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5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6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7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8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9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10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3" r:id="rId2"/>
    <p:sldMasterId id="2147483675" r:id="rId3"/>
    <p:sldMasterId id="2147483708" r:id="rId4"/>
    <p:sldMasterId id="2147483711" r:id="rId5"/>
    <p:sldMasterId id="2147483715" r:id="rId6"/>
    <p:sldMasterId id="2147483725" r:id="rId7"/>
    <p:sldMasterId id="2147483742" r:id="rId8"/>
    <p:sldMasterId id="2147483752" r:id="rId9"/>
    <p:sldMasterId id="2147483762" r:id="rId10"/>
    <p:sldMasterId id="2147483772" r:id="rId11"/>
  </p:sldMasterIdLst>
  <p:notesMasterIdLst>
    <p:notesMasterId r:id="rId35"/>
  </p:notesMasterIdLst>
  <p:sldIdLst>
    <p:sldId id="304" r:id="rId12"/>
    <p:sldId id="306" r:id="rId13"/>
    <p:sldId id="273" r:id="rId14"/>
    <p:sldId id="265" r:id="rId15"/>
    <p:sldId id="266" r:id="rId16"/>
    <p:sldId id="314" r:id="rId17"/>
    <p:sldId id="315" r:id="rId18"/>
    <p:sldId id="316" r:id="rId19"/>
    <p:sldId id="317" r:id="rId20"/>
    <p:sldId id="318" r:id="rId21"/>
    <p:sldId id="322" r:id="rId22"/>
    <p:sldId id="321" r:id="rId23"/>
    <p:sldId id="323" r:id="rId24"/>
    <p:sldId id="319" r:id="rId25"/>
    <p:sldId id="328" r:id="rId26"/>
    <p:sldId id="331" r:id="rId27"/>
    <p:sldId id="332" r:id="rId28"/>
    <p:sldId id="329" r:id="rId29"/>
    <p:sldId id="334" r:id="rId30"/>
    <p:sldId id="335" r:id="rId31"/>
    <p:sldId id="337" r:id="rId32"/>
    <p:sldId id="336" r:id="rId33"/>
    <p:sldId id="313" r:id="rId34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393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Gemayang" initials="G" lastIdx="0" clrIdx="0">
    <p:extLst>
      <p:ext uri="{19B8F6BF-5375-455C-9EA6-DF929625EA0E}">
        <p15:presenceInfo xmlns:p15="http://schemas.microsoft.com/office/powerpoint/2012/main" userId="Gemayang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07076"/>
    <a:srgbClr val="32AEB8"/>
    <a:srgbClr val="72D1D8"/>
    <a:srgbClr val="DBF3F5"/>
    <a:srgbClr val="F2A40D"/>
    <a:srgbClr val="E4F7F8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700" autoAdjust="0"/>
    <p:restoredTop sz="92245" autoAdjust="0"/>
  </p:normalViewPr>
  <p:slideViewPr>
    <p:cSldViewPr>
      <p:cViewPr varScale="1">
        <p:scale>
          <a:sx n="150" d="100"/>
          <a:sy n="150" d="100"/>
        </p:scale>
        <p:origin x="880" y="160"/>
      </p:cViewPr>
      <p:guideLst>
        <p:guide orient="horz" pos="1393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theme" Target="theme/theme1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commentAuthors" Target="commentAuthor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E55455-16E5-4EB1-9DA4-456760BCA63B}" type="datetimeFigureOut">
              <a:rPr lang="en-US" smtClean="0"/>
              <a:pPr/>
              <a:t>7/11/20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E0BA88-740D-4554-8C2C-B20D35278AA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88794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0BA88-740D-4554-8C2C-B20D35278AA0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8711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" name="Google Shape;23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0613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157462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" name="Google Shape;273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36293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" name="Google Shape;296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74719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" name="Google Shape;296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02008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" name="Google Shape;331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10884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04" y="0"/>
            <a:ext cx="1584176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484" y="938231"/>
            <a:ext cx="1584176" cy="3515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789484" y="938231"/>
            <a:ext cx="792088" cy="3515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30765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506359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0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74" name="Google Shape;174;p10"/>
            <p:cNvSpPr/>
            <p:nvPr/>
          </p:nvSpPr>
          <p:spPr>
            <a:xfrm>
              <a:off x="7924791" y="0"/>
              <a:ext cx="1219243" cy="1859792"/>
            </a:xfrm>
            <a:custGeom>
              <a:avLst/>
              <a:gdLst/>
              <a:ahLst/>
              <a:cxnLst/>
              <a:rect l="l" t="t" r="r" b="b"/>
              <a:pathLst>
                <a:path w="11649" h="17769" extrusionOk="0">
                  <a:moveTo>
                    <a:pt x="2458" y="8111"/>
                  </a:moveTo>
                  <a:lnTo>
                    <a:pt x="2480" y="8145"/>
                  </a:lnTo>
                  <a:lnTo>
                    <a:pt x="2514" y="8168"/>
                  </a:lnTo>
                  <a:lnTo>
                    <a:pt x="2560" y="8191"/>
                  </a:lnTo>
                  <a:lnTo>
                    <a:pt x="2640" y="8191"/>
                  </a:lnTo>
                  <a:lnTo>
                    <a:pt x="2685" y="8168"/>
                  </a:lnTo>
                  <a:lnTo>
                    <a:pt x="2719" y="8145"/>
                  </a:lnTo>
                  <a:lnTo>
                    <a:pt x="2742" y="8122"/>
                  </a:lnTo>
                  <a:lnTo>
                    <a:pt x="4733" y="9271"/>
                  </a:lnTo>
                  <a:lnTo>
                    <a:pt x="4721" y="9317"/>
                  </a:lnTo>
                  <a:lnTo>
                    <a:pt x="4721" y="9362"/>
                  </a:lnTo>
                  <a:lnTo>
                    <a:pt x="4721" y="9408"/>
                  </a:lnTo>
                  <a:lnTo>
                    <a:pt x="4733" y="9453"/>
                  </a:lnTo>
                  <a:lnTo>
                    <a:pt x="4755" y="9499"/>
                  </a:lnTo>
                  <a:lnTo>
                    <a:pt x="4790" y="9533"/>
                  </a:lnTo>
                  <a:lnTo>
                    <a:pt x="4812" y="9567"/>
                  </a:lnTo>
                  <a:lnTo>
                    <a:pt x="4858" y="9590"/>
                  </a:lnTo>
                  <a:lnTo>
                    <a:pt x="4903" y="9601"/>
                  </a:lnTo>
                  <a:lnTo>
                    <a:pt x="4949" y="9613"/>
                  </a:lnTo>
                  <a:lnTo>
                    <a:pt x="4949" y="11910"/>
                  </a:lnTo>
                  <a:lnTo>
                    <a:pt x="4903" y="11910"/>
                  </a:lnTo>
                  <a:lnTo>
                    <a:pt x="4869" y="11933"/>
                  </a:lnTo>
                  <a:lnTo>
                    <a:pt x="4835" y="11945"/>
                  </a:lnTo>
                  <a:lnTo>
                    <a:pt x="4812" y="11979"/>
                  </a:lnTo>
                  <a:lnTo>
                    <a:pt x="4778" y="12001"/>
                  </a:lnTo>
                  <a:lnTo>
                    <a:pt x="4767" y="12047"/>
                  </a:lnTo>
                  <a:lnTo>
                    <a:pt x="4755" y="12081"/>
                  </a:lnTo>
                  <a:lnTo>
                    <a:pt x="4755" y="12127"/>
                  </a:lnTo>
                  <a:lnTo>
                    <a:pt x="4755" y="12161"/>
                  </a:lnTo>
                  <a:lnTo>
                    <a:pt x="4767" y="12206"/>
                  </a:lnTo>
                  <a:lnTo>
                    <a:pt x="2753" y="13366"/>
                  </a:lnTo>
                  <a:lnTo>
                    <a:pt x="2731" y="13332"/>
                  </a:lnTo>
                  <a:lnTo>
                    <a:pt x="2685" y="13298"/>
                  </a:lnTo>
                  <a:lnTo>
                    <a:pt x="2651" y="13287"/>
                  </a:lnTo>
                  <a:lnTo>
                    <a:pt x="2594" y="13275"/>
                  </a:lnTo>
                  <a:lnTo>
                    <a:pt x="2549" y="13287"/>
                  </a:lnTo>
                  <a:lnTo>
                    <a:pt x="2503" y="13298"/>
                  </a:lnTo>
                  <a:lnTo>
                    <a:pt x="2469" y="13332"/>
                  </a:lnTo>
                  <a:lnTo>
                    <a:pt x="2446" y="13366"/>
                  </a:lnTo>
                  <a:lnTo>
                    <a:pt x="433" y="12206"/>
                  </a:lnTo>
                  <a:lnTo>
                    <a:pt x="456" y="12161"/>
                  </a:lnTo>
                  <a:lnTo>
                    <a:pt x="456" y="12127"/>
                  </a:lnTo>
                  <a:lnTo>
                    <a:pt x="456" y="12081"/>
                  </a:lnTo>
                  <a:lnTo>
                    <a:pt x="444" y="12036"/>
                  </a:lnTo>
                  <a:lnTo>
                    <a:pt x="421" y="12001"/>
                  </a:lnTo>
                  <a:lnTo>
                    <a:pt x="399" y="11967"/>
                  </a:lnTo>
                  <a:lnTo>
                    <a:pt x="365" y="11945"/>
                  </a:lnTo>
                  <a:lnTo>
                    <a:pt x="330" y="11922"/>
                  </a:lnTo>
                  <a:lnTo>
                    <a:pt x="296" y="11910"/>
                  </a:lnTo>
                  <a:lnTo>
                    <a:pt x="251" y="11899"/>
                  </a:lnTo>
                  <a:lnTo>
                    <a:pt x="251" y="9556"/>
                  </a:lnTo>
                  <a:lnTo>
                    <a:pt x="319" y="9533"/>
                  </a:lnTo>
                  <a:lnTo>
                    <a:pt x="365" y="9487"/>
                  </a:lnTo>
                  <a:lnTo>
                    <a:pt x="410" y="9431"/>
                  </a:lnTo>
                  <a:lnTo>
                    <a:pt x="421" y="9362"/>
                  </a:lnTo>
                  <a:lnTo>
                    <a:pt x="410" y="9294"/>
                  </a:lnTo>
                  <a:lnTo>
                    <a:pt x="2458" y="8111"/>
                  </a:lnTo>
                  <a:close/>
                  <a:moveTo>
                    <a:pt x="7508" y="8134"/>
                  </a:moveTo>
                  <a:lnTo>
                    <a:pt x="9556" y="9317"/>
                  </a:lnTo>
                  <a:lnTo>
                    <a:pt x="9544" y="9362"/>
                  </a:lnTo>
                  <a:lnTo>
                    <a:pt x="9556" y="9419"/>
                  </a:lnTo>
                  <a:lnTo>
                    <a:pt x="9590" y="9476"/>
                  </a:lnTo>
                  <a:lnTo>
                    <a:pt x="9635" y="9510"/>
                  </a:lnTo>
                  <a:lnTo>
                    <a:pt x="9681" y="9522"/>
                  </a:lnTo>
                  <a:lnTo>
                    <a:pt x="9681" y="11854"/>
                  </a:lnTo>
                  <a:lnTo>
                    <a:pt x="9635" y="11865"/>
                  </a:lnTo>
                  <a:lnTo>
                    <a:pt x="9590" y="11888"/>
                  </a:lnTo>
                  <a:lnTo>
                    <a:pt x="9544" y="11910"/>
                  </a:lnTo>
                  <a:lnTo>
                    <a:pt x="9510" y="11945"/>
                  </a:lnTo>
                  <a:lnTo>
                    <a:pt x="9488" y="11979"/>
                  </a:lnTo>
                  <a:lnTo>
                    <a:pt x="9465" y="12024"/>
                  </a:lnTo>
                  <a:lnTo>
                    <a:pt x="9442" y="12070"/>
                  </a:lnTo>
                  <a:lnTo>
                    <a:pt x="9442" y="12127"/>
                  </a:lnTo>
                  <a:lnTo>
                    <a:pt x="9453" y="12172"/>
                  </a:lnTo>
                  <a:lnTo>
                    <a:pt x="9465" y="12229"/>
                  </a:lnTo>
                  <a:lnTo>
                    <a:pt x="7486" y="13366"/>
                  </a:lnTo>
                  <a:lnTo>
                    <a:pt x="7451" y="13344"/>
                  </a:lnTo>
                  <a:lnTo>
                    <a:pt x="7417" y="13310"/>
                  </a:lnTo>
                  <a:lnTo>
                    <a:pt x="7383" y="13298"/>
                  </a:lnTo>
                  <a:lnTo>
                    <a:pt x="7292" y="13298"/>
                  </a:lnTo>
                  <a:lnTo>
                    <a:pt x="7258" y="13310"/>
                  </a:lnTo>
                  <a:lnTo>
                    <a:pt x="7224" y="13344"/>
                  </a:lnTo>
                  <a:lnTo>
                    <a:pt x="7190" y="13366"/>
                  </a:lnTo>
                  <a:lnTo>
                    <a:pt x="5176" y="12206"/>
                  </a:lnTo>
                  <a:lnTo>
                    <a:pt x="5188" y="12161"/>
                  </a:lnTo>
                  <a:lnTo>
                    <a:pt x="5188" y="12127"/>
                  </a:lnTo>
                  <a:lnTo>
                    <a:pt x="5188" y="12081"/>
                  </a:lnTo>
                  <a:lnTo>
                    <a:pt x="5176" y="12036"/>
                  </a:lnTo>
                  <a:lnTo>
                    <a:pt x="5154" y="12001"/>
                  </a:lnTo>
                  <a:lnTo>
                    <a:pt x="5131" y="11979"/>
                  </a:lnTo>
                  <a:lnTo>
                    <a:pt x="5097" y="11945"/>
                  </a:lnTo>
                  <a:lnTo>
                    <a:pt x="5074" y="11922"/>
                  </a:lnTo>
                  <a:lnTo>
                    <a:pt x="5028" y="11910"/>
                  </a:lnTo>
                  <a:lnTo>
                    <a:pt x="4994" y="11910"/>
                  </a:lnTo>
                  <a:lnTo>
                    <a:pt x="4994" y="9613"/>
                  </a:lnTo>
                  <a:lnTo>
                    <a:pt x="5040" y="9601"/>
                  </a:lnTo>
                  <a:lnTo>
                    <a:pt x="5085" y="9590"/>
                  </a:lnTo>
                  <a:lnTo>
                    <a:pt x="5119" y="9567"/>
                  </a:lnTo>
                  <a:lnTo>
                    <a:pt x="5154" y="9533"/>
                  </a:lnTo>
                  <a:lnTo>
                    <a:pt x="5188" y="9499"/>
                  </a:lnTo>
                  <a:lnTo>
                    <a:pt x="5199" y="9453"/>
                  </a:lnTo>
                  <a:lnTo>
                    <a:pt x="5222" y="9408"/>
                  </a:lnTo>
                  <a:lnTo>
                    <a:pt x="5222" y="9362"/>
                  </a:lnTo>
                  <a:lnTo>
                    <a:pt x="5210" y="9317"/>
                  </a:lnTo>
                  <a:lnTo>
                    <a:pt x="5199" y="9271"/>
                  </a:lnTo>
                  <a:lnTo>
                    <a:pt x="7167" y="8134"/>
                  </a:lnTo>
                  <a:lnTo>
                    <a:pt x="7201" y="8168"/>
                  </a:lnTo>
                  <a:lnTo>
                    <a:pt x="7247" y="8202"/>
                  </a:lnTo>
                  <a:lnTo>
                    <a:pt x="7292" y="8213"/>
                  </a:lnTo>
                  <a:lnTo>
                    <a:pt x="7338" y="8225"/>
                  </a:lnTo>
                  <a:lnTo>
                    <a:pt x="7395" y="8213"/>
                  </a:lnTo>
                  <a:lnTo>
                    <a:pt x="7440" y="8202"/>
                  </a:lnTo>
                  <a:lnTo>
                    <a:pt x="7474" y="8168"/>
                  </a:lnTo>
                  <a:lnTo>
                    <a:pt x="7508" y="8134"/>
                  </a:lnTo>
                  <a:close/>
                  <a:moveTo>
                    <a:pt x="6940" y="0"/>
                  </a:moveTo>
                  <a:lnTo>
                    <a:pt x="5154" y="1036"/>
                  </a:lnTo>
                  <a:lnTo>
                    <a:pt x="5119" y="990"/>
                  </a:lnTo>
                  <a:lnTo>
                    <a:pt x="5074" y="956"/>
                  </a:lnTo>
                  <a:lnTo>
                    <a:pt x="5028" y="945"/>
                  </a:lnTo>
                  <a:lnTo>
                    <a:pt x="4972" y="933"/>
                  </a:lnTo>
                  <a:lnTo>
                    <a:pt x="4926" y="933"/>
                  </a:lnTo>
                  <a:lnTo>
                    <a:pt x="4881" y="956"/>
                  </a:lnTo>
                  <a:lnTo>
                    <a:pt x="4846" y="967"/>
                  </a:lnTo>
                  <a:lnTo>
                    <a:pt x="4812" y="1001"/>
                  </a:lnTo>
                  <a:lnTo>
                    <a:pt x="4790" y="1036"/>
                  </a:lnTo>
                  <a:lnTo>
                    <a:pt x="4767" y="1070"/>
                  </a:lnTo>
                  <a:lnTo>
                    <a:pt x="4755" y="1104"/>
                  </a:lnTo>
                  <a:lnTo>
                    <a:pt x="4744" y="1149"/>
                  </a:lnTo>
                  <a:lnTo>
                    <a:pt x="4755" y="1195"/>
                  </a:lnTo>
                  <a:lnTo>
                    <a:pt x="4767" y="1229"/>
                  </a:lnTo>
                  <a:lnTo>
                    <a:pt x="4778" y="1274"/>
                  </a:lnTo>
                  <a:lnTo>
                    <a:pt x="4801" y="1297"/>
                  </a:lnTo>
                  <a:lnTo>
                    <a:pt x="4835" y="1331"/>
                  </a:lnTo>
                  <a:lnTo>
                    <a:pt x="4869" y="1354"/>
                  </a:lnTo>
                  <a:lnTo>
                    <a:pt x="4903" y="1365"/>
                  </a:lnTo>
                  <a:lnTo>
                    <a:pt x="4949" y="1377"/>
                  </a:lnTo>
                  <a:lnTo>
                    <a:pt x="4949" y="3697"/>
                  </a:lnTo>
                  <a:lnTo>
                    <a:pt x="4903" y="3697"/>
                  </a:lnTo>
                  <a:lnTo>
                    <a:pt x="4869" y="3720"/>
                  </a:lnTo>
                  <a:lnTo>
                    <a:pt x="4835" y="3743"/>
                  </a:lnTo>
                  <a:lnTo>
                    <a:pt x="4801" y="3766"/>
                  </a:lnTo>
                  <a:lnTo>
                    <a:pt x="4778" y="3800"/>
                  </a:lnTo>
                  <a:lnTo>
                    <a:pt x="4767" y="3834"/>
                  </a:lnTo>
                  <a:lnTo>
                    <a:pt x="4755" y="3868"/>
                  </a:lnTo>
                  <a:lnTo>
                    <a:pt x="4744" y="3914"/>
                  </a:lnTo>
                  <a:lnTo>
                    <a:pt x="4755" y="3959"/>
                  </a:lnTo>
                  <a:lnTo>
                    <a:pt x="4767" y="3993"/>
                  </a:lnTo>
                  <a:lnTo>
                    <a:pt x="4790" y="4039"/>
                  </a:lnTo>
                  <a:lnTo>
                    <a:pt x="4812" y="4061"/>
                  </a:lnTo>
                  <a:lnTo>
                    <a:pt x="4846" y="4096"/>
                  </a:lnTo>
                  <a:lnTo>
                    <a:pt x="4881" y="4118"/>
                  </a:lnTo>
                  <a:lnTo>
                    <a:pt x="4926" y="4130"/>
                  </a:lnTo>
                  <a:lnTo>
                    <a:pt x="5028" y="4130"/>
                  </a:lnTo>
                  <a:lnTo>
                    <a:pt x="5074" y="4107"/>
                  </a:lnTo>
                  <a:lnTo>
                    <a:pt x="5119" y="4073"/>
                  </a:lnTo>
                  <a:lnTo>
                    <a:pt x="5154" y="4039"/>
                  </a:lnTo>
                  <a:lnTo>
                    <a:pt x="7122" y="5165"/>
                  </a:lnTo>
                  <a:lnTo>
                    <a:pt x="7099" y="5210"/>
                  </a:lnTo>
                  <a:lnTo>
                    <a:pt x="7099" y="5256"/>
                  </a:lnTo>
                  <a:lnTo>
                    <a:pt x="7099" y="5301"/>
                  </a:lnTo>
                  <a:lnTo>
                    <a:pt x="7110" y="5347"/>
                  </a:lnTo>
                  <a:lnTo>
                    <a:pt x="7133" y="5381"/>
                  </a:lnTo>
                  <a:lnTo>
                    <a:pt x="7156" y="5415"/>
                  </a:lnTo>
                  <a:lnTo>
                    <a:pt x="7190" y="5449"/>
                  </a:lnTo>
                  <a:lnTo>
                    <a:pt x="7235" y="5472"/>
                  </a:lnTo>
                  <a:lnTo>
                    <a:pt x="7269" y="5483"/>
                  </a:lnTo>
                  <a:lnTo>
                    <a:pt x="7315" y="5495"/>
                  </a:lnTo>
                  <a:lnTo>
                    <a:pt x="7315" y="7815"/>
                  </a:lnTo>
                  <a:lnTo>
                    <a:pt x="7281" y="7815"/>
                  </a:lnTo>
                  <a:lnTo>
                    <a:pt x="7247" y="7838"/>
                  </a:lnTo>
                  <a:lnTo>
                    <a:pt x="7190" y="7872"/>
                  </a:lnTo>
                  <a:lnTo>
                    <a:pt x="7144" y="7940"/>
                  </a:lnTo>
                  <a:lnTo>
                    <a:pt x="7133" y="7975"/>
                  </a:lnTo>
                  <a:lnTo>
                    <a:pt x="7133" y="8020"/>
                  </a:lnTo>
                  <a:lnTo>
                    <a:pt x="7133" y="8054"/>
                  </a:lnTo>
                  <a:lnTo>
                    <a:pt x="7144" y="8088"/>
                  </a:lnTo>
                  <a:lnTo>
                    <a:pt x="5176" y="9226"/>
                  </a:lnTo>
                  <a:lnTo>
                    <a:pt x="5142" y="9180"/>
                  </a:lnTo>
                  <a:lnTo>
                    <a:pt x="5085" y="9146"/>
                  </a:lnTo>
                  <a:lnTo>
                    <a:pt x="5028" y="9123"/>
                  </a:lnTo>
                  <a:lnTo>
                    <a:pt x="4972" y="9112"/>
                  </a:lnTo>
                  <a:lnTo>
                    <a:pt x="4903" y="9123"/>
                  </a:lnTo>
                  <a:lnTo>
                    <a:pt x="4846" y="9146"/>
                  </a:lnTo>
                  <a:lnTo>
                    <a:pt x="4801" y="9180"/>
                  </a:lnTo>
                  <a:lnTo>
                    <a:pt x="4755" y="9226"/>
                  </a:lnTo>
                  <a:lnTo>
                    <a:pt x="2765" y="8077"/>
                  </a:lnTo>
                  <a:lnTo>
                    <a:pt x="2776" y="8020"/>
                  </a:lnTo>
                  <a:lnTo>
                    <a:pt x="2776" y="7975"/>
                  </a:lnTo>
                  <a:lnTo>
                    <a:pt x="2765" y="7940"/>
                  </a:lnTo>
                  <a:lnTo>
                    <a:pt x="2731" y="7895"/>
                  </a:lnTo>
                  <a:lnTo>
                    <a:pt x="2674" y="7849"/>
                  </a:lnTo>
                  <a:lnTo>
                    <a:pt x="2640" y="7838"/>
                  </a:lnTo>
                  <a:lnTo>
                    <a:pt x="2560" y="7838"/>
                  </a:lnTo>
                  <a:lnTo>
                    <a:pt x="2526" y="7849"/>
                  </a:lnTo>
                  <a:lnTo>
                    <a:pt x="2469" y="7895"/>
                  </a:lnTo>
                  <a:lnTo>
                    <a:pt x="2435" y="7940"/>
                  </a:lnTo>
                  <a:lnTo>
                    <a:pt x="2423" y="7975"/>
                  </a:lnTo>
                  <a:lnTo>
                    <a:pt x="2423" y="8020"/>
                  </a:lnTo>
                  <a:lnTo>
                    <a:pt x="2435" y="8077"/>
                  </a:lnTo>
                  <a:lnTo>
                    <a:pt x="387" y="9260"/>
                  </a:lnTo>
                  <a:lnTo>
                    <a:pt x="353" y="9226"/>
                  </a:lnTo>
                  <a:lnTo>
                    <a:pt x="319" y="9203"/>
                  </a:lnTo>
                  <a:lnTo>
                    <a:pt x="274" y="9180"/>
                  </a:lnTo>
                  <a:lnTo>
                    <a:pt x="194" y="9180"/>
                  </a:lnTo>
                  <a:lnTo>
                    <a:pt x="160" y="9192"/>
                  </a:lnTo>
                  <a:lnTo>
                    <a:pt x="126" y="9203"/>
                  </a:lnTo>
                  <a:lnTo>
                    <a:pt x="92" y="9226"/>
                  </a:lnTo>
                  <a:lnTo>
                    <a:pt x="69" y="9260"/>
                  </a:lnTo>
                  <a:lnTo>
                    <a:pt x="57" y="9294"/>
                  </a:lnTo>
                  <a:lnTo>
                    <a:pt x="46" y="9328"/>
                  </a:lnTo>
                  <a:lnTo>
                    <a:pt x="46" y="9362"/>
                  </a:lnTo>
                  <a:lnTo>
                    <a:pt x="57" y="9431"/>
                  </a:lnTo>
                  <a:lnTo>
                    <a:pt x="92" y="9487"/>
                  </a:lnTo>
                  <a:lnTo>
                    <a:pt x="137" y="9533"/>
                  </a:lnTo>
                  <a:lnTo>
                    <a:pt x="205" y="9544"/>
                  </a:lnTo>
                  <a:lnTo>
                    <a:pt x="205" y="11899"/>
                  </a:lnTo>
                  <a:lnTo>
                    <a:pt x="160" y="11910"/>
                  </a:lnTo>
                  <a:lnTo>
                    <a:pt x="126" y="11922"/>
                  </a:lnTo>
                  <a:lnTo>
                    <a:pt x="92" y="11945"/>
                  </a:lnTo>
                  <a:lnTo>
                    <a:pt x="57" y="11967"/>
                  </a:lnTo>
                  <a:lnTo>
                    <a:pt x="35" y="12001"/>
                  </a:lnTo>
                  <a:lnTo>
                    <a:pt x="23" y="12036"/>
                  </a:lnTo>
                  <a:lnTo>
                    <a:pt x="12" y="12081"/>
                  </a:lnTo>
                  <a:lnTo>
                    <a:pt x="1" y="12127"/>
                  </a:lnTo>
                  <a:lnTo>
                    <a:pt x="12" y="12172"/>
                  </a:lnTo>
                  <a:lnTo>
                    <a:pt x="23" y="12206"/>
                  </a:lnTo>
                  <a:lnTo>
                    <a:pt x="46" y="12252"/>
                  </a:lnTo>
                  <a:lnTo>
                    <a:pt x="69" y="12286"/>
                  </a:lnTo>
                  <a:lnTo>
                    <a:pt x="103" y="12309"/>
                  </a:lnTo>
                  <a:lnTo>
                    <a:pt x="137" y="12331"/>
                  </a:lnTo>
                  <a:lnTo>
                    <a:pt x="183" y="12343"/>
                  </a:lnTo>
                  <a:lnTo>
                    <a:pt x="285" y="12343"/>
                  </a:lnTo>
                  <a:lnTo>
                    <a:pt x="342" y="12320"/>
                  </a:lnTo>
                  <a:lnTo>
                    <a:pt x="376" y="12286"/>
                  </a:lnTo>
                  <a:lnTo>
                    <a:pt x="410" y="12252"/>
                  </a:lnTo>
                  <a:lnTo>
                    <a:pt x="2423" y="13401"/>
                  </a:lnTo>
                  <a:lnTo>
                    <a:pt x="2412" y="13469"/>
                  </a:lnTo>
                  <a:lnTo>
                    <a:pt x="2412" y="13503"/>
                  </a:lnTo>
                  <a:lnTo>
                    <a:pt x="2423" y="13537"/>
                  </a:lnTo>
                  <a:lnTo>
                    <a:pt x="2446" y="13571"/>
                  </a:lnTo>
                  <a:lnTo>
                    <a:pt x="2469" y="13605"/>
                  </a:lnTo>
                  <a:lnTo>
                    <a:pt x="2492" y="13628"/>
                  </a:lnTo>
                  <a:lnTo>
                    <a:pt x="2526" y="13639"/>
                  </a:lnTo>
                  <a:lnTo>
                    <a:pt x="2560" y="13651"/>
                  </a:lnTo>
                  <a:lnTo>
                    <a:pt x="2594" y="13662"/>
                  </a:lnTo>
                  <a:lnTo>
                    <a:pt x="2640" y="13651"/>
                  </a:lnTo>
                  <a:lnTo>
                    <a:pt x="2674" y="13639"/>
                  </a:lnTo>
                  <a:lnTo>
                    <a:pt x="2708" y="13628"/>
                  </a:lnTo>
                  <a:lnTo>
                    <a:pt x="2731" y="13605"/>
                  </a:lnTo>
                  <a:lnTo>
                    <a:pt x="2753" y="13571"/>
                  </a:lnTo>
                  <a:lnTo>
                    <a:pt x="2776" y="13537"/>
                  </a:lnTo>
                  <a:lnTo>
                    <a:pt x="2787" y="13503"/>
                  </a:lnTo>
                  <a:lnTo>
                    <a:pt x="2787" y="13469"/>
                  </a:lnTo>
                  <a:lnTo>
                    <a:pt x="2776" y="13401"/>
                  </a:lnTo>
                  <a:lnTo>
                    <a:pt x="4790" y="12240"/>
                  </a:lnTo>
                  <a:lnTo>
                    <a:pt x="4824" y="12286"/>
                  </a:lnTo>
                  <a:lnTo>
                    <a:pt x="4869" y="12309"/>
                  </a:lnTo>
                  <a:lnTo>
                    <a:pt x="4915" y="12331"/>
                  </a:lnTo>
                  <a:lnTo>
                    <a:pt x="4972" y="12343"/>
                  </a:lnTo>
                  <a:lnTo>
                    <a:pt x="5028" y="12331"/>
                  </a:lnTo>
                  <a:lnTo>
                    <a:pt x="5074" y="12309"/>
                  </a:lnTo>
                  <a:lnTo>
                    <a:pt x="5119" y="12286"/>
                  </a:lnTo>
                  <a:lnTo>
                    <a:pt x="5154" y="12240"/>
                  </a:lnTo>
                  <a:lnTo>
                    <a:pt x="7178" y="13412"/>
                  </a:lnTo>
                  <a:lnTo>
                    <a:pt x="7167" y="13469"/>
                  </a:lnTo>
                  <a:lnTo>
                    <a:pt x="7178" y="13526"/>
                  </a:lnTo>
                  <a:lnTo>
                    <a:pt x="7213" y="13583"/>
                  </a:lnTo>
                  <a:lnTo>
                    <a:pt x="7258" y="13617"/>
                  </a:lnTo>
                  <a:lnTo>
                    <a:pt x="7315" y="13639"/>
                  </a:lnTo>
                  <a:lnTo>
                    <a:pt x="7315" y="15994"/>
                  </a:lnTo>
                  <a:lnTo>
                    <a:pt x="7269" y="15994"/>
                  </a:lnTo>
                  <a:lnTo>
                    <a:pt x="7235" y="16017"/>
                  </a:lnTo>
                  <a:lnTo>
                    <a:pt x="7190" y="16040"/>
                  </a:lnTo>
                  <a:lnTo>
                    <a:pt x="7167" y="16062"/>
                  </a:lnTo>
                  <a:lnTo>
                    <a:pt x="7133" y="16097"/>
                  </a:lnTo>
                  <a:lnTo>
                    <a:pt x="7122" y="16142"/>
                  </a:lnTo>
                  <a:lnTo>
                    <a:pt x="7110" y="16176"/>
                  </a:lnTo>
                  <a:lnTo>
                    <a:pt x="7099" y="16222"/>
                  </a:lnTo>
                  <a:lnTo>
                    <a:pt x="7110" y="16279"/>
                  </a:lnTo>
                  <a:lnTo>
                    <a:pt x="7122" y="16313"/>
                  </a:lnTo>
                  <a:lnTo>
                    <a:pt x="7144" y="16358"/>
                  </a:lnTo>
                  <a:lnTo>
                    <a:pt x="7167" y="16392"/>
                  </a:lnTo>
                  <a:lnTo>
                    <a:pt x="7201" y="16426"/>
                  </a:lnTo>
                  <a:lnTo>
                    <a:pt x="7247" y="16449"/>
                  </a:lnTo>
                  <a:lnTo>
                    <a:pt x="7292" y="16461"/>
                  </a:lnTo>
                  <a:lnTo>
                    <a:pt x="7395" y="16461"/>
                  </a:lnTo>
                  <a:lnTo>
                    <a:pt x="7451" y="16438"/>
                  </a:lnTo>
                  <a:lnTo>
                    <a:pt x="7497" y="16404"/>
                  </a:lnTo>
                  <a:lnTo>
                    <a:pt x="7542" y="16358"/>
                  </a:lnTo>
                  <a:lnTo>
                    <a:pt x="9533" y="17507"/>
                  </a:lnTo>
                  <a:lnTo>
                    <a:pt x="9510" y="17575"/>
                  </a:lnTo>
                  <a:lnTo>
                    <a:pt x="9522" y="17609"/>
                  </a:lnTo>
                  <a:lnTo>
                    <a:pt x="9533" y="17655"/>
                  </a:lnTo>
                  <a:lnTo>
                    <a:pt x="9544" y="17678"/>
                  </a:lnTo>
                  <a:lnTo>
                    <a:pt x="9567" y="17712"/>
                  </a:lnTo>
                  <a:lnTo>
                    <a:pt x="9601" y="17735"/>
                  </a:lnTo>
                  <a:lnTo>
                    <a:pt x="9635" y="17757"/>
                  </a:lnTo>
                  <a:lnTo>
                    <a:pt x="9670" y="17769"/>
                  </a:lnTo>
                  <a:lnTo>
                    <a:pt x="9749" y="17769"/>
                  </a:lnTo>
                  <a:lnTo>
                    <a:pt x="9783" y="17757"/>
                  </a:lnTo>
                  <a:lnTo>
                    <a:pt x="9817" y="17735"/>
                  </a:lnTo>
                  <a:lnTo>
                    <a:pt x="9852" y="17712"/>
                  </a:lnTo>
                  <a:lnTo>
                    <a:pt x="9874" y="17678"/>
                  </a:lnTo>
                  <a:lnTo>
                    <a:pt x="9886" y="17655"/>
                  </a:lnTo>
                  <a:lnTo>
                    <a:pt x="9897" y="17609"/>
                  </a:lnTo>
                  <a:lnTo>
                    <a:pt x="9908" y="17575"/>
                  </a:lnTo>
                  <a:lnTo>
                    <a:pt x="9886" y="17507"/>
                  </a:lnTo>
                  <a:lnTo>
                    <a:pt x="11649" y="16495"/>
                  </a:lnTo>
                  <a:lnTo>
                    <a:pt x="11649" y="16438"/>
                  </a:lnTo>
                  <a:lnTo>
                    <a:pt x="9874" y="17462"/>
                  </a:lnTo>
                  <a:lnTo>
                    <a:pt x="9840" y="17427"/>
                  </a:lnTo>
                  <a:lnTo>
                    <a:pt x="9806" y="17405"/>
                  </a:lnTo>
                  <a:lnTo>
                    <a:pt x="9761" y="17382"/>
                  </a:lnTo>
                  <a:lnTo>
                    <a:pt x="9658" y="17382"/>
                  </a:lnTo>
                  <a:lnTo>
                    <a:pt x="9613" y="17405"/>
                  </a:lnTo>
                  <a:lnTo>
                    <a:pt x="9579" y="17427"/>
                  </a:lnTo>
                  <a:lnTo>
                    <a:pt x="9544" y="17473"/>
                  </a:lnTo>
                  <a:lnTo>
                    <a:pt x="7554" y="16324"/>
                  </a:lnTo>
                  <a:lnTo>
                    <a:pt x="7577" y="16279"/>
                  </a:lnTo>
                  <a:lnTo>
                    <a:pt x="7577" y="16222"/>
                  </a:lnTo>
                  <a:lnTo>
                    <a:pt x="7577" y="16176"/>
                  </a:lnTo>
                  <a:lnTo>
                    <a:pt x="7565" y="16142"/>
                  </a:lnTo>
                  <a:lnTo>
                    <a:pt x="7542" y="16097"/>
                  </a:lnTo>
                  <a:lnTo>
                    <a:pt x="7520" y="16062"/>
                  </a:lnTo>
                  <a:lnTo>
                    <a:pt x="7486" y="16040"/>
                  </a:lnTo>
                  <a:lnTo>
                    <a:pt x="7451" y="16017"/>
                  </a:lnTo>
                  <a:lnTo>
                    <a:pt x="7406" y="15994"/>
                  </a:lnTo>
                  <a:lnTo>
                    <a:pt x="7360" y="15994"/>
                  </a:lnTo>
                  <a:lnTo>
                    <a:pt x="7360" y="13639"/>
                  </a:lnTo>
                  <a:lnTo>
                    <a:pt x="7417" y="13617"/>
                  </a:lnTo>
                  <a:lnTo>
                    <a:pt x="7474" y="13583"/>
                  </a:lnTo>
                  <a:lnTo>
                    <a:pt x="7497" y="13526"/>
                  </a:lnTo>
                  <a:lnTo>
                    <a:pt x="7508" y="13469"/>
                  </a:lnTo>
                  <a:lnTo>
                    <a:pt x="7508" y="13412"/>
                  </a:lnTo>
                  <a:lnTo>
                    <a:pt x="9488" y="12263"/>
                  </a:lnTo>
                  <a:lnTo>
                    <a:pt x="9533" y="12320"/>
                  </a:lnTo>
                  <a:lnTo>
                    <a:pt x="9579" y="12354"/>
                  </a:lnTo>
                  <a:lnTo>
                    <a:pt x="9647" y="12377"/>
                  </a:lnTo>
                  <a:lnTo>
                    <a:pt x="9715" y="12388"/>
                  </a:lnTo>
                  <a:lnTo>
                    <a:pt x="9772" y="12377"/>
                  </a:lnTo>
                  <a:lnTo>
                    <a:pt x="9840" y="12354"/>
                  </a:lnTo>
                  <a:lnTo>
                    <a:pt x="9886" y="12320"/>
                  </a:lnTo>
                  <a:lnTo>
                    <a:pt x="9931" y="12263"/>
                  </a:lnTo>
                  <a:lnTo>
                    <a:pt x="11649" y="13264"/>
                  </a:lnTo>
                  <a:lnTo>
                    <a:pt x="11649" y="13207"/>
                  </a:lnTo>
                  <a:lnTo>
                    <a:pt x="9954" y="12229"/>
                  </a:lnTo>
                  <a:lnTo>
                    <a:pt x="9965" y="12172"/>
                  </a:lnTo>
                  <a:lnTo>
                    <a:pt x="9977" y="12127"/>
                  </a:lnTo>
                  <a:lnTo>
                    <a:pt x="9977" y="12070"/>
                  </a:lnTo>
                  <a:lnTo>
                    <a:pt x="9954" y="12024"/>
                  </a:lnTo>
                  <a:lnTo>
                    <a:pt x="9931" y="11979"/>
                  </a:lnTo>
                  <a:lnTo>
                    <a:pt x="9908" y="11945"/>
                  </a:lnTo>
                  <a:lnTo>
                    <a:pt x="9874" y="11910"/>
                  </a:lnTo>
                  <a:lnTo>
                    <a:pt x="9829" y="11876"/>
                  </a:lnTo>
                  <a:lnTo>
                    <a:pt x="9783" y="11865"/>
                  </a:lnTo>
                  <a:lnTo>
                    <a:pt x="9726" y="11854"/>
                  </a:lnTo>
                  <a:lnTo>
                    <a:pt x="9726" y="9522"/>
                  </a:lnTo>
                  <a:lnTo>
                    <a:pt x="9783" y="9510"/>
                  </a:lnTo>
                  <a:lnTo>
                    <a:pt x="9829" y="9476"/>
                  </a:lnTo>
                  <a:lnTo>
                    <a:pt x="9863" y="9419"/>
                  </a:lnTo>
                  <a:lnTo>
                    <a:pt x="9874" y="9362"/>
                  </a:lnTo>
                  <a:lnTo>
                    <a:pt x="9863" y="9305"/>
                  </a:lnTo>
                  <a:lnTo>
                    <a:pt x="11649" y="8282"/>
                  </a:lnTo>
                  <a:lnTo>
                    <a:pt x="11649" y="8225"/>
                  </a:lnTo>
                  <a:lnTo>
                    <a:pt x="9840" y="9271"/>
                  </a:lnTo>
                  <a:lnTo>
                    <a:pt x="9817" y="9237"/>
                  </a:lnTo>
                  <a:lnTo>
                    <a:pt x="9783" y="9214"/>
                  </a:lnTo>
                  <a:lnTo>
                    <a:pt x="9749" y="9203"/>
                  </a:lnTo>
                  <a:lnTo>
                    <a:pt x="9670" y="9203"/>
                  </a:lnTo>
                  <a:lnTo>
                    <a:pt x="9635" y="9214"/>
                  </a:lnTo>
                  <a:lnTo>
                    <a:pt x="9601" y="9237"/>
                  </a:lnTo>
                  <a:lnTo>
                    <a:pt x="9579" y="9271"/>
                  </a:lnTo>
                  <a:lnTo>
                    <a:pt x="7531" y="8088"/>
                  </a:lnTo>
                  <a:lnTo>
                    <a:pt x="7542" y="8054"/>
                  </a:lnTo>
                  <a:lnTo>
                    <a:pt x="7542" y="8020"/>
                  </a:lnTo>
                  <a:lnTo>
                    <a:pt x="7542" y="7975"/>
                  </a:lnTo>
                  <a:lnTo>
                    <a:pt x="7531" y="7940"/>
                  </a:lnTo>
                  <a:lnTo>
                    <a:pt x="7497" y="7872"/>
                  </a:lnTo>
                  <a:lnTo>
                    <a:pt x="7429" y="7827"/>
                  </a:lnTo>
                  <a:lnTo>
                    <a:pt x="7395" y="7815"/>
                  </a:lnTo>
                  <a:lnTo>
                    <a:pt x="7360" y="7815"/>
                  </a:lnTo>
                  <a:lnTo>
                    <a:pt x="7360" y="5495"/>
                  </a:lnTo>
                  <a:lnTo>
                    <a:pt x="7406" y="5495"/>
                  </a:lnTo>
                  <a:lnTo>
                    <a:pt x="7451" y="5472"/>
                  </a:lnTo>
                  <a:lnTo>
                    <a:pt x="7486" y="5449"/>
                  </a:lnTo>
                  <a:lnTo>
                    <a:pt x="7520" y="5415"/>
                  </a:lnTo>
                  <a:lnTo>
                    <a:pt x="7542" y="5381"/>
                  </a:lnTo>
                  <a:lnTo>
                    <a:pt x="7565" y="5347"/>
                  </a:lnTo>
                  <a:lnTo>
                    <a:pt x="7577" y="5301"/>
                  </a:lnTo>
                  <a:lnTo>
                    <a:pt x="7577" y="5256"/>
                  </a:lnTo>
                  <a:lnTo>
                    <a:pt x="7577" y="5210"/>
                  </a:lnTo>
                  <a:lnTo>
                    <a:pt x="7565" y="5165"/>
                  </a:lnTo>
                  <a:lnTo>
                    <a:pt x="9510" y="4039"/>
                  </a:lnTo>
                  <a:lnTo>
                    <a:pt x="9544" y="4084"/>
                  </a:lnTo>
                  <a:lnTo>
                    <a:pt x="9590" y="4130"/>
                  </a:lnTo>
                  <a:lnTo>
                    <a:pt x="9647" y="4152"/>
                  </a:lnTo>
                  <a:lnTo>
                    <a:pt x="9772" y="4152"/>
                  </a:lnTo>
                  <a:lnTo>
                    <a:pt x="9829" y="4130"/>
                  </a:lnTo>
                  <a:lnTo>
                    <a:pt x="9874" y="4096"/>
                  </a:lnTo>
                  <a:lnTo>
                    <a:pt x="9908" y="4050"/>
                  </a:lnTo>
                  <a:lnTo>
                    <a:pt x="11649" y="5051"/>
                  </a:lnTo>
                  <a:lnTo>
                    <a:pt x="11649" y="4994"/>
                  </a:lnTo>
                  <a:lnTo>
                    <a:pt x="9931" y="4005"/>
                  </a:lnTo>
                  <a:lnTo>
                    <a:pt x="9954" y="3959"/>
                  </a:lnTo>
                  <a:lnTo>
                    <a:pt x="9954" y="3914"/>
                  </a:lnTo>
                  <a:lnTo>
                    <a:pt x="9954" y="3868"/>
                  </a:lnTo>
                  <a:lnTo>
                    <a:pt x="9931" y="3823"/>
                  </a:lnTo>
                  <a:lnTo>
                    <a:pt x="9920" y="3777"/>
                  </a:lnTo>
                  <a:lnTo>
                    <a:pt x="9886" y="3743"/>
                  </a:lnTo>
                  <a:lnTo>
                    <a:pt x="9852" y="3720"/>
                  </a:lnTo>
                  <a:lnTo>
                    <a:pt x="9817" y="3697"/>
                  </a:lnTo>
                  <a:lnTo>
                    <a:pt x="9772" y="3675"/>
                  </a:lnTo>
                  <a:lnTo>
                    <a:pt x="9726" y="3675"/>
                  </a:lnTo>
                  <a:lnTo>
                    <a:pt x="9726" y="1377"/>
                  </a:lnTo>
                  <a:lnTo>
                    <a:pt x="9772" y="1365"/>
                  </a:lnTo>
                  <a:lnTo>
                    <a:pt x="9806" y="1354"/>
                  </a:lnTo>
                  <a:lnTo>
                    <a:pt x="9840" y="1331"/>
                  </a:lnTo>
                  <a:lnTo>
                    <a:pt x="9874" y="1309"/>
                  </a:lnTo>
                  <a:lnTo>
                    <a:pt x="9897" y="1274"/>
                  </a:lnTo>
                  <a:lnTo>
                    <a:pt x="9920" y="1240"/>
                  </a:lnTo>
                  <a:lnTo>
                    <a:pt x="9931" y="1195"/>
                  </a:lnTo>
                  <a:lnTo>
                    <a:pt x="9931" y="1149"/>
                  </a:lnTo>
                  <a:lnTo>
                    <a:pt x="9931" y="1115"/>
                  </a:lnTo>
                  <a:lnTo>
                    <a:pt x="9920" y="1070"/>
                  </a:lnTo>
                  <a:lnTo>
                    <a:pt x="11649" y="69"/>
                  </a:lnTo>
                  <a:lnTo>
                    <a:pt x="11649" y="12"/>
                  </a:lnTo>
                  <a:lnTo>
                    <a:pt x="9897" y="1024"/>
                  </a:lnTo>
                  <a:lnTo>
                    <a:pt x="9863" y="990"/>
                  </a:lnTo>
                  <a:lnTo>
                    <a:pt x="9817" y="956"/>
                  </a:lnTo>
                  <a:lnTo>
                    <a:pt x="9761" y="933"/>
                  </a:lnTo>
                  <a:lnTo>
                    <a:pt x="9658" y="933"/>
                  </a:lnTo>
                  <a:lnTo>
                    <a:pt x="9601" y="956"/>
                  </a:lnTo>
                  <a:lnTo>
                    <a:pt x="9556" y="990"/>
                  </a:lnTo>
                  <a:lnTo>
                    <a:pt x="9522" y="1024"/>
                  </a:lnTo>
                  <a:lnTo>
                    <a:pt x="7736" y="0"/>
                  </a:lnTo>
                  <a:lnTo>
                    <a:pt x="7645" y="0"/>
                  </a:lnTo>
                  <a:lnTo>
                    <a:pt x="9499" y="1070"/>
                  </a:lnTo>
                  <a:lnTo>
                    <a:pt x="9488" y="1115"/>
                  </a:lnTo>
                  <a:lnTo>
                    <a:pt x="9488" y="1149"/>
                  </a:lnTo>
                  <a:lnTo>
                    <a:pt x="9488" y="1195"/>
                  </a:lnTo>
                  <a:lnTo>
                    <a:pt x="9499" y="1240"/>
                  </a:lnTo>
                  <a:lnTo>
                    <a:pt x="9522" y="1274"/>
                  </a:lnTo>
                  <a:lnTo>
                    <a:pt x="9544" y="1309"/>
                  </a:lnTo>
                  <a:lnTo>
                    <a:pt x="9579" y="1331"/>
                  </a:lnTo>
                  <a:lnTo>
                    <a:pt x="9613" y="1354"/>
                  </a:lnTo>
                  <a:lnTo>
                    <a:pt x="9647" y="1365"/>
                  </a:lnTo>
                  <a:lnTo>
                    <a:pt x="9681" y="1377"/>
                  </a:lnTo>
                  <a:lnTo>
                    <a:pt x="9681" y="3675"/>
                  </a:lnTo>
                  <a:lnTo>
                    <a:pt x="9647" y="3675"/>
                  </a:lnTo>
                  <a:lnTo>
                    <a:pt x="9601" y="3697"/>
                  </a:lnTo>
                  <a:lnTo>
                    <a:pt x="9567" y="3720"/>
                  </a:lnTo>
                  <a:lnTo>
                    <a:pt x="9533" y="3743"/>
                  </a:lnTo>
                  <a:lnTo>
                    <a:pt x="9499" y="3777"/>
                  </a:lnTo>
                  <a:lnTo>
                    <a:pt x="9488" y="3823"/>
                  </a:lnTo>
                  <a:lnTo>
                    <a:pt x="9465" y="3868"/>
                  </a:lnTo>
                  <a:lnTo>
                    <a:pt x="9465" y="3914"/>
                  </a:lnTo>
                  <a:lnTo>
                    <a:pt x="9465" y="3959"/>
                  </a:lnTo>
                  <a:lnTo>
                    <a:pt x="9488" y="4005"/>
                  </a:lnTo>
                  <a:lnTo>
                    <a:pt x="7542" y="5131"/>
                  </a:lnTo>
                  <a:lnTo>
                    <a:pt x="7508" y="5085"/>
                  </a:lnTo>
                  <a:lnTo>
                    <a:pt x="7451" y="5051"/>
                  </a:lnTo>
                  <a:lnTo>
                    <a:pt x="7406" y="5028"/>
                  </a:lnTo>
                  <a:lnTo>
                    <a:pt x="7338" y="5017"/>
                  </a:lnTo>
                  <a:lnTo>
                    <a:pt x="7281" y="5028"/>
                  </a:lnTo>
                  <a:lnTo>
                    <a:pt x="7224" y="5051"/>
                  </a:lnTo>
                  <a:lnTo>
                    <a:pt x="7178" y="5085"/>
                  </a:lnTo>
                  <a:lnTo>
                    <a:pt x="7133" y="5131"/>
                  </a:lnTo>
                  <a:lnTo>
                    <a:pt x="5176" y="3993"/>
                  </a:lnTo>
                  <a:lnTo>
                    <a:pt x="5188" y="3948"/>
                  </a:lnTo>
                  <a:lnTo>
                    <a:pt x="5188" y="3914"/>
                  </a:lnTo>
                  <a:lnTo>
                    <a:pt x="5188" y="3868"/>
                  </a:lnTo>
                  <a:lnTo>
                    <a:pt x="5176" y="3834"/>
                  </a:lnTo>
                  <a:lnTo>
                    <a:pt x="5154" y="3800"/>
                  </a:lnTo>
                  <a:lnTo>
                    <a:pt x="5131" y="3766"/>
                  </a:lnTo>
                  <a:lnTo>
                    <a:pt x="5108" y="3732"/>
                  </a:lnTo>
                  <a:lnTo>
                    <a:pt x="5074" y="3720"/>
                  </a:lnTo>
                  <a:lnTo>
                    <a:pt x="5028" y="3697"/>
                  </a:lnTo>
                  <a:lnTo>
                    <a:pt x="4994" y="3697"/>
                  </a:lnTo>
                  <a:lnTo>
                    <a:pt x="4994" y="1377"/>
                  </a:lnTo>
                  <a:lnTo>
                    <a:pt x="5028" y="1365"/>
                  </a:lnTo>
                  <a:lnTo>
                    <a:pt x="5074" y="1354"/>
                  </a:lnTo>
                  <a:lnTo>
                    <a:pt x="5108" y="1331"/>
                  </a:lnTo>
                  <a:lnTo>
                    <a:pt x="5131" y="1297"/>
                  </a:lnTo>
                  <a:lnTo>
                    <a:pt x="5154" y="1274"/>
                  </a:lnTo>
                  <a:lnTo>
                    <a:pt x="5176" y="1229"/>
                  </a:lnTo>
                  <a:lnTo>
                    <a:pt x="5188" y="1195"/>
                  </a:lnTo>
                  <a:lnTo>
                    <a:pt x="5188" y="1149"/>
                  </a:lnTo>
                  <a:lnTo>
                    <a:pt x="5188" y="1115"/>
                  </a:lnTo>
                  <a:lnTo>
                    <a:pt x="5176" y="1070"/>
                  </a:lnTo>
                  <a:lnTo>
                    <a:pt x="7031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32400"/>
                  </a:schemeClr>
                </a:gs>
                <a:gs pos="9000">
                  <a:schemeClr val="dk1">
                    <a:alpha val="32400"/>
                  </a:schemeClr>
                </a:gs>
                <a:gs pos="100000">
                  <a:srgbClr val="FFFFFF">
                    <a:alpha val="45098"/>
                    <a:alpha val="3240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0" y="3394425"/>
              <a:ext cx="2268195" cy="1749057"/>
            </a:xfrm>
            <a:custGeom>
              <a:avLst/>
              <a:gdLst/>
              <a:ahLst/>
              <a:cxnLst/>
              <a:rect l="l" t="t" r="r" b="b"/>
              <a:pathLst>
                <a:path w="21671" h="16711" extrusionOk="0">
                  <a:moveTo>
                    <a:pt x="16859" y="342"/>
                  </a:moveTo>
                  <a:lnTo>
                    <a:pt x="18827" y="1479"/>
                  </a:lnTo>
                  <a:lnTo>
                    <a:pt x="18816" y="1514"/>
                  </a:lnTo>
                  <a:lnTo>
                    <a:pt x="18804" y="1559"/>
                  </a:lnTo>
                  <a:lnTo>
                    <a:pt x="18816" y="1616"/>
                  </a:lnTo>
                  <a:lnTo>
                    <a:pt x="18827" y="1650"/>
                  </a:lnTo>
                  <a:lnTo>
                    <a:pt x="18839" y="1696"/>
                  </a:lnTo>
                  <a:lnTo>
                    <a:pt x="18873" y="1730"/>
                  </a:lnTo>
                  <a:lnTo>
                    <a:pt x="18907" y="1764"/>
                  </a:lnTo>
                  <a:lnTo>
                    <a:pt x="18941" y="1787"/>
                  </a:lnTo>
                  <a:lnTo>
                    <a:pt x="18986" y="1798"/>
                  </a:lnTo>
                  <a:lnTo>
                    <a:pt x="19032" y="1809"/>
                  </a:lnTo>
                  <a:lnTo>
                    <a:pt x="19032" y="4062"/>
                  </a:lnTo>
                  <a:lnTo>
                    <a:pt x="18975" y="4062"/>
                  </a:lnTo>
                  <a:lnTo>
                    <a:pt x="18930" y="4084"/>
                  </a:lnTo>
                  <a:lnTo>
                    <a:pt x="18895" y="4107"/>
                  </a:lnTo>
                  <a:lnTo>
                    <a:pt x="18861" y="4141"/>
                  </a:lnTo>
                  <a:lnTo>
                    <a:pt x="18827" y="4175"/>
                  </a:lnTo>
                  <a:lnTo>
                    <a:pt x="18804" y="4221"/>
                  </a:lnTo>
                  <a:lnTo>
                    <a:pt x="18793" y="4266"/>
                  </a:lnTo>
                  <a:lnTo>
                    <a:pt x="18782" y="4323"/>
                  </a:lnTo>
                  <a:lnTo>
                    <a:pt x="18793" y="4380"/>
                  </a:lnTo>
                  <a:lnTo>
                    <a:pt x="18816" y="4426"/>
                  </a:lnTo>
                  <a:lnTo>
                    <a:pt x="16882" y="5540"/>
                  </a:lnTo>
                  <a:lnTo>
                    <a:pt x="16848" y="5495"/>
                  </a:lnTo>
                  <a:lnTo>
                    <a:pt x="16802" y="5461"/>
                  </a:lnTo>
                  <a:lnTo>
                    <a:pt x="16745" y="5438"/>
                  </a:lnTo>
                  <a:lnTo>
                    <a:pt x="16689" y="5427"/>
                  </a:lnTo>
                  <a:lnTo>
                    <a:pt x="16620" y="5438"/>
                  </a:lnTo>
                  <a:lnTo>
                    <a:pt x="16563" y="5461"/>
                  </a:lnTo>
                  <a:lnTo>
                    <a:pt x="16518" y="5495"/>
                  </a:lnTo>
                  <a:lnTo>
                    <a:pt x="16484" y="5540"/>
                  </a:lnTo>
                  <a:lnTo>
                    <a:pt x="14470" y="4380"/>
                  </a:lnTo>
                  <a:lnTo>
                    <a:pt x="14482" y="4323"/>
                  </a:lnTo>
                  <a:lnTo>
                    <a:pt x="14470" y="4255"/>
                  </a:lnTo>
                  <a:lnTo>
                    <a:pt x="14436" y="4209"/>
                  </a:lnTo>
                  <a:lnTo>
                    <a:pt x="14391" y="4175"/>
                  </a:lnTo>
                  <a:lnTo>
                    <a:pt x="14334" y="4153"/>
                  </a:lnTo>
                  <a:lnTo>
                    <a:pt x="14334" y="1821"/>
                  </a:lnTo>
                  <a:lnTo>
                    <a:pt x="14379" y="1809"/>
                  </a:lnTo>
                  <a:lnTo>
                    <a:pt x="14425" y="1798"/>
                  </a:lnTo>
                  <a:lnTo>
                    <a:pt x="14470" y="1775"/>
                  </a:lnTo>
                  <a:lnTo>
                    <a:pt x="14504" y="1741"/>
                  </a:lnTo>
                  <a:lnTo>
                    <a:pt x="14527" y="1707"/>
                  </a:lnTo>
                  <a:lnTo>
                    <a:pt x="14550" y="1661"/>
                  </a:lnTo>
                  <a:lnTo>
                    <a:pt x="14573" y="1616"/>
                  </a:lnTo>
                  <a:lnTo>
                    <a:pt x="14573" y="1559"/>
                  </a:lnTo>
                  <a:lnTo>
                    <a:pt x="14573" y="1514"/>
                  </a:lnTo>
                  <a:lnTo>
                    <a:pt x="14550" y="1468"/>
                  </a:lnTo>
                  <a:lnTo>
                    <a:pt x="16507" y="342"/>
                  </a:lnTo>
                  <a:lnTo>
                    <a:pt x="16541" y="376"/>
                  </a:lnTo>
                  <a:lnTo>
                    <a:pt x="16586" y="410"/>
                  </a:lnTo>
                  <a:lnTo>
                    <a:pt x="16632" y="421"/>
                  </a:lnTo>
                  <a:lnTo>
                    <a:pt x="16689" y="433"/>
                  </a:lnTo>
                  <a:lnTo>
                    <a:pt x="16734" y="421"/>
                  </a:lnTo>
                  <a:lnTo>
                    <a:pt x="16780" y="410"/>
                  </a:lnTo>
                  <a:lnTo>
                    <a:pt x="16825" y="376"/>
                  </a:lnTo>
                  <a:lnTo>
                    <a:pt x="16859" y="342"/>
                  </a:lnTo>
                  <a:close/>
                  <a:moveTo>
                    <a:pt x="14448" y="4426"/>
                  </a:moveTo>
                  <a:lnTo>
                    <a:pt x="16461" y="5586"/>
                  </a:lnTo>
                  <a:lnTo>
                    <a:pt x="16450" y="5620"/>
                  </a:lnTo>
                  <a:lnTo>
                    <a:pt x="16450" y="5666"/>
                  </a:lnTo>
                  <a:lnTo>
                    <a:pt x="16450" y="5711"/>
                  </a:lnTo>
                  <a:lnTo>
                    <a:pt x="16461" y="5757"/>
                  </a:lnTo>
                  <a:lnTo>
                    <a:pt x="16484" y="5791"/>
                  </a:lnTo>
                  <a:lnTo>
                    <a:pt x="16507" y="5825"/>
                  </a:lnTo>
                  <a:lnTo>
                    <a:pt x="16541" y="5859"/>
                  </a:lnTo>
                  <a:lnTo>
                    <a:pt x="16575" y="5882"/>
                  </a:lnTo>
                  <a:lnTo>
                    <a:pt x="16609" y="5893"/>
                  </a:lnTo>
                  <a:lnTo>
                    <a:pt x="16654" y="5904"/>
                  </a:lnTo>
                  <a:lnTo>
                    <a:pt x="16654" y="8236"/>
                  </a:lnTo>
                  <a:lnTo>
                    <a:pt x="16586" y="8259"/>
                  </a:lnTo>
                  <a:lnTo>
                    <a:pt x="16541" y="8293"/>
                  </a:lnTo>
                  <a:lnTo>
                    <a:pt x="16507" y="8350"/>
                  </a:lnTo>
                  <a:lnTo>
                    <a:pt x="16484" y="8430"/>
                  </a:lnTo>
                  <a:lnTo>
                    <a:pt x="16495" y="8464"/>
                  </a:lnTo>
                  <a:lnTo>
                    <a:pt x="16507" y="8498"/>
                  </a:lnTo>
                  <a:lnTo>
                    <a:pt x="14527" y="9647"/>
                  </a:lnTo>
                  <a:lnTo>
                    <a:pt x="14482" y="9601"/>
                  </a:lnTo>
                  <a:lnTo>
                    <a:pt x="14436" y="9556"/>
                  </a:lnTo>
                  <a:lnTo>
                    <a:pt x="14379" y="9533"/>
                  </a:lnTo>
                  <a:lnTo>
                    <a:pt x="14254" y="9533"/>
                  </a:lnTo>
                  <a:lnTo>
                    <a:pt x="14186" y="9556"/>
                  </a:lnTo>
                  <a:lnTo>
                    <a:pt x="14140" y="9601"/>
                  </a:lnTo>
                  <a:lnTo>
                    <a:pt x="14106" y="9647"/>
                  </a:lnTo>
                  <a:lnTo>
                    <a:pt x="12184" y="8543"/>
                  </a:lnTo>
                  <a:lnTo>
                    <a:pt x="12207" y="8487"/>
                  </a:lnTo>
                  <a:lnTo>
                    <a:pt x="12207" y="8430"/>
                  </a:lnTo>
                  <a:lnTo>
                    <a:pt x="12207" y="8373"/>
                  </a:lnTo>
                  <a:lnTo>
                    <a:pt x="12184" y="8327"/>
                  </a:lnTo>
                  <a:lnTo>
                    <a:pt x="12173" y="8282"/>
                  </a:lnTo>
                  <a:lnTo>
                    <a:pt x="12138" y="8248"/>
                  </a:lnTo>
                  <a:lnTo>
                    <a:pt x="12104" y="8214"/>
                  </a:lnTo>
                  <a:lnTo>
                    <a:pt x="12059" y="8191"/>
                  </a:lnTo>
                  <a:lnTo>
                    <a:pt x="12013" y="8168"/>
                  </a:lnTo>
                  <a:lnTo>
                    <a:pt x="11968" y="8157"/>
                  </a:lnTo>
                  <a:lnTo>
                    <a:pt x="11968" y="5848"/>
                  </a:lnTo>
                  <a:lnTo>
                    <a:pt x="12025" y="5825"/>
                  </a:lnTo>
                  <a:lnTo>
                    <a:pt x="12082" y="5791"/>
                  </a:lnTo>
                  <a:lnTo>
                    <a:pt x="12116" y="5734"/>
                  </a:lnTo>
                  <a:lnTo>
                    <a:pt x="12127" y="5666"/>
                  </a:lnTo>
                  <a:lnTo>
                    <a:pt x="12116" y="5609"/>
                  </a:lnTo>
                  <a:lnTo>
                    <a:pt x="14175" y="4426"/>
                  </a:lnTo>
                  <a:lnTo>
                    <a:pt x="14197" y="4448"/>
                  </a:lnTo>
                  <a:lnTo>
                    <a:pt x="14231" y="4471"/>
                  </a:lnTo>
                  <a:lnTo>
                    <a:pt x="14277" y="4482"/>
                  </a:lnTo>
                  <a:lnTo>
                    <a:pt x="14311" y="4494"/>
                  </a:lnTo>
                  <a:lnTo>
                    <a:pt x="14357" y="4482"/>
                  </a:lnTo>
                  <a:lnTo>
                    <a:pt x="14391" y="4471"/>
                  </a:lnTo>
                  <a:lnTo>
                    <a:pt x="14425" y="4448"/>
                  </a:lnTo>
                  <a:lnTo>
                    <a:pt x="14448" y="4426"/>
                  </a:lnTo>
                  <a:close/>
                  <a:moveTo>
                    <a:pt x="7031" y="8543"/>
                  </a:moveTo>
                  <a:lnTo>
                    <a:pt x="7065" y="8578"/>
                  </a:lnTo>
                  <a:lnTo>
                    <a:pt x="7110" y="8612"/>
                  </a:lnTo>
                  <a:lnTo>
                    <a:pt x="7156" y="8623"/>
                  </a:lnTo>
                  <a:lnTo>
                    <a:pt x="7201" y="8634"/>
                  </a:lnTo>
                  <a:lnTo>
                    <a:pt x="7258" y="8623"/>
                  </a:lnTo>
                  <a:lnTo>
                    <a:pt x="7304" y="8612"/>
                  </a:lnTo>
                  <a:lnTo>
                    <a:pt x="7338" y="8589"/>
                  </a:lnTo>
                  <a:lnTo>
                    <a:pt x="7372" y="8555"/>
                  </a:lnTo>
                  <a:lnTo>
                    <a:pt x="9386" y="9715"/>
                  </a:lnTo>
                  <a:lnTo>
                    <a:pt x="9386" y="9772"/>
                  </a:lnTo>
                  <a:lnTo>
                    <a:pt x="9397" y="9840"/>
                  </a:lnTo>
                  <a:lnTo>
                    <a:pt x="9431" y="9897"/>
                  </a:lnTo>
                  <a:lnTo>
                    <a:pt x="9477" y="9943"/>
                  </a:lnTo>
                  <a:lnTo>
                    <a:pt x="9545" y="9965"/>
                  </a:lnTo>
                  <a:lnTo>
                    <a:pt x="9545" y="12286"/>
                  </a:lnTo>
                  <a:lnTo>
                    <a:pt x="9499" y="12286"/>
                  </a:lnTo>
                  <a:lnTo>
                    <a:pt x="9454" y="12309"/>
                  </a:lnTo>
                  <a:lnTo>
                    <a:pt x="9420" y="12331"/>
                  </a:lnTo>
                  <a:lnTo>
                    <a:pt x="9386" y="12366"/>
                  </a:lnTo>
                  <a:lnTo>
                    <a:pt x="9363" y="12400"/>
                  </a:lnTo>
                  <a:lnTo>
                    <a:pt x="9340" y="12434"/>
                  </a:lnTo>
                  <a:lnTo>
                    <a:pt x="9329" y="12479"/>
                  </a:lnTo>
                  <a:lnTo>
                    <a:pt x="9317" y="12536"/>
                  </a:lnTo>
                  <a:lnTo>
                    <a:pt x="9329" y="12582"/>
                  </a:lnTo>
                  <a:lnTo>
                    <a:pt x="9340" y="12639"/>
                  </a:lnTo>
                  <a:lnTo>
                    <a:pt x="7406" y="13753"/>
                  </a:lnTo>
                  <a:lnTo>
                    <a:pt x="7372" y="13708"/>
                  </a:lnTo>
                  <a:lnTo>
                    <a:pt x="7327" y="13674"/>
                  </a:lnTo>
                  <a:lnTo>
                    <a:pt x="7270" y="13640"/>
                  </a:lnTo>
                  <a:lnTo>
                    <a:pt x="7145" y="13640"/>
                  </a:lnTo>
                  <a:lnTo>
                    <a:pt x="7088" y="13674"/>
                  </a:lnTo>
                  <a:lnTo>
                    <a:pt x="7031" y="13708"/>
                  </a:lnTo>
                  <a:lnTo>
                    <a:pt x="6997" y="13753"/>
                  </a:lnTo>
                  <a:lnTo>
                    <a:pt x="5029" y="12616"/>
                  </a:lnTo>
                  <a:lnTo>
                    <a:pt x="5040" y="12582"/>
                  </a:lnTo>
                  <a:lnTo>
                    <a:pt x="5052" y="12536"/>
                  </a:lnTo>
                  <a:lnTo>
                    <a:pt x="5040" y="12491"/>
                  </a:lnTo>
                  <a:lnTo>
                    <a:pt x="5029" y="12457"/>
                  </a:lnTo>
                  <a:lnTo>
                    <a:pt x="5017" y="12411"/>
                  </a:lnTo>
                  <a:lnTo>
                    <a:pt x="4995" y="12388"/>
                  </a:lnTo>
                  <a:lnTo>
                    <a:pt x="4961" y="12354"/>
                  </a:lnTo>
                  <a:lnTo>
                    <a:pt x="4926" y="12343"/>
                  </a:lnTo>
                  <a:lnTo>
                    <a:pt x="4892" y="12320"/>
                  </a:lnTo>
                  <a:lnTo>
                    <a:pt x="4847" y="12320"/>
                  </a:lnTo>
                  <a:lnTo>
                    <a:pt x="4847" y="9943"/>
                  </a:lnTo>
                  <a:lnTo>
                    <a:pt x="4915" y="9931"/>
                  </a:lnTo>
                  <a:lnTo>
                    <a:pt x="4961" y="9886"/>
                  </a:lnTo>
                  <a:lnTo>
                    <a:pt x="4995" y="9840"/>
                  </a:lnTo>
                  <a:lnTo>
                    <a:pt x="5006" y="9772"/>
                  </a:lnTo>
                  <a:lnTo>
                    <a:pt x="4995" y="9715"/>
                  </a:lnTo>
                  <a:lnTo>
                    <a:pt x="7031" y="8543"/>
                  </a:lnTo>
                  <a:close/>
                  <a:moveTo>
                    <a:pt x="12161" y="8578"/>
                  </a:moveTo>
                  <a:lnTo>
                    <a:pt x="14084" y="9692"/>
                  </a:lnTo>
                  <a:lnTo>
                    <a:pt x="14072" y="9727"/>
                  </a:lnTo>
                  <a:lnTo>
                    <a:pt x="14072" y="9772"/>
                  </a:lnTo>
                  <a:lnTo>
                    <a:pt x="14072" y="9818"/>
                  </a:lnTo>
                  <a:lnTo>
                    <a:pt x="14084" y="9863"/>
                  </a:lnTo>
                  <a:lnTo>
                    <a:pt x="14106" y="9909"/>
                  </a:lnTo>
                  <a:lnTo>
                    <a:pt x="14129" y="9943"/>
                  </a:lnTo>
                  <a:lnTo>
                    <a:pt x="14163" y="9965"/>
                  </a:lnTo>
                  <a:lnTo>
                    <a:pt x="14197" y="9988"/>
                  </a:lnTo>
                  <a:lnTo>
                    <a:pt x="14243" y="10011"/>
                  </a:lnTo>
                  <a:lnTo>
                    <a:pt x="14288" y="10022"/>
                  </a:lnTo>
                  <a:lnTo>
                    <a:pt x="14288" y="12354"/>
                  </a:lnTo>
                  <a:lnTo>
                    <a:pt x="14231" y="12377"/>
                  </a:lnTo>
                  <a:lnTo>
                    <a:pt x="14175" y="12411"/>
                  </a:lnTo>
                  <a:lnTo>
                    <a:pt x="14152" y="12468"/>
                  </a:lnTo>
                  <a:lnTo>
                    <a:pt x="14140" y="12536"/>
                  </a:lnTo>
                  <a:lnTo>
                    <a:pt x="14152" y="12593"/>
                  </a:lnTo>
                  <a:lnTo>
                    <a:pt x="12150" y="13753"/>
                  </a:lnTo>
                  <a:lnTo>
                    <a:pt x="12116" y="13697"/>
                  </a:lnTo>
                  <a:lnTo>
                    <a:pt x="12059" y="13662"/>
                  </a:lnTo>
                  <a:lnTo>
                    <a:pt x="12002" y="13640"/>
                  </a:lnTo>
                  <a:lnTo>
                    <a:pt x="11945" y="13628"/>
                  </a:lnTo>
                  <a:lnTo>
                    <a:pt x="11877" y="13640"/>
                  </a:lnTo>
                  <a:lnTo>
                    <a:pt x="11820" y="13662"/>
                  </a:lnTo>
                  <a:lnTo>
                    <a:pt x="11774" y="13708"/>
                  </a:lnTo>
                  <a:lnTo>
                    <a:pt x="11729" y="13753"/>
                  </a:lnTo>
                  <a:lnTo>
                    <a:pt x="9806" y="12639"/>
                  </a:lnTo>
                  <a:lnTo>
                    <a:pt x="9818" y="12582"/>
                  </a:lnTo>
                  <a:lnTo>
                    <a:pt x="9829" y="12536"/>
                  </a:lnTo>
                  <a:lnTo>
                    <a:pt x="9818" y="12479"/>
                  </a:lnTo>
                  <a:lnTo>
                    <a:pt x="9806" y="12434"/>
                  </a:lnTo>
                  <a:lnTo>
                    <a:pt x="9784" y="12400"/>
                  </a:lnTo>
                  <a:lnTo>
                    <a:pt x="9761" y="12354"/>
                  </a:lnTo>
                  <a:lnTo>
                    <a:pt x="9727" y="12331"/>
                  </a:lnTo>
                  <a:lnTo>
                    <a:pt x="9681" y="12309"/>
                  </a:lnTo>
                  <a:lnTo>
                    <a:pt x="9636" y="12286"/>
                  </a:lnTo>
                  <a:lnTo>
                    <a:pt x="9590" y="12286"/>
                  </a:lnTo>
                  <a:lnTo>
                    <a:pt x="9590" y="9965"/>
                  </a:lnTo>
                  <a:lnTo>
                    <a:pt x="9659" y="9943"/>
                  </a:lnTo>
                  <a:lnTo>
                    <a:pt x="9715" y="9909"/>
                  </a:lnTo>
                  <a:lnTo>
                    <a:pt x="9750" y="9840"/>
                  </a:lnTo>
                  <a:lnTo>
                    <a:pt x="9761" y="9806"/>
                  </a:lnTo>
                  <a:lnTo>
                    <a:pt x="9761" y="9772"/>
                  </a:lnTo>
                  <a:lnTo>
                    <a:pt x="9750" y="9715"/>
                  </a:lnTo>
                  <a:lnTo>
                    <a:pt x="11729" y="8578"/>
                  </a:lnTo>
                  <a:lnTo>
                    <a:pt x="11763" y="8623"/>
                  </a:lnTo>
                  <a:lnTo>
                    <a:pt x="11820" y="8657"/>
                  </a:lnTo>
                  <a:lnTo>
                    <a:pt x="11877" y="8680"/>
                  </a:lnTo>
                  <a:lnTo>
                    <a:pt x="11945" y="8691"/>
                  </a:lnTo>
                  <a:lnTo>
                    <a:pt x="12013" y="8680"/>
                  </a:lnTo>
                  <a:lnTo>
                    <a:pt x="12070" y="8657"/>
                  </a:lnTo>
                  <a:lnTo>
                    <a:pt x="12116" y="8623"/>
                  </a:lnTo>
                  <a:lnTo>
                    <a:pt x="12161" y="8578"/>
                  </a:lnTo>
                  <a:close/>
                  <a:moveTo>
                    <a:pt x="16836" y="8543"/>
                  </a:moveTo>
                  <a:lnTo>
                    <a:pt x="18816" y="9681"/>
                  </a:lnTo>
                  <a:lnTo>
                    <a:pt x="18804" y="9727"/>
                  </a:lnTo>
                  <a:lnTo>
                    <a:pt x="18793" y="9772"/>
                  </a:lnTo>
                  <a:lnTo>
                    <a:pt x="18804" y="9818"/>
                  </a:lnTo>
                  <a:lnTo>
                    <a:pt x="18816" y="9863"/>
                  </a:lnTo>
                  <a:lnTo>
                    <a:pt x="18839" y="9909"/>
                  </a:lnTo>
                  <a:lnTo>
                    <a:pt x="18861" y="9943"/>
                  </a:lnTo>
                  <a:lnTo>
                    <a:pt x="18895" y="9977"/>
                  </a:lnTo>
                  <a:lnTo>
                    <a:pt x="18941" y="10000"/>
                  </a:lnTo>
                  <a:lnTo>
                    <a:pt x="18986" y="10022"/>
                  </a:lnTo>
                  <a:lnTo>
                    <a:pt x="19032" y="10022"/>
                  </a:lnTo>
                  <a:lnTo>
                    <a:pt x="19032" y="12286"/>
                  </a:lnTo>
                  <a:lnTo>
                    <a:pt x="18986" y="12297"/>
                  </a:lnTo>
                  <a:lnTo>
                    <a:pt x="18941" y="12309"/>
                  </a:lnTo>
                  <a:lnTo>
                    <a:pt x="18907" y="12343"/>
                  </a:lnTo>
                  <a:lnTo>
                    <a:pt x="18873" y="12366"/>
                  </a:lnTo>
                  <a:lnTo>
                    <a:pt x="18850" y="12400"/>
                  </a:lnTo>
                  <a:lnTo>
                    <a:pt x="18827" y="12445"/>
                  </a:lnTo>
                  <a:lnTo>
                    <a:pt x="18816" y="12479"/>
                  </a:lnTo>
                  <a:lnTo>
                    <a:pt x="18804" y="12536"/>
                  </a:lnTo>
                  <a:lnTo>
                    <a:pt x="18816" y="12582"/>
                  </a:lnTo>
                  <a:lnTo>
                    <a:pt x="18827" y="12627"/>
                  </a:lnTo>
                  <a:lnTo>
                    <a:pt x="16871" y="13765"/>
                  </a:lnTo>
                  <a:lnTo>
                    <a:pt x="16836" y="13719"/>
                  </a:lnTo>
                  <a:lnTo>
                    <a:pt x="16791" y="13685"/>
                  </a:lnTo>
                  <a:lnTo>
                    <a:pt x="16734" y="13674"/>
                  </a:lnTo>
                  <a:lnTo>
                    <a:pt x="16689" y="13662"/>
                  </a:lnTo>
                  <a:lnTo>
                    <a:pt x="16632" y="13674"/>
                  </a:lnTo>
                  <a:lnTo>
                    <a:pt x="16575" y="13685"/>
                  </a:lnTo>
                  <a:lnTo>
                    <a:pt x="16529" y="13719"/>
                  </a:lnTo>
                  <a:lnTo>
                    <a:pt x="16495" y="13765"/>
                  </a:lnTo>
                  <a:lnTo>
                    <a:pt x="14482" y="12604"/>
                  </a:lnTo>
                  <a:lnTo>
                    <a:pt x="14482" y="12570"/>
                  </a:lnTo>
                  <a:lnTo>
                    <a:pt x="14493" y="12536"/>
                  </a:lnTo>
                  <a:lnTo>
                    <a:pt x="14482" y="12468"/>
                  </a:lnTo>
                  <a:lnTo>
                    <a:pt x="14448" y="12411"/>
                  </a:lnTo>
                  <a:lnTo>
                    <a:pt x="14391" y="12377"/>
                  </a:lnTo>
                  <a:lnTo>
                    <a:pt x="14334" y="12354"/>
                  </a:lnTo>
                  <a:lnTo>
                    <a:pt x="14334" y="10022"/>
                  </a:lnTo>
                  <a:lnTo>
                    <a:pt x="14379" y="10011"/>
                  </a:lnTo>
                  <a:lnTo>
                    <a:pt x="14425" y="10000"/>
                  </a:lnTo>
                  <a:lnTo>
                    <a:pt x="14459" y="9977"/>
                  </a:lnTo>
                  <a:lnTo>
                    <a:pt x="14493" y="9943"/>
                  </a:lnTo>
                  <a:lnTo>
                    <a:pt x="14516" y="9909"/>
                  </a:lnTo>
                  <a:lnTo>
                    <a:pt x="14539" y="9863"/>
                  </a:lnTo>
                  <a:lnTo>
                    <a:pt x="14550" y="9818"/>
                  </a:lnTo>
                  <a:lnTo>
                    <a:pt x="14561" y="9772"/>
                  </a:lnTo>
                  <a:lnTo>
                    <a:pt x="14550" y="9727"/>
                  </a:lnTo>
                  <a:lnTo>
                    <a:pt x="14539" y="9681"/>
                  </a:lnTo>
                  <a:lnTo>
                    <a:pt x="16529" y="8543"/>
                  </a:lnTo>
                  <a:lnTo>
                    <a:pt x="16552" y="8566"/>
                  </a:lnTo>
                  <a:lnTo>
                    <a:pt x="16598" y="8600"/>
                  </a:lnTo>
                  <a:lnTo>
                    <a:pt x="16632" y="8612"/>
                  </a:lnTo>
                  <a:lnTo>
                    <a:pt x="16689" y="8623"/>
                  </a:lnTo>
                  <a:lnTo>
                    <a:pt x="16734" y="8612"/>
                  </a:lnTo>
                  <a:lnTo>
                    <a:pt x="16768" y="8600"/>
                  </a:lnTo>
                  <a:lnTo>
                    <a:pt x="16802" y="8578"/>
                  </a:lnTo>
                  <a:lnTo>
                    <a:pt x="16836" y="8543"/>
                  </a:lnTo>
                  <a:close/>
                  <a:moveTo>
                    <a:pt x="16643" y="1"/>
                  </a:moveTo>
                  <a:lnTo>
                    <a:pt x="16598" y="12"/>
                  </a:lnTo>
                  <a:lnTo>
                    <a:pt x="16563" y="35"/>
                  </a:lnTo>
                  <a:lnTo>
                    <a:pt x="16529" y="57"/>
                  </a:lnTo>
                  <a:lnTo>
                    <a:pt x="16507" y="92"/>
                  </a:lnTo>
                  <a:lnTo>
                    <a:pt x="16484" y="126"/>
                  </a:lnTo>
                  <a:lnTo>
                    <a:pt x="16472" y="171"/>
                  </a:lnTo>
                  <a:lnTo>
                    <a:pt x="16461" y="217"/>
                  </a:lnTo>
                  <a:lnTo>
                    <a:pt x="16472" y="262"/>
                  </a:lnTo>
                  <a:lnTo>
                    <a:pt x="16484" y="296"/>
                  </a:lnTo>
                  <a:lnTo>
                    <a:pt x="14527" y="1423"/>
                  </a:lnTo>
                  <a:lnTo>
                    <a:pt x="14493" y="1377"/>
                  </a:lnTo>
                  <a:lnTo>
                    <a:pt x="14436" y="1343"/>
                  </a:lnTo>
                  <a:lnTo>
                    <a:pt x="14379" y="1309"/>
                  </a:lnTo>
                  <a:lnTo>
                    <a:pt x="14266" y="1309"/>
                  </a:lnTo>
                  <a:lnTo>
                    <a:pt x="14209" y="1320"/>
                  </a:lnTo>
                  <a:lnTo>
                    <a:pt x="14163" y="1354"/>
                  </a:lnTo>
                  <a:lnTo>
                    <a:pt x="14129" y="1377"/>
                  </a:lnTo>
                  <a:lnTo>
                    <a:pt x="14095" y="1423"/>
                  </a:lnTo>
                  <a:lnTo>
                    <a:pt x="14072" y="1468"/>
                  </a:lnTo>
                  <a:lnTo>
                    <a:pt x="14061" y="1514"/>
                  </a:lnTo>
                  <a:lnTo>
                    <a:pt x="14049" y="1559"/>
                  </a:lnTo>
                  <a:lnTo>
                    <a:pt x="14061" y="1616"/>
                  </a:lnTo>
                  <a:lnTo>
                    <a:pt x="14072" y="1661"/>
                  </a:lnTo>
                  <a:lnTo>
                    <a:pt x="14095" y="1696"/>
                  </a:lnTo>
                  <a:lnTo>
                    <a:pt x="14118" y="1741"/>
                  </a:lnTo>
                  <a:lnTo>
                    <a:pt x="14152" y="1764"/>
                  </a:lnTo>
                  <a:lnTo>
                    <a:pt x="14197" y="1798"/>
                  </a:lnTo>
                  <a:lnTo>
                    <a:pt x="14243" y="1809"/>
                  </a:lnTo>
                  <a:lnTo>
                    <a:pt x="14288" y="1821"/>
                  </a:lnTo>
                  <a:lnTo>
                    <a:pt x="14288" y="4153"/>
                  </a:lnTo>
                  <a:lnTo>
                    <a:pt x="14231" y="4175"/>
                  </a:lnTo>
                  <a:lnTo>
                    <a:pt x="14186" y="4209"/>
                  </a:lnTo>
                  <a:lnTo>
                    <a:pt x="14152" y="4255"/>
                  </a:lnTo>
                  <a:lnTo>
                    <a:pt x="14140" y="4323"/>
                  </a:lnTo>
                  <a:lnTo>
                    <a:pt x="14152" y="4380"/>
                  </a:lnTo>
                  <a:lnTo>
                    <a:pt x="12093" y="5575"/>
                  </a:lnTo>
                  <a:lnTo>
                    <a:pt x="12070" y="5540"/>
                  </a:lnTo>
                  <a:lnTo>
                    <a:pt x="12036" y="5506"/>
                  </a:lnTo>
                  <a:lnTo>
                    <a:pt x="11991" y="5495"/>
                  </a:lnTo>
                  <a:lnTo>
                    <a:pt x="11945" y="5484"/>
                  </a:lnTo>
                  <a:lnTo>
                    <a:pt x="11911" y="5495"/>
                  </a:lnTo>
                  <a:lnTo>
                    <a:pt x="11877" y="5506"/>
                  </a:lnTo>
                  <a:lnTo>
                    <a:pt x="11820" y="5540"/>
                  </a:lnTo>
                  <a:lnTo>
                    <a:pt x="11774" y="5597"/>
                  </a:lnTo>
                  <a:lnTo>
                    <a:pt x="11763" y="5631"/>
                  </a:lnTo>
                  <a:lnTo>
                    <a:pt x="11763" y="5666"/>
                  </a:lnTo>
                  <a:lnTo>
                    <a:pt x="11774" y="5734"/>
                  </a:lnTo>
                  <a:lnTo>
                    <a:pt x="11809" y="5791"/>
                  </a:lnTo>
                  <a:lnTo>
                    <a:pt x="11854" y="5825"/>
                  </a:lnTo>
                  <a:lnTo>
                    <a:pt x="11922" y="5848"/>
                  </a:lnTo>
                  <a:lnTo>
                    <a:pt x="11922" y="8157"/>
                  </a:lnTo>
                  <a:lnTo>
                    <a:pt x="11865" y="8168"/>
                  </a:lnTo>
                  <a:lnTo>
                    <a:pt x="11820" y="8191"/>
                  </a:lnTo>
                  <a:lnTo>
                    <a:pt x="11786" y="8214"/>
                  </a:lnTo>
                  <a:lnTo>
                    <a:pt x="11752" y="8248"/>
                  </a:lnTo>
                  <a:lnTo>
                    <a:pt x="11718" y="8282"/>
                  </a:lnTo>
                  <a:lnTo>
                    <a:pt x="11695" y="8327"/>
                  </a:lnTo>
                  <a:lnTo>
                    <a:pt x="11683" y="8373"/>
                  </a:lnTo>
                  <a:lnTo>
                    <a:pt x="11672" y="8430"/>
                  </a:lnTo>
                  <a:lnTo>
                    <a:pt x="11683" y="8487"/>
                  </a:lnTo>
                  <a:lnTo>
                    <a:pt x="11706" y="8532"/>
                  </a:lnTo>
                  <a:lnTo>
                    <a:pt x="9738" y="9670"/>
                  </a:lnTo>
                  <a:lnTo>
                    <a:pt x="9704" y="9636"/>
                  </a:lnTo>
                  <a:lnTo>
                    <a:pt x="9670" y="9601"/>
                  </a:lnTo>
                  <a:lnTo>
                    <a:pt x="9624" y="9590"/>
                  </a:lnTo>
                  <a:lnTo>
                    <a:pt x="9568" y="9579"/>
                  </a:lnTo>
                  <a:lnTo>
                    <a:pt x="9522" y="9590"/>
                  </a:lnTo>
                  <a:lnTo>
                    <a:pt x="9477" y="9601"/>
                  </a:lnTo>
                  <a:lnTo>
                    <a:pt x="9442" y="9636"/>
                  </a:lnTo>
                  <a:lnTo>
                    <a:pt x="9408" y="9670"/>
                  </a:lnTo>
                  <a:lnTo>
                    <a:pt x="7395" y="8509"/>
                  </a:lnTo>
                  <a:lnTo>
                    <a:pt x="7406" y="8464"/>
                  </a:lnTo>
                  <a:lnTo>
                    <a:pt x="7418" y="8430"/>
                  </a:lnTo>
                  <a:lnTo>
                    <a:pt x="7406" y="8384"/>
                  </a:lnTo>
                  <a:lnTo>
                    <a:pt x="7395" y="8339"/>
                  </a:lnTo>
                  <a:lnTo>
                    <a:pt x="7372" y="8305"/>
                  </a:lnTo>
                  <a:lnTo>
                    <a:pt x="7349" y="8282"/>
                  </a:lnTo>
                  <a:lnTo>
                    <a:pt x="7315" y="8248"/>
                  </a:lnTo>
                  <a:lnTo>
                    <a:pt x="7281" y="8236"/>
                  </a:lnTo>
                  <a:lnTo>
                    <a:pt x="7247" y="8225"/>
                  </a:lnTo>
                  <a:lnTo>
                    <a:pt x="7201" y="8214"/>
                  </a:lnTo>
                  <a:lnTo>
                    <a:pt x="7156" y="8225"/>
                  </a:lnTo>
                  <a:lnTo>
                    <a:pt x="7122" y="8236"/>
                  </a:lnTo>
                  <a:lnTo>
                    <a:pt x="7088" y="8248"/>
                  </a:lnTo>
                  <a:lnTo>
                    <a:pt x="7054" y="8282"/>
                  </a:lnTo>
                  <a:lnTo>
                    <a:pt x="7031" y="8305"/>
                  </a:lnTo>
                  <a:lnTo>
                    <a:pt x="7008" y="8339"/>
                  </a:lnTo>
                  <a:lnTo>
                    <a:pt x="6997" y="8384"/>
                  </a:lnTo>
                  <a:lnTo>
                    <a:pt x="6997" y="8430"/>
                  </a:lnTo>
                  <a:lnTo>
                    <a:pt x="6997" y="8464"/>
                  </a:lnTo>
                  <a:lnTo>
                    <a:pt x="7008" y="8509"/>
                  </a:lnTo>
                  <a:lnTo>
                    <a:pt x="4983" y="9681"/>
                  </a:lnTo>
                  <a:lnTo>
                    <a:pt x="4949" y="9647"/>
                  </a:lnTo>
                  <a:lnTo>
                    <a:pt x="4915" y="9624"/>
                  </a:lnTo>
                  <a:lnTo>
                    <a:pt x="4881" y="9601"/>
                  </a:lnTo>
                  <a:lnTo>
                    <a:pt x="4801" y="9601"/>
                  </a:lnTo>
                  <a:lnTo>
                    <a:pt x="4767" y="9613"/>
                  </a:lnTo>
                  <a:lnTo>
                    <a:pt x="4710" y="9647"/>
                  </a:lnTo>
                  <a:lnTo>
                    <a:pt x="4676" y="9704"/>
                  </a:lnTo>
                  <a:lnTo>
                    <a:pt x="4665" y="9738"/>
                  </a:lnTo>
                  <a:lnTo>
                    <a:pt x="4653" y="9772"/>
                  </a:lnTo>
                  <a:lnTo>
                    <a:pt x="4665" y="9840"/>
                  </a:lnTo>
                  <a:lnTo>
                    <a:pt x="4699" y="9886"/>
                  </a:lnTo>
                  <a:lnTo>
                    <a:pt x="4744" y="9920"/>
                  </a:lnTo>
                  <a:lnTo>
                    <a:pt x="4801" y="9943"/>
                  </a:lnTo>
                  <a:lnTo>
                    <a:pt x="4801" y="12320"/>
                  </a:lnTo>
                  <a:lnTo>
                    <a:pt x="4767" y="12331"/>
                  </a:lnTo>
                  <a:lnTo>
                    <a:pt x="4733" y="12343"/>
                  </a:lnTo>
                  <a:lnTo>
                    <a:pt x="4676" y="12388"/>
                  </a:lnTo>
                  <a:lnTo>
                    <a:pt x="4653" y="12422"/>
                  </a:lnTo>
                  <a:lnTo>
                    <a:pt x="4631" y="12457"/>
                  </a:lnTo>
                  <a:lnTo>
                    <a:pt x="4619" y="12491"/>
                  </a:lnTo>
                  <a:lnTo>
                    <a:pt x="4619" y="12536"/>
                  </a:lnTo>
                  <a:lnTo>
                    <a:pt x="4619" y="12570"/>
                  </a:lnTo>
                  <a:lnTo>
                    <a:pt x="4631" y="12616"/>
                  </a:lnTo>
                  <a:lnTo>
                    <a:pt x="2663" y="13753"/>
                  </a:lnTo>
                  <a:lnTo>
                    <a:pt x="2629" y="13708"/>
                  </a:lnTo>
                  <a:lnTo>
                    <a:pt x="2583" y="13674"/>
                  </a:lnTo>
                  <a:lnTo>
                    <a:pt x="2526" y="13651"/>
                  </a:lnTo>
                  <a:lnTo>
                    <a:pt x="2458" y="13640"/>
                  </a:lnTo>
                  <a:lnTo>
                    <a:pt x="2401" y="13651"/>
                  </a:lnTo>
                  <a:lnTo>
                    <a:pt x="2344" y="13674"/>
                  </a:lnTo>
                  <a:lnTo>
                    <a:pt x="2299" y="13708"/>
                  </a:lnTo>
                  <a:lnTo>
                    <a:pt x="2265" y="13753"/>
                  </a:lnTo>
                  <a:lnTo>
                    <a:pt x="251" y="12593"/>
                  </a:lnTo>
                  <a:lnTo>
                    <a:pt x="262" y="12570"/>
                  </a:lnTo>
                  <a:lnTo>
                    <a:pt x="262" y="12536"/>
                  </a:lnTo>
                  <a:lnTo>
                    <a:pt x="262" y="12502"/>
                  </a:lnTo>
                  <a:lnTo>
                    <a:pt x="251" y="12468"/>
                  </a:lnTo>
                  <a:lnTo>
                    <a:pt x="217" y="12411"/>
                  </a:lnTo>
                  <a:lnTo>
                    <a:pt x="160" y="12377"/>
                  </a:lnTo>
                  <a:lnTo>
                    <a:pt x="126" y="12366"/>
                  </a:lnTo>
                  <a:lnTo>
                    <a:pt x="92" y="12354"/>
                  </a:lnTo>
                  <a:lnTo>
                    <a:pt x="46" y="12366"/>
                  </a:lnTo>
                  <a:lnTo>
                    <a:pt x="1" y="12388"/>
                  </a:lnTo>
                  <a:lnTo>
                    <a:pt x="1" y="12673"/>
                  </a:lnTo>
                  <a:lnTo>
                    <a:pt x="46" y="12696"/>
                  </a:lnTo>
                  <a:lnTo>
                    <a:pt x="92" y="12707"/>
                  </a:lnTo>
                  <a:lnTo>
                    <a:pt x="137" y="12696"/>
                  </a:lnTo>
                  <a:lnTo>
                    <a:pt x="171" y="12684"/>
                  </a:lnTo>
                  <a:lnTo>
                    <a:pt x="206" y="12661"/>
                  </a:lnTo>
                  <a:lnTo>
                    <a:pt x="228" y="12639"/>
                  </a:lnTo>
                  <a:lnTo>
                    <a:pt x="2242" y="13799"/>
                  </a:lnTo>
                  <a:lnTo>
                    <a:pt x="2230" y="13833"/>
                  </a:lnTo>
                  <a:lnTo>
                    <a:pt x="2230" y="13879"/>
                  </a:lnTo>
                  <a:lnTo>
                    <a:pt x="2230" y="13924"/>
                  </a:lnTo>
                  <a:lnTo>
                    <a:pt x="2242" y="13970"/>
                  </a:lnTo>
                  <a:lnTo>
                    <a:pt x="2265" y="14004"/>
                  </a:lnTo>
                  <a:lnTo>
                    <a:pt x="2287" y="14038"/>
                  </a:lnTo>
                  <a:lnTo>
                    <a:pt x="2321" y="14061"/>
                  </a:lnTo>
                  <a:lnTo>
                    <a:pt x="2356" y="14083"/>
                  </a:lnTo>
                  <a:lnTo>
                    <a:pt x="2390" y="14106"/>
                  </a:lnTo>
                  <a:lnTo>
                    <a:pt x="2435" y="14117"/>
                  </a:lnTo>
                  <a:lnTo>
                    <a:pt x="2435" y="16404"/>
                  </a:lnTo>
                  <a:lnTo>
                    <a:pt x="2390" y="16415"/>
                  </a:lnTo>
                  <a:lnTo>
                    <a:pt x="2356" y="16427"/>
                  </a:lnTo>
                  <a:lnTo>
                    <a:pt x="2321" y="16449"/>
                  </a:lnTo>
                  <a:lnTo>
                    <a:pt x="2287" y="16484"/>
                  </a:lnTo>
                  <a:lnTo>
                    <a:pt x="2265" y="16506"/>
                  </a:lnTo>
                  <a:lnTo>
                    <a:pt x="2242" y="16552"/>
                  </a:lnTo>
                  <a:lnTo>
                    <a:pt x="2230" y="16586"/>
                  </a:lnTo>
                  <a:lnTo>
                    <a:pt x="2230" y="16631"/>
                  </a:lnTo>
                  <a:lnTo>
                    <a:pt x="2242" y="16711"/>
                  </a:lnTo>
                  <a:lnTo>
                    <a:pt x="2685" y="16711"/>
                  </a:lnTo>
                  <a:lnTo>
                    <a:pt x="2697" y="16631"/>
                  </a:lnTo>
                  <a:lnTo>
                    <a:pt x="2697" y="16586"/>
                  </a:lnTo>
                  <a:lnTo>
                    <a:pt x="2685" y="16552"/>
                  </a:lnTo>
                  <a:lnTo>
                    <a:pt x="2663" y="16506"/>
                  </a:lnTo>
                  <a:lnTo>
                    <a:pt x="2640" y="16472"/>
                  </a:lnTo>
                  <a:lnTo>
                    <a:pt x="2606" y="16449"/>
                  </a:lnTo>
                  <a:lnTo>
                    <a:pt x="2572" y="16427"/>
                  </a:lnTo>
                  <a:lnTo>
                    <a:pt x="2526" y="16404"/>
                  </a:lnTo>
                  <a:lnTo>
                    <a:pt x="2481" y="16404"/>
                  </a:lnTo>
                  <a:lnTo>
                    <a:pt x="2481" y="14117"/>
                  </a:lnTo>
                  <a:lnTo>
                    <a:pt x="2526" y="14106"/>
                  </a:lnTo>
                  <a:lnTo>
                    <a:pt x="2572" y="14095"/>
                  </a:lnTo>
                  <a:lnTo>
                    <a:pt x="2606" y="14072"/>
                  </a:lnTo>
                  <a:lnTo>
                    <a:pt x="2640" y="14038"/>
                  </a:lnTo>
                  <a:lnTo>
                    <a:pt x="2663" y="14004"/>
                  </a:lnTo>
                  <a:lnTo>
                    <a:pt x="2685" y="13970"/>
                  </a:lnTo>
                  <a:lnTo>
                    <a:pt x="2697" y="13924"/>
                  </a:lnTo>
                  <a:lnTo>
                    <a:pt x="2697" y="13879"/>
                  </a:lnTo>
                  <a:lnTo>
                    <a:pt x="2697" y="13833"/>
                  </a:lnTo>
                  <a:lnTo>
                    <a:pt x="2685" y="13799"/>
                  </a:lnTo>
                  <a:lnTo>
                    <a:pt x="4653" y="12650"/>
                  </a:lnTo>
                  <a:lnTo>
                    <a:pt x="4688" y="12696"/>
                  </a:lnTo>
                  <a:lnTo>
                    <a:pt x="4733" y="12718"/>
                  </a:lnTo>
                  <a:lnTo>
                    <a:pt x="4779" y="12741"/>
                  </a:lnTo>
                  <a:lnTo>
                    <a:pt x="4881" y="12741"/>
                  </a:lnTo>
                  <a:lnTo>
                    <a:pt x="4926" y="12718"/>
                  </a:lnTo>
                  <a:lnTo>
                    <a:pt x="4972" y="12696"/>
                  </a:lnTo>
                  <a:lnTo>
                    <a:pt x="5006" y="12661"/>
                  </a:lnTo>
                  <a:lnTo>
                    <a:pt x="6974" y="13799"/>
                  </a:lnTo>
                  <a:lnTo>
                    <a:pt x="6963" y="13833"/>
                  </a:lnTo>
                  <a:lnTo>
                    <a:pt x="6963" y="13879"/>
                  </a:lnTo>
                  <a:lnTo>
                    <a:pt x="6963" y="13924"/>
                  </a:lnTo>
                  <a:lnTo>
                    <a:pt x="6974" y="13970"/>
                  </a:lnTo>
                  <a:lnTo>
                    <a:pt x="6997" y="14004"/>
                  </a:lnTo>
                  <a:lnTo>
                    <a:pt x="7019" y="14038"/>
                  </a:lnTo>
                  <a:lnTo>
                    <a:pt x="7054" y="14072"/>
                  </a:lnTo>
                  <a:lnTo>
                    <a:pt x="7088" y="14095"/>
                  </a:lnTo>
                  <a:lnTo>
                    <a:pt x="7133" y="14106"/>
                  </a:lnTo>
                  <a:lnTo>
                    <a:pt x="7179" y="14117"/>
                  </a:lnTo>
                  <a:lnTo>
                    <a:pt x="7179" y="16415"/>
                  </a:lnTo>
                  <a:lnTo>
                    <a:pt x="7133" y="16427"/>
                  </a:lnTo>
                  <a:lnTo>
                    <a:pt x="7099" y="16438"/>
                  </a:lnTo>
                  <a:lnTo>
                    <a:pt x="7065" y="16461"/>
                  </a:lnTo>
                  <a:lnTo>
                    <a:pt x="7031" y="16484"/>
                  </a:lnTo>
                  <a:lnTo>
                    <a:pt x="7008" y="16518"/>
                  </a:lnTo>
                  <a:lnTo>
                    <a:pt x="6997" y="16552"/>
                  </a:lnTo>
                  <a:lnTo>
                    <a:pt x="6985" y="16597"/>
                  </a:lnTo>
                  <a:lnTo>
                    <a:pt x="6974" y="16631"/>
                  </a:lnTo>
                  <a:lnTo>
                    <a:pt x="6985" y="16677"/>
                  </a:lnTo>
                  <a:lnTo>
                    <a:pt x="6997" y="16711"/>
                  </a:lnTo>
                  <a:lnTo>
                    <a:pt x="7418" y="16711"/>
                  </a:lnTo>
                  <a:lnTo>
                    <a:pt x="7429" y="16677"/>
                  </a:lnTo>
                  <a:lnTo>
                    <a:pt x="7429" y="16631"/>
                  </a:lnTo>
                  <a:lnTo>
                    <a:pt x="7429" y="16597"/>
                  </a:lnTo>
                  <a:lnTo>
                    <a:pt x="7418" y="16552"/>
                  </a:lnTo>
                  <a:lnTo>
                    <a:pt x="7395" y="16518"/>
                  </a:lnTo>
                  <a:lnTo>
                    <a:pt x="7372" y="16484"/>
                  </a:lnTo>
                  <a:lnTo>
                    <a:pt x="7338" y="16461"/>
                  </a:lnTo>
                  <a:lnTo>
                    <a:pt x="7304" y="16438"/>
                  </a:lnTo>
                  <a:lnTo>
                    <a:pt x="7258" y="16415"/>
                  </a:lnTo>
                  <a:lnTo>
                    <a:pt x="7224" y="16415"/>
                  </a:lnTo>
                  <a:lnTo>
                    <a:pt x="7224" y="14117"/>
                  </a:lnTo>
                  <a:lnTo>
                    <a:pt x="7270" y="14106"/>
                  </a:lnTo>
                  <a:lnTo>
                    <a:pt x="7304" y="14095"/>
                  </a:lnTo>
                  <a:lnTo>
                    <a:pt x="7349" y="14072"/>
                  </a:lnTo>
                  <a:lnTo>
                    <a:pt x="7383" y="14038"/>
                  </a:lnTo>
                  <a:lnTo>
                    <a:pt x="7406" y="14004"/>
                  </a:lnTo>
                  <a:lnTo>
                    <a:pt x="7429" y="13970"/>
                  </a:lnTo>
                  <a:lnTo>
                    <a:pt x="7440" y="13924"/>
                  </a:lnTo>
                  <a:lnTo>
                    <a:pt x="7440" y="13879"/>
                  </a:lnTo>
                  <a:lnTo>
                    <a:pt x="7440" y="13833"/>
                  </a:lnTo>
                  <a:lnTo>
                    <a:pt x="7429" y="13788"/>
                  </a:lnTo>
                  <a:lnTo>
                    <a:pt x="9363" y="12673"/>
                  </a:lnTo>
                  <a:lnTo>
                    <a:pt x="9408" y="12718"/>
                  </a:lnTo>
                  <a:lnTo>
                    <a:pt x="9454" y="12752"/>
                  </a:lnTo>
                  <a:lnTo>
                    <a:pt x="9511" y="12775"/>
                  </a:lnTo>
                  <a:lnTo>
                    <a:pt x="9568" y="12787"/>
                  </a:lnTo>
                  <a:lnTo>
                    <a:pt x="9636" y="12775"/>
                  </a:lnTo>
                  <a:lnTo>
                    <a:pt x="9693" y="12752"/>
                  </a:lnTo>
                  <a:lnTo>
                    <a:pt x="9738" y="12718"/>
                  </a:lnTo>
                  <a:lnTo>
                    <a:pt x="9784" y="12673"/>
                  </a:lnTo>
                  <a:lnTo>
                    <a:pt x="11718" y="13799"/>
                  </a:lnTo>
                  <a:lnTo>
                    <a:pt x="11706" y="13833"/>
                  </a:lnTo>
                  <a:lnTo>
                    <a:pt x="11695" y="13879"/>
                  </a:lnTo>
                  <a:lnTo>
                    <a:pt x="11706" y="13924"/>
                  </a:lnTo>
                  <a:lnTo>
                    <a:pt x="11718" y="13970"/>
                  </a:lnTo>
                  <a:lnTo>
                    <a:pt x="11740" y="14004"/>
                  </a:lnTo>
                  <a:lnTo>
                    <a:pt x="11763" y="14038"/>
                  </a:lnTo>
                  <a:lnTo>
                    <a:pt x="11797" y="14072"/>
                  </a:lnTo>
                  <a:lnTo>
                    <a:pt x="11831" y="14095"/>
                  </a:lnTo>
                  <a:lnTo>
                    <a:pt x="11877" y="14106"/>
                  </a:lnTo>
                  <a:lnTo>
                    <a:pt x="11922" y="14117"/>
                  </a:lnTo>
                  <a:lnTo>
                    <a:pt x="11922" y="16415"/>
                  </a:lnTo>
                  <a:lnTo>
                    <a:pt x="11877" y="16415"/>
                  </a:lnTo>
                  <a:lnTo>
                    <a:pt x="11843" y="16438"/>
                  </a:lnTo>
                  <a:lnTo>
                    <a:pt x="11809" y="16461"/>
                  </a:lnTo>
                  <a:lnTo>
                    <a:pt x="11774" y="16484"/>
                  </a:lnTo>
                  <a:lnTo>
                    <a:pt x="11752" y="16518"/>
                  </a:lnTo>
                  <a:lnTo>
                    <a:pt x="11729" y="16552"/>
                  </a:lnTo>
                  <a:lnTo>
                    <a:pt x="11718" y="16597"/>
                  </a:lnTo>
                  <a:lnTo>
                    <a:pt x="11718" y="16631"/>
                  </a:lnTo>
                  <a:lnTo>
                    <a:pt x="11718" y="16677"/>
                  </a:lnTo>
                  <a:lnTo>
                    <a:pt x="11729" y="16711"/>
                  </a:lnTo>
                  <a:lnTo>
                    <a:pt x="12161" y="16711"/>
                  </a:lnTo>
                  <a:lnTo>
                    <a:pt x="12161" y="16677"/>
                  </a:lnTo>
                  <a:lnTo>
                    <a:pt x="12173" y="16631"/>
                  </a:lnTo>
                  <a:lnTo>
                    <a:pt x="12161" y="16597"/>
                  </a:lnTo>
                  <a:lnTo>
                    <a:pt x="12150" y="16552"/>
                  </a:lnTo>
                  <a:lnTo>
                    <a:pt x="12138" y="16518"/>
                  </a:lnTo>
                  <a:lnTo>
                    <a:pt x="12104" y="16484"/>
                  </a:lnTo>
                  <a:lnTo>
                    <a:pt x="12082" y="16449"/>
                  </a:lnTo>
                  <a:lnTo>
                    <a:pt x="12047" y="16438"/>
                  </a:lnTo>
                  <a:lnTo>
                    <a:pt x="12002" y="16415"/>
                  </a:lnTo>
                  <a:lnTo>
                    <a:pt x="11968" y="16415"/>
                  </a:lnTo>
                  <a:lnTo>
                    <a:pt x="11968" y="14117"/>
                  </a:lnTo>
                  <a:lnTo>
                    <a:pt x="12013" y="14117"/>
                  </a:lnTo>
                  <a:lnTo>
                    <a:pt x="12047" y="14095"/>
                  </a:lnTo>
                  <a:lnTo>
                    <a:pt x="12093" y="14072"/>
                  </a:lnTo>
                  <a:lnTo>
                    <a:pt x="12127" y="14049"/>
                  </a:lnTo>
                  <a:lnTo>
                    <a:pt x="12150" y="14004"/>
                  </a:lnTo>
                  <a:lnTo>
                    <a:pt x="12173" y="13970"/>
                  </a:lnTo>
                  <a:lnTo>
                    <a:pt x="12184" y="13924"/>
                  </a:lnTo>
                  <a:lnTo>
                    <a:pt x="12184" y="13879"/>
                  </a:lnTo>
                  <a:lnTo>
                    <a:pt x="12184" y="13833"/>
                  </a:lnTo>
                  <a:lnTo>
                    <a:pt x="12173" y="13788"/>
                  </a:lnTo>
                  <a:lnTo>
                    <a:pt x="14175" y="12639"/>
                  </a:lnTo>
                  <a:lnTo>
                    <a:pt x="14197" y="12661"/>
                  </a:lnTo>
                  <a:lnTo>
                    <a:pt x="14231" y="12684"/>
                  </a:lnTo>
                  <a:lnTo>
                    <a:pt x="14266" y="12707"/>
                  </a:lnTo>
                  <a:lnTo>
                    <a:pt x="14357" y="12707"/>
                  </a:lnTo>
                  <a:lnTo>
                    <a:pt x="14391" y="12684"/>
                  </a:lnTo>
                  <a:lnTo>
                    <a:pt x="14425" y="12673"/>
                  </a:lnTo>
                  <a:lnTo>
                    <a:pt x="14459" y="12639"/>
                  </a:lnTo>
                  <a:lnTo>
                    <a:pt x="16484" y="13810"/>
                  </a:lnTo>
                  <a:lnTo>
                    <a:pt x="16461" y="13879"/>
                  </a:lnTo>
                  <a:lnTo>
                    <a:pt x="16472" y="13924"/>
                  </a:lnTo>
                  <a:lnTo>
                    <a:pt x="16484" y="13958"/>
                  </a:lnTo>
                  <a:lnTo>
                    <a:pt x="16495" y="13992"/>
                  </a:lnTo>
                  <a:lnTo>
                    <a:pt x="16518" y="14026"/>
                  </a:lnTo>
                  <a:lnTo>
                    <a:pt x="16552" y="14049"/>
                  </a:lnTo>
                  <a:lnTo>
                    <a:pt x="16586" y="14072"/>
                  </a:lnTo>
                  <a:lnTo>
                    <a:pt x="16620" y="14083"/>
                  </a:lnTo>
                  <a:lnTo>
                    <a:pt x="16654" y="14095"/>
                  </a:lnTo>
                  <a:lnTo>
                    <a:pt x="16654" y="16392"/>
                  </a:lnTo>
                  <a:lnTo>
                    <a:pt x="16609" y="16404"/>
                  </a:lnTo>
                  <a:lnTo>
                    <a:pt x="16575" y="16415"/>
                  </a:lnTo>
                  <a:lnTo>
                    <a:pt x="16529" y="16438"/>
                  </a:lnTo>
                  <a:lnTo>
                    <a:pt x="16507" y="16472"/>
                  </a:lnTo>
                  <a:lnTo>
                    <a:pt x="16472" y="16506"/>
                  </a:lnTo>
                  <a:lnTo>
                    <a:pt x="16461" y="16552"/>
                  </a:lnTo>
                  <a:lnTo>
                    <a:pt x="16438" y="16586"/>
                  </a:lnTo>
                  <a:lnTo>
                    <a:pt x="16438" y="16631"/>
                  </a:lnTo>
                  <a:lnTo>
                    <a:pt x="16450" y="16711"/>
                  </a:lnTo>
                  <a:lnTo>
                    <a:pt x="16916" y="16711"/>
                  </a:lnTo>
                  <a:lnTo>
                    <a:pt x="16927" y="16631"/>
                  </a:lnTo>
                  <a:lnTo>
                    <a:pt x="16927" y="16586"/>
                  </a:lnTo>
                  <a:lnTo>
                    <a:pt x="16905" y="16540"/>
                  </a:lnTo>
                  <a:lnTo>
                    <a:pt x="16893" y="16506"/>
                  </a:lnTo>
                  <a:lnTo>
                    <a:pt x="16859" y="16472"/>
                  </a:lnTo>
                  <a:lnTo>
                    <a:pt x="16825" y="16438"/>
                  </a:lnTo>
                  <a:lnTo>
                    <a:pt x="16791" y="16415"/>
                  </a:lnTo>
                  <a:lnTo>
                    <a:pt x="16745" y="16404"/>
                  </a:lnTo>
                  <a:lnTo>
                    <a:pt x="16700" y="16392"/>
                  </a:lnTo>
                  <a:lnTo>
                    <a:pt x="16700" y="14095"/>
                  </a:lnTo>
                  <a:lnTo>
                    <a:pt x="16745" y="14083"/>
                  </a:lnTo>
                  <a:lnTo>
                    <a:pt x="16780" y="14072"/>
                  </a:lnTo>
                  <a:lnTo>
                    <a:pt x="16814" y="14049"/>
                  </a:lnTo>
                  <a:lnTo>
                    <a:pt x="16848" y="14026"/>
                  </a:lnTo>
                  <a:lnTo>
                    <a:pt x="16871" y="13992"/>
                  </a:lnTo>
                  <a:lnTo>
                    <a:pt x="16882" y="13958"/>
                  </a:lnTo>
                  <a:lnTo>
                    <a:pt x="16893" y="13924"/>
                  </a:lnTo>
                  <a:lnTo>
                    <a:pt x="16905" y="13879"/>
                  </a:lnTo>
                  <a:lnTo>
                    <a:pt x="16893" y="13844"/>
                  </a:lnTo>
                  <a:lnTo>
                    <a:pt x="16882" y="13810"/>
                  </a:lnTo>
                  <a:lnTo>
                    <a:pt x="18850" y="12673"/>
                  </a:lnTo>
                  <a:lnTo>
                    <a:pt x="18895" y="12718"/>
                  </a:lnTo>
                  <a:lnTo>
                    <a:pt x="18941" y="12752"/>
                  </a:lnTo>
                  <a:lnTo>
                    <a:pt x="18998" y="12764"/>
                  </a:lnTo>
                  <a:lnTo>
                    <a:pt x="19055" y="12775"/>
                  </a:lnTo>
                  <a:lnTo>
                    <a:pt x="19112" y="12764"/>
                  </a:lnTo>
                  <a:lnTo>
                    <a:pt x="19168" y="12752"/>
                  </a:lnTo>
                  <a:lnTo>
                    <a:pt x="19214" y="12718"/>
                  </a:lnTo>
                  <a:lnTo>
                    <a:pt x="19248" y="12673"/>
                  </a:lnTo>
                  <a:lnTo>
                    <a:pt x="21216" y="13799"/>
                  </a:lnTo>
                  <a:lnTo>
                    <a:pt x="21205" y="13844"/>
                  </a:lnTo>
                  <a:lnTo>
                    <a:pt x="21193" y="13879"/>
                  </a:lnTo>
                  <a:lnTo>
                    <a:pt x="21205" y="13924"/>
                  </a:lnTo>
                  <a:lnTo>
                    <a:pt x="21216" y="13958"/>
                  </a:lnTo>
                  <a:lnTo>
                    <a:pt x="21227" y="13992"/>
                  </a:lnTo>
                  <a:lnTo>
                    <a:pt x="21250" y="14026"/>
                  </a:lnTo>
                  <a:lnTo>
                    <a:pt x="21284" y="14061"/>
                  </a:lnTo>
                  <a:lnTo>
                    <a:pt x="21318" y="14083"/>
                  </a:lnTo>
                  <a:lnTo>
                    <a:pt x="21352" y="14095"/>
                  </a:lnTo>
                  <a:lnTo>
                    <a:pt x="21398" y="14106"/>
                  </a:lnTo>
                  <a:lnTo>
                    <a:pt x="21398" y="16392"/>
                  </a:lnTo>
                  <a:lnTo>
                    <a:pt x="21352" y="16392"/>
                  </a:lnTo>
                  <a:lnTo>
                    <a:pt x="21307" y="16415"/>
                  </a:lnTo>
                  <a:lnTo>
                    <a:pt x="21273" y="16438"/>
                  </a:lnTo>
                  <a:lnTo>
                    <a:pt x="21239" y="16472"/>
                  </a:lnTo>
                  <a:lnTo>
                    <a:pt x="21216" y="16506"/>
                  </a:lnTo>
                  <a:lnTo>
                    <a:pt x="21193" y="16540"/>
                  </a:lnTo>
                  <a:lnTo>
                    <a:pt x="21182" y="16586"/>
                  </a:lnTo>
                  <a:lnTo>
                    <a:pt x="21170" y="16631"/>
                  </a:lnTo>
                  <a:lnTo>
                    <a:pt x="21182" y="16711"/>
                  </a:lnTo>
                  <a:lnTo>
                    <a:pt x="21660" y="16711"/>
                  </a:lnTo>
                  <a:lnTo>
                    <a:pt x="21671" y="16631"/>
                  </a:lnTo>
                  <a:lnTo>
                    <a:pt x="21671" y="16586"/>
                  </a:lnTo>
                  <a:lnTo>
                    <a:pt x="21648" y="16540"/>
                  </a:lnTo>
                  <a:lnTo>
                    <a:pt x="21637" y="16506"/>
                  </a:lnTo>
                  <a:lnTo>
                    <a:pt x="21603" y="16472"/>
                  </a:lnTo>
                  <a:lnTo>
                    <a:pt x="21569" y="16438"/>
                  </a:lnTo>
                  <a:lnTo>
                    <a:pt x="21534" y="16415"/>
                  </a:lnTo>
                  <a:lnTo>
                    <a:pt x="21489" y="16392"/>
                  </a:lnTo>
                  <a:lnTo>
                    <a:pt x="21443" y="16392"/>
                  </a:lnTo>
                  <a:lnTo>
                    <a:pt x="21443" y="14106"/>
                  </a:lnTo>
                  <a:lnTo>
                    <a:pt x="21489" y="14095"/>
                  </a:lnTo>
                  <a:lnTo>
                    <a:pt x="21523" y="14083"/>
                  </a:lnTo>
                  <a:lnTo>
                    <a:pt x="21557" y="14061"/>
                  </a:lnTo>
                  <a:lnTo>
                    <a:pt x="21591" y="14026"/>
                  </a:lnTo>
                  <a:lnTo>
                    <a:pt x="21614" y="13992"/>
                  </a:lnTo>
                  <a:lnTo>
                    <a:pt x="21637" y="13958"/>
                  </a:lnTo>
                  <a:lnTo>
                    <a:pt x="21648" y="13924"/>
                  </a:lnTo>
                  <a:lnTo>
                    <a:pt x="21648" y="13879"/>
                  </a:lnTo>
                  <a:lnTo>
                    <a:pt x="21648" y="13833"/>
                  </a:lnTo>
                  <a:lnTo>
                    <a:pt x="21637" y="13788"/>
                  </a:lnTo>
                  <a:lnTo>
                    <a:pt x="21614" y="13753"/>
                  </a:lnTo>
                  <a:lnTo>
                    <a:pt x="21580" y="13719"/>
                  </a:lnTo>
                  <a:lnTo>
                    <a:pt x="21546" y="13685"/>
                  </a:lnTo>
                  <a:lnTo>
                    <a:pt x="21512" y="13674"/>
                  </a:lnTo>
                  <a:lnTo>
                    <a:pt x="21466" y="13651"/>
                  </a:lnTo>
                  <a:lnTo>
                    <a:pt x="21421" y="13651"/>
                  </a:lnTo>
                  <a:lnTo>
                    <a:pt x="21364" y="13662"/>
                  </a:lnTo>
                  <a:lnTo>
                    <a:pt x="21307" y="13685"/>
                  </a:lnTo>
                  <a:lnTo>
                    <a:pt x="21261" y="13719"/>
                  </a:lnTo>
                  <a:lnTo>
                    <a:pt x="21227" y="13765"/>
                  </a:lnTo>
                  <a:lnTo>
                    <a:pt x="19271" y="12639"/>
                  </a:lnTo>
                  <a:lnTo>
                    <a:pt x="19294" y="12582"/>
                  </a:lnTo>
                  <a:lnTo>
                    <a:pt x="19294" y="12536"/>
                  </a:lnTo>
                  <a:lnTo>
                    <a:pt x="19294" y="12479"/>
                  </a:lnTo>
                  <a:lnTo>
                    <a:pt x="19282" y="12445"/>
                  </a:lnTo>
                  <a:lnTo>
                    <a:pt x="19259" y="12400"/>
                  </a:lnTo>
                  <a:lnTo>
                    <a:pt x="19237" y="12366"/>
                  </a:lnTo>
                  <a:lnTo>
                    <a:pt x="19203" y="12331"/>
                  </a:lnTo>
                  <a:lnTo>
                    <a:pt x="19157" y="12309"/>
                  </a:lnTo>
                  <a:lnTo>
                    <a:pt x="19123" y="12297"/>
                  </a:lnTo>
                  <a:lnTo>
                    <a:pt x="19077" y="12286"/>
                  </a:lnTo>
                  <a:lnTo>
                    <a:pt x="19077" y="10034"/>
                  </a:lnTo>
                  <a:lnTo>
                    <a:pt x="19123" y="10022"/>
                  </a:lnTo>
                  <a:lnTo>
                    <a:pt x="19168" y="10000"/>
                  </a:lnTo>
                  <a:lnTo>
                    <a:pt x="19203" y="9977"/>
                  </a:lnTo>
                  <a:lnTo>
                    <a:pt x="19237" y="9943"/>
                  </a:lnTo>
                  <a:lnTo>
                    <a:pt x="19271" y="9909"/>
                  </a:lnTo>
                  <a:lnTo>
                    <a:pt x="19294" y="9863"/>
                  </a:lnTo>
                  <a:lnTo>
                    <a:pt x="19305" y="9818"/>
                  </a:lnTo>
                  <a:lnTo>
                    <a:pt x="19305" y="9772"/>
                  </a:lnTo>
                  <a:lnTo>
                    <a:pt x="19305" y="9727"/>
                  </a:lnTo>
                  <a:lnTo>
                    <a:pt x="19294" y="9670"/>
                  </a:lnTo>
                  <a:lnTo>
                    <a:pt x="19259" y="9636"/>
                  </a:lnTo>
                  <a:lnTo>
                    <a:pt x="19237" y="9590"/>
                  </a:lnTo>
                  <a:lnTo>
                    <a:pt x="19191" y="9567"/>
                  </a:lnTo>
                  <a:lnTo>
                    <a:pt x="19157" y="9533"/>
                  </a:lnTo>
                  <a:lnTo>
                    <a:pt x="19100" y="9522"/>
                  </a:lnTo>
                  <a:lnTo>
                    <a:pt x="18986" y="9522"/>
                  </a:lnTo>
                  <a:lnTo>
                    <a:pt x="18930" y="9556"/>
                  </a:lnTo>
                  <a:lnTo>
                    <a:pt x="18873" y="9590"/>
                  </a:lnTo>
                  <a:lnTo>
                    <a:pt x="18839" y="9647"/>
                  </a:lnTo>
                  <a:lnTo>
                    <a:pt x="16859" y="8498"/>
                  </a:lnTo>
                  <a:lnTo>
                    <a:pt x="16871" y="8464"/>
                  </a:lnTo>
                  <a:lnTo>
                    <a:pt x="16882" y="8430"/>
                  </a:lnTo>
                  <a:lnTo>
                    <a:pt x="16871" y="8384"/>
                  </a:lnTo>
                  <a:lnTo>
                    <a:pt x="16859" y="8350"/>
                  </a:lnTo>
                  <a:lnTo>
                    <a:pt x="16825" y="8293"/>
                  </a:lnTo>
                  <a:lnTo>
                    <a:pt x="16768" y="8259"/>
                  </a:lnTo>
                  <a:lnTo>
                    <a:pt x="16700" y="8236"/>
                  </a:lnTo>
                  <a:lnTo>
                    <a:pt x="16700" y="5904"/>
                  </a:lnTo>
                  <a:lnTo>
                    <a:pt x="16745" y="5893"/>
                  </a:lnTo>
                  <a:lnTo>
                    <a:pt x="16791" y="5882"/>
                  </a:lnTo>
                  <a:lnTo>
                    <a:pt x="16825" y="5859"/>
                  </a:lnTo>
                  <a:lnTo>
                    <a:pt x="16859" y="5825"/>
                  </a:lnTo>
                  <a:lnTo>
                    <a:pt x="16882" y="5791"/>
                  </a:lnTo>
                  <a:lnTo>
                    <a:pt x="16905" y="5757"/>
                  </a:lnTo>
                  <a:lnTo>
                    <a:pt x="16916" y="5711"/>
                  </a:lnTo>
                  <a:lnTo>
                    <a:pt x="16927" y="5666"/>
                  </a:lnTo>
                  <a:lnTo>
                    <a:pt x="16916" y="5620"/>
                  </a:lnTo>
                  <a:lnTo>
                    <a:pt x="16905" y="5586"/>
                  </a:lnTo>
                  <a:lnTo>
                    <a:pt x="18827" y="4471"/>
                  </a:lnTo>
                  <a:lnTo>
                    <a:pt x="18873" y="4517"/>
                  </a:lnTo>
                  <a:lnTo>
                    <a:pt x="18930" y="4551"/>
                  </a:lnTo>
                  <a:lnTo>
                    <a:pt x="18986" y="4573"/>
                  </a:lnTo>
                  <a:lnTo>
                    <a:pt x="19055" y="4585"/>
                  </a:lnTo>
                  <a:lnTo>
                    <a:pt x="19112" y="4585"/>
                  </a:lnTo>
                  <a:lnTo>
                    <a:pt x="19157" y="4562"/>
                  </a:lnTo>
                  <a:lnTo>
                    <a:pt x="19203" y="4539"/>
                  </a:lnTo>
                  <a:lnTo>
                    <a:pt x="19237" y="4505"/>
                  </a:lnTo>
                  <a:lnTo>
                    <a:pt x="19271" y="4471"/>
                  </a:lnTo>
                  <a:lnTo>
                    <a:pt x="19294" y="4426"/>
                  </a:lnTo>
                  <a:lnTo>
                    <a:pt x="19316" y="4380"/>
                  </a:lnTo>
                  <a:lnTo>
                    <a:pt x="19316" y="4323"/>
                  </a:lnTo>
                  <a:lnTo>
                    <a:pt x="19316" y="4266"/>
                  </a:lnTo>
                  <a:lnTo>
                    <a:pt x="19305" y="4221"/>
                  </a:lnTo>
                  <a:lnTo>
                    <a:pt x="19282" y="4175"/>
                  </a:lnTo>
                  <a:lnTo>
                    <a:pt x="19248" y="4141"/>
                  </a:lnTo>
                  <a:lnTo>
                    <a:pt x="19214" y="4107"/>
                  </a:lnTo>
                  <a:lnTo>
                    <a:pt x="19168" y="4084"/>
                  </a:lnTo>
                  <a:lnTo>
                    <a:pt x="19123" y="4062"/>
                  </a:lnTo>
                  <a:lnTo>
                    <a:pt x="19077" y="4050"/>
                  </a:lnTo>
                  <a:lnTo>
                    <a:pt x="19077" y="1809"/>
                  </a:lnTo>
                  <a:lnTo>
                    <a:pt x="19123" y="1798"/>
                  </a:lnTo>
                  <a:lnTo>
                    <a:pt x="19157" y="1787"/>
                  </a:lnTo>
                  <a:lnTo>
                    <a:pt x="19203" y="1764"/>
                  </a:lnTo>
                  <a:lnTo>
                    <a:pt x="19237" y="1730"/>
                  </a:lnTo>
                  <a:lnTo>
                    <a:pt x="19259" y="1696"/>
                  </a:lnTo>
                  <a:lnTo>
                    <a:pt x="19282" y="1650"/>
                  </a:lnTo>
                  <a:lnTo>
                    <a:pt x="19294" y="1616"/>
                  </a:lnTo>
                  <a:lnTo>
                    <a:pt x="19305" y="1559"/>
                  </a:lnTo>
                  <a:lnTo>
                    <a:pt x="19294" y="1514"/>
                  </a:lnTo>
                  <a:lnTo>
                    <a:pt x="19282" y="1468"/>
                  </a:lnTo>
                  <a:lnTo>
                    <a:pt x="19259" y="1423"/>
                  </a:lnTo>
                  <a:lnTo>
                    <a:pt x="19225" y="1388"/>
                  </a:lnTo>
                  <a:lnTo>
                    <a:pt x="19191" y="1354"/>
                  </a:lnTo>
                  <a:lnTo>
                    <a:pt x="19146" y="1331"/>
                  </a:lnTo>
                  <a:lnTo>
                    <a:pt x="19100" y="1320"/>
                  </a:lnTo>
                  <a:lnTo>
                    <a:pt x="18986" y="1320"/>
                  </a:lnTo>
                  <a:lnTo>
                    <a:pt x="18930" y="1354"/>
                  </a:lnTo>
                  <a:lnTo>
                    <a:pt x="18884" y="1388"/>
                  </a:lnTo>
                  <a:lnTo>
                    <a:pt x="18839" y="1434"/>
                  </a:lnTo>
                  <a:lnTo>
                    <a:pt x="16882" y="296"/>
                  </a:lnTo>
                  <a:lnTo>
                    <a:pt x="16893" y="262"/>
                  </a:lnTo>
                  <a:lnTo>
                    <a:pt x="16905" y="217"/>
                  </a:lnTo>
                  <a:lnTo>
                    <a:pt x="16893" y="171"/>
                  </a:lnTo>
                  <a:lnTo>
                    <a:pt x="16882" y="126"/>
                  </a:lnTo>
                  <a:lnTo>
                    <a:pt x="16859" y="92"/>
                  </a:lnTo>
                  <a:lnTo>
                    <a:pt x="16836" y="57"/>
                  </a:lnTo>
                  <a:lnTo>
                    <a:pt x="16802" y="35"/>
                  </a:lnTo>
                  <a:lnTo>
                    <a:pt x="16768" y="12"/>
                  </a:lnTo>
                  <a:lnTo>
                    <a:pt x="16723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8689168" y="0"/>
              <a:ext cx="7222" cy="105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6698419" y="0"/>
              <a:ext cx="20410" cy="2512"/>
            </a:xfrm>
            <a:custGeom>
              <a:avLst/>
              <a:gdLst/>
              <a:ahLst/>
              <a:cxnLst/>
              <a:rect l="l" t="t" r="r" b="b"/>
              <a:pathLst>
                <a:path w="195" h="24" extrusionOk="0">
                  <a:moveTo>
                    <a:pt x="1" y="0"/>
                  </a:moveTo>
                  <a:lnTo>
                    <a:pt x="46" y="23"/>
                  </a:lnTo>
                  <a:lnTo>
                    <a:pt x="149" y="2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0" y="3397984"/>
              <a:ext cx="1020484" cy="615640"/>
            </a:xfrm>
            <a:custGeom>
              <a:avLst/>
              <a:gdLst/>
              <a:ahLst/>
              <a:cxnLst/>
              <a:rect l="l" t="t" r="r" b="b"/>
              <a:pathLst>
                <a:path w="9750" h="5882" extrusionOk="0">
                  <a:moveTo>
                    <a:pt x="2606" y="285"/>
                  </a:moveTo>
                  <a:lnTo>
                    <a:pt x="4642" y="1468"/>
                  </a:lnTo>
                  <a:lnTo>
                    <a:pt x="4631" y="1525"/>
                  </a:lnTo>
                  <a:lnTo>
                    <a:pt x="4631" y="1571"/>
                  </a:lnTo>
                  <a:lnTo>
                    <a:pt x="4642" y="1605"/>
                  </a:lnTo>
                  <a:lnTo>
                    <a:pt x="4676" y="1662"/>
                  </a:lnTo>
                  <a:lnTo>
                    <a:pt x="4733" y="1707"/>
                  </a:lnTo>
                  <a:lnTo>
                    <a:pt x="4801" y="1730"/>
                  </a:lnTo>
                  <a:lnTo>
                    <a:pt x="4801" y="4039"/>
                  </a:lnTo>
                  <a:lnTo>
                    <a:pt x="4756" y="4050"/>
                  </a:lnTo>
                  <a:lnTo>
                    <a:pt x="4722" y="4062"/>
                  </a:lnTo>
                  <a:lnTo>
                    <a:pt x="4676" y="4096"/>
                  </a:lnTo>
                  <a:lnTo>
                    <a:pt x="4653" y="4119"/>
                  </a:lnTo>
                  <a:lnTo>
                    <a:pt x="4619" y="4153"/>
                  </a:lnTo>
                  <a:lnTo>
                    <a:pt x="4608" y="4198"/>
                  </a:lnTo>
                  <a:lnTo>
                    <a:pt x="4585" y="4244"/>
                  </a:lnTo>
                  <a:lnTo>
                    <a:pt x="4585" y="4289"/>
                  </a:lnTo>
                  <a:lnTo>
                    <a:pt x="4585" y="4335"/>
                  </a:lnTo>
                  <a:lnTo>
                    <a:pt x="4608" y="4380"/>
                  </a:lnTo>
                  <a:lnTo>
                    <a:pt x="2674" y="5506"/>
                  </a:lnTo>
                  <a:lnTo>
                    <a:pt x="2629" y="5450"/>
                  </a:lnTo>
                  <a:lnTo>
                    <a:pt x="2583" y="5415"/>
                  </a:lnTo>
                  <a:lnTo>
                    <a:pt x="2526" y="5393"/>
                  </a:lnTo>
                  <a:lnTo>
                    <a:pt x="2458" y="5381"/>
                  </a:lnTo>
                  <a:lnTo>
                    <a:pt x="2401" y="5393"/>
                  </a:lnTo>
                  <a:lnTo>
                    <a:pt x="2344" y="5415"/>
                  </a:lnTo>
                  <a:lnTo>
                    <a:pt x="2287" y="5461"/>
                  </a:lnTo>
                  <a:lnTo>
                    <a:pt x="2253" y="5506"/>
                  </a:lnTo>
                  <a:lnTo>
                    <a:pt x="262" y="4357"/>
                  </a:lnTo>
                  <a:lnTo>
                    <a:pt x="262" y="4323"/>
                  </a:lnTo>
                  <a:lnTo>
                    <a:pt x="274" y="4289"/>
                  </a:lnTo>
                  <a:lnTo>
                    <a:pt x="262" y="4221"/>
                  </a:lnTo>
                  <a:lnTo>
                    <a:pt x="228" y="4164"/>
                  </a:lnTo>
                  <a:lnTo>
                    <a:pt x="171" y="4130"/>
                  </a:lnTo>
                  <a:lnTo>
                    <a:pt x="115" y="4107"/>
                  </a:lnTo>
                  <a:lnTo>
                    <a:pt x="115" y="1730"/>
                  </a:lnTo>
                  <a:lnTo>
                    <a:pt x="149" y="1730"/>
                  </a:lnTo>
                  <a:lnTo>
                    <a:pt x="183" y="1718"/>
                  </a:lnTo>
                  <a:lnTo>
                    <a:pt x="217" y="1696"/>
                  </a:lnTo>
                  <a:lnTo>
                    <a:pt x="240" y="1673"/>
                  </a:lnTo>
                  <a:lnTo>
                    <a:pt x="262" y="1639"/>
                  </a:lnTo>
                  <a:lnTo>
                    <a:pt x="285" y="1605"/>
                  </a:lnTo>
                  <a:lnTo>
                    <a:pt x="297" y="1571"/>
                  </a:lnTo>
                  <a:lnTo>
                    <a:pt x="297" y="1525"/>
                  </a:lnTo>
                  <a:lnTo>
                    <a:pt x="297" y="1491"/>
                  </a:lnTo>
                  <a:lnTo>
                    <a:pt x="285" y="1457"/>
                  </a:lnTo>
                  <a:lnTo>
                    <a:pt x="2321" y="285"/>
                  </a:lnTo>
                  <a:lnTo>
                    <a:pt x="2344" y="319"/>
                  </a:lnTo>
                  <a:lnTo>
                    <a:pt x="2378" y="342"/>
                  </a:lnTo>
                  <a:lnTo>
                    <a:pt x="2424" y="353"/>
                  </a:lnTo>
                  <a:lnTo>
                    <a:pt x="2503" y="353"/>
                  </a:lnTo>
                  <a:lnTo>
                    <a:pt x="2538" y="342"/>
                  </a:lnTo>
                  <a:lnTo>
                    <a:pt x="2572" y="319"/>
                  </a:lnTo>
                  <a:lnTo>
                    <a:pt x="2606" y="285"/>
                  </a:lnTo>
                  <a:close/>
                  <a:moveTo>
                    <a:pt x="7338" y="285"/>
                  </a:moveTo>
                  <a:lnTo>
                    <a:pt x="9408" y="1480"/>
                  </a:lnTo>
                  <a:lnTo>
                    <a:pt x="9397" y="1525"/>
                  </a:lnTo>
                  <a:lnTo>
                    <a:pt x="9408" y="1593"/>
                  </a:lnTo>
                  <a:lnTo>
                    <a:pt x="9442" y="1639"/>
                  </a:lnTo>
                  <a:lnTo>
                    <a:pt x="9488" y="1684"/>
                  </a:lnTo>
                  <a:lnTo>
                    <a:pt x="9545" y="1707"/>
                  </a:lnTo>
                  <a:lnTo>
                    <a:pt x="9545" y="4119"/>
                  </a:lnTo>
                  <a:lnTo>
                    <a:pt x="9488" y="4141"/>
                  </a:lnTo>
                  <a:lnTo>
                    <a:pt x="9442" y="4175"/>
                  </a:lnTo>
                  <a:lnTo>
                    <a:pt x="9408" y="4221"/>
                  </a:lnTo>
                  <a:lnTo>
                    <a:pt x="9397" y="4289"/>
                  </a:lnTo>
                  <a:lnTo>
                    <a:pt x="9408" y="4346"/>
                  </a:lnTo>
                  <a:lnTo>
                    <a:pt x="7361" y="5541"/>
                  </a:lnTo>
                  <a:lnTo>
                    <a:pt x="7327" y="5506"/>
                  </a:lnTo>
                  <a:lnTo>
                    <a:pt x="7292" y="5472"/>
                  </a:lnTo>
                  <a:lnTo>
                    <a:pt x="7247" y="5461"/>
                  </a:lnTo>
                  <a:lnTo>
                    <a:pt x="7201" y="5450"/>
                  </a:lnTo>
                  <a:lnTo>
                    <a:pt x="7156" y="5461"/>
                  </a:lnTo>
                  <a:lnTo>
                    <a:pt x="7110" y="5472"/>
                  </a:lnTo>
                  <a:lnTo>
                    <a:pt x="7076" y="5506"/>
                  </a:lnTo>
                  <a:lnTo>
                    <a:pt x="7054" y="5541"/>
                  </a:lnTo>
                  <a:lnTo>
                    <a:pt x="5063" y="4392"/>
                  </a:lnTo>
                  <a:lnTo>
                    <a:pt x="5074" y="4346"/>
                  </a:lnTo>
                  <a:lnTo>
                    <a:pt x="5086" y="4289"/>
                  </a:lnTo>
                  <a:lnTo>
                    <a:pt x="5074" y="4244"/>
                  </a:lnTo>
                  <a:lnTo>
                    <a:pt x="5063" y="4198"/>
                  </a:lnTo>
                  <a:lnTo>
                    <a:pt x="5040" y="4153"/>
                  </a:lnTo>
                  <a:lnTo>
                    <a:pt x="5017" y="4119"/>
                  </a:lnTo>
                  <a:lnTo>
                    <a:pt x="4983" y="4084"/>
                  </a:lnTo>
                  <a:lnTo>
                    <a:pt x="4938" y="4062"/>
                  </a:lnTo>
                  <a:lnTo>
                    <a:pt x="4892" y="4050"/>
                  </a:lnTo>
                  <a:lnTo>
                    <a:pt x="4847" y="4039"/>
                  </a:lnTo>
                  <a:lnTo>
                    <a:pt x="4847" y="1730"/>
                  </a:lnTo>
                  <a:lnTo>
                    <a:pt x="4892" y="1730"/>
                  </a:lnTo>
                  <a:lnTo>
                    <a:pt x="4926" y="1707"/>
                  </a:lnTo>
                  <a:lnTo>
                    <a:pt x="4983" y="1662"/>
                  </a:lnTo>
                  <a:lnTo>
                    <a:pt x="5006" y="1639"/>
                  </a:lnTo>
                  <a:lnTo>
                    <a:pt x="5017" y="1605"/>
                  </a:lnTo>
                  <a:lnTo>
                    <a:pt x="5029" y="1571"/>
                  </a:lnTo>
                  <a:lnTo>
                    <a:pt x="5040" y="1525"/>
                  </a:lnTo>
                  <a:lnTo>
                    <a:pt x="5029" y="1491"/>
                  </a:lnTo>
                  <a:lnTo>
                    <a:pt x="5029" y="1457"/>
                  </a:lnTo>
                  <a:lnTo>
                    <a:pt x="7065" y="285"/>
                  </a:lnTo>
                  <a:lnTo>
                    <a:pt x="7088" y="308"/>
                  </a:lnTo>
                  <a:lnTo>
                    <a:pt x="7122" y="331"/>
                  </a:lnTo>
                  <a:lnTo>
                    <a:pt x="7156" y="353"/>
                  </a:lnTo>
                  <a:lnTo>
                    <a:pt x="7247" y="353"/>
                  </a:lnTo>
                  <a:lnTo>
                    <a:pt x="7281" y="331"/>
                  </a:lnTo>
                  <a:lnTo>
                    <a:pt x="7315" y="308"/>
                  </a:lnTo>
                  <a:lnTo>
                    <a:pt x="7338" y="285"/>
                  </a:lnTo>
                  <a:close/>
                  <a:moveTo>
                    <a:pt x="2458" y="1"/>
                  </a:moveTo>
                  <a:lnTo>
                    <a:pt x="2424" y="12"/>
                  </a:lnTo>
                  <a:lnTo>
                    <a:pt x="2390" y="12"/>
                  </a:lnTo>
                  <a:lnTo>
                    <a:pt x="2333" y="58"/>
                  </a:lnTo>
                  <a:lnTo>
                    <a:pt x="2299" y="114"/>
                  </a:lnTo>
                  <a:lnTo>
                    <a:pt x="2287" y="149"/>
                  </a:lnTo>
                  <a:lnTo>
                    <a:pt x="2287" y="183"/>
                  </a:lnTo>
                  <a:lnTo>
                    <a:pt x="2299" y="240"/>
                  </a:lnTo>
                  <a:lnTo>
                    <a:pt x="262" y="1411"/>
                  </a:lnTo>
                  <a:lnTo>
                    <a:pt x="228" y="1377"/>
                  </a:lnTo>
                  <a:lnTo>
                    <a:pt x="194" y="1354"/>
                  </a:lnTo>
                  <a:lnTo>
                    <a:pt x="149" y="1332"/>
                  </a:lnTo>
                  <a:lnTo>
                    <a:pt x="92" y="1320"/>
                  </a:lnTo>
                  <a:lnTo>
                    <a:pt x="46" y="1332"/>
                  </a:lnTo>
                  <a:lnTo>
                    <a:pt x="1" y="1343"/>
                  </a:lnTo>
                  <a:lnTo>
                    <a:pt x="1" y="1707"/>
                  </a:lnTo>
                  <a:lnTo>
                    <a:pt x="69" y="1730"/>
                  </a:lnTo>
                  <a:lnTo>
                    <a:pt x="69" y="4107"/>
                  </a:lnTo>
                  <a:lnTo>
                    <a:pt x="35" y="4119"/>
                  </a:lnTo>
                  <a:lnTo>
                    <a:pt x="1" y="4130"/>
                  </a:lnTo>
                  <a:lnTo>
                    <a:pt x="1" y="4437"/>
                  </a:lnTo>
                  <a:lnTo>
                    <a:pt x="46" y="4460"/>
                  </a:lnTo>
                  <a:lnTo>
                    <a:pt x="137" y="4460"/>
                  </a:lnTo>
                  <a:lnTo>
                    <a:pt x="171" y="4448"/>
                  </a:lnTo>
                  <a:lnTo>
                    <a:pt x="206" y="4426"/>
                  </a:lnTo>
                  <a:lnTo>
                    <a:pt x="240" y="4392"/>
                  </a:lnTo>
                  <a:lnTo>
                    <a:pt x="2230" y="5552"/>
                  </a:lnTo>
                  <a:lnTo>
                    <a:pt x="2219" y="5586"/>
                  </a:lnTo>
                  <a:lnTo>
                    <a:pt x="2219" y="5632"/>
                  </a:lnTo>
                  <a:lnTo>
                    <a:pt x="2219" y="5688"/>
                  </a:lnTo>
                  <a:lnTo>
                    <a:pt x="2230" y="5734"/>
                  </a:lnTo>
                  <a:lnTo>
                    <a:pt x="2253" y="5768"/>
                  </a:lnTo>
                  <a:lnTo>
                    <a:pt x="2287" y="5814"/>
                  </a:lnTo>
                  <a:lnTo>
                    <a:pt x="2321" y="5836"/>
                  </a:lnTo>
                  <a:lnTo>
                    <a:pt x="2367" y="5859"/>
                  </a:lnTo>
                  <a:lnTo>
                    <a:pt x="2412" y="5882"/>
                  </a:lnTo>
                  <a:lnTo>
                    <a:pt x="2515" y="5882"/>
                  </a:lnTo>
                  <a:lnTo>
                    <a:pt x="2560" y="5859"/>
                  </a:lnTo>
                  <a:lnTo>
                    <a:pt x="2606" y="5836"/>
                  </a:lnTo>
                  <a:lnTo>
                    <a:pt x="2640" y="5814"/>
                  </a:lnTo>
                  <a:lnTo>
                    <a:pt x="2674" y="5768"/>
                  </a:lnTo>
                  <a:lnTo>
                    <a:pt x="2697" y="5734"/>
                  </a:lnTo>
                  <a:lnTo>
                    <a:pt x="2708" y="5688"/>
                  </a:lnTo>
                  <a:lnTo>
                    <a:pt x="2708" y="5632"/>
                  </a:lnTo>
                  <a:lnTo>
                    <a:pt x="2708" y="5586"/>
                  </a:lnTo>
                  <a:lnTo>
                    <a:pt x="2697" y="5541"/>
                  </a:lnTo>
                  <a:lnTo>
                    <a:pt x="4631" y="4426"/>
                  </a:lnTo>
                  <a:lnTo>
                    <a:pt x="4665" y="4471"/>
                  </a:lnTo>
                  <a:lnTo>
                    <a:pt x="4710" y="4505"/>
                  </a:lnTo>
                  <a:lnTo>
                    <a:pt x="4767" y="4528"/>
                  </a:lnTo>
                  <a:lnTo>
                    <a:pt x="4835" y="4539"/>
                  </a:lnTo>
                  <a:lnTo>
                    <a:pt x="4892" y="4528"/>
                  </a:lnTo>
                  <a:lnTo>
                    <a:pt x="4949" y="4505"/>
                  </a:lnTo>
                  <a:lnTo>
                    <a:pt x="4995" y="4471"/>
                  </a:lnTo>
                  <a:lnTo>
                    <a:pt x="5040" y="4426"/>
                  </a:lnTo>
                  <a:lnTo>
                    <a:pt x="7031" y="5586"/>
                  </a:lnTo>
                  <a:lnTo>
                    <a:pt x="7019" y="5632"/>
                  </a:lnTo>
                  <a:lnTo>
                    <a:pt x="7031" y="5666"/>
                  </a:lnTo>
                  <a:lnTo>
                    <a:pt x="7031" y="5700"/>
                  </a:lnTo>
                  <a:lnTo>
                    <a:pt x="7076" y="5757"/>
                  </a:lnTo>
                  <a:lnTo>
                    <a:pt x="7133" y="5802"/>
                  </a:lnTo>
                  <a:lnTo>
                    <a:pt x="7167" y="5814"/>
                  </a:lnTo>
                  <a:lnTo>
                    <a:pt x="7236" y="5814"/>
                  </a:lnTo>
                  <a:lnTo>
                    <a:pt x="7270" y="5802"/>
                  </a:lnTo>
                  <a:lnTo>
                    <a:pt x="7327" y="5757"/>
                  </a:lnTo>
                  <a:lnTo>
                    <a:pt x="7372" y="5700"/>
                  </a:lnTo>
                  <a:lnTo>
                    <a:pt x="7383" y="5666"/>
                  </a:lnTo>
                  <a:lnTo>
                    <a:pt x="7383" y="5632"/>
                  </a:lnTo>
                  <a:lnTo>
                    <a:pt x="7372" y="5575"/>
                  </a:lnTo>
                  <a:lnTo>
                    <a:pt x="9431" y="4392"/>
                  </a:lnTo>
                  <a:lnTo>
                    <a:pt x="9465" y="4414"/>
                  </a:lnTo>
                  <a:lnTo>
                    <a:pt x="9499" y="4437"/>
                  </a:lnTo>
                  <a:lnTo>
                    <a:pt x="9533" y="4448"/>
                  </a:lnTo>
                  <a:lnTo>
                    <a:pt x="9568" y="4460"/>
                  </a:lnTo>
                  <a:lnTo>
                    <a:pt x="9613" y="4460"/>
                  </a:lnTo>
                  <a:lnTo>
                    <a:pt x="9636" y="4448"/>
                  </a:lnTo>
                  <a:lnTo>
                    <a:pt x="9693" y="4403"/>
                  </a:lnTo>
                  <a:lnTo>
                    <a:pt x="9727" y="4357"/>
                  </a:lnTo>
                  <a:lnTo>
                    <a:pt x="9738" y="4323"/>
                  </a:lnTo>
                  <a:lnTo>
                    <a:pt x="9750" y="4289"/>
                  </a:lnTo>
                  <a:lnTo>
                    <a:pt x="9738" y="4221"/>
                  </a:lnTo>
                  <a:lnTo>
                    <a:pt x="9704" y="4175"/>
                  </a:lnTo>
                  <a:lnTo>
                    <a:pt x="9647" y="4130"/>
                  </a:lnTo>
                  <a:lnTo>
                    <a:pt x="9590" y="4119"/>
                  </a:lnTo>
                  <a:lnTo>
                    <a:pt x="9590" y="1707"/>
                  </a:lnTo>
                  <a:lnTo>
                    <a:pt x="9659" y="1684"/>
                  </a:lnTo>
                  <a:lnTo>
                    <a:pt x="9704" y="1650"/>
                  </a:lnTo>
                  <a:lnTo>
                    <a:pt x="9738" y="1593"/>
                  </a:lnTo>
                  <a:lnTo>
                    <a:pt x="9750" y="1525"/>
                  </a:lnTo>
                  <a:lnTo>
                    <a:pt x="9750" y="1491"/>
                  </a:lnTo>
                  <a:lnTo>
                    <a:pt x="9738" y="1457"/>
                  </a:lnTo>
                  <a:lnTo>
                    <a:pt x="9693" y="1411"/>
                  </a:lnTo>
                  <a:lnTo>
                    <a:pt x="9636" y="1366"/>
                  </a:lnTo>
                  <a:lnTo>
                    <a:pt x="9613" y="1354"/>
                  </a:lnTo>
                  <a:lnTo>
                    <a:pt x="9568" y="1354"/>
                  </a:lnTo>
                  <a:lnTo>
                    <a:pt x="9533" y="1366"/>
                  </a:lnTo>
                  <a:lnTo>
                    <a:pt x="9488" y="1377"/>
                  </a:lnTo>
                  <a:lnTo>
                    <a:pt x="9454" y="1400"/>
                  </a:lnTo>
                  <a:lnTo>
                    <a:pt x="9420" y="1434"/>
                  </a:lnTo>
                  <a:lnTo>
                    <a:pt x="7361" y="251"/>
                  </a:lnTo>
                  <a:lnTo>
                    <a:pt x="7372" y="183"/>
                  </a:lnTo>
                  <a:lnTo>
                    <a:pt x="7372" y="149"/>
                  </a:lnTo>
                  <a:lnTo>
                    <a:pt x="7361" y="114"/>
                  </a:lnTo>
                  <a:lnTo>
                    <a:pt x="7327" y="58"/>
                  </a:lnTo>
                  <a:lnTo>
                    <a:pt x="7270" y="23"/>
                  </a:lnTo>
                  <a:lnTo>
                    <a:pt x="7236" y="12"/>
                  </a:lnTo>
                  <a:lnTo>
                    <a:pt x="7167" y="12"/>
                  </a:lnTo>
                  <a:lnTo>
                    <a:pt x="7133" y="23"/>
                  </a:lnTo>
                  <a:lnTo>
                    <a:pt x="7076" y="58"/>
                  </a:lnTo>
                  <a:lnTo>
                    <a:pt x="7042" y="114"/>
                  </a:lnTo>
                  <a:lnTo>
                    <a:pt x="7031" y="149"/>
                  </a:lnTo>
                  <a:lnTo>
                    <a:pt x="7031" y="183"/>
                  </a:lnTo>
                  <a:lnTo>
                    <a:pt x="7042" y="240"/>
                  </a:lnTo>
                  <a:lnTo>
                    <a:pt x="5006" y="1423"/>
                  </a:lnTo>
                  <a:lnTo>
                    <a:pt x="4972" y="1377"/>
                  </a:lnTo>
                  <a:lnTo>
                    <a:pt x="4926" y="1354"/>
                  </a:lnTo>
                  <a:lnTo>
                    <a:pt x="4881" y="1332"/>
                  </a:lnTo>
                  <a:lnTo>
                    <a:pt x="4835" y="1320"/>
                  </a:lnTo>
                  <a:lnTo>
                    <a:pt x="4779" y="1332"/>
                  </a:lnTo>
                  <a:lnTo>
                    <a:pt x="4733" y="1354"/>
                  </a:lnTo>
                  <a:lnTo>
                    <a:pt x="4688" y="1389"/>
                  </a:lnTo>
                  <a:lnTo>
                    <a:pt x="4665" y="1423"/>
                  </a:lnTo>
                  <a:lnTo>
                    <a:pt x="2629" y="251"/>
                  </a:lnTo>
                  <a:lnTo>
                    <a:pt x="2640" y="217"/>
                  </a:lnTo>
                  <a:lnTo>
                    <a:pt x="2640" y="183"/>
                  </a:lnTo>
                  <a:lnTo>
                    <a:pt x="2640" y="149"/>
                  </a:lnTo>
                  <a:lnTo>
                    <a:pt x="2629" y="114"/>
                  </a:lnTo>
                  <a:lnTo>
                    <a:pt x="2583" y="58"/>
                  </a:lnTo>
                  <a:lnTo>
                    <a:pt x="2538" y="12"/>
                  </a:lnTo>
                  <a:lnTo>
                    <a:pt x="2503" y="12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6434137" y="0"/>
              <a:ext cx="540595" cy="577541"/>
            </a:xfrm>
            <a:custGeom>
              <a:avLst/>
              <a:gdLst/>
              <a:ahLst/>
              <a:cxnLst/>
              <a:rect l="l" t="t" r="r" b="b"/>
              <a:pathLst>
                <a:path w="5165" h="5518" extrusionOk="0">
                  <a:moveTo>
                    <a:pt x="2219" y="0"/>
                  </a:moveTo>
                  <a:lnTo>
                    <a:pt x="433" y="1036"/>
                  </a:lnTo>
                  <a:lnTo>
                    <a:pt x="399" y="990"/>
                  </a:lnTo>
                  <a:lnTo>
                    <a:pt x="353" y="967"/>
                  </a:lnTo>
                  <a:lnTo>
                    <a:pt x="308" y="945"/>
                  </a:lnTo>
                  <a:lnTo>
                    <a:pt x="205" y="945"/>
                  </a:lnTo>
                  <a:lnTo>
                    <a:pt x="171" y="956"/>
                  </a:lnTo>
                  <a:lnTo>
                    <a:pt x="137" y="979"/>
                  </a:lnTo>
                  <a:lnTo>
                    <a:pt x="103" y="1001"/>
                  </a:lnTo>
                  <a:lnTo>
                    <a:pt x="69" y="1036"/>
                  </a:lnTo>
                  <a:lnTo>
                    <a:pt x="57" y="1070"/>
                  </a:lnTo>
                  <a:lnTo>
                    <a:pt x="46" y="1115"/>
                  </a:lnTo>
                  <a:lnTo>
                    <a:pt x="35" y="1149"/>
                  </a:lnTo>
                  <a:lnTo>
                    <a:pt x="46" y="1195"/>
                  </a:lnTo>
                  <a:lnTo>
                    <a:pt x="46" y="1229"/>
                  </a:lnTo>
                  <a:lnTo>
                    <a:pt x="69" y="1263"/>
                  </a:lnTo>
                  <a:lnTo>
                    <a:pt x="92" y="1297"/>
                  </a:lnTo>
                  <a:lnTo>
                    <a:pt x="148" y="1343"/>
                  </a:lnTo>
                  <a:lnTo>
                    <a:pt x="183" y="1354"/>
                  </a:lnTo>
                  <a:lnTo>
                    <a:pt x="228" y="1365"/>
                  </a:lnTo>
                  <a:lnTo>
                    <a:pt x="228" y="3663"/>
                  </a:lnTo>
                  <a:lnTo>
                    <a:pt x="183" y="3675"/>
                  </a:lnTo>
                  <a:lnTo>
                    <a:pt x="137" y="3686"/>
                  </a:lnTo>
                  <a:lnTo>
                    <a:pt x="92" y="3709"/>
                  </a:lnTo>
                  <a:lnTo>
                    <a:pt x="69" y="3743"/>
                  </a:lnTo>
                  <a:lnTo>
                    <a:pt x="35" y="3777"/>
                  </a:lnTo>
                  <a:lnTo>
                    <a:pt x="12" y="3823"/>
                  </a:lnTo>
                  <a:lnTo>
                    <a:pt x="1" y="3868"/>
                  </a:lnTo>
                  <a:lnTo>
                    <a:pt x="1" y="3914"/>
                  </a:lnTo>
                  <a:lnTo>
                    <a:pt x="1" y="3959"/>
                  </a:lnTo>
                  <a:lnTo>
                    <a:pt x="23" y="4005"/>
                  </a:lnTo>
                  <a:lnTo>
                    <a:pt x="46" y="4050"/>
                  </a:lnTo>
                  <a:lnTo>
                    <a:pt x="69" y="4096"/>
                  </a:lnTo>
                  <a:lnTo>
                    <a:pt x="114" y="4118"/>
                  </a:lnTo>
                  <a:lnTo>
                    <a:pt x="148" y="4141"/>
                  </a:lnTo>
                  <a:lnTo>
                    <a:pt x="205" y="4164"/>
                  </a:lnTo>
                  <a:lnTo>
                    <a:pt x="251" y="4164"/>
                  </a:lnTo>
                  <a:lnTo>
                    <a:pt x="319" y="4152"/>
                  </a:lnTo>
                  <a:lnTo>
                    <a:pt x="376" y="4130"/>
                  </a:lnTo>
                  <a:lnTo>
                    <a:pt x="421" y="4096"/>
                  </a:lnTo>
                  <a:lnTo>
                    <a:pt x="467" y="4050"/>
                  </a:lnTo>
                  <a:lnTo>
                    <a:pt x="2378" y="5153"/>
                  </a:lnTo>
                  <a:lnTo>
                    <a:pt x="2367" y="5210"/>
                  </a:lnTo>
                  <a:lnTo>
                    <a:pt x="2355" y="5256"/>
                  </a:lnTo>
                  <a:lnTo>
                    <a:pt x="2367" y="5313"/>
                  </a:lnTo>
                  <a:lnTo>
                    <a:pt x="2378" y="5358"/>
                  </a:lnTo>
                  <a:lnTo>
                    <a:pt x="2401" y="5404"/>
                  </a:lnTo>
                  <a:lnTo>
                    <a:pt x="2435" y="5449"/>
                  </a:lnTo>
                  <a:lnTo>
                    <a:pt x="2469" y="5472"/>
                  </a:lnTo>
                  <a:lnTo>
                    <a:pt x="2514" y="5506"/>
                  </a:lnTo>
                  <a:lnTo>
                    <a:pt x="2571" y="5517"/>
                  </a:lnTo>
                  <a:lnTo>
                    <a:pt x="2674" y="5517"/>
                  </a:lnTo>
                  <a:lnTo>
                    <a:pt x="2719" y="5506"/>
                  </a:lnTo>
                  <a:lnTo>
                    <a:pt x="2765" y="5472"/>
                  </a:lnTo>
                  <a:lnTo>
                    <a:pt x="2810" y="5449"/>
                  </a:lnTo>
                  <a:lnTo>
                    <a:pt x="2844" y="5404"/>
                  </a:lnTo>
                  <a:lnTo>
                    <a:pt x="2867" y="5358"/>
                  </a:lnTo>
                  <a:lnTo>
                    <a:pt x="2878" y="5313"/>
                  </a:lnTo>
                  <a:lnTo>
                    <a:pt x="2890" y="5256"/>
                  </a:lnTo>
                  <a:lnTo>
                    <a:pt x="2878" y="5199"/>
                  </a:lnTo>
                  <a:lnTo>
                    <a:pt x="2867" y="5153"/>
                  </a:lnTo>
                  <a:lnTo>
                    <a:pt x="4846" y="4005"/>
                  </a:lnTo>
                  <a:lnTo>
                    <a:pt x="4881" y="4039"/>
                  </a:lnTo>
                  <a:lnTo>
                    <a:pt x="4915" y="4061"/>
                  </a:lnTo>
                  <a:lnTo>
                    <a:pt x="4949" y="4073"/>
                  </a:lnTo>
                  <a:lnTo>
                    <a:pt x="4994" y="4084"/>
                  </a:lnTo>
                  <a:lnTo>
                    <a:pt x="5028" y="4073"/>
                  </a:lnTo>
                  <a:lnTo>
                    <a:pt x="5063" y="4061"/>
                  </a:lnTo>
                  <a:lnTo>
                    <a:pt x="5108" y="4027"/>
                  </a:lnTo>
                  <a:lnTo>
                    <a:pt x="5142" y="3982"/>
                  </a:lnTo>
                  <a:lnTo>
                    <a:pt x="5154" y="3948"/>
                  </a:lnTo>
                  <a:lnTo>
                    <a:pt x="5165" y="3914"/>
                  </a:lnTo>
                  <a:lnTo>
                    <a:pt x="5154" y="3845"/>
                  </a:lnTo>
                  <a:lnTo>
                    <a:pt x="5119" y="3800"/>
                  </a:lnTo>
                  <a:lnTo>
                    <a:pt x="5074" y="3766"/>
                  </a:lnTo>
                  <a:lnTo>
                    <a:pt x="5006" y="3743"/>
                  </a:lnTo>
                  <a:lnTo>
                    <a:pt x="5006" y="1320"/>
                  </a:lnTo>
                  <a:lnTo>
                    <a:pt x="5074" y="1297"/>
                  </a:lnTo>
                  <a:lnTo>
                    <a:pt x="5119" y="1263"/>
                  </a:lnTo>
                  <a:lnTo>
                    <a:pt x="5142" y="1218"/>
                  </a:lnTo>
                  <a:lnTo>
                    <a:pt x="5154" y="1149"/>
                  </a:lnTo>
                  <a:lnTo>
                    <a:pt x="5154" y="1115"/>
                  </a:lnTo>
                  <a:lnTo>
                    <a:pt x="5142" y="1092"/>
                  </a:lnTo>
                  <a:lnTo>
                    <a:pt x="5108" y="1036"/>
                  </a:lnTo>
                  <a:lnTo>
                    <a:pt x="5051" y="1001"/>
                  </a:lnTo>
                  <a:lnTo>
                    <a:pt x="5028" y="990"/>
                  </a:lnTo>
                  <a:lnTo>
                    <a:pt x="4949" y="990"/>
                  </a:lnTo>
                  <a:lnTo>
                    <a:pt x="4915" y="1001"/>
                  </a:lnTo>
                  <a:lnTo>
                    <a:pt x="4881" y="1024"/>
                  </a:lnTo>
                  <a:lnTo>
                    <a:pt x="4858" y="1058"/>
                  </a:lnTo>
                  <a:lnTo>
                    <a:pt x="3015" y="0"/>
                  </a:lnTo>
                  <a:lnTo>
                    <a:pt x="2924" y="0"/>
                  </a:lnTo>
                  <a:lnTo>
                    <a:pt x="4835" y="1104"/>
                  </a:lnTo>
                  <a:lnTo>
                    <a:pt x="4824" y="1149"/>
                  </a:lnTo>
                  <a:lnTo>
                    <a:pt x="4835" y="1218"/>
                  </a:lnTo>
                  <a:lnTo>
                    <a:pt x="4869" y="1263"/>
                  </a:lnTo>
                  <a:lnTo>
                    <a:pt x="4915" y="1297"/>
                  </a:lnTo>
                  <a:lnTo>
                    <a:pt x="4960" y="1320"/>
                  </a:lnTo>
                  <a:lnTo>
                    <a:pt x="4960" y="3743"/>
                  </a:lnTo>
                  <a:lnTo>
                    <a:pt x="4903" y="3766"/>
                  </a:lnTo>
                  <a:lnTo>
                    <a:pt x="4858" y="3800"/>
                  </a:lnTo>
                  <a:lnTo>
                    <a:pt x="4835" y="3857"/>
                  </a:lnTo>
                  <a:lnTo>
                    <a:pt x="4824" y="3914"/>
                  </a:lnTo>
                  <a:lnTo>
                    <a:pt x="4835" y="3959"/>
                  </a:lnTo>
                  <a:lnTo>
                    <a:pt x="2844" y="5108"/>
                  </a:lnTo>
                  <a:lnTo>
                    <a:pt x="2799" y="5062"/>
                  </a:lnTo>
                  <a:lnTo>
                    <a:pt x="2753" y="5028"/>
                  </a:lnTo>
                  <a:lnTo>
                    <a:pt x="2685" y="5006"/>
                  </a:lnTo>
                  <a:lnTo>
                    <a:pt x="2617" y="4994"/>
                  </a:lnTo>
                  <a:lnTo>
                    <a:pt x="2549" y="5006"/>
                  </a:lnTo>
                  <a:lnTo>
                    <a:pt x="2492" y="5028"/>
                  </a:lnTo>
                  <a:lnTo>
                    <a:pt x="2435" y="5062"/>
                  </a:lnTo>
                  <a:lnTo>
                    <a:pt x="2401" y="5119"/>
                  </a:lnTo>
                  <a:lnTo>
                    <a:pt x="490" y="4016"/>
                  </a:lnTo>
                  <a:lnTo>
                    <a:pt x="501" y="3959"/>
                  </a:lnTo>
                  <a:lnTo>
                    <a:pt x="501" y="3914"/>
                  </a:lnTo>
                  <a:lnTo>
                    <a:pt x="501" y="3857"/>
                  </a:lnTo>
                  <a:lnTo>
                    <a:pt x="490" y="3811"/>
                  </a:lnTo>
                  <a:lnTo>
                    <a:pt x="467" y="3777"/>
                  </a:lnTo>
                  <a:lnTo>
                    <a:pt x="433" y="3743"/>
                  </a:lnTo>
                  <a:lnTo>
                    <a:pt x="399" y="3709"/>
                  </a:lnTo>
                  <a:lnTo>
                    <a:pt x="365" y="3686"/>
                  </a:lnTo>
                  <a:lnTo>
                    <a:pt x="319" y="3663"/>
                  </a:lnTo>
                  <a:lnTo>
                    <a:pt x="274" y="3663"/>
                  </a:lnTo>
                  <a:lnTo>
                    <a:pt x="274" y="1365"/>
                  </a:lnTo>
                  <a:lnTo>
                    <a:pt x="308" y="1354"/>
                  </a:lnTo>
                  <a:lnTo>
                    <a:pt x="342" y="1343"/>
                  </a:lnTo>
                  <a:lnTo>
                    <a:pt x="376" y="1320"/>
                  </a:lnTo>
                  <a:lnTo>
                    <a:pt x="410" y="1297"/>
                  </a:lnTo>
                  <a:lnTo>
                    <a:pt x="433" y="1263"/>
                  </a:lnTo>
                  <a:lnTo>
                    <a:pt x="456" y="1229"/>
                  </a:lnTo>
                  <a:lnTo>
                    <a:pt x="467" y="1195"/>
                  </a:lnTo>
                  <a:lnTo>
                    <a:pt x="467" y="1149"/>
                  </a:lnTo>
                  <a:lnTo>
                    <a:pt x="467" y="1115"/>
                  </a:lnTo>
                  <a:lnTo>
                    <a:pt x="444" y="1070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627473" y="4440981"/>
              <a:ext cx="790639" cy="702511"/>
            </a:xfrm>
            <a:custGeom>
              <a:avLst/>
              <a:gdLst/>
              <a:ahLst/>
              <a:cxnLst/>
              <a:rect l="l" t="t" r="r" b="b"/>
              <a:pathLst>
                <a:path w="7554" h="6712" extrusionOk="0">
                  <a:moveTo>
                    <a:pt x="5154" y="399"/>
                  </a:moveTo>
                  <a:lnTo>
                    <a:pt x="7088" y="1525"/>
                  </a:lnTo>
                  <a:lnTo>
                    <a:pt x="7076" y="1559"/>
                  </a:lnTo>
                  <a:lnTo>
                    <a:pt x="7065" y="1604"/>
                  </a:lnTo>
                  <a:lnTo>
                    <a:pt x="7076" y="1650"/>
                  </a:lnTo>
                  <a:lnTo>
                    <a:pt x="7088" y="1695"/>
                  </a:lnTo>
                  <a:lnTo>
                    <a:pt x="7110" y="1730"/>
                  </a:lnTo>
                  <a:lnTo>
                    <a:pt x="7133" y="1764"/>
                  </a:lnTo>
                  <a:lnTo>
                    <a:pt x="7167" y="1798"/>
                  </a:lnTo>
                  <a:lnTo>
                    <a:pt x="7201" y="1821"/>
                  </a:lnTo>
                  <a:lnTo>
                    <a:pt x="7247" y="1832"/>
                  </a:lnTo>
                  <a:lnTo>
                    <a:pt x="7292" y="1843"/>
                  </a:lnTo>
                  <a:lnTo>
                    <a:pt x="7292" y="4141"/>
                  </a:lnTo>
                  <a:lnTo>
                    <a:pt x="7247" y="4141"/>
                  </a:lnTo>
                  <a:lnTo>
                    <a:pt x="7213" y="4164"/>
                  </a:lnTo>
                  <a:lnTo>
                    <a:pt x="7179" y="4187"/>
                  </a:lnTo>
                  <a:lnTo>
                    <a:pt x="7144" y="4209"/>
                  </a:lnTo>
                  <a:lnTo>
                    <a:pt x="7122" y="4244"/>
                  </a:lnTo>
                  <a:lnTo>
                    <a:pt x="7099" y="4278"/>
                  </a:lnTo>
                  <a:lnTo>
                    <a:pt x="7088" y="4323"/>
                  </a:lnTo>
                  <a:lnTo>
                    <a:pt x="7088" y="4357"/>
                  </a:lnTo>
                  <a:lnTo>
                    <a:pt x="7088" y="4414"/>
                  </a:lnTo>
                  <a:lnTo>
                    <a:pt x="7110" y="4448"/>
                  </a:lnTo>
                  <a:lnTo>
                    <a:pt x="5154" y="5574"/>
                  </a:lnTo>
                  <a:lnTo>
                    <a:pt x="5120" y="5529"/>
                  </a:lnTo>
                  <a:lnTo>
                    <a:pt x="5074" y="5483"/>
                  </a:lnTo>
                  <a:lnTo>
                    <a:pt x="5006" y="5461"/>
                  </a:lnTo>
                  <a:lnTo>
                    <a:pt x="4881" y="5461"/>
                  </a:lnTo>
                  <a:lnTo>
                    <a:pt x="4812" y="5495"/>
                  </a:lnTo>
                  <a:lnTo>
                    <a:pt x="4767" y="5529"/>
                  </a:lnTo>
                  <a:lnTo>
                    <a:pt x="4721" y="5574"/>
                  </a:lnTo>
                  <a:lnTo>
                    <a:pt x="2776" y="4460"/>
                  </a:lnTo>
                  <a:lnTo>
                    <a:pt x="2788" y="4414"/>
                  </a:lnTo>
                  <a:lnTo>
                    <a:pt x="2799" y="4357"/>
                  </a:lnTo>
                  <a:lnTo>
                    <a:pt x="2799" y="4323"/>
                  </a:lnTo>
                  <a:lnTo>
                    <a:pt x="2788" y="4278"/>
                  </a:lnTo>
                  <a:lnTo>
                    <a:pt x="2765" y="4244"/>
                  </a:lnTo>
                  <a:lnTo>
                    <a:pt x="2742" y="4209"/>
                  </a:lnTo>
                  <a:lnTo>
                    <a:pt x="2708" y="4187"/>
                  </a:lnTo>
                  <a:lnTo>
                    <a:pt x="2674" y="4164"/>
                  </a:lnTo>
                  <a:lnTo>
                    <a:pt x="2628" y="4141"/>
                  </a:lnTo>
                  <a:lnTo>
                    <a:pt x="2594" y="4141"/>
                  </a:lnTo>
                  <a:lnTo>
                    <a:pt x="2594" y="1843"/>
                  </a:lnTo>
                  <a:lnTo>
                    <a:pt x="2640" y="1832"/>
                  </a:lnTo>
                  <a:lnTo>
                    <a:pt x="2674" y="1821"/>
                  </a:lnTo>
                  <a:lnTo>
                    <a:pt x="2719" y="1798"/>
                  </a:lnTo>
                  <a:lnTo>
                    <a:pt x="2754" y="1764"/>
                  </a:lnTo>
                  <a:lnTo>
                    <a:pt x="2776" y="1730"/>
                  </a:lnTo>
                  <a:lnTo>
                    <a:pt x="2799" y="1695"/>
                  </a:lnTo>
                  <a:lnTo>
                    <a:pt x="2810" y="1650"/>
                  </a:lnTo>
                  <a:lnTo>
                    <a:pt x="2810" y="1604"/>
                  </a:lnTo>
                  <a:lnTo>
                    <a:pt x="2810" y="1559"/>
                  </a:lnTo>
                  <a:lnTo>
                    <a:pt x="2799" y="1513"/>
                  </a:lnTo>
                  <a:lnTo>
                    <a:pt x="4733" y="399"/>
                  </a:lnTo>
                  <a:lnTo>
                    <a:pt x="4778" y="444"/>
                  </a:lnTo>
                  <a:lnTo>
                    <a:pt x="4824" y="478"/>
                  </a:lnTo>
                  <a:lnTo>
                    <a:pt x="4881" y="501"/>
                  </a:lnTo>
                  <a:lnTo>
                    <a:pt x="4938" y="512"/>
                  </a:lnTo>
                  <a:lnTo>
                    <a:pt x="5006" y="501"/>
                  </a:lnTo>
                  <a:lnTo>
                    <a:pt x="5063" y="478"/>
                  </a:lnTo>
                  <a:lnTo>
                    <a:pt x="5108" y="444"/>
                  </a:lnTo>
                  <a:lnTo>
                    <a:pt x="5154" y="399"/>
                  </a:lnTo>
                  <a:close/>
                  <a:moveTo>
                    <a:pt x="4938" y="1"/>
                  </a:moveTo>
                  <a:lnTo>
                    <a:pt x="4892" y="12"/>
                  </a:lnTo>
                  <a:lnTo>
                    <a:pt x="4847" y="23"/>
                  </a:lnTo>
                  <a:lnTo>
                    <a:pt x="4801" y="46"/>
                  </a:lnTo>
                  <a:lnTo>
                    <a:pt x="4767" y="80"/>
                  </a:lnTo>
                  <a:lnTo>
                    <a:pt x="4733" y="114"/>
                  </a:lnTo>
                  <a:lnTo>
                    <a:pt x="4710" y="160"/>
                  </a:lnTo>
                  <a:lnTo>
                    <a:pt x="4699" y="205"/>
                  </a:lnTo>
                  <a:lnTo>
                    <a:pt x="4687" y="262"/>
                  </a:lnTo>
                  <a:lnTo>
                    <a:pt x="4699" y="308"/>
                  </a:lnTo>
                  <a:lnTo>
                    <a:pt x="4710" y="365"/>
                  </a:lnTo>
                  <a:lnTo>
                    <a:pt x="2776" y="1479"/>
                  </a:lnTo>
                  <a:lnTo>
                    <a:pt x="2742" y="1434"/>
                  </a:lnTo>
                  <a:lnTo>
                    <a:pt x="2697" y="1400"/>
                  </a:lnTo>
                  <a:lnTo>
                    <a:pt x="2640" y="1366"/>
                  </a:lnTo>
                  <a:lnTo>
                    <a:pt x="2526" y="1366"/>
                  </a:lnTo>
                  <a:lnTo>
                    <a:pt x="2481" y="1377"/>
                  </a:lnTo>
                  <a:lnTo>
                    <a:pt x="2435" y="1400"/>
                  </a:lnTo>
                  <a:lnTo>
                    <a:pt x="2401" y="1434"/>
                  </a:lnTo>
                  <a:lnTo>
                    <a:pt x="2378" y="1468"/>
                  </a:lnTo>
                  <a:lnTo>
                    <a:pt x="2355" y="1513"/>
                  </a:lnTo>
                  <a:lnTo>
                    <a:pt x="2333" y="1559"/>
                  </a:lnTo>
                  <a:lnTo>
                    <a:pt x="2333" y="1604"/>
                  </a:lnTo>
                  <a:lnTo>
                    <a:pt x="2333" y="1650"/>
                  </a:lnTo>
                  <a:lnTo>
                    <a:pt x="2344" y="1695"/>
                  </a:lnTo>
                  <a:lnTo>
                    <a:pt x="2367" y="1730"/>
                  </a:lnTo>
                  <a:lnTo>
                    <a:pt x="2390" y="1764"/>
                  </a:lnTo>
                  <a:lnTo>
                    <a:pt x="2424" y="1798"/>
                  </a:lnTo>
                  <a:lnTo>
                    <a:pt x="2458" y="1821"/>
                  </a:lnTo>
                  <a:lnTo>
                    <a:pt x="2503" y="1832"/>
                  </a:lnTo>
                  <a:lnTo>
                    <a:pt x="2549" y="1843"/>
                  </a:lnTo>
                  <a:lnTo>
                    <a:pt x="2549" y="4141"/>
                  </a:lnTo>
                  <a:lnTo>
                    <a:pt x="2503" y="4153"/>
                  </a:lnTo>
                  <a:lnTo>
                    <a:pt x="2469" y="4164"/>
                  </a:lnTo>
                  <a:lnTo>
                    <a:pt x="2435" y="4187"/>
                  </a:lnTo>
                  <a:lnTo>
                    <a:pt x="2401" y="4209"/>
                  </a:lnTo>
                  <a:lnTo>
                    <a:pt x="2378" y="4244"/>
                  </a:lnTo>
                  <a:lnTo>
                    <a:pt x="2367" y="4278"/>
                  </a:lnTo>
                  <a:lnTo>
                    <a:pt x="2355" y="4323"/>
                  </a:lnTo>
                  <a:lnTo>
                    <a:pt x="2344" y="4357"/>
                  </a:lnTo>
                  <a:lnTo>
                    <a:pt x="2355" y="4403"/>
                  </a:lnTo>
                  <a:lnTo>
                    <a:pt x="2367" y="4448"/>
                  </a:lnTo>
                  <a:lnTo>
                    <a:pt x="376" y="5609"/>
                  </a:lnTo>
                  <a:lnTo>
                    <a:pt x="342" y="5563"/>
                  </a:lnTo>
                  <a:lnTo>
                    <a:pt x="296" y="5540"/>
                  </a:lnTo>
                  <a:lnTo>
                    <a:pt x="251" y="5518"/>
                  </a:lnTo>
                  <a:lnTo>
                    <a:pt x="205" y="5506"/>
                  </a:lnTo>
                  <a:lnTo>
                    <a:pt x="160" y="5518"/>
                  </a:lnTo>
                  <a:lnTo>
                    <a:pt x="126" y="5529"/>
                  </a:lnTo>
                  <a:lnTo>
                    <a:pt x="92" y="5540"/>
                  </a:lnTo>
                  <a:lnTo>
                    <a:pt x="58" y="5563"/>
                  </a:lnTo>
                  <a:lnTo>
                    <a:pt x="35" y="5597"/>
                  </a:lnTo>
                  <a:lnTo>
                    <a:pt x="23" y="5631"/>
                  </a:lnTo>
                  <a:lnTo>
                    <a:pt x="1" y="5665"/>
                  </a:lnTo>
                  <a:lnTo>
                    <a:pt x="1" y="5711"/>
                  </a:lnTo>
                  <a:lnTo>
                    <a:pt x="1" y="5745"/>
                  </a:lnTo>
                  <a:lnTo>
                    <a:pt x="12" y="5779"/>
                  </a:lnTo>
                  <a:lnTo>
                    <a:pt x="58" y="5847"/>
                  </a:lnTo>
                  <a:lnTo>
                    <a:pt x="103" y="5882"/>
                  </a:lnTo>
                  <a:lnTo>
                    <a:pt x="171" y="5904"/>
                  </a:lnTo>
                  <a:lnTo>
                    <a:pt x="171" y="6712"/>
                  </a:lnTo>
                  <a:lnTo>
                    <a:pt x="217" y="6712"/>
                  </a:lnTo>
                  <a:lnTo>
                    <a:pt x="217" y="5904"/>
                  </a:lnTo>
                  <a:lnTo>
                    <a:pt x="262" y="5904"/>
                  </a:lnTo>
                  <a:lnTo>
                    <a:pt x="296" y="5893"/>
                  </a:lnTo>
                  <a:lnTo>
                    <a:pt x="353" y="5847"/>
                  </a:lnTo>
                  <a:lnTo>
                    <a:pt x="387" y="5779"/>
                  </a:lnTo>
                  <a:lnTo>
                    <a:pt x="399" y="5745"/>
                  </a:lnTo>
                  <a:lnTo>
                    <a:pt x="399" y="5711"/>
                  </a:lnTo>
                  <a:lnTo>
                    <a:pt x="387" y="5643"/>
                  </a:lnTo>
                  <a:lnTo>
                    <a:pt x="2390" y="4494"/>
                  </a:lnTo>
                  <a:lnTo>
                    <a:pt x="2424" y="4528"/>
                  </a:lnTo>
                  <a:lnTo>
                    <a:pt x="2469" y="4562"/>
                  </a:lnTo>
                  <a:lnTo>
                    <a:pt x="2515" y="4585"/>
                  </a:lnTo>
                  <a:lnTo>
                    <a:pt x="2628" y="4585"/>
                  </a:lnTo>
                  <a:lnTo>
                    <a:pt x="2674" y="4562"/>
                  </a:lnTo>
                  <a:lnTo>
                    <a:pt x="2719" y="4528"/>
                  </a:lnTo>
                  <a:lnTo>
                    <a:pt x="2754" y="4494"/>
                  </a:lnTo>
                  <a:lnTo>
                    <a:pt x="4710" y="5620"/>
                  </a:lnTo>
                  <a:lnTo>
                    <a:pt x="4699" y="5665"/>
                  </a:lnTo>
                  <a:lnTo>
                    <a:pt x="4687" y="5711"/>
                  </a:lnTo>
                  <a:lnTo>
                    <a:pt x="4699" y="5756"/>
                  </a:lnTo>
                  <a:lnTo>
                    <a:pt x="4710" y="5802"/>
                  </a:lnTo>
                  <a:lnTo>
                    <a:pt x="4721" y="5847"/>
                  </a:lnTo>
                  <a:lnTo>
                    <a:pt x="4756" y="5882"/>
                  </a:lnTo>
                  <a:lnTo>
                    <a:pt x="4790" y="5916"/>
                  </a:lnTo>
                  <a:lnTo>
                    <a:pt x="4824" y="5938"/>
                  </a:lnTo>
                  <a:lnTo>
                    <a:pt x="4869" y="5950"/>
                  </a:lnTo>
                  <a:lnTo>
                    <a:pt x="4915" y="5961"/>
                  </a:lnTo>
                  <a:lnTo>
                    <a:pt x="4915" y="6712"/>
                  </a:lnTo>
                  <a:lnTo>
                    <a:pt x="4960" y="6712"/>
                  </a:lnTo>
                  <a:lnTo>
                    <a:pt x="4960" y="5961"/>
                  </a:lnTo>
                  <a:lnTo>
                    <a:pt x="5006" y="5950"/>
                  </a:lnTo>
                  <a:lnTo>
                    <a:pt x="5051" y="5938"/>
                  </a:lnTo>
                  <a:lnTo>
                    <a:pt x="5097" y="5916"/>
                  </a:lnTo>
                  <a:lnTo>
                    <a:pt x="5131" y="5882"/>
                  </a:lnTo>
                  <a:lnTo>
                    <a:pt x="5154" y="5847"/>
                  </a:lnTo>
                  <a:lnTo>
                    <a:pt x="5176" y="5802"/>
                  </a:lnTo>
                  <a:lnTo>
                    <a:pt x="5188" y="5756"/>
                  </a:lnTo>
                  <a:lnTo>
                    <a:pt x="5199" y="5711"/>
                  </a:lnTo>
                  <a:lnTo>
                    <a:pt x="5188" y="5665"/>
                  </a:lnTo>
                  <a:lnTo>
                    <a:pt x="5176" y="5620"/>
                  </a:lnTo>
                  <a:lnTo>
                    <a:pt x="7133" y="4494"/>
                  </a:lnTo>
                  <a:lnTo>
                    <a:pt x="7167" y="4528"/>
                  </a:lnTo>
                  <a:lnTo>
                    <a:pt x="7213" y="4562"/>
                  </a:lnTo>
                  <a:lnTo>
                    <a:pt x="7258" y="4585"/>
                  </a:lnTo>
                  <a:lnTo>
                    <a:pt x="7361" y="4585"/>
                  </a:lnTo>
                  <a:lnTo>
                    <a:pt x="7406" y="4573"/>
                  </a:lnTo>
                  <a:lnTo>
                    <a:pt x="7440" y="4551"/>
                  </a:lnTo>
                  <a:lnTo>
                    <a:pt x="7474" y="4517"/>
                  </a:lnTo>
                  <a:lnTo>
                    <a:pt x="7497" y="4482"/>
                  </a:lnTo>
                  <a:lnTo>
                    <a:pt x="7520" y="4448"/>
                  </a:lnTo>
                  <a:lnTo>
                    <a:pt x="7531" y="4403"/>
                  </a:lnTo>
                  <a:lnTo>
                    <a:pt x="7543" y="4357"/>
                  </a:lnTo>
                  <a:lnTo>
                    <a:pt x="7531" y="4323"/>
                  </a:lnTo>
                  <a:lnTo>
                    <a:pt x="7520" y="4278"/>
                  </a:lnTo>
                  <a:lnTo>
                    <a:pt x="7508" y="4244"/>
                  </a:lnTo>
                  <a:lnTo>
                    <a:pt x="7474" y="4209"/>
                  </a:lnTo>
                  <a:lnTo>
                    <a:pt x="7452" y="4175"/>
                  </a:lnTo>
                  <a:lnTo>
                    <a:pt x="7417" y="4164"/>
                  </a:lnTo>
                  <a:lnTo>
                    <a:pt x="7372" y="4141"/>
                  </a:lnTo>
                  <a:lnTo>
                    <a:pt x="7338" y="4141"/>
                  </a:lnTo>
                  <a:lnTo>
                    <a:pt x="7338" y="1843"/>
                  </a:lnTo>
                  <a:lnTo>
                    <a:pt x="7383" y="1843"/>
                  </a:lnTo>
                  <a:lnTo>
                    <a:pt x="7417" y="1821"/>
                  </a:lnTo>
                  <a:lnTo>
                    <a:pt x="7463" y="1798"/>
                  </a:lnTo>
                  <a:lnTo>
                    <a:pt x="7497" y="1775"/>
                  </a:lnTo>
                  <a:lnTo>
                    <a:pt x="7520" y="1730"/>
                  </a:lnTo>
                  <a:lnTo>
                    <a:pt x="7543" y="1695"/>
                  </a:lnTo>
                  <a:lnTo>
                    <a:pt x="7554" y="1650"/>
                  </a:lnTo>
                  <a:lnTo>
                    <a:pt x="7554" y="1604"/>
                  </a:lnTo>
                  <a:lnTo>
                    <a:pt x="7554" y="1559"/>
                  </a:lnTo>
                  <a:lnTo>
                    <a:pt x="7543" y="1513"/>
                  </a:lnTo>
                  <a:lnTo>
                    <a:pt x="7520" y="1468"/>
                  </a:lnTo>
                  <a:lnTo>
                    <a:pt x="7486" y="1434"/>
                  </a:lnTo>
                  <a:lnTo>
                    <a:pt x="7452" y="1400"/>
                  </a:lnTo>
                  <a:lnTo>
                    <a:pt x="7406" y="1377"/>
                  </a:lnTo>
                  <a:lnTo>
                    <a:pt x="7361" y="1366"/>
                  </a:lnTo>
                  <a:lnTo>
                    <a:pt x="7315" y="1354"/>
                  </a:lnTo>
                  <a:lnTo>
                    <a:pt x="7247" y="1366"/>
                  </a:lnTo>
                  <a:lnTo>
                    <a:pt x="7190" y="1388"/>
                  </a:lnTo>
                  <a:lnTo>
                    <a:pt x="7144" y="1434"/>
                  </a:lnTo>
                  <a:lnTo>
                    <a:pt x="7099" y="1479"/>
                  </a:lnTo>
                  <a:lnTo>
                    <a:pt x="5176" y="365"/>
                  </a:lnTo>
                  <a:lnTo>
                    <a:pt x="5188" y="308"/>
                  </a:lnTo>
                  <a:lnTo>
                    <a:pt x="5199" y="262"/>
                  </a:lnTo>
                  <a:lnTo>
                    <a:pt x="5188" y="205"/>
                  </a:lnTo>
                  <a:lnTo>
                    <a:pt x="5176" y="160"/>
                  </a:lnTo>
                  <a:lnTo>
                    <a:pt x="5154" y="114"/>
                  </a:lnTo>
                  <a:lnTo>
                    <a:pt x="5120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94" y="12"/>
                  </a:lnTo>
                  <a:lnTo>
                    <a:pt x="49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7567566" y="4871996"/>
              <a:ext cx="543107" cy="271501"/>
            </a:xfrm>
            <a:custGeom>
              <a:avLst/>
              <a:gdLst/>
              <a:ahLst/>
              <a:cxnLst/>
              <a:rect l="l" t="t" r="r" b="b"/>
              <a:pathLst>
                <a:path w="5189" h="2594" extrusionOk="0">
                  <a:moveTo>
                    <a:pt x="2583" y="0"/>
                  </a:moveTo>
                  <a:lnTo>
                    <a:pt x="2538" y="23"/>
                  </a:lnTo>
                  <a:lnTo>
                    <a:pt x="2503" y="46"/>
                  </a:lnTo>
                  <a:lnTo>
                    <a:pt x="2469" y="69"/>
                  </a:lnTo>
                  <a:lnTo>
                    <a:pt x="2435" y="103"/>
                  </a:lnTo>
                  <a:lnTo>
                    <a:pt x="2412" y="148"/>
                  </a:lnTo>
                  <a:lnTo>
                    <a:pt x="2401" y="194"/>
                  </a:lnTo>
                  <a:lnTo>
                    <a:pt x="2390" y="239"/>
                  </a:lnTo>
                  <a:lnTo>
                    <a:pt x="2401" y="296"/>
                  </a:lnTo>
                  <a:lnTo>
                    <a:pt x="2412" y="342"/>
                  </a:lnTo>
                  <a:lnTo>
                    <a:pt x="490" y="1456"/>
                  </a:lnTo>
                  <a:lnTo>
                    <a:pt x="456" y="1400"/>
                  </a:lnTo>
                  <a:lnTo>
                    <a:pt x="399" y="1365"/>
                  </a:lnTo>
                  <a:lnTo>
                    <a:pt x="342" y="1331"/>
                  </a:lnTo>
                  <a:lnTo>
                    <a:pt x="217" y="1331"/>
                  </a:lnTo>
                  <a:lnTo>
                    <a:pt x="160" y="1343"/>
                  </a:lnTo>
                  <a:lnTo>
                    <a:pt x="115" y="1377"/>
                  </a:lnTo>
                  <a:lnTo>
                    <a:pt x="81" y="1400"/>
                  </a:lnTo>
                  <a:lnTo>
                    <a:pt x="46" y="1445"/>
                  </a:lnTo>
                  <a:lnTo>
                    <a:pt x="24" y="1491"/>
                  </a:lnTo>
                  <a:lnTo>
                    <a:pt x="12" y="1536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24" y="1695"/>
                  </a:lnTo>
                  <a:lnTo>
                    <a:pt x="46" y="1729"/>
                  </a:lnTo>
                  <a:lnTo>
                    <a:pt x="69" y="1775"/>
                  </a:lnTo>
                  <a:lnTo>
                    <a:pt x="103" y="1809"/>
                  </a:lnTo>
                  <a:lnTo>
                    <a:pt x="149" y="1832"/>
                  </a:lnTo>
                  <a:lnTo>
                    <a:pt x="194" y="1843"/>
                  </a:lnTo>
                  <a:lnTo>
                    <a:pt x="240" y="1855"/>
                  </a:lnTo>
                  <a:lnTo>
                    <a:pt x="240" y="2594"/>
                  </a:lnTo>
                  <a:lnTo>
                    <a:pt x="285" y="2594"/>
                  </a:lnTo>
                  <a:lnTo>
                    <a:pt x="285" y="1855"/>
                  </a:lnTo>
                  <a:lnTo>
                    <a:pt x="342" y="1843"/>
                  </a:lnTo>
                  <a:lnTo>
                    <a:pt x="388" y="1832"/>
                  </a:lnTo>
                  <a:lnTo>
                    <a:pt x="422" y="1809"/>
                  </a:lnTo>
                  <a:lnTo>
                    <a:pt x="467" y="1775"/>
                  </a:lnTo>
                  <a:lnTo>
                    <a:pt x="490" y="1729"/>
                  </a:lnTo>
                  <a:lnTo>
                    <a:pt x="513" y="1695"/>
                  </a:lnTo>
                  <a:lnTo>
                    <a:pt x="524" y="1638"/>
                  </a:lnTo>
                  <a:lnTo>
                    <a:pt x="536" y="1593"/>
                  </a:lnTo>
                  <a:lnTo>
                    <a:pt x="524" y="1536"/>
                  </a:lnTo>
                  <a:lnTo>
                    <a:pt x="513" y="1491"/>
                  </a:lnTo>
                  <a:lnTo>
                    <a:pt x="2435" y="387"/>
                  </a:lnTo>
                  <a:lnTo>
                    <a:pt x="2481" y="421"/>
                  </a:lnTo>
                  <a:lnTo>
                    <a:pt x="2526" y="455"/>
                  </a:lnTo>
                  <a:lnTo>
                    <a:pt x="2583" y="478"/>
                  </a:lnTo>
                  <a:lnTo>
                    <a:pt x="2640" y="490"/>
                  </a:lnTo>
                  <a:lnTo>
                    <a:pt x="2697" y="478"/>
                  </a:lnTo>
                  <a:lnTo>
                    <a:pt x="2754" y="455"/>
                  </a:lnTo>
                  <a:lnTo>
                    <a:pt x="2799" y="433"/>
                  </a:lnTo>
                  <a:lnTo>
                    <a:pt x="2833" y="387"/>
                  </a:lnTo>
                  <a:lnTo>
                    <a:pt x="4835" y="1547"/>
                  </a:lnTo>
                  <a:lnTo>
                    <a:pt x="4835" y="1593"/>
                  </a:lnTo>
                  <a:lnTo>
                    <a:pt x="4847" y="1650"/>
                  </a:lnTo>
                  <a:lnTo>
                    <a:pt x="4870" y="1707"/>
                  </a:lnTo>
                  <a:lnTo>
                    <a:pt x="4926" y="1752"/>
                  </a:lnTo>
                  <a:lnTo>
                    <a:pt x="4983" y="1764"/>
                  </a:lnTo>
                  <a:lnTo>
                    <a:pt x="4983" y="2594"/>
                  </a:lnTo>
                  <a:lnTo>
                    <a:pt x="5029" y="2594"/>
                  </a:lnTo>
                  <a:lnTo>
                    <a:pt x="5029" y="1764"/>
                  </a:lnTo>
                  <a:lnTo>
                    <a:pt x="5086" y="1752"/>
                  </a:lnTo>
                  <a:lnTo>
                    <a:pt x="5143" y="1707"/>
                  </a:lnTo>
                  <a:lnTo>
                    <a:pt x="5177" y="1661"/>
                  </a:lnTo>
                  <a:lnTo>
                    <a:pt x="5188" y="1593"/>
                  </a:lnTo>
                  <a:lnTo>
                    <a:pt x="5177" y="1559"/>
                  </a:lnTo>
                  <a:lnTo>
                    <a:pt x="5165" y="1525"/>
                  </a:lnTo>
                  <a:lnTo>
                    <a:pt x="5131" y="1468"/>
                  </a:lnTo>
                  <a:lnTo>
                    <a:pt x="5074" y="1434"/>
                  </a:lnTo>
                  <a:lnTo>
                    <a:pt x="5040" y="1422"/>
                  </a:lnTo>
                  <a:lnTo>
                    <a:pt x="5006" y="1411"/>
                  </a:lnTo>
                  <a:lnTo>
                    <a:pt x="4961" y="1422"/>
                  </a:lnTo>
                  <a:lnTo>
                    <a:pt x="4915" y="1434"/>
                  </a:lnTo>
                  <a:lnTo>
                    <a:pt x="4881" y="1468"/>
                  </a:lnTo>
                  <a:lnTo>
                    <a:pt x="4858" y="1502"/>
                  </a:lnTo>
                  <a:lnTo>
                    <a:pt x="2856" y="342"/>
                  </a:lnTo>
                  <a:lnTo>
                    <a:pt x="2879" y="296"/>
                  </a:lnTo>
                  <a:lnTo>
                    <a:pt x="2879" y="239"/>
                  </a:lnTo>
                  <a:lnTo>
                    <a:pt x="2879" y="194"/>
                  </a:lnTo>
                  <a:lnTo>
                    <a:pt x="2867" y="148"/>
                  </a:lnTo>
                  <a:lnTo>
                    <a:pt x="2845" y="103"/>
                  </a:lnTo>
                  <a:lnTo>
                    <a:pt x="2811" y="69"/>
                  </a:lnTo>
                  <a:lnTo>
                    <a:pt x="2776" y="46"/>
                  </a:lnTo>
                  <a:lnTo>
                    <a:pt x="2731" y="2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8065253" y="4017084"/>
              <a:ext cx="1078782" cy="1126405"/>
            </a:xfrm>
            <a:custGeom>
              <a:avLst/>
              <a:gdLst/>
              <a:ahLst/>
              <a:cxnLst/>
              <a:rect l="l" t="t" r="r" b="b"/>
              <a:pathLst>
                <a:path w="10307" h="10762" extrusionOk="0">
                  <a:moveTo>
                    <a:pt x="2788" y="319"/>
                  </a:moveTo>
                  <a:lnTo>
                    <a:pt x="4801" y="1480"/>
                  </a:lnTo>
                  <a:lnTo>
                    <a:pt x="4790" y="1548"/>
                  </a:lnTo>
                  <a:lnTo>
                    <a:pt x="4790" y="1593"/>
                  </a:lnTo>
                  <a:lnTo>
                    <a:pt x="4801" y="1628"/>
                  </a:lnTo>
                  <a:lnTo>
                    <a:pt x="4835" y="1684"/>
                  </a:lnTo>
                  <a:lnTo>
                    <a:pt x="4892" y="1730"/>
                  </a:lnTo>
                  <a:lnTo>
                    <a:pt x="4926" y="1741"/>
                  </a:lnTo>
                  <a:lnTo>
                    <a:pt x="4972" y="1753"/>
                  </a:lnTo>
                  <a:lnTo>
                    <a:pt x="4972" y="4107"/>
                  </a:lnTo>
                  <a:lnTo>
                    <a:pt x="4926" y="4107"/>
                  </a:lnTo>
                  <a:lnTo>
                    <a:pt x="4892" y="4130"/>
                  </a:lnTo>
                  <a:lnTo>
                    <a:pt x="4835" y="4176"/>
                  </a:lnTo>
                  <a:lnTo>
                    <a:pt x="4801" y="4233"/>
                  </a:lnTo>
                  <a:lnTo>
                    <a:pt x="4790" y="4267"/>
                  </a:lnTo>
                  <a:lnTo>
                    <a:pt x="4790" y="4312"/>
                  </a:lnTo>
                  <a:lnTo>
                    <a:pt x="4790" y="4346"/>
                  </a:lnTo>
                  <a:lnTo>
                    <a:pt x="4801" y="4392"/>
                  </a:lnTo>
                  <a:lnTo>
                    <a:pt x="2811" y="5541"/>
                  </a:lnTo>
                  <a:lnTo>
                    <a:pt x="2776" y="5495"/>
                  </a:lnTo>
                  <a:lnTo>
                    <a:pt x="2731" y="5461"/>
                  </a:lnTo>
                  <a:lnTo>
                    <a:pt x="2685" y="5438"/>
                  </a:lnTo>
                  <a:lnTo>
                    <a:pt x="2617" y="5427"/>
                  </a:lnTo>
                  <a:lnTo>
                    <a:pt x="2560" y="5438"/>
                  </a:lnTo>
                  <a:lnTo>
                    <a:pt x="2515" y="5461"/>
                  </a:lnTo>
                  <a:lnTo>
                    <a:pt x="2469" y="5495"/>
                  </a:lnTo>
                  <a:lnTo>
                    <a:pt x="2435" y="5541"/>
                  </a:lnTo>
                  <a:lnTo>
                    <a:pt x="479" y="4415"/>
                  </a:lnTo>
                  <a:lnTo>
                    <a:pt x="490" y="4358"/>
                  </a:lnTo>
                  <a:lnTo>
                    <a:pt x="501" y="4312"/>
                  </a:lnTo>
                  <a:lnTo>
                    <a:pt x="490" y="4255"/>
                  </a:lnTo>
                  <a:lnTo>
                    <a:pt x="479" y="4221"/>
                  </a:lnTo>
                  <a:lnTo>
                    <a:pt x="456" y="4176"/>
                  </a:lnTo>
                  <a:lnTo>
                    <a:pt x="433" y="4142"/>
                  </a:lnTo>
                  <a:lnTo>
                    <a:pt x="399" y="4107"/>
                  </a:lnTo>
                  <a:lnTo>
                    <a:pt x="365" y="4085"/>
                  </a:lnTo>
                  <a:lnTo>
                    <a:pt x="319" y="4073"/>
                  </a:lnTo>
                  <a:lnTo>
                    <a:pt x="274" y="4062"/>
                  </a:lnTo>
                  <a:lnTo>
                    <a:pt x="274" y="1810"/>
                  </a:lnTo>
                  <a:lnTo>
                    <a:pt x="319" y="1798"/>
                  </a:lnTo>
                  <a:lnTo>
                    <a:pt x="365" y="1775"/>
                  </a:lnTo>
                  <a:lnTo>
                    <a:pt x="410" y="1753"/>
                  </a:lnTo>
                  <a:lnTo>
                    <a:pt x="444" y="1719"/>
                  </a:lnTo>
                  <a:lnTo>
                    <a:pt x="467" y="1684"/>
                  </a:lnTo>
                  <a:lnTo>
                    <a:pt x="490" y="1639"/>
                  </a:lnTo>
                  <a:lnTo>
                    <a:pt x="501" y="1593"/>
                  </a:lnTo>
                  <a:lnTo>
                    <a:pt x="513" y="1548"/>
                  </a:lnTo>
                  <a:lnTo>
                    <a:pt x="501" y="1502"/>
                  </a:lnTo>
                  <a:lnTo>
                    <a:pt x="490" y="1457"/>
                  </a:lnTo>
                  <a:lnTo>
                    <a:pt x="2458" y="319"/>
                  </a:lnTo>
                  <a:lnTo>
                    <a:pt x="2492" y="354"/>
                  </a:lnTo>
                  <a:lnTo>
                    <a:pt x="2526" y="376"/>
                  </a:lnTo>
                  <a:lnTo>
                    <a:pt x="2572" y="399"/>
                  </a:lnTo>
                  <a:lnTo>
                    <a:pt x="2674" y="399"/>
                  </a:lnTo>
                  <a:lnTo>
                    <a:pt x="2720" y="376"/>
                  </a:lnTo>
                  <a:lnTo>
                    <a:pt x="2754" y="354"/>
                  </a:lnTo>
                  <a:lnTo>
                    <a:pt x="2788" y="319"/>
                  </a:lnTo>
                  <a:close/>
                  <a:moveTo>
                    <a:pt x="5154" y="4426"/>
                  </a:moveTo>
                  <a:lnTo>
                    <a:pt x="7156" y="5575"/>
                  </a:lnTo>
                  <a:lnTo>
                    <a:pt x="7145" y="5620"/>
                  </a:lnTo>
                  <a:lnTo>
                    <a:pt x="7145" y="5654"/>
                  </a:lnTo>
                  <a:lnTo>
                    <a:pt x="7145" y="5700"/>
                  </a:lnTo>
                  <a:lnTo>
                    <a:pt x="7156" y="5734"/>
                  </a:lnTo>
                  <a:lnTo>
                    <a:pt x="7179" y="5768"/>
                  </a:lnTo>
                  <a:lnTo>
                    <a:pt x="7201" y="5802"/>
                  </a:lnTo>
                  <a:lnTo>
                    <a:pt x="7224" y="5825"/>
                  </a:lnTo>
                  <a:lnTo>
                    <a:pt x="7258" y="5848"/>
                  </a:lnTo>
                  <a:lnTo>
                    <a:pt x="7304" y="5871"/>
                  </a:lnTo>
                  <a:lnTo>
                    <a:pt x="7338" y="5871"/>
                  </a:lnTo>
                  <a:lnTo>
                    <a:pt x="7338" y="8203"/>
                  </a:lnTo>
                  <a:lnTo>
                    <a:pt x="7304" y="8214"/>
                  </a:lnTo>
                  <a:lnTo>
                    <a:pt x="7270" y="8225"/>
                  </a:lnTo>
                  <a:lnTo>
                    <a:pt x="7213" y="8271"/>
                  </a:lnTo>
                  <a:lnTo>
                    <a:pt x="7167" y="8339"/>
                  </a:lnTo>
                  <a:lnTo>
                    <a:pt x="7156" y="8373"/>
                  </a:lnTo>
                  <a:lnTo>
                    <a:pt x="7156" y="8407"/>
                  </a:lnTo>
                  <a:lnTo>
                    <a:pt x="7156" y="8453"/>
                  </a:lnTo>
                  <a:lnTo>
                    <a:pt x="7179" y="8498"/>
                  </a:lnTo>
                  <a:lnTo>
                    <a:pt x="5199" y="9636"/>
                  </a:lnTo>
                  <a:lnTo>
                    <a:pt x="5154" y="9590"/>
                  </a:lnTo>
                  <a:lnTo>
                    <a:pt x="5108" y="9556"/>
                  </a:lnTo>
                  <a:lnTo>
                    <a:pt x="5051" y="9533"/>
                  </a:lnTo>
                  <a:lnTo>
                    <a:pt x="4995" y="9522"/>
                  </a:lnTo>
                  <a:lnTo>
                    <a:pt x="4926" y="9533"/>
                  </a:lnTo>
                  <a:lnTo>
                    <a:pt x="4869" y="9556"/>
                  </a:lnTo>
                  <a:lnTo>
                    <a:pt x="4824" y="9590"/>
                  </a:lnTo>
                  <a:lnTo>
                    <a:pt x="4790" y="9636"/>
                  </a:lnTo>
                  <a:lnTo>
                    <a:pt x="2845" y="8521"/>
                  </a:lnTo>
                  <a:lnTo>
                    <a:pt x="2867" y="8464"/>
                  </a:lnTo>
                  <a:lnTo>
                    <a:pt x="2867" y="8407"/>
                  </a:lnTo>
                  <a:lnTo>
                    <a:pt x="2867" y="8362"/>
                  </a:lnTo>
                  <a:lnTo>
                    <a:pt x="2856" y="8316"/>
                  </a:lnTo>
                  <a:lnTo>
                    <a:pt x="2833" y="8282"/>
                  </a:lnTo>
                  <a:lnTo>
                    <a:pt x="2811" y="8248"/>
                  </a:lnTo>
                  <a:lnTo>
                    <a:pt x="2776" y="8214"/>
                  </a:lnTo>
                  <a:lnTo>
                    <a:pt x="2731" y="8191"/>
                  </a:lnTo>
                  <a:lnTo>
                    <a:pt x="2685" y="8168"/>
                  </a:lnTo>
                  <a:lnTo>
                    <a:pt x="2640" y="8168"/>
                  </a:lnTo>
                  <a:lnTo>
                    <a:pt x="2640" y="5882"/>
                  </a:lnTo>
                  <a:lnTo>
                    <a:pt x="2685" y="5871"/>
                  </a:lnTo>
                  <a:lnTo>
                    <a:pt x="2720" y="5859"/>
                  </a:lnTo>
                  <a:lnTo>
                    <a:pt x="2754" y="5836"/>
                  </a:lnTo>
                  <a:lnTo>
                    <a:pt x="2788" y="5802"/>
                  </a:lnTo>
                  <a:lnTo>
                    <a:pt x="2811" y="5768"/>
                  </a:lnTo>
                  <a:lnTo>
                    <a:pt x="2833" y="5734"/>
                  </a:lnTo>
                  <a:lnTo>
                    <a:pt x="2845" y="5700"/>
                  </a:lnTo>
                  <a:lnTo>
                    <a:pt x="2845" y="5654"/>
                  </a:lnTo>
                  <a:lnTo>
                    <a:pt x="2845" y="5609"/>
                  </a:lnTo>
                  <a:lnTo>
                    <a:pt x="2833" y="5575"/>
                  </a:lnTo>
                  <a:lnTo>
                    <a:pt x="4824" y="4426"/>
                  </a:lnTo>
                  <a:lnTo>
                    <a:pt x="4858" y="4460"/>
                  </a:lnTo>
                  <a:lnTo>
                    <a:pt x="4904" y="4494"/>
                  </a:lnTo>
                  <a:lnTo>
                    <a:pt x="4938" y="4506"/>
                  </a:lnTo>
                  <a:lnTo>
                    <a:pt x="4995" y="4517"/>
                  </a:lnTo>
                  <a:lnTo>
                    <a:pt x="5040" y="4506"/>
                  </a:lnTo>
                  <a:lnTo>
                    <a:pt x="5086" y="4494"/>
                  </a:lnTo>
                  <a:lnTo>
                    <a:pt x="5131" y="4460"/>
                  </a:lnTo>
                  <a:lnTo>
                    <a:pt x="5154" y="4426"/>
                  </a:lnTo>
                  <a:close/>
                  <a:moveTo>
                    <a:pt x="2583" y="1"/>
                  </a:moveTo>
                  <a:lnTo>
                    <a:pt x="2549" y="12"/>
                  </a:lnTo>
                  <a:lnTo>
                    <a:pt x="2515" y="35"/>
                  </a:lnTo>
                  <a:lnTo>
                    <a:pt x="2481" y="58"/>
                  </a:lnTo>
                  <a:lnTo>
                    <a:pt x="2458" y="92"/>
                  </a:lnTo>
                  <a:lnTo>
                    <a:pt x="2435" y="126"/>
                  </a:lnTo>
                  <a:lnTo>
                    <a:pt x="2424" y="160"/>
                  </a:lnTo>
                  <a:lnTo>
                    <a:pt x="2424" y="206"/>
                  </a:lnTo>
                  <a:lnTo>
                    <a:pt x="2424" y="240"/>
                  </a:lnTo>
                  <a:lnTo>
                    <a:pt x="2435" y="285"/>
                  </a:lnTo>
                  <a:lnTo>
                    <a:pt x="467" y="1411"/>
                  </a:lnTo>
                  <a:lnTo>
                    <a:pt x="433" y="1366"/>
                  </a:lnTo>
                  <a:lnTo>
                    <a:pt x="376" y="1332"/>
                  </a:lnTo>
                  <a:lnTo>
                    <a:pt x="319" y="1298"/>
                  </a:lnTo>
                  <a:lnTo>
                    <a:pt x="206" y="1298"/>
                  </a:lnTo>
                  <a:lnTo>
                    <a:pt x="149" y="1309"/>
                  </a:lnTo>
                  <a:lnTo>
                    <a:pt x="115" y="1343"/>
                  </a:lnTo>
                  <a:lnTo>
                    <a:pt x="69" y="1366"/>
                  </a:lnTo>
                  <a:lnTo>
                    <a:pt x="46" y="1411"/>
                  </a:lnTo>
                  <a:lnTo>
                    <a:pt x="12" y="1446"/>
                  </a:lnTo>
                  <a:lnTo>
                    <a:pt x="1" y="1502"/>
                  </a:lnTo>
                  <a:lnTo>
                    <a:pt x="1" y="1548"/>
                  </a:lnTo>
                  <a:lnTo>
                    <a:pt x="1" y="1593"/>
                  </a:lnTo>
                  <a:lnTo>
                    <a:pt x="12" y="1639"/>
                  </a:lnTo>
                  <a:lnTo>
                    <a:pt x="35" y="1684"/>
                  </a:lnTo>
                  <a:lnTo>
                    <a:pt x="69" y="1719"/>
                  </a:lnTo>
                  <a:lnTo>
                    <a:pt x="103" y="1753"/>
                  </a:lnTo>
                  <a:lnTo>
                    <a:pt x="137" y="1775"/>
                  </a:lnTo>
                  <a:lnTo>
                    <a:pt x="183" y="1798"/>
                  </a:lnTo>
                  <a:lnTo>
                    <a:pt x="228" y="1798"/>
                  </a:lnTo>
                  <a:lnTo>
                    <a:pt x="228" y="4062"/>
                  </a:lnTo>
                  <a:lnTo>
                    <a:pt x="183" y="4073"/>
                  </a:lnTo>
                  <a:lnTo>
                    <a:pt x="137" y="4085"/>
                  </a:lnTo>
                  <a:lnTo>
                    <a:pt x="103" y="4119"/>
                  </a:lnTo>
                  <a:lnTo>
                    <a:pt x="69" y="4142"/>
                  </a:lnTo>
                  <a:lnTo>
                    <a:pt x="46" y="4176"/>
                  </a:lnTo>
                  <a:lnTo>
                    <a:pt x="24" y="4221"/>
                  </a:lnTo>
                  <a:lnTo>
                    <a:pt x="12" y="4255"/>
                  </a:lnTo>
                  <a:lnTo>
                    <a:pt x="12" y="4312"/>
                  </a:lnTo>
                  <a:lnTo>
                    <a:pt x="12" y="4358"/>
                  </a:lnTo>
                  <a:lnTo>
                    <a:pt x="24" y="4403"/>
                  </a:lnTo>
                  <a:lnTo>
                    <a:pt x="46" y="4449"/>
                  </a:lnTo>
                  <a:lnTo>
                    <a:pt x="80" y="4483"/>
                  </a:lnTo>
                  <a:lnTo>
                    <a:pt x="115" y="4506"/>
                  </a:lnTo>
                  <a:lnTo>
                    <a:pt x="160" y="4528"/>
                  </a:lnTo>
                  <a:lnTo>
                    <a:pt x="206" y="4551"/>
                  </a:lnTo>
                  <a:lnTo>
                    <a:pt x="251" y="4551"/>
                  </a:lnTo>
                  <a:lnTo>
                    <a:pt x="308" y="4540"/>
                  </a:lnTo>
                  <a:lnTo>
                    <a:pt x="365" y="4528"/>
                  </a:lnTo>
                  <a:lnTo>
                    <a:pt x="410" y="4494"/>
                  </a:lnTo>
                  <a:lnTo>
                    <a:pt x="456" y="4449"/>
                  </a:lnTo>
                  <a:lnTo>
                    <a:pt x="2412" y="5575"/>
                  </a:lnTo>
                  <a:lnTo>
                    <a:pt x="2401" y="5620"/>
                  </a:lnTo>
                  <a:lnTo>
                    <a:pt x="2401" y="5654"/>
                  </a:lnTo>
                  <a:lnTo>
                    <a:pt x="2401" y="5700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802"/>
                  </a:lnTo>
                  <a:lnTo>
                    <a:pt x="2481" y="5836"/>
                  </a:lnTo>
                  <a:lnTo>
                    <a:pt x="2515" y="5859"/>
                  </a:lnTo>
                  <a:lnTo>
                    <a:pt x="2560" y="5871"/>
                  </a:lnTo>
                  <a:lnTo>
                    <a:pt x="2594" y="5882"/>
                  </a:lnTo>
                  <a:lnTo>
                    <a:pt x="2594" y="8168"/>
                  </a:lnTo>
                  <a:lnTo>
                    <a:pt x="2549" y="8168"/>
                  </a:lnTo>
                  <a:lnTo>
                    <a:pt x="2515" y="8191"/>
                  </a:lnTo>
                  <a:lnTo>
                    <a:pt x="2469" y="8214"/>
                  </a:lnTo>
                  <a:lnTo>
                    <a:pt x="2435" y="8248"/>
                  </a:lnTo>
                  <a:lnTo>
                    <a:pt x="2412" y="8282"/>
                  </a:lnTo>
                  <a:lnTo>
                    <a:pt x="2390" y="8316"/>
                  </a:lnTo>
                  <a:lnTo>
                    <a:pt x="2378" y="8362"/>
                  </a:lnTo>
                  <a:lnTo>
                    <a:pt x="2378" y="8407"/>
                  </a:lnTo>
                  <a:lnTo>
                    <a:pt x="2378" y="8464"/>
                  </a:lnTo>
                  <a:lnTo>
                    <a:pt x="2390" y="8510"/>
                  </a:lnTo>
                  <a:lnTo>
                    <a:pt x="2412" y="8555"/>
                  </a:lnTo>
                  <a:lnTo>
                    <a:pt x="2447" y="8589"/>
                  </a:lnTo>
                  <a:lnTo>
                    <a:pt x="2481" y="8612"/>
                  </a:lnTo>
                  <a:lnTo>
                    <a:pt x="2526" y="8635"/>
                  </a:lnTo>
                  <a:lnTo>
                    <a:pt x="2572" y="8658"/>
                  </a:lnTo>
                  <a:lnTo>
                    <a:pt x="2685" y="8658"/>
                  </a:lnTo>
                  <a:lnTo>
                    <a:pt x="2742" y="8635"/>
                  </a:lnTo>
                  <a:lnTo>
                    <a:pt x="2788" y="8601"/>
                  </a:lnTo>
                  <a:lnTo>
                    <a:pt x="2822" y="8555"/>
                  </a:lnTo>
                  <a:lnTo>
                    <a:pt x="4767" y="9681"/>
                  </a:lnTo>
                  <a:lnTo>
                    <a:pt x="4756" y="9715"/>
                  </a:lnTo>
                  <a:lnTo>
                    <a:pt x="4756" y="9761"/>
                  </a:lnTo>
                  <a:lnTo>
                    <a:pt x="4756" y="9806"/>
                  </a:lnTo>
                  <a:lnTo>
                    <a:pt x="4767" y="9852"/>
                  </a:lnTo>
                  <a:lnTo>
                    <a:pt x="4790" y="9886"/>
                  </a:lnTo>
                  <a:lnTo>
                    <a:pt x="4813" y="9920"/>
                  </a:lnTo>
                  <a:lnTo>
                    <a:pt x="4847" y="9954"/>
                  </a:lnTo>
                  <a:lnTo>
                    <a:pt x="4881" y="9977"/>
                  </a:lnTo>
                  <a:lnTo>
                    <a:pt x="4926" y="9988"/>
                  </a:lnTo>
                  <a:lnTo>
                    <a:pt x="4972" y="10000"/>
                  </a:lnTo>
                  <a:lnTo>
                    <a:pt x="4972" y="10762"/>
                  </a:lnTo>
                  <a:lnTo>
                    <a:pt x="5017" y="10762"/>
                  </a:lnTo>
                  <a:lnTo>
                    <a:pt x="5017" y="10000"/>
                  </a:lnTo>
                  <a:lnTo>
                    <a:pt x="5063" y="9988"/>
                  </a:lnTo>
                  <a:lnTo>
                    <a:pt x="5097" y="9977"/>
                  </a:lnTo>
                  <a:lnTo>
                    <a:pt x="5131" y="9954"/>
                  </a:lnTo>
                  <a:lnTo>
                    <a:pt x="5165" y="9920"/>
                  </a:lnTo>
                  <a:lnTo>
                    <a:pt x="5199" y="9886"/>
                  </a:lnTo>
                  <a:lnTo>
                    <a:pt x="5211" y="9852"/>
                  </a:lnTo>
                  <a:lnTo>
                    <a:pt x="5222" y="9806"/>
                  </a:lnTo>
                  <a:lnTo>
                    <a:pt x="5233" y="9761"/>
                  </a:lnTo>
                  <a:lnTo>
                    <a:pt x="5222" y="9715"/>
                  </a:lnTo>
                  <a:lnTo>
                    <a:pt x="5211" y="9681"/>
                  </a:lnTo>
                  <a:lnTo>
                    <a:pt x="7201" y="8532"/>
                  </a:lnTo>
                  <a:lnTo>
                    <a:pt x="7224" y="8567"/>
                  </a:lnTo>
                  <a:lnTo>
                    <a:pt x="7270" y="8589"/>
                  </a:lnTo>
                  <a:lnTo>
                    <a:pt x="7315" y="8612"/>
                  </a:lnTo>
                  <a:lnTo>
                    <a:pt x="7418" y="8612"/>
                  </a:lnTo>
                  <a:lnTo>
                    <a:pt x="7452" y="8589"/>
                  </a:lnTo>
                  <a:lnTo>
                    <a:pt x="7497" y="8567"/>
                  </a:lnTo>
                  <a:lnTo>
                    <a:pt x="7531" y="8532"/>
                  </a:lnTo>
                  <a:lnTo>
                    <a:pt x="9556" y="9704"/>
                  </a:lnTo>
                  <a:lnTo>
                    <a:pt x="9556" y="9761"/>
                  </a:lnTo>
                  <a:lnTo>
                    <a:pt x="9568" y="9829"/>
                  </a:lnTo>
                  <a:lnTo>
                    <a:pt x="9602" y="9875"/>
                  </a:lnTo>
                  <a:lnTo>
                    <a:pt x="9647" y="9920"/>
                  </a:lnTo>
                  <a:lnTo>
                    <a:pt x="9704" y="9943"/>
                  </a:lnTo>
                  <a:lnTo>
                    <a:pt x="9704" y="10762"/>
                  </a:lnTo>
                  <a:lnTo>
                    <a:pt x="9750" y="10762"/>
                  </a:lnTo>
                  <a:lnTo>
                    <a:pt x="9750" y="9943"/>
                  </a:lnTo>
                  <a:lnTo>
                    <a:pt x="9818" y="9920"/>
                  </a:lnTo>
                  <a:lnTo>
                    <a:pt x="9863" y="9875"/>
                  </a:lnTo>
                  <a:lnTo>
                    <a:pt x="9897" y="9829"/>
                  </a:lnTo>
                  <a:lnTo>
                    <a:pt x="9909" y="9761"/>
                  </a:lnTo>
                  <a:lnTo>
                    <a:pt x="9909" y="9704"/>
                  </a:lnTo>
                  <a:lnTo>
                    <a:pt x="10307" y="9477"/>
                  </a:lnTo>
                  <a:lnTo>
                    <a:pt x="10307" y="9420"/>
                  </a:lnTo>
                  <a:lnTo>
                    <a:pt x="9886" y="9670"/>
                  </a:lnTo>
                  <a:lnTo>
                    <a:pt x="9852" y="9624"/>
                  </a:lnTo>
                  <a:lnTo>
                    <a:pt x="9818" y="9602"/>
                  </a:lnTo>
                  <a:lnTo>
                    <a:pt x="9784" y="9590"/>
                  </a:lnTo>
                  <a:lnTo>
                    <a:pt x="9738" y="9579"/>
                  </a:lnTo>
                  <a:lnTo>
                    <a:pt x="9681" y="9590"/>
                  </a:lnTo>
                  <a:lnTo>
                    <a:pt x="9647" y="9602"/>
                  </a:lnTo>
                  <a:lnTo>
                    <a:pt x="9613" y="9636"/>
                  </a:lnTo>
                  <a:lnTo>
                    <a:pt x="9579" y="9670"/>
                  </a:lnTo>
                  <a:lnTo>
                    <a:pt x="7554" y="8498"/>
                  </a:lnTo>
                  <a:lnTo>
                    <a:pt x="7565" y="8453"/>
                  </a:lnTo>
                  <a:lnTo>
                    <a:pt x="7565" y="8407"/>
                  </a:lnTo>
                  <a:lnTo>
                    <a:pt x="7565" y="8373"/>
                  </a:lnTo>
                  <a:lnTo>
                    <a:pt x="7554" y="8339"/>
                  </a:lnTo>
                  <a:lnTo>
                    <a:pt x="7520" y="8271"/>
                  </a:lnTo>
                  <a:lnTo>
                    <a:pt x="7452" y="8225"/>
                  </a:lnTo>
                  <a:lnTo>
                    <a:pt x="7418" y="8214"/>
                  </a:lnTo>
                  <a:lnTo>
                    <a:pt x="7383" y="8203"/>
                  </a:lnTo>
                  <a:lnTo>
                    <a:pt x="7383" y="5871"/>
                  </a:lnTo>
                  <a:lnTo>
                    <a:pt x="7429" y="5871"/>
                  </a:lnTo>
                  <a:lnTo>
                    <a:pt x="7463" y="5848"/>
                  </a:lnTo>
                  <a:lnTo>
                    <a:pt x="7497" y="5825"/>
                  </a:lnTo>
                  <a:lnTo>
                    <a:pt x="7531" y="5802"/>
                  </a:lnTo>
                  <a:lnTo>
                    <a:pt x="7554" y="5768"/>
                  </a:lnTo>
                  <a:lnTo>
                    <a:pt x="7565" y="5734"/>
                  </a:lnTo>
                  <a:lnTo>
                    <a:pt x="7577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65" y="5575"/>
                  </a:lnTo>
                  <a:lnTo>
                    <a:pt x="9533" y="4449"/>
                  </a:lnTo>
                  <a:lnTo>
                    <a:pt x="9568" y="4483"/>
                  </a:lnTo>
                  <a:lnTo>
                    <a:pt x="9624" y="4517"/>
                  </a:lnTo>
                  <a:lnTo>
                    <a:pt x="9670" y="4540"/>
                  </a:lnTo>
                  <a:lnTo>
                    <a:pt x="9738" y="4551"/>
                  </a:lnTo>
                  <a:lnTo>
                    <a:pt x="9795" y="4540"/>
                  </a:lnTo>
                  <a:lnTo>
                    <a:pt x="9841" y="4517"/>
                  </a:lnTo>
                  <a:lnTo>
                    <a:pt x="9897" y="4483"/>
                  </a:lnTo>
                  <a:lnTo>
                    <a:pt x="9932" y="4449"/>
                  </a:lnTo>
                  <a:lnTo>
                    <a:pt x="10307" y="4665"/>
                  </a:lnTo>
                  <a:lnTo>
                    <a:pt x="10307" y="4608"/>
                  </a:lnTo>
                  <a:lnTo>
                    <a:pt x="9954" y="4403"/>
                  </a:lnTo>
                  <a:lnTo>
                    <a:pt x="9966" y="4358"/>
                  </a:lnTo>
                  <a:lnTo>
                    <a:pt x="9977" y="4312"/>
                  </a:lnTo>
                  <a:lnTo>
                    <a:pt x="9966" y="4255"/>
                  </a:lnTo>
                  <a:lnTo>
                    <a:pt x="9954" y="4210"/>
                  </a:lnTo>
                  <a:lnTo>
                    <a:pt x="9932" y="4176"/>
                  </a:lnTo>
                  <a:lnTo>
                    <a:pt x="9909" y="4142"/>
                  </a:lnTo>
                  <a:lnTo>
                    <a:pt x="9863" y="4107"/>
                  </a:lnTo>
                  <a:lnTo>
                    <a:pt x="9829" y="4085"/>
                  </a:lnTo>
                  <a:lnTo>
                    <a:pt x="9784" y="4073"/>
                  </a:lnTo>
                  <a:lnTo>
                    <a:pt x="9738" y="4062"/>
                  </a:lnTo>
                  <a:lnTo>
                    <a:pt x="9681" y="4073"/>
                  </a:lnTo>
                  <a:lnTo>
                    <a:pt x="9636" y="4085"/>
                  </a:lnTo>
                  <a:lnTo>
                    <a:pt x="9602" y="4107"/>
                  </a:lnTo>
                  <a:lnTo>
                    <a:pt x="9568" y="4142"/>
                  </a:lnTo>
                  <a:lnTo>
                    <a:pt x="9533" y="4176"/>
                  </a:lnTo>
                  <a:lnTo>
                    <a:pt x="9511" y="4210"/>
                  </a:lnTo>
                  <a:lnTo>
                    <a:pt x="9499" y="4255"/>
                  </a:lnTo>
                  <a:lnTo>
                    <a:pt x="9488" y="4312"/>
                  </a:lnTo>
                  <a:lnTo>
                    <a:pt x="9499" y="4358"/>
                  </a:lnTo>
                  <a:lnTo>
                    <a:pt x="9511" y="4403"/>
                  </a:lnTo>
                  <a:lnTo>
                    <a:pt x="7554" y="5541"/>
                  </a:lnTo>
                  <a:lnTo>
                    <a:pt x="7520" y="5495"/>
                  </a:lnTo>
                  <a:lnTo>
                    <a:pt x="7474" y="5461"/>
                  </a:lnTo>
                  <a:lnTo>
                    <a:pt x="7418" y="5438"/>
                  </a:lnTo>
                  <a:lnTo>
                    <a:pt x="7361" y="5427"/>
                  </a:lnTo>
                  <a:lnTo>
                    <a:pt x="7304" y="5438"/>
                  </a:lnTo>
                  <a:lnTo>
                    <a:pt x="7258" y="5461"/>
                  </a:lnTo>
                  <a:lnTo>
                    <a:pt x="7213" y="5495"/>
                  </a:lnTo>
                  <a:lnTo>
                    <a:pt x="7179" y="5541"/>
                  </a:lnTo>
                  <a:lnTo>
                    <a:pt x="5177" y="4392"/>
                  </a:lnTo>
                  <a:lnTo>
                    <a:pt x="5188" y="4346"/>
                  </a:lnTo>
                  <a:lnTo>
                    <a:pt x="5199" y="4312"/>
                  </a:lnTo>
                  <a:lnTo>
                    <a:pt x="5199" y="4267"/>
                  </a:lnTo>
                  <a:lnTo>
                    <a:pt x="5188" y="4233"/>
                  </a:lnTo>
                  <a:lnTo>
                    <a:pt x="5142" y="4176"/>
                  </a:lnTo>
                  <a:lnTo>
                    <a:pt x="5086" y="4130"/>
                  </a:lnTo>
                  <a:lnTo>
                    <a:pt x="5051" y="4107"/>
                  </a:lnTo>
                  <a:lnTo>
                    <a:pt x="5017" y="4107"/>
                  </a:lnTo>
                  <a:lnTo>
                    <a:pt x="5017" y="1753"/>
                  </a:lnTo>
                  <a:lnTo>
                    <a:pt x="5051" y="1741"/>
                  </a:lnTo>
                  <a:lnTo>
                    <a:pt x="5086" y="1730"/>
                  </a:lnTo>
                  <a:lnTo>
                    <a:pt x="5142" y="1684"/>
                  </a:lnTo>
                  <a:lnTo>
                    <a:pt x="5188" y="1628"/>
                  </a:lnTo>
                  <a:lnTo>
                    <a:pt x="5199" y="1593"/>
                  </a:lnTo>
                  <a:lnTo>
                    <a:pt x="5199" y="1548"/>
                  </a:lnTo>
                  <a:lnTo>
                    <a:pt x="5199" y="1514"/>
                  </a:lnTo>
                  <a:lnTo>
                    <a:pt x="5177" y="1468"/>
                  </a:lnTo>
                  <a:lnTo>
                    <a:pt x="5165" y="1434"/>
                  </a:lnTo>
                  <a:lnTo>
                    <a:pt x="5142" y="1400"/>
                  </a:lnTo>
                  <a:lnTo>
                    <a:pt x="5108" y="1377"/>
                  </a:lnTo>
                  <a:lnTo>
                    <a:pt x="5074" y="1355"/>
                  </a:lnTo>
                  <a:lnTo>
                    <a:pt x="5029" y="1343"/>
                  </a:lnTo>
                  <a:lnTo>
                    <a:pt x="4995" y="1343"/>
                  </a:lnTo>
                  <a:lnTo>
                    <a:pt x="4938" y="1355"/>
                  </a:lnTo>
                  <a:lnTo>
                    <a:pt x="4892" y="1366"/>
                  </a:lnTo>
                  <a:lnTo>
                    <a:pt x="4847" y="1400"/>
                  </a:lnTo>
                  <a:lnTo>
                    <a:pt x="4813" y="1446"/>
                  </a:lnTo>
                  <a:lnTo>
                    <a:pt x="2811" y="285"/>
                  </a:lnTo>
                  <a:lnTo>
                    <a:pt x="2822" y="240"/>
                  </a:lnTo>
                  <a:lnTo>
                    <a:pt x="2822" y="206"/>
                  </a:lnTo>
                  <a:lnTo>
                    <a:pt x="2822" y="160"/>
                  </a:lnTo>
                  <a:lnTo>
                    <a:pt x="2811" y="126"/>
                  </a:lnTo>
                  <a:lnTo>
                    <a:pt x="2788" y="92"/>
                  </a:lnTo>
                  <a:lnTo>
                    <a:pt x="2765" y="58"/>
                  </a:lnTo>
                  <a:lnTo>
                    <a:pt x="2731" y="35"/>
                  </a:lnTo>
                  <a:lnTo>
                    <a:pt x="2697" y="12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8067661" y="2296688"/>
              <a:ext cx="1076375" cy="1470543"/>
            </a:xfrm>
            <a:custGeom>
              <a:avLst/>
              <a:gdLst/>
              <a:ahLst/>
              <a:cxnLst/>
              <a:rect l="l" t="t" r="r" b="b"/>
              <a:pathLst>
                <a:path w="10284" h="14050" extrusionOk="0">
                  <a:moveTo>
                    <a:pt x="2753" y="330"/>
                  </a:moveTo>
                  <a:lnTo>
                    <a:pt x="4744" y="1479"/>
                  </a:lnTo>
                  <a:lnTo>
                    <a:pt x="4733" y="1525"/>
                  </a:lnTo>
                  <a:lnTo>
                    <a:pt x="4733" y="1570"/>
                  </a:lnTo>
                  <a:lnTo>
                    <a:pt x="4733" y="1616"/>
                  </a:lnTo>
                  <a:lnTo>
                    <a:pt x="4744" y="1650"/>
                  </a:lnTo>
                  <a:lnTo>
                    <a:pt x="4767" y="1695"/>
                  </a:lnTo>
                  <a:lnTo>
                    <a:pt x="4790" y="1730"/>
                  </a:lnTo>
                  <a:lnTo>
                    <a:pt x="4824" y="1752"/>
                  </a:lnTo>
                  <a:lnTo>
                    <a:pt x="4858" y="1775"/>
                  </a:lnTo>
                  <a:lnTo>
                    <a:pt x="4903" y="1798"/>
                  </a:lnTo>
                  <a:lnTo>
                    <a:pt x="4949" y="1809"/>
                  </a:lnTo>
                  <a:lnTo>
                    <a:pt x="4949" y="4130"/>
                  </a:lnTo>
                  <a:lnTo>
                    <a:pt x="4881" y="4152"/>
                  </a:lnTo>
                  <a:lnTo>
                    <a:pt x="4824" y="4198"/>
                  </a:lnTo>
                  <a:lnTo>
                    <a:pt x="4790" y="4255"/>
                  </a:lnTo>
                  <a:lnTo>
                    <a:pt x="4778" y="4323"/>
                  </a:lnTo>
                  <a:lnTo>
                    <a:pt x="4778" y="4357"/>
                  </a:lnTo>
                  <a:lnTo>
                    <a:pt x="4790" y="4391"/>
                  </a:lnTo>
                  <a:lnTo>
                    <a:pt x="2810" y="5540"/>
                  </a:lnTo>
                  <a:lnTo>
                    <a:pt x="2776" y="5483"/>
                  </a:lnTo>
                  <a:lnTo>
                    <a:pt x="2719" y="5449"/>
                  </a:lnTo>
                  <a:lnTo>
                    <a:pt x="2662" y="5427"/>
                  </a:lnTo>
                  <a:lnTo>
                    <a:pt x="2594" y="5415"/>
                  </a:lnTo>
                  <a:lnTo>
                    <a:pt x="2537" y="5427"/>
                  </a:lnTo>
                  <a:lnTo>
                    <a:pt x="2480" y="5449"/>
                  </a:lnTo>
                  <a:lnTo>
                    <a:pt x="2424" y="5483"/>
                  </a:lnTo>
                  <a:lnTo>
                    <a:pt x="2389" y="5540"/>
                  </a:lnTo>
                  <a:lnTo>
                    <a:pt x="433" y="4414"/>
                  </a:lnTo>
                  <a:lnTo>
                    <a:pt x="444" y="4369"/>
                  </a:lnTo>
                  <a:lnTo>
                    <a:pt x="444" y="4323"/>
                  </a:lnTo>
                  <a:lnTo>
                    <a:pt x="444" y="4278"/>
                  </a:lnTo>
                  <a:lnTo>
                    <a:pt x="433" y="4243"/>
                  </a:lnTo>
                  <a:lnTo>
                    <a:pt x="410" y="4209"/>
                  </a:lnTo>
                  <a:lnTo>
                    <a:pt x="387" y="4175"/>
                  </a:lnTo>
                  <a:lnTo>
                    <a:pt x="365" y="4152"/>
                  </a:lnTo>
                  <a:lnTo>
                    <a:pt x="330" y="4130"/>
                  </a:lnTo>
                  <a:lnTo>
                    <a:pt x="285" y="4118"/>
                  </a:lnTo>
                  <a:lnTo>
                    <a:pt x="251" y="4107"/>
                  </a:lnTo>
                  <a:lnTo>
                    <a:pt x="251" y="1786"/>
                  </a:lnTo>
                  <a:lnTo>
                    <a:pt x="296" y="1786"/>
                  </a:lnTo>
                  <a:lnTo>
                    <a:pt x="330" y="1764"/>
                  </a:lnTo>
                  <a:lnTo>
                    <a:pt x="365" y="1752"/>
                  </a:lnTo>
                  <a:lnTo>
                    <a:pt x="399" y="1718"/>
                  </a:lnTo>
                  <a:lnTo>
                    <a:pt x="421" y="1684"/>
                  </a:lnTo>
                  <a:lnTo>
                    <a:pt x="444" y="1650"/>
                  </a:lnTo>
                  <a:lnTo>
                    <a:pt x="456" y="1604"/>
                  </a:lnTo>
                  <a:lnTo>
                    <a:pt x="456" y="1570"/>
                  </a:lnTo>
                  <a:lnTo>
                    <a:pt x="456" y="1525"/>
                  </a:lnTo>
                  <a:lnTo>
                    <a:pt x="444" y="1479"/>
                  </a:lnTo>
                  <a:lnTo>
                    <a:pt x="2446" y="330"/>
                  </a:lnTo>
                  <a:lnTo>
                    <a:pt x="2480" y="364"/>
                  </a:lnTo>
                  <a:lnTo>
                    <a:pt x="2515" y="387"/>
                  </a:lnTo>
                  <a:lnTo>
                    <a:pt x="2549" y="399"/>
                  </a:lnTo>
                  <a:lnTo>
                    <a:pt x="2594" y="410"/>
                  </a:lnTo>
                  <a:lnTo>
                    <a:pt x="2640" y="399"/>
                  </a:lnTo>
                  <a:lnTo>
                    <a:pt x="2685" y="387"/>
                  </a:lnTo>
                  <a:lnTo>
                    <a:pt x="2719" y="364"/>
                  </a:lnTo>
                  <a:lnTo>
                    <a:pt x="2753" y="330"/>
                  </a:lnTo>
                  <a:close/>
                  <a:moveTo>
                    <a:pt x="7520" y="342"/>
                  </a:moveTo>
                  <a:lnTo>
                    <a:pt x="9522" y="1502"/>
                  </a:lnTo>
                  <a:lnTo>
                    <a:pt x="9510" y="1570"/>
                  </a:lnTo>
                  <a:lnTo>
                    <a:pt x="9522" y="1604"/>
                  </a:lnTo>
                  <a:lnTo>
                    <a:pt x="9533" y="1639"/>
                  </a:lnTo>
                  <a:lnTo>
                    <a:pt x="9567" y="1695"/>
                  </a:lnTo>
                  <a:lnTo>
                    <a:pt x="9624" y="1741"/>
                  </a:lnTo>
                  <a:lnTo>
                    <a:pt x="9681" y="1764"/>
                  </a:lnTo>
                  <a:lnTo>
                    <a:pt x="9681" y="4073"/>
                  </a:lnTo>
                  <a:lnTo>
                    <a:pt x="9636" y="4084"/>
                  </a:lnTo>
                  <a:lnTo>
                    <a:pt x="9601" y="4096"/>
                  </a:lnTo>
                  <a:lnTo>
                    <a:pt x="9556" y="4118"/>
                  </a:lnTo>
                  <a:lnTo>
                    <a:pt x="9522" y="4152"/>
                  </a:lnTo>
                  <a:lnTo>
                    <a:pt x="9499" y="4187"/>
                  </a:lnTo>
                  <a:lnTo>
                    <a:pt x="9476" y="4232"/>
                  </a:lnTo>
                  <a:lnTo>
                    <a:pt x="9465" y="4278"/>
                  </a:lnTo>
                  <a:lnTo>
                    <a:pt x="9454" y="4323"/>
                  </a:lnTo>
                  <a:lnTo>
                    <a:pt x="9465" y="4380"/>
                  </a:lnTo>
                  <a:lnTo>
                    <a:pt x="9476" y="4426"/>
                  </a:lnTo>
                  <a:lnTo>
                    <a:pt x="7542" y="5540"/>
                  </a:lnTo>
                  <a:lnTo>
                    <a:pt x="7497" y="5495"/>
                  </a:lnTo>
                  <a:lnTo>
                    <a:pt x="7451" y="5461"/>
                  </a:lnTo>
                  <a:lnTo>
                    <a:pt x="7406" y="5438"/>
                  </a:lnTo>
                  <a:lnTo>
                    <a:pt x="7281" y="5438"/>
                  </a:lnTo>
                  <a:lnTo>
                    <a:pt x="7224" y="5461"/>
                  </a:lnTo>
                  <a:lnTo>
                    <a:pt x="7178" y="5495"/>
                  </a:lnTo>
                  <a:lnTo>
                    <a:pt x="7144" y="5540"/>
                  </a:lnTo>
                  <a:lnTo>
                    <a:pt x="5142" y="4391"/>
                  </a:lnTo>
                  <a:lnTo>
                    <a:pt x="5154" y="4357"/>
                  </a:lnTo>
                  <a:lnTo>
                    <a:pt x="5165" y="4323"/>
                  </a:lnTo>
                  <a:lnTo>
                    <a:pt x="5142" y="4255"/>
                  </a:lnTo>
                  <a:lnTo>
                    <a:pt x="5108" y="4198"/>
                  </a:lnTo>
                  <a:lnTo>
                    <a:pt x="5063" y="4152"/>
                  </a:lnTo>
                  <a:lnTo>
                    <a:pt x="4994" y="4130"/>
                  </a:lnTo>
                  <a:lnTo>
                    <a:pt x="4994" y="1809"/>
                  </a:lnTo>
                  <a:lnTo>
                    <a:pt x="5040" y="1798"/>
                  </a:lnTo>
                  <a:lnTo>
                    <a:pt x="5074" y="1775"/>
                  </a:lnTo>
                  <a:lnTo>
                    <a:pt x="5108" y="1752"/>
                  </a:lnTo>
                  <a:lnTo>
                    <a:pt x="5142" y="1730"/>
                  </a:lnTo>
                  <a:lnTo>
                    <a:pt x="5176" y="1695"/>
                  </a:lnTo>
                  <a:lnTo>
                    <a:pt x="5188" y="1650"/>
                  </a:lnTo>
                  <a:lnTo>
                    <a:pt x="5210" y="1616"/>
                  </a:lnTo>
                  <a:lnTo>
                    <a:pt x="5210" y="1570"/>
                  </a:lnTo>
                  <a:lnTo>
                    <a:pt x="5199" y="1525"/>
                  </a:lnTo>
                  <a:lnTo>
                    <a:pt x="5188" y="1479"/>
                  </a:lnTo>
                  <a:lnTo>
                    <a:pt x="7156" y="342"/>
                  </a:lnTo>
                  <a:lnTo>
                    <a:pt x="7190" y="376"/>
                  </a:lnTo>
                  <a:lnTo>
                    <a:pt x="7235" y="410"/>
                  </a:lnTo>
                  <a:lnTo>
                    <a:pt x="7281" y="433"/>
                  </a:lnTo>
                  <a:lnTo>
                    <a:pt x="7395" y="433"/>
                  </a:lnTo>
                  <a:lnTo>
                    <a:pt x="7440" y="410"/>
                  </a:lnTo>
                  <a:lnTo>
                    <a:pt x="7486" y="376"/>
                  </a:lnTo>
                  <a:lnTo>
                    <a:pt x="7520" y="342"/>
                  </a:lnTo>
                  <a:close/>
                  <a:moveTo>
                    <a:pt x="7554" y="8566"/>
                  </a:moveTo>
                  <a:lnTo>
                    <a:pt x="9476" y="9681"/>
                  </a:lnTo>
                  <a:lnTo>
                    <a:pt x="9465" y="9726"/>
                  </a:lnTo>
                  <a:lnTo>
                    <a:pt x="9465" y="9772"/>
                  </a:lnTo>
                  <a:lnTo>
                    <a:pt x="9465" y="9829"/>
                  </a:lnTo>
                  <a:lnTo>
                    <a:pt x="9476" y="9874"/>
                  </a:lnTo>
                  <a:lnTo>
                    <a:pt x="9499" y="9908"/>
                  </a:lnTo>
                  <a:lnTo>
                    <a:pt x="9522" y="9943"/>
                  </a:lnTo>
                  <a:lnTo>
                    <a:pt x="9556" y="9977"/>
                  </a:lnTo>
                  <a:lnTo>
                    <a:pt x="9601" y="9999"/>
                  </a:lnTo>
                  <a:lnTo>
                    <a:pt x="9636" y="10022"/>
                  </a:lnTo>
                  <a:lnTo>
                    <a:pt x="9681" y="10022"/>
                  </a:lnTo>
                  <a:lnTo>
                    <a:pt x="9681" y="12309"/>
                  </a:lnTo>
                  <a:lnTo>
                    <a:pt x="9647" y="12309"/>
                  </a:lnTo>
                  <a:lnTo>
                    <a:pt x="9601" y="12331"/>
                  </a:lnTo>
                  <a:lnTo>
                    <a:pt x="9567" y="12354"/>
                  </a:lnTo>
                  <a:lnTo>
                    <a:pt x="9545" y="12377"/>
                  </a:lnTo>
                  <a:lnTo>
                    <a:pt x="9510" y="12411"/>
                  </a:lnTo>
                  <a:lnTo>
                    <a:pt x="9499" y="12445"/>
                  </a:lnTo>
                  <a:lnTo>
                    <a:pt x="9488" y="12491"/>
                  </a:lnTo>
                  <a:lnTo>
                    <a:pt x="9476" y="12536"/>
                  </a:lnTo>
                  <a:lnTo>
                    <a:pt x="9488" y="12582"/>
                  </a:lnTo>
                  <a:lnTo>
                    <a:pt x="9499" y="12627"/>
                  </a:lnTo>
                  <a:lnTo>
                    <a:pt x="7486" y="13787"/>
                  </a:lnTo>
                  <a:lnTo>
                    <a:pt x="7451" y="13753"/>
                  </a:lnTo>
                  <a:lnTo>
                    <a:pt x="7417" y="13731"/>
                  </a:lnTo>
                  <a:lnTo>
                    <a:pt x="7383" y="13719"/>
                  </a:lnTo>
                  <a:lnTo>
                    <a:pt x="7338" y="13708"/>
                  </a:lnTo>
                  <a:lnTo>
                    <a:pt x="7292" y="13719"/>
                  </a:lnTo>
                  <a:lnTo>
                    <a:pt x="7258" y="13731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5210" y="12639"/>
                  </a:lnTo>
                  <a:lnTo>
                    <a:pt x="5222" y="12593"/>
                  </a:lnTo>
                  <a:lnTo>
                    <a:pt x="5233" y="12536"/>
                  </a:lnTo>
                  <a:lnTo>
                    <a:pt x="5233" y="12479"/>
                  </a:lnTo>
                  <a:lnTo>
                    <a:pt x="5210" y="12434"/>
                  </a:lnTo>
                  <a:lnTo>
                    <a:pt x="5188" y="12388"/>
                  </a:lnTo>
                  <a:lnTo>
                    <a:pt x="5165" y="12354"/>
                  </a:lnTo>
                  <a:lnTo>
                    <a:pt x="5131" y="12320"/>
                  </a:lnTo>
                  <a:lnTo>
                    <a:pt x="5085" y="12297"/>
                  </a:lnTo>
                  <a:lnTo>
                    <a:pt x="5040" y="12275"/>
                  </a:lnTo>
                  <a:lnTo>
                    <a:pt x="4994" y="12275"/>
                  </a:lnTo>
                  <a:lnTo>
                    <a:pt x="4994" y="10034"/>
                  </a:lnTo>
                  <a:lnTo>
                    <a:pt x="5040" y="10022"/>
                  </a:lnTo>
                  <a:lnTo>
                    <a:pt x="5085" y="10011"/>
                  </a:lnTo>
                  <a:lnTo>
                    <a:pt x="5119" y="9988"/>
                  </a:lnTo>
                  <a:lnTo>
                    <a:pt x="5165" y="9954"/>
                  </a:lnTo>
                  <a:lnTo>
                    <a:pt x="5188" y="9920"/>
                  </a:lnTo>
                  <a:lnTo>
                    <a:pt x="5210" y="9874"/>
                  </a:lnTo>
                  <a:lnTo>
                    <a:pt x="5222" y="9829"/>
                  </a:lnTo>
                  <a:lnTo>
                    <a:pt x="5233" y="9772"/>
                  </a:lnTo>
                  <a:lnTo>
                    <a:pt x="5222" y="9726"/>
                  </a:lnTo>
                  <a:lnTo>
                    <a:pt x="5210" y="9681"/>
                  </a:lnTo>
                  <a:lnTo>
                    <a:pt x="7133" y="8566"/>
                  </a:lnTo>
                  <a:lnTo>
                    <a:pt x="7167" y="8612"/>
                  </a:lnTo>
                  <a:lnTo>
                    <a:pt x="7224" y="8646"/>
                  </a:lnTo>
                  <a:lnTo>
                    <a:pt x="7281" y="8669"/>
                  </a:lnTo>
                  <a:lnTo>
                    <a:pt x="7338" y="8680"/>
                  </a:lnTo>
                  <a:lnTo>
                    <a:pt x="7406" y="8669"/>
                  </a:lnTo>
                  <a:lnTo>
                    <a:pt x="7463" y="8657"/>
                  </a:lnTo>
                  <a:lnTo>
                    <a:pt x="7508" y="8612"/>
                  </a:lnTo>
                  <a:lnTo>
                    <a:pt x="7554" y="8566"/>
                  </a:lnTo>
                  <a:close/>
                  <a:moveTo>
                    <a:pt x="7292" y="0"/>
                  </a:moveTo>
                  <a:lnTo>
                    <a:pt x="7258" y="12"/>
                  </a:lnTo>
                  <a:lnTo>
                    <a:pt x="7213" y="35"/>
                  </a:lnTo>
                  <a:lnTo>
                    <a:pt x="7190" y="57"/>
                  </a:lnTo>
                  <a:lnTo>
                    <a:pt x="7156" y="91"/>
                  </a:lnTo>
                  <a:lnTo>
                    <a:pt x="7133" y="137"/>
                  </a:lnTo>
                  <a:lnTo>
                    <a:pt x="7122" y="171"/>
                  </a:lnTo>
                  <a:lnTo>
                    <a:pt x="7122" y="217"/>
                  </a:lnTo>
                  <a:lnTo>
                    <a:pt x="7122" y="262"/>
                  </a:lnTo>
                  <a:lnTo>
                    <a:pt x="7133" y="308"/>
                  </a:lnTo>
                  <a:lnTo>
                    <a:pt x="5176" y="1434"/>
                  </a:lnTo>
                  <a:lnTo>
                    <a:pt x="5131" y="1388"/>
                  </a:lnTo>
                  <a:lnTo>
                    <a:pt x="5085" y="1354"/>
                  </a:lnTo>
                  <a:lnTo>
                    <a:pt x="5028" y="1331"/>
                  </a:lnTo>
                  <a:lnTo>
                    <a:pt x="4903" y="1331"/>
                  </a:lnTo>
                  <a:lnTo>
                    <a:pt x="4858" y="1354"/>
                  </a:lnTo>
                  <a:lnTo>
                    <a:pt x="4801" y="1388"/>
                  </a:lnTo>
                  <a:lnTo>
                    <a:pt x="4767" y="1434"/>
                  </a:lnTo>
                  <a:lnTo>
                    <a:pt x="2776" y="285"/>
                  </a:lnTo>
                  <a:lnTo>
                    <a:pt x="2788" y="251"/>
                  </a:lnTo>
                  <a:lnTo>
                    <a:pt x="2788" y="217"/>
                  </a:lnTo>
                  <a:lnTo>
                    <a:pt x="2788" y="182"/>
                  </a:lnTo>
                  <a:lnTo>
                    <a:pt x="2776" y="148"/>
                  </a:lnTo>
                  <a:lnTo>
                    <a:pt x="2753" y="114"/>
                  </a:lnTo>
                  <a:lnTo>
                    <a:pt x="2731" y="80"/>
                  </a:lnTo>
                  <a:lnTo>
                    <a:pt x="2708" y="57"/>
                  </a:lnTo>
                  <a:lnTo>
                    <a:pt x="2674" y="46"/>
                  </a:lnTo>
                  <a:lnTo>
                    <a:pt x="2640" y="35"/>
                  </a:lnTo>
                  <a:lnTo>
                    <a:pt x="2594" y="23"/>
                  </a:lnTo>
                  <a:lnTo>
                    <a:pt x="2560" y="35"/>
                  </a:lnTo>
                  <a:lnTo>
                    <a:pt x="2526" y="46"/>
                  </a:lnTo>
                  <a:lnTo>
                    <a:pt x="2492" y="57"/>
                  </a:lnTo>
                  <a:lnTo>
                    <a:pt x="2469" y="80"/>
                  </a:lnTo>
                  <a:lnTo>
                    <a:pt x="2446" y="114"/>
                  </a:lnTo>
                  <a:lnTo>
                    <a:pt x="2424" y="148"/>
                  </a:lnTo>
                  <a:lnTo>
                    <a:pt x="2412" y="182"/>
                  </a:lnTo>
                  <a:lnTo>
                    <a:pt x="2412" y="217"/>
                  </a:lnTo>
                  <a:lnTo>
                    <a:pt x="2412" y="251"/>
                  </a:lnTo>
                  <a:lnTo>
                    <a:pt x="2424" y="285"/>
                  </a:lnTo>
                  <a:lnTo>
                    <a:pt x="421" y="1445"/>
                  </a:lnTo>
                  <a:lnTo>
                    <a:pt x="387" y="1400"/>
                  </a:lnTo>
                  <a:lnTo>
                    <a:pt x="342" y="1366"/>
                  </a:lnTo>
                  <a:lnTo>
                    <a:pt x="285" y="1343"/>
                  </a:lnTo>
                  <a:lnTo>
                    <a:pt x="183" y="1343"/>
                  </a:lnTo>
                  <a:lnTo>
                    <a:pt x="137" y="1354"/>
                  </a:lnTo>
                  <a:lnTo>
                    <a:pt x="103" y="1377"/>
                  </a:lnTo>
                  <a:lnTo>
                    <a:pt x="69" y="1411"/>
                  </a:lnTo>
                  <a:lnTo>
                    <a:pt x="46" y="1434"/>
                  </a:lnTo>
                  <a:lnTo>
                    <a:pt x="23" y="1479"/>
                  </a:lnTo>
                  <a:lnTo>
                    <a:pt x="12" y="1525"/>
                  </a:lnTo>
                  <a:lnTo>
                    <a:pt x="1" y="1570"/>
                  </a:lnTo>
                  <a:lnTo>
                    <a:pt x="1" y="1604"/>
                  </a:lnTo>
                  <a:lnTo>
                    <a:pt x="23" y="1650"/>
                  </a:lnTo>
                  <a:lnTo>
                    <a:pt x="35" y="1684"/>
                  </a:lnTo>
                  <a:lnTo>
                    <a:pt x="57" y="1718"/>
                  </a:lnTo>
                  <a:lnTo>
                    <a:pt x="92" y="1741"/>
                  </a:lnTo>
                  <a:lnTo>
                    <a:pt x="126" y="1764"/>
                  </a:lnTo>
                  <a:lnTo>
                    <a:pt x="160" y="1786"/>
                  </a:lnTo>
                  <a:lnTo>
                    <a:pt x="205" y="1786"/>
                  </a:lnTo>
                  <a:lnTo>
                    <a:pt x="205" y="4107"/>
                  </a:lnTo>
                  <a:lnTo>
                    <a:pt x="160" y="4118"/>
                  </a:lnTo>
                  <a:lnTo>
                    <a:pt x="126" y="4130"/>
                  </a:lnTo>
                  <a:lnTo>
                    <a:pt x="92" y="4152"/>
                  </a:lnTo>
                  <a:lnTo>
                    <a:pt x="69" y="4175"/>
                  </a:lnTo>
                  <a:lnTo>
                    <a:pt x="46" y="4209"/>
                  </a:lnTo>
                  <a:lnTo>
                    <a:pt x="23" y="4243"/>
                  </a:lnTo>
                  <a:lnTo>
                    <a:pt x="12" y="4278"/>
                  </a:lnTo>
                  <a:lnTo>
                    <a:pt x="12" y="4323"/>
                  </a:lnTo>
                  <a:lnTo>
                    <a:pt x="12" y="4369"/>
                  </a:lnTo>
                  <a:lnTo>
                    <a:pt x="35" y="4403"/>
                  </a:lnTo>
                  <a:lnTo>
                    <a:pt x="46" y="4448"/>
                  </a:lnTo>
                  <a:lnTo>
                    <a:pt x="80" y="4482"/>
                  </a:lnTo>
                  <a:lnTo>
                    <a:pt x="103" y="4505"/>
                  </a:lnTo>
                  <a:lnTo>
                    <a:pt x="148" y="4528"/>
                  </a:lnTo>
                  <a:lnTo>
                    <a:pt x="183" y="4539"/>
                  </a:lnTo>
                  <a:lnTo>
                    <a:pt x="285" y="4539"/>
                  </a:lnTo>
                  <a:lnTo>
                    <a:pt x="330" y="4517"/>
                  </a:lnTo>
                  <a:lnTo>
                    <a:pt x="376" y="4482"/>
                  </a:lnTo>
                  <a:lnTo>
                    <a:pt x="410" y="4448"/>
                  </a:lnTo>
                  <a:lnTo>
                    <a:pt x="2367" y="5574"/>
                  </a:lnTo>
                  <a:lnTo>
                    <a:pt x="2355" y="5620"/>
                  </a:lnTo>
                  <a:lnTo>
                    <a:pt x="2344" y="5665"/>
                  </a:lnTo>
                  <a:lnTo>
                    <a:pt x="2355" y="5722"/>
                  </a:lnTo>
                  <a:lnTo>
                    <a:pt x="2367" y="5768"/>
                  </a:lnTo>
                  <a:lnTo>
                    <a:pt x="2389" y="5813"/>
                  </a:lnTo>
                  <a:lnTo>
                    <a:pt x="2424" y="5847"/>
                  </a:lnTo>
                  <a:lnTo>
                    <a:pt x="2458" y="5882"/>
                  </a:lnTo>
                  <a:lnTo>
                    <a:pt x="2503" y="5904"/>
                  </a:lnTo>
                  <a:lnTo>
                    <a:pt x="2549" y="5916"/>
                  </a:lnTo>
                  <a:lnTo>
                    <a:pt x="2594" y="5927"/>
                  </a:lnTo>
                  <a:lnTo>
                    <a:pt x="2651" y="5916"/>
                  </a:lnTo>
                  <a:lnTo>
                    <a:pt x="2697" y="5904"/>
                  </a:lnTo>
                  <a:lnTo>
                    <a:pt x="2742" y="5882"/>
                  </a:lnTo>
                  <a:lnTo>
                    <a:pt x="2776" y="5847"/>
                  </a:lnTo>
                  <a:lnTo>
                    <a:pt x="2810" y="5813"/>
                  </a:lnTo>
                  <a:lnTo>
                    <a:pt x="2833" y="5768"/>
                  </a:lnTo>
                  <a:lnTo>
                    <a:pt x="2844" y="5722"/>
                  </a:lnTo>
                  <a:lnTo>
                    <a:pt x="2856" y="5665"/>
                  </a:lnTo>
                  <a:lnTo>
                    <a:pt x="2844" y="5620"/>
                  </a:lnTo>
                  <a:lnTo>
                    <a:pt x="2833" y="5574"/>
                  </a:lnTo>
                  <a:lnTo>
                    <a:pt x="4812" y="4437"/>
                  </a:lnTo>
                  <a:lnTo>
                    <a:pt x="4846" y="4471"/>
                  </a:lnTo>
                  <a:lnTo>
                    <a:pt x="4881" y="4494"/>
                  </a:lnTo>
                  <a:lnTo>
                    <a:pt x="4926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63" y="4494"/>
                  </a:lnTo>
                  <a:lnTo>
                    <a:pt x="5097" y="4471"/>
                  </a:lnTo>
                  <a:lnTo>
                    <a:pt x="5119" y="4437"/>
                  </a:lnTo>
                  <a:lnTo>
                    <a:pt x="7122" y="5586"/>
                  </a:lnTo>
                  <a:lnTo>
                    <a:pt x="7110" y="5631"/>
                  </a:lnTo>
                  <a:lnTo>
                    <a:pt x="7099" y="5665"/>
                  </a:lnTo>
                  <a:lnTo>
                    <a:pt x="7110" y="5711"/>
                  </a:lnTo>
                  <a:lnTo>
                    <a:pt x="7122" y="5756"/>
                  </a:lnTo>
                  <a:lnTo>
                    <a:pt x="7144" y="5791"/>
                  </a:lnTo>
                  <a:lnTo>
                    <a:pt x="7167" y="5825"/>
                  </a:lnTo>
                  <a:lnTo>
                    <a:pt x="7201" y="5859"/>
                  </a:lnTo>
                  <a:lnTo>
                    <a:pt x="7235" y="5882"/>
                  </a:lnTo>
                  <a:lnTo>
                    <a:pt x="7269" y="5893"/>
                  </a:lnTo>
                  <a:lnTo>
                    <a:pt x="7315" y="5904"/>
                  </a:lnTo>
                  <a:lnTo>
                    <a:pt x="7315" y="8179"/>
                  </a:lnTo>
                  <a:lnTo>
                    <a:pt x="7269" y="8179"/>
                  </a:lnTo>
                  <a:lnTo>
                    <a:pt x="7224" y="8202"/>
                  </a:lnTo>
                  <a:lnTo>
                    <a:pt x="7190" y="8225"/>
                  </a:lnTo>
                  <a:lnTo>
                    <a:pt x="7156" y="8259"/>
                  </a:lnTo>
                  <a:lnTo>
                    <a:pt x="7122" y="8293"/>
                  </a:lnTo>
                  <a:lnTo>
                    <a:pt x="7099" y="8339"/>
                  </a:lnTo>
                  <a:lnTo>
                    <a:pt x="7087" y="8384"/>
                  </a:lnTo>
                  <a:lnTo>
                    <a:pt x="7087" y="8430"/>
                  </a:lnTo>
                  <a:lnTo>
                    <a:pt x="7087" y="8487"/>
                  </a:lnTo>
                  <a:lnTo>
                    <a:pt x="7110" y="8532"/>
                  </a:lnTo>
                  <a:lnTo>
                    <a:pt x="5188" y="9635"/>
                  </a:lnTo>
                  <a:lnTo>
                    <a:pt x="5154" y="9590"/>
                  </a:lnTo>
                  <a:lnTo>
                    <a:pt x="5097" y="9556"/>
                  </a:lnTo>
                  <a:lnTo>
                    <a:pt x="5040" y="9522"/>
                  </a:lnTo>
                  <a:lnTo>
                    <a:pt x="4915" y="9522"/>
                  </a:lnTo>
                  <a:lnTo>
                    <a:pt x="4869" y="9533"/>
                  </a:lnTo>
                  <a:lnTo>
                    <a:pt x="4824" y="9567"/>
                  </a:lnTo>
                  <a:lnTo>
                    <a:pt x="4790" y="9590"/>
                  </a:lnTo>
                  <a:lnTo>
                    <a:pt x="4755" y="9635"/>
                  </a:lnTo>
                  <a:lnTo>
                    <a:pt x="4733" y="9681"/>
                  </a:lnTo>
                  <a:lnTo>
                    <a:pt x="4721" y="9726"/>
                  </a:lnTo>
                  <a:lnTo>
                    <a:pt x="4710" y="9772"/>
                  </a:lnTo>
                  <a:lnTo>
                    <a:pt x="4710" y="9829"/>
                  </a:lnTo>
                  <a:lnTo>
                    <a:pt x="4733" y="9874"/>
                  </a:lnTo>
                  <a:lnTo>
                    <a:pt x="4755" y="9920"/>
                  </a:lnTo>
                  <a:lnTo>
                    <a:pt x="4778" y="9954"/>
                  </a:lnTo>
                  <a:lnTo>
                    <a:pt x="4812" y="9988"/>
                  </a:lnTo>
                  <a:lnTo>
                    <a:pt x="4858" y="10011"/>
                  </a:lnTo>
                  <a:lnTo>
                    <a:pt x="4892" y="10022"/>
                  </a:lnTo>
                  <a:lnTo>
                    <a:pt x="4949" y="10034"/>
                  </a:lnTo>
                  <a:lnTo>
                    <a:pt x="4949" y="12275"/>
                  </a:lnTo>
                  <a:lnTo>
                    <a:pt x="4892" y="12286"/>
                  </a:lnTo>
                  <a:lnTo>
                    <a:pt x="4846" y="12297"/>
                  </a:lnTo>
                  <a:lnTo>
                    <a:pt x="4812" y="12320"/>
                  </a:lnTo>
                  <a:lnTo>
                    <a:pt x="4778" y="12354"/>
                  </a:lnTo>
                  <a:lnTo>
                    <a:pt x="4744" y="12388"/>
                  </a:lnTo>
                  <a:lnTo>
                    <a:pt x="4721" y="12434"/>
                  </a:lnTo>
                  <a:lnTo>
                    <a:pt x="4710" y="12479"/>
                  </a:lnTo>
                  <a:lnTo>
                    <a:pt x="4710" y="12536"/>
                  </a:lnTo>
                  <a:lnTo>
                    <a:pt x="4710" y="12582"/>
                  </a:lnTo>
                  <a:lnTo>
                    <a:pt x="4721" y="12639"/>
                  </a:lnTo>
                  <a:lnTo>
                    <a:pt x="4755" y="12684"/>
                  </a:lnTo>
                  <a:lnTo>
                    <a:pt x="4778" y="12718"/>
                  </a:lnTo>
                  <a:lnTo>
                    <a:pt x="4824" y="12752"/>
                  </a:lnTo>
                  <a:lnTo>
                    <a:pt x="4869" y="12775"/>
                  </a:lnTo>
                  <a:lnTo>
                    <a:pt x="4915" y="12786"/>
                  </a:lnTo>
                  <a:lnTo>
                    <a:pt x="4972" y="12798"/>
                  </a:lnTo>
                  <a:lnTo>
                    <a:pt x="5040" y="12786"/>
                  </a:lnTo>
                  <a:lnTo>
                    <a:pt x="5097" y="12764"/>
                  </a:lnTo>
                  <a:lnTo>
                    <a:pt x="5142" y="12730"/>
                  </a:lnTo>
                  <a:lnTo>
                    <a:pt x="5188" y="12684"/>
                  </a:lnTo>
                  <a:lnTo>
                    <a:pt x="7178" y="13833"/>
                  </a:lnTo>
                  <a:lnTo>
                    <a:pt x="7167" y="13878"/>
                  </a:lnTo>
                  <a:lnTo>
                    <a:pt x="7167" y="13913"/>
                  </a:lnTo>
                  <a:lnTo>
                    <a:pt x="7178" y="13947"/>
                  </a:lnTo>
                  <a:lnTo>
                    <a:pt x="7224" y="14004"/>
                  </a:lnTo>
                  <a:lnTo>
                    <a:pt x="7269" y="14038"/>
                  </a:lnTo>
                  <a:lnTo>
                    <a:pt x="7304" y="14049"/>
                  </a:lnTo>
                  <a:lnTo>
                    <a:pt x="7372" y="14049"/>
                  </a:lnTo>
                  <a:lnTo>
                    <a:pt x="7406" y="14038"/>
                  </a:lnTo>
                  <a:lnTo>
                    <a:pt x="7463" y="14004"/>
                  </a:lnTo>
                  <a:lnTo>
                    <a:pt x="7497" y="13947"/>
                  </a:lnTo>
                  <a:lnTo>
                    <a:pt x="7508" y="13913"/>
                  </a:lnTo>
                  <a:lnTo>
                    <a:pt x="7508" y="13878"/>
                  </a:lnTo>
                  <a:lnTo>
                    <a:pt x="7497" y="13833"/>
                  </a:lnTo>
                  <a:lnTo>
                    <a:pt x="9522" y="12661"/>
                  </a:lnTo>
                  <a:lnTo>
                    <a:pt x="9556" y="12707"/>
                  </a:lnTo>
                  <a:lnTo>
                    <a:pt x="9601" y="12741"/>
                  </a:lnTo>
                  <a:lnTo>
                    <a:pt x="9658" y="12752"/>
                  </a:lnTo>
                  <a:lnTo>
                    <a:pt x="9715" y="12764"/>
                  </a:lnTo>
                  <a:lnTo>
                    <a:pt x="9761" y="12752"/>
                  </a:lnTo>
                  <a:lnTo>
                    <a:pt x="9818" y="12741"/>
                  </a:lnTo>
                  <a:lnTo>
                    <a:pt x="9863" y="12707"/>
                  </a:lnTo>
                  <a:lnTo>
                    <a:pt x="9897" y="12661"/>
                  </a:lnTo>
                  <a:lnTo>
                    <a:pt x="10284" y="12889"/>
                  </a:lnTo>
                  <a:lnTo>
                    <a:pt x="10284" y="12832"/>
                  </a:lnTo>
                  <a:lnTo>
                    <a:pt x="9920" y="12627"/>
                  </a:lnTo>
                  <a:lnTo>
                    <a:pt x="9931" y="12582"/>
                  </a:lnTo>
                  <a:lnTo>
                    <a:pt x="9943" y="12536"/>
                  </a:lnTo>
                  <a:lnTo>
                    <a:pt x="9931" y="12491"/>
                  </a:lnTo>
                  <a:lnTo>
                    <a:pt x="9920" y="12445"/>
                  </a:lnTo>
                  <a:lnTo>
                    <a:pt x="9909" y="12411"/>
                  </a:lnTo>
                  <a:lnTo>
                    <a:pt x="9874" y="12377"/>
                  </a:lnTo>
                  <a:lnTo>
                    <a:pt x="9852" y="12354"/>
                  </a:lnTo>
                  <a:lnTo>
                    <a:pt x="9818" y="12331"/>
                  </a:lnTo>
                  <a:lnTo>
                    <a:pt x="9772" y="12309"/>
                  </a:lnTo>
                  <a:lnTo>
                    <a:pt x="9727" y="12309"/>
                  </a:lnTo>
                  <a:lnTo>
                    <a:pt x="9727" y="10022"/>
                  </a:lnTo>
                  <a:lnTo>
                    <a:pt x="9783" y="10022"/>
                  </a:lnTo>
                  <a:lnTo>
                    <a:pt x="9818" y="9999"/>
                  </a:lnTo>
                  <a:lnTo>
                    <a:pt x="9863" y="9977"/>
                  </a:lnTo>
                  <a:lnTo>
                    <a:pt x="9897" y="9943"/>
                  </a:lnTo>
                  <a:lnTo>
                    <a:pt x="9920" y="9908"/>
                  </a:lnTo>
                  <a:lnTo>
                    <a:pt x="9943" y="9874"/>
                  </a:lnTo>
                  <a:lnTo>
                    <a:pt x="9954" y="9829"/>
                  </a:lnTo>
                  <a:lnTo>
                    <a:pt x="9965" y="9772"/>
                  </a:lnTo>
                  <a:lnTo>
                    <a:pt x="9954" y="9726"/>
                  </a:lnTo>
                  <a:lnTo>
                    <a:pt x="9943" y="9681"/>
                  </a:lnTo>
                  <a:lnTo>
                    <a:pt x="10284" y="9488"/>
                  </a:lnTo>
                  <a:lnTo>
                    <a:pt x="10284" y="9431"/>
                  </a:lnTo>
                  <a:lnTo>
                    <a:pt x="9920" y="9647"/>
                  </a:lnTo>
                  <a:lnTo>
                    <a:pt x="9886" y="9601"/>
                  </a:lnTo>
                  <a:lnTo>
                    <a:pt x="9829" y="9556"/>
                  </a:lnTo>
                  <a:lnTo>
                    <a:pt x="9772" y="9533"/>
                  </a:lnTo>
                  <a:lnTo>
                    <a:pt x="9715" y="9522"/>
                  </a:lnTo>
                  <a:lnTo>
                    <a:pt x="9647" y="9533"/>
                  </a:lnTo>
                  <a:lnTo>
                    <a:pt x="9590" y="9556"/>
                  </a:lnTo>
                  <a:lnTo>
                    <a:pt x="9533" y="9601"/>
                  </a:lnTo>
                  <a:lnTo>
                    <a:pt x="9499" y="9647"/>
                  </a:lnTo>
                  <a:lnTo>
                    <a:pt x="7577" y="8532"/>
                  </a:lnTo>
                  <a:lnTo>
                    <a:pt x="7588" y="8487"/>
                  </a:lnTo>
                  <a:lnTo>
                    <a:pt x="7588" y="8430"/>
                  </a:lnTo>
                  <a:lnTo>
                    <a:pt x="7588" y="8384"/>
                  </a:lnTo>
                  <a:lnTo>
                    <a:pt x="7577" y="8339"/>
                  </a:lnTo>
                  <a:lnTo>
                    <a:pt x="7554" y="8293"/>
                  </a:lnTo>
                  <a:lnTo>
                    <a:pt x="7531" y="8259"/>
                  </a:lnTo>
                  <a:lnTo>
                    <a:pt x="7497" y="8225"/>
                  </a:lnTo>
                  <a:lnTo>
                    <a:pt x="7451" y="8202"/>
                  </a:lnTo>
                  <a:lnTo>
                    <a:pt x="7406" y="8179"/>
                  </a:lnTo>
                  <a:lnTo>
                    <a:pt x="7360" y="8179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6" y="5859"/>
                  </a:lnTo>
                  <a:lnTo>
                    <a:pt x="7508" y="5825"/>
                  </a:lnTo>
                  <a:lnTo>
                    <a:pt x="7542" y="5791"/>
                  </a:lnTo>
                  <a:lnTo>
                    <a:pt x="7565" y="5756"/>
                  </a:lnTo>
                  <a:lnTo>
                    <a:pt x="7577" y="5711"/>
                  </a:lnTo>
                  <a:lnTo>
                    <a:pt x="7577" y="5665"/>
                  </a:lnTo>
                  <a:lnTo>
                    <a:pt x="7577" y="5631"/>
                  </a:lnTo>
                  <a:lnTo>
                    <a:pt x="7565" y="5586"/>
                  </a:lnTo>
                  <a:lnTo>
                    <a:pt x="9499" y="4460"/>
                  </a:lnTo>
                  <a:lnTo>
                    <a:pt x="9545" y="4505"/>
                  </a:lnTo>
                  <a:lnTo>
                    <a:pt x="9590" y="4539"/>
                  </a:lnTo>
                  <a:lnTo>
                    <a:pt x="9647" y="4562"/>
                  </a:lnTo>
                  <a:lnTo>
                    <a:pt x="9715" y="4573"/>
                  </a:lnTo>
                  <a:lnTo>
                    <a:pt x="9772" y="4562"/>
                  </a:lnTo>
                  <a:lnTo>
                    <a:pt x="9829" y="4539"/>
                  </a:lnTo>
                  <a:lnTo>
                    <a:pt x="9874" y="4505"/>
                  </a:lnTo>
                  <a:lnTo>
                    <a:pt x="9920" y="4460"/>
                  </a:lnTo>
                  <a:lnTo>
                    <a:pt x="10284" y="4676"/>
                  </a:lnTo>
                  <a:lnTo>
                    <a:pt x="10284" y="4619"/>
                  </a:lnTo>
                  <a:lnTo>
                    <a:pt x="9943" y="4426"/>
                  </a:lnTo>
                  <a:lnTo>
                    <a:pt x="9954" y="4380"/>
                  </a:lnTo>
                  <a:lnTo>
                    <a:pt x="9965" y="4323"/>
                  </a:lnTo>
                  <a:lnTo>
                    <a:pt x="9954" y="4278"/>
                  </a:lnTo>
                  <a:lnTo>
                    <a:pt x="9943" y="4232"/>
                  </a:lnTo>
                  <a:lnTo>
                    <a:pt x="9920" y="4187"/>
                  </a:lnTo>
                  <a:lnTo>
                    <a:pt x="9897" y="4152"/>
                  </a:lnTo>
                  <a:lnTo>
                    <a:pt x="9863" y="4118"/>
                  </a:lnTo>
                  <a:lnTo>
                    <a:pt x="9818" y="4096"/>
                  </a:lnTo>
                  <a:lnTo>
                    <a:pt x="9783" y="4084"/>
                  </a:lnTo>
                  <a:lnTo>
                    <a:pt x="9727" y="4073"/>
                  </a:lnTo>
                  <a:lnTo>
                    <a:pt x="9727" y="1764"/>
                  </a:lnTo>
                  <a:lnTo>
                    <a:pt x="9795" y="1741"/>
                  </a:lnTo>
                  <a:lnTo>
                    <a:pt x="9852" y="1695"/>
                  </a:lnTo>
                  <a:lnTo>
                    <a:pt x="9886" y="1639"/>
                  </a:lnTo>
                  <a:lnTo>
                    <a:pt x="9897" y="1604"/>
                  </a:lnTo>
                  <a:lnTo>
                    <a:pt x="9909" y="1570"/>
                  </a:lnTo>
                  <a:lnTo>
                    <a:pt x="9897" y="1502"/>
                  </a:lnTo>
                  <a:lnTo>
                    <a:pt x="10284" y="1275"/>
                  </a:lnTo>
                  <a:lnTo>
                    <a:pt x="10284" y="1218"/>
                  </a:lnTo>
                  <a:lnTo>
                    <a:pt x="9874" y="1457"/>
                  </a:lnTo>
                  <a:lnTo>
                    <a:pt x="9840" y="1422"/>
                  </a:lnTo>
                  <a:lnTo>
                    <a:pt x="9806" y="1400"/>
                  </a:lnTo>
                  <a:lnTo>
                    <a:pt x="9761" y="1377"/>
                  </a:lnTo>
                  <a:lnTo>
                    <a:pt x="9658" y="1377"/>
                  </a:lnTo>
                  <a:lnTo>
                    <a:pt x="9613" y="1400"/>
                  </a:lnTo>
                  <a:lnTo>
                    <a:pt x="9579" y="1422"/>
                  </a:lnTo>
                  <a:lnTo>
                    <a:pt x="9545" y="1457"/>
                  </a:lnTo>
                  <a:lnTo>
                    <a:pt x="7542" y="308"/>
                  </a:lnTo>
                  <a:lnTo>
                    <a:pt x="7554" y="262"/>
                  </a:lnTo>
                  <a:lnTo>
                    <a:pt x="7554" y="217"/>
                  </a:lnTo>
                  <a:lnTo>
                    <a:pt x="7554" y="171"/>
                  </a:lnTo>
                  <a:lnTo>
                    <a:pt x="7542" y="137"/>
                  </a:lnTo>
                  <a:lnTo>
                    <a:pt x="7520" y="91"/>
                  </a:lnTo>
                  <a:lnTo>
                    <a:pt x="7497" y="57"/>
                  </a:lnTo>
                  <a:lnTo>
                    <a:pt x="7463" y="35"/>
                  </a:lnTo>
                  <a:lnTo>
                    <a:pt x="7429" y="12"/>
                  </a:lnTo>
                  <a:lnTo>
                    <a:pt x="7383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0" y="2730110"/>
              <a:ext cx="1163351" cy="2328901"/>
            </a:xfrm>
            <a:custGeom>
              <a:avLst/>
              <a:gdLst/>
              <a:ahLst/>
              <a:cxnLst/>
              <a:rect l="l" t="t" r="r" b="b"/>
              <a:pathLst>
                <a:path w="11115" h="22251" extrusionOk="0">
                  <a:moveTo>
                    <a:pt x="3971" y="4391"/>
                  </a:moveTo>
                  <a:lnTo>
                    <a:pt x="6007" y="5574"/>
                  </a:lnTo>
                  <a:lnTo>
                    <a:pt x="5996" y="5631"/>
                  </a:lnTo>
                  <a:lnTo>
                    <a:pt x="5996" y="5676"/>
                  </a:lnTo>
                  <a:lnTo>
                    <a:pt x="6007" y="5711"/>
                  </a:lnTo>
                  <a:lnTo>
                    <a:pt x="6041" y="5767"/>
                  </a:lnTo>
                  <a:lnTo>
                    <a:pt x="6098" y="5813"/>
                  </a:lnTo>
                  <a:lnTo>
                    <a:pt x="6166" y="5836"/>
                  </a:lnTo>
                  <a:lnTo>
                    <a:pt x="6166" y="8145"/>
                  </a:lnTo>
                  <a:lnTo>
                    <a:pt x="6121" y="8156"/>
                  </a:lnTo>
                  <a:lnTo>
                    <a:pt x="6087" y="8168"/>
                  </a:lnTo>
                  <a:lnTo>
                    <a:pt x="6041" y="8202"/>
                  </a:lnTo>
                  <a:lnTo>
                    <a:pt x="6018" y="8225"/>
                  </a:lnTo>
                  <a:lnTo>
                    <a:pt x="5984" y="8259"/>
                  </a:lnTo>
                  <a:lnTo>
                    <a:pt x="5973" y="8304"/>
                  </a:lnTo>
                  <a:lnTo>
                    <a:pt x="5950" y="8350"/>
                  </a:lnTo>
                  <a:lnTo>
                    <a:pt x="5950" y="8395"/>
                  </a:lnTo>
                  <a:lnTo>
                    <a:pt x="5950" y="8441"/>
                  </a:lnTo>
                  <a:lnTo>
                    <a:pt x="5973" y="8486"/>
                  </a:lnTo>
                  <a:lnTo>
                    <a:pt x="4039" y="9612"/>
                  </a:lnTo>
                  <a:lnTo>
                    <a:pt x="3994" y="9555"/>
                  </a:lnTo>
                  <a:lnTo>
                    <a:pt x="3948" y="9521"/>
                  </a:lnTo>
                  <a:lnTo>
                    <a:pt x="3891" y="9499"/>
                  </a:lnTo>
                  <a:lnTo>
                    <a:pt x="3823" y="9487"/>
                  </a:lnTo>
                  <a:lnTo>
                    <a:pt x="3766" y="9499"/>
                  </a:lnTo>
                  <a:lnTo>
                    <a:pt x="3709" y="9521"/>
                  </a:lnTo>
                  <a:lnTo>
                    <a:pt x="3652" y="9567"/>
                  </a:lnTo>
                  <a:lnTo>
                    <a:pt x="3618" y="9612"/>
                  </a:lnTo>
                  <a:lnTo>
                    <a:pt x="1628" y="8463"/>
                  </a:lnTo>
                  <a:lnTo>
                    <a:pt x="1628" y="8429"/>
                  </a:lnTo>
                  <a:lnTo>
                    <a:pt x="1639" y="8395"/>
                  </a:lnTo>
                  <a:lnTo>
                    <a:pt x="1628" y="8327"/>
                  </a:lnTo>
                  <a:lnTo>
                    <a:pt x="1593" y="8270"/>
                  </a:lnTo>
                  <a:lnTo>
                    <a:pt x="1537" y="8236"/>
                  </a:lnTo>
                  <a:lnTo>
                    <a:pt x="1480" y="8213"/>
                  </a:lnTo>
                  <a:lnTo>
                    <a:pt x="1480" y="5836"/>
                  </a:lnTo>
                  <a:lnTo>
                    <a:pt x="1514" y="5836"/>
                  </a:lnTo>
                  <a:lnTo>
                    <a:pt x="1548" y="5824"/>
                  </a:lnTo>
                  <a:lnTo>
                    <a:pt x="1582" y="5802"/>
                  </a:lnTo>
                  <a:lnTo>
                    <a:pt x="1605" y="5779"/>
                  </a:lnTo>
                  <a:lnTo>
                    <a:pt x="1628" y="5745"/>
                  </a:lnTo>
                  <a:lnTo>
                    <a:pt x="1650" y="5711"/>
                  </a:lnTo>
                  <a:lnTo>
                    <a:pt x="1662" y="5676"/>
                  </a:lnTo>
                  <a:lnTo>
                    <a:pt x="1662" y="5631"/>
                  </a:lnTo>
                  <a:lnTo>
                    <a:pt x="1662" y="5597"/>
                  </a:lnTo>
                  <a:lnTo>
                    <a:pt x="1650" y="5563"/>
                  </a:lnTo>
                  <a:lnTo>
                    <a:pt x="3686" y="4391"/>
                  </a:lnTo>
                  <a:lnTo>
                    <a:pt x="3709" y="4425"/>
                  </a:lnTo>
                  <a:lnTo>
                    <a:pt x="3743" y="4448"/>
                  </a:lnTo>
                  <a:lnTo>
                    <a:pt x="3789" y="4459"/>
                  </a:lnTo>
                  <a:lnTo>
                    <a:pt x="3868" y="4459"/>
                  </a:lnTo>
                  <a:lnTo>
                    <a:pt x="3903" y="4448"/>
                  </a:lnTo>
                  <a:lnTo>
                    <a:pt x="3937" y="4425"/>
                  </a:lnTo>
                  <a:lnTo>
                    <a:pt x="3971" y="4391"/>
                  </a:lnTo>
                  <a:close/>
                  <a:moveTo>
                    <a:pt x="8703" y="4391"/>
                  </a:moveTo>
                  <a:lnTo>
                    <a:pt x="10773" y="5585"/>
                  </a:lnTo>
                  <a:lnTo>
                    <a:pt x="10762" y="5631"/>
                  </a:lnTo>
                  <a:lnTo>
                    <a:pt x="10773" y="5699"/>
                  </a:lnTo>
                  <a:lnTo>
                    <a:pt x="10807" y="5745"/>
                  </a:lnTo>
                  <a:lnTo>
                    <a:pt x="10853" y="5790"/>
                  </a:lnTo>
                  <a:lnTo>
                    <a:pt x="10910" y="5813"/>
                  </a:lnTo>
                  <a:lnTo>
                    <a:pt x="10910" y="8225"/>
                  </a:lnTo>
                  <a:lnTo>
                    <a:pt x="10853" y="8247"/>
                  </a:lnTo>
                  <a:lnTo>
                    <a:pt x="10807" y="8281"/>
                  </a:lnTo>
                  <a:lnTo>
                    <a:pt x="10773" y="8327"/>
                  </a:lnTo>
                  <a:lnTo>
                    <a:pt x="10762" y="8395"/>
                  </a:lnTo>
                  <a:lnTo>
                    <a:pt x="10773" y="8452"/>
                  </a:lnTo>
                  <a:lnTo>
                    <a:pt x="8726" y="9646"/>
                  </a:lnTo>
                  <a:lnTo>
                    <a:pt x="8692" y="9612"/>
                  </a:lnTo>
                  <a:lnTo>
                    <a:pt x="8658" y="9578"/>
                  </a:lnTo>
                  <a:lnTo>
                    <a:pt x="8612" y="9567"/>
                  </a:lnTo>
                  <a:lnTo>
                    <a:pt x="8567" y="9555"/>
                  </a:lnTo>
                  <a:lnTo>
                    <a:pt x="8521" y="9567"/>
                  </a:lnTo>
                  <a:lnTo>
                    <a:pt x="8476" y="9578"/>
                  </a:lnTo>
                  <a:lnTo>
                    <a:pt x="8441" y="9612"/>
                  </a:lnTo>
                  <a:lnTo>
                    <a:pt x="8419" y="9646"/>
                  </a:lnTo>
                  <a:lnTo>
                    <a:pt x="6428" y="8498"/>
                  </a:lnTo>
                  <a:lnTo>
                    <a:pt x="6439" y="8452"/>
                  </a:lnTo>
                  <a:lnTo>
                    <a:pt x="6451" y="8395"/>
                  </a:lnTo>
                  <a:lnTo>
                    <a:pt x="6439" y="8350"/>
                  </a:lnTo>
                  <a:lnTo>
                    <a:pt x="6428" y="8304"/>
                  </a:lnTo>
                  <a:lnTo>
                    <a:pt x="6405" y="8259"/>
                  </a:lnTo>
                  <a:lnTo>
                    <a:pt x="6382" y="8225"/>
                  </a:lnTo>
                  <a:lnTo>
                    <a:pt x="6348" y="8190"/>
                  </a:lnTo>
                  <a:lnTo>
                    <a:pt x="6303" y="8168"/>
                  </a:lnTo>
                  <a:lnTo>
                    <a:pt x="6257" y="8156"/>
                  </a:lnTo>
                  <a:lnTo>
                    <a:pt x="6212" y="8145"/>
                  </a:lnTo>
                  <a:lnTo>
                    <a:pt x="6212" y="5836"/>
                  </a:lnTo>
                  <a:lnTo>
                    <a:pt x="6257" y="5836"/>
                  </a:lnTo>
                  <a:lnTo>
                    <a:pt x="6291" y="5813"/>
                  </a:lnTo>
                  <a:lnTo>
                    <a:pt x="6348" y="5767"/>
                  </a:lnTo>
                  <a:lnTo>
                    <a:pt x="6371" y="5745"/>
                  </a:lnTo>
                  <a:lnTo>
                    <a:pt x="6382" y="5711"/>
                  </a:lnTo>
                  <a:lnTo>
                    <a:pt x="6394" y="5676"/>
                  </a:lnTo>
                  <a:lnTo>
                    <a:pt x="6405" y="5631"/>
                  </a:lnTo>
                  <a:lnTo>
                    <a:pt x="6394" y="5597"/>
                  </a:lnTo>
                  <a:lnTo>
                    <a:pt x="6394" y="5563"/>
                  </a:lnTo>
                  <a:lnTo>
                    <a:pt x="8430" y="4391"/>
                  </a:lnTo>
                  <a:lnTo>
                    <a:pt x="8453" y="4414"/>
                  </a:lnTo>
                  <a:lnTo>
                    <a:pt x="8487" y="4437"/>
                  </a:lnTo>
                  <a:lnTo>
                    <a:pt x="8521" y="4459"/>
                  </a:lnTo>
                  <a:lnTo>
                    <a:pt x="8612" y="4459"/>
                  </a:lnTo>
                  <a:lnTo>
                    <a:pt x="8646" y="4437"/>
                  </a:lnTo>
                  <a:lnTo>
                    <a:pt x="8680" y="4414"/>
                  </a:lnTo>
                  <a:lnTo>
                    <a:pt x="8703" y="4391"/>
                  </a:lnTo>
                  <a:close/>
                  <a:moveTo>
                    <a:pt x="1423" y="0"/>
                  </a:moveTo>
                  <a:lnTo>
                    <a:pt x="1389" y="11"/>
                  </a:lnTo>
                  <a:lnTo>
                    <a:pt x="1355" y="34"/>
                  </a:lnTo>
                  <a:lnTo>
                    <a:pt x="1332" y="57"/>
                  </a:lnTo>
                  <a:lnTo>
                    <a:pt x="1309" y="80"/>
                  </a:lnTo>
                  <a:lnTo>
                    <a:pt x="1286" y="114"/>
                  </a:lnTo>
                  <a:lnTo>
                    <a:pt x="1275" y="148"/>
                  </a:lnTo>
                  <a:lnTo>
                    <a:pt x="1275" y="182"/>
                  </a:lnTo>
                  <a:lnTo>
                    <a:pt x="1286" y="250"/>
                  </a:lnTo>
                  <a:lnTo>
                    <a:pt x="1" y="990"/>
                  </a:lnTo>
                  <a:lnTo>
                    <a:pt x="1" y="1047"/>
                  </a:lnTo>
                  <a:lnTo>
                    <a:pt x="1309" y="285"/>
                  </a:lnTo>
                  <a:lnTo>
                    <a:pt x="1332" y="319"/>
                  </a:lnTo>
                  <a:lnTo>
                    <a:pt x="1377" y="341"/>
                  </a:lnTo>
                  <a:lnTo>
                    <a:pt x="1411" y="364"/>
                  </a:lnTo>
                  <a:lnTo>
                    <a:pt x="1502" y="364"/>
                  </a:lnTo>
                  <a:lnTo>
                    <a:pt x="1537" y="341"/>
                  </a:lnTo>
                  <a:lnTo>
                    <a:pt x="1571" y="319"/>
                  </a:lnTo>
                  <a:lnTo>
                    <a:pt x="1605" y="296"/>
                  </a:lnTo>
                  <a:lnTo>
                    <a:pt x="3652" y="1468"/>
                  </a:lnTo>
                  <a:lnTo>
                    <a:pt x="3641" y="1524"/>
                  </a:lnTo>
                  <a:lnTo>
                    <a:pt x="3652" y="1593"/>
                  </a:lnTo>
                  <a:lnTo>
                    <a:pt x="3686" y="1650"/>
                  </a:lnTo>
                  <a:lnTo>
                    <a:pt x="3732" y="1695"/>
                  </a:lnTo>
                  <a:lnTo>
                    <a:pt x="3800" y="1718"/>
                  </a:lnTo>
                  <a:lnTo>
                    <a:pt x="3800" y="4118"/>
                  </a:lnTo>
                  <a:lnTo>
                    <a:pt x="3743" y="4129"/>
                  </a:lnTo>
                  <a:lnTo>
                    <a:pt x="3698" y="4175"/>
                  </a:lnTo>
                  <a:lnTo>
                    <a:pt x="3664" y="4220"/>
                  </a:lnTo>
                  <a:lnTo>
                    <a:pt x="3652" y="4289"/>
                  </a:lnTo>
                  <a:lnTo>
                    <a:pt x="3664" y="4346"/>
                  </a:lnTo>
                  <a:lnTo>
                    <a:pt x="1628" y="5517"/>
                  </a:lnTo>
                  <a:lnTo>
                    <a:pt x="1593" y="5483"/>
                  </a:lnTo>
                  <a:lnTo>
                    <a:pt x="1559" y="5460"/>
                  </a:lnTo>
                  <a:lnTo>
                    <a:pt x="1514" y="5438"/>
                  </a:lnTo>
                  <a:lnTo>
                    <a:pt x="1457" y="5426"/>
                  </a:lnTo>
                  <a:lnTo>
                    <a:pt x="1400" y="5438"/>
                  </a:lnTo>
                  <a:lnTo>
                    <a:pt x="1355" y="5460"/>
                  </a:lnTo>
                  <a:lnTo>
                    <a:pt x="1320" y="5483"/>
                  </a:lnTo>
                  <a:lnTo>
                    <a:pt x="1286" y="5529"/>
                  </a:lnTo>
                  <a:lnTo>
                    <a:pt x="1" y="4789"/>
                  </a:lnTo>
                  <a:lnTo>
                    <a:pt x="1" y="4835"/>
                  </a:lnTo>
                  <a:lnTo>
                    <a:pt x="1264" y="5574"/>
                  </a:lnTo>
                  <a:lnTo>
                    <a:pt x="1252" y="5631"/>
                  </a:lnTo>
                  <a:lnTo>
                    <a:pt x="1252" y="5676"/>
                  </a:lnTo>
                  <a:lnTo>
                    <a:pt x="1264" y="5711"/>
                  </a:lnTo>
                  <a:lnTo>
                    <a:pt x="1298" y="5767"/>
                  </a:lnTo>
                  <a:lnTo>
                    <a:pt x="1355" y="5813"/>
                  </a:lnTo>
                  <a:lnTo>
                    <a:pt x="1434" y="5836"/>
                  </a:lnTo>
                  <a:lnTo>
                    <a:pt x="1434" y="8213"/>
                  </a:lnTo>
                  <a:lnTo>
                    <a:pt x="1366" y="8236"/>
                  </a:lnTo>
                  <a:lnTo>
                    <a:pt x="1320" y="8281"/>
                  </a:lnTo>
                  <a:lnTo>
                    <a:pt x="1286" y="8327"/>
                  </a:lnTo>
                  <a:lnTo>
                    <a:pt x="1275" y="8395"/>
                  </a:lnTo>
                  <a:lnTo>
                    <a:pt x="1286" y="8452"/>
                  </a:lnTo>
                  <a:lnTo>
                    <a:pt x="1" y="9203"/>
                  </a:lnTo>
                  <a:lnTo>
                    <a:pt x="1" y="9248"/>
                  </a:lnTo>
                  <a:lnTo>
                    <a:pt x="1309" y="8498"/>
                  </a:lnTo>
                  <a:lnTo>
                    <a:pt x="1343" y="8532"/>
                  </a:lnTo>
                  <a:lnTo>
                    <a:pt x="1377" y="8554"/>
                  </a:lnTo>
                  <a:lnTo>
                    <a:pt x="1411" y="8566"/>
                  </a:lnTo>
                  <a:lnTo>
                    <a:pt x="1502" y="8566"/>
                  </a:lnTo>
                  <a:lnTo>
                    <a:pt x="1537" y="8554"/>
                  </a:lnTo>
                  <a:lnTo>
                    <a:pt x="1571" y="8532"/>
                  </a:lnTo>
                  <a:lnTo>
                    <a:pt x="1605" y="8498"/>
                  </a:lnTo>
                  <a:lnTo>
                    <a:pt x="3595" y="9658"/>
                  </a:lnTo>
                  <a:lnTo>
                    <a:pt x="3584" y="9692"/>
                  </a:lnTo>
                  <a:lnTo>
                    <a:pt x="3584" y="9737"/>
                  </a:lnTo>
                  <a:lnTo>
                    <a:pt x="3584" y="9783"/>
                  </a:lnTo>
                  <a:lnTo>
                    <a:pt x="3595" y="9828"/>
                  </a:lnTo>
                  <a:lnTo>
                    <a:pt x="3618" y="9874"/>
                  </a:lnTo>
                  <a:lnTo>
                    <a:pt x="3641" y="9908"/>
                  </a:lnTo>
                  <a:lnTo>
                    <a:pt x="3675" y="9931"/>
                  </a:lnTo>
                  <a:lnTo>
                    <a:pt x="3709" y="9954"/>
                  </a:lnTo>
                  <a:lnTo>
                    <a:pt x="3755" y="9976"/>
                  </a:lnTo>
                  <a:lnTo>
                    <a:pt x="3800" y="9988"/>
                  </a:lnTo>
                  <a:lnTo>
                    <a:pt x="3800" y="12308"/>
                  </a:lnTo>
                  <a:lnTo>
                    <a:pt x="3732" y="12331"/>
                  </a:lnTo>
                  <a:lnTo>
                    <a:pt x="3686" y="12377"/>
                  </a:lnTo>
                  <a:lnTo>
                    <a:pt x="3652" y="12433"/>
                  </a:lnTo>
                  <a:lnTo>
                    <a:pt x="3630" y="12502"/>
                  </a:lnTo>
                  <a:lnTo>
                    <a:pt x="3641" y="12536"/>
                  </a:lnTo>
                  <a:lnTo>
                    <a:pt x="3652" y="12570"/>
                  </a:lnTo>
                  <a:lnTo>
                    <a:pt x="1662" y="13719"/>
                  </a:lnTo>
                  <a:lnTo>
                    <a:pt x="1628" y="13673"/>
                  </a:lnTo>
                  <a:lnTo>
                    <a:pt x="1571" y="13639"/>
                  </a:lnTo>
                  <a:lnTo>
                    <a:pt x="1525" y="13616"/>
                  </a:lnTo>
                  <a:lnTo>
                    <a:pt x="1457" y="13605"/>
                  </a:lnTo>
                  <a:lnTo>
                    <a:pt x="1400" y="13616"/>
                  </a:lnTo>
                  <a:lnTo>
                    <a:pt x="1343" y="13639"/>
                  </a:lnTo>
                  <a:lnTo>
                    <a:pt x="1286" y="13673"/>
                  </a:lnTo>
                  <a:lnTo>
                    <a:pt x="1252" y="13719"/>
                  </a:lnTo>
                  <a:lnTo>
                    <a:pt x="1" y="13002"/>
                  </a:lnTo>
                  <a:lnTo>
                    <a:pt x="1" y="13048"/>
                  </a:lnTo>
                  <a:lnTo>
                    <a:pt x="1229" y="13764"/>
                  </a:lnTo>
                  <a:lnTo>
                    <a:pt x="1218" y="13798"/>
                  </a:lnTo>
                  <a:lnTo>
                    <a:pt x="1218" y="13844"/>
                  </a:lnTo>
                  <a:lnTo>
                    <a:pt x="1218" y="13889"/>
                  </a:lnTo>
                  <a:lnTo>
                    <a:pt x="1229" y="13935"/>
                  </a:lnTo>
                  <a:lnTo>
                    <a:pt x="1252" y="13969"/>
                  </a:lnTo>
                  <a:lnTo>
                    <a:pt x="1275" y="14003"/>
                  </a:lnTo>
                  <a:lnTo>
                    <a:pt x="1309" y="14037"/>
                  </a:lnTo>
                  <a:lnTo>
                    <a:pt x="1343" y="14060"/>
                  </a:lnTo>
                  <a:lnTo>
                    <a:pt x="1389" y="14071"/>
                  </a:lnTo>
                  <a:lnTo>
                    <a:pt x="1434" y="14083"/>
                  </a:lnTo>
                  <a:lnTo>
                    <a:pt x="1434" y="16438"/>
                  </a:lnTo>
                  <a:lnTo>
                    <a:pt x="1377" y="16449"/>
                  </a:lnTo>
                  <a:lnTo>
                    <a:pt x="1332" y="16494"/>
                  </a:lnTo>
                  <a:lnTo>
                    <a:pt x="1298" y="16540"/>
                  </a:lnTo>
                  <a:lnTo>
                    <a:pt x="1286" y="16608"/>
                  </a:lnTo>
                  <a:lnTo>
                    <a:pt x="1298" y="16665"/>
                  </a:lnTo>
                  <a:lnTo>
                    <a:pt x="1" y="17416"/>
                  </a:lnTo>
                  <a:lnTo>
                    <a:pt x="1" y="17461"/>
                  </a:lnTo>
                  <a:lnTo>
                    <a:pt x="1320" y="16699"/>
                  </a:lnTo>
                  <a:lnTo>
                    <a:pt x="1343" y="16733"/>
                  </a:lnTo>
                  <a:lnTo>
                    <a:pt x="1377" y="16756"/>
                  </a:lnTo>
                  <a:lnTo>
                    <a:pt x="1411" y="16767"/>
                  </a:lnTo>
                  <a:lnTo>
                    <a:pt x="1457" y="16779"/>
                  </a:lnTo>
                  <a:lnTo>
                    <a:pt x="1502" y="16767"/>
                  </a:lnTo>
                  <a:lnTo>
                    <a:pt x="1537" y="16756"/>
                  </a:lnTo>
                  <a:lnTo>
                    <a:pt x="1571" y="16733"/>
                  </a:lnTo>
                  <a:lnTo>
                    <a:pt x="1593" y="16711"/>
                  </a:lnTo>
                  <a:lnTo>
                    <a:pt x="3607" y="17871"/>
                  </a:lnTo>
                  <a:lnTo>
                    <a:pt x="3595" y="17905"/>
                  </a:lnTo>
                  <a:lnTo>
                    <a:pt x="3595" y="17950"/>
                  </a:lnTo>
                  <a:lnTo>
                    <a:pt x="3595" y="17996"/>
                  </a:lnTo>
                  <a:lnTo>
                    <a:pt x="3607" y="18041"/>
                  </a:lnTo>
                  <a:lnTo>
                    <a:pt x="3630" y="18076"/>
                  </a:lnTo>
                  <a:lnTo>
                    <a:pt x="3652" y="18110"/>
                  </a:lnTo>
                  <a:lnTo>
                    <a:pt x="3686" y="18132"/>
                  </a:lnTo>
                  <a:lnTo>
                    <a:pt x="3721" y="18155"/>
                  </a:lnTo>
                  <a:lnTo>
                    <a:pt x="3755" y="18178"/>
                  </a:lnTo>
                  <a:lnTo>
                    <a:pt x="3800" y="18189"/>
                  </a:lnTo>
                  <a:lnTo>
                    <a:pt x="3800" y="20476"/>
                  </a:lnTo>
                  <a:lnTo>
                    <a:pt x="3755" y="20487"/>
                  </a:lnTo>
                  <a:lnTo>
                    <a:pt x="3721" y="20499"/>
                  </a:lnTo>
                  <a:lnTo>
                    <a:pt x="3686" y="20521"/>
                  </a:lnTo>
                  <a:lnTo>
                    <a:pt x="3652" y="20555"/>
                  </a:lnTo>
                  <a:lnTo>
                    <a:pt x="3630" y="20578"/>
                  </a:lnTo>
                  <a:lnTo>
                    <a:pt x="3607" y="20624"/>
                  </a:lnTo>
                  <a:lnTo>
                    <a:pt x="3595" y="20658"/>
                  </a:lnTo>
                  <a:lnTo>
                    <a:pt x="3595" y="20703"/>
                  </a:lnTo>
                  <a:lnTo>
                    <a:pt x="3595" y="20760"/>
                  </a:lnTo>
                  <a:lnTo>
                    <a:pt x="3607" y="20806"/>
                  </a:lnTo>
                  <a:lnTo>
                    <a:pt x="1616" y="21955"/>
                  </a:lnTo>
                  <a:lnTo>
                    <a:pt x="1593" y="21920"/>
                  </a:lnTo>
                  <a:lnTo>
                    <a:pt x="1548" y="21886"/>
                  </a:lnTo>
                  <a:lnTo>
                    <a:pt x="1502" y="21875"/>
                  </a:lnTo>
                  <a:lnTo>
                    <a:pt x="1457" y="21864"/>
                  </a:lnTo>
                  <a:lnTo>
                    <a:pt x="1411" y="21875"/>
                  </a:lnTo>
                  <a:lnTo>
                    <a:pt x="1366" y="21886"/>
                  </a:lnTo>
                  <a:lnTo>
                    <a:pt x="1320" y="21920"/>
                  </a:lnTo>
                  <a:lnTo>
                    <a:pt x="1298" y="21955"/>
                  </a:lnTo>
                  <a:lnTo>
                    <a:pt x="1" y="21215"/>
                  </a:lnTo>
                  <a:lnTo>
                    <a:pt x="1" y="21261"/>
                  </a:lnTo>
                  <a:lnTo>
                    <a:pt x="1275" y="22000"/>
                  </a:lnTo>
                  <a:lnTo>
                    <a:pt x="1264" y="22057"/>
                  </a:lnTo>
                  <a:lnTo>
                    <a:pt x="1275" y="22091"/>
                  </a:lnTo>
                  <a:lnTo>
                    <a:pt x="1286" y="22125"/>
                  </a:lnTo>
                  <a:lnTo>
                    <a:pt x="1298" y="22159"/>
                  </a:lnTo>
                  <a:lnTo>
                    <a:pt x="1320" y="22193"/>
                  </a:lnTo>
                  <a:lnTo>
                    <a:pt x="1355" y="22216"/>
                  </a:lnTo>
                  <a:lnTo>
                    <a:pt x="1389" y="22228"/>
                  </a:lnTo>
                  <a:lnTo>
                    <a:pt x="1423" y="22239"/>
                  </a:lnTo>
                  <a:lnTo>
                    <a:pt x="1457" y="22250"/>
                  </a:lnTo>
                  <a:lnTo>
                    <a:pt x="1502" y="22239"/>
                  </a:lnTo>
                  <a:lnTo>
                    <a:pt x="1537" y="22228"/>
                  </a:lnTo>
                  <a:lnTo>
                    <a:pt x="1571" y="22216"/>
                  </a:lnTo>
                  <a:lnTo>
                    <a:pt x="1593" y="22193"/>
                  </a:lnTo>
                  <a:lnTo>
                    <a:pt x="1616" y="22159"/>
                  </a:lnTo>
                  <a:lnTo>
                    <a:pt x="1639" y="22125"/>
                  </a:lnTo>
                  <a:lnTo>
                    <a:pt x="1650" y="22091"/>
                  </a:lnTo>
                  <a:lnTo>
                    <a:pt x="1650" y="22057"/>
                  </a:lnTo>
                  <a:lnTo>
                    <a:pt x="1639" y="22000"/>
                  </a:lnTo>
                  <a:lnTo>
                    <a:pt x="3630" y="20840"/>
                  </a:lnTo>
                  <a:lnTo>
                    <a:pt x="3675" y="20885"/>
                  </a:lnTo>
                  <a:lnTo>
                    <a:pt x="3721" y="20919"/>
                  </a:lnTo>
                  <a:lnTo>
                    <a:pt x="3766" y="20942"/>
                  </a:lnTo>
                  <a:lnTo>
                    <a:pt x="3880" y="20942"/>
                  </a:lnTo>
                  <a:lnTo>
                    <a:pt x="3925" y="20931"/>
                  </a:lnTo>
                  <a:lnTo>
                    <a:pt x="3959" y="20908"/>
                  </a:lnTo>
                  <a:lnTo>
                    <a:pt x="3994" y="20874"/>
                  </a:lnTo>
                  <a:lnTo>
                    <a:pt x="4028" y="20840"/>
                  </a:lnTo>
                  <a:lnTo>
                    <a:pt x="4050" y="20794"/>
                  </a:lnTo>
                  <a:lnTo>
                    <a:pt x="4062" y="20760"/>
                  </a:lnTo>
                  <a:lnTo>
                    <a:pt x="4062" y="20703"/>
                  </a:lnTo>
                  <a:lnTo>
                    <a:pt x="4062" y="20658"/>
                  </a:lnTo>
                  <a:lnTo>
                    <a:pt x="4050" y="20624"/>
                  </a:lnTo>
                  <a:lnTo>
                    <a:pt x="4028" y="20578"/>
                  </a:lnTo>
                  <a:lnTo>
                    <a:pt x="4005" y="20544"/>
                  </a:lnTo>
                  <a:lnTo>
                    <a:pt x="3971" y="20521"/>
                  </a:lnTo>
                  <a:lnTo>
                    <a:pt x="3937" y="20499"/>
                  </a:lnTo>
                  <a:lnTo>
                    <a:pt x="3891" y="20476"/>
                  </a:lnTo>
                  <a:lnTo>
                    <a:pt x="3846" y="20476"/>
                  </a:lnTo>
                  <a:lnTo>
                    <a:pt x="3846" y="18189"/>
                  </a:lnTo>
                  <a:lnTo>
                    <a:pt x="3891" y="18178"/>
                  </a:lnTo>
                  <a:lnTo>
                    <a:pt x="3937" y="18167"/>
                  </a:lnTo>
                  <a:lnTo>
                    <a:pt x="3971" y="18144"/>
                  </a:lnTo>
                  <a:lnTo>
                    <a:pt x="4005" y="18110"/>
                  </a:lnTo>
                  <a:lnTo>
                    <a:pt x="4028" y="18076"/>
                  </a:lnTo>
                  <a:lnTo>
                    <a:pt x="4050" y="18041"/>
                  </a:lnTo>
                  <a:lnTo>
                    <a:pt x="4062" y="17996"/>
                  </a:lnTo>
                  <a:lnTo>
                    <a:pt x="4062" y="17950"/>
                  </a:lnTo>
                  <a:lnTo>
                    <a:pt x="4062" y="17905"/>
                  </a:lnTo>
                  <a:lnTo>
                    <a:pt x="4050" y="17859"/>
                  </a:lnTo>
                  <a:lnTo>
                    <a:pt x="4028" y="17814"/>
                  </a:lnTo>
                  <a:lnTo>
                    <a:pt x="3994" y="17780"/>
                  </a:lnTo>
                  <a:lnTo>
                    <a:pt x="3959" y="17757"/>
                  </a:lnTo>
                  <a:lnTo>
                    <a:pt x="3925" y="17734"/>
                  </a:lnTo>
                  <a:lnTo>
                    <a:pt x="3880" y="17712"/>
                  </a:lnTo>
                  <a:lnTo>
                    <a:pt x="3823" y="17712"/>
                  </a:lnTo>
                  <a:lnTo>
                    <a:pt x="3766" y="17723"/>
                  </a:lnTo>
                  <a:lnTo>
                    <a:pt x="3709" y="17746"/>
                  </a:lnTo>
                  <a:lnTo>
                    <a:pt x="3664" y="17780"/>
                  </a:lnTo>
                  <a:lnTo>
                    <a:pt x="3630" y="17825"/>
                  </a:lnTo>
                  <a:lnTo>
                    <a:pt x="1616" y="16665"/>
                  </a:lnTo>
                  <a:lnTo>
                    <a:pt x="1628" y="16642"/>
                  </a:lnTo>
                  <a:lnTo>
                    <a:pt x="1628" y="16608"/>
                  </a:lnTo>
                  <a:lnTo>
                    <a:pt x="1616" y="16540"/>
                  </a:lnTo>
                  <a:lnTo>
                    <a:pt x="1582" y="16483"/>
                  </a:lnTo>
                  <a:lnTo>
                    <a:pt x="1537" y="16449"/>
                  </a:lnTo>
                  <a:lnTo>
                    <a:pt x="1480" y="16438"/>
                  </a:lnTo>
                  <a:lnTo>
                    <a:pt x="1480" y="14083"/>
                  </a:lnTo>
                  <a:lnTo>
                    <a:pt x="1525" y="14071"/>
                  </a:lnTo>
                  <a:lnTo>
                    <a:pt x="1559" y="14060"/>
                  </a:lnTo>
                  <a:lnTo>
                    <a:pt x="1605" y="14037"/>
                  </a:lnTo>
                  <a:lnTo>
                    <a:pt x="1639" y="14015"/>
                  </a:lnTo>
                  <a:lnTo>
                    <a:pt x="1662" y="13980"/>
                  </a:lnTo>
                  <a:lnTo>
                    <a:pt x="1684" y="13935"/>
                  </a:lnTo>
                  <a:lnTo>
                    <a:pt x="1696" y="13889"/>
                  </a:lnTo>
                  <a:lnTo>
                    <a:pt x="1696" y="13844"/>
                  </a:lnTo>
                  <a:lnTo>
                    <a:pt x="1696" y="13798"/>
                  </a:lnTo>
                  <a:lnTo>
                    <a:pt x="1684" y="13753"/>
                  </a:lnTo>
                  <a:lnTo>
                    <a:pt x="3675" y="12604"/>
                  </a:lnTo>
                  <a:lnTo>
                    <a:pt x="3698" y="12638"/>
                  </a:lnTo>
                  <a:lnTo>
                    <a:pt x="3743" y="12672"/>
                  </a:lnTo>
                  <a:lnTo>
                    <a:pt x="3777" y="12684"/>
                  </a:lnTo>
                  <a:lnTo>
                    <a:pt x="3823" y="12695"/>
                  </a:lnTo>
                  <a:lnTo>
                    <a:pt x="3868" y="12684"/>
                  </a:lnTo>
                  <a:lnTo>
                    <a:pt x="3903" y="12672"/>
                  </a:lnTo>
                  <a:lnTo>
                    <a:pt x="3937" y="12661"/>
                  </a:lnTo>
                  <a:lnTo>
                    <a:pt x="3959" y="12638"/>
                  </a:lnTo>
                  <a:lnTo>
                    <a:pt x="3994" y="12604"/>
                  </a:lnTo>
                  <a:lnTo>
                    <a:pt x="4005" y="12570"/>
                  </a:lnTo>
                  <a:lnTo>
                    <a:pt x="4016" y="12536"/>
                  </a:lnTo>
                  <a:lnTo>
                    <a:pt x="4016" y="12502"/>
                  </a:lnTo>
                  <a:lnTo>
                    <a:pt x="4016" y="12456"/>
                  </a:lnTo>
                  <a:lnTo>
                    <a:pt x="4005" y="12422"/>
                  </a:lnTo>
                  <a:lnTo>
                    <a:pt x="3971" y="12365"/>
                  </a:lnTo>
                  <a:lnTo>
                    <a:pt x="3914" y="12331"/>
                  </a:lnTo>
                  <a:lnTo>
                    <a:pt x="3846" y="12308"/>
                  </a:lnTo>
                  <a:lnTo>
                    <a:pt x="3846" y="9988"/>
                  </a:lnTo>
                  <a:lnTo>
                    <a:pt x="3891" y="9976"/>
                  </a:lnTo>
                  <a:lnTo>
                    <a:pt x="3937" y="9965"/>
                  </a:lnTo>
                  <a:lnTo>
                    <a:pt x="3971" y="9942"/>
                  </a:lnTo>
                  <a:lnTo>
                    <a:pt x="4005" y="9908"/>
                  </a:lnTo>
                  <a:lnTo>
                    <a:pt x="4039" y="9874"/>
                  </a:lnTo>
                  <a:lnTo>
                    <a:pt x="4062" y="9828"/>
                  </a:lnTo>
                  <a:lnTo>
                    <a:pt x="4073" y="9783"/>
                  </a:lnTo>
                  <a:lnTo>
                    <a:pt x="4073" y="9737"/>
                  </a:lnTo>
                  <a:lnTo>
                    <a:pt x="4073" y="9692"/>
                  </a:lnTo>
                  <a:lnTo>
                    <a:pt x="4062" y="9646"/>
                  </a:lnTo>
                  <a:lnTo>
                    <a:pt x="5996" y="8532"/>
                  </a:lnTo>
                  <a:lnTo>
                    <a:pt x="6030" y="8577"/>
                  </a:lnTo>
                  <a:lnTo>
                    <a:pt x="6075" y="8611"/>
                  </a:lnTo>
                  <a:lnTo>
                    <a:pt x="6132" y="8634"/>
                  </a:lnTo>
                  <a:lnTo>
                    <a:pt x="6200" y="8645"/>
                  </a:lnTo>
                  <a:lnTo>
                    <a:pt x="6257" y="8634"/>
                  </a:lnTo>
                  <a:lnTo>
                    <a:pt x="6314" y="8611"/>
                  </a:lnTo>
                  <a:lnTo>
                    <a:pt x="6360" y="8577"/>
                  </a:lnTo>
                  <a:lnTo>
                    <a:pt x="6405" y="8532"/>
                  </a:lnTo>
                  <a:lnTo>
                    <a:pt x="8396" y="9692"/>
                  </a:lnTo>
                  <a:lnTo>
                    <a:pt x="8385" y="9737"/>
                  </a:lnTo>
                  <a:lnTo>
                    <a:pt x="8396" y="9772"/>
                  </a:lnTo>
                  <a:lnTo>
                    <a:pt x="8396" y="9806"/>
                  </a:lnTo>
                  <a:lnTo>
                    <a:pt x="8441" y="9863"/>
                  </a:lnTo>
                  <a:lnTo>
                    <a:pt x="8498" y="9908"/>
                  </a:lnTo>
                  <a:lnTo>
                    <a:pt x="8532" y="9919"/>
                  </a:lnTo>
                  <a:lnTo>
                    <a:pt x="8601" y="9919"/>
                  </a:lnTo>
                  <a:lnTo>
                    <a:pt x="8635" y="9908"/>
                  </a:lnTo>
                  <a:lnTo>
                    <a:pt x="8692" y="9863"/>
                  </a:lnTo>
                  <a:lnTo>
                    <a:pt x="8737" y="9806"/>
                  </a:lnTo>
                  <a:lnTo>
                    <a:pt x="8749" y="9772"/>
                  </a:lnTo>
                  <a:lnTo>
                    <a:pt x="8749" y="9737"/>
                  </a:lnTo>
                  <a:lnTo>
                    <a:pt x="8737" y="9681"/>
                  </a:lnTo>
                  <a:lnTo>
                    <a:pt x="10796" y="8498"/>
                  </a:lnTo>
                  <a:lnTo>
                    <a:pt x="10830" y="8520"/>
                  </a:lnTo>
                  <a:lnTo>
                    <a:pt x="10864" y="8543"/>
                  </a:lnTo>
                  <a:lnTo>
                    <a:pt x="10898" y="8554"/>
                  </a:lnTo>
                  <a:lnTo>
                    <a:pt x="10933" y="8566"/>
                  </a:lnTo>
                  <a:lnTo>
                    <a:pt x="10978" y="8566"/>
                  </a:lnTo>
                  <a:lnTo>
                    <a:pt x="11001" y="8554"/>
                  </a:lnTo>
                  <a:lnTo>
                    <a:pt x="11058" y="8509"/>
                  </a:lnTo>
                  <a:lnTo>
                    <a:pt x="11092" y="8463"/>
                  </a:lnTo>
                  <a:lnTo>
                    <a:pt x="11103" y="8429"/>
                  </a:lnTo>
                  <a:lnTo>
                    <a:pt x="11115" y="8395"/>
                  </a:lnTo>
                  <a:lnTo>
                    <a:pt x="11103" y="8327"/>
                  </a:lnTo>
                  <a:lnTo>
                    <a:pt x="11069" y="8281"/>
                  </a:lnTo>
                  <a:lnTo>
                    <a:pt x="11012" y="8236"/>
                  </a:lnTo>
                  <a:lnTo>
                    <a:pt x="10955" y="8225"/>
                  </a:lnTo>
                  <a:lnTo>
                    <a:pt x="10955" y="5813"/>
                  </a:lnTo>
                  <a:lnTo>
                    <a:pt x="11024" y="5790"/>
                  </a:lnTo>
                  <a:lnTo>
                    <a:pt x="11069" y="5756"/>
                  </a:lnTo>
                  <a:lnTo>
                    <a:pt x="11103" y="5699"/>
                  </a:lnTo>
                  <a:lnTo>
                    <a:pt x="11115" y="5631"/>
                  </a:lnTo>
                  <a:lnTo>
                    <a:pt x="11115" y="5597"/>
                  </a:lnTo>
                  <a:lnTo>
                    <a:pt x="11103" y="5563"/>
                  </a:lnTo>
                  <a:lnTo>
                    <a:pt x="11058" y="5517"/>
                  </a:lnTo>
                  <a:lnTo>
                    <a:pt x="11001" y="5472"/>
                  </a:lnTo>
                  <a:lnTo>
                    <a:pt x="10978" y="5460"/>
                  </a:lnTo>
                  <a:lnTo>
                    <a:pt x="10933" y="5460"/>
                  </a:lnTo>
                  <a:lnTo>
                    <a:pt x="10898" y="5472"/>
                  </a:lnTo>
                  <a:lnTo>
                    <a:pt x="10853" y="5483"/>
                  </a:lnTo>
                  <a:lnTo>
                    <a:pt x="10819" y="5506"/>
                  </a:lnTo>
                  <a:lnTo>
                    <a:pt x="10785" y="5540"/>
                  </a:lnTo>
                  <a:lnTo>
                    <a:pt x="8726" y="4357"/>
                  </a:lnTo>
                  <a:lnTo>
                    <a:pt x="8737" y="4289"/>
                  </a:lnTo>
                  <a:lnTo>
                    <a:pt x="8737" y="4255"/>
                  </a:lnTo>
                  <a:lnTo>
                    <a:pt x="8726" y="4220"/>
                  </a:lnTo>
                  <a:lnTo>
                    <a:pt x="8692" y="4164"/>
                  </a:lnTo>
                  <a:lnTo>
                    <a:pt x="8635" y="4129"/>
                  </a:lnTo>
                  <a:lnTo>
                    <a:pt x="8601" y="4118"/>
                  </a:lnTo>
                  <a:lnTo>
                    <a:pt x="8532" y="4118"/>
                  </a:lnTo>
                  <a:lnTo>
                    <a:pt x="8498" y="4129"/>
                  </a:lnTo>
                  <a:lnTo>
                    <a:pt x="8441" y="4164"/>
                  </a:lnTo>
                  <a:lnTo>
                    <a:pt x="8407" y="4220"/>
                  </a:lnTo>
                  <a:lnTo>
                    <a:pt x="8396" y="4255"/>
                  </a:lnTo>
                  <a:lnTo>
                    <a:pt x="8396" y="4289"/>
                  </a:lnTo>
                  <a:lnTo>
                    <a:pt x="8407" y="4346"/>
                  </a:lnTo>
                  <a:lnTo>
                    <a:pt x="6371" y="5529"/>
                  </a:lnTo>
                  <a:lnTo>
                    <a:pt x="6337" y="5483"/>
                  </a:lnTo>
                  <a:lnTo>
                    <a:pt x="6291" y="5460"/>
                  </a:lnTo>
                  <a:lnTo>
                    <a:pt x="6246" y="5438"/>
                  </a:lnTo>
                  <a:lnTo>
                    <a:pt x="6200" y="5426"/>
                  </a:lnTo>
                  <a:lnTo>
                    <a:pt x="6144" y="5438"/>
                  </a:lnTo>
                  <a:lnTo>
                    <a:pt x="6098" y="5460"/>
                  </a:lnTo>
                  <a:lnTo>
                    <a:pt x="6053" y="5494"/>
                  </a:lnTo>
                  <a:lnTo>
                    <a:pt x="6030" y="5529"/>
                  </a:lnTo>
                  <a:lnTo>
                    <a:pt x="3994" y="4357"/>
                  </a:lnTo>
                  <a:lnTo>
                    <a:pt x="4005" y="4323"/>
                  </a:lnTo>
                  <a:lnTo>
                    <a:pt x="4005" y="4289"/>
                  </a:lnTo>
                  <a:lnTo>
                    <a:pt x="3994" y="4220"/>
                  </a:lnTo>
                  <a:lnTo>
                    <a:pt x="3959" y="4164"/>
                  </a:lnTo>
                  <a:lnTo>
                    <a:pt x="3903" y="4129"/>
                  </a:lnTo>
                  <a:lnTo>
                    <a:pt x="3846" y="4107"/>
                  </a:lnTo>
                  <a:lnTo>
                    <a:pt x="3846" y="1718"/>
                  </a:lnTo>
                  <a:lnTo>
                    <a:pt x="3914" y="1695"/>
                  </a:lnTo>
                  <a:lnTo>
                    <a:pt x="3971" y="1661"/>
                  </a:lnTo>
                  <a:lnTo>
                    <a:pt x="4005" y="1604"/>
                  </a:lnTo>
                  <a:lnTo>
                    <a:pt x="4016" y="1570"/>
                  </a:lnTo>
                  <a:lnTo>
                    <a:pt x="4016" y="1524"/>
                  </a:lnTo>
                  <a:lnTo>
                    <a:pt x="4016" y="1490"/>
                  </a:lnTo>
                  <a:lnTo>
                    <a:pt x="4005" y="1456"/>
                  </a:lnTo>
                  <a:lnTo>
                    <a:pt x="3982" y="1422"/>
                  </a:lnTo>
                  <a:lnTo>
                    <a:pt x="3959" y="1399"/>
                  </a:lnTo>
                  <a:lnTo>
                    <a:pt x="3937" y="1377"/>
                  </a:lnTo>
                  <a:lnTo>
                    <a:pt x="3903" y="1354"/>
                  </a:lnTo>
                  <a:lnTo>
                    <a:pt x="3868" y="1342"/>
                  </a:lnTo>
                  <a:lnTo>
                    <a:pt x="3777" y="1342"/>
                  </a:lnTo>
                  <a:lnTo>
                    <a:pt x="3732" y="1365"/>
                  </a:lnTo>
                  <a:lnTo>
                    <a:pt x="3698" y="1388"/>
                  </a:lnTo>
                  <a:lnTo>
                    <a:pt x="3664" y="1433"/>
                  </a:lnTo>
                  <a:lnTo>
                    <a:pt x="1628" y="250"/>
                  </a:lnTo>
                  <a:lnTo>
                    <a:pt x="1639" y="216"/>
                  </a:lnTo>
                  <a:lnTo>
                    <a:pt x="1639" y="182"/>
                  </a:lnTo>
                  <a:lnTo>
                    <a:pt x="1639" y="148"/>
                  </a:lnTo>
                  <a:lnTo>
                    <a:pt x="1628" y="114"/>
                  </a:lnTo>
                  <a:lnTo>
                    <a:pt x="1605" y="80"/>
                  </a:lnTo>
                  <a:lnTo>
                    <a:pt x="1582" y="57"/>
                  </a:lnTo>
                  <a:lnTo>
                    <a:pt x="1559" y="34"/>
                  </a:lnTo>
                  <a:lnTo>
                    <a:pt x="1525" y="11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0" y="1004899"/>
              <a:ext cx="1414547" cy="1909822"/>
            </a:xfrm>
            <a:custGeom>
              <a:avLst/>
              <a:gdLst/>
              <a:ahLst/>
              <a:cxnLst/>
              <a:rect l="l" t="t" r="r" b="b"/>
              <a:pathLst>
                <a:path w="13515" h="18247" extrusionOk="0">
                  <a:moveTo>
                    <a:pt x="11092" y="353"/>
                  </a:moveTo>
                  <a:lnTo>
                    <a:pt x="13139" y="1536"/>
                  </a:lnTo>
                  <a:lnTo>
                    <a:pt x="13128" y="1593"/>
                  </a:lnTo>
                  <a:lnTo>
                    <a:pt x="13139" y="1661"/>
                  </a:lnTo>
                  <a:lnTo>
                    <a:pt x="13174" y="1707"/>
                  </a:lnTo>
                  <a:lnTo>
                    <a:pt x="13219" y="1752"/>
                  </a:lnTo>
                  <a:lnTo>
                    <a:pt x="13287" y="1763"/>
                  </a:lnTo>
                  <a:lnTo>
                    <a:pt x="13287" y="4141"/>
                  </a:lnTo>
                  <a:lnTo>
                    <a:pt x="13242" y="4152"/>
                  </a:lnTo>
                  <a:lnTo>
                    <a:pt x="13208" y="4164"/>
                  </a:lnTo>
                  <a:lnTo>
                    <a:pt x="13151" y="4209"/>
                  </a:lnTo>
                  <a:lnTo>
                    <a:pt x="13117" y="4277"/>
                  </a:lnTo>
                  <a:lnTo>
                    <a:pt x="13105" y="4311"/>
                  </a:lnTo>
                  <a:lnTo>
                    <a:pt x="13105" y="4346"/>
                  </a:lnTo>
                  <a:lnTo>
                    <a:pt x="13105" y="4391"/>
                  </a:lnTo>
                  <a:lnTo>
                    <a:pt x="13117" y="4425"/>
                  </a:lnTo>
                  <a:lnTo>
                    <a:pt x="11092" y="5586"/>
                  </a:lnTo>
                  <a:lnTo>
                    <a:pt x="11069" y="5551"/>
                  </a:lnTo>
                  <a:lnTo>
                    <a:pt x="11035" y="5529"/>
                  </a:lnTo>
                  <a:lnTo>
                    <a:pt x="10989" y="5517"/>
                  </a:lnTo>
                  <a:lnTo>
                    <a:pt x="10933" y="5506"/>
                  </a:lnTo>
                  <a:lnTo>
                    <a:pt x="10887" y="5517"/>
                  </a:lnTo>
                  <a:lnTo>
                    <a:pt x="10842" y="5529"/>
                  </a:lnTo>
                  <a:lnTo>
                    <a:pt x="10807" y="5563"/>
                  </a:lnTo>
                  <a:lnTo>
                    <a:pt x="10773" y="5597"/>
                  </a:lnTo>
                  <a:lnTo>
                    <a:pt x="8760" y="4437"/>
                  </a:lnTo>
                  <a:lnTo>
                    <a:pt x="8771" y="4391"/>
                  </a:lnTo>
                  <a:lnTo>
                    <a:pt x="8783" y="4346"/>
                  </a:lnTo>
                  <a:lnTo>
                    <a:pt x="8783" y="4311"/>
                  </a:lnTo>
                  <a:lnTo>
                    <a:pt x="8771" y="4266"/>
                  </a:lnTo>
                  <a:lnTo>
                    <a:pt x="8749" y="4232"/>
                  </a:lnTo>
                  <a:lnTo>
                    <a:pt x="8726" y="4209"/>
                  </a:lnTo>
                  <a:lnTo>
                    <a:pt x="8692" y="4175"/>
                  </a:lnTo>
                  <a:lnTo>
                    <a:pt x="8658" y="4164"/>
                  </a:lnTo>
                  <a:lnTo>
                    <a:pt x="8623" y="4141"/>
                  </a:lnTo>
                  <a:lnTo>
                    <a:pt x="8589" y="4141"/>
                  </a:lnTo>
                  <a:lnTo>
                    <a:pt x="8589" y="1798"/>
                  </a:lnTo>
                  <a:lnTo>
                    <a:pt x="8623" y="1798"/>
                  </a:lnTo>
                  <a:lnTo>
                    <a:pt x="8658" y="1775"/>
                  </a:lnTo>
                  <a:lnTo>
                    <a:pt x="8692" y="1763"/>
                  </a:lnTo>
                  <a:lnTo>
                    <a:pt x="8726" y="1729"/>
                  </a:lnTo>
                  <a:lnTo>
                    <a:pt x="8749" y="1707"/>
                  </a:lnTo>
                  <a:lnTo>
                    <a:pt x="8760" y="1672"/>
                  </a:lnTo>
                  <a:lnTo>
                    <a:pt x="8771" y="1627"/>
                  </a:lnTo>
                  <a:lnTo>
                    <a:pt x="8783" y="1593"/>
                  </a:lnTo>
                  <a:lnTo>
                    <a:pt x="8771" y="1547"/>
                  </a:lnTo>
                  <a:lnTo>
                    <a:pt x="8760" y="1513"/>
                  </a:lnTo>
                  <a:lnTo>
                    <a:pt x="10773" y="353"/>
                  </a:lnTo>
                  <a:lnTo>
                    <a:pt x="10807" y="387"/>
                  </a:lnTo>
                  <a:lnTo>
                    <a:pt x="10842" y="410"/>
                  </a:lnTo>
                  <a:lnTo>
                    <a:pt x="10887" y="432"/>
                  </a:lnTo>
                  <a:lnTo>
                    <a:pt x="10933" y="444"/>
                  </a:lnTo>
                  <a:lnTo>
                    <a:pt x="10989" y="432"/>
                  </a:lnTo>
                  <a:lnTo>
                    <a:pt x="11024" y="421"/>
                  </a:lnTo>
                  <a:lnTo>
                    <a:pt x="11069" y="387"/>
                  </a:lnTo>
                  <a:lnTo>
                    <a:pt x="11092" y="353"/>
                  </a:lnTo>
                  <a:close/>
                  <a:moveTo>
                    <a:pt x="8737" y="4471"/>
                  </a:moveTo>
                  <a:lnTo>
                    <a:pt x="10762" y="5631"/>
                  </a:lnTo>
                  <a:lnTo>
                    <a:pt x="10751" y="5699"/>
                  </a:lnTo>
                  <a:lnTo>
                    <a:pt x="10762" y="5768"/>
                  </a:lnTo>
                  <a:lnTo>
                    <a:pt x="10796" y="5824"/>
                  </a:lnTo>
                  <a:lnTo>
                    <a:pt x="10842" y="5870"/>
                  </a:lnTo>
                  <a:lnTo>
                    <a:pt x="10910" y="5893"/>
                  </a:lnTo>
                  <a:lnTo>
                    <a:pt x="10910" y="8225"/>
                  </a:lnTo>
                  <a:lnTo>
                    <a:pt x="10864" y="8236"/>
                  </a:lnTo>
                  <a:lnTo>
                    <a:pt x="10830" y="8247"/>
                  </a:lnTo>
                  <a:lnTo>
                    <a:pt x="10796" y="8270"/>
                  </a:lnTo>
                  <a:lnTo>
                    <a:pt x="10762" y="8304"/>
                  </a:lnTo>
                  <a:lnTo>
                    <a:pt x="10739" y="8338"/>
                  </a:lnTo>
                  <a:lnTo>
                    <a:pt x="10728" y="8372"/>
                  </a:lnTo>
                  <a:lnTo>
                    <a:pt x="10716" y="8418"/>
                  </a:lnTo>
                  <a:lnTo>
                    <a:pt x="10705" y="8452"/>
                  </a:lnTo>
                  <a:lnTo>
                    <a:pt x="10716" y="8498"/>
                  </a:lnTo>
                  <a:lnTo>
                    <a:pt x="10728" y="8543"/>
                  </a:lnTo>
                  <a:lnTo>
                    <a:pt x="8749" y="9681"/>
                  </a:lnTo>
                  <a:lnTo>
                    <a:pt x="8714" y="9647"/>
                  </a:lnTo>
                  <a:lnTo>
                    <a:pt x="8669" y="9612"/>
                  </a:lnTo>
                  <a:lnTo>
                    <a:pt x="8623" y="9601"/>
                  </a:lnTo>
                  <a:lnTo>
                    <a:pt x="8567" y="9590"/>
                  </a:lnTo>
                  <a:lnTo>
                    <a:pt x="8510" y="9601"/>
                  </a:lnTo>
                  <a:lnTo>
                    <a:pt x="8464" y="9612"/>
                  </a:lnTo>
                  <a:lnTo>
                    <a:pt x="8419" y="9647"/>
                  </a:lnTo>
                  <a:lnTo>
                    <a:pt x="8385" y="9692"/>
                  </a:lnTo>
                  <a:lnTo>
                    <a:pt x="6417" y="8554"/>
                  </a:lnTo>
                  <a:lnTo>
                    <a:pt x="6439" y="8509"/>
                  </a:lnTo>
                  <a:lnTo>
                    <a:pt x="6439" y="8452"/>
                  </a:lnTo>
                  <a:lnTo>
                    <a:pt x="6439" y="8407"/>
                  </a:lnTo>
                  <a:lnTo>
                    <a:pt x="6428" y="8361"/>
                  </a:lnTo>
                  <a:lnTo>
                    <a:pt x="6405" y="8327"/>
                  </a:lnTo>
                  <a:lnTo>
                    <a:pt x="6371" y="8293"/>
                  </a:lnTo>
                  <a:lnTo>
                    <a:pt x="6337" y="8259"/>
                  </a:lnTo>
                  <a:lnTo>
                    <a:pt x="6303" y="8236"/>
                  </a:lnTo>
                  <a:lnTo>
                    <a:pt x="6257" y="8225"/>
                  </a:lnTo>
                  <a:lnTo>
                    <a:pt x="6212" y="8213"/>
                  </a:lnTo>
                  <a:lnTo>
                    <a:pt x="6212" y="5870"/>
                  </a:lnTo>
                  <a:lnTo>
                    <a:pt x="6280" y="5847"/>
                  </a:lnTo>
                  <a:lnTo>
                    <a:pt x="6326" y="5813"/>
                  </a:lnTo>
                  <a:lnTo>
                    <a:pt x="6360" y="5756"/>
                  </a:lnTo>
                  <a:lnTo>
                    <a:pt x="6371" y="5699"/>
                  </a:lnTo>
                  <a:lnTo>
                    <a:pt x="6360" y="5642"/>
                  </a:lnTo>
                  <a:lnTo>
                    <a:pt x="8396" y="4471"/>
                  </a:lnTo>
                  <a:lnTo>
                    <a:pt x="8430" y="4505"/>
                  </a:lnTo>
                  <a:lnTo>
                    <a:pt x="8464" y="4539"/>
                  </a:lnTo>
                  <a:lnTo>
                    <a:pt x="8510" y="4550"/>
                  </a:lnTo>
                  <a:lnTo>
                    <a:pt x="8567" y="4562"/>
                  </a:lnTo>
                  <a:lnTo>
                    <a:pt x="8623" y="4550"/>
                  </a:lnTo>
                  <a:lnTo>
                    <a:pt x="8669" y="4539"/>
                  </a:lnTo>
                  <a:lnTo>
                    <a:pt x="8714" y="4505"/>
                  </a:lnTo>
                  <a:lnTo>
                    <a:pt x="8737" y="4471"/>
                  </a:lnTo>
                  <a:close/>
                  <a:moveTo>
                    <a:pt x="3994" y="4459"/>
                  </a:moveTo>
                  <a:lnTo>
                    <a:pt x="6030" y="5642"/>
                  </a:lnTo>
                  <a:lnTo>
                    <a:pt x="6030" y="5699"/>
                  </a:lnTo>
                  <a:lnTo>
                    <a:pt x="6041" y="5756"/>
                  </a:lnTo>
                  <a:lnTo>
                    <a:pt x="6064" y="5813"/>
                  </a:lnTo>
                  <a:lnTo>
                    <a:pt x="6109" y="5847"/>
                  </a:lnTo>
                  <a:lnTo>
                    <a:pt x="6166" y="5870"/>
                  </a:lnTo>
                  <a:lnTo>
                    <a:pt x="6166" y="8213"/>
                  </a:lnTo>
                  <a:lnTo>
                    <a:pt x="6132" y="8225"/>
                  </a:lnTo>
                  <a:lnTo>
                    <a:pt x="6087" y="8247"/>
                  </a:lnTo>
                  <a:lnTo>
                    <a:pt x="6053" y="8270"/>
                  </a:lnTo>
                  <a:lnTo>
                    <a:pt x="6018" y="8293"/>
                  </a:lnTo>
                  <a:lnTo>
                    <a:pt x="5996" y="8327"/>
                  </a:lnTo>
                  <a:lnTo>
                    <a:pt x="5973" y="8372"/>
                  </a:lnTo>
                  <a:lnTo>
                    <a:pt x="5962" y="8407"/>
                  </a:lnTo>
                  <a:lnTo>
                    <a:pt x="5962" y="8452"/>
                  </a:lnTo>
                  <a:lnTo>
                    <a:pt x="5962" y="8509"/>
                  </a:lnTo>
                  <a:lnTo>
                    <a:pt x="5973" y="8543"/>
                  </a:lnTo>
                  <a:lnTo>
                    <a:pt x="3982" y="9703"/>
                  </a:lnTo>
                  <a:lnTo>
                    <a:pt x="3948" y="9669"/>
                  </a:lnTo>
                  <a:lnTo>
                    <a:pt x="3914" y="9647"/>
                  </a:lnTo>
                  <a:lnTo>
                    <a:pt x="3868" y="9624"/>
                  </a:lnTo>
                  <a:lnTo>
                    <a:pt x="3777" y="9624"/>
                  </a:lnTo>
                  <a:lnTo>
                    <a:pt x="3743" y="9647"/>
                  </a:lnTo>
                  <a:lnTo>
                    <a:pt x="3698" y="9669"/>
                  </a:lnTo>
                  <a:lnTo>
                    <a:pt x="3675" y="9703"/>
                  </a:lnTo>
                  <a:lnTo>
                    <a:pt x="1616" y="8520"/>
                  </a:lnTo>
                  <a:lnTo>
                    <a:pt x="1628" y="8452"/>
                  </a:lnTo>
                  <a:lnTo>
                    <a:pt x="1616" y="8395"/>
                  </a:lnTo>
                  <a:lnTo>
                    <a:pt x="1582" y="8338"/>
                  </a:lnTo>
                  <a:lnTo>
                    <a:pt x="1537" y="8304"/>
                  </a:lnTo>
                  <a:lnTo>
                    <a:pt x="1480" y="8281"/>
                  </a:lnTo>
                  <a:lnTo>
                    <a:pt x="1480" y="5938"/>
                  </a:lnTo>
                  <a:lnTo>
                    <a:pt x="1525" y="5927"/>
                  </a:lnTo>
                  <a:lnTo>
                    <a:pt x="1559" y="5915"/>
                  </a:lnTo>
                  <a:lnTo>
                    <a:pt x="1605" y="5893"/>
                  </a:lnTo>
                  <a:lnTo>
                    <a:pt x="1628" y="5859"/>
                  </a:lnTo>
                  <a:lnTo>
                    <a:pt x="1662" y="5824"/>
                  </a:lnTo>
                  <a:lnTo>
                    <a:pt x="1684" y="5790"/>
                  </a:lnTo>
                  <a:lnTo>
                    <a:pt x="1696" y="5745"/>
                  </a:lnTo>
                  <a:lnTo>
                    <a:pt x="1696" y="5699"/>
                  </a:lnTo>
                  <a:lnTo>
                    <a:pt x="1696" y="5654"/>
                  </a:lnTo>
                  <a:lnTo>
                    <a:pt x="1684" y="5608"/>
                  </a:lnTo>
                  <a:lnTo>
                    <a:pt x="3664" y="4459"/>
                  </a:lnTo>
                  <a:lnTo>
                    <a:pt x="3698" y="4493"/>
                  </a:lnTo>
                  <a:lnTo>
                    <a:pt x="3732" y="4528"/>
                  </a:lnTo>
                  <a:lnTo>
                    <a:pt x="3777" y="4539"/>
                  </a:lnTo>
                  <a:lnTo>
                    <a:pt x="3823" y="4550"/>
                  </a:lnTo>
                  <a:lnTo>
                    <a:pt x="3880" y="4539"/>
                  </a:lnTo>
                  <a:lnTo>
                    <a:pt x="3925" y="4528"/>
                  </a:lnTo>
                  <a:lnTo>
                    <a:pt x="3959" y="4493"/>
                  </a:lnTo>
                  <a:lnTo>
                    <a:pt x="3994" y="4459"/>
                  </a:lnTo>
                  <a:close/>
                  <a:moveTo>
                    <a:pt x="6394" y="8589"/>
                  </a:moveTo>
                  <a:lnTo>
                    <a:pt x="8373" y="9726"/>
                  </a:lnTo>
                  <a:lnTo>
                    <a:pt x="8362" y="9760"/>
                  </a:lnTo>
                  <a:lnTo>
                    <a:pt x="8350" y="9806"/>
                  </a:lnTo>
                  <a:lnTo>
                    <a:pt x="8362" y="9840"/>
                  </a:lnTo>
                  <a:lnTo>
                    <a:pt x="8373" y="9874"/>
                  </a:lnTo>
                  <a:lnTo>
                    <a:pt x="8385" y="9908"/>
                  </a:lnTo>
                  <a:lnTo>
                    <a:pt x="8407" y="9942"/>
                  </a:lnTo>
                  <a:lnTo>
                    <a:pt x="8464" y="9988"/>
                  </a:lnTo>
                  <a:lnTo>
                    <a:pt x="8498" y="9999"/>
                  </a:lnTo>
                  <a:lnTo>
                    <a:pt x="8544" y="10011"/>
                  </a:lnTo>
                  <a:lnTo>
                    <a:pt x="8544" y="12342"/>
                  </a:lnTo>
                  <a:lnTo>
                    <a:pt x="8498" y="12354"/>
                  </a:lnTo>
                  <a:lnTo>
                    <a:pt x="8464" y="12365"/>
                  </a:lnTo>
                  <a:lnTo>
                    <a:pt x="8430" y="12388"/>
                  </a:lnTo>
                  <a:lnTo>
                    <a:pt x="8407" y="12411"/>
                  </a:lnTo>
                  <a:lnTo>
                    <a:pt x="8385" y="12445"/>
                  </a:lnTo>
                  <a:lnTo>
                    <a:pt x="8362" y="12479"/>
                  </a:lnTo>
                  <a:lnTo>
                    <a:pt x="8350" y="12524"/>
                  </a:lnTo>
                  <a:lnTo>
                    <a:pt x="8350" y="12559"/>
                  </a:lnTo>
                  <a:lnTo>
                    <a:pt x="8350" y="12604"/>
                  </a:lnTo>
                  <a:lnTo>
                    <a:pt x="8362" y="12638"/>
                  </a:lnTo>
                  <a:lnTo>
                    <a:pt x="6371" y="13799"/>
                  </a:lnTo>
                  <a:lnTo>
                    <a:pt x="6337" y="13764"/>
                  </a:lnTo>
                  <a:lnTo>
                    <a:pt x="6291" y="13730"/>
                  </a:lnTo>
                  <a:lnTo>
                    <a:pt x="6246" y="13719"/>
                  </a:lnTo>
                  <a:lnTo>
                    <a:pt x="6200" y="13708"/>
                  </a:lnTo>
                  <a:lnTo>
                    <a:pt x="6144" y="13719"/>
                  </a:lnTo>
                  <a:lnTo>
                    <a:pt x="6098" y="13730"/>
                  </a:lnTo>
                  <a:lnTo>
                    <a:pt x="6064" y="13764"/>
                  </a:lnTo>
                  <a:lnTo>
                    <a:pt x="6030" y="13799"/>
                  </a:lnTo>
                  <a:lnTo>
                    <a:pt x="3982" y="12615"/>
                  </a:lnTo>
                  <a:lnTo>
                    <a:pt x="3994" y="12559"/>
                  </a:lnTo>
                  <a:lnTo>
                    <a:pt x="3982" y="12502"/>
                  </a:lnTo>
                  <a:lnTo>
                    <a:pt x="3948" y="12445"/>
                  </a:lnTo>
                  <a:lnTo>
                    <a:pt x="3903" y="12411"/>
                  </a:lnTo>
                  <a:lnTo>
                    <a:pt x="3846" y="12399"/>
                  </a:lnTo>
                  <a:lnTo>
                    <a:pt x="3846" y="9988"/>
                  </a:lnTo>
                  <a:lnTo>
                    <a:pt x="3914" y="9965"/>
                  </a:lnTo>
                  <a:lnTo>
                    <a:pt x="3959" y="9931"/>
                  </a:lnTo>
                  <a:lnTo>
                    <a:pt x="3994" y="9874"/>
                  </a:lnTo>
                  <a:lnTo>
                    <a:pt x="4016" y="9806"/>
                  </a:lnTo>
                  <a:lnTo>
                    <a:pt x="4005" y="9738"/>
                  </a:lnTo>
                  <a:lnTo>
                    <a:pt x="5996" y="8589"/>
                  </a:lnTo>
                  <a:lnTo>
                    <a:pt x="6030" y="8634"/>
                  </a:lnTo>
                  <a:lnTo>
                    <a:pt x="6087" y="8668"/>
                  </a:lnTo>
                  <a:lnTo>
                    <a:pt x="6132" y="8691"/>
                  </a:lnTo>
                  <a:lnTo>
                    <a:pt x="6200" y="8702"/>
                  </a:lnTo>
                  <a:lnTo>
                    <a:pt x="6257" y="8691"/>
                  </a:lnTo>
                  <a:lnTo>
                    <a:pt x="6314" y="8668"/>
                  </a:lnTo>
                  <a:lnTo>
                    <a:pt x="6360" y="8634"/>
                  </a:lnTo>
                  <a:lnTo>
                    <a:pt x="6394" y="8589"/>
                  </a:lnTo>
                  <a:close/>
                  <a:moveTo>
                    <a:pt x="8749" y="12684"/>
                  </a:moveTo>
                  <a:lnTo>
                    <a:pt x="10751" y="13844"/>
                  </a:lnTo>
                  <a:lnTo>
                    <a:pt x="10739" y="13912"/>
                  </a:lnTo>
                  <a:lnTo>
                    <a:pt x="10739" y="13946"/>
                  </a:lnTo>
                  <a:lnTo>
                    <a:pt x="10751" y="13981"/>
                  </a:lnTo>
                  <a:lnTo>
                    <a:pt x="10785" y="14037"/>
                  </a:lnTo>
                  <a:lnTo>
                    <a:pt x="10842" y="14083"/>
                  </a:lnTo>
                  <a:lnTo>
                    <a:pt x="10910" y="14106"/>
                  </a:lnTo>
                  <a:lnTo>
                    <a:pt x="10910" y="16460"/>
                  </a:lnTo>
                  <a:lnTo>
                    <a:pt x="10842" y="16483"/>
                  </a:lnTo>
                  <a:lnTo>
                    <a:pt x="10785" y="16529"/>
                  </a:lnTo>
                  <a:lnTo>
                    <a:pt x="10751" y="16597"/>
                  </a:lnTo>
                  <a:lnTo>
                    <a:pt x="10739" y="16631"/>
                  </a:lnTo>
                  <a:lnTo>
                    <a:pt x="10739" y="16665"/>
                  </a:lnTo>
                  <a:lnTo>
                    <a:pt x="10739" y="16699"/>
                  </a:lnTo>
                  <a:lnTo>
                    <a:pt x="10751" y="16745"/>
                  </a:lnTo>
                  <a:lnTo>
                    <a:pt x="8760" y="17894"/>
                  </a:lnTo>
                  <a:lnTo>
                    <a:pt x="8726" y="17848"/>
                  </a:lnTo>
                  <a:lnTo>
                    <a:pt x="8680" y="17814"/>
                  </a:lnTo>
                  <a:lnTo>
                    <a:pt x="8623" y="17791"/>
                  </a:lnTo>
                  <a:lnTo>
                    <a:pt x="8567" y="17780"/>
                  </a:lnTo>
                  <a:lnTo>
                    <a:pt x="8510" y="17791"/>
                  </a:lnTo>
                  <a:lnTo>
                    <a:pt x="8453" y="17814"/>
                  </a:lnTo>
                  <a:lnTo>
                    <a:pt x="8407" y="17848"/>
                  </a:lnTo>
                  <a:lnTo>
                    <a:pt x="8373" y="17894"/>
                  </a:lnTo>
                  <a:lnTo>
                    <a:pt x="6360" y="16733"/>
                  </a:lnTo>
                  <a:lnTo>
                    <a:pt x="6371" y="16665"/>
                  </a:lnTo>
                  <a:lnTo>
                    <a:pt x="6360" y="16597"/>
                  </a:lnTo>
                  <a:lnTo>
                    <a:pt x="6326" y="16551"/>
                  </a:lnTo>
                  <a:lnTo>
                    <a:pt x="6280" y="16506"/>
                  </a:lnTo>
                  <a:lnTo>
                    <a:pt x="6212" y="16494"/>
                  </a:lnTo>
                  <a:lnTo>
                    <a:pt x="6212" y="14106"/>
                  </a:lnTo>
                  <a:lnTo>
                    <a:pt x="6257" y="14106"/>
                  </a:lnTo>
                  <a:lnTo>
                    <a:pt x="6291" y="14083"/>
                  </a:lnTo>
                  <a:lnTo>
                    <a:pt x="6348" y="14049"/>
                  </a:lnTo>
                  <a:lnTo>
                    <a:pt x="6382" y="13981"/>
                  </a:lnTo>
                  <a:lnTo>
                    <a:pt x="6394" y="13946"/>
                  </a:lnTo>
                  <a:lnTo>
                    <a:pt x="6405" y="13912"/>
                  </a:lnTo>
                  <a:lnTo>
                    <a:pt x="6394" y="13867"/>
                  </a:lnTo>
                  <a:lnTo>
                    <a:pt x="6382" y="13833"/>
                  </a:lnTo>
                  <a:lnTo>
                    <a:pt x="8385" y="12684"/>
                  </a:lnTo>
                  <a:lnTo>
                    <a:pt x="8419" y="12718"/>
                  </a:lnTo>
                  <a:lnTo>
                    <a:pt x="8464" y="12752"/>
                  </a:lnTo>
                  <a:lnTo>
                    <a:pt x="8510" y="12775"/>
                  </a:lnTo>
                  <a:lnTo>
                    <a:pt x="8623" y="12775"/>
                  </a:lnTo>
                  <a:lnTo>
                    <a:pt x="8669" y="12752"/>
                  </a:lnTo>
                  <a:lnTo>
                    <a:pt x="8714" y="12729"/>
                  </a:lnTo>
                  <a:lnTo>
                    <a:pt x="8749" y="12684"/>
                  </a:lnTo>
                  <a:close/>
                  <a:moveTo>
                    <a:pt x="1457" y="0"/>
                  </a:moveTo>
                  <a:lnTo>
                    <a:pt x="1411" y="12"/>
                  </a:lnTo>
                  <a:lnTo>
                    <a:pt x="1366" y="23"/>
                  </a:lnTo>
                  <a:lnTo>
                    <a:pt x="1320" y="46"/>
                  </a:lnTo>
                  <a:lnTo>
                    <a:pt x="1286" y="68"/>
                  </a:lnTo>
                  <a:lnTo>
                    <a:pt x="1252" y="114"/>
                  </a:lnTo>
                  <a:lnTo>
                    <a:pt x="1229" y="148"/>
                  </a:lnTo>
                  <a:lnTo>
                    <a:pt x="1218" y="194"/>
                  </a:lnTo>
                  <a:lnTo>
                    <a:pt x="1218" y="250"/>
                  </a:lnTo>
                  <a:lnTo>
                    <a:pt x="1218" y="296"/>
                  </a:lnTo>
                  <a:lnTo>
                    <a:pt x="1229" y="341"/>
                  </a:lnTo>
                  <a:lnTo>
                    <a:pt x="1" y="1047"/>
                  </a:lnTo>
                  <a:lnTo>
                    <a:pt x="1" y="1104"/>
                  </a:lnTo>
                  <a:lnTo>
                    <a:pt x="1252" y="376"/>
                  </a:lnTo>
                  <a:lnTo>
                    <a:pt x="1286" y="421"/>
                  </a:lnTo>
                  <a:lnTo>
                    <a:pt x="1343" y="455"/>
                  </a:lnTo>
                  <a:lnTo>
                    <a:pt x="1400" y="478"/>
                  </a:lnTo>
                  <a:lnTo>
                    <a:pt x="1457" y="489"/>
                  </a:lnTo>
                  <a:lnTo>
                    <a:pt x="1514" y="478"/>
                  </a:lnTo>
                  <a:lnTo>
                    <a:pt x="1571" y="455"/>
                  </a:lnTo>
                  <a:lnTo>
                    <a:pt x="1616" y="421"/>
                  </a:lnTo>
                  <a:lnTo>
                    <a:pt x="1662" y="387"/>
                  </a:lnTo>
                  <a:lnTo>
                    <a:pt x="3630" y="1513"/>
                  </a:lnTo>
                  <a:lnTo>
                    <a:pt x="3618" y="1559"/>
                  </a:lnTo>
                  <a:lnTo>
                    <a:pt x="3607" y="1593"/>
                  </a:lnTo>
                  <a:lnTo>
                    <a:pt x="3618" y="1627"/>
                  </a:lnTo>
                  <a:lnTo>
                    <a:pt x="3630" y="1672"/>
                  </a:lnTo>
                  <a:lnTo>
                    <a:pt x="3641" y="1707"/>
                  </a:lnTo>
                  <a:lnTo>
                    <a:pt x="3664" y="1741"/>
                  </a:lnTo>
                  <a:lnTo>
                    <a:pt x="3721" y="1786"/>
                  </a:lnTo>
                  <a:lnTo>
                    <a:pt x="3766" y="1798"/>
                  </a:lnTo>
                  <a:lnTo>
                    <a:pt x="3800" y="1809"/>
                  </a:lnTo>
                  <a:lnTo>
                    <a:pt x="3800" y="4152"/>
                  </a:lnTo>
                  <a:lnTo>
                    <a:pt x="3732" y="4175"/>
                  </a:lnTo>
                  <a:lnTo>
                    <a:pt x="3675" y="4220"/>
                  </a:lnTo>
                  <a:lnTo>
                    <a:pt x="3641" y="4277"/>
                  </a:lnTo>
                  <a:lnTo>
                    <a:pt x="3630" y="4346"/>
                  </a:lnTo>
                  <a:lnTo>
                    <a:pt x="3630" y="4391"/>
                  </a:lnTo>
                  <a:lnTo>
                    <a:pt x="3641" y="4414"/>
                  </a:lnTo>
                  <a:lnTo>
                    <a:pt x="1662" y="5563"/>
                  </a:lnTo>
                  <a:lnTo>
                    <a:pt x="1616" y="5517"/>
                  </a:lnTo>
                  <a:lnTo>
                    <a:pt x="1571" y="5483"/>
                  </a:lnTo>
                  <a:lnTo>
                    <a:pt x="1514" y="5472"/>
                  </a:lnTo>
                  <a:lnTo>
                    <a:pt x="1457" y="5460"/>
                  </a:lnTo>
                  <a:lnTo>
                    <a:pt x="1400" y="5472"/>
                  </a:lnTo>
                  <a:lnTo>
                    <a:pt x="1343" y="5495"/>
                  </a:lnTo>
                  <a:lnTo>
                    <a:pt x="1298" y="5529"/>
                  </a:lnTo>
                  <a:lnTo>
                    <a:pt x="1252" y="5574"/>
                  </a:lnTo>
                  <a:lnTo>
                    <a:pt x="1" y="4846"/>
                  </a:lnTo>
                  <a:lnTo>
                    <a:pt x="1" y="4903"/>
                  </a:lnTo>
                  <a:lnTo>
                    <a:pt x="1241" y="5608"/>
                  </a:lnTo>
                  <a:lnTo>
                    <a:pt x="1218" y="5654"/>
                  </a:lnTo>
                  <a:lnTo>
                    <a:pt x="1218" y="5699"/>
                  </a:lnTo>
                  <a:lnTo>
                    <a:pt x="1218" y="5745"/>
                  </a:lnTo>
                  <a:lnTo>
                    <a:pt x="1241" y="5779"/>
                  </a:lnTo>
                  <a:lnTo>
                    <a:pt x="1252" y="5824"/>
                  </a:lnTo>
                  <a:lnTo>
                    <a:pt x="1275" y="5859"/>
                  </a:lnTo>
                  <a:lnTo>
                    <a:pt x="1309" y="5881"/>
                  </a:lnTo>
                  <a:lnTo>
                    <a:pt x="1343" y="5904"/>
                  </a:lnTo>
                  <a:lnTo>
                    <a:pt x="1389" y="5927"/>
                  </a:lnTo>
                  <a:lnTo>
                    <a:pt x="1434" y="5938"/>
                  </a:lnTo>
                  <a:lnTo>
                    <a:pt x="1434" y="8281"/>
                  </a:lnTo>
                  <a:lnTo>
                    <a:pt x="1377" y="8304"/>
                  </a:lnTo>
                  <a:lnTo>
                    <a:pt x="1332" y="8350"/>
                  </a:lnTo>
                  <a:lnTo>
                    <a:pt x="1298" y="8395"/>
                  </a:lnTo>
                  <a:lnTo>
                    <a:pt x="1286" y="8452"/>
                  </a:lnTo>
                  <a:lnTo>
                    <a:pt x="1298" y="8509"/>
                  </a:lnTo>
                  <a:lnTo>
                    <a:pt x="1" y="9260"/>
                  </a:lnTo>
                  <a:lnTo>
                    <a:pt x="1" y="9317"/>
                  </a:lnTo>
                  <a:lnTo>
                    <a:pt x="1320" y="8554"/>
                  </a:lnTo>
                  <a:lnTo>
                    <a:pt x="1343" y="8589"/>
                  </a:lnTo>
                  <a:lnTo>
                    <a:pt x="1377" y="8611"/>
                  </a:lnTo>
                  <a:lnTo>
                    <a:pt x="1411" y="8623"/>
                  </a:lnTo>
                  <a:lnTo>
                    <a:pt x="1502" y="8623"/>
                  </a:lnTo>
                  <a:lnTo>
                    <a:pt x="1537" y="8611"/>
                  </a:lnTo>
                  <a:lnTo>
                    <a:pt x="1571" y="8589"/>
                  </a:lnTo>
                  <a:lnTo>
                    <a:pt x="1593" y="8554"/>
                  </a:lnTo>
                  <a:lnTo>
                    <a:pt x="3652" y="9749"/>
                  </a:lnTo>
                  <a:lnTo>
                    <a:pt x="3641" y="9806"/>
                  </a:lnTo>
                  <a:lnTo>
                    <a:pt x="3652" y="9863"/>
                  </a:lnTo>
                  <a:lnTo>
                    <a:pt x="3686" y="9920"/>
                  </a:lnTo>
                  <a:lnTo>
                    <a:pt x="3743" y="9965"/>
                  </a:lnTo>
                  <a:lnTo>
                    <a:pt x="3800" y="9988"/>
                  </a:lnTo>
                  <a:lnTo>
                    <a:pt x="3800" y="12399"/>
                  </a:lnTo>
                  <a:lnTo>
                    <a:pt x="3743" y="12411"/>
                  </a:lnTo>
                  <a:lnTo>
                    <a:pt x="3698" y="12456"/>
                  </a:lnTo>
                  <a:lnTo>
                    <a:pt x="3675" y="12502"/>
                  </a:lnTo>
                  <a:lnTo>
                    <a:pt x="3664" y="12559"/>
                  </a:lnTo>
                  <a:lnTo>
                    <a:pt x="3675" y="12627"/>
                  </a:lnTo>
                  <a:lnTo>
                    <a:pt x="3709" y="12672"/>
                  </a:lnTo>
                  <a:lnTo>
                    <a:pt x="3766" y="12718"/>
                  </a:lnTo>
                  <a:lnTo>
                    <a:pt x="3823" y="12729"/>
                  </a:lnTo>
                  <a:lnTo>
                    <a:pt x="3868" y="12718"/>
                  </a:lnTo>
                  <a:lnTo>
                    <a:pt x="3903" y="12706"/>
                  </a:lnTo>
                  <a:lnTo>
                    <a:pt x="3937" y="12684"/>
                  </a:lnTo>
                  <a:lnTo>
                    <a:pt x="3959" y="12661"/>
                  </a:lnTo>
                  <a:lnTo>
                    <a:pt x="6007" y="13844"/>
                  </a:lnTo>
                  <a:lnTo>
                    <a:pt x="5996" y="13912"/>
                  </a:lnTo>
                  <a:lnTo>
                    <a:pt x="5996" y="13946"/>
                  </a:lnTo>
                  <a:lnTo>
                    <a:pt x="6007" y="13981"/>
                  </a:lnTo>
                  <a:lnTo>
                    <a:pt x="6041" y="14037"/>
                  </a:lnTo>
                  <a:lnTo>
                    <a:pt x="6098" y="14083"/>
                  </a:lnTo>
                  <a:lnTo>
                    <a:pt x="6166" y="14106"/>
                  </a:lnTo>
                  <a:lnTo>
                    <a:pt x="6166" y="16494"/>
                  </a:lnTo>
                  <a:lnTo>
                    <a:pt x="6109" y="16517"/>
                  </a:lnTo>
                  <a:lnTo>
                    <a:pt x="6064" y="16551"/>
                  </a:lnTo>
                  <a:lnTo>
                    <a:pt x="6030" y="16608"/>
                  </a:lnTo>
                  <a:lnTo>
                    <a:pt x="6018" y="16665"/>
                  </a:lnTo>
                  <a:lnTo>
                    <a:pt x="6030" y="16699"/>
                  </a:lnTo>
                  <a:lnTo>
                    <a:pt x="6041" y="16733"/>
                  </a:lnTo>
                  <a:lnTo>
                    <a:pt x="6075" y="16790"/>
                  </a:lnTo>
                  <a:lnTo>
                    <a:pt x="6132" y="16824"/>
                  </a:lnTo>
                  <a:lnTo>
                    <a:pt x="6166" y="16836"/>
                  </a:lnTo>
                  <a:lnTo>
                    <a:pt x="6235" y="16836"/>
                  </a:lnTo>
                  <a:lnTo>
                    <a:pt x="6280" y="16824"/>
                  </a:lnTo>
                  <a:lnTo>
                    <a:pt x="6314" y="16802"/>
                  </a:lnTo>
                  <a:lnTo>
                    <a:pt x="6337" y="16768"/>
                  </a:lnTo>
                  <a:lnTo>
                    <a:pt x="8350" y="17939"/>
                  </a:lnTo>
                  <a:lnTo>
                    <a:pt x="8339" y="17973"/>
                  </a:lnTo>
                  <a:lnTo>
                    <a:pt x="8339" y="18007"/>
                  </a:lnTo>
                  <a:lnTo>
                    <a:pt x="8339" y="18064"/>
                  </a:lnTo>
                  <a:lnTo>
                    <a:pt x="8362" y="18098"/>
                  </a:lnTo>
                  <a:lnTo>
                    <a:pt x="8373" y="18144"/>
                  </a:lnTo>
                  <a:lnTo>
                    <a:pt x="8407" y="18178"/>
                  </a:lnTo>
                  <a:lnTo>
                    <a:pt x="8441" y="18201"/>
                  </a:lnTo>
                  <a:lnTo>
                    <a:pt x="8476" y="18224"/>
                  </a:lnTo>
                  <a:lnTo>
                    <a:pt x="8521" y="18235"/>
                  </a:lnTo>
                  <a:lnTo>
                    <a:pt x="8567" y="18246"/>
                  </a:lnTo>
                  <a:lnTo>
                    <a:pt x="8612" y="18235"/>
                  </a:lnTo>
                  <a:lnTo>
                    <a:pt x="8658" y="18224"/>
                  </a:lnTo>
                  <a:lnTo>
                    <a:pt x="8692" y="18201"/>
                  </a:lnTo>
                  <a:lnTo>
                    <a:pt x="8726" y="18178"/>
                  </a:lnTo>
                  <a:lnTo>
                    <a:pt x="8760" y="18144"/>
                  </a:lnTo>
                  <a:lnTo>
                    <a:pt x="8783" y="18098"/>
                  </a:lnTo>
                  <a:lnTo>
                    <a:pt x="8794" y="18064"/>
                  </a:lnTo>
                  <a:lnTo>
                    <a:pt x="8794" y="18007"/>
                  </a:lnTo>
                  <a:lnTo>
                    <a:pt x="8794" y="17973"/>
                  </a:lnTo>
                  <a:lnTo>
                    <a:pt x="8783" y="17928"/>
                  </a:lnTo>
                  <a:lnTo>
                    <a:pt x="10773" y="16779"/>
                  </a:lnTo>
                  <a:lnTo>
                    <a:pt x="10807" y="16813"/>
                  </a:lnTo>
                  <a:lnTo>
                    <a:pt x="10842" y="16847"/>
                  </a:lnTo>
                  <a:lnTo>
                    <a:pt x="10887" y="16859"/>
                  </a:lnTo>
                  <a:lnTo>
                    <a:pt x="10933" y="16870"/>
                  </a:lnTo>
                  <a:lnTo>
                    <a:pt x="10978" y="16870"/>
                  </a:lnTo>
                  <a:lnTo>
                    <a:pt x="11012" y="16859"/>
                  </a:lnTo>
                  <a:lnTo>
                    <a:pt x="11058" y="16836"/>
                  </a:lnTo>
                  <a:lnTo>
                    <a:pt x="11080" y="16813"/>
                  </a:lnTo>
                  <a:lnTo>
                    <a:pt x="11103" y="16779"/>
                  </a:lnTo>
                  <a:lnTo>
                    <a:pt x="11126" y="16745"/>
                  </a:lnTo>
                  <a:lnTo>
                    <a:pt x="11137" y="16711"/>
                  </a:lnTo>
                  <a:lnTo>
                    <a:pt x="11137" y="16665"/>
                  </a:lnTo>
                  <a:lnTo>
                    <a:pt x="11137" y="16631"/>
                  </a:lnTo>
                  <a:lnTo>
                    <a:pt x="11126" y="16585"/>
                  </a:lnTo>
                  <a:lnTo>
                    <a:pt x="11115" y="16563"/>
                  </a:lnTo>
                  <a:lnTo>
                    <a:pt x="11092" y="16529"/>
                  </a:lnTo>
                  <a:lnTo>
                    <a:pt x="11035" y="16483"/>
                  </a:lnTo>
                  <a:lnTo>
                    <a:pt x="10989" y="16472"/>
                  </a:lnTo>
                  <a:lnTo>
                    <a:pt x="10955" y="16460"/>
                  </a:lnTo>
                  <a:lnTo>
                    <a:pt x="10955" y="14106"/>
                  </a:lnTo>
                  <a:lnTo>
                    <a:pt x="10989" y="14106"/>
                  </a:lnTo>
                  <a:lnTo>
                    <a:pt x="11024" y="14094"/>
                  </a:lnTo>
                  <a:lnTo>
                    <a:pt x="11092" y="14049"/>
                  </a:lnTo>
                  <a:lnTo>
                    <a:pt x="11126" y="13981"/>
                  </a:lnTo>
                  <a:lnTo>
                    <a:pt x="11137" y="13946"/>
                  </a:lnTo>
                  <a:lnTo>
                    <a:pt x="11137" y="13912"/>
                  </a:lnTo>
                  <a:lnTo>
                    <a:pt x="11137" y="13867"/>
                  </a:lnTo>
                  <a:lnTo>
                    <a:pt x="11126" y="13833"/>
                  </a:lnTo>
                  <a:lnTo>
                    <a:pt x="11103" y="13799"/>
                  </a:lnTo>
                  <a:lnTo>
                    <a:pt x="11080" y="13764"/>
                  </a:lnTo>
                  <a:lnTo>
                    <a:pt x="11046" y="13742"/>
                  </a:lnTo>
                  <a:lnTo>
                    <a:pt x="11012" y="13719"/>
                  </a:lnTo>
                  <a:lnTo>
                    <a:pt x="10978" y="13708"/>
                  </a:lnTo>
                  <a:lnTo>
                    <a:pt x="10887" y="13708"/>
                  </a:lnTo>
                  <a:lnTo>
                    <a:pt x="10842" y="13730"/>
                  </a:lnTo>
                  <a:lnTo>
                    <a:pt x="10796" y="13764"/>
                  </a:lnTo>
                  <a:lnTo>
                    <a:pt x="10762" y="13799"/>
                  </a:lnTo>
                  <a:lnTo>
                    <a:pt x="8771" y="12650"/>
                  </a:lnTo>
                  <a:lnTo>
                    <a:pt x="8783" y="12604"/>
                  </a:lnTo>
                  <a:lnTo>
                    <a:pt x="8783" y="12559"/>
                  </a:lnTo>
                  <a:lnTo>
                    <a:pt x="8783" y="12513"/>
                  </a:lnTo>
                  <a:lnTo>
                    <a:pt x="8771" y="12479"/>
                  </a:lnTo>
                  <a:lnTo>
                    <a:pt x="8749" y="12445"/>
                  </a:lnTo>
                  <a:lnTo>
                    <a:pt x="8726" y="12411"/>
                  </a:lnTo>
                  <a:lnTo>
                    <a:pt x="8703" y="12388"/>
                  </a:lnTo>
                  <a:lnTo>
                    <a:pt x="8669" y="12365"/>
                  </a:lnTo>
                  <a:lnTo>
                    <a:pt x="8623" y="12354"/>
                  </a:lnTo>
                  <a:lnTo>
                    <a:pt x="8589" y="12342"/>
                  </a:lnTo>
                  <a:lnTo>
                    <a:pt x="8589" y="10011"/>
                  </a:lnTo>
                  <a:lnTo>
                    <a:pt x="8623" y="10011"/>
                  </a:lnTo>
                  <a:lnTo>
                    <a:pt x="8658" y="9988"/>
                  </a:lnTo>
                  <a:lnTo>
                    <a:pt x="8692" y="9976"/>
                  </a:lnTo>
                  <a:lnTo>
                    <a:pt x="8726" y="9942"/>
                  </a:lnTo>
                  <a:lnTo>
                    <a:pt x="8749" y="9920"/>
                  </a:lnTo>
                  <a:lnTo>
                    <a:pt x="8771" y="9885"/>
                  </a:lnTo>
                  <a:lnTo>
                    <a:pt x="8783" y="9840"/>
                  </a:lnTo>
                  <a:lnTo>
                    <a:pt x="8783" y="9806"/>
                  </a:lnTo>
                  <a:lnTo>
                    <a:pt x="8783" y="9760"/>
                  </a:lnTo>
                  <a:lnTo>
                    <a:pt x="8771" y="9726"/>
                  </a:lnTo>
                  <a:lnTo>
                    <a:pt x="10751" y="8577"/>
                  </a:lnTo>
                  <a:lnTo>
                    <a:pt x="10785" y="8623"/>
                  </a:lnTo>
                  <a:lnTo>
                    <a:pt x="10830" y="8657"/>
                  </a:lnTo>
                  <a:lnTo>
                    <a:pt x="10876" y="8680"/>
                  </a:lnTo>
                  <a:lnTo>
                    <a:pt x="10989" y="8680"/>
                  </a:lnTo>
                  <a:lnTo>
                    <a:pt x="11024" y="8668"/>
                  </a:lnTo>
                  <a:lnTo>
                    <a:pt x="11069" y="8645"/>
                  </a:lnTo>
                  <a:lnTo>
                    <a:pt x="11103" y="8623"/>
                  </a:lnTo>
                  <a:lnTo>
                    <a:pt x="11126" y="8589"/>
                  </a:lnTo>
                  <a:lnTo>
                    <a:pt x="11149" y="8543"/>
                  </a:lnTo>
                  <a:lnTo>
                    <a:pt x="11160" y="8498"/>
                  </a:lnTo>
                  <a:lnTo>
                    <a:pt x="11171" y="8452"/>
                  </a:lnTo>
                  <a:lnTo>
                    <a:pt x="11160" y="8407"/>
                  </a:lnTo>
                  <a:lnTo>
                    <a:pt x="11149" y="8372"/>
                  </a:lnTo>
                  <a:lnTo>
                    <a:pt x="11137" y="8338"/>
                  </a:lnTo>
                  <a:lnTo>
                    <a:pt x="11103" y="8304"/>
                  </a:lnTo>
                  <a:lnTo>
                    <a:pt x="11080" y="8270"/>
                  </a:lnTo>
                  <a:lnTo>
                    <a:pt x="11035" y="8247"/>
                  </a:lnTo>
                  <a:lnTo>
                    <a:pt x="11001" y="8236"/>
                  </a:lnTo>
                  <a:lnTo>
                    <a:pt x="10955" y="8225"/>
                  </a:lnTo>
                  <a:lnTo>
                    <a:pt x="10955" y="5893"/>
                  </a:lnTo>
                  <a:lnTo>
                    <a:pt x="11024" y="5870"/>
                  </a:lnTo>
                  <a:lnTo>
                    <a:pt x="11080" y="5824"/>
                  </a:lnTo>
                  <a:lnTo>
                    <a:pt x="11115" y="5768"/>
                  </a:lnTo>
                  <a:lnTo>
                    <a:pt x="11126" y="5733"/>
                  </a:lnTo>
                  <a:lnTo>
                    <a:pt x="11126" y="5699"/>
                  </a:lnTo>
                  <a:lnTo>
                    <a:pt x="11115" y="5631"/>
                  </a:lnTo>
                  <a:lnTo>
                    <a:pt x="13139" y="4471"/>
                  </a:lnTo>
                  <a:lnTo>
                    <a:pt x="13174" y="4505"/>
                  </a:lnTo>
                  <a:lnTo>
                    <a:pt x="13208" y="4528"/>
                  </a:lnTo>
                  <a:lnTo>
                    <a:pt x="13253" y="4550"/>
                  </a:lnTo>
                  <a:lnTo>
                    <a:pt x="13310" y="4562"/>
                  </a:lnTo>
                  <a:lnTo>
                    <a:pt x="13344" y="4550"/>
                  </a:lnTo>
                  <a:lnTo>
                    <a:pt x="13390" y="4539"/>
                  </a:lnTo>
                  <a:lnTo>
                    <a:pt x="13424" y="4516"/>
                  </a:lnTo>
                  <a:lnTo>
                    <a:pt x="13458" y="4493"/>
                  </a:lnTo>
                  <a:lnTo>
                    <a:pt x="13481" y="4459"/>
                  </a:lnTo>
                  <a:lnTo>
                    <a:pt x="13503" y="4425"/>
                  </a:lnTo>
                  <a:lnTo>
                    <a:pt x="13515" y="4391"/>
                  </a:lnTo>
                  <a:lnTo>
                    <a:pt x="13515" y="4346"/>
                  </a:lnTo>
                  <a:lnTo>
                    <a:pt x="13515" y="4311"/>
                  </a:lnTo>
                  <a:lnTo>
                    <a:pt x="13503" y="4277"/>
                  </a:lnTo>
                  <a:lnTo>
                    <a:pt x="13481" y="4243"/>
                  </a:lnTo>
                  <a:lnTo>
                    <a:pt x="13458" y="4209"/>
                  </a:lnTo>
                  <a:lnTo>
                    <a:pt x="13401" y="4164"/>
                  </a:lnTo>
                  <a:lnTo>
                    <a:pt x="13367" y="4152"/>
                  </a:lnTo>
                  <a:lnTo>
                    <a:pt x="13333" y="4141"/>
                  </a:lnTo>
                  <a:lnTo>
                    <a:pt x="13333" y="1763"/>
                  </a:lnTo>
                  <a:lnTo>
                    <a:pt x="13390" y="1752"/>
                  </a:lnTo>
                  <a:lnTo>
                    <a:pt x="13435" y="1707"/>
                  </a:lnTo>
                  <a:lnTo>
                    <a:pt x="13469" y="1661"/>
                  </a:lnTo>
                  <a:lnTo>
                    <a:pt x="13492" y="1593"/>
                  </a:lnTo>
                  <a:lnTo>
                    <a:pt x="13481" y="1559"/>
                  </a:lnTo>
                  <a:lnTo>
                    <a:pt x="13469" y="1525"/>
                  </a:lnTo>
                  <a:lnTo>
                    <a:pt x="13435" y="1468"/>
                  </a:lnTo>
                  <a:lnTo>
                    <a:pt x="13378" y="1422"/>
                  </a:lnTo>
                  <a:lnTo>
                    <a:pt x="13344" y="1422"/>
                  </a:lnTo>
                  <a:lnTo>
                    <a:pt x="13310" y="1411"/>
                  </a:lnTo>
                  <a:lnTo>
                    <a:pt x="13265" y="1422"/>
                  </a:lnTo>
                  <a:lnTo>
                    <a:pt x="13219" y="1433"/>
                  </a:lnTo>
                  <a:lnTo>
                    <a:pt x="13185" y="1456"/>
                  </a:lnTo>
                  <a:lnTo>
                    <a:pt x="13162" y="1490"/>
                  </a:lnTo>
                  <a:lnTo>
                    <a:pt x="11115" y="319"/>
                  </a:lnTo>
                  <a:lnTo>
                    <a:pt x="11126" y="285"/>
                  </a:lnTo>
                  <a:lnTo>
                    <a:pt x="11126" y="250"/>
                  </a:lnTo>
                  <a:lnTo>
                    <a:pt x="11126" y="205"/>
                  </a:lnTo>
                  <a:lnTo>
                    <a:pt x="11115" y="171"/>
                  </a:lnTo>
                  <a:lnTo>
                    <a:pt x="11103" y="137"/>
                  </a:lnTo>
                  <a:lnTo>
                    <a:pt x="11069" y="114"/>
                  </a:lnTo>
                  <a:lnTo>
                    <a:pt x="11046" y="80"/>
                  </a:lnTo>
                  <a:lnTo>
                    <a:pt x="11012" y="68"/>
                  </a:lnTo>
                  <a:lnTo>
                    <a:pt x="10978" y="57"/>
                  </a:lnTo>
                  <a:lnTo>
                    <a:pt x="10898" y="57"/>
                  </a:lnTo>
                  <a:lnTo>
                    <a:pt x="10864" y="68"/>
                  </a:lnTo>
                  <a:lnTo>
                    <a:pt x="10830" y="80"/>
                  </a:lnTo>
                  <a:lnTo>
                    <a:pt x="10796" y="114"/>
                  </a:lnTo>
                  <a:lnTo>
                    <a:pt x="10773" y="137"/>
                  </a:lnTo>
                  <a:lnTo>
                    <a:pt x="10762" y="171"/>
                  </a:lnTo>
                  <a:lnTo>
                    <a:pt x="10751" y="205"/>
                  </a:lnTo>
                  <a:lnTo>
                    <a:pt x="10751" y="250"/>
                  </a:lnTo>
                  <a:lnTo>
                    <a:pt x="10762" y="307"/>
                  </a:lnTo>
                  <a:lnTo>
                    <a:pt x="8737" y="1479"/>
                  </a:lnTo>
                  <a:lnTo>
                    <a:pt x="8714" y="1433"/>
                  </a:lnTo>
                  <a:lnTo>
                    <a:pt x="8669" y="1411"/>
                  </a:lnTo>
                  <a:lnTo>
                    <a:pt x="8623" y="1388"/>
                  </a:lnTo>
                  <a:lnTo>
                    <a:pt x="8567" y="1377"/>
                  </a:lnTo>
                  <a:lnTo>
                    <a:pt x="8521" y="1388"/>
                  </a:lnTo>
                  <a:lnTo>
                    <a:pt x="8487" y="1399"/>
                  </a:lnTo>
                  <a:lnTo>
                    <a:pt x="8453" y="1422"/>
                  </a:lnTo>
                  <a:lnTo>
                    <a:pt x="8419" y="1445"/>
                  </a:lnTo>
                  <a:lnTo>
                    <a:pt x="8396" y="1479"/>
                  </a:lnTo>
                  <a:lnTo>
                    <a:pt x="8373" y="1513"/>
                  </a:lnTo>
                  <a:lnTo>
                    <a:pt x="8362" y="1547"/>
                  </a:lnTo>
                  <a:lnTo>
                    <a:pt x="8362" y="1593"/>
                  </a:lnTo>
                  <a:lnTo>
                    <a:pt x="8362" y="1627"/>
                  </a:lnTo>
                  <a:lnTo>
                    <a:pt x="8373" y="1672"/>
                  </a:lnTo>
                  <a:lnTo>
                    <a:pt x="8407" y="1729"/>
                  </a:lnTo>
                  <a:lnTo>
                    <a:pt x="8464" y="1775"/>
                  </a:lnTo>
                  <a:lnTo>
                    <a:pt x="8498" y="1786"/>
                  </a:lnTo>
                  <a:lnTo>
                    <a:pt x="8544" y="1798"/>
                  </a:lnTo>
                  <a:lnTo>
                    <a:pt x="8544" y="4141"/>
                  </a:lnTo>
                  <a:lnTo>
                    <a:pt x="8498" y="4152"/>
                  </a:lnTo>
                  <a:lnTo>
                    <a:pt x="8464" y="4164"/>
                  </a:lnTo>
                  <a:lnTo>
                    <a:pt x="8407" y="4209"/>
                  </a:lnTo>
                  <a:lnTo>
                    <a:pt x="8373" y="4277"/>
                  </a:lnTo>
                  <a:lnTo>
                    <a:pt x="8362" y="4311"/>
                  </a:lnTo>
                  <a:lnTo>
                    <a:pt x="8350" y="4346"/>
                  </a:lnTo>
                  <a:lnTo>
                    <a:pt x="8362" y="4391"/>
                  </a:lnTo>
                  <a:lnTo>
                    <a:pt x="8373" y="4425"/>
                  </a:lnTo>
                  <a:lnTo>
                    <a:pt x="6337" y="5597"/>
                  </a:lnTo>
                  <a:lnTo>
                    <a:pt x="6314" y="5563"/>
                  </a:lnTo>
                  <a:lnTo>
                    <a:pt x="6280" y="5540"/>
                  </a:lnTo>
                  <a:lnTo>
                    <a:pt x="6246" y="5529"/>
                  </a:lnTo>
                  <a:lnTo>
                    <a:pt x="6155" y="5529"/>
                  </a:lnTo>
                  <a:lnTo>
                    <a:pt x="6109" y="5551"/>
                  </a:lnTo>
                  <a:lnTo>
                    <a:pt x="6075" y="5574"/>
                  </a:lnTo>
                  <a:lnTo>
                    <a:pt x="6053" y="5608"/>
                  </a:lnTo>
                  <a:lnTo>
                    <a:pt x="4016" y="4425"/>
                  </a:lnTo>
                  <a:lnTo>
                    <a:pt x="4028" y="4391"/>
                  </a:lnTo>
                  <a:lnTo>
                    <a:pt x="4028" y="4346"/>
                  </a:lnTo>
                  <a:lnTo>
                    <a:pt x="4028" y="4311"/>
                  </a:lnTo>
                  <a:lnTo>
                    <a:pt x="4016" y="4277"/>
                  </a:lnTo>
                  <a:lnTo>
                    <a:pt x="3971" y="4220"/>
                  </a:lnTo>
                  <a:lnTo>
                    <a:pt x="3914" y="4175"/>
                  </a:lnTo>
                  <a:lnTo>
                    <a:pt x="3880" y="4164"/>
                  </a:lnTo>
                  <a:lnTo>
                    <a:pt x="3846" y="4152"/>
                  </a:lnTo>
                  <a:lnTo>
                    <a:pt x="3846" y="1809"/>
                  </a:lnTo>
                  <a:lnTo>
                    <a:pt x="3891" y="1798"/>
                  </a:lnTo>
                  <a:lnTo>
                    <a:pt x="3925" y="1786"/>
                  </a:lnTo>
                  <a:lnTo>
                    <a:pt x="3959" y="1763"/>
                  </a:lnTo>
                  <a:lnTo>
                    <a:pt x="3982" y="1741"/>
                  </a:lnTo>
                  <a:lnTo>
                    <a:pt x="4016" y="1707"/>
                  </a:lnTo>
                  <a:lnTo>
                    <a:pt x="4028" y="1672"/>
                  </a:lnTo>
                  <a:lnTo>
                    <a:pt x="4039" y="1638"/>
                  </a:lnTo>
                  <a:lnTo>
                    <a:pt x="4050" y="1593"/>
                  </a:lnTo>
                  <a:lnTo>
                    <a:pt x="4039" y="1547"/>
                  </a:lnTo>
                  <a:lnTo>
                    <a:pt x="4028" y="1502"/>
                  </a:lnTo>
                  <a:lnTo>
                    <a:pt x="4005" y="1468"/>
                  </a:lnTo>
                  <a:lnTo>
                    <a:pt x="3982" y="1433"/>
                  </a:lnTo>
                  <a:lnTo>
                    <a:pt x="3948" y="1411"/>
                  </a:lnTo>
                  <a:lnTo>
                    <a:pt x="3914" y="1388"/>
                  </a:lnTo>
                  <a:lnTo>
                    <a:pt x="3868" y="1377"/>
                  </a:lnTo>
                  <a:lnTo>
                    <a:pt x="3777" y="1377"/>
                  </a:lnTo>
                  <a:lnTo>
                    <a:pt x="3721" y="1399"/>
                  </a:lnTo>
                  <a:lnTo>
                    <a:pt x="3675" y="1433"/>
                  </a:lnTo>
                  <a:lnTo>
                    <a:pt x="3641" y="1479"/>
                  </a:lnTo>
                  <a:lnTo>
                    <a:pt x="1684" y="341"/>
                  </a:lnTo>
                  <a:lnTo>
                    <a:pt x="1696" y="296"/>
                  </a:lnTo>
                  <a:lnTo>
                    <a:pt x="1707" y="250"/>
                  </a:lnTo>
                  <a:lnTo>
                    <a:pt x="1696" y="194"/>
                  </a:lnTo>
                  <a:lnTo>
                    <a:pt x="1684" y="148"/>
                  </a:lnTo>
                  <a:lnTo>
                    <a:pt x="1662" y="114"/>
                  </a:lnTo>
                  <a:lnTo>
                    <a:pt x="1628" y="68"/>
                  </a:lnTo>
                  <a:lnTo>
                    <a:pt x="1593" y="46"/>
                  </a:lnTo>
                  <a:lnTo>
                    <a:pt x="1548" y="23"/>
                  </a:lnTo>
                  <a:lnTo>
                    <a:pt x="1502" y="12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1127568" y="0"/>
              <a:ext cx="537036" cy="331055"/>
            </a:xfrm>
            <a:custGeom>
              <a:avLst/>
              <a:gdLst/>
              <a:ahLst/>
              <a:cxnLst/>
              <a:rect l="l" t="t" r="r" b="b"/>
              <a:pathLst>
                <a:path w="5131" h="3163" extrusionOk="0">
                  <a:moveTo>
                    <a:pt x="137" y="0"/>
                  </a:moveTo>
                  <a:lnTo>
                    <a:pt x="137" y="1468"/>
                  </a:lnTo>
                  <a:lnTo>
                    <a:pt x="80" y="1491"/>
                  </a:lnTo>
                  <a:lnTo>
                    <a:pt x="34" y="1525"/>
                  </a:lnTo>
                  <a:lnTo>
                    <a:pt x="12" y="1582"/>
                  </a:lnTo>
                  <a:lnTo>
                    <a:pt x="0" y="1638"/>
                  </a:lnTo>
                  <a:lnTo>
                    <a:pt x="0" y="1673"/>
                  </a:lnTo>
                  <a:lnTo>
                    <a:pt x="12" y="1707"/>
                  </a:lnTo>
                  <a:lnTo>
                    <a:pt x="46" y="1752"/>
                  </a:lnTo>
                  <a:lnTo>
                    <a:pt x="103" y="1786"/>
                  </a:lnTo>
                  <a:lnTo>
                    <a:pt x="125" y="1798"/>
                  </a:lnTo>
                  <a:lnTo>
                    <a:pt x="160" y="1809"/>
                  </a:lnTo>
                  <a:lnTo>
                    <a:pt x="205" y="1798"/>
                  </a:lnTo>
                  <a:lnTo>
                    <a:pt x="239" y="1786"/>
                  </a:lnTo>
                  <a:lnTo>
                    <a:pt x="273" y="1764"/>
                  </a:lnTo>
                  <a:lnTo>
                    <a:pt x="307" y="1729"/>
                  </a:lnTo>
                  <a:lnTo>
                    <a:pt x="2366" y="2924"/>
                  </a:lnTo>
                  <a:lnTo>
                    <a:pt x="2355" y="2981"/>
                  </a:lnTo>
                  <a:lnTo>
                    <a:pt x="2366" y="3015"/>
                  </a:lnTo>
                  <a:lnTo>
                    <a:pt x="2366" y="3049"/>
                  </a:lnTo>
                  <a:lnTo>
                    <a:pt x="2412" y="3106"/>
                  </a:lnTo>
                  <a:lnTo>
                    <a:pt x="2469" y="3151"/>
                  </a:lnTo>
                  <a:lnTo>
                    <a:pt x="2503" y="3151"/>
                  </a:lnTo>
                  <a:lnTo>
                    <a:pt x="2537" y="3163"/>
                  </a:lnTo>
                  <a:lnTo>
                    <a:pt x="2571" y="3151"/>
                  </a:lnTo>
                  <a:lnTo>
                    <a:pt x="2605" y="3151"/>
                  </a:lnTo>
                  <a:lnTo>
                    <a:pt x="2662" y="3106"/>
                  </a:lnTo>
                  <a:lnTo>
                    <a:pt x="2696" y="3049"/>
                  </a:lnTo>
                  <a:lnTo>
                    <a:pt x="2708" y="3015"/>
                  </a:lnTo>
                  <a:lnTo>
                    <a:pt x="2708" y="2981"/>
                  </a:lnTo>
                  <a:lnTo>
                    <a:pt x="2696" y="2924"/>
                  </a:lnTo>
                  <a:lnTo>
                    <a:pt x="4721" y="1764"/>
                  </a:lnTo>
                  <a:lnTo>
                    <a:pt x="4755" y="1798"/>
                  </a:lnTo>
                  <a:lnTo>
                    <a:pt x="4801" y="1832"/>
                  </a:lnTo>
                  <a:lnTo>
                    <a:pt x="4846" y="1855"/>
                  </a:lnTo>
                  <a:lnTo>
                    <a:pt x="4903" y="1866"/>
                  </a:lnTo>
                  <a:lnTo>
                    <a:pt x="4949" y="1855"/>
                  </a:lnTo>
                  <a:lnTo>
                    <a:pt x="4994" y="1843"/>
                  </a:lnTo>
                  <a:lnTo>
                    <a:pt x="5028" y="1820"/>
                  </a:lnTo>
                  <a:lnTo>
                    <a:pt x="5062" y="1798"/>
                  </a:lnTo>
                  <a:lnTo>
                    <a:pt x="5097" y="1764"/>
                  </a:lnTo>
                  <a:lnTo>
                    <a:pt x="5119" y="1729"/>
                  </a:lnTo>
                  <a:lnTo>
                    <a:pt x="5131" y="1684"/>
                  </a:lnTo>
                  <a:lnTo>
                    <a:pt x="5131" y="1638"/>
                  </a:lnTo>
                  <a:lnTo>
                    <a:pt x="5131" y="1593"/>
                  </a:lnTo>
                  <a:lnTo>
                    <a:pt x="5119" y="1547"/>
                  </a:lnTo>
                  <a:lnTo>
                    <a:pt x="5097" y="1513"/>
                  </a:lnTo>
                  <a:lnTo>
                    <a:pt x="5074" y="1479"/>
                  </a:lnTo>
                  <a:lnTo>
                    <a:pt x="5040" y="1456"/>
                  </a:lnTo>
                  <a:lnTo>
                    <a:pt x="5006" y="1434"/>
                  </a:lnTo>
                  <a:lnTo>
                    <a:pt x="4971" y="1422"/>
                  </a:lnTo>
                  <a:lnTo>
                    <a:pt x="4926" y="1411"/>
                  </a:lnTo>
                  <a:lnTo>
                    <a:pt x="4926" y="0"/>
                  </a:lnTo>
                  <a:lnTo>
                    <a:pt x="4880" y="0"/>
                  </a:lnTo>
                  <a:lnTo>
                    <a:pt x="4880" y="1411"/>
                  </a:lnTo>
                  <a:lnTo>
                    <a:pt x="4835" y="1422"/>
                  </a:lnTo>
                  <a:lnTo>
                    <a:pt x="4801" y="1434"/>
                  </a:lnTo>
                  <a:lnTo>
                    <a:pt x="4767" y="1456"/>
                  </a:lnTo>
                  <a:lnTo>
                    <a:pt x="4733" y="1491"/>
                  </a:lnTo>
                  <a:lnTo>
                    <a:pt x="4710" y="1513"/>
                  </a:lnTo>
                  <a:lnTo>
                    <a:pt x="4698" y="1559"/>
                  </a:lnTo>
                  <a:lnTo>
                    <a:pt x="4687" y="1593"/>
                  </a:lnTo>
                  <a:lnTo>
                    <a:pt x="4676" y="1638"/>
                  </a:lnTo>
                  <a:lnTo>
                    <a:pt x="4687" y="1684"/>
                  </a:lnTo>
                  <a:lnTo>
                    <a:pt x="4698" y="1718"/>
                  </a:lnTo>
                  <a:lnTo>
                    <a:pt x="2685" y="2878"/>
                  </a:lnTo>
                  <a:lnTo>
                    <a:pt x="2651" y="2856"/>
                  </a:lnTo>
                  <a:lnTo>
                    <a:pt x="2617" y="2821"/>
                  </a:lnTo>
                  <a:lnTo>
                    <a:pt x="2583" y="2810"/>
                  </a:lnTo>
                  <a:lnTo>
                    <a:pt x="2492" y="2810"/>
                  </a:lnTo>
                  <a:lnTo>
                    <a:pt x="2446" y="2833"/>
                  </a:lnTo>
                  <a:lnTo>
                    <a:pt x="2412" y="2856"/>
                  </a:lnTo>
                  <a:lnTo>
                    <a:pt x="2389" y="2890"/>
                  </a:lnTo>
                  <a:lnTo>
                    <a:pt x="319" y="1695"/>
                  </a:lnTo>
                  <a:lnTo>
                    <a:pt x="330" y="1638"/>
                  </a:lnTo>
                  <a:lnTo>
                    <a:pt x="319" y="1570"/>
                  </a:lnTo>
                  <a:lnTo>
                    <a:pt x="296" y="1525"/>
                  </a:lnTo>
                  <a:lnTo>
                    <a:pt x="239" y="1491"/>
                  </a:lnTo>
                  <a:lnTo>
                    <a:pt x="182" y="146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0" y="0"/>
              <a:ext cx="675194" cy="763217"/>
            </a:xfrm>
            <a:custGeom>
              <a:avLst/>
              <a:gdLst/>
              <a:ahLst/>
              <a:cxnLst/>
              <a:rect l="l" t="t" r="r" b="b"/>
              <a:pathLst>
                <a:path w="6451" h="7292" extrusionOk="0">
                  <a:moveTo>
                    <a:pt x="1434" y="0"/>
                  </a:moveTo>
                  <a:lnTo>
                    <a:pt x="1434" y="1377"/>
                  </a:lnTo>
                  <a:lnTo>
                    <a:pt x="1377" y="1388"/>
                  </a:lnTo>
                  <a:lnTo>
                    <a:pt x="1332" y="1400"/>
                  </a:lnTo>
                  <a:lnTo>
                    <a:pt x="1298" y="1422"/>
                  </a:lnTo>
                  <a:lnTo>
                    <a:pt x="1264" y="1456"/>
                  </a:lnTo>
                  <a:lnTo>
                    <a:pt x="1229" y="1502"/>
                  </a:lnTo>
                  <a:lnTo>
                    <a:pt x="1207" y="1536"/>
                  </a:lnTo>
                  <a:lnTo>
                    <a:pt x="1195" y="1582"/>
                  </a:lnTo>
                  <a:lnTo>
                    <a:pt x="1195" y="1638"/>
                  </a:lnTo>
                  <a:lnTo>
                    <a:pt x="1195" y="1684"/>
                  </a:lnTo>
                  <a:lnTo>
                    <a:pt x="1218" y="1741"/>
                  </a:lnTo>
                  <a:lnTo>
                    <a:pt x="1" y="2435"/>
                  </a:lnTo>
                  <a:lnTo>
                    <a:pt x="1" y="2492"/>
                  </a:lnTo>
                  <a:lnTo>
                    <a:pt x="1229" y="1775"/>
                  </a:lnTo>
                  <a:lnTo>
                    <a:pt x="1275" y="1832"/>
                  </a:lnTo>
                  <a:lnTo>
                    <a:pt x="1332" y="1866"/>
                  </a:lnTo>
                  <a:lnTo>
                    <a:pt x="1389" y="1889"/>
                  </a:lnTo>
                  <a:lnTo>
                    <a:pt x="1457" y="1900"/>
                  </a:lnTo>
                  <a:lnTo>
                    <a:pt x="1525" y="1889"/>
                  </a:lnTo>
                  <a:lnTo>
                    <a:pt x="1582" y="1866"/>
                  </a:lnTo>
                  <a:lnTo>
                    <a:pt x="1639" y="1832"/>
                  </a:lnTo>
                  <a:lnTo>
                    <a:pt x="1673" y="1786"/>
                  </a:lnTo>
                  <a:lnTo>
                    <a:pt x="3607" y="2901"/>
                  </a:lnTo>
                  <a:lnTo>
                    <a:pt x="3595" y="2935"/>
                  </a:lnTo>
                  <a:lnTo>
                    <a:pt x="3595" y="2981"/>
                  </a:lnTo>
                  <a:lnTo>
                    <a:pt x="3595" y="3026"/>
                  </a:lnTo>
                  <a:lnTo>
                    <a:pt x="3607" y="3072"/>
                  </a:lnTo>
                  <a:lnTo>
                    <a:pt x="3630" y="3106"/>
                  </a:lnTo>
                  <a:lnTo>
                    <a:pt x="3652" y="3140"/>
                  </a:lnTo>
                  <a:lnTo>
                    <a:pt x="3686" y="3174"/>
                  </a:lnTo>
                  <a:lnTo>
                    <a:pt x="3721" y="3197"/>
                  </a:lnTo>
                  <a:lnTo>
                    <a:pt x="3755" y="3208"/>
                  </a:lnTo>
                  <a:lnTo>
                    <a:pt x="3800" y="3220"/>
                  </a:lnTo>
                  <a:lnTo>
                    <a:pt x="3800" y="5574"/>
                  </a:lnTo>
                  <a:lnTo>
                    <a:pt x="3743" y="5597"/>
                  </a:lnTo>
                  <a:lnTo>
                    <a:pt x="3698" y="5631"/>
                  </a:lnTo>
                  <a:lnTo>
                    <a:pt x="3664" y="5677"/>
                  </a:lnTo>
                  <a:lnTo>
                    <a:pt x="3664" y="5745"/>
                  </a:lnTo>
                  <a:lnTo>
                    <a:pt x="3664" y="5790"/>
                  </a:lnTo>
                  <a:lnTo>
                    <a:pt x="1628" y="6973"/>
                  </a:lnTo>
                  <a:lnTo>
                    <a:pt x="1593" y="6939"/>
                  </a:lnTo>
                  <a:lnTo>
                    <a:pt x="1559" y="6905"/>
                  </a:lnTo>
                  <a:lnTo>
                    <a:pt x="1514" y="6894"/>
                  </a:lnTo>
                  <a:lnTo>
                    <a:pt x="1457" y="6882"/>
                  </a:lnTo>
                  <a:lnTo>
                    <a:pt x="1400" y="6894"/>
                  </a:lnTo>
                  <a:lnTo>
                    <a:pt x="1355" y="6905"/>
                  </a:lnTo>
                  <a:lnTo>
                    <a:pt x="1320" y="6939"/>
                  </a:lnTo>
                  <a:lnTo>
                    <a:pt x="1286" y="6973"/>
                  </a:lnTo>
                  <a:lnTo>
                    <a:pt x="1" y="6234"/>
                  </a:lnTo>
                  <a:lnTo>
                    <a:pt x="1" y="6291"/>
                  </a:lnTo>
                  <a:lnTo>
                    <a:pt x="1264" y="7019"/>
                  </a:lnTo>
                  <a:lnTo>
                    <a:pt x="1252" y="7053"/>
                  </a:lnTo>
                  <a:lnTo>
                    <a:pt x="1252" y="7087"/>
                  </a:lnTo>
                  <a:lnTo>
                    <a:pt x="1252" y="7133"/>
                  </a:lnTo>
                  <a:lnTo>
                    <a:pt x="1264" y="7167"/>
                  </a:lnTo>
                  <a:lnTo>
                    <a:pt x="1286" y="7201"/>
                  </a:lnTo>
                  <a:lnTo>
                    <a:pt x="1309" y="7235"/>
                  </a:lnTo>
                  <a:lnTo>
                    <a:pt x="1343" y="7258"/>
                  </a:lnTo>
                  <a:lnTo>
                    <a:pt x="1377" y="7281"/>
                  </a:lnTo>
                  <a:lnTo>
                    <a:pt x="1411" y="7292"/>
                  </a:lnTo>
                  <a:lnTo>
                    <a:pt x="1502" y="7292"/>
                  </a:lnTo>
                  <a:lnTo>
                    <a:pt x="1537" y="7281"/>
                  </a:lnTo>
                  <a:lnTo>
                    <a:pt x="1571" y="7258"/>
                  </a:lnTo>
                  <a:lnTo>
                    <a:pt x="1605" y="7235"/>
                  </a:lnTo>
                  <a:lnTo>
                    <a:pt x="1628" y="7201"/>
                  </a:lnTo>
                  <a:lnTo>
                    <a:pt x="1650" y="7167"/>
                  </a:lnTo>
                  <a:lnTo>
                    <a:pt x="1662" y="7133"/>
                  </a:lnTo>
                  <a:lnTo>
                    <a:pt x="1662" y="7087"/>
                  </a:lnTo>
                  <a:lnTo>
                    <a:pt x="1662" y="7053"/>
                  </a:lnTo>
                  <a:lnTo>
                    <a:pt x="1650" y="7008"/>
                  </a:lnTo>
                  <a:lnTo>
                    <a:pt x="3686" y="5836"/>
                  </a:lnTo>
                  <a:lnTo>
                    <a:pt x="3709" y="5870"/>
                  </a:lnTo>
                  <a:lnTo>
                    <a:pt x="3743" y="5893"/>
                  </a:lnTo>
                  <a:lnTo>
                    <a:pt x="3789" y="5904"/>
                  </a:lnTo>
                  <a:lnTo>
                    <a:pt x="3823" y="5916"/>
                  </a:lnTo>
                  <a:lnTo>
                    <a:pt x="3857" y="5904"/>
                  </a:lnTo>
                  <a:lnTo>
                    <a:pt x="3891" y="5893"/>
                  </a:lnTo>
                  <a:lnTo>
                    <a:pt x="3948" y="5859"/>
                  </a:lnTo>
                  <a:lnTo>
                    <a:pt x="3982" y="5802"/>
                  </a:lnTo>
                  <a:lnTo>
                    <a:pt x="3994" y="5779"/>
                  </a:lnTo>
                  <a:lnTo>
                    <a:pt x="3994" y="5745"/>
                  </a:lnTo>
                  <a:lnTo>
                    <a:pt x="3982" y="5677"/>
                  </a:lnTo>
                  <a:lnTo>
                    <a:pt x="3959" y="5631"/>
                  </a:lnTo>
                  <a:lnTo>
                    <a:pt x="3903" y="5586"/>
                  </a:lnTo>
                  <a:lnTo>
                    <a:pt x="3846" y="5574"/>
                  </a:lnTo>
                  <a:lnTo>
                    <a:pt x="3846" y="3220"/>
                  </a:lnTo>
                  <a:lnTo>
                    <a:pt x="3891" y="3208"/>
                  </a:lnTo>
                  <a:lnTo>
                    <a:pt x="3937" y="3197"/>
                  </a:lnTo>
                  <a:lnTo>
                    <a:pt x="3971" y="3174"/>
                  </a:lnTo>
                  <a:lnTo>
                    <a:pt x="4005" y="3140"/>
                  </a:lnTo>
                  <a:lnTo>
                    <a:pt x="4028" y="3106"/>
                  </a:lnTo>
                  <a:lnTo>
                    <a:pt x="4050" y="3072"/>
                  </a:lnTo>
                  <a:lnTo>
                    <a:pt x="4062" y="3026"/>
                  </a:lnTo>
                  <a:lnTo>
                    <a:pt x="4062" y="2981"/>
                  </a:lnTo>
                  <a:lnTo>
                    <a:pt x="4062" y="2935"/>
                  </a:lnTo>
                  <a:lnTo>
                    <a:pt x="4050" y="2890"/>
                  </a:lnTo>
                  <a:lnTo>
                    <a:pt x="5984" y="1775"/>
                  </a:lnTo>
                  <a:lnTo>
                    <a:pt x="6030" y="1820"/>
                  </a:lnTo>
                  <a:lnTo>
                    <a:pt x="6075" y="1855"/>
                  </a:lnTo>
                  <a:lnTo>
                    <a:pt x="6132" y="1877"/>
                  </a:lnTo>
                  <a:lnTo>
                    <a:pt x="6200" y="1889"/>
                  </a:lnTo>
                  <a:lnTo>
                    <a:pt x="6246" y="1889"/>
                  </a:lnTo>
                  <a:lnTo>
                    <a:pt x="6291" y="1866"/>
                  </a:lnTo>
                  <a:lnTo>
                    <a:pt x="6337" y="1843"/>
                  </a:lnTo>
                  <a:lnTo>
                    <a:pt x="6382" y="1820"/>
                  </a:lnTo>
                  <a:lnTo>
                    <a:pt x="6405" y="1775"/>
                  </a:lnTo>
                  <a:lnTo>
                    <a:pt x="6428" y="1729"/>
                  </a:lnTo>
                  <a:lnTo>
                    <a:pt x="6451" y="1684"/>
                  </a:lnTo>
                  <a:lnTo>
                    <a:pt x="6451" y="1638"/>
                  </a:lnTo>
                  <a:lnTo>
                    <a:pt x="6451" y="1582"/>
                  </a:lnTo>
                  <a:lnTo>
                    <a:pt x="6428" y="1536"/>
                  </a:lnTo>
                  <a:lnTo>
                    <a:pt x="6417" y="1502"/>
                  </a:lnTo>
                  <a:lnTo>
                    <a:pt x="6382" y="1468"/>
                  </a:lnTo>
                  <a:lnTo>
                    <a:pt x="6348" y="1434"/>
                  </a:lnTo>
                  <a:lnTo>
                    <a:pt x="6303" y="1411"/>
                  </a:lnTo>
                  <a:lnTo>
                    <a:pt x="6269" y="1388"/>
                  </a:lnTo>
                  <a:lnTo>
                    <a:pt x="6212" y="1388"/>
                  </a:lnTo>
                  <a:lnTo>
                    <a:pt x="6212" y="0"/>
                  </a:lnTo>
                  <a:lnTo>
                    <a:pt x="6166" y="0"/>
                  </a:lnTo>
                  <a:lnTo>
                    <a:pt x="6166" y="1388"/>
                  </a:lnTo>
                  <a:lnTo>
                    <a:pt x="6121" y="1400"/>
                  </a:lnTo>
                  <a:lnTo>
                    <a:pt x="6087" y="1411"/>
                  </a:lnTo>
                  <a:lnTo>
                    <a:pt x="6041" y="1434"/>
                  </a:lnTo>
                  <a:lnTo>
                    <a:pt x="6007" y="1468"/>
                  </a:lnTo>
                  <a:lnTo>
                    <a:pt x="5984" y="1502"/>
                  </a:lnTo>
                  <a:lnTo>
                    <a:pt x="5962" y="1547"/>
                  </a:lnTo>
                  <a:lnTo>
                    <a:pt x="5950" y="1593"/>
                  </a:lnTo>
                  <a:lnTo>
                    <a:pt x="5950" y="1638"/>
                  </a:lnTo>
                  <a:lnTo>
                    <a:pt x="5950" y="1684"/>
                  </a:lnTo>
                  <a:lnTo>
                    <a:pt x="5962" y="1729"/>
                  </a:lnTo>
                  <a:lnTo>
                    <a:pt x="4028" y="2856"/>
                  </a:lnTo>
                  <a:lnTo>
                    <a:pt x="3994" y="2810"/>
                  </a:lnTo>
                  <a:lnTo>
                    <a:pt x="3937" y="2776"/>
                  </a:lnTo>
                  <a:lnTo>
                    <a:pt x="3891" y="2753"/>
                  </a:lnTo>
                  <a:lnTo>
                    <a:pt x="3823" y="2742"/>
                  </a:lnTo>
                  <a:lnTo>
                    <a:pt x="3766" y="2753"/>
                  </a:lnTo>
                  <a:lnTo>
                    <a:pt x="3709" y="2776"/>
                  </a:lnTo>
                  <a:lnTo>
                    <a:pt x="3664" y="2810"/>
                  </a:lnTo>
                  <a:lnTo>
                    <a:pt x="3630" y="2856"/>
                  </a:lnTo>
                  <a:lnTo>
                    <a:pt x="1696" y="1741"/>
                  </a:lnTo>
                  <a:lnTo>
                    <a:pt x="1719" y="1695"/>
                  </a:lnTo>
                  <a:lnTo>
                    <a:pt x="1719" y="1638"/>
                  </a:lnTo>
                  <a:lnTo>
                    <a:pt x="1719" y="1582"/>
                  </a:lnTo>
                  <a:lnTo>
                    <a:pt x="1707" y="1536"/>
                  </a:lnTo>
                  <a:lnTo>
                    <a:pt x="1684" y="1491"/>
                  </a:lnTo>
                  <a:lnTo>
                    <a:pt x="1650" y="1456"/>
                  </a:lnTo>
                  <a:lnTo>
                    <a:pt x="1616" y="1422"/>
                  </a:lnTo>
                  <a:lnTo>
                    <a:pt x="1571" y="1400"/>
                  </a:lnTo>
                  <a:lnTo>
                    <a:pt x="1525" y="1377"/>
                  </a:lnTo>
                  <a:lnTo>
                    <a:pt x="1480" y="1377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8" name="Google Shape;188;p10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9" name="Google Shape;189;p10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9221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131840" y="181632"/>
            <a:ext cx="6012160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131840" y="757696"/>
            <a:ext cx="601216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059832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146470" y="1131590"/>
            <a:ext cx="3059832" cy="40119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88771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411510"/>
            <a:ext cx="6444208" cy="43204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5622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223854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2086" y="195487"/>
            <a:ext cx="1944216" cy="47525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4213784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444208" y="267494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444208" y="2715766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986213" y="267494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86213" y="2715766"/>
            <a:ext cx="216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093977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95536" y="3291830"/>
            <a:ext cx="8748464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95536" y="3867894"/>
            <a:ext cx="8748464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4963500"/>
            <a:ext cx="9144000" cy="1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9144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7544" y="339502"/>
            <a:ext cx="3312128" cy="280807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995936" y="339502"/>
            <a:ext cx="468052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995936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616196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7236456" y="1815574"/>
            <a:ext cx="1440000" cy="13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24261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31069092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" name="Rounded Rectangle 16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801808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2571750"/>
            <a:ext cx="9144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Rectangle 1"/>
          <p:cNvSpPr/>
          <p:nvPr userDrawn="1"/>
        </p:nvSpPr>
        <p:spPr>
          <a:xfrm>
            <a:off x="2116108" y="843558"/>
            <a:ext cx="4896544" cy="34563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2116108" y="0"/>
            <a:ext cx="4896544" cy="1954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2116108" y="4948014"/>
            <a:ext cx="4896544" cy="1954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16108" y="3049518"/>
            <a:ext cx="4896544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116108" y="3625582"/>
            <a:ext cx="4896544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2050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55985" y="1156325"/>
            <a:ext cx="816788" cy="1812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9144000" cy="797817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2" y="127317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242667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04" y="0"/>
            <a:ext cx="1584176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735" y="2931790"/>
            <a:ext cx="945499" cy="2098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59988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42985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17785" y="1656134"/>
            <a:ext cx="2493800" cy="3521196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2353392" y="2074403"/>
            <a:ext cx="1333763" cy="3143055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49851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2659899" y="453912"/>
            <a:ext cx="5804833" cy="424064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249" y="590097"/>
            <a:ext cx="1620000" cy="1998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63651" y="590097"/>
            <a:ext cx="1620000" cy="1998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33053" y="590097"/>
            <a:ext cx="1620000" cy="1998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2833053" y="2743256"/>
            <a:ext cx="1620000" cy="486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4763651" y="2735528"/>
            <a:ext cx="1620000" cy="486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6694249" y="2743256"/>
            <a:ext cx="1620000" cy="486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94969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71855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27664" y="0"/>
            <a:ext cx="2051753" cy="370587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573951" y="1437624"/>
            <a:ext cx="2052000" cy="370587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1" y="3810447"/>
            <a:ext cx="4427984" cy="124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4716016" y="98177"/>
            <a:ext cx="4427984" cy="124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8976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76949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3799335" y="0"/>
            <a:ext cx="5344666" cy="51435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543088" y="1173882"/>
            <a:ext cx="5811992" cy="17821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543088" y="3038661"/>
            <a:ext cx="5811992" cy="17821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:a16="http://schemas.microsoft.com/office/drawing/2014/main" id="{5C0F8F04-EC3C-4360-8539-3ACFB7115A12}"/>
              </a:ext>
            </a:extLst>
          </p:cNvPr>
          <p:cNvGrpSpPr/>
          <p:nvPr userDrawn="1"/>
        </p:nvGrpSpPr>
        <p:grpSpPr>
          <a:xfrm>
            <a:off x="7752214" y="97681"/>
            <a:ext cx="1314860" cy="133085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:a16="http://schemas.microsoft.com/office/drawing/2014/main" id="{12E97F53-4D66-4DFE-8741-ACAFB895DF83}"/>
              </a:ext>
            </a:extLst>
          </p:cNvPr>
          <p:cNvGrpSpPr/>
          <p:nvPr userDrawn="1"/>
        </p:nvGrpSpPr>
        <p:grpSpPr>
          <a:xfrm>
            <a:off x="7086816" y="783449"/>
            <a:ext cx="534711" cy="541217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BB4F036-2032-4E6C-BF43-BD34142A39C8}"/>
              </a:ext>
            </a:extLst>
          </p:cNvPr>
          <p:cNvSpPr/>
          <p:nvPr userDrawn="1"/>
        </p:nvSpPr>
        <p:spPr>
          <a:xfrm rot="3963644">
            <a:off x="7562831" y="2996881"/>
            <a:ext cx="988237" cy="2705207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5737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00061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58637" y="162000"/>
            <a:ext cx="3921708" cy="4819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1620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8982000" y="0"/>
            <a:ext cx="1620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9144000" cy="16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4981500"/>
            <a:ext cx="9144000" cy="16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4308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7875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399842"/>
            <a:ext cx="9144000" cy="17436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Oval 3"/>
          <p:cNvSpPr/>
          <p:nvPr userDrawn="1"/>
        </p:nvSpPr>
        <p:spPr>
          <a:xfrm>
            <a:off x="4043561" y="2859782"/>
            <a:ext cx="1080120" cy="1080120"/>
          </a:xfrm>
          <a:prstGeom prst="ellipse">
            <a:avLst/>
          </a:prstGeom>
          <a:solidFill>
            <a:schemeClr val="accent1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8057" y="3010192"/>
            <a:ext cx="351128" cy="779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68678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207" y="1286154"/>
            <a:ext cx="2678086" cy="3235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9144000" cy="797817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2052" y="127317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1295443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562077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5003" y="0"/>
            <a:ext cx="9144000" cy="30578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50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5554443" y="326015"/>
            <a:ext cx="2871775" cy="3512807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395536" y="182304"/>
            <a:ext cx="6264696" cy="533158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33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38025" y="487905"/>
            <a:ext cx="2668284" cy="2330972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09270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6" y="2682783"/>
            <a:ext cx="2325405" cy="2325405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6" y="153016"/>
            <a:ext cx="2325405" cy="2325405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417900"/>
            <a:ext cx="2325406" cy="2325405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718404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428625" y="0"/>
            <a:ext cx="4106710" cy="5238559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atinLnBrk="0"/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atinLnBrk="0"/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42536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4216235" y="2151525"/>
            <a:ext cx="4922822" cy="2890844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latinLnBrk="0"/>
              <a:endParaRPr lang="en-US" sz="1350">
                <a:solidFill>
                  <a:prstClr val="black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en-US" sz="135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573688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49362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814115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848694"/>
            <a:ext cx="2670575" cy="405192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013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010625"/>
            <a:ext cx="115401" cy="37614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013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92883" y="957490"/>
            <a:ext cx="514387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013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216369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atinLnBrk="0"/>
            <a:r>
              <a:rPr lang="en-US" altLang="ko-KR" sz="105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05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1584056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atinLnBrk="0"/>
            <a:r>
              <a:rPr lang="en-US" altLang="ko-KR" sz="105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latinLnBrk="0"/>
            <a:r>
              <a:rPr lang="en-US" altLang="ko-KR" sz="105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05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4344787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atinLnBrk="0"/>
            <a:r>
              <a:rPr lang="en-US" altLang="ko-KR" sz="105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05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3326202"/>
            <a:ext cx="2037972" cy="10618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atinLnBrk="0"/>
            <a:r>
              <a:rPr lang="en-US" altLang="ko-KR" sz="21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latinLnBrk="0"/>
            <a:r>
              <a:rPr lang="en-US" altLang="ko-KR" sz="21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2422829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995510" y="-42939"/>
            <a:ext cx="7526759" cy="441996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 userDrawn="1"/>
        </p:nvGrpSpPr>
        <p:grpSpPr>
          <a:xfrm>
            <a:off x="-21888" y="-94848"/>
            <a:ext cx="6214968" cy="3869661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262762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 userDrawn="1"/>
        </p:nvSpPr>
        <p:spPr>
          <a:xfrm>
            <a:off x="2084111" y="629277"/>
            <a:ext cx="4975778" cy="292194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 userDrawn="1"/>
        </p:nvGrpSpPr>
        <p:grpSpPr>
          <a:xfrm>
            <a:off x="2282688" y="672825"/>
            <a:ext cx="4728077" cy="2698000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 dirty="0">
                <a:solidFill>
                  <a:prstClr val="white"/>
                </a:solidFill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896321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0" y="4963500"/>
            <a:ext cx="9144000" cy="1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Rectangle 4"/>
          <p:cNvSpPr/>
          <p:nvPr userDrawn="1"/>
        </p:nvSpPr>
        <p:spPr>
          <a:xfrm>
            <a:off x="0" y="0"/>
            <a:ext cx="9144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995510" y="-42939"/>
            <a:ext cx="7526759" cy="441996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 userDrawn="1"/>
        </p:nvGrpSpPr>
        <p:grpSpPr>
          <a:xfrm>
            <a:off x="-21888" y="-94848"/>
            <a:ext cx="6214968" cy="3869661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2240487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 userDrawn="1"/>
        </p:nvSpPr>
        <p:spPr>
          <a:xfrm>
            <a:off x="2084111" y="629277"/>
            <a:ext cx="4975778" cy="292194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 userDrawn="1"/>
        </p:nvGrpSpPr>
        <p:grpSpPr>
          <a:xfrm>
            <a:off x="2282688" y="672825"/>
            <a:ext cx="4728077" cy="2698000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 dirty="0">
                <a:solidFill>
                  <a:prstClr val="white"/>
                </a:solidFill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en-US" sz="1350">
                <a:solidFill>
                  <a:prstClr val="white"/>
                </a:solidFill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840667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3998" cy="5143471"/>
            <a:chOff x="0" y="0"/>
            <a:chExt cx="9143998" cy="5143471"/>
          </a:xfrm>
        </p:grpSpPr>
        <p:sp>
          <p:nvSpPr>
            <p:cNvPr id="11" name="Google Shape;11;p2"/>
            <p:cNvSpPr/>
            <p:nvPr/>
          </p:nvSpPr>
          <p:spPr>
            <a:xfrm>
              <a:off x="7804386" y="3246725"/>
              <a:ext cx="1339607" cy="1788411"/>
            </a:xfrm>
            <a:custGeom>
              <a:avLst/>
              <a:gdLst/>
              <a:ahLst/>
              <a:cxnLst/>
              <a:rect l="l" t="t" r="r" b="b"/>
              <a:pathLst>
                <a:path w="12799" h="17087" extrusionOk="0">
                  <a:moveTo>
                    <a:pt x="2845" y="387"/>
                  </a:moveTo>
                  <a:lnTo>
                    <a:pt x="4801" y="1514"/>
                  </a:lnTo>
                  <a:lnTo>
                    <a:pt x="4790" y="1559"/>
                  </a:lnTo>
                  <a:lnTo>
                    <a:pt x="4790" y="1605"/>
                  </a:lnTo>
                  <a:lnTo>
                    <a:pt x="4790" y="1639"/>
                  </a:lnTo>
                  <a:lnTo>
                    <a:pt x="4801" y="1684"/>
                  </a:lnTo>
                  <a:lnTo>
                    <a:pt x="4824" y="1718"/>
                  </a:lnTo>
                  <a:lnTo>
                    <a:pt x="4847" y="1741"/>
                  </a:lnTo>
                  <a:lnTo>
                    <a:pt x="4869" y="1775"/>
                  </a:lnTo>
                  <a:lnTo>
                    <a:pt x="4904" y="1798"/>
                  </a:lnTo>
                  <a:lnTo>
                    <a:pt x="4938" y="1809"/>
                  </a:lnTo>
                  <a:lnTo>
                    <a:pt x="4983" y="1821"/>
                  </a:lnTo>
                  <a:lnTo>
                    <a:pt x="4983" y="4164"/>
                  </a:lnTo>
                  <a:lnTo>
                    <a:pt x="4915" y="4187"/>
                  </a:lnTo>
                  <a:lnTo>
                    <a:pt x="4869" y="4232"/>
                  </a:lnTo>
                  <a:lnTo>
                    <a:pt x="4824" y="4289"/>
                  </a:lnTo>
                  <a:lnTo>
                    <a:pt x="4813" y="4357"/>
                  </a:lnTo>
                  <a:lnTo>
                    <a:pt x="4824" y="4414"/>
                  </a:lnTo>
                  <a:lnTo>
                    <a:pt x="2822" y="5575"/>
                  </a:lnTo>
                  <a:lnTo>
                    <a:pt x="2788" y="5540"/>
                  </a:lnTo>
                  <a:lnTo>
                    <a:pt x="2742" y="5506"/>
                  </a:lnTo>
                  <a:lnTo>
                    <a:pt x="2697" y="5484"/>
                  </a:lnTo>
                  <a:lnTo>
                    <a:pt x="2583" y="5484"/>
                  </a:lnTo>
                  <a:lnTo>
                    <a:pt x="2526" y="5506"/>
                  </a:lnTo>
                  <a:lnTo>
                    <a:pt x="2481" y="5540"/>
                  </a:lnTo>
                  <a:lnTo>
                    <a:pt x="2446" y="5575"/>
                  </a:lnTo>
                  <a:lnTo>
                    <a:pt x="513" y="4460"/>
                  </a:lnTo>
                  <a:lnTo>
                    <a:pt x="524" y="4414"/>
                  </a:lnTo>
                  <a:lnTo>
                    <a:pt x="535" y="4357"/>
                  </a:lnTo>
                  <a:lnTo>
                    <a:pt x="524" y="4301"/>
                  </a:lnTo>
                  <a:lnTo>
                    <a:pt x="513" y="4255"/>
                  </a:lnTo>
                  <a:lnTo>
                    <a:pt x="490" y="4210"/>
                  </a:lnTo>
                  <a:lnTo>
                    <a:pt x="467" y="4175"/>
                  </a:lnTo>
                  <a:lnTo>
                    <a:pt x="422" y="4141"/>
                  </a:lnTo>
                  <a:lnTo>
                    <a:pt x="388" y="4119"/>
                  </a:lnTo>
                  <a:lnTo>
                    <a:pt x="342" y="4096"/>
                  </a:lnTo>
                  <a:lnTo>
                    <a:pt x="285" y="4084"/>
                  </a:lnTo>
                  <a:lnTo>
                    <a:pt x="285" y="1798"/>
                  </a:lnTo>
                  <a:lnTo>
                    <a:pt x="319" y="1787"/>
                  </a:lnTo>
                  <a:lnTo>
                    <a:pt x="353" y="1775"/>
                  </a:lnTo>
                  <a:lnTo>
                    <a:pt x="410" y="1730"/>
                  </a:lnTo>
                  <a:lnTo>
                    <a:pt x="456" y="1673"/>
                  </a:lnTo>
                  <a:lnTo>
                    <a:pt x="467" y="1639"/>
                  </a:lnTo>
                  <a:lnTo>
                    <a:pt x="467" y="1605"/>
                  </a:lnTo>
                  <a:lnTo>
                    <a:pt x="467" y="1559"/>
                  </a:lnTo>
                  <a:lnTo>
                    <a:pt x="456" y="1525"/>
                  </a:lnTo>
                  <a:lnTo>
                    <a:pt x="2424" y="387"/>
                  </a:lnTo>
                  <a:lnTo>
                    <a:pt x="2458" y="433"/>
                  </a:lnTo>
                  <a:lnTo>
                    <a:pt x="2515" y="467"/>
                  </a:lnTo>
                  <a:lnTo>
                    <a:pt x="2572" y="490"/>
                  </a:lnTo>
                  <a:lnTo>
                    <a:pt x="2640" y="501"/>
                  </a:lnTo>
                  <a:lnTo>
                    <a:pt x="2697" y="490"/>
                  </a:lnTo>
                  <a:lnTo>
                    <a:pt x="2765" y="467"/>
                  </a:lnTo>
                  <a:lnTo>
                    <a:pt x="2810" y="433"/>
                  </a:lnTo>
                  <a:lnTo>
                    <a:pt x="2845" y="387"/>
                  </a:lnTo>
                  <a:close/>
                  <a:moveTo>
                    <a:pt x="5165" y="4460"/>
                  </a:moveTo>
                  <a:lnTo>
                    <a:pt x="7179" y="5620"/>
                  </a:lnTo>
                  <a:lnTo>
                    <a:pt x="7167" y="5666"/>
                  </a:lnTo>
                  <a:lnTo>
                    <a:pt x="7156" y="5700"/>
                  </a:lnTo>
                  <a:lnTo>
                    <a:pt x="7167" y="5745"/>
                  </a:lnTo>
                  <a:lnTo>
                    <a:pt x="7179" y="5779"/>
                  </a:lnTo>
                  <a:lnTo>
                    <a:pt x="7190" y="5813"/>
                  </a:lnTo>
                  <a:lnTo>
                    <a:pt x="7213" y="5848"/>
                  </a:lnTo>
                  <a:lnTo>
                    <a:pt x="7247" y="5870"/>
                  </a:lnTo>
                  <a:lnTo>
                    <a:pt x="7281" y="5893"/>
                  </a:lnTo>
                  <a:lnTo>
                    <a:pt x="7315" y="5916"/>
                  </a:lnTo>
                  <a:lnTo>
                    <a:pt x="7349" y="5916"/>
                  </a:lnTo>
                  <a:lnTo>
                    <a:pt x="7349" y="8214"/>
                  </a:lnTo>
                  <a:lnTo>
                    <a:pt x="7304" y="8225"/>
                  </a:lnTo>
                  <a:lnTo>
                    <a:pt x="7258" y="8236"/>
                  </a:lnTo>
                  <a:lnTo>
                    <a:pt x="7224" y="8259"/>
                  </a:lnTo>
                  <a:lnTo>
                    <a:pt x="7190" y="8293"/>
                  </a:lnTo>
                  <a:lnTo>
                    <a:pt x="7167" y="8327"/>
                  </a:lnTo>
                  <a:lnTo>
                    <a:pt x="7144" y="8373"/>
                  </a:lnTo>
                  <a:lnTo>
                    <a:pt x="7133" y="8418"/>
                  </a:lnTo>
                  <a:lnTo>
                    <a:pt x="7122" y="8464"/>
                  </a:lnTo>
                  <a:lnTo>
                    <a:pt x="7133" y="8509"/>
                  </a:lnTo>
                  <a:lnTo>
                    <a:pt x="7144" y="8555"/>
                  </a:lnTo>
                  <a:lnTo>
                    <a:pt x="5154" y="9704"/>
                  </a:lnTo>
                  <a:lnTo>
                    <a:pt x="5120" y="9681"/>
                  </a:lnTo>
                  <a:lnTo>
                    <a:pt x="5086" y="9647"/>
                  </a:lnTo>
                  <a:lnTo>
                    <a:pt x="5051" y="9636"/>
                  </a:lnTo>
                  <a:lnTo>
                    <a:pt x="4960" y="9636"/>
                  </a:lnTo>
                  <a:lnTo>
                    <a:pt x="4926" y="9647"/>
                  </a:lnTo>
                  <a:lnTo>
                    <a:pt x="4892" y="9681"/>
                  </a:lnTo>
                  <a:lnTo>
                    <a:pt x="4858" y="9704"/>
                  </a:lnTo>
                  <a:lnTo>
                    <a:pt x="2810" y="8521"/>
                  </a:lnTo>
                  <a:lnTo>
                    <a:pt x="2822" y="8464"/>
                  </a:lnTo>
                  <a:lnTo>
                    <a:pt x="2810" y="8396"/>
                  </a:lnTo>
                  <a:lnTo>
                    <a:pt x="2776" y="8339"/>
                  </a:lnTo>
                  <a:lnTo>
                    <a:pt x="2719" y="8293"/>
                  </a:lnTo>
                  <a:lnTo>
                    <a:pt x="2663" y="8271"/>
                  </a:lnTo>
                  <a:lnTo>
                    <a:pt x="2663" y="5927"/>
                  </a:lnTo>
                  <a:lnTo>
                    <a:pt x="2697" y="5916"/>
                  </a:lnTo>
                  <a:lnTo>
                    <a:pt x="2742" y="5904"/>
                  </a:lnTo>
                  <a:lnTo>
                    <a:pt x="2776" y="5882"/>
                  </a:lnTo>
                  <a:lnTo>
                    <a:pt x="2799" y="5859"/>
                  </a:lnTo>
                  <a:lnTo>
                    <a:pt x="2822" y="5825"/>
                  </a:lnTo>
                  <a:lnTo>
                    <a:pt x="2845" y="5791"/>
                  </a:lnTo>
                  <a:lnTo>
                    <a:pt x="2856" y="5745"/>
                  </a:lnTo>
                  <a:lnTo>
                    <a:pt x="2856" y="5700"/>
                  </a:lnTo>
                  <a:lnTo>
                    <a:pt x="2856" y="5654"/>
                  </a:lnTo>
                  <a:lnTo>
                    <a:pt x="2845" y="5620"/>
                  </a:lnTo>
                  <a:lnTo>
                    <a:pt x="4847" y="4460"/>
                  </a:lnTo>
                  <a:lnTo>
                    <a:pt x="4881" y="4494"/>
                  </a:lnTo>
                  <a:lnTo>
                    <a:pt x="4915" y="4528"/>
                  </a:lnTo>
                  <a:lnTo>
                    <a:pt x="4960" y="4539"/>
                  </a:lnTo>
                  <a:lnTo>
                    <a:pt x="5006" y="4551"/>
                  </a:lnTo>
                  <a:lnTo>
                    <a:pt x="5051" y="4539"/>
                  </a:lnTo>
                  <a:lnTo>
                    <a:pt x="5097" y="4528"/>
                  </a:lnTo>
                  <a:lnTo>
                    <a:pt x="5131" y="4494"/>
                  </a:lnTo>
                  <a:lnTo>
                    <a:pt x="5165" y="4460"/>
                  </a:lnTo>
                  <a:close/>
                  <a:moveTo>
                    <a:pt x="7588" y="8600"/>
                  </a:moveTo>
                  <a:lnTo>
                    <a:pt x="9556" y="9738"/>
                  </a:lnTo>
                  <a:lnTo>
                    <a:pt x="9545" y="9772"/>
                  </a:lnTo>
                  <a:lnTo>
                    <a:pt x="9545" y="9806"/>
                  </a:lnTo>
                  <a:lnTo>
                    <a:pt x="9545" y="9852"/>
                  </a:lnTo>
                  <a:lnTo>
                    <a:pt x="9556" y="9886"/>
                  </a:lnTo>
                  <a:lnTo>
                    <a:pt x="9590" y="9943"/>
                  </a:lnTo>
                  <a:lnTo>
                    <a:pt x="9647" y="9988"/>
                  </a:lnTo>
                  <a:lnTo>
                    <a:pt x="9681" y="10011"/>
                  </a:lnTo>
                  <a:lnTo>
                    <a:pt x="9727" y="10011"/>
                  </a:lnTo>
                  <a:lnTo>
                    <a:pt x="9727" y="12332"/>
                  </a:lnTo>
                  <a:lnTo>
                    <a:pt x="9681" y="12332"/>
                  </a:lnTo>
                  <a:lnTo>
                    <a:pt x="9636" y="12354"/>
                  </a:lnTo>
                  <a:lnTo>
                    <a:pt x="9602" y="12377"/>
                  </a:lnTo>
                  <a:lnTo>
                    <a:pt x="9567" y="12400"/>
                  </a:lnTo>
                  <a:lnTo>
                    <a:pt x="9545" y="12434"/>
                  </a:lnTo>
                  <a:lnTo>
                    <a:pt x="9522" y="12479"/>
                  </a:lnTo>
                  <a:lnTo>
                    <a:pt x="9511" y="12525"/>
                  </a:lnTo>
                  <a:lnTo>
                    <a:pt x="9511" y="12570"/>
                  </a:lnTo>
                  <a:lnTo>
                    <a:pt x="9511" y="12616"/>
                  </a:lnTo>
                  <a:lnTo>
                    <a:pt x="9522" y="12661"/>
                  </a:lnTo>
                  <a:lnTo>
                    <a:pt x="7565" y="13788"/>
                  </a:lnTo>
                  <a:lnTo>
                    <a:pt x="7520" y="13753"/>
                  </a:lnTo>
                  <a:lnTo>
                    <a:pt x="7486" y="13719"/>
                  </a:lnTo>
                  <a:lnTo>
                    <a:pt x="7429" y="13697"/>
                  </a:lnTo>
                  <a:lnTo>
                    <a:pt x="7326" y="13697"/>
                  </a:lnTo>
                  <a:lnTo>
                    <a:pt x="7270" y="13719"/>
                  </a:lnTo>
                  <a:lnTo>
                    <a:pt x="7224" y="13753"/>
                  </a:lnTo>
                  <a:lnTo>
                    <a:pt x="7190" y="13788"/>
                  </a:lnTo>
                  <a:lnTo>
                    <a:pt x="5233" y="12661"/>
                  </a:lnTo>
                  <a:lnTo>
                    <a:pt x="5256" y="12616"/>
                  </a:lnTo>
                  <a:lnTo>
                    <a:pt x="5256" y="12570"/>
                  </a:lnTo>
                  <a:lnTo>
                    <a:pt x="5256" y="12514"/>
                  </a:lnTo>
                  <a:lnTo>
                    <a:pt x="5233" y="12479"/>
                  </a:lnTo>
                  <a:lnTo>
                    <a:pt x="5222" y="12434"/>
                  </a:lnTo>
                  <a:lnTo>
                    <a:pt x="5188" y="12400"/>
                  </a:lnTo>
                  <a:lnTo>
                    <a:pt x="5154" y="12366"/>
                  </a:lnTo>
                  <a:lnTo>
                    <a:pt x="5120" y="12343"/>
                  </a:lnTo>
                  <a:lnTo>
                    <a:pt x="5074" y="12332"/>
                  </a:lnTo>
                  <a:lnTo>
                    <a:pt x="5029" y="12320"/>
                  </a:lnTo>
                  <a:lnTo>
                    <a:pt x="5029" y="9988"/>
                  </a:lnTo>
                  <a:lnTo>
                    <a:pt x="5086" y="9965"/>
                  </a:lnTo>
                  <a:lnTo>
                    <a:pt x="5142" y="9931"/>
                  </a:lnTo>
                  <a:lnTo>
                    <a:pt x="5177" y="9874"/>
                  </a:lnTo>
                  <a:lnTo>
                    <a:pt x="5188" y="9806"/>
                  </a:lnTo>
                  <a:lnTo>
                    <a:pt x="5177" y="9749"/>
                  </a:lnTo>
                  <a:lnTo>
                    <a:pt x="7167" y="8600"/>
                  </a:lnTo>
                  <a:lnTo>
                    <a:pt x="7201" y="8646"/>
                  </a:lnTo>
                  <a:lnTo>
                    <a:pt x="7258" y="8680"/>
                  </a:lnTo>
                  <a:lnTo>
                    <a:pt x="7315" y="8703"/>
                  </a:lnTo>
                  <a:lnTo>
                    <a:pt x="7372" y="8714"/>
                  </a:lnTo>
                  <a:lnTo>
                    <a:pt x="7440" y="8703"/>
                  </a:lnTo>
                  <a:lnTo>
                    <a:pt x="7497" y="8680"/>
                  </a:lnTo>
                  <a:lnTo>
                    <a:pt x="7543" y="8646"/>
                  </a:lnTo>
                  <a:lnTo>
                    <a:pt x="7588" y="8600"/>
                  </a:lnTo>
                  <a:close/>
                  <a:moveTo>
                    <a:pt x="2788" y="8566"/>
                  </a:moveTo>
                  <a:lnTo>
                    <a:pt x="4835" y="9749"/>
                  </a:lnTo>
                  <a:lnTo>
                    <a:pt x="4824" y="9806"/>
                  </a:lnTo>
                  <a:lnTo>
                    <a:pt x="4835" y="9874"/>
                  </a:lnTo>
                  <a:lnTo>
                    <a:pt x="4869" y="9931"/>
                  </a:lnTo>
                  <a:lnTo>
                    <a:pt x="4926" y="9965"/>
                  </a:lnTo>
                  <a:lnTo>
                    <a:pt x="4983" y="9988"/>
                  </a:lnTo>
                  <a:lnTo>
                    <a:pt x="4983" y="12320"/>
                  </a:lnTo>
                  <a:lnTo>
                    <a:pt x="4938" y="12332"/>
                  </a:lnTo>
                  <a:lnTo>
                    <a:pt x="4892" y="12343"/>
                  </a:lnTo>
                  <a:lnTo>
                    <a:pt x="4858" y="12366"/>
                  </a:lnTo>
                  <a:lnTo>
                    <a:pt x="4824" y="12400"/>
                  </a:lnTo>
                  <a:lnTo>
                    <a:pt x="4790" y="12434"/>
                  </a:lnTo>
                  <a:lnTo>
                    <a:pt x="4778" y="12479"/>
                  </a:lnTo>
                  <a:lnTo>
                    <a:pt x="4756" y="12514"/>
                  </a:lnTo>
                  <a:lnTo>
                    <a:pt x="4756" y="12570"/>
                  </a:lnTo>
                  <a:lnTo>
                    <a:pt x="4767" y="12616"/>
                  </a:lnTo>
                  <a:lnTo>
                    <a:pt x="4778" y="12661"/>
                  </a:lnTo>
                  <a:lnTo>
                    <a:pt x="2776" y="13822"/>
                  </a:lnTo>
                  <a:lnTo>
                    <a:pt x="2754" y="13788"/>
                  </a:lnTo>
                  <a:lnTo>
                    <a:pt x="2719" y="13765"/>
                  </a:lnTo>
                  <a:lnTo>
                    <a:pt x="2674" y="13753"/>
                  </a:lnTo>
                  <a:lnTo>
                    <a:pt x="2640" y="13742"/>
                  </a:lnTo>
                  <a:lnTo>
                    <a:pt x="2594" y="13753"/>
                  </a:lnTo>
                  <a:lnTo>
                    <a:pt x="2560" y="13765"/>
                  </a:lnTo>
                  <a:lnTo>
                    <a:pt x="2526" y="13788"/>
                  </a:lnTo>
                  <a:lnTo>
                    <a:pt x="2492" y="13822"/>
                  </a:lnTo>
                  <a:lnTo>
                    <a:pt x="467" y="12650"/>
                  </a:lnTo>
                  <a:lnTo>
                    <a:pt x="479" y="12605"/>
                  </a:lnTo>
                  <a:lnTo>
                    <a:pt x="490" y="12570"/>
                  </a:lnTo>
                  <a:lnTo>
                    <a:pt x="479" y="12525"/>
                  </a:lnTo>
                  <a:lnTo>
                    <a:pt x="467" y="12491"/>
                  </a:lnTo>
                  <a:lnTo>
                    <a:pt x="456" y="12445"/>
                  </a:lnTo>
                  <a:lnTo>
                    <a:pt x="433" y="12423"/>
                  </a:lnTo>
                  <a:lnTo>
                    <a:pt x="399" y="12388"/>
                  </a:lnTo>
                  <a:lnTo>
                    <a:pt x="365" y="12377"/>
                  </a:lnTo>
                  <a:lnTo>
                    <a:pt x="331" y="12354"/>
                  </a:lnTo>
                  <a:lnTo>
                    <a:pt x="285" y="12354"/>
                  </a:lnTo>
                  <a:lnTo>
                    <a:pt x="285" y="9988"/>
                  </a:lnTo>
                  <a:lnTo>
                    <a:pt x="353" y="9965"/>
                  </a:lnTo>
                  <a:lnTo>
                    <a:pt x="399" y="9931"/>
                  </a:lnTo>
                  <a:lnTo>
                    <a:pt x="433" y="9874"/>
                  </a:lnTo>
                  <a:lnTo>
                    <a:pt x="444" y="9806"/>
                  </a:lnTo>
                  <a:lnTo>
                    <a:pt x="433" y="9749"/>
                  </a:lnTo>
                  <a:lnTo>
                    <a:pt x="2481" y="8566"/>
                  </a:lnTo>
                  <a:lnTo>
                    <a:pt x="2515" y="8600"/>
                  </a:lnTo>
                  <a:lnTo>
                    <a:pt x="2549" y="8623"/>
                  </a:lnTo>
                  <a:lnTo>
                    <a:pt x="2594" y="8646"/>
                  </a:lnTo>
                  <a:lnTo>
                    <a:pt x="2685" y="8646"/>
                  </a:lnTo>
                  <a:lnTo>
                    <a:pt x="2731" y="8623"/>
                  </a:lnTo>
                  <a:lnTo>
                    <a:pt x="2765" y="8600"/>
                  </a:lnTo>
                  <a:lnTo>
                    <a:pt x="2788" y="8566"/>
                  </a:lnTo>
                  <a:close/>
                  <a:moveTo>
                    <a:pt x="2583" y="1"/>
                  </a:moveTo>
                  <a:lnTo>
                    <a:pt x="2537" y="12"/>
                  </a:lnTo>
                  <a:lnTo>
                    <a:pt x="2492" y="35"/>
                  </a:lnTo>
                  <a:lnTo>
                    <a:pt x="2458" y="69"/>
                  </a:lnTo>
                  <a:lnTo>
                    <a:pt x="2424" y="114"/>
                  </a:lnTo>
                  <a:lnTo>
                    <a:pt x="2401" y="149"/>
                  </a:lnTo>
                  <a:lnTo>
                    <a:pt x="2390" y="194"/>
                  </a:lnTo>
                  <a:lnTo>
                    <a:pt x="2378" y="251"/>
                  </a:lnTo>
                  <a:lnTo>
                    <a:pt x="2390" y="296"/>
                  </a:lnTo>
                  <a:lnTo>
                    <a:pt x="2401" y="342"/>
                  </a:lnTo>
                  <a:lnTo>
                    <a:pt x="433" y="1479"/>
                  </a:lnTo>
                  <a:lnTo>
                    <a:pt x="399" y="1445"/>
                  </a:lnTo>
                  <a:lnTo>
                    <a:pt x="365" y="1423"/>
                  </a:lnTo>
                  <a:lnTo>
                    <a:pt x="319" y="1400"/>
                  </a:lnTo>
                  <a:lnTo>
                    <a:pt x="228" y="1400"/>
                  </a:lnTo>
                  <a:lnTo>
                    <a:pt x="194" y="1411"/>
                  </a:lnTo>
                  <a:lnTo>
                    <a:pt x="160" y="1434"/>
                  </a:lnTo>
                  <a:lnTo>
                    <a:pt x="126" y="1457"/>
                  </a:lnTo>
                  <a:lnTo>
                    <a:pt x="103" y="1491"/>
                  </a:lnTo>
                  <a:lnTo>
                    <a:pt x="80" y="1525"/>
                  </a:lnTo>
                  <a:lnTo>
                    <a:pt x="69" y="1559"/>
                  </a:lnTo>
                  <a:lnTo>
                    <a:pt x="69" y="1605"/>
                  </a:lnTo>
                  <a:lnTo>
                    <a:pt x="69" y="1639"/>
                  </a:lnTo>
                  <a:lnTo>
                    <a:pt x="80" y="1673"/>
                  </a:lnTo>
                  <a:lnTo>
                    <a:pt x="114" y="1730"/>
                  </a:lnTo>
                  <a:lnTo>
                    <a:pt x="171" y="1775"/>
                  </a:lnTo>
                  <a:lnTo>
                    <a:pt x="240" y="1798"/>
                  </a:lnTo>
                  <a:lnTo>
                    <a:pt x="240" y="4096"/>
                  </a:lnTo>
                  <a:lnTo>
                    <a:pt x="194" y="4096"/>
                  </a:lnTo>
                  <a:lnTo>
                    <a:pt x="149" y="4119"/>
                  </a:lnTo>
                  <a:lnTo>
                    <a:pt x="103" y="4141"/>
                  </a:lnTo>
                  <a:lnTo>
                    <a:pt x="69" y="4175"/>
                  </a:lnTo>
                  <a:lnTo>
                    <a:pt x="35" y="4210"/>
                  </a:lnTo>
                  <a:lnTo>
                    <a:pt x="23" y="4255"/>
                  </a:lnTo>
                  <a:lnTo>
                    <a:pt x="1" y="4301"/>
                  </a:lnTo>
                  <a:lnTo>
                    <a:pt x="1" y="4357"/>
                  </a:lnTo>
                  <a:lnTo>
                    <a:pt x="1" y="4414"/>
                  </a:lnTo>
                  <a:lnTo>
                    <a:pt x="23" y="4460"/>
                  </a:lnTo>
                  <a:lnTo>
                    <a:pt x="46" y="4505"/>
                  </a:lnTo>
                  <a:lnTo>
                    <a:pt x="80" y="4551"/>
                  </a:lnTo>
                  <a:lnTo>
                    <a:pt x="114" y="4574"/>
                  </a:lnTo>
                  <a:lnTo>
                    <a:pt x="160" y="4608"/>
                  </a:lnTo>
                  <a:lnTo>
                    <a:pt x="217" y="4619"/>
                  </a:lnTo>
                  <a:lnTo>
                    <a:pt x="331" y="4619"/>
                  </a:lnTo>
                  <a:lnTo>
                    <a:pt x="399" y="4585"/>
                  </a:lnTo>
                  <a:lnTo>
                    <a:pt x="444" y="4551"/>
                  </a:lnTo>
                  <a:lnTo>
                    <a:pt x="490" y="4505"/>
                  </a:lnTo>
                  <a:lnTo>
                    <a:pt x="2424" y="5620"/>
                  </a:lnTo>
                  <a:lnTo>
                    <a:pt x="2412" y="5666"/>
                  </a:lnTo>
                  <a:lnTo>
                    <a:pt x="2412" y="5700"/>
                  </a:lnTo>
                  <a:lnTo>
                    <a:pt x="2412" y="5745"/>
                  </a:lnTo>
                  <a:lnTo>
                    <a:pt x="2424" y="5779"/>
                  </a:lnTo>
                  <a:lnTo>
                    <a:pt x="2446" y="5825"/>
                  </a:lnTo>
                  <a:lnTo>
                    <a:pt x="2469" y="5848"/>
                  </a:lnTo>
                  <a:lnTo>
                    <a:pt x="2503" y="5882"/>
                  </a:lnTo>
                  <a:lnTo>
                    <a:pt x="2537" y="5904"/>
                  </a:lnTo>
                  <a:lnTo>
                    <a:pt x="2572" y="5916"/>
                  </a:lnTo>
                  <a:lnTo>
                    <a:pt x="2617" y="5927"/>
                  </a:lnTo>
                  <a:lnTo>
                    <a:pt x="2617" y="8271"/>
                  </a:lnTo>
                  <a:lnTo>
                    <a:pt x="2549" y="8293"/>
                  </a:lnTo>
                  <a:lnTo>
                    <a:pt x="2492" y="8339"/>
                  </a:lnTo>
                  <a:lnTo>
                    <a:pt x="2458" y="8396"/>
                  </a:lnTo>
                  <a:lnTo>
                    <a:pt x="2446" y="8464"/>
                  </a:lnTo>
                  <a:lnTo>
                    <a:pt x="2458" y="8521"/>
                  </a:lnTo>
                  <a:lnTo>
                    <a:pt x="410" y="9704"/>
                  </a:lnTo>
                  <a:lnTo>
                    <a:pt x="388" y="9681"/>
                  </a:lnTo>
                  <a:lnTo>
                    <a:pt x="353" y="9658"/>
                  </a:lnTo>
                  <a:lnTo>
                    <a:pt x="308" y="9636"/>
                  </a:lnTo>
                  <a:lnTo>
                    <a:pt x="228" y="9636"/>
                  </a:lnTo>
                  <a:lnTo>
                    <a:pt x="194" y="9647"/>
                  </a:lnTo>
                  <a:lnTo>
                    <a:pt x="137" y="9681"/>
                  </a:lnTo>
                  <a:lnTo>
                    <a:pt x="103" y="9738"/>
                  </a:lnTo>
                  <a:lnTo>
                    <a:pt x="92" y="9772"/>
                  </a:lnTo>
                  <a:lnTo>
                    <a:pt x="92" y="9806"/>
                  </a:lnTo>
                  <a:lnTo>
                    <a:pt x="103" y="9874"/>
                  </a:lnTo>
                  <a:lnTo>
                    <a:pt x="137" y="9920"/>
                  </a:lnTo>
                  <a:lnTo>
                    <a:pt x="183" y="9965"/>
                  </a:lnTo>
                  <a:lnTo>
                    <a:pt x="240" y="9977"/>
                  </a:lnTo>
                  <a:lnTo>
                    <a:pt x="240" y="12354"/>
                  </a:lnTo>
                  <a:lnTo>
                    <a:pt x="205" y="12354"/>
                  </a:lnTo>
                  <a:lnTo>
                    <a:pt x="160" y="12377"/>
                  </a:lnTo>
                  <a:lnTo>
                    <a:pt x="137" y="12400"/>
                  </a:lnTo>
                  <a:lnTo>
                    <a:pt x="103" y="12423"/>
                  </a:lnTo>
                  <a:lnTo>
                    <a:pt x="80" y="12457"/>
                  </a:lnTo>
                  <a:lnTo>
                    <a:pt x="58" y="12491"/>
                  </a:lnTo>
                  <a:lnTo>
                    <a:pt x="46" y="12525"/>
                  </a:lnTo>
                  <a:lnTo>
                    <a:pt x="46" y="12570"/>
                  </a:lnTo>
                  <a:lnTo>
                    <a:pt x="58" y="12616"/>
                  </a:lnTo>
                  <a:lnTo>
                    <a:pt x="69" y="12650"/>
                  </a:lnTo>
                  <a:lnTo>
                    <a:pt x="80" y="12684"/>
                  </a:lnTo>
                  <a:lnTo>
                    <a:pt x="114" y="12718"/>
                  </a:lnTo>
                  <a:lnTo>
                    <a:pt x="149" y="12752"/>
                  </a:lnTo>
                  <a:lnTo>
                    <a:pt x="183" y="12764"/>
                  </a:lnTo>
                  <a:lnTo>
                    <a:pt x="228" y="12787"/>
                  </a:lnTo>
                  <a:lnTo>
                    <a:pt x="262" y="12787"/>
                  </a:lnTo>
                  <a:lnTo>
                    <a:pt x="319" y="12775"/>
                  </a:lnTo>
                  <a:lnTo>
                    <a:pt x="376" y="12764"/>
                  </a:lnTo>
                  <a:lnTo>
                    <a:pt x="410" y="12730"/>
                  </a:lnTo>
                  <a:lnTo>
                    <a:pt x="444" y="12684"/>
                  </a:lnTo>
                  <a:lnTo>
                    <a:pt x="2481" y="13856"/>
                  </a:lnTo>
                  <a:lnTo>
                    <a:pt x="2469" y="13913"/>
                  </a:lnTo>
                  <a:lnTo>
                    <a:pt x="2469" y="13947"/>
                  </a:lnTo>
                  <a:lnTo>
                    <a:pt x="2481" y="13981"/>
                  </a:lnTo>
                  <a:lnTo>
                    <a:pt x="2515" y="14038"/>
                  </a:lnTo>
                  <a:lnTo>
                    <a:pt x="2572" y="14072"/>
                  </a:lnTo>
                  <a:lnTo>
                    <a:pt x="2606" y="14083"/>
                  </a:lnTo>
                  <a:lnTo>
                    <a:pt x="2674" y="14083"/>
                  </a:lnTo>
                  <a:lnTo>
                    <a:pt x="2697" y="14072"/>
                  </a:lnTo>
                  <a:lnTo>
                    <a:pt x="2754" y="14038"/>
                  </a:lnTo>
                  <a:lnTo>
                    <a:pt x="2788" y="13981"/>
                  </a:lnTo>
                  <a:lnTo>
                    <a:pt x="2799" y="13947"/>
                  </a:lnTo>
                  <a:lnTo>
                    <a:pt x="2810" y="13913"/>
                  </a:lnTo>
                  <a:lnTo>
                    <a:pt x="2799" y="13856"/>
                  </a:lnTo>
                  <a:lnTo>
                    <a:pt x="4801" y="12707"/>
                  </a:lnTo>
                  <a:lnTo>
                    <a:pt x="4835" y="12752"/>
                  </a:lnTo>
                  <a:lnTo>
                    <a:pt x="4881" y="12787"/>
                  </a:lnTo>
                  <a:lnTo>
                    <a:pt x="4938" y="12809"/>
                  </a:lnTo>
                  <a:lnTo>
                    <a:pt x="5006" y="12821"/>
                  </a:lnTo>
                  <a:lnTo>
                    <a:pt x="5074" y="12809"/>
                  </a:lnTo>
                  <a:lnTo>
                    <a:pt x="5131" y="12787"/>
                  </a:lnTo>
                  <a:lnTo>
                    <a:pt x="5177" y="12752"/>
                  </a:lnTo>
                  <a:lnTo>
                    <a:pt x="5211" y="12707"/>
                  </a:lnTo>
                  <a:lnTo>
                    <a:pt x="7167" y="13833"/>
                  </a:lnTo>
                  <a:lnTo>
                    <a:pt x="7156" y="13867"/>
                  </a:lnTo>
                  <a:lnTo>
                    <a:pt x="7156" y="13913"/>
                  </a:lnTo>
                  <a:lnTo>
                    <a:pt x="7156" y="13958"/>
                  </a:lnTo>
                  <a:lnTo>
                    <a:pt x="7179" y="14004"/>
                  </a:lnTo>
                  <a:lnTo>
                    <a:pt x="7190" y="14038"/>
                  </a:lnTo>
                  <a:lnTo>
                    <a:pt x="7224" y="14072"/>
                  </a:lnTo>
                  <a:lnTo>
                    <a:pt x="7258" y="14095"/>
                  </a:lnTo>
                  <a:lnTo>
                    <a:pt x="7292" y="14117"/>
                  </a:lnTo>
                  <a:lnTo>
                    <a:pt x="7338" y="14129"/>
                  </a:lnTo>
                  <a:lnTo>
                    <a:pt x="7417" y="14129"/>
                  </a:lnTo>
                  <a:lnTo>
                    <a:pt x="7463" y="14117"/>
                  </a:lnTo>
                  <a:lnTo>
                    <a:pt x="7497" y="14095"/>
                  </a:lnTo>
                  <a:lnTo>
                    <a:pt x="7531" y="14072"/>
                  </a:lnTo>
                  <a:lnTo>
                    <a:pt x="7554" y="14038"/>
                  </a:lnTo>
                  <a:lnTo>
                    <a:pt x="7577" y="14004"/>
                  </a:lnTo>
                  <a:lnTo>
                    <a:pt x="7588" y="13958"/>
                  </a:lnTo>
                  <a:lnTo>
                    <a:pt x="7600" y="13913"/>
                  </a:lnTo>
                  <a:lnTo>
                    <a:pt x="7588" y="13867"/>
                  </a:lnTo>
                  <a:lnTo>
                    <a:pt x="7577" y="13833"/>
                  </a:lnTo>
                  <a:lnTo>
                    <a:pt x="9545" y="12696"/>
                  </a:lnTo>
                  <a:lnTo>
                    <a:pt x="9579" y="12741"/>
                  </a:lnTo>
                  <a:lnTo>
                    <a:pt x="9624" y="12775"/>
                  </a:lnTo>
                  <a:lnTo>
                    <a:pt x="9681" y="12798"/>
                  </a:lnTo>
                  <a:lnTo>
                    <a:pt x="9749" y="12809"/>
                  </a:lnTo>
                  <a:lnTo>
                    <a:pt x="9806" y="12798"/>
                  </a:lnTo>
                  <a:lnTo>
                    <a:pt x="9863" y="12775"/>
                  </a:lnTo>
                  <a:lnTo>
                    <a:pt x="9909" y="12741"/>
                  </a:lnTo>
                  <a:lnTo>
                    <a:pt x="9954" y="12696"/>
                  </a:lnTo>
                  <a:lnTo>
                    <a:pt x="11888" y="13822"/>
                  </a:lnTo>
                  <a:lnTo>
                    <a:pt x="11877" y="13867"/>
                  </a:lnTo>
                  <a:lnTo>
                    <a:pt x="11877" y="13913"/>
                  </a:lnTo>
                  <a:lnTo>
                    <a:pt x="11877" y="13958"/>
                  </a:lnTo>
                  <a:lnTo>
                    <a:pt x="11888" y="14004"/>
                  </a:lnTo>
                  <a:lnTo>
                    <a:pt x="11911" y="14038"/>
                  </a:lnTo>
                  <a:lnTo>
                    <a:pt x="11934" y="14072"/>
                  </a:lnTo>
                  <a:lnTo>
                    <a:pt x="11968" y="14106"/>
                  </a:lnTo>
                  <a:lnTo>
                    <a:pt x="12002" y="14129"/>
                  </a:lnTo>
                  <a:lnTo>
                    <a:pt x="12047" y="14152"/>
                  </a:lnTo>
                  <a:lnTo>
                    <a:pt x="12093" y="14152"/>
                  </a:lnTo>
                  <a:lnTo>
                    <a:pt x="12093" y="16449"/>
                  </a:lnTo>
                  <a:lnTo>
                    <a:pt x="12047" y="16461"/>
                  </a:lnTo>
                  <a:lnTo>
                    <a:pt x="12013" y="16472"/>
                  </a:lnTo>
                  <a:lnTo>
                    <a:pt x="11979" y="16495"/>
                  </a:lnTo>
                  <a:lnTo>
                    <a:pt x="11956" y="16518"/>
                  </a:lnTo>
                  <a:lnTo>
                    <a:pt x="11922" y="16552"/>
                  </a:lnTo>
                  <a:lnTo>
                    <a:pt x="11911" y="16586"/>
                  </a:lnTo>
                  <a:lnTo>
                    <a:pt x="11899" y="16631"/>
                  </a:lnTo>
                  <a:lnTo>
                    <a:pt x="11888" y="16666"/>
                  </a:lnTo>
                  <a:lnTo>
                    <a:pt x="11899" y="16711"/>
                  </a:lnTo>
                  <a:lnTo>
                    <a:pt x="11911" y="16757"/>
                  </a:lnTo>
                  <a:lnTo>
                    <a:pt x="11934" y="16791"/>
                  </a:lnTo>
                  <a:lnTo>
                    <a:pt x="11956" y="16825"/>
                  </a:lnTo>
                  <a:lnTo>
                    <a:pt x="11990" y="16859"/>
                  </a:lnTo>
                  <a:lnTo>
                    <a:pt x="12025" y="16882"/>
                  </a:lnTo>
                  <a:lnTo>
                    <a:pt x="12070" y="16893"/>
                  </a:lnTo>
                  <a:lnTo>
                    <a:pt x="12116" y="16893"/>
                  </a:lnTo>
                  <a:lnTo>
                    <a:pt x="12172" y="16882"/>
                  </a:lnTo>
                  <a:lnTo>
                    <a:pt x="12218" y="16870"/>
                  </a:lnTo>
                  <a:lnTo>
                    <a:pt x="12263" y="16836"/>
                  </a:lnTo>
                  <a:lnTo>
                    <a:pt x="12298" y="16791"/>
                  </a:lnTo>
                  <a:lnTo>
                    <a:pt x="12798" y="17086"/>
                  </a:lnTo>
                  <a:lnTo>
                    <a:pt x="12798" y="17030"/>
                  </a:lnTo>
                  <a:lnTo>
                    <a:pt x="12320" y="16757"/>
                  </a:lnTo>
                  <a:lnTo>
                    <a:pt x="12332" y="16711"/>
                  </a:lnTo>
                  <a:lnTo>
                    <a:pt x="12343" y="16666"/>
                  </a:lnTo>
                  <a:lnTo>
                    <a:pt x="12332" y="16631"/>
                  </a:lnTo>
                  <a:lnTo>
                    <a:pt x="12320" y="16586"/>
                  </a:lnTo>
                  <a:lnTo>
                    <a:pt x="12309" y="16552"/>
                  </a:lnTo>
                  <a:lnTo>
                    <a:pt x="12286" y="16518"/>
                  </a:lnTo>
                  <a:lnTo>
                    <a:pt x="12252" y="16495"/>
                  </a:lnTo>
                  <a:lnTo>
                    <a:pt x="12218" y="16472"/>
                  </a:lnTo>
                  <a:lnTo>
                    <a:pt x="12184" y="16461"/>
                  </a:lnTo>
                  <a:lnTo>
                    <a:pt x="12138" y="16449"/>
                  </a:lnTo>
                  <a:lnTo>
                    <a:pt x="12138" y="14152"/>
                  </a:lnTo>
                  <a:lnTo>
                    <a:pt x="12184" y="14152"/>
                  </a:lnTo>
                  <a:lnTo>
                    <a:pt x="12229" y="14129"/>
                  </a:lnTo>
                  <a:lnTo>
                    <a:pt x="12263" y="14106"/>
                  </a:lnTo>
                  <a:lnTo>
                    <a:pt x="12298" y="14083"/>
                  </a:lnTo>
                  <a:lnTo>
                    <a:pt x="12320" y="14038"/>
                  </a:lnTo>
                  <a:lnTo>
                    <a:pt x="12343" y="14004"/>
                  </a:lnTo>
                  <a:lnTo>
                    <a:pt x="12354" y="13958"/>
                  </a:lnTo>
                  <a:lnTo>
                    <a:pt x="12366" y="13913"/>
                  </a:lnTo>
                  <a:lnTo>
                    <a:pt x="12354" y="13867"/>
                  </a:lnTo>
                  <a:lnTo>
                    <a:pt x="12343" y="13822"/>
                  </a:lnTo>
                  <a:lnTo>
                    <a:pt x="12798" y="13560"/>
                  </a:lnTo>
                  <a:lnTo>
                    <a:pt x="12798" y="13503"/>
                  </a:lnTo>
                  <a:lnTo>
                    <a:pt x="12320" y="13776"/>
                  </a:lnTo>
                  <a:lnTo>
                    <a:pt x="12286" y="13731"/>
                  </a:lnTo>
                  <a:lnTo>
                    <a:pt x="12229" y="13697"/>
                  </a:lnTo>
                  <a:lnTo>
                    <a:pt x="12184" y="13674"/>
                  </a:lnTo>
                  <a:lnTo>
                    <a:pt x="12059" y="13674"/>
                  </a:lnTo>
                  <a:lnTo>
                    <a:pt x="12002" y="13697"/>
                  </a:lnTo>
                  <a:lnTo>
                    <a:pt x="11956" y="13731"/>
                  </a:lnTo>
                  <a:lnTo>
                    <a:pt x="11911" y="13776"/>
                  </a:lnTo>
                  <a:lnTo>
                    <a:pt x="9966" y="12661"/>
                  </a:lnTo>
                  <a:lnTo>
                    <a:pt x="9988" y="12616"/>
                  </a:lnTo>
                  <a:lnTo>
                    <a:pt x="9988" y="12570"/>
                  </a:lnTo>
                  <a:lnTo>
                    <a:pt x="9988" y="12525"/>
                  </a:lnTo>
                  <a:lnTo>
                    <a:pt x="9977" y="12479"/>
                  </a:lnTo>
                  <a:lnTo>
                    <a:pt x="9954" y="12434"/>
                  </a:lnTo>
                  <a:lnTo>
                    <a:pt x="9920" y="12400"/>
                  </a:lnTo>
                  <a:lnTo>
                    <a:pt x="9897" y="12377"/>
                  </a:lnTo>
                  <a:lnTo>
                    <a:pt x="9852" y="12354"/>
                  </a:lnTo>
                  <a:lnTo>
                    <a:pt x="9818" y="12332"/>
                  </a:lnTo>
                  <a:lnTo>
                    <a:pt x="9772" y="12332"/>
                  </a:lnTo>
                  <a:lnTo>
                    <a:pt x="9772" y="10011"/>
                  </a:lnTo>
                  <a:lnTo>
                    <a:pt x="9806" y="10011"/>
                  </a:lnTo>
                  <a:lnTo>
                    <a:pt x="9840" y="9988"/>
                  </a:lnTo>
                  <a:lnTo>
                    <a:pt x="9897" y="9943"/>
                  </a:lnTo>
                  <a:lnTo>
                    <a:pt x="9943" y="9886"/>
                  </a:lnTo>
                  <a:lnTo>
                    <a:pt x="9954" y="9852"/>
                  </a:lnTo>
                  <a:lnTo>
                    <a:pt x="9954" y="9806"/>
                  </a:lnTo>
                  <a:lnTo>
                    <a:pt x="9954" y="9772"/>
                  </a:lnTo>
                  <a:lnTo>
                    <a:pt x="9943" y="9738"/>
                  </a:lnTo>
                  <a:lnTo>
                    <a:pt x="11979" y="8555"/>
                  </a:lnTo>
                  <a:lnTo>
                    <a:pt x="12002" y="8589"/>
                  </a:lnTo>
                  <a:lnTo>
                    <a:pt x="12036" y="8612"/>
                  </a:lnTo>
                  <a:lnTo>
                    <a:pt x="12081" y="8623"/>
                  </a:lnTo>
                  <a:lnTo>
                    <a:pt x="12161" y="8623"/>
                  </a:lnTo>
                  <a:lnTo>
                    <a:pt x="12195" y="8612"/>
                  </a:lnTo>
                  <a:lnTo>
                    <a:pt x="12229" y="8589"/>
                  </a:lnTo>
                  <a:lnTo>
                    <a:pt x="12252" y="8555"/>
                  </a:lnTo>
                  <a:lnTo>
                    <a:pt x="12798" y="8873"/>
                  </a:lnTo>
                  <a:lnTo>
                    <a:pt x="12798" y="8817"/>
                  </a:lnTo>
                  <a:lnTo>
                    <a:pt x="12275" y="8509"/>
                  </a:lnTo>
                  <a:lnTo>
                    <a:pt x="12286" y="8464"/>
                  </a:lnTo>
                  <a:lnTo>
                    <a:pt x="12263" y="8396"/>
                  </a:lnTo>
                  <a:lnTo>
                    <a:pt x="12229" y="8339"/>
                  </a:lnTo>
                  <a:lnTo>
                    <a:pt x="12184" y="8305"/>
                  </a:lnTo>
                  <a:lnTo>
                    <a:pt x="12116" y="8293"/>
                  </a:lnTo>
                  <a:lnTo>
                    <a:pt x="12047" y="8305"/>
                  </a:lnTo>
                  <a:lnTo>
                    <a:pt x="12002" y="8339"/>
                  </a:lnTo>
                  <a:lnTo>
                    <a:pt x="11968" y="8396"/>
                  </a:lnTo>
                  <a:lnTo>
                    <a:pt x="11956" y="8464"/>
                  </a:lnTo>
                  <a:lnTo>
                    <a:pt x="11956" y="8509"/>
                  </a:lnTo>
                  <a:lnTo>
                    <a:pt x="9920" y="9692"/>
                  </a:lnTo>
                  <a:lnTo>
                    <a:pt x="9886" y="9658"/>
                  </a:lnTo>
                  <a:lnTo>
                    <a:pt x="9840" y="9624"/>
                  </a:lnTo>
                  <a:lnTo>
                    <a:pt x="9795" y="9613"/>
                  </a:lnTo>
                  <a:lnTo>
                    <a:pt x="9749" y="9601"/>
                  </a:lnTo>
                  <a:lnTo>
                    <a:pt x="9693" y="9613"/>
                  </a:lnTo>
                  <a:lnTo>
                    <a:pt x="9647" y="9624"/>
                  </a:lnTo>
                  <a:lnTo>
                    <a:pt x="9613" y="9658"/>
                  </a:lnTo>
                  <a:lnTo>
                    <a:pt x="9579" y="9692"/>
                  </a:lnTo>
                  <a:lnTo>
                    <a:pt x="7611" y="8555"/>
                  </a:lnTo>
                  <a:lnTo>
                    <a:pt x="7622" y="8509"/>
                  </a:lnTo>
                  <a:lnTo>
                    <a:pt x="7634" y="8464"/>
                  </a:lnTo>
                  <a:lnTo>
                    <a:pt x="7622" y="8407"/>
                  </a:lnTo>
                  <a:lnTo>
                    <a:pt x="7611" y="8373"/>
                  </a:lnTo>
                  <a:lnTo>
                    <a:pt x="7588" y="8327"/>
                  </a:lnTo>
                  <a:lnTo>
                    <a:pt x="7565" y="8293"/>
                  </a:lnTo>
                  <a:lnTo>
                    <a:pt x="7531" y="8259"/>
                  </a:lnTo>
                  <a:lnTo>
                    <a:pt x="7486" y="8236"/>
                  </a:lnTo>
                  <a:lnTo>
                    <a:pt x="7440" y="8214"/>
                  </a:lnTo>
                  <a:lnTo>
                    <a:pt x="7395" y="8214"/>
                  </a:lnTo>
                  <a:lnTo>
                    <a:pt x="7395" y="5916"/>
                  </a:lnTo>
                  <a:lnTo>
                    <a:pt x="7440" y="5916"/>
                  </a:lnTo>
                  <a:lnTo>
                    <a:pt x="7474" y="5893"/>
                  </a:lnTo>
                  <a:lnTo>
                    <a:pt x="7509" y="5882"/>
                  </a:lnTo>
                  <a:lnTo>
                    <a:pt x="7543" y="5848"/>
                  </a:lnTo>
                  <a:lnTo>
                    <a:pt x="7565" y="5813"/>
                  </a:lnTo>
                  <a:lnTo>
                    <a:pt x="7577" y="5779"/>
                  </a:lnTo>
                  <a:lnTo>
                    <a:pt x="7588" y="5745"/>
                  </a:lnTo>
                  <a:lnTo>
                    <a:pt x="7600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54" y="5586"/>
                  </a:lnTo>
                  <a:lnTo>
                    <a:pt x="7531" y="5552"/>
                  </a:lnTo>
                  <a:lnTo>
                    <a:pt x="7497" y="5518"/>
                  </a:lnTo>
                  <a:lnTo>
                    <a:pt x="7463" y="5506"/>
                  </a:lnTo>
                  <a:lnTo>
                    <a:pt x="7417" y="5484"/>
                  </a:lnTo>
                  <a:lnTo>
                    <a:pt x="7372" y="5484"/>
                  </a:lnTo>
                  <a:lnTo>
                    <a:pt x="7326" y="5495"/>
                  </a:lnTo>
                  <a:lnTo>
                    <a:pt x="7270" y="5506"/>
                  </a:lnTo>
                  <a:lnTo>
                    <a:pt x="7224" y="5540"/>
                  </a:lnTo>
                  <a:lnTo>
                    <a:pt x="7190" y="5586"/>
                  </a:lnTo>
                  <a:lnTo>
                    <a:pt x="5188" y="4426"/>
                  </a:lnTo>
                  <a:lnTo>
                    <a:pt x="5199" y="4357"/>
                  </a:lnTo>
                  <a:lnTo>
                    <a:pt x="5188" y="4289"/>
                  </a:lnTo>
                  <a:lnTo>
                    <a:pt x="5142" y="4232"/>
                  </a:lnTo>
                  <a:lnTo>
                    <a:pt x="5097" y="4187"/>
                  </a:lnTo>
                  <a:lnTo>
                    <a:pt x="5029" y="4164"/>
                  </a:lnTo>
                  <a:lnTo>
                    <a:pt x="5029" y="1821"/>
                  </a:lnTo>
                  <a:lnTo>
                    <a:pt x="5063" y="1809"/>
                  </a:lnTo>
                  <a:lnTo>
                    <a:pt x="5108" y="1798"/>
                  </a:lnTo>
                  <a:lnTo>
                    <a:pt x="5142" y="1775"/>
                  </a:lnTo>
                  <a:lnTo>
                    <a:pt x="5165" y="1752"/>
                  </a:lnTo>
                  <a:lnTo>
                    <a:pt x="5188" y="1718"/>
                  </a:lnTo>
                  <a:lnTo>
                    <a:pt x="5211" y="1684"/>
                  </a:lnTo>
                  <a:lnTo>
                    <a:pt x="5222" y="1639"/>
                  </a:lnTo>
                  <a:lnTo>
                    <a:pt x="5222" y="1605"/>
                  </a:lnTo>
                  <a:lnTo>
                    <a:pt x="5222" y="1559"/>
                  </a:lnTo>
                  <a:lnTo>
                    <a:pt x="5211" y="1514"/>
                  </a:lnTo>
                  <a:lnTo>
                    <a:pt x="5188" y="1479"/>
                  </a:lnTo>
                  <a:lnTo>
                    <a:pt x="5165" y="1445"/>
                  </a:lnTo>
                  <a:lnTo>
                    <a:pt x="5131" y="1411"/>
                  </a:lnTo>
                  <a:lnTo>
                    <a:pt x="5097" y="1400"/>
                  </a:lnTo>
                  <a:lnTo>
                    <a:pt x="5051" y="1388"/>
                  </a:lnTo>
                  <a:lnTo>
                    <a:pt x="5006" y="1377"/>
                  </a:lnTo>
                  <a:lnTo>
                    <a:pt x="4949" y="1388"/>
                  </a:lnTo>
                  <a:lnTo>
                    <a:pt x="4904" y="1400"/>
                  </a:lnTo>
                  <a:lnTo>
                    <a:pt x="4858" y="1434"/>
                  </a:lnTo>
                  <a:lnTo>
                    <a:pt x="4824" y="1479"/>
                  </a:lnTo>
                  <a:lnTo>
                    <a:pt x="2867" y="353"/>
                  </a:lnTo>
                  <a:lnTo>
                    <a:pt x="2890" y="296"/>
                  </a:lnTo>
                  <a:lnTo>
                    <a:pt x="2890" y="251"/>
                  </a:lnTo>
                  <a:lnTo>
                    <a:pt x="2890" y="194"/>
                  </a:lnTo>
                  <a:lnTo>
                    <a:pt x="2867" y="149"/>
                  </a:lnTo>
                  <a:lnTo>
                    <a:pt x="2845" y="114"/>
                  </a:lnTo>
                  <a:lnTo>
                    <a:pt x="2810" y="69"/>
                  </a:lnTo>
                  <a:lnTo>
                    <a:pt x="2776" y="35"/>
                  </a:lnTo>
                  <a:lnTo>
                    <a:pt x="2731" y="1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75625" y="4536204"/>
              <a:ext cx="787081" cy="607266"/>
            </a:xfrm>
            <a:custGeom>
              <a:avLst/>
              <a:gdLst/>
              <a:ahLst/>
              <a:cxnLst/>
              <a:rect l="l" t="t" r="r" b="b"/>
              <a:pathLst>
                <a:path w="7520" h="5802" extrusionOk="0">
                  <a:moveTo>
                    <a:pt x="2788" y="376"/>
                  </a:moveTo>
                  <a:lnTo>
                    <a:pt x="4733" y="1502"/>
                  </a:lnTo>
                  <a:lnTo>
                    <a:pt x="4721" y="1547"/>
                  </a:lnTo>
                  <a:lnTo>
                    <a:pt x="4710" y="1593"/>
                  </a:lnTo>
                  <a:lnTo>
                    <a:pt x="4721" y="1638"/>
                  </a:lnTo>
                  <a:lnTo>
                    <a:pt x="4733" y="1684"/>
                  </a:lnTo>
                  <a:lnTo>
                    <a:pt x="4756" y="1718"/>
                  </a:lnTo>
                  <a:lnTo>
                    <a:pt x="4778" y="1752"/>
                  </a:lnTo>
                  <a:lnTo>
                    <a:pt x="4812" y="1786"/>
                  </a:lnTo>
                  <a:lnTo>
                    <a:pt x="4847" y="1809"/>
                  </a:lnTo>
                  <a:lnTo>
                    <a:pt x="4892" y="1832"/>
                  </a:lnTo>
                  <a:lnTo>
                    <a:pt x="4938" y="1832"/>
                  </a:lnTo>
                  <a:lnTo>
                    <a:pt x="4938" y="4129"/>
                  </a:lnTo>
                  <a:lnTo>
                    <a:pt x="4892" y="4141"/>
                  </a:lnTo>
                  <a:lnTo>
                    <a:pt x="4858" y="4152"/>
                  </a:lnTo>
                  <a:lnTo>
                    <a:pt x="4824" y="4175"/>
                  </a:lnTo>
                  <a:lnTo>
                    <a:pt x="4790" y="4198"/>
                  </a:lnTo>
                  <a:lnTo>
                    <a:pt x="4767" y="4232"/>
                  </a:lnTo>
                  <a:lnTo>
                    <a:pt x="4756" y="4266"/>
                  </a:lnTo>
                  <a:lnTo>
                    <a:pt x="4744" y="4311"/>
                  </a:lnTo>
                  <a:lnTo>
                    <a:pt x="4733" y="4346"/>
                  </a:lnTo>
                  <a:lnTo>
                    <a:pt x="4744" y="4391"/>
                  </a:lnTo>
                  <a:lnTo>
                    <a:pt x="4756" y="4437"/>
                  </a:lnTo>
                  <a:lnTo>
                    <a:pt x="2754" y="5585"/>
                  </a:lnTo>
                  <a:lnTo>
                    <a:pt x="2719" y="5551"/>
                  </a:lnTo>
                  <a:lnTo>
                    <a:pt x="2685" y="5529"/>
                  </a:lnTo>
                  <a:lnTo>
                    <a:pt x="2640" y="5506"/>
                  </a:lnTo>
                  <a:lnTo>
                    <a:pt x="2537" y="5506"/>
                  </a:lnTo>
                  <a:lnTo>
                    <a:pt x="2492" y="5529"/>
                  </a:lnTo>
                  <a:lnTo>
                    <a:pt x="2458" y="5551"/>
                  </a:lnTo>
                  <a:lnTo>
                    <a:pt x="2424" y="5585"/>
                  </a:lnTo>
                  <a:lnTo>
                    <a:pt x="422" y="4437"/>
                  </a:lnTo>
                  <a:lnTo>
                    <a:pt x="433" y="4391"/>
                  </a:lnTo>
                  <a:lnTo>
                    <a:pt x="444" y="4346"/>
                  </a:lnTo>
                  <a:lnTo>
                    <a:pt x="433" y="4311"/>
                  </a:lnTo>
                  <a:lnTo>
                    <a:pt x="422" y="4266"/>
                  </a:lnTo>
                  <a:lnTo>
                    <a:pt x="410" y="4232"/>
                  </a:lnTo>
                  <a:lnTo>
                    <a:pt x="376" y="4198"/>
                  </a:lnTo>
                  <a:lnTo>
                    <a:pt x="353" y="4175"/>
                  </a:lnTo>
                  <a:lnTo>
                    <a:pt x="319" y="4152"/>
                  </a:lnTo>
                  <a:lnTo>
                    <a:pt x="285" y="4141"/>
                  </a:lnTo>
                  <a:lnTo>
                    <a:pt x="240" y="4129"/>
                  </a:lnTo>
                  <a:lnTo>
                    <a:pt x="240" y="1809"/>
                  </a:lnTo>
                  <a:lnTo>
                    <a:pt x="285" y="1809"/>
                  </a:lnTo>
                  <a:lnTo>
                    <a:pt x="319" y="1786"/>
                  </a:lnTo>
                  <a:lnTo>
                    <a:pt x="353" y="1763"/>
                  </a:lnTo>
                  <a:lnTo>
                    <a:pt x="376" y="1741"/>
                  </a:lnTo>
                  <a:lnTo>
                    <a:pt x="410" y="1706"/>
                  </a:lnTo>
                  <a:lnTo>
                    <a:pt x="422" y="1672"/>
                  </a:lnTo>
                  <a:lnTo>
                    <a:pt x="433" y="1638"/>
                  </a:lnTo>
                  <a:lnTo>
                    <a:pt x="444" y="1593"/>
                  </a:lnTo>
                  <a:lnTo>
                    <a:pt x="433" y="1547"/>
                  </a:lnTo>
                  <a:lnTo>
                    <a:pt x="422" y="1513"/>
                  </a:lnTo>
                  <a:lnTo>
                    <a:pt x="2389" y="376"/>
                  </a:lnTo>
                  <a:lnTo>
                    <a:pt x="2424" y="421"/>
                  </a:lnTo>
                  <a:lnTo>
                    <a:pt x="2469" y="455"/>
                  </a:lnTo>
                  <a:lnTo>
                    <a:pt x="2526" y="478"/>
                  </a:lnTo>
                  <a:lnTo>
                    <a:pt x="2583" y="489"/>
                  </a:lnTo>
                  <a:lnTo>
                    <a:pt x="2651" y="478"/>
                  </a:lnTo>
                  <a:lnTo>
                    <a:pt x="2708" y="455"/>
                  </a:lnTo>
                  <a:lnTo>
                    <a:pt x="2754" y="421"/>
                  </a:lnTo>
                  <a:lnTo>
                    <a:pt x="2788" y="376"/>
                  </a:lnTo>
                  <a:close/>
                  <a:moveTo>
                    <a:pt x="2583" y="0"/>
                  </a:moveTo>
                  <a:lnTo>
                    <a:pt x="2537" y="12"/>
                  </a:lnTo>
                  <a:lnTo>
                    <a:pt x="2492" y="23"/>
                  </a:lnTo>
                  <a:lnTo>
                    <a:pt x="2458" y="46"/>
                  </a:lnTo>
                  <a:lnTo>
                    <a:pt x="2412" y="80"/>
                  </a:lnTo>
                  <a:lnTo>
                    <a:pt x="2389" y="114"/>
                  </a:lnTo>
                  <a:lnTo>
                    <a:pt x="2367" y="148"/>
                  </a:lnTo>
                  <a:lnTo>
                    <a:pt x="2355" y="194"/>
                  </a:lnTo>
                  <a:lnTo>
                    <a:pt x="2344" y="250"/>
                  </a:lnTo>
                  <a:lnTo>
                    <a:pt x="2355" y="296"/>
                  </a:lnTo>
                  <a:lnTo>
                    <a:pt x="2367" y="341"/>
                  </a:lnTo>
                  <a:lnTo>
                    <a:pt x="399" y="1468"/>
                  </a:lnTo>
                  <a:lnTo>
                    <a:pt x="365" y="1433"/>
                  </a:lnTo>
                  <a:lnTo>
                    <a:pt x="319" y="1399"/>
                  </a:lnTo>
                  <a:lnTo>
                    <a:pt x="274" y="1377"/>
                  </a:lnTo>
                  <a:lnTo>
                    <a:pt x="171" y="1377"/>
                  </a:lnTo>
                  <a:lnTo>
                    <a:pt x="137" y="1388"/>
                  </a:lnTo>
                  <a:lnTo>
                    <a:pt x="92" y="1411"/>
                  </a:lnTo>
                  <a:lnTo>
                    <a:pt x="58" y="1433"/>
                  </a:lnTo>
                  <a:lnTo>
                    <a:pt x="35" y="1468"/>
                  </a:lnTo>
                  <a:lnTo>
                    <a:pt x="12" y="1513"/>
                  </a:lnTo>
                  <a:lnTo>
                    <a:pt x="1" y="1547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12" y="1672"/>
                  </a:lnTo>
                  <a:lnTo>
                    <a:pt x="35" y="1706"/>
                  </a:lnTo>
                  <a:lnTo>
                    <a:pt x="58" y="1741"/>
                  </a:lnTo>
                  <a:lnTo>
                    <a:pt x="80" y="1763"/>
                  </a:lnTo>
                  <a:lnTo>
                    <a:pt x="114" y="1786"/>
                  </a:lnTo>
                  <a:lnTo>
                    <a:pt x="160" y="1797"/>
                  </a:lnTo>
                  <a:lnTo>
                    <a:pt x="194" y="1809"/>
                  </a:lnTo>
                  <a:lnTo>
                    <a:pt x="194" y="4129"/>
                  </a:lnTo>
                  <a:lnTo>
                    <a:pt x="160" y="4141"/>
                  </a:lnTo>
                  <a:lnTo>
                    <a:pt x="114" y="4152"/>
                  </a:lnTo>
                  <a:lnTo>
                    <a:pt x="80" y="4175"/>
                  </a:lnTo>
                  <a:lnTo>
                    <a:pt x="58" y="4209"/>
                  </a:lnTo>
                  <a:lnTo>
                    <a:pt x="35" y="4232"/>
                  </a:lnTo>
                  <a:lnTo>
                    <a:pt x="12" y="4266"/>
                  </a:lnTo>
                  <a:lnTo>
                    <a:pt x="1" y="4311"/>
                  </a:lnTo>
                  <a:lnTo>
                    <a:pt x="1" y="4346"/>
                  </a:lnTo>
                  <a:lnTo>
                    <a:pt x="1" y="4391"/>
                  </a:lnTo>
                  <a:lnTo>
                    <a:pt x="12" y="4437"/>
                  </a:lnTo>
                  <a:lnTo>
                    <a:pt x="35" y="4471"/>
                  </a:lnTo>
                  <a:lnTo>
                    <a:pt x="58" y="4505"/>
                  </a:lnTo>
                  <a:lnTo>
                    <a:pt x="92" y="4539"/>
                  </a:lnTo>
                  <a:lnTo>
                    <a:pt x="137" y="4550"/>
                  </a:lnTo>
                  <a:lnTo>
                    <a:pt x="171" y="4562"/>
                  </a:lnTo>
                  <a:lnTo>
                    <a:pt x="217" y="4573"/>
                  </a:lnTo>
                  <a:lnTo>
                    <a:pt x="274" y="4562"/>
                  </a:lnTo>
                  <a:lnTo>
                    <a:pt x="319" y="4550"/>
                  </a:lnTo>
                  <a:lnTo>
                    <a:pt x="365" y="4516"/>
                  </a:lnTo>
                  <a:lnTo>
                    <a:pt x="399" y="4471"/>
                  </a:lnTo>
                  <a:lnTo>
                    <a:pt x="2401" y="5631"/>
                  </a:lnTo>
                  <a:lnTo>
                    <a:pt x="2389" y="5665"/>
                  </a:lnTo>
                  <a:lnTo>
                    <a:pt x="2389" y="5699"/>
                  </a:lnTo>
                  <a:lnTo>
                    <a:pt x="2401" y="5756"/>
                  </a:lnTo>
                  <a:lnTo>
                    <a:pt x="2424" y="5802"/>
                  </a:lnTo>
                  <a:lnTo>
                    <a:pt x="2754" y="5802"/>
                  </a:lnTo>
                  <a:lnTo>
                    <a:pt x="2776" y="5756"/>
                  </a:lnTo>
                  <a:lnTo>
                    <a:pt x="2788" y="5699"/>
                  </a:lnTo>
                  <a:lnTo>
                    <a:pt x="2788" y="5665"/>
                  </a:lnTo>
                  <a:lnTo>
                    <a:pt x="2776" y="5631"/>
                  </a:lnTo>
                  <a:lnTo>
                    <a:pt x="4778" y="4471"/>
                  </a:lnTo>
                  <a:lnTo>
                    <a:pt x="4812" y="4516"/>
                  </a:lnTo>
                  <a:lnTo>
                    <a:pt x="4847" y="4550"/>
                  </a:lnTo>
                  <a:lnTo>
                    <a:pt x="4903" y="4562"/>
                  </a:lnTo>
                  <a:lnTo>
                    <a:pt x="4960" y="4573"/>
                  </a:lnTo>
                  <a:lnTo>
                    <a:pt x="5017" y="4562"/>
                  </a:lnTo>
                  <a:lnTo>
                    <a:pt x="5063" y="4550"/>
                  </a:lnTo>
                  <a:lnTo>
                    <a:pt x="5108" y="4516"/>
                  </a:lnTo>
                  <a:lnTo>
                    <a:pt x="5142" y="4471"/>
                  </a:lnTo>
                  <a:lnTo>
                    <a:pt x="7167" y="5642"/>
                  </a:lnTo>
                  <a:lnTo>
                    <a:pt x="7156" y="5699"/>
                  </a:lnTo>
                  <a:lnTo>
                    <a:pt x="7167" y="5756"/>
                  </a:lnTo>
                  <a:lnTo>
                    <a:pt x="7190" y="5802"/>
                  </a:lnTo>
                  <a:lnTo>
                    <a:pt x="7486" y="5802"/>
                  </a:lnTo>
                  <a:lnTo>
                    <a:pt x="7508" y="5756"/>
                  </a:lnTo>
                  <a:lnTo>
                    <a:pt x="7520" y="5699"/>
                  </a:lnTo>
                  <a:lnTo>
                    <a:pt x="7508" y="5665"/>
                  </a:lnTo>
                  <a:lnTo>
                    <a:pt x="7497" y="5631"/>
                  </a:lnTo>
                  <a:lnTo>
                    <a:pt x="7463" y="5574"/>
                  </a:lnTo>
                  <a:lnTo>
                    <a:pt x="7406" y="5540"/>
                  </a:lnTo>
                  <a:lnTo>
                    <a:pt x="7372" y="5529"/>
                  </a:lnTo>
                  <a:lnTo>
                    <a:pt x="7338" y="5517"/>
                  </a:lnTo>
                  <a:lnTo>
                    <a:pt x="7292" y="5529"/>
                  </a:lnTo>
                  <a:lnTo>
                    <a:pt x="7247" y="5540"/>
                  </a:lnTo>
                  <a:lnTo>
                    <a:pt x="7213" y="5574"/>
                  </a:lnTo>
                  <a:lnTo>
                    <a:pt x="7190" y="5608"/>
                  </a:lnTo>
                  <a:lnTo>
                    <a:pt x="5165" y="4437"/>
                  </a:lnTo>
                  <a:lnTo>
                    <a:pt x="5176" y="4391"/>
                  </a:lnTo>
                  <a:lnTo>
                    <a:pt x="5176" y="4346"/>
                  </a:lnTo>
                  <a:lnTo>
                    <a:pt x="5176" y="4311"/>
                  </a:lnTo>
                  <a:lnTo>
                    <a:pt x="5165" y="4266"/>
                  </a:lnTo>
                  <a:lnTo>
                    <a:pt x="5142" y="4232"/>
                  </a:lnTo>
                  <a:lnTo>
                    <a:pt x="5120" y="4198"/>
                  </a:lnTo>
                  <a:lnTo>
                    <a:pt x="5097" y="4175"/>
                  </a:lnTo>
                  <a:lnTo>
                    <a:pt x="5063" y="4152"/>
                  </a:lnTo>
                  <a:lnTo>
                    <a:pt x="5017" y="4141"/>
                  </a:lnTo>
                  <a:lnTo>
                    <a:pt x="4983" y="4129"/>
                  </a:lnTo>
                  <a:lnTo>
                    <a:pt x="4983" y="1832"/>
                  </a:lnTo>
                  <a:lnTo>
                    <a:pt x="5029" y="1832"/>
                  </a:lnTo>
                  <a:lnTo>
                    <a:pt x="5063" y="1809"/>
                  </a:lnTo>
                  <a:lnTo>
                    <a:pt x="5108" y="1786"/>
                  </a:lnTo>
                  <a:lnTo>
                    <a:pt x="5142" y="1763"/>
                  </a:lnTo>
                  <a:lnTo>
                    <a:pt x="5165" y="1718"/>
                  </a:lnTo>
                  <a:lnTo>
                    <a:pt x="5188" y="1684"/>
                  </a:lnTo>
                  <a:lnTo>
                    <a:pt x="5199" y="1638"/>
                  </a:lnTo>
                  <a:lnTo>
                    <a:pt x="5199" y="1593"/>
                  </a:lnTo>
                  <a:lnTo>
                    <a:pt x="5199" y="1547"/>
                  </a:lnTo>
                  <a:lnTo>
                    <a:pt x="5188" y="1502"/>
                  </a:lnTo>
                  <a:lnTo>
                    <a:pt x="5165" y="1456"/>
                  </a:lnTo>
                  <a:lnTo>
                    <a:pt x="5131" y="1422"/>
                  </a:lnTo>
                  <a:lnTo>
                    <a:pt x="5097" y="1388"/>
                  </a:lnTo>
                  <a:lnTo>
                    <a:pt x="5051" y="1365"/>
                  </a:lnTo>
                  <a:lnTo>
                    <a:pt x="5006" y="1354"/>
                  </a:lnTo>
                  <a:lnTo>
                    <a:pt x="4892" y="1354"/>
                  </a:lnTo>
                  <a:lnTo>
                    <a:pt x="4835" y="1377"/>
                  </a:lnTo>
                  <a:lnTo>
                    <a:pt x="4790" y="1411"/>
                  </a:lnTo>
                  <a:lnTo>
                    <a:pt x="4756" y="1456"/>
                  </a:lnTo>
                  <a:lnTo>
                    <a:pt x="2810" y="341"/>
                  </a:lnTo>
                  <a:lnTo>
                    <a:pt x="2822" y="296"/>
                  </a:lnTo>
                  <a:lnTo>
                    <a:pt x="2833" y="250"/>
                  </a:lnTo>
                  <a:lnTo>
                    <a:pt x="2822" y="194"/>
                  </a:lnTo>
                  <a:lnTo>
                    <a:pt x="2810" y="148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19" y="46"/>
                  </a:lnTo>
                  <a:lnTo>
                    <a:pt x="2685" y="23"/>
                  </a:lnTo>
                  <a:lnTo>
                    <a:pt x="2640" y="12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0"/>
              <a:ext cx="3388529" cy="5074369"/>
            </a:xfrm>
            <a:custGeom>
              <a:avLst/>
              <a:gdLst/>
              <a:ahLst/>
              <a:cxnLst/>
              <a:rect l="l" t="t" r="r" b="b"/>
              <a:pathLst>
                <a:path w="32375" h="48482" extrusionOk="0">
                  <a:moveTo>
                    <a:pt x="3925" y="2662"/>
                  </a:moveTo>
                  <a:lnTo>
                    <a:pt x="5892" y="3799"/>
                  </a:lnTo>
                  <a:lnTo>
                    <a:pt x="5881" y="3845"/>
                  </a:lnTo>
                  <a:lnTo>
                    <a:pt x="5870" y="3879"/>
                  </a:lnTo>
                  <a:lnTo>
                    <a:pt x="5881" y="3925"/>
                  </a:lnTo>
                  <a:lnTo>
                    <a:pt x="5892" y="3959"/>
                  </a:lnTo>
                  <a:lnTo>
                    <a:pt x="5904" y="3993"/>
                  </a:lnTo>
                  <a:lnTo>
                    <a:pt x="5927" y="4027"/>
                  </a:lnTo>
                  <a:lnTo>
                    <a:pt x="5983" y="4072"/>
                  </a:lnTo>
                  <a:lnTo>
                    <a:pt x="6029" y="4084"/>
                  </a:lnTo>
                  <a:lnTo>
                    <a:pt x="6063" y="4095"/>
                  </a:lnTo>
                  <a:lnTo>
                    <a:pt x="6063" y="6473"/>
                  </a:lnTo>
                  <a:lnTo>
                    <a:pt x="6006" y="6484"/>
                  </a:lnTo>
                  <a:lnTo>
                    <a:pt x="5961" y="6529"/>
                  </a:lnTo>
                  <a:lnTo>
                    <a:pt x="5927" y="6575"/>
                  </a:lnTo>
                  <a:lnTo>
                    <a:pt x="5915" y="6643"/>
                  </a:lnTo>
                  <a:lnTo>
                    <a:pt x="5927" y="6689"/>
                  </a:lnTo>
                  <a:lnTo>
                    <a:pt x="3879" y="7872"/>
                  </a:lnTo>
                  <a:lnTo>
                    <a:pt x="3845" y="7838"/>
                  </a:lnTo>
                  <a:lnTo>
                    <a:pt x="3811" y="7815"/>
                  </a:lnTo>
                  <a:lnTo>
                    <a:pt x="3765" y="7804"/>
                  </a:lnTo>
                  <a:lnTo>
                    <a:pt x="3720" y="7792"/>
                  </a:lnTo>
                  <a:lnTo>
                    <a:pt x="3674" y="7804"/>
                  </a:lnTo>
                  <a:lnTo>
                    <a:pt x="3629" y="7815"/>
                  </a:lnTo>
                  <a:lnTo>
                    <a:pt x="3595" y="7838"/>
                  </a:lnTo>
                  <a:lnTo>
                    <a:pt x="3561" y="7872"/>
                  </a:lnTo>
                  <a:lnTo>
                    <a:pt x="1570" y="6723"/>
                  </a:lnTo>
                  <a:lnTo>
                    <a:pt x="1581" y="6689"/>
                  </a:lnTo>
                  <a:lnTo>
                    <a:pt x="1593" y="6643"/>
                  </a:lnTo>
                  <a:lnTo>
                    <a:pt x="1581" y="6598"/>
                  </a:lnTo>
                  <a:lnTo>
                    <a:pt x="1570" y="6552"/>
                  </a:lnTo>
                  <a:lnTo>
                    <a:pt x="1558" y="6507"/>
                  </a:lnTo>
                  <a:lnTo>
                    <a:pt x="1524" y="6473"/>
                  </a:lnTo>
                  <a:lnTo>
                    <a:pt x="1490" y="6450"/>
                  </a:lnTo>
                  <a:lnTo>
                    <a:pt x="1456" y="6427"/>
                  </a:lnTo>
                  <a:lnTo>
                    <a:pt x="1411" y="6404"/>
                  </a:lnTo>
                  <a:lnTo>
                    <a:pt x="1365" y="6404"/>
                  </a:lnTo>
                  <a:lnTo>
                    <a:pt x="1365" y="4050"/>
                  </a:lnTo>
                  <a:lnTo>
                    <a:pt x="1433" y="4038"/>
                  </a:lnTo>
                  <a:lnTo>
                    <a:pt x="1479" y="3993"/>
                  </a:lnTo>
                  <a:lnTo>
                    <a:pt x="1513" y="3947"/>
                  </a:lnTo>
                  <a:lnTo>
                    <a:pt x="1524" y="3879"/>
                  </a:lnTo>
                  <a:lnTo>
                    <a:pt x="1524" y="3845"/>
                  </a:lnTo>
                  <a:lnTo>
                    <a:pt x="1513" y="3811"/>
                  </a:lnTo>
                  <a:lnTo>
                    <a:pt x="3515" y="2662"/>
                  </a:lnTo>
                  <a:lnTo>
                    <a:pt x="3549" y="2707"/>
                  </a:lnTo>
                  <a:lnTo>
                    <a:pt x="3606" y="2741"/>
                  </a:lnTo>
                  <a:lnTo>
                    <a:pt x="3663" y="2764"/>
                  </a:lnTo>
                  <a:lnTo>
                    <a:pt x="3720" y="2776"/>
                  </a:lnTo>
                  <a:lnTo>
                    <a:pt x="3777" y="2764"/>
                  </a:lnTo>
                  <a:lnTo>
                    <a:pt x="3834" y="2741"/>
                  </a:lnTo>
                  <a:lnTo>
                    <a:pt x="3879" y="2707"/>
                  </a:lnTo>
                  <a:lnTo>
                    <a:pt x="3925" y="2662"/>
                  </a:lnTo>
                  <a:close/>
                  <a:moveTo>
                    <a:pt x="8668" y="2662"/>
                  </a:moveTo>
                  <a:lnTo>
                    <a:pt x="10602" y="3777"/>
                  </a:lnTo>
                  <a:lnTo>
                    <a:pt x="10579" y="3834"/>
                  </a:lnTo>
                  <a:lnTo>
                    <a:pt x="10579" y="3879"/>
                  </a:lnTo>
                  <a:lnTo>
                    <a:pt x="10579" y="3925"/>
                  </a:lnTo>
                  <a:lnTo>
                    <a:pt x="10602" y="3970"/>
                  </a:lnTo>
                  <a:lnTo>
                    <a:pt x="10613" y="4016"/>
                  </a:lnTo>
                  <a:lnTo>
                    <a:pt x="10647" y="4050"/>
                  </a:lnTo>
                  <a:lnTo>
                    <a:pt x="10681" y="4084"/>
                  </a:lnTo>
                  <a:lnTo>
                    <a:pt x="10716" y="4107"/>
                  </a:lnTo>
                  <a:lnTo>
                    <a:pt x="10761" y="4118"/>
                  </a:lnTo>
                  <a:lnTo>
                    <a:pt x="10807" y="4129"/>
                  </a:lnTo>
                  <a:lnTo>
                    <a:pt x="10807" y="6450"/>
                  </a:lnTo>
                  <a:lnTo>
                    <a:pt x="10738" y="6473"/>
                  </a:lnTo>
                  <a:lnTo>
                    <a:pt x="10681" y="6518"/>
                  </a:lnTo>
                  <a:lnTo>
                    <a:pt x="10647" y="6575"/>
                  </a:lnTo>
                  <a:lnTo>
                    <a:pt x="10636" y="6643"/>
                  </a:lnTo>
                  <a:lnTo>
                    <a:pt x="10647" y="6700"/>
                  </a:lnTo>
                  <a:lnTo>
                    <a:pt x="8634" y="7860"/>
                  </a:lnTo>
                  <a:lnTo>
                    <a:pt x="8600" y="7826"/>
                  </a:lnTo>
                  <a:lnTo>
                    <a:pt x="8554" y="7804"/>
                  </a:lnTo>
                  <a:lnTo>
                    <a:pt x="8509" y="7781"/>
                  </a:lnTo>
                  <a:lnTo>
                    <a:pt x="8406" y="7781"/>
                  </a:lnTo>
                  <a:lnTo>
                    <a:pt x="8361" y="7804"/>
                  </a:lnTo>
                  <a:lnTo>
                    <a:pt x="8327" y="7826"/>
                  </a:lnTo>
                  <a:lnTo>
                    <a:pt x="8293" y="7872"/>
                  </a:lnTo>
                  <a:lnTo>
                    <a:pt x="6256" y="6689"/>
                  </a:lnTo>
                  <a:lnTo>
                    <a:pt x="6268" y="6643"/>
                  </a:lnTo>
                  <a:lnTo>
                    <a:pt x="6256" y="6575"/>
                  </a:lnTo>
                  <a:lnTo>
                    <a:pt x="6222" y="6518"/>
                  </a:lnTo>
                  <a:lnTo>
                    <a:pt x="6165" y="6484"/>
                  </a:lnTo>
                  <a:lnTo>
                    <a:pt x="6109" y="6461"/>
                  </a:lnTo>
                  <a:lnTo>
                    <a:pt x="6109" y="4095"/>
                  </a:lnTo>
                  <a:lnTo>
                    <a:pt x="6143" y="4084"/>
                  </a:lnTo>
                  <a:lnTo>
                    <a:pt x="6188" y="4072"/>
                  </a:lnTo>
                  <a:lnTo>
                    <a:pt x="6222" y="4050"/>
                  </a:lnTo>
                  <a:lnTo>
                    <a:pt x="6245" y="4027"/>
                  </a:lnTo>
                  <a:lnTo>
                    <a:pt x="6268" y="3993"/>
                  </a:lnTo>
                  <a:lnTo>
                    <a:pt x="6291" y="3959"/>
                  </a:lnTo>
                  <a:lnTo>
                    <a:pt x="6302" y="3925"/>
                  </a:lnTo>
                  <a:lnTo>
                    <a:pt x="6302" y="3879"/>
                  </a:lnTo>
                  <a:lnTo>
                    <a:pt x="6302" y="3834"/>
                  </a:lnTo>
                  <a:lnTo>
                    <a:pt x="6291" y="3799"/>
                  </a:lnTo>
                  <a:lnTo>
                    <a:pt x="8259" y="2662"/>
                  </a:lnTo>
                  <a:lnTo>
                    <a:pt x="8293" y="2707"/>
                  </a:lnTo>
                  <a:lnTo>
                    <a:pt x="8338" y="2741"/>
                  </a:lnTo>
                  <a:lnTo>
                    <a:pt x="8395" y="2764"/>
                  </a:lnTo>
                  <a:lnTo>
                    <a:pt x="8463" y="2776"/>
                  </a:lnTo>
                  <a:lnTo>
                    <a:pt x="8520" y="2764"/>
                  </a:lnTo>
                  <a:lnTo>
                    <a:pt x="8577" y="2741"/>
                  </a:lnTo>
                  <a:lnTo>
                    <a:pt x="8623" y="2707"/>
                  </a:lnTo>
                  <a:lnTo>
                    <a:pt x="8668" y="2662"/>
                  </a:lnTo>
                  <a:close/>
                  <a:moveTo>
                    <a:pt x="18121" y="2650"/>
                  </a:moveTo>
                  <a:lnTo>
                    <a:pt x="20089" y="3788"/>
                  </a:lnTo>
                  <a:lnTo>
                    <a:pt x="20066" y="3834"/>
                  </a:lnTo>
                  <a:lnTo>
                    <a:pt x="20066" y="3879"/>
                  </a:lnTo>
                  <a:lnTo>
                    <a:pt x="20066" y="3925"/>
                  </a:lnTo>
                  <a:lnTo>
                    <a:pt x="20078" y="3970"/>
                  </a:lnTo>
                  <a:lnTo>
                    <a:pt x="20100" y="4016"/>
                  </a:lnTo>
                  <a:lnTo>
                    <a:pt x="20134" y="4050"/>
                  </a:lnTo>
                  <a:lnTo>
                    <a:pt x="20157" y="4072"/>
                  </a:lnTo>
                  <a:lnTo>
                    <a:pt x="20203" y="4095"/>
                  </a:lnTo>
                  <a:lnTo>
                    <a:pt x="20237" y="4118"/>
                  </a:lnTo>
                  <a:lnTo>
                    <a:pt x="20282" y="4129"/>
                  </a:lnTo>
                  <a:lnTo>
                    <a:pt x="20282" y="6382"/>
                  </a:lnTo>
                  <a:lnTo>
                    <a:pt x="20237" y="6393"/>
                  </a:lnTo>
                  <a:lnTo>
                    <a:pt x="20191" y="6416"/>
                  </a:lnTo>
                  <a:lnTo>
                    <a:pt x="20157" y="6438"/>
                  </a:lnTo>
                  <a:lnTo>
                    <a:pt x="20123" y="6473"/>
                  </a:lnTo>
                  <a:lnTo>
                    <a:pt x="20089" y="6507"/>
                  </a:lnTo>
                  <a:lnTo>
                    <a:pt x="20078" y="6541"/>
                  </a:lnTo>
                  <a:lnTo>
                    <a:pt x="20055" y="6586"/>
                  </a:lnTo>
                  <a:lnTo>
                    <a:pt x="20055" y="6643"/>
                  </a:lnTo>
                  <a:lnTo>
                    <a:pt x="20055" y="6689"/>
                  </a:lnTo>
                  <a:lnTo>
                    <a:pt x="20078" y="6734"/>
                  </a:lnTo>
                  <a:lnTo>
                    <a:pt x="18098" y="7872"/>
                  </a:lnTo>
                  <a:lnTo>
                    <a:pt x="18064" y="7838"/>
                  </a:lnTo>
                  <a:lnTo>
                    <a:pt x="18030" y="7815"/>
                  </a:lnTo>
                  <a:lnTo>
                    <a:pt x="17985" y="7804"/>
                  </a:lnTo>
                  <a:lnTo>
                    <a:pt x="17939" y="7792"/>
                  </a:lnTo>
                  <a:lnTo>
                    <a:pt x="17894" y="7804"/>
                  </a:lnTo>
                  <a:lnTo>
                    <a:pt x="17848" y="7815"/>
                  </a:lnTo>
                  <a:lnTo>
                    <a:pt x="17814" y="7838"/>
                  </a:lnTo>
                  <a:lnTo>
                    <a:pt x="17780" y="7872"/>
                  </a:lnTo>
                  <a:lnTo>
                    <a:pt x="15800" y="6734"/>
                  </a:lnTo>
                  <a:lnTo>
                    <a:pt x="15812" y="6689"/>
                  </a:lnTo>
                  <a:lnTo>
                    <a:pt x="15812" y="6643"/>
                  </a:lnTo>
                  <a:lnTo>
                    <a:pt x="15812" y="6598"/>
                  </a:lnTo>
                  <a:lnTo>
                    <a:pt x="15800" y="6552"/>
                  </a:lnTo>
                  <a:lnTo>
                    <a:pt x="15778" y="6507"/>
                  </a:lnTo>
                  <a:lnTo>
                    <a:pt x="15755" y="6473"/>
                  </a:lnTo>
                  <a:lnTo>
                    <a:pt x="15721" y="6438"/>
                  </a:lnTo>
                  <a:lnTo>
                    <a:pt x="15675" y="6416"/>
                  </a:lnTo>
                  <a:lnTo>
                    <a:pt x="15641" y="6404"/>
                  </a:lnTo>
                  <a:lnTo>
                    <a:pt x="15584" y="6393"/>
                  </a:lnTo>
                  <a:lnTo>
                    <a:pt x="15584" y="4061"/>
                  </a:lnTo>
                  <a:lnTo>
                    <a:pt x="15653" y="4038"/>
                  </a:lnTo>
                  <a:lnTo>
                    <a:pt x="15698" y="4004"/>
                  </a:lnTo>
                  <a:lnTo>
                    <a:pt x="15732" y="3947"/>
                  </a:lnTo>
                  <a:lnTo>
                    <a:pt x="15744" y="3879"/>
                  </a:lnTo>
                  <a:lnTo>
                    <a:pt x="15744" y="3845"/>
                  </a:lnTo>
                  <a:lnTo>
                    <a:pt x="15732" y="3811"/>
                  </a:lnTo>
                  <a:lnTo>
                    <a:pt x="17757" y="2650"/>
                  </a:lnTo>
                  <a:lnTo>
                    <a:pt x="17791" y="2685"/>
                  </a:lnTo>
                  <a:lnTo>
                    <a:pt x="17837" y="2719"/>
                  </a:lnTo>
                  <a:lnTo>
                    <a:pt x="17882" y="2741"/>
                  </a:lnTo>
                  <a:lnTo>
                    <a:pt x="17939" y="2753"/>
                  </a:lnTo>
                  <a:lnTo>
                    <a:pt x="17996" y="2741"/>
                  </a:lnTo>
                  <a:lnTo>
                    <a:pt x="18041" y="2719"/>
                  </a:lnTo>
                  <a:lnTo>
                    <a:pt x="18087" y="2696"/>
                  </a:lnTo>
                  <a:lnTo>
                    <a:pt x="18121" y="2650"/>
                  </a:lnTo>
                  <a:close/>
                  <a:moveTo>
                    <a:pt x="20089" y="6768"/>
                  </a:moveTo>
                  <a:lnTo>
                    <a:pt x="20134" y="6825"/>
                  </a:lnTo>
                  <a:lnTo>
                    <a:pt x="20180" y="6859"/>
                  </a:lnTo>
                  <a:lnTo>
                    <a:pt x="20248" y="6882"/>
                  </a:lnTo>
                  <a:lnTo>
                    <a:pt x="20305" y="6893"/>
                  </a:lnTo>
                  <a:lnTo>
                    <a:pt x="20373" y="6882"/>
                  </a:lnTo>
                  <a:lnTo>
                    <a:pt x="20442" y="6859"/>
                  </a:lnTo>
                  <a:lnTo>
                    <a:pt x="20487" y="6825"/>
                  </a:lnTo>
                  <a:lnTo>
                    <a:pt x="20533" y="6780"/>
                  </a:lnTo>
                  <a:lnTo>
                    <a:pt x="22489" y="7906"/>
                  </a:lnTo>
                  <a:lnTo>
                    <a:pt x="22478" y="7951"/>
                  </a:lnTo>
                  <a:lnTo>
                    <a:pt x="22478" y="7986"/>
                  </a:lnTo>
                  <a:lnTo>
                    <a:pt x="22478" y="8031"/>
                  </a:lnTo>
                  <a:lnTo>
                    <a:pt x="22489" y="8065"/>
                  </a:lnTo>
                  <a:lnTo>
                    <a:pt x="22535" y="8122"/>
                  </a:lnTo>
                  <a:lnTo>
                    <a:pt x="22580" y="8168"/>
                  </a:lnTo>
                  <a:lnTo>
                    <a:pt x="22660" y="8190"/>
                  </a:lnTo>
                  <a:lnTo>
                    <a:pt x="22660" y="10477"/>
                  </a:lnTo>
                  <a:lnTo>
                    <a:pt x="22603" y="10488"/>
                  </a:lnTo>
                  <a:lnTo>
                    <a:pt x="22557" y="10511"/>
                  </a:lnTo>
                  <a:lnTo>
                    <a:pt x="22523" y="10534"/>
                  </a:lnTo>
                  <a:lnTo>
                    <a:pt x="22489" y="10568"/>
                  </a:lnTo>
                  <a:lnTo>
                    <a:pt x="22455" y="10602"/>
                  </a:lnTo>
                  <a:lnTo>
                    <a:pt x="22432" y="10647"/>
                  </a:lnTo>
                  <a:lnTo>
                    <a:pt x="22421" y="10693"/>
                  </a:lnTo>
                  <a:lnTo>
                    <a:pt x="22410" y="10750"/>
                  </a:lnTo>
                  <a:lnTo>
                    <a:pt x="22421" y="10795"/>
                  </a:lnTo>
                  <a:lnTo>
                    <a:pt x="22432" y="10841"/>
                  </a:lnTo>
                  <a:lnTo>
                    <a:pt x="20533" y="11944"/>
                  </a:lnTo>
                  <a:lnTo>
                    <a:pt x="20487" y="11899"/>
                  </a:lnTo>
                  <a:lnTo>
                    <a:pt x="20442" y="11853"/>
                  </a:lnTo>
                  <a:lnTo>
                    <a:pt x="20373" y="11830"/>
                  </a:lnTo>
                  <a:lnTo>
                    <a:pt x="20248" y="11830"/>
                  </a:lnTo>
                  <a:lnTo>
                    <a:pt x="20180" y="11853"/>
                  </a:lnTo>
                  <a:lnTo>
                    <a:pt x="20134" y="11899"/>
                  </a:lnTo>
                  <a:lnTo>
                    <a:pt x="20089" y="11944"/>
                  </a:lnTo>
                  <a:lnTo>
                    <a:pt x="18167" y="10829"/>
                  </a:lnTo>
                  <a:lnTo>
                    <a:pt x="18178" y="10795"/>
                  </a:lnTo>
                  <a:lnTo>
                    <a:pt x="18178" y="10750"/>
                  </a:lnTo>
                  <a:lnTo>
                    <a:pt x="18178" y="10704"/>
                  </a:lnTo>
                  <a:lnTo>
                    <a:pt x="18167" y="10659"/>
                  </a:lnTo>
                  <a:lnTo>
                    <a:pt x="18144" y="10613"/>
                  </a:lnTo>
                  <a:lnTo>
                    <a:pt x="18121" y="10579"/>
                  </a:lnTo>
                  <a:lnTo>
                    <a:pt x="18087" y="10556"/>
                  </a:lnTo>
                  <a:lnTo>
                    <a:pt x="18041" y="10534"/>
                  </a:lnTo>
                  <a:lnTo>
                    <a:pt x="18007" y="10522"/>
                  </a:lnTo>
                  <a:lnTo>
                    <a:pt x="17962" y="10511"/>
                  </a:lnTo>
                  <a:lnTo>
                    <a:pt x="17962" y="8179"/>
                  </a:lnTo>
                  <a:lnTo>
                    <a:pt x="18030" y="8156"/>
                  </a:lnTo>
                  <a:lnTo>
                    <a:pt x="18087" y="8122"/>
                  </a:lnTo>
                  <a:lnTo>
                    <a:pt x="18121" y="8054"/>
                  </a:lnTo>
                  <a:lnTo>
                    <a:pt x="18132" y="8020"/>
                  </a:lnTo>
                  <a:lnTo>
                    <a:pt x="18132" y="7986"/>
                  </a:lnTo>
                  <a:lnTo>
                    <a:pt x="18132" y="7951"/>
                  </a:lnTo>
                  <a:lnTo>
                    <a:pt x="18121" y="7917"/>
                  </a:lnTo>
                  <a:lnTo>
                    <a:pt x="20089" y="6768"/>
                  </a:lnTo>
                  <a:close/>
                  <a:moveTo>
                    <a:pt x="25219" y="6746"/>
                  </a:moveTo>
                  <a:lnTo>
                    <a:pt x="27176" y="7872"/>
                  </a:lnTo>
                  <a:lnTo>
                    <a:pt x="27153" y="7929"/>
                  </a:lnTo>
                  <a:lnTo>
                    <a:pt x="27153" y="7986"/>
                  </a:lnTo>
                  <a:lnTo>
                    <a:pt x="27153" y="8042"/>
                  </a:lnTo>
                  <a:lnTo>
                    <a:pt x="27176" y="8088"/>
                  </a:lnTo>
                  <a:lnTo>
                    <a:pt x="27199" y="8133"/>
                  </a:lnTo>
                  <a:lnTo>
                    <a:pt x="27221" y="8168"/>
                  </a:lnTo>
                  <a:lnTo>
                    <a:pt x="27255" y="8202"/>
                  </a:lnTo>
                  <a:lnTo>
                    <a:pt x="27301" y="8224"/>
                  </a:lnTo>
                  <a:lnTo>
                    <a:pt x="27346" y="8247"/>
                  </a:lnTo>
                  <a:lnTo>
                    <a:pt x="27392" y="8259"/>
                  </a:lnTo>
                  <a:lnTo>
                    <a:pt x="27392" y="10579"/>
                  </a:lnTo>
                  <a:lnTo>
                    <a:pt x="27335" y="10602"/>
                  </a:lnTo>
                  <a:lnTo>
                    <a:pt x="27290" y="10636"/>
                  </a:lnTo>
                  <a:lnTo>
                    <a:pt x="27255" y="10681"/>
                  </a:lnTo>
                  <a:lnTo>
                    <a:pt x="27244" y="10750"/>
                  </a:lnTo>
                  <a:lnTo>
                    <a:pt x="27255" y="10795"/>
                  </a:lnTo>
                  <a:lnTo>
                    <a:pt x="25265" y="11944"/>
                  </a:lnTo>
                  <a:lnTo>
                    <a:pt x="25231" y="11899"/>
                  </a:lnTo>
                  <a:lnTo>
                    <a:pt x="25174" y="11865"/>
                  </a:lnTo>
                  <a:lnTo>
                    <a:pt x="25117" y="11842"/>
                  </a:lnTo>
                  <a:lnTo>
                    <a:pt x="25049" y="11830"/>
                  </a:lnTo>
                  <a:lnTo>
                    <a:pt x="24980" y="11842"/>
                  </a:lnTo>
                  <a:lnTo>
                    <a:pt x="24923" y="11865"/>
                  </a:lnTo>
                  <a:lnTo>
                    <a:pt x="24878" y="11899"/>
                  </a:lnTo>
                  <a:lnTo>
                    <a:pt x="24832" y="11944"/>
                  </a:lnTo>
                  <a:lnTo>
                    <a:pt x="22933" y="10841"/>
                  </a:lnTo>
                  <a:lnTo>
                    <a:pt x="22944" y="10795"/>
                  </a:lnTo>
                  <a:lnTo>
                    <a:pt x="22944" y="10750"/>
                  </a:lnTo>
                  <a:lnTo>
                    <a:pt x="22944" y="10693"/>
                  </a:lnTo>
                  <a:lnTo>
                    <a:pt x="22933" y="10647"/>
                  </a:lnTo>
                  <a:lnTo>
                    <a:pt x="22910" y="10602"/>
                  </a:lnTo>
                  <a:lnTo>
                    <a:pt x="22876" y="10568"/>
                  </a:lnTo>
                  <a:lnTo>
                    <a:pt x="22842" y="10534"/>
                  </a:lnTo>
                  <a:lnTo>
                    <a:pt x="22796" y="10511"/>
                  </a:lnTo>
                  <a:lnTo>
                    <a:pt x="22751" y="10488"/>
                  </a:lnTo>
                  <a:lnTo>
                    <a:pt x="22705" y="10477"/>
                  </a:lnTo>
                  <a:lnTo>
                    <a:pt x="22705" y="8190"/>
                  </a:lnTo>
                  <a:lnTo>
                    <a:pt x="22739" y="8179"/>
                  </a:lnTo>
                  <a:lnTo>
                    <a:pt x="22774" y="8168"/>
                  </a:lnTo>
                  <a:lnTo>
                    <a:pt x="22830" y="8122"/>
                  </a:lnTo>
                  <a:lnTo>
                    <a:pt x="22865" y="8065"/>
                  </a:lnTo>
                  <a:lnTo>
                    <a:pt x="22876" y="8031"/>
                  </a:lnTo>
                  <a:lnTo>
                    <a:pt x="22887" y="7986"/>
                  </a:lnTo>
                  <a:lnTo>
                    <a:pt x="22876" y="7951"/>
                  </a:lnTo>
                  <a:lnTo>
                    <a:pt x="22865" y="7906"/>
                  </a:lnTo>
                  <a:lnTo>
                    <a:pt x="24878" y="6746"/>
                  </a:lnTo>
                  <a:lnTo>
                    <a:pt x="24912" y="6791"/>
                  </a:lnTo>
                  <a:lnTo>
                    <a:pt x="24946" y="6814"/>
                  </a:lnTo>
                  <a:lnTo>
                    <a:pt x="24992" y="6837"/>
                  </a:lnTo>
                  <a:lnTo>
                    <a:pt x="25049" y="6848"/>
                  </a:lnTo>
                  <a:lnTo>
                    <a:pt x="25106" y="6837"/>
                  </a:lnTo>
                  <a:lnTo>
                    <a:pt x="25151" y="6814"/>
                  </a:lnTo>
                  <a:lnTo>
                    <a:pt x="25197" y="6791"/>
                  </a:lnTo>
                  <a:lnTo>
                    <a:pt x="25219" y="6746"/>
                  </a:lnTo>
                  <a:close/>
                  <a:moveTo>
                    <a:pt x="29986" y="6757"/>
                  </a:moveTo>
                  <a:lnTo>
                    <a:pt x="31976" y="7906"/>
                  </a:lnTo>
                  <a:lnTo>
                    <a:pt x="31965" y="7951"/>
                  </a:lnTo>
                  <a:lnTo>
                    <a:pt x="31953" y="7986"/>
                  </a:lnTo>
                  <a:lnTo>
                    <a:pt x="31965" y="8031"/>
                  </a:lnTo>
                  <a:lnTo>
                    <a:pt x="31976" y="8065"/>
                  </a:lnTo>
                  <a:lnTo>
                    <a:pt x="32010" y="8122"/>
                  </a:lnTo>
                  <a:lnTo>
                    <a:pt x="32067" y="8168"/>
                  </a:lnTo>
                  <a:lnTo>
                    <a:pt x="32136" y="8190"/>
                  </a:lnTo>
                  <a:lnTo>
                    <a:pt x="32136" y="10556"/>
                  </a:lnTo>
                  <a:lnTo>
                    <a:pt x="32079" y="10579"/>
                  </a:lnTo>
                  <a:lnTo>
                    <a:pt x="32022" y="10625"/>
                  </a:lnTo>
                  <a:lnTo>
                    <a:pt x="31988" y="10681"/>
                  </a:lnTo>
                  <a:lnTo>
                    <a:pt x="31976" y="10750"/>
                  </a:lnTo>
                  <a:lnTo>
                    <a:pt x="31988" y="10795"/>
                  </a:lnTo>
                  <a:lnTo>
                    <a:pt x="29974" y="11956"/>
                  </a:lnTo>
                  <a:lnTo>
                    <a:pt x="29940" y="11921"/>
                  </a:lnTo>
                  <a:lnTo>
                    <a:pt x="29895" y="11887"/>
                  </a:lnTo>
                  <a:lnTo>
                    <a:pt x="29849" y="11865"/>
                  </a:lnTo>
                  <a:lnTo>
                    <a:pt x="29735" y="11865"/>
                  </a:lnTo>
                  <a:lnTo>
                    <a:pt x="29678" y="11887"/>
                  </a:lnTo>
                  <a:lnTo>
                    <a:pt x="29633" y="11921"/>
                  </a:lnTo>
                  <a:lnTo>
                    <a:pt x="29599" y="11967"/>
                  </a:lnTo>
                  <a:lnTo>
                    <a:pt x="27585" y="10795"/>
                  </a:lnTo>
                  <a:lnTo>
                    <a:pt x="27597" y="10750"/>
                  </a:lnTo>
                  <a:lnTo>
                    <a:pt x="27574" y="10681"/>
                  </a:lnTo>
                  <a:lnTo>
                    <a:pt x="27551" y="10636"/>
                  </a:lnTo>
                  <a:lnTo>
                    <a:pt x="27506" y="10590"/>
                  </a:lnTo>
                  <a:lnTo>
                    <a:pt x="27437" y="10579"/>
                  </a:lnTo>
                  <a:lnTo>
                    <a:pt x="27437" y="8259"/>
                  </a:lnTo>
                  <a:lnTo>
                    <a:pt x="27494" y="8247"/>
                  </a:lnTo>
                  <a:lnTo>
                    <a:pt x="27540" y="8224"/>
                  </a:lnTo>
                  <a:lnTo>
                    <a:pt x="27585" y="8202"/>
                  </a:lnTo>
                  <a:lnTo>
                    <a:pt x="27619" y="8168"/>
                  </a:lnTo>
                  <a:lnTo>
                    <a:pt x="27642" y="8133"/>
                  </a:lnTo>
                  <a:lnTo>
                    <a:pt x="27665" y="8088"/>
                  </a:lnTo>
                  <a:lnTo>
                    <a:pt x="27688" y="8042"/>
                  </a:lnTo>
                  <a:lnTo>
                    <a:pt x="27688" y="7986"/>
                  </a:lnTo>
                  <a:lnTo>
                    <a:pt x="27688" y="7929"/>
                  </a:lnTo>
                  <a:lnTo>
                    <a:pt x="27665" y="7872"/>
                  </a:lnTo>
                  <a:lnTo>
                    <a:pt x="29599" y="6757"/>
                  </a:lnTo>
                  <a:lnTo>
                    <a:pt x="29633" y="6802"/>
                  </a:lnTo>
                  <a:lnTo>
                    <a:pt x="29678" y="6837"/>
                  </a:lnTo>
                  <a:lnTo>
                    <a:pt x="29735" y="6859"/>
                  </a:lnTo>
                  <a:lnTo>
                    <a:pt x="29849" y="6859"/>
                  </a:lnTo>
                  <a:lnTo>
                    <a:pt x="29906" y="6837"/>
                  </a:lnTo>
                  <a:lnTo>
                    <a:pt x="29940" y="6802"/>
                  </a:lnTo>
                  <a:lnTo>
                    <a:pt x="29986" y="6757"/>
                  </a:lnTo>
                  <a:close/>
                  <a:moveTo>
                    <a:pt x="10989" y="6746"/>
                  </a:moveTo>
                  <a:lnTo>
                    <a:pt x="12957" y="7883"/>
                  </a:lnTo>
                  <a:lnTo>
                    <a:pt x="12945" y="7929"/>
                  </a:lnTo>
                  <a:lnTo>
                    <a:pt x="12934" y="7986"/>
                  </a:lnTo>
                  <a:lnTo>
                    <a:pt x="12945" y="8042"/>
                  </a:lnTo>
                  <a:lnTo>
                    <a:pt x="12957" y="8088"/>
                  </a:lnTo>
                  <a:lnTo>
                    <a:pt x="12979" y="8133"/>
                  </a:lnTo>
                  <a:lnTo>
                    <a:pt x="13002" y="8168"/>
                  </a:lnTo>
                  <a:lnTo>
                    <a:pt x="13036" y="8202"/>
                  </a:lnTo>
                  <a:lnTo>
                    <a:pt x="13082" y="8224"/>
                  </a:lnTo>
                  <a:lnTo>
                    <a:pt x="13127" y="8247"/>
                  </a:lnTo>
                  <a:lnTo>
                    <a:pt x="13173" y="8247"/>
                  </a:lnTo>
                  <a:lnTo>
                    <a:pt x="13173" y="10568"/>
                  </a:lnTo>
                  <a:lnTo>
                    <a:pt x="13116" y="10590"/>
                  </a:lnTo>
                  <a:lnTo>
                    <a:pt x="13059" y="10625"/>
                  </a:lnTo>
                  <a:lnTo>
                    <a:pt x="13036" y="10681"/>
                  </a:lnTo>
                  <a:lnTo>
                    <a:pt x="13025" y="10750"/>
                  </a:lnTo>
                  <a:lnTo>
                    <a:pt x="13025" y="10795"/>
                  </a:lnTo>
                  <a:lnTo>
                    <a:pt x="10966" y="11990"/>
                  </a:lnTo>
                  <a:lnTo>
                    <a:pt x="10943" y="11956"/>
                  </a:lnTo>
                  <a:lnTo>
                    <a:pt x="10909" y="11944"/>
                  </a:lnTo>
                  <a:lnTo>
                    <a:pt x="10875" y="11921"/>
                  </a:lnTo>
                  <a:lnTo>
                    <a:pt x="10784" y="11921"/>
                  </a:lnTo>
                  <a:lnTo>
                    <a:pt x="10750" y="11944"/>
                  </a:lnTo>
                  <a:lnTo>
                    <a:pt x="10716" y="11967"/>
                  </a:lnTo>
                  <a:lnTo>
                    <a:pt x="10693" y="11990"/>
                  </a:lnTo>
                  <a:lnTo>
                    <a:pt x="8634" y="10807"/>
                  </a:lnTo>
                  <a:lnTo>
                    <a:pt x="8645" y="10750"/>
                  </a:lnTo>
                  <a:lnTo>
                    <a:pt x="8634" y="10681"/>
                  </a:lnTo>
                  <a:lnTo>
                    <a:pt x="8600" y="10625"/>
                  </a:lnTo>
                  <a:lnTo>
                    <a:pt x="8543" y="10590"/>
                  </a:lnTo>
                  <a:lnTo>
                    <a:pt x="8475" y="10568"/>
                  </a:lnTo>
                  <a:lnTo>
                    <a:pt x="8475" y="8202"/>
                  </a:lnTo>
                  <a:lnTo>
                    <a:pt x="8520" y="8190"/>
                  </a:lnTo>
                  <a:lnTo>
                    <a:pt x="8554" y="8179"/>
                  </a:lnTo>
                  <a:lnTo>
                    <a:pt x="8588" y="8156"/>
                  </a:lnTo>
                  <a:lnTo>
                    <a:pt x="8611" y="8133"/>
                  </a:lnTo>
                  <a:lnTo>
                    <a:pt x="8634" y="8099"/>
                  </a:lnTo>
                  <a:lnTo>
                    <a:pt x="8657" y="8065"/>
                  </a:lnTo>
                  <a:lnTo>
                    <a:pt x="8668" y="8031"/>
                  </a:lnTo>
                  <a:lnTo>
                    <a:pt x="8668" y="7986"/>
                  </a:lnTo>
                  <a:lnTo>
                    <a:pt x="8668" y="7940"/>
                  </a:lnTo>
                  <a:lnTo>
                    <a:pt x="8657" y="7906"/>
                  </a:lnTo>
                  <a:lnTo>
                    <a:pt x="10670" y="6746"/>
                  </a:lnTo>
                  <a:lnTo>
                    <a:pt x="10693" y="6780"/>
                  </a:lnTo>
                  <a:lnTo>
                    <a:pt x="10738" y="6802"/>
                  </a:lnTo>
                  <a:lnTo>
                    <a:pt x="10784" y="6825"/>
                  </a:lnTo>
                  <a:lnTo>
                    <a:pt x="10829" y="6837"/>
                  </a:lnTo>
                  <a:lnTo>
                    <a:pt x="10875" y="6825"/>
                  </a:lnTo>
                  <a:lnTo>
                    <a:pt x="10920" y="6814"/>
                  </a:lnTo>
                  <a:lnTo>
                    <a:pt x="10966" y="6780"/>
                  </a:lnTo>
                  <a:lnTo>
                    <a:pt x="10989" y="6746"/>
                  </a:lnTo>
                  <a:close/>
                  <a:moveTo>
                    <a:pt x="15778" y="6768"/>
                  </a:moveTo>
                  <a:lnTo>
                    <a:pt x="17757" y="7917"/>
                  </a:lnTo>
                  <a:lnTo>
                    <a:pt x="17746" y="7951"/>
                  </a:lnTo>
                  <a:lnTo>
                    <a:pt x="17746" y="7986"/>
                  </a:lnTo>
                  <a:lnTo>
                    <a:pt x="17757" y="8054"/>
                  </a:lnTo>
                  <a:lnTo>
                    <a:pt x="17791" y="8111"/>
                  </a:lnTo>
                  <a:lnTo>
                    <a:pt x="17848" y="8156"/>
                  </a:lnTo>
                  <a:lnTo>
                    <a:pt x="17916" y="8179"/>
                  </a:lnTo>
                  <a:lnTo>
                    <a:pt x="17916" y="10511"/>
                  </a:lnTo>
                  <a:lnTo>
                    <a:pt x="17871" y="10522"/>
                  </a:lnTo>
                  <a:lnTo>
                    <a:pt x="17825" y="10534"/>
                  </a:lnTo>
                  <a:lnTo>
                    <a:pt x="17791" y="10556"/>
                  </a:lnTo>
                  <a:lnTo>
                    <a:pt x="17768" y="10590"/>
                  </a:lnTo>
                  <a:lnTo>
                    <a:pt x="17734" y="10625"/>
                  </a:lnTo>
                  <a:lnTo>
                    <a:pt x="17723" y="10659"/>
                  </a:lnTo>
                  <a:lnTo>
                    <a:pt x="17700" y="10704"/>
                  </a:lnTo>
                  <a:lnTo>
                    <a:pt x="17700" y="10750"/>
                  </a:lnTo>
                  <a:lnTo>
                    <a:pt x="17700" y="10784"/>
                  </a:lnTo>
                  <a:lnTo>
                    <a:pt x="17711" y="10829"/>
                  </a:lnTo>
                  <a:lnTo>
                    <a:pt x="15709" y="11990"/>
                  </a:lnTo>
                  <a:lnTo>
                    <a:pt x="15675" y="11967"/>
                  </a:lnTo>
                  <a:lnTo>
                    <a:pt x="15653" y="11944"/>
                  </a:lnTo>
                  <a:lnTo>
                    <a:pt x="15607" y="11921"/>
                  </a:lnTo>
                  <a:lnTo>
                    <a:pt x="15527" y="11921"/>
                  </a:lnTo>
                  <a:lnTo>
                    <a:pt x="15493" y="11944"/>
                  </a:lnTo>
                  <a:lnTo>
                    <a:pt x="15459" y="11967"/>
                  </a:lnTo>
                  <a:lnTo>
                    <a:pt x="15436" y="11990"/>
                  </a:lnTo>
                  <a:lnTo>
                    <a:pt x="13366" y="10807"/>
                  </a:lnTo>
                  <a:lnTo>
                    <a:pt x="13377" y="10750"/>
                  </a:lnTo>
                  <a:lnTo>
                    <a:pt x="13366" y="10681"/>
                  </a:lnTo>
                  <a:lnTo>
                    <a:pt x="13332" y="10625"/>
                  </a:lnTo>
                  <a:lnTo>
                    <a:pt x="13286" y="10590"/>
                  </a:lnTo>
                  <a:lnTo>
                    <a:pt x="13218" y="10568"/>
                  </a:lnTo>
                  <a:lnTo>
                    <a:pt x="13218" y="8259"/>
                  </a:lnTo>
                  <a:lnTo>
                    <a:pt x="13275" y="8247"/>
                  </a:lnTo>
                  <a:lnTo>
                    <a:pt x="13321" y="8224"/>
                  </a:lnTo>
                  <a:lnTo>
                    <a:pt x="13355" y="8202"/>
                  </a:lnTo>
                  <a:lnTo>
                    <a:pt x="13389" y="8168"/>
                  </a:lnTo>
                  <a:lnTo>
                    <a:pt x="13423" y="8133"/>
                  </a:lnTo>
                  <a:lnTo>
                    <a:pt x="13446" y="8088"/>
                  </a:lnTo>
                  <a:lnTo>
                    <a:pt x="13457" y="8042"/>
                  </a:lnTo>
                  <a:lnTo>
                    <a:pt x="13468" y="7986"/>
                  </a:lnTo>
                  <a:lnTo>
                    <a:pt x="13457" y="7929"/>
                  </a:lnTo>
                  <a:lnTo>
                    <a:pt x="13446" y="7872"/>
                  </a:lnTo>
                  <a:lnTo>
                    <a:pt x="15357" y="6768"/>
                  </a:lnTo>
                  <a:lnTo>
                    <a:pt x="15402" y="6814"/>
                  </a:lnTo>
                  <a:lnTo>
                    <a:pt x="15448" y="6848"/>
                  </a:lnTo>
                  <a:lnTo>
                    <a:pt x="15505" y="6882"/>
                  </a:lnTo>
                  <a:lnTo>
                    <a:pt x="15630" y="6882"/>
                  </a:lnTo>
                  <a:lnTo>
                    <a:pt x="15687" y="6859"/>
                  </a:lnTo>
                  <a:lnTo>
                    <a:pt x="15744" y="6814"/>
                  </a:lnTo>
                  <a:lnTo>
                    <a:pt x="15778" y="6768"/>
                  </a:lnTo>
                  <a:close/>
                  <a:moveTo>
                    <a:pt x="22910" y="10886"/>
                  </a:moveTo>
                  <a:lnTo>
                    <a:pt x="24810" y="11990"/>
                  </a:lnTo>
                  <a:lnTo>
                    <a:pt x="24798" y="12035"/>
                  </a:lnTo>
                  <a:lnTo>
                    <a:pt x="24787" y="12092"/>
                  </a:lnTo>
                  <a:lnTo>
                    <a:pt x="24787" y="12138"/>
                  </a:lnTo>
                  <a:lnTo>
                    <a:pt x="24810" y="12194"/>
                  </a:lnTo>
                  <a:lnTo>
                    <a:pt x="24832" y="12229"/>
                  </a:lnTo>
                  <a:lnTo>
                    <a:pt x="24855" y="12274"/>
                  </a:lnTo>
                  <a:lnTo>
                    <a:pt x="24889" y="12308"/>
                  </a:lnTo>
                  <a:lnTo>
                    <a:pt x="24935" y="12331"/>
                  </a:lnTo>
                  <a:lnTo>
                    <a:pt x="24980" y="12342"/>
                  </a:lnTo>
                  <a:lnTo>
                    <a:pt x="25026" y="12354"/>
                  </a:lnTo>
                  <a:lnTo>
                    <a:pt x="25026" y="14595"/>
                  </a:lnTo>
                  <a:lnTo>
                    <a:pt x="24980" y="14606"/>
                  </a:lnTo>
                  <a:lnTo>
                    <a:pt x="24935" y="14617"/>
                  </a:lnTo>
                  <a:lnTo>
                    <a:pt x="24889" y="14640"/>
                  </a:lnTo>
                  <a:lnTo>
                    <a:pt x="24855" y="14674"/>
                  </a:lnTo>
                  <a:lnTo>
                    <a:pt x="24832" y="14708"/>
                  </a:lnTo>
                  <a:lnTo>
                    <a:pt x="24810" y="14754"/>
                  </a:lnTo>
                  <a:lnTo>
                    <a:pt x="24798" y="14799"/>
                  </a:lnTo>
                  <a:lnTo>
                    <a:pt x="24787" y="14845"/>
                  </a:lnTo>
                  <a:lnTo>
                    <a:pt x="24798" y="14902"/>
                  </a:lnTo>
                  <a:lnTo>
                    <a:pt x="24810" y="14947"/>
                  </a:lnTo>
                  <a:lnTo>
                    <a:pt x="22899" y="16051"/>
                  </a:lnTo>
                  <a:lnTo>
                    <a:pt x="22853" y="16005"/>
                  </a:lnTo>
                  <a:lnTo>
                    <a:pt x="22808" y="15971"/>
                  </a:lnTo>
                  <a:lnTo>
                    <a:pt x="22751" y="15948"/>
                  </a:lnTo>
                  <a:lnTo>
                    <a:pt x="22683" y="15937"/>
                  </a:lnTo>
                  <a:lnTo>
                    <a:pt x="22614" y="15948"/>
                  </a:lnTo>
                  <a:lnTo>
                    <a:pt x="22557" y="15971"/>
                  </a:lnTo>
                  <a:lnTo>
                    <a:pt x="22501" y="16005"/>
                  </a:lnTo>
                  <a:lnTo>
                    <a:pt x="22466" y="16051"/>
                  </a:lnTo>
                  <a:lnTo>
                    <a:pt x="20544" y="14936"/>
                  </a:lnTo>
                  <a:lnTo>
                    <a:pt x="20555" y="14902"/>
                  </a:lnTo>
                  <a:lnTo>
                    <a:pt x="20555" y="14845"/>
                  </a:lnTo>
                  <a:lnTo>
                    <a:pt x="20555" y="14799"/>
                  </a:lnTo>
                  <a:lnTo>
                    <a:pt x="20544" y="14754"/>
                  </a:lnTo>
                  <a:lnTo>
                    <a:pt x="20521" y="14720"/>
                  </a:lnTo>
                  <a:lnTo>
                    <a:pt x="20487" y="14686"/>
                  </a:lnTo>
                  <a:lnTo>
                    <a:pt x="20453" y="14651"/>
                  </a:lnTo>
                  <a:lnTo>
                    <a:pt x="20419" y="14629"/>
                  </a:lnTo>
                  <a:lnTo>
                    <a:pt x="20373" y="14617"/>
                  </a:lnTo>
                  <a:lnTo>
                    <a:pt x="20328" y="14606"/>
                  </a:lnTo>
                  <a:lnTo>
                    <a:pt x="20328" y="12354"/>
                  </a:lnTo>
                  <a:lnTo>
                    <a:pt x="20385" y="12354"/>
                  </a:lnTo>
                  <a:lnTo>
                    <a:pt x="20430" y="12331"/>
                  </a:lnTo>
                  <a:lnTo>
                    <a:pt x="20464" y="12308"/>
                  </a:lnTo>
                  <a:lnTo>
                    <a:pt x="20510" y="12274"/>
                  </a:lnTo>
                  <a:lnTo>
                    <a:pt x="20533" y="12240"/>
                  </a:lnTo>
                  <a:lnTo>
                    <a:pt x="20555" y="12194"/>
                  </a:lnTo>
                  <a:lnTo>
                    <a:pt x="20567" y="12149"/>
                  </a:lnTo>
                  <a:lnTo>
                    <a:pt x="20578" y="12092"/>
                  </a:lnTo>
                  <a:lnTo>
                    <a:pt x="20567" y="12035"/>
                  </a:lnTo>
                  <a:lnTo>
                    <a:pt x="20555" y="11978"/>
                  </a:lnTo>
                  <a:lnTo>
                    <a:pt x="22455" y="10886"/>
                  </a:lnTo>
                  <a:lnTo>
                    <a:pt x="22501" y="10932"/>
                  </a:lnTo>
                  <a:lnTo>
                    <a:pt x="22546" y="10977"/>
                  </a:lnTo>
                  <a:lnTo>
                    <a:pt x="22614" y="11000"/>
                  </a:lnTo>
                  <a:lnTo>
                    <a:pt x="22683" y="11011"/>
                  </a:lnTo>
                  <a:lnTo>
                    <a:pt x="22751" y="11000"/>
                  </a:lnTo>
                  <a:lnTo>
                    <a:pt x="22808" y="10977"/>
                  </a:lnTo>
                  <a:lnTo>
                    <a:pt x="22865" y="10932"/>
                  </a:lnTo>
                  <a:lnTo>
                    <a:pt x="22910" y="10886"/>
                  </a:lnTo>
                  <a:close/>
                  <a:moveTo>
                    <a:pt x="18144" y="10875"/>
                  </a:moveTo>
                  <a:lnTo>
                    <a:pt x="20066" y="11978"/>
                  </a:lnTo>
                  <a:lnTo>
                    <a:pt x="20055" y="12035"/>
                  </a:lnTo>
                  <a:lnTo>
                    <a:pt x="20043" y="12092"/>
                  </a:lnTo>
                  <a:lnTo>
                    <a:pt x="20043" y="12149"/>
                  </a:lnTo>
                  <a:lnTo>
                    <a:pt x="20066" y="12194"/>
                  </a:lnTo>
                  <a:lnTo>
                    <a:pt x="20089" y="12229"/>
                  </a:lnTo>
                  <a:lnTo>
                    <a:pt x="20112" y="12274"/>
                  </a:lnTo>
                  <a:lnTo>
                    <a:pt x="20146" y="12308"/>
                  </a:lnTo>
                  <a:lnTo>
                    <a:pt x="20191" y="12331"/>
                  </a:lnTo>
                  <a:lnTo>
                    <a:pt x="20237" y="12354"/>
                  </a:lnTo>
                  <a:lnTo>
                    <a:pt x="20282" y="12354"/>
                  </a:lnTo>
                  <a:lnTo>
                    <a:pt x="20282" y="14606"/>
                  </a:lnTo>
                  <a:lnTo>
                    <a:pt x="20237" y="14617"/>
                  </a:lnTo>
                  <a:lnTo>
                    <a:pt x="20203" y="14629"/>
                  </a:lnTo>
                  <a:lnTo>
                    <a:pt x="20157" y="14651"/>
                  </a:lnTo>
                  <a:lnTo>
                    <a:pt x="20123" y="14686"/>
                  </a:lnTo>
                  <a:lnTo>
                    <a:pt x="20100" y="14720"/>
                  </a:lnTo>
                  <a:lnTo>
                    <a:pt x="20078" y="14754"/>
                  </a:lnTo>
                  <a:lnTo>
                    <a:pt x="20066" y="14799"/>
                  </a:lnTo>
                  <a:lnTo>
                    <a:pt x="20066" y="14845"/>
                  </a:lnTo>
                  <a:lnTo>
                    <a:pt x="20066" y="14890"/>
                  </a:lnTo>
                  <a:lnTo>
                    <a:pt x="20078" y="14936"/>
                  </a:lnTo>
                  <a:lnTo>
                    <a:pt x="18121" y="16073"/>
                  </a:lnTo>
                  <a:lnTo>
                    <a:pt x="18087" y="16039"/>
                  </a:lnTo>
                  <a:lnTo>
                    <a:pt x="18041" y="16005"/>
                  </a:lnTo>
                  <a:lnTo>
                    <a:pt x="17996" y="15982"/>
                  </a:lnTo>
                  <a:lnTo>
                    <a:pt x="17882" y="15982"/>
                  </a:lnTo>
                  <a:lnTo>
                    <a:pt x="17837" y="16005"/>
                  </a:lnTo>
                  <a:lnTo>
                    <a:pt x="17791" y="16039"/>
                  </a:lnTo>
                  <a:lnTo>
                    <a:pt x="17757" y="16073"/>
                  </a:lnTo>
                  <a:lnTo>
                    <a:pt x="15812" y="14947"/>
                  </a:lnTo>
                  <a:lnTo>
                    <a:pt x="15823" y="14902"/>
                  </a:lnTo>
                  <a:lnTo>
                    <a:pt x="15835" y="14845"/>
                  </a:lnTo>
                  <a:lnTo>
                    <a:pt x="15823" y="14799"/>
                  </a:lnTo>
                  <a:lnTo>
                    <a:pt x="15812" y="14754"/>
                  </a:lnTo>
                  <a:lnTo>
                    <a:pt x="15789" y="14708"/>
                  </a:lnTo>
                  <a:lnTo>
                    <a:pt x="15755" y="14674"/>
                  </a:lnTo>
                  <a:lnTo>
                    <a:pt x="15721" y="14640"/>
                  </a:lnTo>
                  <a:lnTo>
                    <a:pt x="15687" y="14617"/>
                  </a:lnTo>
                  <a:lnTo>
                    <a:pt x="15641" y="14606"/>
                  </a:lnTo>
                  <a:lnTo>
                    <a:pt x="15584" y="14595"/>
                  </a:lnTo>
                  <a:lnTo>
                    <a:pt x="15584" y="12263"/>
                  </a:lnTo>
                  <a:lnTo>
                    <a:pt x="15653" y="12240"/>
                  </a:lnTo>
                  <a:lnTo>
                    <a:pt x="15698" y="12206"/>
                  </a:lnTo>
                  <a:lnTo>
                    <a:pt x="15732" y="12149"/>
                  </a:lnTo>
                  <a:lnTo>
                    <a:pt x="15744" y="12092"/>
                  </a:lnTo>
                  <a:lnTo>
                    <a:pt x="15732" y="12024"/>
                  </a:lnTo>
                  <a:lnTo>
                    <a:pt x="17734" y="10875"/>
                  </a:lnTo>
                  <a:lnTo>
                    <a:pt x="17780" y="10920"/>
                  </a:lnTo>
                  <a:lnTo>
                    <a:pt x="17825" y="10954"/>
                  </a:lnTo>
                  <a:lnTo>
                    <a:pt x="17882" y="10977"/>
                  </a:lnTo>
                  <a:lnTo>
                    <a:pt x="17939" y="10989"/>
                  </a:lnTo>
                  <a:lnTo>
                    <a:pt x="18007" y="10977"/>
                  </a:lnTo>
                  <a:lnTo>
                    <a:pt x="18053" y="10954"/>
                  </a:lnTo>
                  <a:lnTo>
                    <a:pt x="18110" y="10920"/>
                  </a:lnTo>
                  <a:lnTo>
                    <a:pt x="18144" y="10875"/>
                  </a:lnTo>
                  <a:close/>
                  <a:moveTo>
                    <a:pt x="8611" y="10841"/>
                  </a:moveTo>
                  <a:lnTo>
                    <a:pt x="10670" y="12035"/>
                  </a:lnTo>
                  <a:lnTo>
                    <a:pt x="10659" y="12092"/>
                  </a:lnTo>
                  <a:lnTo>
                    <a:pt x="10670" y="12149"/>
                  </a:lnTo>
                  <a:lnTo>
                    <a:pt x="10704" y="12206"/>
                  </a:lnTo>
                  <a:lnTo>
                    <a:pt x="10750" y="12240"/>
                  </a:lnTo>
                  <a:lnTo>
                    <a:pt x="10807" y="12263"/>
                  </a:lnTo>
                  <a:lnTo>
                    <a:pt x="10807" y="14674"/>
                  </a:lnTo>
                  <a:lnTo>
                    <a:pt x="10750" y="14697"/>
                  </a:lnTo>
                  <a:lnTo>
                    <a:pt x="10693" y="14731"/>
                  </a:lnTo>
                  <a:lnTo>
                    <a:pt x="10670" y="14788"/>
                  </a:lnTo>
                  <a:lnTo>
                    <a:pt x="10659" y="14845"/>
                  </a:lnTo>
                  <a:lnTo>
                    <a:pt x="10659" y="14902"/>
                  </a:lnTo>
                  <a:lnTo>
                    <a:pt x="8600" y="16096"/>
                  </a:lnTo>
                  <a:lnTo>
                    <a:pt x="8566" y="16062"/>
                  </a:lnTo>
                  <a:lnTo>
                    <a:pt x="8543" y="16051"/>
                  </a:lnTo>
                  <a:lnTo>
                    <a:pt x="8497" y="16028"/>
                  </a:lnTo>
                  <a:lnTo>
                    <a:pt x="8418" y="16028"/>
                  </a:lnTo>
                  <a:lnTo>
                    <a:pt x="8384" y="16051"/>
                  </a:lnTo>
                  <a:lnTo>
                    <a:pt x="8350" y="16073"/>
                  </a:lnTo>
                  <a:lnTo>
                    <a:pt x="8315" y="16096"/>
                  </a:lnTo>
                  <a:lnTo>
                    <a:pt x="6279" y="14924"/>
                  </a:lnTo>
                  <a:lnTo>
                    <a:pt x="6291" y="14890"/>
                  </a:lnTo>
                  <a:lnTo>
                    <a:pt x="6291" y="14845"/>
                  </a:lnTo>
                  <a:lnTo>
                    <a:pt x="6291" y="14811"/>
                  </a:lnTo>
                  <a:lnTo>
                    <a:pt x="6279" y="14777"/>
                  </a:lnTo>
                  <a:lnTo>
                    <a:pt x="6268" y="14742"/>
                  </a:lnTo>
                  <a:lnTo>
                    <a:pt x="6245" y="14708"/>
                  </a:lnTo>
                  <a:lnTo>
                    <a:pt x="6177" y="14663"/>
                  </a:lnTo>
                  <a:lnTo>
                    <a:pt x="6143" y="14651"/>
                  </a:lnTo>
                  <a:lnTo>
                    <a:pt x="6109" y="14651"/>
                  </a:lnTo>
                  <a:lnTo>
                    <a:pt x="6109" y="12342"/>
                  </a:lnTo>
                  <a:lnTo>
                    <a:pt x="6154" y="12331"/>
                  </a:lnTo>
                  <a:lnTo>
                    <a:pt x="6200" y="12320"/>
                  </a:lnTo>
                  <a:lnTo>
                    <a:pt x="6234" y="12297"/>
                  </a:lnTo>
                  <a:lnTo>
                    <a:pt x="6268" y="12263"/>
                  </a:lnTo>
                  <a:lnTo>
                    <a:pt x="6302" y="12229"/>
                  </a:lnTo>
                  <a:lnTo>
                    <a:pt x="6325" y="12183"/>
                  </a:lnTo>
                  <a:lnTo>
                    <a:pt x="6336" y="12138"/>
                  </a:lnTo>
                  <a:lnTo>
                    <a:pt x="6336" y="12092"/>
                  </a:lnTo>
                  <a:lnTo>
                    <a:pt x="6336" y="12035"/>
                  </a:lnTo>
                  <a:lnTo>
                    <a:pt x="6313" y="11990"/>
                  </a:lnTo>
                  <a:lnTo>
                    <a:pt x="8304" y="10841"/>
                  </a:lnTo>
                  <a:lnTo>
                    <a:pt x="8338" y="10875"/>
                  </a:lnTo>
                  <a:lnTo>
                    <a:pt x="8372" y="10898"/>
                  </a:lnTo>
                  <a:lnTo>
                    <a:pt x="8418" y="10920"/>
                  </a:lnTo>
                  <a:lnTo>
                    <a:pt x="8463" y="10932"/>
                  </a:lnTo>
                  <a:lnTo>
                    <a:pt x="8509" y="10920"/>
                  </a:lnTo>
                  <a:lnTo>
                    <a:pt x="8543" y="10909"/>
                  </a:lnTo>
                  <a:lnTo>
                    <a:pt x="8588" y="10875"/>
                  </a:lnTo>
                  <a:lnTo>
                    <a:pt x="8611" y="10841"/>
                  </a:lnTo>
                  <a:close/>
                  <a:moveTo>
                    <a:pt x="15345" y="14981"/>
                  </a:moveTo>
                  <a:lnTo>
                    <a:pt x="15391" y="15038"/>
                  </a:lnTo>
                  <a:lnTo>
                    <a:pt x="15448" y="15072"/>
                  </a:lnTo>
                  <a:lnTo>
                    <a:pt x="15505" y="15095"/>
                  </a:lnTo>
                  <a:lnTo>
                    <a:pt x="15573" y="15107"/>
                  </a:lnTo>
                  <a:lnTo>
                    <a:pt x="15641" y="15095"/>
                  </a:lnTo>
                  <a:lnTo>
                    <a:pt x="15698" y="15072"/>
                  </a:lnTo>
                  <a:lnTo>
                    <a:pt x="15744" y="15038"/>
                  </a:lnTo>
                  <a:lnTo>
                    <a:pt x="15789" y="14993"/>
                  </a:lnTo>
                  <a:lnTo>
                    <a:pt x="17746" y="16119"/>
                  </a:lnTo>
                  <a:lnTo>
                    <a:pt x="17723" y="16153"/>
                  </a:lnTo>
                  <a:lnTo>
                    <a:pt x="17723" y="16199"/>
                  </a:lnTo>
                  <a:lnTo>
                    <a:pt x="17723" y="16244"/>
                  </a:lnTo>
                  <a:lnTo>
                    <a:pt x="17734" y="16278"/>
                  </a:lnTo>
                  <a:lnTo>
                    <a:pt x="17757" y="16312"/>
                  </a:lnTo>
                  <a:lnTo>
                    <a:pt x="17780" y="16346"/>
                  </a:lnTo>
                  <a:lnTo>
                    <a:pt x="17802" y="16369"/>
                  </a:lnTo>
                  <a:lnTo>
                    <a:pt x="17837" y="16392"/>
                  </a:lnTo>
                  <a:lnTo>
                    <a:pt x="17871" y="16403"/>
                  </a:lnTo>
                  <a:lnTo>
                    <a:pt x="17916" y="16415"/>
                  </a:lnTo>
                  <a:lnTo>
                    <a:pt x="17916" y="18769"/>
                  </a:lnTo>
                  <a:lnTo>
                    <a:pt x="17848" y="18792"/>
                  </a:lnTo>
                  <a:lnTo>
                    <a:pt x="17802" y="18826"/>
                  </a:lnTo>
                  <a:lnTo>
                    <a:pt x="17768" y="18883"/>
                  </a:lnTo>
                  <a:lnTo>
                    <a:pt x="17757" y="18951"/>
                  </a:lnTo>
                  <a:lnTo>
                    <a:pt x="17757" y="19020"/>
                  </a:lnTo>
                  <a:lnTo>
                    <a:pt x="15732" y="20191"/>
                  </a:lnTo>
                  <a:lnTo>
                    <a:pt x="15698" y="20157"/>
                  </a:lnTo>
                  <a:lnTo>
                    <a:pt x="15664" y="20123"/>
                  </a:lnTo>
                  <a:lnTo>
                    <a:pt x="15618" y="20112"/>
                  </a:lnTo>
                  <a:lnTo>
                    <a:pt x="15573" y="20100"/>
                  </a:lnTo>
                  <a:lnTo>
                    <a:pt x="15516" y="20112"/>
                  </a:lnTo>
                  <a:lnTo>
                    <a:pt x="15482" y="20123"/>
                  </a:lnTo>
                  <a:lnTo>
                    <a:pt x="15436" y="20157"/>
                  </a:lnTo>
                  <a:lnTo>
                    <a:pt x="15402" y="20191"/>
                  </a:lnTo>
                  <a:lnTo>
                    <a:pt x="13389" y="19020"/>
                  </a:lnTo>
                  <a:lnTo>
                    <a:pt x="13400" y="18951"/>
                  </a:lnTo>
                  <a:lnTo>
                    <a:pt x="13400" y="18917"/>
                  </a:lnTo>
                  <a:lnTo>
                    <a:pt x="13389" y="18883"/>
                  </a:lnTo>
                  <a:lnTo>
                    <a:pt x="13343" y="18826"/>
                  </a:lnTo>
                  <a:lnTo>
                    <a:pt x="13286" y="18781"/>
                  </a:lnTo>
                  <a:lnTo>
                    <a:pt x="13252" y="18769"/>
                  </a:lnTo>
                  <a:lnTo>
                    <a:pt x="13218" y="18758"/>
                  </a:lnTo>
                  <a:lnTo>
                    <a:pt x="13218" y="16460"/>
                  </a:lnTo>
                  <a:lnTo>
                    <a:pt x="13264" y="16449"/>
                  </a:lnTo>
                  <a:lnTo>
                    <a:pt x="13321" y="16437"/>
                  </a:lnTo>
                  <a:lnTo>
                    <a:pt x="13355" y="16415"/>
                  </a:lnTo>
                  <a:lnTo>
                    <a:pt x="13389" y="16381"/>
                  </a:lnTo>
                  <a:lnTo>
                    <a:pt x="13423" y="16335"/>
                  </a:lnTo>
                  <a:lnTo>
                    <a:pt x="13446" y="16301"/>
                  </a:lnTo>
                  <a:lnTo>
                    <a:pt x="13457" y="16244"/>
                  </a:lnTo>
                  <a:lnTo>
                    <a:pt x="13468" y="16199"/>
                  </a:lnTo>
                  <a:lnTo>
                    <a:pt x="13457" y="16142"/>
                  </a:lnTo>
                  <a:lnTo>
                    <a:pt x="13434" y="16085"/>
                  </a:lnTo>
                  <a:lnTo>
                    <a:pt x="15345" y="14981"/>
                  </a:lnTo>
                  <a:close/>
                  <a:moveTo>
                    <a:pt x="24832" y="14981"/>
                  </a:moveTo>
                  <a:lnTo>
                    <a:pt x="24867" y="15038"/>
                  </a:lnTo>
                  <a:lnTo>
                    <a:pt x="24923" y="15072"/>
                  </a:lnTo>
                  <a:lnTo>
                    <a:pt x="24980" y="15095"/>
                  </a:lnTo>
                  <a:lnTo>
                    <a:pt x="25049" y="15107"/>
                  </a:lnTo>
                  <a:lnTo>
                    <a:pt x="25117" y="15095"/>
                  </a:lnTo>
                  <a:lnTo>
                    <a:pt x="25174" y="15072"/>
                  </a:lnTo>
                  <a:lnTo>
                    <a:pt x="25231" y="15038"/>
                  </a:lnTo>
                  <a:lnTo>
                    <a:pt x="25265" y="14993"/>
                  </a:lnTo>
                  <a:lnTo>
                    <a:pt x="27187" y="16096"/>
                  </a:lnTo>
                  <a:lnTo>
                    <a:pt x="27176" y="16142"/>
                  </a:lnTo>
                  <a:lnTo>
                    <a:pt x="27164" y="16199"/>
                  </a:lnTo>
                  <a:lnTo>
                    <a:pt x="27176" y="16244"/>
                  </a:lnTo>
                  <a:lnTo>
                    <a:pt x="27187" y="16290"/>
                  </a:lnTo>
                  <a:lnTo>
                    <a:pt x="27210" y="16335"/>
                  </a:lnTo>
                  <a:lnTo>
                    <a:pt x="27233" y="16369"/>
                  </a:lnTo>
                  <a:lnTo>
                    <a:pt x="27267" y="16403"/>
                  </a:lnTo>
                  <a:lnTo>
                    <a:pt x="27301" y="16426"/>
                  </a:lnTo>
                  <a:lnTo>
                    <a:pt x="27346" y="16437"/>
                  </a:lnTo>
                  <a:lnTo>
                    <a:pt x="27392" y="16449"/>
                  </a:lnTo>
                  <a:lnTo>
                    <a:pt x="27392" y="18724"/>
                  </a:lnTo>
                  <a:lnTo>
                    <a:pt x="27358" y="18735"/>
                  </a:lnTo>
                  <a:lnTo>
                    <a:pt x="27312" y="18747"/>
                  </a:lnTo>
                  <a:lnTo>
                    <a:pt x="27278" y="18769"/>
                  </a:lnTo>
                  <a:lnTo>
                    <a:pt x="27244" y="18792"/>
                  </a:lnTo>
                  <a:lnTo>
                    <a:pt x="27221" y="18826"/>
                  </a:lnTo>
                  <a:lnTo>
                    <a:pt x="27199" y="18872"/>
                  </a:lnTo>
                  <a:lnTo>
                    <a:pt x="27187" y="18906"/>
                  </a:lnTo>
                  <a:lnTo>
                    <a:pt x="27187" y="18951"/>
                  </a:lnTo>
                  <a:lnTo>
                    <a:pt x="27187" y="18997"/>
                  </a:lnTo>
                  <a:lnTo>
                    <a:pt x="27199" y="19042"/>
                  </a:lnTo>
                  <a:lnTo>
                    <a:pt x="25208" y="20191"/>
                  </a:lnTo>
                  <a:lnTo>
                    <a:pt x="25174" y="20157"/>
                  </a:lnTo>
                  <a:lnTo>
                    <a:pt x="25140" y="20134"/>
                  </a:lnTo>
                  <a:lnTo>
                    <a:pt x="25094" y="20123"/>
                  </a:lnTo>
                  <a:lnTo>
                    <a:pt x="25049" y="20112"/>
                  </a:lnTo>
                  <a:lnTo>
                    <a:pt x="25003" y="20123"/>
                  </a:lnTo>
                  <a:lnTo>
                    <a:pt x="24958" y="20134"/>
                  </a:lnTo>
                  <a:lnTo>
                    <a:pt x="24923" y="20157"/>
                  </a:lnTo>
                  <a:lnTo>
                    <a:pt x="24889" y="20191"/>
                  </a:lnTo>
                  <a:lnTo>
                    <a:pt x="22910" y="19054"/>
                  </a:lnTo>
                  <a:lnTo>
                    <a:pt x="22933" y="19008"/>
                  </a:lnTo>
                  <a:lnTo>
                    <a:pt x="22933" y="18951"/>
                  </a:lnTo>
                  <a:lnTo>
                    <a:pt x="22933" y="18906"/>
                  </a:lnTo>
                  <a:lnTo>
                    <a:pt x="22910" y="18860"/>
                  </a:lnTo>
                  <a:lnTo>
                    <a:pt x="22899" y="18826"/>
                  </a:lnTo>
                  <a:lnTo>
                    <a:pt x="22865" y="18781"/>
                  </a:lnTo>
                  <a:lnTo>
                    <a:pt x="22830" y="18758"/>
                  </a:lnTo>
                  <a:lnTo>
                    <a:pt x="22796" y="18724"/>
                  </a:lnTo>
                  <a:lnTo>
                    <a:pt x="22751" y="18712"/>
                  </a:lnTo>
                  <a:lnTo>
                    <a:pt x="22705" y="18701"/>
                  </a:lnTo>
                  <a:lnTo>
                    <a:pt x="22705" y="16460"/>
                  </a:lnTo>
                  <a:lnTo>
                    <a:pt x="22751" y="16449"/>
                  </a:lnTo>
                  <a:lnTo>
                    <a:pt x="22796" y="16437"/>
                  </a:lnTo>
                  <a:lnTo>
                    <a:pt x="22842" y="16403"/>
                  </a:lnTo>
                  <a:lnTo>
                    <a:pt x="22876" y="16381"/>
                  </a:lnTo>
                  <a:lnTo>
                    <a:pt x="22899" y="16335"/>
                  </a:lnTo>
                  <a:lnTo>
                    <a:pt x="22921" y="16301"/>
                  </a:lnTo>
                  <a:lnTo>
                    <a:pt x="22933" y="16244"/>
                  </a:lnTo>
                  <a:lnTo>
                    <a:pt x="22944" y="16199"/>
                  </a:lnTo>
                  <a:lnTo>
                    <a:pt x="22933" y="16142"/>
                  </a:lnTo>
                  <a:lnTo>
                    <a:pt x="22921" y="16085"/>
                  </a:lnTo>
                  <a:lnTo>
                    <a:pt x="24832" y="14981"/>
                  </a:lnTo>
                  <a:close/>
                  <a:moveTo>
                    <a:pt x="6256" y="14959"/>
                  </a:moveTo>
                  <a:lnTo>
                    <a:pt x="8304" y="16142"/>
                  </a:lnTo>
                  <a:lnTo>
                    <a:pt x="8293" y="16199"/>
                  </a:lnTo>
                  <a:lnTo>
                    <a:pt x="8304" y="16255"/>
                  </a:lnTo>
                  <a:lnTo>
                    <a:pt x="8327" y="16312"/>
                  </a:lnTo>
                  <a:lnTo>
                    <a:pt x="8372" y="16346"/>
                  </a:lnTo>
                  <a:lnTo>
                    <a:pt x="8429" y="16369"/>
                  </a:lnTo>
                  <a:lnTo>
                    <a:pt x="8429" y="18724"/>
                  </a:lnTo>
                  <a:lnTo>
                    <a:pt x="8395" y="18735"/>
                  </a:lnTo>
                  <a:lnTo>
                    <a:pt x="8350" y="18758"/>
                  </a:lnTo>
                  <a:lnTo>
                    <a:pt x="8315" y="18781"/>
                  </a:lnTo>
                  <a:lnTo>
                    <a:pt x="8293" y="18804"/>
                  </a:lnTo>
                  <a:lnTo>
                    <a:pt x="8270" y="18838"/>
                  </a:lnTo>
                  <a:lnTo>
                    <a:pt x="8247" y="18872"/>
                  </a:lnTo>
                  <a:lnTo>
                    <a:pt x="8236" y="18917"/>
                  </a:lnTo>
                  <a:lnTo>
                    <a:pt x="8236" y="18951"/>
                  </a:lnTo>
                  <a:lnTo>
                    <a:pt x="8236" y="18997"/>
                  </a:lnTo>
                  <a:lnTo>
                    <a:pt x="8247" y="19031"/>
                  </a:lnTo>
                  <a:lnTo>
                    <a:pt x="6234" y="20203"/>
                  </a:lnTo>
                  <a:lnTo>
                    <a:pt x="6200" y="20169"/>
                  </a:lnTo>
                  <a:lnTo>
                    <a:pt x="6165" y="20146"/>
                  </a:lnTo>
                  <a:lnTo>
                    <a:pt x="6131" y="20134"/>
                  </a:lnTo>
                  <a:lnTo>
                    <a:pt x="6086" y="20123"/>
                  </a:lnTo>
                  <a:lnTo>
                    <a:pt x="6052" y="20134"/>
                  </a:lnTo>
                  <a:lnTo>
                    <a:pt x="6006" y="20146"/>
                  </a:lnTo>
                  <a:lnTo>
                    <a:pt x="5972" y="20169"/>
                  </a:lnTo>
                  <a:lnTo>
                    <a:pt x="5949" y="20203"/>
                  </a:lnTo>
                  <a:lnTo>
                    <a:pt x="3902" y="19020"/>
                  </a:lnTo>
                  <a:lnTo>
                    <a:pt x="3913" y="18951"/>
                  </a:lnTo>
                  <a:lnTo>
                    <a:pt x="3913" y="18917"/>
                  </a:lnTo>
                  <a:lnTo>
                    <a:pt x="3902" y="18883"/>
                  </a:lnTo>
                  <a:lnTo>
                    <a:pt x="3856" y="18826"/>
                  </a:lnTo>
                  <a:lnTo>
                    <a:pt x="3811" y="18781"/>
                  </a:lnTo>
                  <a:lnTo>
                    <a:pt x="3743" y="18769"/>
                  </a:lnTo>
                  <a:lnTo>
                    <a:pt x="3743" y="16369"/>
                  </a:lnTo>
                  <a:lnTo>
                    <a:pt x="3799" y="16358"/>
                  </a:lnTo>
                  <a:lnTo>
                    <a:pt x="3856" y="16312"/>
                  </a:lnTo>
                  <a:lnTo>
                    <a:pt x="3890" y="16267"/>
                  </a:lnTo>
                  <a:lnTo>
                    <a:pt x="3902" y="16199"/>
                  </a:lnTo>
                  <a:lnTo>
                    <a:pt x="3890" y="16164"/>
                  </a:lnTo>
                  <a:lnTo>
                    <a:pt x="3879" y="16130"/>
                  </a:lnTo>
                  <a:lnTo>
                    <a:pt x="5915" y="14959"/>
                  </a:lnTo>
                  <a:lnTo>
                    <a:pt x="5949" y="14993"/>
                  </a:lnTo>
                  <a:lnTo>
                    <a:pt x="5995" y="15027"/>
                  </a:lnTo>
                  <a:lnTo>
                    <a:pt x="6040" y="15050"/>
                  </a:lnTo>
                  <a:lnTo>
                    <a:pt x="6143" y="15050"/>
                  </a:lnTo>
                  <a:lnTo>
                    <a:pt x="6188" y="15027"/>
                  </a:lnTo>
                  <a:lnTo>
                    <a:pt x="6234" y="15004"/>
                  </a:lnTo>
                  <a:lnTo>
                    <a:pt x="6256" y="14959"/>
                  </a:lnTo>
                  <a:close/>
                  <a:moveTo>
                    <a:pt x="6256" y="23172"/>
                  </a:moveTo>
                  <a:lnTo>
                    <a:pt x="8259" y="24332"/>
                  </a:lnTo>
                  <a:lnTo>
                    <a:pt x="8247" y="24366"/>
                  </a:lnTo>
                  <a:lnTo>
                    <a:pt x="8236" y="24412"/>
                  </a:lnTo>
                  <a:lnTo>
                    <a:pt x="8247" y="24446"/>
                  </a:lnTo>
                  <a:lnTo>
                    <a:pt x="8259" y="24491"/>
                  </a:lnTo>
                  <a:lnTo>
                    <a:pt x="8270" y="24525"/>
                  </a:lnTo>
                  <a:lnTo>
                    <a:pt x="8293" y="24548"/>
                  </a:lnTo>
                  <a:lnTo>
                    <a:pt x="8327" y="24582"/>
                  </a:lnTo>
                  <a:lnTo>
                    <a:pt x="8361" y="24605"/>
                  </a:lnTo>
                  <a:lnTo>
                    <a:pt x="8395" y="24616"/>
                  </a:lnTo>
                  <a:lnTo>
                    <a:pt x="8429" y="24628"/>
                  </a:lnTo>
                  <a:lnTo>
                    <a:pt x="8429" y="26960"/>
                  </a:lnTo>
                  <a:lnTo>
                    <a:pt x="8395" y="26960"/>
                  </a:lnTo>
                  <a:lnTo>
                    <a:pt x="8361" y="26982"/>
                  </a:lnTo>
                  <a:lnTo>
                    <a:pt x="8304" y="27028"/>
                  </a:lnTo>
                  <a:lnTo>
                    <a:pt x="8281" y="27051"/>
                  </a:lnTo>
                  <a:lnTo>
                    <a:pt x="8259" y="27085"/>
                  </a:lnTo>
                  <a:lnTo>
                    <a:pt x="8247" y="27130"/>
                  </a:lnTo>
                  <a:lnTo>
                    <a:pt x="8247" y="27164"/>
                  </a:lnTo>
                  <a:lnTo>
                    <a:pt x="8247" y="27199"/>
                  </a:lnTo>
                  <a:lnTo>
                    <a:pt x="8259" y="27244"/>
                  </a:lnTo>
                  <a:lnTo>
                    <a:pt x="6291" y="28382"/>
                  </a:lnTo>
                  <a:lnTo>
                    <a:pt x="6256" y="28336"/>
                  </a:lnTo>
                  <a:lnTo>
                    <a:pt x="6200" y="28302"/>
                  </a:lnTo>
                  <a:lnTo>
                    <a:pt x="6154" y="28279"/>
                  </a:lnTo>
                  <a:lnTo>
                    <a:pt x="6086" y="28268"/>
                  </a:lnTo>
                  <a:lnTo>
                    <a:pt x="6029" y="28279"/>
                  </a:lnTo>
                  <a:lnTo>
                    <a:pt x="5972" y="28302"/>
                  </a:lnTo>
                  <a:lnTo>
                    <a:pt x="5927" y="28336"/>
                  </a:lnTo>
                  <a:lnTo>
                    <a:pt x="5892" y="28382"/>
                  </a:lnTo>
                  <a:lnTo>
                    <a:pt x="3890" y="27233"/>
                  </a:lnTo>
                  <a:lnTo>
                    <a:pt x="3902" y="27164"/>
                  </a:lnTo>
                  <a:lnTo>
                    <a:pt x="3890" y="27096"/>
                  </a:lnTo>
                  <a:lnTo>
                    <a:pt x="3856" y="27039"/>
                  </a:lnTo>
                  <a:lnTo>
                    <a:pt x="3799" y="27005"/>
                  </a:lnTo>
                  <a:lnTo>
                    <a:pt x="3743" y="26982"/>
                  </a:lnTo>
                  <a:lnTo>
                    <a:pt x="3743" y="24571"/>
                  </a:lnTo>
                  <a:lnTo>
                    <a:pt x="3799" y="24559"/>
                  </a:lnTo>
                  <a:lnTo>
                    <a:pt x="3845" y="24525"/>
                  </a:lnTo>
                  <a:lnTo>
                    <a:pt x="3879" y="24468"/>
                  </a:lnTo>
                  <a:lnTo>
                    <a:pt x="3890" y="24412"/>
                  </a:lnTo>
                  <a:lnTo>
                    <a:pt x="3879" y="24343"/>
                  </a:lnTo>
                  <a:lnTo>
                    <a:pt x="5915" y="23172"/>
                  </a:lnTo>
                  <a:lnTo>
                    <a:pt x="5949" y="23206"/>
                  </a:lnTo>
                  <a:lnTo>
                    <a:pt x="5995" y="23240"/>
                  </a:lnTo>
                  <a:lnTo>
                    <a:pt x="6040" y="23251"/>
                  </a:lnTo>
                  <a:lnTo>
                    <a:pt x="6086" y="23263"/>
                  </a:lnTo>
                  <a:lnTo>
                    <a:pt x="6143" y="23251"/>
                  </a:lnTo>
                  <a:lnTo>
                    <a:pt x="6188" y="23240"/>
                  </a:lnTo>
                  <a:lnTo>
                    <a:pt x="6222" y="23206"/>
                  </a:lnTo>
                  <a:lnTo>
                    <a:pt x="6256" y="23172"/>
                  </a:lnTo>
                  <a:close/>
                  <a:moveTo>
                    <a:pt x="5949" y="31362"/>
                  </a:moveTo>
                  <a:lnTo>
                    <a:pt x="5972" y="31396"/>
                  </a:lnTo>
                  <a:lnTo>
                    <a:pt x="6006" y="31419"/>
                  </a:lnTo>
                  <a:lnTo>
                    <a:pt x="6052" y="31442"/>
                  </a:lnTo>
                  <a:lnTo>
                    <a:pt x="6131" y="31442"/>
                  </a:lnTo>
                  <a:lnTo>
                    <a:pt x="6177" y="31419"/>
                  </a:lnTo>
                  <a:lnTo>
                    <a:pt x="6211" y="31396"/>
                  </a:lnTo>
                  <a:lnTo>
                    <a:pt x="6234" y="31373"/>
                  </a:lnTo>
                  <a:lnTo>
                    <a:pt x="8259" y="32545"/>
                  </a:lnTo>
                  <a:lnTo>
                    <a:pt x="8247" y="32579"/>
                  </a:lnTo>
                  <a:lnTo>
                    <a:pt x="8247" y="32625"/>
                  </a:lnTo>
                  <a:lnTo>
                    <a:pt x="8247" y="32659"/>
                  </a:lnTo>
                  <a:lnTo>
                    <a:pt x="8259" y="32693"/>
                  </a:lnTo>
                  <a:lnTo>
                    <a:pt x="8304" y="32761"/>
                  </a:lnTo>
                  <a:lnTo>
                    <a:pt x="8361" y="32807"/>
                  </a:lnTo>
                  <a:lnTo>
                    <a:pt x="8395" y="32818"/>
                  </a:lnTo>
                  <a:lnTo>
                    <a:pt x="8429" y="32829"/>
                  </a:lnTo>
                  <a:lnTo>
                    <a:pt x="8429" y="35173"/>
                  </a:lnTo>
                  <a:lnTo>
                    <a:pt x="8395" y="35173"/>
                  </a:lnTo>
                  <a:lnTo>
                    <a:pt x="8361" y="35195"/>
                  </a:lnTo>
                  <a:lnTo>
                    <a:pt x="8304" y="35241"/>
                  </a:lnTo>
                  <a:lnTo>
                    <a:pt x="8259" y="35298"/>
                  </a:lnTo>
                  <a:lnTo>
                    <a:pt x="8259" y="35332"/>
                  </a:lnTo>
                  <a:lnTo>
                    <a:pt x="8247" y="35377"/>
                  </a:lnTo>
                  <a:lnTo>
                    <a:pt x="8259" y="35412"/>
                  </a:lnTo>
                  <a:lnTo>
                    <a:pt x="8259" y="35446"/>
                  </a:lnTo>
                  <a:lnTo>
                    <a:pt x="6234" y="36617"/>
                  </a:lnTo>
                  <a:lnTo>
                    <a:pt x="6211" y="36595"/>
                  </a:lnTo>
                  <a:lnTo>
                    <a:pt x="6177" y="36572"/>
                  </a:lnTo>
                  <a:lnTo>
                    <a:pt x="6131" y="36549"/>
                  </a:lnTo>
                  <a:lnTo>
                    <a:pt x="6052" y="36549"/>
                  </a:lnTo>
                  <a:lnTo>
                    <a:pt x="6006" y="36572"/>
                  </a:lnTo>
                  <a:lnTo>
                    <a:pt x="5972" y="36595"/>
                  </a:lnTo>
                  <a:lnTo>
                    <a:pt x="5949" y="36629"/>
                  </a:lnTo>
                  <a:lnTo>
                    <a:pt x="3925" y="35457"/>
                  </a:lnTo>
                  <a:lnTo>
                    <a:pt x="3936" y="35423"/>
                  </a:lnTo>
                  <a:lnTo>
                    <a:pt x="3936" y="35377"/>
                  </a:lnTo>
                  <a:lnTo>
                    <a:pt x="3936" y="35332"/>
                  </a:lnTo>
                  <a:lnTo>
                    <a:pt x="3925" y="35298"/>
                  </a:lnTo>
                  <a:lnTo>
                    <a:pt x="3902" y="35264"/>
                  </a:lnTo>
                  <a:lnTo>
                    <a:pt x="3879" y="35230"/>
                  </a:lnTo>
                  <a:lnTo>
                    <a:pt x="3845" y="35207"/>
                  </a:lnTo>
                  <a:lnTo>
                    <a:pt x="3811" y="35184"/>
                  </a:lnTo>
                  <a:lnTo>
                    <a:pt x="3777" y="35173"/>
                  </a:lnTo>
                  <a:lnTo>
                    <a:pt x="3743" y="35161"/>
                  </a:lnTo>
                  <a:lnTo>
                    <a:pt x="3743" y="32818"/>
                  </a:lnTo>
                  <a:lnTo>
                    <a:pt x="3777" y="32807"/>
                  </a:lnTo>
                  <a:lnTo>
                    <a:pt x="3811" y="32795"/>
                  </a:lnTo>
                  <a:lnTo>
                    <a:pt x="3868" y="32750"/>
                  </a:lnTo>
                  <a:lnTo>
                    <a:pt x="3902" y="32693"/>
                  </a:lnTo>
                  <a:lnTo>
                    <a:pt x="3913" y="32659"/>
                  </a:lnTo>
                  <a:lnTo>
                    <a:pt x="3913" y="32625"/>
                  </a:lnTo>
                  <a:lnTo>
                    <a:pt x="3913" y="32579"/>
                  </a:lnTo>
                  <a:lnTo>
                    <a:pt x="3902" y="32545"/>
                  </a:lnTo>
                  <a:lnTo>
                    <a:pt x="5949" y="31362"/>
                  </a:lnTo>
                  <a:close/>
                  <a:moveTo>
                    <a:pt x="8634" y="35491"/>
                  </a:moveTo>
                  <a:lnTo>
                    <a:pt x="10647" y="36651"/>
                  </a:lnTo>
                  <a:lnTo>
                    <a:pt x="10636" y="36720"/>
                  </a:lnTo>
                  <a:lnTo>
                    <a:pt x="10647" y="36788"/>
                  </a:lnTo>
                  <a:lnTo>
                    <a:pt x="10681" y="36845"/>
                  </a:lnTo>
                  <a:lnTo>
                    <a:pt x="10738" y="36890"/>
                  </a:lnTo>
                  <a:lnTo>
                    <a:pt x="10807" y="36913"/>
                  </a:lnTo>
                  <a:lnTo>
                    <a:pt x="10807" y="39279"/>
                  </a:lnTo>
                  <a:lnTo>
                    <a:pt x="10738" y="39302"/>
                  </a:lnTo>
                  <a:lnTo>
                    <a:pt x="10681" y="39347"/>
                  </a:lnTo>
                  <a:lnTo>
                    <a:pt x="10636" y="39404"/>
                  </a:lnTo>
                  <a:lnTo>
                    <a:pt x="10625" y="39438"/>
                  </a:lnTo>
                  <a:lnTo>
                    <a:pt x="10625" y="39484"/>
                  </a:lnTo>
                  <a:lnTo>
                    <a:pt x="10625" y="39518"/>
                  </a:lnTo>
                  <a:lnTo>
                    <a:pt x="10636" y="39552"/>
                  </a:lnTo>
                  <a:lnTo>
                    <a:pt x="8668" y="40690"/>
                  </a:lnTo>
                  <a:lnTo>
                    <a:pt x="8623" y="40644"/>
                  </a:lnTo>
                  <a:lnTo>
                    <a:pt x="8577" y="40610"/>
                  </a:lnTo>
                  <a:lnTo>
                    <a:pt x="8520" y="40587"/>
                  </a:lnTo>
                  <a:lnTo>
                    <a:pt x="8395" y="40587"/>
                  </a:lnTo>
                  <a:lnTo>
                    <a:pt x="8338" y="40610"/>
                  </a:lnTo>
                  <a:lnTo>
                    <a:pt x="8293" y="40644"/>
                  </a:lnTo>
                  <a:lnTo>
                    <a:pt x="8247" y="40690"/>
                  </a:lnTo>
                  <a:lnTo>
                    <a:pt x="6313" y="39575"/>
                  </a:lnTo>
                  <a:lnTo>
                    <a:pt x="6336" y="39529"/>
                  </a:lnTo>
                  <a:lnTo>
                    <a:pt x="6336" y="39484"/>
                  </a:lnTo>
                  <a:lnTo>
                    <a:pt x="6336" y="39438"/>
                  </a:lnTo>
                  <a:lnTo>
                    <a:pt x="6325" y="39393"/>
                  </a:lnTo>
                  <a:lnTo>
                    <a:pt x="6302" y="39347"/>
                  </a:lnTo>
                  <a:lnTo>
                    <a:pt x="6268" y="39313"/>
                  </a:lnTo>
                  <a:lnTo>
                    <a:pt x="6234" y="39279"/>
                  </a:lnTo>
                  <a:lnTo>
                    <a:pt x="6200" y="39256"/>
                  </a:lnTo>
                  <a:lnTo>
                    <a:pt x="6154" y="39245"/>
                  </a:lnTo>
                  <a:lnTo>
                    <a:pt x="6109" y="39234"/>
                  </a:lnTo>
                  <a:lnTo>
                    <a:pt x="6109" y="36902"/>
                  </a:lnTo>
                  <a:lnTo>
                    <a:pt x="6165" y="36879"/>
                  </a:lnTo>
                  <a:lnTo>
                    <a:pt x="6222" y="36845"/>
                  </a:lnTo>
                  <a:lnTo>
                    <a:pt x="6256" y="36788"/>
                  </a:lnTo>
                  <a:lnTo>
                    <a:pt x="6268" y="36720"/>
                  </a:lnTo>
                  <a:lnTo>
                    <a:pt x="6256" y="36663"/>
                  </a:lnTo>
                  <a:lnTo>
                    <a:pt x="8281" y="35491"/>
                  </a:lnTo>
                  <a:lnTo>
                    <a:pt x="8315" y="35525"/>
                  </a:lnTo>
                  <a:lnTo>
                    <a:pt x="8361" y="35559"/>
                  </a:lnTo>
                  <a:lnTo>
                    <a:pt x="8406" y="35582"/>
                  </a:lnTo>
                  <a:lnTo>
                    <a:pt x="8509" y="35582"/>
                  </a:lnTo>
                  <a:lnTo>
                    <a:pt x="8566" y="35559"/>
                  </a:lnTo>
                  <a:lnTo>
                    <a:pt x="8600" y="35537"/>
                  </a:lnTo>
                  <a:lnTo>
                    <a:pt x="8634" y="35491"/>
                  </a:lnTo>
                  <a:close/>
                  <a:moveTo>
                    <a:pt x="3538" y="35491"/>
                  </a:moveTo>
                  <a:lnTo>
                    <a:pt x="3572" y="35537"/>
                  </a:lnTo>
                  <a:lnTo>
                    <a:pt x="3617" y="35571"/>
                  </a:lnTo>
                  <a:lnTo>
                    <a:pt x="3663" y="35582"/>
                  </a:lnTo>
                  <a:lnTo>
                    <a:pt x="3720" y="35594"/>
                  </a:lnTo>
                  <a:lnTo>
                    <a:pt x="3777" y="35582"/>
                  </a:lnTo>
                  <a:lnTo>
                    <a:pt x="3822" y="35571"/>
                  </a:lnTo>
                  <a:lnTo>
                    <a:pt x="3868" y="35537"/>
                  </a:lnTo>
                  <a:lnTo>
                    <a:pt x="3902" y="35503"/>
                  </a:lnTo>
                  <a:lnTo>
                    <a:pt x="5927" y="36663"/>
                  </a:lnTo>
                  <a:lnTo>
                    <a:pt x="5915" y="36720"/>
                  </a:lnTo>
                  <a:lnTo>
                    <a:pt x="5927" y="36788"/>
                  </a:lnTo>
                  <a:lnTo>
                    <a:pt x="5961" y="36833"/>
                  </a:lnTo>
                  <a:lnTo>
                    <a:pt x="6006" y="36879"/>
                  </a:lnTo>
                  <a:lnTo>
                    <a:pt x="6063" y="36902"/>
                  </a:lnTo>
                  <a:lnTo>
                    <a:pt x="6063" y="39234"/>
                  </a:lnTo>
                  <a:lnTo>
                    <a:pt x="6018" y="39245"/>
                  </a:lnTo>
                  <a:lnTo>
                    <a:pt x="5972" y="39256"/>
                  </a:lnTo>
                  <a:lnTo>
                    <a:pt x="5938" y="39279"/>
                  </a:lnTo>
                  <a:lnTo>
                    <a:pt x="5904" y="39313"/>
                  </a:lnTo>
                  <a:lnTo>
                    <a:pt x="5881" y="39347"/>
                  </a:lnTo>
                  <a:lnTo>
                    <a:pt x="5858" y="39393"/>
                  </a:lnTo>
                  <a:lnTo>
                    <a:pt x="5847" y="39438"/>
                  </a:lnTo>
                  <a:lnTo>
                    <a:pt x="5847" y="39484"/>
                  </a:lnTo>
                  <a:lnTo>
                    <a:pt x="5847" y="39529"/>
                  </a:lnTo>
                  <a:lnTo>
                    <a:pt x="5858" y="39575"/>
                  </a:lnTo>
                  <a:lnTo>
                    <a:pt x="3856" y="40735"/>
                  </a:lnTo>
                  <a:lnTo>
                    <a:pt x="3834" y="40701"/>
                  </a:lnTo>
                  <a:lnTo>
                    <a:pt x="3799" y="40678"/>
                  </a:lnTo>
                  <a:lnTo>
                    <a:pt x="3765" y="40667"/>
                  </a:lnTo>
                  <a:lnTo>
                    <a:pt x="3720" y="40656"/>
                  </a:lnTo>
                  <a:lnTo>
                    <a:pt x="3674" y="40667"/>
                  </a:lnTo>
                  <a:lnTo>
                    <a:pt x="3640" y="40678"/>
                  </a:lnTo>
                  <a:lnTo>
                    <a:pt x="3606" y="40701"/>
                  </a:lnTo>
                  <a:lnTo>
                    <a:pt x="3583" y="40735"/>
                  </a:lnTo>
                  <a:lnTo>
                    <a:pt x="1547" y="39552"/>
                  </a:lnTo>
                  <a:lnTo>
                    <a:pt x="1547" y="39518"/>
                  </a:lnTo>
                  <a:lnTo>
                    <a:pt x="1558" y="39484"/>
                  </a:lnTo>
                  <a:lnTo>
                    <a:pt x="1558" y="39438"/>
                  </a:lnTo>
                  <a:lnTo>
                    <a:pt x="1547" y="39404"/>
                  </a:lnTo>
                  <a:lnTo>
                    <a:pt x="1524" y="39370"/>
                  </a:lnTo>
                  <a:lnTo>
                    <a:pt x="1502" y="39336"/>
                  </a:lnTo>
                  <a:lnTo>
                    <a:pt x="1479" y="39313"/>
                  </a:lnTo>
                  <a:lnTo>
                    <a:pt x="1445" y="39302"/>
                  </a:lnTo>
                  <a:lnTo>
                    <a:pt x="1411" y="39279"/>
                  </a:lnTo>
                  <a:lnTo>
                    <a:pt x="1365" y="39279"/>
                  </a:lnTo>
                  <a:lnTo>
                    <a:pt x="1365" y="36970"/>
                  </a:lnTo>
                  <a:lnTo>
                    <a:pt x="1411" y="36959"/>
                  </a:lnTo>
                  <a:lnTo>
                    <a:pt x="1456" y="36947"/>
                  </a:lnTo>
                  <a:lnTo>
                    <a:pt x="1490" y="36913"/>
                  </a:lnTo>
                  <a:lnTo>
                    <a:pt x="1524" y="36890"/>
                  </a:lnTo>
                  <a:lnTo>
                    <a:pt x="1558" y="36856"/>
                  </a:lnTo>
                  <a:lnTo>
                    <a:pt x="1581" y="36811"/>
                  </a:lnTo>
                  <a:lnTo>
                    <a:pt x="1593" y="36765"/>
                  </a:lnTo>
                  <a:lnTo>
                    <a:pt x="1593" y="36720"/>
                  </a:lnTo>
                  <a:lnTo>
                    <a:pt x="1593" y="36674"/>
                  </a:lnTo>
                  <a:lnTo>
                    <a:pt x="1570" y="36629"/>
                  </a:lnTo>
                  <a:lnTo>
                    <a:pt x="3538" y="35491"/>
                  </a:lnTo>
                  <a:close/>
                  <a:moveTo>
                    <a:pt x="3640" y="0"/>
                  </a:moveTo>
                  <a:lnTo>
                    <a:pt x="3697" y="11"/>
                  </a:lnTo>
                  <a:lnTo>
                    <a:pt x="3697" y="2298"/>
                  </a:lnTo>
                  <a:lnTo>
                    <a:pt x="3652" y="2309"/>
                  </a:lnTo>
                  <a:lnTo>
                    <a:pt x="3606" y="2332"/>
                  </a:lnTo>
                  <a:lnTo>
                    <a:pt x="3572" y="2355"/>
                  </a:lnTo>
                  <a:lnTo>
                    <a:pt x="3538" y="2377"/>
                  </a:lnTo>
                  <a:lnTo>
                    <a:pt x="3515" y="2412"/>
                  </a:lnTo>
                  <a:lnTo>
                    <a:pt x="3504" y="2446"/>
                  </a:lnTo>
                  <a:lnTo>
                    <a:pt x="3492" y="2491"/>
                  </a:lnTo>
                  <a:lnTo>
                    <a:pt x="3481" y="2537"/>
                  </a:lnTo>
                  <a:lnTo>
                    <a:pt x="3481" y="2571"/>
                  </a:lnTo>
                  <a:lnTo>
                    <a:pt x="3492" y="2616"/>
                  </a:lnTo>
                  <a:lnTo>
                    <a:pt x="1490" y="3777"/>
                  </a:lnTo>
                  <a:lnTo>
                    <a:pt x="1456" y="3754"/>
                  </a:lnTo>
                  <a:lnTo>
                    <a:pt x="1422" y="3731"/>
                  </a:lnTo>
                  <a:lnTo>
                    <a:pt x="1388" y="3720"/>
                  </a:lnTo>
                  <a:lnTo>
                    <a:pt x="1354" y="3708"/>
                  </a:lnTo>
                  <a:lnTo>
                    <a:pt x="1308" y="3720"/>
                  </a:lnTo>
                  <a:lnTo>
                    <a:pt x="1274" y="3731"/>
                  </a:lnTo>
                  <a:lnTo>
                    <a:pt x="1240" y="3754"/>
                  </a:lnTo>
                  <a:lnTo>
                    <a:pt x="1217" y="3777"/>
                  </a:lnTo>
                  <a:lnTo>
                    <a:pt x="0" y="3083"/>
                  </a:lnTo>
                  <a:lnTo>
                    <a:pt x="0" y="3140"/>
                  </a:lnTo>
                  <a:lnTo>
                    <a:pt x="1194" y="3822"/>
                  </a:lnTo>
                  <a:lnTo>
                    <a:pt x="1183" y="3879"/>
                  </a:lnTo>
                  <a:lnTo>
                    <a:pt x="1194" y="3947"/>
                  </a:lnTo>
                  <a:lnTo>
                    <a:pt x="1217" y="3993"/>
                  </a:lnTo>
                  <a:lnTo>
                    <a:pt x="1263" y="4027"/>
                  </a:lnTo>
                  <a:lnTo>
                    <a:pt x="1320" y="4050"/>
                  </a:lnTo>
                  <a:lnTo>
                    <a:pt x="1320" y="6404"/>
                  </a:lnTo>
                  <a:lnTo>
                    <a:pt x="1274" y="6416"/>
                  </a:lnTo>
                  <a:lnTo>
                    <a:pt x="1240" y="6427"/>
                  </a:lnTo>
                  <a:lnTo>
                    <a:pt x="1206" y="6450"/>
                  </a:lnTo>
                  <a:lnTo>
                    <a:pt x="1172" y="6484"/>
                  </a:lnTo>
                  <a:lnTo>
                    <a:pt x="1149" y="6518"/>
                  </a:lnTo>
                  <a:lnTo>
                    <a:pt x="1126" y="6552"/>
                  </a:lnTo>
                  <a:lnTo>
                    <a:pt x="1115" y="6598"/>
                  </a:lnTo>
                  <a:lnTo>
                    <a:pt x="1115" y="6643"/>
                  </a:lnTo>
                  <a:lnTo>
                    <a:pt x="1115" y="6677"/>
                  </a:lnTo>
                  <a:lnTo>
                    <a:pt x="1126" y="6723"/>
                  </a:lnTo>
                  <a:lnTo>
                    <a:pt x="0" y="7371"/>
                  </a:lnTo>
                  <a:lnTo>
                    <a:pt x="0" y="7428"/>
                  </a:lnTo>
                  <a:lnTo>
                    <a:pt x="1149" y="6768"/>
                  </a:lnTo>
                  <a:lnTo>
                    <a:pt x="1183" y="6814"/>
                  </a:lnTo>
                  <a:lnTo>
                    <a:pt x="1229" y="6848"/>
                  </a:lnTo>
                  <a:lnTo>
                    <a:pt x="1285" y="6871"/>
                  </a:lnTo>
                  <a:lnTo>
                    <a:pt x="1354" y="6882"/>
                  </a:lnTo>
                  <a:lnTo>
                    <a:pt x="1411" y="6871"/>
                  </a:lnTo>
                  <a:lnTo>
                    <a:pt x="1467" y="6848"/>
                  </a:lnTo>
                  <a:lnTo>
                    <a:pt x="1513" y="6814"/>
                  </a:lnTo>
                  <a:lnTo>
                    <a:pt x="1558" y="6768"/>
                  </a:lnTo>
                  <a:lnTo>
                    <a:pt x="3538" y="7917"/>
                  </a:lnTo>
                  <a:lnTo>
                    <a:pt x="3526" y="7951"/>
                  </a:lnTo>
                  <a:lnTo>
                    <a:pt x="3526" y="7986"/>
                  </a:lnTo>
                  <a:lnTo>
                    <a:pt x="3526" y="8031"/>
                  </a:lnTo>
                  <a:lnTo>
                    <a:pt x="3538" y="8065"/>
                  </a:lnTo>
                  <a:lnTo>
                    <a:pt x="3561" y="8099"/>
                  </a:lnTo>
                  <a:lnTo>
                    <a:pt x="3583" y="8122"/>
                  </a:lnTo>
                  <a:lnTo>
                    <a:pt x="3617" y="8145"/>
                  </a:lnTo>
                  <a:lnTo>
                    <a:pt x="3640" y="8168"/>
                  </a:lnTo>
                  <a:lnTo>
                    <a:pt x="3686" y="8179"/>
                  </a:lnTo>
                  <a:lnTo>
                    <a:pt x="3754" y="8179"/>
                  </a:lnTo>
                  <a:lnTo>
                    <a:pt x="3799" y="8168"/>
                  </a:lnTo>
                  <a:lnTo>
                    <a:pt x="3834" y="8145"/>
                  </a:lnTo>
                  <a:lnTo>
                    <a:pt x="3856" y="8122"/>
                  </a:lnTo>
                  <a:lnTo>
                    <a:pt x="3879" y="8099"/>
                  </a:lnTo>
                  <a:lnTo>
                    <a:pt x="3902" y="8065"/>
                  </a:lnTo>
                  <a:lnTo>
                    <a:pt x="3913" y="8031"/>
                  </a:lnTo>
                  <a:lnTo>
                    <a:pt x="3913" y="7986"/>
                  </a:lnTo>
                  <a:lnTo>
                    <a:pt x="3913" y="7951"/>
                  </a:lnTo>
                  <a:lnTo>
                    <a:pt x="3902" y="7906"/>
                  </a:lnTo>
                  <a:lnTo>
                    <a:pt x="5938" y="6734"/>
                  </a:lnTo>
                  <a:lnTo>
                    <a:pt x="5972" y="6768"/>
                  </a:lnTo>
                  <a:lnTo>
                    <a:pt x="6006" y="6791"/>
                  </a:lnTo>
                  <a:lnTo>
                    <a:pt x="6040" y="6814"/>
                  </a:lnTo>
                  <a:lnTo>
                    <a:pt x="6131" y="6814"/>
                  </a:lnTo>
                  <a:lnTo>
                    <a:pt x="6177" y="6791"/>
                  </a:lnTo>
                  <a:lnTo>
                    <a:pt x="6211" y="6768"/>
                  </a:lnTo>
                  <a:lnTo>
                    <a:pt x="6234" y="6734"/>
                  </a:lnTo>
                  <a:lnTo>
                    <a:pt x="8270" y="7906"/>
                  </a:lnTo>
                  <a:lnTo>
                    <a:pt x="8259" y="7951"/>
                  </a:lnTo>
                  <a:lnTo>
                    <a:pt x="8247" y="7986"/>
                  </a:lnTo>
                  <a:lnTo>
                    <a:pt x="8259" y="8031"/>
                  </a:lnTo>
                  <a:lnTo>
                    <a:pt x="8270" y="8065"/>
                  </a:lnTo>
                  <a:lnTo>
                    <a:pt x="8304" y="8122"/>
                  </a:lnTo>
                  <a:lnTo>
                    <a:pt x="8361" y="8168"/>
                  </a:lnTo>
                  <a:lnTo>
                    <a:pt x="8395" y="8190"/>
                  </a:lnTo>
                  <a:lnTo>
                    <a:pt x="8429" y="8190"/>
                  </a:lnTo>
                  <a:lnTo>
                    <a:pt x="8429" y="10568"/>
                  </a:lnTo>
                  <a:lnTo>
                    <a:pt x="8372" y="10590"/>
                  </a:lnTo>
                  <a:lnTo>
                    <a:pt x="8327" y="10625"/>
                  </a:lnTo>
                  <a:lnTo>
                    <a:pt x="8293" y="10681"/>
                  </a:lnTo>
                  <a:lnTo>
                    <a:pt x="8281" y="10750"/>
                  </a:lnTo>
                  <a:lnTo>
                    <a:pt x="8293" y="10795"/>
                  </a:lnTo>
                  <a:lnTo>
                    <a:pt x="6291" y="11956"/>
                  </a:lnTo>
                  <a:lnTo>
                    <a:pt x="6256" y="11910"/>
                  </a:lnTo>
                  <a:lnTo>
                    <a:pt x="6211" y="11876"/>
                  </a:lnTo>
                  <a:lnTo>
                    <a:pt x="6154" y="11853"/>
                  </a:lnTo>
                  <a:lnTo>
                    <a:pt x="6086" y="11842"/>
                  </a:lnTo>
                  <a:lnTo>
                    <a:pt x="6040" y="11853"/>
                  </a:lnTo>
                  <a:lnTo>
                    <a:pt x="5995" y="11865"/>
                  </a:lnTo>
                  <a:lnTo>
                    <a:pt x="5949" y="11887"/>
                  </a:lnTo>
                  <a:lnTo>
                    <a:pt x="5915" y="11921"/>
                  </a:lnTo>
                  <a:lnTo>
                    <a:pt x="5881" y="11956"/>
                  </a:lnTo>
                  <a:lnTo>
                    <a:pt x="5858" y="12001"/>
                  </a:lnTo>
                  <a:lnTo>
                    <a:pt x="5847" y="12047"/>
                  </a:lnTo>
                  <a:lnTo>
                    <a:pt x="5847" y="12092"/>
                  </a:lnTo>
                  <a:lnTo>
                    <a:pt x="5847" y="12138"/>
                  </a:lnTo>
                  <a:lnTo>
                    <a:pt x="5858" y="12183"/>
                  </a:lnTo>
                  <a:lnTo>
                    <a:pt x="5881" y="12217"/>
                  </a:lnTo>
                  <a:lnTo>
                    <a:pt x="5904" y="12263"/>
                  </a:lnTo>
                  <a:lnTo>
                    <a:pt x="5938" y="12285"/>
                  </a:lnTo>
                  <a:lnTo>
                    <a:pt x="5972" y="12308"/>
                  </a:lnTo>
                  <a:lnTo>
                    <a:pt x="6018" y="12331"/>
                  </a:lnTo>
                  <a:lnTo>
                    <a:pt x="6063" y="12342"/>
                  </a:lnTo>
                  <a:lnTo>
                    <a:pt x="6063" y="14651"/>
                  </a:lnTo>
                  <a:lnTo>
                    <a:pt x="5995" y="14674"/>
                  </a:lnTo>
                  <a:lnTo>
                    <a:pt x="5938" y="14720"/>
                  </a:lnTo>
                  <a:lnTo>
                    <a:pt x="5904" y="14777"/>
                  </a:lnTo>
                  <a:lnTo>
                    <a:pt x="5892" y="14811"/>
                  </a:lnTo>
                  <a:lnTo>
                    <a:pt x="5881" y="14845"/>
                  </a:lnTo>
                  <a:lnTo>
                    <a:pt x="5904" y="14913"/>
                  </a:lnTo>
                  <a:lnTo>
                    <a:pt x="3856" y="16096"/>
                  </a:lnTo>
                  <a:lnTo>
                    <a:pt x="3834" y="16062"/>
                  </a:lnTo>
                  <a:lnTo>
                    <a:pt x="3799" y="16039"/>
                  </a:lnTo>
                  <a:lnTo>
                    <a:pt x="3765" y="16028"/>
                  </a:lnTo>
                  <a:lnTo>
                    <a:pt x="3720" y="16017"/>
                  </a:lnTo>
                  <a:lnTo>
                    <a:pt x="3674" y="16028"/>
                  </a:lnTo>
                  <a:lnTo>
                    <a:pt x="3640" y="16039"/>
                  </a:lnTo>
                  <a:lnTo>
                    <a:pt x="3606" y="16062"/>
                  </a:lnTo>
                  <a:lnTo>
                    <a:pt x="3572" y="16096"/>
                  </a:lnTo>
                  <a:lnTo>
                    <a:pt x="1547" y="14924"/>
                  </a:lnTo>
                  <a:lnTo>
                    <a:pt x="1547" y="14890"/>
                  </a:lnTo>
                  <a:lnTo>
                    <a:pt x="1558" y="14845"/>
                  </a:lnTo>
                  <a:lnTo>
                    <a:pt x="1547" y="14811"/>
                  </a:lnTo>
                  <a:lnTo>
                    <a:pt x="1536" y="14765"/>
                  </a:lnTo>
                  <a:lnTo>
                    <a:pt x="1524" y="14731"/>
                  </a:lnTo>
                  <a:lnTo>
                    <a:pt x="1502" y="14708"/>
                  </a:lnTo>
                  <a:lnTo>
                    <a:pt x="1467" y="14674"/>
                  </a:lnTo>
                  <a:lnTo>
                    <a:pt x="1433" y="14663"/>
                  </a:lnTo>
                  <a:lnTo>
                    <a:pt x="1388" y="14651"/>
                  </a:lnTo>
                  <a:lnTo>
                    <a:pt x="1354" y="14640"/>
                  </a:lnTo>
                  <a:lnTo>
                    <a:pt x="1308" y="14651"/>
                  </a:lnTo>
                  <a:lnTo>
                    <a:pt x="1274" y="14663"/>
                  </a:lnTo>
                  <a:lnTo>
                    <a:pt x="1240" y="14674"/>
                  </a:lnTo>
                  <a:lnTo>
                    <a:pt x="1206" y="14708"/>
                  </a:lnTo>
                  <a:lnTo>
                    <a:pt x="1183" y="14731"/>
                  </a:lnTo>
                  <a:lnTo>
                    <a:pt x="1160" y="14765"/>
                  </a:lnTo>
                  <a:lnTo>
                    <a:pt x="1149" y="14811"/>
                  </a:lnTo>
                  <a:lnTo>
                    <a:pt x="1149" y="14845"/>
                  </a:lnTo>
                  <a:lnTo>
                    <a:pt x="1160" y="14913"/>
                  </a:lnTo>
                  <a:lnTo>
                    <a:pt x="0" y="15584"/>
                  </a:lnTo>
                  <a:lnTo>
                    <a:pt x="0" y="15641"/>
                  </a:lnTo>
                  <a:lnTo>
                    <a:pt x="1172" y="14959"/>
                  </a:lnTo>
                  <a:lnTo>
                    <a:pt x="1206" y="14993"/>
                  </a:lnTo>
                  <a:lnTo>
                    <a:pt x="1251" y="15027"/>
                  </a:lnTo>
                  <a:lnTo>
                    <a:pt x="1297" y="15050"/>
                  </a:lnTo>
                  <a:lnTo>
                    <a:pt x="1354" y="15061"/>
                  </a:lnTo>
                  <a:lnTo>
                    <a:pt x="1399" y="15050"/>
                  </a:lnTo>
                  <a:lnTo>
                    <a:pt x="1445" y="15027"/>
                  </a:lnTo>
                  <a:lnTo>
                    <a:pt x="1490" y="15004"/>
                  </a:lnTo>
                  <a:lnTo>
                    <a:pt x="1524" y="14959"/>
                  </a:lnTo>
                  <a:lnTo>
                    <a:pt x="3549" y="16142"/>
                  </a:lnTo>
                  <a:lnTo>
                    <a:pt x="3538" y="16199"/>
                  </a:lnTo>
                  <a:lnTo>
                    <a:pt x="3549" y="16267"/>
                  </a:lnTo>
                  <a:lnTo>
                    <a:pt x="3583" y="16312"/>
                  </a:lnTo>
                  <a:lnTo>
                    <a:pt x="3629" y="16358"/>
                  </a:lnTo>
                  <a:lnTo>
                    <a:pt x="3697" y="16369"/>
                  </a:lnTo>
                  <a:lnTo>
                    <a:pt x="3697" y="18769"/>
                  </a:lnTo>
                  <a:lnTo>
                    <a:pt x="3629" y="18792"/>
                  </a:lnTo>
                  <a:lnTo>
                    <a:pt x="3572" y="18826"/>
                  </a:lnTo>
                  <a:lnTo>
                    <a:pt x="3538" y="18883"/>
                  </a:lnTo>
                  <a:lnTo>
                    <a:pt x="3526" y="18951"/>
                  </a:lnTo>
                  <a:lnTo>
                    <a:pt x="3538" y="19020"/>
                  </a:lnTo>
                  <a:lnTo>
                    <a:pt x="1502" y="20191"/>
                  </a:lnTo>
                  <a:lnTo>
                    <a:pt x="1467" y="20169"/>
                  </a:lnTo>
                  <a:lnTo>
                    <a:pt x="1433" y="20134"/>
                  </a:lnTo>
                  <a:lnTo>
                    <a:pt x="1399" y="20123"/>
                  </a:lnTo>
                  <a:lnTo>
                    <a:pt x="1308" y="20123"/>
                  </a:lnTo>
                  <a:lnTo>
                    <a:pt x="1263" y="20146"/>
                  </a:lnTo>
                  <a:lnTo>
                    <a:pt x="1229" y="20169"/>
                  </a:lnTo>
                  <a:lnTo>
                    <a:pt x="1194" y="20203"/>
                  </a:lnTo>
                  <a:lnTo>
                    <a:pt x="0" y="19509"/>
                  </a:lnTo>
                  <a:lnTo>
                    <a:pt x="0" y="19554"/>
                  </a:lnTo>
                  <a:lnTo>
                    <a:pt x="1183" y="20237"/>
                  </a:lnTo>
                  <a:lnTo>
                    <a:pt x="1172" y="20305"/>
                  </a:lnTo>
                  <a:lnTo>
                    <a:pt x="1183" y="20362"/>
                  </a:lnTo>
                  <a:lnTo>
                    <a:pt x="1206" y="20419"/>
                  </a:lnTo>
                  <a:lnTo>
                    <a:pt x="1263" y="20464"/>
                  </a:lnTo>
                  <a:lnTo>
                    <a:pt x="1320" y="20487"/>
                  </a:lnTo>
                  <a:lnTo>
                    <a:pt x="1320" y="22830"/>
                  </a:lnTo>
                  <a:lnTo>
                    <a:pt x="1285" y="22842"/>
                  </a:lnTo>
                  <a:lnTo>
                    <a:pt x="1240" y="22865"/>
                  </a:lnTo>
                  <a:lnTo>
                    <a:pt x="1206" y="22887"/>
                  </a:lnTo>
                  <a:lnTo>
                    <a:pt x="1183" y="22910"/>
                  </a:lnTo>
                  <a:lnTo>
                    <a:pt x="1160" y="22944"/>
                  </a:lnTo>
                  <a:lnTo>
                    <a:pt x="1138" y="22978"/>
                  </a:lnTo>
                  <a:lnTo>
                    <a:pt x="1126" y="23012"/>
                  </a:lnTo>
                  <a:lnTo>
                    <a:pt x="1126" y="23058"/>
                  </a:lnTo>
                  <a:lnTo>
                    <a:pt x="1126" y="23103"/>
                  </a:lnTo>
                  <a:lnTo>
                    <a:pt x="1138" y="23138"/>
                  </a:lnTo>
                  <a:lnTo>
                    <a:pt x="0" y="23797"/>
                  </a:lnTo>
                  <a:lnTo>
                    <a:pt x="0" y="23843"/>
                  </a:lnTo>
                  <a:lnTo>
                    <a:pt x="1160" y="23183"/>
                  </a:lnTo>
                  <a:lnTo>
                    <a:pt x="1194" y="23229"/>
                  </a:lnTo>
                  <a:lnTo>
                    <a:pt x="1240" y="23263"/>
                  </a:lnTo>
                  <a:lnTo>
                    <a:pt x="1297" y="23285"/>
                  </a:lnTo>
                  <a:lnTo>
                    <a:pt x="1411" y="23285"/>
                  </a:lnTo>
                  <a:lnTo>
                    <a:pt x="1456" y="23263"/>
                  </a:lnTo>
                  <a:lnTo>
                    <a:pt x="1502" y="23229"/>
                  </a:lnTo>
                  <a:lnTo>
                    <a:pt x="1536" y="23183"/>
                  </a:lnTo>
                  <a:lnTo>
                    <a:pt x="3561" y="24355"/>
                  </a:lnTo>
                  <a:lnTo>
                    <a:pt x="3549" y="24412"/>
                  </a:lnTo>
                  <a:lnTo>
                    <a:pt x="3561" y="24468"/>
                  </a:lnTo>
                  <a:lnTo>
                    <a:pt x="3595" y="24514"/>
                  </a:lnTo>
                  <a:lnTo>
                    <a:pt x="3640" y="24548"/>
                  </a:lnTo>
                  <a:lnTo>
                    <a:pt x="3697" y="24571"/>
                  </a:lnTo>
                  <a:lnTo>
                    <a:pt x="3697" y="26982"/>
                  </a:lnTo>
                  <a:lnTo>
                    <a:pt x="3629" y="27005"/>
                  </a:lnTo>
                  <a:lnTo>
                    <a:pt x="3583" y="27051"/>
                  </a:lnTo>
                  <a:lnTo>
                    <a:pt x="3549" y="27096"/>
                  </a:lnTo>
                  <a:lnTo>
                    <a:pt x="3538" y="27164"/>
                  </a:lnTo>
                  <a:lnTo>
                    <a:pt x="3549" y="27221"/>
                  </a:lnTo>
                  <a:lnTo>
                    <a:pt x="1490" y="28416"/>
                  </a:lnTo>
                  <a:lnTo>
                    <a:pt x="1456" y="28382"/>
                  </a:lnTo>
                  <a:lnTo>
                    <a:pt x="1433" y="28359"/>
                  </a:lnTo>
                  <a:lnTo>
                    <a:pt x="1388" y="28347"/>
                  </a:lnTo>
                  <a:lnTo>
                    <a:pt x="1354" y="28336"/>
                  </a:lnTo>
                  <a:lnTo>
                    <a:pt x="1308" y="28347"/>
                  </a:lnTo>
                  <a:lnTo>
                    <a:pt x="1274" y="28359"/>
                  </a:lnTo>
                  <a:lnTo>
                    <a:pt x="1240" y="28382"/>
                  </a:lnTo>
                  <a:lnTo>
                    <a:pt x="1206" y="28416"/>
                  </a:lnTo>
                  <a:lnTo>
                    <a:pt x="0" y="27722"/>
                  </a:lnTo>
                  <a:lnTo>
                    <a:pt x="0" y="27767"/>
                  </a:lnTo>
                  <a:lnTo>
                    <a:pt x="1183" y="28461"/>
                  </a:lnTo>
                  <a:lnTo>
                    <a:pt x="1183" y="28518"/>
                  </a:lnTo>
                  <a:lnTo>
                    <a:pt x="1194" y="28575"/>
                  </a:lnTo>
                  <a:lnTo>
                    <a:pt x="1217" y="28620"/>
                  </a:lnTo>
                  <a:lnTo>
                    <a:pt x="1263" y="28666"/>
                  </a:lnTo>
                  <a:lnTo>
                    <a:pt x="1320" y="28677"/>
                  </a:lnTo>
                  <a:lnTo>
                    <a:pt x="1320" y="31032"/>
                  </a:lnTo>
                  <a:lnTo>
                    <a:pt x="1274" y="31043"/>
                  </a:lnTo>
                  <a:lnTo>
                    <a:pt x="1240" y="31055"/>
                  </a:lnTo>
                  <a:lnTo>
                    <a:pt x="1206" y="31078"/>
                  </a:lnTo>
                  <a:lnTo>
                    <a:pt x="1172" y="31112"/>
                  </a:lnTo>
                  <a:lnTo>
                    <a:pt x="1149" y="31146"/>
                  </a:lnTo>
                  <a:lnTo>
                    <a:pt x="1126" y="31180"/>
                  </a:lnTo>
                  <a:lnTo>
                    <a:pt x="1115" y="31225"/>
                  </a:lnTo>
                  <a:lnTo>
                    <a:pt x="1115" y="31271"/>
                  </a:lnTo>
                  <a:lnTo>
                    <a:pt x="1115" y="31316"/>
                  </a:lnTo>
                  <a:lnTo>
                    <a:pt x="1126" y="31362"/>
                  </a:lnTo>
                  <a:lnTo>
                    <a:pt x="0" y="32010"/>
                  </a:lnTo>
                  <a:lnTo>
                    <a:pt x="0" y="32056"/>
                  </a:lnTo>
                  <a:lnTo>
                    <a:pt x="1149" y="31396"/>
                  </a:lnTo>
                  <a:lnTo>
                    <a:pt x="1183" y="31442"/>
                  </a:lnTo>
                  <a:lnTo>
                    <a:pt x="1229" y="31476"/>
                  </a:lnTo>
                  <a:lnTo>
                    <a:pt x="1285" y="31498"/>
                  </a:lnTo>
                  <a:lnTo>
                    <a:pt x="1354" y="31510"/>
                  </a:lnTo>
                  <a:lnTo>
                    <a:pt x="1411" y="31498"/>
                  </a:lnTo>
                  <a:lnTo>
                    <a:pt x="1467" y="31476"/>
                  </a:lnTo>
                  <a:lnTo>
                    <a:pt x="1513" y="31442"/>
                  </a:lnTo>
                  <a:lnTo>
                    <a:pt x="1547" y="31407"/>
                  </a:lnTo>
                  <a:lnTo>
                    <a:pt x="3538" y="32545"/>
                  </a:lnTo>
                  <a:lnTo>
                    <a:pt x="3526" y="32579"/>
                  </a:lnTo>
                  <a:lnTo>
                    <a:pt x="3526" y="32625"/>
                  </a:lnTo>
                  <a:lnTo>
                    <a:pt x="3538" y="32693"/>
                  </a:lnTo>
                  <a:lnTo>
                    <a:pt x="3572" y="32750"/>
                  </a:lnTo>
                  <a:lnTo>
                    <a:pt x="3629" y="32795"/>
                  </a:lnTo>
                  <a:lnTo>
                    <a:pt x="3697" y="32818"/>
                  </a:lnTo>
                  <a:lnTo>
                    <a:pt x="3697" y="35161"/>
                  </a:lnTo>
                  <a:lnTo>
                    <a:pt x="3652" y="35173"/>
                  </a:lnTo>
                  <a:lnTo>
                    <a:pt x="3617" y="35184"/>
                  </a:lnTo>
                  <a:lnTo>
                    <a:pt x="3561" y="35230"/>
                  </a:lnTo>
                  <a:lnTo>
                    <a:pt x="3538" y="35264"/>
                  </a:lnTo>
                  <a:lnTo>
                    <a:pt x="3515" y="35298"/>
                  </a:lnTo>
                  <a:lnTo>
                    <a:pt x="3504" y="35332"/>
                  </a:lnTo>
                  <a:lnTo>
                    <a:pt x="3504" y="35377"/>
                  </a:lnTo>
                  <a:lnTo>
                    <a:pt x="3504" y="35412"/>
                  </a:lnTo>
                  <a:lnTo>
                    <a:pt x="3515" y="35457"/>
                  </a:lnTo>
                  <a:lnTo>
                    <a:pt x="1547" y="36583"/>
                  </a:lnTo>
                  <a:lnTo>
                    <a:pt x="1513" y="36538"/>
                  </a:lnTo>
                  <a:lnTo>
                    <a:pt x="1467" y="36504"/>
                  </a:lnTo>
                  <a:lnTo>
                    <a:pt x="1411" y="36492"/>
                  </a:lnTo>
                  <a:lnTo>
                    <a:pt x="1354" y="36481"/>
                  </a:lnTo>
                  <a:lnTo>
                    <a:pt x="1285" y="36492"/>
                  </a:lnTo>
                  <a:lnTo>
                    <a:pt x="1229" y="36515"/>
                  </a:lnTo>
                  <a:lnTo>
                    <a:pt x="1183" y="36549"/>
                  </a:lnTo>
                  <a:lnTo>
                    <a:pt x="1149" y="36595"/>
                  </a:lnTo>
                  <a:lnTo>
                    <a:pt x="0" y="35935"/>
                  </a:lnTo>
                  <a:lnTo>
                    <a:pt x="0" y="35980"/>
                  </a:lnTo>
                  <a:lnTo>
                    <a:pt x="1126" y="36629"/>
                  </a:lnTo>
                  <a:lnTo>
                    <a:pt x="1115" y="36674"/>
                  </a:lnTo>
                  <a:lnTo>
                    <a:pt x="1103" y="36720"/>
                  </a:lnTo>
                  <a:lnTo>
                    <a:pt x="1115" y="36765"/>
                  </a:lnTo>
                  <a:lnTo>
                    <a:pt x="1126" y="36811"/>
                  </a:lnTo>
                  <a:lnTo>
                    <a:pt x="1138" y="36845"/>
                  </a:lnTo>
                  <a:lnTo>
                    <a:pt x="1172" y="36890"/>
                  </a:lnTo>
                  <a:lnTo>
                    <a:pt x="1206" y="36913"/>
                  </a:lnTo>
                  <a:lnTo>
                    <a:pt x="1240" y="36936"/>
                  </a:lnTo>
                  <a:lnTo>
                    <a:pt x="1274" y="36959"/>
                  </a:lnTo>
                  <a:lnTo>
                    <a:pt x="1320" y="36959"/>
                  </a:lnTo>
                  <a:lnTo>
                    <a:pt x="1320" y="39279"/>
                  </a:lnTo>
                  <a:lnTo>
                    <a:pt x="1251" y="39302"/>
                  </a:lnTo>
                  <a:lnTo>
                    <a:pt x="1194" y="39347"/>
                  </a:lnTo>
                  <a:lnTo>
                    <a:pt x="1160" y="39404"/>
                  </a:lnTo>
                  <a:lnTo>
                    <a:pt x="1149" y="39438"/>
                  </a:lnTo>
                  <a:lnTo>
                    <a:pt x="1149" y="39484"/>
                  </a:lnTo>
                  <a:lnTo>
                    <a:pt x="1149" y="39518"/>
                  </a:lnTo>
                  <a:lnTo>
                    <a:pt x="1160" y="39552"/>
                  </a:lnTo>
                  <a:lnTo>
                    <a:pt x="0" y="40223"/>
                  </a:lnTo>
                  <a:lnTo>
                    <a:pt x="0" y="40269"/>
                  </a:lnTo>
                  <a:lnTo>
                    <a:pt x="1172" y="39598"/>
                  </a:lnTo>
                  <a:lnTo>
                    <a:pt x="1206" y="39632"/>
                  </a:lnTo>
                  <a:lnTo>
                    <a:pt x="1251" y="39666"/>
                  </a:lnTo>
                  <a:lnTo>
                    <a:pt x="1297" y="39677"/>
                  </a:lnTo>
                  <a:lnTo>
                    <a:pt x="1354" y="39689"/>
                  </a:lnTo>
                  <a:lnTo>
                    <a:pt x="1399" y="39677"/>
                  </a:lnTo>
                  <a:lnTo>
                    <a:pt x="1445" y="39666"/>
                  </a:lnTo>
                  <a:lnTo>
                    <a:pt x="1490" y="39632"/>
                  </a:lnTo>
                  <a:lnTo>
                    <a:pt x="1524" y="39598"/>
                  </a:lnTo>
                  <a:lnTo>
                    <a:pt x="3561" y="40781"/>
                  </a:lnTo>
                  <a:lnTo>
                    <a:pt x="3549" y="40826"/>
                  </a:lnTo>
                  <a:lnTo>
                    <a:pt x="3561" y="40894"/>
                  </a:lnTo>
                  <a:lnTo>
                    <a:pt x="3595" y="40940"/>
                  </a:lnTo>
                  <a:lnTo>
                    <a:pt x="3640" y="40974"/>
                  </a:lnTo>
                  <a:lnTo>
                    <a:pt x="3697" y="40997"/>
                  </a:lnTo>
                  <a:lnTo>
                    <a:pt x="3697" y="43352"/>
                  </a:lnTo>
                  <a:lnTo>
                    <a:pt x="3652" y="43363"/>
                  </a:lnTo>
                  <a:lnTo>
                    <a:pt x="3606" y="43374"/>
                  </a:lnTo>
                  <a:lnTo>
                    <a:pt x="3572" y="43397"/>
                  </a:lnTo>
                  <a:lnTo>
                    <a:pt x="3538" y="43431"/>
                  </a:lnTo>
                  <a:lnTo>
                    <a:pt x="3515" y="43465"/>
                  </a:lnTo>
                  <a:lnTo>
                    <a:pt x="3504" y="43499"/>
                  </a:lnTo>
                  <a:lnTo>
                    <a:pt x="3492" y="43545"/>
                  </a:lnTo>
                  <a:lnTo>
                    <a:pt x="3481" y="43590"/>
                  </a:lnTo>
                  <a:lnTo>
                    <a:pt x="3492" y="43636"/>
                  </a:lnTo>
                  <a:lnTo>
                    <a:pt x="3504" y="43670"/>
                  </a:lnTo>
                  <a:lnTo>
                    <a:pt x="1570" y="44785"/>
                  </a:lnTo>
                  <a:lnTo>
                    <a:pt x="1524" y="44739"/>
                  </a:lnTo>
                  <a:lnTo>
                    <a:pt x="1479" y="44705"/>
                  </a:lnTo>
                  <a:lnTo>
                    <a:pt x="1422" y="44682"/>
                  </a:lnTo>
                  <a:lnTo>
                    <a:pt x="1354" y="44671"/>
                  </a:lnTo>
                  <a:lnTo>
                    <a:pt x="1285" y="44682"/>
                  </a:lnTo>
                  <a:lnTo>
                    <a:pt x="1217" y="44705"/>
                  </a:lnTo>
                  <a:lnTo>
                    <a:pt x="1172" y="44739"/>
                  </a:lnTo>
                  <a:lnTo>
                    <a:pt x="1126" y="44796"/>
                  </a:lnTo>
                  <a:lnTo>
                    <a:pt x="0" y="44136"/>
                  </a:lnTo>
                  <a:lnTo>
                    <a:pt x="0" y="44193"/>
                  </a:lnTo>
                  <a:lnTo>
                    <a:pt x="1103" y="44830"/>
                  </a:lnTo>
                  <a:lnTo>
                    <a:pt x="1092" y="44887"/>
                  </a:lnTo>
                  <a:lnTo>
                    <a:pt x="1081" y="44933"/>
                  </a:lnTo>
                  <a:lnTo>
                    <a:pt x="1092" y="44978"/>
                  </a:lnTo>
                  <a:lnTo>
                    <a:pt x="1103" y="45035"/>
                  </a:lnTo>
                  <a:lnTo>
                    <a:pt x="1126" y="45069"/>
                  </a:lnTo>
                  <a:lnTo>
                    <a:pt x="1149" y="45115"/>
                  </a:lnTo>
                  <a:lnTo>
                    <a:pt x="1194" y="45137"/>
                  </a:lnTo>
                  <a:lnTo>
                    <a:pt x="1229" y="45172"/>
                  </a:lnTo>
                  <a:lnTo>
                    <a:pt x="1274" y="45183"/>
                  </a:lnTo>
                  <a:lnTo>
                    <a:pt x="1320" y="45194"/>
                  </a:lnTo>
                  <a:lnTo>
                    <a:pt x="1320" y="47435"/>
                  </a:lnTo>
                  <a:lnTo>
                    <a:pt x="1274" y="47447"/>
                  </a:lnTo>
                  <a:lnTo>
                    <a:pt x="1229" y="47469"/>
                  </a:lnTo>
                  <a:lnTo>
                    <a:pt x="1194" y="47492"/>
                  </a:lnTo>
                  <a:lnTo>
                    <a:pt x="1160" y="47526"/>
                  </a:lnTo>
                  <a:lnTo>
                    <a:pt x="1138" y="47560"/>
                  </a:lnTo>
                  <a:lnTo>
                    <a:pt x="1115" y="47595"/>
                  </a:lnTo>
                  <a:lnTo>
                    <a:pt x="1103" y="47640"/>
                  </a:lnTo>
                  <a:lnTo>
                    <a:pt x="1103" y="47686"/>
                  </a:lnTo>
                  <a:lnTo>
                    <a:pt x="1103" y="47742"/>
                  </a:lnTo>
                  <a:lnTo>
                    <a:pt x="1115" y="47788"/>
                  </a:lnTo>
                  <a:lnTo>
                    <a:pt x="0" y="48436"/>
                  </a:lnTo>
                  <a:lnTo>
                    <a:pt x="0" y="48482"/>
                  </a:lnTo>
                  <a:lnTo>
                    <a:pt x="1138" y="47822"/>
                  </a:lnTo>
                  <a:lnTo>
                    <a:pt x="1183" y="47879"/>
                  </a:lnTo>
                  <a:lnTo>
                    <a:pt x="1229" y="47913"/>
                  </a:lnTo>
                  <a:lnTo>
                    <a:pt x="1285" y="47936"/>
                  </a:lnTo>
                  <a:lnTo>
                    <a:pt x="1354" y="47947"/>
                  </a:lnTo>
                  <a:lnTo>
                    <a:pt x="1399" y="47936"/>
                  </a:lnTo>
                  <a:lnTo>
                    <a:pt x="1445" y="47924"/>
                  </a:lnTo>
                  <a:lnTo>
                    <a:pt x="1490" y="47902"/>
                  </a:lnTo>
                  <a:lnTo>
                    <a:pt x="1524" y="47868"/>
                  </a:lnTo>
                  <a:lnTo>
                    <a:pt x="1558" y="47833"/>
                  </a:lnTo>
                  <a:lnTo>
                    <a:pt x="1581" y="47788"/>
                  </a:lnTo>
                  <a:lnTo>
                    <a:pt x="1593" y="47742"/>
                  </a:lnTo>
                  <a:lnTo>
                    <a:pt x="1604" y="47686"/>
                  </a:lnTo>
                  <a:lnTo>
                    <a:pt x="1593" y="47640"/>
                  </a:lnTo>
                  <a:lnTo>
                    <a:pt x="1581" y="47595"/>
                  </a:lnTo>
                  <a:lnTo>
                    <a:pt x="1558" y="47560"/>
                  </a:lnTo>
                  <a:lnTo>
                    <a:pt x="1536" y="47515"/>
                  </a:lnTo>
                  <a:lnTo>
                    <a:pt x="1502" y="47492"/>
                  </a:lnTo>
                  <a:lnTo>
                    <a:pt x="1456" y="47469"/>
                  </a:lnTo>
                  <a:lnTo>
                    <a:pt x="1411" y="47447"/>
                  </a:lnTo>
                  <a:lnTo>
                    <a:pt x="1365" y="47435"/>
                  </a:lnTo>
                  <a:lnTo>
                    <a:pt x="1365" y="45194"/>
                  </a:lnTo>
                  <a:lnTo>
                    <a:pt x="1422" y="45183"/>
                  </a:lnTo>
                  <a:lnTo>
                    <a:pt x="1467" y="45172"/>
                  </a:lnTo>
                  <a:lnTo>
                    <a:pt x="1502" y="45149"/>
                  </a:lnTo>
                  <a:lnTo>
                    <a:pt x="1547" y="45115"/>
                  </a:lnTo>
                  <a:lnTo>
                    <a:pt x="1570" y="45081"/>
                  </a:lnTo>
                  <a:lnTo>
                    <a:pt x="1593" y="45035"/>
                  </a:lnTo>
                  <a:lnTo>
                    <a:pt x="1604" y="44990"/>
                  </a:lnTo>
                  <a:lnTo>
                    <a:pt x="1615" y="44933"/>
                  </a:lnTo>
                  <a:lnTo>
                    <a:pt x="1604" y="44876"/>
                  </a:lnTo>
                  <a:lnTo>
                    <a:pt x="1593" y="44830"/>
                  </a:lnTo>
                  <a:lnTo>
                    <a:pt x="3515" y="43716"/>
                  </a:lnTo>
                  <a:lnTo>
                    <a:pt x="3561" y="43761"/>
                  </a:lnTo>
                  <a:lnTo>
                    <a:pt x="3606" y="43795"/>
                  </a:lnTo>
                  <a:lnTo>
                    <a:pt x="3663" y="43818"/>
                  </a:lnTo>
                  <a:lnTo>
                    <a:pt x="3720" y="43829"/>
                  </a:lnTo>
                  <a:lnTo>
                    <a:pt x="3765" y="43818"/>
                  </a:lnTo>
                  <a:lnTo>
                    <a:pt x="3811" y="43807"/>
                  </a:lnTo>
                  <a:lnTo>
                    <a:pt x="3856" y="43784"/>
                  </a:lnTo>
                  <a:lnTo>
                    <a:pt x="3890" y="43750"/>
                  </a:lnTo>
                  <a:lnTo>
                    <a:pt x="3913" y="43716"/>
                  </a:lnTo>
                  <a:lnTo>
                    <a:pt x="3936" y="43681"/>
                  </a:lnTo>
                  <a:lnTo>
                    <a:pt x="3947" y="43636"/>
                  </a:lnTo>
                  <a:lnTo>
                    <a:pt x="3959" y="43590"/>
                  </a:lnTo>
                  <a:lnTo>
                    <a:pt x="3959" y="43545"/>
                  </a:lnTo>
                  <a:lnTo>
                    <a:pt x="3936" y="43499"/>
                  </a:lnTo>
                  <a:lnTo>
                    <a:pt x="3925" y="43454"/>
                  </a:lnTo>
                  <a:lnTo>
                    <a:pt x="3890" y="43420"/>
                  </a:lnTo>
                  <a:lnTo>
                    <a:pt x="3856" y="43397"/>
                  </a:lnTo>
                  <a:lnTo>
                    <a:pt x="3822" y="43374"/>
                  </a:lnTo>
                  <a:lnTo>
                    <a:pt x="3777" y="43363"/>
                  </a:lnTo>
                  <a:lnTo>
                    <a:pt x="3743" y="43352"/>
                  </a:lnTo>
                  <a:lnTo>
                    <a:pt x="3743" y="40997"/>
                  </a:lnTo>
                  <a:lnTo>
                    <a:pt x="3799" y="40985"/>
                  </a:lnTo>
                  <a:lnTo>
                    <a:pt x="3845" y="40940"/>
                  </a:lnTo>
                  <a:lnTo>
                    <a:pt x="3879" y="40894"/>
                  </a:lnTo>
                  <a:lnTo>
                    <a:pt x="3890" y="40826"/>
                  </a:lnTo>
                  <a:lnTo>
                    <a:pt x="3879" y="40769"/>
                  </a:lnTo>
                  <a:lnTo>
                    <a:pt x="5881" y="39609"/>
                  </a:lnTo>
                  <a:lnTo>
                    <a:pt x="5915" y="39666"/>
                  </a:lnTo>
                  <a:lnTo>
                    <a:pt x="5972" y="39700"/>
                  </a:lnTo>
                  <a:lnTo>
                    <a:pt x="6029" y="39723"/>
                  </a:lnTo>
                  <a:lnTo>
                    <a:pt x="6086" y="39734"/>
                  </a:lnTo>
                  <a:lnTo>
                    <a:pt x="6154" y="39723"/>
                  </a:lnTo>
                  <a:lnTo>
                    <a:pt x="6211" y="39700"/>
                  </a:lnTo>
                  <a:lnTo>
                    <a:pt x="6256" y="39666"/>
                  </a:lnTo>
                  <a:lnTo>
                    <a:pt x="6302" y="39620"/>
                  </a:lnTo>
                  <a:lnTo>
                    <a:pt x="8236" y="40735"/>
                  </a:lnTo>
                  <a:lnTo>
                    <a:pt x="8213" y="40781"/>
                  </a:lnTo>
                  <a:lnTo>
                    <a:pt x="8213" y="40826"/>
                  </a:lnTo>
                  <a:lnTo>
                    <a:pt x="8213" y="40883"/>
                  </a:lnTo>
                  <a:lnTo>
                    <a:pt x="8236" y="40929"/>
                  </a:lnTo>
                  <a:lnTo>
                    <a:pt x="8259" y="40963"/>
                  </a:lnTo>
                  <a:lnTo>
                    <a:pt x="8281" y="41008"/>
                  </a:lnTo>
                  <a:lnTo>
                    <a:pt x="8327" y="41031"/>
                  </a:lnTo>
                  <a:lnTo>
                    <a:pt x="8361" y="41054"/>
                  </a:lnTo>
                  <a:lnTo>
                    <a:pt x="8406" y="41076"/>
                  </a:lnTo>
                  <a:lnTo>
                    <a:pt x="8509" y="41076"/>
                  </a:lnTo>
                  <a:lnTo>
                    <a:pt x="8554" y="41054"/>
                  </a:lnTo>
                  <a:lnTo>
                    <a:pt x="8600" y="41031"/>
                  </a:lnTo>
                  <a:lnTo>
                    <a:pt x="8634" y="41008"/>
                  </a:lnTo>
                  <a:lnTo>
                    <a:pt x="8668" y="40963"/>
                  </a:lnTo>
                  <a:lnTo>
                    <a:pt x="8691" y="40929"/>
                  </a:lnTo>
                  <a:lnTo>
                    <a:pt x="8702" y="40883"/>
                  </a:lnTo>
                  <a:lnTo>
                    <a:pt x="8702" y="40826"/>
                  </a:lnTo>
                  <a:lnTo>
                    <a:pt x="8702" y="40781"/>
                  </a:lnTo>
                  <a:lnTo>
                    <a:pt x="8691" y="40735"/>
                  </a:lnTo>
                  <a:lnTo>
                    <a:pt x="10659" y="39598"/>
                  </a:lnTo>
                  <a:lnTo>
                    <a:pt x="10693" y="39632"/>
                  </a:lnTo>
                  <a:lnTo>
                    <a:pt x="10727" y="39655"/>
                  </a:lnTo>
                  <a:lnTo>
                    <a:pt x="10784" y="39677"/>
                  </a:lnTo>
                  <a:lnTo>
                    <a:pt x="10829" y="39689"/>
                  </a:lnTo>
                  <a:lnTo>
                    <a:pt x="10875" y="39677"/>
                  </a:lnTo>
                  <a:lnTo>
                    <a:pt x="10909" y="39666"/>
                  </a:lnTo>
                  <a:lnTo>
                    <a:pt x="10943" y="39655"/>
                  </a:lnTo>
                  <a:lnTo>
                    <a:pt x="10977" y="39620"/>
                  </a:lnTo>
                  <a:lnTo>
                    <a:pt x="11000" y="39598"/>
                  </a:lnTo>
                  <a:lnTo>
                    <a:pt x="11023" y="39564"/>
                  </a:lnTo>
                  <a:lnTo>
                    <a:pt x="11034" y="39518"/>
                  </a:lnTo>
                  <a:lnTo>
                    <a:pt x="11034" y="39484"/>
                  </a:lnTo>
                  <a:lnTo>
                    <a:pt x="11034" y="39438"/>
                  </a:lnTo>
                  <a:lnTo>
                    <a:pt x="11023" y="39404"/>
                  </a:lnTo>
                  <a:lnTo>
                    <a:pt x="11000" y="39370"/>
                  </a:lnTo>
                  <a:lnTo>
                    <a:pt x="10977" y="39347"/>
                  </a:lnTo>
                  <a:lnTo>
                    <a:pt x="10920" y="39302"/>
                  </a:lnTo>
                  <a:lnTo>
                    <a:pt x="10886" y="39291"/>
                  </a:lnTo>
                  <a:lnTo>
                    <a:pt x="10852" y="39279"/>
                  </a:lnTo>
                  <a:lnTo>
                    <a:pt x="10852" y="36913"/>
                  </a:lnTo>
                  <a:lnTo>
                    <a:pt x="10920" y="36890"/>
                  </a:lnTo>
                  <a:lnTo>
                    <a:pt x="10977" y="36856"/>
                  </a:lnTo>
                  <a:lnTo>
                    <a:pt x="11011" y="36799"/>
                  </a:lnTo>
                  <a:lnTo>
                    <a:pt x="11023" y="36765"/>
                  </a:lnTo>
                  <a:lnTo>
                    <a:pt x="11023" y="36720"/>
                  </a:lnTo>
                  <a:lnTo>
                    <a:pt x="11023" y="36686"/>
                  </a:lnTo>
                  <a:lnTo>
                    <a:pt x="11011" y="36651"/>
                  </a:lnTo>
                  <a:lnTo>
                    <a:pt x="10989" y="36617"/>
                  </a:lnTo>
                  <a:lnTo>
                    <a:pt x="10966" y="36583"/>
                  </a:lnTo>
                  <a:lnTo>
                    <a:pt x="10943" y="36560"/>
                  </a:lnTo>
                  <a:lnTo>
                    <a:pt x="10909" y="36549"/>
                  </a:lnTo>
                  <a:lnTo>
                    <a:pt x="10864" y="36538"/>
                  </a:lnTo>
                  <a:lnTo>
                    <a:pt x="10829" y="36526"/>
                  </a:lnTo>
                  <a:lnTo>
                    <a:pt x="10784" y="36538"/>
                  </a:lnTo>
                  <a:lnTo>
                    <a:pt x="10738" y="36549"/>
                  </a:lnTo>
                  <a:lnTo>
                    <a:pt x="10704" y="36583"/>
                  </a:lnTo>
                  <a:lnTo>
                    <a:pt x="10670" y="36617"/>
                  </a:lnTo>
                  <a:lnTo>
                    <a:pt x="8657" y="35457"/>
                  </a:lnTo>
                  <a:lnTo>
                    <a:pt x="8668" y="35412"/>
                  </a:lnTo>
                  <a:lnTo>
                    <a:pt x="8668" y="35377"/>
                  </a:lnTo>
                  <a:lnTo>
                    <a:pt x="8668" y="35332"/>
                  </a:lnTo>
                  <a:lnTo>
                    <a:pt x="8657" y="35298"/>
                  </a:lnTo>
                  <a:lnTo>
                    <a:pt x="8634" y="35264"/>
                  </a:lnTo>
                  <a:lnTo>
                    <a:pt x="8611" y="35230"/>
                  </a:lnTo>
                  <a:lnTo>
                    <a:pt x="8588" y="35207"/>
                  </a:lnTo>
                  <a:lnTo>
                    <a:pt x="8554" y="35184"/>
                  </a:lnTo>
                  <a:lnTo>
                    <a:pt x="8520" y="35173"/>
                  </a:lnTo>
                  <a:lnTo>
                    <a:pt x="8475" y="35173"/>
                  </a:lnTo>
                  <a:lnTo>
                    <a:pt x="8475" y="32829"/>
                  </a:lnTo>
                  <a:lnTo>
                    <a:pt x="8520" y="32818"/>
                  </a:lnTo>
                  <a:lnTo>
                    <a:pt x="8554" y="32807"/>
                  </a:lnTo>
                  <a:lnTo>
                    <a:pt x="8588" y="32784"/>
                  </a:lnTo>
                  <a:lnTo>
                    <a:pt x="8611" y="32761"/>
                  </a:lnTo>
                  <a:lnTo>
                    <a:pt x="8645" y="32727"/>
                  </a:lnTo>
                  <a:lnTo>
                    <a:pt x="8657" y="32693"/>
                  </a:lnTo>
                  <a:lnTo>
                    <a:pt x="8668" y="32659"/>
                  </a:lnTo>
                  <a:lnTo>
                    <a:pt x="8668" y="32625"/>
                  </a:lnTo>
                  <a:lnTo>
                    <a:pt x="8668" y="32579"/>
                  </a:lnTo>
                  <a:lnTo>
                    <a:pt x="8657" y="32534"/>
                  </a:lnTo>
                  <a:lnTo>
                    <a:pt x="8634" y="32499"/>
                  </a:lnTo>
                  <a:lnTo>
                    <a:pt x="8611" y="32465"/>
                  </a:lnTo>
                  <a:lnTo>
                    <a:pt x="8577" y="32443"/>
                  </a:lnTo>
                  <a:lnTo>
                    <a:pt x="8543" y="32420"/>
                  </a:lnTo>
                  <a:lnTo>
                    <a:pt x="8509" y="32408"/>
                  </a:lnTo>
                  <a:lnTo>
                    <a:pt x="8406" y="32408"/>
                  </a:lnTo>
                  <a:lnTo>
                    <a:pt x="8361" y="32431"/>
                  </a:lnTo>
                  <a:lnTo>
                    <a:pt x="8315" y="32465"/>
                  </a:lnTo>
                  <a:lnTo>
                    <a:pt x="8281" y="32499"/>
                  </a:lnTo>
                  <a:lnTo>
                    <a:pt x="6256" y="31328"/>
                  </a:lnTo>
                  <a:lnTo>
                    <a:pt x="6268" y="31271"/>
                  </a:lnTo>
                  <a:lnTo>
                    <a:pt x="6256" y="31237"/>
                  </a:lnTo>
                  <a:lnTo>
                    <a:pt x="6245" y="31203"/>
                  </a:lnTo>
                  <a:lnTo>
                    <a:pt x="6211" y="31146"/>
                  </a:lnTo>
                  <a:lnTo>
                    <a:pt x="6154" y="31112"/>
                  </a:lnTo>
                  <a:lnTo>
                    <a:pt x="6120" y="31100"/>
                  </a:lnTo>
                  <a:lnTo>
                    <a:pt x="6052" y="31100"/>
                  </a:lnTo>
                  <a:lnTo>
                    <a:pt x="6018" y="31112"/>
                  </a:lnTo>
                  <a:lnTo>
                    <a:pt x="5972" y="31146"/>
                  </a:lnTo>
                  <a:lnTo>
                    <a:pt x="5927" y="31203"/>
                  </a:lnTo>
                  <a:lnTo>
                    <a:pt x="5915" y="31237"/>
                  </a:lnTo>
                  <a:lnTo>
                    <a:pt x="5915" y="31271"/>
                  </a:lnTo>
                  <a:lnTo>
                    <a:pt x="5927" y="31328"/>
                  </a:lnTo>
                  <a:lnTo>
                    <a:pt x="3879" y="32499"/>
                  </a:lnTo>
                  <a:lnTo>
                    <a:pt x="3845" y="32465"/>
                  </a:lnTo>
                  <a:lnTo>
                    <a:pt x="3811" y="32443"/>
                  </a:lnTo>
                  <a:lnTo>
                    <a:pt x="3765" y="32431"/>
                  </a:lnTo>
                  <a:lnTo>
                    <a:pt x="3720" y="32420"/>
                  </a:lnTo>
                  <a:lnTo>
                    <a:pt x="3674" y="32431"/>
                  </a:lnTo>
                  <a:lnTo>
                    <a:pt x="3629" y="32443"/>
                  </a:lnTo>
                  <a:lnTo>
                    <a:pt x="3583" y="32477"/>
                  </a:lnTo>
                  <a:lnTo>
                    <a:pt x="3561" y="32511"/>
                  </a:lnTo>
                  <a:lnTo>
                    <a:pt x="1570" y="31362"/>
                  </a:lnTo>
                  <a:lnTo>
                    <a:pt x="1581" y="31316"/>
                  </a:lnTo>
                  <a:lnTo>
                    <a:pt x="1593" y="31271"/>
                  </a:lnTo>
                  <a:lnTo>
                    <a:pt x="1581" y="31225"/>
                  </a:lnTo>
                  <a:lnTo>
                    <a:pt x="1570" y="31180"/>
                  </a:lnTo>
                  <a:lnTo>
                    <a:pt x="1547" y="31146"/>
                  </a:lnTo>
                  <a:lnTo>
                    <a:pt x="1524" y="31112"/>
                  </a:lnTo>
                  <a:lnTo>
                    <a:pt x="1490" y="31078"/>
                  </a:lnTo>
                  <a:lnTo>
                    <a:pt x="1456" y="31055"/>
                  </a:lnTo>
                  <a:lnTo>
                    <a:pt x="1411" y="31043"/>
                  </a:lnTo>
                  <a:lnTo>
                    <a:pt x="1365" y="31032"/>
                  </a:lnTo>
                  <a:lnTo>
                    <a:pt x="1365" y="28689"/>
                  </a:lnTo>
                  <a:lnTo>
                    <a:pt x="1433" y="28666"/>
                  </a:lnTo>
                  <a:lnTo>
                    <a:pt x="1479" y="28632"/>
                  </a:lnTo>
                  <a:lnTo>
                    <a:pt x="1513" y="28575"/>
                  </a:lnTo>
                  <a:lnTo>
                    <a:pt x="1524" y="28518"/>
                  </a:lnTo>
                  <a:lnTo>
                    <a:pt x="1513" y="28450"/>
                  </a:lnTo>
                  <a:lnTo>
                    <a:pt x="3561" y="27267"/>
                  </a:lnTo>
                  <a:lnTo>
                    <a:pt x="3595" y="27301"/>
                  </a:lnTo>
                  <a:lnTo>
                    <a:pt x="3629" y="27324"/>
                  </a:lnTo>
                  <a:lnTo>
                    <a:pt x="3674" y="27346"/>
                  </a:lnTo>
                  <a:lnTo>
                    <a:pt x="3765" y="27346"/>
                  </a:lnTo>
                  <a:lnTo>
                    <a:pt x="3811" y="27324"/>
                  </a:lnTo>
                  <a:lnTo>
                    <a:pt x="3845" y="27301"/>
                  </a:lnTo>
                  <a:lnTo>
                    <a:pt x="3868" y="27267"/>
                  </a:lnTo>
                  <a:lnTo>
                    <a:pt x="5870" y="28416"/>
                  </a:lnTo>
                  <a:lnTo>
                    <a:pt x="5858" y="28461"/>
                  </a:lnTo>
                  <a:lnTo>
                    <a:pt x="5847" y="28518"/>
                  </a:lnTo>
                  <a:lnTo>
                    <a:pt x="5858" y="28564"/>
                  </a:lnTo>
                  <a:lnTo>
                    <a:pt x="5870" y="28609"/>
                  </a:lnTo>
                  <a:lnTo>
                    <a:pt x="5892" y="28643"/>
                  </a:lnTo>
                  <a:lnTo>
                    <a:pt x="5915" y="28689"/>
                  </a:lnTo>
                  <a:lnTo>
                    <a:pt x="5949" y="28711"/>
                  </a:lnTo>
                  <a:lnTo>
                    <a:pt x="5995" y="28734"/>
                  </a:lnTo>
                  <a:lnTo>
                    <a:pt x="6040" y="28746"/>
                  </a:lnTo>
                  <a:lnTo>
                    <a:pt x="6086" y="28757"/>
                  </a:lnTo>
                  <a:lnTo>
                    <a:pt x="6143" y="28746"/>
                  </a:lnTo>
                  <a:lnTo>
                    <a:pt x="6188" y="28734"/>
                  </a:lnTo>
                  <a:lnTo>
                    <a:pt x="6222" y="28711"/>
                  </a:lnTo>
                  <a:lnTo>
                    <a:pt x="6256" y="28689"/>
                  </a:lnTo>
                  <a:lnTo>
                    <a:pt x="6291" y="28643"/>
                  </a:lnTo>
                  <a:lnTo>
                    <a:pt x="6313" y="28609"/>
                  </a:lnTo>
                  <a:lnTo>
                    <a:pt x="6325" y="28564"/>
                  </a:lnTo>
                  <a:lnTo>
                    <a:pt x="6336" y="28518"/>
                  </a:lnTo>
                  <a:lnTo>
                    <a:pt x="6325" y="28461"/>
                  </a:lnTo>
                  <a:lnTo>
                    <a:pt x="6313" y="28416"/>
                  </a:lnTo>
                  <a:lnTo>
                    <a:pt x="8281" y="27278"/>
                  </a:lnTo>
                  <a:lnTo>
                    <a:pt x="8315" y="27324"/>
                  </a:lnTo>
                  <a:lnTo>
                    <a:pt x="8361" y="27358"/>
                  </a:lnTo>
                  <a:lnTo>
                    <a:pt x="8406" y="27369"/>
                  </a:lnTo>
                  <a:lnTo>
                    <a:pt x="8463" y="27381"/>
                  </a:lnTo>
                  <a:lnTo>
                    <a:pt x="8509" y="27381"/>
                  </a:lnTo>
                  <a:lnTo>
                    <a:pt x="8543" y="27358"/>
                  </a:lnTo>
                  <a:lnTo>
                    <a:pt x="8577" y="27346"/>
                  </a:lnTo>
                  <a:lnTo>
                    <a:pt x="8611" y="27312"/>
                  </a:lnTo>
                  <a:lnTo>
                    <a:pt x="8634" y="27290"/>
                  </a:lnTo>
                  <a:lnTo>
                    <a:pt x="8657" y="27244"/>
                  </a:lnTo>
                  <a:lnTo>
                    <a:pt x="8668" y="27210"/>
                  </a:lnTo>
                  <a:lnTo>
                    <a:pt x="8679" y="27164"/>
                  </a:lnTo>
                  <a:lnTo>
                    <a:pt x="8668" y="27130"/>
                  </a:lnTo>
                  <a:lnTo>
                    <a:pt x="8657" y="27085"/>
                  </a:lnTo>
                  <a:lnTo>
                    <a:pt x="8645" y="27051"/>
                  </a:lnTo>
                  <a:lnTo>
                    <a:pt x="8623" y="27017"/>
                  </a:lnTo>
                  <a:lnTo>
                    <a:pt x="8588" y="26994"/>
                  </a:lnTo>
                  <a:lnTo>
                    <a:pt x="8554" y="26971"/>
                  </a:lnTo>
                  <a:lnTo>
                    <a:pt x="8520" y="26960"/>
                  </a:lnTo>
                  <a:lnTo>
                    <a:pt x="8475" y="26960"/>
                  </a:lnTo>
                  <a:lnTo>
                    <a:pt x="8475" y="24628"/>
                  </a:lnTo>
                  <a:lnTo>
                    <a:pt x="8520" y="24616"/>
                  </a:lnTo>
                  <a:lnTo>
                    <a:pt x="8554" y="24605"/>
                  </a:lnTo>
                  <a:lnTo>
                    <a:pt x="8588" y="24582"/>
                  </a:lnTo>
                  <a:lnTo>
                    <a:pt x="8623" y="24559"/>
                  </a:lnTo>
                  <a:lnTo>
                    <a:pt x="8645" y="24525"/>
                  </a:lnTo>
                  <a:lnTo>
                    <a:pt x="8668" y="24491"/>
                  </a:lnTo>
                  <a:lnTo>
                    <a:pt x="8679" y="24446"/>
                  </a:lnTo>
                  <a:lnTo>
                    <a:pt x="8679" y="24412"/>
                  </a:lnTo>
                  <a:lnTo>
                    <a:pt x="8679" y="24366"/>
                  </a:lnTo>
                  <a:lnTo>
                    <a:pt x="8657" y="24321"/>
                  </a:lnTo>
                  <a:lnTo>
                    <a:pt x="8645" y="24286"/>
                  </a:lnTo>
                  <a:lnTo>
                    <a:pt x="8611" y="24252"/>
                  </a:lnTo>
                  <a:lnTo>
                    <a:pt x="8577" y="24230"/>
                  </a:lnTo>
                  <a:lnTo>
                    <a:pt x="8543" y="24207"/>
                  </a:lnTo>
                  <a:lnTo>
                    <a:pt x="8509" y="24195"/>
                  </a:lnTo>
                  <a:lnTo>
                    <a:pt x="8406" y="24195"/>
                  </a:lnTo>
                  <a:lnTo>
                    <a:pt x="8361" y="24218"/>
                  </a:lnTo>
                  <a:lnTo>
                    <a:pt x="8315" y="24241"/>
                  </a:lnTo>
                  <a:lnTo>
                    <a:pt x="8281" y="24286"/>
                  </a:lnTo>
                  <a:lnTo>
                    <a:pt x="6279" y="23126"/>
                  </a:lnTo>
                  <a:lnTo>
                    <a:pt x="6291" y="23092"/>
                  </a:lnTo>
                  <a:lnTo>
                    <a:pt x="6291" y="23058"/>
                  </a:lnTo>
                  <a:lnTo>
                    <a:pt x="6291" y="23024"/>
                  </a:lnTo>
                  <a:lnTo>
                    <a:pt x="6279" y="22978"/>
                  </a:lnTo>
                  <a:lnTo>
                    <a:pt x="6256" y="22944"/>
                  </a:lnTo>
                  <a:lnTo>
                    <a:pt x="6234" y="22921"/>
                  </a:lnTo>
                  <a:lnTo>
                    <a:pt x="6200" y="22899"/>
                  </a:lnTo>
                  <a:lnTo>
                    <a:pt x="6165" y="22876"/>
                  </a:lnTo>
                  <a:lnTo>
                    <a:pt x="6131" y="22865"/>
                  </a:lnTo>
                  <a:lnTo>
                    <a:pt x="6086" y="22853"/>
                  </a:lnTo>
                  <a:lnTo>
                    <a:pt x="6052" y="22865"/>
                  </a:lnTo>
                  <a:lnTo>
                    <a:pt x="6006" y="22876"/>
                  </a:lnTo>
                  <a:lnTo>
                    <a:pt x="5972" y="22899"/>
                  </a:lnTo>
                  <a:lnTo>
                    <a:pt x="5949" y="22921"/>
                  </a:lnTo>
                  <a:lnTo>
                    <a:pt x="5927" y="22944"/>
                  </a:lnTo>
                  <a:lnTo>
                    <a:pt x="5904" y="22978"/>
                  </a:lnTo>
                  <a:lnTo>
                    <a:pt x="5892" y="23024"/>
                  </a:lnTo>
                  <a:lnTo>
                    <a:pt x="5892" y="23058"/>
                  </a:lnTo>
                  <a:lnTo>
                    <a:pt x="5904" y="23126"/>
                  </a:lnTo>
                  <a:lnTo>
                    <a:pt x="3856" y="24309"/>
                  </a:lnTo>
                  <a:lnTo>
                    <a:pt x="3822" y="24286"/>
                  </a:lnTo>
                  <a:lnTo>
                    <a:pt x="3799" y="24264"/>
                  </a:lnTo>
                  <a:lnTo>
                    <a:pt x="3754" y="24252"/>
                  </a:lnTo>
                  <a:lnTo>
                    <a:pt x="3720" y="24241"/>
                  </a:lnTo>
                  <a:lnTo>
                    <a:pt x="3674" y="24252"/>
                  </a:lnTo>
                  <a:lnTo>
                    <a:pt x="3640" y="24264"/>
                  </a:lnTo>
                  <a:lnTo>
                    <a:pt x="3606" y="24286"/>
                  </a:lnTo>
                  <a:lnTo>
                    <a:pt x="3583" y="24309"/>
                  </a:lnTo>
                  <a:lnTo>
                    <a:pt x="1558" y="23149"/>
                  </a:lnTo>
                  <a:lnTo>
                    <a:pt x="1570" y="23103"/>
                  </a:lnTo>
                  <a:lnTo>
                    <a:pt x="1581" y="23058"/>
                  </a:lnTo>
                  <a:lnTo>
                    <a:pt x="1570" y="23012"/>
                  </a:lnTo>
                  <a:lnTo>
                    <a:pt x="1558" y="22978"/>
                  </a:lnTo>
                  <a:lnTo>
                    <a:pt x="1547" y="22933"/>
                  </a:lnTo>
                  <a:lnTo>
                    <a:pt x="1513" y="22910"/>
                  </a:lnTo>
                  <a:lnTo>
                    <a:pt x="1490" y="22876"/>
                  </a:lnTo>
                  <a:lnTo>
                    <a:pt x="1445" y="22853"/>
                  </a:lnTo>
                  <a:lnTo>
                    <a:pt x="1411" y="22842"/>
                  </a:lnTo>
                  <a:lnTo>
                    <a:pt x="1365" y="22830"/>
                  </a:lnTo>
                  <a:lnTo>
                    <a:pt x="1365" y="20487"/>
                  </a:lnTo>
                  <a:lnTo>
                    <a:pt x="1433" y="20464"/>
                  </a:lnTo>
                  <a:lnTo>
                    <a:pt x="1490" y="20430"/>
                  </a:lnTo>
                  <a:lnTo>
                    <a:pt x="1524" y="20373"/>
                  </a:lnTo>
                  <a:lnTo>
                    <a:pt x="1536" y="20305"/>
                  </a:lnTo>
                  <a:lnTo>
                    <a:pt x="1524" y="20271"/>
                  </a:lnTo>
                  <a:lnTo>
                    <a:pt x="1524" y="20237"/>
                  </a:lnTo>
                  <a:lnTo>
                    <a:pt x="3561" y="19054"/>
                  </a:lnTo>
                  <a:lnTo>
                    <a:pt x="3583" y="19088"/>
                  </a:lnTo>
                  <a:lnTo>
                    <a:pt x="3629" y="19122"/>
                  </a:lnTo>
                  <a:lnTo>
                    <a:pt x="3674" y="19145"/>
                  </a:lnTo>
                  <a:lnTo>
                    <a:pt x="3765" y="19145"/>
                  </a:lnTo>
                  <a:lnTo>
                    <a:pt x="3811" y="19122"/>
                  </a:lnTo>
                  <a:lnTo>
                    <a:pt x="3845" y="19099"/>
                  </a:lnTo>
                  <a:lnTo>
                    <a:pt x="3879" y="19065"/>
                  </a:lnTo>
                  <a:lnTo>
                    <a:pt x="5927" y="20248"/>
                  </a:lnTo>
                  <a:lnTo>
                    <a:pt x="5915" y="20305"/>
                  </a:lnTo>
                  <a:lnTo>
                    <a:pt x="5915" y="20339"/>
                  </a:lnTo>
                  <a:lnTo>
                    <a:pt x="5927" y="20373"/>
                  </a:lnTo>
                  <a:lnTo>
                    <a:pt x="5972" y="20430"/>
                  </a:lnTo>
                  <a:lnTo>
                    <a:pt x="6018" y="20464"/>
                  </a:lnTo>
                  <a:lnTo>
                    <a:pt x="6052" y="20476"/>
                  </a:lnTo>
                  <a:lnTo>
                    <a:pt x="6120" y="20476"/>
                  </a:lnTo>
                  <a:lnTo>
                    <a:pt x="6154" y="20464"/>
                  </a:lnTo>
                  <a:lnTo>
                    <a:pt x="6211" y="20430"/>
                  </a:lnTo>
                  <a:lnTo>
                    <a:pt x="6256" y="20373"/>
                  </a:lnTo>
                  <a:lnTo>
                    <a:pt x="6256" y="20339"/>
                  </a:lnTo>
                  <a:lnTo>
                    <a:pt x="6268" y="20305"/>
                  </a:lnTo>
                  <a:lnTo>
                    <a:pt x="6256" y="20237"/>
                  </a:lnTo>
                  <a:lnTo>
                    <a:pt x="8270" y="19077"/>
                  </a:lnTo>
                  <a:lnTo>
                    <a:pt x="8304" y="19122"/>
                  </a:lnTo>
                  <a:lnTo>
                    <a:pt x="8350" y="19156"/>
                  </a:lnTo>
                  <a:lnTo>
                    <a:pt x="8395" y="19179"/>
                  </a:lnTo>
                  <a:lnTo>
                    <a:pt x="8463" y="19190"/>
                  </a:lnTo>
                  <a:lnTo>
                    <a:pt x="8509" y="19179"/>
                  </a:lnTo>
                  <a:lnTo>
                    <a:pt x="8554" y="19168"/>
                  </a:lnTo>
                  <a:lnTo>
                    <a:pt x="8588" y="19145"/>
                  </a:lnTo>
                  <a:lnTo>
                    <a:pt x="8623" y="19122"/>
                  </a:lnTo>
                  <a:lnTo>
                    <a:pt x="8645" y="19088"/>
                  </a:lnTo>
                  <a:lnTo>
                    <a:pt x="8668" y="19042"/>
                  </a:lnTo>
                  <a:lnTo>
                    <a:pt x="8691" y="18997"/>
                  </a:lnTo>
                  <a:lnTo>
                    <a:pt x="8691" y="18951"/>
                  </a:lnTo>
                  <a:lnTo>
                    <a:pt x="8691" y="18917"/>
                  </a:lnTo>
                  <a:lnTo>
                    <a:pt x="8668" y="18872"/>
                  </a:lnTo>
                  <a:lnTo>
                    <a:pt x="8657" y="18838"/>
                  </a:lnTo>
                  <a:lnTo>
                    <a:pt x="8634" y="18804"/>
                  </a:lnTo>
                  <a:lnTo>
                    <a:pt x="8600" y="18769"/>
                  </a:lnTo>
                  <a:lnTo>
                    <a:pt x="8566" y="18747"/>
                  </a:lnTo>
                  <a:lnTo>
                    <a:pt x="8520" y="18735"/>
                  </a:lnTo>
                  <a:lnTo>
                    <a:pt x="8475" y="18724"/>
                  </a:lnTo>
                  <a:lnTo>
                    <a:pt x="8475" y="16369"/>
                  </a:lnTo>
                  <a:lnTo>
                    <a:pt x="8543" y="16346"/>
                  </a:lnTo>
                  <a:lnTo>
                    <a:pt x="8588" y="16312"/>
                  </a:lnTo>
                  <a:lnTo>
                    <a:pt x="8623" y="16267"/>
                  </a:lnTo>
                  <a:lnTo>
                    <a:pt x="8634" y="16199"/>
                  </a:lnTo>
                  <a:lnTo>
                    <a:pt x="8623" y="16130"/>
                  </a:lnTo>
                  <a:lnTo>
                    <a:pt x="10681" y="14947"/>
                  </a:lnTo>
                  <a:lnTo>
                    <a:pt x="10704" y="14981"/>
                  </a:lnTo>
                  <a:lnTo>
                    <a:pt x="10750" y="15004"/>
                  </a:lnTo>
                  <a:lnTo>
                    <a:pt x="10784" y="15016"/>
                  </a:lnTo>
                  <a:lnTo>
                    <a:pt x="10829" y="15027"/>
                  </a:lnTo>
                  <a:lnTo>
                    <a:pt x="10864" y="15027"/>
                  </a:lnTo>
                  <a:lnTo>
                    <a:pt x="10898" y="15016"/>
                  </a:lnTo>
                  <a:lnTo>
                    <a:pt x="10955" y="14970"/>
                  </a:lnTo>
                  <a:lnTo>
                    <a:pt x="10989" y="14913"/>
                  </a:lnTo>
                  <a:lnTo>
                    <a:pt x="11000" y="14890"/>
                  </a:lnTo>
                  <a:lnTo>
                    <a:pt x="11000" y="14845"/>
                  </a:lnTo>
                  <a:lnTo>
                    <a:pt x="10989" y="14788"/>
                  </a:lnTo>
                  <a:lnTo>
                    <a:pt x="10955" y="14731"/>
                  </a:lnTo>
                  <a:lnTo>
                    <a:pt x="10909" y="14697"/>
                  </a:lnTo>
                  <a:lnTo>
                    <a:pt x="10852" y="14674"/>
                  </a:lnTo>
                  <a:lnTo>
                    <a:pt x="10852" y="12263"/>
                  </a:lnTo>
                  <a:lnTo>
                    <a:pt x="10909" y="12240"/>
                  </a:lnTo>
                  <a:lnTo>
                    <a:pt x="10955" y="12206"/>
                  </a:lnTo>
                  <a:lnTo>
                    <a:pt x="10989" y="12160"/>
                  </a:lnTo>
                  <a:lnTo>
                    <a:pt x="11000" y="12092"/>
                  </a:lnTo>
                  <a:lnTo>
                    <a:pt x="10989" y="12024"/>
                  </a:lnTo>
                  <a:lnTo>
                    <a:pt x="13048" y="10841"/>
                  </a:lnTo>
                  <a:lnTo>
                    <a:pt x="13070" y="10875"/>
                  </a:lnTo>
                  <a:lnTo>
                    <a:pt x="13116" y="10898"/>
                  </a:lnTo>
                  <a:lnTo>
                    <a:pt x="13150" y="10920"/>
                  </a:lnTo>
                  <a:lnTo>
                    <a:pt x="13195" y="10932"/>
                  </a:lnTo>
                  <a:lnTo>
                    <a:pt x="13241" y="10920"/>
                  </a:lnTo>
                  <a:lnTo>
                    <a:pt x="13286" y="10909"/>
                  </a:lnTo>
                  <a:lnTo>
                    <a:pt x="13321" y="10875"/>
                  </a:lnTo>
                  <a:lnTo>
                    <a:pt x="13355" y="10841"/>
                  </a:lnTo>
                  <a:lnTo>
                    <a:pt x="15414" y="12035"/>
                  </a:lnTo>
                  <a:lnTo>
                    <a:pt x="15402" y="12092"/>
                  </a:lnTo>
                  <a:lnTo>
                    <a:pt x="15414" y="12149"/>
                  </a:lnTo>
                  <a:lnTo>
                    <a:pt x="15436" y="12206"/>
                  </a:lnTo>
                  <a:lnTo>
                    <a:pt x="15482" y="12240"/>
                  </a:lnTo>
                  <a:lnTo>
                    <a:pt x="15539" y="12263"/>
                  </a:lnTo>
                  <a:lnTo>
                    <a:pt x="15539" y="14595"/>
                  </a:lnTo>
                  <a:lnTo>
                    <a:pt x="15493" y="14606"/>
                  </a:lnTo>
                  <a:lnTo>
                    <a:pt x="15448" y="14617"/>
                  </a:lnTo>
                  <a:lnTo>
                    <a:pt x="15414" y="14640"/>
                  </a:lnTo>
                  <a:lnTo>
                    <a:pt x="15380" y="14674"/>
                  </a:lnTo>
                  <a:lnTo>
                    <a:pt x="15345" y="14708"/>
                  </a:lnTo>
                  <a:lnTo>
                    <a:pt x="15334" y="14754"/>
                  </a:lnTo>
                  <a:lnTo>
                    <a:pt x="15311" y="14799"/>
                  </a:lnTo>
                  <a:lnTo>
                    <a:pt x="15311" y="14845"/>
                  </a:lnTo>
                  <a:lnTo>
                    <a:pt x="15311" y="14902"/>
                  </a:lnTo>
                  <a:lnTo>
                    <a:pt x="15334" y="14947"/>
                  </a:lnTo>
                  <a:lnTo>
                    <a:pt x="13412" y="16051"/>
                  </a:lnTo>
                  <a:lnTo>
                    <a:pt x="13377" y="16005"/>
                  </a:lnTo>
                  <a:lnTo>
                    <a:pt x="13321" y="15971"/>
                  </a:lnTo>
                  <a:lnTo>
                    <a:pt x="13264" y="15948"/>
                  </a:lnTo>
                  <a:lnTo>
                    <a:pt x="13195" y="15937"/>
                  </a:lnTo>
                  <a:lnTo>
                    <a:pt x="13150" y="15937"/>
                  </a:lnTo>
                  <a:lnTo>
                    <a:pt x="13093" y="15960"/>
                  </a:lnTo>
                  <a:lnTo>
                    <a:pt x="13048" y="15982"/>
                  </a:lnTo>
                  <a:lnTo>
                    <a:pt x="13013" y="16017"/>
                  </a:lnTo>
                  <a:lnTo>
                    <a:pt x="12979" y="16051"/>
                  </a:lnTo>
                  <a:lnTo>
                    <a:pt x="12957" y="16096"/>
                  </a:lnTo>
                  <a:lnTo>
                    <a:pt x="12945" y="16142"/>
                  </a:lnTo>
                  <a:lnTo>
                    <a:pt x="12934" y="16199"/>
                  </a:lnTo>
                  <a:lnTo>
                    <a:pt x="12945" y="16244"/>
                  </a:lnTo>
                  <a:lnTo>
                    <a:pt x="12957" y="16301"/>
                  </a:lnTo>
                  <a:lnTo>
                    <a:pt x="12979" y="16335"/>
                  </a:lnTo>
                  <a:lnTo>
                    <a:pt x="13002" y="16381"/>
                  </a:lnTo>
                  <a:lnTo>
                    <a:pt x="13036" y="16403"/>
                  </a:lnTo>
                  <a:lnTo>
                    <a:pt x="13082" y="16437"/>
                  </a:lnTo>
                  <a:lnTo>
                    <a:pt x="13127" y="16449"/>
                  </a:lnTo>
                  <a:lnTo>
                    <a:pt x="13173" y="16460"/>
                  </a:lnTo>
                  <a:lnTo>
                    <a:pt x="13173" y="18758"/>
                  </a:lnTo>
                  <a:lnTo>
                    <a:pt x="13104" y="18781"/>
                  </a:lnTo>
                  <a:lnTo>
                    <a:pt x="13048" y="18826"/>
                  </a:lnTo>
                  <a:lnTo>
                    <a:pt x="13013" y="18883"/>
                  </a:lnTo>
                  <a:lnTo>
                    <a:pt x="13002" y="18917"/>
                  </a:lnTo>
                  <a:lnTo>
                    <a:pt x="13002" y="18951"/>
                  </a:lnTo>
                  <a:lnTo>
                    <a:pt x="13002" y="18997"/>
                  </a:lnTo>
                  <a:lnTo>
                    <a:pt x="13013" y="19031"/>
                  </a:lnTo>
                  <a:lnTo>
                    <a:pt x="13036" y="19065"/>
                  </a:lnTo>
                  <a:lnTo>
                    <a:pt x="13059" y="19099"/>
                  </a:lnTo>
                  <a:lnTo>
                    <a:pt x="13093" y="19122"/>
                  </a:lnTo>
                  <a:lnTo>
                    <a:pt x="13127" y="19145"/>
                  </a:lnTo>
                  <a:lnTo>
                    <a:pt x="13161" y="19156"/>
                  </a:lnTo>
                  <a:lnTo>
                    <a:pt x="13195" y="19156"/>
                  </a:lnTo>
                  <a:lnTo>
                    <a:pt x="13252" y="19145"/>
                  </a:lnTo>
                  <a:lnTo>
                    <a:pt x="13298" y="19133"/>
                  </a:lnTo>
                  <a:lnTo>
                    <a:pt x="13332" y="19099"/>
                  </a:lnTo>
                  <a:lnTo>
                    <a:pt x="13366" y="19065"/>
                  </a:lnTo>
                  <a:lnTo>
                    <a:pt x="15391" y="20225"/>
                  </a:lnTo>
                  <a:lnTo>
                    <a:pt x="15380" y="20260"/>
                  </a:lnTo>
                  <a:lnTo>
                    <a:pt x="15368" y="20305"/>
                  </a:lnTo>
                  <a:lnTo>
                    <a:pt x="15380" y="20339"/>
                  </a:lnTo>
                  <a:lnTo>
                    <a:pt x="15391" y="20385"/>
                  </a:lnTo>
                  <a:lnTo>
                    <a:pt x="15402" y="20419"/>
                  </a:lnTo>
                  <a:lnTo>
                    <a:pt x="15425" y="20442"/>
                  </a:lnTo>
                  <a:lnTo>
                    <a:pt x="15459" y="20464"/>
                  </a:lnTo>
                  <a:lnTo>
                    <a:pt x="15493" y="20487"/>
                  </a:lnTo>
                  <a:lnTo>
                    <a:pt x="15527" y="20498"/>
                  </a:lnTo>
                  <a:lnTo>
                    <a:pt x="15607" y="20498"/>
                  </a:lnTo>
                  <a:lnTo>
                    <a:pt x="15653" y="20487"/>
                  </a:lnTo>
                  <a:lnTo>
                    <a:pt x="15687" y="20464"/>
                  </a:lnTo>
                  <a:lnTo>
                    <a:pt x="15709" y="20442"/>
                  </a:lnTo>
                  <a:lnTo>
                    <a:pt x="15732" y="20419"/>
                  </a:lnTo>
                  <a:lnTo>
                    <a:pt x="15755" y="20385"/>
                  </a:lnTo>
                  <a:lnTo>
                    <a:pt x="15766" y="20339"/>
                  </a:lnTo>
                  <a:lnTo>
                    <a:pt x="15766" y="20305"/>
                  </a:lnTo>
                  <a:lnTo>
                    <a:pt x="15766" y="20260"/>
                  </a:lnTo>
                  <a:lnTo>
                    <a:pt x="15755" y="20225"/>
                  </a:lnTo>
                  <a:lnTo>
                    <a:pt x="17780" y="19054"/>
                  </a:lnTo>
                  <a:lnTo>
                    <a:pt x="17814" y="19088"/>
                  </a:lnTo>
                  <a:lnTo>
                    <a:pt x="17848" y="19122"/>
                  </a:lnTo>
                  <a:lnTo>
                    <a:pt x="17894" y="19133"/>
                  </a:lnTo>
                  <a:lnTo>
                    <a:pt x="17939" y="19145"/>
                  </a:lnTo>
                  <a:lnTo>
                    <a:pt x="17973" y="19145"/>
                  </a:lnTo>
                  <a:lnTo>
                    <a:pt x="18019" y="19133"/>
                  </a:lnTo>
                  <a:lnTo>
                    <a:pt x="18041" y="19111"/>
                  </a:lnTo>
                  <a:lnTo>
                    <a:pt x="18076" y="19088"/>
                  </a:lnTo>
                  <a:lnTo>
                    <a:pt x="18098" y="19065"/>
                  </a:lnTo>
                  <a:lnTo>
                    <a:pt x="18110" y="19031"/>
                  </a:lnTo>
                  <a:lnTo>
                    <a:pt x="18121" y="18997"/>
                  </a:lnTo>
                  <a:lnTo>
                    <a:pt x="18132" y="18951"/>
                  </a:lnTo>
                  <a:lnTo>
                    <a:pt x="18121" y="18883"/>
                  </a:lnTo>
                  <a:lnTo>
                    <a:pt x="18076" y="18826"/>
                  </a:lnTo>
                  <a:lnTo>
                    <a:pt x="18030" y="18792"/>
                  </a:lnTo>
                  <a:lnTo>
                    <a:pt x="17962" y="18769"/>
                  </a:lnTo>
                  <a:lnTo>
                    <a:pt x="17962" y="16415"/>
                  </a:lnTo>
                  <a:lnTo>
                    <a:pt x="17996" y="16403"/>
                  </a:lnTo>
                  <a:lnTo>
                    <a:pt x="18041" y="16392"/>
                  </a:lnTo>
                  <a:lnTo>
                    <a:pt x="18076" y="16369"/>
                  </a:lnTo>
                  <a:lnTo>
                    <a:pt x="18098" y="16346"/>
                  </a:lnTo>
                  <a:lnTo>
                    <a:pt x="18121" y="16312"/>
                  </a:lnTo>
                  <a:lnTo>
                    <a:pt x="18144" y="16278"/>
                  </a:lnTo>
                  <a:lnTo>
                    <a:pt x="18155" y="16244"/>
                  </a:lnTo>
                  <a:lnTo>
                    <a:pt x="18155" y="16199"/>
                  </a:lnTo>
                  <a:lnTo>
                    <a:pt x="18155" y="16153"/>
                  </a:lnTo>
                  <a:lnTo>
                    <a:pt x="18144" y="16108"/>
                  </a:lnTo>
                  <a:lnTo>
                    <a:pt x="20100" y="14981"/>
                  </a:lnTo>
                  <a:lnTo>
                    <a:pt x="20134" y="15027"/>
                  </a:lnTo>
                  <a:lnTo>
                    <a:pt x="20191" y="15061"/>
                  </a:lnTo>
                  <a:lnTo>
                    <a:pt x="20248" y="15084"/>
                  </a:lnTo>
                  <a:lnTo>
                    <a:pt x="20305" y="15095"/>
                  </a:lnTo>
                  <a:lnTo>
                    <a:pt x="20373" y="15084"/>
                  </a:lnTo>
                  <a:lnTo>
                    <a:pt x="20430" y="15061"/>
                  </a:lnTo>
                  <a:lnTo>
                    <a:pt x="20476" y="15027"/>
                  </a:lnTo>
                  <a:lnTo>
                    <a:pt x="20521" y="14981"/>
                  </a:lnTo>
                  <a:lnTo>
                    <a:pt x="22444" y="16096"/>
                  </a:lnTo>
                  <a:lnTo>
                    <a:pt x="22421" y="16142"/>
                  </a:lnTo>
                  <a:lnTo>
                    <a:pt x="22421" y="16199"/>
                  </a:lnTo>
                  <a:lnTo>
                    <a:pt x="22421" y="16244"/>
                  </a:lnTo>
                  <a:lnTo>
                    <a:pt x="22432" y="16290"/>
                  </a:lnTo>
                  <a:lnTo>
                    <a:pt x="22455" y="16335"/>
                  </a:lnTo>
                  <a:lnTo>
                    <a:pt x="22489" y="16381"/>
                  </a:lnTo>
                  <a:lnTo>
                    <a:pt x="22523" y="16403"/>
                  </a:lnTo>
                  <a:lnTo>
                    <a:pt x="22557" y="16437"/>
                  </a:lnTo>
                  <a:lnTo>
                    <a:pt x="22603" y="16449"/>
                  </a:lnTo>
                  <a:lnTo>
                    <a:pt x="22660" y="16460"/>
                  </a:lnTo>
                  <a:lnTo>
                    <a:pt x="22660" y="18701"/>
                  </a:lnTo>
                  <a:lnTo>
                    <a:pt x="22614" y="18712"/>
                  </a:lnTo>
                  <a:lnTo>
                    <a:pt x="22569" y="18735"/>
                  </a:lnTo>
                  <a:lnTo>
                    <a:pt x="22523" y="18758"/>
                  </a:lnTo>
                  <a:lnTo>
                    <a:pt x="22489" y="18781"/>
                  </a:lnTo>
                  <a:lnTo>
                    <a:pt x="22466" y="18826"/>
                  </a:lnTo>
                  <a:lnTo>
                    <a:pt x="22444" y="18860"/>
                  </a:lnTo>
                  <a:lnTo>
                    <a:pt x="22432" y="18906"/>
                  </a:lnTo>
                  <a:lnTo>
                    <a:pt x="22432" y="18951"/>
                  </a:lnTo>
                  <a:lnTo>
                    <a:pt x="22432" y="19008"/>
                  </a:lnTo>
                  <a:lnTo>
                    <a:pt x="22444" y="19054"/>
                  </a:lnTo>
                  <a:lnTo>
                    <a:pt x="22466" y="19099"/>
                  </a:lnTo>
                  <a:lnTo>
                    <a:pt x="22501" y="19133"/>
                  </a:lnTo>
                  <a:lnTo>
                    <a:pt x="22535" y="19168"/>
                  </a:lnTo>
                  <a:lnTo>
                    <a:pt x="22580" y="19190"/>
                  </a:lnTo>
                  <a:lnTo>
                    <a:pt x="22626" y="19202"/>
                  </a:lnTo>
                  <a:lnTo>
                    <a:pt x="22683" y="19213"/>
                  </a:lnTo>
                  <a:lnTo>
                    <a:pt x="22751" y="19202"/>
                  </a:lnTo>
                  <a:lnTo>
                    <a:pt x="22808" y="19179"/>
                  </a:lnTo>
                  <a:lnTo>
                    <a:pt x="22853" y="19133"/>
                  </a:lnTo>
                  <a:lnTo>
                    <a:pt x="22899" y="19088"/>
                  </a:lnTo>
                  <a:lnTo>
                    <a:pt x="24878" y="20237"/>
                  </a:lnTo>
                  <a:lnTo>
                    <a:pt x="24867" y="20271"/>
                  </a:lnTo>
                  <a:lnTo>
                    <a:pt x="24855" y="20305"/>
                  </a:lnTo>
                  <a:lnTo>
                    <a:pt x="24867" y="20339"/>
                  </a:lnTo>
                  <a:lnTo>
                    <a:pt x="24878" y="20373"/>
                  </a:lnTo>
                  <a:lnTo>
                    <a:pt x="24889" y="20407"/>
                  </a:lnTo>
                  <a:lnTo>
                    <a:pt x="24912" y="20442"/>
                  </a:lnTo>
                  <a:lnTo>
                    <a:pt x="24946" y="20464"/>
                  </a:lnTo>
                  <a:lnTo>
                    <a:pt x="24980" y="20476"/>
                  </a:lnTo>
                  <a:lnTo>
                    <a:pt x="25015" y="20487"/>
                  </a:lnTo>
                  <a:lnTo>
                    <a:pt x="25049" y="20498"/>
                  </a:lnTo>
                  <a:lnTo>
                    <a:pt x="25094" y="20487"/>
                  </a:lnTo>
                  <a:lnTo>
                    <a:pt x="25128" y="20476"/>
                  </a:lnTo>
                  <a:lnTo>
                    <a:pt x="25162" y="20464"/>
                  </a:lnTo>
                  <a:lnTo>
                    <a:pt x="25185" y="20442"/>
                  </a:lnTo>
                  <a:lnTo>
                    <a:pt x="25208" y="20407"/>
                  </a:lnTo>
                  <a:lnTo>
                    <a:pt x="25231" y="20373"/>
                  </a:lnTo>
                  <a:lnTo>
                    <a:pt x="25242" y="20339"/>
                  </a:lnTo>
                  <a:lnTo>
                    <a:pt x="25242" y="20305"/>
                  </a:lnTo>
                  <a:lnTo>
                    <a:pt x="25242" y="20271"/>
                  </a:lnTo>
                  <a:lnTo>
                    <a:pt x="25231" y="20237"/>
                  </a:lnTo>
                  <a:lnTo>
                    <a:pt x="27221" y="19077"/>
                  </a:lnTo>
                  <a:lnTo>
                    <a:pt x="27255" y="19122"/>
                  </a:lnTo>
                  <a:lnTo>
                    <a:pt x="27301" y="19168"/>
                  </a:lnTo>
                  <a:lnTo>
                    <a:pt x="27358" y="19179"/>
                  </a:lnTo>
                  <a:lnTo>
                    <a:pt x="27415" y="19190"/>
                  </a:lnTo>
                  <a:lnTo>
                    <a:pt x="27472" y="19190"/>
                  </a:lnTo>
                  <a:lnTo>
                    <a:pt x="27517" y="19179"/>
                  </a:lnTo>
                  <a:lnTo>
                    <a:pt x="27551" y="19156"/>
                  </a:lnTo>
                  <a:lnTo>
                    <a:pt x="27585" y="19122"/>
                  </a:lnTo>
                  <a:lnTo>
                    <a:pt x="27619" y="19088"/>
                  </a:lnTo>
                  <a:lnTo>
                    <a:pt x="27642" y="19054"/>
                  </a:lnTo>
                  <a:lnTo>
                    <a:pt x="27654" y="19008"/>
                  </a:lnTo>
                  <a:lnTo>
                    <a:pt x="27654" y="18951"/>
                  </a:lnTo>
                  <a:lnTo>
                    <a:pt x="27654" y="18906"/>
                  </a:lnTo>
                  <a:lnTo>
                    <a:pt x="27642" y="18872"/>
                  </a:lnTo>
                  <a:lnTo>
                    <a:pt x="27619" y="18826"/>
                  </a:lnTo>
                  <a:lnTo>
                    <a:pt x="27597" y="18792"/>
                  </a:lnTo>
                  <a:lnTo>
                    <a:pt x="27563" y="18769"/>
                  </a:lnTo>
                  <a:lnTo>
                    <a:pt x="27528" y="18747"/>
                  </a:lnTo>
                  <a:lnTo>
                    <a:pt x="27483" y="18735"/>
                  </a:lnTo>
                  <a:lnTo>
                    <a:pt x="27437" y="18724"/>
                  </a:lnTo>
                  <a:lnTo>
                    <a:pt x="27437" y="16449"/>
                  </a:lnTo>
                  <a:lnTo>
                    <a:pt x="27494" y="16437"/>
                  </a:lnTo>
                  <a:lnTo>
                    <a:pt x="27528" y="16426"/>
                  </a:lnTo>
                  <a:lnTo>
                    <a:pt x="27574" y="16403"/>
                  </a:lnTo>
                  <a:lnTo>
                    <a:pt x="27608" y="16369"/>
                  </a:lnTo>
                  <a:lnTo>
                    <a:pt x="27631" y="16335"/>
                  </a:lnTo>
                  <a:lnTo>
                    <a:pt x="27654" y="16290"/>
                  </a:lnTo>
                  <a:lnTo>
                    <a:pt x="27665" y="16244"/>
                  </a:lnTo>
                  <a:lnTo>
                    <a:pt x="27676" y="16199"/>
                  </a:lnTo>
                  <a:lnTo>
                    <a:pt x="27665" y="16153"/>
                  </a:lnTo>
                  <a:lnTo>
                    <a:pt x="27654" y="16096"/>
                  </a:lnTo>
                  <a:lnTo>
                    <a:pt x="27631" y="16062"/>
                  </a:lnTo>
                  <a:lnTo>
                    <a:pt x="27597" y="16017"/>
                  </a:lnTo>
                  <a:lnTo>
                    <a:pt x="27563" y="15994"/>
                  </a:lnTo>
                  <a:lnTo>
                    <a:pt x="27517" y="15960"/>
                  </a:lnTo>
                  <a:lnTo>
                    <a:pt x="27472" y="15948"/>
                  </a:lnTo>
                  <a:lnTo>
                    <a:pt x="27358" y="15948"/>
                  </a:lnTo>
                  <a:lnTo>
                    <a:pt x="27301" y="15971"/>
                  </a:lnTo>
                  <a:lnTo>
                    <a:pt x="27255" y="16005"/>
                  </a:lnTo>
                  <a:lnTo>
                    <a:pt x="27210" y="16051"/>
                  </a:lnTo>
                  <a:lnTo>
                    <a:pt x="25288" y="14947"/>
                  </a:lnTo>
                  <a:lnTo>
                    <a:pt x="25299" y="14902"/>
                  </a:lnTo>
                  <a:lnTo>
                    <a:pt x="25310" y="14845"/>
                  </a:lnTo>
                  <a:lnTo>
                    <a:pt x="25310" y="14799"/>
                  </a:lnTo>
                  <a:lnTo>
                    <a:pt x="25288" y="14754"/>
                  </a:lnTo>
                  <a:lnTo>
                    <a:pt x="25265" y="14708"/>
                  </a:lnTo>
                  <a:lnTo>
                    <a:pt x="25242" y="14674"/>
                  </a:lnTo>
                  <a:lnTo>
                    <a:pt x="25208" y="14640"/>
                  </a:lnTo>
                  <a:lnTo>
                    <a:pt x="25162" y="14617"/>
                  </a:lnTo>
                  <a:lnTo>
                    <a:pt x="25117" y="14606"/>
                  </a:lnTo>
                  <a:lnTo>
                    <a:pt x="25071" y="14595"/>
                  </a:lnTo>
                  <a:lnTo>
                    <a:pt x="25071" y="12354"/>
                  </a:lnTo>
                  <a:lnTo>
                    <a:pt x="25117" y="12342"/>
                  </a:lnTo>
                  <a:lnTo>
                    <a:pt x="25162" y="12331"/>
                  </a:lnTo>
                  <a:lnTo>
                    <a:pt x="25208" y="12308"/>
                  </a:lnTo>
                  <a:lnTo>
                    <a:pt x="25242" y="12274"/>
                  </a:lnTo>
                  <a:lnTo>
                    <a:pt x="25276" y="12229"/>
                  </a:lnTo>
                  <a:lnTo>
                    <a:pt x="25299" y="12194"/>
                  </a:lnTo>
                  <a:lnTo>
                    <a:pt x="25310" y="12138"/>
                  </a:lnTo>
                  <a:lnTo>
                    <a:pt x="25310" y="12092"/>
                  </a:lnTo>
                  <a:lnTo>
                    <a:pt x="25310" y="12035"/>
                  </a:lnTo>
                  <a:lnTo>
                    <a:pt x="25288" y="11978"/>
                  </a:lnTo>
                  <a:lnTo>
                    <a:pt x="27278" y="10841"/>
                  </a:lnTo>
                  <a:lnTo>
                    <a:pt x="27301" y="10875"/>
                  </a:lnTo>
                  <a:lnTo>
                    <a:pt x="27335" y="10898"/>
                  </a:lnTo>
                  <a:lnTo>
                    <a:pt x="27381" y="10909"/>
                  </a:lnTo>
                  <a:lnTo>
                    <a:pt x="27415" y="10920"/>
                  </a:lnTo>
                  <a:lnTo>
                    <a:pt x="27460" y="10909"/>
                  </a:lnTo>
                  <a:lnTo>
                    <a:pt x="27506" y="10898"/>
                  </a:lnTo>
                  <a:lnTo>
                    <a:pt x="27540" y="10875"/>
                  </a:lnTo>
                  <a:lnTo>
                    <a:pt x="27563" y="10841"/>
                  </a:lnTo>
                  <a:lnTo>
                    <a:pt x="29576" y="12001"/>
                  </a:lnTo>
                  <a:lnTo>
                    <a:pt x="29565" y="12047"/>
                  </a:lnTo>
                  <a:lnTo>
                    <a:pt x="29565" y="12092"/>
                  </a:lnTo>
                  <a:lnTo>
                    <a:pt x="29565" y="12138"/>
                  </a:lnTo>
                  <a:lnTo>
                    <a:pt x="29576" y="12183"/>
                  </a:lnTo>
                  <a:lnTo>
                    <a:pt x="29599" y="12217"/>
                  </a:lnTo>
                  <a:lnTo>
                    <a:pt x="29633" y="12251"/>
                  </a:lnTo>
                  <a:lnTo>
                    <a:pt x="29667" y="12285"/>
                  </a:lnTo>
                  <a:lnTo>
                    <a:pt x="29701" y="12308"/>
                  </a:lnTo>
                  <a:lnTo>
                    <a:pt x="29747" y="12320"/>
                  </a:lnTo>
                  <a:lnTo>
                    <a:pt x="29838" y="12320"/>
                  </a:lnTo>
                  <a:lnTo>
                    <a:pt x="29883" y="12308"/>
                  </a:lnTo>
                  <a:lnTo>
                    <a:pt x="29917" y="12285"/>
                  </a:lnTo>
                  <a:lnTo>
                    <a:pt x="29951" y="12251"/>
                  </a:lnTo>
                  <a:lnTo>
                    <a:pt x="29986" y="12217"/>
                  </a:lnTo>
                  <a:lnTo>
                    <a:pt x="29997" y="12183"/>
                  </a:lnTo>
                  <a:lnTo>
                    <a:pt x="30020" y="12138"/>
                  </a:lnTo>
                  <a:lnTo>
                    <a:pt x="30020" y="12092"/>
                  </a:lnTo>
                  <a:lnTo>
                    <a:pt x="30020" y="12047"/>
                  </a:lnTo>
                  <a:lnTo>
                    <a:pt x="29997" y="12001"/>
                  </a:lnTo>
                  <a:lnTo>
                    <a:pt x="32010" y="10841"/>
                  </a:lnTo>
                  <a:lnTo>
                    <a:pt x="32033" y="10875"/>
                  </a:lnTo>
                  <a:lnTo>
                    <a:pt x="32079" y="10909"/>
                  </a:lnTo>
                  <a:lnTo>
                    <a:pt x="32124" y="10932"/>
                  </a:lnTo>
                  <a:lnTo>
                    <a:pt x="32204" y="10932"/>
                  </a:lnTo>
                  <a:lnTo>
                    <a:pt x="32238" y="10920"/>
                  </a:lnTo>
                  <a:lnTo>
                    <a:pt x="32272" y="10898"/>
                  </a:lnTo>
                  <a:lnTo>
                    <a:pt x="32306" y="10875"/>
                  </a:lnTo>
                  <a:lnTo>
                    <a:pt x="32329" y="10852"/>
                  </a:lnTo>
                  <a:lnTo>
                    <a:pt x="32340" y="10818"/>
                  </a:lnTo>
                  <a:lnTo>
                    <a:pt x="32352" y="10784"/>
                  </a:lnTo>
                  <a:lnTo>
                    <a:pt x="32352" y="10750"/>
                  </a:lnTo>
                  <a:lnTo>
                    <a:pt x="32352" y="10704"/>
                  </a:lnTo>
                  <a:lnTo>
                    <a:pt x="32340" y="10681"/>
                  </a:lnTo>
                  <a:lnTo>
                    <a:pt x="32306" y="10613"/>
                  </a:lnTo>
                  <a:lnTo>
                    <a:pt x="32249" y="10579"/>
                  </a:lnTo>
                  <a:lnTo>
                    <a:pt x="32181" y="10556"/>
                  </a:lnTo>
                  <a:lnTo>
                    <a:pt x="32181" y="8202"/>
                  </a:lnTo>
                  <a:lnTo>
                    <a:pt x="32227" y="8190"/>
                  </a:lnTo>
                  <a:lnTo>
                    <a:pt x="32261" y="8179"/>
                  </a:lnTo>
                  <a:lnTo>
                    <a:pt x="32295" y="8156"/>
                  </a:lnTo>
                  <a:lnTo>
                    <a:pt x="32318" y="8133"/>
                  </a:lnTo>
                  <a:lnTo>
                    <a:pt x="32340" y="8099"/>
                  </a:lnTo>
                  <a:lnTo>
                    <a:pt x="32363" y="8065"/>
                  </a:lnTo>
                  <a:lnTo>
                    <a:pt x="32374" y="8031"/>
                  </a:lnTo>
                  <a:lnTo>
                    <a:pt x="32374" y="7986"/>
                  </a:lnTo>
                  <a:lnTo>
                    <a:pt x="32374" y="7951"/>
                  </a:lnTo>
                  <a:lnTo>
                    <a:pt x="32363" y="7906"/>
                  </a:lnTo>
                  <a:lnTo>
                    <a:pt x="32340" y="7872"/>
                  </a:lnTo>
                  <a:lnTo>
                    <a:pt x="32318" y="7838"/>
                  </a:lnTo>
                  <a:lnTo>
                    <a:pt x="32283" y="7815"/>
                  </a:lnTo>
                  <a:lnTo>
                    <a:pt x="32249" y="7792"/>
                  </a:lnTo>
                  <a:lnTo>
                    <a:pt x="32215" y="7781"/>
                  </a:lnTo>
                  <a:lnTo>
                    <a:pt x="32113" y="7781"/>
                  </a:lnTo>
                  <a:lnTo>
                    <a:pt x="32067" y="7804"/>
                  </a:lnTo>
                  <a:lnTo>
                    <a:pt x="32033" y="7826"/>
                  </a:lnTo>
                  <a:lnTo>
                    <a:pt x="31999" y="7872"/>
                  </a:lnTo>
                  <a:lnTo>
                    <a:pt x="29997" y="6711"/>
                  </a:lnTo>
                  <a:lnTo>
                    <a:pt x="30008" y="6677"/>
                  </a:lnTo>
                  <a:lnTo>
                    <a:pt x="30020" y="6643"/>
                  </a:lnTo>
                  <a:lnTo>
                    <a:pt x="30008" y="6598"/>
                  </a:lnTo>
                  <a:lnTo>
                    <a:pt x="29997" y="6552"/>
                  </a:lnTo>
                  <a:lnTo>
                    <a:pt x="29974" y="6518"/>
                  </a:lnTo>
                  <a:lnTo>
                    <a:pt x="29951" y="6484"/>
                  </a:lnTo>
                  <a:lnTo>
                    <a:pt x="29917" y="6450"/>
                  </a:lnTo>
                  <a:lnTo>
                    <a:pt x="29883" y="6438"/>
                  </a:lnTo>
                  <a:lnTo>
                    <a:pt x="29838" y="6416"/>
                  </a:lnTo>
                  <a:lnTo>
                    <a:pt x="29747" y="6416"/>
                  </a:lnTo>
                  <a:lnTo>
                    <a:pt x="29701" y="6438"/>
                  </a:lnTo>
                  <a:lnTo>
                    <a:pt x="29667" y="6450"/>
                  </a:lnTo>
                  <a:lnTo>
                    <a:pt x="29633" y="6484"/>
                  </a:lnTo>
                  <a:lnTo>
                    <a:pt x="29599" y="6518"/>
                  </a:lnTo>
                  <a:lnTo>
                    <a:pt x="29587" y="6552"/>
                  </a:lnTo>
                  <a:lnTo>
                    <a:pt x="29565" y="6598"/>
                  </a:lnTo>
                  <a:lnTo>
                    <a:pt x="29565" y="6643"/>
                  </a:lnTo>
                  <a:lnTo>
                    <a:pt x="29565" y="6677"/>
                  </a:lnTo>
                  <a:lnTo>
                    <a:pt x="29576" y="6711"/>
                  </a:lnTo>
                  <a:lnTo>
                    <a:pt x="27642" y="7838"/>
                  </a:lnTo>
                  <a:lnTo>
                    <a:pt x="27597" y="7792"/>
                  </a:lnTo>
                  <a:lnTo>
                    <a:pt x="27551" y="7747"/>
                  </a:lnTo>
                  <a:lnTo>
                    <a:pt x="27483" y="7724"/>
                  </a:lnTo>
                  <a:lnTo>
                    <a:pt x="27358" y="7724"/>
                  </a:lnTo>
                  <a:lnTo>
                    <a:pt x="27290" y="7747"/>
                  </a:lnTo>
                  <a:lnTo>
                    <a:pt x="27244" y="7792"/>
                  </a:lnTo>
                  <a:lnTo>
                    <a:pt x="27199" y="7838"/>
                  </a:lnTo>
                  <a:lnTo>
                    <a:pt x="25242" y="6711"/>
                  </a:lnTo>
                  <a:lnTo>
                    <a:pt x="25253" y="6643"/>
                  </a:lnTo>
                  <a:lnTo>
                    <a:pt x="25253" y="6598"/>
                  </a:lnTo>
                  <a:lnTo>
                    <a:pt x="25242" y="6564"/>
                  </a:lnTo>
                  <a:lnTo>
                    <a:pt x="25219" y="6529"/>
                  </a:lnTo>
                  <a:lnTo>
                    <a:pt x="25197" y="6495"/>
                  </a:lnTo>
                  <a:lnTo>
                    <a:pt x="25162" y="6473"/>
                  </a:lnTo>
                  <a:lnTo>
                    <a:pt x="25128" y="6450"/>
                  </a:lnTo>
                  <a:lnTo>
                    <a:pt x="25094" y="6438"/>
                  </a:lnTo>
                  <a:lnTo>
                    <a:pt x="25015" y="6438"/>
                  </a:lnTo>
                  <a:lnTo>
                    <a:pt x="24969" y="6450"/>
                  </a:lnTo>
                  <a:lnTo>
                    <a:pt x="24935" y="6473"/>
                  </a:lnTo>
                  <a:lnTo>
                    <a:pt x="24901" y="6495"/>
                  </a:lnTo>
                  <a:lnTo>
                    <a:pt x="24878" y="6529"/>
                  </a:lnTo>
                  <a:lnTo>
                    <a:pt x="24855" y="6564"/>
                  </a:lnTo>
                  <a:lnTo>
                    <a:pt x="24844" y="6598"/>
                  </a:lnTo>
                  <a:lnTo>
                    <a:pt x="24844" y="6643"/>
                  </a:lnTo>
                  <a:lnTo>
                    <a:pt x="24855" y="6711"/>
                  </a:lnTo>
                  <a:lnTo>
                    <a:pt x="22842" y="7872"/>
                  </a:lnTo>
                  <a:lnTo>
                    <a:pt x="22808" y="7838"/>
                  </a:lnTo>
                  <a:lnTo>
                    <a:pt x="22774" y="7804"/>
                  </a:lnTo>
                  <a:lnTo>
                    <a:pt x="22728" y="7792"/>
                  </a:lnTo>
                  <a:lnTo>
                    <a:pt x="22683" y="7781"/>
                  </a:lnTo>
                  <a:lnTo>
                    <a:pt x="22626" y="7792"/>
                  </a:lnTo>
                  <a:lnTo>
                    <a:pt x="22592" y="7804"/>
                  </a:lnTo>
                  <a:lnTo>
                    <a:pt x="22546" y="7838"/>
                  </a:lnTo>
                  <a:lnTo>
                    <a:pt x="22512" y="7872"/>
                  </a:lnTo>
                  <a:lnTo>
                    <a:pt x="20544" y="6734"/>
                  </a:lnTo>
                  <a:lnTo>
                    <a:pt x="20555" y="6689"/>
                  </a:lnTo>
                  <a:lnTo>
                    <a:pt x="20567" y="6643"/>
                  </a:lnTo>
                  <a:lnTo>
                    <a:pt x="20555" y="6586"/>
                  </a:lnTo>
                  <a:lnTo>
                    <a:pt x="20544" y="6541"/>
                  </a:lnTo>
                  <a:lnTo>
                    <a:pt x="20521" y="6507"/>
                  </a:lnTo>
                  <a:lnTo>
                    <a:pt x="20498" y="6461"/>
                  </a:lnTo>
                  <a:lnTo>
                    <a:pt x="20464" y="6438"/>
                  </a:lnTo>
                  <a:lnTo>
                    <a:pt x="20419" y="6416"/>
                  </a:lnTo>
                  <a:lnTo>
                    <a:pt x="20373" y="6393"/>
                  </a:lnTo>
                  <a:lnTo>
                    <a:pt x="20328" y="6382"/>
                  </a:lnTo>
                  <a:lnTo>
                    <a:pt x="20328" y="4129"/>
                  </a:lnTo>
                  <a:lnTo>
                    <a:pt x="20373" y="4118"/>
                  </a:lnTo>
                  <a:lnTo>
                    <a:pt x="20419" y="4107"/>
                  </a:lnTo>
                  <a:lnTo>
                    <a:pt x="20453" y="4072"/>
                  </a:lnTo>
                  <a:lnTo>
                    <a:pt x="20487" y="4050"/>
                  </a:lnTo>
                  <a:lnTo>
                    <a:pt x="20521" y="4016"/>
                  </a:lnTo>
                  <a:lnTo>
                    <a:pt x="20533" y="3970"/>
                  </a:lnTo>
                  <a:lnTo>
                    <a:pt x="20555" y="3925"/>
                  </a:lnTo>
                  <a:lnTo>
                    <a:pt x="20555" y="3879"/>
                  </a:lnTo>
                  <a:lnTo>
                    <a:pt x="20555" y="3834"/>
                  </a:lnTo>
                  <a:lnTo>
                    <a:pt x="20533" y="3788"/>
                  </a:lnTo>
                  <a:lnTo>
                    <a:pt x="20510" y="3743"/>
                  </a:lnTo>
                  <a:lnTo>
                    <a:pt x="20487" y="3708"/>
                  </a:lnTo>
                  <a:lnTo>
                    <a:pt x="20453" y="3674"/>
                  </a:lnTo>
                  <a:lnTo>
                    <a:pt x="20407" y="3651"/>
                  </a:lnTo>
                  <a:lnTo>
                    <a:pt x="20362" y="3640"/>
                  </a:lnTo>
                  <a:lnTo>
                    <a:pt x="20248" y="3640"/>
                  </a:lnTo>
                  <a:lnTo>
                    <a:pt x="20191" y="3663"/>
                  </a:lnTo>
                  <a:lnTo>
                    <a:pt x="20146" y="3697"/>
                  </a:lnTo>
                  <a:lnTo>
                    <a:pt x="20112" y="3743"/>
                  </a:lnTo>
                  <a:lnTo>
                    <a:pt x="18144" y="2605"/>
                  </a:lnTo>
                  <a:lnTo>
                    <a:pt x="18155" y="2571"/>
                  </a:lnTo>
                  <a:lnTo>
                    <a:pt x="18155" y="2537"/>
                  </a:lnTo>
                  <a:lnTo>
                    <a:pt x="18155" y="2491"/>
                  </a:lnTo>
                  <a:lnTo>
                    <a:pt x="18144" y="2446"/>
                  </a:lnTo>
                  <a:lnTo>
                    <a:pt x="18121" y="2412"/>
                  </a:lnTo>
                  <a:lnTo>
                    <a:pt x="18098" y="2377"/>
                  </a:lnTo>
                  <a:lnTo>
                    <a:pt x="18064" y="2355"/>
                  </a:lnTo>
                  <a:lnTo>
                    <a:pt x="18030" y="2332"/>
                  </a:lnTo>
                  <a:lnTo>
                    <a:pt x="17985" y="2321"/>
                  </a:lnTo>
                  <a:lnTo>
                    <a:pt x="17894" y="2321"/>
                  </a:lnTo>
                  <a:lnTo>
                    <a:pt x="17859" y="2332"/>
                  </a:lnTo>
                  <a:lnTo>
                    <a:pt x="17814" y="2355"/>
                  </a:lnTo>
                  <a:lnTo>
                    <a:pt x="17791" y="2377"/>
                  </a:lnTo>
                  <a:lnTo>
                    <a:pt x="17757" y="2412"/>
                  </a:lnTo>
                  <a:lnTo>
                    <a:pt x="17746" y="2446"/>
                  </a:lnTo>
                  <a:lnTo>
                    <a:pt x="17723" y="2491"/>
                  </a:lnTo>
                  <a:lnTo>
                    <a:pt x="17723" y="2537"/>
                  </a:lnTo>
                  <a:lnTo>
                    <a:pt x="17734" y="2605"/>
                  </a:lnTo>
                  <a:lnTo>
                    <a:pt x="15709" y="3777"/>
                  </a:lnTo>
                  <a:lnTo>
                    <a:pt x="15687" y="3743"/>
                  </a:lnTo>
                  <a:lnTo>
                    <a:pt x="15653" y="3720"/>
                  </a:lnTo>
                  <a:lnTo>
                    <a:pt x="15607" y="3708"/>
                  </a:lnTo>
                  <a:lnTo>
                    <a:pt x="15539" y="3708"/>
                  </a:lnTo>
                  <a:lnTo>
                    <a:pt x="15505" y="3720"/>
                  </a:lnTo>
                  <a:lnTo>
                    <a:pt x="15448" y="3754"/>
                  </a:lnTo>
                  <a:lnTo>
                    <a:pt x="15402" y="3811"/>
                  </a:lnTo>
                  <a:lnTo>
                    <a:pt x="15402" y="3845"/>
                  </a:lnTo>
                  <a:lnTo>
                    <a:pt x="15391" y="3879"/>
                  </a:lnTo>
                  <a:lnTo>
                    <a:pt x="15402" y="3947"/>
                  </a:lnTo>
                  <a:lnTo>
                    <a:pt x="15436" y="3993"/>
                  </a:lnTo>
                  <a:lnTo>
                    <a:pt x="15482" y="4038"/>
                  </a:lnTo>
                  <a:lnTo>
                    <a:pt x="15539" y="4061"/>
                  </a:lnTo>
                  <a:lnTo>
                    <a:pt x="15539" y="6393"/>
                  </a:lnTo>
                  <a:lnTo>
                    <a:pt x="15505" y="6404"/>
                  </a:lnTo>
                  <a:lnTo>
                    <a:pt x="15459" y="6416"/>
                  </a:lnTo>
                  <a:lnTo>
                    <a:pt x="15425" y="6450"/>
                  </a:lnTo>
                  <a:lnTo>
                    <a:pt x="15391" y="6473"/>
                  </a:lnTo>
                  <a:lnTo>
                    <a:pt x="15357" y="6507"/>
                  </a:lnTo>
                  <a:lnTo>
                    <a:pt x="15345" y="6552"/>
                  </a:lnTo>
                  <a:lnTo>
                    <a:pt x="15334" y="6598"/>
                  </a:lnTo>
                  <a:lnTo>
                    <a:pt x="15323" y="6643"/>
                  </a:lnTo>
                  <a:lnTo>
                    <a:pt x="15323" y="6689"/>
                  </a:lnTo>
                  <a:lnTo>
                    <a:pt x="15345" y="6723"/>
                  </a:lnTo>
                  <a:lnTo>
                    <a:pt x="13423" y="7838"/>
                  </a:lnTo>
                  <a:lnTo>
                    <a:pt x="13377" y="7792"/>
                  </a:lnTo>
                  <a:lnTo>
                    <a:pt x="13321" y="7758"/>
                  </a:lnTo>
                  <a:lnTo>
                    <a:pt x="13264" y="7735"/>
                  </a:lnTo>
                  <a:lnTo>
                    <a:pt x="13195" y="7724"/>
                  </a:lnTo>
                  <a:lnTo>
                    <a:pt x="13139" y="7735"/>
                  </a:lnTo>
                  <a:lnTo>
                    <a:pt x="13070" y="7758"/>
                  </a:lnTo>
                  <a:lnTo>
                    <a:pt x="13025" y="7792"/>
                  </a:lnTo>
                  <a:lnTo>
                    <a:pt x="12979" y="7838"/>
                  </a:lnTo>
                  <a:lnTo>
                    <a:pt x="11011" y="6700"/>
                  </a:lnTo>
                  <a:lnTo>
                    <a:pt x="11023" y="6643"/>
                  </a:lnTo>
                  <a:lnTo>
                    <a:pt x="11023" y="6598"/>
                  </a:lnTo>
                  <a:lnTo>
                    <a:pt x="11011" y="6564"/>
                  </a:lnTo>
                  <a:lnTo>
                    <a:pt x="10977" y="6507"/>
                  </a:lnTo>
                  <a:lnTo>
                    <a:pt x="10920" y="6473"/>
                  </a:lnTo>
                  <a:lnTo>
                    <a:pt x="10852" y="6450"/>
                  </a:lnTo>
                  <a:lnTo>
                    <a:pt x="10852" y="4129"/>
                  </a:lnTo>
                  <a:lnTo>
                    <a:pt x="10898" y="4129"/>
                  </a:lnTo>
                  <a:lnTo>
                    <a:pt x="10943" y="4107"/>
                  </a:lnTo>
                  <a:lnTo>
                    <a:pt x="10977" y="4084"/>
                  </a:lnTo>
                  <a:lnTo>
                    <a:pt x="11011" y="4050"/>
                  </a:lnTo>
                  <a:lnTo>
                    <a:pt x="11046" y="4016"/>
                  </a:lnTo>
                  <a:lnTo>
                    <a:pt x="11068" y="3981"/>
                  </a:lnTo>
                  <a:lnTo>
                    <a:pt x="11080" y="3936"/>
                  </a:lnTo>
                  <a:lnTo>
                    <a:pt x="11080" y="3879"/>
                  </a:lnTo>
                  <a:lnTo>
                    <a:pt x="11080" y="3834"/>
                  </a:lnTo>
                  <a:lnTo>
                    <a:pt x="11057" y="3788"/>
                  </a:lnTo>
                  <a:lnTo>
                    <a:pt x="11034" y="3743"/>
                  </a:lnTo>
                  <a:lnTo>
                    <a:pt x="11011" y="3708"/>
                  </a:lnTo>
                  <a:lnTo>
                    <a:pt x="10966" y="3674"/>
                  </a:lnTo>
                  <a:lnTo>
                    <a:pt x="10932" y="3651"/>
                  </a:lnTo>
                  <a:lnTo>
                    <a:pt x="10886" y="3640"/>
                  </a:lnTo>
                  <a:lnTo>
                    <a:pt x="10829" y="3629"/>
                  </a:lnTo>
                  <a:lnTo>
                    <a:pt x="10773" y="3640"/>
                  </a:lnTo>
                  <a:lnTo>
                    <a:pt x="10716" y="3663"/>
                  </a:lnTo>
                  <a:lnTo>
                    <a:pt x="10659" y="3697"/>
                  </a:lnTo>
                  <a:lnTo>
                    <a:pt x="10625" y="3743"/>
                  </a:lnTo>
                  <a:lnTo>
                    <a:pt x="8691" y="2616"/>
                  </a:lnTo>
                  <a:lnTo>
                    <a:pt x="8702" y="2582"/>
                  </a:lnTo>
                  <a:lnTo>
                    <a:pt x="8702" y="2537"/>
                  </a:lnTo>
                  <a:lnTo>
                    <a:pt x="8702" y="2491"/>
                  </a:lnTo>
                  <a:lnTo>
                    <a:pt x="8679" y="2446"/>
                  </a:lnTo>
                  <a:lnTo>
                    <a:pt x="8657" y="2400"/>
                  </a:lnTo>
                  <a:lnTo>
                    <a:pt x="8634" y="2366"/>
                  </a:lnTo>
                  <a:lnTo>
                    <a:pt x="8600" y="2332"/>
                  </a:lnTo>
                  <a:lnTo>
                    <a:pt x="8554" y="2309"/>
                  </a:lnTo>
                  <a:lnTo>
                    <a:pt x="8509" y="2298"/>
                  </a:lnTo>
                  <a:lnTo>
                    <a:pt x="8406" y="2298"/>
                  </a:lnTo>
                  <a:lnTo>
                    <a:pt x="8361" y="2309"/>
                  </a:lnTo>
                  <a:lnTo>
                    <a:pt x="8327" y="2332"/>
                  </a:lnTo>
                  <a:lnTo>
                    <a:pt x="8293" y="2366"/>
                  </a:lnTo>
                  <a:lnTo>
                    <a:pt x="8259" y="2400"/>
                  </a:lnTo>
                  <a:lnTo>
                    <a:pt x="8236" y="2446"/>
                  </a:lnTo>
                  <a:lnTo>
                    <a:pt x="8224" y="2491"/>
                  </a:lnTo>
                  <a:lnTo>
                    <a:pt x="8224" y="2537"/>
                  </a:lnTo>
                  <a:lnTo>
                    <a:pt x="8224" y="2582"/>
                  </a:lnTo>
                  <a:lnTo>
                    <a:pt x="8236" y="2616"/>
                  </a:lnTo>
                  <a:lnTo>
                    <a:pt x="6268" y="3754"/>
                  </a:lnTo>
                  <a:lnTo>
                    <a:pt x="6234" y="3720"/>
                  </a:lnTo>
                  <a:lnTo>
                    <a:pt x="6188" y="3697"/>
                  </a:lnTo>
                  <a:lnTo>
                    <a:pt x="6143" y="3674"/>
                  </a:lnTo>
                  <a:lnTo>
                    <a:pt x="6086" y="3663"/>
                  </a:lnTo>
                  <a:lnTo>
                    <a:pt x="6040" y="3674"/>
                  </a:lnTo>
                  <a:lnTo>
                    <a:pt x="5995" y="3697"/>
                  </a:lnTo>
                  <a:lnTo>
                    <a:pt x="5949" y="3720"/>
                  </a:lnTo>
                  <a:lnTo>
                    <a:pt x="5915" y="3754"/>
                  </a:lnTo>
                  <a:lnTo>
                    <a:pt x="3947" y="2616"/>
                  </a:lnTo>
                  <a:lnTo>
                    <a:pt x="3959" y="2582"/>
                  </a:lnTo>
                  <a:lnTo>
                    <a:pt x="3959" y="2537"/>
                  </a:lnTo>
                  <a:lnTo>
                    <a:pt x="3959" y="2491"/>
                  </a:lnTo>
                  <a:lnTo>
                    <a:pt x="3936" y="2446"/>
                  </a:lnTo>
                  <a:lnTo>
                    <a:pt x="3925" y="2412"/>
                  </a:lnTo>
                  <a:lnTo>
                    <a:pt x="3890" y="2377"/>
                  </a:lnTo>
                  <a:lnTo>
                    <a:pt x="3856" y="2343"/>
                  </a:lnTo>
                  <a:lnTo>
                    <a:pt x="3822" y="2321"/>
                  </a:lnTo>
                  <a:lnTo>
                    <a:pt x="3777" y="2309"/>
                  </a:lnTo>
                  <a:lnTo>
                    <a:pt x="3743" y="2298"/>
                  </a:lnTo>
                  <a:lnTo>
                    <a:pt x="3743" y="11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09200" y="0"/>
              <a:ext cx="543002" cy="408403"/>
            </a:xfrm>
            <a:custGeom>
              <a:avLst/>
              <a:gdLst/>
              <a:ahLst/>
              <a:cxnLst/>
              <a:rect l="l" t="t" r="r" b="b"/>
              <a:pathLst>
                <a:path w="5188" h="3902" extrusionOk="0">
                  <a:moveTo>
                    <a:pt x="125" y="0"/>
                  </a:moveTo>
                  <a:lnTo>
                    <a:pt x="194" y="23"/>
                  </a:lnTo>
                  <a:lnTo>
                    <a:pt x="194" y="2321"/>
                  </a:lnTo>
                  <a:lnTo>
                    <a:pt x="159" y="2332"/>
                  </a:lnTo>
                  <a:lnTo>
                    <a:pt x="125" y="2343"/>
                  </a:lnTo>
                  <a:lnTo>
                    <a:pt x="91" y="2366"/>
                  </a:lnTo>
                  <a:lnTo>
                    <a:pt x="57" y="2389"/>
                  </a:lnTo>
                  <a:lnTo>
                    <a:pt x="34" y="2423"/>
                  </a:lnTo>
                  <a:lnTo>
                    <a:pt x="23" y="2457"/>
                  </a:lnTo>
                  <a:lnTo>
                    <a:pt x="12" y="2491"/>
                  </a:lnTo>
                  <a:lnTo>
                    <a:pt x="0" y="2537"/>
                  </a:lnTo>
                  <a:lnTo>
                    <a:pt x="12" y="2582"/>
                  </a:lnTo>
                  <a:lnTo>
                    <a:pt x="23" y="2616"/>
                  </a:lnTo>
                  <a:lnTo>
                    <a:pt x="46" y="2662"/>
                  </a:lnTo>
                  <a:lnTo>
                    <a:pt x="68" y="2685"/>
                  </a:lnTo>
                  <a:lnTo>
                    <a:pt x="103" y="2719"/>
                  </a:lnTo>
                  <a:lnTo>
                    <a:pt x="137" y="2730"/>
                  </a:lnTo>
                  <a:lnTo>
                    <a:pt x="182" y="2753"/>
                  </a:lnTo>
                  <a:lnTo>
                    <a:pt x="216" y="2753"/>
                  </a:lnTo>
                  <a:lnTo>
                    <a:pt x="273" y="2741"/>
                  </a:lnTo>
                  <a:lnTo>
                    <a:pt x="330" y="2719"/>
                  </a:lnTo>
                  <a:lnTo>
                    <a:pt x="376" y="2696"/>
                  </a:lnTo>
                  <a:lnTo>
                    <a:pt x="410" y="2650"/>
                  </a:lnTo>
                  <a:lnTo>
                    <a:pt x="2582" y="3902"/>
                  </a:lnTo>
                  <a:lnTo>
                    <a:pt x="2594" y="3879"/>
                  </a:lnTo>
                  <a:lnTo>
                    <a:pt x="2605" y="3902"/>
                  </a:lnTo>
                  <a:lnTo>
                    <a:pt x="4767" y="2650"/>
                  </a:lnTo>
                  <a:lnTo>
                    <a:pt x="4801" y="2696"/>
                  </a:lnTo>
                  <a:lnTo>
                    <a:pt x="4846" y="2730"/>
                  </a:lnTo>
                  <a:lnTo>
                    <a:pt x="4903" y="2753"/>
                  </a:lnTo>
                  <a:lnTo>
                    <a:pt x="4960" y="2764"/>
                  </a:lnTo>
                  <a:lnTo>
                    <a:pt x="5005" y="2753"/>
                  </a:lnTo>
                  <a:lnTo>
                    <a:pt x="5051" y="2741"/>
                  </a:lnTo>
                  <a:lnTo>
                    <a:pt x="5085" y="2719"/>
                  </a:lnTo>
                  <a:lnTo>
                    <a:pt x="5119" y="2696"/>
                  </a:lnTo>
                  <a:lnTo>
                    <a:pt x="5153" y="2662"/>
                  </a:lnTo>
                  <a:lnTo>
                    <a:pt x="5165" y="2628"/>
                  </a:lnTo>
                  <a:lnTo>
                    <a:pt x="5187" y="2582"/>
                  </a:lnTo>
                  <a:lnTo>
                    <a:pt x="5187" y="2537"/>
                  </a:lnTo>
                  <a:lnTo>
                    <a:pt x="5187" y="2491"/>
                  </a:lnTo>
                  <a:lnTo>
                    <a:pt x="5176" y="2457"/>
                  </a:lnTo>
                  <a:lnTo>
                    <a:pt x="5153" y="2412"/>
                  </a:lnTo>
                  <a:lnTo>
                    <a:pt x="5131" y="2389"/>
                  </a:lnTo>
                  <a:lnTo>
                    <a:pt x="5096" y="2355"/>
                  </a:lnTo>
                  <a:lnTo>
                    <a:pt x="5062" y="2332"/>
                  </a:lnTo>
                  <a:lnTo>
                    <a:pt x="5028" y="2321"/>
                  </a:lnTo>
                  <a:lnTo>
                    <a:pt x="4983" y="2309"/>
                  </a:lnTo>
                  <a:lnTo>
                    <a:pt x="4983" y="23"/>
                  </a:lnTo>
                  <a:lnTo>
                    <a:pt x="5028" y="11"/>
                  </a:lnTo>
                  <a:lnTo>
                    <a:pt x="5074" y="0"/>
                  </a:lnTo>
                  <a:lnTo>
                    <a:pt x="4846" y="0"/>
                  </a:lnTo>
                  <a:lnTo>
                    <a:pt x="4892" y="11"/>
                  </a:lnTo>
                  <a:lnTo>
                    <a:pt x="4937" y="23"/>
                  </a:lnTo>
                  <a:lnTo>
                    <a:pt x="4937" y="2309"/>
                  </a:lnTo>
                  <a:lnTo>
                    <a:pt x="4892" y="2321"/>
                  </a:lnTo>
                  <a:lnTo>
                    <a:pt x="4858" y="2332"/>
                  </a:lnTo>
                  <a:lnTo>
                    <a:pt x="4823" y="2355"/>
                  </a:lnTo>
                  <a:lnTo>
                    <a:pt x="4789" y="2389"/>
                  </a:lnTo>
                  <a:lnTo>
                    <a:pt x="4767" y="2412"/>
                  </a:lnTo>
                  <a:lnTo>
                    <a:pt x="4755" y="2457"/>
                  </a:lnTo>
                  <a:lnTo>
                    <a:pt x="4744" y="2491"/>
                  </a:lnTo>
                  <a:lnTo>
                    <a:pt x="4732" y="2537"/>
                  </a:lnTo>
                  <a:lnTo>
                    <a:pt x="4732" y="2571"/>
                  </a:lnTo>
                  <a:lnTo>
                    <a:pt x="4744" y="2616"/>
                  </a:lnTo>
                  <a:lnTo>
                    <a:pt x="2594" y="3856"/>
                  </a:lnTo>
                  <a:lnTo>
                    <a:pt x="421" y="2605"/>
                  </a:lnTo>
                  <a:lnTo>
                    <a:pt x="433" y="2571"/>
                  </a:lnTo>
                  <a:lnTo>
                    <a:pt x="433" y="2537"/>
                  </a:lnTo>
                  <a:lnTo>
                    <a:pt x="433" y="2491"/>
                  </a:lnTo>
                  <a:lnTo>
                    <a:pt x="421" y="2457"/>
                  </a:lnTo>
                  <a:lnTo>
                    <a:pt x="410" y="2423"/>
                  </a:lnTo>
                  <a:lnTo>
                    <a:pt x="376" y="2389"/>
                  </a:lnTo>
                  <a:lnTo>
                    <a:pt x="353" y="2366"/>
                  </a:lnTo>
                  <a:lnTo>
                    <a:pt x="319" y="2343"/>
                  </a:lnTo>
                  <a:lnTo>
                    <a:pt x="285" y="2332"/>
                  </a:lnTo>
                  <a:lnTo>
                    <a:pt x="239" y="2321"/>
                  </a:lnTo>
                  <a:lnTo>
                    <a:pt x="239" y="23"/>
                  </a:lnTo>
                  <a:lnTo>
                    <a:pt x="285" y="1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14982" y="0"/>
              <a:ext cx="546665" cy="408403"/>
            </a:xfrm>
            <a:custGeom>
              <a:avLst/>
              <a:gdLst/>
              <a:ahLst/>
              <a:cxnLst/>
              <a:rect l="l" t="t" r="r" b="b"/>
              <a:pathLst>
                <a:path w="5223" h="3902" extrusionOk="0">
                  <a:moveTo>
                    <a:pt x="217" y="0"/>
                  </a:moveTo>
                  <a:lnTo>
                    <a:pt x="217" y="2298"/>
                  </a:lnTo>
                  <a:lnTo>
                    <a:pt x="171" y="2309"/>
                  </a:lnTo>
                  <a:lnTo>
                    <a:pt x="126" y="2321"/>
                  </a:lnTo>
                  <a:lnTo>
                    <a:pt x="92" y="2343"/>
                  </a:lnTo>
                  <a:lnTo>
                    <a:pt x="58" y="2377"/>
                  </a:lnTo>
                  <a:lnTo>
                    <a:pt x="35" y="2412"/>
                  </a:lnTo>
                  <a:lnTo>
                    <a:pt x="12" y="2446"/>
                  </a:lnTo>
                  <a:lnTo>
                    <a:pt x="1" y="2491"/>
                  </a:lnTo>
                  <a:lnTo>
                    <a:pt x="1" y="2537"/>
                  </a:lnTo>
                  <a:lnTo>
                    <a:pt x="1" y="2582"/>
                  </a:lnTo>
                  <a:lnTo>
                    <a:pt x="12" y="2628"/>
                  </a:lnTo>
                  <a:lnTo>
                    <a:pt x="35" y="2673"/>
                  </a:lnTo>
                  <a:lnTo>
                    <a:pt x="69" y="2707"/>
                  </a:lnTo>
                  <a:lnTo>
                    <a:pt x="103" y="2730"/>
                  </a:lnTo>
                  <a:lnTo>
                    <a:pt x="149" y="2753"/>
                  </a:lnTo>
                  <a:lnTo>
                    <a:pt x="194" y="2776"/>
                  </a:lnTo>
                  <a:lnTo>
                    <a:pt x="240" y="2776"/>
                  </a:lnTo>
                  <a:lnTo>
                    <a:pt x="297" y="2764"/>
                  </a:lnTo>
                  <a:lnTo>
                    <a:pt x="353" y="2741"/>
                  </a:lnTo>
                  <a:lnTo>
                    <a:pt x="410" y="2707"/>
                  </a:lnTo>
                  <a:lnTo>
                    <a:pt x="444" y="2662"/>
                  </a:lnTo>
                  <a:lnTo>
                    <a:pt x="2594" y="3902"/>
                  </a:lnTo>
                  <a:lnTo>
                    <a:pt x="2606" y="3879"/>
                  </a:lnTo>
                  <a:lnTo>
                    <a:pt x="2617" y="3902"/>
                  </a:lnTo>
                  <a:lnTo>
                    <a:pt x="4767" y="2662"/>
                  </a:lnTo>
                  <a:lnTo>
                    <a:pt x="4813" y="2707"/>
                  </a:lnTo>
                  <a:lnTo>
                    <a:pt x="4858" y="2753"/>
                  </a:lnTo>
                  <a:lnTo>
                    <a:pt x="4915" y="2776"/>
                  </a:lnTo>
                  <a:lnTo>
                    <a:pt x="5029" y="2776"/>
                  </a:lnTo>
                  <a:lnTo>
                    <a:pt x="5074" y="2764"/>
                  </a:lnTo>
                  <a:lnTo>
                    <a:pt x="5120" y="2741"/>
                  </a:lnTo>
                  <a:lnTo>
                    <a:pt x="5154" y="2707"/>
                  </a:lnTo>
                  <a:lnTo>
                    <a:pt x="5188" y="2673"/>
                  </a:lnTo>
                  <a:lnTo>
                    <a:pt x="5211" y="2628"/>
                  </a:lnTo>
                  <a:lnTo>
                    <a:pt x="5222" y="2582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1" y="2446"/>
                  </a:lnTo>
                  <a:lnTo>
                    <a:pt x="5188" y="2400"/>
                  </a:lnTo>
                  <a:lnTo>
                    <a:pt x="5154" y="2366"/>
                  </a:lnTo>
                  <a:lnTo>
                    <a:pt x="5131" y="2343"/>
                  </a:lnTo>
                  <a:lnTo>
                    <a:pt x="5086" y="2321"/>
                  </a:lnTo>
                  <a:lnTo>
                    <a:pt x="5040" y="2298"/>
                  </a:lnTo>
                  <a:lnTo>
                    <a:pt x="4995" y="2298"/>
                  </a:lnTo>
                  <a:lnTo>
                    <a:pt x="4995" y="0"/>
                  </a:lnTo>
                  <a:lnTo>
                    <a:pt x="4949" y="0"/>
                  </a:lnTo>
                  <a:lnTo>
                    <a:pt x="4949" y="2298"/>
                  </a:lnTo>
                  <a:lnTo>
                    <a:pt x="4904" y="2298"/>
                  </a:lnTo>
                  <a:lnTo>
                    <a:pt x="4869" y="2321"/>
                  </a:lnTo>
                  <a:lnTo>
                    <a:pt x="4835" y="2343"/>
                  </a:lnTo>
                  <a:lnTo>
                    <a:pt x="4801" y="2377"/>
                  </a:lnTo>
                  <a:lnTo>
                    <a:pt x="4767" y="2412"/>
                  </a:lnTo>
                  <a:lnTo>
                    <a:pt x="4756" y="2446"/>
                  </a:lnTo>
                  <a:lnTo>
                    <a:pt x="4744" y="2491"/>
                  </a:lnTo>
                  <a:lnTo>
                    <a:pt x="4733" y="2537"/>
                  </a:lnTo>
                  <a:lnTo>
                    <a:pt x="4744" y="2582"/>
                  </a:lnTo>
                  <a:lnTo>
                    <a:pt x="4756" y="2616"/>
                  </a:lnTo>
                  <a:lnTo>
                    <a:pt x="2606" y="3856"/>
                  </a:lnTo>
                  <a:lnTo>
                    <a:pt x="467" y="2616"/>
                  </a:lnTo>
                  <a:lnTo>
                    <a:pt x="479" y="2582"/>
                  </a:lnTo>
                  <a:lnTo>
                    <a:pt x="479" y="2537"/>
                  </a:lnTo>
                  <a:lnTo>
                    <a:pt x="479" y="2491"/>
                  </a:lnTo>
                  <a:lnTo>
                    <a:pt x="467" y="2446"/>
                  </a:lnTo>
                  <a:lnTo>
                    <a:pt x="444" y="2412"/>
                  </a:lnTo>
                  <a:lnTo>
                    <a:pt x="422" y="2366"/>
                  </a:lnTo>
                  <a:lnTo>
                    <a:pt x="388" y="2343"/>
                  </a:lnTo>
                  <a:lnTo>
                    <a:pt x="342" y="2321"/>
                  </a:lnTo>
                  <a:lnTo>
                    <a:pt x="308" y="2309"/>
                  </a:lnTo>
                  <a:lnTo>
                    <a:pt x="262" y="229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113118" y="4538507"/>
              <a:ext cx="1033567" cy="604964"/>
            </a:xfrm>
            <a:custGeom>
              <a:avLst/>
              <a:gdLst/>
              <a:ahLst/>
              <a:cxnLst/>
              <a:rect l="l" t="t" r="r" b="b"/>
              <a:pathLst>
                <a:path w="9875" h="5780" extrusionOk="0">
                  <a:moveTo>
                    <a:pt x="2401" y="319"/>
                  </a:moveTo>
                  <a:lnTo>
                    <a:pt x="2424" y="354"/>
                  </a:lnTo>
                  <a:lnTo>
                    <a:pt x="2458" y="376"/>
                  </a:lnTo>
                  <a:lnTo>
                    <a:pt x="2504" y="399"/>
                  </a:lnTo>
                  <a:lnTo>
                    <a:pt x="2583" y="399"/>
                  </a:lnTo>
                  <a:lnTo>
                    <a:pt x="2629" y="376"/>
                  </a:lnTo>
                  <a:lnTo>
                    <a:pt x="2663" y="354"/>
                  </a:lnTo>
                  <a:lnTo>
                    <a:pt x="2686" y="331"/>
                  </a:lnTo>
                  <a:lnTo>
                    <a:pt x="4699" y="1491"/>
                  </a:lnTo>
                  <a:lnTo>
                    <a:pt x="4688" y="1525"/>
                  </a:lnTo>
                  <a:lnTo>
                    <a:pt x="4688" y="1571"/>
                  </a:lnTo>
                  <a:lnTo>
                    <a:pt x="4688" y="1616"/>
                  </a:lnTo>
                  <a:lnTo>
                    <a:pt x="4699" y="1650"/>
                  </a:lnTo>
                  <a:lnTo>
                    <a:pt x="4722" y="1684"/>
                  </a:lnTo>
                  <a:lnTo>
                    <a:pt x="4745" y="1719"/>
                  </a:lnTo>
                  <a:lnTo>
                    <a:pt x="4779" y="1753"/>
                  </a:lnTo>
                  <a:lnTo>
                    <a:pt x="4813" y="1775"/>
                  </a:lnTo>
                  <a:lnTo>
                    <a:pt x="4847" y="1787"/>
                  </a:lnTo>
                  <a:lnTo>
                    <a:pt x="4892" y="1798"/>
                  </a:lnTo>
                  <a:lnTo>
                    <a:pt x="4892" y="4153"/>
                  </a:lnTo>
                  <a:lnTo>
                    <a:pt x="4824" y="4164"/>
                  </a:lnTo>
                  <a:lnTo>
                    <a:pt x="4779" y="4210"/>
                  </a:lnTo>
                  <a:lnTo>
                    <a:pt x="4745" y="4267"/>
                  </a:lnTo>
                  <a:lnTo>
                    <a:pt x="4733" y="4324"/>
                  </a:lnTo>
                  <a:lnTo>
                    <a:pt x="4745" y="4392"/>
                  </a:lnTo>
                  <a:lnTo>
                    <a:pt x="2754" y="5541"/>
                  </a:lnTo>
                  <a:lnTo>
                    <a:pt x="2720" y="5495"/>
                  </a:lnTo>
                  <a:lnTo>
                    <a:pt x="2663" y="5450"/>
                  </a:lnTo>
                  <a:lnTo>
                    <a:pt x="2606" y="5427"/>
                  </a:lnTo>
                  <a:lnTo>
                    <a:pt x="2481" y="5427"/>
                  </a:lnTo>
                  <a:lnTo>
                    <a:pt x="2424" y="5450"/>
                  </a:lnTo>
                  <a:lnTo>
                    <a:pt x="2367" y="5495"/>
                  </a:lnTo>
                  <a:lnTo>
                    <a:pt x="2333" y="5541"/>
                  </a:lnTo>
                  <a:lnTo>
                    <a:pt x="331" y="4392"/>
                  </a:lnTo>
                  <a:lnTo>
                    <a:pt x="342" y="4324"/>
                  </a:lnTo>
                  <a:lnTo>
                    <a:pt x="331" y="4267"/>
                  </a:lnTo>
                  <a:lnTo>
                    <a:pt x="297" y="4221"/>
                  </a:lnTo>
                  <a:lnTo>
                    <a:pt x="251" y="4176"/>
                  </a:lnTo>
                  <a:lnTo>
                    <a:pt x="194" y="4164"/>
                  </a:lnTo>
                  <a:lnTo>
                    <a:pt x="194" y="1741"/>
                  </a:lnTo>
                  <a:lnTo>
                    <a:pt x="251" y="1719"/>
                  </a:lnTo>
                  <a:lnTo>
                    <a:pt x="297" y="1684"/>
                  </a:lnTo>
                  <a:lnTo>
                    <a:pt x="331" y="1628"/>
                  </a:lnTo>
                  <a:lnTo>
                    <a:pt x="342" y="1571"/>
                  </a:lnTo>
                  <a:lnTo>
                    <a:pt x="331" y="1514"/>
                  </a:lnTo>
                  <a:lnTo>
                    <a:pt x="2401" y="319"/>
                  </a:lnTo>
                  <a:close/>
                  <a:moveTo>
                    <a:pt x="7463" y="342"/>
                  </a:moveTo>
                  <a:lnTo>
                    <a:pt x="9499" y="1514"/>
                  </a:lnTo>
                  <a:lnTo>
                    <a:pt x="9488" y="1571"/>
                  </a:lnTo>
                  <a:lnTo>
                    <a:pt x="9499" y="1628"/>
                  </a:lnTo>
                  <a:lnTo>
                    <a:pt x="9522" y="1684"/>
                  </a:lnTo>
                  <a:lnTo>
                    <a:pt x="9568" y="1719"/>
                  </a:lnTo>
                  <a:lnTo>
                    <a:pt x="9625" y="1741"/>
                  </a:lnTo>
                  <a:lnTo>
                    <a:pt x="9625" y="4107"/>
                  </a:lnTo>
                  <a:lnTo>
                    <a:pt x="9590" y="4119"/>
                  </a:lnTo>
                  <a:lnTo>
                    <a:pt x="9556" y="4130"/>
                  </a:lnTo>
                  <a:lnTo>
                    <a:pt x="9522" y="4153"/>
                  </a:lnTo>
                  <a:lnTo>
                    <a:pt x="9488" y="4187"/>
                  </a:lnTo>
                  <a:lnTo>
                    <a:pt x="9465" y="4210"/>
                  </a:lnTo>
                  <a:lnTo>
                    <a:pt x="9443" y="4244"/>
                  </a:lnTo>
                  <a:lnTo>
                    <a:pt x="9431" y="4289"/>
                  </a:lnTo>
                  <a:lnTo>
                    <a:pt x="9431" y="4324"/>
                  </a:lnTo>
                  <a:lnTo>
                    <a:pt x="9431" y="4369"/>
                  </a:lnTo>
                  <a:lnTo>
                    <a:pt x="9443" y="4415"/>
                  </a:lnTo>
                  <a:lnTo>
                    <a:pt x="7497" y="5529"/>
                  </a:lnTo>
                  <a:lnTo>
                    <a:pt x="7463" y="5484"/>
                  </a:lnTo>
                  <a:lnTo>
                    <a:pt x="7406" y="5450"/>
                  </a:lnTo>
                  <a:lnTo>
                    <a:pt x="7350" y="5427"/>
                  </a:lnTo>
                  <a:lnTo>
                    <a:pt x="7281" y="5416"/>
                  </a:lnTo>
                  <a:lnTo>
                    <a:pt x="7213" y="5427"/>
                  </a:lnTo>
                  <a:lnTo>
                    <a:pt x="7156" y="5450"/>
                  </a:lnTo>
                  <a:lnTo>
                    <a:pt x="7099" y="5484"/>
                  </a:lnTo>
                  <a:lnTo>
                    <a:pt x="7065" y="5541"/>
                  </a:lnTo>
                  <a:lnTo>
                    <a:pt x="5086" y="4392"/>
                  </a:lnTo>
                  <a:lnTo>
                    <a:pt x="5097" y="4324"/>
                  </a:lnTo>
                  <a:lnTo>
                    <a:pt x="5086" y="4267"/>
                  </a:lnTo>
                  <a:lnTo>
                    <a:pt x="5052" y="4210"/>
                  </a:lnTo>
                  <a:lnTo>
                    <a:pt x="4995" y="4164"/>
                  </a:lnTo>
                  <a:lnTo>
                    <a:pt x="4938" y="4153"/>
                  </a:lnTo>
                  <a:lnTo>
                    <a:pt x="4938" y="1798"/>
                  </a:lnTo>
                  <a:lnTo>
                    <a:pt x="4972" y="1787"/>
                  </a:lnTo>
                  <a:lnTo>
                    <a:pt x="5018" y="1775"/>
                  </a:lnTo>
                  <a:lnTo>
                    <a:pt x="5052" y="1753"/>
                  </a:lnTo>
                  <a:lnTo>
                    <a:pt x="5074" y="1719"/>
                  </a:lnTo>
                  <a:lnTo>
                    <a:pt x="5109" y="1696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43" y="1571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099" y="342"/>
                  </a:lnTo>
                  <a:lnTo>
                    <a:pt x="7133" y="388"/>
                  </a:lnTo>
                  <a:lnTo>
                    <a:pt x="7179" y="410"/>
                  </a:lnTo>
                  <a:lnTo>
                    <a:pt x="7224" y="433"/>
                  </a:lnTo>
                  <a:lnTo>
                    <a:pt x="7281" y="445"/>
                  </a:lnTo>
                  <a:lnTo>
                    <a:pt x="7338" y="433"/>
                  </a:lnTo>
                  <a:lnTo>
                    <a:pt x="7384" y="422"/>
                  </a:lnTo>
                  <a:lnTo>
                    <a:pt x="7429" y="388"/>
                  </a:lnTo>
                  <a:lnTo>
                    <a:pt x="7463" y="342"/>
                  </a:lnTo>
                  <a:close/>
                  <a:moveTo>
                    <a:pt x="7281" y="1"/>
                  </a:moveTo>
                  <a:lnTo>
                    <a:pt x="7236" y="12"/>
                  </a:lnTo>
                  <a:lnTo>
                    <a:pt x="7202" y="24"/>
                  </a:lnTo>
                  <a:lnTo>
                    <a:pt x="7156" y="46"/>
                  </a:lnTo>
                  <a:lnTo>
                    <a:pt x="7133" y="69"/>
                  </a:lnTo>
                  <a:lnTo>
                    <a:pt x="7099" y="103"/>
                  </a:lnTo>
                  <a:lnTo>
                    <a:pt x="7076" y="137"/>
                  </a:lnTo>
                  <a:lnTo>
                    <a:pt x="7065" y="183"/>
                  </a:lnTo>
                  <a:lnTo>
                    <a:pt x="7065" y="228"/>
                  </a:lnTo>
                  <a:lnTo>
                    <a:pt x="7065" y="263"/>
                  </a:lnTo>
                  <a:lnTo>
                    <a:pt x="7076" y="308"/>
                  </a:lnTo>
                  <a:lnTo>
                    <a:pt x="5097" y="1446"/>
                  </a:lnTo>
                  <a:lnTo>
                    <a:pt x="5063" y="1400"/>
                  </a:lnTo>
                  <a:lnTo>
                    <a:pt x="501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6" y="1411"/>
                  </a:lnTo>
                  <a:lnTo>
                    <a:pt x="4722" y="1446"/>
                  </a:lnTo>
                  <a:lnTo>
                    <a:pt x="2708" y="285"/>
                  </a:lnTo>
                  <a:lnTo>
                    <a:pt x="2720" y="228"/>
                  </a:lnTo>
                  <a:lnTo>
                    <a:pt x="2720" y="194"/>
                  </a:lnTo>
                  <a:lnTo>
                    <a:pt x="2708" y="160"/>
                  </a:lnTo>
                  <a:lnTo>
                    <a:pt x="2674" y="103"/>
                  </a:lnTo>
                  <a:lnTo>
                    <a:pt x="2617" y="58"/>
                  </a:lnTo>
                  <a:lnTo>
                    <a:pt x="2583" y="46"/>
                  </a:lnTo>
                  <a:lnTo>
                    <a:pt x="2504" y="46"/>
                  </a:lnTo>
                  <a:lnTo>
                    <a:pt x="2469" y="58"/>
                  </a:lnTo>
                  <a:lnTo>
                    <a:pt x="2413" y="103"/>
                  </a:lnTo>
                  <a:lnTo>
                    <a:pt x="2378" y="160"/>
                  </a:lnTo>
                  <a:lnTo>
                    <a:pt x="2367" y="194"/>
                  </a:lnTo>
                  <a:lnTo>
                    <a:pt x="2367" y="228"/>
                  </a:lnTo>
                  <a:lnTo>
                    <a:pt x="2378" y="285"/>
                  </a:lnTo>
                  <a:lnTo>
                    <a:pt x="308" y="1480"/>
                  </a:lnTo>
                  <a:lnTo>
                    <a:pt x="285" y="1446"/>
                  </a:lnTo>
                  <a:lnTo>
                    <a:pt x="251" y="1423"/>
                  </a:lnTo>
                  <a:lnTo>
                    <a:pt x="217" y="1411"/>
                  </a:lnTo>
                  <a:lnTo>
                    <a:pt x="172" y="1400"/>
                  </a:lnTo>
                  <a:lnTo>
                    <a:pt x="138" y="1411"/>
                  </a:lnTo>
                  <a:lnTo>
                    <a:pt x="103" y="1411"/>
                  </a:lnTo>
                  <a:lnTo>
                    <a:pt x="58" y="1457"/>
                  </a:lnTo>
                  <a:lnTo>
                    <a:pt x="12" y="1502"/>
                  </a:lnTo>
                  <a:lnTo>
                    <a:pt x="12" y="1537"/>
                  </a:lnTo>
                  <a:lnTo>
                    <a:pt x="1" y="1571"/>
                  </a:lnTo>
                  <a:lnTo>
                    <a:pt x="12" y="1628"/>
                  </a:lnTo>
                  <a:lnTo>
                    <a:pt x="46" y="1684"/>
                  </a:lnTo>
                  <a:lnTo>
                    <a:pt x="92" y="1719"/>
                  </a:lnTo>
                  <a:lnTo>
                    <a:pt x="149" y="1741"/>
                  </a:lnTo>
                  <a:lnTo>
                    <a:pt x="149" y="4164"/>
                  </a:lnTo>
                  <a:lnTo>
                    <a:pt x="92" y="4187"/>
                  </a:lnTo>
                  <a:lnTo>
                    <a:pt x="46" y="4221"/>
                  </a:lnTo>
                  <a:lnTo>
                    <a:pt x="12" y="4267"/>
                  </a:lnTo>
                  <a:lnTo>
                    <a:pt x="1" y="4324"/>
                  </a:lnTo>
                  <a:lnTo>
                    <a:pt x="12" y="4358"/>
                  </a:lnTo>
                  <a:lnTo>
                    <a:pt x="24" y="4392"/>
                  </a:lnTo>
                  <a:lnTo>
                    <a:pt x="58" y="4449"/>
                  </a:lnTo>
                  <a:lnTo>
                    <a:pt x="103" y="4483"/>
                  </a:lnTo>
                  <a:lnTo>
                    <a:pt x="138" y="4494"/>
                  </a:lnTo>
                  <a:lnTo>
                    <a:pt x="217" y="4494"/>
                  </a:lnTo>
                  <a:lnTo>
                    <a:pt x="251" y="4483"/>
                  </a:lnTo>
                  <a:lnTo>
                    <a:pt x="285" y="4460"/>
                  </a:lnTo>
                  <a:lnTo>
                    <a:pt x="308" y="4426"/>
                  </a:lnTo>
                  <a:lnTo>
                    <a:pt x="2310" y="5586"/>
                  </a:lnTo>
                  <a:lnTo>
                    <a:pt x="2299" y="5632"/>
                  </a:lnTo>
                  <a:lnTo>
                    <a:pt x="2287" y="5677"/>
                  </a:lnTo>
                  <a:lnTo>
                    <a:pt x="2299" y="5734"/>
                  </a:lnTo>
                  <a:lnTo>
                    <a:pt x="2310" y="5780"/>
                  </a:lnTo>
                  <a:lnTo>
                    <a:pt x="2777" y="5780"/>
                  </a:lnTo>
                  <a:lnTo>
                    <a:pt x="2788" y="5734"/>
                  </a:lnTo>
                  <a:lnTo>
                    <a:pt x="2799" y="5677"/>
                  </a:lnTo>
                  <a:lnTo>
                    <a:pt x="2788" y="5620"/>
                  </a:lnTo>
                  <a:lnTo>
                    <a:pt x="2777" y="5575"/>
                  </a:lnTo>
                  <a:lnTo>
                    <a:pt x="4767" y="4437"/>
                  </a:lnTo>
                  <a:lnTo>
                    <a:pt x="4790" y="4460"/>
                  </a:lnTo>
                  <a:lnTo>
                    <a:pt x="4824" y="4494"/>
                  </a:lnTo>
                  <a:lnTo>
                    <a:pt x="4870" y="4506"/>
                  </a:lnTo>
                  <a:lnTo>
                    <a:pt x="4915" y="4517"/>
                  </a:lnTo>
                  <a:lnTo>
                    <a:pt x="4961" y="4506"/>
                  </a:lnTo>
                  <a:lnTo>
                    <a:pt x="4995" y="4494"/>
                  </a:lnTo>
                  <a:lnTo>
                    <a:pt x="5029" y="4471"/>
                  </a:lnTo>
                  <a:lnTo>
                    <a:pt x="5063" y="4437"/>
                  </a:lnTo>
                  <a:lnTo>
                    <a:pt x="7042" y="5575"/>
                  </a:lnTo>
                  <a:lnTo>
                    <a:pt x="7031" y="5620"/>
                  </a:lnTo>
                  <a:lnTo>
                    <a:pt x="7020" y="5677"/>
                  </a:lnTo>
                  <a:lnTo>
                    <a:pt x="7031" y="5734"/>
                  </a:lnTo>
                  <a:lnTo>
                    <a:pt x="7042" y="5780"/>
                  </a:lnTo>
                  <a:lnTo>
                    <a:pt x="7520" y="5780"/>
                  </a:lnTo>
                  <a:lnTo>
                    <a:pt x="7543" y="5734"/>
                  </a:lnTo>
                  <a:lnTo>
                    <a:pt x="7543" y="5677"/>
                  </a:lnTo>
                  <a:lnTo>
                    <a:pt x="7543" y="5620"/>
                  </a:lnTo>
                  <a:lnTo>
                    <a:pt x="7520" y="5575"/>
                  </a:lnTo>
                  <a:lnTo>
                    <a:pt x="9465" y="4449"/>
                  </a:lnTo>
                  <a:lnTo>
                    <a:pt x="9499" y="4494"/>
                  </a:lnTo>
                  <a:lnTo>
                    <a:pt x="9545" y="4528"/>
                  </a:lnTo>
                  <a:lnTo>
                    <a:pt x="9602" y="4540"/>
                  </a:lnTo>
                  <a:lnTo>
                    <a:pt x="9659" y="4551"/>
                  </a:lnTo>
                  <a:lnTo>
                    <a:pt x="9693" y="4551"/>
                  </a:lnTo>
                  <a:lnTo>
                    <a:pt x="9738" y="4528"/>
                  </a:lnTo>
                  <a:lnTo>
                    <a:pt x="9772" y="4517"/>
                  </a:lnTo>
                  <a:lnTo>
                    <a:pt x="9807" y="4483"/>
                  </a:lnTo>
                  <a:lnTo>
                    <a:pt x="9841" y="4449"/>
                  </a:lnTo>
                  <a:lnTo>
                    <a:pt x="9852" y="4415"/>
                  </a:lnTo>
                  <a:lnTo>
                    <a:pt x="9875" y="4369"/>
                  </a:lnTo>
                  <a:lnTo>
                    <a:pt x="9875" y="4324"/>
                  </a:lnTo>
                  <a:lnTo>
                    <a:pt x="9875" y="4289"/>
                  </a:lnTo>
                  <a:lnTo>
                    <a:pt x="9863" y="4244"/>
                  </a:lnTo>
                  <a:lnTo>
                    <a:pt x="9841" y="4210"/>
                  </a:lnTo>
                  <a:lnTo>
                    <a:pt x="9818" y="4176"/>
                  </a:lnTo>
                  <a:lnTo>
                    <a:pt x="9784" y="4153"/>
                  </a:lnTo>
                  <a:lnTo>
                    <a:pt x="9750" y="4130"/>
                  </a:lnTo>
                  <a:lnTo>
                    <a:pt x="9716" y="4119"/>
                  </a:lnTo>
                  <a:lnTo>
                    <a:pt x="9670" y="4107"/>
                  </a:lnTo>
                  <a:lnTo>
                    <a:pt x="9670" y="1741"/>
                  </a:lnTo>
                  <a:lnTo>
                    <a:pt x="9727" y="1719"/>
                  </a:lnTo>
                  <a:lnTo>
                    <a:pt x="9784" y="1684"/>
                  </a:lnTo>
                  <a:lnTo>
                    <a:pt x="9807" y="1628"/>
                  </a:lnTo>
                  <a:lnTo>
                    <a:pt x="9818" y="1571"/>
                  </a:lnTo>
                  <a:lnTo>
                    <a:pt x="9818" y="1537"/>
                  </a:lnTo>
                  <a:lnTo>
                    <a:pt x="9807" y="1502"/>
                  </a:lnTo>
                  <a:lnTo>
                    <a:pt x="9772" y="1457"/>
                  </a:lnTo>
                  <a:lnTo>
                    <a:pt x="9716" y="1411"/>
                  </a:lnTo>
                  <a:lnTo>
                    <a:pt x="9693" y="1411"/>
                  </a:lnTo>
                  <a:lnTo>
                    <a:pt x="9659" y="1400"/>
                  </a:lnTo>
                  <a:lnTo>
                    <a:pt x="9613" y="1411"/>
                  </a:lnTo>
                  <a:lnTo>
                    <a:pt x="9568" y="1423"/>
                  </a:lnTo>
                  <a:lnTo>
                    <a:pt x="9545" y="1446"/>
                  </a:lnTo>
                  <a:lnTo>
                    <a:pt x="9511" y="1480"/>
                  </a:lnTo>
                  <a:lnTo>
                    <a:pt x="7486" y="308"/>
                  </a:lnTo>
                  <a:lnTo>
                    <a:pt x="7497" y="263"/>
                  </a:lnTo>
                  <a:lnTo>
                    <a:pt x="7497" y="228"/>
                  </a:lnTo>
                  <a:lnTo>
                    <a:pt x="7497" y="183"/>
                  </a:lnTo>
                  <a:lnTo>
                    <a:pt x="7486" y="137"/>
                  </a:lnTo>
                  <a:lnTo>
                    <a:pt x="7463" y="103"/>
                  </a:lnTo>
                  <a:lnTo>
                    <a:pt x="7441" y="69"/>
                  </a:lnTo>
                  <a:lnTo>
                    <a:pt x="7406" y="46"/>
                  </a:lnTo>
                  <a:lnTo>
                    <a:pt x="7372" y="24"/>
                  </a:lnTo>
                  <a:lnTo>
                    <a:pt x="7327" y="12"/>
                  </a:lnTo>
                  <a:lnTo>
                    <a:pt x="728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845621" y="4533797"/>
              <a:ext cx="1780038" cy="609674"/>
            </a:xfrm>
            <a:custGeom>
              <a:avLst/>
              <a:gdLst/>
              <a:ahLst/>
              <a:cxnLst/>
              <a:rect l="l" t="t" r="r" b="b"/>
              <a:pathLst>
                <a:path w="17007" h="5825" extrusionOk="0">
                  <a:moveTo>
                    <a:pt x="9522" y="364"/>
                  </a:moveTo>
                  <a:lnTo>
                    <a:pt x="9556" y="399"/>
                  </a:lnTo>
                  <a:lnTo>
                    <a:pt x="9590" y="421"/>
                  </a:lnTo>
                  <a:lnTo>
                    <a:pt x="9635" y="444"/>
                  </a:lnTo>
                  <a:lnTo>
                    <a:pt x="9715" y="444"/>
                  </a:lnTo>
                  <a:lnTo>
                    <a:pt x="9761" y="421"/>
                  </a:lnTo>
                  <a:lnTo>
                    <a:pt x="9795" y="399"/>
                  </a:lnTo>
                  <a:lnTo>
                    <a:pt x="9818" y="376"/>
                  </a:lnTo>
                  <a:lnTo>
                    <a:pt x="11831" y="1536"/>
                  </a:lnTo>
                  <a:lnTo>
                    <a:pt x="11820" y="1570"/>
                  </a:lnTo>
                  <a:lnTo>
                    <a:pt x="11820" y="1616"/>
                  </a:lnTo>
                  <a:lnTo>
                    <a:pt x="11820" y="1661"/>
                  </a:lnTo>
                  <a:lnTo>
                    <a:pt x="11831" y="1695"/>
                  </a:lnTo>
                  <a:lnTo>
                    <a:pt x="11854" y="1729"/>
                  </a:lnTo>
                  <a:lnTo>
                    <a:pt x="11876" y="1764"/>
                  </a:lnTo>
                  <a:lnTo>
                    <a:pt x="11911" y="1798"/>
                  </a:lnTo>
                  <a:lnTo>
                    <a:pt x="11945" y="1820"/>
                  </a:lnTo>
                  <a:lnTo>
                    <a:pt x="11979" y="1832"/>
                  </a:lnTo>
                  <a:lnTo>
                    <a:pt x="12013" y="1843"/>
                  </a:lnTo>
                  <a:lnTo>
                    <a:pt x="12013" y="4198"/>
                  </a:lnTo>
                  <a:lnTo>
                    <a:pt x="11956" y="4209"/>
                  </a:lnTo>
                  <a:lnTo>
                    <a:pt x="11911" y="4255"/>
                  </a:lnTo>
                  <a:lnTo>
                    <a:pt x="11876" y="4312"/>
                  </a:lnTo>
                  <a:lnTo>
                    <a:pt x="11865" y="4369"/>
                  </a:lnTo>
                  <a:lnTo>
                    <a:pt x="11876" y="4437"/>
                  </a:lnTo>
                  <a:lnTo>
                    <a:pt x="9886" y="5586"/>
                  </a:lnTo>
                  <a:lnTo>
                    <a:pt x="9852" y="5540"/>
                  </a:lnTo>
                  <a:lnTo>
                    <a:pt x="9795" y="5495"/>
                  </a:lnTo>
                  <a:lnTo>
                    <a:pt x="9738" y="5472"/>
                  </a:lnTo>
                  <a:lnTo>
                    <a:pt x="9613" y="5472"/>
                  </a:lnTo>
                  <a:lnTo>
                    <a:pt x="9556" y="5495"/>
                  </a:lnTo>
                  <a:lnTo>
                    <a:pt x="9499" y="5540"/>
                  </a:lnTo>
                  <a:lnTo>
                    <a:pt x="9465" y="5586"/>
                  </a:lnTo>
                  <a:lnTo>
                    <a:pt x="7463" y="4437"/>
                  </a:lnTo>
                  <a:lnTo>
                    <a:pt x="7474" y="4369"/>
                  </a:lnTo>
                  <a:lnTo>
                    <a:pt x="7463" y="4312"/>
                  </a:lnTo>
                  <a:lnTo>
                    <a:pt x="7429" y="4266"/>
                  </a:lnTo>
                  <a:lnTo>
                    <a:pt x="7383" y="4221"/>
                  </a:lnTo>
                  <a:lnTo>
                    <a:pt x="7326" y="4209"/>
                  </a:lnTo>
                  <a:lnTo>
                    <a:pt x="7326" y="1786"/>
                  </a:lnTo>
                  <a:lnTo>
                    <a:pt x="7383" y="1764"/>
                  </a:lnTo>
                  <a:lnTo>
                    <a:pt x="7429" y="1729"/>
                  </a:lnTo>
                  <a:lnTo>
                    <a:pt x="7463" y="1673"/>
                  </a:lnTo>
                  <a:lnTo>
                    <a:pt x="7474" y="1616"/>
                  </a:lnTo>
                  <a:lnTo>
                    <a:pt x="7463" y="1559"/>
                  </a:lnTo>
                  <a:lnTo>
                    <a:pt x="9522" y="364"/>
                  </a:lnTo>
                  <a:close/>
                  <a:moveTo>
                    <a:pt x="14595" y="387"/>
                  </a:moveTo>
                  <a:lnTo>
                    <a:pt x="16620" y="1559"/>
                  </a:lnTo>
                  <a:lnTo>
                    <a:pt x="16620" y="1616"/>
                  </a:lnTo>
                  <a:lnTo>
                    <a:pt x="16631" y="1673"/>
                  </a:lnTo>
                  <a:lnTo>
                    <a:pt x="16654" y="1729"/>
                  </a:lnTo>
                  <a:lnTo>
                    <a:pt x="16700" y="1764"/>
                  </a:lnTo>
                  <a:lnTo>
                    <a:pt x="16756" y="1786"/>
                  </a:lnTo>
                  <a:lnTo>
                    <a:pt x="16756" y="4152"/>
                  </a:lnTo>
                  <a:lnTo>
                    <a:pt x="16722" y="4164"/>
                  </a:lnTo>
                  <a:lnTo>
                    <a:pt x="16677" y="4175"/>
                  </a:lnTo>
                  <a:lnTo>
                    <a:pt x="16654" y="4198"/>
                  </a:lnTo>
                  <a:lnTo>
                    <a:pt x="16620" y="4232"/>
                  </a:lnTo>
                  <a:lnTo>
                    <a:pt x="16597" y="4255"/>
                  </a:lnTo>
                  <a:lnTo>
                    <a:pt x="16574" y="4289"/>
                  </a:lnTo>
                  <a:lnTo>
                    <a:pt x="16563" y="4334"/>
                  </a:lnTo>
                  <a:lnTo>
                    <a:pt x="16563" y="4369"/>
                  </a:lnTo>
                  <a:lnTo>
                    <a:pt x="16563" y="4414"/>
                  </a:lnTo>
                  <a:lnTo>
                    <a:pt x="16574" y="4460"/>
                  </a:lnTo>
                  <a:lnTo>
                    <a:pt x="14629" y="5574"/>
                  </a:lnTo>
                  <a:lnTo>
                    <a:pt x="14595" y="5529"/>
                  </a:lnTo>
                  <a:lnTo>
                    <a:pt x="14538" y="5495"/>
                  </a:lnTo>
                  <a:lnTo>
                    <a:pt x="14481" y="5472"/>
                  </a:lnTo>
                  <a:lnTo>
                    <a:pt x="14413" y="5461"/>
                  </a:lnTo>
                  <a:lnTo>
                    <a:pt x="14345" y="5472"/>
                  </a:lnTo>
                  <a:lnTo>
                    <a:pt x="14288" y="5495"/>
                  </a:lnTo>
                  <a:lnTo>
                    <a:pt x="14231" y="5529"/>
                  </a:lnTo>
                  <a:lnTo>
                    <a:pt x="14197" y="5586"/>
                  </a:lnTo>
                  <a:lnTo>
                    <a:pt x="12218" y="4437"/>
                  </a:lnTo>
                  <a:lnTo>
                    <a:pt x="12229" y="4369"/>
                  </a:lnTo>
                  <a:lnTo>
                    <a:pt x="12218" y="4312"/>
                  </a:lnTo>
                  <a:lnTo>
                    <a:pt x="12184" y="4255"/>
                  </a:lnTo>
                  <a:lnTo>
                    <a:pt x="12127" y="4209"/>
                  </a:lnTo>
                  <a:lnTo>
                    <a:pt x="12058" y="4198"/>
                  </a:lnTo>
                  <a:lnTo>
                    <a:pt x="12058" y="1843"/>
                  </a:lnTo>
                  <a:lnTo>
                    <a:pt x="12104" y="1832"/>
                  </a:lnTo>
                  <a:lnTo>
                    <a:pt x="12149" y="1820"/>
                  </a:lnTo>
                  <a:lnTo>
                    <a:pt x="12184" y="1798"/>
                  </a:lnTo>
                  <a:lnTo>
                    <a:pt x="12206" y="1764"/>
                  </a:lnTo>
                  <a:lnTo>
                    <a:pt x="12240" y="1741"/>
                  </a:lnTo>
                  <a:lnTo>
                    <a:pt x="12252" y="1695"/>
                  </a:lnTo>
                  <a:lnTo>
                    <a:pt x="12263" y="1661"/>
                  </a:lnTo>
                  <a:lnTo>
                    <a:pt x="12275" y="1616"/>
                  </a:lnTo>
                  <a:lnTo>
                    <a:pt x="12263" y="1570"/>
                  </a:lnTo>
                  <a:lnTo>
                    <a:pt x="12252" y="1536"/>
                  </a:lnTo>
                  <a:lnTo>
                    <a:pt x="14231" y="387"/>
                  </a:lnTo>
                  <a:lnTo>
                    <a:pt x="14265" y="433"/>
                  </a:lnTo>
                  <a:lnTo>
                    <a:pt x="14311" y="455"/>
                  </a:lnTo>
                  <a:lnTo>
                    <a:pt x="14356" y="478"/>
                  </a:lnTo>
                  <a:lnTo>
                    <a:pt x="14413" y="490"/>
                  </a:lnTo>
                  <a:lnTo>
                    <a:pt x="14470" y="478"/>
                  </a:lnTo>
                  <a:lnTo>
                    <a:pt x="14516" y="467"/>
                  </a:lnTo>
                  <a:lnTo>
                    <a:pt x="14561" y="433"/>
                  </a:lnTo>
                  <a:lnTo>
                    <a:pt x="14595" y="387"/>
                  </a:lnTo>
                  <a:close/>
                  <a:moveTo>
                    <a:pt x="5154" y="410"/>
                  </a:moveTo>
                  <a:lnTo>
                    <a:pt x="7144" y="1559"/>
                  </a:lnTo>
                  <a:lnTo>
                    <a:pt x="7133" y="1616"/>
                  </a:lnTo>
                  <a:lnTo>
                    <a:pt x="7144" y="1673"/>
                  </a:lnTo>
                  <a:lnTo>
                    <a:pt x="7178" y="1729"/>
                  </a:lnTo>
                  <a:lnTo>
                    <a:pt x="7224" y="1764"/>
                  </a:lnTo>
                  <a:lnTo>
                    <a:pt x="7281" y="1786"/>
                  </a:lnTo>
                  <a:lnTo>
                    <a:pt x="7281" y="4209"/>
                  </a:lnTo>
                  <a:lnTo>
                    <a:pt x="7224" y="4232"/>
                  </a:lnTo>
                  <a:lnTo>
                    <a:pt x="7178" y="4266"/>
                  </a:lnTo>
                  <a:lnTo>
                    <a:pt x="7144" y="4312"/>
                  </a:lnTo>
                  <a:lnTo>
                    <a:pt x="7133" y="4369"/>
                  </a:lnTo>
                  <a:lnTo>
                    <a:pt x="7144" y="4425"/>
                  </a:lnTo>
                  <a:lnTo>
                    <a:pt x="5119" y="5597"/>
                  </a:lnTo>
                  <a:lnTo>
                    <a:pt x="5085" y="5563"/>
                  </a:lnTo>
                  <a:lnTo>
                    <a:pt x="5040" y="5529"/>
                  </a:lnTo>
                  <a:lnTo>
                    <a:pt x="4994" y="5506"/>
                  </a:lnTo>
                  <a:lnTo>
                    <a:pt x="4881" y="5506"/>
                  </a:lnTo>
                  <a:lnTo>
                    <a:pt x="4824" y="5529"/>
                  </a:lnTo>
                  <a:lnTo>
                    <a:pt x="4790" y="5563"/>
                  </a:lnTo>
                  <a:lnTo>
                    <a:pt x="4755" y="5608"/>
                  </a:lnTo>
                  <a:lnTo>
                    <a:pt x="2765" y="4460"/>
                  </a:lnTo>
                  <a:lnTo>
                    <a:pt x="2776" y="4414"/>
                  </a:lnTo>
                  <a:lnTo>
                    <a:pt x="2776" y="4369"/>
                  </a:lnTo>
                  <a:lnTo>
                    <a:pt x="2776" y="4334"/>
                  </a:lnTo>
                  <a:lnTo>
                    <a:pt x="2765" y="4289"/>
                  </a:lnTo>
                  <a:lnTo>
                    <a:pt x="2742" y="4255"/>
                  </a:lnTo>
                  <a:lnTo>
                    <a:pt x="2719" y="4232"/>
                  </a:lnTo>
                  <a:lnTo>
                    <a:pt x="2697" y="4198"/>
                  </a:lnTo>
                  <a:lnTo>
                    <a:pt x="2662" y="4187"/>
                  </a:lnTo>
                  <a:lnTo>
                    <a:pt x="2617" y="4164"/>
                  </a:lnTo>
                  <a:lnTo>
                    <a:pt x="2583" y="4164"/>
                  </a:lnTo>
                  <a:lnTo>
                    <a:pt x="2583" y="1866"/>
                  </a:lnTo>
                  <a:lnTo>
                    <a:pt x="2628" y="1866"/>
                  </a:lnTo>
                  <a:lnTo>
                    <a:pt x="2674" y="1843"/>
                  </a:lnTo>
                  <a:lnTo>
                    <a:pt x="2719" y="1820"/>
                  </a:lnTo>
                  <a:lnTo>
                    <a:pt x="2753" y="1786"/>
                  </a:lnTo>
                  <a:lnTo>
                    <a:pt x="2776" y="1752"/>
                  </a:lnTo>
                  <a:lnTo>
                    <a:pt x="2799" y="1707"/>
                  </a:lnTo>
                  <a:lnTo>
                    <a:pt x="2810" y="1661"/>
                  </a:lnTo>
                  <a:lnTo>
                    <a:pt x="2822" y="1616"/>
                  </a:lnTo>
                  <a:lnTo>
                    <a:pt x="2810" y="1570"/>
                  </a:lnTo>
                  <a:lnTo>
                    <a:pt x="2799" y="1513"/>
                  </a:lnTo>
                  <a:lnTo>
                    <a:pt x="4710" y="410"/>
                  </a:lnTo>
                  <a:lnTo>
                    <a:pt x="4755" y="467"/>
                  </a:lnTo>
                  <a:lnTo>
                    <a:pt x="4801" y="501"/>
                  </a:lnTo>
                  <a:lnTo>
                    <a:pt x="4869" y="524"/>
                  </a:lnTo>
                  <a:lnTo>
                    <a:pt x="4937" y="535"/>
                  </a:lnTo>
                  <a:lnTo>
                    <a:pt x="5006" y="524"/>
                  </a:lnTo>
                  <a:lnTo>
                    <a:pt x="5063" y="501"/>
                  </a:lnTo>
                  <a:lnTo>
                    <a:pt x="5108" y="467"/>
                  </a:lnTo>
                  <a:lnTo>
                    <a:pt x="5154" y="410"/>
                  </a:lnTo>
                  <a:close/>
                  <a:moveTo>
                    <a:pt x="4937" y="0"/>
                  </a:moveTo>
                  <a:lnTo>
                    <a:pt x="4881" y="12"/>
                  </a:lnTo>
                  <a:lnTo>
                    <a:pt x="4835" y="23"/>
                  </a:lnTo>
                  <a:lnTo>
                    <a:pt x="4790" y="46"/>
                  </a:lnTo>
                  <a:lnTo>
                    <a:pt x="4744" y="80"/>
                  </a:lnTo>
                  <a:lnTo>
                    <a:pt x="4710" y="126"/>
                  </a:lnTo>
                  <a:lnTo>
                    <a:pt x="4687" y="171"/>
                  </a:lnTo>
                  <a:lnTo>
                    <a:pt x="4676" y="217"/>
                  </a:lnTo>
                  <a:lnTo>
                    <a:pt x="4664" y="273"/>
                  </a:lnTo>
                  <a:lnTo>
                    <a:pt x="4676" y="319"/>
                  </a:lnTo>
                  <a:lnTo>
                    <a:pt x="4687" y="376"/>
                  </a:lnTo>
                  <a:lnTo>
                    <a:pt x="2776" y="1479"/>
                  </a:lnTo>
                  <a:lnTo>
                    <a:pt x="2731" y="1434"/>
                  </a:lnTo>
                  <a:lnTo>
                    <a:pt x="2685" y="1400"/>
                  </a:lnTo>
                  <a:lnTo>
                    <a:pt x="2628" y="1377"/>
                  </a:lnTo>
                  <a:lnTo>
                    <a:pt x="2560" y="1365"/>
                  </a:lnTo>
                  <a:lnTo>
                    <a:pt x="2515" y="1365"/>
                  </a:lnTo>
                  <a:lnTo>
                    <a:pt x="2469" y="1388"/>
                  </a:lnTo>
                  <a:lnTo>
                    <a:pt x="2423" y="1411"/>
                  </a:lnTo>
                  <a:lnTo>
                    <a:pt x="2389" y="1434"/>
                  </a:lnTo>
                  <a:lnTo>
                    <a:pt x="2355" y="1479"/>
                  </a:lnTo>
                  <a:lnTo>
                    <a:pt x="2332" y="1513"/>
                  </a:lnTo>
                  <a:lnTo>
                    <a:pt x="2321" y="1570"/>
                  </a:lnTo>
                  <a:lnTo>
                    <a:pt x="2310" y="1616"/>
                  </a:lnTo>
                  <a:lnTo>
                    <a:pt x="2321" y="1661"/>
                  </a:lnTo>
                  <a:lnTo>
                    <a:pt x="2332" y="1707"/>
                  </a:lnTo>
                  <a:lnTo>
                    <a:pt x="2344" y="1752"/>
                  </a:lnTo>
                  <a:lnTo>
                    <a:pt x="2378" y="1786"/>
                  </a:lnTo>
                  <a:lnTo>
                    <a:pt x="2412" y="1820"/>
                  </a:lnTo>
                  <a:lnTo>
                    <a:pt x="2446" y="1843"/>
                  </a:lnTo>
                  <a:lnTo>
                    <a:pt x="2492" y="1855"/>
                  </a:lnTo>
                  <a:lnTo>
                    <a:pt x="2537" y="1866"/>
                  </a:lnTo>
                  <a:lnTo>
                    <a:pt x="2537" y="4164"/>
                  </a:lnTo>
                  <a:lnTo>
                    <a:pt x="2503" y="4175"/>
                  </a:lnTo>
                  <a:lnTo>
                    <a:pt x="2458" y="4187"/>
                  </a:lnTo>
                  <a:lnTo>
                    <a:pt x="2401" y="4232"/>
                  </a:lnTo>
                  <a:lnTo>
                    <a:pt x="2378" y="4266"/>
                  </a:lnTo>
                  <a:lnTo>
                    <a:pt x="2367" y="4300"/>
                  </a:lnTo>
                  <a:lnTo>
                    <a:pt x="2355" y="4334"/>
                  </a:lnTo>
                  <a:lnTo>
                    <a:pt x="2355" y="4369"/>
                  </a:lnTo>
                  <a:lnTo>
                    <a:pt x="2355" y="4414"/>
                  </a:lnTo>
                  <a:lnTo>
                    <a:pt x="2367" y="4448"/>
                  </a:lnTo>
                  <a:lnTo>
                    <a:pt x="353" y="5608"/>
                  </a:lnTo>
                  <a:lnTo>
                    <a:pt x="319" y="5586"/>
                  </a:lnTo>
                  <a:lnTo>
                    <a:pt x="285" y="5552"/>
                  </a:lnTo>
                  <a:lnTo>
                    <a:pt x="239" y="5540"/>
                  </a:lnTo>
                  <a:lnTo>
                    <a:pt x="194" y="5529"/>
                  </a:lnTo>
                  <a:lnTo>
                    <a:pt x="160" y="5540"/>
                  </a:lnTo>
                  <a:lnTo>
                    <a:pt x="126" y="5552"/>
                  </a:lnTo>
                  <a:lnTo>
                    <a:pt x="92" y="5563"/>
                  </a:lnTo>
                  <a:lnTo>
                    <a:pt x="57" y="5586"/>
                  </a:lnTo>
                  <a:lnTo>
                    <a:pt x="35" y="5620"/>
                  </a:lnTo>
                  <a:lnTo>
                    <a:pt x="23" y="5654"/>
                  </a:lnTo>
                  <a:lnTo>
                    <a:pt x="12" y="5688"/>
                  </a:lnTo>
                  <a:lnTo>
                    <a:pt x="1" y="5722"/>
                  </a:lnTo>
                  <a:lnTo>
                    <a:pt x="12" y="5779"/>
                  </a:lnTo>
                  <a:lnTo>
                    <a:pt x="35" y="5825"/>
                  </a:lnTo>
                  <a:lnTo>
                    <a:pt x="353" y="5825"/>
                  </a:lnTo>
                  <a:lnTo>
                    <a:pt x="376" y="5779"/>
                  </a:lnTo>
                  <a:lnTo>
                    <a:pt x="387" y="5722"/>
                  </a:lnTo>
                  <a:lnTo>
                    <a:pt x="376" y="5688"/>
                  </a:lnTo>
                  <a:lnTo>
                    <a:pt x="376" y="5654"/>
                  </a:lnTo>
                  <a:lnTo>
                    <a:pt x="2389" y="4494"/>
                  </a:lnTo>
                  <a:lnTo>
                    <a:pt x="2423" y="4528"/>
                  </a:lnTo>
                  <a:lnTo>
                    <a:pt x="2458" y="4562"/>
                  </a:lnTo>
                  <a:lnTo>
                    <a:pt x="2515" y="4585"/>
                  </a:lnTo>
                  <a:lnTo>
                    <a:pt x="2617" y="4585"/>
                  </a:lnTo>
                  <a:lnTo>
                    <a:pt x="2662" y="4562"/>
                  </a:lnTo>
                  <a:lnTo>
                    <a:pt x="2708" y="4539"/>
                  </a:lnTo>
                  <a:lnTo>
                    <a:pt x="2742" y="4494"/>
                  </a:lnTo>
                  <a:lnTo>
                    <a:pt x="4733" y="5643"/>
                  </a:lnTo>
                  <a:lnTo>
                    <a:pt x="4721" y="5677"/>
                  </a:lnTo>
                  <a:lnTo>
                    <a:pt x="4721" y="5722"/>
                  </a:lnTo>
                  <a:lnTo>
                    <a:pt x="4721" y="5779"/>
                  </a:lnTo>
                  <a:lnTo>
                    <a:pt x="4744" y="5825"/>
                  </a:lnTo>
                  <a:lnTo>
                    <a:pt x="5131" y="5825"/>
                  </a:lnTo>
                  <a:lnTo>
                    <a:pt x="5142" y="5779"/>
                  </a:lnTo>
                  <a:lnTo>
                    <a:pt x="5154" y="5722"/>
                  </a:lnTo>
                  <a:lnTo>
                    <a:pt x="5154" y="5677"/>
                  </a:lnTo>
                  <a:lnTo>
                    <a:pt x="5142" y="5643"/>
                  </a:lnTo>
                  <a:lnTo>
                    <a:pt x="7167" y="4471"/>
                  </a:lnTo>
                  <a:lnTo>
                    <a:pt x="7190" y="4494"/>
                  </a:lnTo>
                  <a:lnTo>
                    <a:pt x="7224" y="4516"/>
                  </a:lnTo>
                  <a:lnTo>
                    <a:pt x="7258" y="4539"/>
                  </a:lnTo>
                  <a:lnTo>
                    <a:pt x="7349" y="4539"/>
                  </a:lnTo>
                  <a:lnTo>
                    <a:pt x="7383" y="4528"/>
                  </a:lnTo>
                  <a:lnTo>
                    <a:pt x="7417" y="4505"/>
                  </a:lnTo>
                  <a:lnTo>
                    <a:pt x="7440" y="4471"/>
                  </a:lnTo>
                  <a:lnTo>
                    <a:pt x="9442" y="5631"/>
                  </a:lnTo>
                  <a:lnTo>
                    <a:pt x="9419" y="5677"/>
                  </a:lnTo>
                  <a:lnTo>
                    <a:pt x="9419" y="5722"/>
                  </a:lnTo>
                  <a:lnTo>
                    <a:pt x="9431" y="5779"/>
                  </a:lnTo>
                  <a:lnTo>
                    <a:pt x="9442" y="5825"/>
                  </a:lnTo>
                  <a:lnTo>
                    <a:pt x="9909" y="5825"/>
                  </a:lnTo>
                  <a:lnTo>
                    <a:pt x="9920" y="5779"/>
                  </a:lnTo>
                  <a:lnTo>
                    <a:pt x="9931" y="5722"/>
                  </a:lnTo>
                  <a:lnTo>
                    <a:pt x="9920" y="5665"/>
                  </a:lnTo>
                  <a:lnTo>
                    <a:pt x="9909" y="5620"/>
                  </a:lnTo>
                  <a:lnTo>
                    <a:pt x="11888" y="4482"/>
                  </a:lnTo>
                  <a:lnTo>
                    <a:pt x="11922" y="4505"/>
                  </a:lnTo>
                  <a:lnTo>
                    <a:pt x="11956" y="4539"/>
                  </a:lnTo>
                  <a:lnTo>
                    <a:pt x="12002" y="4551"/>
                  </a:lnTo>
                  <a:lnTo>
                    <a:pt x="12047" y="4562"/>
                  </a:lnTo>
                  <a:lnTo>
                    <a:pt x="12093" y="4551"/>
                  </a:lnTo>
                  <a:lnTo>
                    <a:pt x="12127" y="4539"/>
                  </a:lnTo>
                  <a:lnTo>
                    <a:pt x="12161" y="4516"/>
                  </a:lnTo>
                  <a:lnTo>
                    <a:pt x="12195" y="4482"/>
                  </a:lnTo>
                  <a:lnTo>
                    <a:pt x="14174" y="5620"/>
                  </a:lnTo>
                  <a:lnTo>
                    <a:pt x="14163" y="5665"/>
                  </a:lnTo>
                  <a:lnTo>
                    <a:pt x="14152" y="5722"/>
                  </a:lnTo>
                  <a:lnTo>
                    <a:pt x="14163" y="5779"/>
                  </a:lnTo>
                  <a:lnTo>
                    <a:pt x="14174" y="5825"/>
                  </a:lnTo>
                  <a:lnTo>
                    <a:pt x="14652" y="5825"/>
                  </a:lnTo>
                  <a:lnTo>
                    <a:pt x="14675" y="5779"/>
                  </a:lnTo>
                  <a:lnTo>
                    <a:pt x="14675" y="5722"/>
                  </a:lnTo>
                  <a:lnTo>
                    <a:pt x="14675" y="5665"/>
                  </a:lnTo>
                  <a:lnTo>
                    <a:pt x="14652" y="5620"/>
                  </a:lnTo>
                  <a:lnTo>
                    <a:pt x="16597" y="4494"/>
                  </a:lnTo>
                  <a:lnTo>
                    <a:pt x="16631" y="4539"/>
                  </a:lnTo>
                  <a:lnTo>
                    <a:pt x="16677" y="4573"/>
                  </a:lnTo>
                  <a:lnTo>
                    <a:pt x="16734" y="4585"/>
                  </a:lnTo>
                  <a:lnTo>
                    <a:pt x="16779" y="4596"/>
                  </a:lnTo>
                  <a:lnTo>
                    <a:pt x="16825" y="4596"/>
                  </a:lnTo>
                  <a:lnTo>
                    <a:pt x="16870" y="4573"/>
                  </a:lnTo>
                  <a:lnTo>
                    <a:pt x="16904" y="4562"/>
                  </a:lnTo>
                  <a:lnTo>
                    <a:pt x="16939" y="4528"/>
                  </a:lnTo>
                  <a:lnTo>
                    <a:pt x="16973" y="4494"/>
                  </a:lnTo>
                  <a:lnTo>
                    <a:pt x="16984" y="4460"/>
                  </a:lnTo>
                  <a:lnTo>
                    <a:pt x="17007" y="4414"/>
                  </a:lnTo>
                  <a:lnTo>
                    <a:pt x="17007" y="4369"/>
                  </a:lnTo>
                  <a:lnTo>
                    <a:pt x="17007" y="4334"/>
                  </a:lnTo>
                  <a:lnTo>
                    <a:pt x="16995" y="4289"/>
                  </a:lnTo>
                  <a:lnTo>
                    <a:pt x="16973" y="4255"/>
                  </a:lnTo>
                  <a:lnTo>
                    <a:pt x="16950" y="4221"/>
                  </a:lnTo>
                  <a:lnTo>
                    <a:pt x="16916" y="4198"/>
                  </a:lnTo>
                  <a:lnTo>
                    <a:pt x="16882" y="4175"/>
                  </a:lnTo>
                  <a:lnTo>
                    <a:pt x="16848" y="4164"/>
                  </a:lnTo>
                  <a:lnTo>
                    <a:pt x="16802" y="4152"/>
                  </a:lnTo>
                  <a:lnTo>
                    <a:pt x="16802" y="1786"/>
                  </a:lnTo>
                  <a:lnTo>
                    <a:pt x="16859" y="1764"/>
                  </a:lnTo>
                  <a:lnTo>
                    <a:pt x="16916" y="1729"/>
                  </a:lnTo>
                  <a:lnTo>
                    <a:pt x="16939" y="1673"/>
                  </a:lnTo>
                  <a:lnTo>
                    <a:pt x="16950" y="1616"/>
                  </a:lnTo>
                  <a:lnTo>
                    <a:pt x="16950" y="1582"/>
                  </a:lnTo>
                  <a:lnTo>
                    <a:pt x="16939" y="1547"/>
                  </a:lnTo>
                  <a:lnTo>
                    <a:pt x="16904" y="1502"/>
                  </a:lnTo>
                  <a:lnTo>
                    <a:pt x="16848" y="1456"/>
                  </a:lnTo>
                  <a:lnTo>
                    <a:pt x="16813" y="1456"/>
                  </a:lnTo>
                  <a:lnTo>
                    <a:pt x="16779" y="1445"/>
                  </a:lnTo>
                  <a:lnTo>
                    <a:pt x="16745" y="1456"/>
                  </a:lnTo>
                  <a:lnTo>
                    <a:pt x="16700" y="1468"/>
                  </a:lnTo>
                  <a:lnTo>
                    <a:pt x="16677" y="1491"/>
                  </a:lnTo>
                  <a:lnTo>
                    <a:pt x="16643" y="1525"/>
                  </a:lnTo>
                  <a:lnTo>
                    <a:pt x="14618" y="353"/>
                  </a:lnTo>
                  <a:lnTo>
                    <a:pt x="14629" y="308"/>
                  </a:lnTo>
                  <a:lnTo>
                    <a:pt x="14629" y="273"/>
                  </a:lnTo>
                  <a:lnTo>
                    <a:pt x="14629" y="228"/>
                  </a:lnTo>
                  <a:lnTo>
                    <a:pt x="14618" y="182"/>
                  </a:lnTo>
                  <a:lnTo>
                    <a:pt x="14595" y="148"/>
                  </a:lnTo>
                  <a:lnTo>
                    <a:pt x="14572" y="114"/>
                  </a:lnTo>
                  <a:lnTo>
                    <a:pt x="14538" y="91"/>
                  </a:lnTo>
                  <a:lnTo>
                    <a:pt x="14504" y="69"/>
                  </a:lnTo>
                  <a:lnTo>
                    <a:pt x="14459" y="57"/>
                  </a:lnTo>
                  <a:lnTo>
                    <a:pt x="14413" y="46"/>
                  </a:lnTo>
                  <a:lnTo>
                    <a:pt x="14368" y="57"/>
                  </a:lnTo>
                  <a:lnTo>
                    <a:pt x="14334" y="69"/>
                  </a:lnTo>
                  <a:lnTo>
                    <a:pt x="14288" y="91"/>
                  </a:lnTo>
                  <a:lnTo>
                    <a:pt x="14265" y="114"/>
                  </a:lnTo>
                  <a:lnTo>
                    <a:pt x="14231" y="148"/>
                  </a:lnTo>
                  <a:lnTo>
                    <a:pt x="14208" y="182"/>
                  </a:lnTo>
                  <a:lnTo>
                    <a:pt x="14197" y="228"/>
                  </a:lnTo>
                  <a:lnTo>
                    <a:pt x="14197" y="273"/>
                  </a:lnTo>
                  <a:lnTo>
                    <a:pt x="14197" y="308"/>
                  </a:lnTo>
                  <a:lnTo>
                    <a:pt x="14208" y="353"/>
                  </a:lnTo>
                  <a:lnTo>
                    <a:pt x="12229" y="1491"/>
                  </a:lnTo>
                  <a:lnTo>
                    <a:pt x="12195" y="1445"/>
                  </a:lnTo>
                  <a:lnTo>
                    <a:pt x="12149" y="1422"/>
                  </a:lnTo>
                  <a:lnTo>
                    <a:pt x="12104" y="1400"/>
                  </a:lnTo>
                  <a:lnTo>
                    <a:pt x="12047" y="1388"/>
                  </a:lnTo>
                  <a:lnTo>
                    <a:pt x="11990" y="1400"/>
                  </a:lnTo>
                  <a:lnTo>
                    <a:pt x="11933" y="1422"/>
                  </a:lnTo>
                  <a:lnTo>
                    <a:pt x="11888" y="1456"/>
                  </a:lnTo>
                  <a:lnTo>
                    <a:pt x="11854" y="1491"/>
                  </a:lnTo>
                  <a:lnTo>
                    <a:pt x="9840" y="330"/>
                  </a:lnTo>
                  <a:lnTo>
                    <a:pt x="9852" y="273"/>
                  </a:lnTo>
                  <a:lnTo>
                    <a:pt x="9852" y="239"/>
                  </a:lnTo>
                  <a:lnTo>
                    <a:pt x="9840" y="205"/>
                  </a:lnTo>
                  <a:lnTo>
                    <a:pt x="9795" y="148"/>
                  </a:lnTo>
                  <a:lnTo>
                    <a:pt x="9738" y="103"/>
                  </a:lnTo>
                  <a:lnTo>
                    <a:pt x="9715" y="91"/>
                  </a:lnTo>
                  <a:lnTo>
                    <a:pt x="9635" y="91"/>
                  </a:lnTo>
                  <a:lnTo>
                    <a:pt x="9601" y="103"/>
                  </a:lnTo>
                  <a:lnTo>
                    <a:pt x="9544" y="148"/>
                  </a:lnTo>
                  <a:lnTo>
                    <a:pt x="9510" y="205"/>
                  </a:lnTo>
                  <a:lnTo>
                    <a:pt x="9499" y="239"/>
                  </a:lnTo>
                  <a:lnTo>
                    <a:pt x="9499" y="273"/>
                  </a:lnTo>
                  <a:lnTo>
                    <a:pt x="9510" y="330"/>
                  </a:lnTo>
                  <a:lnTo>
                    <a:pt x="7440" y="1525"/>
                  </a:lnTo>
                  <a:lnTo>
                    <a:pt x="7417" y="1491"/>
                  </a:lnTo>
                  <a:lnTo>
                    <a:pt x="7383" y="1468"/>
                  </a:lnTo>
                  <a:lnTo>
                    <a:pt x="7349" y="1456"/>
                  </a:lnTo>
                  <a:lnTo>
                    <a:pt x="7304" y="1445"/>
                  </a:lnTo>
                  <a:lnTo>
                    <a:pt x="7258" y="1456"/>
                  </a:lnTo>
                  <a:lnTo>
                    <a:pt x="7224" y="1468"/>
                  </a:lnTo>
                  <a:lnTo>
                    <a:pt x="7190" y="1491"/>
                  </a:lnTo>
                  <a:lnTo>
                    <a:pt x="7167" y="1525"/>
                  </a:lnTo>
                  <a:lnTo>
                    <a:pt x="5176" y="376"/>
                  </a:lnTo>
                  <a:lnTo>
                    <a:pt x="5188" y="319"/>
                  </a:lnTo>
                  <a:lnTo>
                    <a:pt x="5199" y="273"/>
                  </a:lnTo>
                  <a:lnTo>
                    <a:pt x="5199" y="217"/>
                  </a:lnTo>
                  <a:lnTo>
                    <a:pt x="5176" y="171"/>
                  </a:lnTo>
                  <a:lnTo>
                    <a:pt x="5154" y="126"/>
                  </a:lnTo>
                  <a:lnTo>
                    <a:pt x="5119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83" y="12"/>
                  </a:lnTo>
                  <a:lnTo>
                    <a:pt x="49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0919" y="0"/>
              <a:ext cx="843077" cy="1293031"/>
            </a:xfrm>
            <a:custGeom>
              <a:avLst/>
              <a:gdLst/>
              <a:ahLst/>
              <a:cxnLst/>
              <a:rect l="l" t="t" r="r" b="b"/>
              <a:pathLst>
                <a:path w="8055" h="12354" extrusionOk="0">
                  <a:moveTo>
                    <a:pt x="2810" y="6746"/>
                  </a:moveTo>
                  <a:lnTo>
                    <a:pt x="4755" y="7872"/>
                  </a:lnTo>
                  <a:lnTo>
                    <a:pt x="4744" y="7929"/>
                  </a:lnTo>
                  <a:lnTo>
                    <a:pt x="4732" y="7986"/>
                  </a:lnTo>
                  <a:lnTo>
                    <a:pt x="4744" y="8042"/>
                  </a:lnTo>
                  <a:lnTo>
                    <a:pt x="4755" y="8088"/>
                  </a:lnTo>
                  <a:lnTo>
                    <a:pt x="4778" y="8133"/>
                  </a:lnTo>
                  <a:lnTo>
                    <a:pt x="4801" y="8168"/>
                  </a:lnTo>
                  <a:lnTo>
                    <a:pt x="4846" y="8202"/>
                  </a:lnTo>
                  <a:lnTo>
                    <a:pt x="4880" y="8224"/>
                  </a:lnTo>
                  <a:lnTo>
                    <a:pt x="4926" y="8247"/>
                  </a:lnTo>
                  <a:lnTo>
                    <a:pt x="4983" y="8259"/>
                  </a:lnTo>
                  <a:lnTo>
                    <a:pt x="4983" y="10579"/>
                  </a:lnTo>
                  <a:lnTo>
                    <a:pt x="4926" y="10602"/>
                  </a:lnTo>
                  <a:lnTo>
                    <a:pt x="4869" y="10636"/>
                  </a:lnTo>
                  <a:lnTo>
                    <a:pt x="4846" y="10681"/>
                  </a:lnTo>
                  <a:lnTo>
                    <a:pt x="4835" y="10750"/>
                  </a:lnTo>
                  <a:lnTo>
                    <a:pt x="4835" y="10795"/>
                  </a:lnTo>
                  <a:lnTo>
                    <a:pt x="2856" y="11944"/>
                  </a:lnTo>
                  <a:lnTo>
                    <a:pt x="2810" y="11899"/>
                  </a:lnTo>
                  <a:lnTo>
                    <a:pt x="2753" y="11865"/>
                  </a:lnTo>
                  <a:lnTo>
                    <a:pt x="2696" y="11842"/>
                  </a:lnTo>
                  <a:lnTo>
                    <a:pt x="2628" y="11830"/>
                  </a:lnTo>
                  <a:lnTo>
                    <a:pt x="2571" y="11842"/>
                  </a:lnTo>
                  <a:lnTo>
                    <a:pt x="2503" y="11865"/>
                  </a:lnTo>
                  <a:lnTo>
                    <a:pt x="2457" y="11899"/>
                  </a:lnTo>
                  <a:lnTo>
                    <a:pt x="2412" y="11944"/>
                  </a:lnTo>
                  <a:lnTo>
                    <a:pt x="512" y="10841"/>
                  </a:lnTo>
                  <a:lnTo>
                    <a:pt x="524" y="10795"/>
                  </a:lnTo>
                  <a:lnTo>
                    <a:pt x="524" y="10750"/>
                  </a:lnTo>
                  <a:lnTo>
                    <a:pt x="524" y="10693"/>
                  </a:lnTo>
                  <a:lnTo>
                    <a:pt x="512" y="10647"/>
                  </a:lnTo>
                  <a:lnTo>
                    <a:pt x="489" y="10602"/>
                  </a:lnTo>
                  <a:lnTo>
                    <a:pt x="455" y="10568"/>
                  </a:lnTo>
                  <a:lnTo>
                    <a:pt x="421" y="10534"/>
                  </a:lnTo>
                  <a:lnTo>
                    <a:pt x="376" y="10511"/>
                  </a:lnTo>
                  <a:lnTo>
                    <a:pt x="330" y="10488"/>
                  </a:lnTo>
                  <a:lnTo>
                    <a:pt x="285" y="10477"/>
                  </a:lnTo>
                  <a:lnTo>
                    <a:pt x="285" y="8190"/>
                  </a:lnTo>
                  <a:lnTo>
                    <a:pt x="319" y="8179"/>
                  </a:lnTo>
                  <a:lnTo>
                    <a:pt x="353" y="8168"/>
                  </a:lnTo>
                  <a:lnTo>
                    <a:pt x="410" y="8122"/>
                  </a:lnTo>
                  <a:lnTo>
                    <a:pt x="455" y="8065"/>
                  </a:lnTo>
                  <a:lnTo>
                    <a:pt x="467" y="8031"/>
                  </a:lnTo>
                  <a:lnTo>
                    <a:pt x="467" y="7986"/>
                  </a:lnTo>
                  <a:lnTo>
                    <a:pt x="455" y="7951"/>
                  </a:lnTo>
                  <a:lnTo>
                    <a:pt x="444" y="7906"/>
                  </a:lnTo>
                  <a:lnTo>
                    <a:pt x="2457" y="6746"/>
                  </a:lnTo>
                  <a:lnTo>
                    <a:pt x="2491" y="6791"/>
                  </a:lnTo>
                  <a:lnTo>
                    <a:pt x="2537" y="6814"/>
                  </a:lnTo>
                  <a:lnTo>
                    <a:pt x="2582" y="6837"/>
                  </a:lnTo>
                  <a:lnTo>
                    <a:pt x="2628" y="6848"/>
                  </a:lnTo>
                  <a:lnTo>
                    <a:pt x="2685" y="6837"/>
                  </a:lnTo>
                  <a:lnTo>
                    <a:pt x="2730" y="6814"/>
                  </a:lnTo>
                  <a:lnTo>
                    <a:pt x="2776" y="6791"/>
                  </a:lnTo>
                  <a:lnTo>
                    <a:pt x="2810" y="6746"/>
                  </a:lnTo>
                  <a:close/>
                  <a:moveTo>
                    <a:pt x="4983" y="0"/>
                  </a:moveTo>
                  <a:lnTo>
                    <a:pt x="4983" y="2321"/>
                  </a:lnTo>
                  <a:lnTo>
                    <a:pt x="4937" y="2321"/>
                  </a:lnTo>
                  <a:lnTo>
                    <a:pt x="4903" y="2343"/>
                  </a:lnTo>
                  <a:lnTo>
                    <a:pt x="4869" y="2366"/>
                  </a:lnTo>
                  <a:lnTo>
                    <a:pt x="4835" y="2389"/>
                  </a:lnTo>
                  <a:lnTo>
                    <a:pt x="4812" y="2423"/>
                  </a:lnTo>
                  <a:lnTo>
                    <a:pt x="4801" y="2457"/>
                  </a:lnTo>
                  <a:lnTo>
                    <a:pt x="4789" y="2491"/>
                  </a:lnTo>
                  <a:lnTo>
                    <a:pt x="4778" y="2537"/>
                  </a:lnTo>
                  <a:lnTo>
                    <a:pt x="4789" y="2582"/>
                  </a:lnTo>
                  <a:lnTo>
                    <a:pt x="4801" y="2616"/>
                  </a:lnTo>
                  <a:lnTo>
                    <a:pt x="4823" y="2662"/>
                  </a:lnTo>
                  <a:lnTo>
                    <a:pt x="4846" y="2696"/>
                  </a:lnTo>
                  <a:lnTo>
                    <a:pt x="4880" y="2719"/>
                  </a:lnTo>
                  <a:lnTo>
                    <a:pt x="4914" y="2741"/>
                  </a:lnTo>
                  <a:lnTo>
                    <a:pt x="4960" y="2753"/>
                  </a:lnTo>
                  <a:lnTo>
                    <a:pt x="5062" y="2753"/>
                  </a:lnTo>
                  <a:lnTo>
                    <a:pt x="5108" y="2730"/>
                  </a:lnTo>
                  <a:lnTo>
                    <a:pt x="5153" y="2696"/>
                  </a:lnTo>
                  <a:lnTo>
                    <a:pt x="5187" y="2650"/>
                  </a:lnTo>
                  <a:lnTo>
                    <a:pt x="7155" y="3788"/>
                  </a:lnTo>
                  <a:lnTo>
                    <a:pt x="7133" y="3834"/>
                  </a:lnTo>
                  <a:lnTo>
                    <a:pt x="7133" y="3879"/>
                  </a:lnTo>
                  <a:lnTo>
                    <a:pt x="7133" y="3925"/>
                  </a:lnTo>
                  <a:lnTo>
                    <a:pt x="7144" y="3970"/>
                  </a:lnTo>
                  <a:lnTo>
                    <a:pt x="7167" y="4004"/>
                  </a:lnTo>
                  <a:lnTo>
                    <a:pt x="7190" y="4050"/>
                  </a:lnTo>
                  <a:lnTo>
                    <a:pt x="7224" y="4072"/>
                  </a:lnTo>
                  <a:lnTo>
                    <a:pt x="7269" y="4095"/>
                  </a:lnTo>
                  <a:lnTo>
                    <a:pt x="7303" y="4118"/>
                  </a:lnTo>
                  <a:lnTo>
                    <a:pt x="7349" y="4118"/>
                  </a:lnTo>
                  <a:lnTo>
                    <a:pt x="7349" y="6416"/>
                  </a:lnTo>
                  <a:lnTo>
                    <a:pt x="7303" y="6427"/>
                  </a:lnTo>
                  <a:lnTo>
                    <a:pt x="7269" y="6438"/>
                  </a:lnTo>
                  <a:lnTo>
                    <a:pt x="7235" y="6461"/>
                  </a:lnTo>
                  <a:lnTo>
                    <a:pt x="7201" y="6484"/>
                  </a:lnTo>
                  <a:lnTo>
                    <a:pt x="7178" y="6518"/>
                  </a:lnTo>
                  <a:lnTo>
                    <a:pt x="7167" y="6552"/>
                  </a:lnTo>
                  <a:lnTo>
                    <a:pt x="7155" y="6598"/>
                  </a:lnTo>
                  <a:lnTo>
                    <a:pt x="7144" y="6643"/>
                  </a:lnTo>
                  <a:lnTo>
                    <a:pt x="7155" y="6677"/>
                  </a:lnTo>
                  <a:lnTo>
                    <a:pt x="7167" y="6711"/>
                  </a:lnTo>
                  <a:lnTo>
                    <a:pt x="5222" y="7838"/>
                  </a:lnTo>
                  <a:lnTo>
                    <a:pt x="5176" y="7792"/>
                  </a:lnTo>
                  <a:lnTo>
                    <a:pt x="5131" y="7747"/>
                  </a:lnTo>
                  <a:lnTo>
                    <a:pt x="5074" y="7724"/>
                  </a:lnTo>
                  <a:lnTo>
                    <a:pt x="4937" y="7724"/>
                  </a:lnTo>
                  <a:lnTo>
                    <a:pt x="4880" y="7747"/>
                  </a:lnTo>
                  <a:lnTo>
                    <a:pt x="4823" y="7792"/>
                  </a:lnTo>
                  <a:lnTo>
                    <a:pt x="4778" y="7838"/>
                  </a:lnTo>
                  <a:lnTo>
                    <a:pt x="2821" y="6711"/>
                  </a:lnTo>
                  <a:lnTo>
                    <a:pt x="2844" y="6643"/>
                  </a:lnTo>
                  <a:lnTo>
                    <a:pt x="2833" y="6598"/>
                  </a:lnTo>
                  <a:lnTo>
                    <a:pt x="2821" y="6564"/>
                  </a:lnTo>
                  <a:lnTo>
                    <a:pt x="2799" y="6529"/>
                  </a:lnTo>
                  <a:lnTo>
                    <a:pt x="2776" y="6495"/>
                  </a:lnTo>
                  <a:lnTo>
                    <a:pt x="2753" y="6473"/>
                  </a:lnTo>
                  <a:lnTo>
                    <a:pt x="2708" y="6450"/>
                  </a:lnTo>
                  <a:lnTo>
                    <a:pt x="2673" y="6438"/>
                  </a:lnTo>
                  <a:lnTo>
                    <a:pt x="2594" y="6438"/>
                  </a:lnTo>
                  <a:lnTo>
                    <a:pt x="2548" y="6450"/>
                  </a:lnTo>
                  <a:lnTo>
                    <a:pt x="2514" y="6473"/>
                  </a:lnTo>
                  <a:lnTo>
                    <a:pt x="2491" y="6495"/>
                  </a:lnTo>
                  <a:lnTo>
                    <a:pt x="2457" y="6529"/>
                  </a:lnTo>
                  <a:lnTo>
                    <a:pt x="2446" y="6564"/>
                  </a:lnTo>
                  <a:lnTo>
                    <a:pt x="2435" y="6598"/>
                  </a:lnTo>
                  <a:lnTo>
                    <a:pt x="2423" y="6643"/>
                  </a:lnTo>
                  <a:lnTo>
                    <a:pt x="2435" y="6711"/>
                  </a:lnTo>
                  <a:lnTo>
                    <a:pt x="421" y="7872"/>
                  </a:lnTo>
                  <a:lnTo>
                    <a:pt x="398" y="7838"/>
                  </a:lnTo>
                  <a:lnTo>
                    <a:pt x="353" y="7804"/>
                  </a:lnTo>
                  <a:lnTo>
                    <a:pt x="307" y="7792"/>
                  </a:lnTo>
                  <a:lnTo>
                    <a:pt x="262" y="7781"/>
                  </a:lnTo>
                  <a:lnTo>
                    <a:pt x="216" y="7792"/>
                  </a:lnTo>
                  <a:lnTo>
                    <a:pt x="182" y="7804"/>
                  </a:lnTo>
                  <a:lnTo>
                    <a:pt x="148" y="7815"/>
                  </a:lnTo>
                  <a:lnTo>
                    <a:pt x="114" y="7849"/>
                  </a:lnTo>
                  <a:lnTo>
                    <a:pt x="91" y="7872"/>
                  </a:lnTo>
                  <a:lnTo>
                    <a:pt x="80" y="7906"/>
                  </a:lnTo>
                  <a:lnTo>
                    <a:pt x="69" y="7951"/>
                  </a:lnTo>
                  <a:lnTo>
                    <a:pt x="57" y="7986"/>
                  </a:lnTo>
                  <a:lnTo>
                    <a:pt x="69" y="8031"/>
                  </a:lnTo>
                  <a:lnTo>
                    <a:pt x="69" y="8065"/>
                  </a:lnTo>
                  <a:lnTo>
                    <a:pt x="114" y="8122"/>
                  </a:lnTo>
                  <a:lnTo>
                    <a:pt x="171" y="8168"/>
                  </a:lnTo>
                  <a:lnTo>
                    <a:pt x="239" y="8190"/>
                  </a:lnTo>
                  <a:lnTo>
                    <a:pt x="239" y="10477"/>
                  </a:lnTo>
                  <a:lnTo>
                    <a:pt x="194" y="10488"/>
                  </a:lnTo>
                  <a:lnTo>
                    <a:pt x="148" y="10511"/>
                  </a:lnTo>
                  <a:lnTo>
                    <a:pt x="103" y="10534"/>
                  </a:lnTo>
                  <a:lnTo>
                    <a:pt x="69" y="10568"/>
                  </a:lnTo>
                  <a:lnTo>
                    <a:pt x="34" y="10602"/>
                  </a:lnTo>
                  <a:lnTo>
                    <a:pt x="12" y="10647"/>
                  </a:lnTo>
                  <a:lnTo>
                    <a:pt x="0" y="10693"/>
                  </a:lnTo>
                  <a:lnTo>
                    <a:pt x="0" y="10750"/>
                  </a:lnTo>
                  <a:lnTo>
                    <a:pt x="0" y="10795"/>
                  </a:lnTo>
                  <a:lnTo>
                    <a:pt x="23" y="10852"/>
                  </a:lnTo>
                  <a:lnTo>
                    <a:pt x="46" y="10898"/>
                  </a:lnTo>
                  <a:lnTo>
                    <a:pt x="80" y="10932"/>
                  </a:lnTo>
                  <a:lnTo>
                    <a:pt x="114" y="10966"/>
                  </a:lnTo>
                  <a:lnTo>
                    <a:pt x="160" y="10989"/>
                  </a:lnTo>
                  <a:lnTo>
                    <a:pt x="205" y="11011"/>
                  </a:lnTo>
                  <a:lnTo>
                    <a:pt x="262" y="11011"/>
                  </a:lnTo>
                  <a:lnTo>
                    <a:pt x="330" y="11000"/>
                  </a:lnTo>
                  <a:lnTo>
                    <a:pt x="398" y="10977"/>
                  </a:lnTo>
                  <a:lnTo>
                    <a:pt x="444" y="10932"/>
                  </a:lnTo>
                  <a:lnTo>
                    <a:pt x="489" y="10886"/>
                  </a:lnTo>
                  <a:lnTo>
                    <a:pt x="2389" y="11990"/>
                  </a:lnTo>
                  <a:lnTo>
                    <a:pt x="2378" y="12035"/>
                  </a:lnTo>
                  <a:lnTo>
                    <a:pt x="2366" y="12092"/>
                  </a:lnTo>
                  <a:lnTo>
                    <a:pt x="2378" y="12149"/>
                  </a:lnTo>
                  <a:lnTo>
                    <a:pt x="2389" y="12194"/>
                  </a:lnTo>
                  <a:lnTo>
                    <a:pt x="2412" y="12240"/>
                  </a:lnTo>
                  <a:lnTo>
                    <a:pt x="2446" y="12274"/>
                  </a:lnTo>
                  <a:lnTo>
                    <a:pt x="2480" y="12308"/>
                  </a:lnTo>
                  <a:lnTo>
                    <a:pt x="2526" y="12331"/>
                  </a:lnTo>
                  <a:lnTo>
                    <a:pt x="2582" y="12354"/>
                  </a:lnTo>
                  <a:lnTo>
                    <a:pt x="2685" y="12354"/>
                  </a:lnTo>
                  <a:lnTo>
                    <a:pt x="2730" y="12331"/>
                  </a:lnTo>
                  <a:lnTo>
                    <a:pt x="2776" y="12308"/>
                  </a:lnTo>
                  <a:lnTo>
                    <a:pt x="2821" y="12274"/>
                  </a:lnTo>
                  <a:lnTo>
                    <a:pt x="2856" y="12240"/>
                  </a:lnTo>
                  <a:lnTo>
                    <a:pt x="2878" y="12194"/>
                  </a:lnTo>
                  <a:lnTo>
                    <a:pt x="2890" y="12149"/>
                  </a:lnTo>
                  <a:lnTo>
                    <a:pt x="2901" y="12092"/>
                  </a:lnTo>
                  <a:lnTo>
                    <a:pt x="2890" y="12035"/>
                  </a:lnTo>
                  <a:lnTo>
                    <a:pt x="2867" y="11978"/>
                  </a:lnTo>
                  <a:lnTo>
                    <a:pt x="4858" y="10841"/>
                  </a:lnTo>
                  <a:lnTo>
                    <a:pt x="4880" y="10875"/>
                  </a:lnTo>
                  <a:lnTo>
                    <a:pt x="4914" y="10898"/>
                  </a:lnTo>
                  <a:lnTo>
                    <a:pt x="4960" y="10909"/>
                  </a:lnTo>
                  <a:lnTo>
                    <a:pt x="5005" y="10920"/>
                  </a:lnTo>
                  <a:lnTo>
                    <a:pt x="5051" y="10909"/>
                  </a:lnTo>
                  <a:lnTo>
                    <a:pt x="5085" y="10898"/>
                  </a:lnTo>
                  <a:lnTo>
                    <a:pt x="5119" y="10875"/>
                  </a:lnTo>
                  <a:lnTo>
                    <a:pt x="5142" y="10841"/>
                  </a:lnTo>
                  <a:lnTo>
                    <a:pt x="7167" y="12001"/>
                  </a:lnTo>
                  <a:lnTo>
                    <a:pt x="7144" y="12047"/>
                  </a:lnTo>
                  <a:lnTo>
                    <a:pt x="7144" y="12092"/>
                  </a:lnTo>
                  <a:lnTo>
                    <a:pt x="7144" y="12138"/>
                  </a:lnTo>
                  <a:lnTo>
                    <a:pt x="7155" y="12183"/>
                  </a:lnTo>
                  <a:lnTo>
                    <a:pt x="7178" y="12217"/>
                  </a:lnTo>
                  <a:lnTo>
                    <a:pt x="7212" y="12251"/>
                  </a:lnTo>
                  <a:lnTo>
                    <a:pt x="7246" y="12285"/>
                  </a:lnTo>
                  <a:lnTo>
                    <a:pt x="7281" y="12308"/>
                  </a:lnTo>
                  <a:lnTo>
                    <a:pt x="7326" y="12320"/>
                  </a:lnTo>
                  <a:lnTo>
                    <a:pt x="7417" y="12320"/>
                  </a:lnTo>
                  <a:lnTo>
                    <a:pt x="7463" y="12308"/>
                  </a:lnTo>
                  <a:lnTo>
                    <a:pt x="7497" y="12285"/>
                  </a:lnTo>
                  <a:lnTo>
                    <a:pt x="7531" y="12251"/>
                  </a:lnTo>
                  <a:lnTo>
                    <a:pt x="7565" y="12217"/>
                  </a:lnTo>
                  <a:lnTo>
                    <a:pt x="7588" y="12183"/>
                  </a:lnTo>
                  <a:lnTo>
                    <a:pt x="7599" y="12138"/>
                  </a:lnTo>
                  <a:lnTo>
                    <a:pt x="7599" y="12092"/>
                  </a:lnTo>
                  <a:lnTo>
                    <a:pt x="7599" y="12047"/>
                  </a:lnTo>
                  <a:lnTo>
                    <a:pt x="7588" y="12001"/>
                  </a:lnTo>
                  <a:lnTo>
                    <a:pt x="8054" y="11728"/>
                  </a:lnTo>
                  <a:lnTo>
                    <a:pt x="8054" y="11671"/>
                  </a:lnTo>
                  <a:lnTo>
                    <a:pt x="7565" y="11956"/>
                  </a:lnTo>
                  <a:lnTo>
                    <a:pt x="7531" y="11921"/>
                  </a:lnTo>
                  <a:lnTo>
                    <a:pt x="7485" y="11887"/>
                  </a:lnTo>
                  <a:lnTo>
                    <a:pt x="7428" y="11865"/>
                  </a:lnTo>
                  <a:lnTo>
                    <a:pt x="7315" y="11865"/>
                  </a:lnTo>
                  <a:lnTo>
                    <a:pt x="7269" y="11887"/>
                  </a:lnTo>
                  <a:lnTo>
                    <a:pt x="7224" y="11921"/>
                  </a:lnTo>
                  <a:lnTo>
                    <a:pt x="7190" y="11967"/>
                  </a:lnTo>
                  <a:lnTo>
                    <a:pt x="5165" y="10795"/>
                  </a:lnTo>
                  <a:lnTo>
                    <a:pt x="5176" y="10750"/>
                  </a:lnTo>
                  <a:lnTo>
                    <a:pt x="5165" y="10681"/>
                  </a:lnTo>
                  <a:lnTo>
                    <a:pt x="5131" y="10636"/>
                  </a:lnTo>
                  <a:lnTo>
                    <a:pt x="5085" y="10590"/>
                  </a:lnTo>
                  <a:lnTo>
                    <a:pt x="5028" y="10579"/>
                  </a:lnTo>
                  <a:lnTo>
                    <a:pt x="5028" y="8259"/>
                  </a:lnTo>
                  <a:lnTo>
                    <a:pt x="5074" y="8247"/>
                  </a:lnTo>
                  <a:lnTo>
                    <a:pt x="5119" y="8224"/>
                  </a:lnTo>
                  <a:lnTo>
                    <a:pt x="5165" y="8202"/>
                  </a:lnTo>
                  <a:lnTo>
                    <a:pt x="5199" y="8168"/>
                  </a:lnTo>
                  <a:lnTo>
                    <a:pt x="5233" y="8133"/>
                  </a:lnTo>
                  <a:lnTo>
                    <a:pt x="5256" y="8088"/>
                  </a:lnTo>
                  <a:lnTo>
                    <a:pt x="5267" y="8042"/>
                  </a:lnTo>
                  <a:lnTo>
                    <a:pt x="5267" y="7986"/>
                  </a:lnTo>
                  <a:lnTo>
                    <a:pt x="5267" y="7929"/>
                  </a:lnTo>
                  <a:lnTo>
                    <a:pt x="5244" y="7872"/>
                  </a:lnTo>
                  <a:lnTo>
                    <a:pt x="7178" y="6757"/>
                  </a:lnTo>
                  <a:lnTo>
                    <a:pt x="7212" y="6802"/>
                  </a:lnTo>
                  <a:lnTo>
                    <a:pt x="7258" y="6837"/>
                  </a:lnTo>
                  <a:lnTo>
                    <a:pt x="7315" y="6859"/>
                  </a:lnTo>
                  <a:lnTo>
                    <a:pt x="7428" y="6859"/>
                  </a:lnTo>
                  <a:lnTo>
                    <a:pt x="7485" y="6837"/>
                  </a:lnTo>
                  <a:lnTo>
                    <a:pt x="7531" y="6802"/>
                  </a:lnTo>
                  <a:lnTo>
                    <a:pt x="7565" y="6757"/>
                  </a:lnTo>
                  <a:lnTo>
                    <a:pt x="8054" y="7041"/>
                  </a:lnTo>
                  <a:lnTo>
                    <a:pt x="8054" y="6984"/>
                  </a:lnTo>
                  <a:lnTo>
                    <a:pt x="7588" y="6711"/>
                  </a:lnTo>
                  <a:lnTo>
                    <a:pt x="7599" y="6677"/>
                  </a:lnTo>
                  <a:lnTo>
                    <a:pt x="7599" y="6643"/>
                  </a:lnTo>
                  <a:lnTo>
                    <a:pt x="7588" y="6598"/>
                  </a:lnTo>
                  <a:lnTo>
                    <a:pt x="7576" y="6552"/>
                  </a:lnTo>
                  <a:lnTo>
                    <a:pt x="7565" y="6518"/>
                  </a:lnTo>
                  <a:lnTo>
                    <a:pt x="7542" y="6484"/>
                  </a:lnTo>
                  <a:lnTo>
                    <a:pt x="7508" y="6461"/>
                  </a:lnTo>
                  <a:lnTo>
                    <a:pt x="7474" y="6438"/>
                  </a:lnTo>
                  <a:lnTo>
                    <a:pt x="7440" y="6427"/>
                  </a:lnTo>
                  <a:lnTo>
                    <a:pt x="7394" y="6416"/>
                  </a:lnTo>
                  <a:lnTo>
                    <a:pt x="7394" y="4118"/>
                  </a:lnTo>
                  <a:lnTo>
                    <a:pt x="7440" y="4118"/>
                  </a:lnTo>
                  <a:lnTo>
                    <a:pt x="7485" y="4095"/>
                  </a:lnTo>
                  <a:lnTo>
                    <a:pt x="7519" y="4072"/>
                  </a:lnTo>
                  <a:lnTo>
                    <a:pt x="7554" y="4050"/>
                  </a:lnTo>
                  <a:lnTo>
                    <a:pt x="7576" y="4016"/>
                  </a:lnTo>
                  <a:lnTo>
                    <a:pt x="7599" y="3970"/>
                  </a:lnTo>
                  <a:lnTo>
                    <a:pt x="7610" y="3925"/>
                  </a:lnTo>
                  <a:lnTo>
                    <a:pt x="7610" y="3879"/>
                  </a:lnTo>
                  <a:lnTo>
                    <a:pt x="7610" y="3834"/>
                  </a:lnTo>
                  <a:lnTo>
                    <a:pt x="7588" y="3788"/>
                  </a:lnTo>
                  <a:lnTo>
                    <a:pt x="8054" y="3515"/>
                  </a:lnTo>
                  <a:lnTo>
                    <a:pt x="8054" y="3469"/>
                  </a:lnTo>
                  <a:lnTo>
                    <a:pt x="7565" y="3743"/>
                  </a:lnTo>
                  <a:lnTo>
                    <a:pt x="7531" y="3697"/>
                  </a:lnTo>
                  <a:lnTo>
                    <a:pt x="7485" y="3674"/>
                  </a:lnTo>
                  <a:lnTo>
                    <a:pt x="7428" y="3651"/>
                  </a:lnTo>
                  <a:lnTo>
                    <a:pt x="7372" y="3640"/>
                  </a:lnTo>
                  <a:lnTo>
                    <a:pt x="7315" y="3651"/>
                  </a:lnTo>
                  <a:lnTo>
                    <a:pt x="7258" y="3674"/>
                  </a:lnTo>
                  <a:lnTo>
                    <a:pt x="7212" y="3697"/>
                  </a:lnTo>
                  <a:lnTo>
                    <a:pt x="7178" y="3743"/>
                  </a:lnTo>
                  <a:lnTo>
                    <a:pt x="5210" y="2605"/>
                  </a:lnTo>
                  <a:lnTo>
                    <a:pt x="5222" y="2571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0" y="2457"/>
                  </a:lnTo>
                  <a:lnTo>
                    <a:pt x="5187" y="2423"/>
                  </a:lnTo>
                  <a:lnTo>
                    <a:pt x="5165" y="2389"/>
                  </a:lnTo>
                  <a:lnTo>
                    <a:pt x="5142" y="2355"/>
                  </a:lnTo>
                  <a:lnTo>
                    <a:pt x="5108" y="2343"/>
                  </a:lnTo>
                  <a:lnTo>
                    <a:pt x="5062" y="2321"/>
                  </a:lnTo>
                  <a:lnTo>
                    <a:pt x="5028" y="2321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99755" y="3252691"/>
              <a:ext cx="344243" cy="619198"/>
            </a:xfrm>
            <a:custGeom>
              <a:avLst/>
              <a:gdLst/>
              <a:ahLst/>
              <a:cxnLst/>
              <a:rect l="l" t="t" r="r" b="b"/>
              <a:pathLst>
                <a:path w="3289" h="5916" extrusionOk="0">
                  <a:moveTo>
                    <a:pt x="2571" y="1"/>
                  </a:moveTo>
                  <a:lnTo>
                    <a:pt x="2526" y="12"/>
                  </a:lnTo>
                  <a:lnTo>
                    <a:pt x="2503" y="35"/>
                  </a:lnTo>
                  <a:lnTo>
                    <a:pt x="2469" y="57"/>
                  </a:lnTo>
                  <a:lnTo>
                    <a:pt x="2446" y="80"/>
                  </a:lnTo>
                  <a:lnTo>
                    <a:pt x="2424" y="114"/>
                  </a:lnTo>
                  <a:lnTo>
                    <a:pt x="2412" y="160"/>
                  </a:lnTo>
                  <a:lnTo>
                    <a:pt x="2412" y="194"/>
                  </a:lnTo>
                  <a:lnTo>
                    <a:pt x="2424" y="262"/>
                  </a:lnTo>
                  <a:lnTo>
                    <a:pt x="433" y="1411"/>
                  </a:lnTo>
                  <a:lnTo>
                    <a:pt x="399" y="1366"/>
                  </a:lnTo>
                  <a:lnTo>
                    <a:pt x="353" y="1331"/>
                  </a:lnTo>
                  <a:lnTo>
                    <a:pt x="296" y="1309"/>
                  </a:lnTo>
                  <a:lnTo>
                    <a:pt x="194" y="1309"/>
                  </a:lnTo>
                  <a:lnTo>
                    <a:pt x="148" y="1320"/>
                  </a:lnTo>
                  <a:lnTo>
                    <a:pt x="103" y="1343"/>
                  </a:lnTo>
                  <a:lnTo>
                    <a:pt x="69" y="1377"/>
                  </a:lnTo>
                  <a:lnTo>
                    <a:pt x="35" y="1411"/>
                  </a:lnTo>
                  <a:lnTo>
                    <a:pt x="12" y="1445"/>
                  </a:lnTo>
                  <a:lnTo>
                    <a:pt x="1" y="1491"/>
                  </a:lnTo>
                  <a:lnTo>
                    <a:pt x="1" y="1548"/>
                  </a:lnTo>
                  <a:lnTo>
                    <a:pt x="1" y="1582"/>
                  </a:lnTo>
                  <a:lnTo>
                    <a:pt x="12" y="1627"/>
                  </a:lnTo>
                  <a:lnTo>
                    <a:pt x="35" y="1673"/>
                  </a:lnTo>
                  <a:lnTo>
                    <a:pt x="57" y="1707"/>
                  </a:lnTo>
                  <a:lnTo>
                    <a:pt x="92" y="1730"/>
                  </a:lnTo>
                  <a:lnTo>
                    <a:pt x="126" y="1752"/>
                  </a:lnTo>
                  <a:lnTo>
                    <a:pt x="171" y="1775"/>
                  </a:lnTo>
                  <a:lnTo>
                    <a:pt x="217" y="1775"/>
                  </a:lnTo>
                  <a:lnTo>
                    <a:pt x="217" y="4130"/>
                  </a:lnTo>
                  <a:lnTo>
                    <a:pt x="148" y="4153"/>
                  </a:lnTo>
                  <a:lnTo>
                    <a:pt x="103" y="4187"/>
                  </a:lnTo>
                  <a:lnTo>
                    <a:pt x="69" y="4232"/>
                  </a:lnTo>
                  <a:lnTo>
                    <a:pt x="57" y="4300"/>
                  </a:lnTo>
                  <a:lnTo>
                    <a:pt x="69" y="4335"/>
                  </a:lnTo>
                  <a:lnTo>
                    <a:pt x="80" y="4369"/>
                  </a:lnTo>
                  <a:lnTo>
                    <a:pt x="114" y="4426"/>
                  </a:lnTo>
                  <a:lnTo>
                    <a:pt x="171" y="4460"/>
                  </a:lnTo>
                  <a:lnTo>
                    <a:pt x="205" y="4471"/>
                  </a:lnTo>
                  <a:lnTo>
                    <a:pt x="285" y="4471"/>
                  </a:lnTo>
                  <a:lnTo>
                    <a:pt x="319" y="4448"/>
                  </a:lnTo>
                  <a:lnTo>
                    <a:pt x="353" y="4426"/>
                  </a:lnTo>
                  <a:lnTo>
                    <a:pt x="376" y="4391"/>
                  </a:lnTo>
                  <a:lnTo>
                    <a:pt x="2367" y="5540"/>
                  </a:lnTo>
                  <a:lnTo>
                    <a:pt x="2344" y="5586"/>
                  </a:lnTo>
                  <a:lnTo>
                    <a:pt x="2344" y="5643"/>
                  </a:lnTo>
                  <a:lnTo>
                    <a:pt x="2344" y="5700"/>
                  </a:lnTo>
                  <a:lnTo>
                    <a:pt x="2355" y="5745"/>
                  </a:lnTo>
                  <a:lnTo>
                    <a:pt x="2389" y="5791"/>
                  </a:lnTo>
                  <a:lnTo>
                    <a:pt x="2412" y="5836"/>
                  </a:lnTo>
                  <a:lnTo>
                    <a:pt x="2458" y="5870"/>
                  </a:lnTo>
                  <a:lnTo>
                    <a:pt x="2503" y="5893"/>
                  </a:lnTo>
                  <a:lnTo>
                    <a:pt x="2549" y="5904"/>
                  </a:lnTo>
                  <a:lnTo>
                    <a:pt x="2606" y="5916"/>
                  </a:lnTo>
                  <a:lnTo>
                    <a:pt x="2662" y="5904"/>
                  </a:lnTo>
                  <a:lnTo>
                    <a:pt x="2708" y="5893"/>
                  </a:lnTo>
                  <a:lnTo>
                    <a:pt x="2753" y="5870"/>
                  </a:lnTo>
                  <a:lnTo>
                    <a:pt x="2799" y="5836"/>
                  </a:lnTo>
                  <a:lnTo>
                    <a:pt x="2833" y="5791"/>
                  </a:lnTo>
                  <a:lnTo>
                    <a:pt x="2856" y="5745"/>
                  </a:lnTo>
                  <a:lnTo>
                    <a:pt x="2867" y="5700"/>
                  </a:lnTo>
                  <a:lnTo>
                    <a:pt x="2879" y="5643"/>
                  </a:lnTo>
                  <a:lnTo>
                    <a:pt x="2867" y="5586"/>
                  </a:lnTo>
                  <a:lnTo>
                    <a:pt x="2856" y="5540"/>
                  </a:lnTo>
                  <a:lnTo>
                    <a:pt x="3288" y="5290"/>
                  </a:lnTo>
                  <a:lnTo>
                    <a:pt x="3288" y="5233"/>
                  </a:lnTo>
                  <a:lnTo>
                    <a:pt x="2833" y="5495"/>
                  </a:lnTo>
                  <a:lnTo>
                    <a:pt x="2788" y="5449"/>
                  </a:lnTo>
                  <a:lnTo>
                    <a:pt x="2731" y="5415"/>
                  </a:lnTo>
                  <a:lnTo>
                    <a:pt x="2674" y="5392"/>
                  </a:lnTo>
                  <a:lnTo>
                    <a:pt x="2606" y="5381"/>
                  </a:lnTo>
                  <a:lnTo>
                    <a:pt x="2537" y="5392"/>
                  </a:lnTo>
                  <a:lnTo>
                    <a:pt x="2480" y="5415"/>
                  </a:lnTo>
                  <a:lnTo>
                    <a:pt x="2424" y="5449"/>
                  </a:lnTo>
                  <a:lnTo>
                    <a:pt x="2378" y="5495"/>
                  </a:lnTo>
                  <a:lnTo>
                    <a:pt x="399" y="4357"/>
                  </a:lnTo>
                  <a:lnTo>
                    <a:pt x="410" y="4300"/>
                  </a:lnTo>
                  <a:lnTo>
                    <a:pt x="399" y="4232"/>
                  </a:lnTo>
                  <a:lnTo>
                    <a:pt x="365" y="4187"/>
                  </a:lnTo>
                  <a:lnTo>
                    <a:pt x="319" y="4141"/>
                  </a:lnTo>
                  <a:lnTo>
                    <a:pt x="262" y="4130"/>
                  </a:lnTo>
                  <a:lnTo>
                    <a:pt x="262" y="1775"/>
                  </a:lnTo>
                  <a:lnTo>
                    <a:pt x="308" y="1775"/>
                  </a:lnTo>
                  <a:lnTo>
                    <a:pt x="342" y="1752"/>
                  </a:lnTo>
                  <a:lnTo>
                    <a:pt x="376" y="1730"/>
                  </a:lnTo>
                  <a:lnTo>
                    <a:pt x="410" y="1707"/>
                  </a:lnTo>
                  <a:lnTo>
                    <a:pt x="444" y="1673"/>
                  </a:lnTo>
                  <a:lnTo>
                    <a:pt x="456" y="1627"/>
                  </a:lnTo>
                  <a:lnTo>
                    <a:pt x="467" y="1593"/>
                  </a:lnTo>
                  <a:lnTo>
                    <a:pt x="478" y="1548"/>
                  </a:lnTo>
                  <a:lnTo>
                    <a:pt x="467" y="1491"/>
                  </a:lnTo>
                  <a:lnTo>
                    <a:pt x="456" y="1445"/>
                  </a:lnTo>
                  <a:lnTo>
                    <a:pt x="2446" y="296"/>
                  </a:lnTo>
                  <a:lnTo>
                    <a:pt x="2480" y="330"/>
                  </a:lnTo>
                  <a:lnTo>
                    <a:pt x="2515" y="365"/>
                  </a:lnTo>
                  <a:lnTo>
                    <a:pt x="2560" y="376"/>
                  </a:lnTo>
                  <a:lnTo>
                    <a:pt x="2606" y="387"/>
                  </a:lnTo>
                  <a:lnTo>
                    <a:pt x="2651" y="376"/>
                  </a:lnTo>
                  <a:lnTo>
                    <a:pt x="2697" y="365"/>
                  </a:lnTo>
                  <a:lnTo>
                    <a:pt x="2742" y="342"/>
                  </a:lnTo>
                  <a:lnTo>
                    <a:pt x="2765" y="296"/>
                  </a:lnTo>
                  <a:lnTo>
                    <a:pt x="3288" y="603"/>
                  </a:lnTo>
                  <a:lnTo>
                    <a:pt x="3288" y="547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99" y="160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42" y="57"/>
                  </a:lnTo>
                  <a:lnTo>
                    <a:pt x="2719" y="35"/>
                  </a:lnTo>
                  <a:lnTo>
                    <a:pt x="2685" y="12"/>
                  </a:lnTo>
                  <a:lnTo>
                    <a:pt x="265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89470" y="0"/>
              <a:ext cx="6654496" cy="5143447"/>
            </a:xfrm>
            <a:custGeom>
              <a:avLst/>
              <a:gdLst/>
              <a:ahLst/>
              <a:cxnLst/>
              <a:rect l="l" t="t" r="r" b="b"/>
              <a:pathLst>
                <a:path w="63579" h="49142" extrusionOk="0">
                  <a:moveTo>
                    <a:pt x="45082" y="830"/>
                  </a:moveTo>
                  <a:lnTo>
                    <a:pt x="45127" y="887"/>
                  </a:lnTo>
                  <a:lnTo>
                    <a:pt x="45173" y="921"/>
                  </a:lnTo>
                  <a:lnTo>
                    <a:pt x="45230" y="956"/>
                  </a:lnTo>
                  <a:lnTo>
                    <a:pt x="45366" y="956"/>
                  </a:lnTo>
                  <a:lnTo>
                    <a:pt x="45423" y="921"/>
                  </a:lnTo>
                  <a:lnTo>
                    <a:pt x="45480" y="887"/>
                  </a:lnTo>
                  <a:lnTo>
                    <a:pt x="45514" y="842"/>
                  </a:lnTo>
                  <a:lnTo>
                    <a:pt x="47459" y="1957"/>
                  </a:lnTo>
                  <a:lnTo>
                    <a:pt x="47448" y="2002"/>
                  </a:lnTo>
                  <a:lnTo>
                    <a:pt x="47448" y="2048"/>
                  </a:lnTo>
                  <a:lnTo>
                    <a:pt x="47448" y="2093"/>
                  </a:lnTo>
                  <a:lnTo>
                    <a:pt x="47459" y="2139"/>
                  </a:lnTo>
                  <a:lnTo>
                    <a:pt x="47482" y="2173"/>
                  </a:lnTo>
                  <a:lnTo>
                    <a:pt x="47505" y="2207"/>
                  </a:lnTo>
                  <a:lnTo>
                    <a:pt x="47527" y="2230"/>
                  </a:lnTo>
                  <a:lnTo>
                    <a:pt x="47562" y="2252"/>
                  </a:lnTo>
                  <a:lnTo>
                    <a:pt x="47607" y="2264"/>
                  </a:lnTo>
                  <a:lnTo>
                    <a:pt x="47641" y="2275"/>
                  </a:lnTo>
                  <a:lnTo>
                    <a:pt x="47641" y="4573"/>
                  </a:lnTo>
                  <a:lnTo>
                    <a:pt x="47596" y="4573"/>
                  </a:lnTo>
                  <a:lnTo>
                    <a:pt x="47562" y="4596"/>
                  </a:lnTo>
                  <a:lnTo>
                    <a:pt x="47527" y="4618"/>
                  </a:lnTo>
                  <a:lnTo>
                    <a:pt x="47493" y="4653"/>
                  </a:lnTo>
                  <a:lnTo>
                    <a:pt x="47459" y="4687"/>
                  </a:lnTo>
                  <a:lnTo>
                    <a:pt x="47448" y="4721"/>
                  </a:lnTo>
                  <a:lnTo>
                    <a:pt x="47436" y="4766"/>
                  </a:lnTo>
                  <a:lnTo>
                    <a:pt x="47425" y="4812"/>
                  </a:lnTo>
                  <a:lnTo>
                    <a:pt x="47436" y="4857"/>
                  </a:lnTo>
                  <a:lnTo>
                    <a:pt x="47448" y="4891"/>
                  </a:lnTo>
                  <a:lnTo>
                    <a:pt x="45503" y="6018"/>
                  </a:lnTo>
                  <a:lnTo>
                    <a:pt x="45468" y="5972"/>
                  </a:lnTo>
                  <a:lnTo>
                    <a:pt x="45423" y="5938"/>
                  </a:lnTo>
                  <a:lnTo>
                    <a:pt x="45366" y="5915"/>
                  </a:lnTo>
                  <a:lnTo>
                    <a:pt x="45298" y="5904"/>
                  </a:lnTo>
                  <a:lnTo>
                    <a:pt x="45241" y="5915"/>
                  </a:lnTo>
                  <a:lnTo>
                    <a:pt x="45184" y="5938"/>
                  </a:lnTo>
                  <a:lnTo>
                    <a:pt x="45139" y="5972"/>
                  </a:lnTo>
                  <a:lnTo>
                    <a:pt x="45093" y="6018"/>
                  </a:lnTo>
                  <a:lnTo>
                    <a:pt x="43159" y="4891"/>
                  </a:lnTo>
                  <a:lnTo>
                    <a:pt x="43171" y="4857"/>
                  </a:lnTo>
                  <a:lnTo>
                    <a:pt x="43171" y="4812"/>
                  </a:lnTo>
                  <a:lnTo>
                    <a:pt x="43171" y="4766"/>
                  </a:lnTo>
                  <a:lnTo>
                    <a:pt x="43159" y="4721"/>
                  </a:lnTo>
                  <a:lnTo>
                    <a:pt x="43136" y="4687"/>
                  </a:lnTo>
                  <a:lnTo>
                    <a:pt x="43114" y="4641"/>
                  </a:lnTo>
                  <a:lnTo>
                    <a:pt x="43080" y="4618"/>
                  </a:lnTo>
                  <a:lnTo>
                    <a:pt x="43034" y="4596"/>
                  </a:lnTo>
                  <a:lnTo>
                    <a:pt x="43000" y="4584"/>
                  </a:lnTo>
                  <a:lnTo>
                    <a:pt x="42954" y="4573"/>
                  </a:lnTo>
                  <a:lnTo>
                    <a:pt x="42954" y="2275"/>
                  </a:lnTo>
                  <a:lnTo>
                    <a:pt x="42989" y="2264"/>
                  </a:lnTo>
                  <a:lnTo>
                    <a:pt x="43034" y="2252"/>
                  </a:lnTo>
                  <a:lnTo>
                    <a:pt x="43068" y="2230"/>
                  </a:lnTo>
                  <a:lnTo>
                    <a:pt x="43091" y="2207"/>
                  </a:lnTo>
                  <a:lnTo>
                    <a:pt x="43125" y="2173"/>
                  </a:lnTo>
                  <a:lnTo>
                    <a:pt x="43136" y="2139"/>
                  </a:lnTo>
                  <a:lnTo>
                    <a:pt x="43148" y="2093"/>
                  </a:lnTo>
                  <a:lnTo>
                    <a:pt x="43159" y="2048"/>
                  </a:lnTo>
                  <a:lnTo>
                    <a:pt x="43148" y="2002"/>
                  </a:lnTo>
                  <a:lnTo>
                    <a:pt x="43136" y="1957"/>
                  </a:lnTo>
                  <a:lnTo>
                    <a:pt x="45082" y="830"/>
                  </a:lnTo>
                  <a:close/>
                  <a:moveTo>
                    <a:pt x="40736" y="808"/>
                  </a:moveTo>
                  <a:lnTo>
                    <a:pt x="42727" y="1968"/>
                  </a:lnTo>
                  <a:lnTo>
                    <a:pt x="42716" y="2002"/>
                  </a:lnTo>
                  <a:lnTo>
                    <a:pt x="42704" y="2048"/>
                  </a:lnTo>
                  <a:lnTo>
                    <a:pt x="42716" y="2093"/>
                  </a:lnTo>
                  <a:lnTo>
                    <a:pt x="42727" y="2139"/>
                  </a:lnTo>
                  <a:lnTo>
                    <a:pt x="42738" y="2173"/>
                  </a:lnTo>
                  <a:lnTo>
                    <a:pt x="42761" y="2207"/>
                  </a:lnTo>
                  <a:lnTo>
                    <a:pt x="42795" y="2230"/>
                  </a:lnTo>
                  <a:lnTo>
                    <a:pt x="42829" y="2252"/>
                  </a:lnTo>
                  <a:lnTo>
                    <a:pt x="42863" y="2264"/>
                  </a:lnTo>
                  <a:lnTo>
                    <a:pt x="42909" y="2275"/>
                  </a:lnTo>
                  <a:lnTo>
                    <a:pt x="42909" y="4573"/>
                  </a:lnTo>
                  <a:lnTo>
                    <a:pt x="42863" y="4584"/>
                  </a:lnTo>
                  <a:lnTo>
                    <a:pt x="42818" y="4596"/>
                  </a:lnTo>
                  <a:lnTo>
                    <a:pt x="42784" y="4618"/>
                  </a:lnTo>
                  <a:lnTo>
                    <a:pt x="42750" y="4653"/>
                  </a:lnTo>
                  <a:lnTo>
                    <a:pt x="42727" y="4687"/>
                  </a:lnTo>
                  <a:lnTo>
                    <a:pt x="42704" y="4721"/>
                  </a:lnTo>
                  <a:lnTo>
                    <a:pt x="42693" y="4766"/>
                  </a:lnTo>
                  <a:lnTo>
                    <a:pt x="42693" y="4812"/>
                  </a:lnTo>
                  <a:lnTo>
                    <a:pt x="42693" y="4857"/>
                  </a:lnTo>
                  <a:lnTo>
                    <a:pt x="42704" y="4891"/>
                  </a:lnTo>
                  <a:lnTo>
                    <a:pt x="40736" y="6029"/>
                  </a:lnTo>
                  <a:lnTo>
                    <a:pt x="40702" y="5995"/>
                  </a:lnTo>
                  <a:lnTo>
                    <a:pt x="40657" y="5972"/>
                  </a:lnTo>
                  <a:lnTo>
                    <a:pt x="40611" y="5949"/>
                  </a:lnTo>
                  <a:lnTo>
                    <a:pt x="40566" y="5938"/>
                  </a:lnTo>
                  <a:lnTo>
                    <a:pt x="40509" y="5949"/>
                  </a:lnTo>
                  <a:lnTo>
                    <a:pt x="40463" y="5972"/>
                  </a:lnTo>
                  <a:lnTo>
                    <a:pt x="40418" y="5995"/>
                  </a:lnTo>
                  <a:lnTo>
                    <a:pt x="40384" y="6029"/>
                  </a:lnTo>
                  <a:lnTo>
                    <a:pt x="38416" y="4891"/>
                  </a:lnTo>
                  <a:lnTo>
                    <a:pt x="38427" y="4857"/>
                  </a:lnTo>
                  <a:lnTo>
                    <a:pt x="38427" y="4812"/>
                  </a:lnTo>
                  <a:lnTo>
                    <a:pt x="38427" y="4766"/>
                  </a:lnTo>
                  <a:lnTo>
                    <a:pt x="38416" y="4721"/>
                  </a:lnTo>
                  <a:lnTo>
                    <a:pt x="38393" y="4687"/>
                  </a:lnTo>
                  <a:lnTo>
                    <a:pt x="38370" y="4653"/>
                  </a:lnTo>
                  <a:lnTo>
                    <a:pt x="38336" y="4618"/>
                  </a:lnTo>
                  <a:lnTo>
                    <a:pt x="38291" y="4596"/>
                  </a:lnTo>
                  <a:lnTo>
                    <a:pt x="38256" y="4584"/>
                  </a:lnTo>
                  <a:lnTo>
                    <a:pt x="38211" y="4573"/>
                  </a:lnTo>
                  <a:lnTo>
                    <a:pt x="38211" y="2286"/>
                  </a:lnTo>
                  <a:lnTo>
                    <a:pt x="38256" y="2286"/>
                  </a:lnTo>
                  <a:lnTo>
                    <a:pt x="38291" y="2264"/>
                  </a:lnTo>
                  <a:lnTo>
                    <a:pt x="38336" y="2241"/>
                  </a:lnTo>
                  <a:lnTo>
                    <a:pt x="38370" y="2218"/>
                  </a:lnTo>
                  <a:lnTo>
                    <a:pt x="38393" y="2184"/>
                  </a:lnTo>
                  <a:lnTo>
                    <a:pt x="38416" y="2139"/>
                  </a:lnTo>
                  <a:lnTo>
                    <a:pt x="38427" y="2104"/>
                  </a:lnTo>
                  <a:lnTo>
                    <a:pt x="38427" y="2048"/>
                  </a:lnTo>
                  <a:lnTo>
                    <a:pt x="38427" y="2002"/>
                  </a:lnTo>
                  <a:lnTo>
                    <a:pt x="38404" y="1957"/>
                  </a:lnTo>
                  <a:lnTo>
                    <a:pt x="40395" y="808"/>
                  </a:lnTo>
                  <a:lnTo>
                    <a:pt x="40418" y="842"/>
                  </a:lnTo>
                  <a:lnTo>
                    <a:pt x="40463" y="876"/>
                  </a:lnTo>
                  <a:lnTo>
                    <a:pt x="40509" y="899"/>
                  </a:lnTo>
                  <a:lnTo>
                    <a:pt x="40566" y="910"/>
                  </a:lnTo>
                  <a:lnTo>
                    <a:pt x="40611" y="899"/>
                  </a:lnTo>
                  <a:lnTo>
                    <a:pt x="40657" y="876"/>
                  </a:lnTo>
                  <a:lnTo>
                    <a:pt x="40702" y="853"/>
                  </a:lnTo>
                  <a:lnTo>
                    <a:pt x="40736" y="808"/>
                  </a:lnTo>
                  <a:close/>
                  <a:moveTo>
                    <a:pt x="35981" y="808"/>
                  </a:moveTo>
                  <a:lnTo>
                    <a:pt x="37972" y="1957"/>
                  </a:lnTo>
                  <a:lnTo>
                    <a:pt x="37961" y="2002"/>
                  </a:lnTo>
                  <a:lnTo>
                    <a:pt x="37949" y="2048"/>
                  </a:lnTo>
                  <a:lnTo>
                    <a:pt x="37961" y="2093"/>
                  </a:lnTo>
                  <a:lnTo>
                    <a:pt x="37972" y="2139"/>
                  </a:lnTo>
                  <a:lnTo>
                    <a:pt x="37995" y="2173"/>
                  </a:lnTo>
                  <a:lnTo>
                    <a:pt x="38018" y="2207"/>
                  </a:lnTo>
                  <a:lnTo>
                    <a:pt x="38040" y="2241"/>
                  </a:lnTo>
                  <a:lnTo>
                    <a:pt x="38086" y="2264"/>
                  </a:lnTo>
                  <a:lnTo>
                    <a:pt x="38120" y="2275"/>
                  </a:lnTo>
                  <a:lnTo>
                    <a:pt x="38165" y="2286"/>
                  </a:lnTo>
                  <a:lnTo>
                    <a:pt x="38165" y="4573"/>
                  </a:lnTo>
                  <a:lnTo>
                    <a:pt x="38120" y="4584"/>
                  </a:lnTo>
                  <a:lnTo>
                    <a:pt x="38086" y="4607"/>
                  </a:lnTo>
                  <a:lnTo>
                    <a:pt x="38040" y="4630"/>
                  </a:lnTo>
                  <a:lnTo>
                    <a:pt x="38018" y="4653"/>
                  </a:lnTo>
                  <a:lnTo>
                    <a:pt x="37995" y="4687"/>
                  </a:lnTo>
                  <a:lnTo>
                    <a:pt x="37972" y="4721"/>
                  </a:lnTo>
                  <a:lnTo>
                    <a:pt x="37961" y="4766"/>
                  </a:lnTo>
                  <a:lnTo>
                    <a:pt x="37949" y="4812"/>
                  </a:lnTo>
                  <a:lnTo>
                    <a:pt x="37961" y="4846"/>
                  </a:lnTo>
                  <a:lnTo>
                    <a:pt x="37972" y="4891"/>
                  </a:lnTo>
                  <a:lnTo>
                    <a:pt x="35959" y="6052"/>
                  </a:lnTo>
                  <a:lnTo>
                    <a:pt x="35924" y="6029"/>
                  </a:lnTo>
                  <a:lnTo>
                    <a:pt x="35902" y="6006"/>
                  </a:lnTo>
                  <a:lnTo>
                    <a:pt x="35856" y="5995"/>
                  </a:lnTo>
                  <a:lnTo>
                    <a:pt x="35822" y="5983"/>
                  </a:lnTo>
                  <a:lnTo>
                    <a:pt x="35777" y="5995"/>
                  </a:lnTo>
                  <a:lnTo>
                    <a:pt x="35742" y="6006"/>
                  </a:lnTo>
                  <a:lnTo>
                    <a:pt x="35708" y="6029"/>
                  </a:lnTo>
                  <a:lnTo>
                    <a:pt x="35686" y="6052"/>
                  </a:lnTo>
                  <a:lnTo>
                    <a:pt x="33672" y="4891"/>
                  </a:lnTo>
                  <a:lnTo>
                    <a:pt x="33684" y="4857"/>
                  </a:lnTo>
                  <a:lnTo>
                    <a:pt x="33684" y="4812"/>
                  </a:lnTo>
                  <a:lnTo>
                    <a:pt x="33684" y="4766"/>
                  </a:lnTo>
                  <a:lnTo>
                    <a:pt x="33672" y="4721"/>
                  </a:lnTo>
                  <a:lnTo>
                    <a:pt x="33649" y="4687"/>
                  </a:lnTo>
                  <a:lnTo>
                    <a:pt x="33627" y="4653"/>
                  </a:lnTo>
                  <a:lnTo>
                    <a:pt x="33593" y="4618"/>
                  </a:lnTo>
                  <a:lnTo>
                    <a:pt x="33558" y="4596"/>
                  </a:lnTo>
                  <a:lnTo>
                    <a:pt x="33513" y="4584"/>
                  </a:lnTo>
                  <a:lnTo>
                    <a:pt x="33467" y="4573"/>
                  </a:lnTo>
                  <a:lnTo>
                    <a:pt x="33467" y="2230"/>
                  </a:lnTo>
                  <a:lnTo>
                    <a:pt x="33524" y="2207"/>
                  </a:lnTo>
                  <a:lnTo>
                    <a:pt x="33581" y="2173"/>
                  </a:lnTo>
                  <a:lnTo>
                    <a:pt x="33615" y="2116"/>
                  </a:lnTo>
                  <a:lnTo>
                    <a:pt x="33627" y="2048"/>
                  </a:lnTo>
                  <a:lnTo>
                    <a:pt x="33615" y="2013"/>
                  </a:lnTo>
                  <a:lnTo>
                    <a:pt x="33604" y="1979"/>
                  </a:lnTo>
                  <a:lnTo>
                    <a:pt x="35663" y="808"/>
                  </a:lnTo>
                  <a:lnTo>
                    <a:pt x="35686" y="842"/>
                  </a:lnTo>
                  <a:lnTo>
                    <a:pt x="35731" y="865"/>
                  </a:lnTo>
                  <a:lnTo>
                    <a:pt x="35777" y="887"/>
                  </a:lnTo>
                  <a:lnTo>
                    <a:pt x="35822" y="899"/>
                  </a:lnTo>
                  <a:lnTo>
                    <a:pt x="35868" y="887"/>
                  </a:lnTo>
                  <a:lnTo>
                    <a:pt x="35913" y="876"/>
                  </a:lnTo>
                  <a:lnTo>
                    <a:pt x="35947" y="842"/>
                  </a:lnTo>
                  <a:lnTo>
                    <a:pt x="35981" y="808"/>
                  </a:lnTo>
                  <a:close/>
                  <a:moveTo>
                    <a:pt x="47880" y="4937"/>
                  </a:moveTo>
                  <a:lnTo>
                    <a:pt x="49882" y="6097"/>
                  </a:lnTo>
                  <a:lnTo>
                    <a:pt x="49859" y="6154"/>
                  </a:lnTo>
                  <a:lnTo>
                    <a:pt x="49871" y="6222"/>
                  </a:lnTo>
                  <a:lnTo>
                    <a:pt x="49905" y="6268"/>
                  </a:lnTo>
                  <a:lnTo>
                    <a:pt x="49962" y="6313"/>
                  </a:lnTo>
                  <a:lnTo>
                    <a:pt x="50019" y="6336"/>
                  </a:lnTo>
                  <a:lnTo>
                    <a:pt x="50019" y="8668"/>
                  </a:lnTo>
                  <a:lnTo>
                    <a:pt x="49973" y="8679"/>
                  </a:lnTo>
                  <a:lnTo>
                    <a:pt x="49928" y="8691"/>
                  </a:lnTo>
                  <a:lnTo>
                    <a:pt x="49893" y="8725"/>
                  </a:lnTo>
                  <a:lnTo>
                    <a:pt x="49859" y="8748"/>
                  </a:lnTo>
                  <a:lnTo>
                    <a:pt x="49837" y="8782"/>
                  </a:lnTo>
                  <a:lnTo>
                    <a:pt x="49814" y="8827"/>
                  </a:lnTo>
                  <a:lnTo>
                    <a:pt x="49802" y="8873"/>
                  </a:lnTo>
                  <a:lnTo>
                    <a:pt x="49791" y="8918"/>
                  </a:lnTo>
                  <a:lnTo>
                    <a:pt x="49802" y="8964"/>
                  </a:lnTo>
                  <a:lnTo>
                    <a:pt x="49814" y="8998"/>
                  </a:lnTo>
                  <a:lnTo>
                    <a:pt x="47891" y="10113"/>
                  </a:lnTo>
                  <a:lnTo>
                    <a:pt x="47846" y="10067"/>
                  </a:lnTo>
                  <a:lnTo>
                    <a:pt x="47800" y="10033"/>
                  </a:lnTo>
                  <a:lnTo>
                    <a:pt x="47732" y="10010"/>
                  </a:lnTo>
                  <a:lnTo>
                    <a:pt x="47675" y="9999"/>
                  </a:lnTo>
                  <a:lnTo>
                    <a:pt x="47607" y="10010"/>
                  </a:lnTo>
                  <a:lnTo>
                    <a:pt x="47550" y="10033"/>
                  </a:lnTo>
                  <a:lnTo>
                    <a:pt x="47493" y="10067"/>
                  </a:lnTo>
                  <a:lnTo>
                    <a:pt x="47448" y="10113"/>
                  </a:lnTo>
                  <a:lnTo>
                    <a:pt x="45480" y="8975"/>
                  </a:lnTo>
                  <a:lnTo>
                    <a:pt x="45491" y="8918"/>
                  </a:lnTo>
                  <a:lnTo>
                    <a:pt x="45491" y="8873"/>
                  </a:lnTo>
                  <a:lnTo>
                    <a:pt x="45480" y="8839"/>
                  </a:lnTo>
                  <a:lnTo>
                    <a:pt x="45446" y="8782"/>
                  </a:lnTo>
                  <a:lnTo>
                    <a:pt x="45389" y="8748"/>
                  </a:lnTo>
                  <a:lnTo>
                    <a:pt x="45321" y="8725"/>
                  </a:lnTo>
                  <a:lnTo>
                    <a:pt x="45321" y="6404"/>
                  </a:lnTo>
                  <a:lnTo>
                    <a:pt x="45366" y="6404"/>
                  </a:lnTo>
                  <a:lnTo>
                    <a:pt x="45412" y="6382"/>
                  </a:lnTo>
                  <a:lnTo>
                    <a:pt x="45446" y="6359"/>
                  </a:lnTo>
                  <a:lnTo>
                    <a:pt x="45491" y="6325"/>
                  </a:lnTo>
                  <a:lnTo>
                    <a:pt x="45514" y="6291"/>
                  </a:lnTo>
                  <a:lnTo>
                    <a:pt x="45537" y="6256"/>
                  </a:lnTo>
                  <a:lnTo>
                    <a:pt x="45548" y="6211"/>
                  </a:lnTo>
                  <a:lnTo>
                    <a:pt x="45548" y="6154"/>
                  </a:lnTo>
                  <a:lnTo>
                    <a:pt x="45548" y="6097"/>
                  </a:lnTo>
                  <a:lnTo>
                    <a:pt x="45525" y="6052"/>
                  </a:lnTo>
                  <a:lnTo>
                    <a:pt x="47459" y="4937"/>
                  </a:lnTo>
                  <a:lnTo>
                    <a:pt x="47505" y="4982"/>
                  </a:lnTo>
                  <a:lnTo>
                    <a:pt x="47550" y="5028"/>
                  </a:lnTo>
                  <a:lnTo>
                    <a:pt x="47607" y="5051"/>
                  </a:lnTo>
                  <a:lnTo>
                    <a:pt x="47732" y="5051"/>
                  </a:lnTo>
                  <a:lnTo>
                    <a:pt x="47789" y="5028"/>
                  </a:lnTo>
                  <a:lnTo>
                    <a:pt x="47846" y="4982"/>
                  </a:lnTo>
                  <a:lnTo>
                    <a:pt x="47880" y="4937"/>
                  </a:lnTo>
                  <a:close/>
                  <a:moveTo>
                    <a:pt x="43136" y="4937"/>
                  </a:moveTo>
                  <a:lnTo>
                    <a:pt x="45070" y="6052"/>
                  </a:lnTo>
                  <a:lnTo>
                    <a:pt x="45059" y="6109"/>
                  </a:lnTo>
                  <a:lnTo>
                    <a:pt x="45048" y="6154"/>
                  </a:lnTo>
                  <a:lnTo>
                    <a:pt x="45059" y="6200"/>
                  </a:lnTo>
                  <a:lnTo>
                    <a:pt x="45070" y="6245"/>
                  </a:lnTo>
                  <a:lnTo>
                    <a:pt x="45093" y="6291"/>
                  </a:lnTo>
                  <a:lnTo>
                    <a:pt x="45116" y="6325"/>
                  </a:lnTo>
                  <a:lnTo>
                    <a:pt x="45150" y="6359"/>
                  </a:lnTo>
                  <a:lnTo>
                    <a:pt x="45184" y="6382"/>
                  </a:lnTo>
                  <a:lnTo>
                    <a:pt x="45230" y="6393"/>
                  </a:lnTo>
                  <a:lnTo>
                    <a:pt x="45275" y="6404"/>
                  </a:lnTo>
                  <a:lnTo>
                    <a:pt x="45275" y="8725"/>
                  </a:lnTo>
                  <a:lnTo>
                    <a:pt x="45207" y="8748"/>
                  </a:lnTo>
                  <a:lnTo>
                    <a:pt x="45161" y="8793"/>
                  </a:lnTo>
                  <a:lnTo>
                    <a:pt x="45127" y="8850"/>
                  </a:lnTo>
                  <a:lnTo>
                    <a:pt x="45104" y="8918"/>
                  </a:lnTo>
                  <a:lnTo>
                    <a:pt x="45116" y="8975"/>
                  </a:lnTo>
                  <a:lnTo>
                    <a:pt x="43102" y="10135"/>
                  </a:lnTo>
                  <a:lnTo>
                    <a:pt x="43068" y="10101"/>
                  </a:lnTo>
                  <a:lnTo>
                    <a:pt x="43023" y="10079"/>
                  </a:lnTo>
                  <a:lnTo>
                    <a:pt x="42977" y="10056"/>
                  </a:lnTo>
                  <a:lnTo>
                    <a:pt x="42875" y="10056"/>
                  </a:lnTo>
                  <a:lnTo>
                    <a:pt x="42829" y="10079"/>
                  </a:lnTo>
                  <a:lnTo>
                    <a:pt x="42795" y="10101"/>
                  </a:lnTo>
                  <a:lnTo>
                    <a:pt x="42761" y="10147"/>
                  </a:lnTo>
                  <a:lnTo>
                    <a:pt x="40725" y="8964"/>
                  </a:lnTo>
                  <a:lnTo>
                    <a:pt x="40736" y="8918"/>
                  </a:lnTo>
                  <a:lnTo>
                    <a:pt x="40725" y="8850"/>
                  </a:lnTo>
                  <a:lnTo>
                    <a:pt x="40691" y="8793"/>
                  </a:lnTo>
                  <a:lnTo>
                    <a:pt x="40645" y="8759"/>
                  </a:lnTo>
                  <a:lnTo>
                    <a:pt x="40577" y="8736"/>
                  </a:lnTo>
                  <a:lnTo>
                    <a:pt x="40577" y="6370"/>
                  </a:lnTo>
                  <a:lnTo>
                    <a:pt x="40623" y="6359"/>
                  </a:lnTo>
                  <a:lnTo>
                    <a:pt x="40657" y="6347"/>
                  </a:lnTo>
                  <a:lnTo>
                    <a:pt x="40691" y="6325"/>
                  </a:lnTo>
                  <a:lnTo>
                    <a:pt x="40725" y="6302"/>
                  </a:lnTo>
                  <a:lnTo>
                    <a:pt x="40748" y="6268"/>
                  </a:lnTo>
                  <a:lnTo>
                    <a:pt x="40759" y="6234"/>
                  </a:lnTo>
                  <a:lnTo>
                    <a:pt x="40770" y="6200"/>
                  </a:lnTo>
                  <a:lnTo>
                    <a:pt x="40782" y="6154"/>
                  </a:lnTo>
                  <a:lnTo>
                    <a:pt x="40770" y="6109"/>
                  </a:lnTo>
                  <a:lnTo>
                    <a:pt x="40759" y="6074"/>
                  </a:lnTo>
                  <a:lnTo>
                    <a:pt x="42727" y="4937"/>
                  </a:lnTo>
                  <a:lnTo>
                    <a:pt x="42761" y="4982"/>
                  </a:lnTo>
                  <a:lnTo>
                    <a:pt x="42807" y="5017"/>
                  </a:lnTo>
                  <a:lnTo>
                    <a:pt x="42863" y="5039"/>
                  </a:lnTo>
                  <a:lnTo>
                    <a:pt x="42932" y="5051"/>
                  </a:lnTo>
                  <a:lnTo>
                    <a:pt x="42989" y="5039"/>
                  </a:lnTo>
                  <a:lnTo>
                    <a:pt x="43045" y="5017"/>
                  </a:lnTo>
                  <a:lnTo>
                    <a:pt x="43102" y="4982"/>
                  </a:lnTo>
                  <a:lnTo>
                    <a:pt x="43136" y="4937"/>
                  </a:lnTo>
                  <a:close/>
                  <a:moveTo>
                    <a:pt x="57344" y="4926"/>
                  </a:moveTo>
                  <a:lnTo>
                    <a:pt x="59335" y="6074"/>
                  </a:lnTo>
                  <a:lnTo>
                    <a:pt x="59324" y="6120"/>
                  </a:lnTo>
                  <a:lnTo>
                    <a:pt x="59312" y="6154"/>
                  </a:lnTo>
                  <a:lnTo>
                    <a:pt x="59324" y="6200"/>
                  </a:lnTo>
                  <a:lnTo>
                    <a:pt x="59335" y="6234"/>
                  </a:lnTo>
                  <a:lnTo>
                    <a:pt x="59369" y="6291"/>
                  </a:lnTo>
                  <a:lnTo>
                    <a:pt x="59426" y="6336"/>
                  </a:lnTo>
                  <a:lnTo>
                    <a:pt x="59460" y="6347"/>
                  </a:lnTo>
                  <a:lnTo>
                    <a:pt x="59494" y="6359"/>
                  </a:lnTo>
                  <a:lnTo>
                    <a:pt x="59494" y="8714"/>
                  </a:lnTo>
                  <a:lnTo>
                    <a:pt x="59460" y="8725"/>
                  </a:lnTo>
                  <a:lnTo>
                    <a:pt x="59426" y="8736"/>
                  </a:lnTo>
                  <a:lnTo>
                    <a:pt x="59369" y="8782"/>
                  </a:lnTo>
                  <a:lnTo>
                    <a:pt x="59335" y="8839"/>
                  </a:lnTo>
                  <a:lnTo>
                    <a:pt x="59324" y="8873"/>
                  </a:lnTo>
                  <a:lnTo>
                    <a:pt x="59312" y="8918"/>
                  </a:lnTo>
                  <a:lnTo>
                    <a:pt x="59324" y="8987"/>
                  </a:lnTo>
                  <a:lnTo>
                    <a:pt x="57310" y="10147"/>
                  </a:lnTo>
                  <a:lnTo>
                    <a:pt x="57287" y="10113"/>
                  </a:lnTo>
                  <a:lnTo>
                    <a:pt x="57242" y="10079"/>
                  </a:lnTo>
                  <a:lnTo>
                    <a:pt x="57196" y="10067"/>
                  </a:lnTo>
                  <a:lnTo>
                    <a:pt x="57151" y="10056"/>
                  </a:lnTo>
                  <a:lnTo>
                    <a:pt x="57105" y="10067"/>
                  </a:lnTo>
                  <a:lnTo>
                    <a:pt x="57060" y="10079"/>
                  </a:lnTo>
                  <a:lnTo>
                    <a:pt x="57014" y="10113"/>
                  </a:lnTo>
                  <a:lnTo>
                    <a:pt x="56992" y="10147"/>
                  </a:lnTo>
                  <a:lnTo>
                    <a:pt x="55024" y="9009"/>
                  </a:lnTo>
                  <a:lnTo>
                    <a:pt x="55035" y="8964"/>
                  </a:lnTo>
                  <a:lnTo>
                    <a:pt x="55035" y="8918"/>
                  </a:lnTo>
                  <a:lnTo>
                    <a:pt x="55035" y="8861"/>
                  </a:lnTo>
                  <a:lnTo>
                    <a:pt x="55024" y="8816"/>
                  </a:lnTo>
                  <a:lnTo>
                    <a:pt x="55001" y="8782"/>
                  </a:lnTo>
                  <a:lnTo>
                    <a:pt x="54967" y="8736"/>
                  </a:lnTo>
                  <a:lnTo>
                    <a:pt x="54933" y="8714"/>
                  </a:lnTo>
                  <a:lnTo>
                    <a:pt x="54899" y="8691"/>
                  </a:lnTo>
                  <a:lnTo>
                    <a:pt x="54853" y="8668"/>
                  </a:lnTo>
                  <a:lnTo>
                    <a:pt x="54808" y="8657"/>
                  </a:lnTo>
                  <a:lnTo>
                    <a:pt x="54808" y="6404"/>
                  </a:lnTo>
                  <a:lnTo>
                    <a:pt x="54853" y="6393"/>
                  </a:lnTo>
                  <a:lnTo>
                    <a:pt x="54887" y="6382"/>
                  </a:lnTo>
                  <a:lnTo>
                    <a:pt x="54933" y="6347"/>
                  </a:lnTo>
                  <a:lnTo>
                    <a:pt x="54967" y="6325"/>
                  </a:lnTo>
                  <a:lnTo>
                    <a:pt x="54990" y="6291"/>
                  </a:lnTo>
                  <a:lnTo>
                    <a:pt x="55012" y="6245"/>
                  </a:lnTo>
                  <a:lnTo>
                    <a:pt x="55024" y="6200"/>
                  </a:lnTo>
                  <a:lnTo>
                    <a:pt x="55024" y="6154"/>
                  </a:lnTo>
                  <a:lnTo>
                    <a:pt x="55024" y="6109"/>
                  </a:lnTo>
                  <a:lnTo>
                    <a:pt x="55001" y="6052"/>
                  </a:lnTo>
                  <a:lnTo>
                    <a:pt x="56958" y="4926"/>
                  </a:lnTo>
                  <a:lnTo>
                    <a:pt x="56992" y="4971"/>
                  </a:lnTo>
                  <a:lnTo>
                    <a:pt x="57037" y="5005"/>
                  </a:lnTo>
                  <a:lnTo>
                    <a:pt x="57094" y="5028"/>
                  </a:lnTo>
                  <a:lnTo>
                    <a:pt x="57151" y="5039"/>
                  </a:lnTo>
                  <a:lnTo>
                    <a:pt x="57208" y="5028"/>
                  </a:lnTo>
                  <a:lnTo>
                    <a:pt x="57265" y="5005"/>
                  </a:lnTo>
                  <a:lnTo>
                    <a:pt x="57310" y="4971"/>
                  </a:lnTo>
                  <a:lnTo>
                    <a:pt x="57344" y="4926"/>
                  </a:lnTo>
                  <a:close/>
                  <a:moveTo>
                    <a:pt x="54569" y="9043"/>
                  </a:moveTo>
                  <a:lnTo>
                    <a:pt x="54603" y="9100"/>
                  </a:lnTo>
                  <a:lnTo>
                    <a:pt x="54660" y="9134"/>
                  </a:lnTo>
                  <a:lnTo>
                    <a:pt x="54717" y="9157"/>
                  </a:lnTo>
                  <a:lnTo>
                    <a:pt x="54785" y="9169"/>
                  </a:lnTo>
                  <a:lnTo>
                    <a:pt x="54853" y="9157"/>
                  </a:lnTo>
                  <a:lnTo>
                    <a:pt x="54910" y="9134"/>
                  </a:lnTo>
                  <a:lnTo>
                    <a:pt x="54956" y="9100"/>
                  </a:lnTo>
                  <a:lnTo>
                    <a:pt x="55001" y="9055"/>
                  </a:lnTo>
                  <a:lnTo>
                    <a:pt x="56969" y="10181"/>
                  </a:lnTo>
                  <a:lnTo>
                    <a:pt x="56958" y="10226"/>
                  </a:lnTo>
                  <a:lnTo>
                    <a:pt x="56946" y="10261"/>
                  </a:lnTo>
                  <a:lnTo>
                    <a:pt x="56958" y="10306"/>
                  </a:lnTo>
                  <a:lnTo>
                    <a:pt x="56958" y="10340"/>
                  </a:lnTo>
                  <a:lnTo>
                    <a:pt x="57003" y="10397"/>
                  </a:lnTo>
                  <a:lnTo>
                    <a:pt x="57060" y="10443"/>
                  </a:lnTo>
                  <a:lnTo>
                    <a:pt x="57128" y="10465"/>
                  </a:lnTo>
                  <a:lnTo>
                    <a:pt x="57128" y="12752"/>
                  </a:lnTo>
                  <a:lnTo>
                    <a:pt x="57083" y="12763"/>
                  </a:lnTo>
                  <a:lnTo>
                    <a:pt x="57037" y="12786"/>
                  </a:lnTo>
                  <a:lnTo>
                    <a:pt x="56992" y="12809"/>
                  </a:lnTo>
                  <a:lnTo>
                    <a:pt x="56958" y="12843"/>
                  </a:lnTo>
                  <a:lnTo>
                    <a:pt x="56923" y="12877"/>
                  </a:lnTo>
                  <a:lnTo>
                    <a:pt x="56901" y="12922"/>
                  </a:lnTo>
                  <a:lnTo>
                    <a:pt x="56889" y="12968"/>
                  </a:lnTo>
                  <a:lnTo>
                    <a:pt x="56889" y="13025"/>
                  </a:lnTo>
                  <a:lnTo>
                    <a:pt x="56889" y="13070"/>
                  </a:lnTo>
                  <a:lnTo>
                    <a:pt x="56901" y="13116"/>
                  </a:lnTo>
                  <a:lnTo>
                    <a:pt x="55001" y="14219"/>
                  </a:lnTo>
                  <a:lnTo>
                    <a:pt x="54956" y="14174"/>
                  </a:lnTo>
                  <a:lnTo>
                    <a:pt x="54910" y="14128"/>
                  </a:lnTo>
                  <a:lnTo>
                    <a:pt x="54853" y="14105"/>
                  </a:lnTo>
                  <a:lnTo>
                    <a:pt x="54717" y="14105"/>
                  </a:lnTo>
                  <a:lnTo>
                    <a:pt x="54660" y="14128"/>
                  </a:lnTo>
                  <a:lnTo>
                    <a:pt x="54603" y="14174"/>
                  </a:lnTo>
                  <a:lnTo>
                    <a:pt x="54557" y="14219"/>
                  </a:lnTo>
                  <a:lnTo>
                    <a:pt x="52635" y="13104"/>
                  </a:lnTo>
                  <a:lnTo>
                    <a:pt x="52646" y="13070"/>
                  </a:lnTo>
                  <a:lnTo>
                    <a:pt x="52646" y="13025"/>
                  </a:lnTo>
                  <a:lnTo>
                    <a:pt x="52646" y="12979"/>
                  </a:lnTo>
                  <a:lnTo>
                    <a:pt x="52635" y="12934"/>
                  </a:lnTo>
                  <a:lnTo>
                    <a:pt x="52612" y="12888"/>
                  </a:lnTo>
                  <a:lnTo>
                    <a:pt x="52589" y="12854"/>
                  </a:lnTo>
                  <a:lnTo>
                    <a:pt x="52555" y="12831"/>
                  </a:lnTo>
                  <a:lnTo>
                    <a:pt x="52521" y="12809"/>
                  </a:lnTo>
                  <a:lnTo>
                    <a:pt x="52476" y="12797"/>
                  </a:lnTo>
                  <a:lnTo>
                    <a:pt x="52430" y="12786"/>
                  </a:lnTo>
                  <a:lnTo>
                    <a:pt x="52430" y="10454"/>
                  </a:lnTo>
                  <a:lnTo>
                    <a:pt x="52498" y="10431"/>
                  </a:lnTo>
                  <a:lnTo>
                    <a:pt x="52555" y="10397"/>
                  </a:lnTo>
                  <a:lnTo>
                    <a:pt x="52589" y="10329"/>
                  </a:lnTo>
                  <a:lnTo>
                    <a:pt x="52601" y="10295"/>
                  </a:lnTo>
                  <a:lnTo>
                    <a:pt x="52601" y="10261"/>
                  </a:lnTo>
                  <a:lnTo>
                    <a:pt x="52601" y="10226"/>
                  </a:lnTo>
                  <a:lnTo>
                    <a:pt x="52589" y="10192"/>
                  </a:lnTo>
                  <a:lnTo>
                    <a:pt x="54569" y="9043"/>
                  </a:lnTo>
                  <a:close/>
                  <a:moveTo>
                    <a:pt x="59699" y="9021"/>
                  </a:moveTo>
                  <a:lnTo>
                    <a:pt x="61644" y="10147"/>
                  </a:lnTo>
                  <a:lnTo>
                    <a:pt x="61633" y="10204"/>
                  </a:lnTo>
                  <a:lnTo>
                    <a:pt x="61621" y="10261"/>
                  </a:lnTo>
                  <a:lnTo>
                    <a:pt x="61633" y="10317"/>
                  </a:lnTo>
                  <a:lnTo>
                    <a:pt x="61644" y="10363"/>
                  </a:lnTo>
                  <a:lnTo>
                    <a:pt x="61667" y="10408"/>
                  </a:lnTo>
                  <a:lnTo>
                    <a:pt x="61690" y="10443"/>
                  </a:lnTo>
                  <a:lnTo>
                    <a:pt x="61735" y="10477"/>
                  </a:lnTo>
                  <a:lnTo>
                    <a:pt x="61769" y="10499"/>
                  </a:lnTo>
                  <a:lnTo>
                    <a:pt x="61815" y="10522"/>
                  </a:lnTo>
                  <a:lnTo>
                    <a:pt x="61872" y="10534"/>
                  </a:lnTo>
                  <a:lnTo>
                    <a:pt x="61872" y="12854"/>
                  </a:lnTo>
                  <a:lnTo>
                    <a:pt x="61815" y="12877"/>
                  </a:lnTo>
                  <a:lnTo>
                    <a:pt x="61758" y="12911"/>
                  </a:lnTo>
                  <a:lnTo>
                    <a:pt x="61735" y="12957"/>
                  </a:lnTo>
                  <a:lnTo>
                    <a:pt x="61724" y="13025"/>
                  </a:lnTo>
                  <a:lnTo>
                    <a:pt x="61724" y="13070"/>
                  </a:lnTo>
                  <a:lnTo>
                    <a:pt x="59745" y="14219"/>
                  </a:lnTo>
                  <a:lnTo>
                    <a:pt x="59699" y="14174"/>
                  </a:lnTo>
                  <a:lnTo>
                    <a:pt x="59642" y="14140"/>
                  </a:lnTo>
                  <a:lnTo>
                    <a:pt x="59585" y="14117"/>
                  </a:lnTo>
                  <a:lnTo>
                    <a:pt x="59517" y="14105"/>
                  </a:lnTo>
                  <a:lnTo>
                    <a:pt x="59460" y="14117"/>
                  </a:lnTo>
                  <a:lnTo>
                    <a:pt x="59392" y="14140"/>
                  </a:lnTo>
                  <a:lnTo>
                    <a:pt x="59346" y="14174"/>
                  </a:lnTo>
                  <a:lnTo>
                    <a:pt x="59301" y="14219"/>
                  </a:lnTo>
                  <a:lnTo>
                    <a:pt x="57401" y="13116"/>
                  </a:lnTo>
                  <a:lnTo>
                    <a:pt x="57413" y="13070"/>
                  </a:lnTo>
                  <a:lnTo>
                    <a:pt x="57413" y="13025"/>
                  </a:lnTo>
                  <a:lnTo>
                    <a:pt x="57413" y="12968"/>
                  </a:lnTo>
                  <a:lnTo>
                    <a:pt x="57401" y="12922"/>
                  </a:lnTo>
                  <a:lnTo>
                    <a:pt x="57378" y="12877"/>
                  </a:lnTo>
                  <a:lnTo>
                    <a:pt x="57344" y="12843"/>
                  </a:lnTo>
                  <a:lnTo>
                    <a:pt x="57310" y="12809"/>
                  </a:lnTo>
                  <a:lnTo>
                    <a:pt x="57265" y="12786"/>
                  </a:lnTo>
                  <a:lnTo>
                    <a:pt x="57219" y="12763"/>
                  </a:lnTo>
                  <a:lnTo>
                    <a:pt x="57174" y="12752"/>
                  </a:lnTo>
                  <a:lnTo>
                    <a:pt x="57174" y="10465"/>
                  </a:lnTo>
                  <a:lnTo>
                    <a:pt x="57208" y="10454"/>
                  </a:lnTo>
                  <a:lnTo>
                    <a:pt x="57242" y="10443"/>
                  </a:lnTo>
                  <a:lnTo>
                    <a:pt x="57299" y="10397"/>
                  </a:lnTo>
                  <a:lnTo>
                    <a:pt x="57344" y="10340"/>
                  </a:lnTo>
                  <a:lnTo>
                    <a:pt x="57356" y="10306"/>
                  </a:lnTo>
                  <a:lnTo>
                    <a:pt x="57356" y="10261"/>
                  </a:lnTo>
                  <a:lnTo>
                    <a:pt x="57344" y="10226"/>
                  </a:lnTo>
                  <a:lnTo>
                    <a:pt x="57333" y="10181"/>
                  </a:lnTo>
                  <a:lnTo>
                    <a:pt x="59346" y="9021"/>
                  </a:lnTo>
                  <a:lnTo>
                    <a:pt x="59381" y="9066"/>
                  </a:lnTo>
                  <a:lnTo>
                    <a:pt x="59426" y="9089"/>
                  </a:lnTo>
                  <a:lnTo>
                    <a:pt x="59472" y="9112"/>
                  </a:lnTo>
                  <a:lnTo>
                    <a:pt x="59517" y="9123"/>
                  </a:lnTo>
                  <a:lnTo>
                    <a:pt x="59574" y="9112"/>
                  </a:lnTo>
                  <a:lnTo>
                    <a:pt x="59619" y="9089"/>
                  </a:lnTo>
                  <a:lnTo>
                    <a:pt x="59665" y="9066"/>
                  </a:lnTo>
                  <a:lnTo>
                    <a:pt x="59699" y="9021"/>
                  </a:lnTo>
                  <a:close/>
                  <a:moveTo>
                    <a:pt x="36027" y="9043"/>
                  </a:moveTo>
                  <a:lnTo>
                    <a:pt x="38018" y="10192"/>
                  </a:lnTo>
                  <a:lnTo>
                    <a:pt x="38006" y="10226"/>
                  </a:lnTo>
                  <a:lnTo>
                    <a:pt x="37995" y="10261"/>
                  </a:lnTo>
                  <a:lnTo>
                    <a:pt x="38006" y="10329"/>
                  </a:lnTo>
                  <a:lnTo>
                    <a:pt x="38052" y="10386"/>
                  </a:lnTo>
                  <a:lnTo>
                    <a:pt x="38097" y="10431"/>
                  </a:lnTo>
                  <a:lnTo>
                    <a:pt x="38165" y="10454"/>
                  </a:lnTo>
                  <a:lnTo>
                    <a:pt x="38165" y="12775"/>
                  </a:lnTo>
                  <a:lnTo>
                    <a:pt x="38120" y="12786"/>
                  </a:lnTo>
                  <a:lnTo>
                    <a:pt x="38074" y="12797"/>
                  </a:lnTo>
                  <a:lnTo>
                    <a:pt x="38040" y="12820"/>
                  </a:lnTo>
                  <a:lnTo>
                    <a:pt x="38006" y="12854"/>
                  </a:lnTo>
                  <a:lnTo>
                    <a:pt x="37983" y="12888"/>
                  </a:lnTo>
                  <a:lnTo>
                    <a:pt x="37961" y="12934"/>
                  </a:lnTo>
                  <a:lnTo>
                    <a:pt x="37949" y="12979"/>
                  </a:lnTo>
                  <a:lnTo>
                    <a:pt x="37949" y="13025"/>
                  </a:lnTo>
                  <a:lnTo>
                    <a:pt x="37949" y="13070"/>
                  </a:lnTo>
                  <a:lnTo>
                    <a:pt x="37961" y="13104"/>
                  </a:lnTo>
                  <a:lnTo>
                    <a:pt x="35959" y="14265"/>
                  </a:lnTo>
                  <a:lnTo>
                    <a:pt x="35936" y="14231"/>
                  </a:lnTo>
                  <a:lnTo>
                    <a:pt x="35902" y="14208"/>
                  </a:lnTo>
                  <a:lnTo>
                    <a:pt x="35868" y="14196"/>
                  </a:lnTo>
                  <a:lnTo>
                    <a:pt x="35822" y="14185"/>
                  </a:lnTo>
                  <a:lnTo>
                    <a:pt x="35777" y="14196"/>
                  </a:lnTo>
                  <a:lnTo>
                    <a:pt x="35742" y="14208"/>
                  </a:lnTo>
                  <a:lnTo>
                    <a:pt x="35708" y="14231"/>
                  </a:lnTo>
                  <a:lnTo>
                    <a:pt x="35674" y="14265"/>
                  </a:lnTo>
                  <a:lnTo>
                    <a:pt x="33684" y="13116"/>
                  </a:lnTo>
                  <a:lnTo>
                    <a:pt x="33695" y="13070"/>
                  </a:lnTo>
                  <a:lnTo>
                    <a:pt x="33706" y="13025"/>
                  </a:lnTo>
                  <a:lnTo>
                    <a:pt x="33695" y="12968"/>
                  </a:lnTo>
                  <a:lnTo>
                    <a:pt x="33684" y="12922"/>
                  </a:lnTo>
                  <a:lnTo>
                    <a:pt x="33661" y="12888"/>
                  </a:lnTo>
                  <a:lnTo>
                    <a:pt x="33638" y="12843"/>
                  </a:lnTo>
                  <a:lnTo>
                    <a:pt x="33604" y="12820"/>
                  </a:lnTo>
                  <a:lnTo>
                    <a:pt x="33558" y="12797"/>
                  </a:lnTo>
                  <a:lnTo>
                    <a:pt x="33513" y="12775"/>
                  </a:lnTo>
                  <a:lnTo>
                    <a:pt x="33467" y="12775"/>
                  </a:lnTo>
                  <a:lnTo>
                    <a:pt x="33467" y="10443"/>
                  </a:lnTo>
                  <a:lnTo>
                    <a:pt x="33536" y="10431"/>
                  </a:lnTo>
                  <a:lnTo>
                    <a:pt x="33593" y="10386"/>
                  </a:lnTo>
                  <a:lnTo>
                    <a:pt x="33627" y="10329"/>
                  </a:lnTo>
                  <a:lnTo>
                    <a:pt x="33638" y="10295"/>
                  </a:lnTo>
                  <a:lnTo>
                    <a:pt x="33638" y="10261"/>
                  </a:lnTo>
                  <a:lnTo>
                    <a:pt x="33638" y="10226"/>
                  </a:lnTo>
                  <a:lnTo>
                    <a:pt x="33627" y="10192"/>
                  </a:lnTo>
                  <a:lnTo>
                    <a:pt x="35617" y="9043"/>
                  </a:lnTo>
                  <a:lnTo>
                    <a:pt x="35651" y="9089"/>
                  </a:lnTo>
                  <a:lnTo>
                    <a:pt x="35697" y="9123"/>
                  </a:lnTo>
                  <a:lnTo>
                    <a:pt x="35754" y="9146"/>
                  </a:lnTo>
                  <a:lnTo>
                    <a:pt x="35822" y="9157"/>
                  </a:lnTo>
                  <a:lnTo>
                    <a:pt x="35879" y="9146"/>
                  </a:lnTo>
                  <a:lnTo>
                    <a:pt x="35936" y="9123"/>
                  </a:lnTo>
                  <a:lnTo>
                    <a:pt x="35981" y="9089"/>
                  </a:lnTo>
                  <a:lnTo>
                    <a:pt x="36027" y="9043"/>
                  </a:lnTo>
                  <a:close/>
                  <a:moveTo>
                    <a:pt x="45468" y="9021"/>
                  </a:moveTo>
                  <a:lnTo>
                    <a:pt x="47425" y="10158"/>
                  </a:lnTo>
                  <a:lnTo>
                    <a:pt x="47414" y="10204"/>
                  </a:lnTo>
                  <a:lnTo>
                    <a:pt x="47402" y="10261"/>
                  </a:lnTo>
                  <a:lnTo>
                    <a:pt x="47414" y="10317"/>
                  </a:lnTo>
                  <a:lnTo>
                    <a:pt x="47425" y="10363"/>
                  </a:lnTo>
                  <a:lnTo>
                    <a:pt x="47448" y="10408"/>
                  </a:lnTo>
                  <a:lnTo>
                    <a:pt x="47470" y="10443"/>
                  </a:lnTo>
                  <a:lnTo>
                    <a:pt x="47516" y="10477"/>
                  </a:lnTo>
                  <a:lnTo>
                    <a:pt x="47550" y="10499"/>
                  </a:lnTo>
                  <a:lnTo>
                    <a:pt x="47596" y="10522"/>
                  </a:lnTo>
                  <a:lnTo>
                    <a:pt x="47641" y="10522"/>
                  </a:lnTo>
                  <a:lnTo>
                    <a:pt x="47641" y="12843"/>
                  </a:lnTo>
                  <a:lnTo>
                    <a:pt x="47584" y="12866"/>
                  </a:lnTo>
                  <a:lnTo>
                    <a:pt x="47539" y="12900"/>
                  </a:lnTo>
                  <a:lnTo>
                    <a:pt x="47505" y="12957"/>
                  </a:lnTo>
                  <a:lnTo>
                    <a:pt x="47493" y="13025"/>
                  </a:lnTo>
                  <a:lnTo>
                    <a:pt x="47505" y="13070"/>
                  </a:lnTo>
                  <a:lnTo>
                    <a:pt x="45434" y="14265"/>
                  </a:lnTo>
                  <a:lnTo>
                    <a:pt x="45412" y="14231"/>
                  </a:lnTo>
                  <a:lnTo>
                    <a:pt x="45377" y="14219"/>
                  </a:lnTo>
                  <a:lnTo>
                    <a:pt x="45343" y="14196"/>
                  </a:lnTo>
                  <a:lnTo>
                    <a:pt x="45264" y="14196"/>
                  </a:lnTo>
                  <a:lnTo>
                    <a:pt x="45218" y="14219"/>
                  </a:lnTo>
                  <a:lnTo>
                    <a:pt x="45184" y="14242"/>
                  </a:lnTo>
                  <a:lnTo>
                    <a:pt x="45161" y="14265"/>
                  </a:lnTo>
                  <a:lnTo>
                    <a:pt x="43102" y="13082"/>
                  </a:lnTo>
                  <a:lnTo>
                    <a:pt x="43114" y="13025"/>
                  </a:lnTo>
                  <a:lnTo>
                    <a:pt x="43102" y="12957"/>
                  </a:lnTo>
                  <a:lnTo>
                    <a:pt x="43068" y="12900"/>
                  </a:lnTo>
                  <a:lnTo>
                    <a:pt x="43011" y="12866"/>
                  </a:lnTo>
                  <a:lnTo>
                    <a:pt x="42954" y="12843"/>
                  </a:lnTo>
                  <a:lnTo>
                    <a:pt x="42954" y="10477"/>
                  </a:lnTo>
                  <a:lnTo>
                    <a:pt x="42989" y="10465"/>
                  </a:lnTo>
                  <a:lnTo>
                    <a:pt x="43023" y="10454"/>
                  </a:lnTo>
                  <a:lnTo>
                    <a:pt x="43057" y="10431"/>
                  </a:lnTo>
                  <a:lnTo>
                    <a:pt x="43091" y="10408"/>
                  </a:lnTo>
                  <a:lnTo>
                    <a:pt x="43114" y="10374"/>
                  </a:lnTo>
                  <a:lnTo>
                    <a:pt x="43125" y="10340"/>
                  </a:lnTo>
                  <a:lnTo>
                    <a:pt x="43136" y="10306"/>
                  </a:lnTo>
                  <a:lnTo>
                    <a:pt x="43136" y="10261"/>
                  </a:lnTo>
                  <a:lnTo>
                    <a:pt x="43136" y="10215"/>
                  </a:lnTo>
                  <a:lnTo>
                    <a:pt x="43125" y="10181"/>
                  </a:lnTo>
                  <a:lnTo>
                    <a:pt x="45139" y="9021"/>
                  </a:lnTo>
                  <a:lnTo>
                    <a:pt x="45173" y="9055"/>
                  </a:lnTo>
                  <a:lnTo>
                    <a:pt x="45207" y="9078"/>
                  </a:lnTo>
                  <a:lnTo>
                    <a:pt x="45252" y="9100"/>
                  </a:lnTo>
                  <a:lnTo>
                    <a:pt x="45298" y="9112"/>
                  </a:lnTo>
                  <a:lnTo>
                    <a:pt x="45355" y="9100"/>
                  </a:lnTo>
                  <a:lnTo>
                    <a:pt x="45400" y="9089"/>
                  </a:lnTo>
                  <a:lnTo>
                    <a:pt x="45434" y="9055"/>
                  </a:lnTo>
                  <a:lnTo>
                    <a:pt x="45468" y="9021"/>
                  </a:lnTo>
                  <a:close/>
                  <a:moveTo>
                    <a:pt x="47823" y="13116"/>
                  </a:moveTo>
                  <a:lnTo>
                    <a:pt x="49882" y="14310"/>
                  </a:lnTo>
                  <a:lnTo>
                    <a:pt x="49871" y="14367"/>
                  </a:lnTo>
                  <a:lnTo>
                    <a:pt x="49882" y="14424"/>
                  </a:lnTo>
                  <a:lnTo>
                    <a:pt x="49916" y="14481"/>
                  </a:lnTo>
                  <a:lnTo>
                    <a:pt x="49962" y="14515"/>
                  </a:lnTo>
                  <a:lnTo>
                    <a:pt x="50019" y="14538"/>
                  </a:lnTo>
                  <a:lnTo>
                    <a:pt x="50019" y="16870"/>
                  </a:lnTo>
                  <a:lnTo>
                    <a:pt x="49973" y="16881"/>
                  </a:lnTo>
                  <a:lnTo>
                    <a:pt x="49928" y="16892"/>
                  </a:lnTo>
                  <a:lnTo>
                    <a:pt x="49882" y="16915"/>
                  </a:lnTo>
                  <a:lnTo>
                    <a:pt x="49848" y="16949"/>
                  </a:lnTo>
                  <a:lnTo>
                    <a:pt x="49825" y="16983"/>
                  </a:lnTo>
                  <a:lnTo>
                    <a:pt x="49802" y="17029"/>
                  </a:lnTo>
                  <a:lnTo>
                    <a:pt x="49791" y="17074"/>
                  </a:lnTo>
                  <a:lnTo>
                    <a:pt x="49780" y="17120"/>
                  </a:lnTo>
                  <a:lnTo>
                    <a:pt x="49791" y="17177"/>
                  </a:lnTo>
                  <a:lnTo>
                    <a:pt x="49802" y="17222"/>
                  </a:lnTo>
                  <a:lnTo>
                    <a:pt x="47891" y="18326"/>
                  </a:lnTo>
                  <a:lnTo>
                    <a:pt x="47846" y="18280"/>
                  </a:lnTo>
                  <a:lnTo>
                    <a:pt x="47800" y="18246"/>
                  </a:lnTo>
                  <a:lnTo>
                    <a:pt x="47732" y="18223"/>
                  </a:lnTo>
                  <a:lnTo>
                    <a:pt x="47675" y="18212"/>
                  </a:lnTo>
                  <a:lnTo>
                    <a:pt x="47607" y="18223"/>
                  </a:lnTo>
                  <a:lnTo>
                    <a:pt x="47550" y="18246"/>
                  </a:lnTo>
                  <a:lnTo>
                    <a:pt x="47493" y="18280"/>
                  </a:lnTo>
                  <a:lnTo>
                    <a:pt x="47448" y="18326"/>
                  </a:lnTo>
                  <a:lnTo>
                    <a:pt x="45468" y="17177"/>
                  </a:lnTo>
                  <a:lnTo>
                    <a:pt x="45480" y="17120"/>
                  </a:lnTo>
                  <a:lnTo>
                    <a:pt x="45468" y="17063"/>
                  </a:lnTo>
                  <a:lnTo>
                    <a:pt x="45434" y="17006"/>
                  </a:lnTo>
                  <a:lnTo>
                    <a:pt x="45377" y="16972"/>
                  </a:lnTo>
                  <a:lnTo>
                    <a:pt x="45321" y="16949"/>
                  </a:lnTo>
                  <a:lnTo>
                    <a:pt x="45321" y="14538"/>
                  </a:lnTo>
                  <a:lnTo>
                    <a:pt x="45377" y="14515"/>
                  </a:lnTo>
                  <a:lnTo>
                    <a:pt x="45434" y="14481"/>
                  </a:lnTo>
                  <a:lnTo>
                    <a:pt x="45457" y="14435"/>
                  </a:lnTo>
                  <a:lnTo>
                    <a:pt x="45468" y="14367"/>
                  </a:lnTo>
                  <a:lnTo>
                    <a:pt x="45457" y="14299"/>
                  </a:lnTo>
                  <a:lnTo>
                    <a:pt x="47516" y="13116"/>
                  </a:lnTo>
                  <a:lnTo>
                    <a:pt x="47550" y="13150"/>
                  </a:lnTo>
                  <a:lnTo>
                    <a:pt x="47584" y="13173"/>
                  </a:lnTo>
                  <a:lnTo>
                    <a:pt x="47630" y="13195"/>
                  </a:lnTo>
                  <a:lnTo>
                    <a:pt x="47675" y="13207"/>
                  </a:lnTo>
                  <a:lnTo>
                    <a:pt x="47721" y="13195"/>
                  </a:lnTo>
                  <a:lnTo>
                    <a:pt x="47755" y="13184"/>
                  </a:lnTo>
                  <a:lnTo>
                    <a:pt x="47800" y="13150"/>
                  </a:lnTo>
                  <a:lnTo>
                    <a:pt x="47823" y="13116"/>
                  </a:lnTo>
                  <a:close/>
                  <a:moveTo>
                    <a:pt x="33661" y="13150"/>
                  </a:moveTo>
                  <a:lnTo>
                    <a:pt x="35651" y="14310"/>
                  </a:lnTo>
                  <a:lnTo>
                    <a:pt x="35640" y="14367"/>
                  </a:lnTo>
                  <a:lnTo>
                    <a:pt x="35651" y="14435"/>
                  </a:lnTo>
                  <a:lnTo>
                    <a:pt x="35686" y="14481"/>
                  </a:lnTo>
                  <a:lnTo>
                    <a:pt x="35731" y="14526"/>
                  </a:lnTo>
                  <a:lnTo>
                    <a:pt x="35788" y="14538"/>
                  </a:lnTo>
                  <a:lnTo>
                    <a:pt x="35788" y="16927"/>
                  </a:lnTo>
                  <a:lnTo>
                    <a:pt x="35720" y="16949"/>
                  </a:lnTo>
                  <a:lnTo>
                    <a:pt x="35663" y="16995"/>
                  </a:lnTo>
                  <a:lnTo>
                    <a:pt x="35629" y="17052"/>
                  </a:lnTo>
                  <a:lnTo>
                    <a:pt x="35617" y="17086"/>
                  </a:lnTo>
                  <a:lnTo>
                    <a:pt x="35617" y="17120"/>
                  </a:lnTo>
                  <a:lnTo>
                    <a:pt x="35629" y="17188"/>
                  </a:lnTo>
                  <a:lnTo>
                    <a:pt x="33615" y="18348"/>
                  </a:lnTo>
                  <a:lnTo>
                    <a:pt x="33581" y="18314"/>
                  </a:lnTo>
                  <a:lnTo>
                    <a:pt x="33547" y="18292"/>
                  </a:lnTo>
                  <a:lnTo>
                    <a:pt x="33502" y="18269"/>
                  </a:lnTo>
                  <a:lnTo>
                    <a:pt x="33399" y="18269"/>
                  </a:lnTo>
                  <a:lnTo>
                    <a:pt x="33354" y="18292"/>
                  </a:lnTo>
                  <a:lnTo>
                    <a:pt x="33320" y="18314"/>
                  </a:lnTo>
                  <a:lnTo>
                    <a:pt x="33285" y="18360"/>
                  </a:lnTo>
                  <a:lnTo>
                    <a:pt x="31295" y="17211"/>
                  </a:lnTo>
                  <a:lnTo>
                    <a:pt x="31306" y="17165"/>
                  </a:lnTo>
                  <a:lnTo>
                    <a:pt x="31317" y="17120"/>
                  </a:lnTo>
                  <a:lnTo>
                    <a:pt x="31306" y="17074"/>
                  </a:lnTo>
                  <a:lnTo>
                    <a:pt x="31295" y="17040"/>
                  </a:lnTo>
                  <a:lnTo>
                    <a:pt x="31283" y="16995"/>
                  </a:lnTo>
                  <a:lnTo>
                    <a:pt x="31249" y="16961"/>
                  </a:lnTo>
                  <a:lnTo>
                    <a:pt x="31215" y="16938"/>
                  </a:lnTo>
                  <a:lnTo>
                    <a:pt x="31181" y="16915"/>
                  </a:lnTo>
                  <a:lnTo>
                    <a:pt x="31147" y="16904"/>
                  </a:lnTo>
                  <a:lnTo>
                    <a:pt x="31101" y="16892"/>
                  </a:lnTo>
                  <a:lnTo>
                    <a:pt x="31101" y="14560"/>
                  </a:lnTo>
                  <a:lnTo>
                    <a:pt x="31135" y="14560"/>
                  </a:lnTo>
                  <a:lnTo>
                    <a:pt x="31170" y="14538"/>
                  </a:lnTo>
                  <a:lnTo>
                    <a:pt x="31226" y="14504"/>
                  </a:lnTo>
                  <a:lnTo>
                    <a:pt x="31261" y="14435"/>
                  </a:lnTo>
                  <a:lnTo>
                    <a:pt x="31272" y="14401"/>
                  </a:lnTo>
                  <a:lnTo>
                    <a:pt x="31272" y="14367"/>
                  </a:lnTo>
                  <a:lnTo>
                    <a:pt x="31272" y="14333"/>
                  </a:lnTo>
                  <a:lnTo>
                    <a:pt x="31261" y="14287"/>
                  </a:lnTo>
                  <a:lnTo>
                    <a:pt x="33240" y="13150"/>
                  </a:lnTo>
                  <a:lnTo>
                    <a:pt x="33274" y="13195"/>
                  </a:lnTo>
                  <a:lnTo>
                    <a:pt x="33331" y="13241"/>
                  </a:lnTo>
                  <a:lnTo>
                    <a:pt x="33388" y="13264"/>
                  </a:lnTo>
                  <a:lnTo>
                    <a:pt x="33456" y="13275"/>
                  </a:lnTo>
                  <a:lnTo>
                    <a:pt x="33513" y="13264"/>
                  </a:lnTo>
                  <a:lnTo>
                    <a:pt x="33570" y="13241"/>
                  </a:lnTo>
                  <a:lnTo>
                    <a:pt x="33627" y="13207"/>
                  </a:lnTo>
                  <a:lnTo>
                    <a:pt x="33661" y="13150"/>
                  </a:lnTo>
                  <a:close/>
                  <a:moveTo>
                    <a:pt x="38404" y="13150"/>
                  </a:moveTo>
                  <a:lnTo>
                    <a:pt x="40338" y="14265"/>
                  </a:lnTo>
                  <a:lnTo>
                    <a:pt x="40315" y="14322"/>
                  </a:lnTo>
                  <a:lnTo>
                    <a:pt x="40315" y="14367"/>
                  </a:lnTo>
                  <a:lnTo>
                    <a:pt x="40315" y="14413"/>
                  </a:lnTo>
                  <a:lnTo>
                    <a:pt x="40327" y="14458"/>
                  </a:lnTo>
                  <a:lnTo>
                    <a:pt x="40349" y="14492"/>
                  </a:lnTo>
                  <a:lnTo>
                    <a:pt x="40372" y="14538"/>
                  </a:lnTo>
                  <a:lnTo>
                    <a:pt x="40406" y="14560"/>
                  </a:lnTo>
                  <a:lnTo>
                    <a:pt x="40452" y="14583"/>
                  </a:lnTo>
                  <a:lnTo>
                    <a:pt x="40486" y="14606"/>
                  </a:lnTo>
                  <a:lnTo>
                    <a:pt x="40532" y="14617"/>
                  </a:lnTo>
                  <a:lnTo>
                    <a:pt x="40532" y="16927"/>
                  </a:lnTo>
                  <a:lnTo>
                    <a:pt x="40463" y="16949"/>
                  </a:lnTo>
                  <a:lnTo>
                    <a:pt x="40406" y="16995"/>
                  </a:lnTo>
                  <a:lnTo>
                    <a:pt x="40372" y="17052"/>
                  </a:lnTo>
                  <a:lnTo>
                    <a:pt x="40361" y="17086"/>
                  </a:lnTo>
                  <a:lnTo>
                    <a:pt x="40361" y="17120"/>
                  </a:lnTo>
                  <a:lnTo>
                    <a:pt x="40372" y="17188"/>
                  </a:lnTo>
                  <a:lnTo>
                    <a:pt x="38336" y="18371"/>
                  </a:lnTo>
                  <a:lnTo>
                    <a:pt x="38302" y="18337"/>
                  </a:lnTo>
                  <a:lnTo>
                    <a:pt x="38268" y="18314"/>
                  </a:lnTo>
                  <a:lnTo>
                    <a:pt x="38234" y="18303"/>
                  </a:lnTo>
                  <a:lnTo>
                    <a:pt x="38188" y="18292"/>
                  </a:lnTo>
                  <a:lnTo>
                    <a:pt x="38154" y="18303"/>
                  </a:lnTo>
                  <a:lnTo>
                    <a:pt x="38109" y="18314"/>
                  </a:lnTo>
                  <a:lnTo>
                    <a:pt x="38074" y="18337"/>
                  </a:lnTo>
                  <a:lnTo>
                    <a:pt x="38052" y="18371"/>
                  </a:lnTo>
                  <a:lnTo>
                    <a:pt x="36015" y="17200"/>
                  </a:lnTo>
                  <a:lnTo>
                    <a:pt x="36027" y="17165"/>
                  </a:lnTo>
                  <a:lnTo>
                    <a:pt x="36027" y="17120"/>
                  </a:lnTo>
                  <a:lnTo>
                    <a:pt x="36027" y="17086"/>
                  </a:lnTo>
                  <a:lnTo>
                    <a:pt x="36015" y="17052"/>
                  </a:lnTo>
                  <a:lnTo>
                    <a:pt x="35993" y="17018"/>
                  </a:lnTo>
                  <a:lnTo>
                    <a:pt x="35970" y="16983"/>
                  </a:lnTo>
                  <a:lnTo>
                    <a:pt x="35947" y="16961"/>
                  </a:lnTo>
                  <a:lnTo>
                    <a:pt x="35913" y="16938"/>
                  </a:lnTo>
                  <a:lnTo>
                    <a:pt x="35879" y="16927"/>
                  </a:lnTo>
                  <a:lnTo>
                    <a:pt x="35833" y="16915"/>
                  </a:lnTo>
                  <a:lnTo>
                    <a:pt x="35833" y="14549"/>
                  </a:lnTo>
                  <a:lnTo>
                    <a:pt x="35902" y="14526"/>
                  </a:lnTo>
                  <a:lnTo>
                    <a:pt x="35959" y="14492"/>
                  </a:lnTo>
                  <a:lnTo>
                    <a:pt x="35993" y="14435"/>
                  </a:lnTo>
                  <a:lnTo>
                    <a:pt x="36004" y="14367"/>
                  </a:lnTo>
                  <a:lnTo>
                    <a:pt x="35993" y="14333"/>
                  </a:lnTo>
                  <a:lnTo>
                    <a:pt x="35981" y="14299"/>
                  </a:lnTo>
                  <a:lnTo>
                    <a:pt x="37983" y="13150"/>
                  </a:lnTo>
                  <a:lnTo>
                    <a:pt x="38018" y="13195"/>
                  </a:lnTo>
                  <a:lnTo>
                    <a:pt x="38063" y="13241"/>
                  </a:lnTo>
                  <a:lnTo>
                    <a:pt x="38131" y="13264"/>
                  </a:lnTo>
                  <a:lnTo>
                    <a:pt x="38256" y="13264"/>
                  </a:lnTo>
                  <a:lnTo>
                    <a:pt x="38313" y="13241"/>
                  </a:lnTo>
                  <a:lnTo>
                    <a:pt x="38359" y="13195"/>
                  </a:lnTo>
                  <a:lnTo>
                    <a:pt x="38404" y="13150"/>
                  </a:lnTo>
                  <a:close/>
                  <a:moveTo>
                    <a:pt x="43080" y="13116"/>
                  </a:moveTo>
                  <a:lnTo>
                    <a:pt x="45139" y="14310"/>
                  </a:lnTo>
                  <a:lnTo>
                    <a:pt x="45127" y="14367"/>
                  </a:lnTo>
                  <a:lnTo>
                    <a:pt x="45139" y="14424"/>
                  </a:lnTo>
                  <a:lnTo>
                    <a:pt x="45173" y="14481"/>
                  </a:lnTo>
                  <a:lnTo>
                    <a:pt x="45218" y="14515"/>
                  </a:lnTo>
                  <a:lnTo>
                    <a:pt x="45275" y="14538"/>
                  </a:lnTo>
                  <a:lnTo>
                    <a:pt x="45275" y="16949"/>
                  </a:lnTo>
                  <a:lnTo>
                    <a:pt x="45218" y="16972"/>
                  </a:lnTo>
                  <a:lnTo>
                    <a:pt x="45173" y="17006"/>
                  </a:lnTo>
                  <a:lnTo>
                    <a:pt x="45139" y="17063"/>
                  </a:lnTo>
                  <a:lnTo>
                    <a:pt x="45127" y="17120"/>
                  </a:lnTo>
                  <a:lnTo>
                    <a:pt x="45139" y="17177"/>
                  </a:lnTo>
                  <a:lnTo>
                    <a:pt x="43068" y="18371"/>
                  </a:lnTo>
                  <a:lnTo>
                    <a:pt x="43045" y="18337"/>
                  </a:lnTo>
                  <a:lnTo>
                    <a:pt x="43011" y="18326"/>
                  </a:lnTo>
                  <a:lnTo>
                    <a:pt x="42977" y="18303"/>
                  </a:lnTo>
                  <a:lnTo>
                    <a:pt x="42886" y="18303"/>
                  </a:lnTo>
                  <a:lnTo>
                    <a:pt x="42852" y="18326"/>
                  </a:lnTo>
                  <a:lnTo>
                    <a:pt x="42818" y="18348"/>
                  </a:lnTo>
                  <a:lnTo>
                    <a:pt x="42795" y="18371"/>
                  </a:lnTo>
                  <a:lnTo>
                    <a:pt x="40748" y="17200"/>
                  </a:lnTo>
                  <a:lnTo>
                    <a:pt x="40759" y="17165"/>
                  </a:lnTo>
                  <a:lnTo>
                    <a:pt x="40770" y="17120"/>
                  </a:lnTo>
                  <a:lnTo>
                    <a:pt x="40759" y="17086"/>
                  </a:lnTo>
                  <a:lnTo>
                    <a:pt x="40748" y="17052"/>
                  </a:lnTo>
                  <a:lnTo>
                    <a:pt x="40736" y="17018"/>
                  </a:lnTo>
                  <a:lnTo>
                    <a:pt x="40714" y="16983"/>
                  </a:lnTo>
                  <a:lnTo>
                    <a:pt x="40657" y="16938"/>
                  </a:lnTo>
                  <a:lnTo>
                    <a:pt x="40623" y="16927"/>
                  </a:lnTo>
                  <a:lnTo>
                    <a:pt x="40577" y="16927"/>
                  </a:lnTo>
                  <a:lnTo>
                    <a:pt x="40577" y="14617"/>
                  </a:lnTo>
                  <a:lnTo>
                    <a:pt x="40623" y="14606"/>
                  </a:lnTo>
                  <a:lnTo>
                    <a:pt x="40668" y="14595"/>
                  </a:lnTo>
                  <a:lnTo>
                    <a:pt x="40714" y="14572"/>
                  </a:lnTo>
                  <a:lnTo>
                    <a:pt x="40748" y="14538"/>
                  </a:lnTo>
                  <a:lnTo>
                    <a:pt x="40770" y="14504"/>
                  </a:lnTo>
                  <a:lnTo>
                    <a:pt x="40793" y="14458"/>
                  </a:lnTo>
                  <a:lnTo>
                    <a:pt x="40805" y="14413"/>
                  </a:lnTo>
                  <a:lnTo>
                    <a:pt x="40805" y="14367"/>
                  </a:lnTo>
                  <a:lnTo>
                    <a:pt x="40805" y="14310"/>
                  </a:lnTo>
                  <a:lnTo>
                    <a:pt x="40782" y="14265"/>
                  </a:lnTo>
                  <a:lnTo>
                    <a:pt x="42772" y="13116"/>
                  </a:lnTo>
                  <a:lnTo>
                    <a:pt x="42807" y="13150"/>
                  </a:lnTo>
                  <a:lnTo>
                    <a:pt x="42841" y="13173"/>
                  </a:lnTo>
                  <a:lnTo>
                    <a:pt x="42886" y="13195"/>
                  </a:lnTo>
                  <a:lnTo>
                    <a:pt x="42932" y="13207"/>
                  </a:lnTo>
                  <a:lnTo>
                    <a:pt x="42977" y="13195"/>
                  </a:lnTo>
                  <a:lnTo>
                    <a:pt x="43023" y="13184"/>
                  </a:lnTo>
                  <a:lnTo>
                    <a:pt x="43057" y="13150"/>
                  </a:lnTo>
                  <a:lnTo>
                    <a:pt x="43080" y="13116"/>
                  </a:lnTo>
                  <a:close/>
                  <a:moveTo>
                    <a:pt x="54990" y="17256"/>
                  </a:moveTo>
                  <a:lnTo>
                    <a:pt x="56912" y="18371"/>
                  </a:lnTo>
                  <a:lnTo>
                    <a:pt x="56901" y="18417"/>
                  </a:lnTo>
                  <a:lnTo>
                    <a:pt x="56889" y="18474"/>
                  </a:lnTo>
                  <a:lnTo>
                    <a:pt x="56889" y="18519"/>
                  </a:lnTo>
                  <a:lnTo>
                    <a:pt x="56912" y="18565"/>
                  </a:lnTo>
                  <a:lnTo>
                    <a:pt x="56935" y="18610"/>
                  </a:lnTo>
                  <a:lnTo>
                    <a:pt x="56958" y="18656"/>
                  </a:lnTo>
                  <a:lnTo>
                    <a:pt x="56992" y="18678"/>
                  </a:lnTo>
                  <a:lnTo>
                    <a:pt x="57037" y="18712"/>
                  </a:lnTo>
                  <a:lnTo>
                    <a:pt x="57083" y="18724"/>
                  </a:lnTo>
                  <a:lnTo>
                    <a:pt x="57128" y="18735"/>
                  </a:lnTo>
                  <a:lnTo>
                    <a:pt x="57128" y="20976"/>
                  </a:lnTo>
                  <a:lnTo>
                    <a:pt x="57083" y="20988"/>
                  </a:lnTo>
                  <a:lnTo>
                    <a:pt x="57037" y="21010"/>
                  </a:lnTo>
                  <a:lnTo>
                    <a:pt x="57003" y="21033"/>
                  </a:lnTo>
                  <a:lnTo>
                    <a:pt x="56969" y="21056"/>
                  </a:lnTo>
                  <a:lnTo>
                    <a:pt x="56935" y="21101"/>
                  </a:lnTo>
                  <a:lnTo>
                    <a:pt x="56912" y="21135"/>
                  </a:lnTo>
                  <a:lnTo>
                    <a:pt x="56901" y="21181"/>
                  </a:lnTo>
                  <a:lnTo>
                    <a:pt x="56901" y="21226"/>
                  </a:lnTo>
                  <a:lnTo>
                    <a:pt x="56901" y="21283"/>
                  </a:lnTo>
                  <a:lnTo>
                    <a:pt x="56912" y="21329"/>
                  </a:lnTo>
                  <a:lnTo>
                    <a:pt x="54956" y="22455"/>
                  </a:lnTo>
                  <a:lnTo>
                    <a:pt x="54921" y="22421"/>
                  </a:lnTo>
                  <a:lnTo>
                    <a:pt x="54887" y="22387"/>
                  </a:lnTo>
                  <a:lnTo>
                    <a:pt x="54830" y="22364"/>
                  </a:lnTo>
                  <a:lnTo>
                    <a:pt x="54728" y="22364"/>
                  </a:lnTo>
                  <a:lnTo>
                    <a:pt x="54682" y="22387"/>
                  </a:lnTo>
                  <a:lnTo>
                    <a:pt x="54637" y="22421"/>
                  </a:lnTo>
                  <a:lnTo>
                    <a:pt x="54603" y="22455"/>
                  </a:lnTo>
                  <a:lnTo>
                    <a:pt x="52589" y="21295"/>
                  </a:lnTo>
                  <a:lnTo>
                    <a:pt x="52601" y="21226"/>
                  </a:lnTo>
                  <a:lnTo>
                    <a:pt x="52589" y="21158"/>
                  </a:lnTo>
                  <a:lnTo>
                    <a:pt x="52555" y="21101"/>
                  </a:lnTo>
                  <a:lnTo>
                    <a:pt x="52498" y="21067"/>
                  </a:lnTo>
                  <a:lnTo>
                    <a:pt x="52430" y="21044"/>
                  </a:lnTo>
                  <a:lnTo>
                    <a:pt x="52430" y="18690"/>
                  </a:lnTo>
                  <a:lnTo>
                    <a:pt x="52476" y="18678"/>
                  </a:lnTo>
                  <a:lnTo>
                    <a:pt x="52510" y="18667"/>
                  </a:lnTo>
                  <a:lnTo>
                    <a:pt x="52544" y="18644"/>
                  </a:lnTo>
                  <a:lnTo>
                    <a:pt x="52567" y="18621"/>
                  </a:lnTo>
                  <a:lnTo>
                    <a:pt x="52601" y="18587"/>
                  </a:lnTo>
                  <a:lnTo>
                    <a:pt x="52612" y="18553"/>
                  </a:lnTo>
                  <a:lnTo>
                    <a:pt x="52624" y="18519"/>
                  </a:lnTo>
                  <a:lnTo>
                    <a:pt x="52624" y="18474"/>
                  </a:lnTo>
                  <a:lnTo>
                    <a:pt x="52624" y="18428"/>
                  </a:lnTo>
                  <a:lnTo>
                    <a:pt x="52612" y="18383"/>
                  </a:lnTo>
                  <a:lnTo>
                    <a:pt x="54569" y="17256"/>
                  </a:lnTo>
                  <a:lnTo>
                    <a:pt x="54614" y="17302"/>
                  </a:lnTo>
                  <a:lnTo>
                    <a:pt x="54660" y="17336"/>
                  </a:lnTo>
                  <a:lnTo>
                    <a:pt x="54717" y="17359"/>
                  </a:lnTo>
                  <a:lnTo>
                    <a:pt x="54785" y="17370"/>
                  </a:lnTo>
                  <a:lnTo>
                    <a:pt x="54842" y="17359"/>
                  </a:lnTo>
                  <a:lnTo>
                    <a:pt x="54899" y="17336"/>
                  </a:lnTo>
                  <a:lnTo>
                    <a:pt x="54956" y="17302"/>
                  </a:lnTo>
                  <a:lnTo>
                    <a:pt x="54990" y="17256"/>
                  </a:lnTo>
                  <a:close/>
                  <a:moveTo>
                    <a:pt x="45446" y="17222"/>
                  </a:moveTo>
                  <a:lnTo>
                    <a:pt x="47436" y="18371"/>
                  </a:lnTo>
                  <a:lnTo>
                    <a:pt x="47414" y="18417"/>
                  </a:lnTo>
                  <a:lnTo>
                    <a:pt x="47414" y="18474"/>
                  </a:lnTo>
                  <a:lnTo>
                    <a:pt x="47414" y="18519"/>
                  </a:lnTo>
                  <a:lnTo>
                    <a:pt x="47425" y="18576"/>
                  </a:lnTo>
                  <a:lnTo>
                    <a:pt x="47448" y="18610"/>
                  </a:lnTo>
                  <a:lnTo>
                    <a:pt x="47482" y="18656"/>
                  </a:lnTo>
                  <a:lnTo>
                    <a:pt x="47516" y="18678"/>
                  </a:lnTo>
                  <a:lnTo>
                    <a:pt x="47550" y="18712"/>
                  </a:lnTo>
                  <a:lnTo>
                    <a:pt x="47596" y="18724"/>
                  </a:lnTo>
                  <a:lnTo>
                    <a:pt x="47641" y="18735"/>
                  </a:lnTo>
                  <a:lnTo>
                    <a:pt x="47641" y="21033"/>
                  </a:lnTo>
                  <a:lnTo>
                    <a:pt x="47573" y="21056"/>
                  </a:lnTo>
                  <a:lnTo>
                    <a:pt x="47527" y="21101"/>
                  </a:lnTo>
                  <a:lnTo>
                    <a:pt x="47482" y="21158"/>
                  </a:lnTo>
                  <a:lnTo>
                    <a:pt x="47470" y="21192"/>
                  </a:lnTo>
                  <a:lnTo>
                    <a:pt x="47470" y="21226"/>
                  </a:lnTo>
                  <a:lnTo>
                    <a:pt x="47482" y="21295"/>
                  </a:lnTo>
                  <a:lnTo>
                    <a:pt x="45468" y="22455"/>
                  </a:lnTo>
                  <a:lnTo>
                    <a:pt x="45434" y="22421"/>
                  </a:lnTo>
                  <a:lnTo>
                    <a:pt x="45400" y="22398"/>
                  </a:lnTo>
                  <a:lnTo>
                    <a:pt x="45355" y="22375"/>
                  </a:lnTo>
                  <a:lnTo>
                    <a:pt x="45252" y="22375"/>
                  </a:lnTo>
                  <a:lnTo>
                    <a:pt x="45207" y="22398"/>
                  </a:lnTo>
                  <a:lnTo>
                    <a:pt x="45161" y="22421"/>
                  </a:lnTo>
                  <a:lnTo>
                    <a:pt x="45139" y="22466"/>
                  </a:lnTo>
                  <a:lnTo>
                    <a:pt x="43148" y="21317"/>
                  </a:lnTo>
                  <a:lnTo>
                    <a:pt x="43159" y="21272"/>
                  </a:lnTo>
                  <a:lnTo>
                    <a:pt x="43159" y="21226"/>
                  </a:lnTo>
                  <a:lnTo>
                    <a:pt x="43159" y="21192"/>
                  </a:lnTo>
                  <a:lnTo>
                    <a:pt x="43148" y="21147"/>
                  </a:lnTo>
                  <a:lnTo>
                    <a:pt x="43125" y="21113"/>
                  </a:lnTo>
                  <a:lnTo>
                    <a:pt x="43102" y="21079"/>
                  </a:lnTo>
                  <a:lnTo>
                    <a:pt x="43068" y="21044"/>
                  </a:lnTo>
                  <a:lnTo>
                    <a:pt x="43034" y="21022"/>
                  </a:lnTo>
                  <a:lnTo>
                    <a:pt x="42989" y="21010"/>
                  </a:lnTo>
                  <a:lnTo>
                    <a:pt x="42954" y="20999"/>
                  </a:lnTo>
                  <a:lnTo>
                    <a:pt x="42954" y="18644"/>
                  </a:lnTo>
                  <a:lnTo>
                    <a:pt x="43011" y="18621"/>
                  </a:lnTo>
                  <a:lnTo>
                    <a:pt x="43057" y="18587"/>
                  </a:lnTo>
                  <a:lnTo>
                    <a:pt x="43091" y="18542"/>
                  </a:lnTo>
                  <a:lnTo>
                    <a:pt x="43102" y="18474"/>
                  </a:lnTo>
                  <a:lnTo>
                    <a:pt x="43091" y="18405"/>
                  </a:lnTo>
                  <a:lnTo>
                    <a:pt x="45150" y="17222"/>
                  </a:lnTo>
                  <a:lnTo>
                    <a:pt x="45184" y="17256"/>
                  </a:lnTo>
                  <a:lnTo>
                    <a:pt x="45218" y="17279"/>
                  </a:lnTo>
                  <a:lnTo>
                    <a:pt x="45252" y="17291"/>
                  </a:lnTo>
                  <a:lnTo>
                    <a:pt x="45298" y="17302"/>
                  </a:lnTo>
                  <a:lnTo>
                    <a:pt x="45343" y="17291"/>
                  </a:lnTo>
                  <a:lnTo>
                    <a:pt x="45389" y="17279"/>
                  </a:lnTo>
                  <a:lnTo>
                    <a:pt x="45423" y="17256"/>
                  </a:lnTo>
                  <a:lnTo>
                    <a:pt x="45446" y="17222"/>
                  </a:lnTo>
                  <a:close/>
                  <a:moveTo>
                    <a:pt x="49825" y="17256"/>
                  </a:moveTo>
                  <a:lnTo>
                    <a:pt x="49859" y="17313"/>
                  </a:lnTo>
                  <a:lnTo>
                    <a:pt x="49916" y="17347"/>
                  </a:lnTo>
                  <a:lnTo>
                    <a:pt x="49973" y="17370"/>
                  </a:lnTo>
                  <a:lnTo>
                    <a:pt x="50041" y="17382"/>
                  </a:lnTo>
                  <a:lnTo>
                    <a:pt x="50110" y="17370"/>
                  </a:lnTo>
                  <a:lnTo>
                    <a:pt x="50166" y="17347"/>
                  </a:lnTo>
                  <a:lnTo>
                    <a:pt x="50223" y="17313"/>
                  </a:lnTo>
                  <a:lnTo>
                    <a:pt x="50257" y="17268"/>
                  </a:lnTo>
                  <a:lnTo>
                    <a:pt x="52214" y="18394"/>
                  </a:lnTo>
                  <a:lnTo>
                    <a:pt x="52203" y="18428"/>
                  </a:lnTo>
                  <a:lnTo>
                    <a:pt x="52191" y="18474"/>
                  </a:lnTo>
                  <a:lnTo>
                    <a:pt x="52203" y="18519"/>
                  </a:lnTo>
                  <a:lnTo>
                    <a:pt x="52214" y="18553"/>
                  </a:lnTo>
                  <a:lnTo>
                    <a:pt x="52225" y="18587"/>
                  </a:lnTo>
                  <a:lnTo>
                    <a:pt x="52248" y="18621"/>
                  </a:lnTo>
                  <a:lnTo>
                    <a:pt x="52282" y="18644"/>
                  </a:lnTo>
                  <a:lnTo>
                    <a:pt x="52316" y="18667"/>
                  </a:lnTo>
                  <a:lnTo>
                    <a:pt x="52351" y="18678"/>
                  </a:lnTo>
                  <a:lnTo>
                    <a:pt x="52385" y="18690"/>
                  </a:lnTo>
                  <a:lnTo>
                    <a:pt x="52385" y="21044"/>
                  </a:lnTo>
                  <a:lnTo>
                    <a:pt x="52316" y="21067"/>
                  </a:lnTo>
                  <a:lnTo>
                    <a:pt x="52271" y="21101"/>
                  </a:lnTo>
                  <a:lnTo>
                    <a:pt x="52237" y="21158"/>
                  </a:lnTo>
                  <a:lnTo>
                    <a:pt x="52225" y="21226"/>
                  </a:lnTo>
                  <a:lnTo>
                    <a:pt x="52237" y="21295"/>
                  </a:lnTo>
                  <a:lnTo>
                    <a:pt x="50201" y="22466"/>
                  </a:lnTo>
                  <a:lnTo>
                    <a:pt x="50166" y="22432"/>
                  </a:lnTo>
                  <a:lnTo>
                    <a:pt x="50132" y="22398"/>
                  </a:lnTo>
                  <a:lnTo>
                    <a:pt x="50087" y="22387"/>
                  </a:lnTo>
                  <a:lnTo>
                    <a:pt x="50041" y="22375"/>
                  </a:lnTo>
                  <a:lnTo>
                    <a:pt x="49996" y="22387"/>
                  </a:lnTo>
                  <a:lnTo>
                    <a:pt x="49950" y="22398"/>
                  </a:lnTo>
                  <a:lnTo>
                    <a:pt x="49905" y="22432"/>
                  </a:lnTo>
                  <a:lnTo>
                    <a:pt x="49882" y="22466"/>
                  </a:lnTo>
                  <a:lnTo>
                    <a:pt x="47857" y="21295"/>
                  </a:lnTo>
                  <a:lnTo>
                    <a:pt x="47869" y="21226"/>
                  </a:lnTo>
                  <a:lnTo>
                    <a:pt x="47869" y="21192"/>
                  </a:lnTo>
                  <a:lnTo>
                    <a:pt x="47857" y="21158"/>
                  </a:lnTo>
                  <a:lnTo>
                    <a:pt x="47823" y="21101"/>
                  </a:lnTo>
                  <a:lnTo>
                    <a:pt x="47766" y="21056"/>
                  </a:lnTo>
                  <a:lnTo>
                    <a:pt x="47732" y="21044"/>
                  </a:lnTo>
                  <a:lnTo>
                    <a:pt x="47687" y="21033"/>
                  </a:lnTo>
                  <a:lnTo>
                    <a:pt x="47687" y="18735"/>
                  </a:lnTo>
                  <a:lnTo>
                    <a:pt x="47744" y="18724"/>
                  </a:lnTo>
                  <a:lnTo>
                    <a:pt x="47789" y="18712"/>
                  </a:lnTo>
                  <a:lnTo>
                    <a:pt x="47823" y="18690"/>
                  </a:lnTo>
                  <a:lnTo>
                    <a:pt x="47869" y="18656"/>
                  </a:lnTo>
                  <a:lnTo>
                    <a:pt x="47891" y="18610"/>
                  </a:lnTo>
                  <a:lnTo>
                    <a:pt x="47914" y="18576"/>
                  </a:lnTo>
                  <a:lnTo>
                    <a:pt x="47926" y="18519"/>
                  </a:lnTo>
                  <a:lnTo>
                    <a:pt x="47937" y="18474"/>
                  </a:lnTo>
                  <a:lnTo>
                    <a:pt x="47926" y="18417"/>
                  </a:lnTo>
                  <a:lnTo>
                    <a:pt x="47914" y="18360"/>
                  </a:lnTo>
                  <a:lnTo>
                    <a:pt x="49825" y="17256"/>
                  </a:lnTo>
                  <a:close/>
                  <a:moveTo>
                    <a:pt x="59301" y="17256"/>
                  </a:moveTo>
                  <a:lnTo>
                    <a:pt x="59346" y="17313"/>
                  </a:lnTo>
                  <a:lnTo>
                    <a:pt x="59392" y="17347"/>
                  </a:lnTo>
                  <a:lnTo>
                    <a:pt x="59460" y="17370"/>
                  </a:lnTo>
                  <a:lnTo>
                    <a:pt x="59517" y="17382"/>
                  </a:lnTo>
                  <a:lnTo>
                    <a:pt x="59585" y="17370"/>
                  </a:lnTo>
                  <a:lnTo>
                    <a:pt x="59654" y="17347"/>
                  </a:lnTo>
                  <a:lnTo>
                    <a:pt x="59699" y="17313"/>
                  </a:lnTo>
                  <a:lnTo>
                    <a:pt x="59745" y="17268"/>
                  </a:lnTo>
                  <a:lnTo>
                    <a:pt x="61656" y="18371"/>
                  </a:lnTo>
                  <a:lnTo>
                    <a:pt x="61644" y="18417"/>
                  </a:lnTo>
                  <a:lnTo>
                    <a:pt x="61633" y="18474"/>
                  </a:lnTo>
                  <a:lnTo>
                    <a:pt x="61644" y="18519"/>
                  </a:lnTo>
                  <a:lnTo>
                    <a:pt x="61656" y="18565"/>
                  </a:lnTo>
                  <a:lnTo>
                    <a:pt x="61678" y="18610"/>
                  </a:lnTo>
                  <a:lnTo>
                    <a:pt x="61701" y="18644"/>
                  </a:lnTo>
                  <a:lnTo>
                    <a:pt x="61735" y="18678"/>
                  </a:lnTo>
                  <a:lnTo>
                    <a:pt x="61781" y="18701"/>
                  </a:lnTo>
                  <a:lnTo>
                    <a:pt x="61826" y="18712"/>
                  </a:lnTo>
                  <a:lnTo>
                    <a:pt x="61872" y="18724"/>
                  </a:lnTo>
                  <a:lnTo>
                    <a:pt x="61872" y="20999"/>
                  </a:lnTo>
                  <a:lnTo>
                    <a:pt x="61826" y="21010"/>
                  </a:lnTo>
                  <a:lnTo>
                    <a:pt x="61781" y="21022"/>
                  </a:lnTo>
                  <a:lnTo>
                    <a:pt x="61747" y="21044"/>
                  </a:lnTo>
                  <a:lnTo>
                    <a:pt x="61712" y="21067"/>
                  </a:lnTo>
                  <a:lnTo>
                    <a:pt x="61690" y="21101"/>
                  </a:lnTo>
                  <a:lnTo>
                    <a:pt x="61667" y="21147"/>
                  </a:lnTo>
                  <a:lnTo>
                    <a:pt x="61656" y="21181"/>
                  </a:lnTo>
                  <a:lnTo>
                    <a:pt x="61656" y="21226"/>
                  </a:lnTo>
                  <a:lnTo>
                    <a:pt x="61656" y="21272"/>
                  </a:lnTo>
                  <a:lnTo>
                    <a:pt x="61667" y="21317"/>
                  </a:lnTo>
                  <a:lnTo>
                    <a:pt x="59676" y="22466"/>
                  </a:lnTo>
                  <a:lnTo>
                    <a:pt x="59642" y="22432"/>
                  </a:lnTo>
                  <a:lnTo>
                    <a:pt x="59608" y="22409"/>
                  </a:lnTo>
                  <a:lnTo>
                    <a:pt x="59563" y="22398"/>
                  </a:lnTo>
                  <a:lnTo>
                    <a:pt x="59517" y="22387"/>
                  </a:lnTo>
                  <a:lnTo>
                    <a:pt x="59472" y="22398"/>
                  </a:lnTo>
                  <a:lnTo>
                    <a:pt x="59437" y="22409"/>
                  </a:lnTo>
                  <a:lnTo>
                    <a:pt x="59392" y="22432"/>
                  </a:lnTo>
                  <a:lnTo>
                    <a:pt x="59369" y="22466"/>
                  </a:lnTo>
                  <a:lnTo>
                    <a:pt x="57390" y="21329"/>
                  </a:lnTo>
                  <a:lnTo>
                    <a:pt x="57401" y="21283"/>
                  </a:lnTo>
                  <a:lnTo>
                    <a:pt x="57401" y="21226"/>
                  </a:lnTo>
                  <a:lnTo>
                    <a:pt x="57401" y="21181"/>
                  </a:lnTo>
                  <a:lnTo>
                    <a:pt x="57390" y="21135"/>
                  </a:lnTo>
                  <a:lnTo>
                    <a:pt x="57367" y="21101"/>
                  </a:lnTo>
                  <a:lnTo>
                    <a:pt x="57333" y="21056"/>
                  </a:lnTo>
                  <a:lnTo>
                    <a:pt x="57299" y="21033"/>
                  </a:lnTo>
                  <a:lnTo>
                    <a:pt x="57265" y="20999"/>
                  </a:lnTo>
                  <a:lnTo>
                    <a:pt x="57219" y="20988"/>
                  </a:lnTo>
                  <a:lnTo>
                    <a:pt x="57174" y="20976"/>
                  </a:lnTo>
                  <a:lnTo>
                    <a:pt x="57174" y="18735"/>
                  </a:lnTo>
                  <a:lnTo>
                    <a:pt x="57219" y="18724"/>
                  </a:lnTo>
                  <a:lnTo>
                    <a:pt x="57265" y="18712"/>
                  </a:lnTo>
                  <a:lnTo>
                    <a:pt x="57310" y="18678"/>
                  </a:lnTo>
                  <a:lnTo>
                    <a:pt x="57344" y="18656"/>
                  </a:lnTo>
                  <a:lnTo>
                    <a:pt x="57367" y="18610"/>
                  </a:lnTo>
                  <a:lnTo>
                    <a:pt x="57390" y="18576"/>
                  </a:lnTo>
                  <a:lnTo>
                    <a:pt x="57413" y="18519"/>
                  </a:lnTo>
                  <a:lnTo>
                    <a:pt x="57413" y="18474"/>
                  </a:lnTo>
                  <a:lnTo>
                    <a:pt x="57413" y="18417"/>
                  </a:lnTo>
                  <a:lnTo>
                    <a:pt x="57390" y="18360"/>
                  </a:lnTo>
                  <a:lnTo>
                    <a:pt x="59301" y="17256"/>
                  </a:lnTo>
                  <a:close/>
                  <a:moveTo>
                    <a:pt x="33604" y="21329"/>
                  </a:moveTo>
                  <a:lnTo>
                    <a:pt x="35651" y="22512"/>
                  </a:lnTo>
                  <a:lnTo>
                    <a:pt x="35640" y="22580"/>
                  </a:lnTo>
                  <a:lnTo>
                    <a:pt x="35651" y="22637"/>
                  </a:lnTo>
                  <a:lnTo>
                    <a:pt x="35686" y="22694"/>
                  </a:lnTo>
                  <a:lnTo>
                    <a:pt x="35731" y="22739"/>
                  </a:lnTo>
                  <a:lnTo>
                    <a:pt x="35788" y="22762"/>
                  </a:lnTo>
                  <a:lnTo>
                    <a:pt x="35788" y="25105"/>
                  </a:lnTo>
                  <a:lnTo>
                    <a:pt x="35754" y="25117"/>
                  </a:lnTo>
                  <a:lnTo>
                    <a:pt x="35720" y="25140"/>
                  </a:lnTo>
                  <a:lnTo>
                    <a:pt x="35686" y="25162"/>
                  </a:lnTo>
                  <a:lnTo>
                    <a:pt x="35651" y="25185"/>
                  </a:lnTo>
                  <a:lnTo>
                    <a:pt x="35629" y="25219"/>
                  </a:lnTo>
                  <a:lnTo>
                    <a:pt x="35606" y="25253"/>
                  </a:lnTo>
                  <a:lnTo>
                    <a:pt x="35595" y="25287"/>
                  </a:lnTo>
                  <a:lnTo>
                    <a:pt x="35595" y="25333"/>
                  </a:lnTo>
                  <a:lnTo>
                    <a:pt x="35595" y="25378"/>
                  </a:lnTo>
                  <a:lnTo>
                    <a:pt x="35606" y="25413"/>
                  </a:lnTo>
                  <a:lnTo>
                    <a:pt x="33661" y="26539"/>
                  </a:lnTo>
                  <a:lnTo>
                    <a:pt x="33615" y="26493"/>
                  </a:lnTo>
                  <a:lnTo>
                    <a:pt x="33570" y="26459"/>
                  </a:lnTo>
                  <a:lnTo>
                    <a:pt x="33513" y="26436"/>
                  </a:lnTo>
                  <a:lnTo>
                    <a:pt x="33388" y="26436"/>
                  </a:lnTo>
                  <a:lnTo>
                    <a:pt x="33331" y="26459"/>
                  </a:lnTo>
                  <a:lnTo>
                    <a:pt x="33285" y="26493"/>
                  </a:lnTo>
                  <a:lnTo>
                    <a:pt x="33240" y="26550"/>
                  </a:lnTo>
                  <a:lnTo>
                    <a:pt x="31283" y="25413"/>
                  </a:lnTo>
                  <a:lnTo>
                    <a:pt x="31295" y="25378"/>
                  </a:lnTo>
                  <a:lnTo>
                    <a:pt x="31295" y="25333"/>
                  </a:lnTo>
                  <a:lnTo>
                    <a:pt x="31295" y="25299"/>
                  </a:lnTo>
                  <a:lnTo>
                    <a:pt x="31283" y="25253"/>
                  </a:lnTo>
                  <a:lnTo>
                    <a:pt x="31261" y="25219"/>
                  </a:lnTo>
                  <a:lnTo>
                    <a:pt x="31238" y="25185"/>
                  </a:lnTo>
                  <a:lnTo>
                    <a:pt x="31215" y="25162"/>
                  </a:lnTo>
                  <a:lnTo>
                    <a:pt x="31181" y="25140"/>
                  </a:lnTo>
                  <a:lnTo>
                    <a:pt x="31135" y="25128"/>
                  </a:lnTo>
                  <a:lnTo>
                    <a:pt x="31101" y="25117"/>
                  </a:lnTo>
                  <a:lnTo>
                    <a:pt x="31101" y="22796"/>
                  </a:lnTo>
                  <a:lnTo>
                    <a:pt x="31135" y="22785"/>
                  </a:lnTo>
                  <a:lnTo>
                    <a:pt x="31181" y="22774"/>
                  </a:lnTo>
                  <a:lnTo>
                    <a:pt x="31215" y="22751"/>
                  </a:lnTo>
                  <a:lnTo>
                    <a:pt x="31238" y="22728"/>
                  </a:lnTo>
                  <a:lnTo>
                    <a:pt x="31261" y="22694"/>
                  </a:lnTo>
                  <a:lnTo>
                    <a:pt x="31283" y="22660"/>
                  </a:lnTo>
                  <a:lnTo>
                    <a:pt x="31295" y="22614"/>
                  </a:lnTo>
                  <a:lnTo>
                    <a:pt x="31295" y="22580"/>
                  </a:lnTo>
                  <a:lnTo>
                    <a:pt x="31295" y="22535"/>
                  </a:lnTo>
                  <a:lnTo>
                    <a:pt x="31283" y="22489"/>
                  </a:lnTo>
                  <a:lnTo>
                    <a:pt x="33297" y="21329"/>
                  </a:lnTo>
                  <a:lnTo>
                    <a:pt x="33320" y="21363"/>
                  </a:lnTo>
                  <a:lnTo>
                    <a:pt x="33365" y="21397"/>
                  </a:lnTo>
                  <a:lnTo>
                    <a:pt x="33399" y="21408"/>
                  </a:lnTo>
                  <a:lnTo>
                    <a:pt x="33456" y="21420"/>
                  </a:lnTo>
                  <a:lnTo>
                    <a:pt x="33502" y="21408"/>
                  </a:lnTo>
                  <a:lnTo>
                    <a:pt x="33536" y="21397"/>
                  </a:lnTo>
                  <a:lnTo>
                    <a:pt x="33581" y="21363"/>
                  </a:lnTo>
                  <a:lnTo>
                    <a:pt x="33604" y="21329"/>
                  </a:lnTo>
                  <a:close/>
                  <a:moveTo>
                    <a:pt x="52567" y="21329"/>
                  </a:moveTo>
                  <a:lnTo>
                    <a:pt x="54580" y="22500"/>
                  </a:lnTo>
                  <a:lnTo>
                    <a:pt x="54569" y="22535"/>
                  </a:lnTo>
                  <a:lnTo>
                    <a:pt x="54569" y="22580"/>
                  </a:lnTo>
                  <a:lnTo>
                    <a:pt x="54569" y="22614"/>
                  </a:lnTo>
                  <a:lnTo>
                    <a:pt x="54580" y="22660"/>
                  </a:lnTo>
                  <a:lnTo>
                    <a:pt x="54603" y="22694"/>
                  </a:lnTo>
                  <a:lnTo>
                    <a:pt x="54626" y="22717"/>
                  </a:lnTo>
                  <a:lnTo>
                    <a:pt x="54648" y="22751"/>
                  </a:lnTo>
                  <a:lnTo>
                    <a:pt x="54682" y="22774"/>
                  </a:lnTo>
                  <a:lnTo>
                    <a:pt x="54717" y="22785"/>
                  </a:lnTo>
                  <a:lnTo>
                    <a:pt x="54762" y="22796"/>
                  </a:lnTo>
                  <a:lnTo>
                    <a:pt x="54762" y="25105"/>
                  </a:lnTo>
                  <a:lnTo>
                    <a:pt x="54717" y="25117"/>
                  </a:lnTo>
                  <a:lnTo>
                    <a:pt x="54682" y="25140"/>
                  </a:lnTo>
                  <a:lnTo>
                    <a:pt x="54637" y="25151"/>
                  </a:lnTo>
                  <a:lnTo>
                    <a:pt x="54614" y="25185"/>
                  </a:lnTo>
                  <a:lnTo>
                    <a:pt x="54591" y="25219"/>
                  </a:lnTo>
                  <a:lnTo>
                    <a:pt x="54569" y="25253"/>
                  </a:lnTo>
                  <a:lnTo>
                    <a:pt x="54557" y="25287"/>
                  </a:lnTo>
                  <a:lnTo>
                    <a:pt x="54557" y="25333"/>
                  </a:lnTo>
                  <a:lnTo>
                    <a:pt x="54557" y="25378"/>
                  </a:lnTo>
                  <a:lnTo>
                    <a:pt x="54569" y="25413"/>
                  </a:lnTo>
                  <a:lnTo>
                    <a:pt x="52612" y="26539"/>
                  </a:lnTo>
                  <a:lnTo>
                    <a:pt x="52578" y="26505"/>
                  </a:lnTo>
                  <a:lnTo>
                    <a:pt x="52533" y="26471"/>
                  </a:lnTo>
                  <a:lnTo>
                    <a:pt x="52476" y="26448"/>
                  </a:lnTo>
                  <a:lnTo>
                    <a:pt x="52407" y="26436"/>
                  </a:lnTo>
                  <a:lnTo>
                    <a:pt x="52351" y="26448"/>
                  </a:lnTo>
                  <a:lnTo>
                    <a:pt x="52294" y="26471"/>
                  </a:lnTo>
                  <a:lnTo>
                    <a:pt x="52248" y="26505"/>
                  </a:lnTo>
                  <a:lnTo>
                    <a:pt x="52203" y="26550"/>
                  </a:lnTo>
                  <a:lnTo>
                    <a:pt x="50257" y="25424"/>
                  </a:lnTo>
                  <a:lnTo>
                    <a:pt x="50280" y="25378"/>
                  </a:lnTo>
                  <a:lnTo>
                    <a:pt x="50280" y="25333"/>
                  </a:lnTo>
                  <a:lnTo>
                    <a:pt x="50280" y="25287"/>
                  </a:lnTo>
                  <a:lnTo>
                    <a:pt x="50257" y="25242"/>
                  </a:lnTo>
                  <a:lnTo>
                    <a:pt x="50246" y="25208"/>
                  </a:lnTo>
                  <a:lnTo>
                    <a:pt x="50212" y="25174"/>
                  </a:lnTo>
                  <a:lnTo>
                    <a:pt x="50189" y="25151"/>
                  </a:lnTo>
                  <a:lnTo>
                    <a:pt x="50144" y="25128"/>
                  </a:lnTo>
                  <a:lnTo>
                    <a:pt x="50110" y="25105"/>
                  </a:lnTo>
                  <a:lnTo>
                    <a:pt x="50064" y="25094"/>
                  </a:lnTo>
                  <a:lnTo>
                    <a:pt x="50064" y="22774"/>
                  </a:lnTo>
                  <a:lnTo>
                    <a:pt x="50098" y="22762"/>
                  </a:lnTo>
                  <a:lnTo>
                    <a:pt x="50132" y="22751"/>
                  </a:lnTo>
                  <a:lnTo>
                    <a:pt x="50189" y="22717"/>
                  </a:lnTo>
                  <a:lnTo>
                    <a:pt x="50223" y="22648"/>
                  </a:lnTo>
                  <a:lnTo>
                    <a:pt x="50235" y="22614"/>
                  </a:lnTo>
                  <a:lnTo>
                    <a:pt x="50246" y="22580"/>
                  </a:lnTo>
                  <a:lnTo>
                    <a:pt x="50235" y="22535"/>
                  </a:lnTo>
                  <a:lnTo>
                    <a:pt x="50223" y="22500"/>
                  </a:lnTo>
                  <a:lnTo>
                    <a:pt x="52248" y="21329"/>
                  </a:lnTo>
                  <a:lnTo>
                    <a:pt x="52282" y="21363"/>
                  </a:lnTo>
                  <a:lnTo>
                    <a:pt x="52316" y="21397"/>
                  </a:lnTo>
                  <a:lnTo>
                    <a:pt x="52362" y="21408"/>
                  </a:lnTo>
                  <a:lnTo>
                    <a:pt x="52407" y="21420"/>
                  </a:lnTo>
                  <a:lnTo>
                    <a:pt x="52464" y="21408"/>
                  </a:lnTo>
                  <a:lnTo>
                    <a:pt x="52498" y="21397"/>
                  </a:lnTo>
                  <a:lnTo>
                    <a:pt x="52544" y="21374"/>
                  </a:lnTo>
                  <a:lnTo>
                    <a:pt x="52567" y="21329"/>
                  </a:lnTo>
                  <a:close/>
                  <a:moveTo>
                    <a:pt x="43125" y="21352"/>
                  </a:moveTo>
                  <a:lnTo>
                    <a:pt x="45116" y="22500"/>
                  </a:lnTo>
                  <a:lnTo>
                    <a:pt x="45104" y="22535"/>
                  </a:lnTo>
                  <a:lnTo>
                    <a:pt x="45093" y="22580"/>
                  </a:lnTo>
                  <a:lnTo>
                    <a:pt x="45104" y="22614"/>
                  </a:lnTo>
                  <a:lnTo>
                    <a:pt x="45116" y="22648"/>
                  </a:lnTo>
                  <a:lnTo>
                    <a:pt x="45150" y="22717"/>
                  </a:lnTo>
                  <a:lnTo>
                    <a:pt x="45207" y="22762"/>
                  </a:lnTo>
                  <a:lnTo>
                    <a:pt x="45275" y="22774"/>
                  </a:lnTo>
                  <a:lnTo>
                    <a:pt x="45275" y="25140"/>
                  </a:lnTo>
                  <a:lnTo>
                    <a:pt x="45207" y="25162"/>
                  </a:lnTo>
                  <a:lnTo>
                    <a:pt x="45150" y="25196"/>
                  </a:lnTo>
                  <a:lnTo>
                    <a:pt x="45116" y="25265"/>
                  </a:lnTo>
                  <a:lnTo>
                    <a:pt x="45104" y="25299"/>
                  </a:lnTo>
                  <a:lnTo>
                    <a:pt x="45104" y="25333"/>
                  </a:lnTo>
                  <a:lnTo>
                    <a:pt x="45116" y="25401"/>
                  </a:lnTo>
                  <a:lnTo>
                    <a:pt x="43114" y="26562"/>
                  </a:lnTo>
                  <a:lnTo>
                    <a:pt x="43080" y="26516"/>
                  </a:lnTo>
                  <a:lnTo>
                    <a:pt x="43034" y="26493"/>
                  </a:lnTo>
                  <a:lnTo>
                    <a:pt x="42989" y="26471"/>
                  </a:lnTo>
                  <a:lnTo>
                    <a:pt x="42875" y="26471"/>
                  </a:lnTo>
                  <a:lnTo>
                    <a:pt x="42829" y="26493"/>
                  </a:lnTo>
                  <a:lnTo>
                    <a:pt x="42784" y="26516"/>
                  </a:lnTo>
                  <a:lnTo>
                    <a:pt x="42750" y="26562"/>
                  </a:lnTo>
                  <a:lnTo>
                    <a:pt x="40748" y="25401"/>
                  </a:lnTo>
                  <a:lnTo>
                    <a:pt x="40759" y="25367"/>
                  </a:lnTo>
                  <a:lnTo>
                    <a:pt x="40759" y="25333"/>
                  </a:lnTo>
                  <a:lnTo>
                    <a:pt x="40759" y="25299"/>
                  </a:lnTo>
                  <a:lnTo>
                    <a:pt x="40748" y="25265"/>
                  </a:lnTo>
                  <a:lnTo>
                    <a:pt x="40714" y="25196"/>
                  </a:lnTo>
                  <a:lnTo>
                    <a:pt x="40657" y="25151"/>
                  </a:lnTo>
                  <a:lnTo>
                    <a:pt x="40611" y="25140"/>
                  </a:lnTo>
                  <a:lnTo>
                    <a:pt x="40577" y="25140"/>
                  </a:lnTo>
                  <a:lnTo>
                    <a:pt x="40577" y="22751"/>
                  </a:lnTo>
                  <a:lnTo>
                    <a:pt x="40645" y="22728"/>
                  </a:lnTo>
                  <a:lnTo>
                    <a:pt x="40691" y="22694"/>
                  </a:lnTo>
                  <a:lnTo>
                    <a:pt x="40725" y="22637"/>
                  </a:lnTo>
                  <a:lnTo>
                    <a:pt x="40736" y="22580"/>
                  </a:lnTo>
                  <a:lnTo>
                    <a:pt x="40725" y="22512"/>
                  </a:lnTo>
                  <a:lnTo>
                    <a:pt x="42738" y="21352"/>
                  </a:lnTo>
                  <a:lnTo>
                    <a:pt x="42772" y="21397"/>
                  </a:lnTo>
                  <a:lnTo>
                    <a:pt x="42818" y="21431"/>
                  </a:lnTo>
                  <a:lnTo>
                    <a:pt x="42875" y="21454"/>
                  </a:lnTo>
                  <a:lnTo>
                    <a:pt x="42932" y="21465"/>
                  </a:lnTo>
                  <a:lnTo>
                    <a:pt x="42989" y="21454"/>
                  </a:lnTo>
                  <a:lnTo>
                    <a:pt x="43045" y="21431"/>
                  </a:lnTo>
                  <a:lnTo>
                    <a:pt x="43091" y="21397"/>
                  </a:lnTo>
                  <a:lnTo>
                    <a:pt x="43125" y="21352"/>
                  </a:lnTo>
                  <a:close/>
                  <a:moveTo>
                    <a:pt x="38029" y="21329"/>
                  </a:moveTo>
                  <a:lnTo>
                    <a:pt x="38063" y="21363"/>
                  </a:lnTo>
                  <a:lnTo>
                    <a:pt x="38097" y="21397"/>
                  </a:lnTo>
                  <a:lnTo>
                    <a:pt x="38143" y="21420"/>
                  </a:lnTo>
                  <a:lnTo>
                    <a:pt x="38245" y="21420"/>
                  </a:lnTo>
                  <a:lnTo>
                    <a:pt x="38279" y="21397"/>
                  </a:lnTo>
                  <a:lnTo>
                    <a:pt x="38325" y="21374"/>
                  </a:lnTo>
                  <a:lnTo>
                    <a:pt x="38347" y="21340"/>
                  </a:lnTo>
                  <a:lnTo>
                    <a:pt x="40395" y="22523"/>
                  </a:lnTo>
                  <a:lnTo>
                    <a:pt x="40384" y="22580"/>
                  </a:lnTo>
                  <a:lnTo>
                    <a:pt x="40395" y="22637"/>
                  </a:lnTo>
                  <a:lnTo>
                    <a:pt x="40429" y="22694"/>
                  </a:lnTo>
                  <a:lnTo>
                    <a:pt x="40475" y="22728"/>
                  </a:lnTo>
                  <a:lnTo>
                    <a:pt x="40532" y="22751"/>
                  </a:lnTo>
                  <a:lnTo>
                    <a:pt x="40532" y="25140"/>
                  </a:lnTo>
                  <a:lnTo>
                    <a:pt x="40463" y="25162"/>
                  </a:lnTo>
                  <a:lnTo>
                    <a:pt x="40406" y="25208"/>
                  </a:lnTo>
                  <a:lnTo>
                    <a:pt x="40372" y="25265"/>
                  </a:lnTo>
                  <a:lnTo>
                    <a:pt x="40361" y="25299"/>
                  </a:lnTo>
                  <a:lnTo>
                    <a:pt x="40361" y="25333"/>
                  </a:lnTo>
                  <a:lnTo>
                    <a:pt x="40372" y="25401"/>
                  </a:lnTo>
                  <a:lnTo>
                    <a:pt x="38325" y="26584"/>
                  </a:lnTo>
                  <a:lnTo>
                    <a:pt x="38302" y="26562"/>
                  </a:lnTo>
                  <a:lnTo>
                    <a:pt x="38268" y="26539"/>
                  </a:lnTo>
                  <a:lnTo>
                    <a:pt x="38234" y="26527"/>
                  </a:lnTo>
                  <a:lnTo>
                    <a:pt x="38188" y="26516"/>
                  </a:lnTo>
                  <a:lnTo>
                    <a:pt x="38154" y="26527"/>
                  </a:lnTo>
                  <a:lnTo>
                    <a:pt x="38120" y="26539"/>
                  </a:lnTo>
                  <a:lnTo>
                    <a:pt x="38086" y="26562"/>
                  </a:lnTo>
                  <a:lnTo>
                    <a:pt x="38052" y="26584"/>
                  </a:lnTo>
                  <a:lnTo>
                    <a:pt x="36027" y="25424"/>
                  </a:lnTo>
                  <a:lnTo>
                    <a:pt x="36050" y="25378"/>
                  </a:lnTo>
                  <a:lnTo>
                    <a:pt x="36050" y="25333"/>
                  </a:lnTo>
                  <a:lnTo>
                    <a:pt x="36050" y="25287"/>
                  </a:lnTo>
                  <a:lnTo>
                    <a:pt x="36038" y="25253"/>
                  </a:lnTo>
                  <a:lnTo>
                    <a:pt x="36015" y="25208"/>
                  </a:lnTo>
                  <a:lnTo>
                    <a:pt x="35993" y="25185"/>
                  </a:lnTo>
                  <a:lnTo>
                    <a:pt x="35959" y="25151"/>
                  </a:lnTo>
                  <a:lnTo>
                    <a:pt x="35924" y="25128"/>
                  </a:lnTo>
                  <a:lnTo>
                    <a:pt x="35879" y="25117"/>
                  </a:lnTo>
                  <a:lnTo>
                    <a:pt x="35833" y="25105"/>
                  </a:lnTo>
                  <a:lnTo>
                    <a:pt x="35833" y="22762"/>
                  </a:lnTo>
                  <a:lnTo>
                    <a:pt x="35902" y="22739"/>
                  </a:lnTo>
                  <a:lnTo>
                    <a:pt x="35959" y="22705"/>
                  </a:lnTo>
                  <a:lnTo>
                    <a:pt x="35993" y="22648"/>
                  </a:lnTo>
                  <a:lnTo>
                    <a:pt x="36004" y="22580"/>
                  </a:lnTo>
                  <a:lnTo>
                    <a:pt x="36004" y="22546"/>
                  </a:lnTo>
                  <a:lnTo>
                    <a:pt x="35993" y="22512"/>
                  </a:lnTo>
                  <a:lnTo>
                    <a:pt x="38029" y="21329"/>
                  </a:lnTo>
                  <a:close/>
                  <a:moveTo>
                    <a:pt x="47835" y="21340"/>
                  </a:moveTo>
                  <a:lnTo>
                    <a:pt x="49859" y="22500"/>
                  </a:lnTo>
                  <a:lnTo>
                    <a:pt x="49848" y="22535"/>
                  </a:lnTo>
                  <a:lnTo>
                    <a:pt x="49848" y="22580"/>
                  </a:lnTo>
                  <a:lnTo>
                    <a:pt x="49848" y="22614"/>
                  </a:lnTo>
                  <a:lnTo>
                    <a:pt x="49859" y="22648"/>
                  </a:lnTo>
                  <a:lnTo>
                    <a:pt x="49893" y="22705"/>
                  </a:lnTo>
                  <a:lnTo>
                    <a:pt x="49950" y="22751"/>
                  </a:lnTo>
                  <a:lnTo>
                    <a:pt x="50019" y="22774"/>
                  </a:lnTo>
                  <a:lnTo>
                    <a:pt x="50019" y="25094"/>
                  </a:lnTo>
                  <a:lnTo>
                    <a:pt x="49973" y="25105"/>
                  </a:lnTo>
                  <a:lnTo>
                    <a:pt x="49928" y="25128"/>
                  </a:lnTo>
                  <a:lnTo>
                    <a:pt x="49893" y="25151"/>
                  </a:lnTo>
                  <a:lnTo>
                    <a:pt x="49859" y="25174"/>
                  </a:lnTo>
                  <a:lnTo>
                    <a:pt x="49837" y="25208"/>
                  </a:lnTo>
                  <a:lnTo>
                    <a:pt x="49825" y="25253"/>
                  </a:lnTo>
                  <a:lnTo>
                    <a:pt x="49802" y="25287"/>
                  </a:lnTo>
                  <a:lnTo>
                    <a:pt x="49802" y="25333"/>
                  </a:lnTo>
                  <a:lnTo>
                    <a:pt x="49802" y="25378"/>
                  </a:lnTo>
                  <a:lnTo>
                    <a:pt x="49825" y="25424"/>
                  </a:lnTo>
                  <a:lnTo>
                    <a:pt x="47812" y="26573"/>
                  </a:lnTo>
                  <a:lnTo>
                    <a:pt x="47789" y="26550"/>
                  </a:lnTo>
                  <a:lnTo>
                    <a:pt x="47755" y="26527"/>
                  </a:lnTo>
                  <a:lnTo>
                    <a:pt x="47709" y="26505"/>
                  </a:lnTo>
                  <a:lnTo>
                    <a:pt x="47630" y="26505"/>
                  </a:lnTo>
                  <a:lnTo>
                    <a:pt x="47584" y="26527"/>
                  </a:lnTo>
                  <a:lnTo>
                    <a:pt x="47550" y="26550"/>
                  </a:lnTo>
                  <a:lnTo>
                    <a:pt x="47527" y="26584"/>
                  </a:lnTo>
                  <a:lnTo>
                    <a:pt x="45491" y="25401"/>
                  </a:lnTo>
                  <a:lnTo>
                    <a:pt x="45503" y="25367"/>
                  </a:lnTo>
                  <a:lnTo>
                    <a:pt x="45503" y="25333"/>
                  </a:lnTo>
                  <a:lnTo>
                    <a:pt x="45503" y="25299"/>
                  </a:lnTo>
                  <a:lnTo>
                    <a:pt x="45491" y="25265"/>
                  </a:lnTo>
                  <a:lnTo>
                    <a:pt x="45446" y="25196"/>
                  </a:lnTo>
                  <a:lnTo>
                    <a:pt x="45389" y="25151"/>
                  </a:lnTo>
                  <a:lnTo>
                    <a:pt x="45355" y="25140"/>
                  </a:lnTo>
                  <a:lnTo>
                    <a:pt x="45321" y="25140"/>
                  </a:lnTo>
                  <a:lnTo>
                    <a:pt x="45321" y="22785"/>
                  </a:lnTo>
                  <a:lnTo>
                    <a:pt x="45355" y="22774"/>
                  </a:lnTo>
                  <a:lnTo>
                    <a:pt x="45389" y="22762"/>
                  </a:lnTo>
                  <a:lnTo>
                    <a:pt x="45457" y="22717"/>
                  </a:lnTo>
                  <a:lnTo>
                    <a:pt x="45480" y="22683"/>
                  </a:lnTo>
                  <a:lnTo>
                    <a:pt x="45491" y="22648"/>
                  </a:lnTo>
                  <a:lnTo>
                    <a:pt x="45503" y="22614"/>
                  </a:lnTo>
                  <a:lnTo>
                    <a:pt x="45503" y="22580"/>
                  </a:lnTo>
                  <a:lnTo>
                    <a:pt x="45503" y="22535"/>
                  </a:lnTo>
                  <a:lnTo>
                    <a:pt x="45491" y="22500"/>
                  </a:lnTo>
                  <a:lnTo>
                    <a:pt x="47505" y="21340"/>
                  </a:lnTo>
                  <a:lnTo>
                    <a:pt x="47539" y="21374"/>
                  </a:lnTo>
                  <a:lnTo>
                    <a:pt x="47573" y="21408"/>
                  </a:lnTo>
                  <a:lnTo>
                    <a:pt x="47618" y="21420"/>
                  </a:lnTo>
                  <a:lnTo>
                    <a:pt x="47675" y="21431"/>
                  </a:lnTo>
                  <a:lnTo>
                    <a:pt x="47721" y="21420"/>
                  </a:lnTo>
                  <a:lnTo>
                    <a:pt x="47766" y="21408"/>
                  </a:lnTo>
                  <a:lnTo>
                    <a:pt x="47812" y="21374"/>
                  </a:lnTo>
                  <a:lnTo>
                    <a:pt x="47835" y="21340"/>
                  </a:lnTo>
                  <a:close/>
                  <a:moveTo>
                    <a:pt x="30897" y="25447"/>
                  </a:moveTo>
                  <a:lnTo>
                    <a:pt x="30931" y="25492"/>
                  </a:lnTo>
                  <a:lnTo>
                    <a:pt x="30976" y="25526"/>
                  </a:lnTo>
                  <a:lnTo>
                    <a:pt x="31022" y="25549"/>
                  </a:lnTo>
                  <a:lnTo>
                    <a:pt x="31135" y="25549"/>
                  </a:lnTo>
                  <a:lnTo>
                    <a:pt x="31181" y="25526"/>
                  </a:lnTo>
                  <a:lnTo>
                    <a:pt x="31226" y="25492"/>
                  </a:lnTo>
                  <a:lnTo>
                    <a:pt x="31261" y="25458"/>
                  </a:lnTo>
                  <a:lnTo>
                    <a:pt x="33217" y="26584"/>
                  </a:lnTo>
                  <a:lnTo>
                    <a:pt x="33206" y="26630"/>
                  </a:lnTo>
                  <a:lnTo>
                    <a:pt x="33194" y="26687"/>
                  </a:lnTo>
                  <a:lnTo>
                    <a:pt x="33206" y="26732"/>
                  </a:lnTo>
                  <a:lnTo>
                    <a:pt x="33217" y="26778"/>
                  </a:lnTo>
                  <a:lnTo>
                    <a:pt x="33240" y="26812"/>
                  </a:lnTo>
                  <a:lnTo>
                    <a:pt x="33263" y="26857"/>
                  </a:lnTo>
                  <a:lnTo>
                    <a:pt x="33297" y="26880"/>
                  </a:lnTo>
                  <a:lnTo>
                    <a:pt x="33331" y="26903"/>
                  </a:lnTo>
                  <a:lnTo>
                    <a:pt x="33376" y="26926"/>
                  </a:lnTo>
                  <a:lnTo>
                    <a:pt x="33422" y="26937"/>
                  </a:lnTo>
                  <a:lnTo>
                    <a:pt x="33422" y="29201"/>
                  </a:lnTo>
                  <a:lnTo>
                    <a:pt x="33376" y="29212"/>
                  </a:lnTo>
                  <a:lnTo>
                    <a:pt x="33342" y="29223"/>
                  </a:lnTo>
                  <a:lnTo>
                    <a:pt x="33297" y="29246"/>
                  </a:lnTo>
                  <a:lnTo>
                    <a:pt x="33274" y="29280"/>
                  </a:lnTo>
                  <a:lnTo>
                    <a:pt x="33240" y="29314"/>
                  </a:lnTo>
                  <a:lnTo>
                    <a:pt x="33228" y="29348"/>
                  </a:lnTo>
                  <a:lnTo>
                    <a:pt x="33206" y="29394"/>
                  </a:lnTo>
                  <a:lnTo>
                    <a:pt x="33206" y="29439"/>
                  </a:lnTo>
                  <a:lnTo>
                    <a:pt x="33206" y="29485"/>
                  </a:lnTo>
                  <a:lnTo>
                    <a:pt x="33228" y="29530"/>
                  </a:lnTo>
                  <a:lnTo>
                    <a:pt x="31306" y="30634"/>
                  </a:lnTo>
                  <a:lnTo>
                    <a:pt x="31261" y="30588"/>
                  </a:lnTo>
                  <a:lnTo>
                    <a:pt x="31215" y="30554"/>
                  </a:lnTo>
                  <a:lnTo>
                    <a:pt x="31147" y="30532"/>
                  </a:lnTo>
                  <a:lnTo>
                    <a:pt x="31079" y="30520"/>
                  </a:lnTo>
                  <a:lnTo>
                    <a:pt x="31010" y="30532"/>
                  </a:lnTo>
                  <a:lnTo>
                    <a:pt x="30953" y="30554"/>
                  </a:lnTo>
                  <a:lnTo>
                    <a:pt x="30897" y="30588"/>
                  </a:lnTo>
                  <a:lnTo>
                    <a:pt x="30851" y="30645"/>
                  </a:lnTo>
                  <a:lnTo>
                    <a:pt x="28894" y="29508"/>
                  </a:lnTo>
                  <a:lnTo>
                    <a:pt x="28906" y="29439"/>
                  </a:lnTo>
                  <a:lnTo>
                    <a:pt x="28894" y="29405"/>
                  </a:lnTo>
                  <a:lnTo>
                    <a:pt x="28883" y="29371"/>
                  </a:lnTo>
                  <a:lnTo>
                    <a:pt x="28849" y="29314"/>
                  </a:lnTo>
                  <a:lnTo>
                    <a:pt x="28792" y="29269"/>
                  </a:lnTo>
                  <a:lnTo>
                    <a:pt x="28758" y="29257"/>
                  </a:lnTo>
                  <a:lnTo>
                    <a:pt x="28724" y="29257"/>
                  </a:lnTo>
                  <a:lnTo>
                    <a:pt x="28724" y="26937"/>
                  </a:lnTo>
                  <a:lnTo>
                    <a:pt x="28781" y="26926"/>
                  </a:lnTo>
                  <a:lnTo>
                    <a:pt x="28826" y="26914"/>
                  </a:lnTo>
                  <a:lnTo>
                    <a:pt x="28860" y="26891"/>
                  </a:lnTo>
                  <a:lnTo>
                    <a:pt x="28894" y="26857"/>
                  </a:lnTo>
                  <a:lnTo>
                    <a:pt x="28929" y="26823"/>
                  </a:lnTo>
                  <a:lnTo>
                    <a:pt x="28951" y="26778"/>
                  </a:lnTo>
                  <a:lnTo>
                    <a:pt x="28963" y="26732"/>
                  </a:lnTo>
                  <a:lnTo>
                    <a:pt x="28963" y="26687"/>
                  </a:lnTo>
                  <a:lnTo>
                    <a:pt x="28963" y="26630"/>
                  </a:lnTo>
                  <a:lnTo>
                    <a:pt x="28940" y="26573"/>
                  </a:lnTo>
                  <a:lnTo>
                    <a:pt x="30897" y="25447"/>
                  </a:lnTo>
                  <a:close/>
                  <a:moveTo>
                    <a:pt x="45468" y="25447"/>
                  </a:moveTo>
                  <a:lnTo>
                    <a:pt x="47505" y="26618"/>
                  </a:lnTo>
                  <a:lnTo>
                    <a:pt x="47493" y="26687"/>
                  </a:lnTo>
                  <a:lnTo>
                    <a:pt x="47505" y="26744"/>
                  </a:lnTo>
                  <a:lnTo>
                    <a:pt x="47539" y="26800"/>
                  </a:lnTo>
                  <a:lnTo>
                    <a:pt x="47584" y="26835"/>
                  </a:lnTo>
                  <a:lnTo>
                    <a:pt x="47641" y="26857"/>
                  </a:lnTo>
                  <a:lnTo>
                    <a:pt x="47641" y="29246"/>
                  </a:lnTo>
                  <a:lnTo>
                    <a:pt x="47573" y="29269"/>
                  </a:lnTo>
                  <a:lnTo>
                    <a:pt x="47516" y="29303"/>
                  </a:lnTo>
                  <a:lnTo>
                    <a:pt x="47482" y="29371"/>
                  </a:lnTo>
                  <a:lnTo>
                    <a:pt x="47470" y="29405"/>
                  </a:lnTo>
                  <a:lnTo>
                    <a:pt x="47470" y="29439"/>
                  </a:lnTo>
                  <a:lnTo>
                    <a:pt x="47482" y="29508"/>
                  </a:lnTo>
                  <a:lnTo>
                    <a:pt x="45491" y="30657"/>
                  </a:lnTo>
                  <a:lnTo>
                    <a:pt x="45457" y="30623"/>
                  </a:lnTo>
                  <a:lnTo>
                    <a:pt x="45412" y="30588"/>
                  </a:lnTo>
                  <a:lnTo>
                    <a:pt x="45355" y="30566"/>
                  </a:lnTo>
                  <a:lnTo>
                    <a:pt x="45298" y="30554"/>
                  </a:lnTo>
                  <a:lnTo>
                    <a:pt x="45241" y="30566"/>
                  </a:lnTo>
                  <a:lnTo>
                    <a:pt x="45195" y="30588"/>
                  </a:lnTo>
                  <a:lnTo>
                    <a:pt x="45150" y="30623"/>
                  </a:lnTo>
                  <a:lnTo>
                    <a:pt x="45116" y="30657"/>
                  </a:lnTo>
                  <a:lnTo>
                    <a:pt x="43125" y="29519"/>
                  </a:lnTo>
                  <a:lnTo>
                    <a:pt x="43136" y="29485"/>
                  </a:lnTo>
                  <a:lnTo>
                    <a:pt x="43148" y="29439"/>
                  </a:lnTo>
                  <a:lnTo>
                    <a:pt x="43136" y="29405"/>
                  </a:lnTo>
                  <a:lnTo>
                    <a:pt x="43125" y="29360"/>
                  </a:lnTo>
                  <a:lnTo>
                    <a:pt x="43114" y="29326"/>
                  </a:lnTo>
                  <a:lnTo>
                    <a:pt x="43091" y="29292"/>
                  </a:lnTo>
                  <a:lnTo>
                    <a:pt x="43057" y="29269"/>
                  </a:lnTo>
                  <a:lnTo>
                    <a:pt x="43023" y="29246"/>
                  </a:lnTo>
                  <a:lnTo>
                    <a:pt x="42989" y="29235"/>
                  </a:lnTo>
                  <a:lnTo>
                    <a:pt x="42954" y="29235"/>
                  </a:lnTo>
                  <a:lnTo>
                    <a:pt x="42954" y="26903"/>
                  </a:lnTo>
                  <a:lnTo>
                    <a:pt x="42989" y="26891"/>
                  </a:lnTo>
                  <a:lnTo>
                    <a:pt x="43034" y="26880"/>
                  </a:lnTo>
                  <a:lnTo>
                    <a:pt x="43068" y="26857"/>
                  </a:lnTo>
                  <a:lnTo>
                    <a:pt x="43091" y="26835"/>
                  </a:lnTo>
                  <a:lnTo>
                    <a:pt x="43114" y="26800"/>
                  </a:lnTo>
                  <a:lnTo>
                    <a:pt x="43136" y="26766"/>
                  </a:lnTo>
                  <a:lnTo>
                    <a:pt x="43148" y="26721"/>
                  </a:lnTo>
                  <a:lnTo>
                    <a:pt x="43148" y="26687"/>
                  </a:lnTo>
                  <a:lnTo>
                    <a:pt x="43148" y="26641"/>
                  </a:lnTo>
                  <a:lnTo>
                    <a:pt x="43136" y="26596"/>
                  </a:lnTo>
                  <a:lnTo>
                    <a:pt x="45127" y="25447"/>
                  </a:lnTo>
                  <a:lnTo>
                    <a:pt x="45161" y="25481"/>
                  </a:lnTo>
                  <a:lnTo>
                    <a:pt x="45207" y="25515"/>
                  </a:lnTo>
                  <a:lnTo>
                    <a:pt x="45252" y="25526"/>
                  </a:lnTo>
                  <a:lnTo>
                    <a:pt x="45298" y="25538"/>
                  </a:lnTo>
                  <a:lnTo>
                    <a:pt x="45355" y="25526"/>
                  </a:lnTo>
                  <a:lnTo>
                    <a:pt x="45400" y="25515"/>
                  </a:lnTo>
                  <a:lnTo>
                    <a:pt x="45434" y="25481"/>
                  </a:lnTo>
                  <a:lnTo>
                    <a:pt x="45468" y="25447"/>
                  </a:lnTo>
                  <a:close/>
                  <a:moveTo>
                    <a:pt x="7213" y="25435"/>
                  </a:moveTo>
                  <a:lnTo>
                    <a:pt x="7236" y="25481"/>
                  </a:lnTo>
                  <a:lnTo>
                    <a:pt x="7281" y="25504"/>
                  </a:lnTo>
                  <a:lnTo>
                    <a:pt x="7315" y="25526"/>
                  </a:lnTo>
                  <a:lnTo>
                    <a:pt x="7418" y="25526"/>
                  </a:lnTo>
                  <a:lnTo>
                    <a:pt x="7463" y="25504"/>
                  </a:lnTo>
                  <a:lnTo>
                    <a:pt x="7497" y="25481"/>
                  </a:lnTo>
                  <a:lnTo>
                    <a:pt x="7531" y="25447"/>
                  </a:lnTo>
                  <a:lnTo>
                    <a:pt x="9579" y="26630"/>
                  </a:lnTo>
                  <a:lnTo>
                    <a:pt x="9568" y="26687"/>
                  </a:lnTo>
                  <a:lnTo>
                    <a:pt x="9579" y="26744"/>
                  </a:lnTo>
                  <a:lnTo>
                    <a:pt x="9613" y="26800"/>
                  </a:lnTo>
                  <a:lnTo>
                    <a:pt x="9659" y="26835"/>
                  </a:lnTo>
                  <a:lnTo>
                    <a:pt x="9716" y="26857"/>
                  </a:lnTo>
                  <a:lnTo>
                    <a:pt x="9716" y="29223"/>
                  </a:lnTo>
                  <a:lnTo>
                    <a:pt x="9681" y="29235"/>
                  </a:lnTo>
                  <a:lnTo>
                    <a:pt x="9647" y="29246"/>
                  </a:lnTo>
                  <a:lnTo>
                    <a:pt x="9579" y="29292"/>
                  </a:lnTo>
                  <a:lnTo>
                    <a:pt x="9556" y="29326"/>
                  </a:lnTo>
                  <a:lnTo>
                    <a:pt x="9545" y="29360"/>
                  </a:lnTo>
                  <a:lnTo>
                    <a:pt x="9534" y="29405"/>
                  </a:lnTo>
                  <a:lnTo>
                    <a:pt x="9534" y="29439"/>
                  </a:lnTo>
                  <a:lnTo>
                    <a:pt x="9534" y="29474"/>
                  </a:lnTo>
                  <a:lnTo>
                    <a:pt x="9545" y="29519"/>
                  </a:lnTo>
                  <a:lnTo>
                    <a:pt x="7543" y="30668"/>
                  </a:lnTo>
                  <a:lnTo>
                    <a:pt x="7509" y="30634"/>
                  </a:lnTo>
                  <a:lnTo>
                    <a:pt x="7463" y="30611"/>
                  </a:lnTo>
                  <a:lnTo>
                    <a:pt x="7418" y="30588"/>
                  </a:lnTo>
                  <a:lnTo>
                    <a:pt x="7315" y="30588"/>
                  </a:lnTo>
                  <a:lnTo>
                    <a:pt x="7270" y="30611"/>
                  </a:lnTo>
                  <a:lnTo>
                    <a:pt x="7236" y="30634"/>
                  </a:lnTo>
                  <a:lnTo>
                    <a:pt x="7202" y="30668"/>
                  </a:lnTo>
                  <a:lnTo>
                    <a:pt x="5200" y="29519"/>
                  </a:lnTo>
                  <a:lnTo>
                    <a:pt x="5211" y="29474"/>
                  </a:lnTo>
                  <a:lnTo>
                    <a:pt x="5211" y="29439"/>
                  </a:lnTo>
                  <a:lnTo>
                    <a:pt x="5211" y="29405"/>
                  </a:lnTo>
                  <a:lnTo>
                    <a:pt x="5200" y="29360"/>
                  </a:lnTo>
                  <a:lnTo>
                    <a:pt x="5177" y="29326"/>
                  </a:lnTo>
                  <a:lnTo>
                    <a:pt x="5154" y="29303"/>
                  </a:lnTo>
                  <a:lnTo>
                    <a:pt x="5097" y="29257"/>
                  </a:lnTo>
                  <a:lnTo>
                    <a:pt x="5063" y="29246"/>
                  </a:lnTo>
                  <a:lnTo>
                    <a:pt x="5018" y="29235"/>
                  </a:lnTo>
                  <a:lnTo>
                    <a:pt x="5018" y="26903"/>
                  </a:lnTo>
                  <a:lnTo>
                    <a:pt x="5063" y="26891"/>
                  </a:lnTo>
                  <a:lnTo>
                    <a:pt x="5097" y="26880"/>
                  </a:lnTo>
                  <a:lnTo>
                    <a:pt x="5131" y="26857"/>
                  </a:lnTo>
                  <a:lnTo>
                    <a:pt x="5165" y="26835"/>
                  </a:lnTo>
                  <a:lnTo>
                    <a:pt x="5188" y="26800"/>
                  </a:lnTo>
                  <a:lnTo>
                    <a:pt x="5200" y="26766"/>
                  </a:lnTo>
                  <a:lnTo>
                    <a:pt x="5211" y="26721"/>
                  </a:lnTo>
                  <a:lnTo>
                    <a:pt x="5222" y="26687"/>
                  </a:lnTo>
                  <a:lnTo>
                    <a:pt x="5211" y="26641"/>
                  </a:lnTo>
                  <a:lnTo>
                    <a:pt x="5200" y="26596"/>
                  </a:lnTo>
                  <a:lnTo>
                    <a:pt x="7213" y="25435"/>
                  </a:lnTo>
                  <a:close/>
                  <a:moveTo>
                    <a:pt x="54978" y="25458"/>
                  </a:moveTo>
                  <a:lnTo>
                    <a:pt x="56980" y="26618"/>
                  </a:lnTo>
                  <a:lnTo>
                    <a:pt x="56969" y="26653"/>
                  </a:lnTo>
                  <a:lnTo>
                    <a:pt x="56958" y="26687"/>
                  </a:lnTo>
                  <a:lnTo>
                    <a:pt x="56980" y="26755"/>
                  </a:lnTo>
                  <a:lnTo>
                    <a:pt x="57014" y="26812"/>
                  </a:lnTo>
                  <a:lnTo>
                    <a:pt x="57060" y="26846"/>
                  </a:lnTo>
                  <a:lnTo>
                    <a:pt x="57128" y="26869"/>
                  </a:lnTo>
                  <a:lnTo>
                    <a:pt x="57128" y="29189"/>
                  </a:lnTo>
                  <a:lnTo>
                    <a:pt x="57083" y="29189"/>
                  </a:lnTo>
                  <a:lnTo>
                    <a:pt x="57037" y="29212"/>
                  </a:lnTo>
                  <a:lnTo>
                    <a:pt x="56992" y="29235"/>
                  </a:lnTo>
                  <a:lnTo>
                    <a:pt x="56958" y="29269"/>
                  </a:lnTo>
                  <a:lnTo>
                    <a:pt x="56935" y="29303"/>
                  </a:lnTo>
                  <a:lnTo>
                    <a:pt x="56912" y="29348"/>
                  </a:lnTo>
                  <a:lnTo>
                    <a:pt x="56901" y="29394"/>
                  </a:lnTo>
                  <a:lnTo>
                    <a:pt x="56889" y="29439"/>
                  </a:lnTo>
                  <a:lnTo>
                    <a:pt x="56901" y="29496"/>
                  </a:lnTo>
                  <a:lnTo>
                    <a:pt x="56912" y="29542"/>
                  </a:lnTo>
                  <a:lnTo>
                    <a:pt x="54956" y="30668"/>
                  </a:lnTo>
                  <a:lnTo>
                    <a:pt x="54921" y="30634"/>
                  </a:lnTo>
                  <a:lnTo>
                    <a:pt x="54876" y="30600"/>
                  </a:lnTo>
                  <a:lnTo>
                    <a:pt x="54830" y="30588"/>
                  </a:lnTo>
                  <a:lnTo>
                    <a:pt x="54785" y="30577"/>
                  </a:lnTo>
                  <a:lnTo>
                    <a:pt x="54728" y="30588"/>
                  </a:lnTo>
                  <a:lnTo>
                    <a:pt x="54682" y="30600"/>
                  </a:lnTo>
                  <a:lnTo>
                    <a:pt x="54637" y="30634"/>
                  </a:lnTo>
                  <a:lnTo>
                    <a:pt x="54603" y="30668"/>
                  </a:lnTo>
                  <a:lnTo>
                    <a:pt x="52612" y="29519"/>
                  </a:lnTo>
                  <a:lnTo>
                    <a:pt x="52624" y="29485"/>
                  </a:lnTo>
                  <a:lnTo>
                    <a:pt x="52624" y="29439"/>
                  </a:lnTo>
                  <a:lnTo>
                    <a:pt x="52624" y="29405"/>
                  </a:lnTo>
                  <a:lnTo>
                    <a:pt x="52612" y="29360"/>
                  </a:lnTo>
                  <a:lnTo>
                    <a:pt x="52589" y="29326"/>
                  </a:lnTo>
                  <a:lnTo>
                    <a:pt x="52567" y="29292"/>
                  </a:lnTo>
                  <a:lnTo>
                    <a:pt x="52544" y="29269"/>
                  </a:lnTo>
                  <a:lnTo>
                    <a:pt x="52510" y="29246"/>
                  </a:lnTo>
                  <a:lnTo>
                    <a:pt x="52476" y="29235"/>
                  </a:lnTo>
                  <a:lnTo>
                    <a:pt x="52430" y="29223"/>
                  </a:lnTo>
                  <a:lnTo>
                    <a:pt x="52430" y="26926"/>
                  </a:lnTo>
                  <a:lnTo>
                    <a:pt x="52476" y="26926"/>
                  </a:lnTo>
                  <a:lnTo>
                    <a:pt x="52521" y="26903"/>
                  </a:lnTo>
                  <a:lnTo>
                    <a:pt x="52555" y="26880"/>
                  </a:lnTo>
                  <a:lnTo>
                    <a:pt x="52589" y="26857"/>
                  </a:lnTo>
                  <a:lnTo>
                    <a:pt x="52624" y="26812"/>
                  </a:lnTo>
                  <a:lnTo>
                    <a:pt x="52646" y="26778"/>
                  </a:lnTo>
                  <a:lnTo>
                    <a:pt x="52658" y="26732"/>
                  </a:lnTo>
                  <a:lnTo>
                    <a:pt x="52658" y="26687"/>
                  </a:lnTo>
                  <a:lnTo>
                    <a:pt x="52658" y="26630"/>
                  </a:lnTo>
                  <a:lnTo>
                    <a:pt x="52635" y="26584"/>
                  </a:lnTo>
                  <a:lnTo>
                    <a:pt x="54591" y="25458"/>
                  </a:lnTo>
                  <a:lnTo>
                    <a:pt x="54626" y="25504"/>
                  </a:lnTo>
                  <a:lnTo>
                    <a:pt x="54671" y="25538"/>
                  </a:lnTo>
                  <a:lnTo>
                    <a:pt x="54728" y="25560"/>
                  </a:lnTo>
                  <a:lnTo>
                    <a:pt x="54842" y="25560"/>
                  </a:lnTo>
                  <a:lnTo>
                    <a:pt x="54887" y="25538"/>
                  </a:lnTo>
                  <a:lnTo>
                    <a:pt x="54933" y="25504"/>
                  </a:lnTo>
                  <a:lnTo>
                    <a:pt x="54978" y="25458"/>
                  </a:lnTo>
                  <a:close/>
                  <a:moveTo>
                    <a:pt x="21398" y="25458"/>
                  </a:moveTo>
                  <a:lnTo>
                    <a:pt x="21432" y="25515"/>
                  </a:lnTo>
                  <a:lnTo>
                    <a:pt x="21478" y="25549"/>
                  </a:lnTo>
                  <a:lnTo>
                    <a:pt x="21535" y="25572"/>
                  </a:lnTo>
                  <a:lnTo>
                    <a:pt x="21603" y="25583"/>
                  </a:lnTo>
                  <a:lnTo>
                    <a:pt x="21660" y="25572"/>
                  </a:lnTo>
                  <a:lnTo>
                    <a:pt x="21717" y="25549"/>
                  </a:lnTo>
                  <a:lnTo>
                    <a:pt x="21762" y="25515"/>
                  </a:lnTo>
                  <a:lnTo>
                    <a:pt x="21808" y="25469"/>
                  </a:lnTo>
                  <a:lnTo>
                    <a:pt x="23764" y="26596"/>
                  </a:lnTo>
                  <a:lnTo>
                    <a:pt x="23753" y="26641"/>
                  </a:lnTo>
                  <a:lnTo>
                    <a:pt x="23741" y="26687"/>
                  </a:lnTo>
                  <a:lnTo>
                    <a:pt x="23753" y="26721"/>
                  </a:lnTo>
                  <a:lnTo>
                    <a:pt x="23764" y="26766"/>
                  </a:lnTo>
                  <a:lnTo>
                    <a:pt x="23776" y="26800"/>
                  </a:lnTo>
                  <a:lnTo>
                    <a:pt x="23798" y="26835"/>
                  </a:lnTo>
                  <a:lnTo>
                    <a:pt x="23832" y="26857"/>
                  </a:lnTo>
                  <a:lnTo>
                    <a:pt x="23867" y="26880"/>
                  </a:lnTo>
                  <a:lnTo>
                    <a:pt x="23901" y="26903"/>
                  </a:lnTo>
                  <a:lnTo>
                    <a:pt x="23946" y="26903"/>
                  </a:lnTo>
                  <a:lnTo>
                    <a:pt x="23946" y="29223"/>
                  </a:lnTo>
                  <a:lnTo>
                    <a:pt x="23901" y="29235"/>
                  </a:lnTo>
                  <a:lnTo>
                    <a:pt x="23867" y="29246"/>
                  </a:lnTo>
                  <a:lnTo>
                    <a:pt x="23810" y="29292"/>
                  </a:lnTo>
                  <a:lnTo>
                    <a:pt x="23787" y="29326"/>
                  </a:lnTo>
                  <a:lnTo>
                    <a:pt x="23764" y="29360"/>
                  </a:lnTo>
                  <a:lnTo>
                    <a:pt x="23753" y="29405"/>
                  </a:lnTo>
                  <a:lnTo>
                    <a:pt x="23753" y="29439"/>
                  </a:lnTo>
                  <a:lnTo>
                    <a:pt x="23753" y="29474"/>
                  </a:lnTo>
                  <a:lnTo>
                    <a:pt x="23764" y="29519"/>
                  </a:lnTo>
                  <a:lnTo>
                    <a:pt x="21762" y="30679"/>
                  </a:lnTo>
                  <a:lnTo>
                    <a:pt x="21728" y="30645"/>
                  </a:lnTo>
                  <a:lnTo>
                    <a:pt x="21694" y="30611"/>
                  </a:lnTo>
                  <a:lnTo>
                    <a:pt x="21648" y="30600"/>
                  </a:lnTo>
                  <a:lnTo>
                    <a:pt x="21557" y="30600"/>
                  </a:lnTo>
                  <a:lnTo>
                    <a:pt x="21512" y="30623"/>
                  </a:lnTo>
                  <a:lnTo>
                    <a:pt x="21466" y="30645"/>
                  </a:lnTo>
                  <a:lnTo>
                    <a:pt x="21444" y="30679"/>
                  </a:lnTo>
                  <a:lnTo>
                    <a:pt x="19453" y="29530"/>
                  </a:lnTo>
                  <a:lnTo>
                    <a:pt x="19476" y="29485"/>
                  </a:lnTo>
                  <a:lnTo>
                    <a:pt x="19476" y="29439"/>
                  </a:lnTo>
                  <a:lnTo>
                    <a:pt x="19476" y="29394"/>
                  </a:lnTo>
                  <a:lnTo>
                    <a:pt x="19453" y="29348"/>
                  </a:lnTo>
                  <a:lnTo>
                    <a:pt x="19442" y="29314"/>
                  </a:lnTo>
                  <a:lnTo>
                    <a:pt x="19407" y="29269"/>
                  </a:lnTo>
                  <a:lnTo>
                    <a:pt x="19373" y="29246"/>
                  </a:lnTo>
                  <a:lnTo>
                    <a:pt x="19339" y="29223"/>
                  </a:lnTo>
                  <a:lnTo>
                    <a:pt x="19294" y="29201"/>
                  </a:lnTo>
                  <a:lnTo>
                    <a:pt x="19248" y="29201"/>
                  </a:lnTo>
                  <a:lnTo>
                    <a:pt x="19248" y="26937"/>
                  </a:lnTo>
                  <a:lnTo>
                    <a:pt x="19294" y="26937"/>
                  </a:lnTo>
                  <a:lnTo>
                    <a:pt x="19339" y="26914"/>
                  </a:lnTo>
                  <a:lnTo>
                    <a:pt x="19385" y="26891"/>
                  </a:lnTo>
                  <a:lnTo>
                    <a:pt x="19419" y="26857"/>
                  </a:lnTo>
                  <a:lnTo>
                    <a:pt x="19453" y="26823"/>
                  </a:lnTo>
                  <a:lnTo>
                    <a:pt x="19464" y="26778"/>
                  </a:lnTo>
                  <a:lnTo>
                    <a:pt x="19487" y="26732"/>
                  </a:lnTo>
                  <a:lnTo>
                    <a:pt x="19487" y="26687"/>
                  </a:lnTo>
                  <a:lnTo>
                    <a:pt x="19487" y="26630"/>
                  </a:lnTo>
                  <a:lnTo>
                    <a:pt x="19464" y="26573"/>
                  </a:lnTo>
                  <a:lnTo>
                    <a:pt x="21398" y="25458"/>
                  </a:lnTo>
                  <a:close/>
                  <a:moveTo>
                    <a:pt x="2424" y="25458"/>
                  </a:moveTo>
                  <a:lnTo>
                    <a:pt x="2469" y="25504"/>
                  </a:lnTo>
                  <a:lnTo>
                    <a:pt x="2515" y="25549"/>
                  </a:lnTo>
                  <a:lnTo>
                    <a:pt x="2572" y="25572"/>
                  </a:lnTo>
                  <a:lnTo>
                    <a:pt x="2697" y="25572"/>
                  </a:lnTo>
                  <a:lnTo>
                    <a:pt x="2742" y="25549"/>
                  </a:lnTo>
                  <a:lnTo>
                    <a:pt x="2799" y="25515"/>
                  </a:lnTo>
                  <a:lnTo>
                    <a:pt x="2833" y="25469"/>
                  </a:lnTo>
                  <a:lnTo>
                    <a:pt x="4801" y="26596"/>
                  </a:lnTo>
                  <a:lnTo>
                    <a:pt x="4790" y="26641"/>
                  </a:lnTo>
                  <a:lnTo>
                    <a:pt x="4779" y="26687"/>
                  </a:lnTo>
                  <a:lnTo>
                    <a:pt x="4790" y="26721"/>
                  </a:lnTo>
                  <a:lnTo>
                    <a:pt x="4801" y="26766"/>
                  </a:lnTo>
                  <a:lnTo>
                    <a:pt x="4813" y="26800"/>
                  </a:lnTo>
                  <a:lnTo>
                    <a:pt x="4836" y="26835"/>
                  </a:lnTo>
                  <a:lnTo>
                    <a:pt x="4870" y="26857"/>
                  </a:lnTo>
                  <a:lnTo>
                    <a:pt x="4904" y="26880"/>
                  </a:lnTo>
                  <a:lnTo>
                    <a:pt x="4938" y="26891"/>
                  </a:lnTo>
                  <a:lnTo>
                    <a:pt x="4972" y="26903"/>
                  </a:lnTo>
                  <a:lnTo>
                    <a:pt x="4972" y="29235"/>
                  </a:lnTo>
                  <a:lnTo>
                    <a:pt x="4938" y="29246"/>
                  </a:lnTo>
                  <a:lnTo>
                    <a:pt x="4904" y="29257"/>
                  </a:lnTo>
                  <a:lnTo>
                    <a:pt x="4847" y="29303"/>
                  </a:lnTo>
                  <a:lnTo>
                    <a:pt x="4824" y="29326"/>
                  </a:lnTo>
                  <a:lnTo>
                    <a:pt x="4801" y="29360"/>
                  </a:lnTo>
                  <a:lnTo>
                    <a:pt x="4790" y="29405"/>
                  </a:lnTo>
                  <a:lnTo>
                    <a:pt x="4790" y="29439"/>
                  </a:lnTo>
                  <a:lnTo>
                    <a:pt x="4790" y="29474"/>
                  </a:lnTo>
                  <a:lnTo>
                    <a:pt x="4801" y="29519"/>
                  </a:lnTo>
                  <a:lnTo>
                    <a:pt x="2765" y="30691"/>
                  </a:lnTo>
                  <a:lnTo>
                    <a:pt x="2742" y="30657"/>
                  </a:lnTo>
                  <a:lnTo>
                    <a:pt x="2708" y="30645"/>
                  </a:lnTo>
                  <a:lnTo>
                    <a:pt x="2674" y="30623"/>
                  </a:lnTo>
                  <a:lnTo>
                    <a:pt x="2595" y="30623"/>
                  </a:lnTo>
                  <a:lnTo>
                    <a:pt x="2549" y="30645"/>
                  </a:lnTo>
                  <a:lnTo>
                    <a:pt x="2515" y="30668"/>
                  </a:lnTo>
                  <a:lnTo>
                    <a:pt x="2492" y="30691"/>
                  </a:lnTo>
                  <a:lnTo>
                    <a:pt x="501" y="29542"/>
                  </a:lnTo>
                  <a:lnTo>
                    <a:pt x="513" y="29496"/>
                  </a:lnTo>
                  <a:lnTo>
                    <a:pt x="524" y="29439"/>
                  </a:lnTo>
                  <a:lnTo>
                    <a:pt x="513" y="29394"/>
                  </a:lnTo>
                  <a:lnTo>
                    <a:pt x="501" y="29348"/>
                  </a:lnTo>
                  <a:lnTo>
                    <a:pt x="479" y="29303"/>
                  </a:lnTo>
                  <a:lnTo>
                    <a:pt x="445" y="29269"/>
                  </a:lnTo>
                  <a:lnTo>
                    <a:pt x="410" y="29235"/>
                  </a:lnTo>
                  <a:lnTo>
                    <a:pt x="376" y="29212"/>
                  </a:lnTo>
                  <a:lnTo>
                    <a:pt x="331" y="29189"/>
                  </a:lnTo>
                  <a:lnTo>
                    <a:pt x="285" y="29189"/>
                  </a:lnTo>
                  <a:lnTo>
                    <a:pt x="285" y="26869"/>
                  </a:lnTo>
                  <a:lnTo>
                    <a:pt x="342" y="26846"/>
                  </a:lnTo>
                  <a:lnTo>
                    <a:pt x="399" y="26812"/>
                  </a:lnTo>
                  <a:lnTo>
                    <a:pt x="433" y="26755"/>
                  </a:lnTo>
                  <a:lnTo>
                    <a:pt x="445" y="26687"/>
                  </a:lnTo>
                  <a:lnTo>
                    <a:pt x="445" y="26653"/>
                  </a:lnTo>
                  <a:lnTo>
                    <a:pt x="433" y="26618"/>
                  </a:lnTo>
                  <a:lnTo>
                    <a:pt x="2424" y="25458"/>
                  </a:lnTo>
                  <a:close/>
                  <a:moveTo>
                    <a:pt x="26153" y="25447"/>
                  </a:moveTo>
                  <a:lnTo>
                    <a:pt x="26187" y="25492"/>
                  </a:lnTo>
                  <a:lnTo>
                    <a:pt x="26233" y="25526"/>
                  </a:lnTo>
                  <a:lnTo>
                    <a:pt x="26290" y="25549"/>
                  </a:lnTo>
                  <a:lnTo>
                    <a:pt x="26392" y="25549"/>
                  </a:lnTo>
                  <a:lnTo>
                    <a:pt x="26449" y="25526"/>
                  </a:lnTo>
                  <a:lnTo>
                    <a:pt x="26483" y="25492"/>
                  </a:lnTo>
                  <a:lnTo>
                    <a:pt x="26517" y="25458"/>
                  </a:lnTo>
                  <a:lnTo>
                    <a:pt x="28474" y="26584"/>
                  </a:lnTo>
                  <a:lnTo>
                    <a:pt x="28462" y="26630"/>
                  </a:lnTo>
                  <a:lnTo>
                    <a:pt x="28462" y="26687"/>
                  </a:lnTo>
                  <a:lnTo>
                    <a:pt x="28462" y="26732"/>
                  </a:lnTo>
                  <a:lnTo>
                    <a:pt x="28474" y="26778"/>
                  </a:lnTo>
                  <a:lnTo>
                    <a:pt x="28496" y="26812"/>
                  </a:lnTo>
                  <a:lnTo>
                    <a:pt x="28519" y="26857"/>
                  </a:lnTo>
                  <a:lnTo>
                    <a:pt x="28553" y="26880"/>
                  </a:lnTo>
                  <a:lnTo>
                    <a:pt x="28599" y="26914"/>
                  </a:lnTo>
                  <a:lnTo>
                    <a:pt x="28633" y="26926"/>
                  </a:lnTo>
                  <a:lnTo>
                    <a:pt x="28678" y="26937"/>
                  </a:lnTo>
                  <a:lnTo>
                    <a:pt x="28678" y="29257"/>
                  </a:lnTo>
                  <a:lnTo>
                    <a:pt x="28621" y="29280"/>
                  </a:lnTo>
                  <a:lnTo>
                    <a:pt x="28565" y="29314"/>
                  </a:lnTo>
                  <a:lnTo>
                    <a:pt x="28530" y="29371"/>
                  </a:lnTo>
                  <a:lnTo>
                    <a:pt x="28519" y="29439"/>
                  </a:lnTo>
                  <a:lnTo>
                    <a:pt x="28530" y="29496"/>
                  </a:lnTo>
                  <a:lnTo>
                    <a:pt x="26483" y="30679"/>
                  </a:lnTo>
                  <a:lnTo>
                    <a:pt x="26449" y="30657"/>
                  </a:lnTo>
                  <a:lnTo>
                    <a:pt x="26415" y="30634"/>
                  </a:lnTo>
                  <a:lnTo>
                    <a:pt x="26381" y="30623"/>
                  </a:lnTo>
                  <a:lnTo>
                    <a:pt x="26346" y="30611"/>
                  </a:lnTo>
                  <a:lnTo>
                    <a:pt x="26301" y="30623"/>
                  </a:lnTo>
                  <a:lnTo>
                    <a:pt x="26255" y="30634"/>
                  </a:lnTo>
                  <a:lnTo>
                    <a:pt x="26221" y="30657"/>
                  </a:lnTo>
                  <a:lnTo>
                    <a:pt x="26199" y="30691"/>
                  </a:lnTo>
                  <a:lnTo>
                    <a:pt x="24174" y="29519"/>
                  </a:lnTo>
                  <a:lnTo>
                    <a:pt x="24185" y="29485"/>
                  </a:lnTo>
                  <a:lnTo>
                    <a:pt x="24196" y="29439"/>
                  </a:lnTo>
                  <a:lnTo>
                    <a:pt x="24185" y="29394"/>
                  </a:lnTo>
                  <a:lnTo>
                    <a:pt x="24174" y="29360"/>
                  </a:lnTo>
                  <a:lnTo>
                    <a:pt x="24162" y="29326"/>
                  </a:lnTo>
                  <a:lnTo>
                    <a:pt x="24128" y="29292"/>
                  </a:lnTo>
                  <a:lnTo>
                    <a:pt x="24105" y="29269"/>
                  </a:lnTo>
                  <a:lnTo>
                    <a:pt x="24071" y="29246"/>
                  </a:lnTo>
                  <a:lnTo>
                    <a:pt x="24026" y="29235"/>
                  </a:lnTo>
                  <a:lnTo>
                    <a:pt x="23992" y="29223"/>
                  </a:lnTo>
                  <a:lnTo>
                    <a:pt x="23992" y="26914"/>
                  </a:lnTo>
                  <a:lnTo>
                    <a:pt x="24026" y="26903"/>
                  </a:lnTo>
                  <a:lnTo>
                    <a:pt x="24071" y="26891"/>
                  </a:lnTo>
                  <a:lnTo>
                    <a:pt x="24105" y="26869"/>
                  </a:lnTo>
                  <a:lnTo>
                    <a:pt x="24140" y="26835"/>
                  </a:lnTo>
                  <a:lnTo>
                    <a:pt x="24162" y="26812"/>
                  </a:lnTo>
                  <a:lnTo>
                    <a:pt x="24185" y="26766"/>
                  </a:lnTo>
                  <a:lnTo>
                    <a:pt x="24196" y="26732"/>
                  </a:lnTo>
                  <a:lnTo>
                    <a:pt x="24196" y="26687"/>
                  </a:lnTo>
                  <a:lnTo>
                    <a:pt x="24196" y="26641"/>
                  </a:lnTo>
                  <a:lnTo>
                    <a:pt x="24174" y="26596"/>
                  </a:lnTo>
                  <a:lnTo>
                    <a:pt x="26153" y="25447"/>
                  </a:lnTo>
                  <a:close/>
                  <a:moveTo>
                    <a:pt x="9556" y="29553"/>
                  </a:moveTo>
                  <a:lnTo>
                    <a:pt x="9590" y="29599"/>
                  </a:lnTo>
                  <a:lnTo>
                    <a:pt x="9636" y="29633"/>
                  </a:lnTo>
                  <a:lnTo>
                    <a:pt x="9693" y="29656"/>
                  </a:lnTo>
                  <a:lnTo>
                    <a:pt x="9750" y="29667"/>
                  </a:lnTo>
                  <a:lnTo>
                    <a:pt x="9807" y="29656"/>
                  </a:lnTo>
                  <a:lnTo>
                    <a:pt x="9852" y="29633"/>
                  </a:lnTo>
                  <a:lnTo>
                    <a:pt x="9898" y="29599"/>
                  </a:lnTo>
                  <a:lnTo>
                    <a:pt x="9932" y="29565"/>
                  </a:lnTo>
                  <a:lnTo>
                    <a:pt x="11900" y="30702"/>
                  </a:lnTo>
                  <a:lnTo>
                    <a:pt x="11877" y="30736"/>
                  </a:lnTo>
                  <a:lnTo>
                    <a:pt x="11877" y="30793"/>
                  </a:lnTo>
                  <a:lnTo>
                    <a:pt x="11877" y="30839"/>
                  </a:lnTo>
                  <a:lnTo>
                    <a:pt x="11888" y="30873"/>
                  </a:lnTo>
                  <a:lnTo>
                    <a:pt x="11911" y="30918"/>
                  </a:lnTo>
                  <a:lnTo>
                    <a:pt x="11934" y="30952"/>
                  </a:lnTo>
                  <a:lnTo>
                    <a:pt x="11968" y="30975"/>
                  </a:lnTo>
                  <a:lnTo>
                    <a:pt x="12002" y="30998"/>
                  </a:lnTo>
                  <a:lnTo>
                    <a:pt x="12048" y="31021"/>
                  </a:lnTo>
                  <a:lnTo>
                    <a:pt x="12093" y="31032"/>
                  </a:lnTo>
                  <a:lnTo>
                    <a:pt x="12093" y="33364"/>
                  </a:lnTo>
                  <a:lnTo>
                    <a:pt x="12025" y="33387"/>
                  </a:lnTo>
                  <a:lnTo>
                    <a:pt x="11979" y="33421"/>
                  </a:lnTo>
                  <a:lnTo>
                    <a:pt x="11945" y="33478"/>
                  </a:lnTo>
                  <a:lnTo>
                    <a:pt x="11934" y="33546"/>
                  </a:lnTo>
                  <a:lnTo>
                    <a:pt x="11945" y="33603"/>
                  </a:lnTo>
                  <a:lnTo>
                    <a:pt x="9966" y="34752"/>
                  </a:lnTo>
                  <a:lnTo>
                    <a:pt x="9920" y="34706"/>
                  </a:lnTo>
                  <a:lnTo>
                    <a:pt x="9875" y="34661"/>
                  </a:lnTo>
                  <a:lnTo>
                    <a:pt x="9818" y="34638"/>
                  </a:lnTo>
                  <a:lnTo>
                    <a:pt x="9750" y="34638"/>
                  </a:lnTo>
                  <a:lnTo>
                    <a:pt x="9681" y="34649"/>
                  </a:lnTo>
                  <a:lnTo>
                    <a:pt x="9625" y="34672"/>
                  </a:lnTo>
                  <a:lnTo>
                    <a:pt x="9568" y="34706"/>
                  </a:lnTo>
                  <a:lnTo>
                    <a:pt x="9534" y="34752"/>
                  </a:lnTo>
                  <a:lnTo>
                    <a:pt x="7554" y="33614"/>
                  </a:lnTo>
                  <a:lnTo>
                    <a:pt x="7566" y="33546"/>
                  </a:lnTo>
                  <a:lnTo>
                    <a:pt x="7566" y="33512"/>
                  </a:lnTo>
                  <a:lnTo>
                    <a:pt x="7554" y="33478"/>
                  </a:lnTo>
                  <a:lnTo>
                    <a:pt x="7520" y="33421"/>
                  </a:lnTo>
                  <a:lnTo>
                    <a:pt x="7463" y="33375"/>
                  </a:lnTo>
                  <a:lnTo>
                    <a:pt x="7395" y="33353"/>
                  </a:lnTo>
                  <a:lnTo>
                    <a:pt x="7395" y="30987"/>
                  </a:lnTo>
                  <a:lnTo>
                    <a:pt x="7429" y="30987"/>
                  </a:lnTo>
                  <a:lnTo>
                    <a:pt x="7463" y="30964"/>
                  </a:lnTo>
                  <a:lnTo>
                    <a:pt x="7520" y="30918"/>
                  </a:lnTo>
                  <a:lnTo>
                    <a:pt x="7566" y="30861"/>
                  </a:lnTo>
                  <a:lnTo>
                    <a:pt x="7566" y="30827"/>
                  </a:lnTo>
                  <a:lnTo>
                    <a:pt x="7577" y="30793"/>
                  </a:lnTo>
                  <a:lnTo>
                    <a:pt x="7566" y="30748"/>
                  </a:lnTo>
                  <a:lnTo>
                    <a:pt x="7554" y="30714"/>
                  </a:lnTo>
                  <a:lnTo>
                    <a:pt x="9556" y="29553"/>
                  </a:lnTo>
                  <a:close/>
                  <a:moveTo>
                    <a:pt x="14345" y="29530"/>
                  </a:moveTo>
                  <a:lnTo>
                    <a:pt x="14379" y="29565"/>
                  </a:lnTo>
                  <a:lnTo>
                    <a:pt x="14414" y="29587"/>
                  </a:lnTo>
                  <a:lnTo>
                    <a:pt x="14448" y="29599"/>
                  </a:lnTo>
                  <a:lnTo>
                    <a:pt x="14493" y="29610"/>
                  </a:lnTo>
                  <a:lnTo>
                    <a:pt x="14527" y="29599"/>
                  </a:lnTo>
                  <a:lnTo>
                    <a:pt x="14573" y="29587"/>
                  </a:lnTo>
                  <a:lnTo>
                    <a:pt x="14607" y="29565"/>
                  </a:lnTo>
                  <a:lnTo>
                    <a:pt x="14630" y="29542"/>
                  </a:lnTo>
                  <a:lnTo>
                    <a:pt x="16700" y="30736"/>
                  </a:lnTo>
                  <a:lnTo>
                    <a:pt x="16689" y="30793"/>
                  </a:lnTo>
                  <a:lnTo>
                    <a:pt x="16700" y="30850"/>
                  </a:lnTo>
                  <a:lnTo>
                    <a:pt x="16734" y="30896"/>
                  </a:lnTo>
                  <a:lnTo>
                    <a:pt x="16768" y="30941"/>
                  </a:lnTo>
                  <a:lnTo>
                    <a:pt x="16825" y="30952"/>
                  </a:lnTo>
                  <a:lnTo>
                    <a:pt x="16825" y="33353"/>
                  </a:lnTo>
                  <a:lnTo>
                    <a:pt x="16768" y="33375"/>
                  </a:lnTo>
                  <a:lnTo>
                    <a:pt x="16711" y="33421"/>
                  </a:lnTo>
                  <a:lnTo>
                    <a:pt x="16677" y="33478"/>
                  </a:lnTo>
                  <a:lnTo>
                    <a:pt x="16666" y="33546"/>
                  </a:lnTo>
                  <a:lnTo>
                    <a:pt x="16677" y="33603"/>
                  </a:lnTo>
                  <a:lnTo>
                    <a:pt x="14675" y="34763"/>
                  </a:lnTo>
                  <a:lnTo>
                    <a:pt x="14641" y="34718"/>
                  </a:lnTo>
                  <a:lnTo>
                    <a:pt x="14596" y="34684"/>
                  </a:lnTo>
                  <a:lnTo>
                    <a:pt x="14550" y="34672"/>
                  </a:lnTo>
                  <a:lnTo>
                    <a:pt x="14493" y="34661"/>
                  </a:lnTo>
                  <a:lnTo>
                    <a:pt x="14436" y="34672"/>
                  </a:lnTo>
                  <a:lnTo>
                    <a:pt x="14379" y="34695"/>
                  </a:lnTo>
                  <a:lnTo>
                    <a:pt x="14334" y="34729"/>
                  </a:lnTo>
                  <a:lnTo>
                    <a:pt x="14300" y="34763"/>
                  </a:lnTo>
                  <a:lnTo>
                    <a:pt x="12298" y="33614"/>
                  </a:lnTo>
                  <a:lnTo>
                    <a:pt x="12309" y="33580"/>
                  </a:lnTo>
                  <a:lnTo>
                    <a:pt x="12309" y="33546"/>
                  </a:lnTo>
                  <a:lnTo>
                    <a:pt x="12309" y="33512"/>
                  </a:lnTo>
                  <a:lnTo>
                    <a:pt x="12298" y="33478"/>
                  </a:lnTo>
                  <a:lnTo>
                    <a:pt x="12264" y="33421"/>
                  </a:lnTo>
                  <a:lnTo>
                    <a:pt x="12207" y="33375"/>
                  </a:lnTo>
                  <a:lnTo>
                    <a:pt x="12173" y="33364"/>
                  </a:lnTo>
                  <a:lnTo>
                    <a:pt x="12139" y="33353"/>
                  </a:lnTo>
                  <a:lnTo>
                    <a:pt x="12139" y="31032"/>
                  </a:lnTo>
                  <a:lnTo>
                    <a:pt x="12184" y="31021"/>
                  </a:lnTo>
                  <a:lnTo>
                    <a:pt x="12230" y="31009"/>
                  </a:lnTo>
                  <a:lnTo>
                    <a:pt x="12264" y="30987"/>
                  </a:lnTo>
                  <a:lnTo>
                    <a:pt x="12298" y="30952"/>
                  </a:lnTo>
                  <a:lnTo>
                    <a:pt x="12332" y="30918"/>
                  </a:lnTo>
                  <a:lnTo>
                    <a:pt x="12343" y="30884"/>
                  </a:lnTo>
                  <a:lnTo>
                    <a:pt x="12366" y="30839"/>
                  </a:lnTo>
                  <a:lnTo>
                    <a:pt x="12366" y="30793"/>
                  </a:lnTo>
                  <a:lnTo>
                    <a:pt x="12366" y="30736"/>
                  </a:lnTo>
                  <a:lnTo>
                    <a:pt x="12343" y="30691"/>
                  </a:lnTo>
                  <a:lnTo>
                    <a:pt x="14345" y="29530"/>
                  </a:lnTo>
                  <a:close/>
                  <a:moveTo>
                    <a:pt x="23787" y="29553"/>
                  </a:moveTo>
                  <a:lnTo>
                    <a:pt x="23821" y="29599"/>
                  </a:lnTo>
                  <a:lnTo>
                    <a:pt x="23867" y="29633"/>
                  </a:lnTo>
                  <a:lnTo>
                    <a:pt x="23912" y="29656"/>
                  </a:lnTo>
                  <a:lnTo>
                    <a:pt x="23969" y="29667"/>
                  </a:lnTo>
                  <a:lnTo>
                    <a:pt x="24026" y="29656"/>
                  </a:lnTo>
                  <a:lnTo>
                    <a:pt x="24071" y="29633"/>
                  </a:lnTo>
                  <a:lnTo>
                    <a:pt x="24117" y="29599"/>
                  </a:lnTo>
                  <a:lnTo>
                    <a:pt x="24151" y="29565"/>
                  </a:lnTo>
                  <a:lnTo>
                    <a:pt x="26176" y="30736"/>
                  </a:lnTo>
                  <a:lnTo>
                    <a:pt x="26164" y="30793"/>
                  </a:lnTo>
                  <a:lnTo>
                    <a:pt x="26176" y="30850"/>
                  </a:lnTo>
                  <a:lnTo>
                    <a:pt x="26210" y="30896"/>
                  </a:lnTo>
                  <a:lnTo>
                    <a:pt x="26255" y="30941"/>
                  </a:lnTo>
                  <a:lnTo>
                    <a:pt x="26312" y="30964"/>
                  </a:lnTo>
                  <a:lnTo>
                    <a:pt x="26312" y="33330"/>
                  </a:lnTo>
                  <a:lnTo>
                    <a:pt x="26278" y="33341"/>
                  </a:lnTo>
                  <a:lnTo>
                    <a:pt x="26244" y="33364"/>
                  </a:lnTo>
                  <a:lnTo>
                    <a:pt x="26176" y="33409"/>
                  </a:lnTo>
                  <a:lnTo>
                    <a:pt x="26142" y="33466"/>
                  </a:lnTo>
                  <a:lnTo>
                    <a:pt x="26130" y="33500"/>
                  </a:lnTo>
                  <a:lnTo>
                    <a:pt x="26130" y="33546"/>
                  </a:lnTo>
                  <a:lnTo>
                    <a:pt x="26130" y="33580"/>
                  </a:lnTo>
                  <a:lnTo>
                    <a:pt x="26142" y="33614"/>
                  </a:lnTo>
                  <a:lnTo>
                    <a:pt x="24128" y="34775"/>
                  </a:lnTo>
                  <a:lnTo>
                    <a:pt x="24105" y="34740"/>
                  </a:lnTo>
                  <a:lnTo>
                    <a:pt x="24060" y="34718"/>
                  </a:lnTo>
                  <a:lnTo>
                    <a:pt x="24014" y="34706"/>
                  </a:lnTo>
                  <a:lnTo>
                    <a:pt x="23969" y="34695"/>
                  </a:lnTo>
                  <a:lnTo>
                    <a:pt x="23923" y="34706"/>
                  </a:lnTo>
                  <a:lnTo>
                    <a:pt x="23878" y="34718"/>
                  </a:lnTo>
                  <a:lnTo>
                    <a:pt x="23844" y="34752"/>
                  </a:lnTo>
                  <a:lnTo>
                    <a:pt x="23810" y="34786"/>
                  </a:lnTo>
                  <a:lnTo>
                    <a:pt x="21808" y="33626"/>
                  </a:lnTo>
                  <a:lnTo>
                    <a:pt x="21819" y="33591"/>
                  </a:lnTo>
                  <a:lnTo>
                    <a:pt x="21819" y="33546"/>
                  </a:lnTo>
                  <a:lnTo>
                    <a:pt x="21819" y="33500"/>
                  </a:lnTo>
                  <a:lnTo>
                    <a:pt x="21808" y="33466"/>
                  </a:lnTo>
                  <a:lnTo>
                    <a:pt x="21785" y="33421"/>
                  </a:lnTo>
                  <a:lnTo>
                    <a:pt x="21762" y="33398"/>
                  </a:lnTo>
                  <a:lnTo>
                    <a:pt x="21728" y="33364"/>
                  </a:lnTo>
                  <a:lnTo>
                    <a:pt x="21694" y="33341"/>
                  </a:lnTo>
                  <a:lnTo>
                    <a:pt x="21660" y="33330"/>
                  </a:lnTo>
                  <a:lnTo>
                    <a:pt x="21614" y="33330"/>
                  </a:lnTo>
                  <a:lnTo>
                    <a:pt x="21614" y="30975"/>
                  </a:lnTo>
                  <a:lnTo>
                    <a:pt x="21648" y="30975"/>
                  </a:lnTo>
                  <a:lnTo>
                    <a:pt x="21682" y="30964"/>
                  </a:lnTo>
                  <a:lnTo>
                    <a:pt x="21739" y="30918"/>
                  </a:lnTo>
                  <a:lnTo>
                    <a:pt x="21785" y="30861"/>
                  </a:lnTo>
                  <a:lnTo>
                    <a:pt x="21796" y="30827"/>
                  </a:lnTo>
                  <a:lnTo>
                    <a:pt x="21796" y="30793"/>
                  </a:lnTo>
                  <a:lnTo>
                    <a:pt x="21796" y="30748"/>
                  </a:lnTo>
                  <a:lnTo>
                    <a:pt x="21785" y="30714"/>
                  </a:lnTo>
                  <a:lnTo>
                    <a:pt x="23787" y="29553"/>
                  </a:lnTo>
                  <a:close/>
                  <a:moveTo>
                    <a:pt x="28553" y="29542"/>
                  </a:moveTo>
                  <a:lnTo>
                    <a:pt x="28576" y="29576"/>
                  </a:lnTo>
                  <a:lnTo>
                    <a:pt x="28621" y="29610"/>
                  </a:lnTo>
                  <a:lnTo>
                    <a:pt x="28667" y="29621"/>
                  </a:lnTo>
                  <a:lnTo>
                    <a:pt x="28712" y="29633"/>
                  </a:lnTo>
                  <a:lnTo>
                    <a:pt x="28758" y="29621"/>
                  </a:lnTo>
                  <a:lnTo>
                    <a:pt x="28803" y="29610"/>
                  </a:lnTo>
                  <a:lnTo>
                    <a:pt x="28838" y="29587"/>
                  </a:lnTo>
                  <a:lnTo>
                    <a:pt x="28872" y="29553"/>
                  </a:lnTo>
                  <a:lnTo>
                    <a:pt x="30828" y="30679"/>
                  </a:lnTo>
                  <a:lnTo>
                    <a:pt x="30817" y="30736"/>
                  </a:lnTo>
                  <a:lnTo>
                    <a:pt x="30817" y="30793"/>
                  </a:lnTo>
                  <a:lnTo>
                    <a:pt x="30817" y="30839"/>
                  </a:lnTo>
                  <a:lnTo>
                    <a:pt x="30828" y="30884"/>
                  </a:lnTo>
                  <a:lnTo>
                    <a:pt x="30851" y="30930"/>
                  </a:lnTo>
                  <a:lnTo>
                    <a:pt x="30885" y="30964"/>
                  </a:lnTo>
                  <a:lnTo>
                    <a:pt x="30919" y="30998"/>
                  </a:lnTo>
                  <a:lnTo>
                    <a:pt x="30953" y="31032"/>
                  </a:lnTo>
                  <a:lnTo>
                    <a:pt x="30999" y="31043"/>
                  </a:lnTo>
                  <a:lnTo>
                    <a:pt x="31056" y="31055"/>
                  </a:lnTo>
                  <a:lnTo>
                    <a:pt x="31056" y="33330"/>
                  </a:lnTo>
                  <a:lnTo>
                    <a:pt x="31010" y="33330"/>
                  </a:lnTo>
                  <a:lnTo>
                    <a:pt x="30976" y="33353"/>
                  </a:lnTo>
                  <a:lnTo>
                    <a:pt x="30942" y="33375"/>
                  </a:lnTo>
                  <a:lnTo>
                    <a:pt x="30919" y="33398"/>
                  </a:lnTo>
                  <a:lnTo>
                    <a:pt x="30885" y="33432"/>
                  </a:lnTo>
                  <a:lnTo>
                    <a:pt x="30874" y="33466"/>
                  </a:lnTo>
                  <a:lnTo>
                    <a:pt x="30862" y="33500"/>
                  </a:lnTo>
                  <a:lnTo>
                    <a:pt x="30862" y="33546"/>
                  </a:lnTo>
                  <a:lnTo>
                    <a:pt x="30862" y="33580"/>
                  </a:lnTo>
                  <a:lnTo>
                    <a:pt x="30874" y="33626"/>
                  </a:lnTo>
                  <a:lnTo>
                    <a:pt x="28872" y="34775"/>
                  </a:lnTo>
                  <a:lnTo>
                    <a:pt x="28838" y="34740"/>
                  </a:lnTo>
                  <a:lnTo>
                    <a:pt x="28803" y="34718"/>
                  </a:lnTo>
                  <a:lnTo>
                    <a:pt x="28758" y="34695"/>
                  </a:lnTo>
                  <a:lnTo>
                    <a:pt x="28656" y="34695"/>
                  </a:lnTo>
                  <a:lnTo>
                    <a:pt x="28610" y="34718"/>
                  </a:lnTo>
                  <a:lnTo>
                    <a:pt x="28576" y="34740"/>
                  </a:lnTo>
                  <a:lnTo>
                    <a:pt x="28542" y="34786"/>
                  </a:lnTo>
                  <a:lnTo>
                    <a:pt x="26540" y="33626"/>
                  </a:lnTo>
                  <a:lnTo>
                    <a:pt x="26551" y="33591"/>
                  </a:lnTo>
                  <a:lnTo>
                    <a:pt x="26551" y="33546"/>
                  </a:lnTo>
                  <a:lnTo>
                    <a:pt x="26551" y="33500"/>
                  </a:lnTo>
                  <a:lnTo>
                    <a:pt x="26540" y="33466"/>
                  </a:lnTo>
                  <a:lnTo>
                    <a:pt x="26517" y="33432"/>
                  </a:lnTo>
                  <a:lnTo>
                    <a:pt x="26494" y="33398"/>
                  </a:lnTo>
                  <a:lnTo>
                    <a:pt x="26472" y="33375"/>
                  </a:lnTo>
                  <a:lnTo>
                    <a:pt x="26437" y="33353"/>
                  </a:lnTo>
                  <a:lnTo>
                    <a:pt x="26392" y="33341"/>
                  </a:lnTo>
                  <a:lnTo>
                    <a:pt x="26358" y="33330"/>
                  </a:lnTo>
                  <a:lnTo>
                    <a:pt x="26358" y="30964"/>
                  </a:lnTo>
                  <a:lnTo>
                    <a:pt x="26415" y="30941"/>
                  </a:lnTo>
                  <a:lnTo>
                    <a:pt x="26472" y="30907"/>
                  </a:lnTo>
                  <a:lnTo>
                    <a:pt x="26506" y="30850"/>
                  </a:lnTo>
                  <a:lnTo>
                    <a:pt x="26517" y="30793"/>
                  </a:lnTo>
                  <a:lnTo>
                    <a:pt x="26506" y="30725"/>
                  </a:lnTo>
                  <a:lnTo>
                    <a:pt x="28553" y="29542"/>
                  </a:lnTo>
                  <a:close/>
                  <a:moveTo>
                    <a:pt x="7531" y="33648"/>
                  </a:moveTo>
                  <a:lnTo>
                    <a:pt x="9511" y="34797"/>
                  </a:lnTo>
                  <a:lnTo>
                    <a:pt x="9499" y="34843"/>
                  </a:lnTo>
                  <a:lnTo>
                    <a:pt x="9488" y="34900"/>
                  </a:lnTo>
                  <a:lnTo>
                    <a:pt x="9499" y="34945"/>
                  </a:lnTo>
                  <a:lnTo>
                    <a:pt x="9511" y="34991"/>
                  </a:lnTo>
                  <a:lnTo>
                    <a:pt x="9534" y="35025"/>
                  </a:lnTo>
                  <a:lnTo>
                    <a:pt x="9556" y="35070"/>
                  </a:lnTo>
                  <a:lnTo>
                    <a:pt x="9590" y="35093"/>
                  </a:lnTo>
                  <a:lnTo>
                    <a:pt x="9625" y="35127"/>
                  </a:lnTo>
                  <a:lnTo>
                    <a:pt x="9670" y="35139"/>
                  </a:lnTo>
                  <a:lnTo>
                    <a:pt x="9716" y="35150"/>
                  </a:lnTo>
                  <a:lnTo>
                    <a:pt x="9716" y="37425"/>
                  </a:lnTo>
                  <a:lnTo>
                    <a:pt x="9681" y="37425"/>
                  </a:lnTo>
                  <a:lnTo>
                    <a:pt x="9636" y="37448"/>
                  </a:lnTo>
                  <a:lnTo>
                    <a:pt x="9602" y="37470"/>
                  </a:lnTo>
                  <a:lnTo>
                    <a:pt x="9568" y="37493"/>
                  </a:lnTo>
                  <a:lnTo>
                    <a:pt x="9545" y="37527"/>
                  </a:lnTo>
                  <a:lnTo>
                    <a:pt x="9534" y="37561"/>
                  </a:lnTo>
                  <a:lnTo>
                    <a:pt x="9522" y="37607"/>
                  </a:lnTo>
                  <a:lnTo>
                    <a:pt x="9511" y="37652"/>
                  </a:lnTo>
                  <a:lnTo>
                    <a:pt x="9522" y="37698"/>
                  </a:lnTo>
                  <a:lnTo>
                    <a:pt x="9534" y="37732"/>
                  </a:lnTo>
                  <a:lnTo>
                    <a:pt x="7588" y="38847"/>
                  </a:lnTo>
                  <a:lnTo>
                    <a:pt x="7554" y="38801"/>
                  </a:lnTo>
                  <a:lnTo>
                    <a:pt x="7497" y="38767"/>
                  </a:lnTo>
                  <a:lnTo>
                    <a:pt x="7440" y="38745"/>
                  </a:lnTo>
                  <a:lnTo>
                    <a:pt x="7372" y="38733"/>
                  </a:lnTo>
                  <a:lnTo>
                    <a:pt x="7304" y="38745"/>
                  </a:lnTo>
                  <a:lnTo>
                    <a:pt x="7236" y="38767"/>
                  </a:lnTo>
                  <a:lnTo>
                    <a:pt x="7190" y="38801"/>
                  </a:lnTo>
                  <a:lnTo>
                    <a:pt x="7145" y="38847"/>
                  </a:lnTo>
                  <a:lnTo>
                    <a:pt x="5165" y="37709"/>
                  </a:lnTo>
                  <a:lnTo>
                    <a:pt x="5177" y="37652"/>
                  </a:lnTo>
                  <a:lnTo>
                    <a:pt x="5165" y="37584"/>
                  </a:lnTo>
                  <a:lnTo>
                    <a:pt x="5131" y="37539"/>
                  </a:lnTo>
                  <a:lnTo>
                    <a:pt x="5086" y="37493"/>
                  </a:lnTo>
                  <a:lnTo>
                    <a:pt x="5018" y="37482"/>
                  </a:lnTo>
                  <a:lnTo>
                    <a:pt x="5018" y="35127"/>
                  </a:lnTo>
                  <a:lnTo>
                    <a:pt x="5063" y="35127"/>
                  </a:lnTo>
                  <a:lnTo>
                    <a:pt x="5109" y="35104"/>
                  </a:lnTo>
                  <a:lnTo>
                    <a:pt x="5143" y="35082"/>
                  </a:lnTo>
                  <a:lnTo>
                    <a:pt x="5177" y="35059"/>
                  </a:lnTo>
                  <a:lnTo>
                    <a:pt x="5200" y="35025"/>
                  </a:lnTo>
                  <a:lnTo>
                    <a:pt x="5222" y="34979"/>
                  </a:lnTo>
                  <a:lnTo>
                    <a:pt x="5234" y="34945"/>
                  </a:lnTo>
                  <a:lnTo>
                    <a:pt x="5234" y="34900"/>
                  </a:lnTo>
                  <a:lnTo>
                    <a:pt x="5234" y="34843"/>
                  </a:lnTo>
                  <a:lnTo>
                    <a:pt x="5222" y="34797"/>
                  </a:lnTo>
                  <a:lnTo>
                    <a:pt x="7213" y="33648"/>
                  </a:lnTo>
                  <a:lnTo>
                    <a:pt x="7236" y="33682"/>
                  </a:lnTo>
                  <a:lnTo>
                    <a:pt x="7281" y="33717"/>
                  </a:lnTo>
                  <a:lnTo>
                    <a:pt x="7327" y="33728"/>
                  </a:lnTo>
                  <a:lnTo>
                    <a:pt x="7372" y="33739"/>
                  </a:lnTo>
                  <a:lnTo>
                    <a:pt x="7418" y="33728"/>
                  </a:lnTo>
                  <a:lnTo>
                    <a:pt x="7463" y="33717"/>
                  </a:lnTo>
                  <a:lnTo>
                    <a:pt x="7497" y="33694"/>
                  </a:lnTo>
                  <a:lnTo>
                    <a:pt x="7531" y="33648"/>
                  </a:lnTo>
                  <a:close/>
                  <a:moveTo>
                    <a:pt x="21409" y="33660"/>
                  </a:moveTo>
                  <a:lnTo>
                    <a:pt x="21444" y="33705"/>
                  </a:lnTo>
                  <a:lnTo>
                    <a:pt x="21489" y="33739"/>
                  </a:lnTo>
                  <a:lnTo>
                    <a:pt x="21546" y="33762"/>
                  </a:lnTo>
                  <a:lnTo>
                    <a:pt x="21660" y="33762"/>
                  </a:lnTo>
                  <a:lnTo>
                    <a:pt x="21705" y="33739"/>
                  </a:lnTo>
                  <a:lnTo>
                    <a:pt x="21751" y="33705"/>
                  </a:lnTo>
                  <a:lnTo>
                    <a:pt x="21785" y="33671"/>
                  </a:lnTo>
                  <a:lnTo>
                    <a:pt x="23787" y="34831"/>
                  </a:lnTo>
                  <a:lnTo>
                    <a:pt x="23776" y="34900"/>
                  </a:lnTo>
                  <a:lnTo>
                    <a:pt x="23787" y="34968"/>
                  </a:lnTo>
                  <a:lnTo>
                    <a:pt x="23821" y="35025"/>
                  </a:lnTo>
                  <a:lnTo>
                    <a:pt x="23878" y="35070"/>
                  </a:lnTo>
                  <a:lnTo>
                    <a:pt x="23946" y="35093"/>
                  </a:lnTo>
                  <a:lnTo>
                    <a:pt x="23946" y="37482"/>
                  </a:lnTo>
                  <a:lnTo>
                    <a:pt x="23889" y="37505"/>
                  </a:lnTo>
                  <a:lnTo>
                    <a:pt x="23844" y="37539"/>
                  </a:lnTo>
                  <a:lnTo>
                    <a:pt x="23810" y="37596"/>
                  </a:lnTo>
                  <a:lnTo>
                    <a:pt x="23798" y="37652"/>
                  </a:lnTo>
                  <a:lnTo>
                    <a:pt x="23810" y="37698"/>
                  </a:lnTo>
                  <a:lnTo>
                    <a:pt x="21819" y="38847"/>
                  </a:lnTo>
                  <a:lnTo>
                    <a:pt x="21773" y="38801"/>
                  </a:lnTo>
                  <a:lnTo>
                    <a:pt x="21728" y="38767"/>
                  </a:lnTo>
                  <a:lnTo>
                    <a:pt x="21671" y="38745"/>
                  </a:lnTo>
                  <a:lnTo>
                    <a:pt x="21603" y="38733"/>
                  </a:lnTo>
                  <a:lnTo>
                    <a:pt x="21535" y="38745"/>
                  </a:lnTo>
                  <a:lnTo>
                    <a:pt x="21478" y="38767"/>
                  </a:lnTo>
                  <a:lnTo>
                    <a:pt x="21421" y="38801"/>
                  </a:lnTo>
                  <a:lnTo>
                    <a:pt x="21375" y="38858"/>
                  </a:lnTo>
                  <a:lnTo>
                    <a:pt x="19453" y="37744"/>
                  </a:lnTo>
                  <a:lnTo>
                    <a:pt x="19464" y="37698"/>
                  </a:lnTo>
                  <a:lnTo>
                    <a:pt x="19476" y="37652"/>
                  </a:lnTo>
                  <a:lnTo>
                    <a:pt x="19464" y="37607"/>
                  </a:lnTo>
                  <a:lnTo>
                    <a:pt x="19453" y="37561"/>
                  </a:lnTo>
                  <a:lnTo>
                    <a:pt x="19430" y="37516"/>
                  </a:lnTo>
                  <a:lnTo>
                    <a:pt x="19407" y="37482"/>
                  </a:lnTo>
                  <a:lnTo>
                    <a:pt x="19373" y="37459"/>
                  </a:lnTo>
                  <a:lnTo>
                    <a:pt x="19339" y="37436"/>
                  </a:lnTo>
                  <a:lnTo>
                    <a:pt x="19294" y="37414"/>
                  </a:lnTo>
                  <a:lnTo>
                    <a:pt x="19248" y="37414"/>
                  </a:lnTo>
                  <a:lnTo>
                    <a:pt x="19248" y="35104"/>
                  </a:lnTo>
                  <a:lnTo>
                    <a:pt x="19282" y="35104"/>
                  </a:lnTo>
                  <a:lnTo>
                    <a:pt x="19328" y="35082"/>
                  </a:lnTo>
                  <a:lnTo>
                    <a:pt x="19362" y="35070"/>
                  </a:lnTo>
                  <a:lnTo>
                    <a:pt x="19385" y="35036"/>
                  </a:lnTo>
                  <a:lnTo>
                    <a:pt x="19407" y="35013"/>
                  </a:lnTo>
                  <a:lnTo>
                    <a:pt x="19430" y="34979"/>
                  </a:lnTo>
                  <a:lnTo>
                    <a:pt x="19442" y="34934"/>
                  </a:lnTo>
                  <a:lnTo>
                    <a:pt x="19442" y="34900"/>
                  </a:lnTo>
                  <a:lnTo>
                    <a:pt x="19442" y="34854"/>
                  </a:lnTo>
                  <a:lnTo>
                    <a:pt x="19430" y="34809"/>
                  </a:lnTo>
                  <a:lnTo>
                    <a:pt x="21409" y="33660"/>
                  </a:lnTo>
                  <a:close/>
                  <a:moveTo>
                    <a:pt x="26164" y="33660"/>
                  </a:moveTo>
                  <a:lnTo>
                    <a:pt x="26199" y="33705"/>
                  </a:lnTo>
                  <a:lnTo>
                    <a:pt x="26233" y="33728"/>
                  </a:lnTo>
                  <a:lnTo>
                    <a:pt x="26290" y="33751"/>
                  </a:lnTo>
                  <a:lnTo>
                    <a:pt x="26346" y="33762"/>
                  </a:lnTo>
                  <a:lnTo>
                    <a:pt x="26392" y="33751"/>
                  </a:lnTo>
                  <a:lnTo>
                    <a:pt x="26449" y="33739"/>
                  </a:lnTo>
                  <a:lnTo>
                    <a:pt x="26483" y="33705"/>
                  </a:lnTo>
                  <a:lnTo>
                    <a:pt x="26517" y="33671"/>
                  </a:lnTo>
                  <a:lnTo>
                    <a:pt x="28519" y="34820"/>
                  </a:lnTo>
                  <a:lnTo>
                    <a:pt x="28519" y="34854"/>
                  </a:lnTo>
                  <a:lnTo>
                    <a:pt x="28508" y="34900"/>
                  </a:lnTo>
                  <a:lnTo>
                    <a:pt x="28519" y="34934"/>
                  </a:lnTo>
                  <a:lnTo>
                    <a:pt x="28519" y="34968"/>
                  </a:lnTo>
                  <a:lnTo>
                    <a:pt x="28565" y="35025"/>
                  </a:lnTo>
                  <a:lnTo>
                    <a:pt x="28610" y="35070"/>
                  </a:lnTo>
                  <a:lnTo>
                    <a:pt x="28678" y="35093"/>
                  </a:lnTo>
                  <a:lnTo>
                    <a:pt x="28678" y="37402"/>
                  </a:lnTo>
                  <a:lnTo>
                    <a:pt x="28633" y="37414"/>
                  </a:lnTo>
                  <a:lnTo>
                    <a:pt x="28599" y="37436"/>
                  </a:lnTo>
                  <a:lnTo>
                    <a:pt x="28553" y="37459"/>
                  </a:lnTo>
                  <a:lnTo>
                    <a:pt x="28530" y="37482"/>
                  </a:lnTo>
                  <a:lnTo>
                    <a:pt x="28496" y="37516"/>
                  </a:lnTo>
                  <a:lnTo>
                    <a:pt x="28485" y="37561"/>
                  </a:lnTo>
                  <a:lnTo>
                    <a:pt x="28462" y="37607"/>
                  </a:lnTo>
                  <a:lnTo>
                    <a:pt x="28462" y="37652"/>
                  </a:lnTo>
                  <a:lnTo>
                    <a:pt x="28462" y="37698"/>
                  </a:lnTo>
                  <a:lnTo>
                    <a:pt x="28485" y="37744"/>
                  </a:lnTo>
                  <a:lnTo>
                    <a:pt x="26563" y="38847"/>
                  </a:lnTo>
                  <a:lnTo>
                    <a:pt x="26517" y="38801"/>
                  </a:lnTo>
                  <a:lnTo>
                    <a:pt x="26472" y="38767"/>
                  </a:lnTo>
                  <a:lnTo>
                    <a:pt x="26403" y="38745"/>
                  </a:lnTo>
                  <a:lnTo>
                    <a:pt x="26346" y="38733"/>
                  </a:lnTo>
                  <a:lnTo>
                    <a:pt x="26278" y="38745"/>
                  </a:lnTo>
                  <a:lnTo>
                    <a:pt x="26210" y="38767"/>
                  </a:lnTo>
                  <a:lnTo>
                    <a:pt x="26153" y="38801"/>
                  </a:lnTo>
                  <a:lnTo>
                    <a:pt x="26119" y="38858"/>
                  </a:lnTo>
                  <a:lnTo>
                    <a:pt x="24128" y="37709"/>
                  </a:lnTo>
                  <a:lnTo>
                    <a:pt x="24140" y="37652"/>
                  </a:lnTo>
                  <a:lnTo>
                    <a:pt x="24128" y="37584"/>
                  </a:lnTo>
                  <a:lnTo>
                    <a:pt x="24094" y="37539"/>
                  </a:lnTo>
                  <a:lnTo>
                    <a:pt x="24049" y="37505"/>
                  </a:lnTo>
                  <a:lnTo>
                    <a:pt x="23992" y="37482"/>
                  </a:lnTo>
                  <a:lnTo>
                    <a:pt x="23992" y="35093"/>
                  </a:lnTo>
                  <a:lnTo>
                    <a:pt x="24026" y="35082"/>
                  </a:lnTo>
                  <a:lnTo>
                    <a:pt x="24060" y="35070"/>
                  </a:lnTo>
                  <a:lnTo>
                    <a:pt x="24117" y="35025"/>
                  </a:lnTo>
                  <a:lnTo>
                    <a:pt x="24151" y="34968"/>
                  </a:lnTo>
                  <a:lnTo>
                    <a:pt x="24162" y="34934"/>
                  </a:lnTo>
                  <a:lnTo>
                    <a:pt x="24174" y="34900"/>
                  </a:lnTo>
                  <a:lnTo>
                    <a:pt x="24162" y="34854"/>
                  </a:lnTo>
                  <a:lnTo>
                    <a:pt x="24151" y="34820"/>
                  </a:lnTo>
                  <a:lnTo>
                    <a:pt x="26164" y="33660"/>
                  </a:lnTo>
                  <a:close/>
                  <a:moveTo>
                    <a:pt x="35617" y="33671"/>
                  </a:moveTo>
                  <a:lnTo>
                    <a:pt x="35651" y="33717"/>
                  </a:lnTo>
                  <a:lnTo>
                    <a:pt x="35708" y="33751"/>
                  </a:lnTo>
                  <a:lnTo>
                    <a:pt x="35765" y="33773"/>
                  </a:lnTo>
                  <a:lnTo>
                    <a:pt x="35822" y="33785"/>
                  </a:lnTo>
                  <a:lnTo>
                    <a:pt x="35879" y="33773"/>
                  </a:lnTo>
                  <a:lnTo>
                    <a:pt x="35936" y="33751"/>
                  </a:lnTo>
                  <a:lnTo>
                    <a:pt x="35981" y="33717"/>
                  </a:lnTo>
                  <a:lnTo>
                    <a:pt x="36015" y="33682"/>
                  </a:lnTo>
                  <a:lnTo>
                    <a:pt x="38006" y="34820"/>
                  </a:lnTo>
                  <a:lnTo>
                    <a:pt x="37995" y="34854"/>
                  </a:lnTo>
                  <a:lnTo>
                    <a:pt x="37995" y="34900"/>
                  </a:lnTo>
                  <a:lnTo>
                    <a:pt x="38006" y="34968"/>
                  </a:lnTo>
                  <a:lnTo>
                    <a:pt x="38040" y="35025"/>
                  </a:lnTo>
                  <a:lnTo>
                    <a:pt x="38097" y="35070"/>
                  </a:lnTo>
                  <a:lnTo>
                    <a:pt x="38165" y="35093"/>
                  </a:lnTo>
                  <a:lnTo>
                    <a:pt x="38165" y="37436"/>
                  </a:lnTo>
                  <a:lnTo>
                    <a:pt x="38120" y="37448"/>
                  </a:lnTo>
                  <a:lnTo>
                    <a:pt x="38086" y="37459"/>
                  </a:lnTo>
                  <a:lnTo>
                    <a:pt x="38029" y="37505"/>
                  </a:lnTo>
                  <a:lnTo>
                    <a:pt x="38006" y="37539"/>
                  </a:lnTo>
                  <a:lnTo>
                    <a:pt x="37983" y="37573"/>
                  </a:lnTo>
                  <a:lnTo>
                    <a:pt x="37972" y="37607"/>
                  </a:lnTo>
                  <a:lnTo>
                    <a:pt x="37972" y="37652"/>
                  </a:lnTo>
                  <a:lnTo>
                    <a:pt x="37972" y="37687"/>
                  </a:lnTo>
                  <a:lnTo>
                    <a:pt x="37983" y="37732"/>
                  </a:lnTo>
                  <a:lnTo>
                    <a:pt x="36027" y="38858"/>
                  </a:lnTo>
                  <a:lnTo>
                    <a:pt x="35981" y="38813"/>
                  </a:lnTo>
                  <a:lnTo>
                    <a:pt x="35936" y="38779"/>
                  </a:lnTo>
                  <a:lnTo>
                    <a:pt x="35879" y="38767"/>
                  </a:lnTo>
                  <a:lnTo>
                    <a:pt x="35822" y="38756"/>
                  </a:lnTo>
                  <a:lnTo>
                    <a:pt x="35765" y="38767"/>
                  </a:lnTo>
                  <a:lnTo>
                    <a:pt x="35708" y="38790"/>
                  </a:lnTo>
                  <a:lnTo>
                    <a:pt x="35651" y="38824"/>
                  </a:lnTo>
                  <a:lnTo>
                    <a:pt x="35617" y="38870"/>
                  </a:lnTo>
                  <a:lnTo>
                    <a:pt x="33649" y="37732"/>
                  </a:lnTo>
                  <a:lnTo>
                    <a:pt x="33661" y="37687"/>
                  </a:lnTo>
                  <a:lnTo>
                    <a:pt x="33661" y="37652"/>
                  </a:lnTo>
                  <a:lnTo>
                    <a:pt x="33661" y="37607"/>
                  </a:lnTo>
                  <a:lnTo>
                    <a:pt x="33649" y="37573"/>
                  </a:lnTo>
                  <a:lnTo>
                    <a:pt x="33627" y="37539"/>
                  </a:lnTo>
                  <a:lnTo>
                    <a:pt x="33604" y="37505"/>
                  </a:lnTo>
                  <a:lnTo>
                    <a:pt x="33581" y="37482"/>
                  </a:lnTo>
                  <a:lnTo>
                    <a:pt x="33547" y="37459"/>
                  </a:lnTo>
                  <a:lnTo>
                    <a:pt x="33513" y="37448"/>
                  </a:lnTo>
                  <a:lnTo>
                    <a:pt x="33467" y="37448"/>
                  </a:lnTo>
                  <a:lnTo>
                    <a:pt x="33467" y="35093"/>
                  </a:lnTo>
                  <a:lnTo>
                    <a:pt x="33502" y="35082"/>
                  </a:lnTo>
                  <a:lnTo>
                    <a:pt x="33536" y="35070"/>
                  </a:lnTo>
                  <a:lnTo>
                    <a:pt x="33593" y="35025"/>
                  </a:lnTo>
                  <a:lnTo>
                    <a:pt x="33638" y="34968"/>
                  </a:lnTo>
                  <a:lnTo>
                    <a:pt x="33649" y="34934"/>
                  </a:lnTo>
                  <a:lnTo>
                    <a:pt x="33649" y="34900"/>
                  </a:lnTo>
                  <a:lnTo>
                    <a:pt x="33649" y="34854"/>
                  </a:lnTo>
                  <a:lnTo>
                    <a:pt x="33638" y="34820"/>
                  </a:lnTo>
                  <a:lnTo>
                    <a:pt x="35617" y="33671"/>
                  </a:lnTo>
                  <a:close/>
                  <a:moveTo>
                    <a:pt x="11957" y="33648"/>
                  </a:moveTo>
                  <a:lnTo>
                    <a:pt x="11991" y="33682"/>
                  </a:lnTo>
                  <a:lnTo>
                    <a:pt x="12025" y="33705"/>
                  </a:lnTo>
                  <a:lnTo>
                    <a:pt x="12070" y="33728"/>
                  </a:lnTo>
                  <a:lnTo>
                    <a:pt x="12127" y="33739"/>
                  </a:lnTo>
                  <a:lnTo>
                    <a:pt x="12173" y="33728"/>
                  </a:lnTo>
                  <a:lnTo>
                    <a:pt x="12207" y="33717"/>
                  </a:lnTo>
                  <a:lnTo>
                    <a:pt x="12252" y="33682"/>
                  </a:lnTo>
                  <a:lnTo>
                    <a:pt x="12275" y="33660"/>
                  </a:lnTo>
                  <a:lnTo>
                    <a:pt x="14277" y="34809"/>
                  </a:lnTo>
                  <a:lnTo>
                    <a:pt x="14266" y="34854"/>
                  </a:lnTo>
                  <a:lnTo>
                    <a:pt x="14254" y="34900"/>
                  </a:lnTo>
                  <a:lnTo>
                    <a:pt x="14266" y="34934"/>
                  </a:lnTo>
                  <a:lnTo>
                    <a:pt x="14277" y="34979"/>
                  </a:lnTo>
                  <a:lnTo>
                    <a:pt x="14288" y="35013"/>
                  </a:lnTo>
                  <a:lnTo>
                    <a:pt x="14323" y="35048"/>
                  </a:lnTo>
                  <a:lnTo>
                    <a:pt x="14345" y="35070"/>
                  </a:lnTo>
                  <a:lnTo>
                    <a:pt x="14379" y="35093"/>
                  </a:lnTo>
                  <a:lnTo>
                    <a:pt x="14414" y="35116"/>
                  </a:lnTo>
                  <a:lnTo>
                    <a:pt x="14459" y="35127"/>
                  </a:lnTo>
                  <a:lnTo>
                    <a:pt x="14459" y="37470"/>
                  </a:lnTo>
                  <a:lnTo>
                    <a:pt x="14402" y="37493"/>
                  </a:lnTo>
                  <a:lnTo>
                    <a:pt x="14357" y="37539"/>
                  </a:lnTo>
                  <a:lnTo>
                    <a:pt x="14323" y="37584"/>
                  </a:lnTo>
                  <a:lnTo>
                    <a:pt x="14311" y="37652"/>
                  </a:lnTo>
                  <a:lnTo>
                    <a:pt x="14323" y="37709"/>
                  </a:lnTo>
                  <a:lnTo>
                    <a:pt x="12286" y="38881"/>
                  </a:lnTo>
                  <a:lnTo>
                    <a:pt x="12252" y="38847"/>
                  </a:lnTo>
                  <a:lnTo>
                    <a:pt x="12218" y="38813"/>
                  </a:lnTo>
                  <a:lnTo>
                    <a:pt x="12173" y="38801"/>
                  </a:lnTo>
                  <a:lnTo>
                    <a:pt x="12127" y="38790"/>
                  </a:lnTo>
                  <a:lnTo>
                    <a:pt x="12070" y="38801"/>
                  </a:lnTo>
                  <a:lnTo>
                    <a:pt x="12025" y="38824"/>
                  </a:lnTo>
                  <a:lnTo>
                    <a:pt x="11979" y="38847"/>
                  </a:lnTo>
                  <a:lnTo>
                    <a:pt x="11945" y="38892"/>
                  </a:lnTo>
                  <a:lnTo>
                    <a:pt x="9966" y="37744"/>
                  </a:lnTo>
                  <a:lnTo>
                    <a:pt x="9977" y="37698"/>
                  </a:lnTo>
                  <a:lnTo>
                    <a:pt x="9989" y="37652"/>
                  </a:lnTo>
                  <a:lnTo>
                    <a:pt x="9977" y="37607"/>
                  </a:lnTo>
                  <a:lnTo>
                    <a:pt x="9966" y="37561"/>
                  </a:lnTo>
                  <a:lnTo>
                    <a:pt x="9943" y="37527"/>
                  </a:lnTo>
                  <a:lnTo>
                    <a:pt x="9920" y="37493"/>
                  </a:lnTo>
                  <a:lnTo>
                    <a:pt x="9886" y="37459"/>
                  </a:lnTo>
                  <a:lnTo>
                    <a:pt x="9852" y="37436"/>
                  </a:lnTo>
                  <a:lnTo>
                    <a:pt x="9807" y="37425"/>
                  </a:lnTo>
                  <a:lnTo>
                    <a:pt x="9761" y="37414"/>
                  </a:lnTo>
                  <a:lnTo>
                    <a:pt x="9761" y="35150"/>
                  </a:lnTo>
                  <a:lnTo>
                    <a:pt x="9818" y="35150"/>
                  </a:lnTo>
                  <a:lnTo>
                    <a:pt x="9863" y="35127"/>
                  </a:lnTo>
                  <a:lnTo>
                    <a:pt x="9898" y="35104"/>
                  </a:lnTo>
                  <a:lnTo>
                    <a:pt x="9932" y="35070"/>
                  </a:lnTo>
                  <a:lnTo>
                    <a:pt x="9966" y="35036"/>
                  </a:lnTo>
                  <a:lnTo>
                    <a:pt x="9989" y="34991"/>
                  </a:lnTo>
                  <a:lnTo>
                    <a:pt x="10000" y="34945"/>
                  </a:lnTo>
                  <a:lnTo>
                    <a:pt x="10011" y="34900"/>
                  </a:lnTo>
                  <a:lnTo>
                    <a:pt x="10000" y="34843"/>
                  </a:lnTo>
                  <a:lnTo>
                    <a:pt x="9989" y="34786"/>
                  </a:lnTo>
                  <a:lnTo>
                    <a:pt x="11957" y="33648"/>
                  </a:lnTo>
                  <a:close/>
                  <a:moveTo>
                    <a:pt x="16700" y="33648"/>
                  </a:moveTo>
                  <a:lnTo>
                    <a:pt x="16723" y="33682"/>
                  </a:lnTo>
                  <a:lnTo>
                    <a:pt x="16768" y="33717"/>
                  </a:lnTo>
                  <a:lnTo>
                    <a:pt x="16814" y="33728"/>
                  </a:lnTo>
                  <a:lnTo>
                    <a:pt x="16859" y="33739"/>
                  </a:lnTo>
                  <a:lnTo>
                    <a:pt x="16905" y="33739"/>
                  </a:lnTo>
                  <a:lnTo>
                    <a:pt x="16950" y="33717"/>
                  </a:lnTo>
                  <a:lnTo>
                    <a:pt x="16996" y="33694"/>
                  </a:lnTo>
                  <a:lnTo>
                    <a:pt x="17019" y="33660"/>
                  </a:lnTo>
                  <a:lnTo>
                    <a:pt x="19032" y="34820"/>
                  </a:lnTo>
                  <a:lnTo>
                    <a:pt x="19021" y="34854"/>
                  </a:lnTo>
                  <a:lnTo>
                    <a:pt x="19021" y="34900"/>
                  </a:lnTo>
                  <a:lnTo>
                    <a:pt x="19021" y="34934"/>
                  </a:lnTo>
                  <a:lnTo>
                    <a:pt x="19032" y="34968"/>
                  </a:lnTo>
                  <a:lnTo>
                    <a:pt x="19066" y="35036"/>
                  </a:lnTo>
                  <a:lnTo>
                    <a:pt x="19123" y="35082"/>
                  </a:lnTo>
                  <a:lnTo>
                    <a:pt x="19157" y="35093"/>
                  </a:lnTo>
                  <a:lnTo>
                    <a:pt x="19203" y="35104"/>
                  </a:lnTo>
                  <a:lnTo>
                    <a:pt x="19203" y="37414"/>
                  </a:lnTo>
                  <a:lnTo>
                    <a:pt x="19157" y="37425"/>
                  </a:lnTo>
                  <a:lnTo>
                    <a:pt x="19112" y="37436"/>
                  </a:lnTo>
                  <a:lnTo>
                    <a:pt x="19078" y="37459"/>
                  </a:lnTo>
                  <a:lnTo>
                    <a:pt x="19055" y="37493"/>
                  </a:lnTo>
                  <a:lnTo>
                    <a:pt x="19021" y="37527"/>
                  </a:lnTo>
                  <a:lnTo>
                    <a:pt x="19009" y="37561"/>
                  </a:lnTo>
                  <a:lnTo>
                    <a:pt x="18998" y="37607"/>
                  </a:lnTo>
                  <a:lnTo>
                    <a:pt x="18986" y="37652"/>
                  </a:lnTo>
                  <a:lnTo>
                    <a:pt x="18998" y="37698"/>
                  </a:lnTo>
                  <a:lnTo>
                    <a:pt x="19009" y="37732"/>
                  </a:lnTo>
                  <a:lnTo>
                    <a:pt x="17019" y="38881"/>
                  </a:lnTo>
                  <a:lnTo>
                    <a:pt x="16984" y="38858"/>
                  </a:lnTo>
                  <a:lnTo>
                    <a:pt x="16950" y="38824"/>
                  </a:lnTo>
                  <a:lnTo>
                    <a:pt x="16905" y="38813"/>
                  </a:lnTo>
                  <a:lnTo>
                    <a:pt x="16859" y="38801"/>
                  </a:lnTo>
                  <a:lnTo>
                    <a:pt x="16814" y="38813"/>
                  </a:lnTo>
                  <a:lnTo>
                    <a:pt x="16768" y="38836"/>
                  </a:lnTo>
                  <a:lnTo>
                    <a:pt x="16734" y="38858"/>
                  </a:lnTo>
                  <a:lnTo>
                    <a:pt x="16700" y="38892"/>
                  </a:lnTo>
                  <a:lnTo>
                    <a:pt x="14664" y="37721"/>
                  </a:lnTo>
                  <a:lnTo>
                    <a:pt x="14675" y="37652"/>
                  </a:lnTo>
                  <a:lnTo>
                    <a:pt x="14664" y="37584"/>
                  </a:lnTo>
                  <a:lnTo>
                    <a:pt x="14618" y="37527"/>
                  </a:lnTo>
                  <a:lnTo>
                    <a:pt x="14573" y="37493"/>
                  </a:lnTo>
                  <a:lnTo>
                    <a:pt x="14505" y="37470"/>
                  </a:lnTo>
                  <a:lnTo>
                    <a:pt x="14505" y="35127"/>
                  </a:lnTo>
                  <a:lnTo>
                    <a:pt x="14550" y="35116"/>
                  </a:lnTo>
                  <a:lnTo>
                    <a:pt x="14584" y="35104"/>
                  </a:lnTo>
                  <a:lnTo>
                    <a:pt x="14630" y="35082"/>
                  </a:lnTo>
                  <a:lnTo>
                    <a:pt x="14664" y="35059"/>
                  </a:lnTo>
                  <a:lnTo>
                    <a:pt x="14687" y="35025"/>
                  </a:lnTo>
                  <a:lnTo>
                    <a:pt x="14709" y="34979"/>
                  </a:lnTo>
                  <a:lnTo>
                    <a:pt x="14721" y="34934"/>
                  </a:lnTo>
                  <a:lnTo>
                    <a:pt x="14721" y="34900"/>
                  </a:lnTo>
                  <a:lnTo>
                    <a:pt x="14721" y="34843"/>
                  </a:lnTo>
                  <a:lnTo>
                    <a:pt x="14698" y="34797"/>
                  </a:lnTo>
                  <a:lnTo>
                    <a:pt x="16700" y="33648"/>
                  </a:lnTo>
                  <a:close/>
                  <a:moveTo>
                    <a:pt x="40418" y="33637"/>
                  </a:moveTo>
                  <a:lnTo>
                    <a:pt x="40441" y="33671"/>
                  </a:lnTo>
                  <a:lnTo>
                    <a:pt x="40475" y="33694"/>
                  </a:lnTo>
                  <a:lnTo>
                    <a:pt x="40520" y="33717"/>
                  </a:lnTo>
                  <a:lnTo>
                    <a:pt x="40600" y="33717"/>
                  </a:lnTo>
                  <a:lnTo>
                    <a:pt x="40645" y="33694"/>
                  </a:lnTo>
                  <a:lnTo>
                    <a:pt x="40679" y="33671"/>
                  </a:lnTo>
                  <a:lnTo>
                    <a:pt x="40702" y="33648"/>
                  </a:lnTo>
                  <a:lnTo>
                    <a:pt x="42738" y="34820"/>
                  </a:lnTo>
                  <a:lnTo>
                    <a:pt x="42727" y="34854"/>
                  </a:lnTo>
                  <a:lnTo>
                    <a:pt x="42716" y="34900"/>
                  </a:lnTo>
                  <a:lnTo>
                    <a:pt x="42727" y="34934"/>
                  </a:lnTo>
                  <a:lnTo>
                    <a:pt x="42738" y="34968"/>
                  </a:lnTo>
                  <a:lnTo>
                    <a:pt x="42772" y="35036"/>
                  </a:lnTo>
                  <a:lnTo>
                    <a:pt x="42829" y="35082"/>
                  </a:lnTo>
                  <a:lnTo>
                    <a:pt x="42863" y="35093"/>
                  </a:lnTo>
                  <a:lnTo>
                    <a:pt x="42909" y="35104"/>
                  </a:lnTo>
                  <a:lnTo>
                    <a:pt x="42909" y="37448"/>
                  </a:lnTo>
                  <a:lnTo>
                    <a:pt x="42863" y="37448"/>
                  </a:lnTo>
                  <a:lnTo>
                    <a:pt x="42829" y="37470"/>
                  </a:lnTo>
                  <a:lnTo>
                    <a:pt x="42772" y="37516"/>
                  </a:lnTo>
                  <a:lnTo>
                    <a:pt x="42738" y="37573"/>
                  </a:lnTo>
                  <a:lnTo>
                    <a:pt x="42727" y="37607"/>
                  </a:lnTo>
                  <a:lnTo>
                    <a:pt x="42727" y="37652"/>
                  </a:lnTo>
                  <a:lnTo>
                    <a:pt x="42727" y="37687"/>
                  </a:lnTo>
                  <a:lnTo>
                    <a:pt x="42738" y="37721"/>
                  </a:lnTo>
                  <a:lnTo>
                    <a:pt x="40702" y="38892"/>
                  </a:lnTo>
                  <a:lnTo>
                    <a:pt x="40679" y="38870"/>
                  </a:lnTo>
                  <a:lnTo>
                    <a:pt x="40645" y="38847"/>
                  </a:lnTo>
                  <a:lnTo>
                    <a:pt x="40600" y="38824"/>
                  </a:lnTo>
                  <a:lnTo>
                    <a:pt x="40520" y="38824"/>
                  </a:lnTo>
                  <a:lnTo>
                    <a:pt x="40475" y="38847"/>
                  </a:lnTo>
                  <a:lnTo>
                    <a:pt x="40441" y="38870"/>
                  </a:lnTo>
                  <a:lnTo>
                    <a:pt x="40418" y="38904"/>
                  </a:lnTo>
                  <a:lnTo>
                    <a:pt x="38393" y="37732"/>
                  </a:lnTo>
                  <a:lnTo>
                    <a:pt x="38404" y="37698"/>
                  </a:lnTo>
                  <a:lnTo>
                    <a:pt x="38404" y="37652"/>
                  </a:lnTo>
                  <a:lnTo>
                    <a:pt x="38404" y="37607"/>
                  </a:lnTo>
                  <a:lnTo>
                    <a:pt x="38393" y="37573"/>
                  </a:lnTo>
                  <a:lnTo>
                    <a:pt x="38370" y="37539"/>
                  </a:lnTo>
                  <a:lnTo>
                    <a:pt x="38347" y="37505"/>
                  </a:lnTo>
                  <a:lnTo>
                    <a:pt x="38325" y="37482"/>
                  </a:lnTo>
                  <a:lnTo>
                    <a:pt x="38291" y="37459"/>
                  </a:lnTo>
                  <a:lnTo>
                    <a:pt x="38245" y="37448"/>
                  </a:lnTo>
                  <a:lnTo>
                    <a:pt x="38211" y="37436"/>
                  </a:lnTo>
                  <a:lnTo>
                    <a:pt x="38211" y="35093"/>
                  </a:lnTo>
                  <a:lnTo>
                    <a:pt x="38245" y="35082"/>
                  </a:lnTo>
                  <a:lnTo>
                    <a:pt x="38279" y="35070"/>
                  </a:lnTo>
                  <a:lnTo>
                    <a:pt x="38336" y="35025"/>
                  </a:lnTo>
                  <a:lnTo>
                    <a:pt x="38370" y="34968"/>
                  </a:lnTo>
                  <a:lnTo>
                    <a:pt x="38382" y="34934"/>
                  </a:lnTo>
                  <a:lnTo>
                    <a:pt x="38393" y="34900"/>
                  </a:lnTo>
                  <a:lnTo>
                    <a:pt x="38382" y="34854"/>
                  </a:lnTo>
                  <a:lnTo>
                    <a:pt x="38370" y="34820"/>
                  </a:lnTo>
                  <a:lnTo>
                    <a:pt x="40418" y="33637"/>
                  </a:lnTo>
                  <a:close/>
                  <a:moveTo>
                    <a:pt x="19032" y="37778"/>
                  </a:moveTo>
                  <a:lnTo>
                    <a:pt x="19066" y="37823"/>
                  </a:lnTo>
                  <a:lnTo>
                    <a:pt x="19112" y="37857"/>
                  </a:lnTo>
                  <a:lnTo>
                    <a:pt x="19169" y="37880"/>
                  </a:lnTo>
                  <a:lnTo>
                    <a:pt x="19237" y="37891"/>
                  </a:lnTo>
                  <a:lnTo>
                    <a:pt x="19294" y="37880"/>
                  </a:lnTo>
                  <a:lnTo>
                    <a:pt x="19351" y="37869"/>
                  </a:lnTo>
                  <a:lnTo>
                    <a:pt x="19396" y="37835"/>
                  </a:lnTo>
                  <a:lnTo>
                    <a:pt x="19430" y="37789"/>
                  </a:lnTo>
                  <a:lnTo>
                    <a:pt x="21353" y="38892"/>
                  </a:lnTo>
                  <a:lnTo>
                    <a:pt x="21341" y="38949"/>
                  </a:lnTo>
                  <a:lnTo>
                    <a:pt x="21341" y="38995"/>
                  </a:lnTo>
                  <a:lnTo>
                    <a:pt x="21341" y="39052"/>
                  </a:lnTo>
                  <a:lnTo>
                    <a:pt x="21353" y="39097"/>
                  </a:lnTo>
                  <a:lnTo>
                    <a:pt x="21375" y="39131"/>
                  </a:lnTo>
                  <a:lnTo>
                    <a:pt x="21409" y="39177"/>
                  </a:lnTo>
                  <a:lnTo>
                    <a:pt x="21444" y="39211"/>
                  </a:lnTo>
                  <a:lnTo>
                    <a:pt x="21478" y="39234"/>
                  </a:lnTo>
                  <a:lnTo>
                    <a:pt x="21523" y="39245"/>
                  </a:lnTo>
                  <a:lnTo>
                    <a:pt x="21569" y="39256"/>
                  </a:lnTo>
                  <a:lnTo>
                    <a:pt x="21569" y="41577"/>
                  </a:lnTo>
                  <a:lnTo>
                    <a:pt x="21512" y="41600"/>
                  </a:lnTo>
                  <a:lnTo>
                    <a:pt x="21466" y="41645"/>
                  </a:lnTo>
                  <a:lnTo>
                    <a:pt x="21432" y="41691"/>
                  </a:lnTo>
                  <a:lnTo>
                    <a:pt x="21421" y="41759"/>
                  </a:lnTo>
                  <a:lnTo>
                    <a:pt x="21432" y="41816"/>
                  </a:lnTo>
                  <a:lnTo>
                    <a:pt x="19419" y="42976"/>
                  </a:lnTo>
                  <a:lnTo>
                    <a:pt x="19385" y="42931"/>
                  </a:lnTo>
                  <a:lnTo>
                    <a:pt x="19339" y="42897"/>
                  </a:lnTo>
                  <a:lnTo>
                    <a:pt x="19294" y="42874"/>
                  </a:lnTo>
                  <a:lnTo>
                    <a:pt x="19169" y="42874"/>
                  </a:lnTo>
                  <a:lnTo>
                    <a:pt x="19123" y="42897"/>
                  </a:lnTo>
                  <a:lnTo>
                    <a:pt x="19078" y="42931"/>
                  </a:lnTo>
                  <a:lnTo>
                    <a:pt x="19032" y="42976"/>
                  </a:lnTo>
                  <a:lnTo>
                    <a:pt x="17064" y="41839"/>
                  </a:lnTo>
                  <a:lnTo>
                    <a:pt x="17075" y="41805"/>
                  </a:lnTo>
                  <a:lnTo>
                    <a:pt x="17075" y="41759"/>
                  </a:lnTo>
                  <a:lnTo>
                    <a:pt x="17075" y="41714"/>
                  </a:lnTo>
                  <a:lnTo>
                    <a:pt x="17064" y="41679"/>
                  </a:lnTo>
                  <a:lnTo>
                    <a:pt x="17041" y="41634"/>
                  </a:lnTo>
                  <a:lnTo>
                    <a:pt x="17019" y="41611"/>
                  </a:lnTo>
                  <a:lnTo>
                    <a:pt x="16984" y="41577"/>
                  </a:lnTo>
                  <a:lnTo>
                    <a:pt x="16950" y="41566"/>
                  </a:lnTo>
                  <a:lnTo>
                    <a:pt x="16916" y="41543"/>
                  </a:lnTo>
                  <a:lnTo>
                    <a:pt x="16871" y="41543"/>
                  </a:lnTo>
                  <a:lnTo>
                    <a:pt x="16871" y="39188"/>
                  </a:lnTo>
                  <a:lnTo>
                    <a:pt x="16916" y="39188"/>
                  </a:lnTo>
                  <a:lnTo>
                    <a:pt x="16939" y="39165"/>
                  </a:lnTo>
                  <a:lnTo>
                    <a:pt x="16996" y="39131"/>
                  </a:lnTo>
                  <a:lnTo>
                    <a:pt x="17041" y="39074"/>
                  </a:lnTo>
                  <a:lnTo>
                    <a:pt x="17053" y="39040"/>
                  </a:lnTo>
                  <a:lnTo>
                    <a:pt x="17053" y="38995"/>
                  </a:lnTo>
                  <a:lnTo>
                    <a:pt x="17053" y="38961"/>
                  </a:lnTo>
                  <a:lnTo>
                    <a:pt x="17041" y="38927"/>
                  </a:lnTo>
                  <a:lnTo>
                    <a:pt x="19032" y="37778"/>
                  </a:lnTo>
                  <a:close/>
                  <a:moveTo>
                    <a:pt x="5143" y="37744"/>
                  </a:moveTo>
                  <a:lnTo>
                    <a:pt x="7122" y="38892"/>
                  </a:lnTo>
                  <a:lnTo>
                    <a:pt x="7111" y="38938"/>
                  </a:lnTo>
                  <a:lnTo>
                    <a:pt x="7099" y="38995"/>
                  </a:lnTo>
                  <a:lnTo>
                    <a:pt x="7111" y="39052"/>
                  </a:lnTo>
                  <a:lnTo>
                    <a:pt x="7122" y="39097"/>
                  </a:lnTo>
                  <a:lnTo>
                    <a:pt x="7145" y="39143"/>
                  </a:lnTo>
                  <a:lnTo>
                    <a:pt x="7179" y="39177"/>
                  </a:lnTo>
                  <a:lnTo>
                    <a:pt x="7213" y="39211"/>
                  </a:lnTo>
                  <a:lnTo>
                    <a:pt x="7247" y="39234"/>
                  </a:lnTo>
                  <a:lnTo>
                    <a:pt x="7293" y="39256"/>
                  </a:lnTo>
                  <a:lnTo>
                    <a:pt x="7349" y="39268"/>
                  </a:lnTo>
                  <a:lnTo>
                    <a:pt x="7349" y="41588"/>
                  </a:lnTo>
                  <a:lnTo>
                    <a:pt x="7293" y="41611"/>
                  </a:lnTo>
                  <a:lnTo>
                    <a:pt x="7247" y="41645"/>
                  </a:lnTo>
                  <a:lnTo>
                    <a:pt x="7213" y="41702"/>
                  </a:lnTo>
                  <a:lnTo>
                    <a:pt x="7202" y="41759"/>
                  </a:lnTo>
                  <a:lnTo>
                    <a:pt x="7213" y="41805"/>
                  </a:lnTo>
                  <a:lnTo>
                    <a:pt x="5177" y="42988"/>
                  </a:lnTo>
                  <a:lnTo>
                    <a:pt x="5143" y="42953"/>
                  </a:lnTo>
                  <a:lnTo>
                    <a:pt x="5097" y="42919"/>
                  </a:lnTo>
                  <a:lnTo>
                    <a:pt x="5052" y="42908"/>
                  </a:lnTo>
                  <a:lnTo>
                    <a:pt x="4995" y="42897"/>
                  </a:lnTo>
                  <a:lnTo>
                    <a:pt x="4949" y="42908"/>
                  </a:lnTo>
                  <a:lnTo>
                    <a:pt x="4904" y="42919"/>
                  </a:lnTo>
                  <a:lnTo>
                    <a:pt x="4858" y="42953"/>
                  </a:lnTo>
                  <a:lnTo>
                    <a:pt x="4824" y="42988"/>
                  </a:lnTo>
                  <a:lnTo>
                    <a:pt x="2868" y="41850"/>
                  </a:lnTo>
                  <a:lnTo>
                    <a:pt x="2879" y="41805"/>
                  </a:lnTo>
                  <a:lnTo>
                    <a:pt x="2879" y="41759"/>
                  </a:lnTo>
                  <a:lnTo>
                    <a:pt x="2879" y="41702"/>
                  </a:lnTo>
                  <a:lnTo>
                    <a:pt x="2868" y="41668"/>
                  </a:lnTo>
                  <a:lnTo>
                    <a:pt x="2845" y="41623"/>
                  </a:lnTo>
                  <a:lnTo>
                    <a:pt x="2811" y="41588"/>
                  </a:lnTo>
                  <a:lnTo>
                    <a:pt x="2777" y="41554"/>
                  </a:lnTo>
                  <a:lnTo>
                    <a:pt x="2742" y="41532"/>
                  </a:lnTo>
                  <a:lnTo>
                    <a:pt x="2697" y="41509"/>
                  </a:lnTo>
                  <a:lnTo>
                    <a:pt x="2651" y="41509"/>
                  </a:lnTo>
                  <a:lnTo>
                    <a:pt x="2651" y="39211"/>
                  </a:lnTo>
                  <a:lnTo>
                    <a:pt x="2697" y="39211"/>
                  </a:lnTo>
                  <a:lnTo>
                    <a:pt x="2731" y="39188"/>
                  </a:lnTo>
                  <a:lnTo>
                    <a:pt x="2765" y="39177"/>
                  </a:lnTo>
                  <a:lnTo>
                    <a:pt x="2788" y="39143"/>
                  </a:lnTo>
                  <a:lnTo>
                    <a:pt x="2811" y="39109"/>
                  </a:lnTo>
                  <a:lnTo>
                    <a:pt x="2833" y="39074"/>
                  </a:lnTo>
                  <a:lnTo>
                    <a:pt x="2845" y="39040"/>
                  </a:lnTo>
                  <a:lnTo>
                    <a:pt x="2845" y="38995"/>
                  </a:lnTo>
                  <a:lnTo>
                    <a:pt x="2845" y="38961"/>
                  </a:lnTo>
                  <a:lnTo>
                    <a:pt x="2833" y="38915"/>
                  </a:lnTo>
                  <a:lnTo>
                    <a:pt x="4858" y="37744"/>
                  </a:lnTo>
                  <a:lnTo>
                    <a:pt x="4881" y="37778"/>
                  </a:lnTo>
                  <a:lnTo>
                    <a:pt x="4915" y="37800"/>
                  </a:lnTo>
                  <a:lnTo>
                    <a:pt x="4961" y="37823"/>
                  </a:lnTo>
                  <a:lnTo>
                    <a:pt x="5040" y="37823"/>
                  </a:lnTo>
                  <a:lnTo>
                    <a:pt x="5086" y="37800"/>
                  </a:lnTo>
                  <a:lnTo>
                    <a:pt x="5120" y="37778"/>
                  </a:lnTo>
                  <a:lnTo>
                    <a:pt x="5143" y="37744"/>
                  </a:lnTo>
                  <a:close/>
                  <a:moveTo>
                    <a:pt x="28496" y="37778"/>
                  </a:moveTo>
                  <a:lnTo>
                    <a:pt x="28542" y="37835"/>
                  </a:lnTo>
                  <a:lnTo>
                    <a:pt x="28587" y="37869"/>
                  </a:lnTo>
                  <a:lnTo>
                    <a:pt x="28644" y="37891"/>
                  </a:lnTo>
                  <a:lnTo>
                    <a:pt x="28712" y="37903"/>
                  </a:lnTo>
                  <a:lnTo>
                    <a:pt x="28769" y="37891"/>
                  </a:lnTo>
                  <a:lnTo>
                    <a:pt x="28826" y="37869"/>
                  </a:lnTo>
                  <a:lnTo>
                    <a:pt x="28883" y="37835"/>
                  </a:lnTo>
                  <a:lnTo>
                    <a:pt x="28917" y="37789"/>
                  </a:lnTo>
                  <a:lnTo>
                    <a:pt x="30874" y="38915"/>
                  </a:lnTo>
                  <a:lnTo>
                    <a:pt x="30862" y="38961"/>
                  </a:lnTo>
                  <a:lnTo>
                    <a:pt x="30851" y="38995"/>
                  </a:lnTo>
                  <a:lnTo>
                    <a:pt x="30862" y="39040"/>
                  </a:lnTo>
                  <a:lnTo>
                    <a:pt x="30874" y="39074"/>
                  </a:lnTo>
                  <a:lnTo>
                    <a:pt x="30885" y="39120"/>
                  </a:lnTo>
                  <a:lnTo>
                    <a:pt x="30908" y="39143"/>
                  </a:lnTo>
                  <a:lnTo>
                    <a:pt x="30942" y="39177"/>
                  </a:lnTo>
                  <a:lnTo>
                    <a:pt x="30976" y="39200"/>
                  </a:lnTo>
                  <a:lnTo>
                    <a:pt x="31010" y="39211"/>
                  </a:lnTo>
                  <a:lnTo>
                    <a:pt x="31056" y="39222"/>
                  </a:lnTo>
                  <a:lnTo>
                    <a:pt x="31056" y="41554"/>
                  </a:lnTo>
                  <a:lnTo>
                    <a:pt x="30988" y="41577"/>
                  </a:lnTo>
                  <a:lnTo>
                    <a:pt x="30931" y="41623"/>
                  </a:lnTo>
                  <a:lnTo>
                    <a:pt x="30885" y="41679"/>
                  </a:lnTo>
                  <a:lnTo>
                    <a:pt x="30885" y="41714"/>
                  </a:lnTo>
                  <a:lnTo>
                    <a:pt x="30874" y="41759"/>
                  </a:lnTo>
                  <a:lnTo>
                    <a:pt x="30885" y="41827"/>
                  </a:lnTo>
                  <a:lnTo>
                    <a:pt x="28883" y="42988"/>
                  </a:lnTo>
                  <a:lnTo>
                    <a:pt x="28849" y="42953"/>
                  </a:lnTo>
                  <a:lnTo>
                    <a:pt x="28803" y="42919"/>
                  </a:lnTo>
                  <a:lnTo>
                    <a:pt x="28758" y="42897"/>
                  </a:lnTo>
                  <a:lnTo>
                    <a:pt x="28712" y="42897"/>
                  </a:lnTo>
                  <a:lnTo>
                    <a:pt x="28656" y="42908"/>
                  </a:lnTo>
                  <a:lnTo>
                    <a:pt x="28610" y="42919"/>
                  </a:lnTo>
                  <a:lnTo>
                    <a:pt x="28565" y="42953"/>
                  </a:lnTo>
                  <a:lnTo>
                    <a:pt x="28542" y="42988"/>
                  </a:lnTo>
                  <a:lnTo>
                    <a:pt x="26528" y="41839"/>
                  </a:lnTo>
                  <a:lnTo>
                    <a:pt x="26540" y="41793"/>
                  </a:lnTo>
                  <a:lnTo>
                    <a:pt x="26551" y="41759"/>
                  </a:lnTo>
                  <a:lnTo>
                    <a:pt x="26540" y="41714"/>
                  </a:lnTo>
                  <a:lnTo>
                    <a:pt x="26528" y="41679"/>
                  </a:lnTo>
                  <a:lnTo>
                    <a:pt x="26517" y="41645"/>
                  </a:lnTo>
                  <a:lnTo>
                    <a:pt x="26494" y="41611"/>
                  </a:lnTo>
                  <a:lnTo>
                    <a:pt x="26460" y="41588"/>
                  </a:lnTo>
                  <a:lnTo>
                    <a:pt x="26426" y="41566"/>
                  </a:lnTo>
                  <a:lnTo>
                    <a:pt x="26392" y="41554"/>
                  </a:lnTo>
                  <a:lnTo>
                    <a:pt x="26358" y="41554"/>
                  </a:lnTo>
                  <a:lnTo>
                    <a:pt x="26358" y="39268"/>
                  </a:lnTo>
                  <a:lnTo>
                    <a:pt x="26403" y="39256"/>
                  </a:lnTo>
                  <a:lnTo>
                    <a:pt x="26460" y="39245"/>
                  </a:lnTo>
                  <a:lnTo>
                    <a:pt x="26494" y="39211"/>
                  </a:lnTo>
                  <a:lnTo>
                    <a:pt x="26540" y="39188"/>
                  </a:lnTo>
                  <a:lnTo>
                    <a:pt x="26563" y="39143"/>
                  </a:lnTo>
                  <a:lnTo>
                    <a:pt x="26585" y="39097"/>
                  </a:lnTo>
                  <a:lnTo>
                    <a:pt x="26608" y="39052"/>
                  </a:lnTo>
                  <a:lnTo>
                    <a:pt x="26608" y="38995"/>
                  </a:lnTo>
                  <a:lnTo>
                    <a:pt x="26608" y="38938"/>
                  </a:lnTo>
                  <a:lnTo>
                    <a:pt x="26585" y="38892"/>
                  </a:lnTo>
                  <a:lnTo>
                    <a:pt x="28496" y="37778"/>
                  </a:lnTo>
                  <a:close/>
                  <a:moveTo>
                    <a:pt x="33627" y="37766"/>
                  </a:moveTo>
                  <a:lnTo>
                    <a:pt x="35595" y="38904"/>
                  </a:lnTo>
                  <a:lnTo>
                    <a:pt x="35583" y="38949"/>
                  </a:lnTo>
                  <a:lnTo>
                    <a:pt x="35583" y="38995"/>
                  </a:lnTo>
                  <a:lnTo>
                    <a:pt x="35583" y="39040"/>
                  </a:lnTo>
                  <a:lnTo>
                    <a:pt x="35595" y="39086"/>
                  </a:lnTo>
                  <a:lnTo>
                    <a:pt x="35617" y="39120"/>
                  </a:lnTo>
                  <a:lnTo>
                    <a:pt x="35640" y="39165"/>
                  </a:lnTo>
                  <a:lnTo>
                    <a:pt x="35674" y="39188"/>
                  </a:lnTo>
                  <a:lnTo>
                    <a:pt x="35708" y="39211"/>
                  </a:lnTo>
                  <a:lnTo>
                    <a:pt x="35754" y="39234"/>
                  </a:lnTo>
                  <a:lnTo>
                    <a:pt x="35788" y="39234"/>
                  </a:lnTo>
                  <a:lnTo>
                    <a:pt x="35788" y="41554"/>
                  </a:lnTo>
                  <a:lnTo>
                    <a:pt x="35720" y="41577"/>
                  </a:lnTo>
                  <a:lnTo>
                    <a:pt x="35663" y="41623"/>
                  </a:lnTo>
                  <a:lnTo>
                    <a:pt x="35629" y="41679"/>
                  </a:lnTo>
                  <a:lnTo>
                    <a:pt x="35617" y="41714"/>
                  </a:lnTo>
                  <a:lnTo>
                    <a:pt x="35617" y="41759"/>
                  </a:lnTo>
                  <a:lnTo>
                    <a:pt x="35617" y="41793"/>
                  </a:lnTo>
                  <a:lnTo>
                    <a:pt x="35629" y="41827"/>
                  </a:lnTo>
                  <a:lnTo>
                    <a:pt x="33627" y="42988"/>
                  </a:lnTo>
                  <a:lnTo>
                    <a:pt x="33593" y="42953"/>
                  </a:lnTo>
                  <a:lnTo>
                    <a:pt x="33547" y="42919"/>
                  </a:lnTo>
                  <a:lnTo>
                    <a:pt x="33502" y="42897"/>
                  </a:lnTo>
                  <a:lnTo>
                    <a:pt x="33399" y="42897"/>
                  </a:lnTo>
                  <a:lnTo>
                    <a:pt x="33354" y="42919"/>
                  </a:lnTo>
                  <a:lnTo>
                    <a:pt x="33308" y="42953"/>
                  </a:lnTo>
                  <a:lnTo>
                    <a:pt x="33274" y="42988"/>
                  </a:lnTo>
                  <a:lnTo>
                    <a:pt x="31272" y="41827"/>
                  </a:lnTo>
                  <a:lnTo>
                    <a:pt x="31283" y="41793"/>
                  </a:lnTo>
                  <a:lnTo>
                    <a:pt x="31283" y="41759"/>
                  </a:lnTo>
                  <a:lnTo>
                    <a:pt x="31283" y="41714"/>
                  </a:lnTo>
                  <a:lnTo>
                    <a:pt x="31272" y="41679"/>
                  </a:lnTo>
                  <a:lnTo>
                    <a:pt x="31249" y="41645"/>
                  </a:lnTo>
                  <a:lnTo>
                    <a:pt x="31226" y="41623"/>
                  </a:lnTo>
                  <a:lnTo>
                    <a:pt x="31204" y="41588"/>
                  </a:lnTo>
                  <a:lnTo>
                    <a:pt x="31170" y="41577"/>
                  </a:lnTo>
                  <a:lnTo>
                    <a:pt x="31135" y="41554"/>
                  </a:lnTo>
                  <a:lnTo>
                    <a:pt x="31101" y="41554"/>
                  </a:lnTo>
                  <a:lnTo>
                    <a:pt x="31101" y="39222"/>
                  </a:lnTo>
                  <a:lnTo>
                    <a:pt x="31135" y="39222"/>
                  </a:lnTo>
                  <a:lnTo>
                    <a:pt x="31181" y="39200"/>
                  </a:lnTo>
                  <a:lnTo>
                    <a:pt x="31215" y="39177"/>
                  </a:lnTo>
                  <a:lnTo>
                    <a:pt x="31249" y="39154"/>
                  </a:lnTo>
                  <a:lnTo>
                    <a:pt x="31272" y="39120"/>
                  </a:lnTo>
                  <a:lnTo>
                    <a:pt x="31295" y="39086"/>
                  </a:lnTo>
                  <a:lnTo>
                    <a:pt x="31306" y="39040"/>
                  </a:lnTo>
                  <a:lnTo>
                    <a:pt x="31306" y="38995"/>
                  </a:lnTo>
                  <a:lnTo>
                    <a:pt x="31306" y="38949"/>
                  </a:lnTo>
                  <a:lnTo>
                    <a:pt x="31295" y="38904"/>
                  </a:lnTo>
                  <a:lnTo>
                    <a:pt x="33274" y="37766"/>
                  </a:lnTo>
                  <a:lnTo>
                    <a:pt x="33308" y="37800"/>
                  </a:lnTo>
                  <a:lnTo>
                    <a:pt x="33354" y="37835"/>
                  </a:lnTo>
                  <a:lnTo>
                    <a:pt x="33399" y="37857"/>
                  </a:lnTo>
                  <a:lnTo>
                    <a:pt x="33502" y="37857"/>
                  </a:lnTo>
                  <a:lnTo>
                    <a:pt x="33547" y="37835"/>
                  </a:lnTo>
                  <a:lnTo>
                    <a:pt x="33593" y="37812"/>
                  </a:lnTo>
                  <a:lnTo>
                    <a:pt x="33627" y="37766"/>
                  </a:lnTo>
                  <a:close/>
                  <a:moveTo>
                    <a:pt x="14334" y="37744"/>
                  </a:moveTo>
                  <a:lnTo>
                    <a:pt x="14368" y="37778"/>
                  </a:lnTo>
                  <a:lnTo>
                    <a:pt x="14402" y="37812"/>
                  </a:lnTo>
                  <a:lnTo>
                    <a:pt x="14448" y="37823"/>
                  </a:lnTo>
                  <a:lnTo>
                    <a:pt x="14493" y="37835"/>
                  </a:lnTo>
                  <a:lnTo>
                    <a:pt x="14539" y="37823"/>
                  </a:lnTo>
                  <a:lnTo>
                    <a:pt x="14573" y="37812"/>
                  </a:lnTo>
                  <a:lnTo>
                    <a:pt x="14607" y="37789"/>
                  </a:lnTo>
                  <a:lnTo>
                    <a:pt x="14641" y="37755"/>
                  </a:lnTo>
                  <a:lnTo>
                    <a:pt x="16677" y="38938"/>
                  </a:lnTo>
                  <a:lnTo>
                    <a:pt x="16666" y="38995"/>
                  </a:lnTo>
                  <a:lnTo>
                    <a:pt x="16677" y="39063"/>
                  </a:lnTo>
                  <a:lnTo>
                    <a:pt x="16711" y="39120"/>
                  </a:lnTo>
                  <a:lnTo>
                    <a:pt x="16768" y="39165"/>
                  </a:lnTo>
                  <a:lnTo>
                    <a:pt x="16825" y="39188"/>
                  </a:lnTo>
                  <a:lnTo>
                    <a:pt x="16825" y="41543"/>
                  </a:lnTo>
                  <a:lnTo>
                    <a:pt x="16791" y="41554"/>
                  </a:lnTo>
                  <a:lnTo>
                    <a:pt x="16757" y="41566"/>
                  </a:lnTo>
                  <a:lnTo>
                    <a:pt x="16700" y="41611"/>
                  </a:lnTo>
                  <a:lnTo>
                    <a:pt x="16655" y="41679"/>
                  </a:lnTo>
                  <a:lnTo>
                    <a:pt x="16643" y="41714"/>
                  </a:lnTo>
                  <a:lnTo>
                    <a:pt x="16643" y="41759"/>
                  </a:lnTo>
                  <a:lnTo>
                    <a:pt x="16643" y="41793"/>
                  </a:lnTo>
                  <a:lnTo>
                    <a:pt x="16655" y="41827"/>
                  </a:lnTo>
                  <a:lnTo>
                    <a:pt x="14641" y="42999"/>
                  </a:lnTo>
                  <a:lnTo>
                    <a:pt x="14607" y="42965"/>
                  </a:lnTo>
                  <a:lnTo>
                    <a:pt x="14573" y="42942"/>
                  </a:lnTo>
                  <a:lnTo>
                    <a:pt x="14539" y="42931"/>
                  </a:lnTo>
                  <a:lnTo>
                    <a:pt x="14493" y="42919"/>
                  </a:lnTo>
                  <a:lnTo>
                    <a:pt x="14448" y="42931"/>
                  </a:lnTo>
                  <a:lnTo>
                    <a:pt x="14402" y="42942"/>
                  </a:lnTo>
                  <a:lnTo>
                    <a:pt x="14368" y="42965"/>
                  </a:lnTo>
                  <a:lnTo>
                    <a:pt x="14334" y="42999"/>
                  </a:lnTo>
                  <a:lnTo>
                    <a:pt x="12366" y="41861"/>
                  </a:lnTo>
                  <a:lnTo>
                    <a:pt x="12377" y="41816"/>
                  </a:lnTo>
                  <a:lnTo>
                    <a:pt x="12389" y="41759"/>
                  </a:lnTo>
                  <a:lnTo>
                    <a:pt x="12377" y="41702"/>
                  </a:lnTo>
                  <a:lnTo>
                    <a:pt x="12366" y="41657"/>
                  </a:lnTo>
                  <a:lnTo>
                    <a:pt x="12343" y="41611"/>
                  </a:lnTo>
                  <a:lnTo>
                    <a:pt x="12309" y="41577"/>
                  </a:lnTo>
                  <a:lnTo>
                    <a:pt x="12275" y="41543"/>
                  </a:lnTo>
                  <a:lnTo>
                    <a:pt x="12230" y="41520"/>
                  </a:lnTo>
                  <a:lnTo>
                    <a:pt x="12184" y="41497"/>
                  </a:lnTo>
                  <a:lnTo>
                    <a:pt x="12139" y="41486"/>
                  </a:lnTo>
                  <a:lnTo>
                    <a:pt x="12139" y="39200"/>
                  </a:lnTo>
                  <a:lnTo>
                    <a:pt x="12173" y="39200"/>
                  </a:lnTo>
                  <a:lnTo>
                    <a:pt x="12207" y="39188"/>
                  </a:lnTo>
                  <a:lnTo>
                    <a:pt x="12241" y="39165"/>
                  </a:lnTo>
                  <a:lnTo>
                    <a:pt x="12275" y="39143"/>
                  </a:lnTo>
                  <a:lnTo>
                    <a:pt x="12298" y="39109"/>
                  </a:lnTo>
                  <a:lnTo>
                    <a:pt x="12309" y="39074"/>
                  </a:lnTo>
                  <a:lnTo>
                    <a:pt x="12321" y="39040"/>
                  </a:lnTo>
                  <a:lnTo>
                    <a:pt x="12332" y="38995"/>
                  </a:lnTo>
                  <a:lnTo>
                    <a:pt x="12321" y="38961"/>
                  </a:lnTo>
                  <a:lnTo>
                    <a:pt x="12309" y="38915"/>
                  </a:lnTo>
                  <a:lnTo>
                    <a:pt x="14334" y="37744"/>
                  </a:lnTo>
                  <a:close/>
                  <a:moveTo>
                    <a:pt x="9943" y="37778"/>
                  </a:moveTo>
                  <a:lnTo>
                    <a:pt x="11934" y="38927"/>
                  </a:lnTo>
                  <a:lnTo>
                    <a:pt x="11911" y="38995"/>
                  </a:lnTo>
                  <a:lnTo>
                    <a:pt x="11922" y="39040"/>
                  </a:lnTo>
                  <a:lnTo>
                    <a:pt x="11934" y="39074"/>
                  </a:lnTo>
                  <a:lnTo>
                    <a:pt x="11968" y="39131"/>
                  </a:lnTo>
                  <a:lnTo>
                    <a:pt x="12025" y="39177"/>
                  </a:lnTo>
                  <a:lnTo>
                    <a:pt x="12093" y="39200"/>
                  </a:lnTo>
                  <a:lnTo>
                    <a:pt x="12093" y="41497"/>
                  </a:lnTo>
                  <a:lnTo>
                    <a:pt x="12036" y="41509"/>
                  </a:lnTo>
                  <a:lnTo>
                    <a:pt x="12002" y="41520"/>
                  </a:lnTo>
                  <a:lnTo>
                    <a:pt x="11957" y="41543"/>
                  </a:lnTo>
                  <a:lnTo>
                    <a:pt x="11922" y="41577"/>
                  </a:lnTo>
                  <a:lnTo>
                    <a:pt x="11900" y="41623"/>
                  </a:lnTo>
                  <a:lnTo>
                    <a:pt x="11877" y="41657"/>
                  </a:lnTo>
                  <a:lnTo>
                    <a:pt x="11865" y="41702"/>
                  </a:lnTo>
                  <a:lnTo>
                    <a:pt x="11854" y="41759"/>
                  </a:lnTo>
                  <a:lnTo>
                    <a:pt x="11865" y="41805"/>
                  </a:lnTo>
                  <a:lnTo>
                    <a:pt x="11877" y="41850"/>
                  </a:lnTo>
                  <a:lnTo>
                    <a:pt x="9875" y="43010"/>
                  </a:lnTo>
                  <a:lnTo>
                    <a:pt x="9852" y="42976"/>
                  </a:lnTo>
                  <a:lnTo>
                    <a:pt x="9818" y="42953"/>
                  </a:lnTo>
                  <a:lnTo>
                    <a:pt x="9784" y="42942"/>
                  </a:lnTo>
                  <a:lnTo>
                    <a:pt x="9704" y="42942"/>
                  </a:lnTo>
                  <a:lnTo>
                    <a:pt x="9670" y="42965"/>
                  </a:lnTo>
                  <a:lnTo>
                    <a:pt x="9636" y="42988"/>
                  </a:lnTo>
                  <a:lnTo>
                    <a:pt x="9613" y="43010"/>
                  </a:lnTo>
                  <a:lnTo>
                    <a:pt x="7531" y="41805"/>
                  </a:lnTo>
                  <a:lnTo>
                    <a:pt x="7531" y="41759"/>
                  </a:lnTo>
                  <a:lnTo>
                    <a:pt x="7520" y="41702"/>
                  </a:lnTo>
                  <a:lnTo>
                    <a:pt x="7497" y="41645"/>
                  </a:lnTo>
                  <a:lnTo>
                    <a:pt x="7452" y="41611"/>
                  </a:lnTo>
                  <a:lnTo>
                    <a:pt x="7395" y="41588"/>
                  </a:lnTo>
                  <a:lnTo>
                    <a:pt x="7395" y="39268"/>
                  </a:lnTo>
                  <a:lnTo>
                    <a:pt x="7440" y="39256"/>
                  </a:lnTo>
                  <a:lnTo>
                    <a:pt x="7486" y="39234"/>
                  </a:lnTo>
                  <a:lnTo>
                    <a:pt x="7531" y="39211"/>
                  </a:lnTo>
                  <a:lnTo>
                    <a:pt x="7566" y="39177"/>
                  </a:lnTo>
                  <a:lnTo>
                    <a:pt x="7600" y="39143"/>
                  </a:lnTo>
                  <a:lnTo>
                    <a:pt x="7622" y="39097"/>
                  </a:lnTo>
                  <a:lnTo>
                    <a:pt x="7634" y="39052"/>
                  </a:lnTo>
                  <a:lnTo>
                    <a:pt x="7634" y="38995"/>
                  </a:lnTo>
                  <a:lnTo>
                    <a:pt x="7634" y="38938"/>
                  </a:lnTo>
                  <a:lnTo>
                    <a:pt x="7611" y="38892"/>
                  </a:lnTo>
                  <a:lnTo>
                    <a:pt x="9545" y="37778"/>
                  </a:lnTo>
                  <a:lnTo>
                    <a:pt x="9590" y="37823"/>
                  </a:lnTo>
                  <a:lnTo>
                    <a:pt x="9636" y="37857"/>
                  </a:lnTo>
                  <a:lnTo>
                    <a:pt x="9693" y="37880"/>
                  </a:lnTo>
                  <a:lnTo>
                    <a:pt x="9750" y="37891"/>
                  </a:lnTo>
                  <a:lnTo>
                    <a:pt x="9807" y="37880"/>
                  </a:lnTo>
                  <a:lnTo>
                    <a:pt x="9863" y="37857"/>
                  </a:lnTo>
                  <a:lnTo>
                    <a:pt x="9909" y="37823"/>
                  </a:lnTo>
                  <a:lnTo>
                    <a:pt x="9943" y="37778"/>
                  </a:lnTo>
                  <a:close/>
                  <a:moveTo>
                    <a:pt x="16677" y="41873"/>
                  </a:moveTo>
                  <a:lnTo>
                    <a:pt x="16711" y="41907"/>
                  </a:lnTo>
                  <a:lnTo>
                    <a:pt x="16757" y="41941"/>
                  </a:lnTo>
                  <a:lnTo>
                    <a:pt x="16802" y="41964"/>
                  </a:lnTo>
                  <a:lnTo>
                    <a:pt x="16859" y="41975"/>
                  </a:lnTo>
                  <a:lnTo>
                    <a:pt x="16916" y="41964"/>
                  </a:lnTo>
                  <a:lnTo>
                    <a:pt x="16962" y="41952"/>
                  </a:lnTo>
                  <a:lnTo>
                    <a:pt x="17007" y="41918"/>
                  </a:lnTo>
                  <a:lnTo>
                    <a:pt x="17041" y="41884"/>
                  </a:lnTo>
                  <a:lnTo>
                    <a:pt x="19021" y="43022"/>
                  </a:lnTo>
                  <a:lnTo>
                    <a:pt x="18998" y="43056"/>
                  </a:lnTo>
                  <a:lnTo>
                    <a:pt x="18998" y="43101"/>
                  </a:lnTo>
                  <a:lnTo>
                    <a:pt x="18998" y="43147"/>
                  </a:lnTo>
                  <a:lnTo>
                    <a:pt x="19009" y="43192"/>
                  </a:lnTo>
                  <a:lnTo>
                    <a:pt x="19032" y="43226"/>
                  </a:lnTo>
                  <a:lnTo>
                    <a:pt x="19055" y="43261"/>
                  </a:lnTo>
                  <a:lnTo>
                    <a:pt x="19089" y="43283"/>
                  </a:lnTo>
                  <a:lnTo>
                    <a:pt x="19123" y="43306"/>
                  </a:lnTo>
                  <a:lnTo>
                    <a:pt x="19157" y="43329"/>
                  </a:lnTo>
                  <a:lnTo>
                    <a:pt x="19203" y="43329"/>
                  </a:lnTo>
                  <a:lnTo>
                    <a:pt x="19203" y="45615"/>
                  </a:lnTo>
                  <a:lnTo>
                    <a:pt x="19157" y="45627"/>
                  </a:lnTo>
                  <a:lnTo>
                    <a:pt x="19112" y="45649"/>
                  </a:lnTo>
                  <a:lnTo>
                    <a:pt x="19078" y="45672"/>
                  </a:lnTo>
                  <a:lnTo>
                    <a:pt x="19043" y="45695"/>
                  </a:lnTo>
                  <a:lnTo>
                    <a:pt x="19021" y="45729"/>
                  </a:lnTo>
                  <a:lnTo>
                    <a:pt x="18998" y="45775"/>
                  </a:lnTo>
                  <a:lnTo>
                    <a:pt x="18986" y="45820"/>
                  </a:lnTo>
                  <a:lnTo>
                    <a:pt x="18986" y="45866"/>
                  </a:lnTo>
                  <a:lnTo>
                    <a:pt x="18986" y="45911"/>
                  </a:lnTo>
                  <a:lnTo>
                    <a:pt x="18998" y="45957"/>
                  </a:lnTo>
                  <a:lnTo>
                    <a:pt x="17075" y="47060"/>
                  </a:lnTo>
                  <a:lnTo>
                    <a:pt x="17041" y="47014"/>
                  </a:lnTo>
                  <a:lnTo>
                    <a:pt x="16984" y="46980"/>
                  </a:lnTo>
                  <a:lnTo>
                    <a:pt x="16928" y="46958"/>
                  </a:lnTo>
                  <a:lnTo>
                    <a:pt x="16859" y="46946"/>
                  </a:lnTo>
                  <a:lnTo>
                    <a:pt x="16791" y="46958"/>
                  </a:lnTo>
                  <a:lnTo>
                    <a:pt x="16734" y="46980"/>
                  </a:lnTo>
                  <a:lnTo>
                    <a:pt x="16677" y="47014"/>
                  </a:lnTo>
                  <a:lnTo>
                    <a:pt x="16632" y="47071"/>
                  </a:lnTo>
                  <a:lnTo>
                    <a:pt x="14675" y="45934"/>
                  </a:lnTo>
                  <a:lnTo>
                    <a:pt x="14687" y="45900"/>
                  </a:lnTo>
                  <a:lnTo>
                    <a:pt x="14698" y="45866"/>
                  </a:lnTo>
                  <a:lnTo>
                    <a:pt x="14687" y="45820"/>
                  </a:lnTo>
                  <a:lnTo>
                    <a:pt x="14675" y="45786"/>
                  </a:lnTo>
                  <a:lnTo>
                    <a:pt x="14664" y="45752"/>
                  </a:lnTo>
                  <a:lnTo>
                    <a:pt x="14641" y="45718"/>
                  </a:lnTo>
                  <a:lnTo>
                    <a:pt x="14607" y="45695"/>
                  </a:lnTo>
                  <a:lnTo>
                    <a:pt x="14584" y="45684"/>
                  </a:lnTo>
                  <a:lnTo>
                    <a:pt x="14539" y="45661"/>
                  </a:lnTo>
                  <a:lnTo>
                    <a:pt x="14505" y="45661"/>
                  </a:lnTo>
                  <a:lnTo>
                    <a:pt x="14505" y="43283"/>
                  </a:lnTo>
                  <a:lnTo>
                    <a:pt x="14573" y="43272"/>
                  </a:lnTo>
                  <a:lnTo>
                    <a:pt x="14630" y="43226"/>
                  </a:lnTo>
                  <a:lnTo>
                    <a:pt x="14664" y="43170"/>
                  </a:lnTo>
                  <a:lnTo>
                    <a:pt x="14675" y="43135"/>
                  </a:lnTo>
                  <a:lnTo>
                    <a:pt x="14675" y="43101"/>
                  </a:lnTo>
                  <a:lnTo>
                    <a:pt x="14675" y="43067"/>
                  </a:lnTo>
                  <a:lnTo>
                    <a:pt x="14664" y="43033"/>
                  </a:lnTo>
                  <a:lnTo>
                    <a:pt x="16677" y="41873"/>
                  </a:lnTo>
                  <a:close/>
                  <a:moveTo>
                    <a:pt x="21455" y="41850"/>
                  </a:moveTo>
                  <a:lnTo>
                    <a:pt x="21478" y="41884"/>
                  </a:lnTo>
                  <a:lnTo>
                    <a:pt x="21512" y="41907"/>
                  </a:lnTo>
                  <a:lnTo>
                    <a:pt x="21557" y="41930"/>
                  </a:lnTo>
                  <a:lnTo>
                    <a:pt x="21648" y="41930"/>
                  </a:lnTo>
                  <a:lnTo>
                    <a:pt x="21682" y="41918"/>
                  </a:lnTo>
                  <a:lnTo>
                    <a:pt x="21717" y="41896"/>
                  </a:lnTo>
                  <a:lnTo>
                    <a:pt x="21751" y="41861"/>
                  </a:lnTo>
                  <a:lnTo>
                    <a:pt x="23719" y="42999"/>
                  </a:lnTo>
                  <a:lnTo>
                    <a:pt x="23707" y="43056"/>
                  </a:lnTo>
                  <a:lnTo>
                    <a:pt x="23707" y="43101"/>
                  </a:lnTo>
                  <a:lnTo>
                    <a:pt x="23707" y="43158"/>
                  </a:lnTo>
                  <a:lnTo>
                    <a:pt x="23719" y="43204"/>
                  </a:lnTo>
                  <a:lnTo>
                    <a:pt x="23741" y="43249"/>
                  </a:lnTo>
                  <a:lnTo>
                    <a:pt x="23776" y="43283"/>
                  </a:lnTo>
                  <a:lnTo>
                    <a:pt x="23810" y="43317"/>
                  </a:lnTo>
                  <a:lnTo>
                    <a:pt x="23844" y="43340"/>
                  </a:lnTo>
                  <a:lnTo>
                    <a:pt x="23889" y="43363"/>
                  </a:lnTo>
                  <a:lnTo>
                    <a:pt x="23946" y="43374"/>
                  </a:lnTo>
                  <a:lnTo>
                    <a:pt x="23946" y="45615"/>
                  </a:lnTo>
                  <a:lnTo>
                    <a:pt x="23901" y="45627"/>
                  </a:lnTo>
                  <a:lnTo>
                    <a:pt x="23855" y="45649"/>
                  </a:lnTo>
                  <a:lnTo>
                    <a:pt x="23821" y="45672"/>
                  </a:lnTo>
                  <a:lnTo>
                    <a:pt x="23787" y="45695"/>
                  </a:lnTo>
                  <a:lnTo>
                    <a:pt x="23764" y="45729"/>
                  </a:lnTo>
                  <a:lnTo>
                    <a:pt x="23741" y="45775"/>
                  </a:lnTo>
                  <a:lnTo>
                    <a:pt x="23730" y="45820"/>
                  </a:lnTo>
                  <a:lnTo>
                    <a:pt x="23730" y="45866"/>
                  </a:lnTo>
                  <a:lnTo>
                    <a:pt x="23730" y="45911"/>
                  </a:lnTo>
                  <a:lnTo>
                    <a:pt x="23741" y="45957"/>
                  </a:lnTo>
                  <a:lnTo>
                    <a:pt x="21785" y="47083"/>
                  </a:lnTo>
                  <a:lnTo>
                    <a:pt x="21751" y="47049"/>
                  </a:lnTo>
                  <a:lnTo>
                    <a:pt x="21705" y="47014"/>
                  </a:lnTo>
                  <a:lnTo>
                    <a:pt x="21660" y="46992"/>
                  </a:lnTo>
                  <a:lnTo>
                    <a:pt x="21546" y="46992"/>
                  </a:lnTo>
                  <a:lnTo>
                    <a:pt x="21489" y="47014"/>
                  </a:lnTo>
                  <a:lnTo>
                    <a:pt x="21455" y="47049"/>
                  </a:lnTo>
                  <a:lnTo>
                    <a:pt x="21421" y="47094"/>
                  </a:lnTo>
                  <a:lnTo>
                    <a:pt x="19453" y="45957"/>
                  </a:lnTo>
                  <a:lnTo>
                    <a:pt x="19476" y="45911"/>
                  </a:lnTo>
                  <a:lnTo>
                    <a:pt x="19476" y="45866"/>
                  </a:lnTo>
                  <a:lnTo>
                    <a:pt x="19476" y="45809"/>
                  </a:lnTo>
                  <a:lnTo>
                    <a:pt x="19464" y="45763"/>
                  </a:lnTo>
                  <a:lnTo>
                    <a:pt x="19442" y="45729"/>
                  </a:lnTo>
                  <a:lnTo>
                    <a:pt x="19407" y="45695"/>
                  </a:lnTo>
                  <a:lnTo>
                    <a:pt x="19373" y="45661"/>
                  </a:lnTo>
                  <a:lnTo>
                    <a:pt x="19339" y="45638"/>
                  </a:lnTo>
                  <a:lnTo>
                    <a:pt x="19294" y="45627"/>
                  </a:lnTo>
                  <a:lnTo>
                    <a:pt x="19248" y="45615"/>
                  </a:lnTo>
                  <a:lnTo>
                    <a:pt x="19248" y="43340"/>
                  </a:lnTo>
                  <a:lnTo>
                    <a:pt x="19294" y="43329"/>
                  </a:lnTo>
                  <a:lnTo>
                    <a:pt x="19328" y="43317"/>
                  </a:lnTo>
                  <a:lnTo>
                    <a:pt x="19373" y="43295"/>
                  </a:lnTo>
                  <a:lnTo>
                    <a:pt x="19396" y="43261"/>
                  </a:lnTo>
                  <a:lnTo>
                    <a:pt x="19430" y="43226"/>
                  </a:lnTo>
                  <a:lnTo>
                    <a:pt x="19453" y="43192"/>
                  </a:lnTo>
                  <a:lnTo>
                    <a:pt x="19464" y="43147"/>
                  </a:lnTo>
                  <a:lnTo>
                    <a:pt x="19464" y="43101"/>
                  </a:lnTo>
                  <a:lnTo>
                    <a:pt x="19464" y="43056"/>
                  </a:lnTo>
                  <a:lnTo>
                    <a:pt x="19442" y="43010"/>
                  </a:lnTo>
                  <a:lnTo>
                    <a:pt x="21455" y="41850"/>
                  </a:lnTo>
                  <a:close/>
                  <a:moveTo>
                    <a:pt x="11900" y="41896"/>
                  </a:moveTo>
                  <a:lnTo>
                    <a:pt x="11934" y="41941"/>
                  </a:lnTo>
                  <a:lnTo>
                    <a:pt x="11991" y="41987"/>
                  </a:lnTo>
                  <a:lnTo>
                    <a:pt x="12048" y="42009"/>
                  </a:lnTo>
                  <a:lnTo>
                    <a:pt x="12127" y="42021"/>
                  </a:lnTo>
                  <a:lnTo>
                    <a:pt x="12184" y="42009"/>
                  </a:lnTo>
                  <a:lnTo>
                    <a:pt x="12252" y="41987"/>
                  </a:lnTo>
                  <a:lnTo>
                    <a:pt x="12298" y="41952"/>
                  </a:lnTo>
                  <a:lnTo>
                    <a:pt x="12343" y="41907"/>
                  </a:lnTo>
                  <a:lnTo>
                    <a:pt x="14323" y="43044"/>
                  </a:lnTo>
                  <a:lnTo>
                    <a:pt x="14311" y="43101"/>
                  </a:lnTo>
                  <a:lnTo>
                    <a:pt x="14323" y="43170"/>
                  </a:lnTo>
                  <a:lnTo>
                    <a:pt x="14357" y="43226"/>
                  </a:lnTo>
                  <a:lnTo>
                    <a:pt x="14402" y="43261"/>
                  </a:lnTo>
                  <a:lnTo>
                    <a:pt x="14459" y="43283"/>
                  </a:lnTo>
                  <a:lnTo>
                    <a:pt x="14459" y="45661"/>
                  </a:lnTo>
                  <a:lnTo>
                    <a:pt x="14391" y="45684"/>
                  </a:lnTo>
                  <a:lnTo>
                    <a:pt x="14334" y="45729"/>
                  </a:lnTo>
                  <a:lnTo>
                    <a:pt x="14300" y="45786"/>
                  </a:lnTo>
                  <a:lnTo>
                    <a:pt x="14288" y="45866"/>
                  </a:lnTo>
                  <a:lnTo>
                    <a:pt x="14300" y="45934"/>
                  </a:lnTo>
                  <a:lnTo>
                    <a:pt x="12286" y="47094"/>
                  </a:lnTo>
                  <a:lnTo>
                    <a:pt x="12252" y="47060"/>
                  </a:lnTo>
                  <a:lnTo>
                    <a:pt x="12218" y="47026"/>
                  </a:lnTo>
                  <a:lnTo>
                    <a:pt x="12173" y="47014"/>
                  </a:lnTo>
                  <a:lnTo>
                    <a:pt x="12127" y="47003"/>
                  </a:lnTo>
                  <a:lnTo>
                    <a:pt x="12070" y="47014"/>
                  </a:lnTo>
                  <a:lnTo>
                    <a:pt x="12025" y="47037"/>
                  </a:lnTo>
                  <a:lnTo>
                    <a:pt x="11979" y="47060"/>
                  </a:lnTo>
                  <a:lnTo>
                    <a:pt x="11957" y="47105"/>
                  </a:lnTo>
                  <a:lnTo>
                    <a:pt x="9977" y="45968"/>
                  </a:lnTo>
                  <a:lnTo>
                    <a:pt x="10000" y="45911"/>
                  </a:lnTo>
                  <a:lnTo>
                    <a:pt x="10000" y="45866"/>
                  </a:lnTo>
                  <a:lnTo>
                    <a:pt x="10000" y="45809"/>
                  </a:lnTo>
                  <a:lnTo>
                    <a:pt x="9989" y="45763"/>
                  </a:lnTo>
                  <a:lnTo>
                    <a:pt x="9966" y="45718"/>
                  </a:lnTo>
                  <a:lnTo>
                    <a:pt x="9932" y="45684"/>
                  </a:lnTo>
                  <a:lnTo>
                    <a:pt x="9898" y="45649"/>
                  </a:lnTo>
                  <a:lnTo>
                    <a:pt x="9852" y="45627"/>
                  </a:lnTo>
                  <a:lnTo>
                    <a:pt x="9807" y="45615"/>
                  </a:lnTo>
                  <a:lnTo>
                    <a:pt x="9761" y="45604"/>
                  </a:lnTo>
                  <a:lnTo>
                    <a:pt x="9761" y="43272"/>
                  </a:lnTo>
                  <a:lnTo>
                    <a:pt x="9818" y="43249"/>
                  </a:lnTo>
                  <a:lnTo>
                    <a:pt x="9875" y="43215"/>
                  </a:lnTo>
                  <a:lnTo>
                    <a:pt x="9898" y="43170"/>
                  </a:lnTo>
                  <a:lnTo>
                    <a:pt x="9909" y="43101"/>
                  </a:lnTo>
                  <a:lnTo>
                    <a:pt x="9898" y="43044"/>
                  </a:lnTo>
                  <a:lnTo>
                    <a:pt x="11900" y="41896"/>
                  </a:lnTo>
                  <a:close/>
                  <a:moveTo>
                    <a:pt x="30908" y="41861"/>
                  </a:moveTo>
                  <a:lnTo>
                    <a:pt x="30942" y="41907"/>
                  </a:lnTo>
                  <a:lnTo>
                    <a:pt x="30988" y="41930"/>
                  </a:lnTo>
                  <a:lnTo>
                    <a:pt x="31033" y="41952"/>
                  </a:lnTo>
                  <a:lnTo>
                    <a:pt x="31079" y="41964"/>
                  </a:lnTo>
                  <a:lnTo>
                    <a:pt x="31135" y="41952"/>
                  </a:lnTo>
                  <a:lnTo>
                    <a:pt x="31181" y="41941"/>
                  </a:lnTo>
                  <a:lnTo>
                    <a:pt x="31215" y="41907"/>
                  </a:lnTo>
                  <a:lnTo>
                    <a:pt x="31249" y="41873"/>
                  </a:lnTo>
                  <a:lnTo>
                    <a:pt x="33251" y="43033"/>
                  </a:lnTo>
                  <a:lnTo>
                    <a:pt x="33251" y="43067"/>
                  </a:lnTo>
                  <a:lnTo>
                    <a:pt x="33240" y="43101"/>
                  </a:lnTo>
                  <a:lnTo>
                    <a:pt x="33251" y="43147"/>
                  </a:lnTo>
                  <a:lnTo>
                    <a:pt x="33251" y="43181"/>
                  </a:lnTo>
                  <a:lnTo>
                    <a:pt x="33297" y="43238"/>
                  </a:lnTo>
                  <a:lnTo>
                    <a:pt x="33354" y="43283"/>
                  </a:lnTo>
                  <a:lnTo>
                    <a:pt x="33388" y="43306"/>
                  </a:lnTo>
                  <a:lnTo>
                    <a:pt x="33422" y="43306"/>
                  </a:lnTo>
                  <a:lnTo>
                    <a:pt x="33422" y="45661"/>
                  </a:lnTo>
                  <a:lnTo>
                    <a:pt x="33354" y="45684"/>
                  </a:lnTo>
                  <a:lnTo>
                    <a:pt x="33297" y="45729"/>
                  </a:lnTo>
                  <a:lnTo>
                    <a:pt x="33263" y="45786"/>
                  </a:lnTo>
                  <a:lnTo>
                    <a:pt x="33251" y="45866"/>
                  </a:lnTo>
                  <a:lnTo>
                    <a:pt x="33263" y="45934"/>
                  </a:lnTo>
                  <a:lnTo>
                    <a:pt x="31238" y="47094"/>
                  </a:lnTo>
                  <a:lnTo>
                    <a:pt x="31204" y="47071"/>
                  </a:lnTo>
                  <a:lnTo>
                    <a:pt x="31170" y="47037"/>
                  </a:lnTo>
                  <a:lnTo>
                    <a:pt x="31124" y="47026"/>
                  </a:lnTo>
                  <a:lnTo>
                    <a:pt x="31079" y="47014"/>
                  </a:lnTo>
                  <a:lnTo>
                    <a:pt x="31033" y="47026"/>
                  </a:lnTo>
                  <a:lnTo>
                    <a:pt x="30988" y="47037"/>
                  </a:lnTo>
                  <a:lnTo>
                    <a:pt x="30953" y="47071"/>
                  </a:lnTo>
                  <a:lnTo>
                    <a:pt x="30919" y="47105"/>
                  </a:lnTo>
                  <a:lnTo>
                    <a:pt x="28940" y="45957"/>
                  </a:lnTo>
                  <a:lnTo>
                    <a:pt x="28951" y="45911"/>
                  </a:lnTo>
                  <a:lnTo>
                    <a:pt x="28951" y="45866"/>
                  </a:lnTo>
                  <a:lnTo>
                    <a:pt x="28951" y="45809"/>
                  </a:lnTo>
                  <a:lnTo>
                    <a:pt x="28940" y="45775"/>
                  </a:lnTo>
                  <a:lnTo>
                    <a:pt x="28917" y="45729"/>
                  </a:lnTo>
                  <a:lnTo>
                    <a:pt x="28894" y="45695"/>
                  </a:lnTo>
                  <a:lnTo>
                    <a:pt x="28860" y="45661"/>
                  </a:lnTo>
                  <a:lnTo>
                    <a:pt x="28815" y="45638"/>
                  </a:lnTo>
                  <a:lnTo>
                    <a:pt x="28769" y="45627"/>
                  </a:lnTo>
                  <a:lnTo>
                    <a:pt x="28724" y="45615"/>
                  </a:lnTo>
                  <a:lnTo>
                    <a:pt x="28724" y="43306"/>
                  </a:lnTo>
                  <a:lnTo>
                    <a:pt x="28769" y="43306"/>
                  </a:lnTo>
                  <a:lnTo>
                    <a:pt x="28803" y="43295"/>
                  </a:lnTo>
                  <a:lnTo>
                    <a:pt x="28838" y="43272"/>
                  </a:lnTo>
                  <a:lnTo>
                    <a:pt x="28860" y="43249"/>
                  </a:lnTo>
                  <a:lnTo>
                    <a:pt x="28883" y="43215"/>
                  </a:lnTo>
                  <a:lnTo>
                    <a:pt x="28906" y="43181"/>
                  </a:lnTo>
                  <a:lnTo>
                    <a:pt x="28917" y="43147"/>
                  </a:lnTo>
                  <a:lnTo>
                    <a:pt x="28917" y="43101"/>
                  </a:lnTo>
                  <a:lnTo>
                    <a:pt x="28917" y="43067"/>
                  </a:lnTo>
                  <a:lnTo>
                    <a:pt x="28906" y="43022"/>
                  </a:lnTo>
                  <a:lnTo>
                    <a:pt x="30908" y="41861"/>
                  </a:lnTo>
                  <a:close/>
                  <a:moveTo>
                    <a:pt x="35788" y="0"/>
                  </a:moveTo>
                  <a:lnTo>
                    <a:pt x="35788" y="512"/>
                  </a:lnTo>
                  <a:lnTo>
                    <a:pt x="35731" y="535"/>
                  </a:lnTo>
                  <a:lnTo>
                    <a:pt x="35674" y="580"/>
                  </a:lnTo>
                  <a:lnTo>
                    <a:pt x="35640" y="637"/>
                  </a:lnTo>
                  <a:lnTo>
                    <a:pt x="35629" y="705"/>
                  </a:lnTo>
                  <a:lnTo>
                    <a:pt x="35640" y="762"/>
                  </a:lnTo>
                  <a:lnTo>
                    <a:pt x="33581" y="1945"/>
                  </a:lnTo>
                  <a:lnTo>
                    <a:pt x="33558" y="1922"/>
                  </a:lnTo>
                  <a:lnTo>
                    <a:pt x="33524" y="1900"/>
                  </a:lnTo>
                  <a:lnTo>
                    <a:pt x="33490" y="1888"/>
                  </a:lnTo>
                  <a:lnTo>
                    <a:pt x="33456" y="1877"/>
                  </a:lnTo>
                  <a:lnTo>
                    <a:pt x="33422" y="1888"/>
                  </a:lnTo>
                  <a:lnTo>
                    <a:pt x="33388" y="1900"/>
                  </a:lnTo>
                  <a:lnTo>
                    <a:pt x="33331" y="1934"/>
                  </a:lnTo>
                  <a:lnTo>
                    <a:pt x="33297" y="1991"/>
                  </a:lnTo>
                  <a:lnTo>
                    <a:pt x="33285" y="2013"/>
                  </a:lnTo>
                  <a:lnTo>
                    <a:pt x="33274" y="2048"/>
                  </a:lnTo>
                  <a:lnTo>
                    <a:pt x="33285" y="2116"/>
                  </a:lnTo>
                  <a:lnTo>
                    <a:pt x="33320" y="2161"/>
                  </a:lnTo>
                  <a:lnTo>
                    <a:pt x="33365" y="2207"/>
                  </a:lnTo>
                  <a:lnTo>
                    <a:pt x="33422" y="2218"/>
                  </a:lnTo>
                  <a:lnTo>
                    <a:pt x="33422" y="4584"/>
                  </a:lnTo>
                  <a:lnTo>
                    <a:pt x="33376" y="4584"/>
                  </a:lnTo>
                  <a:lnTo>
                    <a:pt x="33342" y="4607"/>
                  </a:lnTo>
                  <a:lnTo>
                    <a:pt x="33308" y="4630"/>
                  </a:lnTo>
                  <a:lnTo>
                    <a:pt x="33274" y="4653"/>
                  </a:lnTo>
                  <a:lnTo>
                    <a:pt x="33251" y="4687"/>
                  </a:lnTo>
                  <a:lnTo>
                    <a:pt x="33228" y="4721"/>
                  </a:lnTo>
                  <a:lnTo>
                    <a:pt x="33217" y="4766"/>
                  </a:lnTo>
                  <a:lnTo>
                    <a:pt x="33217" y="4812"/>
                  </a:lnTo>
                  <a:lnTo>
                    <a:pt x="33217" y="4857"/>
                  </a:lnTo>
                  <a:lnTo>
                    <a:pt x="33240" y="4903"/>
                  </a:lnTo>
                  <a:lnTo>
                    <a:pt x="33251" y="4937"/>
                  </a:lnTo>
                  <a:lnTo>
                    <a:pt x="33285" y="4982"/>
                  </a:lnTo>
                  <a:lnTo>
                    <a:pt x="33320" y="5005"/>
                  </a:lnTo>
                  <a:lnTo>
                    <a:pt x="33365" y="5028"/>
                  </a:lnTo>
                  <a:lnTo>
                    <a:pt x="33399" y="5039"/>
                  </a:lnTo>
                  <a:lnTo>
                    <a:pt x="33456" y="5051"/>
                  </a:lnTo>
                  <a:lnTo>
                    <a:pt x="33513" y="5039"/>
                  </a:lnTo>
                  <a:lnTo>
                    <a:pt x="33570" y="5017"/>
                  </a:lnTo>
                  <a:lnTo>
                    <a:pt x="33615" y="4982"/>
                  </a:lnTo>
                  <a:lnTo>
                    <a:pt x="33649" y="4937"/>
                  </a:lnTo>
                  <a:lnTo>
                    <a:pt x="35663" y="6097"/>
                  </a:lnTo>
                  <a:lnTo>
                    <a:pt x="35651" y="6154"/>
                  </a:lnTo>
                  <a:lnTo>
                    <a:pt x="35651" y="6188"/>
                  </a:lnTo>
                  <a:lnTo>
                    <a:pt x="35663" y="6222"/>
                  </a:lnTo>
                  <a:lnTo>
                    <a:pt x="35697" y="6279"/>
                  </a:lnTo>
                  <a:lnTo>
                    <a:pt x="35754" y="6313"/>
                  </a:lnTo>
                  <a:lnTo>
                    <a:pt x="35788" y="6325"/>
                  </a:lnTo>
                  <a:lnTo>
                    <a:pt x="35856" y="6325"/>
                  </a:lnTo>
                  <a:lnTo>
                    <a:pt x="35890" y="6313"/>
                  </a:lnTo>
                  <a:lnTo>
                    <a:pt x="35947" y="6279"/>
                  </a:lnTo>
                  <a:lnTo>
                    <a:pt x="35981" y="6222"/>
                  </a:lnTo>
                  <a:lnTo>
                    <a:pt x="35993" y="6188"/>
                  </a:lnTo>
                  <a:lnTo>
                    <a:pt x="35993" y="6154"/>
                  </a:lnTo>
                  <a:lnTo>
                    <a:pt x="35993" y="6120"/>
                  </a:lnTo>
                  <a:lnTo>
                    <a:pt x="35981" y="6086"/>
                  </a:lnTo>
                  <a:lnTo>
                    <a:pt x="37983" y="4937"/>
                  </a:lnTo>
                  <a:lnTo>
                    <a:pt x="38029" y="4982"/>
                  </a:lnTo>
                  <a:lnTo>
                    <a:pt x="38074" y="5017"/>
                  </a:lnTo>
                  <a:lnTo>
                    <a:pt x="38131" y="5039"/>
                  </a:lnTo>
                  <a:lnTo>
                    <a:pt x="38188" y="5051"/>
                  </a:lnTo>
                  <a:lnTo>
                    <a:pt x="38256" y="5039"/>
                  </a:lnTo>
                  <a:lnTo>
                    <a:pt x="38313" y="5017"/>
                  </a:lnTo>
                  <a:lnTo>
                    <a:pt x="38359" y="4982"/>
                  </a:lnTo>
                  <a:lnTo>
                    <a:pt x="38393" y="4937"/>
                  </a:lnTo>
                  <a:lnTo>
                    <a:pt x="40361" y="6074"/>
                  </a:lnTo>
                  <a:lnTo>
                    <a:pt x="40349" y="6120"/>
                  </a:lnTo>
                  <a:lnTo>
                    <a:pt x="40349" y="6154"/>
                  </a:lnTo>
                  <a:lnTo>
                    <a:pt x="40349" y="6200"/>
                  </a:lnTo>
                  <a:lnTo>
                    <a:pt x="40361" y="6234"/>
                  </a:lnTo>
                  <a:lnTo>
                    <a:pt x="40384" y="6268"/>
                  </a:lnTo>
                  <a:lnTo>
                    <a:pt x="40406" y="6302"/>
                  </a:lnTo>
                  <a:lnTo>
                    <a:pt x="40463" y="6347"/>
                  </a:lnTo>
                  <a:lnTo>
                    <a:pt x="40497" y="6359"/>
                  </a:lnTo>
                  <a:lnTo>
                    <a:pt x="40532" y="6370"/>
                  </a:lnTo>
                  <a:lnTo>
                    <a:pt x="40532" y="8748"/>
                  </a:lnTo>
                  <a:lnTo>
                    <a:pt x="40475" y="8759"/>
                  </a:lnTo>
                  <a:lnTo>
                    <a:pt x="40429" y="8805"/>
                  </a:lnTo>
                  <a:lnTo>
                    <a:pt x="40395" y="8850"/>
                  </a:lnTo>
                  <a:lnTo>
                    <a:pt x="40384" y="8918"/>
                  </a:lnTo>
                  <a:lnTo>
                    <a:pt x="40395" y="8952"/>
                  </a:lnTo>
                  <a:lnTo>
                    <a:pt x="40395" y="8987"/>
                  </a:lnTo>
                  <a:lnTo>
                    <a:pt x="40441" y="9043"/>
                  </a:lnTo>
                  <a:lnTo>
                    <a:pt x="40497" y="9078"/>
                  </a:lnTo>
                  <a:lnTo>
                    <a:pt x="40532" y="9089"/>
                  </a:lnTo>
                  <a:lnTo>
                    <a:pt x="40611" y="9089"/>
                  </a:lnTo>
                  <a:lnTo>
                    <a:pt x="40645" y="9066"/>
                  </a:lnTo>
                  <a:lnTo>
                    <a:pt x="40679" y="9043"/>
                  </a:lnTo>
                  <a:lnTo>
                    <a:pt x="40714" y="9009"/>
                  </a:lnTo>
                  <a:lnTo>
                    <a:pt x="42738" y="10181"/>
                  </a:lnTo>
                  <a:lnTo>
                    <a:pt x="42727" y="10226"/>
                  </a:lnTo>
                  <a:lnTo>
                    <a:pt x="42727" y="10261"/>
                  </a:lnTo>
                  <a:lnTo>
                    <a:pt x="42727" y="10306"/>
                  </a:lnTo>
                  <a:lnTo>
                    <a:pt x="42738" y="10340"/>
                  </a:lnTo>
                  <a:lnTo>
                    <a:pt x="42772" y="10397"/>
                  </a:lnTo>
                  <a:lnTo>
                    <a:pt x="42829" y="10443"/>
                  </a:lnTo>
                  <a:lnTo>
                    <a:pt x="42863" y="10465"/>
                  </a:lnTo>
                  <a:lnTo>
                    <a:pt x="42909" y="10465"/>
                  </a:lnTo>
                  <a:lnTo>
                    <a:pt x="42909" y="12843"/>
                  </a:lnTo>
                  <a:lnTo>
                    <a:pt x="42841" y="12866"/>
                  </a:lnTo>
                  <a:lnTo>
                    <a:pt x="42795" y="12900"/>
                  </a:lnTo>
                  <a:lnTo>
                    <a:pt x="42761" y="12957"/>
                  </a:lnTo>
                  <a:lnTo>
                    <a:pt x="42750" y="13025"/>
                  </a:lnTo>
                  <a:lnTo>
                    <a:pt x="42761" y="13070"/>
                  </a:lnTo>
                  <a:lnTo>
                    <a:pt x="40759" y="14231"/>
                  </a:lnTo>
                  <a:lnTo>
                    <a:pt x="40725" y="14185"/>
                  </a:lnTo>
                  <a:lnTo>
                    <a:pt x="40679" y="14151"/>
                  </a:lnTo>
                  <a:lnTo>
                    <a:pt x="40623" y="14128"/>
                  </a:lnTo>
                  <a:lnTo>
                    <a:pt x="40566" y="14117"/>
                  </a:lnTo>
                  <a:lnTo>
                    <a:pt x="40497" y="14128"/>
                  </a:lnTo>
                  <a:lnTo>
                    <a:pt x="40441" y="14151"/>
                  </a:lnTo>
                  <a:lnTo>
                    <a:pt x="40395" y="14185"/>
                  </a:lnTo>
                  <a:lnTo>
                    <a:pt x="40361" y="14231"/>
                  </a:lnTo>
                  <a:lnTo>
                    <a:pt x="38427" y="13116"/>
                  </a:lnTo>
                  <a:lnTo>
                    <a:pt x="38438" y="13070"/>
                  </a:lnTo>
                  <a:lnTo>
                    <a:pt x="38438" y="13025"/>
                  </a:lnTo>
                  <a:lnTo>
                    <a:pt x="38438" y="12968"/>
                  </a:lnTo>
                  <a:lnTo>
                    <a:pt x="38427" y="12934"/>
                  </a:lnTo>
                  <a:lnTo>
                    <a:pt x="38404" y="12888"/>
                  </a:lnTo>
                  <a:lnTo>
                    <a:pt x="38370" y="12854"/>
                  </a:lnTo>
                  <a:lnTo>
                    <a:pt x="38336" y="12820"/>
                  </a:lnTo>
                  <a:lnTo>
                    <a:pt x="38302" y="12797"/>
                  </a:lnTo>
                  <a:lnTo>
                    <a:pt x="38256" y="12786"/>
                  </a:lnTo>
                  <a:lnTo>
                    <a:pt x="38211" y="12775"/>
                  </a:lnTo>
                  <a:lnTo>
                    <a:pt x="38211" y="10454"/>
                  </a:lnTo>
                  <a:lnTo>
                    <a:pt x="38279" y="10431"/>
                  </a:lnTo>
                  <a:lnTo>
                    <a:pt x="38336" y="10397"/>
                  </a:lnTo>
                  <a:lnTo>
                    <a:pt x="38370" y="10340"/>
                  </a:lnTo>
                  <a:lnTo>
                    <a:pt x="38382" y="10295"/>
                  </a:lnTo>
                  <a:lnTo>
                    <a:pt x="38382" y="10261"/>
                  </a:lnTo>
                  <a:lnTo>
                    <a:pt x="38382" y="10226"/>
                  </a:lnTo>
                  <a:lnTo>
                    <a:pt x="38370" y="10192"/>
                  </a:lnTo>
                  <a:lnTo>
                    <a:pt x="38347" y="10158"/>
                  </a:lnTo>
                  <a:lnTo>
                    <a:pt x="38325" y="10124"/>
                  </a:lnTo>
                  <a:lnTo>
                    <a:pt x="38302" y="10101"/>
                  </a:lnTo>
                  <a:lnTo>
                    <a:pt x="38268" y="10090"/>
                  </a:lnTo>
                  <a:lnTo>
                    <a:pt x="38234" y="10079"/>
                  </a:lnTo>
                  <a:lnTo>
                    <a:pt x="38188" y="10067"/>
                  </a:lnTo>
                  <a:lnTo>
                    <a:pt x="38143" y="10079"/>
                  </a:lnTo>
                  <a:lnTo>
                    <a:pt x="38097" y="10090"/>
                  </a:lnTo>
                  <a:lnTo>
                    <a:pt x="38063" y="10113"/>
                  </a:lnTo>
                  <a:lnTo>
                    <a:pt x="38040" y="10147"/>
                  </a:lnTo>
                  <a:lnTo>
                    <a:pt x="36050" y="8998"/>
                  </a:lnTo>
                  <a:lnTo>
                    <a:pt x="36061" y="8964"/>
                  </a:lnTo>
                  <a:lnTo>
                    <a:pt x="36061" y="8918"/>
                  </a:lnTo>
                  <a:lnTo>
                    <a:pt x="36061" y="8861"/>
                  </a:lnTo>
                  <a:lnTo>
                    <a:pt x="36038" y="8816"/>
                  </a:lnTo>
                  <a:lnTo>
                    <a:pt x="36027" y="8782"/>
                  </a:lnTo>
                  <a:lnTo>
                    <a:pt x="35993" y="8748"/>
                  </a:lnTo>
                  <a:lnTo>
                    <a:pt x="35959" y="8714"/>
                  </a:lnTo>
                  <a:lnTo>
                    <a:pt x="35913" y="8691"/>
                  </a:lnTo>
                  <a:lnTo>
                    <a:pt x="35868" y="8679"/>
                  </a:lnTo>
                  <a:lnTo>
                    <a:pt x="35777" y="8679"/>
                  </a:lnTo>
                  <a:lnTo>
                    <a:pt x="35731" y="8691"/>
                  </a:lnTo>
                  <a:lnTo>
                    <a:pt x="35686" y="8714"/>
                  </a:lnTo>
                  <a:lnTo>
                    <a:pt x="35651" y="8748"/>
                  </a:lnTo>
                  <a:lnTo>
                    <a:pt x="35617" y="8782"/>
                  </a:lnTo>
                  <a:lnTo>
                    <a:pt x="35595" y="8816"/>
                  </a:lnTo>
                  <a:lnTo>
                    <a:pt x="35583" y="8861"/>
                  </a:lnTo>
                  <a:lnTo>
                    <a:pt x="35583" y="8918"/>
                  </a:lnTo>
                  <a:lnTo>
                    <a:pt x="35583" y="8952"/>
                  </a:lnTo>
                  <a:lnTo>
                    <a:pt x="35595" y="8998"/>
                  </a:lnTo>
                  <a:lnTo>
                    <a:pt x="33604" y="10147"/>
                  </a:lnTo>
                  <a:lnTo>
                    <a:pt x="33570" y="10124"/>
                  </a:lnTo>
                  <a:lnTo>
                    <a:pt x="33536" y="10101"/>
                  </a:lnTo>
                  <a:lnTo>
                    <a:pt x="33490" y="10079"/>
                  </a:lnTo>
                  <a:lnTo>
                    <a:pt x="33411" y="10079"/>
                  </a:lnTo>
                  <a:lnTo>
                    <a:pt x="33376" y="10090"/>
                  </a:lnTo>
                  <a:lnTo>
                    <a:pt x="33342" y="10113"/>
                  </a:lnTo>
                  <a:lnTo>
                    <a:pt x="33320" y="10135"/>
                  </a:lnTo>
                  <a:lnTo>
                    <a:pt x="33297" y="10158"/>
                  </a:lnTo>
                  <a:lnTo>
                    <a:pt x="33285" y="10192"/>
                  </a:lnTo>
                  <a:lnTo>
                    <a:pt x="33274" y="10226"/>
                  </a:lnTo>
                  <a:lnTo>
                    <a:pt x="33263" y="10261"/>
                  </a:lnTo>
                  <a:lnTo>
                    <a:pt x="33274" y="10329"/>
                  </a:lnTo>
                  <a:lnTo>
                    <a:pt x="33308" y="10386"/>
                  </a:lnTo>
                  <a:lnTo>
                    <a:pt x="33365" y="10420"/>
                  </a:lnTo>
                  <a:lnTo>
                    <a:pt x="33422" y="10443"/>
                  </a:lnTo>
                  <a:lnTo>
                    <a:pt x="33422" y="12775"/>
                  </a:lnTo>
                  <a:lnTo>
                    <a:pt x="33376" y="12786"/>
                  </a:lnTo>
                  <a:lnTo>
                    <a:pt x="33331" y="12797"/>
                  </a:lnTo>
                  <a:lnTo>
                    <a:pt x="33297" y="12820"/>
                  </a:lnTo>
                  <a:lnTo>
                    <a:pt x="33263" y="12854"/>
                  </a:lnTo>
                  <a:lnTo>
                    <a:pt x="33240" y="12888"/>
                  </a:lnTo>
                  <a:lnTo>
                    <a:pt x="33217" y="12934"/>
                  </a:lnTo>
                  <a:lnTo>
                    <a:pt x="33206" y="12979"/>
                  </a:lnTo>
                  <a:lnTo>
                    <a:pt x="33194" y="13025"/>
                  </a:lnTo>
                  <a:lnTo>
                    <a:pt x="33206" y="13070"/>
                  </a:lnTo>
                  <a:lnTo>
                    <a:pt x="33217" y="13104"/>
                  </a:lnTo>
                  <a:lnTo>
                    <a:pt x="31238" y="14253"/>
                  </a:lnTo>
                  <a:lnTo>
                    <a:pt x="31204" y="14219"/>
                  </a:lnTo>
                  <a:lnTo>
                    <a:pt x="31170" y="14196"/>
                  </a:lnTo>
                  <a:lnTo>
                    <a:pt x="31124" y="14174"/>
                  </a:lnTo>
                  <a:lnTo>
                    <a:pt x="31044" y="14174"/>
                  </a:lnTo>
                  <a:lnTo>
                    <a:pt x="31010" y="14185"/>
                  </a:lnTo>
                  <a:lnTo>
                    <a:pt x="30976" y="14208"/>
                  </a:lnTo>
                  <a:lnTo>
                    <a:pt x="30942" y="14231"/>
                  </a:lnTo>
                  <a:lnTo>
                    <a:pt x="30919" y="14253"/>
                  </a:lnTo>
                  <a:lnTo>
                    <a:pt x="30897" y="14287"/>
                  </a:lnTo>
                  <a:lnTo>
                    <a:pt x="30885" y="14333"/>
                  </a:lnTo>
                  <a:lnTo>
                    <a:pt x="30885" y="14367"/>
                  </a:lnTo>
                  <a:lnTo>
                    <a:pt x="30897" y="14435"/>
                  </a:lnTo>
                  <a:lnTo>
                    <a:pt x="30931" y="14492"/>
                  </a:lnTo>
                  <a:lnTo>
                    <a:pt x="30988" y="14538"/>
                  </a:lnTo>
                  <a:lnTo>
                    <a:pt x="31056" y="14560"/>
                  </a:lnTo>
                  <a:lnTo>
                    <a:pt x="31056" y="16892"/>
                  </a:lnTo>
                  <a:lnTo>
                    <a:pt x="31010" y="16904"/>
                  </a:lnTo>
                  <a:lnTo>
                    <a:pt x="30976" y="16915"/>
                  </a:lnTo>
                  <a:lnTo>
                    <a:pt x="30942" y="16938"/>
                  </a:lnTo>
                  <a:lnTo>
                    <a:pt x="30908" y="16972"/>
                  </a:lnTo>
                  <a:lnTo>
                    <a:pt x="30885" y="17006"/>
                  </a:lnTo>
                  <a:lnTo>
                    <a:pt x="30862" y="17040"/>
                  </a:lnTo>
                  <a:lnTo>
                    <a:pt x="30851" y="17086"/>
                  </a:lnTo>
                  <a:lnTo>
                    <a:pt x="30851" y="17120"/>
                  </a:lnTo>
                  <a:lnTo>
                    <a:pt x="30851" y="17177"/>
                  </a:lnTo>
                  <a:lnTo>
                    <a:pt x="30862" y="17211"/>
                  </a:lnTo>
                  <a:lnTo>
                    <a:pt x="30885" y="17256"/>
                  </a:lnTo>
                  <a:lnTo>
                    <a:pt x="30919" y="17291"/>
                  </a:lnTo>
                  <a:lnTo>
                    <a:pt x="30953" y="17313"/>
                  </a:lnTo>
                  <a:lnTo>
                    <a:pt x="30988" y="17336"/>
                  </a:lnTo>
                  <a:lnTo>
                    <a:pt x="31033" y="17359"/>
                  </a:lnTo>
                  <a:lnTo>
                    <a:pt x="31079" y="17359"/>
                  </a:lnTo>
                  <a:lnTo>
                    <a:pt x="31135" y="17347"/>
                  </a:lnTo>
                  <a:lnTo>
                    <a:pt x="31192" y="17325"/>
                  </a:lnTo>
                  <a:lnTo>
                    <a:pt x="31238" y="17291"/>
                  </a:lnTo>
                  <a:lnTo>
                    <a:pt x="31272" y="17256"/>
                  </a:lnTo>
                  <a:lnTo>
                    <a:pt x="33263" y="18394"/>
                  </a:lnTo>
                  <a:lnTo>
                    <a:pt x="33251" y="18439"/>
                  </a:lnTo>
                  <a:lnTo>
                    <a:pt x="33240" y="18474"/>
                  </a:lnTo>
                  <a:lnTo>
                    <a:pt x="33251" y="18519"/>
                  </a:lnTo>
                  <a:lnTo>
                    <a:pt x="33263" y="18553"/>
                  </a:lnTo>
                  <a:lnTo>
                    <a:pt x="33285" y="18587"/>
                  </a:lnTo>
                  <a:lnTo>
                    <a:pt x="33308" y="18621"/>
                  </a:lnTo>
                  <a:lnTo>
                    <a:pt x="33331" y="18644"/>
                  </a:lnTo>
                  <a:lnTo>
                    <a:pt x="33376" y="18667"/>
                  </a:lnTo>
                  <a:lnTo>
                    <a:pt x="33411" y="18678"/>
                  </a:lnTo>
                  <a:lnTo>
                    <a:pt x="33490" y="18678"/>
                  </a:lnTo>
                  <a:lnTo>
                    <a:pt x="33536" y="18667"/>
                  </a:lnTo>
                  <a:lnTo>
                    <a:pt x="33570" y="18644"/>
                  </a:lnTo>
                  <a:lnTo>
                    <a:pt x="33593" y="18621"/>
                  </a:lnTo>
                  <a:lnTo>
                    <a:pt x="33627" y="18587"/>
                  </a:lnTo>
                  <a:lnTo>
                    <a:pt x="33638" y="18553"/>
                  </a:lnTo>
                  <a:lnTo>
                    <a:pt x="33649" y="18519"/>
                  </a:lnTo>
                  <a:lnTo>
                    <a:pt x="33661" y="18474"/>
                  </a:lnTo>
                  <a:lnTo>
                    <a:pt x="33649" y="18428"/>
                  </a:lnTo>
                  <a:lnTo>
                    <a:pt x="33638" y="18394"/>
                  </a:lnTo>
                  <a:lnTo>
                    <a:pt x="35651" y="17234"/>
                  </a:lnTo>
                  <a:lnTo>
                    <a:pt x="35674" y="17268"/>
                  </a:lnTo>
                  <a:lnTo>
                    <a:pt x="35720" y="17302"/>
                  </a:lnTo>
                  <a:lnTo>
                    <a:pt x="35765" y="17325"/>
                  </a:lnTo>
                  <a:lnTo>
                    <a:pt x="35822" y="17336"/>
                  </a:lnTo>
                  <a:lnTo>
                    <a:pt x="35879" y="17325"/>
                  </a:lnTo>
                  <a:lnTo>
                    <a:pt x="35924" y="17302"/>
                  </a:lnTo>
                  <a:lnTo>
                    <a:pt x="35959" y="17279"/>
                  </a:lnTo>
                  <a:lnTo>
                    <a:pt x="35993" y="17234"/>
                  </a:lnTo>
                  <a:lnTo>
                    <a:pt x="38029" y="18417"/>
                  </a:lnTo>
                  <a:lnTo>
                    <a:pt x="38018" y="18474"/>
                  </a:lnTo>
                  <a:lnTo>
                    <a:pt x="38018" y="18508"/>
                  </a:lnTo>
                  <a:lnTo>
                    <a:pt x="38029" y="18542"/>
                  </a:lnTo>
                  <a:lnTo>
                    <a:pt x="38063" y="18599"/>
                  </a:lnTo>
                  <a:lnTo>
                    <a:pt x="38120" y="18633"/>
                  </a:lnTo>
                  <a:lnTo>
                    <a:pt x="38154" y="18644"/>
                  </a:lnTo>
                  <a:lnTo>
                    <a:pt x="38188" y="18656"/>
                  </a:lnTo>
                  <a:lnTo>
                    <a:pt x="38222" y="18644"/>
                  </a:lnTo>
                  <a:lnTo>
                    <a:pt x="38256" y="18633"/>
                  </a:lnTo>
                  <a:lnTo>
                    <a:pt x="38313" y="18599"/>
                  </a:lnTo>
                  <a:lnTo>
                    <a:pt x="38359" y="18542"/>
                  </a:lnTo>
                  <a:lnTo>
                    <a:pt x="38370" y="18508"/>
                  </a:lnTo>
                  <a:lnTo>
                    <a:pt x="38370" y="18474"/>
                  </a:lnTo>
                  <a:lnTo>
                    <a:pt x="38370" y="18439"/>
                  </a:lnTo>
                  <a:lnTo>
                    <a:pt x="38359" y="18405"/>
                  </a:lnTo>
                  <a:lnTo>
                    <a:pt x="40384" y="17234"/>
                  </a:lnTo>
                  <a:lnTo>
                    <a:pt x="40418" y="17268"/>
                  </a:lnTo>
                  <a:lnTo>
                    <a:pt x="40463" y="17302"/>
                  </a:lnTo>
                  <a:lnTo>
                    <a:pt x="40509" y="17325"/>
                  </a:lnTo>
                  <a:lnTo>
                    <a:pt x="40611" y="17325"/>
                  </a:lnTo>
                  <a:lnTo>
                    <a:pt x="40657" y="17302"/>
                  </a:lnTo>
                  <a:lnTo>
                    <a:pt x="40702" y="17279"/>
                  </a:lnTo>
                  <a:lnTo>
                    <a:pt x="40736" y="17234"/>
                  </a:lnTo>
                  <a:lnTo>
                    <a:pt x="42772" y="18417"/>
                  </a:lnTo>
                  <a:lnTo>
                    <a:pt x="42761" y="18474"/>
                  </a:lnTo>
                  <a:lnTo>
                    <a:pt x="42772" y="18530"/>
                  </a:lnTo>
                  <a:lnTo>
                    <a:pt x="42807" y="18587"/>
                  </a:lnTo>
                  <a:lnTo>
                    <a:pt x="42852" y="18621"/>
                  </a:lnTo>
                  <a:lnTo>
                    <a:pt x="42909" y="18644"/>
                  </a:lnTo>
                  <a:lnTo>
                    <a:pt x="42909" y="20999"/>
                  </a:lnTo>
                  <a:lnTo>
                    <a:pt x="42863" y="21010"/>
                  </a:lnTo>
                  <a:lnTo>
                    <a:pt x="42829" y="21033"/>
                  </a:lnTo>
                  <a:lnTo>
                    <a:pt x="42795" y="21056"/>
                  </a:lnTo>
                  <a:lnTo>
                    <a:pt x="42761" y="21079"/>
                  </a:lnTo>
                  <a:lnTo>
                    <a:pt x="42738" y="21113"/>
                  </a:lnTo>
                  <a:lnTo>
                    <a:pt x="42716" y="21147"/>
                  </a:lnTo>
                  <a:lnTo>
                    <a:pt x="42704" y="21192"/>
                  </a:lnTo>
                  <a:lnTo>
                    <a:pt x="42704" y="21226"/>
                  </a:lnTo>
                  <a:lnTo>
                    <a:pt x="42704" y="21272"/>
                  </a:lnTo>
                  <a:lnTo>
                    <a:pt x="42716" y="21306"/>
                  </a:lnTo>
                  <a:lnTo>
                    <a:pt x="40702" y="22478"/>
                  </a:lnTo>
                  <a:lnTo>
                    <a:pt x="40679" y="22444"/>
                  </a:lnTo>
                  <a:lnTo>
                    <a:pt x="40645" y="22421"/>
                  </a:lnTo>
                  <a:lnTo>
                    <a:pt x="40600" y="22409"/>
                  </a:lnTo>
                  <a:lnTo>
                    <a:pt x="40566" y="22398"/>
                  </a:lnTo>
                  <a:lnTo>
                    <a:pt x="40520" y="22409"/>
                  </a:lnTo>
                  <a:lnTo>
                    <a:pt x="40475" y="22421"/>
                  </a:lnTo>
                  <a:lnTo>
                    <a:pt x="40441" y="22444"/>
                  </a:lnTo>
                  <a:lnTo>
                    <a:pt x="40418" y="22478"/>
                  </a:lnTo>
                  <a:lnTo>
                    <a:pt x="38370" y="21295"/>
                  </a:lnTo>
                  <a:lnTo>
                    <a:pt x="38382" y="21226"/>
                  </a:lnTo>
                  <a:lnTo>
                    <a:pt x="38382" y="21192"/>
                  </a:lnTo>
                  <a:lnTo>
                    <a:pt x="38370" y="21158"/>
                  </a:lnTo>
                  <a:lnTo>
                    <a:pt x="38347" y="21124"/>
                  </a:lnTo>
                  <a:lnTo>
                    <a:pt x="38325" y="21101"/>
                  </a:lnTo>
                  <a:lnTo>
                    <a:pt x="38302" y="21079"/>
                  </a:lnTo>
                  <a:lnTo>
                    <a:pt x="38268" y="21056"/>
                  </a:lnTo>
                  <a:lnTo>
                    <a:pt x="38234" y="21044"/>
                  </a:lnTo>
                  <a:lnTo>
                    <a:pt x="38154" y="21044"/>
                  </a:lnTo>
                  <a:lnTo>
                    <a:pt x="38120" y="21056"/>
                  </a:lnTo>
                  <a:lnTo>
                    <a:pt x="38086" y="21079"/>
                  </a:lnTo>
                  <a:lnTo>
                    <a:pt x="38052" y="21101"/>
                  </a:lnTo>
                  <a:lnTo>
                    <a:pt x="38029" y="21124"/>
                  </a:lnTo>
                  <a:lnTo>
                    <a:pt x="38018" y="21158"/>
                  </a:lnTo>
                  <a:lnTo>
                    <a:pt x="38006" y="21192"/>
                  </a:lnTo>
                  <a:lnTo>
                    <a:pt x="38006" y="21226"/>
                  </a:lnTo>
                  <a:lnTo>
                    <a:pt x="38006" y="21295"/>
                  </a:lnTo>
                  <a:lnTo>
                    <a:pt x="35970" y="22466"/>
                  </a:lnTo>
                  <a:lnTo>
                    <a:pt x="35936" y="22444"/>
                  </a:lnTo>
                  <a:lnTo>
                    <a:pt x="35902" y="22409"/>
                  </a:lnTo>
                  <a:lnTo>
                    <a:pt x="35868" y="22398"/>
                  </a:lnTo>
                  <a:lnTo>
                    <a:pt x="35777" y="22398"/>
                  </a:lnTo>
                  <a:lnTo>
                    <a:pt x="35731" y="22421"/>
                  </a:lnTo>
                  <a:lnTo>
                    <a:pt x="35697" y="22444"/>
                  </a:lnTo>
                  <a:lnTo>
                    <a:pt x="35674" y="22478"/>
                  </a:lnTo>
                  <a:lnTo>
                    <a:pt x="33627" y="21295"/>
                  </a:lnTo>
                  <a:lnTo>
                    <a:pt x="33638" y="21226"/>
                  </a:lnTo>
                  <a:lnTo>
                    <a:pt x="33638" y="21192"/>
                  </a:lnTo>
                  <a:lnTo>
                    <a:pt x="33627" y="21158"/>
                  </a:lnTo>
                  <a:lnTo>
                    <a:pt x="33604" y="21124"/>
                  </a:lnTo>
                  <a:lnTo>
                    <a:pt x="33581" y="21101"/>
                  </a:lnTo>
                  <a:lnTo>
                    <a:pt x="33558" y="21079"/>
                  </a:lnTo>
                  <a:lnTo>
                    <a:pt x="33524" y="21056"/>
                  </a:lnTo>
                  <a:lnTo>
                    <a:pt x="33490" y="21044"/>
                  </a:lnTo>
                  <a:lnTo>
                    <a:pt x="33411" y="21044"/>
                  </a:lnTo>
                  <a:lnTo>
                    <a:pt x="33376" y="21056"/>
                  </a:lnTo>
                  <a:lnTo>
                    <a:pt x="33342" y="21079"/>
                  </a:lnTo>
                  <a:lnTo>
                    <a:pt x="33320" y="21101"/>
                  </a:lnTo>
                  <a:lnTo>
                    <a:pt x="33297" y="21124"/>
                  </a:lnTo>
                  <a:lnTo>
                    <a:pt x="33285" y="21158"/>
                  </a:lnTo>
                  <a:lnTo>
                    <a:pt x="33274" y="21192"/>
                  </a:lnTo>
                  <a:lnTo>
                    <a:pt x="33263" y="21226"/>
                  </a:lnTo>
                  <a:lnTo>
                    <a:pt x="33274" y="21283"/>
                  </a:lnTo>
                  <a:lnTo>
                    <a:pt x="31261" y="22455"/>
                  </a:lnTo>
                  <a:lnTo>
                    <a:pt x="31226" y="22421"/>
                  </a:lnTo>
                  <a:lnTo>
                    <a:pt x="31181" y="22387"/>
                  </a:lnTo>
                  <a:lnTo>
                    <a:pt x="31135" y="22364"/>
                  </a:lnTo>
                  <a:lnTo>
                    <a:pt x="31033" y="22364"/>
                  </a:lnTo>
                  <a:lnTo>
                    <a:pt x="30999" y="22375"/>
                  </a:lnTo>
                  <a:lnTo>
                    <a:pt x="30965" y="22398"/>
                  </a:lnTo>
                  <a:lnTo>
                    <a:pt x="30931" y="22421"/>
                  </a:lnTo>
                  <a:lnTo>
                    <a:pt x="30908" y="22455"/>
                  </a:lnTo>
                  <a:lnTo>
                    <a:pt x="30885" y="22489"/>
                  </a:lnTo>
                  <a:lnTo>
                    <a:pt x="30874" y="22535"/>
                  </a:lnTo>
                  <a:lnTo>
                    <a:pt x="30862" y="22580"/>
                  </a:lnTo>
                  <a:lnTo>
                    <a:pt x="30874" y="22614"/>
                  </a:lnTo>
                  <a:lnTo>
                    <a:pt x="30885" y="22660"/>
                  </a:lnTo>
                  <a:lnTo>
                    <a:pt x="30919" y="22717"/>
                  </a:lnTo>
                  <a:lnTo>
                    <a:pt x="30976" y="22762"/>
                  </a:lnTo>
                  <a:lnTo>
                    <a:pt x="31010" y="22785"/>
                  </a:lnTo>
                  <a:lnTo>
                    <a:pt x="31056" y="22785"/>
                  </a:lnTo>
                  <a:lnTo>
                    <a:pt x="31056" y="25117"/>
                  </a:lnTo>
                  <a:lnTo>
                    <a:pt x="31010" y="25128"/>
                  </a:lnTo>
                  <a:lnTo>
                    <a:pt x="30976" y="25140"/>
                  </a:lnTo>
                  <a:lnTo>
                    <a:pt x="30919" y="25196"/>
                  </a:lnTo>
                  <a:lnTo>
                    <a:pt x="30897" y="25219"/>
                  </a:lnTo>
                  <a:lnTo>
                    <a:pt x="30874" y="25253"/>
                  </a:lnTo>
                  <a:lnTo>
                    <a:pt x="30874" y="25299"/>
                  </a:lnTo>
                  <a:lnTo>
                    <a:pt x="30862" y="25333"/>
                  </a:lnTo>
                  <a:lnTo>
                    <a:pt x="30862" y="25367"/>
                  </a:lnTo>
                  <a:lnTo>
                    <a:pt x="30874" y="25413"/>
                  </a:lnTo>
                  <a:lnTo>
                    <a:pt x="28917" y="26539"/>
                  </a:lnTo>
                  <a:lnTo>
                    <a:pt x="28883" y="26493"/>
                  </a:lnTo>
                  <a:lnTo>
                    <a:pt x="28826" y="26459"/>
                  </a:lnTo>
                  <a:lnTo>
                    <a:pt x="28769" y="26436"/>
                  </a:lnTo>
                  <a:lnTo>
                    <a:pt x="28712" y="26425"/>
                  </a:lnTo>
                  <a:lnTo>
                    <a:pt x="28644" y="26436"/>
                  </a:lnTo>
                  <a:lnTo>
                    <a:pt x="28587" y="26459"/>
                  </a:lnTo>
                  <a:lnTo>
                    <a:pt x="28542" y="26493"/>
                  </a:lnTo>
                  <a:lnTo>
                    <a:pt x="28496" y="26550"/>
                  </a:lnTo>
                  <a:lnTo>
                    <a:pt x="26540" y="25413"/>
                  </a:lnTo>
                  <a:lnTo>
                    <a:pt x="26551" y="25378"/>
                  </a:lnTo>
                  <a:lnTo>
                    <a:pt x="26563" y="25333"/>
                  </a:lnTo>
                  <a:lnTo>
                    <a:pt x="26551" y="25287"/>
                  </a:lnTo>
                  <a:lnTo>
                    <a:pt x="26540" y="25253"/>
                  </a:lnTo>
                  <a:lnTo>
                    <a:pt x="26517" y="25219"/>
                  </a:lnTo>
                  <a:lnTo>
                    <a:pt x="26494" y="25185"/>
                  </a:lnTo>
                  <a:lnTo>
                    <a:pt x="26460" y="25151"/>
                  </a:lnTo>
                  <a:lnTo>
                    <a:pt x="26426" y="25140"/>
                  </a:lnTo>
                  <a:lnTo>
                    <a:pt x="26381" y="25128"/>
                  </a:lnTo>
                  <a:lnTo>
                    <a:pt x="26346" y="25117"/>
                  </a:lnTo>
                  <a:lnTo>
                    <a:pt x="26301" y="25128"/>
                  </a:lnTo>
                  <a:lnTo>
                    <a:pt x="26255" y="25140"/>
                  </a:lnTo>
                  <a:lnTo>
                    <a:pt x="26221" y="25151"/>
                  </a:lnTo>
                  <a:lnTo>
                    <a:pt x="26187" y="25185"/>
                  </a:lnTo>
                  <a:lnTo>
                    <a:pt x="26164" y="25219"/>
                  </a:lnTo>
                  <a:lnTo>
                    <a:pt x="26142" y="25253"/>
                  </a:lnTo>
                  <a:lnTo>
                    <a:pt x="26130" y="25287"/>
                  </a:lnTo>
                  <a:lnTo>
                    <a:pt x="26130" y="25333"/>
                  </a:lnTo>
                  <a:lnTo>
                    <a:pt x="26142" y="25401"/>
                  </a:lnTo>
                  <a:lnTo>
                    <a:pt x="24151" y="26550"/>
                  </a:lnTo>
                  <a:lnTo>
                    <a:pt x="24117" y="26516"/>
                  </a:lnTo>
                  <a:lnTo>
                    <a:pt x="24071" y="26482"/>
                  </a:lnTo>
                  <a:lnTo>
                    <a:pt x="24026" y="26459"/>
                  </a:lnTo>
                  <a:lnTo>
                    <a:pt x="23912" y="26459"/>
                  </a:lnTo>
                  <a:lnTo>
                    <a:pt x="23867" y="26482"/>
                  </a:lnTo>
                  <a:lnTo>
                    <a:pt x="23821" y="26516"/>
                  </a:lnTo>
                  <a:lnTo>
                    <a:pt x="23787" y="26562"/>
                  </a:lnTo>
                  <a:lnTo>
                    <a:pt x="21830" y="25424"/>
                  </a:lnTo>
                  <a:lnTo>
                    <a:pt x="21842" y="25378"/>
                  </a:lnTo>
                  <a:lnTo>
                    <a:pt x="21842" y="25333"/>
                  </a:lnTo>
                  <a:lnTo>
                    <a:pt x="21842" y="25287"/>
                  </a:lnTo>
                  <a:lnTo>
                    <a:pt x="21830" y="25242"/>
                  </a:lnTo>
                  <a:lnTo>
                    <a:pt x="21808" y="25196"/>
                  </a:lnTo>
                  <a:lnTo>
                    <a:pt x="21773" y="25162"/>
                  </a:lnTo>
                  <a:lnTo>
                    <a:pt x="21739" y="25128"/>
                  </a:lnTo>
                  <a:lnTo>
                    <a:pt x="21694" y="25105"/>
                  </a:lnTo>
                  <a:lnTo>
                    <a:pt x="21648" y="25094"/>
                  </a:lnTo>
                  <a:lnTo>
                    <a:pt x="21557" y="25094"/>
                  </a:lnTo>
                  <a:lnTo>
                    <a:pt x="21512" y="25105"/>
                  </a:lnTo>
                  <a:lnTo>
                    <a:pt x="21466" y="25128"/>
                  </a:lnTo>
                  <a:lnTo>
                    <a:pt x="21432" y="25162"/>
                  </a:lnTo>
                  <a:lnTo>
                    <a:pt x="21398" y="25196"/>
                  </a:lnTo>
                  <a:lnTo>
                    <a:pt x="21375" y="25242"/>
                  </a:lnTo>
                  <a:lnTo>
                    <a:pt x="21364" y="25287"/>
                  </a:lnTo>
                  <a:lnTo>
                    <a:pt x="21353" y="25333"/>
                  </a:lnTo>
                  <a:lnTo>
                    <a:pt x="21364" y="25378"/>
                  </a:lnTo>
                  <a:lnTo>
                    <a:pt x="21375" y="25424"/>
                  </a:lnTo>
                  <a:lnTo>
                    <a:pt x="19442" y="26539"/>
                  </a:lnTo>
                  <a:lnTo>
                    <a:pt x="19407" y="26493"/>
                  </a:lnTo>
                  <a:lnTo>
                    <a:pt x="19351" y="26459"/>
                  </a:lnTo>
                  <a:lnTo>
                    <a:pt x="19294" y="26436"/>
                  </a:lnTo>
                  <a:lnTo>
                    <a:pt x="19237" y="26425"/>
                  </a:lnTo>
                  <a:lnTo>
                    <a:pt x="19180" y="26436"/>
                  </a:lnTo>
                  <a:lnTo>
                    <a:pt x="19134" y="26448"/>
                  </a:lnTo>
                  <a:lnTo>
                    <a:pt x="19089" y="26471"/>
                  </a:lnTo>
                  <a:lnTo>
                    <a:pt x="19055" y="26505"/>
                  </a:lnTo>
                  <a:lnTo>
                    <a:pt x="19021" y="26539"/>
                  </a:lnTo>
                  <a:lnTo>
                    <a:pt x="18998" y="26584"/>
                  </a:lnTo>
                  <a:lnTo>
                    <a:pt x="18975" y="26630"/>
                  </a:lnTo>
                  <a:lnTo>
                    <a:pt x="18975" y="26687"/>
                  </a:lnTo>
                  <a:lnTo>
                    <a:pt x="18975" y="26732"/>
                  </a:lnTo>
                  <a:lnTo>
                    <a:pt x="18986" y="26778"/>
                  </a:lnTo>
                  <a:lnTo>
                    <a:pt x="19009" y="26823"/>
                  </a:lnTo>
                  <a:lnTo>
                    <a:pt x="19043" y="26857"/>
                  </a:lnTo>
                  <a:lnTo>
                    <a:pt x="19078" y="26891"/>
                  </a:lnTo>
                  <a:lnTo>
                    <a:pt x="19112" y="26914"/>
                  </a:lnTo>
                  <a:lnTo>
                    <a:pt x="19157" y="26926"/>
                  </a:lnTo>
                  <a:lnTo>
                    <a:pt x="19203" y="26937"/>
                  </a:lnTo>
                  <a:lnTo>
                    <a:pt x="19203" y="29201"/>
                  </a:lnTo>
                  <a:lnTo>
                    <a:pt x="19157" y="29212"/>
                  </a:lnTo>
                  <a:lnTo>
                    <a:pt x="19112" y="29223"/>
                  </a:lnTo>
                  <a:lnTo>
                    <a:pt x="19078" y="29246"/>
                  </a:lnTo>
                  <a:lnTo>
                    <a:pt x="19043" y="29280"/>
                  </a:lnTo>
                  <a:lnTo>
                    <a:pt x="19021" y="29314"/>
                  </a:lnTo>
                  <a:lnTo>
                    <a:pt x="19009" y="29348"/>
                  </a:lnTo>
                  <a:lnTo>
                    <a:pt x="18986" y="29394"/>
                  </a:lnTo>
                  <a:lnTo>
                    <a:pt x="18986" y="29439"/>
                  </a:lnTo>
                  <a:lnTo>
                    <a:pt x="18998" y="29485"/>
                  </a:lnTo>
                  <a:lnTo>
                    <a:pt x="19009" y="29542"/>
                  </a:lnTo>
                  <a:lnTo>
                    <a:pt x="19032" y="29576"/>
                  </a:lnTo>
                  <a:lnTo>
                    <a:pt x="19055" y="29610"/>
                  </a:lnTo>
                  <a:lnTo>
                    <a:pt x="19100" y="29644"/>
                  </a:lnTo>
                  <a:lnTo>
                    <a:pt x="19134" y="29667"/>
                  </a:lnTo>
                  <a:lnTo>
                    <a:pt x="19180" y="29678"/>
                  </a:lnTo>
                  <a:lnTo>
                    <a:pt x="19237" y="29690"/>
                  </a:lnTo>
                  <a:lnTo>
                    <a:pt x="19294" y="29678"/>
                  </a:lnTo>
                  <a:lnTo>
                    <a:pt x="19351" y="29656"/>
                  </a:lnTo>
                  <a:lnTo>
                    <a:pt x="19396" y="29621"/>
                  </a:lnTo>
                  <a:lnTo>
                    <a:pt x="19430" y="29576"/>
                  </a:lnTo>
                  <a:lnTo>
                    <a:pt x="21421" y="30725"/>
                  </a:lnTo>
                  <a:lnTo>
                    <a:pt x="21409" y="30793"/>
                  </a:lnTo>
                  <a:lnTo>
                    <a:pt x="21421" y="30861"/>
                  </a:lnTo>
                  <a:lnTo>
                    <a:pt x="21455" y="30918"/>
                  </a:lnTo>
                  <a:lnTo>
                    <a:pt x="21500" y="30952"/>
                  </a:lnTo>
                  <a:lnTo>
                    <a:pt x="21569" y="30975"/>
                  </a:lnTo>
                  <a:lnTo>
                    <a:pt x="21569" y="33330"/>
                  </a:lnTo>
                  <a:lnTo>
                    <a:pt x="21535" y="33341"/>
                  </a:lnTo>
                  <a:lnTo>
                    <a:pt x="21500" y="33353"/>
                  </a:lnTo>
                  <a:lnTo>
                    <a:pt x="21432" y="33398"/>
                  </a:lnTo>
                  <a:lnTo>
                    <a:pt x="21409" y="33432"/>
                  </a:lnTo>
                  <a:lnTo>
                    <a:pt x="21398" y="33466"/>
                  </a:lnTo>
                  <a:lnTo>
                    <a:pt x="21387" y="33500"/>
                  </a:lnTo>
                  <a:lnTo>
                    <a:pt x="21375" y="33546"/>
                  </a:lnTo>
                  <a:lnTo>
                    <a:pt x="21387" y="33580"/>
                  </a:lnTo>
                  <a:lnTo>
                    <a:pt x="21398" y="33626"/>
                  </a:lnTo>
                  <a:lnTo>
                    <a:pt x="19407" y="34775"/>
                  </a:lnTo>
                  <a:lnTo>
                    <a:pt x="19373" y="34729"/>
                  </a:lnTo>
                  <a:lnTo>
                    <a:pt x="19328" y="34706"/>
                  </a:lnTo>
                  <a:lnTo>
                    <a:pt x="19282" y="34684"/>
                  </a:lnTo>
                  <a:lnTo>
                    <a:pt x="19180" y="34684"/>
                  </a:lnTo>
                  <a:lnTo>
                    <a:pt x="19123" y="34706"/>
                  </a:lnTo>
                  <a:lnTo>
                    <a:pt x="19089" y="34740"/>
                  </a:lnTo>
                  <a:lnTo>
                    <a:pt x="19055" y="34775"/>
                  </a:lnTo>
                  <a:lnTo>
                    <a:pt x="17041" y="33614"/>
                  </a:lnTo>
                  <a:lnTo>
                    <a:pt x="17053" y="33580"/>
                  </a:lnTo>
                  <a:lnTo>
                    <a:pt x="17053" y="33546"/>
                  </a:lnTo>
                  <a:lnTo>
                    <a:pt x="17053" y="33512"/>
                  </a:lnTo>
                  <a:lnTo>
                    <a:pt x="17041" y="33478"/>
                  </a:lnTo>
                  <a:lnTo>
                    <a:pt x="17007" y="33409"/>
                  </a:lnTo>
                  <a:lnTo>
                    <a:pt x="16950" y="33375"/>
                  </a:lnTo>
                  <a:lnTo>
                    <a:pt x="16916" y="33364"/>
                  </a:lnTo>
                  <a:lnTo>
                    <a:pt x="16871" y="33353"/>
                  </a:lnTo>
                  <a:lnTo>
                    <a:pt x="16871" y="30964"/>
                  </a:lnTo>
                  <a:lnTo>
                    <a:pt x="16939" y="30941"/>
                  </a:lnTo>
                  <a:lnTo>
                    <a:pt x="16984" y="30907"/>
                  </a:lnTo>
                  <a:lnTo>
                    <a:pt x="17019" y="30850"/>
                  </a:lnTo>
                  <a:lnTo>
                    <a:pt x="17030" y="30793"/>
                  </a:lnTo>
                  <a:lnTo>
                    <a:pt x="17030" y="30748"/>
                  </a:lnTo>
                  <a:lnTo>
                    <a:pt x="17019" y="30725"/>
                  </a:lnTo>
                  <a:lnTo>
                    <a:pt x="16984" y="30668"/>
                  </a:lnTo>
                  <a:lnTo>
                    <a:pt x="16928" y="30634"/>
                  </a:lnTo>
                  <a:lnTo>
                    <a:pt x="16893" y="30623"/>
                  </a:lnTo>
                  <a:lnTo>
                    <a:pt x="16859" y="30611"/>
                  </a:lnTo>
                  <a:lnTo>
                    <a:pt x="16814" y="30623"/>
                  </a:lnTo>
                  <a:lnTo>
                    <a:pt x="16780" y="30634"/>
                  </a:lnTo>
                  <a:lnTo>
                    <a:pt x="16746" y="30657"/>
                  </a:lnTo>
                  <a:lnTo>
                    <a:pt x="16723" y="30691"/>
                  </a:lnTo>
                  <a:lnTo>
                    <a:pt x="14652" y="29496"/>
                  </a:lnTo>
                  <a:lnTo>
                    <a:pt x="14664" y="29439"/>
                  </a:lnTo>
                  <a:lnTo>
                    <a:pt x="14652" y="29405"/>
                  </a:lnTo>
                  <a:lnTo>
                    <a:pt x="14641" y="29371"/>
                  </a:lnTo>
                  <a:lnTo>
                    <a:pt x="14607" y="29326"/>
                  </a:lnTo>
                  <a:lnTo>
                    <a:pt x="14561" y="29292"/>
                  </a:lnTo>
                  <a:lnTo>
                    <a:pt x="14527" y="29280"/>
                  </a:lnTo>
                  <a:lnTo>
                    <a:pt x="14493" y="29269"/>
                  </a:lnTo>
                  <a:lnTo>
                    <a:pt x="14459" y="29280"/>
                  </a:lnTo>
                  <a:lnTo>
                    <a:pt x="14425" y="29292"/>
                  </a:lnTo>
                  <a:lnTo>
                    <a:pt x="14368" y="29326"/>
                  </a:lnTo>
                  <a:lnTo>
                    <a:pt x="14334" y="29371"/>
                  </a:lnTo>
                  <a:lnTo>
                    <a:pt x="14323" y="29405"/>
                  </a:lnTo>
                  <a:lnTo>
                    <a:pt x="14323" y="29439"/>
                  </a:lnTo>
                  <a:lnTo>
                    <a:pt x="14334" y="29485"/>
                  </a:lnTo>
                  <a:lnTo>
                    <a:pt x="12321" y="30645"/>
                  </a:lnTo>
                  <a:lnTo>
                    <a:pt x="12286" y="30600"/>
                  </a:lnTo>
                  <a:lnTo>
                    <a:pt x="12241" y="30566"/>
                  </a:lnTo>
                  <a:lnTo>
                    <a:pt x="12184" y="30554"/>
                  </a:lnTo>
                  <a:lnTo>
                    <a:pt x="12127" y="30543"/>
                  </a:lnTo>
                  <a:lnTo>
                    <a:pt x="12059" y="30554"/>
                  </a:lnTo>
                  <a:lnTo>
                    <a:pt x="12002" y="30577"/>
                  </a:lnTo>
                  <a:lnTo>
                    <a:pt x="11957" y="30611"/>
                  </a:lnTo>
                  <a:lnTo>
                    <a:pt x="11911" y="30657"/>
                  </a:lnTo>
                  <a:lnTo>
                    <a:pt x="9954" y="29519"/>
                  </a:lnTo>
                  <a:lnTo>
                    <a:pt x="9966" y="29485"/>
                  </a:lnTo>
                  <a:lnTo>
                    <a:pt x="9966" y="29439"/>
                  </a:lnTo>
                  <a:lnTo>
                    <a:pt x="9966" y="29394"/>
                  </a:lnTo>
                  <a:lnTo>
                    <a:pt x="9954" y="29360"/>
                  </a:lnTo>
                  <a:lnTo>
                    <a:pt x="9932" y="29326"/>
                  </a:lnTo>
                  <a:lnTo>
                    <a:pt x="9909" y="29292"/>
                  </a:lnTo>
                  <a:lnTo>
                    <a:pt x="9875" y="29269"/>
                  </a:lnTo>
                  <a:lnTo>
                    <a:pt x="9841" y="29246"/>
                  </a:lnTo>
                  <a:lnTo>
                    <a:pt x="9807" y="29235"/>
                  </a:lnTo>
                  <a:lnTo>
                    <a:pt x="9761" y="29223"/>
                  </a:lnTo>
                  <a:lnTo>
                    <a:pt x="9761" y="26857"/>
                  </a:lnTo>
                  <a:lnTo>
                    <a:pt x="9829" y="26846"/>
                  </a:lnTo>
                  <a:lnTo>
                    <a:pt x="9875" y="26800"/>
                  </a:lnTo>
                  <a:lnTo>
                    <a:pt x="9909" y="26755"/>
                  </a:lnTo>
                  <a:lnTo>
                    <a:pt x="9920" y="26687"/>
                  </a:lnTo>
                  <a:lnTo>
                    <a:pt x="9920" y="26653"/>
                  </a:lnTo>
                  <a:lnTo>
                    <a:pt x="9909" y="26618"/>
                  </a:lnTo>
                  <a:lnTo>
                    <a:pt x="9875" y="26562"/>
                  </a:lnTo>
                  <a:lnTo>
                    <a:pt x="9818" y="26516"/>
                  </a:lnTo>
                  <a:lnTo>
                    <a:pt x="9784" y="26516"/>
                  </a:lnTo>
                  <a:lnTo>
                    <a:pt x="9750" y="26505"/>
                  </a:lnTo>
                  <a:lnTo>
                    <a:pt x="9704" y="26516"/>
                  </a:lnTo>
                  <a:lnTo>
                    <a:pt x="9670" y="26527"/>
                  </a:lnTo>
                  <a:lnTo>
                    <a:pt x="9636" y="26550"/>
                  </a:lnTo>
                  <a:lnTo>
                    <a:pt x="9602" y="26584"/>
                  </a:lnTo>
                  <a:lnTo>
                    <a:pt x="7554" y="25401"/>
                  </a:lnTo>
                  <a:lnTo>
                    <a:pt x="7566" y="25333"/>
                  </a:lnTo>
                  <a:lnTo>
                    <a:pt x="7566" y="25299"/>
                  </a:lnTo>
                  <a:lnTo>
                    <a:pt x="7554" y="25265"/>
                  </a:lnTo>
                  <a:lnTo>
                    <a:pt x="7531" y="25231"/>
                  </a:lnTo>
                  <a:lnTo>
                    <a:pt x="7509" y="25196"/>
                  </a:lnTo>
                  <a:lnTo>
                    <a:pt x="7475" y="25174"/>
                  </a:lnTo>
                  <a:lnTo>
                    <a:pt x="7440" y="25151"/>
                  </a:lnTo>
                  <a:lnTo>
                    <a:pt x="7406" y="25140"/>
                  </a:lnTo>
                  <a:lnTo>
                    <a:pt x="7327" y="25140"/>
                  </a:lnTo>
                  <a:lnTo>
                    <a:pt x="7293" y="25151"/>
                  </a:lnTo>
                  <a:lnTo>
                    <a:pt x="7258" y="25174"/>
                  </a:lnTo>
                  <a:lnTo>
                    <a:pt x="7236" y="25196"/>
                  </a:lnTo>
                  <a:lnTo>
                    <a:pt x="7213" y="25231"/>
                  </a:lnTo>
                  <a:lnTo>
                    <a:pt x="7190" y="25265"/>
                  </a:lnTo>
                  <a:lnTo>
                    <a:pt x="7179" y="25299"/>
                  </a:lnTo>
                  <a:lnTo>
                    <a:pt x="7179" y="25333"/>
                  </a:lnTo>
                  <a:lnTo>
                    <a:pt x="7190" y="25401"/>
                  </a:lnTo>
                  <a:lnTo>
                    <a:pt x="5177" y="26562"/>
                  </a:lnTo>
                  <a:lnTo>
                    <a:pt x="5143" y="26516"/>
                  </a:lnTo>
                  <a:lnTo>
                    <a:pt x="5109" y="26493"/>
                  </a:lnTo>
                  <a:lnTo>
                    <a:pt x="5052" y="26471"/>
                  </a:lnTo>
                  <a:lnTo>
                    <a:pt x="4995" y="26459"/>
                  </a:lnTo>
                  <a:lnTo>
                    <a:pt x="4949" y="26471"/>
                  </a:lnTo>
                  <a:lnTo>
                    <a:pt x="4892" y="26493"/>
                  </a:lnTo>
                  <a:lnTo>
                    <a:pt x="4858" y="26516"/>
                  </a:lnTo>
                  <a:lnTo>
                    <a:pt x="4824" y="26562"/>
                  </a:lnTo>
                  <a:lnTo>
                    <a:pt x="2856" y="25424"/>
                  </a:lnTo>
                  <a:lnTo>
                    <a:pt x="2868" y="25378"/>
                  </a:lnTo>
                  <a:lnTo>
                    <a:pt x="2868" y="25333"/>
                  </a:lnTo>
                  <a:lnTo>
                    <a:pt x="2868" y="25287"/>
                  </a:lnTo>
                  <a:lnTo>
                    <a:pt x="2856" y="25242"/>
                  </a:lnTo>
                  <a:lnTo>
                    <a:pt x="2833" y="25196"/>
                  </a:lnTo>
                  <a:lnTo>
                    <a:pt x="2799" y="25162"/>
                  </a:lnTo>
                  <a:lnTo>
                    <a:pt x="2765" y="25140"/>
                  </a:lnTo>
                  <a:lnTo>
                    <a:pt x="2720" y="25117"/>
                  </a:lnTo>
                  <a:lnTo>
                    <a:pt x="2674" y="25105"/>
                  </a:lnTo>
                  <a:lnTo>
                    <a:pt x="2629" y="25094"/>
                  </a:lnTo>
                  <a:lnTo>
                    <a:pt x="2583" y="25105"/>
                  </a:lnTo>
                  <a:lnTo>
                    <a:pt x="2538" y="25117"/>
                  </a:lnTo>
                  <a:lnTo>
                    <a:pt x="2492" y="25140"/>
                  </a:lnTo>
                  <a:lnTo>
                    <a:pt x="2458" y="25162"/>
                  </a:lnTo>
                  <a:lnTo>
                    <a:pt x="2435" y="25196"/>
                  </a:lnTo>
                  <a:lnTo>
                    <a:pt x="2413" y="25242"/>
                  </a:lnTo>
                  <a:lnTo>
                    <a:pt x="2401" y="25287"/>
                  </a:lnTo>
                  <a:lnTo>
                    <a:pt x="2390" y="25333"/>
                  </a:lnTo>
                  <a:lnTo>
                    <a:pt x="2390" y="25378"/>
                  </a:lnTo>
                  <a:lnTo>
                    <a:pt x="2413" y="25424"/>
                  </a:lnTo>
                  <a:lnTo>
                    <a:pt x="410" y="26573"/>
                  </a:lnTo>
                  <a:lnTo>
                    <a:pt x="388" y="26539"/>
                  </a:lnTo>
                  <a:lnTo>
                    <a:pt x="342" y="26516"/>
                  </a:lnTo>
                  <a:lnTo>
                    <a:pt x="308" y="26505"/>
                  </a:lnTo>
                  <a:lnTo>
                    <a:pt x="263" y="26493"/>
                  </a:lnTo>
                  <a:lnTo>
                    <a:pt x="217" y="26493"/>
                  </a:lnTo>
                  <a:lnTo>
                    <a:pt x="183" y="26505"/>
                  </a:lnTo>
                  <a:lnTo>
                    <a:pt x="160" y="26527"/>
                  </a:lnTo>
                  <a:lnTo>
                    <a:pt x="126" y="26550"/>
                  </a:lnTo>
                  <a:lnTo>
                    <a:pt x="103" y="26573"/>
                  </a:lnTo>
                  <a:lnTo>
                    <a:pt x="92" y="26607"/>
                  </a:lnTo>
                  <a:lnTo>
                    <a:pt x="81" y="26641"/>
                  </a:lnTo>
                  <a:lnTo>
                    <a:pt x="69" y="26687"/>
                  </a:lnTo>
                  <a:lnTo>
                    <a:pt x="81" y="26755"/>
                  </a:lnTo>
                  <a:lnTo>
                    <a:pt x="115" y="26812"/>
                  </a:lnTo>
                  <a:lnTo>
                    <a:pt x="172" y="26846"/>
                  </a:lnTo>
                  <a:lnTo>
                    <a:pt x="240" y="26869"/>
                  </a:lnTo>
                  <a:lnTo>
                    <a:pt x="240" y="29189"/>
                  </a:lnTo>
                  <a:lnTo>
                    <a:pt x="183" y="29189"/>
                  </a:lnTo>
                  <a:lnTo>
                    <a:pt x="149" y="29212"/>
                  </a:lnTo>
                  <a:lnTo>
                    <a:pt x="103" y="29235"/>
                  </a:lnTo>
                  <a:lnTo>
                    <a:pt x="69" y="29269"/>
                  </a:lnTo>
                  <a:lnTo>
                    <a:pt x="46" y="29303"/>
                  </a:lnTo>
                  <a:lnTo>
                    <a:pt x="24" y="29348"/>
                  </a:lnTo>
                  <a:lnTo>
                    <a:pt x="12" y="29394"/>
                  </a:lnTo>
                  <a:lnTo>
                    <a:pt x="1" y="29439"/>
                  </a:lnTo>
                  <a:lnTo>
                    <a:pt x="12" y="29496"/>
                  </a:lnTo>
                  <a:lnTo>
                    <a:pt x="24" y="29542"/>
                  </a:lnTo>
                  <a:lnTo>
                    <a:pt x="46" y="29587"/>
                  </a:lnTo>
                  <a:lnTo>
                    <a:pt x="81" y="29621"/>
                  </a:lnTo>
                  <a:lnTo>
                    <a:pt x="115" y="29656"/>
                  </a:lnTo>
                  <a:lnTo>
                    <a:pt x="160" y="29678"/>
                  </a:lnTo>
                  <a:lnTo>
                    <a:pt x="206" y="29690"/>
                  </a:lnTo>
                  <a:lnTo>
                    <a:pt x="263" y="29701"/>
                  </a:lnTo>
                  <a:lnTo>
                    <a:pt x="331" y="29690"/>
                  </a:lnTo>
                  <a:lnTo>
                    <a:pt x="388" y="29667"/>
                  </a:lnTo>
                  <a:lnTo>
                    <a:pt x="433" y="29633"/>
                  </a:lnTo>
                  <a:lnTo>
                    <a:pt x="479" y="29576"/>
                  </a:lnTo>
                  <a:lnTo>
                    <a:pt x="2469" y="30736"/>
                  </a:lnTo>
                  <a:lnTo>
                    <a:pt x="2458" y="30793"/>
                  </a:lnTo>
                  <a:lnTo>
                    <a:pt x="2469" y="30827"/>
                  </a:lnTo>
                  <a:lnTo>
                    <a:pt x="2481" y="30850"/>
                  </a:lnTo>
                  <a:lnTo>
                    <a:pt x="2515" y="30907"/>
                  </a:lnTo>
                  <a:lnTo>
                    <a:pt x="2560" y="30941"/>
                  </a:lnTo>
                  <a:lnTo>
                    <a:pt x="2595" y="30952"/>
                  </a:lnTo>
                  <a:lnTo>
                    <a:pt x="2663" y="30952"/>
                  </a:lnTo>
                  <a:lnTo>
                    <a:pt x="2697" y="30941"/>
                  </a:lnTo>
                  <a:lnTo>
                    <a:pt x="2754" y="30907"/>
                  </a:lnTo>
                  <a:lnTo>
                    <a:pt x="2788" y="30850"/>
                  </a:lnTo>
                  <a:lnTo>
                    <a:pt x="2799" y="30827"/>
                  </a:lnTo>
                  <a:lnTo>
                    <a:pt x="2799" y="30793"/>
                  </a:lnTo>
                  <a:lnTo>
                    <a:pt x="2788" y="30725"/>
                  </a:lnTo>
                  <a:lnTo>
                    <a:pt x="4824" y="29553"/>
                  </a:lnTo>
                  <a:lnTo>
                    <a:pt x="4858" y="29599"/>
                  </a:lnTo>
                  <a:lnTo>
                    <a:pt x="4904" y="29621"/>
                  </a:lnTo>
                  <a:lnTo>
                    <a:pt x="4949" y="29644"/>
                  </a:lnTo>
                  <a:lnTo>
                    <a:pt x="4995" y="29656"/>
                  </a:lnTo>
                  <a:lnTo>
                    <a:pt x="5052" y="29644"/>
                  </a:lnTo>
                  <a:lnTo>
                    <a:pt x="5097" y="29621"/>
                  </a:lnTo>
                  <a:lnTo>
                    <a:pt x="5143" y="29599"/>
                  </a:lnTo>
                  <a:lnTo>
                    <a:pt x="5177" y="29553"/>
                  </a:lnTo>
                  <a:lnTo>
                    <a:pt x="7179" y="30714"/>
                  </a:lnTo>
                  <a:lnTo>
                    <a:pt x="7167" y="30748"/>
                  </a:lnTo>
                  <a:lnTo>
                    <a:pt x="7167" y="30793"/>
                  </a:lnTo>
                  <a:lnTo>
                    <a:pt x="7167" y="30827"/>
                  </a:lnTo>
                  <a:lnTo>
                    <a:pt x="7179" y="30861"/>
                  </a:lnTo>
                  <a:lnTo>
                    <a:pt x="7224" y="30918"/>
                  </a:lnTo>
                  <a:lnTo>
                    <a:pt x="7281" y="30964"/>
                  </a:lnTo>
                  <a:lnTo>
                    <a:pt x="7315" y="30987"/>
                  </a:lnTo>
                  <a:lnTo>
                    <a:pt x="7349" y="30987"/>
                  </a:lnTo>
                  <a:lnTo>
                    <a:pt x="7349" y="33353"/>
                  </a:lnTo>
                  <a:lnTo>
                    <a:pt x="7281" y="33375"/>
                  </a:lnTo>
                  <a:lnTo>
                    <a:pt x="7224" y="33421"/>
                  </a:lnTo>
                  <a:lnTo>
                    <a:pt x="7190" y="33478"/>
                  </a:lnTo>
                  <a:lnTo>
                    <a:pt x="7179" y="33512"/>
                  </a:lnTo>
                  <a:lnTo>
                    <a:pt x="7179" y="33546"/>
                  </a:lnTo>
                  <a:lnTo>
                    <a:pt x="7190" y="33614"/>
                  </a:lnTo>
                  <a:lnTo>
                    <a:pt x="5200" y="34763"/>
                  </a:lnTo>
                  <a:lnTo>
                    <a:pt x="5165" y="34718"/>
                  </a:lnTo>
                  <a:lnTo>
                    <a:pt x="5109" y="34684"/>
                  </a:lnTo>
                  <a:lnTo>
                    <a:pt x="5063" y="34661"/>
                  </a:lnTo>
                  <a:lnTo>
                    <a:pt x="4949" y="34661"/>
                  </a:lnTo>
                  <a:lnTo>
                    <a:pt x="4904" y="34672"/>
                  </a:lnTo>
                  <a:lnTo>
                    <a:pt x="4870" y="34695"/>
                  </a:lnTo>
                  <a:lnTo>
                    <a:pt x="4836" y="34729"/>
                  </a:lnTo>
                  <a:lnTo>
                    <a:pt x="4801" y="34763"/>
                  </a:lnTo>
                  <a:lnTo>
                    <a:pt x="4779" y="34797"/>
                  </a:lnTo>
                  <a:lnTo>
                    <a:pt x="4767" y="34843"/>
                  </a:lnTo>
                  <a:lnTo>
                    <a:pt x="4767" y="34900"/>
                  </a:lnTo>
                  <a:lnTo>
                    <a:pt x="4767" y="34934"/>
                  </a:lnTo>
                  <a:lnTo>
                    <a:pt x="4779" y="34979"/>
                  </a:lnTo>
                  <a:lnTo>
                    <a:pt x="4801" y="35025"/>
                  </a:lnTo>
                  <a:lnTo>
                    <a:pt x="4824" y="35059"/>
                  </a:lnTo>
                  <a:lnTo>
                    <a:pt x="4858" y="35082"/>
                  </a:lnTo>
                  <a:lnTo>
                    <a:pt x="4892" y="35104"/>
                  </a:lnTo>
                  <a:lnTo>
                    <a:pt x="4938" y="35127"/>
                  </a:lnTo>
                  <a:lnTo>
                    <a:pt x="4972" y="35127"/>
                  </a:lnTo>
                  <a:lnTo>
                    <a:pt x="4972" y="37482"/>
                  </a:lnTo>
                  <a:lnTo>
                    <a:pt x="4915" y="37505"/>
                  </a:lnTo>
                  <a:lnTo>
                    <a:pt x="4870" y="37539"/>
                  </a:lnTo>
                  <a:lnTo>
                    <a:pt x="4836" y="37584"/>
                  </a:lnTo>
                  <a:lnTo>
                    <a:pt x="4824" y="37652"/>
                  </a:lnTo>
                  <a:lnTo>
                    <a:pt x="4836" y="37709"/>
                  </a:lnTo>
                  <a:lnTo>
                    <a:pt x="2811" y="38881"/>
                  </a:lnTo>
                  <a:lnTo>
                    <a:pt x="2777" y="38836"/>
                  </a:lnTo>
                  <a:lnTo>
                    <a:pt x="2731" y="38801"/>
                  </a:lnTo>
                  <a:lnTo>
                    <a:pt x="2686" y="38790"/>
                  </a:lnTo>
                  <a:lnTo>
                    <a:pt x="2629" y="38779"/>
                  </a:lnTo>
                  <a:lnTo>
                    <a:pt x="2583" y="38779"/>
                  </a:lnTo>
                  <a:lnTo>
                    <a:pt x="2549" y="38801"/>
                  </a:lnTo>
                  <a:lnTo>
                    <a:pt x="2504" y="38813"/>
                  </a:lnTo>
                  <a:lnTo>
                    <a:pt x="2481" y="38847"/>
                  </a:lnTo>
                  <a:lnTo>
                    <a:pt x="2447" y="38881"/>
                  </a:lnTo>
                  <a:lnTo>
                    <a:pt x="2424" y="38915"/>
                  </a:lnTo>
                  <a:lnTo>
                    <a:pt x="2413" y="38949"/>
                  </a:lnTo>
                  <a:lnTo>
                    <a:pt x="2413" y="38995"/>
                  </a:lnTo>
                  <a:lnTo>
                    <a:pt x="2413" y="39040"/>
                  </a:lnTo>
                  <a:lnTo>
                    <a:pt x="2424" y="39074"/>
                  </a:lnTo>
                  <a:lnTo>
                    <a:pt x="2447" y="39109"/>
                  </a:lnTo>
                  <a:lnTo>
                    <a:pt x="2469" y="39143"/>
                  </a:lnTo>
                  <a:lnTo>
                    <a:pt x="2492" y="39165"/>
                  </a:lnTo>
                  <a:lnTo>
                    <a:pt x="2526" y="39188"/>
                  </a:lnTo>
                  <a:lnTo>
                    <a:pt x="2572" y="39211"/>
                  </a:lnTo>
                  <a:lnTo>
                    <a:pt x="2606" y="39211"/>
                  </a:lnTo>
                  <a:lnTo>
                    <a:pt x="2606" y="41509"/>
                  </a:lnTo>
                  <a:lnTo>
                    <a:pt x="2560" y="41520"/>
                  </a:lnTo>
                  <a:lnTo>
                    <a:pt x="2515" y="41532"/>
                  </a:lnTo>
                  <a:lnTo>
                    <a:pt x="2481" y="41554"/>
                  </a:lnTo>
                  <a:lnTo>
                    <a:pt x="2447" y="41588"/>
                  </a:lnTo>
                  <a:lnTo>
                    <a:pt x="2413" y="41623"/>
                  </a:lnTo>
                  <a:lnTo>
                    <a:pt x="2401" y="41668"/>
                  </a:lnTo>
                  <a:lnTo>
                    <a:pt x="2378" y="41714"/>
                  </a:lnTo>
                  <a:lnTo>
                    <a:pt x="2378" y="41759"/>
                  </a:lnTo>
                  <a:lnTo>
                    <a:pt x="2390" y="41805"/>
                  </a:lnTo>
                  <a:lnTo>
                    <a:pt x="2401" y="41850"/>
                  </a:lnTo>
                  <a:lnTo>
                    <a:pt x="2424" y="41896"/>
                  </a:lnTo>
                  <a:lnTo>
                    <a:pt x="2458" y="41930"/>
                  </a:lnTo>
                  <a:lnTo>
                    <a:pt x="2492" y="41964"/>
                  </a:lnTo>
                  <a:lnTo>
                    <a:pt x="2538" y="41987"/>
                  </a:lnTo>
                  <a:lnTo>
                    <a:pt x="2583" y="41998"/>
                  </a:lnTo>
                  <a:lnTo>
                    <a:pt x="2629" y="42009"/>
                  </a:lnTo>
                  <a:lnTo>
                    <a:pt x="2697" y="41998"/>
                  </a:lnTo>
                  <a:lnTo>
                    <a:pt x="2754" y="41975"/>
                  </a:lnTo>
                  <a:lnTo>
                    <a:pt x="2799" y="41941"/>
                  </a:lnTo>
                  <a:lnTo>
                    <a:pt x="2845" y="41896"/>
                  </a:lnTo>
                  <a:lnTo>
                    <a:pt x="4813" y="43033"/>
                  </a:lnTo>
                  <a:lnTo>
                    <a:pt x="4801" y="43067"/>
                  </a:lnTo>
                  <a:lnTo>
                    <a:pt x="4790" y="43101"/>
                  </a:lnTo>
                  <a:lnTo>
                    <a:pt x="4801" y="43147"/>
                  </a:lnTo>
                  <a:lnTo>
                    <a:pt x="4813" y="43181"/>
                  </a:lnTo>
                  <a:lnTo>
                    <a:pt x="4824" y="43215"/>
                  </a:lnTo>
                  <a:lnTo>
                    <a:pt x="4858" y="43249"/>
                  </a:lnTo>
                  <a:lnTo>
                    <a:pt x="4881" y="43272"/>
                  </a:lnTo>
                  <a:lnTo>
                    <a:pt x="4915" y="43295"/>
                  </a:lnTo>
                  <a:lnTo>
                    <a:pt x="4961" y="43306"/>
                  </a:lnTo>
                  <a:lnTo>
                    <a:pt x="5040" y="43306"/>
                  </a:lnTo>
                  <a:lnTo>
                    <a:pt x="5086" y="43295"/>
                  </a:lnTo>
                  <a:lnTo>
                    <a:pt x="5120" y="43272"/>
                  </a:lnTo>
                  <a:lnTo>
                    <a:pt x="5143" y="43249"/>
                  </a:lnTo>
                  <a:lnTo>
                    <a:pt x="5177" y="43215"/>
                  </a:lnTo>
                  <a:lnTo>
                    <a:pt x="5188" y="43181"/>
                  </a:lnTo>
                  <a:lnTo>
                    <a:pt x="5200" y="43147"/>
                  </a:lnTo>
                  <a:lnTo>
                    <a:pt x="5211" y="43101"/>
                  </a:lnTo>
                  <a:lnTo>
                    <a:pt x="5200" y="43067"/>
                  </a:lnTo>
                  <a:lnTo>
                    <a:pt x="5188" y="43033"/>
                  </a:lnTo>
                  <a:lnTo>
                    <a:pt x="7236" y="41850"/>
                  </a:lnTo>
                  <a:lnTo>
                    <a:pt x="7258" y="41884"/>
                  </a:lnTo>
                  <a:lnTo>
                    <a:pt x="7293" y="41907"/>
                  </a:lnTo>
                  <a:lnTo>
                    <a:pt x="7327" y="41918"/>
                  </a:lnTo>
                  <a:lnTo>
                    <a:pt x="7406" y="41918"/>
                  </a:lnTo>
                  <a:lnTo>
                    <a:pt x="7452" y="41907"/>
                  </a:lnTo>
                  <a:lnTo>
                    <a:pt x="7475" y="41884"/>
                  </a:lnTo>
                  <a:lnTo>
                    <a:pt x="7509" y="41850"/>
                  </a:lnTo>
                  <a:lnTo>
                    <a:pt x="9590" y="43056"/>
                  </a:lnTo>
                  <a:lnTo>
                    <a:pt x="9579" y="43101"/>
                  </a:lnTo>
                  <a:lnTo>
                    <a:pt x="9590" y="43158"/>
                  </a:lnTo>
                  <a:lnTo>
                    <a:pt x="9625" y="43215"/>
                  </a:lnTo>
                  <a:lnTo>
                    <a:pt x="9670" y="43249"/>
                  </a:lnTo>
                  <a:lnTo>
                    <a:pt x="9716" y="43261"/>
                  </a:lnTo>
                  <a:lnTo>
                    <a:pt x="9716" y="45604"/>
                  </a:lnTo>
                  <a:lnTo>
                    <a:pt x="9670" y="45615"/>
                  </a:lnTo>
                  <a:lnTo>
                    <a:pt x="9625" y="45638"/>
                  </a:lnTo>
                  <a:lnTo>
                    <a:pt x="9590" y="45661"/>
                  </a:lnTo>
                  <a:lnTo>
                    <a:pt x="9556" y="45695"/>
                  </a:lnTo>
                  <a:lnTo>
                    <a:pt x="9534" y="45729"/>
                  </a:lnTo>
                  <a:lnTo>
                    <a:pt x="9511" y="45775"/>
                  </a:lnTo>
                  <a:lnTo>
                    <a:pt x="9499" y="45809"/>
                  </a:lnTo>
                  <a:lnTo>
                    <a:pt x="9488" y="45866"/>
                  </a:lnTo>
                  <a:lnTo>
                    <a:pt x="9499" y="45911"/>
                  </a:lnTo>
                  <a:lnTo>
                    <a:pt x="9511" y="45957"/>
                  </a:lnTo>
                  <a:lnTo>
                    <a:pt x="9534" y="46002"/>
                  </a:lnTo>
                  <a:lnTo>
                    <a:pt x="9568" y="46048"/>
                  </a:lnTo>
                  <a:lnTo>
                    <a:pt x="9602" y="46070"/>
                  </a:lnTo>
                  <a:lnTo>
                    <a:pt x="9647" y="46093"/>
                  </a:lnTo>
                  <a:lnTo>
                    <a:pt x="9693" y="46116"/>
                  </a:lnTo>
                  <a:lnTo>
                    <a:pt x="9750" y="46116"/>
                  </a:lnTo>
                  <a:lnTo>
                    <a:pt x="9818" y="46104"/>
                  </a:lnTo>
                  <a:lnTo>
                    <a:pt x="9875" y="46082"/>
                  </a:lnTo>
                  <a:lnTo>
                    <a:pt x="9920" y="46048"/>
                  </a:lnTo>
                  <a:lnTo>
                    <a:pt x="9966" y="46002"/>
                  </a:lnTo>
                  <a:lnTo>
                    <a:pt x="11934" y="47140"/>
                  </a:lnTo>
                  <a:lnTo>
                    <a:pt x="11922" y="47208"/>
                  </a:lnTo>
                  <a:lnTo>
                    <a:pt x="11934" y="47276"/>
                  </a:lnTo>
                  <a:lnTo>
                    <a:pt x="11968" y="47344"/>
                  </a:lnTo>
                  <a:lnTo>
                    <a:pt x="12025" y="47378"/>
                  </a:lnTo>
                  <a:lnTo>
                    <a:pt x="12093" y="47401"/>
                  </a:lnTo>
                  <a:lnTo>
                    <a:pt x="12093" y="49142"/>
                  </a:lnTo>
                  <a:lnTo>
                    <a:pt x="12139" y="49142"/>
                  </a:lnTo>
                  <a:lnTo>
                    <a:pt x="12139" y="47413"/>
                  </a:lnTo>
                  <a:lnTo>
                    <a:pt x="12173" y="47401"/>
                  </a:lnTo>
                  <a:lnTo>
                    <a:pt x="12207" y="47390"/>
                  </a:lnTo>
                  <a:lnTo>
                    <a:pt x="12241" y="47367"/>
                  </a:lnTo>
                  <a:lnTo>
                    <a:pt x="12264" y="47344"/>
                  </a:lnTo>
                  <a:lnTo>
                    <a:pt x="12286" y="47322"/>
                  </a:lnTo>
                  <a:lnTo>
                    <a:pt x="12309" y="47287"/>
                  </a:lnTo>
                  <a:lnTo>
                    <a:pt x="12321" y="47253"/>
                  </a:lnTo>
                  <a:lnTo>
                    <a:pt x="12321" y="47208"/>
                  </a:lnTo>
                  <a:lnTo>
                    <a:pt x="12321" y="47174"/>
                  </a:lnTo>
                  <a:lnTo>
                    <a:pt x="12309" y="47128"/>
                  </a:lnTo>
                  <a:lnTo>
                    <a:pt x="14323" y="45968"/>
                  </a:lnTo>
                  <a:lnTo>
                    <a:pt x="14357" y="46013"/>
                  </a:lnTo>
                  <a:lnTo>
                    <a:pt x="14391" y="46036"/>
                  </a:lnTo>
                  <a:lnTo>
                    <a:pt x="14436" y="46059"/>
                  </a:lnTo>
                  <a:lnTo>
                    <a:pt x="14493" y="46070"/>
                  </a:lnTo>
                  <a:lnTo>
                    <a:pt x="14539" y="46059"/>
                  </a:lnTo>
                  <a:lnTo>
                    <a:pt x="14584" y="46036"/>
                  </a:lnTo>
                  <a:lnTo>
                    <a:pt x="14630" y="46013"/>
                  </a:lnTo>
                  <a:lnTo>
                    <a:pt x="14652" y="45979"/>
                  </a:lnTo>
                  <a:lnTo>
                    <a:pt x="16620" y="47105"/>
                  </a:lnTo>
                  <a:lnTo>
                    <a:pt x="16598" y="47162"/>
                  </a:lnTo>
                  <a:lnTo>
                    <a:pt x="16598" y="47208"/>
                  </a:lnTo>
                  <a:lnTo>
                    <a:pt x="16598" y="47253"/>
                  </a:lnTo>
                  <a:lnTo>
                    <a:pt x="16620" y="47299"/>
                  </a:lnTo>
                  <a:lnTo>
                    <a:pt x="16632" y="47344"/>
                  </a:lnTo>
                  <a:lnTo>
                    <a:pt x="16666" y="47390"/>
                  </a:lnTo>
                  <a:lnTo>
                    <a:pt x="16700" y="47413"/>
                  </a:lnTo>
                  <a:lnTo>
                    <a:pt x="16734" y="47447"/>
                  </a:lnTo>
                  <a:lnTo>
                    <a:pt x="16780" y="47458"/>
                  </a:lnTo>
                  <a:lnTo>
                    <a:pt x="16825" y="47469"/>
                  </a:lnTo>
                  <a:lnTo>
                    <a:pt x="16825" y="49142"/>
                  </a:lnTo>
                  <a:lnTo>
                    <a:pt x="16871" y="49142"/>
                  </a:lnTo>
                  <a:lnTo>
                    <a:pt x="16871" y="47469"/>
                  </a:lnTo>
                  <a:lnTo>
                    <a:pt x="16928" y="47469"/>
                  </a:lnTo>
                  <a:lnTo>
                    <a:pt x="16973" y="47447"/>
                  </a:lnTo>
                  <a:lnTo>
                    <a:pt x="17019" y="47424"/>
                  </a:lnTo>
                  <a:lnTo>
                    <a:pt x="17053" y="47390"/>
                  </a:lnTo>
                  <a:lnTo>
                    <a:pt x="17087" y="47356"/>
                  </a:lnTo>
                  <a:lnTo>
                    <a:pt x="17110" y="47310"/>
                  </a:lnTo>
                  <a:lnTo>
                    <a:pt x="17121" y="47265"/>
                  </a:lnTo>
                  <a:lnTo>
                    <a:pt x="17121" y="47208"/>
                  </a:lnTo>
                  <a:lnTo>
                    <a:pt x="17121" y="47151"/>
                  </a:lnTo>
                  <a:lnTo>
                    <a:pt x="17098" y="47105"/>
                  </a:lnTo>
                  <a:lnTo>
                    <a:pt x="19021" y="45991"/>
                  </a:lnTo>
                  <a:lnTo>
                    <a:pt x="19066" y="46036"/>
                  </a:lnTo>
                  <a:lnTo>
                    <a:pt x="19112" y="46082"/>
                  </a:lnTo>
                  <a:lnTo>
                    <a:pt x="19169" y="46104"/>
                  </a:lnTo>
                  <a:lnTo>
                    <a:pt x="19294" y="46104"/>
                  </a:lnTo>
                  <a:lnTo>
                    <a:pt x="19351" y="46082"/>
                  </a:lnTo>
                  <a:lnTo>
                    <a:pt x="19396" y="46048"/>
                  </a:lnTo>
                  <a:lnTo>
                    <a:pt x="19430" y="46002"/>
                  </a:lnTo>
                  <a:lnTo>
                    <a:pt x="21398" y="47128"/>
                  </a:lnTo>
                  <a:lnTo>
                    <a:pt x="21387" y="47174"/>
                  </a:lnTo>
                  <a:lnTo>
                    <a:pt x="21387" y="47208"/>
                  </a:lnTo>
                  <a:lnTo>
                    <a:pt x="21387" y="47253"/>
                  </a:lnTo>
                  <a:lnTo>
                    <a:pt x="21398" y="47287"/>
                  </a:lnTo>
                  <a:lnTo>
                    <a:pt x="21409" y="47322"/>
                  </a:lnTo>
                  <a:lnTo>
                    <a:pt x="21432" y="47356"/>
                  </a:lnTo>
                  <a:lnTo>
                    <a:pt x="21500" y="47401"/>
                  </a:lnTo>
                  <a:lnTo>
                    <a:pt x="21535" y="47413"/>
                  </a:lnTo>
                  <a:lnTo>
                    <a:pt x="21569" y="47424"/>
                  </a:lnTo>
                  <a:lnTo>
                    <a:pt x="21569" y="49142"/>
                  </a:lnTo>
                  <a:lnTo>
                    <a:pt x="21614" y="49142"/>
                  </a:lnTo>
                  <a:lnTo>
                    <a:pt x="21614" y="47424"/>
                  </a:lnTo>
                  <a:lnTo>
                    <a:pt x="21660" y="47424"/>
                  </a:lnTo>
                  <a:lnTo>
                    <a:pt x="21694" y="47401"/>
                  </a:lnTo>
                  <a:lnTo>
                    <a:pt x="21728" y="47390"/>
                  </a:lnTo>
                  <a:lnTo>
                    <a:pt x="21762" y="47356"/>
                  </a:lnTo>
                  <a:lnTo>
                    <a:pt x="21785" y="47322"/>
                  </a:lnTo>
                  <a:lnTo>
                    <a:pt x="21808" y="47287"/>
                  </a:lnTo>
                  <a:lnTo>
                    <a:pt x="21819" y="47253"/>
                  </a:lnTo>
                  <a:lnTo>
                    <a:pt x="21819" y="47208"/>
                  </a:lnTo>
                  <a:lnTo>
                    <a:pt x="21819" y="47162"/>
                  </a:lnTo>
                  <a:lnTo>
                    <a:pt x="21808" y="47128"/>
                  </a:lnTo>
                  <a:lnTo>
                    <a:pt x="23764" y="45991"/>
                  </a:lnTo>
                  <a:lnTo>
                    <a:pt x="23798" y="46036"/>
                  </a:lnTo>
                  <a:lnTo>
                    <a:pt x="23855" y="46070"/>
                  </a:lnTo>
                  <a:lnTo>
                    <a:pt x="23912" y="46104"/>
                  </a:lnTo>
                  <a:lnTo>
                    <a:pt x="24026" y="46104"/>
                  </a:lnTo>
                  <a:lnTo>
                    <a:pt x="24071" y="46093"/>
                  </a:lnTo>
                  <a:lnTo>
                    <a:pt x="24105" y="46070"/>
                  </a:lnTo>
                  <a:lnTo>
                    <a:pt x="24140" y="46036"/>
                  </a:lnTo>
                  <a:lnTo>
                    <a:pt x="24174" y="46002"/>
                  </a:lnTo>
                  <a:lnTo>
                    <a:pt x="24196" y="45957"/>
                  </a:lnTo>
                  <a:lnTo>
                    <a:pt x="24208" y="45911"/>
                  </a:lnTo>
                  <a:lnTo>
                    <a:pt x="24219" y="45866"/>
                  </a:lnTo>
                  <a:lnTo>
                    <a:pt x="24208" y="45809"/>
                  </a:lnTo>
                  <a:lnTo>
                    <a:pt x="24196" y="45775"/>
                  </a:lnTo>
                  <a:lnTo>
                    <a:pt x="24174" y="45729"/>
                  </a:lnTo>
                  <a:lnTo>
                    <a:pt x="24151" y="45695"/>
                  </a:lnTo>
                  <a:lnTo>
                    <a:pt x="24117" y="45661"/>
                  </a:lnTo>
                  <a:lnTo>
                    <a:pt x="24071" y="45638"/>
                  </a:lnTo>
                  <a:lnTo>
                    <a:pt x="24037" y="45627"/>
                  </a:lnTo>
                  <a:lnTo>
                    <a:pt x="23992" y="45615"/>
                  </a:lnTo>
                  <a:lnTo>
                    <a:pt x="23992" y="43374"/>
                  </a:lnTo>
                  <a:lnTo>
                    <a:pt x="24037" y="43363"/>
                  </a:lnTo>
                  <a:lnTo>
                    <a:pt x="24083" y="43352"/>
                  </a:lnTo>
                  <a:lnTo>
                    <a:pt x="24128" y="43317"/>
                  </a:lnTo>
                  <a:lnTo>
                    <a:pt x="24162" y="43295"/>
                  </a:lnTo>
                  <a:lnTo>
                    <a:pt x="24196" y="43249"/>
                  </a:lnTo>
                  <a:lnTo>
                    <a:pt x="24219" y="43204"/>
                  </a:lnTo>
                  <a:lnTo>
                    <a:pt x="24231" y="43158"/>
                  </a:lnTo>
                  <a:lnTo>
                    <a:pt x="24242" y="43101"/>
                  </a:lnTo>
                  <a:lnTo>
                    <a:pt x="24231" y="43044"/>
                  </a:lnTo>
                  <a:lnTo>
                    <a:pt x="24219" y="42999"/>
                  </a:lnTo>
                  <a:lnTo>
                    <a:pt x="24196" y="42953"/>
                  </a:lnTo>
                  <a:lnTo>
                    <a:pt x="24162" y="42919"/>
                  </a:lnTo>
                  <a:lnTo>
                    <a:pt x="24117" y="42885"/>
                  </a:lnTo>
                  <a:lnTo>
                    <a:pt x="24071" y="42851"/>
                  </a:lnTo>
                  <a:lnTo>
                    <a:pt x="24026" y="42840"/>
                  </a:lnTo>
                  <a:lnTo>
                    <a:pt x="23901" y="42840"/>
                  </a:lnTo>
                  <a:lnTo>
                    <a:pt x="23844" y="42874"/>
                  </a:lnTo>
                  <a:lnTo>
                    <a:pt x="23787" y="42908"/>
                  </a:lnTo>
                  <a:lnTo>
                    <a:pt x="23741" y="42965"/>
                  </a:lnTo>
                  <a:lnTo>
                    <a:pt x="21762" y="41816"/>
                  </a:lnTo>
                  <a:lnTo>
                    <a:pt x="21785" y="41759"/>
                  </a:lnTo>
                  <a:lnTo>
                    <a:pt x="21762" y="41691"/>
                  </a:lnTo>
                  <a:lnTo>
                    <a:pt x="21728" y="41634"/>
                  </a:lnTo>
                  <a:lnTo>
                    <a:pt x="21682" y="41600"/>
                  </a:lnTo>
                  <a:lnTo>
                    <a:pt x="21614" y="41577"/>
                  </a:lnTo>
                  <a:lnTo>
                    <a:pt x="21614" y="39256"/>
                  </a:lnTo>
                  <a:lnTo>
                    <a:pt x="21671" y="39256"/>
                  </a:lnTo>
                  <a:lnTo>
                    <a:pt x="21717" y="39234"/>
                  </a:lnTo>
                  <a:lnTo>
                    <a:pt x="21751" y="39211"/>
                  </a:lnTo>
                  <a:lnTo>
                    <a:pt x="21796" y="39177"/>
                  </a:lnTo>
                  <a:lnTo>
                    <a:pt x="21819" y="39143"/>
                  </a:lnTo>
                  <a:lnTo>
                    <a:pt x="21842" y="39097"/>
                  </a:lnTo>
                  <a:lnTo>
                    <a:pt x="21864" y="39052"/>
                  </a:lnTo>
                  <a:lnTo>
                    <a:pt x="21864" y="38995"/>
                  </a:lnTo>
                  <a:lnTo>
                    <a:pt x="21864" y="38938"/>
                  </a:lnTo>
                  <a:lnTo>
                    <a:pt x="21842" y="38892"/>
                  </a:lnTo>
                  <a:lnTo>
                    <a:pt x="23832" y="37744"/>
                  </a:lnTo>
                  <a:lnTo>
                    <a:pt x="23855" y="37778"/>
                  </a:lnTo>
                  <a:lnTo>
                    <a:pt x="23889" y="37800"/>
                  </a:lnTo>
                  <a:lnTo>
                    <a:pt x="23923" y="37812"/>
                  </a:lnTo>
                  <a:lnTo>
                    <a:pt x="23969" y="37823"/>
                  </a:lnTo>
                  <a:lnTo>
                    <a:pt x="24014" y="37812"/>
                  </a:lnTo>
                  <a:lnTo>
                    <a:pt x="24049" y="37800"/>
                  </a:lnTo>
                  <a:lnTo>
                    <a:pt x="24083" y="37778"/>
                  </a:lnTo>
                  <a:lnTo>
                    <a:pt x="24105" y="37744"/>
                  </a:lnTo>
                  <a:lnTo>
                    <a:pt x="26096" y="38892"/>
                  </a:lnTo>
                  <a:lnTo>
                    <a:pt x="26085" y="38949"/>
                  </a:lnTo>
                  <a:lnTo>
                    <a:pt x="26073" y="38995"/>
                  </a:lnTo>
                  <a:lnTo>
                    <a:pt x="26073" y="39052"/>
                  </a:lnTo>
                  <a:lnTo>
                    <a:pt x="26096" y="39097"/>
                  </a:lnTo>
                  <a:lnTo>
                    <a:pt x="26119" y="39143"/>
                  </a:lnTo>
                  <a:lnTo>
                    <a:pt x="26142" y="39177"/>
                  </a:lnTo>
                  <a:lnTo>
                    <a:pt x="26176" y="39211"/>
                  </a:lnTo>
                  <a:lnTo>
                    <a:pt x="26221" y="39234"/>
                  </a:lnTo>
                  <a:lnTo>
                    <a:pt x="26267" y="39256"/>
                  </a:lnTo>
                  <a:lnTo>
                    <a:pt x="26312" y="39268"/>
                  </a:lnTo>
                  <a:lnTo>
                    <a:pt x="26312" y="41554"/>
                  </a:lnTo>
                  <a:lnTo>
                    <a:pt x="26244" y="41577"/>
                  </a:lnTo>
                  <a:lnTo>
                    <a:pt x="26187" y="41623"/>
                  </a:lnTo>
                  <a:lnTo>
                    <a:pt x="26153" y="41679"/>
                  </a:lnTo>
                  <a:lnTo>
                    <a:pt x="26142" y="41714"/>
                  </a:lnTo>
                  <a:lnTo>
                    <a:pt x="26130" y="41759"/>
                  </a:lnTo>
                  <a:lnTo>
                    <a:pt x="26142" y="41793"/>
                  </a:lnTo>
                  <a:lnTo>
                    <a:pt x="26153" y="41839"/>
                  </a:lnTo>
                  <a:lnTo>
                    <a:pt x="26176" y="41873"/>
                  </a:lnTo>
                  <a:lnTo>
                    <a:pt x="26199" y="41907"/>
                  </a:lnTo>
                  <a:lnTo>
                    <a:pt x="26221" y="41930"/>
                  </a:lnTo>
                  <a:lnTo>
                    <a:pt x="26267" y="41941"/>
                  </a:lnTo>
                  <a:lnTo>
                    <a:pt x="26301" y="41952"/>
                  </a:lnTo>
                  <a:lnTo>
                    <a:pt x="26346" y="41964"/>
                  </a:lnTo>
                  <a:lnTo>
                    <a:pt x="26392" y="41952"/>
                  </a:lnTo>
                  <a:lnTo>
                    <a:pt x="26437" y="41941"/>
                  </a:lnTo>
                  <a:lnTo>
                    <a:pt x="26483" y="41907"/>
                  </a:lnTo>
                  <a:lnTo>
                    <a:pt x="26506" y="41873"/>
                  </a:lnTo>
                  <a:lnTo>
                    <a:pt x="28519" y="43033"/>
                  </a:lnTo>
                  <a:lnTo>
                    <a:pt x="28508" y="43067"/>
                  </a:lnTo>
                  <a:lnTo>
                    <a:pt x="28508" y="43101"/>
                  </a:lnTo>
                  <a:lnTo>
                    <a:pt x="28508" y="43147"/>
                  </a:lnTo>
                  <a:lnTo>
                    <a:pt x="28519" y="43181"/>
                  </a:lnTo>
                  <a:lnTo>
                    <a:pt x="28553" y="43238"/>
                  </a:lnTo>
                  <a:lnTo>
                    <a:pt x="28610" y="43283"/>
                  </a:lnTo>
                  <a:lnTo>
                    <a:pt x="28678" y="43306"/>
                  </a:lnTo>
                  <a:lnTo>
                    <a:pt x="28678" y="45615"/>
                  </a:lnTo>
                  <a:lnTo>
                    <a:pt x="28633" y="45627"/>
                  </a:lnTo>
                  <a:lnTo>
                    <a:pt x="28599" y="45649"/>
                  </a:lnTo>
                  <a:lnTo>
                    <a:pt x="28565" y="45672"/>
                  </a:lnTo>
                  <a:lnTo>
                    <a:pt x="28530" y="45695"/>
                  </a:lnTo>
                  <a:lnTo>
                    <a:pt x="28508" y="45729"/>
                  </a:lnTo>
                  <a:lnTo>
                    <a:pt x="28485" y="45775"/>
                  </a:lnTo>
                  <a:lnTo>
                    <a:pt x="28474" y="45820"/>
                  </a:lnTo>
                  <a:lnTo>
                    <a:pt x="28462" y="45866"/>
                  </a:lnTo>
                  <a:lnTo>
                    <a:pt x="28474" y="45911"/>
                  </a:lnTo>
                  <a:lnTo>
                    <a:pt x="28485" y="45957"/>
                  </a:lnTo>
                  <a:lnTo>
                    <a:pt x="28508" y="46002"/>
                  </a:lnTo>
                  <a:lnTo>
                    <a:pt x="28542" y="46036"/>
                  </a:lnTo>
                  <a:lnTo>
                    <a:pt x="28576" y="46070"/>
                  </a:lnTo>
                  <a:lnTo>
                    <a:pt x="28621" y="46093"/>
                  </a:lnTo>
                  <a:lnTo>
                    <a:pt x="28667" y="46104"/>
                  </a:lnTo>
                  <a:lnTo>
                    <a:pt x="28769" y="46104"/>
                  </a:lnTo>
                  <a:lnTo>
                    <a:pt x="28826" y="46082"/>
                  </a:lnTo>
                  <a:lnTo>
                    <a:pt x="28872" y="46048"/>
                  </a:lnTo>
                  <a:lnTo>
                    <a:pt x="28917" y="46002"/>
                  </a:lnTo>
                  <a:lnTo>
                    <a:pt x="30908" y="47151"/>
                  </a:lnTo>
                  <a:lnTo>
                    <a:pt x="30897" y="47208"/>
                  </a:lnTo>
                  <a:lnTo>
                    <a:pt x="30897" y="47242"/>
                  </a:lnTo>
                  <a:lnTo>
                    <a:pt x="30908" y="47287"/>
                  </a:lnTo>
                  <a:lnTo>
                    <a:pt x="30919" y="47310"/>
                  </a:lnTo>
                  <a:lnTo>
                    <a:pt x="30942" y="47344"/>
                  </a:lnTo>
                  <a:lnTo>
                    <a:pt x="30976" y="47367"/>
                  </a:lnTo>
                  <a:lnTo>
                    <a:pt x="31010" y="47378"/>
                  </a:lnTo>
                  <a:lnTo>
                    <a:pt x="31044" y="47390"/>
                  </a:lnTo>
                  <a:lnTo>
                    <a:pt x="31079" y="47401"/>
                  </a:lnTo>
                  <a:lnTo>
                    <a:pt x="31124" y="47390"/>
                  </a:lnTo>
                  <a:lnTo>
                    <a:pt x="31158" y="47378"/>
                  </a:lnTo>
                  <a:lnTo>
                    <a:pt x="31192" y="47367"/>
                  </a:lnTo>
                  <a:lnTo>
                    <a:pt x="31215" y="47344"/>
                  </a:lnTo>
                  <a:lnTo>
                    <a:pt x="31238" y="47310"/>
                  </a:lnTo>
                  <a:lnTo>
                    <a:pt x="31261" y="47287"/>
                  </a:lnTo>
                  <a:lnTo>
                    <a:pt x="31272" y="47242"/>
                  </a:lnTo>
                  <a:lnTo>
                    <a:pt x="31272" y="47208"/>
                  </a:lnTo>
                  <a:lnTo>
                    <a:pt x="31272" y="47174"/>
                  </a:lnTo>
                  <a:lnTo>
                    <a:pt x="31261" y="47140"/>
                  </a:lnTo>
                  <a:lnTo>
                    <a:pt x="33285" y="45968"/>
                  </a:lnTo>
                  <a:lnTo>
                    <a:pt x="33320" y="46002"/>
                  </a:lnTo>
                  <a:lnTo>
                    <a:pt x="33354" y="46036"/>
                  </a:lnTo>
                  <a:lnTo>
                    <a:pt x="33399" y="46059"/>
                  </a:lnTo>
                  <a:lnTo>
                    <a:pt x="33490" y="46059"/>
                  </a:lnTo>
                  <a:lnTo>
                    <a:pt x="33524" y="46048"/>
                  </a:lnTo>
                  <a:lnTo>
                    <a:pt x="33558" y="46025"/>
                  </a:lnTo>
                  <a:lnTo>
                    <a:pt x="33593" y="46002"/>
                  </a:lnTo>
                  <a:lnTo>
                    <a:pt x="33615" y="45968"/>
                  </a:lnTo>
                  <a:lnTo>
                    <a:pt x="33638" y="45934"/>
                  </a:lnTo>
                  <a:lnTo>
                    <a:pt x="33649" y="45900"/>
                  </a:lnTo>
                  <a:lnTo>
                    <a:pt x="33649" y="45866"/>
                  </a:lnTo>
                  <a:lnTo>
                    <a:pt x="33649" y="45820"/>
                  </a:lnTo>
                  <a:lnTo>
                    <a:pt x="33638" y="45786"/>
                  </a:lnTo>
                  <a:lnTo>
                    <a:pt x="33593" y="45729"/>
                  </a:lnTo>
                  <a:lnTo>
                    <a:pt x="33536" y="45684"/>
                  </a:lnTo>
                  <a:lnTo>
                    <a:pt x="33502" y="45672"/>
                  </a:lnTo>
                  <a:lnTo>
                    <a:pt x="33467" y="45661"/>
                  </a:lnTo>
                  <a:lnTo>
                    <a:pt x="33467" y="43306"/>
                  </a:lnTo>
                  <a:lnTo>
                    <a:pt x="33502" y="43306"/>
                  </a:lnTo>
                  <a:lnTo>
                    <a:pt x="33547" y="43295"/>
                  </a:lnTo>
                  <a:lnTo>
                    <a:pt x="33581" y="43272"/>
                  </a:lnTo>
                  <a:lnTo>
                    <a:pt x="33604" y="43249"/>
                  </a:lnTo>
                  <a:lnTo>
                    <a:pt x="33627" y="43215"/>
                  </a:lnTo>
                  <a:lnTo>
                    <a:pt x="33649" y="43181"/>
                  </a:lnTo>
                  <a:lnTo>
                    <a:pt x="33661" y="43147"/>
                  </a:lnTo>
                  <a:lnTo>
                    <a:pt x="33661" y="43101"/>
                  </a:lnTo>
                  <a:lnTo>
                    <a:pt x="33661" y="43067"/>
                  </a:lnTo>
                  <a:lnTo>
                    <a:pt x="33649" y="43022"/>
                  </a:lnTo>
                  <a:lnTo>
                    <a:pt x="35651" y="41873"/>
                  </a:lnTo>
                  <a:lnTo>
                    <a:pt x="35686" y="41907"/>
                  </a:lnTo>
                  <a:lnTo>
                    <a:pt x="35720" y="41941"/>
                  </a:lnTo>
                  <a:lnTo>
                    <a:pt x="35765" y="41952"/>
                  </a:lnTo>
                  <a:lnTo>
                    <a:pt x="35822" y="41964"/>
                  </a:lnTo>
                  <a:lnTo>
                    <a:pt x="35868" y="41952"/>
                  </a:lnTo>
                  <a:lnTo>
                    <a:pt x="35902" y="41941"/>
                  </a:lnTo>
                  <a:lnTo>
                    <a:pt x="35936" y="41930"/>
                  </a:lnTo>
                  <a:lnTo>
                    <a:pt x="35970" y="41907"/>
                  </a:lnTo>
                  <a:lnTo>
                    <a:pt x="35993" y="41873"/>
                  </a:lnTo>
                  <a:lnTo>
                    <a:pt x="36015" y="41839"/>
                  </a:lnTo>
                  <a:lnTo>
                    <a:pt x="36027" y="41793"/>
                  </a:lnTo>
                  <a:lnTo>
                    <a:pt x="36027" y="41759"/>
                  </a:lnTo>
                  <a:lnTo>
                    <a:pt x="36027" y="41714"/>
                  </a:lnTo>
                  <a:lnTo>
                    <a:pt x="36015" y="41679"/>
                  </a:lnTo>
                  <a:lnTo>
                    <a:pt x="35993" y="41645"/>
                  </a:lnTo>
                  <a:lnTo>
                    <a:pt x="35970" y="41611"/>
                  </a:lnTo>
                  <a:lnTo>
                    <a:pt x="35947" y="41588"/>
                  </a:lnTo>
                  <a:lnTo>
                    <a:pt x="35913" y="41577"/>
                  </a:lnTo>
                  <a:lnTo>
                    <a:pt x="35879" y="41554"/>
                  </a:lnTo>
                  <a:lnTo>
                    <a:pt x="35833" y="41554"/>
                  </a:lnTo>
                  <a:lnTo>
                    <a:pt x="35833" y="39245"/>
                  </a:lnTo>
                  <a:lnTo>
                    <a:pt x="35879" y="39234"/>
                  </a:lnTo>
                  <a:lnTo>
                    <a:pt x="35924" y="39222"/>
                  </a:lnTo>
                  <a:lnTo>
                    <a:pt x="35970" y="39188"/>
                  </a:lnTo>
                  <a:lnTo>
                    <a:pt x="36004" y="39165"/>
                  </a:lnTo>
                  <a:lnTo>
                    <a:pt x="36027" y="39131"/>
                  </a:lnTo>
                  <a:lnTo>
                    <a:pt x="36050" y="39086"/>
                  </a:lnTo>
                  <a:lnTo>
                    <a:pt x="36061" y="39040"/>
                  </a:lnTo>
                  <a:lnTo>
                    <a:pt x="36061" y="38995"/>
                  </a:lnTo>
                  <a:lnTo>
                    <a:pt x="36061" y="38949"/>
                  </a:lnTo>
                  <a:lnTo>
                    <a:pt x="36050" y="38904"/>
                  </a:lnTo>
                  <a:lnTo>
                    <a:pt x="38006" y="37766"/>
                  </a:lnTo>
                  <a:lnTo>
                    <a:pt x="38040" y="37812"/>
                  </a:lnTo>
                  <a:lnTo>
                    <a:pt x="38086" y="37846"/>
                  </a:lnTo>
                  <a:lnTo>
                    <a:pt x="38131" y="37857"/>
                  </a:lnTo>
                  <a:lnTo>
                    <a:pt x="38188" y="37869"/>
                  </a:lnTo>
                  <a:lnTo>
                    <a:pt x="38245" y="37857"/>
                  </a:lnTo>
                  <a:lnTo>
                    <a:pt x="38291" y="37846"/>
                  </a:lnTo>
                  <a:lnTo>
                    <a:pt x="38336" y="37812"/>
                  </a:lnTo>
                  <a:lnTo>
                    <a:pt x="38370" y="37778"/>
                  </a:lnTo>
                  <a:lnTo>
                    <a:pt x="40395" y="38938"/>
                  </a:lnTo>
                  <a:lnTo>
                    <a:pt x="40384" y="38995"/>
                  </a:lnTo>
                  <a:lnTo>
                    <a:pt x="40384" y="39029"/>
                  </a:lnTo>
                  <a:lnTo>
                    <a:pt x="40395" y="39063"/>
                  </a:lnTo>
                  <a:lnTo>
                    <a:pt x="40441" y="39120"/>
                  </a:lnTo>
                  <a:lnTo>
                    <a:pt x="40497" y="39165"/>
                  </a:lnTo>
                  <a:lnTo>
                    <a:pt x="40532" y="39165"/>
                  </a:lnTo>
                  <a:lnTo>
                    <a:pt x="40566" y="39177"/>
                  </a:lnTo>
                  <a:lnTo>
                    <a:pt x="40600" y="39165"/>
                  </a:lnTo>
                  <a:lnTo>
                    <a:pt x="40634" y="39165"/>
                  </a:lnTo>
                  <a:lnTo>
                    <a:pt x="40691" y="39120"/>
                  </a:lnTo>
                  <a:lnTo>
                    <a:pt x="40725" y="39063"/>
                  </a:lnTo>
                  <a:lnTo>
                    <a:pt x="40736" y="39029"/>
                  </a:lnTo>
                  <a:lnTo>
                    <a:pt x="40736" y="38995"/>
                  </a:lnTo>
                  <a:lnTo>
                    <a:pt x="40725" y="38938"/>
                  </a:lnTo>
                  <a:lnTo>
                    <a:pt x="42750" y="37766"/>
                  </a:lnTo>
                  <a:lnTo>
                    <a:pt x="42784" y="37800"/>
                  </a:lnTo>
                  <a:lnTo>
                    <a:pt x="42829" y="37835"/>
                  </a:lnTo>
                  <a:lnTo>
                    <a:pt x="42875" y="37857"/>
                  </a:lnTo>
                  <a:lnTo>
                    <a:pt x="42977" y="37857"/>
                  </a:lnTo>
                  <a:lnTo>
                    <a:pt x="43011" y="37846"/>
                  </a:lnTo>
                  <a:lnTo>
                    <a:pt x="43045" y="37823"/>
                  </a:lnTo>
                  <a:lnTo>
                    <a:pt x="43080" y="37800"/>
                  </a:lnTo>
                  <a:lnTo>
                    <a:pt x="43102" y="37766"/>
                  </a:lnTo>
                  <a:lnTo>
                    <a:pt x="43125" y="37732"/>
                  </a:lnTo>
                  <a:lnTo>
                    <a:pt x="43136" y="37698"/>
                  </a:lnTo>
                  <a:lnTo>
                    <a:pt x="43136" y="37652"/>
                  </a:lnTo>
                  <a:lnTo>
                    <a:pt x="43136" y="37607"/>
                  </a:lnTo>
                  <a:lnTo>
                    <a:pt x="43125" y="37573"/>
                  </a:lnTo>
                  <a:lnTo>
                    <a:pt x="43114" y="37539"/>
                  </a:lnTo>
                  <a:lnTo>
                    <a:pt x="43091" y="37505"/>
                  </a:lnTo>
                  <a:lnTo>
                    <a:pt x="43057" y="37482"/>
                  </a:lnTo>
                  <a:lnTo>
                    <a:pt x="43023" y="37459"/>
                  </a:lnTo>
                  <a:lnTo>
                    <a:pt x="42989" y="37448"/>
                  </a:lnTo>
                  <a:lnTo>
                    <a:pt x="42954" y="37448"/>
                  </a:lnTo>
                  <a:lnTo>
                    <a:pt x="42954" y="35104"/>
                  </a:lnTo>
                  <a:lnTo>
                    <a:pt x="42989" y="35093"/>
                  </a:lnTo>
                  <a:lnTo>
                    <a:pt x="43023" y="35082"/>
                  </a:lnTo>
                  <a:lnTo>
                    <a:pt x="43057" y="35059"/>
                  </a:lnTo>
                  <a:lnTo>
                    <a:pt x="43091" y="35036"/>
                  </a:lnTo>
                  <a:lnTo>
                    <a:pt x="43114" y="35002"/>
                  </a:lnTo>
                  <a:lnTo>
                    <a:pt x="43125" y="34968"/>
                  </a:lnTo>
                  <a:lnTo>
                    <a:pt x="43136" y="34934"/>
                  </a:lnTo>
                  <a:lnTo>
                    <a:pt x="43148" y="34900"/>
                  </a:lnTo>
                  <a:lnTo>
                    <a:pt x="43136" y="34854"/>
                  </a:lnTo>
                  <a:lnTo>
                    <a:pt x="43125" y="34809"/>
                  </a:lnTo>
                  <a:lnTo>
                    <a:pt x="43114" y="34775"/>
                  </a:lnTo>
                  <a:lnTo>
                    <a:pt x="43080" y="34740"/>
                  </a:lnTo>
                  <a:lnTo>
                    <a:pt x="43045" y="34718"/>
                  </a:lnTo>
                  <a:lnTo>
                    <a:pt x="43011" y="34695"/>
                  </a:lnTo>
                  <a:lnTo>
                    <a:pt x="42977" y="34684"/>
                  </a:lnTo>
                  <a:lnTo>
                    <a:pt x="42875" y="34684"/>
                  </a:lnTo>
                  <a:lnTo>
                    <a:pt x="42829" y="34706"/>
                  </a:lnTo>
                  <a:lnTo>
                    <a:pt x="42784" y="34740"/>
                  </a:lnTo>
                  <a:lnTo>
                    <a:pt x="42750" y="34775"/>
                  </a:lnTo>
                  <a:lnTo>
                    <a:pt x="40725" y="33603"/>
                  </a:lnTo>
                  <a:lnTo>
                    <a:pt x="40736" y="33546"/>
                  </a:lnTo>
                  <a:lnTo>
                    <a:pt x="40736" y="33512"/>
                  </a:lnTo>
                  <a:lnTo>
                    <a:pt x="40725" y="33478"/>
                  </a:lnTo>
                  <a:lnTo>
                    <a:pt x="40679" y="33421"/>
                  </a:lnTo>
                  <a:lnTo>
                    <a:pt x="40634" y="33387"/>
                  </a:lnTo>
                  <a:lnTo>
                    <a:pt x="40600" y="33375"/>
                  </a:lnTo>
                  <a:lnTo>
                    <a:pt x="40532" y="33375"/>
                  </a:lnTo>
                  <a:lnTo>
                    <a:pt x="40497" y="33387"/>
                  </a:lnTo>
                  <a:lnTo>
                    <a:pt x="40441" y="33421"/>
                  </a:lnTo>
                  <a:lnTo>
                    <a:pt x="40406" y="33478"/>
                  </a:lnTo>
                  <a:lnTo>
                    <a:pt x="40395" y="33512"/>
                  </a:lnTo>
                  <a:lnTo>
                    <a:pt x="40384" y="33546"/>
                  </a:lnTo>
                  <a:lnTo>
                    <a:pt x="40395" y="33603"/>
                  </a:lnTo>
                  <a:lnTo>
                    <a:pt x="38347" y="34775"/>
                  </a:lnTo>
                  <a:lnTo>
                    <a:pt x="38325" y="34740"/>
                  </a:lnTo>
                  <a:lnTo>
                    <a:pt x="38279" y="34718"/>
                  </a:lnTo>
                  <a:lnTo>
                    <a:pt x="38245" y="34706"/>
                  </a:lnTo>
                  <a:lnTo>
                    <a:pt x="38188" y="34695"/>
                  </a:lnTo>
                  <a:lnTo>
                    <a:pt x="38143" y="34706"/>
                  </a:lnTo>
                  <a:lnTo>
                    <a:pt x="38097" y="34718"/>
                  </a:lnTo>
                  <a:lnTo>
                    <a:pt x="38063" y="34752"/>
                  </a:lnTo>
                  <a:lnTo>
                    <a:pt x="38029" y="34786"/>
                  </a:lnTo>
                  <a:lnTo>
                    <a:pt x="36038" y="33637"/>
                  </a:lnTo>
                  <a:lnTo>
                    <a:pt x="36061" y="33591"/>
                  </a:lnTo>
                  <a:lnTo>
                    <a:pt x="36061" y="33546"/>
                  </a:lnTo>
                  <a:lnTo>
                    <a:pt x="36061" y="33500"/>
                  </a:lnTo>
                  <a:lnTo>
                    <a:pt x="36038" y="33455"/>
                  </a:lnTo>
                  <a:lnTo>
                    <a:pt x="36015" y="33409"/>
                  </a:lnTo>
                  <a:lnTo>
                    <a:pt x="35993" y="33375"/>
                  </a:lnTo>
                  <a:lnTo>
                    <a:pt x="35959" y="33353"/>
                  </a:lnTo>
                  <a:lnTo>
                    <a:pt x="35913" y="33330"/>
                  </a:lnTo>
                  <a:lnTo>
                    <a:pt x="35868" y="33307"/>
                  </a:lnTo>
                  <a:lnTo>
                    <a:pt x="35777" y="33307"/>
                  </a:lnTo>
                  <a:lnTo>
                    <a:pt x="35731" y="33330"/>
                  </a:lnTo>
                  <a:lnTo>
                    <a:pt x="35686" y="33353"/>
                  </a:lnTo>
                  <a:lnTo>
                    <a:pt x="35651" y="33375"/>
                  </a:lnTo>
                  <a:lnTo>
                    <a:pt x="35629" y="33409"/>
                  </a:lnTo>
                  <a:lnTo>
                    <a:pt x="35606" y="33455"/>
                  </a:lnTo>
                  <a:lnTo>
                    <a:pt x="35583" y="33500"/>
                  </a:lnTo>
                  <a:lnTo>
                    <a:pt x="35583" y="33546"/>
                  </a:lnTo>
                  <a:lnTo>
                    <a:pt x="35583" y="33591"/>
                  </a:lnTo>
                  <a:lnTo>
                    <a:pt x="35595" y="33637"/>
                  </a:lnTo>
                  <a:lnTo>
                    <a:pt x="33615" y="34775"/>
                  </a:lnTo>
                  <a:lnTo>
                    <a:pt x="33581" y="34740"/>
                  </a:lnTo>
                  <a:lnTo>
                    <a:pt x="33547" y="34718"/>
                  </a:lnTo>
                  <a:lnTo>
                    <a:pt x="33502" y="34695"/>
                  </a:lnTo>
                  <a:lnTo>
                    <a:pt x="33411" y="34695"/>
                  </a:lnTo>
                  <a:lnTo>
                    <a:pt x="33376" y="34706"/>
                  </a:lnTo>
                  <a:lnTo>
                    <a:pt x="33342" y="34729"/>
                  </a:lnTo>
                  <a:lnTo>
                    <a:pt x="33308" y="34752"/>
                  </a:lnTo>
                  <a:lnTo>
                    <a:pt x="33285" y="34786"/>
                  </a:lnTo>
                  <a:lnTo>
                    <a:pt x="33263" y="34820"/>
                  </a:lnTo>
                  <a:lnTo>
                    <a:pt x="33251" y="34854"/>
                  </a:lnTo>
                  <a:lnTo>
                    <a:pt x="33251" y="34900"/>
                  </a:lnTo>
                  <a:lnTo>
                    <a:pt x="33263" y="34968"/>
                  </a:lnTo>
                  <a:lnTo>
                    <a:pt x="33297" y="35025"/>
                  </a:lnTo>
                  <a:lnTo>
                    <a:pt x="33354" y="35070"/>
                  </a:lnTo>
                  <a:lnTo>
                    <a:pt x="33422" y="35093"/>
                  </a:lnTo>
                  <a:lnTo>
                    <a:pt x="33422" y="37448"/>
                  </a:lnTo>
                  <a:lnTo>
                    <a:pt x="33388" y="37448"/>
                  </a:lnTo>
                  <a:lnTo>
                    <a:pt x="33354" y="37470"/>
                  </a:lnTo>
                  <a:lnTo>
                    <a:pt x="33297" y="37516"/>
                  </a:lnTo>
                  <a:lnTo>
                    <a:pt x="33251" y="37573"/>
                  </a:lnTo>
                  <a:lnTo>
                    <a:pt x="33240" y="37607"/>
                  </a:lnTo>
                  <a:lnTo>
                    <a:pt x="33240" y="37652"/>
                  </a:lnTo>
                  <a:lnTo>
                    <a:pt x="33240" y="37687"/>
                  </a:lnTo>
                  <a:lnTo>
                    <a:pt x="33251" y="37721"/>
                  </a:lnTo>
                  <a:lnTo>
                    <a:pt x="31272" y="38870"/>
                  </a:lnTo>
                  <a:lnTo>
                    <a:pt x="31238" y="38824"/>
                  </a:lnTo>
                  <a:lnTo>
                    <a:pt x="31192" y="38801"/>
                  </a:lnTo>
                  <a:lnTo>
                    <a:pt x="31135" y="38779"/>
                  </a:lnTo>
                  <a:lnTo>
                    <a:pt x="31079" y="38767"/>
                  </a:lnTo>
                  <a:lnTo>
                    <a:pt x="31022" y="38779"/>
                  </a:lnTo>
                  <a:lnTo>
                    <a:pt x="30976" y="38801"/>
                  </a:lnTo>
                  <a:lnTo>
                    <a:pt x="30931" y="38836"/>
                  </a:lnTo>
                  <a:lnTo>
                    <a:pt x="30897" y="38870"/>
                  </a:lnTo>
                  <a:lnTo>
                    <a:pt x="28940" y="37744"/>
                  </a:lnTo>
                  <a:lnTo>
                    <a:pt x="28951" y="37698"/>
                  </a:lnTo>
                  <a:lnTo>
                    <a:pt x="28963" y="37652"/>
                  </a:lnTo>
                  <a:lnTo>
                    <a:pt x="28951" y="37607"/>
                  </a:lnTo>
                  <a:lnTo>
                    <a:pt x="28940" y="37561"/>
                  </a:lnTo>
                  <a:lnTo>
                    <a:pt x="28917" y="37516"/>
                  </a:lnTo>
                  <a:lnTo>
                    <a:pt x="28894" y="37482"/>
                  </a:lnTo>
                  <a:lnTo>
                    <a:pt x="28860" y="37448"/>
                  </a:lnTo>
                  <a:lnTo>
                    <a:pt x="28815" y="37425"/>
                  </a:lnTo>
                  <a:lnTo>
                    <a:pt x="28769" y="37414"/>
                  </a:lnTo>
                  <a:lnTo>
                    <a:pt x="28724" y="37402"/>
                  </a:lnTo>
                  <a:lnTo>
                    <a:pt x="28724" y="35093"/>
                  </a:lnTo>
                  <a:lnTo>
                    <a:pt x="28769" y="35093"/>
                  </a:lnTo>
                  <a:lnTo>
                    <a:pt x="28803" y="35070"/>
                  </a:lnTo>
                  <a:lnTo>
                    <a:pt x="28860" y="35036"/>
                  </a:lnTo>
                  <a:lnTo>
                    <a:pt x="28883" y="35002"/>
                  </a:lnTo>
                  <a:lnTo>
                    <a:pt x="28894" y="34968"/>
                  </a:lnTo>
                  <a:lnTo>
                    <a:pt x="28906" y="34934"/>
                  </a:lnTo>
                  <a:lnTo>
                    <a:pt x="28917" y="34900"/>
                  </a:lnTo>
                  <a:lnTo>
                    <a:pt x="28906" y="34854"/>
                  </a:lnTo>
                  <a:lnTo>
                    <a:pt x="28894" y="34820"/>
                  </a:lnTo>
                  <a:lnTo>
                    <a:pt x="30897" y="33660"/>
                  </a:lnTo>
                  <a:lnTo>
                    <a:pt x="30931" y="33705"/>
                  </a:lnTo>
                  <a:lnTo>
                    <a:pt x="30976" y="33739"/>
                  </a:lnTo>
                  <a:lnTo>
                    <a:pt x="31022" y="33762"/>
                  </a:lnTo>
                  <a:lnTo>
                    <a:pt x="31079" y="33773"/>
                  </a:lnTo>
                  <a:lnTo>
                    <a:pt x="31124" y="33762"/>
                  </a:lnTo>
                  <a:lnTo>
                    <a:pt x="31170" y="33751"/>
                  </a:lnTo>
                  <a:lnTo>
                    <a:pt x="31204" y="33728"/>
                  </a:lnTo>
                  <a:lnTo>
                    <a:pt x="31238" y="33705"/>
                  </a:lnTo>
                  <a:lnTo>
                    <a:pt x="31272" y="33671"/>
                  </a:lnTo>
                  <a:lnTo>
                    <a:pt x="31283" y="33637"/>
                  </a:lnTo>
                  <a:lnTo>
                    <a:pt x="31306" y="33591"/>
                  </a:lnTo>
                  <a:lnTo>
                    <a:pt x="31306" y="33546"/>
                  </a:lnTo>
                  <a:lnTo>
                    <a:pt x="31306" y="33500"/>
                  </a:lnTo>
                  <a:lnTo>
                    <a:pt x="31283" y="33466"/>
                  </a:lnTo>
                  <a:lnTo>
                    <a:pt x="31272" y="33421"/>
                  </a:lnTo>
                  <a:lnTo>
                    <a:pt x="31249" y="33398"/>
                  </a:lnTo>
                  <a:lnTo>
                    <a:pt x="31215" y="33364"/>
                  </a:lnTo>
                  <a:lnTo>
                    <a:pt x="31181" y="33341"/>
                  </a:lnTo>
                  <a:lnTo>
                    <a:pt x="31135" y="33330"/>
                  </a:lnTo>
                  <a:lnTo>
                    <a:pt x="31101" y="33318"/>
                  </a:lnTo>
                  <a:lnTo>
                    <a:pt x="31101" y="31055"/>
                  </a:lnTo>
                  <a:lnTo>
                    <a:pt x="31147" y="31055"/>
                  </a:lnTo>
                  <a:lnTo>
                    <a:pt x="31192" y="31032"/>
                  </a:lnTo>
                  <a:lnTo>
                    <a:pt x="31238" y="31009"/>
                  </a:lnTo>
                  <a:lnTo>
                    <a:pt x="31283" y="30975"/>
                  </a:lnTo>
                  <a:lnTo>
                    <a:pt x="31306" y="30930"/>
                  </a:lnTo>
                  <a:lnTo>
                    <a:pt x="31329" y="30884"/>
                  </a:lnTo>
                  <a:lnTo>
                    <a:pt x="31352" y="30839"/>
                  </a:lnTo>
                  <a:lnTo>
                    <a:pt x="31352" y="30793"/>
                  </a:lnTo>
                  <a:lnTo>
                    <a:pt x="31340" y="30725"/>
                  </a:lnTo>
                  <a:lnTo>
                    <a:pt x="31329" y="30679"/>
                  </a:lnTo>
                  <a:lnTo>
                    <a:pt x="33240" y="29565"/>
                  </a:lnTo>
                  <a:lnTo>
                    <a:pt x="33285" y="29621"/>
                  </a:lnTo>
                  <a:lnTo>
                    <a:pt x="33331" y="29656"/>
                  </a:lnTo>
                  <a:lnTo>
                    <a:pt x="33388" y="29678"/>
                  </a:lnTo>
                  <a:lnTo>
                    <a:pt x="33456" y="29690"/>
                  </a:lnTo>
                  <a:lnTo>
                    <a:pt x="33502" y="29678"/>
                  </a:lnTo>
                  <a:lnTo>
                    <a:pt x="33547" y="29667"/>
                  </a:lnTo>
                  <a:lnTo>
                    <a:pt x="33593" y="29644"/>
                  </a:lnTo>
                  <a:lnTo>
                    <a:pt x="33627" y="29610"/>
                  </a:lnTo>
                  <a:lnTo>
                    <a:pt x="33649" y="29576"/>
                  </a:lnTo>
                  <a:lnTo>
                    <a:pt x="33672" y="29542"/>
                  </a:lnTo>
                  <a:lnTo>
                    <a:pt x="33695" y="29485"/>
                  </a:lnTo>
                  <a:lnTo>
                    <a:pt x="33695" y="29439"/>
                  </a:lnTo>
                  <a:lnTo>
                    <a:pt x="33695" y="29394"/>
                  </a:lnTo>
                  <a:lnTo>
                    <a:pt x="33684" y="29348"/>
                  </a:lnTo>
                  <a:lnTo>
                    <a:pt x="33661" y="29314"/>
                  </a:lnTo>
                  <a:lnTo>
                    <a:pt x="33627" y="29269"/>
                  </a:lnTo>
                  <a:lnTo>
                    <a:pt x="33593" y="29246"/>
                  </a:lnTo>
                  <a:lnTo>
                    <a:pt x="33558" y="29223"/>
                  </a:lnTo>
                  <a:lnTo>
                    <a:pt x="33513" y="29201"/>
                  </a:lnTo>
                  <a:lnTo>
                    <a:pt x="33467" y="29201"/>
                  </a:lnTo>
                  <a:lnTo>
                    <a:pt x="33467" y="26937"/>
                  </a:lnTo>
                  <a:lnTo>
                    <a:pt x="33513" y="26926"/>
                  </a:lnTo>
                  <a:lnTo>
                    <a:pt x="33558" y="26914"/>
                  </a:lnTo>
                  <a:lnTo>
                    <a:pt x="33604" y="26891"/>
                  </a:lnTo>
                  <a:lnTo>
                    <a:pt x="33638" y="26857"/>
                  </a:lnTo>
                  <a:lnTo>
                    <a:pt x="33661" y="26823"/>
                  </a:lnTo>
                  <a:lnTo>
                    <a:pt x="33684" y="26778"/>
                  </a:lnTo>
                  <a:lnTo>
                    <a:pt x="33695" y="26732"/>
                  </a:lnTo>
                  <a:lnTo>
                    <a:pt x="33706" y="26687"/>
                  </a:lnTo>
                  <a:lnTo>
                    <a:pt x="33695" y="26630"/>
                  </a:lnTo>
                  <a:lnTo>
                    <a:pt x="33684" y="26584"/>
                  </a:lnTo>
                  <a:lnTo>
                    <a:pt x="35629" y="25458"/>
                  </a:lnTo>
                  <a:lnTo>
                    <a:pt x="35663" y="25504"/>
                  </a:lnTo>
                  <a:lnTo>
                    <a:pt x="35708" y="25538"/>
                  </a:lnTo>
                  <a:lnTo>
                    <a:pt x="35765" y="25560"/>
                  </a:lnTo>
                  <a:lnTo>
                    <a:pt x="35879" y="25560"/>
                  </a:lnTo>
                  <a:lnTo>
                    <a:pt x="35936" y="25538"/>
                  </a:lnTo>
                  <a:lnTo>
                    <a:pt x="35981" y="25504"/>
                  </a:lnTo>
                  <a:lnTo>
                    <a:pt x="36015" y="25458"/>
                  </a:lnTo>
                  <a:lnTo>
                    <a:pt x="38040" y="26630"/>
                  </a:lnTo>
                  <a:lnTo>
                    <a:pt x="38029" y="26687"/>
                  </a:lnTo>
                  <a:lnTo>
                    <a:pt x="38040" y="26744"/>
                  </a:lnTo>
                  <a:lnTo>
                    <a:pt x="38074" y="26800"/>
                  </a:lnTo>
                  <a:lnTo>
                    <a:pt x="38131" y="26835"/>
                  </a:lnTo>
                  <a:lnTo>
                    <a:pt x="38188" y="26846"/>
                  </a:lnTo>
                  <a:lnTo>
                    <a:pt x="38256" y="26835"/>
                  </a:lnTo>
                  <a:lnTo>
                    <a:pt x="38313" y="26800"/>
                  </a:lnTo>
                  <a:lnTo>
                    <a:pt x="38347" y="26744"/>
                  </a:lnTo>
                  <a:lnTo>
                    <a:pt x="38359" y="26687"/>
                  </a:lnTo>
                  <a:lnTo>
                    <a:pt x="38347" y="26618"/>
                  </a:lnTo>
                  <a:lnTo>
                    <a:pt x="40395" y="25447"/>
                  </a:lnTo>
                  <a:lnTo>
                    <a:pt x="40418" y="25481"/>
                  </a:lnTo>
                  <a:lnTo>
                    <a:pt x="40463" y="25515"/>
                  </a:lnTo>
                  <a:lnTo>
                    <a:pt x="40509" y="25526"/>
                  </a:lnTo>
                  <a:lnTo>
                    <a:pt x="40566" y="25538"/>
                  </a:lnTo>
                  <a:lnTo>
                    <a:pt x="40611" y="25526"/>
                  </a:lnTo>
                  <a:lnTo>
                    <a:pt x="40657" y="25515"/>
                  </a:lnTo>
                  <a:lnTo>
                    <a:pt x="40702" y="25481"/>
                  </a:lnTo>
                  <a:lnTo>
                    <a:pt x="40725" y="25447"/>
                  </a:lnTo>
                  <a:lnTo>
                    <a:pt x="42727" y="26607"/>
                  </a:lnTo>
                  <a:lnTo>
                    <a:pt x="42716" y="26641"/>
                  </a:lnTo>
                  <a:lnTo>
                    <a:pt x="42716" y="26687"/>
                  </a:lnTo>
                  <a:lnTo>
                    <a:pt x="42716" y="26721"/>
                  </a:lnTo>
                  <a:lnTo>
                    <a:pt x="42727" y="26766"/>
                  </a:lnTo>
                  <a:lnTo>
                    <a:pt x="42750" y="26800"/>
                  </a:lnTo>
                  <a:lnTo>
                    <a:pt x="42772" y="26823"/>
                  </a:lnTo>
                  <a:lnTo>
                    <a:pt x="42795" y="26857"/>
                  </a:lnTo>
                  <a:lnTo>
                    <a:pt x="42829" y="26880"/>
                  </a:lnTo>
                  <a:lnTo>
                    <a:pt x="42863" y="26891"/>
                  </a:lnTo>
                  <a:lnTo>
                    <a:pt x="42909" y="26903"/>
                  </a:lnTo>
                  <a:lnTo>
                    <a:pt x="42909" y="29235"/>
                  </a:lnTo>
                  <a:lnTo>
                    <a:pt x="42863" y="29235"/>
                  </a:lnTo>
                  <a:lnTo>
                    <a:pt x="42829" y="29257"/>
                  </a:lnTo>
                  <a:lnTo>
                    <a:pt x="42772" y="29303"/>
                  </a:lnTo>
                  <a:lnTo>
                    <a:pt x="42750" y="29326"/>
                  </a:lnTo>
                  <a:lnTo>
                    <a:pt x="42727" y="29360"/>
                  </a:lnTo>
                  <a:lnTo>
                    <a:pt x="42727" y="29405"/>
                  </a:lnTo>
                  <a:lnTo>
                    <a:pt x="42716" y="29439"/>
                  </a:lnTo>
                  <a:lnTo>
                    <a:pt x="42727" y="29485"/>
                  </a:lnTo>
                  <a:lnTo>
                    <a:pt x="42738" y="29519"/>
                  </a:lnTo>
                  <a:lnTo>
                    <a:pt x="42750" y="29565"/>
                  </a:lnTo>
                  <a:lnTo>
                    <a:pt x="42784" y="29587"/>
                  </a:lnTo>
                  <a:lnTo>
                    <a:pt x="42807" y="29621"/>
                  </a:lnTo>
                  <a:lnTo>
                    <a:pt x="42852" y="29633"/>
                  </a:lnTo>
                  <a:lnTo>
                    <a:pt x="42886" y="29656"/>
                  </a:lnTo>
                  <a:lnTo>
                    <a:pt x="42932" y="29656"/>
                  </a:lnTo>
                  <a:lnTo>
                    <a:pt x="42989" y="29644"/>
                  </a:lnTo>
                  <a:lnTo>
                    <a:pt x="43034" y="29633"/>
                  </a:lnTo>
                  <a:lnTo>
                    <a:pt x="43080" y="29599"/>
                  </a:lnTo>
                  <a:lnTo>
                    <a:pt x="43114" y="29553"/>
                  </a:lnTo>
                  <a:lnTo>
                    <a:pt x="45093" y="30702"/>
                  </a:lnTo>
                  <a:lnTo>
                    <a:pt x="45082" y="30748"/>
                  </a:lnTo>
                  <a:lnTo>
                    <a:pt x="45070" y="30793"/>
                  </a:lnTo>
                  <a:lnTo>
                    <a:pt x="45082" y="30839"/>
                  </a:lnTo>
                  <a:lnTo>
                    <a:pt x="45093" y="30873"/>
                  </a:lnTo>
                  <a:lnTo>
                    <a:pt x="45116" y="30918"/>
                  </a:lnTo>
                  <a:lnTo>
                    <a:pt x="45139" y="30952"/>
                  </a:lnTo>
                  <a:lnTo>
                    <a:pt x="45173" y="30975"/>
                  </a:lnTo>
                  <a:lnTo>
                    <a:pt x="45207" y="30998"/>
                  </a:lnTo>
                  <a:lnTo>
                    <a:pt x="45252" y="31009"/>
                  </a:lnTo>
                  <a:lnTo>
                    <a:pt x="45298" y="31021"/>
                  </a:lnTo>
                  <a:lnTo>
                    <a:pt x="45343" y="31009"/>
                  </a:lnTo>
                  <a:lnTo>
                    <a:pt x="45389" y="30998"/>
                  </a:lnTo>
                  <a:lnTo>
                    <a:pt x="45434" y="30975"/>
                  </a:lnTo>
                  <a:lnTo>
                    <a:pt x="45468" y="30952"/>
                  </a:lnTo>
                  <a:lnTo>
                    <a:pt x="45491" y="30918"/>
                  </a:lnTo>
                  <a:lnTo>
                    <a:pt x="45514" y="30873"/>
                  </a:lnTo>
                  <a:lnTo>
                    <a:pt x="45525" y="30839"/>
                  </a:lnTo>
                  <a:lnTo>
                    <a:pt x="45537" y="30793"/>
                  </a:lnTo>
                  <a:lnTo>
                    <a:pt x="45525" y="30736"/>
                  </a:lnTo>
                  <a:lnTo>
                    <a:pt x="45514" y="30702"/>
                  </a:lnTo>
                  <a:lnTo>
                    <a:pt x="47505" y="29553"/>
                  </a:lnTo>
                  <a:lnTo>
                    <a:pt x="47527" y="29587"/>
                  </a:lnTo>
                  <a:lnTo>
                    <a:pt x="47573" y="29621"/>
                  </a:lnTo>
                  <a:lnTo>
                    <a:pt x="47618" y="29633"/>
                  </a:lnTo>
                  <a:lnTo>
                    <a:pt x="47675" y="29644"/>
                  </a:lnTo>
                  <a:lnTo>
                    <a:pt x="47709" y="29644"/>
                  </a:lnTo>
                  <a:lnTo>
                    <a:pt x="47755" y="29633"/>
                  </a:lnTo>
                  <a:lnTo>
                    <a:pt x="47789" y="29610"/>
                  </a:lnTo>
                  <a:lnTo>
                    <a:pt x="47812" y="29587"/>
                  </a:lnTo>
                  <a:lnTo>
                    <a:pt x="47835" y="29553"/>
                  </a:lnTo>
                  <a:lnTo>
                    <a:pt x="47857" y="29519"/>
                  </a:lnTo>
                  <a:lnTo>
                    <a:pt x="47869" y="29485"/>
                  </a:lnTo>
                  <a:lnTo>
                    <a:pt x="47880" y="29439"/>
                  </a:lnTo>
                  <a:lnTo>
                    <a:pt x="47869" y="29405"/>
                  </a:lnTo>
                  <a:lnTo>
                    <a:pt x="47857" y="29371"/>
                  </a:lnTo>
                  <a:lnTo>
                    <a:pt x="47823" y="29303"/>
                  </a:lnTo>
                  <a:lnTo>
                    <a:pt x="47766" y="29257"/>
                  </a:lnTo>
                  <a:lnTo>
                    <a:pt x="47732" y="29246"/>
                  </a:lnTo>
                  <a:lnTo>
                    <a:pt x="47687" y="29246"/>
                  </a:lnTo>
                  <a:lnTo>
                    <a:pt x="47687" y="26857"/>
                  </a:lnTo>
                  <a:lnTo>
                    <a:pt x="47755" y="26846"/>
                  </a:lnTo>
                  <a:lnTo>
                    <a:pt x="47800" y="26800"/>
                  </a:lnTo>
                  <a:lnTo>
                    <a:pt x="47835" y="26755"/>
                  </a:lnTo>
                  <a:lnTo>
                    <a:pt x="47846" y="26687"/>
                  </a:lnTo>
                  <a:lnTo>
                    <a:pt x="47835" y="26618"/>
                  </a:lnTo>
                  <a:lnTo>
                    <a:pt x="49837" y="25458"/>
                  </a:lnTo>
                  <a:lnTo>
                    <a:pt x="49882" y="25504"/>
                  </a:lnTo>
                  <a:lnTo>
                    <a:pt x="49928" y="25538"/>
                  </a:lnTo>
                  <a:lnTo>
                    <a:pt x="49984" y="25560"/>
                  </a:lnTo>
                  <a:lnTo>
                    <a:pt x="50041" y="25572"/>
                  </a:lnTo>
                  <a:lnTo>
                    <a:pt x="50098" y="25560"/>
                  </a:lnTo>
                  <a:lnTo>
                    <a:pt x="50155" y="25538"/>
                  </a:lnTo>
                  <a:lnTo>
                    <a:pt x="50201" y="25504"/>
                  </a:lnTo>
                  <a:lnTo>
                    <a:pt x="50246" y="25469"/>
                  </a:lnTo>
                  <a:lnTo>
                    <a:pt x="52180" y="26584"/>
                  </a:lnTo>
                  <a:lnTo>
                    <a:pt x="52169" y="26630"/>
                  </a:lnTo>
                  <a:lnTo>
                    <a:pt x="52169" y="26687"/>
                  </a:lnTo>
                  <a:lnTo>
                    <a:pt x="52169" y="26732"/>
                  </a:lnTo>
                  <a:lnTo>
                    <a:pt x="52180" y="26778"/>
                  </a:lnTo>
                  <a:lnTo>
                    <a:pt x="52203" y="26812"/>
                  </a:lnTo>
                  <a:lnTo>
                    <a:pt x="52225" y="26846"/>
                  </a:lnTo>
                  <a:lnTo>
                    <a:pt x="52260" y="26880"/>
                  </a:lnTo>
                  <a:lnTo>
                    <a:pt x="52294" y="26903"/>
                  </a:lnTo>
                  <a:lnTo>
                    <a:pt x="52339" y="26926"/>
                  </a:lnTo>
                  <a:lnTo>
                    <a:pt x="52385" y="26926"/>
                  </a:lnTo>
                  <a:lnTo>
                    <a:pt x="52385" y="29235"/>
                  </a:lnTo>
                  <a:lnTo>
                    <a:pt x="52351" y="29235"/>
                  </a:lnTo>
                  <a:lnTo>
                    <a:pt x="52316" y="29257"/>
                  </a:lnTo>
                  <a:lnTo>
                    <a:pt x="52248" y="29303"/>
                  </a:lnTo>
                  <a:lnTo>
                    <a:pt x="52225" y="29326"/>
                  </a:lnTo>
                  <a:lnTo>
                    <a:pt x="52214" y="29360"/>
                  </a:lnTo>
                  <a:lnTo>
                    <a:pt x="52203" y="29405"/>
                  </a:lnTo>
                  <a:lnTo>
                    <a:pt x="52203" y="29439"/>
                  </a:lnTo>
                  <a:lnTo>
                    <a:pt x="52203" y="29485"/>
                  </a:lnTo>
                  <a:lnTo>
                    <a:pt x="52214" y="29519"/>
                  </a:lnTo>
                  <a:lnTo>
                    <a:pt x="52237" y="29565"/>
                  </a:lnTo>
                  <a:lnTo>
                    <a:pt x="52260" y="29587"/>
                  </a:lnTo>
                  <a:lnTo>
                    <a:pt x="52294" y="29621"/>
                  </a:lnTo>
                  <a:lnTo>
                    <a:pt x="52328" y="29644"/>
                  </a:lnTo>
                  <a:lnTo>
                    <a:pt x="52373" y="29656"/>
                  </a:lnTo>
                  <a:lnTo>
                    <a:pt x="52407" y="29656"/>
                  </a:lnTo>
                  <a:lnTo>
                    <a:pt x="52464" y="29644"/>
                  </a:lnTo>
                  <a:lnTo>
                    <a:pt x="52510" y="29633"/>
                  </a:lnTo>
                  <a:lnTo>
                    <a:pt x="52555" y="29599"/>
                  </a:lnTo>
                  <a:lnTo>
                    <a:pt x="52589" y="29553"/>
                  </a:lnTo>
                  <a:lnTo>
                    <a:pt x="54591" y="30714"/>
                  </a:lnTo>
                  <a:lnTo>
                    <a:pt x="54580" y="30748"/>
                  </a:lnTo>
                  <a:lnTo>
                    <a:pt x="54569" y="30793"/>
                  </a:lnTo>
                  <a:lnTo>
                    <a:pt x="54580" y="30827"/>
                  </a:lnTo>
                  <a:lnTo>
                    <a:pt x="54591" y="30873"/>
                  </a:lnTo>
                  <a:lnTo>
                    <a:pt x="54603" y="30907"/>
                  </a:lnTo>
                  <a:lnTo>
                    <a:pt x="54637" y="30941"/>
                  </a:lnTo>
                  <a:lnTo>
                    <a:pt x="54660" y="30964"/>
                  </a:lnTo>
                  <a:lnTo>
                    <a:pt x="54705" y="30987"/>
                  </a:lnTo>
                  <a:lnTo>
                    <a:pt x="54739" y="30998"/>
                  </a:lnTo>
                  <a:lnTo>
                    <a:pt x="54819" y="30998"/>
                  </a:lnTo>
                  <a:lnTo>
                    <a:pt x="54865" y="30987"/>
                  </a:lnTo>
                  <a:lnTo>
                    <a:pt x="54899" y="30964"/>
                  </a:lnTo>
                  <a:lnTo>
                    <a:pt x="54933" y="30941"/>
                  </a:lnTo>
                  <a:lnTo>
                    <a:pt x="54956" y="30907"/>
                  </a:lnTo>
                  <a:lnTo>
                    <a:pt x="54978" y="30873"/>
                  </a:lnTo>
                  <a:lnTo>
                    <a:pt x="54990" y="30827"/>
                  </a:lnTo>
                  <a:lnTo>
                    <a:pt x="54990" y="30793"/>
                  </a:lnTo>
                  <a:lnTo>
                    <a:pt x="54990" y="30748"/>
                  </a:lnTo>
                  <a:lnTo>
                    <a:pt x="54978" y="30714"/>
                  </a:lnTo>
                  <a:lnTo>
                    <a:pt x="56935" y="29576"/>
                  </a:lnTo>
                  <a:lnTo>
                    <a:pt x="56969" y="29633"/>
                  </a:lnTo>
                  <a:lnTo>
                    <a:pt x="57026" y="29667"/>
                  </a:lnTo>
                  <a:lnTo>
                    <a:pt x="57083" y="29690"/>
                  </a:lnTo>
                  <a:lnTo>
                    <a:pt x="57151" y="29701"/>
                  </a:lnTo>
                  <a:lnTo>
                    <a:pt x="57208" y="29690"/>
                  </a:lnTo>
                  <a:lnTo>
                    <a:pt x="57253" y="29678"/>
                  </a:lnTo>
                  <a:lnTo>
                    <a:pt x="57299" y="29656"/>
                  </a:lnTo>
                  <a:lnTo>
                    <a:pt x="57333" y="29621"/>
                  </a:lnTo>
                  <a:lnTo>
                    <a:pt x="57367" y="29587"/>
                  </a:lnTo>
                  <a:lnTo>
                    <a:pt x="57390" y="29542"/>
                  </a:lnTo>
                  <a:lnTo>
                    <a:pt x="57401" y="29496"/>
                  </a:lnTo>
                  <a:lnTo>
                    <a:pt x="57413" y="29439"/>
                  </a:lnTo>
                  <a:lnTo>
                    <a:pt x="57401" y="29394"/>
                  </a:lnTo>
                  <a:lnTo>
                    <a:pt x="57390" y="29348"/>
                  </a:lnTo>
                  <a:lnTo>
                    <a:pt x="57367" y="29303"/>
                  </a:lnTo>
                  <a:lnTo>
                    <a:pt x="57344" y="29269"/>
                  </a:lnTo>
                  <a:lnTo>
                    <a:pt x="57310" y="29235"/>
                  </a:lnTo>
                  <a:lnTo>
                    <a:pt x="57265" y="29212"/>
                  </a:lnTo>
                  <a:lnTo>
                    <a:pt x="57219" y="29189"/>
                  </a:lnTo>
                  <a:lnTo>
                    <a:pt x="57174" y="29189"/>
                  </a:lnTo>
                  <a:lnTo>
                    <a:pt x="57174" y="26869"/>
                  </a:lnTo>
                  <a:lnTo>
                    <a:pt x="57242" y="26846"/>
                  </a:lnTo>
                  <a:lnTo>
                    <a:pt x="57287" y="26812"/>
                  </a:lnTo>
                  <a:lnTo>
                    <a:pt x="57333" y="26755"/>
                  </a:lnTo>
                  <a:lnTo>
                    <a:pt x="57344" y="26687"/>
                  </a:lnTo>
                  <a:lnTo>
                    <a:pt x="57333" y="26641"/>
                  </a:lnTo>
                  <a:lnTo>
                    <a:pt x="57322" y="26607"/>
                  </a:lnTo>
                  <a:lnTo>
                    <a:pt x="57310" y="26573"/>
                  </a:lnTo>
                  <a:lnTo>
                    <a:pt x="57287" y="26550"/>
                  </a:lnTo>
                  <a:lnTo>
                    <a:pt x="57253" y="26527"/>
                  </a:lnTo>
                  <a:lnTo>
                    <a:pt x="57231" y="26505"/>
                  </a:lnTo>
                  <a:lnTo>
                    <a:pt x="57185" y="26493"/>
                  </a:lnTo>
                  <a:lnTo>
                    <a:pt x="57151" y="26493"/>
                  </a:lnTo>
                  <a:lnTo>
                    <a:pt x="57105" y="26505"/>
                  </a:lnTo>
                  <a:lnTo>
                    <a:pt x="57060" y="26516"/>
                  </a:lnTo>
                  <a:lnTo>
                    <a:pt x="57026" y="26539"/>
                  </a:lnTo>
                  <a:lnTo>
                    <a:pt x="57003" y="26573"/>
                  </a:lnTo>
                  <a:lnTo>
                    <a:pt x="54990" y="25413"/>
                  </a:lnTo>
                  <a:lnTo>
                    <a:pt x="55001" y="25378"/>
                  </a:lnTo>
                  <a:lnTo>
                    <a:pt x="55012" y="25333"/>
                  </a:lnTo>
                  <a:lnTo>
                    <a:pt x="55001" y="25287"/>
                  </a:lnTo>
                  <a:lnTo>
                    <a:pt x="54990" y="25253"/>
                  </a:lnTo>
                  <a:lnTo>
                    <a:pt x="54978" y="25219"/>
                  </a:lnTo>
                  <a:lnTo>
                    <a:pt x="54944" y="25185"/>
                  </a:lnTo>
                  <a:lnTo>
                    <a:pt x="54921" y="25151"/>
                  </a:lnTo>
                  <a:lnTo>
                    <a:pt x="54887" y="25128"/>
                  </a:lnTo>
                  <a:lnTo>
                    <a:pt x="54842" y="25117"/>
                  </a:lnTo>
                  <a:lnTo>
                    <a:pt x="54808" y="25105"/>
                  </a:lnTo>
                  <a:lnTo>
                    <a:pt x="54808" y="22796"/>
                  </a:lnTo>
                  <a:lnTo>
                    <a:pt x="54842" y="22785"/>
                  </a:lnTo>
                  <a:lnTo>
                    <a:pt x="54876" y="22774"/>
                  </a:lnTo>
                  <a:lnTo>
                    <a:pt x="54910" y="22751"/>
                  </a:lnTo>
                  <a:lnTo>
                    <a:pt x="54944" y="22728"/>
                  </a:lnTo>
                  <a:lnTo>
                    <a:pt x="54967" y="22694"/>
                  </a:lnTo>
                  <a:lnTo>
                    <a:pt x="54978" y="22660"/>
                  </a:lnTo>
                  <a:lnTo>
                    <a:pt x="54990" y="22614"/>
                  </a:lnTo>
                  <a:lnTo>
                    <a:pt x="55001" y="22580"/>
                  </a:lnTo>
                  <a:lnTo>
                    <a:pt x="54990" y="22535"/>
                  </a:lnTo>
                  <a:lnTo>
                    <a:pt x="54978" y="22489"/>
                  </a:lnTo>
                  <a:lnTo>
                    <a:pt x="56935" y="21363"/>
                  </a:lnTo>
                  <a:lnTo>
                    <a:pt x="56980" y="21408"/>
                  </a:lnTo>
                  <a:lnTo>
                    <a:pt x="57026" y="21454"/>
                  </a:lnTo>
                  <a:lnTo>
                    <a:pt x="57083" y="21477"/>
                  </a:lnTo>
                  <a:lnTo>
                    <a:pt x="57151" y="21488"/>
                  </a:lnTo>
                  <a:lnTo>
                    <a:pt x="57219" y="21477"/>
                  </a:lnTo>
                  <a:lnTo>
                    <a:pt x="57276" y="21454"/>
                  </a:lnTo>
                  <a:lnTo>
                    <a:pt x="57322" y="21408"/>
                  </a:lnTo>
                  <a:lnTo>
                    <a:pt x="57367" y="21363"/>
                  </a:lnTo>
                  <a:lnTo>
                    <a:pt x="59346" y="22512"/>
                  </a:lnTo>
                  <a:lnTo>
                    <a:pt x="59335" y="22546"/>
                  </a:lnTo>
                  <a:lnTo>
                    <a:pt x="59335" y="22580"/>
                  </a:lnTo>
                  <a:lnTo>
                    <a:pt x="59335" y="22614"/>
                  </a:lnTo>
                  <a:lnTo>
                    <a:pt x="59346" y="22648"/>
                  </a:lnTo>
                  <a:lnTo>
                    <a:pt x="59369" y="22683"/>
                  </a:lnTo>
                  <a:lnTo>
                    <a:pt x="59392" y="22717"/>
                  </a:lnTo>
                  <a:lnTo>
                    <a:pt x="59415" y="22739"/>
                  </a:lnTo>
                  <a:lnTo>
                    <a:pt x="59449" y="22751"/>
                  </a:lnTo>
                  <a:lnTo>
                    <a:pt x="59483" y="22762"/>
                  </a:lnTo>
                  <a:lnTo>
                    <a:pt x="59517" y="22774"/>
                  </a:lnTo>
                  <a:lnTo>
                    <a:pt x="59563" y="22762"/>
                  </a:lnTo>
                  <a:lnTo>
                    <a:pt x="59597" y="22751"/>
                  </a:lnTo>
                  <a:lnTo>
                    <a:pt x="59631" y="22739"/>
                  </a:lnTo>
                  <a:lnTo>
                    <a:pt x="59654" y="22717"/>
                  </a:lnTo>
                  <a:lnTo>
                    <a:pt x="59676" y="22683"/>
                  </a:lnTo>
                  <a:lnTo>
                    <a:pt x="59699" y="22648"/>
                  </a:lnTo>
                  <a:lnTo>
                    <a:pt x="59710" y="22614"/>
                  </a:lnTo>
                  <a:lnTo>
                    <a:pt x="59710" y="22580"/>
                  </a:lnTo>
                  <a:lnTo>
                    <a:pt x="59710" y="22546"/>
                  </a:lnTo>
                  <a:lnTo>
                    <a:pt x="59699" y="22512"/>
                  </a:lnTo>
                  <a:lnTo>
                    <a:pt x="61690" y="21352"/>
                  </a:lnTo>
                  <a:lnTo>
                    <a:pt x="61724" y="21397"/>
                  </a:lnTo>
                  <a:lnTo>
                    <a:pt x="61781" y="21443"/>
                  </a:lnTo>
                  <a:lnTo>
                    <a:pt x="61826" y="21454"/>
                  </a:lnTo>
                  <a:lnTo>
                    <a:pt x="61895" y="21465"/>
                  </a:lnTo>
                  <a:lnTo>
                    <a:pt x="61940" y="21465"/>
                  </a:lnTo>
                  <a:lnTo>
                    <a:pt x="61986" y="21454"/>
                  </a:lnTo>
                  <a:lnTo>
                    <a:pt x="62020" y="21431"/>
                  </a:lnTo>
                  <a:lnTo>
                    <a:pt x="62054" y="21397"/>
                  </a:lnTo>
                  <a:lnTo>
                    <a:pt x="62088" y="21363"/>
                  </a:lnTo>
                  <a:lnTo>
                    <a:pt x="62111" y="21329"/>
                  </a:lnTo>
                  <a:lnTo>
                    <a:pt x="62122" y="21283"/>
                  </a:lnTo>
                  <a:lnTo>
                    <a:pt x="62133" y="21226"/>
                  </a:lnTo>
                  <a:lnTo>
                    <a:pt x="62122" y="21181"/>
                  </a:lnTo>
                  <a:lnTo>
                    <a:pt x="62111" y="21147"/>
                  </a:lnTo>
                  <a:lnTo>
                    <a:pt x="62088" y="21101"/>
                  </a:lnTo>
                  <a:lnTo>
                    <a:pt x="62065" y="21067"/>
                  </a:lnTo>
                  <a:lnTo>
                    <a:pt x="62031" y="21044"/>
                  </a:lnTo>
                  <a:lnTo>
                    <a:pt x="61997" y="21022"/>
                  </a:lnTo>
                  <a:lnTo>
                    <a:pt x="61963" y="21010"/>
                  </a:lnTo>
                  <a:lnTo>
                    <a:pt x="61917" y="20999"/>
                  </a:lnTo>
                  <a:lnTo>
                    <a:pt x="61917" y="18724"/>
                  </a:lnTo>
                  <a:lnTo>
                    <a:pt x="61963" y="18712"/>
                  </a:lnTo>
                  <a:lnTo>
                    <a:pt x="62008" y="18701"/>
                  </a:lnTo>
                  <a:lnTo>
                    <a:pt x="62042" y="18678"/>
                  </a:lnTo>
                  <a:lnTo>
                    <a:pt x="62077" y="18644"/>
                  </a:lnTo>
                  <a:lnTo>
                    <a:pt x="62111" y="18610"/>
                  </a:lnTo>
                  <a:lnTo>
                    <a:pt x="62122" y="18565"/>
                  </a:lnTo>
                  <a:lnTo>
                    <a:pt x="62145" y="18519"/>
                  </a:lnTo>
                  <a:lnTo>
                    <a:pt x="62145" y="18474"/>
                  </a:lnTo>
                  <a:lnTo>
                    <a:pt x="62145" y="18428"/>
                  </a:lnTo>
                  <a:lnTo>
                    <a:pt x="62122" y="18371"/>
                  </a:lnTo>
                  <a:lnTo>
                    <a:pt x="62099" y="18337"/>
                  </a:lnTo>
                  <a:lnTo>
                    <a:pt x="62077" y="18292"/>
                  </a:lnTo>
                  <a:lnTo>
                    <a:pt x="62031" y="18269"/>
                  </a:lnTo>
                  <a:lnTo>
                    <a:pt x="61986" y="18235"/>
                  </a:lnTo>
                  <a:lnTo>
                    <a:pt x="61940" y="18223"/>
                  </a:lnTo>
                  <a:lnTo>
                    <a:pt x="61826" y="18223"/>
                  </a:lnTo>
                  <a:lnTo>
                    <a:pt x="61769" y="18246"/>
                  </a:lnTo>
                  <a:lnTo>
                    <a:pt x="61724" y="18280"/>
                  </a:lnTo>
                  <a:lnTo>
                    <a:pt x="61678" y="18326"/>
                  </a:lnTo>
                  <a:lnTo>
                    <a:pt x="59767" y="17222"/>
                  </a:lnTo>
                  <a:lnTo>
                    <a:pt x="59779" y="17177"/>
                  </a:lnTo>
                  <a:lnTo>
                    <a:pt x="59779" y="17120"/>
                  </a:lnTo>
                  <a:lnTo>
                    <a:pt x="59779" y="17074"/>
                  </a:lnTo>
                  <a:lnTo>
                    <a:pt x="59756" y="17029"/>
                  </a:lnTo>
                  <a:lnTo>
                    <a:pt x="59733" y="16983"/>
                  </a:lnTo>
                  <a:lnTo>
                    <a:pt x="59710" y="16938"/>
                  </a:lnTo>
                  <a:lnTo>
                    <a:pt x="59665" y="16915"/>
                  </a:lnTo>
                  <a:lnTo>
                    <a:pt x="59619" y="16881"/>
                  </a:lnTo>
                  <a:lnTo>
                    <a:pt x="59574" y="16870"/>
                  </a:lnTo>
                  <a:lnTo>
                    <a:pt x="59472" y="16870"/>
                  </a:lnTo>
                  <a:lnTo>
                    <a:pt x="59426" y="16881"/>
                  </a:lnTo>
                  <a:lnTo>
                    <a:pt x="59381" y="16915"/>
                  </a:lnTo>
                  <a:lnTo>
                    <a:pt x="59335" y="16938"/>
                  </a:lnTo>
                  <a:lnTo>
                    <a:pt x="59312" y="16983"/>
                  </a:lnTo>
                  <a:lnTo>
                    <a:pt x="59278" y="17029"/>
                  </a:lnTo>
                  <a:lnTo>
                    <a:pt x="59267" y="17074"/>
                  </a:lnTo>
                  <a:lnTo>
                    <a:pt x="59267" y="17120"/>
                  </a:lnTo>
                  <a:lnTo>
                    <a:pt x="59267" y="17177"/>
                  </a:lnTo>
                  <a:lnTo>
                    <a:pt x="59278" y="17222"/>
                  </a:lnTo>
                  <a:lnTo>
                    <a:pt x="57367" y="18326"/>
                  </a:lnTo>
                  <a:lnTo>
                    <a:pt x="57322" y="18280"/>
                  </a:lnTo>
                  <a:lnTo>
                    <a:pt x="57276" y="18246"/>
                  </a:lnTo>
                  <a:lnTo>
                    <a:pt x="57219" y="18223"/>
                  </a:lnTo>
                  <a:lnTo>
                    <a:pt x="57151" y="18212"/>
                  </a:lnTo>
                  <a:lnTo>
                    <a:pt x="57083" y="18223"/>
                  </a:lnTo>
                  <a:lnTo>
                    <a:pt x="57026" y="18246"/>
                  </a:lnTo>
                  <a:lnTo>
                    <a:pt x="56980" y="18280"/>
                  </a:lnTo>
                  <a:lnTo>
                    <a:pt x="56935" y="18326"/>
                  </a:lnTo>
                  <a:lnTo>
                    <a:pt x="55012" y="17211"/>
                  </a:lnTo>
                  <a:lnTo>
                    <a:pt x="55024" y="17177"/>
                  </a:lnTo>
                  <a:lnTo>
                    <a:pt x="55024" y="17120"/>
                  </a:lnTo>
                  <a:lnTo>
                    <a:pt x="55024" y="17074"/>
                  </a:lnTo>
                  <a:lnTo>
                    <a:pt x="55012" y="17029"/>
                  </a:lnTo>
                  <a:lnTo>
                    <a:pt x="54990" y="16983"/>
                  </a:lnTo>
                  <a:lnTo>
                    <a:pt x="54956" y="16949"/>
                  </a:lnTo>
                  <a:lnTo>
                    <a:pt x="54921" y="16915"/>
                  </a:lnTo>
                  <a:lnTo>
                    <a:pt x="54876" y="16892"/>
                  </a:lnTo>
                  <a:lnTo>
                    <a:pt x="54830" y="16881"/>
                  </a:lnTo>
                  <a:lnTo>
                    <a:pt x="54728" y="16881"/>
                  </a:lnTo>
                  <a:lnTo>
                    <a:pt x="54682" y="16892"/>
                  </a:lnTo>
                  <a:lnTo>
                    <a:pt x="54648" y="16915"/>
                  </a:lnTo>
                  <a:lnTo>
                    <a:pt x="54603" y="16949"/>
                  </a:lnTo>
                  <a:lnTo>
                    <a:pt x="54580" y="16983"/>
                  </a:lnTo>
                  <a:lnTo>
                    <a:pt x="54557" y="17029"/>
                  </a:lnTo>
                  <a:lnTo>
                    <a:pt x="54535" y="17074"/>
                  </a:lnTo>
                  <a:lnTo>
                    <a:pt x="54535" y="17120"/>
                  </a:lnTo>
                  <a:lnTo>
                    <a:pt x="54535" y="17165"/>
                  </a:lnTo>
                  <a:lnTo>
                    <a:pt x="54546" y="17211"/>
                  </a:lnTo>
                  <a:lnTo>
                    <a:pt x="52589" y="18348"/>
                  </a:lnTo>
                  <a:lnTo>
                    <a:pt x="52555" y="18314"/>
                  </a:lnTo>
                  <a:lnTo>
                    <a:pt x="52510" y="18280"/>
                  </a:lnTo>
                  <a:lnTo>
                    <a:pt x="52464" y="18257"/>
                  </a:lnTo>
                  <a:lnTo>
                    <a:pt x="52362" y="18257"/>
                  </a:lnTo>
                  <a:lnTo>
                    <a:pt x="52305" y="18280"/>
                  </a:lnTo>
                  <a:lnTo>
                    <a:pt x="52271" y="18314"/>
                  </a:lnTo>
                  <a:lnTo>
                    <a:pt x="52237" y="18348"/>
                  </a:lnTo>
                  <a:lnTo>
                    <a:pt x="50280" y="17222"/>
                  </a:lnTo>
                  <a:lnTo>
                    <a:pt x="50292" y="17177"/>
                  </a:lnTo>
                  <a:lnTo>
                    <a:pt x="50303" y="17120"/>
                  </a:lnTo>
                  <a:lnTo>
                    <a:pt x="50292" y="17074"/>
                  </a:lnTo>
                  <a:lnTo>
                    <a:pt x="50280" y="17029"/>
                  </a:lnTo>
                  <a:lnTo>
                    <a:pt x="50257" y="16983"/>
                  </a:lnTo>
                  <a:lnTo>
                    <a:pt x="50235" y="16949"/>
                  </a:lnTo>
                  <a:lnTo>
                    <a:pt x="50201" y="16915"/>
                  </a:lnTo>
                  <a:lnTo>
                    <a:pt x="50155" y="16892"/>
                  </a:lnTo>
                  <a:lnTo>
                    <a:pt x="50110" y="16881"/>
                  </a:lnTo>
                  <a:lnTo>
                    <a:pt x="50064" y="16870"/>
                  </a:lnTo>
                  <a:lnTo>
                    <a:pt x="50064" y="14538"/>
                  </a:lnTo>
                  <a:lnTo>
                    <a:pt x="50121" y="14515"/>
                  </a:lnTo>
                  <a:lnTo>
                    <a:pt x="50166" y="14481"/>
                  </a:lnTo>
                  <a:lnTo>
                    <a:pt x="50201" y="14424"/>
                  </a:lnTo>
                  <a:lnTo>
                    <a:pt x="50212" y="14367"/>
                  </a:lnTo>
                  <a:lnTo>
                    <a:pt x="50201" y="14299"/>
                  </a:lnTo>
                  <a:lnTo>
                    <a:pt x="52203" y="13150"/>
                  </a:lnTo>
                  <a:lnTo>
                    <a:pt x="52248" y="13195"/>
                  </a:lnTo>
                  <a:lnTo>
                    <a:pt x="52294" y="13230"/>
                  </a:lnTo>
                  <a:lnTo>
                    <a:pt x="52351" y="13252"/>
                  </a:lnTo>
                  <a:lnTo>
                    <a:pt x="52407" y="13264"/>
                  </a:lnTo>
                  <a:lnTo>
                    <a:pt x="52476" y="13252"/>
                  </a:lnTo>
                  <a:lnTo>
                    <a:pt x="52533" y="13230"/>
                  </a:lnTo>
                  <a:lnTo>
                    <a:pt x="52578" y="13195"/>
                  </a:lnTo>
                  <a:lnTo>
                    <a:pt x="52612" y="13150"/>
                  </a:lnTo>
                  <a:lnTo>
                    <a:pt x="54535" y="14253"/>
                  </a:lnTo>
                  <a:lnTo>
                    <a:pt x="54523" y="14310"/>
                  </a:lnTo>
                  <a:lnTo>
                    <a:pt x="54512" y="14367"/>
                  </a:lnTo>
                  <a:lnTo>
                    <a:pt x="54523" y="14424"/>
                  </a:lnTo>
                  <a:lnTo>
                    <a:pt x="54535" y="14469"/>
                  </a:lnTo>
                  <a:lnTo>
                    <a:pt x="54557" y="14515"/>
                  </a:lnTo>
                  <a:lnTo>
                    <a:pt x="54591" y="14560"/>
                  </a:lnTo>
                  <a:lnTo>
                    <a:pt x="54637" y="14583"/>
                  </a:lnTo>
                  <a:lnTo>
                    <a:pt x="54682" y="14617"/>
                  </a:lnTo>
                  <a:lnTo>
                    <a:pt x="54728" y="14629"/>
                  </a:lnTo>
                  <a:lnTo>
                    <a:pt x="54830" y="14629"/>
                  </a:lnTo>
                  <a:lnTo>
                    <a:pt x="54887" y="14617"/>
                  </a:lnTo>
                  <a:lnTo>
                    <a:pt x="54933" y="14583"/>
                  </a:lnTo>
                  <a:lnTo>
                    <a:pt x="54967" y="14560"/>
                  </a:lnTo>
                  <a:lnTo>
                    <a:pt x="55001" y="14515"/>
                  </a:lnTo>
                  <a:lnTo>
                    <a:pt x="55024" y="14469"/>
                  </a:lnTo>
                  <a:lnTo>
                    <a:pt x="55047" y="14424"/>
                  </a:lnTo>
                  <a:lnTo>
                    <a:pt x="55047" y="14367"/>
                  </a:lnTo>
                  <a:lnTo>
                    <a:pt x="55047" y="14310"/>
                  </a:lnTo>
                  <a:lnTo>
                    <a:pt x="55024" y="14253"/>
                  </a:lnTo>
                  <a:lnTo>
                    <a:pt x="56923" y="13161"/>
                  </a:lnTo>
                  <a:lnTo>
                    <a:pt x="56969" y="13207"/>
                  </a:lnTo>
                  <a:lnTo>
                    <a:pt x="57014" y="13252"/>
                  </a:lnTo>
                  <a:lnTo>
                    <a:pt x="57083" y="13275"/>
                  </a:lnTo>
                  <a:lnTo>
                    <a:pt x="57151" y="13286"/>
                  </a:lnTo>
                  <a:lnTo>
                    <a:pt x="57219" y="13275"/>
                  </a:lnTo>
                  <a:lnTo>
                    <a:pt x="57287" y="13252"/>
                  </a:lnTo>
                  <a:lnTo>
                    <a:pt x="57333" y="13207"/>
                  </a:lnTo>
                  <a:lnTo>
                    <a:pt x="57378" y="13161"/>
                  </a:lnTo>
                  <a:lnTo>
                    <a:pt x="59278" y="14265"/>
                  </a:lnTo>
                  <a:lnTo>
                    <a:pt x="59267" y="14310"/>
                  </a:lnTo>
                  <a:lnTo>
                    <a:pt x="59255" y="14367"/>
                  </a:lnTo>
                  <a:lnTo>
                    <a:pt x="59267" y="14424"/>
                  </a:lnTo>
                  <a:lnTo>
                    <a:pt x="59278" y="14469"/>
                  </a:lnTo>
                  <a:lnTo>
                    <a:pt x="59301" y="14515"/>
                  </a:lnTo>
                  <a:lnTo>
                    <a:pt x="59335" y="14549"/>
                  </a:lnTo>
                  <a:lnTo>
                    <a:pt x="59369" y="14583"/>
                  </a:lnTo>
                  <a:lnTo>
                    <a:pt x="59415" y="14606"/>
                  </a:lnTo>
                  <a:lnTo>
                    <a:pt x="59472" y="14629"/>
                  </a:lnTo>
                  <a:lnTo>
                    <a:pt x="59574" y="14629"/>
                  </a:lnTo>
                  <a:lnTo>
                    <a:pt x="59619" y="14606"/>
                  </a:lnTo>
                  <a:lnTo>
                    <a:pt x="59665" y="14583"/>
                  </a:lnTo>
                  <a:lnTo>
                    <a:pt x="59710" y="14549"/>
                  </a:lnTo>
                  <a:lnTo>
                    <a:pt x="59745" y="14515"/>
                  </a:lnTo>
                  <a:lnTo>
                    <a:pt x="59767" y="14469"/>
                  </a:lnTo>
                  <a:lnTo>
                    <a:pt x="59779" y="14424"/>
                  </a:lnTo>
                  <a:lnTo>
                    <a:pt x="59790" y="14367"/>
                  </a:lnTo>
                  <a:lnTo>
                    <a:pt x="59779" y="14310"/>
                  </a:lnTo>
                  <a:lnTo>
                    <a:pt x="59756" y="14253"/>
                  </a:lnTo>
                  <a:lnTo>
                    <a:pt x="61747" y="13116"/>
                  </a:lnTo>
                  <a:lnTo>
                    <a:pt x="61769" y="13150"/>
                  </a:lnTo>
                  <a:lnTo>
                    <a:pt x="61803" y="13173"/>
                  </a:lnTo>
                  <a:lnTo>
                    <a:pt x="61849" y="13184"/>
                  </a:lnTo>
                  <a:lnTo>
                    <a:pt x="61895" y="13195"/>
                  </a:lnTo>
                  <a:lnTo>
                    <a:pt x="61940" y="13184"/>
                  </a:lnTo>
                  <a:lnTo>
                    <a:pt x="61974" y="13173"/>
                  </a:lnTo>
                  <a:lnTo>
                    <a:pt x="62008" y="13150"/>
                  </a:lnTo>
                  <a:lnTo>
                    <a:pt x="62031" y="13116"/>
                  </a:lnTo>
                  <a:lnTo>
                    <a:pt x="63578" y="14003"/>
                  </a:lnTo>
                  <a:lnTo>
                    <a:pt x="63578" y="13946"/>
                  </a:lnTo>
                  <a:lnTo>
                    <a:pt x="62054" y="13070"/>
                  </a:lnTo>
                  <a:lnTo>
                    <a:pt x="62065" y="13025"/>
                  </a:lnTo>
                  <a:lnTo>
                    <a:pt x="62054" y="12957"/>
                  </a:lnTo>
                  <a:lnTo>
                    <a:pt x="62020" y="12911"/>
                  </a:lnTo>
                  <a:lnTo>
                    <a:pt x="61974" y="12866"/>
                  </a:lnTo>
                  <a:lnTo>
                    <a:pt x="61917" y="12854"/>
                  </a:lnTo>
                  <a:lnTo>
                    <a:pt x="61917" y="10534"/>
                  </a:lnTo>
                  <a:lnTo>
                    <a:pt x="61963" y="10522"/>
                  </a:lnTo>
                  <a:lnTo>
                    <a:pt x="62008" y="10499"/>
                  </a:lnTo>
                  <a:lnTo>
                    <a:pt x="62054" y="10477"/>
                  </a:lnTo>
                  <a:lnTo>
                    <a:pt x="62088" y="10443"/>
                  </a:lnTo>
                  <a:lnTo>
                    <a:pt x="62122" y="10408"/>
                  </a:lnTo>
                  <a:lnTo>
                    <a:pt x="62145" y="10363"/>
                  </a:lnTo>
                  <a:lnTo>
                    <a:pt x="62156" y="10317"/>
                  </a:lnTo>
                  <a:lnTo>
                    <a:pt x="62156" y="10261"/>
                  </a:lnTo>
                  <a:lnTo>
                    <a:pt x="62156" y="10204"/>
                  </a:lnTo>
                  <a:lnTo>
                    <a:pt x="62133" y="10147"/>
                  </a:lnTo>
                  <a:lnTo>
                    <a:pt x="63578" y="9316"/>
                  </a:lnTo>
                  <a:lnTo>
                    <a:pt x="63578" y="9260"/>
                  </a:lnTo>
                  <a:lnTo>
                    <a:pt x="62111" y="10113"/>
                  </a:lnTo>
                  <a:lnTo>
                    <a:pt x="62065" y="10067"/>
                  </a:lnTo>
                  <a:lnTo>
                    <a:pt x="62020" y="10022"/>
                  </a:lnTo>
                  <a:lnTo>
                    <a:pt x="61963" y="9999"/>
                  </a:lnTo>
                  <a:lnTo>
                    <a:pt x="61826" y="9999"/>
                  </a:lnTo>
                  <a:lnTo>
                    <a:pt x="61769" y="10022"/>
                  </a:lnTo>
                  <a:lnTo>
                    <a:pt x="61712" y="10067"/>
                  </a:lnTo>
                  <a:lnTo>
                    <a:pt x="61667" y="10113"/>
                  </a:lnTo>
                  <a:lnTo>
                    <a:pt x="59710" y="8987"/>
                  </a:lnTo>
                  <a:lnTo>
                    <a:pt x="59733" y="8918"/>
                  </a:lnTo>
                  <a:lnTo>
                    <a:pt x="59722" y="8873"/>
                  </a:lnTo>
                  <a:lnTo>
                    <a:pt x="59710" y="8839"/>
                  </a:lnTo>
                  <a:lnTo>
                    <a:pt x="59676" y="8782"/>
                  </a:lnTo>
                  <a:lnTo>
                    <a:pt x="59619" y="8736"/>
                  </a:lnTo>
                  <a:lnTo>
                    <a:pt x="59585" y="8714"/>
                  </a:lnTo>
                  <a:lnTo>
                    <a:pt x="59540" y="8714"/>
                  </a:lnTo>
                  <a:lnTo>
                    <a:pt x="59540" y="6359"/>
                  </a:lnTo>
                  <a:lnTo>
                    <a:pt x="59585" y="6347"/>
                  </a:lnTo>
                  <a:lnTo>
                    <a:pt x="59619" y="6336"/>
                  </a:lnTo>
                  <a:lnTo>
                    <a:pt x="59676" y="6291"/>
                  </a:lnTo>
                  <a:lnTo>
                    <a:pt x="59710" y="6234"/>
                  </a:lnTo>
                  <a:lnTo>
                    <a:pt x="59722" y="6200"/>
                  </a:lnTo>
                  <a:lnTo>
                    <a:pt x="59722" y="6154"/>
                  </a:lnTo>
                  <a:lnTo>
                    <a:pt x="59722" y="6120"/>
                  </a:lnTo>
                  <a:lnTo>
                    <a:pt x="59710" y="6074"/>
                  </a:lnTo>
                  <a:lnTo>
                    <a:pt x="61701" y="4926"/>
                  </a:lnTo>
                  <a:lnTo>
                    <a:pt x="61735" y="4971"/>
                  </a:lnTo>
                  <a:lnTo>
                    <a:pt x="61781" y="5005"/>
                  </a:lnTo>
                  <a:lnTo>
                    <a:pt x="61838" y="5028"/>
                  </a:lnTo>
                  <a:lnTo>
                    <a:pt x="61951" y="5028"/>
                  </a:lnTo>
                  <a:lnTo>
                    <a:pt x="61997" y="5005"/>
                  </a:lnTo>
                  <a:lnTo>
                    <a:pt x="62042" y="4971"/>
                  </a:lnTo>
                  <a:lnTo>
                    <a:pt x="62077" y="4926"/>
                  </a:lnTo>
                  <a:lnTo>
                    <a:pt x="63578" y="5790"/>
                  </a:lnTo>
                  <a:lnTo>
                    <a:pt x="63578" y="5733"/>
                  </a:lnTo>
                  <a:lnTo>
                    <a:pt x="62099" y="4880"/>
                  </a:lnTo>
                  <a:lnTo>
                    <a:pt x="62111" y="4846"/>
                  </a:lnTo>
                  <a:lnTo>
                    <a:pt x="62111" y="4812"/>
                  </a:lnTo>
                  <a:lnTo>
                    <a:pt x="62111" y="4766"/>
                  </a:lnTo>
                  <a:lnTo>
                    <a:pt x="62099" y="4732"/>
                  </a:lnTo>
                  <a:lnTo>
                    <a:pt x="62077" y="4698"/>
                  </a:lnTo>
                  <a:lnTo>
                    <a:pt x="62054" y="4664"/>
                  </a:lnTo>
                  <a:lnTo>
                    <a:pt x="62031" y="4630"/>
                  </a:lnTo>
                  <a:lnTo>
                    <a:pt x="61997" y="4618"/>
                  </a:lnTo>
                  <a:lnTo>
                    <a:pt x="61951" y="4596"/>
                  </a:lnTo>
                  <a:lnTo>
                    <a:pt x="61917" y="4596"/>
                  </a:lnTo>
                  <a:lnTo>
                    <a:pt x="61917" y="2252"/>
                  </a:lnTo>
                  <a:lnTo>
                    <a:pt x="61951" y="2252"/>
                  </a:lnTo>
                  <a:lnTo>
                    <a:pt x="61986" y="2241"/>
                  </a:lnTo>
                  <a:lnTo>
                    <a:pt x="62042" y="2195"/>
                  </a:lnTo>
                  <a:lnTo>
                    <a:pt x="62088" y="2127"/>
                  </a:lnTo>
                  <a:lnTo>
                    <a:pt x="62099" y="2093"/>
                  </a:lnTo>
                  <a:lnTo>
                    <a:pt x="62099" y="2048"/>
                  </a:lnTo>
                  <a:lnTo>
                    <a:pt x="62088" y="2013"/>
                  </a:lnTo>
                  <a:lnTo>
                    <a:pt x="62077" y="1968"/>
                  </a:lnTo>
                  <a:lnTo>
                    <a:pt x="63578" y="1103"/>
                  </a:lnTo>
                  <a:lnTo>
                    <a:pt x="63578" y="1058"/>
                  </a:lnTo>
                  <a:lnTo>
                    <a:pt x="62054" y="1934"/>
                  </a:lnTo>
                  <a:lnTo>
                    <a:pt x="62020" y="1900"/>
                  </a:lnTo>
                  <a:lnTo>
                    <a:pt x="61986" y="1866"/>
                  </a:lnTo>
                  <a:lnTo>
                    <a:pt x="61940" y="1854"/>
                  </a:lnTo>
                  <a:lnTo>
                    <a:pt x="61895" y="1843"/>
                  </a:lnTo>
                  <a:lnTo>
                    <a:pt x="61838" y="1854"/>
                  </a:lnTo>
                  <a:lnTo>
                    <a:pt x="61792" y="1866"/>
                  </a:lnTo>
                  <a:lnTo>
                    <a:pt x="61758" y="1900"/>
                  </a:lnTo>
                  <a:lnTo>
                    <a:pt x="61724" y="1934"/>
                  </a:lnTo>
                  <a:lnTo>
                    <a:pt x="59745" y="785"/>
                  </a:lnTo>
                  <a:lnTo>
                    <a:pt x="59756" y="751"/>
                  </a:lnTo>
                  <a:lnTo>
                    <a:pt x="59756" y="705"/>
                  </a:lnTo>
                  <a:lnTo>
                    <a:pt x="59756" y="660"/>
                  </a:lnTo>
                  <a:lnTo>
                    <a:pt x="59745" y="614"/>
                  </a:lnTo>
                  <a:lnTo>
                    <a:pt x="59722" y="580"/>
                  </a:lnTo>
                  <a:lnTo>
                    <a:pt x="59699" y="546"/>
                  </a:lnTo>
                  <a:lnTo>
                    <a:pt x="59665" y="512"/>
                  </a:lnTo>
                  <a:lnTo>
                    <a:pt x="59631" y="489"/>
                  </a:lnTo>
                  <a:lnTo>
                    <a:pt x="59585" y="478"/>
                  </a:lnTo>
                  <a:lnTo>
                    <a:pt x="59540" y="466"/>
                  </a:lnTo>
                  <a:lnTo>
                    <a:pt x="59540" y="0"/>
                  </a:lnTo>
                  <a:lnTo>
                    <a:pt x="59494" y="0"/>
                  </a:lnTo>
                  <a:lnTo>
                    <a:pt x="59494" y="466"/>
                  </a:lnTo>
                  <a:lnTo>
                    <a:pt x="59449" y="478"/>
                  </a:lnTo>
                  <a:lnTo>
                    <a:pt x="59415" y="489"/>
                  </a:lnTo>
                  <a:lnTo>
                    <a:pt x="59381" y="512"/>
                  </a:lnTo>
                  <a:lnTo>
                    <a:pt x="59346" y="546"/>
                  </a:lnTo>
                  <a:lnTo>
                    <a:pt x="59324" y="580"/>
                  </a:lnTo>
                  <a:lnTo>
                    <a:pt x="59301" y="614"/>
                  </a:lnTo>
                  <a:lnTo>
                    <a:pt x="59290" y="660"/>
                  </a:lnTo>
                  <a:lnTo>
                    <a:pt x="59278" y="705"/>
                  </a:lnTo>
                  <a:lnTo>
                    <a:pt x="59290" y="751"/>
                  </a:lnTo>
                  <a:lnTo>
                    <a:pt x="59301" y="796"/>
                  </a:lnTo>
                  <a:lnTo>
                    <a:pt x="59324" y="842"/>
                  </a:lnTo>
                  <a:lnTo>
                    <a:pt x="59358" y="876"/>
                  </a:lnTo>
                  <a:lnTo>
                    <a:pt x="59392" y="899"/>
                  </a:lnTo>
                  <a:lnTo>
                    <a:pt x="59426" y="921"/>
                  </a:lnTo>
                  <a:lnTo>
                    <a:pt x="59472" y="944"/>
                  </a:lnTo>
                  <a:lnTo>
                    <a:pt x="59517" y="944"/>
                  </a:lnTo>
                  <a:lnTo>
                    <a:pt x="59585" y="933"/>
                  </a:lnTo>
                  <a:lnTo>
                    <a:pt x="59642" y="910"/>
                  </a:lnTo>
                  <a:lnTo>
                    <a:pt x="59688" y="876"/>
                  </a:lnTo>
                  <a:lnTo>
                    <a:pt x="59722" y="830"/>
                  </a:lnTo>
                  <a:lnTo>
                    <a:pt x="61701" y="1968"/>
                  </a:lnTo>
                  <a:lnTo>
                    <a:pt x="61690" y="2013"/>
                  </a:lnTo>
                  <a:lnTo>
                    <a:pt x="61690" y="2048"/>
                  </a:lnTo>
                  <a:lnTo>
                    <a:pt x="61690" y="2093"/>
                  </a:lnTo>
                  <a:lnTo>
                    <a:pt x="61701" y="2127"/>
                  </a:lnTo>
                  <a:lnTo>
                    <a:pt x="61735" y="2195"/>
                  </a:lnTo>
                  <a:lnTo>
                    <a:pt x="61792" y="2241"/>
                  </a:lnTo>
                  <a:lnTo>
                    <a:pt x="61826" y="2252"/>
                  </a:lnTo>
                  <a:lnTo>
                    <a:pt x="61872" y="2252"/>
                  </a:lnTo>
                  <a:lnTo>
                    <a:pt x="61872" y="4596"/>
                  </a:lnTo>
                  <a:lnTo>
                    <a:pt x="61826" y="4596"/>
                  </a:lnTo>
                  <a:lnTo>
                    <a:pt x="61792" y="4618"/>
                  </a:lnTo>
                  <a:lnTo>
                    <a:pt x="61758" y="4641"/>
                  </a:lnTo>
                  <a:lnTo>
                    <a:pt x="61724" y="4664"/>
                  </a:lnTo>
                  <a:lnTo>
                    <a:pt x="61701" y="4698"/>
                  </a:lnTo>
                  <a:lnTo>
                    <a:pt x="61690" y="4732"/>
                  </a:lnTo>
                  <a:lnTo>
                    <a:pt x="61678" y="4766"/>
                  </a:lnTo>
                  <a:lnTo>
                    <a:pt x="61667" y="4812"/>
                  </a:lnTo>
                  <a:lnTo>
                    <a:pt x="61678" y="4846"/>
                  </a:lnTo>
                  <a:lnTo>
                    <a:pt x="61678" y="4880"/>
                  </a:lnTo>
                  <a:lnTo>
                    <a:pt x="59688" y="6040"/>
                  </a:lnTo>
                  <a:lnTo>
                    <a:pt x="59654" y="6006"/>
                  </a:lnTo>
                  <a:lnTo>
                    <a:pt x="59619" y="5972"/>
                  </a:lnTo>
                  <a:lnTo>
                    <a:pt x="59574" y="5961"/>
                  </a:lnTo>
                  <a:lnTo>
                    <a:pt x="59517" y="5949"/>
                  </a:lnTo>
                  <a:lnTo>
                    <a:pt x="59472" y="5961"/>
                  </a:lnTo>
                  <a:lnTo>
                    <a:pt x="59426" y="5972"/>
                  </a:lnTo>
                  <a:lnTo>
                    <a:pt x="59392" y="6006"/>
                  </a:lnTo>
                  <a:lnTo>
                    <a:pt x="59358" y="6040"/>
                  </a:lnTo>
                  <a:lnTo>
                    <a:pt x="57367" y="4891"/>
                  </a:lnTo>
                  <a:lnTo>
                    <a:pt x="57378" y="4846"/>
                  </a:lnTo>
                  <a:lnTo>
                    <a:pt x="57378" y="4812"/>
                  </a:lnTo>
                  <a:lnTo>
                    <a:pt x="57378" y="4766"/>
                  </a:lnTo>
                  <a:lnTo>
                    <a:pt x="57356" y="4721"/>
                  </a:lnTo>
                  <a:lnTo>
                    <a:pt x="57344" y="4687"/>
                  </a:lnTo>
                  <a:lnTo>
                    <a:pt x="57310" y="4653"/>
                  </a:lnTo>
                  <a:lnTo>
                    <a:pt x="57276" y="4618"/>
                  </a:lnTo>
                  <a:lnTo>
                    <a:pt x="57242" y="4607"/>
                  </a:lnTo>
                  <a:lnTo>
                    <a:pt x="57196" y="4584"/>
                  </a:lnTo>
                  <a:lnTo>
                    <a:pt x="57105" y="4584"/>
                  </a:lnTo>
                  <a:lnTo>
                    <a:pt x="57060" y="4607"/>
                  </a:lnTo>
                  <a:lnTo>
                    <a:pt x="57026" y="4618"/>
                  </a:lnTo>
                  <a:lnTo>
                    <a:pt x="56992" y="4653"/>
                  </a:lnTo>
                  <a:lnTo>
                    <a:pt x="56969" y="4687"/>
                  </a:lnTo>
                  <a:lnTo>
                    <a:pt x="56946" y="4721"/>
                  </a:lnTo>
                  <a:lnTo>
                    <a:pt x="56935" y="4766"/>
                  </a:lnTo>
                  <a:lnTo>
                    <a:pt x="56923" y="4812"/>
                  </a:lnTo>
                  <a:lnTo>
                    <a:pt x="56923" y="4846"/>
                  </a:lnTo>
                  <a:lnTo>
                    <a:pt x="56935" y="4891"/>
                  </a:lnTo>
                  <a:lnTo>
                    <a:pt x="54978" y="6018"/>
                  </a:lnTo>
                  <a:lnTo>
                    <a:pt x="54944" y="5972"/>
                  </a:lnTo>
                  <a:lnTo>
                    <a:pt x="54899" y="5938"/>
                  </a:lnTo>
                  <a:lnTo>
                    <a:pt x="54842" y="5915"/>
                  </a:lnTo>
                  <a:lnTo>
                    <a:pt x="54728" y="5915"/>
                  </a:lnTo>
                  <a:lnTo>
                    <a:pt x="54682" y="5927"/>
                  </a:lnTo>
                  <a:lnTo>
                    <a:pt x="54648" y="5949"/>
                  </a:lnTo>
                  <a:lnTo>
                    <a:pt x="54603" y="5983"/>
                  </a:lnTo>
                  <a:lnTo>
                    <a:pt x="54580" y="6018"/>
                  </a:lnTo>
                  <a:lnTo>
                    <a:pt x="54557" y="6063"/>
                  </a:lnTo>
                  <a:lnTo>
                    <a:pt x="54546" y="6109"/>
                  </a:lnTo>
                  <a:lnTo>
                    <a:pt x="54535" y="6154"/>
                  </a:lnTo>
                  <a:lnTo>
                    <a:pt x="54546" y="6200"/>
                  </a:lnTo>
                  <a:lnTo>
                    <a:pt x="54557" y="6245"/>
                  </a:lnTo>
                  <a:lnTo>
                    <a:pt x="54569" y="6291"/>
                  </a:lnTo>
                  <a:lnTo>
                    <a:pt x="54603" y="6325"/>
                  </a:lnTo>
                  <a:lnTo>
                    <a:pt x="54637" y="6347"/>
                  </a:lnTo>
                  <a:lnTo>
                    <a:pt x="54671" y="6370"/>
                  </a:lnTo>
                  <a:lnTo>
                    <a:pt x="54717" y="6393"/>
                  </a:lnTo>
                  <a:lnTo>
                    <a:pt x="54762" y="6404"/>
                  </a:lnTo>
                  <a:lnTo>
                    <a:pt x="54762" y="8657"/>
                  </a:lnTo>
                  <a:lnTo>
                    <a:pt x="54705" y="8668"/>
                  </a:lnTo>
                  <a:lnTo>
                    <a:pt x="54671" y="8691"/>
                  </a:lnTo>
                  <a:lnTo>
                    <a:pt x="54626" y="8714"/>
                  </a:lnTo>
                  <a:lnTo>
                    <a:pt x="54591" y="8748"/>
                  </a:lnTo>
                  <a:lnTo>
                    <a:pt x="54569" y="8782"/>
                  </a:lnTo>
                  <a:lnTo>
                    <a:pt x="54546" y="8816"/>
                  </a:lnTo>
                  <a:lnTo>
                    <a:pt x="54535" y="8861"/>
                  </a:lnTo>
                  <a:lnTo>
                    <a:pt x="54523" y="8918"/>
                  </a:lnTo>
                  <a:lnTo>
                    <a:pt x="54535" y="8964"/>
                  </a:lnTo>
                  <a:lnTo>
                    <a:pt x="54546" y="9009"/>
                  </a:lnTo>
                  <a:lnTo>
                    <a:pt x="52567" y="10147"/>
                  </a:lnTo>
                  <a:lnTo>
                    <a:pt x="52533" y="10113"/>
                  </a:lnTo>
                  <a:lnTo>
                    <a:pt x="52498" y="10090"/>
                  </a:lnTo>
                  <a:lnTo>
                    <a:pt x="52453" y="10079"/>
                  </a:lnTo>
                  <a:lnTo>
                    <a:pt x="52407" y="10067"/>
                  </a:lnTo>
                  <a:lnTo>
                    <a:pt x="52373" y="10079"/>
                  </a:lnTo>
                  <a:lnTo>
                    <a:pt x="52339" y="10090"/>
                  </a:lnTo>
                  <a:lnTo>
                    <a:pt x="52305" y="10101"/>
                  </a:lnTo>
                  <a:lnTo>
                    <a:pt x="52271" y="10124"/>
                  </a:lnTo>
                  <a:lnTo>
                    <a:pt x="52248" y="10158"/>
                  </a:lnTo>
                  <a:lnTo>
                    <a:pt x="52237" y="10192"/>
                  </a:lnTo>
                  <a:lnTo>
                    <a:pt x="52225" y="10226"/>
                  </a:lnTo>
                  <a:lnTo>
                    <a:pt x="52214" y="10261"/>
                  </a:lnTo>
                  <a:lnTo>
                    <a:pt x="52225" y="10329"/>
                  </a:lnTo>
                  <a:lnTo>
                    <a:pt x="52271" y="10386"/>
                  </a:lnTo>
                  <a:lnTo>
                    <a:pt x="52316" y="10431"/>
                  </a:lnTo>
                  <a:lnTo>
                    <a:pt x="52385" y="10454"/>
                  </a:lnTo>
                  <a:lnTo>
                    <a:pt x="52385" y="12786"/>
                  </a:lnTo>
                  <a:lnTo>
                    <a:pt x="52339" y="12797"/>
                  </a:lnTo>
                  <a:lnTo>
                    <a:pt x="52305" y="12809"/>
                  </a:lnTo>
                  <a:lnTo>
                    <a:pt x="52271" y="12831"/>
                  </a:lnTo>
                  <a:lnTo>
                    <a:pt x="52237" y="12866"/>
                  </a:lnTo>
                  <a:lnTo>
                    <a:pt x="52214" y="12900"/>
                  </a:lnTo>
                  <a:lnTo>
                    <a:pt x="52191" y="12934"/>
                  </a:lnTo>
                  <a:lnTo>
                    <a:pt x="52180" y="12979"/>
                  </a:lnTo>
                  <a:lnTo>
                    <a:pt x="52169" y="13025"/>
                  </a:lnTo>
                  <a:lnTo>
                    <a:pt x="52180" y="13059"/>
                  </a:lnTo>
                  <a:lnTo>
                    <a:pt x="52191" y="13104"/>
                  </a:lnTo>
                  <a:lnTo>
                    <a:pt x="50178" y="14265"/>
                  </a:lnTo>
                  <a:lnTo>
                    <a:pt x="50155" y="14242"/>
                  </a:lnTo>
                  <a:lnTo>
                    <a:pt x="50121" y="14219"/>
                  </a:lnTo>
                  <a:lnTo>
                    <a:pt x="50087" y="14196"/>
                  </a:lnTo>
                  <a:lnTo>
                    <a:pt x="49996" y="14196"/>
                  </a:lnTo>
                  <a:lnTo>
                    <a:pt x="49962" y="14219"/>
                  </a:lnTo>
                  <a:lnTo>
                    <a:pt x="49928" y="14242"/>
                  </a:lnTo>
                  <a:lnTo>
                    <a:pt x="49905" y="14265"/>
                  </a:lnTo>
                  <a:lnTo>
                    <a:pt x="47846" y="13082"/>
                  </a:lnTo>
                  <a:lnTo>
                    <a:pt x="47857" y="13025"/>
                  </a:lnTo>
                  <a:lnTo>
                    <a:pt x="47835" y="12957"/>
                  </a:lnTo>
                  <a:lnTo>
                    <a:pt x="47800" y="12900"/>
                  </a:lnTo>
                  <a:lnTo>
                    <a:pt x="47755" y="12866"/>
                  </a:lnTo>
                  <a:lnTo>
                    <a:pt x="47687" y="12843"/>
                  </a:lnTo>
                  <a:lnTo>
                    <a:pt x="47687" y="10534"/>
                  </a:lnTo>
                  <a:lnTo>
                    <a:pt x="47744" y="10522"/>
                  </a:lnTo>
                  <a:lnTo>
                    <a:pt x="47789" y="10499"/>
                  </a:lnTo>
                  <a:lnTo>
                    <a:pt x="47835" y="10477"/>
                  </a:lnTo>
                  <a:lnTo>
                    <a:pt x="47869" y="10443"/>
                  </a:lnTo>
                  <a:lnTo>
                    <a:pt x="47891" y="10408"/>
                  </a:lnTo>
                  <a:lnTo>
                    <a:pt x="47914" y="10363"/>
                  </a:lnTo>
                  <a:lnTo>
                    <a:pt x="47937" y="10317"/>
                  </a:lnTo>
                  <a:lnTo>
                    <a:pt x="47937" y="10261"/>
                  </a:lnTo>
                  <a:lnTo>
                    <a:pt x="47926" y="10204"/>
                  </a:lnTo>
                  <a:lnTo>
                    <a:pt x="47914" y="10147"/>
                  </a:lnTo>
                  <a:lnTo>
                    <a:pt x="49837" y="9043"/>
                  </a:lnTo>
                  <a:lnTo>
                    <a:pt x="49871" y="9089"/>
                  </a:lnTo>
                  <a:lnTo>
                    <a:pt x="49916" y="9123"/>
                  </a:lnTo>
                  <a:lnTo>
                    <a:pt x="49973" y="9157"/>
                  </a:lnTo>
                  <a:lnTo>
                    <a:pt x="50087" y="9157"/>
                  </a:lnTo>
                  <a:lnTo>
                    <a:pt x="50132" y="9146"/>
                  </a:lnTo>
                  <a:lnTo>
                    <a:pt x="50178" y="9123"/>
                  </a:lnTo>
                  <a:lnTo>
                    <a:pt x="50212" y="9089"/>
                  </a:lnTo>
                  <a:lnTo>
                    <a:pt x="50246" y="9055"/>
                  </a:lnTo>
                  <a:lnTo>
                    <a:pt x="50269" y="9009"/>
                  </a:lnTo>
                  <a:lnTo>
                    <a:pt x="50280" y="8964"/>
                  </a:lnTo>
                  <a:lnTo>
                    <a:pt x="50292" y="8918"/>
                  </a:lnTo>
                  <a:lnTo>
                    <a:pt x="50280" y="8873"/>
                  </a:lnTo>
                  <a:lnTo>
                    <a:pt x="50269" y="8827"/>
                  </a:lnTo>
                  <a:lnTo>
                    <a:pt x="50246" y="8782"/>
                  </a:lnTo>
                  <a:lnTo>
                    <a:pt x="50223" y="8748"/>
                  </a:lnTo>
                  <a:lnTo>
                    <a:pt x="50189" y="8714"/>
                  </a:lnTo>
                  <a:lnTo>
                    <a:pt x="50155" y="8691"/>
                  </a:lnTo>
                  <a:lnTo>
                    <a:pt x="50110" y="8679"/>
                  </a:lnTo>
                  <a:lnTo>
                    <a:pt x="50064" y="8668"/>
                  </a:lnTo>
                  <a:lnTo>
                    <a:pt x="50064" y="6336"/>
                  </a:lnTo>
                  <a:lnTo>
                    <a:pt x="50121" y="6313"/>
                  </a:lnTo>
                  <a:lnTo>
                    <a:pt x="50178" y="6279"/>
                  </a:lnTo>
                  <a:lnTo>
                    <a:pt x="50212" y="6222"/>
                  </a:lnTo>
                  <a:lnTo>
                    <a:pt x="50223" y="6154"/>
                  </a:lnTo>
                  <a:lnTo>
                    <a:pt x="50212" y="6120"/>
                  </a:lnTo>
                  <a:lnTo>
                    <a:pt x="50201" y="6086"/>
                  </a:lnTo>
                  <a:lnTo>
                    <a:pt x="50166" y="6029"/>
                  </a:lnTo>
                  <a:lnTo>
                    <a:pt x="50110" y="5995"/>
                  </a:lnTo>
                  <a:lnTo>
                    <a:pt x="50075" y="5983"/>
                  </a:lnTo>
                  <a:lnTo>
                    <a:pt x="49996" y="5983"/>
                  </a:lnTo>
                  <a:lnTo>
                    <a:pt x="49962" y="5995"/>
                  </a:lnTo>
                  <a:lnTo>
                    <a:pt x="49928" y="6018"/>
                  </a:lnTo>
                  <a:lnTo>
                    <a:pt x="49905" y="6052"/>
                  </a:lnTo>
                  <a:lnTo>
                    <a:pt x="47903" y="4903"/>
                  </a:lnTo>
                  <a:lnTo>
                    <a:pt x="47914" y="4857"/>
                  </a:lnTo>
                  <a:lnTo>
                    <a:pt x="47914" y="4812"/>
                  </a:lnTo>
                  <a:lnTo>
                    <a:pt x="47914" y="4766"/>
                  </a:lnTo>
                  <a:lnTo>
                    <a:pt x="47903" y="4721"/>
                  </a:lnTo>
                  <a:lnTo>
                    <a:pt x="47880" y="4675"/>
                  </a:lnTo>
                  <a:lnTo>
                    <a:pt x="47846" y="4641"/>
                  </a:lnTo>
                  <a:lnTo>
                    <a:pt x="47823" y="4618"/>
                  </a:lnTo>
                  <a:lnTo>
                    <a:pt x="47778" y="4596"/>
                  </a:lnTo>
                  <a:lnTo>
                    <a:pt x="47732" y="4573"/>
                  </a:lnTo>
                  <a:lnTo>
                    <a:pt x="47687" y="4573"/>
                  </a:lnTo>
                  <a:lnTo>
                    <a:pt x="47687" y="2275"/>
                  </a:lnTo>
                  <a:lnTo>
                    <a:pt x="47732" y="2275"/>
                  </a:lnTo>
                  <a:lnTo>
                    <a:pt x="47778" y="2252"/>
                  </a:lnTo>
                  <a:lnTo>
                    <a:pt x="47812" y="2230"/>
                  </a:lnTo>
                  <a:lnTo>
                    <a:pt x="47835" y="2207"/>
                  </a:lnTo>
                  <a:lnTo>
                    <a:pt x="47869" y="2173"/>
                  </a:lnTo>
                  <a:lnTo>
                    <a:pt x="47880" y="2139"/>
                  </a:lnTo>
                  <a:lnTo>
                    <a:pt x="47891" y="2093"/>
                  </a:lnTo>
                  <a:lnTo>
                    <a:pt x="47903" y="2048"/>
                  </a:lnTo>
                  <a:lnTo>
                    <a:pt x="47891" y="2002"/>
                  </a:lnTo>
                  <a:lnTo>
                    <a:pt x="47880" y="1968"/>
                  </a:lnTo>
                  <a:lnTo>
                    <a:pt x="47857" y="1922"/>
                  </a:lnTo>
                  <a:lnTo>
                    <a:pt x="47835" y="1888"/>
                  </a:lnTo>
                  <a:lnTo>
                    <a:pt x="47800" y="1866"/>
                  </a:lnTo>
                  <a:lnTo>
                    <a:pt x="47755" y="1843"/>
                  </a:lnTo>
                  <a:lnTo>
                    <a:pt x="47721" y="1831"/>
                  </a:lnTo>
                  <a:lnTo>
                    <a:pt x="47618" y="1831"/>
                  </a:lnTo>
                  <a:lnTo>
                    <a:pt x="47562" y="1854"/>
                  </a:lnTo>
                  <a:lnTo>
                    <a:pt x="47527" y="1888"/>
                  </a:lnTo>
                  <a:lnTo>
                    <a:pt x="47482" y="1922"/>
                  </a:lnTo>
                  <a:lnTo>
                    <a:pt x="45537" y="796"/>
                  </a:lnTo>
                  <a:lnTo>
                    <a:pt x="45548" y="751"/>
                  </a:lnTo>
                  <a:lnTo>
                    <a:pt x="45559" y="705"/>
                  </a:lnTo>
                  <a:lnTo>
                    <a:pt x="45548" y="660"/>
                  </a:lnTo>
                  <a:lnTo>
                    <a:pt x="45537" y="614"/>
                  </a:lnTo>
                  <a:lnTo>
                    <a:pt x="45514" y="569"/>
                  </a:lnTo>
                  <a:lnTo>
                    <a:pt x="45491" y="535"/>
                  </a:lnTo>
                  <a:lnTo>
                    <a:pt x="45457" y="501"/>
                  </a:lnTo>
                  <a:lnTo>
                    <a:pt x="45412" y="478"/>
                  </a:lnTo>
                  <a:lnTo>
                    <a:pt x="45366" y="455"/>
                  </a:lnTo>
                  <a:lnTo>
                    <a:pt x="45321" y="455"/>
                  </a:lnTo>
                  <a:lnTo>
                    <a:pt x="45321" y="0"/>
                  </a:lnTo>
                  <a:lnTo>
                    <a:pt x="45275" y="0"/>
                  </a:lnTo>
                  <a:lnTo>
                    <a:pt x="45275" y="455"/>
                  </a:lnTo>
                  <a:lnTo>
                    <a:pt x="45230" y="466"/>
                  </a:lnTo>
                  <a:lnTo>
                    <a:pt x="45184" y="478"/>
                  </a:lnTo>
                  <a:lnTo>
                    <a:pt x="45150" y="501"/>
                  </a:lnTo>
                  <a:lnTo>
                    <a:pt x="45116" y="535"/>
                  </a:lnTo>
                  <a:lnTo>
                    <a:pt x="45082" y="569"/>
                  </a:lnTo>
                  <a:lnTo>
                    <a:pt x="45070" y="614"/>
                  </a:lnTo>
                  <a:lnTo>
                    <a:pt x="45048" y="660"/>
                  </a:lnTo>
                  <a:lnTo>
                    <a:pt x="45048" y="705"/>
                  </a:lnTo>
                  <a:lnTo>
                    <a:pt x="45048" y="751"/>
                  </a:lnTo>
                  <a:lnTo>
                    <a:pt x="45059" y="796"/>
                  </a:lnTo>
                  <a:lnTo>
                    <a:pt x="43114" y="1922"/>
                  </a:lnTo>
                  <a:lnTo>
                    <a:pt x="43080" y="1877"/>
                  </a:lnTo>
                  <a:lnTo>
                    <a:pt x="43034" y="1854"/>
                  </a:lnTo>
                  <a:lnTo>
                    <a:pt x="42989" y="1831"/>
                  </a:lnTo>
                  <a:lnTo>
                    <a:pt x="42875" y="1831"/>
                  </a:lnTo>
                  <a:lnTo>
                    <a:pt x="42829" y="1854"/>
                  </a:lnTo>
                  <a:lnTo>
                    <a:pt x="42784" y="1888"/>
                  </a:lnTo>
                  <a:lnTo>
                    <a:pt x="42750" y="1922"/>
                  </a:lnTo>
                  <a:lnTo>
                    <a:pt x="40748" y="774"/>
                  </a:lnTo>
                  <a:lnTo>
                    <a:pt x="40759" y="705"/>
                  </a:lnTo>
                  <a:lnTo>
                    <a:pt x="40759" y="671"/>
                  </a:lnTo>
                  <a:lnTo>
                    <a:pt x="40748" y="626"/>
                  </a:lnTo>
                  <a:lnTo>
                    <a:pt x="40714" y="569"/>
                  </a:lnTo>
                  <a:lnTo>
                    <a:pt x="40657" y="523"/>
                  </a:lnTo>
                  <a:lnTo>
                    <a:pt x="40611" y="512"/>
                  </a:lnTo>
                  <a:lnTo>
                    <a:pt x="40577" y="501"/>
                  </a:lnTo>
                  <a:lnTo>
                    <a:pt x="40577" y="0"/>
                  </a:lnTo>
                  <a:lnTo>
                    <a:pt x="40532" y="0"/>
                  </a:lnTo>
                  <a:lnTo>
                    <a:pt x="40532" y="512"/>
                  </a:lnTo>
                  <a:lnTo>
                    <a:pt x="40463" y="535"/>
                  </a:lnTo>
                  <a:lnTo>
                    <a:pt x="40406" y="569"/>
                  </a:lnTo>
                  <a:lnTo>
                    <a:pt x="40372" y="637"/>
                  </a:lnTo>
                  <a:lnTo>
                    <a:pt x="40361" y="671"/>
                  </a:lnTo>
                  <a:lnTo>
                    <a:pt x="40361" y="705"/>
                  </a:lnTo>
                  <a:lnTo>
                    <a:pt x="40372" y="762"/>
                  </a:lnTo>
                  <a:lnTo>
                    <a:pt x="38382" y="1911"/>
                  </a:lnTo>
                  <a:lnTo>
                    <a:pt x="38347" y="1877"/>
                  </a:lnTo>
                  <a:lnTo>
                    <a:pt x="38302" y="1843"/>
                  </a:lnTo>
                  <a:lnTo>
                    <a:pt x="38245" y="1820"/>
                  </a:lnTo>
                  <a:lnTo>
                    <a:pt x="38131" y="1820"/>
                  </a:lnTo>
                  <a:lnTo>
                    <a:pt x="38086" y="1843"/>
                  </a:lnTo>
                  <a:lnTo>
                    <a:pt x="38029" y="1877"/>
                  </a:lnTo>
                  <a:lnTo>
                    <a:pt x="37995" y="1922"/>
                  </a:lnTo>
                  <a:lnTo>
                    <a:pt x="36004" y="762"/>
                  </a:lnTo>
                  <a:lnTo>
                    <a:pt x="36015" y="705"/>
                  </a:lnTo>
                  <a:lnTo>
                    <a:pt x="36004" y="671"/>
                  </a:lnTo>
                  <a:lnTo>
                    <a:pt x="36004" y="637"/>
                  </a:lnTo>
                  <a:lnTo>
                    <a:pt x="35959" y="580"/>
                  </a:lnTo>
                  <a:lnTo>
                    <a:pt x="35902" y="535"/>
                  </a:lnTo>
                  <a:lnTo>
                    <a:pt x="35833" y="512"/>
                  </a:lnTo>
                  <a:lnTo>
                    <a:pt x="35833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45250"/>
                  </a:schemeClr>
                </a:gs>
                <a:gs pos="9000">
                  <a:schemeClr val="dk1">
                    <a:alpha val="45250"/>
                  </a:schemeClr>
                </a:gs>
                <a:gs pos="42000">
                  <a:srgbClr val="FFFFFF">
                    <a:alpha val="32549"/>
                    <a:alpha val="45250"/>
                  </a:srgbClr>
                </a:gs>
                <a:gs pos="100000">
                  <a:srgbClr val="FFFFFF">
                    <a:alpha val="10980"/>
                    <a:alpha val="45250"/>
                  </a:srgbClr>
                </a:gs>
              </a:gsLst>
              <a:lin ang="8100019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ctrTitle"/>
          </p:nvPr>
        </p:nvSpPr>
        <p:spPr>
          <a:xfrm>
            <a:off x="1823925" y="1991825"/>
            <a:ext cx="6634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0" y="1872550"/>
            <a:ext cx="1615075" cy="1398164"/>
            <a:chOff x="375912" y="847485"/>
            <a:chExt cx="405788" cy="351315"/>
          </a:xfrm>
        </p:grpSpPr>
        <p:sp>
          <p:nvSpPr>
            <p:cNvPr id="23" name="Google Shape;23;p2"/>
            <p:cNvSpPr/>
            <p:nvPr/>
          </p:nvSpPr>
          <p:spPr>
            <a:xfrm>
              <a:off x="375912" y="847485"/>
              <a:ext cx="2565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357188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98343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3"/>
            </a:gs>
            <a:gs pos="13000">
              <a:schemeClr val="accent2"/>
            </a:gs>
            <a:gs pos="31000">
              <a:schemeClr val="accent1"/>
            </a:gs>
            <a:gs pos="100000">
              <a:schemeClr val="lt1"/>
            </a:gs>
          </a:gsLst>
          <a:lin ang="8100019" scaled="0"/>
        </a:gra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oogle Shape;26;p3"/>
          <p:cNvGrpSpPr/>
          <p:nvPr/>
        </p:nvGrpSpPr>
        <p:grpSpPr>
          <a:xfrm>
            <a:off x="0" y="0"/>
            <a:ext cx="9144014" cy="5143473"/>
            <a:chOff x="0" y="0"/>
            <a:chExt cx="9144014" cy="5143473"/>
          </a:xfrm>
        </p:grpSpPr>
        <p:sp>
          <p:nvSpPr>
            <p:cNvPr id="27" name="Google Shape;27;p3"/>
            <p:cNvSpPr/>
            <p:nvPr/>
          </p:nvSpPr>
          <p:spPr>
            <a:xfrm>
              <a:off x="0" y="0"/>
              <a:ext cx="2245588" cy="959673"/>
            </a:xfrm>
            <a:custGeom>
              <a:avLst/>
              <a:gdLst/>
              <a:ahLst/>
              <a:cxnLst/>
              <a:rect l="l" t="t" r="r" b="b"/>
              <a:pathLst>
                <a:path w="21455" h="9169" extrusionOk="0">
                  <a:moveTo>
                    <a:pt x="19043" y="3572"/>
                  </a:moveTo>
                  <a:lnTo>
                    <a:pt x="20977" y="4687"/>
                  </a:lnTo>
                  <a:lnTo>
                    <a:pt x="20954" y="4732"/>
                  </a:lnTo>
                  <a:lnTo>
                    <a:pt x="20954" y="4789"/>
                  </a:lnTo>
                  <a:lnTo>
                    <a:pt x="20954" y="4846"/>
                  </a:lnTo>
                  <a:lnTo>
                    <a:pt x="20966" y="4891"/>
                  </a:lnTo>
                  <a:lnTo>
                    <a:pt x="20988" y="4926"/>
                  </a:lnTo>
                  <a:lnTo>
                    <a:pt x="21023" y="4960"/>
                  </a:lnTo>
                  <a:lnTo>
                    <a:pt x="21057" y="4994"/>
                  </a:lnTo>
                  <a:lnTo>
                    <a:pt x="21091" y="5017"/>
                  </a:lnTo>
                  <a:lnTo>
                    <a:pt x="21136" y="5039"/>
                  </a:lnTo>
                  <a:lnTo>
                    <a:pt x="21182" y="5039"/>
                  </a:lnTo>
                  <a:lnTo>
                    <a:pt x="21182" y="7360"/>
                  </a:lnTo>
                  <a:lnTo>
                    <a:pt x="21114" y="7383"/>
                  </a:lnTo>
                  <a:lnTo>
                    <a:pt x="21057" y="7417"/>
                  </a:lnTo>
                  <a:lnTo>
                    <a:pt x="21023" y="7474"/>
                  </a:lnTo>
                  <a:lnTo>
                    <a:pt x="21011" y="7508"/>
                  </a:lnTo>
                  <a:lnTo>
                    <a:pt x="21011" y="7553"/>
                  </a:lnTo>
                  <a:lnTo>
                    <a:pt x="21023" y="7610"/>
                  </a:lnTo>
                  <a:lnTo>
                    <a:pt x="19055" y="8748"/>
                  </a:lnTo>
                  <a:lnTo>
                    <a:pt x="19009" y="8702"/>
                  </a:lnTo>
                  <a:lnTo>
                    <a:pt x="18964" y="8668"/>
                  </a:lnTo>
                  <a:lnTo>
                    <a:pt x="18895" y="8645"/>
                  </a:lnTo>
                  <a:lnTo>
                    <a:pt x="18839" y="8634"/>
                  </a:lnTo>
                  <a:lnTo>
                    <a:pt x="18770" y="8645"/>
                  </a:lnTo>
                  <a:lnTo>
                    <a:pt x="18713" y="8668"/>
                  </a:lnTo>
                  <a:lnTo>
                    <a:pt x="18657" y="8702"/>
                  </a:lnTo>
                  <a:lnTo>
                    <a:pt x="18622" y="8748"/>
                  </a:lnTo>
                  <a:lnTo>
                    <a:pt x="16700" y="7633"/>
                  </a:lnTo>
                  <a:lnTo>
                    <a:pt x="16711" y="7599"/>
                  </a:lnTo>
                  <a:lnTo>
                    <a:pt x="16711" y="7553"/>
                  </a:lnTo>
                  <a:lnTo>
                    <a:pt x="16711" y="7508"/>
                  </a:lnTo>
                  <a:lnTo>
                    <a:pt x="16689" y="7462"/>
                  </a:lnTo>
                  <a:lnTo>
                    <a:pt x="16677" y="7417"/>
                  </a:lnTo>
                  <a:lnTo>
                    <a:pt x="16643" y="7383"/>
                  </a:lnTo>
                  <a:lnTo>
                    <a:pt x="16609" y="7360"/>
                  </a:lnTo>
                  <a:lnTo>
                    <a:pt x="16575" y="7326"/>
                  </a:lnTo>
                  <a:lnTo>
                    <a:pt x="16541" y="7314"/>
                  </a:lnTo>
                  <a:lnTo>
                    <a:pt x="16495" y="7303"/>
                  </a:lnTo>
                  <a:lnTo>
                    <a:pt x="16495" y="4971"/>
                  </a:lnTo>
                  <a:lnTo>
                    <a:pt x="16552" y="4948"/>
                  </a:lnTo>
                  <a:lnTo>
                    <a:pt x="16598" y="4903"/>
                  </a:lnTo>
                  <a:lnTo>
                    <a:pt x="16632" y="4857"/>
                  </a:lnTo>
                  <a:lnTo>
                    <a:pt x="16643" y="4789"/>
                  </a:lnTo>
                  <a:lnTo>
                    <a:pt x="16632" y="4732"/>
                  </a:lnTo>
                  <a:lnTo>
                    <a:pt x="18622" y="3572"/>
                  </a:lnTo>
                  <a:lnTo>
                    <a:pt x="18668" y="3617"/>
                  </a:lnTo>
                  <a:lnTo>
                    <a:pt x="18713" y="3663"/>
                  </a:lnTo>
                  <a:lnTo>
                    <a:pt x="18770" y="3686"/>
                  </a:lnTo>
                  <a:lnTo>
                    <a:pt x="18895" y="3686"/>
                  </a:lnTo>
                  <a:lnTo>
                    <a:pt x="18952" y="3663"/>
                  </a:lnTo>
                  <a:lnTo>
                    <a:pt x="19009" y="3617"/>
                  </a:lnTo>
                  <a:lnTo>
                    <a:pt x="19043" y="3572"/>
                  </a:lnTo>
                  <a:close/>
                  <a:moveTo>
                    <a:pt x="14277" y="3560"/>
                  </a:moveTo>
                  <a:lnTo>
                    <a:pt x="16302" y="4721"/>
                  </a:lnTo>
                  <a:lnTo>
                    <a:pt x="16290" y="4755"/>
                  </a:lnTo>
                  <a:lnTo>
                    <a:pt x="16290" y="4789"/>
                  </a:lnTo>
                  <a:lnTo>
                    <a:pt x="16302" y="4857"/>
                  </a:lnTo>
                  <a:lnTo>
                    <a:pt x="16336" y="4914"/>
                  </a:lnTo>
                  <a:lnTo>
                    <a:pt x="16381" y="4948"/>
                  </a:lnTo>
                  <a:lnTo>
                    <a:pt x="16450" y="4971"/>
                  </a:lnTo>
                  <a:lnTo>
                    <a:pt x="16450" y="7303"/>
                  </a:lnTo>
                  <a:lnTo>
                    <a:pt x="16404" y="7314"/>
                  </a:lnTo>
                  <a:lnTo>
                    <a:pt x="16359" y="7326"/>
                  </a:lnTo>
                  <a:lnTo>
                    <a:pt x="16313" y="7348"/>
                  </a:lnTo>
                  <a:lnTo>
                    <a:pt x="16279" y="7383"/>
                  </a:lnTo>
                  <a:lnTo>
                    <a:pt x="16256" y="7417"/>
                  </a:lnTo>
                  <a:lnTo>
                    <a:pt x="16234" y="7462"/>
                  </a:lnTo>
                  <a:lnTo>
                    <a:pt x="16222" y="7508"/>
                  </a:lnTo>
                  <a:lnTo>
                    <a:pt x="16222" y="7553"/>
                  </a:lnTo>
                  <a:lnTo>
                    <a:pt x="16222" y="7599"/>
                  </a:lnTo>
                  <a:lnTo>
                    <a:pt x="16234" y="7644"/>
                  </a:lnTo>
                  <a:lnTo>
                    <a:pt x="14254" y="8782"/>
                  </a:lnTo>
                  <a:lnTo>
                    <a:pt x="14220" y="8748"/>
                  </a:lnTo>
                  <a:lnTo>
                    <a:pt x="14186" y="8725"/>
                  </a:lnTo>
                  <a:lnTo>
                    <a:pt x="14140" y="8714"/>
                  </a:lnTo>
                  <a:lnTo>
                    <a:pt x="14095" y="8702"/>
                  </a:lnTo>
                  <a:lnTo>
                    <a:pt x="14049" y="8714"/>
                  </a:lnTo>
                  <a:lnTo>
                    <a:pt x="14004" y="8725"/>
                  </a:lnTo>
                  <a:lnTo>
                    <a:pt x="13970" y="8748"/>
                  </a:lnTo>
                  <a:lnTo>
                    <a:pt x="13936" y="8782"/>
                  </a:lnTo>
                  <a:lnTo>
                    <a:pt x="11968" y="7644"/>
                  </a:lnTo>
                  <a:lnTo>
                    <a:pt x="11979" y="7599"/>
                  </a:lnTo>
                  <a:lnTo>
                    <a:pt x="11979" y="7553"/>
                  </a:lnTo>
                  <a:lnTo>
                    <a:pt x="11979" y="7496"/>
                  </a:lnTo>
                  <a:lnTo>
                    <a:pt x="11956" y="7451"/>
                  </a:lnTo>
                  <a:lnTo>
                    <a:pt x="11945" y="7417"/>
                  </a:lnTo>
                  <a:lnTo>
                    <a:pt x="11911" y="7383"/>
                  </a:lnTo>
                  <a:lnTo>
                    <a:pt x="11877" y="7348"/>
                  </a:lnTo>
                  <a:lnTo>
                    <a:pt x="11843" y="7326"/>
                  </a:lnTo>
                  <a:lnTo>
                    <a:pt x="11797" y="7303"/>
                  </a:lnTo>
                  <a:lnTo>
                    <a:pt x="11752" y="7292"/>
                  </a:lnTo>
                  <a:lnTo>
                    <a:pt x="11752" y="5039"/>
                  </a:lnTo>
                  <a:lnTo>
                    <a:pt x="11797" y="5028"/>
                  </a:lnTo>
                  <a:lnTo>
                    <a:pt x="11831" y="5005"/>
                  </a:lnTo>
                  <a:lnTo>
                    <a:pt x="11877" y="4982"/>
                  </a:lnTo>
                  <a:lnTo>
                    <a:pt x="11911" y="4960"/>
                  </a:lnTo>
                  <a:lnTo>
                    <a:pt x="11934" y="4926"/>
                  </a:lnTo>
                  <a:lnTo>
                    <a:pt x="11956" y="4880"/>
                  </a:lnTo>
                  <a:lnTo>
                    <a:pt x="11968" y="4835"/>
                  </a:lnTo>
                  <a:lnTo>
                    <a:pt x="11968" y="4789"/>
                  </a:lnTo>
                  <a:lnTo>
                    <a:pt x="11968" y="4744"/>
                  </a:lnTo>
                  <a:lnTo>
                    <a:pt x="11945" y="4698"/>
                  </a:lnTo>
                  <a:lnTo>
                    <a:pt x="13913" y="3560"/>
                  </a:lnTo>
                  <a:lnTo>
                    <a:pt x="13947" y="3606"/>
                  </a:lnTo>
                  <a:lnTo>
                    <a:pt x="13993" y="3629"/>
                  </a:lnTo>
                  <a:lnTo>
                    <a:pt x="14038" y="3651"/>
                  </a:lnTo>
                  <a:lnTo>
                    <a:pt x="14095" y="3663"/>
                  </a:lnTo>
                  <a:lnTo>
                    <a:pt x="14152" y="3651"/>
                  </a:lnTo>
                  <a:lnTo>
                    <a:pt x="14197" y="3629"/>
                  </a:lnTo>
                  <a:lnTo>
                    <a:pt x="14243" y="3595"/>
                  </a:lnTo>
                  <a:lnTo>
                    <a:pt x="14277" y="3560"/>
                  </a:lnTo>
                  <a:close/>
                  <a:moveTo>
                    <a:pt x="3379" y="0"/>
                  </a:moveTo>
                  <a:lnTo>
                    <a:pt x="4426" y="603"/>
                  </a:lnTo>
                  <a:lnTo>
                    <a:pt x="4415" y="648"/>
                  </a:lnTo>
                  <a:lnTo>
                    <a:pt x="4403" y="683"/>
                  </a:lnTo>
                  <a:lnTo>
                    <a:pt x="4415" y="728"/>
                  </a:lnTo>
                  <a:lnTo>
                    <a:pt x="4426" y="762"/>
                  </a:lnTo>
                  <a:lnTo>
                    <a:pt x="4460" y="830"/>
                  </a:lnTo>
                  <a:lnTo>
                    <a:pt x="4517" y="876"/>
                  </a:lnTo>
                  <a:lnTo>
                    <a:pt x="4551" y="887"/>
                  </a:lnTo>
                  <a:lnTo>
                    <a:pt x="4597" y="887"/>
                  </a:lnTo>
                  <a:lnTo>
                    <a:pt x="4597" y="3231"/>
                  </a:lnTo>
                  <a:lnTo>
                    <a:pt x="4551" y="3231"/>
                  </a:lnTo>
                  <a:lnTo>
                    <a:pt x="4517" y="3253"/>
                  </a:lnTo>
                  <a:lnTo>
                    <a:pt x="4483" y="3265"/>
                  </a:lnTo>
                  <a:lnTo>
                    <a:pt x="4449" y="3299"/>
                  </a:lnTo>
                  <a:lnTo>
                    <a:pt x="4426" y="3333"/>
                  </a:lnTo>
                  <a:lnTo>
                    <a:pt x="4403" y="3367"/>
                  </a:lnTo>
                  <a:lnTo>
                    <a:pt x="4392" y="3401"/>
                  </a:lnTo>
                  <a:lnTo>
                    <a:pt x="4392" y="3447"/>
                  </a:lnTo>
                  <a:lnTo>
                    <a:pt x="4392" y="3481"/>
                  </a:lnTo>
                  <a:lnTo>
                    <a:pt x="4403" y="3515"/>
                  </a:lnTo>
                  <a:lnTo>
                    <a:pt x="2447" y="4653"/>
                  </a:lnTo>
                  <a:lnTo>
                    <a:pt x="2401" y="4607"/>
                  </a:lnTo>
                  <a:lnTo>
                    <a:pt x="2356" y="4584"/>
                  </a:lnTo>
                  <a:lnTo>
                    <a:pt x="2299" y="4562"/>
                  </a:lnTo>
                  <a:lnTo>
                    <a:pt x="2242" y="4550"/>
                  </a:lnTo>
                  <a:lnTo>
                    <a:pt x="2185" y="4562"/>
                  </a:lnTo>
                  <a:lnTo>
                    <a:pt x="2128" y="4584"/>
                  </a:lnTo>
                  <a:lnTo>
                    <a:pt x="2083" y="4607"/>
                  </a:lnTo>
                  <a:lnTo>
                    <a:pt x="2048" y="4653"/>
                  </a:lnTo>
                  <a:lnTo>
                    <a:pt x="35" y="3492"/>
                  </a:lnTo>
                  <a:lnTo>
                    <a:pt x="35" y="3447"/>
                  </a:lnTo>
                  <a:lnTo>
                    <a:pt x="35" y="3390"/>
                  </a:lnTo>
                  <a:lnTo>
                    <a:pt x="1" y="3333"/>
                  </a:lnTo>
                  <a:lnTo>
                    <a:pt x="1" y="3549"/>
                  </a:lnTo>
                  <a:lnTo>
                    <a:pt x="12" y="3538"/>
                  </a:lnTo>
                  <a:lnTo>
                    <a:pt x="2026" y="4698"/>
                  </a:lnTo>
                  <a:lnTo>
                    <a:pt x="2014" y="4744"/>
                  </a:lnTo>
                  <a:lnTo>
                    <a:pt x="2003" y="4789"/>
                  </a:lnTo>
                  <a:lnTo>
                    <a:pt x="2003" y="4835"/>
                  </a:lnTo>
                  <a:lnTo>
                    <a:pt x="2026" y="4880"/>
                  </a:lnTo>
                  <a:lnTo>
                    <a:pt x="2037" y="4926"/>
                  </a:lnTo>
                  <a:lnTo>
                    <a:pt x="2071" y="4960"/>
                  </a:lnTo>
                  <a:lnTo>
                    <a:pt x="2094" y="4982"/>
                  </a:lnTo>
                  <a:lnTo>
                    <a:pt x="2139" y="5005"/>
                  </a:lnTo>
                  <a:lnTo>
                    <a:pt x="2174" y="5028"/>
                  </a:lnTo>
                  <a:lnTo>
                    <a:pt x="2219" y="5028"/>
                  </a:lnTo>
                  <a:lnTo>
                    <a:pt x="2219" y="7326"/>
                  </a:lnTo>
                  <a:lnTo>
                    <a:pt x="2185" y="7337"/>
                  </a:lnTo>
                  <a:lnTo>
                    <a:pt x="2139" y="7348"/>
                  </a:lnTo>
                  <a:lnTo>
                    <a:pt x="2105" y="7371"/>
                  </a:lnTo>
                  <a:lnTo>
                    <a:pt x="2083" y="7394"/>
                  </a:lnTo>
                  <a:lnTo>
                    <a:pt x="2048" y="7428"/>
                  </a:lnTo>
                  <a:lnTo>
                    <a:pt x="2037" y="7462"/>
                  </a:lnTo>
                  <a:lnTo>
                    <a:pt x="2026" y="7508"/>
                  </a:lnTo>
                  <a:lnTo>
                    <a:pt x="2014" y="7553"/>
                  </a:lnTo>
                  <a:lnTo>
                    <a:pt x="2026" y="7587"/>
                  </a:lnTo>
                  <a:lnTo>
                    <a:pt x="2037" y="7622"/>
                  </a:lnTo>
                  <a:lnTo>
                    <a:pt x="46" y="8782"/>
                  </a:lnTo>
                  <a:lnTo>
                    <a:pt x="1" y="8736"/>
                  </a:lnTo>
                  <a:lnTo>
                    <a:pt x="1" y="9066"/>
                  </a:lnTo>
                  <a:lnTo>
                    <a:pt x="35" y="9032"/>
                  </a:lnTo>
                  <a:lnTo>
                    <a:pt x="58" y="8987"/>
                  </a:lnTo>
                  <a:lnTo>
                    <a:pt x="80" y="8952"/>
                  </a:lnTo>
                  <a:lnTo>
                    <a:pt x="80" y="8896"/>
                  </a:lnTo>
                  <a:lnTo>
                    <a:pt x="80" y="8850"/>
                  </a:lnTo>
                  <a:lnTo>
                    <a:pt x="69" y="8816"/>
                  </a:lnTo>
                  <a:lnTo>
                    <a:pt x="2048" y="7667"/>
                  </a:lnTo>
                  <a:lnTo>
                    <a:pt x="2094" y="7713"/>
                  </a:lnTo>
                  <a:lnTo>
                    <a:pt x="2128" y="7747"/>
                  </a:lnTo>
                  <a:lnTo>
                    <a:pt x="2185" y="7769"/>
                  </a:lnTo>
                  <a:lnTo>
                    <a:pt x="2287" y="7769"/>
                  </a:lnTo>
                  <a:lnTo>
                    <a:pt x="2333" y="7758"/>
                  </a:lnTo>
                  <a:lnTo>
                    <a:pt x="2367" y="7735"/>
                  </a:lnTo>
                  <a:lnTo>
                    <a:pt x="2401" y="7713"/>
                  </a:lnTo>
                  <a:lnTo>
                    <a:pt x="2435" y="7678"/>
                  </a:lnTo>
                  <a:lnTo>
                    <a:pt x="2447" y="7633"/>
                  </a:lnTo>
                  <a:lnTo>
                    <a:pt x="2469" y="7599"/>
                  </a:lnTo>
                  <a:lnTo>
                    <a:pt x="2469" y="7553"/>
                  </a:lnTo>
                  <a:lnTo>
                    <a:pt x="2469" y="7508"/>
                  </a:lnTo>
                  <a:lnTo>
                    <a:pt x="2458" y="7462"/>
                  </a:lnTo>
                  <a:lnTo>
                    <a:pt x="2435" y="7428"/>
                  </a:lnTo>
                  <a:lnTo>
                    <a:pt x="2412" y="7394"/>
                  </a:lnTo>
                  <a:lnTo>
                    <a:pt x="2378" y="7371"/>
                  </a:lnTo>
                  <a:lnTo>
                    <a:pt x="2344" y="7348"/>
                  </a:lnTo>
                  <a:lnTo>
                    <a:pt x="2310" y="7337"/>
                  </a:lnTo>
                  <a:lnTo>
                    <a:pt x="2265" y="7326"/>
                  </a:lnTo>
                  <a:lnTo>
                    <a:pt x="2265" y="5028"/>
                  </a:lnTo>
                  <a:lnTo>
                    <a:pt x="2310" y="5028"/>
                  </a:lnTo>
                  <a:lnTo>
                    <a:pt x="2356" y="5005"/>
                  </a:lnTo>
                  <a:lnTo>
                    <a:pt x="2390" y="4982"/>
                  </a:lnTo>
                  <a:lnTo>
                    <a:pt x="2424" y="4960"/>
                  </a:lnTo>
                  <a:lnTo>
                    <a:pt x="2447" y="4914"/>
                  </a:lnTo>
                  <a:lnTo>
                    <a:pt x="2469" y="4880"/>
                  </a:lnTo>
                  <a:lnTo>
                    <a:pt x="2481" y="4835"/>
                  </a:lnTo>
                  <a:lnTo>
                    <a:pt x="2481" y="4789"/>
                  </a:lnTo>
                  <a:lnTo>
                    <a:pt x="2481" y="4744"/>
                  </a:lnTo>
                  <a:lnTo>
                    <a:pt x="2469" y="4698"/>
                  </a:lnTo>
                  <a:lnTo>
                    <a:pt x="4426" y="3560"/>
                  </a:lnTo>
                  <a:lnTo>
                    <a:pt x="4460" y="3606"/>
                  </a:lnTo>
                  <a:lnTo>
                    <a:pt x="4506" y="3640"/>
                  </a:lnTo>
                  <a:lnTo>
                    <a:pt x="4551" y="3663"/>
                  </a:lnTo>
                  <a:lnTo>
                    <a:pt x="4676" y="3663"/>
                  </a:lnTo>
                  <a:lnTo>
                    <a:pt x="4722" y="3640"/>
                  </a:lnTo>
                  <a:lnTo>
                    <a:pt x="4767" y="3606"/>
                  </a:lnTo>
                  <a:lnTo>
                    <a:pt x="4801" y="3560"/>
                  </a:lnTo>
                  <a:lnTo>
                    <a:pt x="6792" y="4709"/>
                  </a:lnTo>
                  <a:lnTo>
                    <a:pt x="6781" y="4755"/>
                  </a:lnTo>
                  <a:lnTo>
                    <a:pt x="6781" y="4789"/>
                  </a:lnTo>
                  <a:lnTo>
                    <a:pt x="6781" y="4835"/>
                  </a:lnTo>
                  <a:lnTo>
                    <a:pt x="6792" y="4869"/>
                  </a:lnTo>
                  <a:lnTo>
                    <a:pt x="6815" y="4903"/>
                  </a:lnTo>
                  <a:lnTo>
                    <a:pt x="6837" y="4937"/>
                  </a:lnTo>
                  <a:lnTo>
                    <a:pt x="6872" y="4960"/>
                  </a:lnTo>
                  <a:lnTo>
                    <a:pt x="6906" y="4982"/>
                  </a:lnTo>
                  <a:lnTo>
                    <a:pt x="6940" y="4994"/>
                  </a:lnTo>
                  <a:lnTo>
                    <a:pt x="7031" y="4994"/>
                  </a:lnTo>
                  <a:lnTo>
                    <a:pt x="7065" y="4982"/>
                  </a:lnTo>
                  <a:lnTo>
                    <a:pt x="7099" y="4960"/>
                  </a:lnTo>
                  <a:lnTo>
                    <a:pt x="7133" y="4937"/>
                  </a:lnTo>
                  <a:lnTo>
                    <a:pt x="7156" y="4903"/>
                  </a:lnTo>
                  <a:lnTo>
                    <a:pt x="7167" y="4869"/>
                  </a:lnTo>
                  <a:lnTo>
                    <a:pt x="7190" y="4835"/>
                  </a:lnTo>
                  <a:lnTo>
                    <a:pt x="7190" y="4789"/>
                  </a:lnTo>
                  <a:lnTo>
                    <a:pt x="7190" y="4755"/>
                  </a:lnTo>
                  <a:lnTo>
                    <a:pt x="7167" y="4709"/>
                  </a:lnTo>
                  <a:lnTo>
                    <a:pt x="9158" y="3560"/>
                  </a:lnTo>
                  <a:lnTo>
                    <a:pt x="9192" y="3606"/>
                  </a:lnTo>
                  <a:lnTo>
                    <a:pt x="9238" y="3640"/>
                  </a:lnTo>
                  <a:lnTo>
                    <a:pt x="9295" y="3663"/>
                  </a:lnTo>
                  <a:lnTo>
                    <a:pt x="9351" y="3674"/>
                  </a:lnTo>
                  <a:lnTo>
                    <a:pt x="9408" y="3663"/>
                  </a:lnTo>
                  <a:lnTo>
                    <a:pt x="9465" y="3640"/>
                  </a:lnTo>
                  <a:lnTo>
                    <a:pt x="9511" y="3606"/>
                  </a:lnTo>
                  <a:lnTo>
                    <a:pt x="9545" y="3560"/>
                  </a:lnTo>
                  <a:lnTo>
                    <a:pt x="11501" y="4687"/>
                  </a:lnTo>
                  <a:lnTo>
                    <a:pt x="11490" y="4744"/>
                  </a:lnTo>
                  <a:lnTo>
                    <a:pt x="11479" y="4789"/>
                  </a:lnTo>
                  <a:lnTo>
                    <a:pt x="11479" y="4835"/>
                  </a:lnTo>
                  <a:lnTo>
                    <a:pt x="11501" y="4880"/>
                  </a:lnTo>
                  <a:lnTo>
                    <a:pt x="11513" y="4926"/>
                  </a:lnTo>
                  <a:lnTo>
                    <a:pt x="11547" y="4960"/>
                  </a:lnTo>
                  <a:lnTo>
                    <a:pt x="11581" y="4982"/>
                  </a:lnTo>
                  <a:lnTo>
                    <a:pt x="11615" y="5017"/>
                  </a:lnTo>
                  <a:lnTo>
                    <a:pt x="11661" y="5028"/>
                  </a:lnTo>
                  <a:lnTo>
                    <a:pt x="11706" y="5039"/>
                  </a:lnTo>
                  <a:lnTo>
                    <a:pt x="11706" y="7292"/>
                  </a:lnTo>
                  <a:lnTo>
                    <a:pt x="11661" y="7303"/>
                  </a:lnTo>
                  <a:lnTo>
                    <a:pt x="11615" y="7326"/>
                  </a:lnTo>
                  <a:lnTo>
                    <a:pt x="11570" y="7348"/>
                  </a:lnTo>
                  <a:lnTo>
                    <a:pt x="11536" y="7371"/>
                  </a:lnTo>
                  <a:lnTo>
                    <a:pt x="11513" y="7417"/>
                  </a:lnTo>
                  <a:lnTo>
                    <a:pt x="11490" y="7451"/>
                  </a:lnTo>
                  <a:lnTo>
                    <a:pt x="11479" y="7496"/>
                  </a:lnTo>
                  <a:lnTo>
                    <a:pt x="11467" y="7553"/>
                  </a:lnTo>
                  <a:lnTo>
                    <a:pt x="11479" y="7599"/>
                  </a:lnTo>
                  <a:lnTo>
                    <a:pt x="11490" y="7644"/>
                  </a:lnTo>
                  <a:lnTo>
                    <a:pt x="11513" y="7690"/>
                  </a:lnTo>
                  <a:lnTo>
                    <a:pt x="11547" y="7735"/>
                  </a:lnTo>
                  <a:lnTo>
                    <a:pt x="11581" y="7758"/>
                  </a:lnTo>
                  <a:lnTo>
                    <a:pt x="11627" y="7781"/>
                  </a:lnTo>
                  <a:lnTo>
                    <a:pt x="11672" y="7804"/>
                  </a:lnTo>
                  <a:lnTo>
                    <a:pt x="11729" y="7804"/>
                  </a:lnTo>
                  <a:lnTo>
                    <a:pt x="11786" y="7792"/>
                  </a:lnTo>
                  <a:lnTo>
                    <a:pt x="11854" y="7769"/>
                  </a:lnTo>
                  <a:lnTo>
                    <a:pt x="11900" y="7735"/>
                  </a:lnTo>
                  <a:lnTo>
                    <a:pt x="11945" y="7678"/>
                  </a:lnTo>
                  <a:lnTo>
                    <a:pt x="13913" y="8827"/>
                  </a:lnTo>
                  <a:lnTo>
                    <a:pt x="13902" y="8861"/>
                  </a:lnTo>
                  <a:lnTo>
                    <a:pt x="13902" y="8896"/>
                  </a:lnTo>
                  <a:lnTo>
                    <a:pt x="13902" y="8941"/>
                  </a:lnTo>
                  <a:lnTo>
                    <a:pt x="13913" y="8975"/>
                  </a:lnTo>
                  <a:lnTo>
                    <a:pt x="13936" y="9009"/>
                  </a:lnTo>
                  <a:lnTo>
                    <a:pt x="13958" y="9032"/>
                  </a:lnTo>
                  <a:lnTo>
                    <a:pt x="13981" y="9055"/>
                  </a:lnTo>
                  <a:lnTo>
                    <a:pt x="14015" y="9078"/>
                  </a:lnTo>
                  <a:lnTo>
                    <a:pt x="14061" y="9089"/>
                  </a:lnTo>
                  <a:lnTo>
                    <a:pt x="14129" y="9089"/>
                  </a:lnTo>
                  <a:lnTo>
                    <a:pt x="14175" y="9078"/>
                  </a:lnTo>
                  <a:lnTo>
                    <a:pt x="14197" y="9055"/>
                  </a:lnTo>
                  <a:lnTo>
                    <a:pt x="14231" y="9032"/>
                  </a:lnTo>
                  <a:lnTo>
                    <a:pt x="14254" y="9009"/>
                  </a:lnTo>
                  <a:lnTo>
                    <a:pt x="14277" y="8975"/>
                  </a:lnTo>
                  <a:lnTo>
                    <a:pt x="14288" y="8941"/>
                  </a:lnTo>
                  <a:lnTo>
                    <a:pt x="14288" y="8896"/>
                  </a:lnTo>
                  <a:lnTo>
                    <a:pt x="14288" y="8861"/>
                  </a:lnTo>
                  <a:lnTo>
                    <a:pt x="14277" y="8827"/>
                  </a:lnTo>
                  <a:lnTo>
                    <a:pt x="16256" y="7678"/>
                  </a:lnTo>
                  <a:lnTo>
                    <a:pt x="16290" y="7724"/>
                  </a:lnTo>
                  <a:lnTo>
                    <a:pt x="16347" y="7769"/>
                  </a:lnTo>
                  <a:lnTo>
                    <a:pt x="16404" y="7792"/>
                  </a:lnTo>
                  <a:lnTo>
                    <a:pt x="16529" y="7792"/>
                  </a:lnTo>
                  <a:lnTo>
                    <a:pt x="16586" y="7758"/>
                  </a:lnTo>
                  <a:lnTo>
                    <a:pt x="16632" y="7724"/>
                  </a:lnTo>
                  <a:lnTo>
                    <a:pt x="16677" y="7678"/>
                  </a:lnTo>
                  <a:lnTo>
                    <a:pt x="18600" y="8782"/>
                  </a:lnTo>
                  <a:lnTo>
                    <a:pt x="18577" y="8839"/>
                  </a:lnTo>
                  <a:lnTo>
                    <a:pt x="18566" y="8896"/>
                  </a:lnTo>
                  <a:lnTo>
                    <a:pt x="18577" y="8952"/>
                  </a:lnTo>
                  <a:lnTo>
                    <a:pt x="18588" y="8998"/>
                  </a:lnTo>
                  <a:lnTo>
                    <a:pt x="18611" y="9043"/>
                  </a:lnTo>
                  <a:lnTo>
                    <a:pt x="18645" y="9089"/>
                  </a:lnTo>
                  <a:lnTo>
                    <a:pt x="18691" y="9123"/>
                  </a:lnTo>
                  <a:lnTo>
                    <a:pt x="18736" y="9146"/>
                  </a:lnTo>
                  <a:lnTo>
                    <a:pt x="18782" y="9157"/>
                  </a:lnTo>
                  <a:lnTo>
                    <a:pt x="18839" y="9169"/>
                  </a:lnTo>
                  <a:lnTo>
                    <a:pt x="18884" y="9157"/>
                  </a:lnTo>
                  <a:lnTo>
                    <a:pt x="18941" y="9146"/>
                  </a:lnTo>
                  <a:lnTo>
                    <a:pt x="18986" y="9123"/>
                  </a:lnTo>
                  <a:lnTo>
                    <a:pt x="19021" y="9089"/>
                  </a:lnTo>
                  <a:lnTo>
                    <a:pt x="19055" y="9043"/>
                  </a:lnTo>
                  <a:lnTo>
                    <a:pt x="19077" y="8998"/>
                  </a:lnTo>
                  <a:lnTo>
                    <a:pt x="19089" y="8952"/>
                  </a:lnTo>
                  <a:lnTo>
                    <a:pt x="19100" y="8896"/>
                  </a:lnTo>
                  <a:lnTo>
                    <a:pt x="19089" y="8839"/>
                  </a:lnTo>
                  <a:lnTo>
                    <a:pt x="19077" y="8793"/>
                  </a:lnTo>
                  <a:lnTo>
                    <a:pt x="21045" y="7656"/>
                  </a:lnTo>
                  <a:lnTo>
                    <a:pt x="21068" y="7690"/>
                  </a:lnTo>
                  <a:lnTo>
                    <a:pt x="21114" y="7724"/>
                  </a:lnTo>
                  <a:lnTo>
                    <a:pt x="21159" y="7735"/>
                  </a:lnTo>
                  <a:lnTo>
                    <a:pt x="21205" y="7747"/>
                  </a:lnTo>
                  <a:lnTo>
                    <a:pt x="21239" y="7735"/>
                  </a:lnTo>
                  <a:lnTo>
                    <a:pt x="21284" y="7724"/>
                  </a:lnTo>
                  <a:lnTo>
                    <a:pt x="21307" y="7713"/>
                  </a:lnTo>
                  <a:lnTo>
                    <a:pt x="21341" y="7690"/>
                  </a:lnTo>
                  <a:lnTo>
                    <a:pt x="21364" y="7656"/>
                  </a:lnTo>
                  <a:lnTo>
                    <a:pt x="21387" y="7622"/>
                  </a:lnTo>
                  <a:lnTo>
                    <a:pt x="21398" y="7587"/>
                  </a:lnTo>
                  <a:lnTo>
                    <a:pt x="21398" y="7553"/>
                  </a:lnTo>
                  <a:lnTo>
                    <a:pt x="21387" y="7485"/>
                  </a:lnTo>
                  <a:lnTo>
                    <a:pt x="21352" y="7428"/>
                  </a:lnTo>
                  <a:lnTo>
                    <a:pt x="21296" y="7383"/>
                  </a:lnTo>
                  <a:lnTo>
                    <a:pt x="21227" y="7360"/>
                  </a:lnTo>
                  <a:lnTo>
                    <a:pt x="21227" y="5039"/>
                  </a:lnTo>
                  <a:lnTo>
                    <a:pt x="21273" y="5028"/>
                  </a:lnTo>
                  <a:lnTo>
                    <a:pt x="21318" y="5017"/>
                  </a:lnTo>
                  <a:lnTo>
                    <a:pt x="21352" y="4994"/>
                  </a:lnTo>
                  <a:lnTo>
                    <a:pt x="21387" y="4960"/>
                  </a:lnTo>
                  <a:lnTo>
                    <a:pt x="21421" y="4926"/>
                  </a:lnTo>
                  <a:lnTo>
                    <a:pt x="21443" y="4880"/>
                  </a:lnTo>
                  <a:lnTo>
                    <a:pt x="21455" y="4835"/>
                  </a:lnTo>
                  <a:lnTo>
                    <a:pt x="21455" y="4789"/>
                  </a:lnTo>
                  <a:lnTo>
                    <a:pt x="21455" y="4744"/>
                  </a:lnTo>
                  <a:lnTo>
                    <a:pt x="21432" y="4698"/>
                  </a:lnTo>
                  <a:lnTo>
                    <a:pt x="21409" y="4653"/>
                  </a:lnTo>
                  <a:lnTo>
                    <a:pt x="21387" y="4618"/>
                  </a:lnTo>
                  <a:lnTo>
                    <a:pt x="21341" y="4584"/>
                  </a:lnTo>
                  <a:lnTo>
                    <a:pt x="21307" y="4562"/>
                  </a:lnTo>
                  <a:lnTo>
                    <a:pt x="21250" y="4550"/>
                  </a:lnTo>
                  <a:lnTo>
                    <a:pt x="21205" y="4539"/>
                  </a:lnTo>
                  <a:lnTo>
                    <a:pt x="21148" y="4550"/>
                  </a:lnTo>
                  <a:lnTo>
                    <a:pt x="21091" y="4573"/>
                  </a:lnTo>
                  <a:lnTo>
                    <a:pt x="21034" y="4607"/>
                  </a:lnTo>
                  <a:lnTo>
                    <a:pt x="21000" y="4653"/>
                  </a:lnTo>
                  <a:lnTo>
                    <a:pt x="19066" y="3526"/>
                  </a:lnTo>
                  <a:lnTo>
                    <a:pt x="19077" y="3492"/>
                  </a:lnTo>
                  <a:lnTo>
                    <a:pt x="19077" y="3447"/>
                  </a:lnTo>
                  <a:lnTo>
                    <a:pt x="19077" y="3401"/>
                  </a:lnTo>
                  <a:lnTo>
                    <a:pt x="19055" y="3356"/>
                  </a:lnTo>
                  <a:lnTo>
                    <a:pt x="19032" y="3310"/>
                  </a:lnTo>
                  <a:lnTo>
                    <a:pt x="19009" y="3276"/>
                  </a:lnTo>
                  <a:lnTo>
                    <a:pt x="18975" y="3242"/>
                  </a:lnTo>
                  <a:lnTo>
                    <a:pt x="18930" y="3219"/>
                  </a:lnTo>
                  <a:lnTo>
                    <a:pt x="18884" y="3208"/>
                  </a:lnTo>
                  <a:lnTo>
                    <a:pt x="18839" y="3196"/>
                  </a:lnTo>
                  <a:lnTo>
                    <a:pt x="18782" y="3208"/>
                  </a:lnTo>
                  <a:lnTo>
                    <a:pt x="18736" y="3219"/>
                  </a:lnTo>
                  <a:lnTo>
                    <a:pt x="18702" y="3242"/>
                  </a:lnTo>
                  <a:lnTo>
                    <a:pt x="18657" y="3276"/>
                  </a:lnTo>
                  <a:lnTo>
                    <a:pt x="18634" y="3310"/>
                  </a:lnTo>
                  <a:lnTo>
                    <a:pt x="18611" y="3356"/>
                  </a:lnTo>
                  <a:lnTo>
                    <a:pt x="18600" y="3401"/>
                  </a:lnTo>
                  <a:lnTo>
                    <a:pt x="18588" y="3447"/>
                  </a:lnTo>
                  <a:lnTo>
                    <a:pt x="18600" y="3492"/>
                  </a:lnTo>
                  <a:lnTo>
                    <a:pt x="18611" y="3538"/>
                  </a:lnTo>
                  <a:lnTo>
                    <a:pt x="16609" y="4687"/>
                  </a:lnTo>
                  <a:lnTo>
                    <a:pt x="16575" y="4653"/>
                  </a:lnTo>
                  <a:lnTo>
                    <a:pt x="16541" y="4630"/>
                  </a:lnTo>
                  <a:lnTo>
                    <a:pt x="16507" y="4618"/>
                  </a:lnTo>
                  <a:lnTo>
                    <a:pt x="16427" y="4618"/>
                  </a:lnTo>
                  <a:lnTo>
                    <a:pt x="16381" y="4630"/>
                  </a:lnTo>
                  <a:lnTo>
                    <a:pt x="16347" y="4653"/>
                  </a:lnTo>
                  <a:lnTo>
                    <a:pt x="16325" y="4687"/>
                  </a:lnTo>
                  <a:lnTo>
                    <a:pt x="14300" y="3515"/>
                  </a:lnTo>
                  <a:lnTo>
                    <a:pt x="14311" y="3447"/>
                  </a:lnTo>
                  <a:lnTo>
                    <a:pt x="14311" y="3401"/>
                  </a:lnTo>
                  <a:lnTo>
                    <a:pt x="14288" y="3356"/>
                  </a:lnTo>
                  <a:lnTo>
                    <a:pt x="14277" y="3322"/>
                  </a:lnTo>
                  <a:lnTo>
                    <a:pt x="14243" y="3287"/>
                  </a:lnTo>
                  <a:lnTo>
                    <a:pt x="14220" y="3265"/>
                  </a:lnTo>
                  <a:lnTo>
                    <a:pt x="14175" y="3242"/>
                  </a:lnTo>
                  <a:lnTo>
                    <a:pt x="14140" y="3231"/>
                  </a:lnTo>
                  <a:lnTo>
                    <a:pt x="14049" y="3231"/>
                  </a:lnTo>
                  <a:lnTo>
                    <a:pt x="14015" y="3242"/>
                  </a:lnTo>
                  <a:lnTo>
                    <a:pt x="13970" y="3265"/>
                  </a:lnTo>
                  <a:lnTo>
                    <a:pt x="13936" y="3287"/>
                  </a:lnTo>
                  <a:lnTo>
                    <a:pt x="13913" y="3322"/>
                  </a:lnTo>
                  <a:lnTo>
                    <a:pt x="13890" y="3356"/>
                  </a:lnTo>
                  <a:lnTo>
                    <a:pt x="13879" y="3401"/>
                  </a:lnTo>
                  <a:lnTo>
                    <a:pt x="13879" y="3447"/>
                  </a:lnTo>
                  <a:lnTo>
                    <a:pt x="13879" y="3481"/>
                  </a:lnTo>
                  <a:lnTo>
                    <a:pt x="13890" y="3515"/>
                  </a:lnTo>
                  <a:lnTo>
                    <a:pt x="11922" y="4653"/>
                  </a:lnTo>
                  <a:lnTo>
                    <a:pt x="11888" y="4607"/>
                  </a:lnTo>
                  <a:lnTo>
                    <a:pt x="11843" y="4573"/>
                  </a:lnTo>
                  <a:lnTo>
                    <a:pt x="11786" y="4550"/>
                  </a:lnTo>
                  <a:lnTo>
                    <a:pt x="11661" y="4550"/>
                  </a:lnTo>
                  <a:lnTo>
                    <a:pt x="11615" y="4573"/>
                  </a:lnTo>
                  <a:lnTo>
                    <a:pt x="11558" y="4607"/>
                  </a:lnTo>
                  <a:lnTo>
                    <a:pt x="11524" y="4653"/>
                  </a:lnTo>
                  <a:lnTo>
                    <a:pt x="9568" y="3526"/>
                  </a:lnTo>
                  <a:lnTo>
                    <a:pt x="9579" y="3481"/>
                  </a:lnTo>
                  <a:lnTo>
                    <a:pt x="9579" y="3447"/>
                  </a:lnTo>
                  <a:lnTo>
                    <a:pt x="9579" y="3401"/>
                  </a:lnTo>
                  <a:lnTo>
                    <a:pt x="9568" y="3367"/>
                  </a:lnTo>
                  <a:lnTo>
                    <a:pt x="9545" y="3322"/>
                  </a:lnTo>
                  <a:lnTo>
                    <a:pt x="9522" y="3299"/>
                  </a:lnTo>
                  <a:lnTo>
                    <a:pt x="9488" y="3265"/>
                  </a:lnTo>
                  <a:lnTo>
                    <a:pt x="9454" y="3242"/>
                  </a:lnTo>
                  <a:lnTo>
                    <a:pt x="9420" y="3231"/>
                  </a:lnTo>
                  <a:lnTo>
                    <a:pt x="9374" y="3219"/>
                  </a:lnTo>
                  <a:lnTo>
                    <a:pt x="9374" y="933"/>
                  </a:lnTo>
                  <a:lnTo>
                    <a:pt x="9420" y="921"/>
                  </a:lnTo>
                  <a:lnTo>
                    <a:pt x="9465" y="910"/>
                  </a:lnTo>
                  <a:lnTo>
                    <a:pt x="9499" y="887"/>
                  </a:lnTo>
                  <a:lnTo>
                    <a:pt x="9533" y="853"/>
                  </a:lnTo>
                  <a:lnTo>
                    <a:pt x="9568" y="819"/>
                  </a:lnTo>
                  <a:lnTo>
                    <a:pt x="9590" y="785"/>
                  </a:lnTo>
                  <a:lnTo>
                    <a:pt x="9602" y="739"/>
                  </a:lnTo>
                  <a:lnTo>
                    <a:pt x="9602" y="683"/>
                  </a:lnTo>
                  <a:lnTo>
                    <a:pt x="9602" y="637"/>
                  </a:lnTo>
                  <a:lnTo>
                    <a:pt x="9579" y="592"/>
                  </a:lnTo>
                  <a:lnTo>
                    <a:pt x="9556" y="546"/>
                  </a:lnTo>
                  <a:lnTo>
                    <a:pt x="9533" y="512"/>
                  </a:lnTo>
                  <a:lnTo>
                    <a:pt x="9488" y="478"/>
                  </a:lnTo>
                  <a:lnTo>
                    <a:pt x="9454" y="455"/>
                  </a:lnTo>
                  <a:lnTo>
                    <a:pt x="9408" y="444"/>
                  </a:lnTo>
                  <a:lnTo>
                    <a:pt x="9295" y="444"/>
                  </a:lnTo>
                  <a:lnTo>
                    <a:pt x="9238" y="466"/>
                  </a:lnTo>
                  <a:lnTo>
                    <a:pt x="9192" y="501"/>
                  </a:lnTo>
                  <a:lnTo>
                    <a:pt x="9147" y="546"/>
                  </a:lnTo>
                  <a:lnTo>
                    <a:pt x="8214" y="0"/>
                  </a:lnTo>
                  <a:lnTo>
                    <a:pt x="8123" y="0"/>
                  </a:lnTo>
                  <a:lnTo>
                    <a:pt x="9124" y="580"/>
                  </a:lnTo>
                  <a:lnTo>
                    <a:pt x="9113" y="637"/>
                  </a:lnTo>
                  <a:lnTo>
                    <a:pt x="9101" y="683"/>
                  </a:lnTo>
                  <a:lnTo>
                    <a:pt x="9113" y="739"/>
                  </a:lnTo>
                  <a:lnTo>
                    <a:pt x="9124" y="785"/>
                  </a:lnTo>
                  <a:lnTo>
                    <a:pt x="9147" y="819"/>
                  </a:lnTo>
                  <a:lnTo>
                    <a:pt x="9169" y="853"/>
                  </a:lnTo>
                  <a:lnTo>
                    <a:pt x="9204" y="887"/>
                  </a:lnTo>
                  <a:lnTo>
                    <a:pt x="9249" y="910"/>
                  </a:lnTo>
                  <a:lnTo>
                    <a:pt x="9283" y="921"/>
                  </a:lnTo>
                  <a:lnTo>
                    <a:pt x="9329" y="933"/>
                  </a:lnTo>
                  <a:lnTo>
                    <a:pt x="9329" y="3219"/>
                  </a:lnTo>
                  <a:lnTo>
                    <a:pt x="9295" y="3231"/>
                  </a:lnTo>
                  <a:lnTo>
                    <a:pt x="9249" y="3242"/>
                  </a:lnTo>
                  <a:lnTo>
                    <a:pt x="9215" y="3265"/>
                  </a:lnTo>
                  <a:lnTo>
                    <a:pt x="9192" y="3299"/>
                  </a:lnTo>
                  <a:lnTo>
                    <a:pt x="9158" y="3322"/>
                  </a:lnTo>
                  <a:lnTo>
                    <a:pt x="9147" y="3367"/>
                  </a:lnTo>
                  <a:lnTo>
                    <a:pt x="9135" y="3401"/>
                  </a:lnTo>
                  <a:lnTo>
                    <a:pt x="9124" y="3447"/>
                  </a:lnTo>
                  <a:lnTo>
                    <a:pt x="9135" y="3481"/>
                  </a:lnTo>
                  <a:lnTo>
                    <a:pt x="9147" y="3526"/>
                  </a:lnTo>
                  <a:lnTo>
                    <a:pt x="7145" y="4675"/>
                  </a:lnTo>
                  <a:lnTo>
                    <a:pt x="7122" y="4641"/>
                  </a:lnTo>
                  <a:lnTo>
                    <a:pt x="7076" y="4607"/>
                  </a:lnTo>
                  <a:lnTo>
                    <a:pt x="7031" y="4596"/>
                  </a:lnTo>
                  <a:lnTo>
                    <a:pt x="6985" y="4584"/>
                  </a:lnTo>
                  <a:lnTo>
                    <a:pt x="6940" y="4596"/>
                  </a:lnTo>
                  <a:lnTo>
                    <a:pt x="6894" y="4607"/>
                  </a:lnTo>
                  <a:lnTo>
                    <a:pt x="6849" y="4641"/>
                  </a:lnTo>
                  <a:lnTo>
                    <a:pt x="6815" y="4675"/>
                  </a:lnTo>
                  <a:lnTo>
                    <a:pt x="4824" y="3515"/>
                  </a:lnTo>
                  <a:lnTo>
                    <a:pt x="4835" y="3481"/>
                  </a:lnTo>
                  <a:lnTo>
                    <a:pt x="4835" y="3447"/>
                  </a:lnTo>
                  <a:lnTo>
                    <a:pt x="4835" y="3401"/>
                  </a:lnTo>
                  <a:lnTo>
                    <a:pt x="4824" y="3367"/>
                  </a:lnTo>
                  <a:lnTo>
                    <a:pt x="4801" y="3333"/>
                  </a:lnTo>
                  <a:lnTo>
                    <a:pt x="4779" y="3299"/>
                  </a:lnTo>
                  <a:lnTo>
                    <a:pt x="4744" y="3276"/>
                  </a:lnTo>
                  <a:lnTo>
                    <a:pt x="4710" y="3253"/>
                  </a:lnTo>
                  <a:lnTo>
                    <a:pt x="4676" y="3231"/>
                  </a:lnTo>
                  <a:lnTo>
                    <a:pt x="4642" y="3231"/>
                  </a:lnTo>
                  <a:lnTo>
                    <a:pt x="4642" y="887"/>
                  </a:lnTo>
                  <a:lnTo>
                    <a:pt x="4676" y="887"/>
                  </a:lnTo>
                  <a:lnTo>
                    <a:pt x="4710" y="876"/>
                  </a:lnTo>
                  <a:lnTo>
                    <a:pt x="4767" y="830"/>
                  </a:lnTo>
                  <a:lnTo>
                    <a:pt x="4801" y="762"/>
                  </a:lnTo>
                  <a:lnTo>
                    <a:pt x="4813" y="728"/>
                  </a:lnTo>
                  <a:lnTo>
                    <a:pt x="4824" y="683"/>
                  </a:lnTo>
                  <a:lnTo>
                    <a:pt x="4813" y="648"/>
                  </a:lnTo>
                  <a:lnTo>
                    <a:pt x="4801" y="603"/>
                  </a:lnTo>
                  <a:lnTo>
                    <a:pt x="5848" y="0"/>
                  </a:lnTo>
                  <a:lnTo>
                    <a:pt x="5757" y="0"/>
                  </a:lnTo>
                  <a:lnTo>
                    <a:pt x="4779" y="569"/>
                  </a:lnTo>
                  <a:lnTo>
                    <a:pt x="4744" y="535"/>
                  </a:lnTo>
                  <a:lnTo>
                    <a:pt x="4710" y="501"/>
                  </a:lnTo>
                  <a:lnTo>
                    <a:pt x="4665" y="489"/>
                  </a:lnTo>
                  <a:lnTo>
                    <a:pt x="4619" y="478"/>
                  </a:lnTo>
                  <a:lnTo>
                    <a:pt x="4562" y="489"/>
                  </a:lnTo>
                  <a:lnTo>
                    <a:pt x="4517" y="501"/>
                  </a:lnTo>
                  <a:lnTo>
                    <a:pt x="4483" y="535"/>
                  </a:lnTo>
                  <a:lnTo>
                    <a:pt x="4449" y="569"/>
                  </a:lnTo>
                  <a:lnTo>
                    <a:pt x="3470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5913842" y="2483621"/>
              <a:ext cx="3230171" cy="2659852"/>
            </a:xfrm>
            <a:custGeom>
              <a:avLst/>
              <a:gdLst/>
              <a:ahLst/>
              <a:cxnLst/>
              <a:rect l="l" t="t" r="r" b="b"/>
              <a:pathLst>
                <a:path w="30862" h="25413" extrusionOk="0">
                  <a:moveTo>
                    <a:pt x="17052" y="364"/>
                  </a:moveTo>
                  <a:lnTo>
                    <a:pt x="19054" y="1524"/>
                  </a:lnTo>
                  <a:lnTo>
                    <a:pt x="19043" y="1593"/>
                  </a:lnTo>
                  <a:lnTo>
                    <a:pt x="19054" y="1661"/>
                  </a:lnTo>
                  <a:lnTo>
                    <a:pt x="19088" y="1706"/>
                  </a:lnTo>
                  <a:lnTo>
                    <a:pt x="19145" y="1752"/>
                  </a:lnTo>
                  <a:lnTo>
                    <a:pt x="19202" y="1763"/>
                  </a:lnTo>
                  <a:lnTo>
                    <a:pt x="19202" y="4152"/>
                  </a:lnTo>
                  <a:lnTo>
                    <a:pt x="19168" y="4152"/>
                  </a:lnTo>
                  <a:lnTo>
                    <a:pt x="19134" y="4163"/>
                  </a:lnTo>
                  <a:lnTo>
                    <a:pt x="19077" y="4209"/>
                  </a:lnTo>
                  <a:lnTo>
                    <a:pt x="19032" y="4277"/>
                  </a:lnTo>
                  <a:lnTo>
                    <a:pt x="19020" y="4311"/>
                  </a:lnTo>
                  <a:lnTo>
                    <a:pt x="19020" y="4345"/>
                  </a:lnTo>
                  <a:lnTo>
                    <a:pt x="19020" y="4380"/>
                  </a:lnTo>
                  <a:lnTo>
                    <a:pt x="19032" y="4414"/>
                  </a:lnTo>
                  <a:lnTo>
                    <a:pt x="17052" y="5563"/>
                  </a:lnTo>
                  <a:lnTo>
                    <a:pt x="17018" y="5517"/>
                  </a:lnTo>
                  <a:lnTo>
                    <a:pt x="16973" y="5483"/>
                  </a:lnTo>
                  <a:lnTo>
                    <a:pt x="16916" y="5460"/>
                  </a:lnTo>
                  <a:lnTo>
                    <a:pt x="16859" y="5449"/>
                  </a:lnTo>
                  <a:lnTo>
                    <a:pt x="16791" y="5460"/>
                  </a:lnTo>
                  <a:lnTo>
                    <a:pt x="16734" y="5483"/>
                  </a:lnTo>
                  <a:lnTo>
                    <a:pt x="16688" y="5517"/>
                  </a:lnTo>
                  <a:lnTo>
                    <a:pt x="16654" y="5563"/>
                  </a:lnTo>
                  <a:lnTo>
                    <a:pt x="14686" y="4425"/>
                  </a:lnTo>
                  <a:lnTo>
                    <a:pt x="14697" y="4380"/>
                  </a:lnTo>
                  <a:lnTo>
                    <a:pt x="14697" y="4345"/>
                  </a:lnTo>
                  <a:lnTo>
                    <a:pt x="14697" y="4311"/>
                  </a:lnTo>
                  <a:lnTo>
                    <a:pt x="14686" y="4266"/>
                  </a:lnTo>
                  <a:lnTo>
                    <a:pt x="14663" y="4232"/>
                  </a:lnTo>
                  <a:lnTo>
                    <a:pt x="14641" y="4209"/>
                  </a:lnTo>
                  <a:lnTo>
                    <a:pt x="14584" y="4163"/>
                  </a:lnTo>
                  <a:lnTo>
                    <a:pt x="14550" y="4141"/>
                  </a:lnTo>
                  <a:lnTo>
                    <a:pt x="14504" y="4141"/>
                  </a:lnTo>
                  <a:lnTo>
                    <a:pt x="14504" y="1831"/>
                  </a:lnTo>
                  <a:lnTo>
                    <a:pt x="14550" y="1831"/>
                  </a:lnTo>
                  <a:lnTo>
                    <a:pt x="14595" y="1809"/>
                  </a:lnTo>
                  <a:lnTo>
                    <a:pt x="14629" y="1786"/>
                  </a:lnTo>
                  <a:lnTo>
                    <a:pt x="14663" y="1752"/>
                  </a:lnTo>
                  <a:lnTo>
                    <a:pt x="14697" y="1718"/>
                  </a:lnTo>
                  <a:lnTo>
                    <a:pt x="14709" y="1684"/>
                  </a:lnTo>
                  <a:lnTo>
                    <a:pt x="14732" y="1638"/>
                  </a:lnTo>
                  <a:lnTo>
                    <a:pt x="14732" y="1593"/>
                  </a:lnTo>
                  <a:lnTo>
                    <a:pt x="14720" y="1536"/>
                  </a:lnTo>
                  <a:lnTo>
                    <a:pt x="14709" y="1490"/>
                  </a:lnTo>
                  <a:lnTo>
                    <a:pt x="16654" y="375"/>
                  </a:lnTo>
                  <a:lnTo>
                    <a:pt x="16688" y="410"/>
                  </a:lnTo>
                  <a:lnTo>
                    <a:pt x="16734" y="444"/>
                  </a:lnTo>
                  <a:lnTo>
                    <a:pt x="16791" y="466"/>
                  </a:lnTo>
                  <a:lnTo>
                    <a:pt x="16859" y="478"/>
                  </a:lnTo>
                  <a:lnTo>
                    <a:pt x="16916" y="466"/>
                  </a:lnTo>
                  <a:lnTo>
                    <a:pt x="16973" y="444"/>
                  </a:lnTo>
                  <a:lnTo>
                    <a:pt x="17018" y="410"/>
                  </a:lnTo>
                  <a:lnTo>
                    <a:pt x="17052" y="364"/>
                  </a:lnTo>
                  <a:close/>
                  <a:moveTo>
                    <a:pt x="26505" y="353"/>
                  </a:moveTo>
                  <a:lnTo>
                    <a:pt x="28553" y="1524"/>
                  </a:lnTo>
                  <a:lnTo>
                    <a:pt x="28541" y="1593"/>
                  </a:lnTo>
                  <a:lnTo>
                    <a:pt x="28553" y="1649"/>
                  </a:lnTo>
                  <a:lnTo>
                    <a:pt x="28575" y="1706"/>
                  </a:lnTo>
                  <a:lnTo>
                    <a:pt x="28632" y="1740"/>
                  </a:lnTo>
                  <a:lnTo>
                    <a:pt x="28689" y="1752"/>
                  </a:lnTo>
                  <a:lnTo>
                    <a:pt x="28689" y="4163"/>
                  </a:lnTo>
                  <a:lnTo>
                    <a:pt x="28621" y="4186"/>
                  </a:lnTo>
                  <a:lnTo>
                    <a:pt x="28564" y="4220"/>
                  </a:lnTo>
                  <a:lnTo>
                    <a:pt x="28530" y="4277"/>
                  </a:lnTo>
                  <a:lnTo>
                    <a:pt x="28519" y="4345"/>
                  </a:lnTo>
                  <a:lnTo>
                    <a:pt x="28530" y="4414"/>
                  </a:lnTo>
                  <a:lnTo>
                    <a:pt x="26539" y="5563"/>
                  </a:lnTo>
                  <a:lnTo>
                    <a:pt x="26494" y="5517"/>
                  </a:lnTo>
                  <a:lnTo>
                    <a:pt x="26448" y="5483"/>
                  </a:lnTo>
                  <a:lnTo>
                    <a:pt x="26391" y="5460"/>
                  </a:lnTo>
                  <a:lnTo>
                    <a:pt x="26335" y="5449"/>
                  </a:lnTo>
                  <a:lnTo>
                    <a:pt x="26278" y="5460"/>
                  </a:lnTo>
                  <a:lnTo>
                    <a:pt x="26221" y="5483"/>
                  </a:lnTo>
                  <a:lnTo>
                    <a:pt x="26175" y="5517"/>
                  </a:lnTo>
                  <a:lnTo>
                    <a:pt x="26130" y="5563"/>
                  </a:lnTo>
                  <a:lnTo>
                    <a:pt x="24162" y="4425"/>
                  </a:lnTo>
                  <a:lnTo>
                    <a:pt x="24173" y="4380"/>
                  </a:lnTo>
                  <a:lnTo>
                    <a:pt x="24173" y="4345"/>
                  </a:lnTo>
                  <a:lnTo>
                    <a:pt x="24173" y="4311"/>
                  </a:lnTo>
                  <a:lnTo>
                    <a:pt x="24162" y="4266"/>
                  </a:lnTo>
                  <a:lnTo>
                    <a:pt x="24150" y="4232"/>
                  </a:lnTo>
                  <a:lnTo>
                    <a:pt x="24128" y="4209"/>
                  </a:lnTo>
                  <a:lnTo>
                    <a:pt x="24059" y="4163"/>
                  </a:lnTo>
                  <a:lnTo>
                    <a:pt x="24025" y="4141"/>
                  </a:lnTo>
                  <a:lnTo>
                    <a:pt x="23991" y="4141"/>
                  </a:lnTo>
                  <a:lnTo>
                    <a:pt x="23991" y="1809"/>
                  </a:lnTo>
                  <a:lnTo>
                    <a:pt x="24025" y="1797"/>
                  </a:lnTo>
                  <a:lnTo>
                    <a:pt x="24071" y="1786"/>
                  </a:lnTo>
                  <a:lnTo>
                    <a:pt x="24094" y="1763"/>
                  </a:lnTo>
                  <a:lnTo>
                    <a:pt x="24128" y="1729"/>
                  </a:lnTo>
                  <a:lnTo>
                    <a:pt x="24150" y="1706"/>
                  </a:lnTo>
                  <a:lnTo>
                    <a:pt x="24173" y="1672"/>
                  </a:lnTo>
                  <a:lnTo>
                    <a:pt x="24173" y="1627"/>
                  </a:lnTo>
                  <a:lnTo>
                    <a:pt x="24185" y="1593"/>
                  </a:lnTo>
                  <a:lnTo>
                    <a:pt x="24173" y="1547"/>
                  </a:lnTo>
                  <a:lnTo>
                    <a:pt x="24162" y="1513"/>
                  </a:lnTo>
                  <a:lnTo>
                    <a:pt x="26164" y="353"/>
                  </a:lnTo>
                  <a:lnTo>
                    <a:pt x="26198" y="387"/>
                  </a:lnTo>
                  <a:lnTo>
                    <a:pt x="26232" y="421"/>
                  </a:lnTo>
                  <a:lnTo>
                    <a:pt x="26278" y="432"/>
                  </a:lnTo>
                  <a:lnTo>
                    <a:pt x="26335" y="444"/>
                  </a:lnTo>
                  <a:lnTo>
                    <a:pt x="26380" y="432"/>
                  </a:lnTo>
                  <a:lnTo>
                    <a:pt x="26437" y="421"/>
                  </a:lnTo>
                  <a:lnTo>
                    <a:pt x="26471" y="387"/>
                  </a:lnTo>
                  <a:lnTo>
                    <a:pt x="26505" y="353"/>
                  </a:lnTo>
                  <a:close/>
                  <a:moveTo>
                    <a:pt x="12309" y="364"/>
                  </a:moveTo>
                  <a:lnTo>
                    <a:pt x="14254" y="1490"/>
                  </a:lnTo>
                  <a:lnTo>
                    <a:pt x="14242" y="1536"/>
                  </a:lnTo>
                  <a:lnTo>
                    <a:pt x="14231" y="1593"/>
                  </a:lnTo>
                  <a:lnTo>
                    <a:pt x="14242" y="1638"/>
                  </a:lnTo>
                  <a:lnTo>
                    <a:pt x="14254" y="1684"/>
                  </a:lnTo>
                  <a:lnTo>
                    <a:pt x="14277" y="1718"/>
                  </a:lnTo>
                  <a:lnTo>
                    <a:pt x="14299" y="1763"/>
                  </a:lnTo>
                  <a:lnTo>
                    <a:pt x="14333" y="1786"/>
                  </a:lnTo>
                  <a:lnTo>
                    <a:pt x="14379" y="1809"/>
                  </a:lnTo>
                  <a:lnTo>
                    <a:pt x="14413" y="1831"/>
                  </a:lnTo>
                  <a:lnTo>
                    <a:pt x="14459" y="1831"/>
                  </a:lnTo>
                  <a:lnTo>
                    <a:pt x="14459" y="4129"/>
                  </a:lnTo>
                  <a:lnTo>
                    <a:pt x="14424" y="4141"/>
                  </a:lnTo>
                  <a:lnTo>
                    <a:pt x="14390" y="4152"/>
                  </a:lnTo>
                  <a:lnTo>
                    <a:pt x="14356" y="4175"/>
                  </a:lnTo>
                  <a:lnTo>
                    <a:pt x="14322" y="4198"/>
                  </a:lnTo>
                  <a:lnTo>
                    <a:pt x="14299" y="4232"/>
                  </a:lnTo>
                  <a:lnTo>
                    <a:pt x="14288" y="4266"/>
                  </a:lnTo>
                  <a:lnTo>
                    <a:pt x="14277" y="4311"/>
                  </a:lnTo>
                  <a:lnTo>
                    <a:pt x="14265" y="4345"/>
                  </a:lnTo>
                  <a:lnTo>
                    <a:pt x="14277" y="4391"/>
                  </a:lnTo>
                  <a:lnTo>
                    <a:pt x="14288" y="4425"/>
                  </a:lnTo>
                  <a:lnTo>
                    <a:pt x="12286" y="5574"/>
                  </a:lnTo>
                  <a:lnTo>
                    <a:pt x="12252" y="5540"/>
                  </a:lnTo>
                  <a:lnTo>
                    <a:pt x="12218" y="5506"/>
                  </a:lnTo>
                  <a:lnTo>
                    <a:pt x="12161" y="5494"/>
                  </a:lnTo>
                  <a:lnTo>
                    <a:pt x="12115" y="5483"/>
                  </a:lnTo>
                  <a:lnTo>
                    <a:pt x="12058" y="5494"/>
                  </a:lnTo>
                  <a:lnTo>
                    <a:pt x="12013" y="5506"/>
                  </a:lnTo>
                  <a:lnTo>
                    <a:pt x="11979" y="5540"/>
                  </a:lnTo>
                  <a:lnTo>
                    <a:pt x="11945" y="5574"/>
                  </a:lnTo>
                  <a:lnTo>
                    <a:pt x="9988" y="4448"/>
                  </a:lnTo>
                  <a:lnTo>
                    <a:pt x="9999" y="4402"/>
                  </a:lnTo>
                  <a:lnTo>
                    <a:pt x="9999" y="4345"/>
                  </a:lnTo>
                  <a:lnTo>
                    <a:pt x="9999" y="4300"/>
                  </a:lnTo>
                  <a:lnTo>
                    <a:pt x="9988" y="4254"/>
                  </a:lnTo>
                  <a:lnTo>
                    <a:pt x="9965" y="4209"/>
                  </a:lnTo>
                  <a:lnTo>
                    <a:pt x="9931" y="4175"/>
                  </a:lnTo>
                  <a:lnTo>
                    <a:pt x="9897" y="4141"/>
                  </a:lnTo>
                  <a:lnTo>
                    <a:pt x="9863" y="4118"/>
                  </a:lnTo>
                  <a:lnTo>
                    <a:pt x="9817" y="4095"/>
                  </a:lnTo>
                  <a:lnTo>
                    <a:pt x="9772" y="4095"/>
                  </a:lnTo>
                  <a:lnTo>
                    <a:pt x="9772" y="1775"/>
                  </a:lnTo>
                  <a:lnTo>
                    <a:pt x="9829" y="1752"/>
                  </a:lnTo>
                  <a:lnTo>
                    <a:pt x="9886" y="1718"/>
                  </a:lnTo>
                  <a:lnTo>
                    <a:pt x="9920" y="1661"/>
                  </a:lnTo>
                  <a:lnTo>
                    <a:pt x="9931" y="1593"/>
                  </a:lnTo>
                  <a:lnTo>
                    <a:pt x="9931" y="1558"/>
                  </a:lnTo>
                  <a:lnTo>
                    <a:pt x="9920" y="1524"/>
                  </a:lnTo>
                  <a:lnTo>
                    <a:pt x="11922" y="364"/>
                  </a:lnTo>
                  <a:lnTo>
                    <a:pt x="11956" y="410"/>
                  </a:lnTo>
                  <a:lnTo>
                    <a:pt x="12002" y="444"/>
                  </a:lnTo>
                  <a:lnTo>
                    <a:pt x="12058" y="466"/>
                  </a:lnTo>
                  <a:lnTo>
                    <a:pt x="12172" y="466"/>
                  </a:lnTo>
                  <a:lnTo>
                    <a:pt x="12229" y="444"/>
                  </a:lnTo>
                  <a:lnTo>
                    <a:pt x="12275" y="410"/>
                  </a:lnTo>
                  <a:lnTo>
                    <a:pt x="12309" y="364"/>
                  </a:lnTo>
                  <a:close/>
                  <a:moveTo>
                    <a:pt x="19396" y="4459"/>
                  </a:moveTo>
                  <a:lnTo>
                    <a:pt x="21386" y="5608"/>
                  </a:lnTo>
                  <a:lnTo>
                    <a:pt x="21363" y="5642"/>
                  </a:lnTo>
                  <a:lnTo>
                    <a:pt x="21363" y="5699"/>
                  </a:lnTo>
                  <a:lnTo>
                    <a:pt x="21363" y="5733"/>
                  </a:lnTo>
                  <a:lnTo>
                    <a:pt x="21375" y="5779"/>
                  </a:lnTo>
                  <a:lnTo>
                    <a:pt x="21398" y="5813"/>
                  </a:lnTo>
                  <a:lnTo>
                    <a:pt x="21420" y="5847"/>
                  </a:lnTo>
                  <a:lnTo>
                    <a:pt x="21454" y="5881"/>
                  </a:lnTo>
                  <a:lnTo>
                    <a:pt x="21489" y="5904"/>
                  </a:lnTo>
                  <a:lnTo>
                    <a:pt x="21534" y="5915"/>
                  </a:lnTo>
                  <a:lnTo>
                    <a:pt x="21580" y="5927"/>
                  </a:lnTo>
                  <a:lnTo>
                    <a:pt x="21580" y="8259"/>
                  </a:lnTo>
                  <a:lnTo>
                    <a:pt x="21511" y="8281"/>
                  </a:lnTo>
                  <a:lnTo>
                    <a:pt x="21454" y="8327"/>
                  </a:lnTo>
                  <a:lnTo>
                    <a:pt x="21420" y="8384"/>
                  </a:lnTo>
                  <a:lnTo>
                    <a:pt x="21409" y="8418"/>
                  </a:lnTo>
                  <a:lnTo>
                    <a:pt x="21398" y="8452"/>
                  </a:lnTo>
                  <a:lnTo>
                    <a:pt x="21409" y="8520"/>
                  </a:lnTo>
                  <a:lnTo>
                    <a:pt x="19396" y="9680"/>
                  </a:lnTo>
                  <a:lnTo>
                    <a:pt x="19361" y="9646"/>
                  </a:lnTo>
                  <a:lnTo>
                    <a:pt x="19327" y="9624"/>
                  </a:lnTo>
                  <a:lnTo>
                    <a:pt x="19270" y="9601"/>
                  </a:lnTo>
                  <a:lnTo>
                    <a:pt x="19225" y="9589"/>
                  </a:lnTo>
                  <a:lnTo>
                    <a:pt x="19168" y="9601"/>
                  </a:lnTo>
                  <a:lnTo>
                    <a:pt x="19123" y="9612"/>
                  </a:lnTo>
                  <a:lnTo>
                    <a:pt x="19088" y="9646"/>
                  </a:lnTo>
                  <a:lnTo>
                    <a:pt x="19054" y="9680"/>
                  </a:lnTo>
                  <a:lnTo>
                    <a:pt x="17052" y="8520"/>
                  </a:lnTo>
                  <a:lnTo>
                    <a:pt x="17064" y="8486"/>
                  </a:lnTo>
                  <a:lnTo>
                    <a:pt x="17064" y="8452"/>
                  </a:lnTo>
                  <a:lnTo>
                    <a:pt x="17064" y="8418"/>
                  </a:lnTo>
                  <a:lnTo>
                    <a:pt x="17052" y="8372"/>
                  </a:lnTo>
                  <a:lnTo>
                    <a:pt x="17007" y="8315"/>
                  </a:lnTo>
                  <a:lnTo>
                    <a:pt x="16950" y="8270"/>
                  </a:lnTo>
                  <a:lnTo>
                    <a:pt x="16916" y="8259"/>
                  </a:lnTo>
                  <a:lnTo>
                    <a:pt x="16882" y="8247"/>
                  </a:lnTo>
                  <a:lnTo>
                    <a:pt x="16882" y="5938"/>
                  </a:lnTo>
                  <a:lnTo>
                    <a:pt x="16927" y="5927"/>
                  </a:lnTo>
                  <a:lnTo>
                    <a:pt x="16961" y="5904"/>
                  </a:lnTo>
                  <a:lnTo>
                    <a:pt x="17007" y="5881"/>
                  </a:lnTo>
                  <a:lnTo>
                    <a:pt x="17029" y="5858"/>
                  </a:lnTo>
                  <a:lnTo>
                    <a:pt x="17064" y="5824"/>
                  </a:lnTo>
                  <a:lnTo>
                    <a:pt x="17075" y="5779"/>
                  </a:lnTo>
                  <a:lnTo>
                    <a:pt x="17086" y="5745"/>
                  </a:lnTo>
                  <a:lnTo>
                    <a:pt x="17098" y="5699"/>
                  </a:lnTo>
                  <a:lnTo>
                    <a:pt x="17086" y="5642"/>
                  </a:lnTo>
                  <a:lnTo>
                    <a:pt x="17075" y="5597"/>
                  </a:lnTo>
                  <a:lnTo>
                    <a:pt x="19054" y="4459"/>
                  </a:lnTo>
                  <a:lnTo>
                    <a:pt x="19088" y="4493"/>
                  </a:lnTo>
                  <a:lnTo>
                    <a:pt x="19123" y="4527"/>
                  </a:lnTo>
                  <a:lnTo>
                    <a:pt x="19168" y="4539"/>
                  </a:lnTo>
                  <a:lnTo>
                    <a:pt x="19225" y="4550"/>
                  </a:lnTo>
                  <a:lnTo>
                    <a:pt x="19270" y="4539"/>
                  </a:lnTo>
                  <a:lnTo>
                    <a:pt x="19327" y="4527"/>
                  </a:lnTo>
                  <a:lnTo>
                    <a:pt x="19361" y="4493"/>
                  </a:lnTo>
                  <a:lnTo>
                    <a:pt x="19396" y="4459"/>
                  </a:lnTo>
                  <a:close/>
                  <a:moveTo>
                    <a:pt x="2799" y="8554"/>
                  </a:moveTo>
                  <a:lnTo>
                    <a:pt x="4790" y="9703"/>
                  </a:lnTo>
                  <a:lnTo>
                    <a:pt x="4767" y="9749"/>
                  </a:lnTo>
                  <a:lnTo>
                    <a:pt x="4767" y="9806"/>
                  </a:lnTo>
                  <a:lnTo>
                    <a:pt x="4767" y="9851"/>
                  </a:lnTo>
                  <a:lnTo>
                    <a:pt x="4778" y="9885"/>
                  </a:lnTo>
                  <a:lnTo>
                    <a:pt x="4801" y="9931"/>
                  </a:lnTo>
                  <a:lnTo>
                    <a:pt x="4824" y="9965"/>
                  </a:lnTo>
                  <a:lnTo>
                    <a:pt x="4858" y="9988"/>
                  </a:lnTo>
                  <a:lnTo>
                    <a:pt x="4892" y="10010"/>
                  </a:lnTo>
                  <a:lnTo>
                    <a:pt x="4937" y="10033"/>
                  </a:lnTo>
                  <a:lnTo>
                    <a:pt x="4983" y="10033"/>
                  </a:lnTo>
                  <a:lnTo>
                    <a:pt x="4983" y="12388"/>
                  </a:lnTo>
                  <a:lnTo>
                    <a:pt x="4926" y="12399"/>
                  </a:lnTo>
                  <a:lnTo>
                    <a:pt x="4869" y="12445"/>
                  </a:lnTo>
                  <a:lnTo>
                    <a:pt x="4846" y="12490"/>
                  </a:lnTo>
                  <a:lnTo>
                    <a:pt x="4824" y="12558"/>
                  </a:lnTo>
                  <a:lnTo>
                    <a:pt x="4835" y="12615"/>
                  </a:lnTo>
                  <a:lnTo>
                    <a:pt x="2856" y="13753"/>
                  </a:lnTo>
                  <a:lnTo>
                    <a:pt x="2810" y="13707"/>
                  </a:lnTo>
                  <a:lnTo>
                    <a:pt x="2765" y="13673"/>
                  </a:lnTo>
                  <a:lnTo>
                    <a:pt x="2696" y="13650"/>
                  </a:lnTo>
                  <a:lnTo>
                    <a:pt x="2628" y="13639"/>
                  </a:lnTo>
                  <a:lnTo>
                    <a:pt x="2571" y="13650"/>
                  </a:lnTo>
                  <a:lnTo>
                    <a:pt x="2503" y="13673"/>
                  </a:lnTo>
                  <a:lnTo>
                    <a:pt x="2458" y="13707"/>
                  </a:lnTo>
                  <a:lnTo>
                    <a:pt x="2412" y="13753"/>
                  </a:lnTo>
                  <a:lnTo>
                    <a:pt x="478" y="12638"/>
                  </a:lnTo>
                  <a:lnTo>
                    <a:pt x="490" y="12604"/>
                  </a:lnTo>
                  <a:lnTo>
                    <a:pt x="490" y="12558"/>
                  </a:lnTo>
                  <a:lnTo>
                    <a:pt x="490" y="12513"/>
                  </a:lnTo>
                  <a:lnTo>
                    <a:pt x="478" y="12467"/>
                  </a:lnTo>
                  <a:lnTo>
                    <a:pt x="455" y="12433"/>
                  </a:lnTo>
                  <a:lnTo>
                    <a:pt x="433" y="12399"/>
                  </a:lnTo>
                  <a:lnTo>
                    <a:pt x="399" y="12376"/>
                  </a:lnTo>
                  <a:lnTo>
                    <a:pt x="364" y="12354"/>
                  </a:lnTo>
                  <a:lnTo>
                    <a:pt x="330" y="12331"/>
                  </a:lnTo>
                  <a:lnTo>
                    <a:pt x="285" y="12331"/>
                  </a:lnTo>
                  <a:lnTo>
                    <a:pt x="285" y="10056"/>
                  </a:lnTo>
                  <a:lnTo>
                    <a:pt x="330" y="10044"/>
                  </a:lnTo>
                  <a:lnTo>
                    <a:pt x="376" y="10033"/>
                  </a:lnTo>
                  <a:lnTo>
                    <a:pt x="410" y="9999"/>
                  </a:lnTo>
                  <a:lnTo>
                    <a:pt x="444" y="9976"/>
                  </a:lnTo>
                  <a:lnTo>
                    <a:pt x="478" y="9931"/>
                  </a:lnTo>
                  <a:lnTo>
                    <a:pt x="501" y="9897"/>
                  </a:lnTo>
                  <a:lnTo>
                    <a:pt x="512" y="9851"/>
                  </a:lnTo>
                  <a:lnTo>
                    <a:pt x="512" y="9806"/>
                  </a:lnTo>
                  <a:lnTo>
                    <a:pt x="512" y="9749"/>
                  </a:lnTo>
                  <a:lnTo>
                    <a:pt x="490" y="9703"/>
                  </a:lnTo>
                  <a:lnTo>
                    <a:pt x="2469" y="8554"/>
                  </a:lnTo>
                  <a:lnTo>
                    <a:pt x="2503" y="8600"/>
                  </a:lnTo>
                  <a:lnTo>
                    <a:pt x="2537" y="8623"/>
                  </a:lnTo>
                  <a:lnTo>
                    <a:pt x="2583" y="8634"/>
                  </a:lnTo>
                  <a:lnTo>
                    <a:pt x="2628" y="8645"/>
                  </a:lnTo>
                  <a:lnTo>
                    <a:pt x="2685" y="8634"/>
                  </a:lnTo>
                  <a:lnTo>
                    <a:pt x="2731" y="8623"/>
                  </a:lnTo>
                  <a:lnTo>
                    <a:pt x="2765" y="8588"/>
                  </a:lnTo>
                  <a:lnTo>
                    <a:pt x="2799" y="8554"/>
                  </a:lnTo>
                  <a:close/>
                  <a:moveTo>
                    <a:pt x="17029" y="8566"/>
                  </a:moveTo>
                  <a:lnTo>
                    <a:pt x="19032" y="9726"/>
                  </a:lnTo>
                  <a:lnTo>
                    <a:pt x="19020" y="9760"/>
                  </a:lnTo>
                  <a:lnTo>
                    <a:pt x="19020" y="9806"/>
                  </a:lnTo>
                  <a:lnTo>
                    <a:pt x="19020" y="9840"/>
                  </a:lnTo>
                  <a:lnTo>
                    <a:pt x="19032" y="9874"/>
                  </a:lnTo>
                  <a:lnTo>
                    <a:pt x="19043" y="9908"/>
                  </a:lnTo>
                  <a:lnTo>
                    <a:pt x="19066" y="9942"/>
                  </a:lnTo>
                  <a:lnTo>
                    <a:pt x="19134" y="9988"/>
                  </a:lnTo>
                  <a:lnTo>
                    <a:pt x="19168" y="9999"/>
                  </a:lnTo>
                  <a:lnTo>
                    <a:pt x="19202" y="10010"/>
                  </a:lnTo>
                  <a:lnTo>
                    <a:pt x="19202" y="12376"/>
                  </a:lnTo>
                  <a:lnTo>
                    <a:pt x="19145" y="12399"/>
                  </a:lnTo>
                  <a:lnTo>
                    <a:pt x="19088" y="12433"/>
                  </a:lnTo>
                  <a:lnTo>
                    <a:pt x="19054" y="12490"/>
                  </a:lnTo>
                  <a:lnTo>
                    <a:pt x="19043" y="12558"/>
                  </a:lnTo>
                  <a:lnTo>
                    <a:pt x="19054" y="12615"/>
                  </a:lnTo>
                  <a:lnTo>
                    <a:pt x="17075" y="13753"/>
                  </a:lnTo>
                  <a:lnTo>
                    <a:pt x="17041" y="13707"/>
                  </a:lnTo>
                  <a:lnTo>
                    <a:pt x="16984" y="13673"/>
                  </a:lnTo>
                  <a:lnTo>
                    <a:pt x="16927" y="13639"/>
                  </a:lnTo>
                  <a:lnTo>
                    <a:pt x="16791" y="13639"/>
                  </a:lnTo>
                  <a:lnTo>
                    <a:pt x="16722" y="13662"/>
                  </a:lnTo>
                  <a:lnTo>
                    <a:pt x="16665" y="13707"/>
                  </a:lnTo>
                  <a:lnTo>
                    <a:pt x="16631" y="13753"/>
                  </a:lnTo>
                  <a:lnTo>
                    <a:pt x="14732" y="12661"/>
                  </a:lnTo>
                  <a:lnTo>
                    <a:pt x="14743" y="12615"/>
                  </a:lnTo>
                  <a:lnTo>
                    <a:pt x="14754" y="12558"/>
                  </a:lnTo>
                  <a:lnTo>
                    <a:pt x="14743" y="12502"/>
                  </a:lnTo>
                  <a:lnTo>
                    <a:pt x="14732" y="12456"/>
                  </a:lnTo>
                  <a:lnTo>
                    <a:pt x="14709" y="12411"/>
                  </a:lnTo>
                  <a:lnTo>
                    <a:pt x="14686" y="12376"/>
                  </a:lnTo>
                  <a:lnTo>
                    <a:pt x="14641" y="12342"/>
                  </a:lnTo>
                  <a:lnTo>
                    <a:pt x="14606" y="12320"/>
                  </a:lnTo>
                  <a:lnTo>
                    <a:pt x="14561" y="12297"/>
                  </a:lnTo>
                  <a:lnTo>
                    <a:pt x="14504" y="12297"/>
                  </a:lnTo>
                  <a:lnTo>
                    <a:pt x="14504" y="9999"/>
                  </a:lnTo>
                  <a:lnTo>
                    <a:pt x="14572" y="9976"/>
                  </a:lnTo>
                  <a:lnTo>
                    <a:pt x="14629" y="9931"/>
                  </a:lnTo>
                  <a:lnTo>
                    <a:pt x="14675" y="9874"/>
                  </a:lnTo>
                  <a:lnTo>
                    <a:pt x="14686" y="9840"/>
                  </a:lnTo>
                  <a:lnTo>
                    <a:pt x="14686" y="9806"/>
                  </a:lnTo>
                  <a:lnTo>
                    <a:pt x="14675" y="9760"/>
                  </a:lnTo>
                  <a:lnTo>
                    <a:pt x="14675" y="9726"/>
                  </a:lnTo>
                  <a:lnTo>
                    <a:pt x="16677" y="8566"/>
                  </a:lnTo>
                  <a:lnTo>
                    <a:pt x="16711" y="8611"/>
                  </a:lnTo>
                  <a:lnTo>
                    <a:pt x="16756" y="8634"/>
                  </a:lnTo>
                  <a:lnTo>
                    <a:pt x="16802" y="8657"/>
                  </a:lnTo>
                  <a:lnTo>
                    <a:pt x="16904" y="8657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29" y="8566"/>
                  </a:lnTo>
                  <a:close/>
                  <a:moveTo>
                    <a:pt x="7576" y="8588"/>
                  </a:moveTo>
                  <a:lnTo>
                    <a:pt x="9544" y="9715"/>
                  </a:lnTo>
                  <a:lnTo>
                    <a:pt x="9533" y="9760"/>
                  </a:lnTo>
                  <a:lnTo>
                    <a:pt x="9522" y="9806"/>
                  </a:lnTo>
                  <a:lnTo>
                    <a:pt x="9522" y="9840"/>
                  </a:lnTo>
                  <a:lnTo>
                    <a:pt x="9533" y="9885"/>
                  </a:lnTo>
                  <a:lnTo>
                    <a:pt x="9556" y="9919"/>
                  </a:lnTo>
                  <a:lnTo>
                    <a:pt x="9579" y="9953"/>
                  </a:lnTo>
                  <a:lnTo>
                    <a:pt x="9613" y="9976"/>
                  </a:lnTo>
                  <a:lnTo>
                    <a:pt x="9647" y="9999"/>
                  </a:lnTo>
                  <a:lnTo>
                    <a:pt x="9681" y="10010"/>
                  </a:lnTo>
                  <a:lnTo>
                    <a:pt x="9726" y="10022"/>
                  </a:lnTo>
                  <a:lnTo>
                    <a:pt x="9726" y="12365"/>
                  </a:lnTo>
                  <a:lnTo>
                    <a:pt x="9658" y="12388"/>
                  </a:lnTo>
                  <a:lnTo>
                    <a:pt x="9601" y="12433"/>
                  </a:lnTo>
                  <a:lnTo>
                    <a:pt x="9567" y="12490"/>
                  </a:lnTo>
                  <a:lnTo>
                    <a:pt x="9556" y="12558"/>
                  </a:lnTo>
                  <a:lnTo>
                    <a:pt x="9567" y="12627"/>
                  </a:lnTo>
                  <a:lnTo>
                    <a:pt x="7554" y="13787"/>
                  </a:lnTo>
                  <a:lnTo>
                    <a:pt x="7520" y="13741"/>
                  </a:lnTo>
                  <a:lnTo>
                    <a:pt x="7474" y="13707"/>
                  </a:lnTo>
                  <a:lnTo>
                    <a:pt x="7429" y="13696"/>
                  </a:lnTo>
                  <a:lnTo>
                    <a:pt x="7372" y="13685"/>
                  </a:lnTo>
                  <a:lnTo>
                    <a:pt x="7315" y="13696"/>
                  </a:lnTo>
                  <a:lnTo>
                    <a:pt x="7269" y="13707"/>
                  </a:lnTo>
                  <a:lnTo>
                    <a:pt x="7224" y="13741"/>
                  </a:lnTo>
                  <a:lnTo>
                    <a:pt x="7190" y="13787"/>
                  </a:lnTo>
                  <a:lnTo>
                    <a:pt x="5165" y="12615"/>
                  </a:lnTo>
                  <a:lnTo>
                    <a:pt x="5176" y="12558"/>
                  </a:lnTo>
                  <a:lnTo>
                    <a:pt x="5165" y="12490"/>
                  </a:lnTo>
                  <a:lnTo>
                    <a:pt x="5131" y="12445"/>
                  </a:lnTo>
                  <a:lnTo>
                    <a:pt x="5085" y="12411"/>
                  </a:lnTo>
                  <a:lnTo>
                    <a:pt x="5028" y="12388"/>
                  </a:lnTo>
                  <a:lnTo>
                    <a:pt x="5028" y="10033"/>
                  </a:lnTo>
                  <a:lnTo>
                    <a:pt x="5074" y="10033"/>
                  </a:lnTo>
                  <a:lnTo>
                    <a:pt x="5108" y="10010"/>
                  </a:lnTo>
                  <a:lnTo>
                    <a:pt x="5154" y="9988"/>
                  </a:lnTo>
                  <a:lnTo>
                    <a:pt x="5176" y="9965"/>
                  </a:lnTo>
                  <a:lnTo>
                    <a:pt x="5210" y="9931"/>
                  </a:lnTo>
                  <a:lnTo>
                    <a:pt x="5222" y="9885"/>
                  </a:lnTo>
                  <a:lnTo>
                    <a:pt x="5233" y="9840"/>
                  </a:lnTo>
                  <a:lnTo>
                    <a:pt x="5245" y="9806"/>
                  </a:lnTo>
                  <a:lnTo>
                    <a:pt x="5233" y="9749"/>
                  </a:lnTo>
                  <a:lnTo>
                    <a:pt x="5222" y="9703"/>
                  </a:lnTo>
                  <a:lnTo>
                    <a:pt x="7167" y="8588"/>
                  </a:lnTo>
                  <a:lnTo>
                    <a:pt x="7201" y="8634"/>
                  </a:lnTo>
                  <a:lnTo>
                    <a:pt x="7258" y="8668"/>
                  </a:lnTo>
                  <a:lnTo>
                    <a:pt x="7315" y="8691"/>
                  </a:lnTo>
                  <a:lnTo>
                    <a:pt x="7372" y="8702"/>
                  </a:lnTo>
                  <a:lnTo>
                    <a:pt x="7440" y="8691"/>
                  </a:lnTo>
                  <a:lnTo>
                    <a:pt x="7497" y="8668"/>
                  </a:lnTo>
                  <a:lnTo>
                    <a:pt x="7542" y="8634"/>
                  </a:lnTo>
                  <a:lnTo>
                    <a:pt x="7576" y="8588"/>
                  </a:lnTo>
                  <a:close/>
                  <a:moveTo>
                    <a:pt x="21750" y="8554"/>
                  </a:moveTo>
                  <a:lnTo>
                    <a:pt x="23764" y="9715"/>
                  </a:lnTo>
                  <a:lnTo>
                    <a:pt x="23752" y="9760"/>
                  </a:lnTo>
                  <a:lnTo>
                    <a:pt x="23752" y="9806"/>
                  </a:lnTo>
                  <a:lnTo>
                    <a:pt x="23752" y="9840"/>
                  </a:lnTo>
                  <a:lnTo>
                    <a:pt x="23764" y="9874"/>
                  </a:lnTo>
                  <a:lnTo>
                    <a:pt x="23786" y="9908"/>
                  </a:lnTo>
                  <a:lnTo>
                    <a:pt x="23809" y="9942"/>
                  </a:lnTo>
                  <a:lnTo>
                    <a:pt x="23832" y="9965"/>
                  </a:lnTo>
                  <a:lnTo>
                    <a:pt x="23866" y="9988"/>
                  </a:lnTo>
                  <a:lnTo>
                    <a:pt x="23912" y="9999"/>
                  </a:lnTo>
                  <a:lnTo>
                    <a:pt x="23946" y="10010"/>
                  </a:lnTo>
                  <a:lnTo>
                    <a:pt x="23946" y="12354"/>
                  </a:lnTo>
                  <a:lnTo>
                    <a:pt x="23912" y="12354"/>
                  </a:lnTo>
                  <a:lnTo>
                    <a:pt x="23866" y="12365"/>
                  </a:lnTo>
                  <a:lnTo>
                    <a:pt x="23832" y="12388"/>
                  </a:lnTo>
                  <a:lnTo>
                    <a:pt x="23809" y="12411"/>
                  </a:lnTo>
                  <a:lnTo>
                    <a:pt x="23786" y="12445"/>
                  </a:lnTo>
                  <a:lnTo>
                    <a:pt x="23764" y="12479"/>
                  </a:lnTo>
                  <a:lnTo>
                    <a:pt x="23752" y="12513"/>
                  </a:lnTo>
                  <a:lnTo>
                    <a:pt x="23752" y="12558"/>
                  </a:lnTo>
                  <a:lnTo>
                    <a:pt x="23752" y="12593"/>
                  </a:lnTo>
                  <a:lnTo>
                    <a:pt x="23764" y="12638"/>
                  </a:lnTo>
                  <a:lnTo>
                    <a:pt x="21750" y="13798"/>
                  </a:lnTo>
                  <a:lnTo>
                    <a:pt x="21727" y="13764"/>
                  </a:lnTo>
                  <a:lnTo>
                    <a:pt x="21682" y="13730"/>
                  </a:lnTo>
                  <a:lnTo>
                    <a:pt x="21636" y="13719"/>
                  </a:lnTo>
                  <a:lnTo>
                    <a:pt x="21591" y="13707"/>
                  </a:lnTo>
                  <a:lnTo>
                    <a:pt x="21545" y="13719"/>
                  </a:lnTo>
                  <a:lnTo>
                    <a:pt x="21500" y="13730"/>
                  </a:lnTo>
                  <a:lnTo>
                    <a:pt x="21466" y="13764"/>
                  </a:lnTo>
                  <a:lnTo>
                    <a:pt x="21432" y="13798"/>
                  </a:lnTo>
                  <a:lnTo>
                    <a:pt x="19396" y="12615"/>
                  </a:lnTo>
                  <a:lnTo>
                    <a:pt x="19407" y="12558"/>
                  </a:lnTo>
                  <a:lnTo>
                    <a:pt x="19396" y="12490"/>
                  </a:lnTo>
                  <a:lnTo>
                    <a:pt x="19361" y="12445"/>
                  </a:lnTo>
                  <a:lnTo>
                    <a:pt x="19305" y="12399"/>
                  </a:lnTo>
                  <a:lnTo>
                    <a:pt x="19248" y="12376"/>
                  </a:lnTo>
                  <a:lnTo>
                    <a:pt x="19248" y="9999"/>
                  </a:lnTo>
                  <a:lnTo>
                    <a:pt x="19282" y="9999"/>
                  </a:lnTo>
                  <a:lnTo>
                    <a:pt x="19316" y="9976"/>
                  </a:lnTo>
                  <a:lnTo>
                    <a:pt x="19373" y="9942"/>
                  </a:lnTo>
                  <a:lnTo>
                    <a:pt x="19418" y="9874"/>
                  </a:lnTo>
                  <a:lnTo>
                    <a:pt x="19430" y="9840"/>
                  </a:lnTo>
                  <a:lnTo>
                    <a:pt x="19430" y="9806"/>
                  </a:lnTo>
                  <a:lnTo>
                    <a:pt x="19430" y="9760"/>
                  </a:lnTo>
                  <a:lnTo>
                    <a:pt x="19418" y="9726"/>
                  </a:lnTo>
                  <a:lnTo>
                    <a:pt x="21432" y="8554"/>
                  </a:lnTo>
                  <a:lnTo>
                    <a:pt x="21466" y="8588"/>
                  </a:lnTo>
                  <a:lnTo>
                    <a:pt x="21500" y="8623"/>
                  </a:lnTo>
                  <a:lnTo>
                    <a:pt x="21545" y="8634"/>
                  </a:lnTo>
                  <a:lnTo>
                    <a:pt x="21591" y="8645"/>
                  </a:lnTo>
                  <a:lnTo>
                    <a:pt x="21648" y="8634"/>
                  </a:lnTo>
                  <a:lnTo>
                    <a:pt x="21682" y="8623"/>
                  </a:lnTo>
                  <a:lnTo>
                    <a:pt x="21727" y="8588"/>
                  </a:lnTo>
                  <a:lnTo>
                    <a:pt x="21750" y="8554"/>
                  </a:lnTo>
                  <a:close/>
                  <a:moveTo>
                    <a:pt x="24139" y="12672"/>
                  </a:moveTo>
                  <a:lnTo>
                    <a:pt x="26164" y="13844"/>
                  </a:lnTo>
                  <a:lnTo>
                    <a:pt x="26153" y="13901"/>
                  </a:lnTo>
                  <a:lnTo>
                    <a:pt x="26175" y="13969"/>
                  </a:lnTo>
                  <a:lnTo>
                    <a:pt x="26198" y="14026"/>
                  </a:lnTo>
                  <a:lnTo>
                    <a:pt x="26255" y="14060"/>
                  </a:lnTo>
                  <a:lnTo>
                    <a:pt x="26312" y="14083"/>
                  </a:lnTo>
                  <a:lnTo>
                    <a:pt x="26312" y="16415"/>
                  </a:lnTo>
                  <a:lnTo>
                    <a:pt x="26266" y="16426"/>
                  </a:lnTo>
                  <a:lnTo>
                    <a:pt x="26221" y="16437"/>
                  </a:lnTo>
                  <a:lnTo>
                    <a:pt x="26187" y="16460"/>
                  </a:lnTo>
                  <a:lnTo>
                    <a:pt x="26153" y="16494"/>
                  </a:lnTo>
                  <a:lnTo>
                    <a:pt x="26130" y="16528"/>
                  </a:lnTo>
                  <a:lnTo>
                    <a:pt x="26107" y="16574"/>
                  </a:lnTo>
                  <a:lnTo>
                    <a:pt x="26096" y="16619"/>
                  </a:lnTo>
                  <a:lnTo>
                    <a:pt x="26084" y="16665"/>
                  </a:lnTo>
                  <a:lnTo>
                    <a:pt x="26096" y="16710"/>
                  </a:lnTo>
                  <a:lnTo>
                    <a:pt x="26107" y="16756"/>
                  </a:lnTo>
                  <a:lnTo>
                    <a:pt x="24173" y="17871"/>
                  </a:lnTo>
                  <a:lnTo>
                    <a:pt x="24128" y="17825"/>
                  </a:lnTo>
                  <a:lnTo>
                    <a:pt x="24082" y="17791"/>
                  </a:lnTo>
                  <a:lnTo>
                    <a:pt x="24025" y="17768"/>
                  </a:lnTo>
                  <a:lnTo>
                    <a:pt x="23900" y="17768"/>
                  </a:lnTo>
                  <a:lnTo>
                    <a:pt x="23843" y="17791"/>
                  </a:lnTo>
                  <a:lnTo>
                    <a:pt x="23798" y="17825"/>
                  </a:lnTo>
                  <a:lnTo>
                    <a:pt x="23764" y="17871"/>
                  </a:lnTo>
                  <a:lnTo>
                    <a:pt x="21784" y="16733"/>
                  </a:lnTo>
                  <a:lnTo>
                    <a:pt x="21796" y="16699"/>
                  </a:lnTo>
                  <a:lnTo>
                    <a:pt x="21796" y="16665"/>
                  </a:lnTo>
                  <a:lnTo>
                    <a:pt x="21796" y="16619"/>
                  </a:lnTo>
                  <a:lnTo>
                    <a:pt x="21784" y="16585"/>
                  </a:lnTo>
                  <a:lnTo>
                    <a:pt x="21750" y="16528"/>
                  </a:lnTo>
                  <a:lnTo>
                    <a:pt x="21693" y="16483"/>
                  </a:lnTo>
                  <a:lnTo>
                    <a:pt x="21625" y="16460"/>
                  </a:lnTo>
                  <a:lnTo>
                    <a:pt x="21625" y="14094"/>
                  </a:lnTo>
                  <a:lnTo>
                    <a:pt x="21682" y="14071"/>
                  </a:lnTo>
                  <a:lnTo>
                    <a:pt x="21739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32"/>
                  </a:lnTo>
                  <a:lnTo>
                    <a:pt x="23786" y="12672"/>
                  </a:lnTo>
                  <a:lnTo>
                    <a:pt x="23821" y="12718"/>
                  </a:lnTo>
                  <a:lnTo>
                    <a:pt x="23866" y="12740"/>
                  </a:lnTo>
                  <a:lnTo>
                    <a:pt x="23912" y="12763"/>
                  </a:lnTo>
                  <a:lnTo>
                    <a:pt x="24014" y="12763"/>
                  </a:lnTo>
                  <a:lnTo>
                    <a:pt x="24071" y="12740"/>
                  </a:lnTo>
                  <a:lnTo>
                    <a:pt x="24105" y="12706"/>
                  </a:lnTo>
                  <a:lnTo>
                    <a:pt x="24139" y="12672"/>
                  </a:lnTo>
                  <a:close/>
                  <a:moveTo>
                    <a:pt x="5154" y="12649"/>
                  </a:moveTo>
                  <a:lnTo>
                    <a:pt x="7167" y="13821"/>
                  </a:lnTo>
                  <a:lnTo>
                    <a:pt x="7156" y="13867"/>
                  </a:lnTo>
                  <a:lnTo>
                    <a:pt x="7156" y="13901"/>
                  </a:lnTo>
                  <a:lnTo>
                    <a:pt x="7156" y="13946"/>
                  </a:lnTo>
                  <a:lnTo>
                    <a:pt x="7167" y="13980"/>
                  </a:lnTo>
                  <a:lnTo>
                    <a:pt x="7190" y="14015"/>
                  </a:lnTo>
                  <a:lnTo>
                    <a:pt x="7212" y="14049"/>
                  </a:lnTo>
                  <a:lnTo>
                    <a:pt x="7247" y="14083"/>
                  </a:lnTo>
                  <a:lnTo>
                    <a:pt x="7269" y="14094"/>
                  </a:lnTo>
                  <a:lnTo>
                    <a:pt x="7315" y="14117"/>
                  </a:lnTo>
                  <a:lnTo>
                    <a:pt x="7349" y="14117"/>
                  </a:lnTo>
                  <a:lnTo>
                    <a:pt x="7349" y="16415"/>
                  </a:lnTo>
                  <a:lnTo>
                    <a:pt x="7303" y="16415"/>
                  </a:lnTo>
                  <a:lnTo>
                    <a:pt x="7258" y="16437"/>
                  </a:lnTo>
                  <a:lnTo>
                    <a:pt x="7224" y="16460"/>
                  </a:lnTo>
                  <a:lnTo>
                    <a:pt x="7190" y="16494"/>
                  </a:lnTo>
                  <a:lnTo>
                    <a:pt x="7156" y="16528"/>
                  </a:lnTo>
                  <a:lnTo>
                    <a:pt x="7144" y="16574"/>
                  </a:lnTo>
                  <a:lnTo>
                    <a:pt x="7121" y="16608"/>
                  </a:lnTo>
                  <a:lnTo>
                    <a:pt x="7121" y="16665"/>
                  </a:lnTo>
                  <a:lnTo>
                    <a:pt x="7133" y="16710"/>
                  </a:lnTo>
                  <a:lnTo>
                    <a:pt x="7144" y="16756"/>
                  </a:lnTo>
                  <a:lnTo>
                    <a:pt x="5176" y="17894"/>
                  </a:lnTo>
                  <a:lnTo>
                    <a:pt x="5142" y="17859"/>
                  </a:lnTo>
                  <a:lnTo>
                    <a:pt x="5097" y="17825"/>
                  </a:lnTo>
                  <a:lnTo>
                    <a:pt x="5051" y="17814"/>
                  </a:lnTo>
                  <a:lnTo>
                    <a:pt x="5006" y="17803"/>
                  </a:lnTo>
                  <a:lnTo>
                    <a:pt x="4949" y="17814"/>
                  </a:lnTo>
                  <a:lnTo>
                    <a:pt x="4903" y="17825"/>
                  </a:lnTo>
                  <a:lnTo>
                    <a:pt x="4869" y="17859"/>
                  </a:lnTo>
                  <a:lnTo>
                    <a:pt x="4835" y="17894"/>
                  </a:lnTo>
                  <a:lnTo>
                    <a:pt x="2787" y="16710"/>
                  </a:lnTo>
                  <a:lnTo>
                    <a:pt x="2799" y="16665"/>
                  </a:lnTo>
                  <a:lnTo>
                    <a:pt x="2787" y="16608"/>
                  </a:lnTo>
                  <a:lnTo>
                    <a:pt x="2753" y="16551"/>
                  </a:lnTo>
                  <a:lnTo>
                    <a:pt x="2708" y="16517"/>
                  </a:lnTo>
                  <a:lnTo>
                    <a:pt x="2662" y="16494"/>
                  </a:lnTo>
                  <a:lnTo>
                    <a:pt x="2662" y="14174"/>
                  </a:lnTo>
                  <a:lnTo>
                    <a:pt x="2708" y="14162"/>
                  </a:lnTo>
                  <a:lnTo>
                    <a:pt x="2753" y="14140"/>
                  </a:lnTo>
                  <a:lnTo>
                    <a:pt x="2799" y="14117"/>
                  </a:lnTo>
                  <a:lnTo>
                    <a:pt x="2833" y="14083"/>
                  </a:lnTo>
                  <a:lnTo>
                    <a:pt x="2856" y="14049"/>
                  </a:lnTo>
                  <a:lnTo>
                    <a:pt x="2878" y="14003"/>
                  </a:lnTo>
                  <a:lnTo>
                    <a:pt x="2901" y="13958"/>
                  </a:lnTo>
                  <a:lnTo>
                    <a:pt x="2901" y="13901"/>
                  </a:lnTo>
                  <a:lnTo>
                    <a:pt x="2890" y="13844"/>
                  </a:lnTo>
                  <a:lnTo>
                    <a:pt x="2878" y="13798"/>
                  </a:lnTo>
                  <a:lnTo>
                    <a:pt x="4858" y="12649"/>
                  </a:lnTo>
                  <a:lnTo>
                    <a:pt x="4892" y="12684"/>
                  </a:lnTo>
                  <a:lnTo>
                    <a:pt x="4926" y="12706"/>
                  </a:lnTo>
                  <a:lnTo>
                    <a:pt x="4960" y="12729"/>
                  </a:lnTo>
                  <a:lnTo>
                    <a:pt x="5051" y="12729"/>
                  </a:lnTo>
                  <a:lnTo>
                    <a:pt x="5085" y="12706"/>
                  </a:lnTo>
                  <a:lnTo>
                    <a:pt x="5119" y="12684"/>
                  </a:lnTo>
                  <a:lnTo>
                    <a:pt x="5154" y="12649"/>
                  </a:lnTo>
                  <a:close/>
                  <a:moveTo>
                    <a:pt x="19373" y="12649"/>
                  </a:moveTo>
                  <a:lnTo>
                    <a:pt x="21409" y="13832"/>
                  </a:lnTo>
                  <a:lnTo>
                    <a:pt x="21409" y="13867"/>
                  </a:lnTo>
                  <a:lnTo>
                    <a:pt x="21398" y="13901"/>
                  </a:lnTo>
                  <a:lnTo>
                    <a:pt x="21409" y="13946"/>
                  </a:lnTo>
                  <a:lnTo>
                    <a:pt x="21409" y="13980"/>
                  </a:lnTo>
                  <a:lnTo>
                    <a:pt x="21454" y="14037"/>
                  </a:lnTo>
                  <a:lnTo>
                    <a:pt x="21511" y="14071"/>
                  </a:lnTo>
                  <a:lnTo>
                    <a:pt x="21580" y="14094"/>
                  </a:lnTo>
                  <a:lnTo>
                    <a:pt x="21580" y="16460"/>
                  </a:lnTo>
                  <a:lnTo>
                    <a:pt x="21534" y="16472"/>
                  </a:lnTo>
                  <a:lnTo>
                    <a:pt x="21500" y="16483"/>
                  </a:lnTo>
                  <a:lnTo>
                    <a:pt x="21443" y="16528"/>
                  </a:lnTo>
                  <a:lnTo>
                    <a:pt x="21420" y="16551"/>
                  </a:lnTo>
                  <a:lnTo>
                    <a:pt x="21409" y="16585"/>
                  </a:lnTo>
                  <a:lnTo>
                    <a:pt x="21398" y="16619"/>
                  </a:lnTo>
                  <a:lnTo>
                    <a:pt x="21386" y="16665"/>
                  </a:lnTo>
                  <a:lnTo>
                    <a:pt x="21398" y="16699"/>
                  </a:lnTo>
                  <a:lnTo>
                    <a:pt x="21409" y="16733"/>
                  </a:lnTo>
                  <a:lnTo>
                    <a:pt x="19407" y="17894"/>
                  </a:lnTo>
                  <a:lnTo>
                    <a:pt x="19373" y="17848"/>
                  </a:lnTo>
                  <a:lnTo>
                    <a:pt x="19327" y="17814"/>
                  </a:lnTo>
                  <a:lnTo>
                    <a:pt x="19282" y="17803"/>
                  </a:lnTo>
                  <a:lnTo>
                    <a:pt x="19225" y="17791"/>
                  </a:lnTo>
                  <a:lnTo>
                    <a:pt x="19168" y="17791"/>
                  </a:lnTo>
                  <a:lnTo>
                    <a:pt x="19123" y="17814"/>
                  </a:lnTo>
                  <a:lnTo>
                    <a:pt x="19077" y="17848"/>
                  </a:lnTo>
                  <a:lnTo>
                    <a:pt x="19043" y="17882"/>
                  </a:lnTo>
                  <a:lnTo>
                    <a:pt x="17052" y="16745"/>
                  </a:lnTo>
                  <a:lnTo>
                    <a:pt x="17064" y="16699"/>
                  </a:lnTo>
                  <a:lnTo>
                    <a:pt x="17075" y="16665"/>
                  </a:lnTo>
                  <a:lnTo>
                    <a:pt x="17064" y="16619"/>
                  </a:lnTo>
                  <a:lnTo>
                    <a:pt x="17052" y="16585"/>
                  </a:lnTo>
                  <a:lnTo>
                    <a:pt x="17041" y="16551"/>
                  </a:lnTo>
                  <a:lnTo>
                    <a:pt x="17018" y="16517"/>
                  </a:lnTo>
                  <a:lnTo>
                    <a:pt x="16984" y="16494"/>
                  </a:lnTo>
                  <a:lnTo>
                    <a:pt x="16950" y="16472"/>
                  </a:lnTo>
                  <a:lnTo>
                    <a:pt x="16916" y="16449"/>
                  </a:lnTo>
                  <a:lnTo>
                    <a:pt x="16882" y="16449"/>
                  </a:lnTo>
                  <a:lnTo>
                    <a:pt x="16882" y="14174"/>
                  </a:lnTo>
                  <a:lnTo>
                    <a:pt x="16927" y="14162"/>
                  </a:lnTo>
                  <a:lnTo>
                    <a:pt x="16973" y="14140"/>
                  </a:lnTo>
                  <a:lnTo>
                    <a:pt x="17018" y="14117"/>
                  </a:lnTo>
                  <a:lnTo>
                    <a:pt x="17052" y="14083"/>
                  </a:lnTo>
                  <a:lnTo>
                    <a:pt x="17086" y="14049"/>
                  </a:lnTo>
                  <a:lnTo>
                    <a:pt x="17109" y="14003"/>
                  </a:lnTo>
                  <a:lnTo>
                    <a:pt x="17120" y="13958"/>
                  </a:lnTo>
                  <a:lnTo>
                    <a:pt x="17120" y="13901"/>
                  </a:lnTo>
                  <a:lnTo>
                    <a:pt x="17120" y="13844"/>
                  </a:lnTo>
                  <a:lnTo>
                    <a:pt x="17098" y="13798"/>
                  </a:lnTo>
                  <a:lnTo>
                    <a:pt x="19077" y="12661"/>
                  </a:lnTo>
                  <a:lnTo>
                    <a:pt x="19100" y="12695"/>
                  </a:lnTo>
                  <a:lnTo>
                    <a:pt x="19134" y="12718"/>
                  </a:lnTo>
                  <a:lnTo>
                    <a:pt x="19179" y="12729"/>
                  </a:lnTo>
                  <a:lnTo>
                    <a:pt x="19225" y="12740"/>
                  </a:lnTo>
                  <a:lnTo>
                    <a:pt x="19270" y="12729"/>
                  </a:lnTo>
                  <a:lnTo>
                    <a:pt x="19305" y="12718"/>
                  </a:lnTo>
                  <a:lnTo>
                    <a:pt x="19350" y="12684"/>
                  </a:lnTo>
                  <a:lnTo>
                    <a:pt x="19373" y="12649"/>
                  </a:lnTo>
                  <a:close/>
                  <a:moveTo>
                    <a:pt x="26539" y="16790"/>
                  </a:moveTo>
                  <a:lnTo>
                    <a:pt x="28541" y="17950"/>
                  </a:lnTo>
                  <a:lnTo>
                    <a:pt x="28530" y="18007"/>
                  </a:lnTo>
                  <a:lnTo>
                    <a:pt x="28541" y="18076"/>
                  </a:lnTo>
                  <a:lnTo>
                    <a:pt x="28575" y="18121"/>
                  </a:lnTo>
                  <a:lnTo>
                    <a:pt x="28621" y="18167"/>
                  </a:lnTo>
                  <a:lnTo>
                    <a:pt x="28689" y="18178"/>
                  </a:lnTo>
                  <a:lnTo>
                    <a:pt x="28689" y="20533"/>
                  </a:lnTo>
                  <a:lnTo>
                    <a:pt x="28644" y="20544"/>
                  </a:lnTo>
                  <a:lnTo>
                    <a:pt x="28598" y="20555"/>
                  </a:lnTo>
                  <a:lnTo>
                    <a:pt x="28564" y="20578"/>
                  </a:lnTo>
                  <a:lnTo>
                    <a:pt x="28530" y="20601"/>
                  </a:lnTo>
                  <a:lnTo>
                    <a:pt x="28507" y="20635"/>
                  </a:lnTo>
                  <a:lnTo>
                    <a:pt x="28484" y="20680"/>
                  </a:lnTo>
                  <a:lnTo>
                    <a:pt x="28473" y="20726"/>
                  </a:lnTo>
                  <a:lnTo>
                    <a:pt x="28462" y="20771"/>
                  </a:lnTo>
                  <a:lnTo>
                    <a:pt x="28473" y="20817"/>
                  </a:lnTo>
                  <a:lnTo>
                    <a:pt x="28484" y="20862"/>
                  </a:lnTo>
                  <a:lnTo>
                    <a:pt x="26551" y="21977"/>
                  </a:lnTo>
                  <a:lnTo>
                    <a:pt x="26505" y="21932"/>
                  </a:lnTo>
                  <a:lnTo>
                    <a:pt x="26460" y="21898"/>
                  </a:lnTo>
                  <a:lnTo>
                    <a:pt x="26403" y="21875"/>
                  </a:lnTo>
                  <a:lnTo>
                    <a:pt x="26335" y="21864"/>
                  </a:lnTo>
                  <a:lnTo>
                    <a:pt x="26266" y="21875"/>
                  </a:lnTo>
                  <a:lnTo>
                    <a:pt x="26209" y="21898"/>
                  </a:lnTo>
                  <a:lnTo>
                    <a:pt x="26164" y="21932"/>
                  </a:lnTo>
                  <a:lnTo>
                    <a:pt x="26118" y="21977"/>
                  </a:lnTo>
                  <a:lnTo>
                    <a:pt x="24207" y="20874"/>
                  </a:lnTo>
                  <a:lnTo>
                    <a:pt x="24219" y="20817"/>
                  </a:lnTo>
                  <a:lnTo>
                    <a:pt x="24230" y="20771"/>
                  </a:lnTo>
                  <a:lnTo>
                    <a:pt x="24219" y="20715"/>
                  </a:lnTo>
                  <a:lnTo>
                    <a:pt x="24207" y="20669"/>
                  </a:lnTo>
                  <a:lnTo>
                    <a:pt x="24185" y="20624"/>
                  </a:lnTo>
                  <a:lnTo>
                    <a:pt x="24162" y="20589"/>
                  </a:lnTo>
                  <a:lnTo>
                    <a:pt x="24128" y="20555"/>
                  </a:lnTo>
                  <a:lnTo>
                    <a:pt x="24082" y="20533"/>
                  </a:lnTo>
                  <a:lnTo>
                    <a:pt x="24037" y="20510"/>
                  </a:lnTo>
                  <a:lnTo>
                    <a:pt x="23991" y="20510"/>
                  </a:lnTo>
                  <a:lnTo>
                    <a:pt x="23991" y="18258"/>
                  </a:lnTo>
                  <a:lnTo>
                    <a:pt x="24037" y="18246"/>
                  </a:lnTo>
                  <a:lnTo>
                    <a:pt x="24082" y="18235"/>
                  </a:lnTo>
                  <a:lnTo>
                    <a:pt x="24116" y="18201"/>
                  </a:lnTo>
                  <a:lnTo>
                    <a:pt x="24150" y="18178"/>
                  </a:lnTo>
                  <a:lnTo>
                    <a:pt x="24173" y="18144"/>
                  </a:lnTo>
                  <a:lnTo>
                    <a:pt x="24196" y="18098"/>
                  </a:lnTo>
                  <a:lnTo>
                    <a:pt x="24207" y="18053"/>
                  </a:lnTo>
                  <a:lnTo>
                    <a:pt x="24207" y="18007"/>
                  </a:lnTo>
                  <a:lnTo>
                    <a:pt x="24207" y="17962"/>
                  </a:lnTo>
                  <a:lnTo>
                    <a:pt x="24196" y="17916"/>
                  </a:lnTo>
                  <a:lnTo>
                    <a:pt x="26130" y="16801"/>
                  </a:lnTo>
                  <a:lnTo>
                    <a:pt x="26164" y="16847"/>
                  </a:lnTo>
                  <a:lnTo>
                    <a:pt x="26209" y="16881"/>
                  </a:lnTo>
                  <a:lnTo>
                    <a:pt x="26266" y="16904"/>
                  </a:lnTo>
                  <a:lnTo>
                    <a:pt x="26335" y="16915"/>
                  </a:lnTo>
                  <a:lnTo>
                    <a:pt x="26403" y="16904"/>
                  </a:lnTo>
                  <a:lnTo>
                    <a:pt x="26460" y="16881"/>
                  </a:lnTo>
                  <a:lnTo>
                    <a:pt x="26505" y="16847"/>
                  </a:lnTo>
                  <a:lnTo>
                    <a:pt x="26539" y="16790"/>
                  </a:lnTo>
                  <a:close/>
                  <a:moveTo>
                    <a:pt x="17041" y="16779"/>
                  </a:moveTo>
                  <a:lnTo>
                    <a:pt x="19020" y="17928"/>
                  </a:lnTo>
                  <a:lnTo>
                    <a:pt x="19009" y="17962"/>
                  </a:lnTo>
                  <a:lnTo>
                    <a:pt x="19009" y="18007"/>
                  </a:lnTo>
                  <a:lnTo>
                    <a:pt x="19009" y="18053"/>
                  </a:lnTo>
                  <a:lnTo>
                    <a:pt x="19020" y="18087"/>
                  </a:lnTo>
                  <a:lnTo>
                    <a:pt x="19043" y="18132"/>
                  </a:lnTo>
                  <a:lnTo>
                    <a:pt x="19066" y="18155"/>
                  </a:lnTo>
                  <a:lnTo>
                    <a:pt x="19088" y="18189"/>
                  </a:lnTo>
                  <a:lnTo>
                    <a:pt x="19123" y="18212"/>
                  </a:lnTo>
                  <a:lnTo>
                    <a:pt x="19168" y="18223"/>
                  </a:lnTo>
                  <a:lnTo>
                    <a:pt x="19202" y="18223"/>
                  </a:lnTo>
                  <a:lnTo>
                    <a:pt x="19202" y="20589"/>
                  </a:lnTo>
                  <a:lnTo>
                    <a:pt x="19145" y="20612"/>
                  </a:lnTo>
                  <a:lnTo>
                    <a:pt x="19088" y="20646"/>
                  </a:lnTo>
                  <a:lnTo>
                    <a:pt x="19054" y="20703"/>
                  </a:lnTo>
                  <a:lnTo>
                    <a:pt x="19043" y="20771"/>
                  </a:lnTo>
                  <a:lnTo>
                    <a:pt x="19054" y="20828"/>
                  </a:lnTo>
                  <a:lnTo>
                    <a:pt x="17041" y="21989"/>
                  </a:lnTo>
                  <a:lnTo>
                    <a:pt x="17007" y="21955"/>
                  </a:lnTo>
                  <a:lnTo>
                    <a:pt x="16961" y="21920"/>
                  </a:lnTo>
                  <a:lnTo>
                    <a:pt x="16916" y="21898"/>
                  </a:lnTo>
                  <a:lnTo>
                    <a:pt x="16859" y="21886"/>
                  </a:lnTo>
                  <a:lnTo>
                    <a:pt x="16802" y="21898"/>
                  </a:lnTo>
                  <a:lnTo>
                    <a:pt x="16745" y="21920"/>
                  </a:lnTo>
                  <a:lnTo>
                    <a:pt x="16700" y="21943"/>
                  </a:lnTo>
                  <a:lnTo>
                    <a:pt x="16665" y="21989"/>
                  </a:lnTo>
                  <a:lnTo>
                    <a:pt x="14686" y="20851"/>
                  </a:lnTo>
                  <a:lnTo>
                    <a:pt x="14697" y="20806"/>
                  </a:lnTo>
                  <a:lnTo>
                    <a:pt x="14697" y="20771"/>
                  </a:lnTo>
                  <a:lnTo>
                    <a:pt x="14697" y="20726"/>
                  </a:lnTo>
                  <a:lnTo>
                    <a:pt x="14686" y="20692"/>
                  </a:lnTo>
                  <a:lnTo>
                    <a:pt x="14675" y="20658"/>
                  </a:lnTo>
                  <a:lnTo>
                    <a:pt x="14652" y="20624"/>
                  </a:lnTo>
                  <a:lnTo>
                    <a:pt x="14618" y="20601"/>
                  </a:lnTo>
                  <a:lnTo>
                    <a:pt x="14584" y="20578"/>
                  </a:lnTo>
                  <a:lnTo>
                    <a:pt x="14550" y="20555"/>
                  </a:lnTo>
                  <a:lnTo>
                    <a:pt x="14504" y="20555"/>
                  </a:lnTo>
                  <a:lnTo>
                    <a:pt x="14504" y="18178"/>
                  </a:lnTo>
                  <a:lnTo>
                    <a:pt x="14572" y="18167"/>
                  </a:lnTo>
                  <a:lnTo>
                    <a:pt x="14618" y="18121"/>
                  </a:lnTo>
                  <a:lnTo>
                    <a:pt x="14652" y="18076"/>
                  </a:lnTo>
                  <a:lnTo>
                    <a:pt x="14663" y="18007"/>
                  </a:lnTo>
                  <a:lnTo>
                    <a:pt x="14652" y="17950"/>
                  </a:lnTo>
                  <a:lnTo>
                    <a:pt x="16677" y="16779"/>
                  </a:lnTo>
                  <a:lnTo>
                    <a:pt x="16711" y="16824"/>
                  </a:lnTo>
                  <a:lnTo>
                    <a:pt x="16745" y="16858"/>
                  </a:lnTo>
                  <a:lnTo>
                    <a:pt x="16802" y="16870"/>
                  </a:lnTo>
                  <a:lnTo>
                    <a:pt x="16859" y="16881"/>
                  </a:lnTo>
                  <a:lnTo>
                    <a:pt x="16904" y="16870"/>
                  </a:lnTo>
                  <a:lnTo>
                    <a:pt x="16961" y="16858"/>
                  </a:lnTo>
                  <a:lnTo>
                    <a:pt x="17007" y="16824"/>
                  </a:lnTo>
                  <a:lnTo>
                    <a:pt x="17041" y="16779"/>
                  </a:lnTo>
                  <a:close/>
                  <a:moveTo>
                    <a:pt x="12275" y="16767"/>
                  </a:moveTo>
                  <a:lnTo>
                    <a:pt x="14322" y="17950"/>
                  </a:lnTo>
                  <a:lnTo>
                    <a:pt x="14311" y="18007"/>
                  </a:lnTo>
                  <a:lnTo>
                    <a:pt x="14322" y="18076"/>
                  </a:lnTo>
                  <a:lnTo>
                    <a:pt x="14356" y="18132"/>
                  </a:lnTo>
                  <a:lnTo>
                    <a:pt x="14402" y="18167"/>
                  </a:lnTo>
                  <a:lnTo>
                    <a:pt x="14459" y="18189"/>
                  </a:lnTo>
                  <a:lnTo>
                    <a:pt x="14459" y="20555"/>
                  </a:lnTo>
                  <a:lnTo>
                    <a:pt x="14424" y="20555"/>
                  </a:lnTo>
                  <a:lnTo>
                    <a:pt x="14390" y="20578"/>
                  </a:lnTo>
                  <a:lnTo>
                    <a:pt x="14356" y="20589"/>
                  </a:lnTo>
                  <a:lnTo>
                    <a:pt x="14322" y="20624"/>
                  </a:lnTo>
                  <a:lnTo>
                    <a:pt x="14299" y="20646"/>
                  </a:lnTo>
                  <a:lnTo>
                    <a:pt x="14277" y="20692"/>
                  </a:lnTo>
                  <a:lnTo>
                    <a:pt x="14265" y="20726"/>
                  </a:lnTo>
                  <a:lnTo>
                    <a:pt x="14265" y="20771"/>
                  </a:lnTo>
                  <a:lnTo>
                    <a:pt x="14265" y="20806"/>
                  </a:lnTo>
                  <a:lnTo>
                    <a:pt x="14277" y="20851"/>
                  </a:lnTo>
                  <a:lnTo>
                    <a:pt x="12252" y="22023"/>
                  </a:lnTo>
                  <a:lnTo>
                    <a:pt x="12229" y="21989"/>
                  </a:lnTo>
                  <a:lnTo>
                    <a:pt x="12195" y="21966"/>
                  </a:lnTo>
                  <a:lnTo>
                    <a:pt x="12161" y="21955"/>
                  </a:lnTo>
                  <a:lnTo>
                    <a:pt x="12115" y="21943"/>
                  </a:lnTo>
                  <a:lnTo>
                    <a:pt x="12070" y="21955"/>
                  </a:lnTo>
                  <a:lnTo>
                    <a:pt x="12036" y="21966"/>
                  </a:lnTo>
                  <a:lnTo>
                    <a:pt x="12002" y="21989"/>
                  </a:lnTo>
                  <a:lnTo>
                    <a:pt x="11979" y="22023"/>
                  </a:lnTo>
                  <a:lnTo>
                    <a:pt x="9977" y="20862"/>
                  </a:lnTo>
                  <a:lnTo>
                    <a:pt x="9988" y="20817"/>
                  </a:lnTo>
                  <a:lnTo>
                    <a:pt x="9988" y="20771"/>
                  </a:lnTo>
                  <a:lnTo>
                    <a:pt x="9988" y="20715"/>
                  </a:lnTo>
                  <a:lnTo>
                    <a:pt x="9977" y="20680"/>
                  </a:lnTo>
                  <a:lnTo>
                    <a:pt x="9954" y="20635"/>
                  </a:lnTo>
                  <a:lnTo>
                    <a:pt x="9931" y="20601"/>
                  </a:lnTo>
                  <a:lnTo>
                    <a:pt x="9897" y="20567"/>
                  </a:lnTo>
                  <a:lnTo>
                    <a:pt x="9852" y="20544"/>
                  </a:lnTo>
                  <a:lnTo>
                    <a:pt x="9817" y="20533"/>
                  </a:lnTo>
                  <a:lnTo>
                    <a:pt x="9772" y="20521"/>
                  </a:lnTo>
                  <a:lnTo>
                    <a:pt x="9772" y="18189"/>
                  </a:lnTo>
                  <a:lnTo>
                    <a:pt x="9829" y="18167"/>
                  </a:lnTo>
                  <a:lnTo>
                    <a:pt x="9874" y="18132"/>
                  </a:lnTo>
                  <a:lnTo>
                    <a:pt x="9908" y="18076"/>
                  </a:lnTo>
                  <a:lnTo>
                    <a:pt x="9920" y="18007"/>
                  </a:lnTo>
                  <a:lnTo>
                    <a:pt x="9908" y="17950"/>
                  </a:lnTo>
                  <a:lnTo>
                    <a:pt x="11956" y="16767"/>
                  </a:lnTo>
                  <a:lnTo>
                    <a:pt x="11990" y="16801"/>
                  </a:lnTo>
                  <a:lnTo>
                    <a:pt x="12024" y="16824"/>
                  </a:lnTo>
                  <a:lnTo>
                    <a:pt x="12070" y="16847"/>
                  </a:lnTo>
                  <a:lnTo>
                    <a:pt x="12161" y="16847"/>
                  </a:lnTo>
                  <a:lnTo>
                    <a:pt x="12206" y="16824"/>
                  </a:lnTo>
                  <a:lnTo>
                    <a:pt x="12240" y="16801"/>
                  </a:lnTo>
                  <a:lnTo>
                    <a:pt x="12275" y="16767"/>
                  </a:lnTo>
                  <a:close/>
                  <a:moveTo>
                    <a:pt x="16859" y="0"/>
                  </a:moveTo>
                  <a:lnTo>
                    <a:pt x="16802" y="11"/>
                  </a:lnTo>
                  <a:lnTo>
                    <a:pt x="16756" y="23"/>
                  </a:lnTo>
                  <a:lnTo>
                    <a:pt x="16722" y="46"/>
                  </a:lnTo>
                  <a:lnTo>
                    <a:pt x="16688" y="68"/>
                  </a:lnTo>
                  <a:lnTo>
                    <a:pt x="16654" y="102"/>
                  </a:lnTo>
                  <a:lnTo>
                    <a:pt x="16631" y="148"/>
                  </a:lnTo>
                  <a:lnTo>
                    <a:pt x="16620" y="193"/>
                  </a:lnTo>
                  <a:lnTo>
                    <a:pt x="16620" y="239"/>
                  </a:lnTo>
                  <a:lnTo>
                    <a:pt x="16620" y="284"/>
                  </a:lnTo>
                  <a:lnTo>
                    <a:pt x="16631" y="330"/>
                  </a:lnTo>
                  <a:lnTo>
                    <a:pt x="14686" y="1456"/>
                  </a:lnTo>
                  <a:lnTo>
                    <a:pt x="14652" y="1411"/>
                  </a:lnTo>
                  <a:lnTo>
                    <a:pt x="14606" y="1376"/>
                  </a:lnTo>
                  <a:lnTo>
                    <a:pt x="14550" y="1354"/>
                  </a:lnTo>
                  <a:lnTo>
                    <a:pt x="14481" y="1342"/>
                  </a:lnTo>
                  <a:lnTo>
                    <a:pt x="14424" y="1354"/>
                  </a:lnTo>
                  <a:lnTo>
                    <a:pt x="14368" y="1376"/>
                  </a:lnTo>
                  <a:lnTo>
                    <a:pt x="14322" y="1411"/>
                  </a:lnTo>
                  <a:lnTo>
                    <a:pt x="14277" y="1445"/>
                  </a:lnTo>
                  <a:lnTo>
                    <a:pt x="12331" y="319"/>
                  </a:lnTo>
                  <a:lnTo>
                    <a:pt x="12331" y="284"/>
                  </a:lnTo>
                  <a:lnTo>
                    <a:pt x="12343" y="239"/>
                  </a:lnTo>
                  <a:lnTo>
                    <a:pt x="12331" y="193"/>
                  </a:lnTo>
                  <a:lnTo>
                    <a:pt x="12320" y="148"/>
                  </a:lnTo>
                  <a:lnTo>
                    <a:pt x="12297" y="114"/>
                  </a:lnTo>
                  <a:lnTo>
                    <a:pt x="12275" y="80"/>
                  </a:lnTo>
                  <a:lnTo>
                    <a:pt x="12240" y="57"/>
                  </a:lnTo>
                  <a:lnTo>
                    <a:pt x="12206" y="34"/>
                  </a:lnTo>
                  <a:lnTo>
                    <a:pt x="12161" y="23"/>
                  </a:lnTo>
                  <a:lnTo>
                    <a:pt x="12115" y="11"/>
                  </a:lnTo>
                  <a:lnTo>
                    <a:pt x="12070" y="23"/>
                  </a:lnTo>
                  <a:lnTo>
                    <a:pt x="12024" y="34"/>
                  </a:lnTo>
                  <a:lnTo>
                    <a:pt x="11990" y="57"/>
                  </a:lnTo>
                  <a:lnTo>
                    <a:pt x="11956" y="80"/>
                  </a:lnTo>
                  <a:lnTo>
                    <a:pt x="11922" y="114"/>
                  </a:lnTo>
                  <a:lnTo>
                    <a:pt x="11899" y="148"/>
                  </a:lnTo>
                  <a:lnTo>
                    <a:pt x="11888" y="193"/>
                  </a:lnTo>
                  <a:lnTo>
                    <a:pt x="11888" y="239"/>
                  </a:lnTo>
                  <a:lnTo>
                    <a:pt x="11888" y="284"/>
                  </a:lnTo>
                  <a:lnTo>
                    <a:pt x="11899" y="319"/>
                  </a:lnTo>
                  <a:lnTo>
                    <a:pt x="9897" y="1479"/>
                  </a:lnTo>
                  <a:lnTo>
                    <a:pt x="9863" y="1445"/>
                  </a:lnTo>
                  <a:lnTo>
                    <a:pt x="9829" y="1422"/>
                  </a:lnTo>
                  <a:lnTo>
                    <a:pt x="9795" y="1411"/>
                  </a:lnTo>
                  <a:lnTo>
                    <a:pt x="9749" y="1399"/>
                  </a:lnTo>
                  <a:lnTo>
                    <a:pt x="9704" y="1399"/>
                  </a:lnTo>
                  <a:lnTo>
                    <a:pt x="9670" y="1411"/>
                  </a:lnTo>
                  <a:lnTo>
                    <a:pt x="9635" y="1433"/>
                  </a:lnTo>
                  <a:lnTo>
                    <a:pt x="9613" y="1456"/>
                  </a:lnTo>
                  <a:lnTo>
                    <a:pt x="9590" y="1479"/>
                  </a:lnTo>
                  <a:lnTo>
                    <a:pt x="9567" y="1513"/>
                  </a:lnTo>
                  <a:lnTo>
                    <a:pt x="9556" y="1547"/>
                  </a:lnTo>
                  <a:lnTo>
                    <a:pt x="9556" y="1593"/>
                  </a:lnTo>
                  <a:lnTo>
                    <a:pt x="9567" y="1661"/>
                  </a:lnTo>
                  <a:lnTo>
                    <a:pt x="9601" y="1718"/>
                  </a:lnTo>
                  <a:lnTo>
                    <a:pt x="9658" y="1752"/>
                  </a:lnTo>
                  <a:lnTo>
                    <a:pt x="9726" y="1775"/>
                  </a:lnTo>
                  <a:lnTo>
                    <a:pt x="9726" y="4095"/>
                  </a:lnTo>
                  <a:lnTo>
                    <a:pt x="9670" y="4095"/>
                  </a:lnTo>
                  <a:lnTo>
                    <a:pt x="9624" y="4118"/>
                  </a:lnTo>
                  <a:lnTo>
                    <a:pt x="9590" y="4141"/>
                  </a:lnTo>
                  <a:lnTo>
                    <a:pt x="9556" y="4175"/>
                  </a:lnTo>
                  <a:lnTo>
                    <a:pt x="9522" y="4209"/>
                  </a:lnTo>
                  <a:lnTo>
                    <a:pt x="9499" y="4254"/>
                  </a:lnTo>
                  <a:lnTo>
                    <a:pt x="9488" y="4300"/>
                  </a:lnTo>
                  <a:lnTo>
                    <a:pt x="9488" y="4345"/>
                  </a:lnTo>
                  <a:lnTo>
                    <a:pt x="9488" y="4402"/>
                  </a:lnTo>
                  <a:lnTo>
                    <a:pt x="9510" y="4448"/>
                  </a:lnTo>
                  <a:lnTo>
                    <a:pt x="9533" y="4493"/>
                  </a:lnTo>
                  <a:lnTo>
                    <a:pt x="9556" y="4527"/>
                  </a:lnTo>
                  <a:lnTo>
                    <a:pt x="9601" y="4562"/>
                  </a:lnTo>
                  <a:lnTo>
                    <a:pt x="9647" y="4584"/>
                  </a:lnTo>
                  <a:lnTo>
                    <a:pt x="9692" y="4596"/>
                  </a:lnTo>
                  <a:lnTo>
                    <a:pt x="9749" y="4607"/>
                  </a:lnTo>
                  <a:lnTo>
                    <a:pt x="9806" y="4596"/>
                  </a:lnTo>
                  <a:lnTo>
                    <a:pt x="9874" y="4573"/>
                  </a:lnTo>
                  <a:lnTo>
                    <a:pt x="9920" y="4539"/>
                  </a:lnTo>
                  <a:lnTo>
                    <a:pt x="9965" y="4482"/>
                  </a:lnTo>
                  <a:lnTo>
                    <a:pt x="11922" y="5619"/>
                  </a:lnTo>
                  <a:lnTo>
                    <a:pt x="11911" y="5654"/>
                  </a:lnTo>
                  <a:lnTo>
                    <a:pt x="11899" y="5699"/>
                  </a:lnTo>
                  <a:lnTo>
                    <a:pt x="11911" y="5733"/>
                  </a:lnTo>
                  <a:lnTo>
                    <a:pt x="11922" y="5779"/>
                  </a:lnTo>
                  <a:lnTo>
                    <a:pt x="11945" y="5813"/>
                  </a:lnTo>
                  <a:lnTo>
                    <a:pt x="11967" y="5847"/>
                  </a:lnTo>
                  <a:lnTo>
                    <a:pt x="12002" y="5870"/>
                  </a:lnTo>
                  <a:lnTo>
                    <a:pt x="12036" y="5892"/>
                  </a:lnTo>
                  <a:lnTo>
                    <a:pt x="12070" y="5904"/>
                  </a:lnTo>
                  <a:lnTo>
                    <a:pt x="12161" y="5904"/>
                  </a:lnTo>
                  <a:lnTo>
                    <a:pt x="12195" y="5892"/>
                  </a:lnTo>
                  <a:lnTo>
                    <a:pt x="12229" y="5870"/>
                  </a:lnTo>
                  <a:lnTo>
                    <a:pt x="12263" y="5847"/>
                  </a:lnTo>
                  <a:lnTo>
                    <a:pt x="12286" y="5813"/>
                  </a:lnTo>
                  <a:lnTo>
                    <a:pt x="12309" y="5779"/>
                  </a:lnTo>
                  <a:lnTo>
                    <a:pt x="12320" y="5733"/>
                  </a:lnTo>
                  <a:lnTo>
                    <a:pt x="12320" y="5699"/>
                  </a:lnTo>
                  <a:lnTo>
                    <a:pt x="12320" y="5654"/>
                  </a:lnTo>
                  <a:lnTo>
                    <a:pt x="12309" y="5619"/>
                  </a:lnTo>
                  <a:lnTo>
                    <a:pt x="14299" y="4459"/>
                  </a:lnTo>
                  <a:lnTo>
                    <a:pt x="14333" y="4505"/>
                  </a:lnTo>
                  <a:lnTo>
                    <a:pt x="14379" y="4539"/>
                  </a:lnTo>
                  <a:lnTo>
                    <a:pt x="14424" y="4550"/>
                  </a:lnTo>
                  <a:lnTo>
                    <a:pt x="14481" y="4562"/>
                  </a:lnTo>
                  <a:lnTo>
                    <a:pt x="14538" y="4550"/>
                  </a:lnTo>
                  <a:lnTo>
                    <a:pt x="14584" y="4539"/>
                  </a:lnTo>
                  <a:lnTo>
                    <a:pt x="14629" y="4505"/>
                  </a:lnTo>
                  <a:lnTo>
                    <a:pt x="14663" y="4459"/>
                  </a:lnTo>
                  <a:lnTo>
                    <a:pt x="16631" y="5597"/>
                  </a:lnTo>
                  <a:lnTo>
                    <a:pt x="16620" y="5642"/>
                  </a:lnTo>
                  <a:lnTo>
                    <a:pt x="16609" y="5699"/>
                  </a:lnTo>
                  <a:lnTo>
                    <a:pt x="16620" y="5745"/>
                  </a:lnTo>
                  <a:lnTo>
                    <a:pt x="16631" y="5779"/>
                  </a:lnTo>
                  <a:lnTo>
                    <a:pt x="16654" y="5824"/>
                  </a:lnTo>
                  <a:lnTo>
                    <a:pt x="16677" y="5858"/>
                  </a:lnTo>
                  <a:lnTo>
                    <a:pt x="16711" y="5892"/>
                  </a:lnTo>
                  <a:lnTo>
                    <a:pt x="16745" y="5915"/>
                  </a:lnTo>
                  <a:lnTo>
                    <a:pt x="16791" y="5927"/>
                  </a:lnTo>
                  <a:lnTo>
                    <a:pt x="16836" y="5938"/>
                  </a:lnTo>
                  <a:lnTo>
                    <a:pt x="16836" y="8247"/>
                  </a:lnTo>
                  <a:lnTo>
                    <a:pt x="16791" y="8247"/>
                  </a:lnTo>
                  <a:lnTo>
                    <a:pt x="16756" y="8270"/>
                  </a:lnTo>
                  <a:lnTo>
                    <a:pt x="16722" y="8281"/>
                  </a:lnTo>
                  <a:lnTo>
                    <a:pt x="16700" y="8315"/>
                  </a:lnTo>
                  <a:lnTo>
                    <a:pt x="16677" y="8338"/>
                  </a:lnTo>
                  <a:lnTo>
                    <a:pt x="16654" y="8372"/>
                  </a:lnTo>
                  <a:lnTo>
                    <a:pt x="16643" y="8406"/>
                  </a:lnTo>
                  <a:lnTo>
                    <a:pt x="16643" y="8452"/>
                  </a:lnTo>
                  <a:lnTo>
                    <a:pt x="16643" y="8486"/>
                  </a:lnTo>
                  <a:lnTo>
                    <a:pt x="16654" y="8532"/>
                  </a:lnTo>
                  <a:lnTo>
                    <a:pt x="14652" y="9692"/>
                  </a:lnTo>
                  <a:lnTo>
                    <a:pt x="14618" y="9646"/>
                  </a:lnTo>
                  <a:lnTo>
                    <a:pt x="14584" y="9624"/>
                  </a:lnTo>
                  <a:lnTo>
                    <a:pt x="14538" y="9601"/>
                  </a:lnTo>
                  <a:lnTo>
                    <a:pt x="14447" y="9601"/>
                  </a:lnTo>
                  <a:lnTo>
                    <a:pt x="14402" y="9612"/>
                  </a:lnTo>
                  <a:lnTo>
                    <a:pt x="14368" y="9635"/>
                  </a:lnTo>
                  <a:lnTo>
                    <a:pt x="14345" y="9658"/>
                  </a:lnTo>
                  <a:lnTo>
                    <a:pt x="14322" y="9692"/>
                  </a:lnTo>
                  <a:lnTo>
                    <a:pt x="14299" y="9726"/>
                  </a:lnTo>
                  <a:lnTo>
                    <a:pt x="14288" y="9760"/>
                  </a:lnTo>
                  <a:lnTo>
                    <a:pt x="14288" y="9806"/>
                  </a:lnTo>
                  <a:lnTo>
                    <a:pt x="14288" y="9840"/>
                  </a:lnTo>
                  <a:lnTo>
                    <a:pt x="14299" y="9874"/>
                  </a:lnTo>
                  <a:lnTo>
                    <a:pt x="14333" y="9931"/>
                  </a:lnTo>
                  <a:lnTo>
                    <a:pt x="14390" y="9976"/>
                  </a:lnTo>
                  <a:lnTo>
                    <a:pt x="14424" y="9988"/>
                  </a:lnTo>
                  <a:lnTo>
                    <a:pt x="14459" y="9999"/>
                  </a:lnTo>
                  <a:lnTo>
                    <a:pt x="14459" y="12285"/>
                  </a:lnTo>
                  <a:lnTo>
                    <a:pt x="14413" y="12297"/>
                  </a:lnTo>
                  <a:lnTo>
                    <a:pt x="14368" y="12320"/>
                  </a:lnTo>
                  <a:lnTo>
                    <a:pt x="14322" y="12342"/>
                  </a:lnTo>
                  <a:lnTo>
                    <a:pt x="14288" y="12376"/>
                  </a:lnTo>
                  <a:lnTo>
                    <a:pt x="14254" y="12411"/>
                  </a:lnTo>
                  <a:lnTo>
                    <a:pt x="14231" y="12456"/>
                  </a:lnTo>
                  <a:lnTo>
                    <a:pt x="14220" y="12502"/>
                  </a:lnTo>
                  <a:lnTo>
                    <a:pt x="14220" y="12558"/>
                  </a:lnTo>
                  <a:lnTo>
                    <a:pt x="14220" y="12615"/>
                  </a:lnTo>
                  <a:lnTo>
                    <a:pt x="14242" y="12661"/>
                  </a:lnTo>
                  <a:lnTo>
                    <a:pt x="14265" y="12706"/>
                  </a:lnTo>
                  <a:lnTo>
                    <a:pt x="14299" y="12752"/>
                  </a:lnTo>
                  <a:lnTo>
                    <a:pt x="14333" y="12775"/>
                  </a:lnTo>
                  <a:lnTo>
                    <a:pt x="14379" y="12809"/>
                  </a:lnTo>
                  <a:lnTo>
                    <a:pt x="14424" y="12820"/>
                  </a:lnTo>
                  <a:lnTo>
                    <a:pt x="14550" y="12820"/>
                  </a:lnTo>
                  <a:lnTo>
                    <a:pt x="14618" y="12786"/>
                  </a:lnTo>
                  <a:lnTo>
                    <a:pt x="14663" y="12752"/>
                  </a:lnTo>
                  <a:lnTo>
                    <a:pt x="14709" y="12695"/>
                  </a:lnTo>
                  <a:lnTo>
                    <a:pt x="16609" y="13798"/>
                  </a:lnTo>
                  <a:lnTo>
                    <a:pt x="16586" y="13844"/>
                  </a:lnTo>
                  <a:lnTo>
                    <a:pt x="16586" y="13901"/>
                  </a:lnTo>
                  <a:lnTo>
                    <a:pt x="16586" y="13958"/>
                  </a:lnTo>
                  <a:lnTo>
                    <a:pt x="16609" y="14003"/>
                  </a:lnTo>
                  <a:lnTo>
                    <a:pt x="16631" y="14049"/>
                  </a:lnTo>
                  <a:lnTo>
                    <a:pt x="16654" y="14094"/>
                  </a:lnTo>
                  <a:lnTo>
                    <a:pt x="16688" y="14117"/>
                  </a:lnTo>
                  <a:lnTo>
                    <a:pt x="16734" y="14151"/>
                  </a:lnTo>
                  <a:lnTo>
                    <a:pt x="16779" y="14162"/>
                  </a:lnTo>
                  <a:lnTo>
                    <a:pt x="16836" y="14174"/>
                  </a:lnTo>
                  <a:lnTo>
                    <a:pt x="16836" y="16449"/>
                  </a:lnTo>
                  <a:lnTo>
                    <a:pt x="16791" y="16449"/>
                  </a:lnTo>
                  <a:lnTo>
                    <a:pt x="16756" y="16472"/>
                  </a:lnTo>
                  <a:lnTo>
                    <a:pt x="16722" y="16483"/>
                  </a:lnTo>
                  <a:lnTo>
                    <a:pt x="16688" y="16517"/>
                  </a:lnTo>
                  <a:lnTo>
                    <a:pt x="16665" y="16551"/>
                  </a:lnTo>
                  <a:lnTo>
                    <a:pt x="16654" y="16585"/>
                  </a:lnTo>
                  <a:lnTo>
                    <a:pt x="16643" y="16619"/>
                  </a:lnTo>
                  <a:lnTo>
                    <a:pt x="16631" y="16665"/>
                  </a:lnTo>
                  <a:lnTo>
                    <a:pt x="16643" y="16699"/>
                  </a:lnTo>
                  <a:lnTo>
                    <a:pt x="16654" y="16745"/>
                  </a:lnTo>
                  <a:lnTo>
                    <a:pt x="14629" y="17916"/>
                  </a:lnTo>
                  <a:lnTo>
                    <a:pt x="14606" y="17882"/>
                  </a:lnTo>
                  <a:lnTo>
                    <a:pt x="14572" y="17859"/>
                  </a:lnTo>
                  <a:lnTo>
                    <a:pt x="14527" y="17837"/>
                  </a:lnTo>
                  <a:lnTo>
                    <a:pt x="14436" y="17837"/>
                  </a:lnTo>
                  <a:lnTo>
                    <a:pt x="14402" y="17859"/>
                  </a:lnTo>
                  <a:lnTo>
                    <a:pt x="14368" y="17882"/>
                  </a:lnTo>
                  <a:lnTo>
                    <a:pt x="14345" y="17905"/>
                  </a:lnTo>
                  <a:lnTo>
                    <a:pt x="12286" y="16722"/>
                  </a:lnTo>
                  <a:lnTo>
                    <a:pt x="12297" y="16665"/>
                  </a:lnTo>
                  <a:lnTo>
                    <a:pt x="12297" y="16619"/>
                  </a:lnTo>
                  <a:lnTo>
                    <a:pt x="12286" y="16585"/>
                  </a:lnTo>
                  <a:lnTo>
                    <a:pt x="12275" y="16551"/>
                  </a:lnTo>
                  <a:lnTo>
                    <a:pt x="12252" y="16528"/>
                  </a:lnTo>
                  <a:lnTo>
                    <a:pt x="12218" y="16506"/>
                  </a:lnTo>
                  <a:lnTo>
                    <a:pt x="12184" y="16483"/>
                  </a:lnTo>
                  <a:lnTo>
                    <a:pt x="12149" y="16472"/>
                  </a:lnTo>
                  <a:lnTo>
                    <a:pt x="12081" y="16472"/>
                  </a:lnTo>
                  <a:lnTo>
                    <a:pt x="12036" y="16483"/>
                  </a:lnTo>
                  <a:lnTo>
                    <a:pt x="12013" y="16506"/>
                  </a:lnTo>
                  <a:lnTo>
                    <a:pt x="11979" y="16528"/>
                  </a:lnTo>
                  <a:lnTo>
                    <a:pt x="11956" y="16551"/>
                  </a:lnTo>
                  <a:lnTo>
                    <a:pt x="11945" y="16585"/>
                  </a:lnTo>
                  <a:lnTo>
                    <a:pt x="11933" y="16619"/>
                  </a:lnTo>
                  <a:lnTo>
                    <a:pt x="11922" y="16665"/>
                  </a:lnTo>
                  <a:lnTo>
                    <a:pt x="11933" y="16722"/>
                  </a:lnTo>
                  <a:lnTo>
                    <a:pt x="9886" y="17905"/>
                  </a:lnTo>
                  <a:lnTo>
                    <a:pt x="9863" y="17882"/>
                  </a:lnTo>
                  <a:lnTo>
                    <a:pt x="9829" y="17848"/>
                  </a:lnTo>
                  <a:lnTo>
                    <a:pt x="9783" y="17837"/>
                  </a:lnTo>
                  <a:lnTo>
                    <a:pt x="9704" y="17837"/>
                  </a:lnTo>
                  <a:lnTo>
                    <a:pt x="9658" y="17848"/>
                  </a:lnTo>
                  <a:lnTo>
                    <a:pt x="9624" y="17882"/>
                  </a:lnTo>
                  <a:lnTo>
                    <a:pt x="9601" y="17905"/>
                  </a:lnTo>
                  <a:lnTo>
                    <a:pt x="7611" y="16756"/>
                  </a:lnTo>
                  <a:lnTo>
                    <a:pt x="7622" y="16710"/>
                  </a:lnTo>
                  <a:lnTo>
                    <a:pt x="7622" y="16665"/>
                  </a:lnTo>
                  <a:lnTo>
                    <a:pt x="7622" y="16619"/>
                  </a:lnTo>
                  <a:lnTo>
                    <a:pt x="7611" y="16574"/>
                  </a:lnTo>
                  <a:lnTo>
                    <a:pt x="7588" y="16528"/>
                  </a:lnTo>
                  <a:lnTo>
                    <a:pt x="7554" y="16494"/>
                  </a:lnTo>
                  <a:lnTo>
                    <a:pt x="7531" y="16460"/>
                  </a:lnTo>
                  <a:lnTo>
                    <a:pt x="7485" y="16437"/>
                  </a:lnTo>
                  <a:lnTo>
                    <a:pt x="7440" y="16426"/>
                  </a:lnTo>
                  <a:lnTo>
                    <a:pt x="7394" y="16415"/>
                  </a:lnTo>
                  <a:lnTo>
                    <a:pt x="7394" y="14117"/>
                  </a:lnTo>
                  <a:lnTo>
                    <a:pt x="7440" y="14117"/>
                  </a:lnTo>
                  <a:lnTo>
                    <a:pt x="7474" y="14094"/>
                  </a:lnTo>
                  <a:lnTo>
                    <a:pt x="7508" y="14071"/>
                  </a:lnTo>
                  <a:lnTo>
                    <a:pt x="7531" y="14049"/>
                  </a:lnTo>
                  <a:lnTo>
                    <a:pt x="7565" y="14015"/>
                  </a:lnTo>
                  <a:lnTo>
                    <a:pt x="7576" y="13980"/>
                  </a:lnTo>
                  <a:lnTo>
                    <a:pt x="7588" y="13946"/>
                  </a:lnTo>
                  <a:lnTo>
                    <a:pt x="7588" y="13901"/>
                  </a:lnTo>
                  <a:lnTo>
                    <a:pt x="7588" y="13867"/>
                  </a:lnTo>
                  <a:lnTo>
                    <a:pt x="7576" y="13821"/>
                  </a:lnTo>
                  <a:lnTo>
                    <a:pt x="9590" y="12661"/>
                  </a:lnTo>
                  <a:lnTo>
                    <a:pt x="9613" y="12695"/>
                  </a:lnTo>
                  <a:lnTo>
                    <a:pt x="9658" y="12729"/>
                  </a:lnTo>
                  <a:lnTo>
                    <a:pt x="9692" y="12740"/>
                  </a:lnTo>
                  <a:lnTo>
                    <a:pt x="9749" y="12752"/>
                  </a:lnTo>
                  <a:lnTo>
                    <a:pt x="9783" y="12740"/>
                  </a:lnTo>
                  <a:lnTo>
                    <a:pt x="9817" y="12729"/>
                  </a:lnTo>
                  <a:lnTo>
                    <a:pt x="9852" y="12718"/>
                  </a:lnTo>
                  <a:lnTo>
                    <a:pt x="9874" y="12695"/>
                  </a:lnTo>
                  <a:lnTo>
                    <a:pt x="9897" y="12661"/>
                  </a:lnTo>
                  <a:lnTo>
                    <a:pt x="9920" y="12627"/>
                  </a:lnTo>
                  <a:lnTo>
                    <a:pt x="9931" y="12593"/>
                  </a:lnTo>
                  <a:lnTo>
                    <a:pt x="9931" y="12558"/>
                  </a:lnTo>
                  <a:lnTo>
                    <a:pt x="9920" y="12490"/>
                  </a:lnTo>
                  <a:lnTo>
                    <a:pt x="9886" y="12433"/>
                  </a:lnTo>
                  <a:lnTo>
                    <a:pt x="9829" y="12388"/>
                  </a:lnTo>
                  <a:lnTo>
                    <a:pt x="9772" y="12365"/>
                  </a:lnTo>
                  <a:lnTo>
                    <a:pt x="9772" y="10022"/>
                  </a:lnTo>
                  <a:lnTo>
                    <a:pt x="9806" y="10010"/>
                  </a:lnTo>
                  <a:lnTo>
                    <a:pt x="9840" y="9999"/>
                  </a:lnTo>
                  <a:lnTo>
                    <a:pt x="9874" y="9976"/>
                  </a:lnTo>
                  <a:lnTo>
                    <a:pt x="9908" y="9942"/>
                  </a:lnTo>
                  <a:lnTo>
                    <a:pt x="9931" y="9919"/>
                  </a:lnTo>
                  <a:lnTo>
                    <a:pt x="9954" y="9885"/>
                  </a:lnTo>
                  <a:lnTo>
                    <a:pt x="9965" y="9840"/>
                  </a:lnTo>
                  <a:lnTo>
                    <a:pt x="9965" y="9806"/>
                  </a:lnTo>
                  <a:lnTo>
                    <a:pt x="9954" y="9760"/>
                  </a:lnTo>
                  <a:lnTo>
                    <a:pt x="9943" y="9715"/>
                  </a:lnTo>
                  <a:lnTo>
                    <a:pt x="9931" y="9680"/>
                  </a:lnTo>
                  <a:lnTo>
                    <a:pt x="9897" y="9646"/>
                  </a:lnTo>
                  <a:lnTo>
                    <a:pt x="9863" y="9612"/>
                  </a:lnTo>
                  <a:lnTo>
                    <a:pt x="9829" y="9601"/>
                  </a:lnTo>
                  <a:lnTo>
                    <a:pt x="9783" y="9589"/>
                  </a:lnTo>
                  <a:lnTo>
                    <a:pt x="9749" y="9578"/>
                  </a:lnTo>
                  <a:lnTo>
                    <a:pt x="9692" y="9589"/>
                  </a:lnTo>
                  <a:lnTo>
                    <a:pt x="9635" y="9601"/>
                  </a:lnTo>
                  <a:lnTo>
                    <a:pt x="9601" y="9635"/>
                  </a:lnTo>
                  <a:lnTo>
                    <a:pt x="9567" y="9680"/>
                  </a:lnTo>
                  <a:lnTo>
                    <a:pt x="7599" y="8543"/>
                  </a:lnTo>
                  <a:lnTo>
                    <a:pt x="7611" y="8497"/>
                  </a:lnTo>
                  <a:lnTo>
                    <a:pt x="7622" y="8452"/>
                  </a:lnTo>
                  <a:lnTo>
                    <a:pt x="7611" y="8406"/>
                  </a:lnTo>
                  <a:lnTo>
                    <a:pt x="7599" y="8361"/>
                  </a:lnTo>
                  <a:lnTo>
                    <a:pt x="7576" y="8315"/>
                  </a:lnTo>
                  <a:lnTo>
                    <a:pt x="7542" y="8281"/>
                  </a:lnTo>
                  <a:lnTo>
                    <a:pt x="7508" y="8247"/>
                  </a:lnTo>
                  <a:lnTo>
                    <a:pt x="7474" y="8224"/>
                  </a:lnTo>
                  <a:lnTo>
                    <a:pt x="7429" y="8213"/>
                  </a:lnTo>
                  <a:lnTo>
                    <a:pt x="7372" y="8202"/>
                  </a:lnTo>
                  <a:lnTo>
                    <a:pt x="7326" y="8213"/>
                  </a:lnTo>
                  <a:lnTo>
                    <a:pt x="7281" y="8224"/>
                  </a:lnTo>
                  <a:lnTo>
                    <a:pt x="7235" y="8247"/>
                  </a:lnTo>
                  <a:lnTo>
                    <a:pt x="7201" y="8281"/>
                  </a:lnTo>
                  <a:lnTo>
                    <a:pt x="7167" y="8315"/>
                  </a:lnTo>
                  <a:lnTo>
                    <a:pt x="7144" y="8361"/>
                  </a:lnTo>
                  <a:lnTo>
                    <a:pt x="7133" y="8406"/>
                  </a:lnTo>
                  <a:lnTo>
                    <a:pt x="7133" y="8452"/>
                  </a:lnTo>
                  <a:lnTo>
                    <a:pt x="7133" y="8497"/>
                  </a:lnTo>
                  <a:lnTo>
                    <a:pt x="7144" y="8543"/>
                  </a:lnTo>
                  <a:lnTo>
                    <a:pt x="5199" y="9669"/>
                  </a:lnTo>
                  <a:lnTo>
                    <a:pt x="5165" y="9624"/>
                  </a:lnTo>
                  <a:lnTo>
                    <a:pt x="5119" y="9589"/>
                  </a:lnTo>
                  <a:lnTo>
                    <a:pt x="5063" y="9567"/>
                  </a:lnTo>
                  <a:lnTo>
                    <a:pt x="4949" y="9567"/>
                  </a:lnTo>
                  <a:lnTo>
                    <a:pt x="4892" y="9589"/>
                  </a:lnTo>
                  <a:lnTo>
                    <a:pt x="4846" y="9624"/>
                  </a:lnTo>
                  <a:lnTo>
                    <a:pt x="4801" y="9669"/>
                  </a:lnTo>
                  <a:lnTo>
                    <a:pt x="2810" y="8520"/>
                  </a:lnTo>
                  <a:lnTo>
                    <a:pt x="2833" y="8452"/>
                  </a:lnTo>
                  <a:lnTo>
                    <a:pt x="2822" y="8418"/>
                  </a:lnTo>
                  <a:lnTo>
                    <a:pt x="2810" y="8372"/>
                  </a:lnTo>
                  <a:lnTo>
                    <a:pt x="2799" y="8338"/>
                  </a:lnTo>
                  <a:lnTo>
                    <a:pt x="2776" y="8315"/>
                  </a:lnTo>
                  <a:lnTo>
                    <a:pt x="2742" y="8293"/>
                  </a:lnTo>
                  <a:lnTo>
                    <a:pt x="2708" y="8270"/>
                  </a:lnTo>
                  <a:lnTo>
                    <a:pt x="2674" y="8259"/>
                  </a:lnTo>
                  <a:lnTo>
                    <a:pt x="2594" y="8259"/>
                  </a:lnTo>
                  <a:lnTo>
                    <a:pt x="2560" y="8270"/>
                  </a:lnTo>
                  <a:lnTo>
                    <a:pt x="2526" y="8293"/>
                  </a:lnTo>
                  <a:lnTo>
                    <a:pt x="2492" y="8315"/>
                  </a:lnTo>
                  <a:lnTo>
                    <a:pt x="2469" y="8338"/>
                  </a:lnTo>
                  <a:lnTo>
                    <a:pt x="2458" y="8372"/>
                  </a:lnTo>
                  <a:lnTo>
                    <a:pt x="2446" y="8418"/>
                  </a:lnTo>
                  <a:lnTo>
                    <a:pt x="2435" y="8452"/>
                  </a:lnTo>
                  <a:lnTo>
                    <a:pt x="2446" y="8520"/>
                  </a:lnTo>
                  <a:lnTo>
                    <a:pt x="478" y="9658"/>
                  </a:lnTo>
                  <a:lnTo>
                    <a:pt x="433" y="9612"/>
                  </a:lnTo>
                  <a:lnTo>
                    <a:pt x="376" y="9578"/>
                  </a:lnTo>
                  <a:lnTo>
                    <a:pt x="319" y="9555"/>
                  </a:lnTo>
                  <a:lnTo>
                    <a:pt x="251" y="9544"/>
                  </a:lnTo>
                  <a:lnTo>
                    <a:pt x="205" y="9544"/>
                  </a:lnTo>
                  <a:lnTo>
                    <a:pt x="160" y="9567"/>
                  </a:lnTo>
                  <a:lnTo>
                    <a:pt x="114" y="9589"/>
                  </a:lnTo>
                  <a:lnTo>
                    <a:pt x="69" y="9612"/>
                  </a:lnTo>
                  <a:lnTo>
                    <a:pt x="46" y="9658"/>
                  </a:lnTo>
                  <a:lnTo>
                    <a:pt x="12" y="9703"/>
                  </a:lnTo>
                  <a:lnTo>
                    <a:pt x="0" y="9749"/>
                  </a:lnTo>
                  <a:lnTo>
                    <a:pt x="0" y="9806"/>
                  </a:lnTo>
                  <a:lnTo>
                    <a:pt x="0" y="9851"/>
                  </a:lnTo>
                  <a:lnTo>
                    <a:pt x="12" y="9897"/>
                  </a:lnTo>
                  <a:lnTo>
                    <a:pt x="35" y="9942"/>
                  </a:lnTo>
                  <a:lnTo>
                    <a:pt x="69" y="9976"/>
                  </a:lnTo>
                  <a:lnTo>
                    <a:pt x="103" y="10010"/>
                  </a:lnTo>
                  <a:lnTo>
                    <a:pt x="148" y="10033"/>
                  </a:lnTo>
                  <a:lnTo>
                    <a:pt x="194" y="10056"/>
                  </a:lnTo>
                  <a:lnTo>
                    <a:pt x="239" y="10056"/>
                  </a:lnTo>
                  <a:lnTo>
                    <a:pt x="239" y="12320"/>
                  </a:lnTo>
                  <a:lnTo>
                    <a:pt x="194" y="12331"/>
                  </a:lnTo>
                  <a:lnTo>
                    <a:pt x="160" y="12342"/>
                  </a:lnTo>
                  <a:lnTo>
                    <a:pt x="114" y="12365"/>
                  </a:lnTo>
                  <a:lnTo>
                    <a:pt x="80" y="12399"/>
                  </a:lnTo>
                  <a:lnTo>
                    <a:pt x="57" y="12433"/>
                  </a:lnTo>
                  <a:lnTo>
                    <a:pt x="35" y="12467"/>
                  </a:lnTo>
                  <a:lnTo>
                    <a:pt x="23" y="12513"/>
                  </a:lnTo>
                  <a:lnTo>
                    <a:pt x="23" y="12558"/>
                  </a:lnTo>
                  <a:lnTo>
                    <a:pt x="23" y="12604"/>
                  </a:lnTo>
                  <a:lnTo>
                    <a:pt x="35" y="12649"/>
                  </a:lnTo>
                  <a:lnTo>
                    <a:pt x="57" y="12684"/>
                  </a:lnTo>
                  <a:lnTo>
                    <a:pt x="91" y="12729"/>
                  </a:lnTo>
                  <a:lnTo>
                    <a:pt x="126" y="12752"/>
                  </a:lnTo>
                  <a:lnTo>
                    <a:pt x="160" y="12775"/>
                  </a:lnTo>
                  <a:lnTo>
                    <a:pt x="205" y="12786"/>
                  </a:lnTo>
                  <a:lnTo>
                    <a:pt x="251" y="12797"/>
                  </a:lnTo>
                  <a:lnTo>
                    <a:pt x="319" y="12786"/>
                  </a:lnTo>
                  <a:lnTo>
                    <a:pt x="376" y="12763"/>
                  </a:lnTo>
                  <a:lnTo>
                    <a:pt x="421" y="12729"/>
                  </a:lnTo>
                  <a:lnTo>
                    <a:pt x="455" y="12684"/>
                  </a:lnTo>
                  <a:lnTo>
                    <a:pt x="2389" y="13798"/>
                  </a:lnTo>
                  <a:lnTo>
                    <a:pt x="2367" y="13844"/>
                  </a:lnTo>
                  <a:lnTo>
                    <a:pt x="2367" y="13901"/>
                  </a:lnTo>
                  <a:lnTo>
                    <a:pt x="2367" y="13958"/>
                  </a:lnTo>
                  <a:lnTo>
                    <a:pt x="2389" y="14003"/>
                  </a:lnTo>
                  <a:lnTo>
                    <a:pt x="2412" y="14049"/>
                  </a:lnTo>
                  <a:lnTo>
                    <a:pt x="2435" y="14083"/>
                  </a:lnTo>
                  <a:lnTo>
                    <a:pt x="2469" y="14117"/>
                  </a:lnTo>
                  <a:lnTo>
                    <a:pt x="2514" y="14140"/>
                  </a:lnTo>
                  <a:lnTo>
                    <a:pt x="2560" y="14162"/>
                  </a:lnTo>
                  <a:lnTo>
                    <a:pt x="2617" y="14174"/>
                  </a:lnTo>
                  <a:lnTo>
                    <a:pt x="2617" y="16494"/>
                  </a:lnTo>
                  <a:lnTo>
                    <a:pt x="2560" y="16517"/>
                  </a:lnTo>
                  <a:lnTo>
                    <a:pt x="2514" y="16551"/>
                  </a:lnTo>
                  <a:lnTo>
                    <a:pt x="2480" y="16608"/>
                  </a:lnTo>
                  <a:lnTo>
                    <a:pt x="2469" y="16665"/>
                  </a:lnTo>
                  <a:lnTo>
                    <a:pt x="2480" y="16722"/>
                  </a:lnTo>
                  <a:lnTo>
                    <a:pt x="2514" y="16779"/>
                  </a:lnTo>
                  <a:lnTo>
                    <a:pt x="2571" y="16813"/>
                  </a:lnTo>
                  <a:lnTo>
                    <a:pt x="2628" y="16824"/>
                  </a:lnTo>
                  <a:lnTo>
                    <a:pt x="2674" y="16824"/>
                  </a:lnTo>
                  <a:lnTo>
                    <a:pt x="2708" y="16813"/>
                  </a:lnTo>
                  <a:lnTo>
                    <a:pt x="2742" y="16790"/>
                  </a:lnTo>
                  <a:lnTo>
                    <a:pt x="2765" y="16756"/>
                  </a:lnTo>
                  <a:lnTo>
                    <a:pt x="4812" y="17939"/>
                  </a:lnTo>
                  <a:lnTo>
                    <a:pt x="4801" y="17973"/>
                  </a:lnTo>
                  <a:lnTo>
                    <a:pt x="4801" y="18007"/>
                  </a:lnTo>
                  <a:lnTo>
                    <a:pt x="4801" y="18053"/>
                  </a:lnTo>
                  <a:lnTo>
                    <a:pt x="4812" y="18087"/>
                  </a:lnTo>
                  <a:lnTo>
                    <a:pt x="4835" y="18121"/>
                  </a:lnTo>
                  <a:lnTo>
                    <a:pt x="4858" y="18155"/>
                  </a:lnTo>
                  <a:lnTo>
                    <a:pt x="4892" y="18178"/>
                  </a:lnTo>
                  <a:lnTo>
                    <a:pt x="4926" y="18201"/>
                  </a:lnTo>
                  <a:lnTo>
                    <a:pt x="4960" y="18212"/>
                  </a:lnTo>
                  <a:lnTo>
                    <a:pt x="5040" y="18212"/>
                  </a:lnTo>
                  <a:lnTo>
                    <a:pt x="5085" y="18201"/>
                  </a:lnTo>
                  <a:lnTo>
                    <a:pt x="5119" y="18178"/>
                  </a:lnTo>
                  <a:lnTo>
                    <a:pt x="5154" y="18155"/>
                  </a:lnTo>
                  <a:lnTo>
                    <a:pt x="5176" y="18121"/>
                  </a:lnTo>
                  <a:lnTo>
                    <a:pt x="5199" y="18087"/>
                  </a:lnTo>
                  <a:lnTo>
                    <a:pt x="5210" y="18053"/>
                  </a:lnTo>
                  <a:lnTo>
                    <a:pt x="5210" y="18007"/>
                  </a:lnTo>
                  <a:lnTo>
                    <a:pt x="5210" y="17973"/>
                  </a:lnTo>
                  <a:lnTo>
                    <a:pt x="5199" y="17939"/>
                  </a:lnTo>
                  <a:lnTo>
                    <a:pt x="7167" y="16801"/>
                  </a:lnTo>
                  <a:lnTo>
                    <a:pt x="7201" y="16847"/>
                  </a:lnTo>
                  <a:lnTo>
                    <a:pt x="7258" y="16881"/>
                  </a:lnTo>
                  <a:lnTo>
                    <a:pt x="7315" y="16904"/>
                  </a:lnTo>
                  <a:lnTo>
                    <a:pt x="7372" y="16915"/>
                  </a:lnTo>
                  <a:lnTo>
                    <a:pt x="7440" y="16904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801"/>
                  </a:lnTo>
                  <a:lnTo>
                    <a:pt x="9579" y="17950"/>
                  </a:lnTo>
                  <a:lnTo>
                    <a:pt x="9567" y="18007"/>
                  </a:lnTo>
                  <a:lnTo>
                    <a:pt x="9579" y="18076"/>
                  </a:lnTo>
                  <a:lnTo>
                    <a:pt x="9613" y="18132"/>
                  </a:lnTo>
                  <a:lnTo>
                    <a:pt x="9658" y="18167"/>
                  </a:lnTo>
                  <a:lnTo>
                    <a:pt x="9726" y="18189"/>
                  </a:lnTo>
                  <a:lnTo>
                    <a:pt x="9726" y="20521"/>
                  </a:lnTo>
                  <a:lnTo>
                    <a:pt x="9681" y="20533"/>
                  </a:lnTo>
                  <a:lnTo>
                    <a:pt x="9635" y="20544"/>
                  </a:lnTo>
                  <a:lnTo>
                    <a:pt x="9590" y="20567"/>
                  </a:lnTo>
                  <a:lnTo>
                    <a:pt x="9556" y="20601"/>
                  </a:lnTo>
                  <a:lnTo>
                    <a:pt x="9533" y="20635"/>
                  </a:lnTo>
                  <a:lnTo>
                    <a:pt x="9510" y="20680"/>
                  </a:lnTo>
                  <a:lnTo>
                    <a:pt x="9499" y="20715"/>
                  </a:lnTo>
                  <a:lnTo>
                    <a:pt x="9499" y="20771"/>
                  </a:lnTo>
                  <a:lnTo>
                    <a:pt x="9499" y="20817"/>
                  </a:lnTo>
                  <a:lnTo>
                    <a:pt x="9510" y="20862"/>
                  </a:lnTo>
                  <a:lnTo>
                    <a:pt x="7554" y="21989"/>
                  </a:lnTo>
                  <a:lnTo>
                    <a:pt x="7520" y="21955"/>
                  </a:lnTo>
                  <a:lnTo>
                    <a:pt x="7474" y="21920"/>
                  </a:lnTo>
                  <a:lnTo>
                    <a:pt x="7429" y="21898"/>
                  </a:lnTo>
                  <a:lnTo>
                    <a:pt x="7315" y="21898"/>
                  </a:lnTo>
                  <a:lnTo>
                    <a:pt x="7269" y="21920"/>
                  </a:lnTo>
                  <a:lnTo>
                    <a:pt x="7224" y="21955"/>
                  </a:lnTo>
                  <a:lnTo>
                    <a:pt x="7190" y="21989"/>
                  </a:lnTo>
                  <a:lnTo>
                    <a:pt x="5222" y="20862"/>
                  </a:lnTo>
                  <a:lnTo>
                    <a:pt x="5245" y="20817"/>
                  </a:lnTo>
                  <a:lnTo>
                    <a:pt x="5245" y="20771"/>
                  </a:lnTo>
                  <a:lnTo>
                    <a:pt x="5245" y="20715"/>
                  </a:lnTo>
                  <a:lnTo>
                    <a:pt x="5222" y="20669"/>
                  </a:lnTo>
                  <a:lnTo>
                    <a:pt x="5199" y="20635"/>
                  </a:lnTo>
                  <a:lnTo>
                    <a:pt x="5176" y="20601"/>
                  </a:lnTo>
                  <a:lnTo>
                    <a:pt x="5142" y="20567"/>
                  </a:lnTo>
                  <a:lnTo>
                    <a:pt x="5097" y="20544"/>
                  </a:lnTo>
                  <a:lnTo>
                    <a:pt x="5051" y="20533"/>
                  </a:lnTo>
                  <a:lnTo>
                    <a:pt x="5006" y="20521"/>
                  </a:lnTo>
                  <a:lnTo>
                    <a:pt x="4960" y="20533"/>
                  </a:lnTo>
                  <a:lnTo>
                    <a:pt x="4915" y="20544"/>
                  </a:lnTo>
                  <a:lnTo>
                    <a:pt x="4869" y="20567"/>
                  </a:lnTo>
                  <a:lnTo>
                    <a:pt x="4835" y="20601"/>
                  </a:lnTo>
                  <a:lnTo>
                    <a:pt x="4801" y="20635"/>
                  </a:lnTo>
                  <a:lnTo>
                    <a:pt x="4778" y="20669"/>
                  </a:lnTo>
                  <a:lnTo>
                    <a:pt x="4767" y="20715"/>
                  </a:lnTo>
                  <a:lnTo>
                    <a:pt x="4767" y="20771"/>
                  </a:lnTo>
                  <a:lnTo>
                    <a:pt x="4767" y="20817"/>
                  </a:lnTo>
                  <a:lnTo>
                    <a:pt x="4778" y="20862"/>
                  </a:lnTo>
                  <a:lnTo>
                    <a:pt x="2833" y="21977"/>
                  </a:lnTo>
                  <a:lnTo>
                    <a:pt x="2799" y="21932"/>
                  </a:lnTo>
                  <a:lnTo>
                    <a:pt x="2753" y="21898"/>
                  </a:lnTo>
                  <a:lnTo>
                    <a:pt x="2696" y="21875"/>
                  </a:lnTo>
                  <a:lnTo>
                    <a:pt x="2583" y="21875"/>
                  </a:lnTo>
                  <a:lnTo>
                    <a:pt x="2537" y="21886"/>
                  </a:lnTo>
                  <a:lnTo>
                    <a:pt x="2492" y="21909"/>
                  </a:lnTo>
                  <a:lnTo>
                    <a:pt x="2458" y="21943"/>
                  </a:lnTo>
                  <a:lnTo>
                    <a:pt x="2435" y="21977"/>
                  </a:lnTo>
                  <a:lnTo>
                    <a:pt x="2412" y="22023"/>
                  </a:lnTo>
                  <a:lnTo>
                    <a:pt x="2389" y="22068"/>
                  </a:lnTo>
                  <a:lnTo>
                    <a:pt x="2389" y="22114"/>
                  </a:lnTo>
                  <a:lnTo>
                    <a:pt x="2389" y="22159"/>
                  </a:lnTo>
                  <a:lnTo>
                    <a:pt x="2412" y="22205"/>
                  </a:lnTo>
                  <a:lnTo>
                    <a:pt x="2423" y="22239"/>
                  </a:lnTo>
                  <a:lnTo>
                    <a:pt x="2458" y="22284"/>
                  </a:lnTo>
                  <a:lnTo>
                    <a:pt x="2492" y="22307"/>
                  </a:lnTo>
                  <a:lnTo>
                    <a:pt x="2526" y="22330"/>
                  </a:lnTo>
                  <a:lnTo>
                    <a:pt x="2571" y="22353"/>
                  </a:lnTo>
                  <a:lnTo>
                    <a:pt x="2617" y="22353"/>
                  </a:lnTo>
                  <a:lnTo>
                    <a:pt x="2617" y="24650"/>
                  </a:lnTo>
                  <a:lnTo>
                    <a:pt x="2571" y="24662"/>
                  </a:lnTo>
                  <a:lnTo>
                    <a:pt x="2537" y="24673"/>
                  </a:lnTo>
                  <a:lnTo>
                    <a:pt x="2503" y="24696"/>
                  </a:lnTo>
                  <a:lnTo>
                    <a:pt x="2469" y="24719"/>
                  </a:lnTo>
                  <a:lnTo>
                    <a:pt x="2446" y="24753"/>
                  </a:lnTo>
                  <a:lnTo>
                    <a:pt x="2423" y="24787"/>
                  </a:lnTo>
                  <a:lnTo>
                    <a:pt x="2412" y="24832"/>
                  </a:lnTo>
                  <a:lnTo>
                    <a:pt x="2412" y="24867"/>
                  </a:lnTo>
                  <a:lnTo>
                    <a:pt x="2412" y="24912"/>
                  </a:lnTo>
                  <a:lnTo>
                    <a:pt x="2423" y="24958"/>
                  </a:lnTo>
                  <a:lnTo>
                    <a:pt x="1639" y="25413"/>
                  </a:lnTo>
                  <a:lnTo>
                    <a:pt x="1730" y="25413"/>
                  </a:lnTo>
                  <a:lnTo>
                    <a:pt x="2446" y="24992"/>
                  </a:lnTo>
                  <a:lnTo>
                    <a:pt x="2480" y="25037"/>
                  </a:lnTo>
                  <a:lnTo>
                    <a:pt x="2526" y="25071"/>
                  </a:lnTo>
                  <a:lnTo>
                    <a:pt x="2583" y="25083"/>
                  </a:lnTo>
                  <a:lnTo>
                    <a:pt x="2628" y="25094"/>
                  </a:lnTo>
                  <a:lnTo>
                    <a:pt x="2685" y="25083"/>
                  </a:lnTo>
                  <a:lnTo>
                    <a:pt x="2742" y="25071"/>
                  </a:lnTo>
                  <a:lnTo>
                    <a:pt x="2787" y="25037"/>
                  </a:lnTo>
                  <a:lnTo>
                    <a:pt x="2822" y="24992"/>
                  </a:lnTo>
                  <a:lnTo>
                    <a:pt x="3538" y="25413"/>
                  </a:lnTo>
                  <a:lnTo>
                    <a:pt x="3629" y="25413"/>
                  </a:lnTo>
                  <a:lnTo>
                    <a:pt x="2844" y="24958"/>
                  </a:lnTo>
                  <a:lnTo>
                    <a:pt x="2856" y="24912"/>
                  </a:lnTo>
                  <a:lnTo>
                    <a:pt x="2856" y="24867"/>
                  </a:lnTo>
                  <a:lnTo>
                    <a:pt x="2856" y="24832"/>
                  </a:lnTo>
                  <a:lnTo>
                    <a:pt x="2844" y="24787"/>
                  </a:lnTo>
                  <a:lnTo>
                    <a:pt x="2822" y="24753"/>
                  </a:lnTo>
                  <a:lnTo>
                    <a:pt x="2799" y="24719"/>
                  </a:lnTo>
                  <a:lnTo>
                    <a:pt x="2765" y="24696"/>
                  </a:lnTo>
                  <a:lnTo>
                    <a:pt x="2731" y="24673"/>
                  </a:lnTo>
                  <a:lnTo>
                    <a:pt x="2696" y="24662"/>
                  </a:lnTo>
                  <a:lnTo>
                    <a:pt x="2662" y="24650"/>
                  </a:lnTo>
                  <a:lnTo>
                    <a:pt x="2662" y="22353"/>
                  </a:lnTo>
                  <a:lnTo>
                    <a:pt x="2696" y="22353"/>
                  </a:lnTo>
                  <a:lnTo>
                    <a:pt x="2742" y="22330"/>
                  </a:lnTo>
                  <a:lnTo>
                    <a:pt x="2776" y="22307"/>
                  </a:lnTo>
                  <a:lnTo>
                    <a:pt x="2810" y="22273"/>
                  </a:lnTo>
                  <a:lnTo>
                    <a:pt x="2844" y="22239"/>
                  </a:lnTo>
                  <a:lnTo>
                    <a:pt x="2856" y="22205"/>
                  </a:lnTo>
                  <a:lnTo>
                    <a:pt x="2878" y="22159"/>
                  </a:lnTo>
                  <a:lnTo>
                    <a:pt x="2878" y="22114"/>
                  </a:lnTo>
                  <a:lnTo>
                    <a:pt x="2878" y="22068"/>
                  </a:lnTo>
                  <a:lnTo>
                    <a:pt x="2856" y="22023"/>
                  </a:lnTo>
                  <a:lnTo>
                    <a:pt x="4801" y="20897"/>
                  </a:lnTo>
                  <a:lnTo>
                    <a:pt x="4835" y="20942"/>
                  </a:lnTo>
                  <a:lnTo>
                    <a:pt x="4892" y="20976"/>
                  </a:lnTo>
                  <a:lnTo>
                    <a:pt x="4937" y="20999"/>
                  </a:lnTo>
                  <a:lnTo>
                    <a:pt x="5006" y="21010"/>
                  </a:lnTo>
                  <a:lnTo>
                    <a:pt x="5063" y="20999"/>
                  </a:lnTo>
                  <a:lnTo>
                    <a:pt x="5119" y="20976"/>
                  </a:lnTo>
                  <a:lnTo>
                    <a:pt x="5165" y="20942"/>
                  </a:lnTo>
                  <a:lnTo>
                    <a:pt x="5210" y="20897"/>
                  </a:lnTo>
                  <a:lnTo>
                    <a:pt x="7167" y="22034"/>
                  </a:lnTo>
                  <a:lnTo>
                    <a:pt x="7156" y="22068"/>
                  </a:lnTo>
                  <a:lnTo>
                    <a:pt x="7156" y="22114"/>
                  </a:lnTo>
                  <a:lnTo>
                    <a:pt x="7156" y="22159"/>
                  </a:lnTo>
                  <a:lnTo>
                    <a:pt x="7167" y="22193"/>
                  </a:lnTo>
                  <a:lnTo>
                    <a:pt x="7190" y="22228"/>
                  </a:lnTo>
                  <a:lnTo>
                    <a:pt x="7212" y="22262"/>
                  </a:lnTo>
                  <a:lnTo>
                    <a:pt x="7235" y="22284"/>
                  </a:lnTo>
                  <a:lnTo>
                    <a:pt x="7269" y="22307"/>
                  </a:lnTo>
                  <a:lnTo>
                    <a:pt x="7315" y="22330"/>
                  </a:lnTo>
                  <a:lnTo>
                    <a:pt x="7349" y="22330"/>
                  </a:lnTo>
                  <a:lnTo>
                    <a:pt x="7349" y="24650"/>
                  </a:lnTo>
                  <a:lnTo>
                    <a:pt x="7315" y="24662"/>
                  </a:lnTo>
                  <a:lnTo>
                    <a:pt x="7269" y="24673"/>
                  </a:lnTo>
                  <a:lnTo>
                    <a:pt x="7235" y="24696"/>
                  </a:lnTo>
                  <a:lnTo>
                    <a:pt x="7212" y="24719"/>
                  </a:lnTo>
                  <a:lnTo>
                    <a:pt x="7190" y="24753"/>
                  </a:lnTo>
                  <a:lnTo>
                    <a:pt x="7167" y="24787"/>
                  </a:lnTo>
                  <a:lnTo>
                    <a:pt x="7156" y="24832"/>
                  </a:lnTo>
                  <a:lnTo>
                    <a:pt x="7156" y="24867"/>
                  </a:lnTo>
                  <a:lnTo>
                    <a:pt x="7156" y="24912"/>
                  </a:lnTo>
                  <a:lnTo>
                    <a:pt x="7167" y="24958"/>
                  </a:lnTo>
                  <a:lnTo>
                    <a:pt x="6382" y="25413"/>
                  </a:lnTo>
                  <a:lnTo>
                    <a:pt x="6473" y="25413"/>
                  </a:lnTo>
                  <a:lnTo>
                    <a:pt x="7190" y="24992"/>
                  </a:lnTo>
                  <a:lnTo>
                    <a:pt x="7224" y="25037"/>
                  </a:lnTo>
                  <a:lnTo>
                    <a:pt x="7269" y="25071"/>
                  </a:lnTo>
                  <a:lnTo>
                    <a:pt x="7315" y="25083"/>
                  </a:lnTo>
                  <a:lnTo>
                    <a:pt x="7372" y="25094"/>
                  </a:lnTo>
                  <a:lnTo>
                    <a:pt x="7429" y="25083"/>
                  </a:lnTo>
                  <a:lnTo>
                    <a:pt x="7474" y="25060"/>
                  </a:lnTo>
                  <a:lnTo>
                    <a:pt x="7520" y="25037"/>
                  </a:lnTo>
                  <a:lnTo>
                    <a:pt x="7554" y="24992"/>
                  </a:lnTo>
                  <a:lnTo>
                    <a:pt x="8282" y="25413"/>
                  </a:lnTo>
                  <a:lnTo>
                    <a:pt x="8373" y="25413"/>
                  </a:lnTo>
                  <a:lnTo>
                    <a:pt x="7576" y="24958"/>
                  </a:lnTo>
                  <a:lnTo>
                    <a:pt x="7588" y="24912"/>
                  </a:lnTo>
                  <a:lnTo>
                    <a:pt x="7599" y="24867"/>
                  </a:lnTo>
                  <a:lnTo>
                    <a:pt x="7588" y="24832"/>
                  </a:lnTo>
                  <a:lnTo>
                    <a:pt x="7576" y="24787"/>
                  </a:lnTo>
                  <a:lnTo>
                    <a:pt x="7565" y="24753"/>
                  </a:lnTo>
                  <a:lnTo>
                    <a:pt x="7542" y="24730"/>
                  </a:lnTo>
                  <a:lnTo>
                    <a:pt x="7508" y="24696"/>
                  </a:lnTo>
                  <a:lnTo>
                    <a:pt x="7474" y="24673"/>
                  </a:lnTo>
                  <a:lnTo>
                    <a:pt x="7440" y="24662"/>
                  </a:lnTo>
                  <a:lnTo>
                    <a:pt x="7394" y="24650"/>
                  </a:lnTo>
                  <a:lnTo>
                    <a:pt x="7394" y="22330"/>
                  </a:lnTo>
                  <a:lnTo>
                    <a:pt x="7440" y="22319"/>
                  </a:lnTo>
                  <a:lnTo>
                    <a:pt x="7474" y="22307"/>
                  </a:lnTo>
                  <a:lnTo>
                    <a:pt x="7508" y="22284"/>
                  </a:lnTo>
                  <a:lnTo>
                    <a:pt x="7542" y="22262"/>
                  </a:lnTo>
                  <a:lnTo>
                    <a:pt x="7565" y="22228"/>
                  </a:lnTo>
                  <a:lnTo>
                    <a:pt x="7576" y="22193"/>
                  </a:lnTo>
                  <a:lnTo>
                    <a:pt x="7588" y="22159"/>
                  </a:lnTo>
                  <a:lnTo>
                    <a:pt x="7599" y="22114"/>
                  </a:lnTo>
                  <a:lnTo>
                    <a:pt x="7588" y="22068"/>
                  </a:lnTo>
                  <a:lnTo>
                    <a:pt x="7576" y="22034"/>
                  </a:lnTo>
                  <a:lnTo>
                    <a:pt x="9533" y="20908"/>
                  </a:lnTo>
                  <a:lnTo>
                    <a:pt x="9579" y="20953"/>
                  </a:lnTo>
                  <a:lnTo>
                    <a:pt x="9624" y="20988"/>
                  </a:lnTo>
                  <a:lnTo>
                    <a:pt x="9681" y="21010"/>
                  </a:lnTo>
                  <a:lnTo>
                    <a:pt x="9749" y="21022"/>
                  </a:lnTo>
                  <a:lnTo>
                    <a:pt x="9806" y="21010"/>
                  </a:lnTo>
                  <a:lnTo>
                    <a:pt x="9863" y="20988"/>
                  </a:lnTo>
                  <a:lnTo>
                    <a:pt x="9920" y="20953"/>
                  </a:lnTo>
                  <a:lnTo>
                    <a:pt x="9954" y="20908"/>
                  </a:lnTo>
                  <a:lnTo>
                    <a:pt x="11956" y="22057"/>
                  </a:lnTo>
                  <a:lnTo>
                    <a:pt x="11945" y="22114"/>
                  </a:lnTo>
                  <a:lnTo>
                    <a:pt x="11956" y="22171"/>
                  </a:lnTo>
                  <a:lnTo>
                    <a:pt x="11990" y="22228"/>
                  </a:lnTo>
                  <a:lnTo>
                    <a:pt x="12036" y="22262"/>
                  </a:lnTo>
                  <a:lnTo>
                    <a:pt x="12093" y="22284"/>
                  </a:lnTo>
                  <a:lnTo>
                    <a:pt x="12093" y="24650"/>
                  </a:lnTo>
                  <a:lnTo>
                    <a:pt x="12047" y="24662"/>
                  </a:lnTo>
                  <a:lnTo>
                    <a:pt x="12013" y="24673"/>
                  </a:lnTo>
                  <a:lnTo>
                    <a:pt x="11979" y="24696"/>
                  </a:lnTo>
                  <a:lnTo>
                    <a:pt x="11956" y="24719"/>
                  </a:lnTo>
                  <a:lnTo>
                    <a:pt x="11922" y="24753"/>
                  </a:lnTo>
                  <a:lnTo>
                    <a:pt x="11911" y="24787"/>
                  </a:lnTo>
                  <a:lnTo>
                    <a:pt x="11899" y="24832"/>
                  </a:lnTo>
                  <a:lnTo>
                    <a:pt x="11888" y="24867"/>
                  </a:lnTo>
                  <a:lnTo>
                    <a:pt x="11899" y="24912"/>
                  </a:lnTo>
                  <a:lnTo>
                    <a:pt x="11911" y="24958"/>
                  </a:lnTo>
                  <a:lnTo>
                    <a:pt x="11114" y="25413"/>
                  </a:lnTo>
                  <a:lnTo>
                    <a:pt x="11205" y="25413"/>
                  </a:lnTo>
                  <a:lnTo>
                    <a:pt x="11933" y="24992"/>
                  </a:lnTo>
                  <a:lnTo>
                    <a:pt x="11967" y="25037"/>
                  </a:lnTo>
                  <a:lnTo>
                    <a:pt x="12013" y="25071"/>
                  </a:lnTo>
                  <a:lnTo>
                    <a:pt x="12058" y="25083"/>
                  </a:lnTo>
                  <a:lnTo>
                    <a:pt x="12115" y="25094"/>
                  </a:lnTo>
                  <a:lnTo>
                    <a:pt x="12172" y="25083"/>
                  </a:lnTo>
                  <a:lnTo>
                    <a:pt x="12218" y="25071"/>
                  </a:lnTo>
                  <a:lnTo>
                    <a:pt x="12263" y="25037"/>
                  </a:lnTo>
                  <a:lnTo>
                    <a:pt x="12297" y="24992"/>
                  </a:lnTo>
                  <a:lnTo>
                    <a:pt x="13025" y="25413"/>
                  </a:lnTo>
                  <a:lnTo>
                    <a:pt x="13116" y="25413"/>
                  </a:lnTo>
                  <a:lnTo>
                    <a:pt x="12320" y="24958"/>
                  </a:lnTo>
                  <a:lnTo>
                    <a:pt x="12331" y="24912"/>
                  </a:lnTo>
                  <a:lnTo>
                    <a:pt x="12331" y="24867"/>
                  </a:lnTo>
                  <a:lnTo>
                    <a:pt x="12331" y="24832"/>
                  </a:lnTo>
                  <a:lnTo>
                    <a:pt x="12320" y="24787"/>
                  </a:lnTo>
                  <a:lnTo>
                    <a:pt x="12297" y="24753"/>
                  </a:lnTo>
                  <a:lnTo>
                    <a:pt x="12275" y="24730"/>
                  </a:lnTo>
                  <a:lnTo>
                    <a:pt x="12252" y="24696"/>
                  </a:lnTo>
                  <a:lnTo>
                    <a:pt x="12218" y="24673"/>
                  </a:lnTo>
                  <a:lnTo>
                    <a:pt x="12184" y="24662"/>
                  </a:lnTo>
                  <a:lnTo>
                    <a:pt x="12138" y="24650"/>
                  </a:lnTo>
                  <a:lnTo>
                    <a:pt x="12138" y="22284"/>
                  </a:lnTo>
                  <a:lnTo>
                    <a:pt x="12195" y="22262"/>
                  </a:lnTo>
                  <a:lnTo>
                    <a:pt x="12240" y="22228"/>
                  </a:lnTo>
                  <a:lnTo>
                    <a:pt x="12275" y="22171"/>
                  </a:lnTo>
                  <a:lnTo>
                    <a:pt x="12286" y="22114"/>
                  </a:lnTo>
                  <a:lnTo>
                    <a:pt x="12275" y="22057"/>
                  </a:lnTo>
                  <a:lnTo>
                    <a:pt x="14299" y="20885"/>
                  </a:lnTo>
                  <a:lnTo>
                    <a:pt x="14333" y="20931"/>
                  </a:lnTo>
                  <a:lnTo>
                    <a:pt x="14379" y="20965"/>
                  </a:lnTo>
                  <a:lnTo>
                    <a:pt x="14424" y="20976"/>
                  </a:lnTo>
                  <a:lnTo>
                    <a:pt x="14481" y="20988"/>
                  </a:lnTo>
                  <a:lnTo>
                    <a:pt x="14538" y="20976"/>
                  </a:lnTo>
                  <a:lnTo>
                    <a:pt x="14584" y="20953"/>
                  </a:lnTo>
                  <a:lnTo>
                    <a:pt x="14629" y="20931"/>
                  </a:lnTo>
                  <a:lnTo>
                    <a:pt x="14663" y="20885"/>
                  </a:lnTo>
                  <a:lnTo>
                    <a:pt x="16643" y="22034"/>
                  </a:lnTo>
                  <a:lnTo>
                    <a:pt x="16631" y="22068"/>
                  </a:lnTo>
                  <a:lnTo>
                    <a:pt x="16631" y="22114"/>
                  </a:lnTo>
                  <a:lnTo>
                    <a:pt x="16631" y="22159"/>
                  </a:lnTo>
                  <a:lnTo>
                    <a:pt x="16643" y="22205"/>
                  </a:lnTo>
                  <a:lnTo>
                    <a:pt x="16665" y="22239"/>
                  </a:lnTo>
                  <a:lnTo>
                    <a:pt x="16688" y="22273"/>
                  </a:lnTo>
                  <a:lnTo>
                    <a:pt x="16722" y="22307"/>
                  </a:lnTo>
                  <a:lnTo>
                    <a:pt x="16768" y="22319"/>
                  </a:lnTo>
                  <a:lnTo>
                    <a:pt x="16813" y="22341"/>
                  </a:lnTo>
                  <a:lnTo>
                    <a:pt x="16904" y="22341"/>
                  </a:lnTo>
                  <a:lnTo>
                    <a:pt x="16938" y="22319"/>
                  </a:lnTo>
                  <a:lnTo>
                    <a:pt x="16984" y="22307"/>
                  </a:lnTo>
                  <a:lnTo>
                    <a:pt x="17018" y="22273"/>
                  </a:lnTo>
                  <a:lnTo>
                    <a:pt x="17041" y="22239"/>
                  </a:lnTo>
                  <a:lnTo>
                    <a:pt x="17064" y="22205"/>
                  </a:lnTo>
                  <a:lnTo>
                    <a:pt x="17075" y="22159"/>
                  </a:lnTo>
                  <a:lnTo>
                    <a:pt x="17075" y="22114"/>
                  </a:lnTo>
                  <a:lnTo>
                    <a:pt x="17075" y="22068"/>
                  </a:lnTo>
                  <a:lnTo>
                    <a:pt x="17064" y="22034"/>
                  </a:lnTo>
                  <a:lnTo>
                    <a:pt x="19077" y="20874"/>
                  </a:lnTo>
                  <a:lnTo>
                    <a:pt x="19111" y="20897"/>
                  </a:lnTo>
                  <a:lnTo>
                    <a:pt x="19145" y="20919"/>
                  </a:lnTo>
                  <a:lnTo>
                    <a:pt x="19179" y="20942"/>
                  </a:lnTo>
                  <a:lnTo>
                    <a:pt x="19259" y="20942"/>
                  </a:lnTo>
                  <a:lnTo>
                    <a:pt x="19293" y="20931"/>
                  </a:lnTo>
                  <a:lnTo>
                    <a:pt x="19350" y="20897"/>
                  </a:lnTo>
                  <a:lnTo>
                    <a:pt x="19384" y="20840"/>
                  </a:lnTo>
                  <a:lnTo>
                    <a:pt x="19396" y="20806"/>
                  </a:lnTo>
                  <a:lnTo>
                    <a:pt x="19396" y="20771"/>
                  </a:lnTo>
                  <a:lnTo>
                    <a:pt x="19384" y="20703"/>
                  </a:lnTo>
                  <a:lnTo>
                    <a:pt x="19361" y="20646"/>
                  </a:lnTo>
                  <a:lnTo>
                    <a:pt x="19305" y="20612"/>
                  </a:lnTo>
                  <a:lnTo>
                    <a:pt x="19248" y="20589"/>
                  </a:lnTo>
                  <a:lnTo>
                    <a:pt x="19248" y="18223"/>
                  </a:lnTo>
                  <a:lnTo>
                    <a:pt x="19293" y="18223"/>
                  </a:lnTo>
                  <a:lnTo>
                    <a:pt x="19327" y="18201"/>
                  </a:lnTo>
                  <a:lnTo>
                    <a:pt x="19361" y="18178"/>
                  </a:lnTo>
                  <a:lnTo>
                    <a:pt x="19384" y="18155"/>
                  </a:lnTo>
                  <a:lnTo>
                    <a:pt x="19407" y="18121"/>
                  </a:lnTo>
                  <a:lnTo>
                    <a:pt x="19430" y="18087"/>
                  </a:lnTo>
                  <a:lnTo>
                    <a:pt x="19441" y="18053"/>
                  </a:lnTo>
                  <a:lnTo>
                    <a:pt x="19441" y="18007"/>
                  </a:lnTo>
                  <a:lnTo>
                    <a:pt x="19441" y="17973"/>
                  </a:lnTo>
                  <a:lnTo>
                    <a:pt x="19430" y="17928"/>
                  </a:lnTo>
                  <a:lnTo>
                    <a:pt x="21420" y="16779"/>
                  </a:lnTo>
                  <a:lnTo>
                    <a:pt x="21454" y="16813"/>
                  </a:lnTo>
                  <a:lnTo>
                    <a:pt x="21500" y="16847"/>
                  </a:lnTo>
                  <a:lnTo>
                    <a:pt x="21545" y="16858"/>
                  </a:lnTo>
                  <a:lnTo>
                    <a:pt x="21591" y="16870"/>
                  </a:lnTo>
                  <a:lnTo>
                    <a:pt x="21648" y="16858"/>
                  </a:lnTo>
                  <a:lnTo>
                    <a:pt x="21693" y="16836"/>
                  </a:lnTo>
                  <a:lnTo>
                    <a:pt x="21727" y="16813"/>
                  </a:lnTo>
                  <a:lnTo>
                    <a:pt x="21762" y="16779"/>
                  </a:lnTo>
                  <a:lnTo>
                    <a:pt x="23741" y="17916"/>
                  </a:lnTo>
                  <a:lnTo>
                    <a:pt x="23718" y="17962"/>
                  </a:lnTo>
                  <a:lnTo>
                    <a:pt x="23718" y="18007"/>
                  </a:lnTo>
                  <a:lnTo>
                    <a:pt x="23718" y="18053"/>
                  </a:lnTo>
                  <a:lnTo>
                    <a:pt x="23730" y="18098"/>
                  </a:lnTo>
                  <a:lnTo>
                    <a:pt x="23752" y="18144"/>
                  </a:lnTo>
                  <a:lnTo>
                    <a:pt x="23786" y="18178"/>
                  </a:lnTo>
                  <a:lnTo>
                    <a:pt x="23821" y="18212"/>
                  </a:lnTo>
                  <a:lnTo>
                    <a:pt x="23855" y="18235"/>
                  </a:lnTo>
                  <a:lnTo>
                    <a:pt x="23900" y="18246"/>
                  </a:lnTo>
                  <a:lnTo>
                    <a:pt x="23946" y="18258"/>
                  </a:lnTo>
                  <a:lnTo>
                    <a:pt x="23946" y="20510"/>
                  </a:lnTo>
                  <a:lnTo>
                    <a:pt x="23900" y="20510"/>
                  </a:lnTo>
                  <a:lnTo>
                    <a:pt x="23855" y="20533"/>
                  </a:lnTo>
                  <a:lnTo>
                    <a:pt x="23809" y="20555"/>
                  </a:lnTo>
                  <a:lnTo>
                    <a:pt x="23775" y="20589"/>
                  </a:lnTo>
                  <a:lnTo>
                    <a:pt x="23741" y="20624"/>
                  </a:lnTo>
                  <a:lnTo>
                    <a:pt x="23718" y="20669"/>
                  </a:lnTo>
                  <a:lnTo>
                    <a:pt x="23707" y="20715"/>
                  </a:lnTo>
                  <a:lnTo>
                    <a:pt x="23695" y="20771"/>
                  </a:lnTo>
                  <a:lnTo>
                    <a:pt x="23707" y="20817"/>
                  </a:lnTo>
                  <a:lnTo>
                    <a:pt x="23718" y="20874"/>
                  </a:lnTo>
                  <a:lnTo>
                    <a:pt x="23741" y="20919"/>
                  </a:lnTo>
                  <a:lnTo>
                    <a:pt x="23775" y="20953"/>
                  </a:lnTo>
                  <a:lnTo>
                    <a:pt x="23821" y="20988"/>
                  </a:lnTo>
                  <a:lnTo>
                    <a:pt x="23866" y="21010"/>
                  </a:lnTo>
                  <a:lnTo>
                    <a:pt x="23912" y="21022"/>
                  </a:lnTo>
                  <a:lnTo>
                    <a:pt x="23968" y="21033"/>
                  </a:lnTo>
                  <a:lnTo>
                    <a:pt x="24037" y="21022"/>
                  </a:lnTo>
                  <a:lnTo>
                    <a:pt x="24094" y="20999"/>
                  </a:lnTo>
                  <a:lnTo>
                    <a:pt x="24150" y="20965"/>
                  </a:lnTo>
                  <a:lnTo>
                    <a:pt x="24185" y="20908"/>
                  </a:lnTo>
                  <a:lnTo>
                    <a:pt x="26096" y="22011"/>
                  </a:lnTo>
                  <a:lnTo>
                    <a:pt x="26084" y="22068"/>
                  </a:lnTo>
                  <a:lnTo>
                    <a:pt x="26084" y="22114"/>
                  </a:lnTo>
                  <a:lnTo>
                    <a:pt x="26084" y="22159"/>
                  </a:lnTo>
                  <a:lnTo>
                    <a:pt x="26096" y="22205"/>
                  </a:lnTo>
                  <a:lnTo>
                    <a:pt x="26118" y="22250"/>
                  </a:lnTo>
                  <a:lnTo>
                    <a:pt x="26153" y="22284"/>
                  </a:lnTo>
                  <a:lnTo>
                    <a:pt x="26187" y="22319"/>
                  </a:lnTo>
                  <a:lnTo>
                    <a:pt x="26221" y="22341"/>
                  </a:lnTo>
                  <a:lnTo>
                    <a:pt x="26266" y="22364"/>
                  </a:lnTo>
                  <a:lnTo>
                    <a:pt x="26312" y="22364"/>
                  </a:lnTo>
                  <a:lnTo>
                    <a:pt x="26312" y="24662"/>
                  </a:lnTo>
                  <a:lnTo>
                    <a:pt x="26278" y="24662"/>
                  </a:lnTo>
                  <a:lnTo>
                    <a:pt x="26244" y="24685"/>
                  </a:lnTo>
                  <a:lnTo>
                    <a:pt x="26209" y="24696"/>
                  </a:lnTo>
                  <a:lnTo>
                    <a:pt x="26175" y="24730"/>
                  </a:lnTo>
                  <a:lnTo>
                    <a:pt x="26153" y="24753"/>
                  </a:lnTo>
                  <a:lnTo>
                    <a:pt x="26130" y="24787"/>
                  </a:lnTo>
                  <a:lnTo>
                    <a:pt x="26118" y="24832"/>
                  </a:lnTo>
                  <a:lnTo>
                    <a:pt x="26118" y="24867"/>
                  </a:lnTo>
                  <a:lnTo>
                    <a:pt x="26118" y="24912"/>
                  </a:lnTo>
                  <a:lnTo>
                    <a:pt x="26141" y="24958"/>
                  </a:lnTo>
                  <a:lnTo>
                    <a:pt x="25345" y="25413"/>
                  </a:lnTo>
                  <a:lnTo>
                    <a:pt x="25436" y="25413"/>
                  </a:lnTo>
                  <a:lnTo>
                    <a:pt x="26153" y="24992"/>
                  </a:lnTo>
                  <a:lnTo>
                    <a:pt x="26187" y="25037"/>
                  </a:lnTo>
                  <a:lnTo>
                    <a:pt x="26232" y="25060"/>
                  </a:lnTo>
                  <a:lnTo>
                    <a:pt x="26278" y="25083"/>
                  </a:lnTo>
                  <a:lnTo>
                    <a:pt x="26391" y="25083"/>
                  </a:lnTo>
                  <a:lnTo>
                    <a:pt x="26437" y="25060"/>
                  </a:lnTo>
                  <a:lnTo>
                    <a:pt x="26482" y="25026"/>
                  </a:lnTo>
                  <a:lnTo>
                    <a:pt x="26517" y="24992"/>
                  </a:lnTo>
                  <a:lnTo>
                    <a:pt x="27245" y="25413"/>
                  </a:lnTo>
                  <a:lnTo>
                    <a:pt x="27336" y="25413"/>
                  </a:lnTo>
                  <a:lnTo>
                    <a:pt x="26528" y="24946"/>
                  </a:lnTo>
                  <a:lnTo>
                    <a:pt x="26539" y="24912"/>
                  </a:lnTo>
                  <a:lnTo>
                    <a:pt x="26551" y="24867"/>
                  </a:lnTo>
                  <a:lnTo>
                    <a:pt x="26539" y="24832"/>
                  </a:lnTo>
                  <a:lnTo>
                    <a:pt x="26539" y="24798"/>
                  </a:lnTo>
                  <a:lnTo>
                    <a:pt x="26517" y="24764"/>
                  </a:lnTo>
                  <a:lnTo>
                    <a:pt x="26494" y="24730"/>
                  </a:lnTo>
                  <a:lnTo>
                    <a:pt x="26437" y="24685"/>
                  </a:lnTo>
                  <a:lnTo>
                    <a:pt x="26403" y="24673"/>
                  </a:lnTo>
                  <a:lnTo>
                    <a:pt x="26357" y="24662"/>
                  </a:lnTo>
                  <a:lnTo>
                    <a:pt x="26357" y="22364"/>
                  </a:lnTo>
                  <a:lnTo>
                    <a:pt x="26403" y="22353"/>
                  </a:lnTo>
                  <a:lnTo>
                    <a:pt x="26448" y="22341"/>
                  </a:lnTo>
                  <a:lnTo>
                    <a:pt x="26494" y="22319"/>
                  </a:lnTo>
                  <a:lnTo>
                    <a:pt x="26517" y="22284"/>
                  </a:lnTo>
                  <a:lnTo>
                    <a:pt x="26551" y="22250"/>
                  </a:lnTo>
                  <a:lnTo>
                    <a:pt x="26573" y="22205"/>
                  </a:lnTo>
                  <a:lnTo>
                    <a:pt x="26585" y="22159"/>
                  </a:lnTo>
                  <a:lnTo>
                    <a:pt x="26585" y="22114"/>
                  </a:lnTo>
                  <a:lnTo>
                    <a:pt x="26585" y="22068"/>
                  </a:lnTo>
                  <a:lnTo>
                    <a:pt x="26573" y="22023"/>
                  </a:lnTo>
                  <a:lnTo>
                    <a:pt x="28507" y="20897"/>
                  </a:lnTo>
                  <a:lnTo>
                    <a:pt x="28541" y="20942"/>
                  </a:lnTo>
                  <a:lnTo>
                    <a:pt x="28587" y="20976"/>
                  </a:lnTo>
                  <a:lnTo>
                    <a:pt x="28644" y="20999"/>
                  </a:lnTo>
                  <a:lnTo>
                    <a:pt x="28701" y="21010"/>
                  </a:lnTo>
                  <a:lnTo>
                    <a:pt x="28769" y="20999"/>
                  </a:lnTo>
                  <a:lnTo>
                    <a:pt x="28814" y="20976"/>
                  </a:lnTo>
                  <a:lnTo>
                    <a:pt x="28871" y="20942"/>
                  </a:lnTo>
                  <a:lnTo>
                    <a:pt x="28905" y="20897"/>
                  </a:lnTo>
                  <a:lnTo>
                    <a:pt x="30828" y="22011"/>
                  </a:lnTo>
                  <a:lnTo>
                    <a:pt x="30816" y="22057"/>
                  </a:lnTo>
                  <a:lnTo>
                    <a:pt x="30805" y="22114"/>
                  </a:lnTo>
                  <a:lnTo>
                    <a:pt x="30816" y="22159"/>
                  </a:lnTo>
                  <a:lnTo>
                    <a:pt x="30828" y="22193"/>
                  </a:lnTo>
                  <a:lnTo>
                    <a:pt x="30862" y="22273"/>
                  </a:lnTo>
                  <a:lnTo>
                    <a:pt x="30862" y="21955"/>
                  </a:lnTo>
                  <a:lnTo>
                    <a:pt x="30851" y="21966"/>
                  </a:lnTo>
                  <a:lnTo>
                    <a:pt x="28928" y="20851"/>
                  </a:lnTo>
                  <a:lnTo>
                    <a:pt x="28939" y="20817"/>
                  </a:lnTo>
                  <a:lnTo>
                    <a:pt x="28939" y="20771"/>
                  </a:lnTo>
                  <a:lnTo>
                    <a:pt x="28939" y="20726"/>
                  </a:lnTo>
                  <a:lnTo>
                    <a:pt x="28928" y="20680"/>
                  </a:lnTo>
                  <a:lnTo>
                    <a:pt x="28905" y="20646"/>
                  </a:lnTo>
                  <a:lnTo>
                    <a:pt x="28883" y="20612"/>
                  </a:lnTo>
                  <a:lnTo>
                    <a:pt x="28848" y="20578"/>
                  </a:lnTo>
                  <a:lnTo>
                    <a:pt x="28814" y="20555"/>
                  </a:lnTo>
                  <a:lnTo>
                    <a:pt x="28780" y="20544"/>
                  </a:lnTo>
                  <a:lnTo>
                    <a:pt x="28735" y="20533"/>
                  </a:lnTo>
                  <a:lnTo>
                    <a:pt x="28735" y="18178"/>
                  </a:lnTo>
                  <a:lnTo>
                    <a:pt x="28792" y="18155"/>
                  </a:lnTo>
                  <a:lnTo>
                    <a:pt x="28837" y="18121"/>
                  </a:lnTo>
                  <a:lnTo>
                    <a:pt x="28860" y="18076"/>
                  </a:lnTo>
                  <a:lnTo>
                    <a:pt x="28871" y="18007"/>
                  </a:lnTo>
                  <a:lnTo>
                    <a:pt x="28860" y="17962"/>
                  </a:lnTo>
                  <a:lnTo>
                    <a:pt x="30862" y="16801"/>
                  </a:lnTo>
                  <a:lnTo>
                    <a:pt x="30862" y="16745"/>
                  </a:lnTo>
                  <a:lnTo>
                    <a:pt x="28848" y="17916"/>
                  </a:lnTo>
                  <a:lnTo>
                    <a:pt x="28814" y="17882"/>
                  </a:lnTo>
                  <a:lnTo>
                    <a:pt x="28780" y="17859"/>
                  </a:lnTo>
                  <a:lnTo>
                    <a:pt x="28746" y="17848"/>
                  </a:lnTo>
                  <a:lnTo>
                    <a:pt x="28701" y="17837"/>
                  </a:lnTo>
                  <a:lnTo>
                    <a:pt x="28666" y="17848"/>
                  </a:lnTo>
                  <a:lnTo>
                    <a:pt x="28621" y="17859"/>
                  </a:lnTo>
                  <a:lnTo>
                    <a:pt x="28598" y="17882"/>
                  </a:lnTo>
                  <a:lnTo>
                    <a:pt x="28564" y="17916"/>
                  </a:lnTo>
                  <a:lnTo>
                    <a:pt x="26562" y="16756"/>
                  </a:lnTo>
                  <a:lnTo>
                    <a:pt x="26573" y="16710"/>
                  </a:lnTo>
                  <a:lnTo>
                    <a:pt x="26585" y="16665"/>
                  </a:lnTo>
                  <a:lnTo>
                    <a:pt x="26573" y="16619"/>
                  </a:lnTo>
                  <a:lnTo>
                    <a:pt x="26562" y="16574"/>
                  </a:lnTo>
                  <a:lnTo>
                    <a:pt x="26539" y="16528"/>
                  </a:lnTo>
                  <a:lnTo>
                    <a:pt x="26517" y="16494"/>
                  </a:lnTo>
                  <a:lnTo>
                    <a:pt x="26482" y="16460"/>
                  </a:lnTo>
                  <a:lnTo>
                    <a:pt x="26448" y="16437"/>
                  </a:lnTo>
                  <a:lnTo>
                    <a:pt x="26403" y="16426"/>
                  </a:lnTo>
                  <a:lnTo>
                    <a:pt x="26357" y="16415"/>
                  </a:lnTo>
                  <a:lnTo>
                    <a:pt x="26357" y="14083"/>
                  </a:lnTo>
                  <a:lnTo>
                    <a:pt x="26426" y="14060"/>
                  </a:lnTo>
                  <a:lnTo>
                    <a:pt x="26471" y="14015"/>
                  </a:lnTo>
                  <a:lnTo>
                    <a:pt x="26494" y="13969"/>
                  </a:lnTo>
                  <a:lnTo>
                    <a:pt x="26505" y="13901"/>
                  </a:lnTo>
                  <a:lnTo>
                    <a:pt x="26494" y="13844"/>
                  </a:lnTo>
                  <a:lnTo>
                    <a:pt x="28519" y="12684"/>
                  </a:lnTo>
                  <a:lnTo>
                    <a:pt x="28553" y="12718"/>
                  </a:lnTo>
                  <a:lnTo>
                    <a:pt x="28598" y="12752"/>
                  </a:lnTo>
                  <a:lnTo>
                    <a:pt x="28644" y="12763"/>
                  </a:lnTo>
                  <a:lnTo>
                    <a:pt x="28701" y="12775"/>
                  </a:lnTo>
                  <a:lnTo>
                    <a:pt x="28757" y="12763"/>
                  </a:lnTo>
                  <a:lnTo>
                    <a:pt x="28814" y="12752"/>
                  </a:lnTo>
                  <a:lnTo>
                    <a:pt x="28848" y="12718"/>
                  </a:lnTo>
                  <a:lnTo>
                    <a:pt x="28883" y="12672"/>
                  </a:lnTo>
                  <a:lnTo>
                    <a:pt x="30851" y="13810"/>
                  </a:lnTo>
                  <a:lnTo>
                    <a:pt x="30839" y="13855"/>
                  </a:lnTo>
                  <a:lnTo>
                    <a:pt x="30828" y="13901"/>
                  </a:lnTo>
                  <a:lnTo>
                    <a:pt x="30839" y="13969"/>
                  </a:lnTo>
                  <a:lnTo>
                    <a:pt x="30862" y="14026"/>
                  </a:lnTo>
                  <a:lnTo>
                    <a:pt x="30862" y="13764"/>
                  </a:lnTo>
                  <a:lnTo>
                    <a:pt x="28905" y="12638"/>
                  </a:lnTo>
                  <a:lnTo>
                    <a:pt x="28917" y="12593"/>
                  </a:lnTo>
                  <a:lnTo>
                    <a:pt x="28917" y="12558"/>
                  </a:lnTo>
                  <a:lnTo>
                    <a:pt x="28917" y="12513"/>
                  </a:lnTo>
                  <a:lnTo>
                    <a:pt x="28905" y="12479"/>
                  </a:lnTo>
                  <a:lnTo>
                    <a:pt x="28894" y="12445"/>
                  </a:lnTo>
                  <a:lnTo>
                    <a:pt x="28871" y="12411"/>
                  </a:lnTo>
                  <a:lnTo>
                    <a:pt x="28803" y="12365"/>
                  </a:lnTo>
                  <a:lnTo>
                    <a:pt x="28769" y="12354"/>
                  </a:lnTo>
                  <a:lnTo>
                    <a:pt x="28735" y="12342"/>
                  </a:lnTo>
                  <a:lnTo>
                    <a:pt x="28735" y="9999"/>
                  </a:lnTo>
                  <a:lnTo>
                    <a:pt x="28803" y="9976"/>
                  </a:lnTo>
                  <a:lnTo>
                    <a:pt x="28848" y="9931"/>
                  </a:lnTo>
                  <a:lnTo>
                    <a:pt x="28894" y="9874"/>
                  </a:lnTo>
                  <a:lnTo>
                    <a:pt x="28905" y="9806"/>
                  </a:lnTo>
                  <a:lnTo>
                    <a:pt x="28894" y="9760"/>
                  </a:lnTo>
                  <a:lnTo>
                    <a:pt x="28883" y="9726"/>
                  </a:lnTo>
                  <a:lnTo>
                    <a:pt x="30862" y="8588"/>
                  </a:lnTo>
                  <a:lnTo>
                    <a:pt x="30862" y="8338"/>
                  </a:lnTo>
                  <a:lnTo>
                    <a:pt x="30839" y="8395"/>
                  </a:lnTo>
                  <a:lnTo>
                    <a:pt x="30839" y="8452"/>
                  </a:lnTo>
                  <a:lnTo>
                    <a:pt x="30839" y="8497"/>
                  </a:lnTo>
                  <a:lnTo>
                    <a:pt x="30851" y="8543"/>
                  </a:lnTo>
                  <a:lnTo>
                    <a:pt x="28871" y="9692"/>
                  </a:lnTo>
                  <a:lnTo>
                    <a:pt x="28837" y="9658"/>
                  </a:lnTo>
                  <a:lnTo>
                    <a:pt x="28803" y="9624"/>
                  </a:lnTo>
                  <a:lnTo>
                    <a:pt x="28757" y="9612"/>
                  </a:lnTo>
                  <a:lnTo>
                    <a:pt x="28701" y="9601"/>
                  </a:lnTo>
                  <a:lnTo>
                    <a:pt x="28655" y="9612"/>
                  </a:lnTo>
                  <a:lnTo>
                    <a:pt x="28610" y="9624"/>
                  </a:lnTo>
                  <a:lnTo>
                    <a:pt x="28575" y="9646"/>
                  </a:lnTo>
                  <a:lnTo>
                    <a:pt x="28541" y="9680"/>
                  </a:lnTo>
                  <a:lnTo>
                    <a:pt x="26494" y="8509"/>
                  </a:lnTo>
                  <a:lnTo>
                    <a:pt x="26505" y="8452"/>
                  </a:lnTo>
                  <a:lnTo>
                    <a:pt x="26494" y="8395"/>
                  </a:lnTo>
                  <a:lnTo>
                    <a:pt x="26471" y="8338"/>
                  </a:lnTo>
                  <a:lnTo>
                    <a:pt x="26414" y="8304"/>
                  </a:lnTo>
                  <a:lnTo>
                    <a:pt x="26357" y="8281"/>
                  </a:lnTo>
                  <a:lnTo>
                    <a:pt x="26357" y="5938"/>
                  </a:lnTo>
                  <a:lnTo>
                    <a:pt x="26403" y="5927"/>
                  </a:lnTo>
                  <a:lnTo>
                    <a:pt x="26448" y="5904"/>
                  </a:lnTo>
                  <a:lnTo>
                    <a:pt x="26482" y="5881"/>
                  </a:lnTo>
                  <a:lnTo>
                    <a:pt x="26517" y="5858"/>
                  </a:lnTo>
                  <a:lnTo>
                    <a:pt x="26539" y="5824"/>
                  </a:lnTo>
                  <a:lnTo>
                    <a:pt x="26562" y="5779"/>
                  </a:lnTo>
                  <a:lnTo>
                    <a:pt x="26573" y="5745"/>
                  </a:lnTo>
                  <a:lnTo>
                    <a:pt x="26573" y="5699"/>
                  </a:lnTo>
                  <a:lnTo>
                    <a:pt x="26573" y="5642"/>
                  </a:lnTo>
                  <a:lnTo>
                    <a:pt x="26562" y="5597"/>
                  </a:lnTo>
                  <a:lnTo>
                    <a:pt x="28553" y="4448"/>
                  </a:lnTo>
                  <a:lnTo>
                    <a:pt x="28575" y="4482"/>
                  </a:lnTo>
                  <a:lnTo>
                    <a:pt x="28621" y="4505"/>
                  </a:lnTo>
                  <a:lnTo>
                    <a:pt x="28655" y="4527"/>
                  </a:lnTo>
                  <a:lnTo>
                    <a:pt x="28746" y="4527"/>
                  </a:lnTo>
                  <a:lnTo>
                    <a:pt x="28792" y="4505"/>
                  </a:lnTo>
                  <a:lnTo>
                    <a:pt x="28826" y="4482"/>
                  </a:lnTo>
                  <a:lnTo>
                    <a:pt x="28860" y="4448"/>
                  </a:lnTo>
                  <a:lnTo>
                    <a:pt x="30862" y="5597"/>
                  </a:lnTo>
                  <a:lnTo>
                    <a:pt x="30862" y="5551"/>
                  </a:lnTo>
                  <a:lnTo>
                    <a:pt x="28883" y="4402"/>
                  </a:lnTo>
                  <a:lnTo>
                    <a:pt x="28883" y="4345"/>
                  </a:lnTo>
                  <a:lnTo>
                    <a:pt x="28871" y="4277"/>
                  </a:lnTo>
                  <a:lnTo>
                    <a:pt x="28837" y="4232"/>
                  </a:lnTo>
                  <a:lnTo>
                    <a:pt x="28792" y="4186"/>
                  </a:lnTo>
                  <a:lnTo>
                    <a:pt x="28735" y="4163"/>
                  </a:lnTo>
                  <a:lnTo>
                    <a:pt x="28735" y="1752"/>
                  </a:lnTo>
                  <a:lnTo>
                    <a:pt x="28792" y="1729"/>
                  </a:lnTo>
                  <a:lnTo>
                    <a:pt x="28826" y="1695"/>
                  </a:lnTo>
                  <a:lnTo>
                    <a:pt x="28860" y="1649"/>
                  </a:lnTo>
                  <a:lnTo>
                    <a:pt x="28871" y="1593"/>
                  </a:lnTo>
                  <a:lnTo>
                    <a:pt x="28860" y="1536"/>
                  </a:lnTo>
                  <a:lnTo>
                    <a:pt x="30862" y="375"/>
                  </a:lnTo>
                  <a:lnTo>
                    <a:pt x="30862" y="330"/>
                  </a:lnTo>
                  <a:lnTo>
                    <a:pt x="28837" y="1490"/>
                  </a:lnTo>
                  <a:lnTo>
                    <a:pt x="28814" y="1467"/>
                  </a:lnTo>
                  <a:lnTo>
                    <a:pt x="28780" y="1445"/>
                  </a:lnTo>
                  <a:lnTo>
                    <a:pt x="28746" y="1433"/>
                  </a:lnTo>
                  <a:lnTo>
                    <a:pt x="28701" y="1422"/>
                  </a:lnTo>
                  <a:lnTo>
                    <a:pt x="28666" y="1433"/>
                  </a:lnTo>
                  <a:lnTo>
                    <a:pt x="28632" y="1445"/>
                  </a:lnTo>
                  <a:lnTo>
                    <a:pt x="28598" y="1467"/>
                  </a:lnTo>
                  <a:lnTo>
                    <a:pt x="28575" y="1490"/>
                  </a:lnTo>
                  <a:lnTo>
                    <a:pt x="26528" y="307"/>
                  </a:lnTo>
                  <a:lnTo>
                    <a:pt x="26539" y="239"/>
                  </a:lnTo>
                  <a:lnTo>
                    <a:pt x="26528" y="205"/>
                  </a:lnTo>
                  <a:lnTo>
                    <a:pt x="26517" y="159"/>
                  </a:lnTo>
                  <a:lnTo>
                    <a:pt x="26505" y="125"/>
                  </a:lnTo>
                  <a:lnTo>
                    <a:pt x="26471" y="102"/>
                  </a:lnTo>
                  <a:lnTo>
                    <a:pt x="26448" y="80"/>
                  </a:lnTo>
                  <a:lnTo>
                    <a:pt x="26414" y="57"/>
                  </a:lnTo>
                  <a:lnTo>
                    <a:pt x="26369" y="46"/>
                  </a:lnTo>
                  <a:lnTo>
                    <a:pt x="26335" y="34"/>
                  </a:lnTo>
                  <a:lnTo>
                    <a:pt x="26289" y="46"/>
                  </a:lnTo>
                  <a:lnTo>
                    <a:pt x="26255" y="57"/>
                  </a:lnTo>
                  <a:lnTo>
                    <a:pt x="26221" y="80"/>
                  </a:lnTo>
                  <a:lnTo>
                    <a:pt x="26187" y="102"/>
                  </a:lnTo>
                  <a:lnTo>
                    <a:pt x="26164" y="125"/>
                  </a:lnTo>
                  <a:lnTo>
                    <a:pt x="26153" y="159"/>
                  </a:lnTo>
                  <a:lnTo>
                    <a:pt x="26141" y="205"/>
                  </a:lnTo>
                  <a:lnTo>
                    <a:pt x="26130" y="239"/>
                  </a:lnTo>
                  <a:lnTo>
                    <a:pt x="26141" y="273"/>
                  </a:lnTo>
                  <a:lnTo>
                    <a:pt x="26141" y="307"/>
                  </a:lnTo>
                  <a:lnTo>
                    <a:pt x="24150" y="1467"/>
                  </a:lnTo>
                  <a:lnTo>
                    <a:pt x="24105" y="1422"/>
                  </a:lnTo>
                  <a:lnTo>
                    <a:pt x="24071" y="1399"/>
                  </a:lnTo>
                  <a:lnTo>
                    <a:pt x="24014" y="1376"/>
                  </a:lnTo>
                  <a:lnTo>
                    <a:pt x="23923" y="1376"/>
                  </a:lnTo>
                  <a:lnTo>
                    <a:pt x="23877" y="1388"/>
                  </a:lnTo>
                  <a:lnTo>
                    <a:pt x="23843" y="1411"/>
                  </a:lnTo>
                  <a:lnTo>
                    <a:pt x="23809" y="1433"/>
                  </a:lnTo>
                  <a:lnTo>
                    <a:pt x="23786" y="1467"/>
                  </a:lnTo>
                  <a:lnTo>
                    <a:pt x="23764" y="1502"/>
                  </a:lnTo>
                  <a:lnTo>
                    <a:pt x="23752" y="1547"/>
                  </a:lnTo>
                  <a:lnTo>
                    <a:pt x="23741" y="1593"/>
                  </a:lnTo>
                  <a:lnTo>
                    <a:pt x="23752" y="1627"/>
                  </a:lnTo>
                  <a:lnTo>
                    <a:pt x="23764" y="1672"/>
                  </a:lnTo>
                  <a:lnTo>
                    <a:pt x="23775" y="1706"/>
                  </a:lnTo>
                  <a:lnTo>
                    <a:pt x="23798" y="1740"/>
                  </a:lnTo>
                  <a:lnTo>
                    <a:pt x="23832" y="1763"/>
                  </a:lnTo>
                  <a:lnTo>
                    <a:pt x="23866" y="1786"/>
                  </a:lnTo>
                  <a:lnTo>
                    <a:pt x="23900" y="1797"/>
                  </a:lnTo>
                  <a:lnTo>
                    <a:pt x="23946" y="1809"/>
                  </a:lnTo>
                  <a:lnTo>
                    <a:pt x="23946" y="4141"/>
                  </a:lnTo>
                  <a:lnTo>
                    <a:pt x="23900" y="4141"/>
                  </a:lnTo>
                  <a:lnTo>
                    <a:pt x="23866" y="4152"/>
                  </a:lnTo>
                  <a:lnTo>
                    <a:pt x="23832" y="4175"/>
                  </a:lnTo>
                  <a:lnTo>
                    <a:pt x="23809" y="4198"/>
                  </a:lnTo>
                  <a:lnTo>
                    <a:pt x="23786" y="4232"/>
                  </a:lnTo>
                  <a:lnTo>
                    <a:pt x="23764" y="4266"/>
                  </a:lnTo>
                  <a:lnTo>
                    <a:pt x="23752" y="4311"/>
                  </a:lnTo>
                  <a:lnTo>
                    <a:pt x="23752" y="4345"/>
                  </a:lnTo>
                  <a:lnTo>
                    <a:pt x="23752" y="4391"/>
                  </a:lnTo>
                  <a:lnTo>
                    <a:pt x="23764" y="4425"/>
                  </a:lnTo>
                  <a:lnTo>
                    <a:pt x="23786" y="4471"/>
                  </a:lnTo>
                  <a:lnTo>
                    <a:pt x="23809" y="4493"/>
                  </a:lnTo>
                  <a:lnTo>
                    <a:pt x="23843" y="4527"/>
                  </a:lnTo>
                  <a:lnTo>
                    <a:pt x="23877" y="4539"/>
                  </a:lnTo>
                  <a:lnTo>
                    <a:pt x="23923" y="4562"/>
                  </a:lnTo>
                  <a:lnTo>
                    <a:pt x="23968" y="4562"/>
                  </a:lnTo>
                  <a:lnTo>
                    <a:pt x="24014" y="4550"/>
                  </a:lnTo>
                  <a:lnTo>
                    <a:pt x="24071" y="4539"/>
                  </a:lnTo>
                  <a:lnTo>
                    <a:pt x="24116" y="4505"/>
                  </a:lnTo>
                  <a:lnTo>
                    <a:pt x="24139" y="4459"/>
                  </a:lnTo>
                  <a:lnTo>
                    <a:pt x="26107" y="5597"/>
                  </a:lnTo>
                  <a:lnTo>
                    <a:pt x="26096" y="5642"/>
                  </a:lnTo>
                  <a:lnTo>
                    <a:pt x="26096" y="5699"/>
                  </a:lnTo>
                  <a:lnTo>
                    <a:pt x="26096" y="5745"/>
                  </a:lnTo>
                  <a:lnTo>
                    <a:pt x="26107" y="5779"/>
                  </a:lnTo>
                  <a:lnTo>
                    <a:pt x="26130" y="5824"/>
                  </a:lnTo>
                  <a:lnTo>
                    <a:pt x="26153" y="5858"/>
                  </a:lnTo>
                  <a:lnTo>
                    <a:pt x="26187" y="5892"/>
                  </a:lnTo>
                  <a:lnTo>
                    <a:pt x="26232" y="5915"/>
                  </a:lnTo>
                  <a:lnTo>
                    <a:pt x="26266" y="5927"/>
                  </a:lnTo>
                  <a:lnTo>
                    <a:pt x="26312" y="5938"/>
                  </a:lnTo>
                  <a:lnTo>
                    <a:pt x="26312" y="8281"/>
                  </a:lnTo>
                  <a:lnTo>
                    <a:pt x="26255" y="8293"/>
                  </a:lnTo>
                  <a:lnTo>
                    <a:pt x="26209" y="8338"/>
                  </a:lnTo>
                  <a:lnTo>
                    <a:pt x="26175" y="8384"/>
                  </a:lnTo>
                  <a:lnTo>
                    <a:pt x="26164" y="8452"/>
                  </a:lnTo>
                  <a:lnTo>
                    <a:pt x="26164" y="8486"/>
                  </a:lnTo>
                  <a:lnTo>
                    <a:pt x="26175" y="8520"/>
                  </a:lnTo>
                  <a:lnTo>
                    <a:pt x="26209" y="8577"/>
                  </a:lnTo>
                  <a:lnTo>
                    <a:pt x="26266" y="8611"/>
                  </a:lnTo>
                  <a:lnTo>
                    <a:pt x="26300" y="8623"/>
                  </a:lnTo>
                  <a:lnTo>
                    <a:pt x="26380" y="8623"/>
                  </a:lnTo>
                  <a:lnTo>
                    <a:pt x="26414" y="8600"/>
                  </a:lnTo>
                  <a:lnTo>
                    <a:pt x="26448" y="8577"/>
                  </a:lnTo>
                  <a:lnTo>
                    <a:pt x="26482" y="8543"/>
                  </a:lnTo>
                  <a:lnTo>
                    <a:pt x="28519" y="9726"/>
                  </a:lnTo>
                  <a:lnTo>
                    <a:pt x="28507" y="9760"/>
                  </a:lnTo>
                  <a:lnTo>
                    <a:pt x="28507" y="9806"/>
                  </a:lnTo>
                  <a:lnTo>
                    <a:pt x="28507" y="9840"/>
                  </a:lnTo>
                  <a:lnTo>
                    <a:pt x="28519" y="9874"/>
                  </a:lnTo>
                  <a:lnTo>
                    <a:pt x="28553" y="9931"/>
                  </a:lnTo>
                  <a:lnTo>
                    <a:pt x="28621" y="9976"/>
                  </a:lnTo>
                  <a:lnTo>
                    <a:pt x="28655" y="9988"/>
                  </a:lnTo>
                  <a:lnTo>
                    <a:pt x="28689" y="9999"/>
                  </a:lnTo>
                  <a:lnTo>
                    <a:pt x="28689" y="12342"/>
                  </a:lnTo>
                  <a:lnTo>
                    <a:pt x="28644" y="12354"/>
                  </a:lnTo>
                  <a:lnTo>
                    <a:pt x="28610" y="12365"/>
                  </a:lnTo>
                  <a:lnTo>
                    <a:pt x="28575" y="12388"/>
                  </a:lnTo>
                  <a:lnTo>
                    <a:pt x="28541" y="12411"/>
                  </a:lnTo>
                  <a:lnTo>
                    <a:pt x="28519" y="12445"/>
                  </a:lnTo>
                  <a:lnTo>
                    <a:pt x="28496" y="12479"/>
                  </a:lnTo>
                  <a:lnTo>
                    <a:pt x="28484" y="12513"/>
                  </a:lnTo>
                  <a:lnTo>
                    <a:pt x="28484" y="12558"/>
                  </a:lnTo>
                  <a:lnTo>
                    <a:pt x="28484" y="12604"/>
                  </a:lnTo>
                  <a:lnTo>
                    <a:pt x="28507" y="12638"/>
                  </a:lnTo>
                  <a:lnTo>
                    <a:pt x="26482" y="13810"/>
                  </a:lnTo>
                  <a:lnTo>
                    <a:pt x="26448" y="13776"/>
                  </a:lnTo>
                  <a:lnTo>
                    <a:pt x="26414" y="13753"/>
                  </a:lnTo>
                  <a:lnTo>
                    <a:pt x="26380" y="13730"/>
                  </a:lnTo>
                  <a:lnTo>
                    <a:pt x="26289" y="13730"/>
                  </a:lnTo>
                  <a:lnTo>
                    <a:pt x="26255" y="13753"/>
                  </a:lnTo>
                  <a:lnTo>
                    <a:pt x="26221" y="13776"/>
                  </a:lnTo>
                  <a:lnTo>
                    <a:pt x="26187" y="13798"/>
                  </a:lnTo>
                  <a:lnTo>
                    <a:pt x="24162" y="12627"/>
                  </a:lnTo>
                  <a:lnTo>
                    <a:pt x="24173" y="12593"/>
                  </a:lnTo>
                  <a:lnTo>
                    <a:pt x="24173" y="12558"/>
                  </a:lnTo>
                  <a:lnTo>
                    <a:pt x="24173" y="12513"/>
                  </a:lnTo>
                  <a:lnTo>
                    <a:pt x="24162" y="12479"/>
                  </a:lnTo>
                  <a:lnTo>
                    <a:pt x="24116" y="12422"/>
                  </a:lnTo>
                  <a:lnTo>
                    <a:pt x="24059" y="12376"/>
                  </a:lnTo>
                  <a:lnTo>
                    <a:pt x="24025" y="12354"/>
                  </a:lnTo>
                  <a:lnTo>
                    <a:pt x="23991" y="12354"/>
                  </a:lnTo>
                  <a:lnTo>
                    <a:pt x="23991" y="10010"/>
                  </a:lnTo>
                  <a:lnTo>
                    <a:pt x="24025" y="9999"/>
                  </a:lnTo>
                  <a:lnTo>
                    <a:pt x="24059" y="9988"/>
                  </a:lnTo>
                  <a:lnTo>
                    <a:pt x="24128" y="9942"/>
                  </a:lnTo>
                  <a:lnTo>
                    <a:pt x="24162" y="9874"/>
                  </a:lnTo>
                  <a:lnTo>
                    <a:pt x="24173" y="9840"/>
                  </a:lnTo>
                  <a:lnTo>
                    <a:pt x="24173" y="9806"/>
                  </a:lnTo>
                  <a:lnTo>
                    <a:pt x="24173" y="9760"/>
                  </a:lnTo>
                  <a:lnTo>
                    <a:pt x="24162" y="9715"/>
                  </a:lnTo>
                  <a:lnTo>
                    <a:pt x="24139" y="9680"/>
                  </a:lnTo>
                  <a:lnTo>
                    <a:pt x="24116" y="9646"/>
                  </a:lnTo>
                  <a:lnTo>
                    <a:pt x="24082" y="9624"/>
                  </a:lnTo>
                  <a:lnTo>
                    <a:pt x="24048" y="9601"/>
                  </a:lnTo>
                  <a:lnTo>
                    <a:pt x="24003" y="9589"/>
                  </a:lnTo>
                  <a:lnTo>
                    <a:pt x="23912" y="9589"/>
                  </a:lnTo>
                  <a:lnTo>
                    <a:pt x="23866" y="9612"/>
                  </a:lnTo>
                  <a:lnTo>
                    <a:pt x="23821" y="9646"/>
                  </a:lnTo>
                  <a:lnTo>
                    <a:pt x="23786" y="9680"/>
                  </a:lnTo>
                  <a:lnTo>
                    <a:pt x="21773" y="8509"/>
                  </a:lnTo>
                  <a:lnTo>
                    <a:pt x="21784" y="8452"/>
                  </a:lnTo>
                  <a:lnTo>
                    <a:pt x="21773" y="8384"/>
                  </a:lnTo>
                  <a:lnTo>
                    <a:pt x="21739" y="8327"/>
                  </a:lnTo>
                  <a:lnTo>
                    <a:pt x="21682" y="8281"/>
                  </a:lnTo>
                  <a:lnTo>
                    <a:pt x="21625" y="8259"/>
                  </a:lnTo>
                  <a:lnTo>
                    <a:pt x="21625" y="5927"/>
                  </a:lnTo>
                  <a:lnTo>
                    <a:pt x="21659" y="5915"/>
                  </a:lnTo>
                  <a:lnTo>
                    <a:pt x="21705" y="5892"/>
                  </a:lnTo>
                  <a:lnTo>
                    <a:pt x="21739" y="5870"/>
                  </a:lnTo>
                  <a:lnTo>
                    <a:pt x="21762" y="5847"/>
                  </a:lnTo>
                  <a:lnTo>
                    <a:pt x="21784" y="5813"/>
                  </a:lnTo>
                  <a:lnTo>
                    <a:pt x="21807" y="5779"/>
                  </a:lnTo>
                  <a:lnTo>
                    <a:pt x="21818" y="5733"/>
                  </a:lnTo>
                  <a:lnTo>
                    <a:pt x="21818" y="5699"/>
                  </a:lnTo>
                  <a:lnTo>
                    <a:pt x="21818" y="5642"/>
                  </a:lnTo>
                  <a:lnTo>
                    <a:pt x="21807" y="5608"/>
                  </a:lnTo>
                  <a:lnTo>
                    <a:pt x="21784" y="5563"/>
                  </a:lnTo>
                  <a:lnTo>
                    <a:pt x="21762" y="5528"/>
                  </a:lnTo>
                  <a:lnTo>
                    <a:pt x="21727" y="5506"/>
                  </a:lnTo>
                  <a:lnTo>
                    <a:pt x="21682" y="5483"/>
                  </a:lnTo>
                  <a:lnTo>
                    <a:pt x="21636" y="5472"/>
                  </a:lnTo>
                  <a:lnTo>
                    <a:pt x="21591" y="5460"/>
                  </a:lnTo>
                  <a:lnTo>
                    <a:pt x="21534" y="5472"/>
                  </a:lnTo>
                  <a:lnTo>
                    <a:pt x="21489" y="5494"/>
                  </a:lnTo>
                  <a:lnTo>
                    <a:pt x="21443" y="5528"/>
                  </a:lnTo>
                  <a:lnTo>
                    <a:pt x="21409" y="5563"/>
                  </a:lnTo>
                  <a:lnTo>
                    <a:pt x="19418" y="4414"/>
                  </a:lnTo>
                  <a:lnTo>
                    <a:pt x="19430" y="4345"/>
                  </a:lnTo>
                  <a:lnTo>
                    <a:pt x="19418" y="4311"/>
                  </a:lnTo>
                  <a:lnTo>
                    <a:pt x="19418" y="4277"/>
                  </a:lnTo>
                  <a:lnTo>
                    <a:pt x="19373" y="4209"/>
                  </a:lnTo>
                  <a:lnTo>
                    <a:pt x="19316" y="4175"/>
                  </a:lnTo>
                  <a:lnTo>
                    <a:pt x="19248" y="4152"/>
                  </a:lnTo>
                  <a:lnTo>
                    <a:pt x="19248" y="1763"/>
                  </a:lnTo>
                  <a:lnTo>
                    <a:pt x="19316" y="1740"/>
                  </a:lnTo>
                  <a:lnTo>
                    <a:pt x="19361" y="1706"/>
                  </a:lnTo>
                  <a:lnTo>
                    <a:pt x="19396" y="1649"/>
                  </a:lnTo>
                  <a:lnTo>
                    <a:pt x="19407" y="1593"/>
                  </a:lnTo>
                  <a:lnTo>
                    <a:pt x="19396" y="1558"/>
                  </a:lnTo>
                  <a:lnTo>
                    <a:pt x="19384" y="1524"/>
                  </a:lnTo>
                  <a:lnTo>
                    <a:pt x="19350" y="1467"/>
                  </a:lnTo>
                  <a:lnTo>
                    <a:pt x="19293" y="1422"/>
                  </a:lnTo>
                  <a:lnTo>
                    <a:pt x="19259" y="1411"/>
                  </a:lnTo>
                  <a:lnTo>
                    <a:pt x="19179" y="1411"/>
                  </a:lnTo>
                  <a:lnTo>
                    <a:pt x="19145" y="1433"/>
                  </a:lnTo>
                  <a:lnTo>
                    <a:pt x="19111" y="1456"/>
                  </a:lnTo>
                  <a:lnTo>
                    <a:pt x="19077" y="1479"/>
                  </a:lnTo>
                  <a:lnTo>
                    <a:pt x="17075" y="330"/>
                  </a:lnTo>
                  <a:lnTo>
                    <a:pt x="17086" y="284"/>
                  </a:lnTo>
                  <a:lnTo>
                    <a:pt x="17086" y="239"/>
                  </a:lnTo>
                  <a:lnTo>
                    <a:pt x="17086" y="193"/>
                  </a:lnTo>
                  <a:lnTo>
                    <a:pt x="17075" y="148"/>
                  </a:lnTo>
                  <a:lnTo>
                    <a:pt x="17052" y="102"/>
                  </a:lnTo>
                  <a:lnTo>
                    <a:pt x="17018" y="68"/>
                  </a:lnTo>
                  <a:lnTo>
                    <a:pt x="16984" y="46"/>
                  </a:lnTo>
                  <a:lnTo>
                    <a:pt x="16950" y="23"/>
                  </a:lnTo>
                  <a:lnTo>
                    <a:pt x="16904" y="11"/>
                  </a:lnTo>
                  <a:lnTo>
                    <a:pt x="1685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3682571" y="0"/>
              <a:ext cx="1289577" cy="1388277"/>
            </a:xfrm>
            <a:custGeom>
              <a:avLst/>
              <a:gdLst/>
              <a:ahLst/>
              <a:cxnLst/>
              <a:rect l="l" t="t" r="r" b="b"/>
              <a:pathLst>
                <a:path w="12321" h="13264" extrusionOk="0">
                  <a:moveTo>
                    <a:pt x="2777" y="3549"/>
                  </a:moveTo>
                  <a:lnTo>
                    <a:pt x="4824" y="4732"/>
                  </a:lnTo>
                  <a:lnTo>
                    <a:pt x="4813" y="4755"/>
                  </a:lnTo>
                  <a:lnTo>
                    <a:pt x="4813" y="4789"/>
                  </a:lnTo>
                  <a:lnTo>
                    <a:pt x="4824" y="4857"/>
                  </a:lnTo>
                  <a:lnTo>
                    <a:pt x="4858" y="4903"/>
                  </a:lnTo>
                  <a:lnTo>
                    <a:pt x="4904" y="4937"/>
                  </a:lnTo>
                  <a:lnTo>
                    <a:pt x="4961" y="4960"/>
                  </a:lnTo>
                  <a:lnTo>
                    <a:pt x="4961" y="7280"/>
                  </a:lnTo>
                  <a:lnTo>
                    <a:pt x="4915" y="7292"/>
                  </a:lnTo>
                  <a:lnTo>
                    <a:pt x="4870" y="7303"/>
                  </a:lnTo>
                  <a:lnTo>
                    <a:pt x="4824" y="7326"/>
                  </a:lnTo>
                  <a:lnTo>
                    <a:pt x="4790" y="7360"/>
                  </a:lnTo>
                  <a:lnTo>
                    <a:pt x="4756" y="7405"/>
                  </a:lnTo>
                  <a:lnTo>
                    <a:pt x="4733" y="7451"/>
                  </a:lnTo>
                  <a:lnTo>
                    <a:pt x="4710" y="7496"/>
                  </a:lnTo>
                  <a:lnTo>
                    <a:pt x="4710" y="7553"/>
                  </a:lnTo>
                  <a:lnTo>
                    <a:pt x="4710" y="7599"/>
                  </a:lnTo>
                  <a:lnTo>
                    <a:pt x="4733" y="7656"/>
                  </a:lnTo>
                  <a:lnTo>
                    <a:pt x="2811" y="8759"/>
                  </a:lnTo>
                  <a:lnTo>
                    <a:pt x="2777" y="8714"/>
                  </a:lnTo>
                  <a:lnTo>
                    <a:pt x="2731" y="8679"/>
                  </a:lnTo>
                  <a:lnTo>
                    <a:pt x="2674" y="8668"/>
                  </a:lnTo>
                  <a:lnTo>
                    <a:pt x="2606" y="8657"/>
                  </a:lnTo>
                  <a:lnTo>
                    <a:pt x="2549" y="8668"/>
                  </a:lnTo>
                  <a:lnTo>
                    <a:pt x="2504" y="8679"/>
                  </a:lnTo>
                  <a:lnTo>
                    <a:pt x="2447" y="8714"/>
                  </a:lnTo>
                  <a:lnTo>
                    <a:pt x="2413" y="8759"/>
                  </a:lnTo>
                  <a:lnTo>
                    <a:pt x="467" y="7633"/>
                  </a:lnTo>
                  <a:lnTo>
                    <a:pt x="479" y="7587"/>
                  </a:lnTo>
                  <a:lnTo>
                    <a:pt x="479" y="7553"/>
                  </a:lnTo>
                  <a:lnTo>
                    <a:pt x="479" y="7508"/>
                  </a:lnTo>
                  <a:lnTo>
                    <a:pt x="467" y="7462"/>
                  </a:lnTo>
                  <a:lnTo>
                    <a:pt x="445" y="7428"/>
                  </a:lnTo>
                  <a:lnTo>
                    <a:pt x="422" y="7394"/>
                  </a:lnTo>
                  <a:lnTo>
                    <a:pt x="388" y="7360"/>
                  </a:lnTo>
                  <a:lnTo>
                    <a:pt x="354" y="7337"/>
                  </a:lnTo>
                  <a:lnTo>
                    <a:pt x="308" y="7326"/>
                  </a:lnTo>
                  <a:lnTo>
                    <a:pt x="274" y="7314"/>
                  </a:lnTo>
                  <a:lnTo>
                    <a:pt x="274" y="4994"/>
                  </a:lnTo>
                  <a:lnTo>
                    <a:pt x="342" y="4971"/>
                  </a:lnTo>
                  <a:lnTo>
                    <a:pt x="388" y="4926"/>
                  </a:lnTo>
                  <a:lnTo>
                    <a:pt x="422" y="4869"/>
                  </a:lnTo>
                  <a:lnTo>
                    <a:pt x="445" y="4789"/>
                  </a:lnTo>
                  <a:lnTo>
                    <a:pt x="433" y="4755"/>
                  </a:lnTo>
                  <a:lnTo>
                    <a:pt x="422" y="4721"/>
                  </a:lnTo>
                  <a:lnTo>
                    <a:pt x="2447" y="3549"/>
                  </a:lnTo>
                  <a:lnTo>
                    <a:pt x="2481" y="3583"/>
                  </a:lnTo>
                  <a:lnTo>
                    <a:pt x="2515" y="3617"/>
                  </a:lnTo>
                  <a:lnTo>
                    <a:pt x="2560" y="3640"/>
                  </a:lnTo>
                  <a:lnTo>
                    <a:pt x="2663" y="3640"/>
                  </a:lnTo>
                  <a:lnTo>
                    <a:pt x="2708" y="3617"/>
                  </a:lnTo>
                  <a:lnTo>
                    <a:pt x="2754" y="3583"/>
                  </a:lnTo>
                  <a:lnTo>
                    <a:pt x="2777" y="3549"/>
                  </a:lnTo>
                  <a:close/>
                  <a:moveTo>
                    <a:pt x="7543" y="3560"/>
                  </a:moveTo>
                  <a:lnTo>
                    <a:pt x="9511" y="4698"/>
                  </a:lnTo>
                  <a:lnTo>
                    <a:pt x="9488" y="4744"/>
                  </a:lnTo>
                  <a:lnTo>
                    <a:pt x="9488" y="4789"/>
                  </a:lnTo>
                  <a:lnTo>
                    <a:pt x="9488" y="4835"/>
                  </a:lnTo>
                  <a:lnTo>
                    <a:pt x="9499" y="4880"/>
                  </a:lnTo>
                  <a:lnTo>
                    <a:pt x="9522" y="4914"/>
                  </a:lnTo>
                  <a:lnTo>
                    <a:pt x="9545" y="4948"/>
                  </a:lnTo>
                  <a:lnTo>
                    <a:pt x="9579" y="4982"/>
                  </a:lnTo>
                  <a:lnTo>
                    <a:pt x="9625" y="5005"/>
                  </a:lnTo>
                  <a:lnTo>
                    <a:pt x="9659" y="5017"/>
                  </a:lnTo>
                  <a:lnTo>
                    <a:pt x="9704" y="5028"/>
                  </a:lnTo>
                  <a:lnTo>
                    <a:pt x="9704" y="7303"/>
                  </a:lnTo>
                  <a:lnTo>
                    <a:pt x="9659" y="7303"/>
                  </a:lnTo>
                  <a:lnTo>
                    <a:pt x="9613" y="7326"/>
                  </a:lnTo>
                  <a:lnTo>
                    <a:pt x="9579" y="7348"/>
                  </a:lnTo>
                  <a:lnTo>
                    <a:pt x="9534" y="7383"/>
                  </a:lnTo>
                  <a:lnTo>
                    <a:pt x="9511" y="7417"/>
                  </a:lnTo>
                  <a:lnTo>
                    <a:pt x="9488" y="7451"/>
                  </a:lnTo>
                  <a:lnTo>
                    <a:pt x="9477" y="7496"/>
                  </a:lnTo>
                  <a:lnTo>
                    <a:pt x="9465" y="7553"/>
                  </a:lnTo>
                  <a:lnTo>
                    <a:pt x="9477" y="7599"/>
                  </a:lnTo>
                  <a:lnTo>
                    <a:pt x="9488" y="7644"/>
                  </a:lnTo>
                  <a:lnTo>
                    <a:pt x="7543" y="8770"/>
                  </a:lnTo>
                  <a:lnTo>
                    <a:pt x="7497" y="8725"/>
                  </a:lnTo>
                  <a:lnTo>
                    <a:pt x="7463" y="8702"/>
                  </a:lnTo>
                  <a:lnTo>
                    <a:pt x="7406" y="8679"/>
                  </a:lnTo>
                  <a:lnTo>
                    <a:pt x="7349" y="8668"/>
                  </a:lnTo>
                  <a:lnTo>
                    <a:pt x="7293" y="8679"/>
                  </a:lnTo>
                  <a:lnTo>
                    <a:pt x="7247" y="8702"/>
                  </a:lnTo>
                  <a:lnTo>
                    <a:pt x="7202" y="8725"/>
                  </a:lnTo>
                  <a:lnTo>
                    <a:pt x="7167" y="8759"/>
                  </a:lnTo>
                  <a:lnTo>
                    <a:pt x="5234" y="7644"/>
                  </a:lnTo>
                  <a:lnTo>
                    <a:pt x="5245" y="7599"/>
                  </a:lnTo>
                  <a:lnTo>
                    <a:pt x="5245" y="7553"/>
                  </a:lnTo>
                  <a:lnTo>
                    <a:pt x="5245" y="7496"/>
                  </a:lnTo>
                  <a:lnTo>
                    <a:pt x="5234" y="7451"/>
                  </a:lnTo>
                  <a:lnTo>
                    <a:pt x="5211" y="7405"/>
                  </a:lnTo>
                  <a:lnTo>
                    <a:pt x="5177" y="7371"/>
                  </a:lnTo>
                  <a:lnTo>
                    <a:pt x="5143" y="7337"/>
                  </a:lnTo>
                  <a:lnTo>
                    <a:pt x="5109" y="7314"/>
                  </a:lnTo>
                  <a:lnTo>
                    <a:pt x="5063" y="7292"/>
                  </a:lnTo>
                  <a:lnTo>
                    <a:pt x="5006" y="7280"/>
                  </a:lnTo>
                  <a:lnTo>
                    <a:pt x="5006" y="4960"/>
                  </a:lnTo>
                  <a:lnTo>
                    <a:pt x="5063" y="4937"/>
                  </a:lnTo>
                  <a:lnTo>
                    <a:pt x="5109" y="4903"/>
                  </a:lnTo>
                  <a:lnTo>
                    <a:pt x="5143" y="4846"/>
                  </a:lnTo>
                  <a:lnTo>
                    <a:pt x="5143" y="4789"/>
                  </a:lnTo>
                  <a:lnTo>
                    <a:pt x="5143" y="4732"/>
                  </a:lnTo>
                  <a:lnTo>
                    <a:pt x="7167" y="3560"/>
                  </a:lnTo>
                  <a:lnTo>
                    <a:pt x="7202" y="3606"/>
                  </a:lnTo>
                  <a:lnTo>
                    <a:pt x="7247" y="3640"/>
                  </a:lnTo>
                  <a:lnTo>
                    <a:pt x="7293" y="3663"/>
                  </a:lnTo>
                  <a:lnTo>
                    <a:pt x="7349" y="3674"/>
                  </a:lnTo>
                  <a:lnTo>
                    <a:pt x="7406" y="3663"/>
                  </a:lnTo>
                  <a:lnTo>
                    <a:pt x="7463" y="3640"/>
                  </a:lnTo>
                  <a:lnTo>
                    <a:pt x="7509" y="3606"/>
                  </a:lnTo>
                  <a:lnTo>
                    <a:pt x="7543" y="3560"/>
                  </a:lnTo>
                  <a:close/>
                  <a:moveTo>
                    <a:pt x="9932" y="7678"/>
                  </a:moveTo>
                  <a:lnTo>
                    <a:pt x="11911" y="8816"/>
                  </a:lnTo>
                  <a:lnTo>
                    <a:pt x="11888" y="8850"/>
                  </a:lnTo>
                  <a:lnTo>
                    <a:pt x="11888" y="8896"/>
                  </a:lnTo>
                  <a:lnTo>
                    <a:pt x="11888" y="8941"/>
                  </a:lnTo>
                  <a:lnTo>
                    <a:pt x="11900" y="8975"/>
                  </a:lnTo>
                  <a:lnTo>
                    <a:pt x="11922" y="9009"/>
                  </a:lnTo>
                  <a:lnTo>
                    <a:pt x="11945" y="9032"/>
                  </a:lnTo>
                  <a:lnTo>
                    <a:pt x="11968" y="9066"/>
                  </a:lnTo>
                  <a:lnTo>
                    <a:pt x="12002" y="9078"/>
                  </a:lnTo>
                  <a:lnTo>
                    <a:pt x="12036" y="9089"/>
                  </a:lnTo>
                  <a:lnTo>
                    <a:pt x="12082" y="9100"/>
                  </a:lnTo>
                  <a:lnTo>
                    <a:pt x="12082" y="11421"/>
                  </a:lnTo>
                  <a:lnTo>
                    <a:pt x="12036" y="11432"/>
                  </a:lnTo>
                  <a:lnTo>
                    <a:pt x="11991" y="11444"/>
                  </a:lnTo>
                  <a:lnTo>
                    <a:pt x="11957" y="11466"/>
                  </a:lnTo>
                  <a:lnTo>
                    <a:pt x="11922" y="11501"/>
                  </a:lnTo>
                  <a:lnTo>
                    <a:pt x="11888" y="11535"/>
                  </a:lnTo>
                  <a:lnTo>
                    <a:pt x="11877" y="11569"/>
                  </a:lnTo>
                  <a:lnTo>
                    <a:pt x="11866" y="11614"/>
                  </a:lnTo>
                  <a:lnTo>
                    <a:pt x="11854" y="11660"/>
                  </a:lnTo>
                  <a:lnTo>
                    <a:pt x="11866" y="11705"/>
                  </a:lnTo>
                  <a:lnTo>
                    <a:pt x="11877" y="11739"/>
                  </a:lnTo>
                  <a:lnTo>
                    <a:pt x="9943" y="12854"/>
                  </a:lnTo>
                  <a:lnTo>
                    <a:pt x="9898" y="12809"/>
                  </a:lnTo>
                  <a:lnTo>
                    <a:pt x="9841" y="12775"/>
                  </a:lnTo>
                  <a:lnTo>
                    <a:pt x="9784" y="12752"/>
                  </a:lnTo>
                  <a:lnTo>
                    <a:pt x="9716" y="12740"/>
                  </a:lnTo>
                  <a:lnTo>
                    <a:pt x="9659" y="12752"/>
                  </a:lnTo>
                  <a:lnTo>
                    <a:pt x="9602" y="12775"/>
                  </a:lnTo>
                  <a:lnTo>
                    <a:pt x="9545" y="12809"/>
                  </a:lnTo>
                  <a:lnTo>
                    <a:pt x="9511" y="12854"/>
                  </a:lnTo>
                  <a:lnTo>
                    <a:pt x="7600" y="11751"/>
                  </a:lnTo>
                  <a:lnTo>
                    <a:pt x="7611" y="11705"/>
                  </a:lnTo>
                  <a:lnTo>
                    <a:pt x="7611" y="11660"/>
                  </a:lnTo>
                  <a:lnTo>
                    <a:pt x="7611" y="11603"/>
                  </a:lnTo>
                  <a:lnTo>
                    <a:pt x="7588" y="11557"/>
                  </a:lnTo>
                  <a:lnTo>
                    <a:pt x="7577" y="11523"/>
                  </a:lnTo>
                  <a:lnTo>
                    <a:pt x="7543" y="11478"/>
                  </a:lnTo>
                  <a:lnTo>
                    <a:pt x="7509" y="11455"/>
                  </a:lnTo>
                  <a:lnTo>
                    <a:pt x="7475" y="11421"/>
                  </a:lnTo>
                  <a:lnTo>
                    <a:pt x="7429" y="11410"/>
                  </a:lnTo>
                  <a:lnTo>
                    <a:pt x="7384" y="11398"/>
                  </a:lnTo>
                  <a:lnTo>
                    <a:pt x="7384" y="9123"/>
                  </a:lnTo>
                  <a:lnTo>
                    <a:pt x="7418" y="9112"/>
                  </a:lnTo>
                  <a:lnTo>
                    <a:pt x="7463" y="9100"/>
                  </a:lnTo>
                  <a:lnTo>
                    <a:pt x="7497" y="9078"/>
                  </a:lnTo>
                  <a:lnTo>
                    <a:pt x="7520" y="9043"/>
                  </a:lnTo>
                  <a:lnTo>
                    <a:pt x="7543" y="9021"/>
                  </a:lnTo>
                  <a:lnTo>
                    <a:pt x="7566" y="8975"/>
                  </a:lnTo>
                  <a:lnTo>
                    <a:pt x="7577" y="8941"/>
                  </a:lnTo>
                  <a:lnTo>
                    <a:pt x="7577" y="8896"/>
                  </a:lnTo>
                  <a:lnTo>
                    <a:pt x="7577" y="8850"/>
                  </a:lnTo>
                  <a:lnTo>
                    <a:pt x="7554" y="8816"/>
                  </a:lnTo>
                  <a:lnTo>
                    <a:pt x="9511" y="7690"/>
                  </a:lnTo>
                  <a:lnTo>
                    <a:pt x="9545" y="7735"/>
                  </a:lnTo>
                  <a:lnTo>
                    <a:pt x="9602" y="7769"/>
                  </a:lnTo>
                  <a:lnTo>
                    <a:pt x="9659" y="7792"/>
                  </a:lnTo>
                  <a:lnTo>
                    <a:pt x="9716" y="7804"/>
                  </a:lnTo>
                  <a:lnTo>
                    <a:pt x="9784" y="7792"/>
                  </a:lnTo>
                  <a:lnTo>
                    <a:pt x="9841" y="7769"/>
                  </a:lnTo>
                  <a:lnTo>
                    <a:pt x="9898" y="7724"/>
                  </a:lnTo>
                  <a:lnTo>
                    <a:pt x="9932" y="7678"/>
                  </a:lnTo>
                  <a:close/>
                  <a:moveTo>
                    <a:pt x="1377" y="0"/>
                  </a:moveTo>
                  <a:lnTo>
                    <a:pt x="2401" y="592"/>
                  </a:lnTo>
                  <a:lnTo>
                    <a:pt x="2390" y="637"/>
                  </a:lnTo>
                  <a:lnTo>
                    <a:pt x="2390" y="683"/>
                  </a:lnTo>
                  <a:lnTo>
                    <a:pt x="2390" y="728"/>
                  </a:lnTo>
                  <a:lnTo>
                    <a:pt x="2401" y="774"/>
                  </a:lnTo>
                  <a:lnTo>
                    <a:pt x="2424" y="808"/>
                  </a:lnTo>
                  <a:lnTo>
                    <a:pt x="2447" y="842"/>
                  </a:lnTo>
                  <a:lnTo>
                    <a:pt x="2481" y="865"/>
                  </a:lnTo>
                  <a:lnTo>
                    <a:pt x="2515" y="887"/>
                  </a:lnTo>
                  <a:lnTo>
                    <a:pt x="2549" y="910"/>
                  </a:lnTo>
                  <a:lnTo>
                    <a:pt x="2595" y="910"/>
                  </a:lnTo>
                  <a:lnTo>
                    <a:pt x="2595" y="3253"/>
                  </a:lnTo>
                  <a:lnTo>
                    <a:pt x="2560" y="3253"/>
                  </a:lnTo>
                  <a:lnTo>
                    <a:pt x="2526" y="3265"/>
                  </a:lnTo>
                  <a:lnTo>
                    <a:pt x="2469" y="3310"/>
                  </a:lnTo>
                  <a:lnTo>
                    <a:pt x="2424" y="3367"/>
                  </a:lnTo>
                  <a:lnTo>
                    <a:pt x="2413" y="3413"/>
                  </a:lnTo>
                  <a:lnTo>
                    <a:pt x="2413" y="3447"/>
                  </a:lnTo>
                  <a:lnTo>
                    <a:pt x="2424" y="3515"/>
                  </a:lnTo>
                  <a:lnTo>
                    <a:pt x="399" y="4675"/>
                  </a:lnTo>
                  <a:lnTo>
                    <a:pt x="376" y="4641"/>
                  </a:lnTo>
                  <a:lnTo>
                    <a:pt x="331" y="4618"/>
                  </a:lnTo>
                  <a:lnTo>
                    <a:pt x="285" y="4596"/>
                  </a:lnTo>
                  <a:lnTo>
                    <a:pt x="194" y="4596"/>
                  </a:lnTo>
                  <a:lnTo>
                    <a:pt x="160" y="4607"/>
                  </a:lnTo>
                  <a:lnTo>
                    <a:pt x="126" y="4630"/>
                  </a:lnTo>
                  <a:lnTo>
                    <a:pt x="103" y="4653"/>
                  </a:lnTo>
                  <a:lnTo>
                    <a:pt x="69" y="4675"/>
                  </a:lnTo>
                  <a:lnTo>
                    <a:pt x="58" y="4709"/>
                  </a:lnTo>
                  <a:lnTo>
                    <a:pt x="46" y="4755"/>
                  </a:lnTo>
                  <a:lnTo>
                    <a:pt x="35" y="4789"/>
                  </a:lnTo>
                  <a:lnTo>
                    <a:pt x="46" y="4835"/>
                  </a:lnTo>
                  <a:lnTo>
                    <a:pt x="58" y="4869"/>
                  </a:lnTo>
                  <a:lnTo>
                    <a:pt x="92" y="4926"/>
                  </a:lnTo>
                  <a:lnTo>
                    <a:pt x="149" y="4971"/>
                  </a:lnTo>
                  <a:lnTo>
                    <a:pt x="183" y="4982"/>
                  </a:lnTo>
                  <a:lnTo>
                    <a:pt x="228" y="4994"/>
                  </a:lnTo>
                  <a:lnTo>
                    <a:pt x="228" y="7314"/>
                  </a:lnTo>
                  <a:lnTo>
                    <a:pt x="183" y="7314"/>
                  </a:lnTo>
                  <a:lnTo>
                    <a:pt x="137" y="7337"/>
                  </a:lnTo>
                  <a:lnTo>
                    <a:pt x="103" y="7360"/>
                  </a:lnTo>
                  <a:lnTo>
                    <a:pt x="69" y="7383"/>
                  </a:lnTo>
                  <a:lnTo>
                    <a:pt x="35" y="7417"/>
                  </a:lnTo>
                  <a:lnTo>
                    <a:pt x="24" y="7462"/>
                  </a:lnTo>
                  <a:lnTo>
                    <a:pt x="1" y="7508"/>
                  </a:lnTo>
                  <a:lnTo>
                    <a:pt x="1" y="7553"/>
                  </a:lnTo>
                  <a:lnTo>
                    <a:pt x="1" y="7599"/>
                  </a:lnTo>
                  <a:lnTo>
                    <a:pt x="24" y="7644"/>
                  </a:lnTo>
                  <a:lnTo>
                    <a:pt x="46" y="7678"/>
                  </a:lnTo>
                  <a:lnTo>
                    <a:pt x="69" y="7724"/>
                  </a:lnTo>
                  <a:lnTo>
                    <a:pt x="103" y="7747"/>
                  </a:lnTo>
                  <a:lnTo>
                    <a:pt x="149" y="7769"/>
                  </a:lnTo>
                  <a:lnTo>
                    <a:pt x="194" y="7781"/>
                  </a:lnTo>
                  <a:lnTo>
                    <a:pt x="240" y="7792"/>
                  </a:lnTo>
                  <a:lnTo>
                    <a:pt x="308" y="7781"/>
                  </a:lnTo>
                  <a:lnTo>
                    <a:pt x="365" y="7758"/>
                  </a:lnTo>
                  <a:lnTo>
                    <a:pt x="410" y="7724"/>
                  </a:lnTo>
                  <a:lnTo>
                    <a:pt x="445" y="7667"/>
                  </a:lnTo>
                  <a:lnTo>
                    <a:pt x="2390" y="8793"/>
                  </a:lnTo>
                  <a:lnTo>
                    <a:pt x="2378" y="8850"/>
                  </a:lnTo>
                  <a:lnTo>
                    <a:pt x="2367" y="8896"/>
                  </a:lnTo>
                  <a:lnTo>
                    <a:pt x="2367" y="8952"/>
                  </a:lnTo>
                  <a:lnTo>
                    <a:pt x="2390" y="8998"/>
                  </a:lnTo>
                  <a:lnTo>
                    <a:pt x="2413" y="9032"/>
                  </a:lnTo>
                  <a:lnTo>
                    <a:pt x="2435" y="9066"/>
                  </a:lnTo>
                  <a:lnTo>
                    <a:pt x="2469" y="9100"/>
                  </a:lnTo>
                  <a:lnTo>
                    <a:pt x="2515" y="9123"/>
                  </a:lnTo>
                  <a:lnTo>
                    <a:pt x="2560" y="9134"/>
                  </a:lnTo>
                  <a:lnTo>
                    <a:pt x="2606" y="9146"/>
                  </a:lnTo>
                  <a:lnTo>
                    <a:pt x="2663" y="9134"/>
                  </a:lnTo>
                  <a:lnTo>
                    <a:pt x="2708" y="9123"/>
                  </a:lnTo>
                  <a:lnTo>
                    <a:pt x="2742" y="9100"/>
                  </a:lnTo>
                  <a:lnTo>
                    <a:pt x="2788" y="9066"/>
                  </a:lnTo>
                  <a:lnTo>
                    <a:pt x="2811" y="9032"/>
                  </a:lnTo>
                  <a:lnTo>
                    <a:pt x="2833" y="8998"/>
                  </a:lnTo>
                  <a:lnTo>
                    <a:pt x="2845" y="8952"/>
                  </a:lnTo>
                  <a:lnTo>
                    <a:pt x="2856" y="8896"/>
                  </a:lnTo>
                  <a:lnTo>
                    <a:pt x="2845" y="8850"/>
                  </a:lnTo>
                  <a:lnTo>
                    <a:pt x="2833" y="8805"/>
                  </a:lnTo>
                  <a:lnTo>
                    <a:pt x="4756" y="7690"/>
                  </a:lnTo>
                  <a:lnTo>
                    <a:pt x="4790" y="7747"/>
                  </a:lnTo>
                  <a:lnTo>
                    <a:pt x="4847" y="7781"/>
                  </a:lnTo>
                  <a:lnTo>
                    <a:pt x="4915" y="7815"/>
                  </a:lnTo>
                  <a:lnTo>
                    <a:pt x="5052" y="7815"/>
                  </a:lnTo>
                  <a:lnTo>
                    <a:pt x="5120" y="7781"/>
                  </a:lnTo>
                  <a:lnTo>
                    <a:pt x="5165" y="7747"/>
                  </a:lnTo>
                  <a:lnTo>
                    <a:pt x="5211" y="7690"/>
                  </a:lnTo>
                  <a:lnTo>
                    <a:pt x="7145" y="8805"/>
                  </a:lnTo>
                  <a:lnTo>
                    <a:pt x="7133" y="8850"/>
                  </a:lnTo>
                  <a:lnTo>
                    <a:pt x="7122" y="8896"/>
                  </a:lnTo>
                  <a:lnTo>
                    <a:pt x="7122" y="8941"/>
                  </a:lnTo>
                  <a:lnTo>
                    <a:pt x="7145" y="8987"/>
                  </a:lnTo>
                  <a:lnTo>
                    <a:pt x="7156" y="9021"/>
                  </a:lnTo>
                  <a:lnTo>
                    <a:pt x="7190" y="9055"/>
                  </a:lnTo>
                  <a:lnTo>
                    <a:pt x="7213" y="9078"/>
                  </a:lnTo>
                  <a:lnTo>
                    <a:pt x="7247" y="9100"/>
                  </a:lnTo>
                  <a:lnTo>
                    <a:pt x="7293" y="9112"/>
                  </a:lnTo>
                  <a:lnTo>
                    <a:pt x="7338" y="9123"/>
                  </a:lnTo>
                  <a:lnTo>
                    <a:pt x="7338" y="11398"/>
                  </a:lnTo>
                  <a:lnTo>
                    <a:pt x="7281" y="11398"/>
                  </a:lnTo>
                  <a:lnTo>
                    <a:pt x="7236" y="11421"/>
                  </a:lnTo>
                  <a:lnTo>
                    <a:pt x="7202" y="11444"/>
                  </a:lnTo>
                  <a:lnTo>
                    <a:pt x="7156" y="11478"/>
                  </a:lnTo>
                  <a:lnTo>
                    <a:pt x="7133" y="11512"/>
                  </a:lnTo>
                  <a:lnTo>
                    <a:pt x="7111" y="11557"/>
                  </a:lnTo>
                  <a:lnTo>
                    <a:pt x="7099" y="11603"/>
                  </a:lnTo>
                  <a:lnTo>
                    <a:pt x="7088" y="11660"/>
                  </a:lnTo>
                  <a:lnTo>
                    <a:pt x="7099" y="11705"/>
                  </a:lnTo>
                  <a:lnTo>
                    <a:pt x="7111" y="11762"/>
                  </a:lnTo>
                  <a:lnTo>
                    <a:pt x="7133" y="11808"/>
                  </a:lnTo>
                  <a:lnTo>
                    <a:pt x="7167" y="11842"/>
                  </a:lnTo>
                  <a:lnTo>
                    <a:pt x="7202" y="11876"/>
                  </a:lnTo>
                  <a:lnTo>
                    <a:pt x="7247" y="11899"/>
                  </a:lnTo>
                  <a:lnTo>
                    <a:pt x="7293" y="11910"/>
                  </a:lnTo>
                  <a:lnTo>
                    <a:pt x="7349" y="11921"/>
                  </a:lnTo>
                  <a:lnTo>
                    <a:pt x="7418" y="11910"/>
                  </a:lnTo>
                  <a:lnTo>
                    <a:pt x="7486" y="11887"/>
                  </a:lnTo>
                  <a:lnTo>
                    <a:pt x="7531" y="11842"/>
                  </a:lnTo>
                  <a:lnTo>
                    <a:pt x="7577" y="11785"/>
                  </a:lnTo>
                  <a:lnTo>
                    <a:pt x="9488" y="12888"/>
                  </a:lnTo>
                  <a:lnTo>
                    <a:pt x="9465" y="12945"/>
                  </a:lnTo>
                  <a:lnTo>
                    <a:pt x="9454" y="13002"/>
                  </a:lnTo>
                  <a:lnTo>
                    <a:pt x="9465" y="13059"/>
                  </a:lnTo>
                  <a:lnTo>
                    <a:pt x="9477" y="13104"/>
                  </a:lnTo>
                  <a:lnTo>
                    <a:pt x="9499" y="13150"/>
                  </a:lnTo>
                  <a:lnTo>
                    <a:pt x="9534" y="13184"/>
                  </a:lnTo>
                  <a:lnTo>
                    <a:pt x="9579" y="13218"/>
                  </a:lnTo>
                  <a:lnTo>
                    <a:pt x="9613" y="13241"/>
                  </a:lnTo>
                  <a:lnTo>
                    <a:pt x="9670" y="13264"/>
                  </a:lnTo>
                  <a:lnTo>
                    <a:pt x="9772" y="13264"/>
                  </a:lnTo>
                  <a:lnTo>
                    <a:pt x="9818" y="13241"/>
                  </a:lnTo>
                  <a:lnTo>
                    <a:pt x="9863" y="13218"/>
                  </a:lnTo>
                  <a:lnTo>
                    <a:pt x="9909" y="13184"/>
                  </a:lnTo>
                  <a:lnTo>
                    <a:pt x="9932" y="13150"/>
                  </a:lnTo>
                  <a:lnTo>
                    <a:pt x="9966" y="13104"/>
                  </a:lnTo>
                  <a:lnTo>
                    <a:pt x="9977" y="13059"/>
                  </a:lnTo>
                  <a:lnTo>
                    <a:pt x="9977" y="13002"/>
                  </a:lnTo>
                  <a:lnTo>
                    <a:pt x="9977" y="12945"/>
                  </a:lnTo>
                  <a:lnTo>
                    <a:pt x="9966" y="12900"/>
                  </a:lnTo>
                  <a:lnTo>
                    <a:pt x="11888" y="11785"/>
                  </a:lnTo>
                  <a:lnTo>
                    <a:pt x="11934" y="11830"/>
                  </a:lnTo>
                  <a:lnTo>
                    <a:pt x="11979" y="11865"/>
                  </a:lnTo>
                  <a:lnTo>
                    <a:pt x="12036" y="11887"/>
                  </a:lnTo>
                  <a:lnTo>
                    <a:pt x="12139" y="11887"/>
                  </a:lnTo>
                  <a:lnTo>
                    <a:pt x="12184" y="11876"/>
                  </a:lnTo>
                  <a:lnTo>
                    <a:pt x="12218" y="11853"/>
                  </a:lnTo>
                  <a:lnTo>
                    <a:pt x="12252" y="11819"/>
                  </a:lnTo>
                  <a:lnTo>
                    <a:pt x="12286" y="11785"/>
                  </a:lnTo>
                  <a:lnTo>
                    <a:pt x="12309" y="11751"/>
                  </a:lnTo>
                  <a:lnTo>
                    <a:pt x="12321" y="11705"/>
                  </a:lnTo>
                  <a:lnTo>
                    <a:pt x="12321" y="11660"/>
                  </a:lnTo>
                  <a:lnTo>
                    <a:pt x="12321" y="11614"/>
                  </a:lnTo>
                  <a:lnTo>
                    <a:pt x="12309" y="11569"/>
                  </a:lnTo>
                  <a:lnTo>
                    <a:pt x="12286" y="11535"/>
                  </a:lnTo>
                  <a:lnTo>
                    <a:pt x="12264" y="11501"/>
                  </a:lnTo>
                  <a:lnTo>
                    <a:pt x="12241" y="11478"/>
                  </a:lnTo>
                  <a:lnTo>
                    <a:pt x="12207" y="11455"/>
                  </a:lnTo>
                  <a:lnTo>
                    <a:pt x="12161" y="11432"/>
                  </a:lnTo>
                  <a:lnTo>
                    <a:pt x="12127" y="11421"/>
                  </a:lnTo>
                  <a:lnTo>
                    <a:pt x="12127" y="9100"/>
                  </a:lnTo>
                  <a:lnTo>
                    <a:pt x="12195" y="9078"/>
                  </a:lnTo>
                  <a:lnTo>
                    <a:pt x="12241" y="9032"/>
                  </a:lnTo>
                  <a:lnTo>
                    <a:pt x="12275" y="8975"/>
                  </a:lnTo>
                  <a:lnTo>
                    <a:pt x="12298" y="8896"/>
                  </a:lnTo>
                  <a:lnTo>
                    <a:pt x="12286" y="8861"/>
                  </a:lnTo>
                  <a:lnTo>
                    <a:pt x="12275" y="8816"/>
                  </a:lnTo>
                  <a:lnTo>
                    <a:pt x="12264" y="8782"/>
                  </a:lnTo>
                  <a:lnTo>
                    <a:pt x="12230" y="8759"/>
                  </a:lnTo>
                  <a:lnTo>
                    <a:pt x="12207" y="8725"/>
                  </a:lnTo>
                  <a:lnTo>
                    <a:pt x="12173" y="8714"/>
                  </a:lnTo>
                  <a:lnTo>
                    <a:pt x="12127" y="8702"/>
                  </a:lnTo>
                  <a:lnTo>
                    <a:pt x="12093" y="8691"/>
                  </a:lnTo>
                  <a:lnTo>
                    <a:pt x="12048" y="8702"/>
                  </a:lnTo>
                  <a:lnTo>
                    <a:pt x="12002" y="8714"/>
                  </a:lnTo>
                  <a:lnTo>
                    <a:pt x="11957" y="8748"/>
                  </a:lnTo>
                  <a:lnTo>
                    <a:pt x="11934" y="8770"/>
                  </a:lnTo>
                  <a:lnTo>
                    <a:pt x="9954" y="7633"/>
                  </a:lnTo>
                  <a:lnTo>
                    <a:pt x="9966" y="7599"/>
                  </a:lnTo>
                  <a:lnTo>
                    <a:pt x="9966" y="7553"/>
                  </a:lnTo>
                  <a:lnTo>
                    <a:pt x="9966" y="7508"/>
                  </a:lnTo>
                  <a:lnTo>
                    <a:pt x="9954" y="7462"/>
                  </a:lnTo>
                  <a:lnTo>
                    <a:pt x="9932" y="7417"/>
                  </a:lnTo>
                  <a:lnTo>
                    <a:pt x="9909" y="7383"/>
                  </a:lnTo>
                  <a:lnTo>
                    <a:pt x="9875" y="7348"/>
                  </a:lnTo>
                  <a:lnTo>
                    <a:pt x="9841" y="7326"/>
                  </a:lnTo>
                  <a:lnTo>
                    <a:pt x="9795" y="7314"/>
                  </a:lnTo>
                  <a:lnTo>
                    <a:pt x="9750" y="7303"/>
                  </a:lnTo>
                  <a:lnTo>
                    <a:pt x="9750" y="5028"/>
                  </a:lnTo>
                  <a:lnTo>
                    <a:pt x="9795" y="5017"/>
                  </a:lnTo>
                  <a:lnTo>
                    <a:pt x="9829" y="4994"/>
                  </a:lnTo>
                  <a:lnTo>
                    <a:pt x="9863" y="4971"/>
                  </a:lnTo>
                  <a:lnTo>
                    <a:pt x="9898" y="4948"/>
                  </a:lnTo>
                  <a:lnTo>
                    <a:pt x="9920" y="4914"/>
                  </a:lnTo>
                  <a:lnTo>
                    <a:pt x="9943" y="4880"/>
                  </a:lnTo>
                  <a:lnTo>
                    <a:pt x="9954" y="4835"/>
                  </a:lnTo>
                  <a:lnTo>
                    <a:pt x="9954" y="4789"/>
                  </a:lnTo>
                  <a:lnTo>
                    <a:pt x="9954" y="4744"/>
                  </a:lnTo>
                  <a:lnTo>
                    <a:pt x="9932" y="4698"/>
                  </a:lnTo>
                  <a:lnTo>
                    <a:pt x="9920" y="4664"/>
                  </a:lnTo>
                  <a:lnTo>
                    <a:pt x="9886" y="4630"/>
                  </a:lnTo>
                  <a:lnTo>
                    <a:pt x="9852" y="4596"/>
                  </a:lnTo>
                  <a:lnTo>
                    <a:pt x="9807" y="4573"/>
                  </a:lnTo>
                  <a:lnTo>
                    <a:pt x="9772" y="4562"/>
                  </a:lnTo>
                  <a:lnTo>
                    <a:pt x="9659" y="4562"/>
                  </a:lnTo>
                  <a:lnTo>
                    <a:pt x="9613" y="4584"/>
                  </a:lnTo>
                  <a:lnTo>
                    <a:pt x="9568" y="4618"/>
                  </a:lnTo>
                  <a:lnTo>
                    <a:pt x="9534" y="4653"/>
                  </a:lnTo>
                  <a:lnTo>
                    <a:pt x="7566" y="3515"/>
                  </a:lnTo>
                  <a:lnTo>
                    <a:pt x="7577" y="3447"/>
                  </a:lnTo>
                  <a:lnTo>
                    <a:pt x="7566" y="3401"/>
                  </a:lnTo>
                  <a:lnTo>
                    <a:pt x="7554" y="3367"/>
                  </a:lnTo>
                  <a:lnTo>
                    <a:pt x="7543" y="3333"/>
                  </a:lnTo>
                  <a:lnTo>
                    <a:pt x="7520" y="3299"/>
                  </a:lnTo>
                  <a:lnTo>
                    <a:pt x="7486" y="3276"/>
                  </a:lnTo>
                  <a:lnTo>
                    <a:pt x="7452" y="3253"/>
                  </a:lnTo>
                  <a:lnTo>
                    <a:pt x="7418" y="3231"/>
                  </a:lnTo>
                  <a:lnTo>
                    <a:pt x="7384" y="3231"/>
                  </a:lnTo>
                  <a:lnTo>
                    <a:pt x="7384" y="921"/>
                  </a:lnTo>
                  <a:lnTo>
                    <a:pt x="7429" y="921"/>
                  </a:lnTo>
                  <a:lnTo>
                    <a:pt x="7463" y="899"/>
                  </a:lnTo>
                  <a:lnTo>
                    <a:pt x="7497" y="876"/>
                  </a:lnTo>
                  <a:lnTo>
                    <a:pt x="7531" y="853"/>
                  </a:lnTo>
                  <a:lnTo>
                    <a:pt x="7554" y="819"/>
                  </a:lnTo>
                  <a:lnTo>
                    <a:pt x="7577" y="774"/>
                  </a:lnTo>
                  <a:lnTo>
                    <a:pt x="7588" y="728"/>
                  </a:lnTo>
                  <a:lnTo>
                    <a:pt x="7588" y="683"/>
                  </a:lnTo>
                  <a:lnTo>
                    <a:pt x="7588" y="637"/>
                  </a:lnTo>
                  <a:lnTo>
                    <a:pt x="7577" y="592"/>
                  </a:lnTo>
                  <a:lnTo>
                    <a:pt x="7554" y="557"/>
                  </a:lnTo>
                  <a:lnTo>
                    <a:pt x="7520" y="512"/>
                  </a:lnTo>
                  <a:lnTo>
                    <a:pt x="7486" y="489"/>
                  </a:lnTo>
                  <a:lnTo>
                    <a:pt x="7440" y="466"/>
                  </a:lnTo>
                  <a:lnTo>
                    <a:pt x="7395" y="455"/>
                  </a:lnTo>
                  <a:lnTo>
                    <a:pt x="7349" y="444"/>
                  </a:lnTo>
                  <a:lnTo>
                    <a:pt x="7293" y="455"/>
                  </a:lnTo>
                  <a:lnTo>
                    <a:pt x="7236" y="478"/>
                  </a:lnTo>
                  <a:lnTo>
                    <a:pt x="7190" y="501"/>
                  </a:lnTo>
                  <a:lnTo>
                    <a:pt x="7156" y="546"/>
                  </a:lnTo>
                  <a:lnTo>
                    <a:pt x="6212" y="0"/>
                  </a:lnTo>
                  <a:lnTo>
                    <a:pt x="6121" y="0"/>
                  </a:lnTo>
                  <a:lnTo>
                    <a:pt x="7133" y="580"/>
                  </a:lnTo>
                  <a:lnTo>
                    <a:pt x="7111" y="637"/>
                  </a:lnTo>
                  <a:lnTo>
                    <a:pt x="7111" y="683"/>
                  </a:lnTo>
                  <a:lnTo>
                    <a:pt x="7111" y="739"/>
                  </a:lnTo>
                  <a:lnTo>
                    <a:pt x="7122" y="774"/>
                  </a:lnTo>
                  <a:lnTo>
                    <a:pt x="7145" y="819"/>
                  </a:lnTo>
                  <a:lnTo>
                    <a:pt x="7179" y="853"/>
                  </a:lnTo>
                  <a:lnTo>
                    <a:pt x="7213" y="887"/>
                  </a:lnTo>
                  <a:lnTo>
                    <a:pt x="7247" y="910"/>
                  </a:lnTo>
                  <a:lnTo>
                    <a:pt x="7293" y="921"/>
                  </a:lnTo>
                  <a:lnTo>
                    <a:pt x="7338" y="933"/>
                  </a:lnTo>
                  <a:lnTo>
                    <a:pt x="7338" y="3219"/>
                  </a:lnTo>
                  <a:lnTo>
                    <a:pt x="7293" y="3231"/>
                  </a:lnTo>
                  <a:lnTo>
                    <a:pt x="7258" y="3242"/>
                  </a:lnTo>
                  <a:lnTo>
                    <a:pt x="7224" y="3265"/>
                  </a:lnTo>
                  <a:lnTo>
                    <a:pt x="7190" y="3299"/>
                  </a:lnTo>
                  <a:lnTo>
                    <a:pt x="7167" y="3322"/>
                  </a:lnTo>
                  <a:lnTo>
                    <a:pt x="7145" y="3367"/>
                  </a:lnTo>
                  <a:lnTo>
                    <a:pt x="7133" y="3401"/>
                  </a:lnTo>
                  <a:lnTo>
                    <a:pt x="7122" y="3447"/>
                  </a:lnTo>
                  <a:lnTo>
                    <a:pt x="7133" y="3481"/>
                  </a:lnTo>
                  <a:lnTo>
                    <a:pt x="7145" y="3526"/>
                  </a:lnTo>
                  <a:lnTo>
                    <a:pt x="5120" y="4698"/>
                  </a:lnTo>
                  <a:lnTo>
                    <a:pt x="5086" y="4664"/>
                  </a:lnTo>
                  <a:lnTo>
                    <a:pt x="5063" y="4641"/>
                  </a:lnTo>
                  <a:lnTo>
                    <a:pt x="5018" y="4630"/>
                  </a:lnTo>
                  <a:lnTo>
                    <a:pt x="4938" y="4630"/>
                  </a:lnTo>
                  <a:lnTo>
                    <a:pt x="4904" y="4641"/>
                  </a:lnTo>
                  <a:lnTo>
                    <a:pt x="4881" y="4664"/>
                  </a:lnTo>
                  <a:lnTo>
                    <a:pt x="4847" y="4687"/>
                  </a:lnTo>
                  <a:lnTo>
                    <a:pt x="2799" y="3504"/>
                  </a:lnTo>
                  <a:lnTo>
                    <a:pt x="2811" y="3447"/>
                  </a:lnTo>
                  <a:lnTo>
                    <a:pt x="2799" y="3378"/>
                  </a:lnTo>
                  <a:lnTo>
                    <a:pt x="2754" y="3322"/>
                  </a:lnTo>
                  <a:lnTo>
                    <a:pt x="2708" y="3276"/>
                  </a:lnTo>
                  <a:lnTo>
                    <a:pt x="2640" y="3253"/>
                  </a:lnTo>
                  <a:lnTo>
                    <a:pt x="2640" y="910"/>
                  </a:lnTo>
                  <a:lnTo>
                    <a:pt x="2686" y="899"/>
                  </a:lnTo>
                  <a:lnTo>
                    <a:pt x="2720" y="887"/>
                  </a:lnTo>
                  <a:lnTo>
                    <a:pt x="2754" y="865"/>
                  </a:lnTo>
                  <a:lnTo>
                    <a:pt x="2777" y="842"/>
                  </a:lnTo>
                  <a:lnTo>
                    <a:pt x="2799" y="808"/>
                  </a:lnTo>
                  <a:lnTo>
                    <a:pt x="2822" y="774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37"/>
                  </a:lnTo>
                  <a:lnTo>
                    <a:pt x="2822" y="603"/>
                  </a:lnTo>
                  <a:lnTo>
                    <a:pt x="3857" y="0"/>
                  </a:lnTo>
                  <a:lnTo>
                    <a:pt x="3766" y="0"/>
                  </a:lnTo>
                  <a:lnTo>
                    <a:pt x="2799" y="557"/>
                  </a:lnTo>
                  <a:lnTo>
                    <a:pt x="2765" y="523"/>
                  </a:lnTo>
                  <a:lnTo>
                    <a:pt x="2720" y="489"/>
                  </a:lnTo>
                  <a:lnTo>
                    <a:pt x="2663" y="466"/>
                  </a:lnTo>
                  <a:lnTo>
                    <a:pt x="2560" y="466"/>
                  </a:lnTo>
                  <a:lnTo>
                    <a:pt x="2504" y="489"/>
                  </a:lnTo>
                  <a:lnTo>
                    <a:pt x="2469" y="512"/>
                  </a:lnTo>
                  <a:lnTo>
                    <a:pt x="2435" y="557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920875" y="0"/>
              <a:ext cx="1786004" cy="1382311"/>
            </a:xfrm>
            <a:custGeom>
              <a:avLst/>
              <a:gdLst/>
              <a:ahLst/>
              <a:cxnLst/>
              <a:rect l="l" t="t" r="r" b="b"/>
              <a:pathLst>
                <a:path w="17064" h="13207" extrusionOk="0">
                  <a:moveTo>
                    <a:pt x="14675" y="3560"/>
                  </a:moveTo>
                  <a:lnTo>
                    <a:pt x="16677" y="4709"/>
                  </a:lnTo>
                  <a:lnTo>
                    <a:pt x="16665" y="4755"/>
                  </a:lnTo>
                  <a:lnTo>
                    <a:pt x="16654" y="4789"/>
                  </a:lnTo>
                  <a:lnTo>
                    <a:pt x="16654" y="4835"/>
                  </a:lnTo>
                  <a:lnTo>
                    <a:pt x="16665" y="4869"/>
                  </a:lnTo>
                  <a:lnTo>
                    <a:pt x="16711" y="4926"/>
                  </a:lnTo>
                  <a:lnTo>
                    <a:pt x="16768" y="4971"/>
                  </a:lnTo>
                  <a:lnTo>
                    <a:pt x="16802" y="4982"/>
                  </a:lnTo>
                  <a:lnTo>
                    <a:pt x="16836" y="4994"/>
                  </a:lnTo>
                  <a:lnTo>
                    <a:pt x="16836" y="7348"/>
                  </a:lnTo>
                  <a:lnTo>
                    <a:pt x="16802" y="7348"/>
                  </a:lnTo>
                  <a:lnTo>
                    <a:pt x="16768" y="7371"/>
                  </a:lnTo>
                  <a:lnTo>
                    <a:pt x="16711" y="7417"/>
                  </a:lnTo>
                  <a:lnTo>
                    <a:pt x="16665" y="7474"/>
                  </a:lnTo>
                  <a:lnTo>
                    <a:pt x="16654" y="7508"/>
                  </a:lnTo>
                  <a:lnTo>
                    <a:pt x="16654" y="7553"/>
                  </a:lnTo>
                  <a:lnTo>
                    <a:pt x="16665" y="7622"/>
                  </a:lnTo>
                  <a:lnTo>
                    <a:pt x="14709" y="8748"/>
                  </a:lnTo>
                  <a:lnTo>
                    <a:pt x="14675" y="8702"/>
                  </a:lnTo>
                  <a:lnTo>
                    <a:pt x="14618" y="8657"/>
                  </a:lnTo>
                  <a:lnTo>
                    <a:pt x="14561" y="8634"/>
                  </a:lnTo>
                  <a:lnTo>
                    <a:pt x="14424" y="8634"/>
                  </a:lnTo>
                  <a:lnTo>
                    <a:pt x="14368" y="8657"/>
                  </a:lnTo>
                  <a:lnTo>
                    <a:pt x="14311" y="8702"/>
                  </a:lnTo>
                  <a:lnTo>
                    <a:pt x="14265" y="8748"/>
                  </a:lnTo>
                  <a:lnTo>
                    <a:pt x="12331" y="7622"/>
                  </a:lnTo>
                  <a:lnTo>
                    <a:pt x="12343" y="7587"/>
                  </a:lnTo>
                  <a:lnTo>
                    <a:pt x="12343" y="7553"/>
                  </a:lnTo>
                  <a:lnTo>
                    <a:pt x="12343" y="7508"/>
                  </a:lnTo>
                  <a:lnTo>
                    <a:pt x="12331" y="7462"/>
                  </a:lnTo>
                  <a:lnTo>
                    <a:pt x="12309" y="7428"/>
                  </a:lnTo>
                  <a:lnTo>
                    <a:pt x="12286" y="7394"/>
                  </a:lnTo>
                  <a:lnTo>
                    <a:pt x="12252" y="7371"/>
                  </a:lnTo>
                  <a:lnTo>
                    <a:pt x="12218" y="7348"/>
                  </a:lnTo>
                  <a:lnTo>
                    <a:pt x="12183" y="7337"/>
                  </a:lnTo>
                  <a:lnTo>
                    <a:pt x="12149" y="7326"/>
                  </a:lnTo>
                  <a:lnTo>
                    <a:pt x="12149" y="5028"/>
                  </a:lnTo>
                  <a:lnTo>
                    <a:pt x="12183" y="5028"/>
                  </a:lnTo>
                  <a:lnTo>
                    <a:pt x="12229" y="5005"/>
                  </a:lnTo>
                  <a:lnTo>
                    <a:pt x="12263" y="4982"/>
                  </a:lnTo>
                  <a:lnTo>
                    <a:pt x="12297" y="4960"/>
                  </a:lnTo>
                  <a:lnTo>
                    <a:pt x="12320" y="4914"/>
                  </a:lnTo>
                  <a:lnTo>
                    <a:pt x="12343" y="4880"/>
                  </a:lnTo>
                  <a:lnTo>
                    <a:pt x="12354" y="4835"/>
                  </a:lnTo>
                  <a:lnTo>
                    <a:pt x="12365" y="4789"/>
                  </a:lnTo>
                  <a:lnTo>
                    <a:pt x="12354" y="4744"/>
                  </a:lnTo>
                  <a:lnTo>
                    <a:pt x="12343" y="4698"/>
                  </a:lnTo>
                  <a:lnTo>
                    <a:pt x="14299" y="3560"/>
                  </a:lnTo>
                  <a:lnTo>
                    <a:pt x="14333" y="3606"/>
                  </a:lnTo>
                  <a:lnTo>
                    <a:pt x="14379" y="3640"/>
                  </a:lnTo>
                  <a:lnTo>
                    <a:pt x="14436" y="3663"/>
                  </a:lnTo>
                  <a:lnTo>
                    <a:pt x="14550" y="3663"/>
                  </a:lnTo>
                  <a:lnTo>
                    <a:pt x="14595" y="3640"/>
                  </a:lnTo>
                  <a:lnTo>
                    <a:pt x="14641" y="3606"/>
                  </a:lnTo>
                  <a:lnTo>
                    <a:pt x="14675" y="3560"/>
                  </a:lnTo>
                  <a:close/>
                  <a:moveTo>
                    <a:pt x="5176" y="3549"/>
                  </a:moveTo>
                  <a:lnTo>
                    <a:pt x="7178" y="4698"/>
                  </a:lnTo>
                  <a:lnTo>
                    <a:pt x="7167" y="4744"/>
                  </a:lnTo>
                  <a:lnTo>
                    <a:pt x="7156" y="4789"/>
                  </a:lnTo>
                  <a:lnTo>
                    <a:pt x="7156" y="4835"/>
                  </a:lnTo>
                  <a:lnTo>
                    <a:pt x="7178" y="4869"/>
                  </a:lnTo>
                  <a:lnTo>
                    <a:pt x="7190" y="4903"/>
                  </a:lnTo>
                  <a:lnTo>
                    <a:pt x="7212" y="4937"/>
                  </a:lnTo>
                  <a:lnTo>
                    <a:pt x="7247" y="4960"/>
                  </a:lnTo>
                  <a:lnTo>
                    <a:pt x="7281" y="4982"/>
                  </a:lnTo>
                  <a:lnTo>
                    <a:pt x="7315" y="4994"/>
                  </a:lnTo>
                  <a:lnTo>
                    <a:pt x="7360" y="5005"/>
                  </a:lnTo>
                  <a:lnTo>
                    <a:pt x="7360" y="7371"/>
                  </a:lnTo>
                  <a:lnTo>
                    <a:pt x="7292" y="7383"/>
                  </a:lnTo>
                  <a:lnTo>
                    <a:pt x="7235" y="7428"/>
                  </a:lnTo>
                  <a:lnTo>
                    <a:pt x="7201" y="7485"/>
                  </a:lnTo>
                  <a:lnTo>
                    <a:pt x="7190" y="7519"/>
                  </a:lnTo>
                  <a:lnTo>
                    <a:pt x="7190" y="7553"/>
                  </a:lnTo>
                  <a:lnTo>
                    <a:pt x="7201" y="7610"/>
                  </a:lnTo>
                  <a:lnTo>
                    <a:pt x="5142" y="8793"/>
                  </a:lnTo>
                  <a:lnTo>
                    <a:pt x="5119" y="8759"/>
                  </a:lnTo>
                  <a:lnTo>
                    <a:pt x="5085" y="8736"/>
                  </a:lnTo>
                  <a:lnTo>
                    <a:pt x="5040" y="8725"/>
                  </a:lnTo>
                  <a:lnTo>
                    <a:pt x="4994" y="8714"/>
                  </a:lnTo>
                  <a:lnTo>
                    <a:pt x="4960" y="8725"/>
                  </a:lnTo>
                  <a:lnTo>
                    <a:pt x="4915" y="8736"/>
                  </a:lnTo>
                  <a:lnTo>
                    <a:pt x="4892" y="8759"/>
                  </a:lnTo>
                  <a:lnTo>
                    <a:pt x="4858" y="8782"/>
                  </a:lnTo>
                  <a:lnTo>
                    <a:pt x="2844" y="7622"/>
                  </a:lnTo>
                  <a:lnTo>
                    <a:pt x="2856" y="7587"/>
                  </a:lnTo>
                  <a:lnTo>
                    <a:pt x="2856" y="7553"/>
                  </a:lnTo>
                  <a:lnTo>
                    <a:pt x="2856" y="7508"/>
                  </a:lnTo>
                  <a:lnTo>
                    <a:pt x="2844" y="7462"/>
                  </a:lnTo>
                  <a:lnTo>
                    <a:pt x="2821" y="7428"/>
                  </a:lnTo>
                  <a:lnTo>
                    <a:pt x="2799" y="7394"/>
                  </a:lnTo>
                  <a:lnTo>
                    <a:pt x="2776" y="7371"/>
                  </a:lnTo>
                  <a:lnTo>
                    <a:pt x="2742" y="7348"/>
                  </a:lnTo>
                  <a:lnTo>
                    <a:pt x="2708" y="7337"/>
                  </a:lnTo>
                  <a:lnTo>
                    <a:pt x="2662" y="7326"/>
                  </a:lnTo>
                  <a:lnTo>
                    <a:pt x="2662" y="5005"/>
                  </a:lnTo>
                  <a:lnTo>
                    <a:pt x="2730" y="4971"/>
                  </a:lnTo>
                  <a:lnTo>
                    <a:pt x="2787" y="4926"/>
                  </a:lnTo>
                  <a:lnTo>
                    <a:pt x="2821" y="4869"/>
                  </a:lnTo>
                  <a:lnTo>
                    <a:pt x="2833" y="4835"/>
                  </a:lnTo>
                  <a:lnTo>
                    <a:pt x="2844" y="4789"/>
                  </a:lnTo>
                  <a:lnTo>
                    <a:pt x="2833" y="4755"/>
                  </a:lnTo>
                  <a:lnTo>
                    <a:pt x="2821" y="4709"/>
                  </a:lnTo>
                  <a:lnTo>
                    <a:pt x="4824" y="3560"/>
                  </a:lnTo>
                  <a:lnTo>
                    <a:pt x="4858" y="3595"/>
                  </a:lnTo>
                  <a:lnTo>
                    <a:pt x="4903" y="3629"/>
                  </a:lnTo>
                  <a:lnTo>
                    <a:pt x="4949" y="3651"/>
                  </a:lnTo>
                  <a:lnTo>
                    <a:pt x="4994" y="3651"/>
                  </a:lnTo>
                  <a:lnTo>
                    <a:pt x="5051" y="3640"/>
                  </a:lnTo>
                  <a:lnTo>
                    <a:pt x="5108" y="3629"/>
                  </a:lnTo>
                  <a:lnTo>
                    <a:pt x="5142" y="3595"/>
                  </a:lnTo>
                  <a:lnTo>
                    <a:pt x="5176" y="3549"/>
                  </a:lnTo>
                  <a:close/>
                  <a:moveTo>
                    <a:pt x="7531" y="7644"/>
                  </a:moveTo>
                  <a:lnTo>
                    <a:pt x="9556" y="8816"/>
                  </a:lnTo>
                  <a:lnTo>
                    <a:pt x="9533" y="8850"/>
                  </a:lnTo>
                  <a:lnTo>
                    <a:pt x="9533" y="8896"/>
                  </a:lnTo>
                  <a:lnTo>
                    <a:pt x="9533" y="8941"/>
                  </a:lnTo>
                  <a:lnTo>
                    <a:pt x="9544" y="8975"/>
                  </a:lnTo>
                  <a:lnTo>
                    <a:pt x="9567" y="9009"/>
                  </a:lnTo>
                  <a:lnTo>
                    <a:pt x="9590" y="9043"/>
                  </a:lnTo>
                  <a:lnTo>
                    <a:pt x="9613" y="9066"/>
                  </a:lnTo>
                  <a:lnTo>
                    <a:pt x="9647" y="9089"/>
                  </a:lnTo>
                  <a:lnTo>
                    <a:pt x="9692" y="9100"/>
                  </a:lnTo>
                  <a:lnTo>
                    <a:pt x="9726" y="9112"/>
                  </a:lnTo>
                  <a:lnTo>
                    <a:pt x="9726" y="11466"/>
                  </a:lnTo>
                  <a:lnTo>
                    <a:pt x="9658" y="11489"/>
                  </a:lnTo>
                  <a:lnTo>
                    <a:pt x="9601" y="11523"/>
                  </a:lnTo>
                  <a:lnTo>
                    <a:pt x="9567" y="11592"/>
                  </a:lnTo>
                  <a:lnTo>
                    <a:pt x="9556" y="11614"/>
                  </a:lnTo>
                  <a:lnTo>
                    <a:pt x="9556" y="11660"/>
                  </a:lnTo>
                  <a:lnTo>
                    <a:pt x="9567" y="11717"/>
                  </a:lnTo>
                  <a:lnTo>
                    <a:pt x="7531" y="12888"/>
                  </a:lnTo>
                  <a:lnTo>
                    <a:pt x="7508" y="12854"/>
                  </a:lnTo>
                  <a:lnTo>
                    <a:pt x="7463" y="12831"/>
                  </a:lnTo>
                  <a:lnTo>
                    <a:pt x="7417" y="12809"/>
                  </a:lnTo>
                  <a:lnTo>
                    <a:pt x="7326" y="12809"/>
                  </a:lnTo>
                  <a:lnTo>
                    <a:pt x="7281" y="12820"/>
                  </a:lnTo>
                  <a:lnTo>
                    <a:pt x="7247" y="12854"/>
                  </a:lnTo>
                  <a:lnTo>
                    <a:pt x="7212" y="12877"/>
                  </a:lnTo>
                  <a:lnTo>
                    <a:pt x="5165" y="11705"/>
                  </a:lnTo>
                  <a:lnTo>
                    <a:pt x="5165" y="11660"/>
                  </a:lnTo>
                  <a:lnTo>
                    <a:pt x="5165" y="11592"/>
                  </a:lnTo>
                  <a:lnTo>
                    <a:pt x="5131" y="11546"/>
                  </a:lnTo>
                  <a:lnTo>
                    <a:pt x="5085" y="11512"/>
                  </a:lnTo>
                  <a:lnTo>
                    <a:pt x="5028" y="11489"/>
                  </a:lnTo>
                  <a:lnTo>
                    <a:pt x="5028" y="9078"/>
                  </a:lnTo>
                  <a:lnTo>
                    <a:pt x="5097" y="9055"/>
                  </a:lnTo>
                  <a:lnTo>
                    <a:pt x="5142" y="9009"/>
                  </a:lnTo>
                  <a:lnTo>
                    <a:pt x="5165" y="8964"/>
                  </a:lnTo>
                  <a:lnTo>
                    <a:pt x="5176" y="8896"/>
                  </a:lnTo>
                  <a:lnTo>
                    <a:pt x="5165" y="8839"/>
                  </a:lnTo>
                  <a:lnTo>
                    <a:pt x="7224" y="7656"/>
                  </a:lnTo>
                  <a:lnTo>
                    <a:pt x="7247" y="7678"/>
                  </a:lnTo>
                  <a:lnTo>
                    <a:pt x="7281" y="7713"/>
                  </a:lnTo>
                  <a:lnTo>
                    <a:pt x="7326" y="7724"/>
                  </a:lnTo>
                  <a:lnTo>
                    <a:pt x="7372" y="7735"/>
                  </a:lnTo>
                  <a:lnTo>
                    <a:pt x="7417" y="7724"/>
                  </a:lnTo>
                  <a:lnTo>
                    <a:pt x="7463" y="7701"/>
                  </a:lnTo>
                  <a:lnTo>
                    <a:pt x="7497" y="7678"/>
                  </a:lnTo>
                  <a:lnTo>
                    <a:pt x="7531" y="7644"/>
                  </a:lnTo>
                  <a:close/>
                  <a:moveTo>
                    <a:pt x="1411" y="0"/>
                  </a:moveTo>
                  <a:lnTo>
                    <a:pt x="399" y="592"/>
                  </a:lnTo>
                  <a:lnTo>
                    <a:pt x="376" y="557"/>
                  </a:lnTo>
                  <a:lnTo>
                    <a:pt x="342" y="535"/>
                  </a:lnTo>
                  <a:lnTo>
                    <a:pt x="296" y="523"/>
                  </a:lnTo>
                  <a:lnTo>
                    <a:pt x="262" y="512"/>
                  </a:lnTo>
                  <a:lnTo>
                    <a:pt x="228" y="512"/>
                  </a:lnTo>
                  <a:lnTo>
                    <a:pt x="194" y="523"/>
                  </a:lnTo>
                  <a:lnTo>
                    <a:pt x="137" y="569"/>
                  </a:lnTo>
                  <a:lnTo>
                    <a:pt x="103" y="626"/>
                  </a:lnTo>
                  <a:lnTo>
                    <a:pt x="91" y="648"/>
                  </a:lnTo>
                  <a:lnTo>
                    <a:pt x="80" y="683"/>
                  </a:lnTo>
                  <a:lnTo>
                    <a:pt x="103" y="751"/>
                  </a:lnTo>
                  <a:lnTo>
                    <a:pt x="137" y="808"/>
                  </a:lnTo>
                  <a:lnTo>
                    <a:pt x="182" y="842"/>
                  </a:lnTo>
                  <a:lnTo>
                    <a:pt x="251" y="865"/>
                  </a:lnTo>
                  <a:lnTo>
                    <a:pt x="251" y="3196"/>
                  </a:lnTo>
                  <a:lnTo>
                    <a:pt x="194" y="3196"/>
                  </a:lnTo>
                  <a:lnTo>
                    <a:pt x="148" y="3219"/>
                  </a:lnTo>
                  <a:lnTo>
                    <a:pt x="114" y="3242"/>
                  </a:lnTo>
                  <a:lnTo>
                    <a:pt x="80" y="3276"/>
                  </a:lnTo>
                  <a:lnTo>
                    <a:pt x="46" y="3310"/>
                  </a:lnTo>
                  <a:lnTo>
                    <a:pt x="23" y="3344"/>
                  </a:lnTo>
                  <a:lnTo>
                    <a:pt x="12" y="3401"/>
                  </a:lnTo>
                  <a:lnTo>
                    <a:pt x="0" y="3447"/>
                  </a:lnTo>
                  <a:lnTo>
                    <a:pt x="12" y="3492"/>
                  </a:lnTo>
                  <a:lnTo>
                    <a:pt x="23" y="3549"/>
                  </a:lnTo>
                  <a:lnTo>
                    <a:pt x="46" y="3583"/>
                  </a:lnTo>
                  <a:lnTo>
                    <a:pt x="80" y="3629"/>
                  </a:lnTo>
                  <a:lnTo>
                    <a:pt x="114" y="3651"/>
                  </a:lnTo>
                  <a:lnTo>
                    <a:pt x="160" y="3674"/>
                  </a:lnTo>
                  <a:lnTo>
                    <a:pt x="205" y="3697"/>
                  </a:lnTo>
                  <a:lnTo>
                    <a:pt x="262" y="3697"/>
                  </a:lnTo>
                  <a:lnTo>
                    <a:pt x="330" y="3686"/>
                  </a:lnTo>
                  <a:lnTo>
                    <a:pt x="387" y="3663"/>
                  </a:lnTo>
                  <a:lnTo>
                    <a:pt x="444" y="3629"/>
                  </a:lnTo>
                  <a:lnTo>
                    <a:pt x="478" y="3572"/>
                  </a:lnTo>
                  <a:lnTo>
                    <a:pt x="2435" y="4709"/>
                  </a:lnTo>
                  <a:lnTo>
                    <a:pt x="2423" y="4744"/>
                  </a:lnTo>
                  <a:lnTo>
                    <a:pt x="2423" y="4789"/>
                  </a:lnTo>
                  <a:lnTo>
                    <a:pt x="2423" y="4835"/>
                  </a:lnTo>
                  <a:lnTo>
                    <a:pt x="2435" y="4869"/>
                  </a:lnTo>
                  <a:lnTo>
                    <a:pt x="2457" y="4903"/>
                  </a:lnTo>
                  <a:lnTo>
                    <a:pt x="2480" y="4937"/>
                  </a:lnTo>
                  <a:lnTo>
                    <a:pt x="2503" y="4960"/>
                  </a:lnTo>
                  <a:lnTo>
                    <a:pt x="2537" y="4982"/>
                  </a:lnTo>
                  <a:lnTo>
                    <a:pt x="2571" y="4994"/>
                  </a:lnTo>
                  <a:lnTo>
                    <a:pt x="2617" y="5005"/>
                  </a:lnTo>
                  <a:lnTo>
                    <a:pt x="2617" y="7326"/>
                  </a:lnTo>
                  <a:lnTo>
                    <a:pt x="2571" y="7326"/>
                  </a:lnTo>
                  <a:lnTo>
                    <a:pt x="2537" y="7337"/>
                  </a:lnTo>
                  <a:lnTo>
                    <a:pt x="2492" y="7360"/>
                  </a:lnTo>
                  <a:lnTo>
                    <a:pt x="2457" y="7394"/>
                  </a:lnTo>
                  <a:lnTo>
                    <a:pt x="2435" y="7428"/>
                  </a:lnTo>
                  <a:lnTo>
                    <a:pt x="2412" y="7462"/>
                  </a:lnTo>
                  <a:lnTo>
                    <a:pt x="2401" y="7508"/>
                  </a:lnTo>
                  <a:lnTo>
                    <a:pt x="2401" y="7553"/>
                  </a:lnTo>
                  <a:lnTo>
                    <a:pt x="2401" y="7599"/>
                  </a:lnTo>
                  <a:lnTo>
                    <a:pt x="2412" y="7644"/>
                  </a:lnTo>
                  <a:lnTo>
                    <a:pt x="2435" y="7678"/>
                  </a:lnTo>
                  <a:lnTo>
                    <a:pt x="2469" y="7713"/>
                  </a:lnTo>
                  <a:lnTo>
                    <a:pt x="2503" y="7735"/>
                  </a:lnTo>
                  <a:lnTo>
                    <a:pt x="2537" y="7758"/>
                  </a:lnTo>
                  <a:lnTo>
                    <a:pt x="2583" y="7769"/>
                  </a:lnTo>
                  <a:lnTo>
                    <a:pt x="2628" y="7781"/>
                  </a:lnTo>
                  <a:lnTo>
                    <a:pt x="2685" y="7769"/>
                  </a:lnTo>
                  <a:lnTo>
                    <a:pt x="2742" y="7747"/>
                  </a:lnTo>
                  <a:lnTo>
                    <a:pt x="2787" y="7713"/>
                  </a:lnTo>
                  <a:lnTo>
                    <a:pt x="2821" y="7667"/>
                  </a:lnTo>
                  <a:lnTo>
                    <a:pt x="4835" y="8827"/>
                  </a:lnTo>
                  <a:lnTo>
                    <a:pt x="4824" y="8861"/>
                  </a:lnTo>
                  <a:lnTo>
                    <a:pt x="4824" y="8896"/>
                  </a:lnTo>
                  <a:lnTo>
                    <a:pt x="4824" y="8930"/>
                  </a:lnTo>
                  <a:lnTo>
                    <a:pt x="4835" y="8964"/>
                  </a:lnTo>
                  <a:lnTo>
                    <a:pt x="4869" y="9021"/>
                  </a:lnTo>
                  <a:lnTo>
                    <a:pt x="4926" y="9066"/>
                  </a:lnTo>
                  <a:lnTo>
                    <a:pt x="4983" y="9078"/>
                  </a:lnTo>
                  <a:lnTo>
                    <a:pt x="4983" y="11489"/>
                  </a:lnTo>
                  <a:lnTo>
                    <a:pt x="4926" y="11501"/>
                  </a:lnTo>
                  <a:lnTo>
                    <a:pt x="4869" y="11535"/>
                  </a:lnTo>
                  <a:lnTo>
                    <a:pt x="4846" y="11592"/>
                  </a:lnTo>
                  <a:lnTo>
                    <a:pt x="4824" y="11660"/>
                  </a:lnTo>
                  <a:lnTo>
                    <a:pt x="4835" y="11694"/>
                  </a:lnTo>
                  <a:lnTo>
                    <a:pt x="4846" y="11728"/>
                  </a:lnTo>
                  <a:lnTo>
                    <a:pt x="4880" y="11774"/>
                  </a:lnTo>
                  <a:lnTo>
                    <a:pt x="4937" y="11819"/>
                  </a:lnTo>
                  <a:lnTo>
                    <a:pt x="4960" y="11819"/>
                  </a:lnTo>
                  <a:lnTo>
                    <a:pt x="4994" y="11830"/>
                  </a:lnTo>
                  <a:lnTo>
                    <a:pt x="5040" y="11819"/>
                  </a:lnTo>
                  <a:lnTo>
                    <a:pt x="5085" y="11808"/>
                  </a:lnTo>
                  <a:lnTo>
                    <a:pt x="5119" y="11774"/>
                  </a:lnTo>
                  <a:lnTo>
                    <a:pt x="5142" y="11739"/>
                  </a:lnTo>
                  <a:lnTo>
                    <a:pt x="7190" y="12922"/>
                  </a:lnTo>
                  <a:lnTo>
                    <a:pt x="7178" y="12957"/>
                  </a:lnTo>
                  <a:lnTo>
                    <a:pt x="7167" y="13002"/>
                  </a:lnTo>
                  <a:lnTo>
                    <a:pt x="7178" y="13048"/>
                  </a:lnTo>
                  <a:lnTo>
                    <a:pt x="7190" y="13082"/>
                  </a:lnTo>
                  <a:lnTo>
                    <a:pt x="7201" y="13116"/>
                  </a:lnTo>
                  <a:lnTo>
                    <a:pt x="7224" y="13139"/>
                  </a:lnTo>
                  <a:lnTo>
                    <a:pt x="7258" y="13173"/>
                  </a:lnTo>
                  <a:lnTo>
                    <a:pt x="7292" y="13184"/>
                  </a:lnTo>
                  <a:lnTo>
                    <a:pt x="7326" y="13195"/>
                  </a:lnTo>
                  <a:lnTo>
                    <a:pt x="7372" y="13207"/>
                  </a:lnTo>
                  <a:lnTo>
                    <a:pt x="7406" y="13195"/>
                  </a:lnTo>
                  <a:lnTo>
                    <a:pt x="7451" y="13184"/>
                  </a:lnTo>
                  <a:lnTo>
                    <a:pt x="7485" y="13173"/>
                  </a:lnTo>
                  <a:lnTo>
                    <a:pt x="7508" y="13139"/>
                  </a:lnTo>
                  <a:lnTo>
                    <a:pt x="7531" y="13116"/>
                  </a:lnTo>
                  <a:lnTo>
                    <a:pt x="7554" y="13082"/>
                  </a:lnTo>
                  <a:lnTo>
                    <a:pt x="7565" y="13048"/>
                  </a:lnTo>
                  <a:lnTo>
                    <a:pt x="7565" y="13002"/>
                  </a:lnTo>
                  <a:lnTo>
                    <a:pt x="7565" y="12968"/>
                  </a:lnTo>
                  <a:lnTo>
                    <a:pt x="7554" y="12934"/>
                  </a:lnTo>
                  <a:lnTo>
                    <a:pt x="9590" y="11762"/>
                  </a:lnTo>
                  <a:lnTo>
                    <a:pt x="9613" y="11796"/>
                  </a:lnTo>
                  <a:lnTo>
                    <a:pt x="9647" y="11819"/>
                  </a:lnTo>
                  <a:lnTo>
                    <a:pt x="9692" y="11842"/>
                  </a:lnTo>
                  <a:lnTo>
                    <a:pt x="9783" y="11842"/>
                  </a:lnTo>
                  <a:lnTo>
                    <a:pt x="9817" y="11830"/>
                  </a:lnTo>
                  <a:lnTo>
                    <a:pt x="9851" y="11808"/>
                  </a:lnTo>
                  <a:lnTo>
                    <a:pt x="9874" y="11785"/>
                  </a:lnTo>
                  <a:lnTo>
                    <a:pt x="9897" y="11762"/>
                  </a:lnTo>
                  <a:lnTo>
                    <a:pt x="9920" y="11728"/>
                  </a:lnTo>
                  <a:lnTo>
                    <a:pt x="9931" y="11694"/>
                  </a:lnTo>
                  <a:lnTo>
                    <a:pt x="9931" y="11660"/>
                  </a:lnTo>
                  <a:lnTo>
                    <a:pt x="9920" y="11592"/>
                  </a:lnTo>
                  <a:lnTo>
                    <a:pt x="9886" y="11535"/>
                  </a:lnTo>
                  <a:lnTo>
                    <a:pt x="9840" y="11489"/>
                  </a:lnTo>
                  <a:lnTo>
                    <a:pt x="9772" y="11466"/>
                  </a:lnTo>
                  <a:lnTo>
                    <a:pt x="9772" y="9100"/>
                  </a:lnTo>
                  <a:lnTo>
                    <a:pt x="9840" y="9078"/>
                  </a:lnTo>
                  <a:lnTo>
                    <a:pt x="9897" y="9032"/>
                  </a:lnTo>
                  <a:lnTo>
                    <a:pt x="9942" y="8975"/>
                  </a:lnTo>
                  <a:lnTo>
                    <a:pt x="9954" y="8941"/>
                  </a:lnTo>
                  <a:lnTo>
                    <a:pt x="9954" y="8896"/>
                  </a:lnTo>
                  <a:lnTo>
                    <a:pt x="9942" y="8861"/>
                  </a:lnTo>
                  <a:lnTo>
                    <a:pt x="9931" y="8816"/>
                  </a:lnTo>
                  <a:lnTo>
                    <a:pt x="11933" y="7667"/>
                  </a:lnTo>
                  <a:lnTo>
                    <a:pt x="11967" y="7713"/>
                  </a:lnTo>
                  <a:lnTo>
                    <a:pt x="12013" y="7747"/>
                  </a:lnTo>
                  <a:lnTo>
                    <a:pt x="12058" y="7769"/>
                  </a:lnTo>
                  <a:lnTo>
                    <a:pt x="12183" y="7769"/>
                  </a:lnTo>
                  <a:lnTo>
                    <a:pt x="12229" y="7747"/>
                  </a:lnTo>
                  <a:lnTo>
                    <a:pt x="12274" y="7713"/>
                  </a:lnTo>
                  <a:lnTo>
                    <a:pt x="12309" y="7667"/>
                  </a:lnTo>
                  <a:lnTo>
                    <a:pt x="14242" y="8782"/>
                  </a:lnTo>
                  <a:lnTo>
                    <a:pt x="14231" y="8839"/>
                  </a:lnTo>
                  <a:lnTo>
                    <a:pt x="14220" y="8896"/>
                  </a:lnTo>
                  <a:lnTo>
                    <a:pt x="14231" y="8952"/>
                  </a:lnTo>
                  <a:lnTo>
                    <a:pt x="14242" y="8998"/>
                  </a:lnTo>
                  <a:lnTo>
                    <a:pt x="14265" y="9043"/>
                  </a:lnTo>
                  <a:lnTo>
                    <a:pt x="14299" y="9089"/>
                  </a:lnTo>
                  <a:lnTo>
                    <a:pt x="14345" y="9123"/>
                  </a:lnTo>
                  <a:lnTo>
                    <a:pt x="14390" y="9146"/>
                  </a:lnTo>
                  <a:lnTo>
                    <a:pt x="14436" y="9157"/>
                  </a:lnTo>
                  <a:lnTo>
                    <a:pt x="14493" y="9169"/>
                  </a:lnTo>
                  <a:lnTo>
                    <a:pt x="14550" y="9157"/>
                  </a:lnTo>
                  <a:lnTo>
                    <a:pt x="14595" y="9146"/>
                  </a:lnTo>
                  <a:lnTo>
                    <a:pt x="14641" y="9123"/>
                  </a:lnTo>
                  <a:lnTo>
                    <a:pt x="14686" y="9089"/>
                  </a:lnTo>
                  <a:lnTo>
                    <a:pt x="14709" y="9043"/>
                  </a:lnTo>
                  <a:lnTo>
                    <a:pt x="14743" y="8998"/>
                  </a:lnTo>
                  <a:lnTo>
                    <a:pt x="14754" y="8952"/>
                  </a:lnTo>
                  <a:lnTo>
                    <a:pt x="14754" y="8896"/>
                  </a:lnTo>
                  <a:lnTo>
                    <a:pt x="14754" y="8839"/>
                  </a:lnTo>
                  <a:lnTo>
                    <a:pt x="14732" y="8782"/>
                  </a:lnTo>
                  <a:lnTo>
                    <a:pt x="16688" y="7656"/>
                  </a:lnTo>
                  <a:lnTo>
                    <a:pt x="16722" y="7701"/>
                  </a:lnTo>
                  <a:lnTo>
                    <a:pt x="16756" y="7724"/>
                  </a:lnTo>
                  <a:lnTo>
                    <a:pt x="16802" y="7747"/>
                  </a:lnTo>
                  <a:lnTo>
                    <a:pt x="16859" y="7758"/>
                  </a:lnTo>
                  <a:lnTo>
                    <a:pt x="16904" y="7747"/>
                  </a:lnTo>
                  <a:lnTo>
                    <a:pt x="16938" y="7735"/>
                  </a:lnTo>
                  <a:lnTo>
                    <a:pt x="16972" y="7724"/>
                  </a:lnTo>
                  <a:lnTo>
                    <a:pt x="17007" y="7690"/>
                  </a:lnTo>
                  <a:lnTo>
                    <a:pt x="17029" y="7667"/>
                  </a:lnTo>
                  <a:lnTo>
                    <a:pt x="17052" y="7633"/>
                  </a:lnTo>
                  <a:lnTo>
                    <a:pt x="17063" y="7587"/>
                  </a:lnTo>
                  <a:lnTo>
                    <a:pt x="17063" y="7553"/>
                  </a:lnTo>
                  <a:lnTo>
                    <a:pt x="17063" y="7508"/>
                  </a:lnTo>
                  <a:lnTo>
                    <a:pt x="17052" y="7474"/>
                  </a:lnTo>
                  <a:lnTo>
                    <a:pt x="17018" y="7417"/>
                  </a:lnTo>
                  <a:lnTo>
                    <a:pt x="16961" y="7371"/>
                  </a:lnTo>
                  <a:lnTo>
                    <a:pt x="16927" y="7360"/>
                  </a:lnTo>
                  <a:lnTo>
                    <a:pt x="16881" y="7348"/>
                  </a:lnTo>
                  <a:lnTo>
                    <a:pt x="16881" y="4994"/>
                  </a:lnTo>
                  <a:lnTo>
                    <a:pt x="16927" y="4982"/>
                  </a:lnTo>
                  <a:lnTo>
                    <a:pt x="16961" y="4971"/>
                  </a:lnTo>
                  <a:lnTo>
                    <a:pt x="17018" y="4926"/>
                  </a:lnTo>
                  <a:lnTo>
                    <a:pt x="17052" y="4869"/>
                  </a:lnTo>
                  <a:lnTo>
                    <a:pt x="17063" y="4835"/>
                  </a:lnTo>
                  <a:lnTo>
                    <a:pt x="17063" y="4789"/>
                  </a:lnTo>
                  <a:lnTo>
                    <a:pt x="17063" y="4755"/>
                  </a:lnTo>
                  <a:lnTo>
                    <a:pt x="17052" y="4709"/>
                  </a:lnTo>
                  <a:lnTo>
                    <a:pt x="17029" y="4675"/>
                  </a:lnTo>
                  <a:lnTo>
                    <a:pt x="17007" y="4653"/>
                  </a:lnTo>
                  <a:lnTo>
                    <a:pt x="16972" y="4618"/>
                  </a:lnTo>
                  <a:lnTo>
                    <a:pt x="16938" y="4607"/>
                  </a:lnTo>
                  <a:lnTo>
                    <a:pt x="16904" y="4596"/>
                  </a:lnTo>
                  <a:lnTo>
                    <a:pt x="16859" y="4584"/>
                  </a:lnTo>
                  <a:lnTo>
                    <a:pt x="16813" y="4596"/>
                  </a:lnTo>
                  <a:lnTo>
                    <a:pt x="16768" y="4607"/>
                  </a:lnTo>
                  <a:lnTo>
                    <a:pt x="16722" y="4641"/>
                  </a:lnTo>
                  <a:lnTo>
                    <a:pt x="16699" y="4675"/>
                  </a:lnTo>
                  <a:lnTo>
                    <a:pt x="14697" y="3515"/>
                  </a:lnTo>
                  <a:lnTo>
                    <a:pt x="14709" y="3481"/>
                  </a:lnTo>
                  <a:lnTo>
                    <a:pt x="14709" y="3447"/>
                  </a:lnTo>
                  <a:lnTo>
                    <a:pt x="14709" y="3401"/>
                  </a:lnTo>
                  <a:lnTo>
                    <a:pt x="14697" y="3367"/>
                  </a:lnTo>
                  <a:lnTo>
                    <a:pt x="14675" y="3333"/>
                  </a:lnTo>
                  <a:lnTo>
                    <a:pt x="14652" y="3299"/>
                  </a:lnTo>
                  <a:lnTo>
                    <a:pt x="14629" y="3276"/>
                  </a:lnTo>
                  <a:lnTo>
                    <a:pt x="14595" y="3253"/>
                  </a:lnTo>
                  <a:lnTo>
                    <a:pt x="14550" y="3231"/>
                  </a:lnTo>
                  <a:lnTo>
                    <a:pt x="14515" y="3231"/>
                  </a:lnTo>
                  <a:lnTo>
                    <a:pt x="14515" y="887"/>
                  </a:lnTo>
                  <a:lnTo>
                    <a:pt x="14550" y="887"/>
                  </a:lnTo>
                  <a:lnTo>
                    <a:pt x="14584" y="876"/>
                  </a:lnTo>
                  <a:lnTo>
                    <a:pt x="14641" y="830"/>
                  </a:lnTo>
                  <a:lnTo>
                    <a:pt x="14686" y="762"/>
                  </a:lnTo>
                  <a:lnTo>
                    <a:pt x="14697" y="728"/>
                  </a:lnTo>
                  <a:lnTo>
                    <a:pt x="14697" y="683"/>
                  </a:lnTo>
                  <a:lnTo>
                    <a:pt x="14697" y="648"/>
                  </a:lnTo>
                  <a:lnTo>
                    <a:pt x="14675" y="603"/>
                  </a:lnTo>
                  <a:lnTo>
                    <a:pt x="15733" y="0"/>
                  </a:lnTo>
                  <a:lnTo>
                    <a:pt x="15642" y="0"/>
                  </a:lnTo>
                  <a:lnTo>
                    <a:pt x="14652" y="569"/>
                  </a:lnTo>
                  <a:lnTo>
                    <a:pt x="14629" y="535"/>
                  </a:lnTo>
                  <a:lnTo>
                    <a:pt x="14584" y="501"/>
                  </a:lnTo>
                  <a:lnTo>
                    <a:pt x="14538" y="489"/>
                  </a:lnTo>
                  <a:lnTo>
                    <a:pt x="14493" y="478"/>
                  </a:lnTo>
                  <a:lnTo>
                    <a:pt x="14447" y="489"/>
                  </a:lnTo>
                  <a:lnTo>
                    <a:pt x="14413" y="501"/>
                  </a:lnTo>
                  <a:lnTo>
                    <a:pt x="14379" y="512"/>
                  </a:lnTo>
                  <a:lnTo>
                    <a:pt x="14345" y="546"/>
                  </a:lnTo>
                  <a:lnTo>
                    <a:pt x="14322" y="569"/>
                  </a:lnTo>
                  <a:lnTo>
                    <a:pt x="14299" y="603"/>
                  </a:lnTo>
                  <a:lnTo>
                    <a:pt x="14288" y="648"/>
                  </a:lnTo>
                  <a:lnTo>
                    <a:pt x="14288" y="683"/>
                  </a:lnTo>
                  <a:lnTo>
                    <a:pt x="14288" y="728"/>
                  </a:lnTo>
                  <a:lnTo>
                    <a:pt x="14299" y="762"/>
                  </a:lnTo>
                  <a:lnTo>
                    <a:pt x="14333" y="830"/>
                  </a:lnTo>
                  <a:lnTo>
                    <a:pt x="14402" y="876"/>
                  </a:lnTo>
                  <a:lnTo>
                    <a:pt x="14436" y="887"/>
                  </a:lnTo>
                  <a:lnTo>
                    <a:pt x="14470" y="887"/>
                  </a:lnTo>
                  <a:lnTo>
                    <a:pt x="14470" y="3231"/>
                  </a:lnTo>
                  <a:lnTo>
                    <a:pt x="14424" y="3231"/>
                  </a:lnTo>
                  <a:lnTo>
                    <a:pt x="14390" y="3253"/>
                  </a:lnTo>
                  <a:lnTo>
                    <a:pt x="14356" y="3265"/>
                  </a:lnTo>
                  <a:lnTo>
                    <a:pt x="14322" y="3299"/>
                  </a:lnTo>
                  <a:lnTo>
                    <a:pt x="14299" y="3333"/>
                  </a:lnTo>
                  <a:lnTo>
                    <a:pt x="14288" y="3367"/>
                  </a:lnTo>
                  <a:lnTo>
                    <a:pt x="14277" y="3401"/>
                  </a:lnTo>
                  <a:lnTo>
                    <a:pt x="14265" y="3447"/>
                  </a:lnTo>
                  <a:lnTo>
                    <a:pt x="14277" y="3481"/>
                  </a:lnTo>
                  <a:lnTo>
                    <a:pt x="14288" y="3515"/>
                  </a:lnTo>
                  <a:lnTo>
                    <a:pt x="12320" y="4653"/>
                  </a:lnTo>
                  <a:lnTo>
                    <a:pt x="12274" y="4607"/>
                  </a:lnTo>
                  <a:lnTo>
                    <a:pt x="12229" y="4584"/>
                  </a:lnTo>
                  <a:lnTo>
                    <a:pt x="12183" y="4562"/>
                  </a:lnTo>
                  <a:lnTo>
                    <a:pt x="12115" y="4550"/>
                  </a:lnTo>
                  <a:lnTo>
                    <a:pt x="12070" y="4562"/>
                  </a:lnTo>
                  <a:lnTo>
                    <a:pt x="12024" y="4573"/>
                  </a:lnTo>
                  <a:lnTo>
                    <a:pt x="11990" y="4596"/>
                  </a:lnTo>
                  <a:lnTo>
                    <a:pt x="11945" y="4618"/>
                  </a:lnTo>
                  <a:lnTo>
                    <a:pt x="11922" y="4653"/>
                  </a:lnTo>
                  <a:lnTo>
                    <a:pt x="11899" y="4698"/>
                  </a:lnTo>
                  <a:lnTo>
                    <a:pt x="11888" y="4744"/>
                  </a:lnTo>
                  <a:lnTo>
                    <a:pt x="11876" y="4789"/>
                  </a:lnTo>
                  <a:lnTo>
                    <a:pt x="11888" y="4835"/>
                  </a:lnTo>
                  <a:lnTo>
                    <a:pt x="11899" y="4880"/>
                  </a:lnTo>
                  <a:lnTo>
                    <a:pt x="11922" y="4926"/>
                  </a:lnTo>
                  <a:lnTo>
                    <a:pt x="11945" y="4960"/>
                  </a:lnTo>
                  <a:lnTo>
                    <a:pt x="11979" y="4982"/>
                  </a:lnTo>
                  <a:lnTo>
                    <a:pt x="12013" y="5005"/>
                  </a:lnTo>
                  <a:lnTo>
                    <a:pt x="12058" y="5028"/>
                  </a:lnTo>
                  <a:lnTo>
                    <a:pt x="12104" y="5028"/>
                  </a:lnTo>
                  <a:lnTo>
                    <a:pt x="12104" y="7326"/>
                  </a:lnTo>
                  <a:lnTo>
                    <a:pt x="12058" y="7337"/>
                  </a:lnTo>
                  <a:lnTo>
                    <a:pt x="12024" y="7348"/>
                  </a:lnTo>
                  <a:lnTo>
                    <a:pt x="11979" y="7371"/>
                  </a:lnTo>
                  <a:lnTo>
                    <a:pt x="11956" y="7394"/>
                  </a:lnTo>
                  <a:lnTo>
                    <a:pt x="11933" y="7428"/>
                  </a:lnTo>
                  <a:lnTo>
                    <a:pt x="11910" y="7462"/>
                  </a:lnTo>
                  <a:lnTo>
                    <a:pt x="11899" y="7508"/>
                  </a:lnTo>
                  <a:lnTo>
                    <a:pt x="11899" y="7553"/>
                  </a:lnTo>
                  <a:lnTo>
                    <a:pt x="11899" y="7587"/>
                  </a:lnTo>
                  <a:lnTo>
                    <a:pt x="11910" y="7622"/>
                  </a:lnTo>
                  <a:lnTo>
                    <a:pt x="9920" y="8782"/>
                  </a:lnTo>
                  <a:lnTo>
                    <a:pt x="9886" y="8736"/>
                  </a:lnTo>
                  <a:lnTo>
                    <a:pt x="9840" y="8714"/>
                  </a:lnTo>
                  <a:lnTo>
                    <a:pt x="9795" y="8691"/>
                  </a:lnTo>
                  <a:lnTo>
                    <a:pt x="9692" y="8691"/>
                  </a:lnTo>
                  <a:lnTo>
                    <a:pt x="9647" y="8714"/>
                  </a:lnTo>
                  <a:lnTo>
                    <a:pt x="9613" y="8736"/>
                  </a:lnTo>
                  <a:lnTo>
                    <a:pt x="9578" y="8770"/>
                  </a:lnTo>
                  <a:lnTo>
                    <a:pt x="7542" y="7599"/>
                  </a:lnTo>
                  <a:lnTo>
                    <a:pt x="7554" y="7553"/>
                  </a:lnTo>
                  <a:lnTo>
                    <a:pt x="7542" y="7485"/>
                  </a:lnTo>
                  <a:lnTo>
                    <a:pt x="7508" y="7428"/>
                  </a:lnTo>
                  <a:lnTo>
                    <a:pt x="7463" y="7394"/>
                  </a:lnTo>
                  <a:lnTo>
                    <a:pt x="7406" y="7371"/>
                  </a:lnTo>
                  <a:lnTo>
                    <a:pt x="7406" y="5005"/>
                  </a:lnTo>
                  <a:lnTo>
                    <a:pt x="7474" y="4982"/>
                  </a:lnTo>
                  <a:lnTo>
                    <a:pt x="7531" y="4926"/>
                  </a:lnTo>
                  <a:lnTo>
                    <a:pt x="7565" y="4869"/>
                  </a:lnTo>
                  <a:lnTo>
                    <a:pt x="7576" y="4835"/>
                  </a:lnTo>
                  <a:lnTo>
                    <a:pt x="7576" y="4789"/>
                  </a:lnTo>
                  <a:lnTo>
                    <a:pt x="7576" y="4755"/>
                  </a:lnTo>
                  <a:lnTo>
                    <a:pt x="7565" y="4709"/>
                  </a:lnTo>
                  <a:lnTo>
                    <a:pt x="7542" y="4675"/>
                  </a:lnTo>
                  <a:lnTo>
                    <a:pt x="7520" y="4641"/>
                  </a:lnTo>
                  <a:lnTo>
                    <a:pt x="7485" y="4618"/>
                  </a:lnTo>
                  <a:lnTo>
                    <a:pt x="7451" y="4596"/>
                  </a:lnTo>
                  <a:lnTo>
                    <a:pt x="7417" y="4584"/>
                  </a:lnTo>
                  <a:lnTo>
                    <a:pt x="7315" y="4584"/>
                  </a:lnTo>
                  <a:lnTo>
                    <a:pt x="7269" y="4607"/>
                  </a:lnTo>
                  <a:lnTo>
                    <a:pt x="7235" y="4630"/>
                  </a:lnTo>
                  <a:lnTo>
                    <a:pt x="7201" y="4664"/>
                  </a:lnTo>
                  <a:lnTo>
                    <a:pt x="5199" y="3504"/>
                  </a:lnTo>
                  <a:lnTo>
                    <a:pt x="5210" y="3447"/>
                  </a:lnTo>
                  <a:lnTo>
                    <a:pt x="5199" y="3413"/>
                  </a:lnTo>
                  <a:lnTo>
                    <a:pt x="5199" y="3367"/>
                  </a:lnTo>
                  <a:lnTo>
                    <a:pt x="5153" y="3310"/>
                  </a:lnTo>
                  <a:lnTo>
                    <a:pt x="5097" y="3265"/>
                  </a:lnTo>
                  <a:lnTo>
                    <a:pt x="5028" y="3242"/>
                  </a:lnTo>
                  <a:lnTo>
                    <a:pt x="5028" y="910"/>
                  </a:lnTo>
                  <a:lnTo>
                    <a:pt x="5074" y="899"/>
                  </a:lnTo>
                  <a:lnTo>
                    <a:pt x="5108" y="887"/>
                  </a:lnTo>
                  <a:lnTo>
                    <a:pt x="5165" y="830"/>
                  </a:lnTo>
                  <a:lnTo>
                    <a:pt x="5188" y="808"/>
                  </a:lnTo>
                  <a:lnTo>
                    <a:pt x="5210" y="762"/>
                  </a:lnTo>
                  <a:lnTo>
                    <a:pt x="5222" y="728"/>
                  </a:lnTo>
                  <a:lnTo>
                    <a:pt x="5222" y="683"/>
                  </a:lnTo>
                  <a:lnTo>
                    <a:pt x="5222" y="648"/>
                  </a:lnTo>
                  <a:lnTo>
                    <a:pt x="5210" y="603"/>
                  </a:lnTo>
                  <a:lnTo>
                    <a:pt x="5188" y="569"/>
                  </a:lnTo>
                  <a:lnTo>
                    <a:pt x="5153" y="535"/>
                  </a:lnTo>
                  <a:lnTo>
                    <a:pt x="5119" y="501"/>
                  </a:lnTo>
                  <a:lnTo>
                    <a:pt x="5085" y="478"/>
                  </a:lnTo>
                  <a:lnTo>
                    <a:pt x="5040" y="466"/>
                  </a:lnTo>
                  <a:lnTo>
                    <a:pt x="4949" y="466"/>
                  </a:lnTo>
                  <a:lnTo>
                    <a:pt x="4903" y="489"/>
                  </a:lnTo>
                  <a:lnTo>
                    <a:pt x="4858" y="512"/>
                  </a:lnTo>
                  <a:lnTo>
                    <a:pt x="4824" y="557"/>
                  </a:lnTo>
                  <a:lnTo>
                    <a:pt x="3868" y="0"/>
                  </a:lnTo>
                  <a:lnTo>
                    <a:pt x="3777" y="0"/>
                  </a:lnTo>
                  <a:lnTo>
                    <a:pt x="4801" y="592"/>
                  </a:lnTo>
                  <a:lnTo>
                    <a:pt x="4778" y="637"/>
                  </a:lnTo>
                  <a:lnTo>
                    <a:pt x="4778" y="683"/>
                  </a:lnTo>
                  <a:lnTo>
                    <a:pt x="4778" y="728"/>
                  </a:lnTo>
                  <a:lnTo>
                    <a:pt x="4789" y="774"/>
                  </a:lnTo>
                  <a:lnTo>
                    <a:pt x="4812" y="808"/>
                  </a:lnTo>
                  <a:lnTo>
                    <a:pt x="4835" y="842"/>
                  </a:lnTo>
                  <a:lnTo>
                    <a:pt x="4869" y="865"/>
                  </a:lnTo>
                  <a:lnTo>
                    <a:pt x="4903" y="887"/>
                  </a:lnTo>
                  <a:lnTo>
                    <a:pt x="4949" y="899"/>
                  </a:lnTo>
                  <a:lnTo>
                    <a:pt x="4983" y="910"/>
                  </a:lnTo>
                  <a:lnTo>
                    <a:pt x="4983" y="3242"/>
                  </a:lnTo>
                  <a:lnTo>
                    <a:pt x="4949" y="3242"/>
                  </a:lnTo>
                  <a:lnTo>
                    <a:pt x="4915" y="3253"/>
                  </a:lnTo>
                  <a:lnTo>
                    <a:pt x="4880" y="3276"/>
                  </a:lnTo>
                  <a:lnTo>
                    <a:pt x="4846" y="3299"/>
                  </a:lnTo>
                  <a:lnTo>
                    <a:pt x="4824" y="3333"/>
                  </a:lnTo>
                  <a:lnTo>
                    <a:pt x="4812" y="3367"/>
                  </a:lnTo>
                  <a:lnTo>
                    <a:pt x="4801" y="3401"/>
                  </a:lnTo>
                  <a:lnTo>
                    <a:pt x="4789" y="3447"/>
                  </a:lnTo>
                  <a:lnTo>
                    <a:pt x="4801" y="3481"/>
                  </a:lnTo>
                  <a:lnTo>
                    <a:pt x="4801" y="3515"/>
                  </a:lnTo>
                  <a:lnTo>
                    <a:pt x="2799" y="4675"/>
                  </a:lnTo>
                  <a:lnTo>
                    <a:pt x="2765" y="4641"/>
                  </a:lnTo>
                  <a:lnTo>
                    <a:pt x="2730" y="4607"/>
                  </a:lnTo>
                  <a:lnTo>
                    <a:pt x="2685" y="4584"/>
                  </a:lnTo>
                  <a:lnTo>
                    <a:pt x="2583" y="4584"/>
                  </a:lnTo>
                  <a:lnTo>
                    <a:pt x="2537" y="4607"/>
                  </a:lnTo>
                  <a:lnTo>
                    <a:pt x="2492" y="4630"/>
                  </a:lnTo>
                  <a:lnTo>
                    <a:pt x="2457" y="4664"/>
                  </a:lnTo>
                  <a:lnTo>
                    <a:pt x="501" y="3526"/>
                  </a:lnTo>
                  <a:lnTo>
                    <a:pt x="512" y="3492"/>
                  </a:lnTo>
                  <a:lnTo>
                    <a:pt x="512" y="3447"/>
                  </a:lnTo>
                  <a:lnTo>
                    <a:pt x="512" y="3401"/>
                  </a:lnTo>
                  <a:lnTo>
                    <a:pt x="501" y="3356"/>
                  </a:lnTo>
                  <a:lnTo>
                    <a:pt x="478" y="3310"/>
                  </a:lnTo>
                  <a:lnTo>
                    <a:pt x="444" y="3276"/>
                  </a:lnTo>
                  <a:lnTo>
                    <a:pt x="421" y="3242"/>
                  </a:lnTo>
                  <a:lnTo>
                    <a:pt x="376" y="3219"/>
                  </a:lnTo>
                  <a:lnTo>
                    <a:pt x="342" y="3208"/>
                  </a:lnTo>
                  <a:lnTo>
                    <a:pt x="296" y="3196"/>
                  </a:lnTo>
                  <a:lnTo>
                    <a:pt x="296" y="865"/>
                  </a:lnTo>
                  <a:lnTo>
                    <a:pt x="353" y="842"/>
                  </a:lnTo>
                  <a:lnTo>
                    <a:pt x="399" y="796"/>
                  </a:lnTo>
                  <a:lnTo>
                    <a:pt x="421" y="751"/>
                  </a:lnTo>
                  <a:lnTo>
                    <a:pt x="433" y="683"/>
                  </a:lnTo>
                  <a:lnTo>
                    <a:pt x="421" y="626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804446" y="0"/>
              <a:ext cx="898968" cy="951300"/>
            </a:xfrm>
            <a:custGeom>
              <a:avLst/>
              <a:gdLst/>
              <a:ahLst/>
              <a:cxnLst/>
              <a:rect l="l" t="t" r="r" b="b"/>
              <a:pathLst>
                <a:path w="8589" h="9089" extrusionOk="0">
                  <a:moveTo>
                    <a:pt x="6154" y="3560"/>
                  </a:moveTo>
                  <a:lnTo>
                    <a:pt x="8179" y="4721"/>
                  </a:lnTo>
                  <a:lnTo>
                    <a:pt x="8168" y="4755"/>
                  </a:lnTo>
                  <a:lnTo>
                    <a:pt x="8168" y="4789"/>
                  </a:lnTo>
                  <a:lnTo>
                    <a:pt x="8179" y="4857"/>
                  </a:lnTo>
                  <a:lnTo>
                    <a:pt x="8213" y="4914"/>
                  </a:lnTo>
                  <a:lnTo>
                    <a:pt x="8259" y="4948"/>
                  </a:lnTo>
                  <a:lnTo>
                    <a:pt x="8327" y="4971"/>
                  </a:lnTo>
                  <a:lnTo>
                    <a:pt x="8327" y="7303"/>
                  </a:lnTo>
                  <a:lnTo>
                    <a:pt x="8282" y="7314"/>
                  </a:lnTo>
                  <a:lnTo>
                    <a:pt x="8236" y="7326"/>
                  </a:lnTo>
                  <a:lnTo>
                    <a:pt x="8202" y="7348"/>
                  </a:lnTo>
                  <a:lnTo>
                    <a:pt x="8168" y="7383"/>
                  </a:lnTo>
                  <a:lnTo>
                    <a:pt x="8134" y="7417"/>
                  </a:lnTo>
                  <a:lnTo>
                    <a:pt x="8111" y="7462"/>
                  </a:lnTo>
                  <a:lnTo>
                    <a:pt x="8100" y="7508"/>
                  </a:lnTo>
                  <a:lnTo>
                    <a:pt x="8100" y="7553"/>
                  </a:lnTo>
                  <a:lnTo>
                    <a:pt x="8100" y="7599"/>
                  </a:lnTo>
                  <a:lnTo>
                    <a:pt x="8111" y="7644"/>
                  </a:lnTo>
                  <a:lnTo>
                    <a:pt x="6132" y="8782"/>
                  </a:lnTo>
                  <a:lnTo>
                    <a:pt x="6097" y="8748"/>
                  </a:lnTo>
                  <a:lnTo>
                    <a:pt x="6063" y="8725"/>
                  </a:lnTo>
                  <a:lnTo>
                    <a:pt x="6018" y="8714"/>
                  </a:lnTo>
                  <a:lnTo>
                    <a:pt x="5972" y="8702"/>
                  </a:lnTo>
                  <a:lnTo>
                    <a:pt x="5927" y="8714"/>
                  </a:lnTo>
                  <a:lnTo>
                    <a:pt x="5881" y="8725"/>
                  </a:lnTo>
                  <a:lnTo>
                    <a:pt x="5847" y="8748"/>
                  </a:lnTo>
                  <a:lnTo>
                    <a:pt x="5824" y="8782"/>
                  </a:lnTo>
                  <a:lnTo>
                    <a:pt x="3845" y="7644"/>
                  </a:lnTo>
                  <a:lnTo>
                    <a:pt x="3857" y="7599"/>
                  </a:lnTo>
                  <a:lnTo>
                    <a:pt x="3857" y="7553"/>
                  </a:lnTo>
                  <a:lnTo>
                    <a:pt x="3857" y="7496"/>
                  </a:lnTo>
                  <a:lnTo>
                    <a:pt x="3845" y="7451"/>
                  </a:lnTo>
                  <a:lnTo>
                    <a:pt x="3822" y="7417"/>
                  </a:lnTo>
                  <a:lnTo>
                    <a:pt x="3788" y="7383"/>
                  </a:lnTo>
                  <a:lnTo>
                    <a:pt x="3754" y="7348"/>
                  </a:lnTo>
                  <a:lnTo>
                    <a:pt x="3720" y="7326"/>
                  </a:lnTo>
                  <a:lnTo>
                    <a:pt x="3675" y="7303"/>
                  </a:lnTo>
                  <a:lnTo>
                    <a:pt x="3629" y="7292"/>
                  </a:lnTo>
                  <a:lnTo>
                    <a:pt x="3629" y="5039"/>
                  </a:lnTo>
                  <a:lnTo>
                    <a:pt x="3675" y="5028"/>
                  </a:lnTo>
                  <a:lnTo>
                    <a:pt x="3720" y="5005"/>
                  </a:lnTo>
                  <a:lnTo>
                    <a:pt x="3754" y="4982"/>
                  </a:lnTo>
                  <a:lnTo>
                    <a:pt x="3788" y="4960"/>
                  </a:lnTo>
                  <a:lnTo>
                    <a:pt x="3811" y="4926"/>
                  </a:lnTo>
                  <a:lnTo>
                    <a:pt x="3834" y="4880"/>
                  </a:lnTo>
                  <a:lnTo>
                    <a:pt x="3845" y="4835"/>
                  </a:lnTo>
                  <a:lnTo>
                    <a:pt x="3845" y="4789"/>
                  </a:lnTo>
                  <a:lnTo>
                    <a:pt x="3845" y="4744"/>
                  </a:lnTo>
                  <a:lnTo>
                    <a:pt x="3834" y="4698"/>
                  </a:lnTo>
                  <a:lnTo>
                    <a:pt x="5790" y="3560"/>
                  </a:lnTo>
                  <a:lnTo>
                    <a:pt x="5824" y="3606"/>
                  </a:lnTo>
                  <a:lnTo>
                    <a:pt x="5870" y="3629"/>
                  </a:lnTo>
                  <a:lnTo>
                    <a:pt x="5915" y="3651"/>
                  </a:lnTo>
                  <a:lnTo>
                    <a:pt x="5972" y="3663"/>
                  </a:lnTo>
                  <a:lnTo>
                    <a:pt x="6029" y="3651"/>
                  </a:lnTo>
                  <a:lnTo>
                    <a:pt x="6086" y="3629"/>
                  </a:lnTo>
                  <a:lnTo>
                    <a:pt x="6120" y="3595"/>
                  </a:lnTo>
                  <a:lnTo>
                    <a:pt x="6154" y="3560"/>
                  </a:lnTo>
                  <a:close/>
                  <a:moveTo>
                    <a:pt x="0" y="0"/>
                  </a:moveTo>
                  <a:lnTo>
                    <a:pt x="1013" y="580"/>
                  </a:lnTo>
                  <a:lnTo>
                    <a:pt x="990" y="637"/>
                  </a:lnTo>
                  <a:lnTo>
                    <a:pt x="990" y="683"/>
                  </a:lnTo>
                  <a:lnTo>
                    <a:pt x="990" y="739"/>
                  </a:lnTo>
                  <a:lnTo>
                    <a:pt x="1001" y="785"/>
                  </a:lnTo>
                  <a:lnTo>
                    <a:pt x="1024" y="819"/>
                  </a:lnTo>
                  <a:lnTo>
                    <a:pt x="1047" y="853"/>
                  </a:lnTo>
                  <a:lnTo>
                    <a:pt x="1081" y="887"/>
                  </a:lnTo>
                  <a:lnTo>
                    <a:pt x="1126" y="910"/>
                  </a:lnTo>
                  <a:lnTo>
                    <a:pt x="1172" y="921"/>
                  </a:lnTo>
                  <a:lnTo>
                    <a:pt x="1217" y="933"/>
                  </a:lnTo>
                  <a:lnTo>
                    <a:pt x="1217" y="3219"/>
                  </a:lnTo>
                  <a:lnTo>
                    <a:pt x="1172" y="3231"/>
                  </a:lnTo>
                  <a:lnTo>
                    <a:pt x="1138" y="3242"/>
                  </a:lnTo>
                  <a:lnTo>
                    <a:pt x="1104" y="3265"/>
                  </a:lnTo>
                  <a:lnTo>
                    <a:pt x="1070" y="3299"/>
                  </a:lnTo>
                  <a:lnTo>
                    <a:pt x="1047" y="3322"/>
                  </a:lnTo>
                  <a:lnTo>
                    <a:pt x="1024" y="3367"/>
                  </a:lnTo>
                  <a:lnTo>
                    <a:pt x="1013" y="3401"/>
                  </a:lnTo>
                  <a:lnTo>
                    <a:pt x="1013" y="3447"/>
                  </a:lnTo>
                  <a:lnTo>
                    <a:pt x="1013" y="3492"/>
                  </a:lnTo>
                  <a:lnTo>
                    <a:pt x="1024" y="3538"/>
                  </a:lnTo>
                  <a:lnTo>
                    <a:pt x="1047" y="3572"/>
                  </a:lnTo>
                  <a:lnTo>
                    <a:pt x="1070" y="3606"/>
                  </a:lnTo>
                  <a:lnTo>
                    <a:pt x="1104" y="3629"/>
                  </a:lnTo>
                  <a:lnTo>
                    <a:pt x="1149" y="3651"/>
                  </a:lnTo>
                  <a:lnTo>
                    <a:pt x="1183" y="3663"/>
                  </a:lnTo>
                  <a:lnTo>
                    <a:pt x="1240" y="3674"/>
                  </a:lnTo>
                  <a:lnTo>
                    <a:pt x="1297" y="3663"/>
                  </a:lnTo>
                  <a:lnTo>
                    <a:pt x="1343" y="3640"/>
                  </a:lnTo>
                  <a:lnTo>
                    <a:pt x="1388" y="3606"/>
                  </a:lnTo>
                  <a:lnTo>
                    <a:pt x="1422" y="3560"/>
                  </a:lnTo>
                  <a:lnTo>
                    <a:pt x="3379" y="4687"/>
                  </a:lnTo>
                  <a:lnTo>
                    <a:pt x="3367" y="4744"/>
                  </a:lnTo>
                  <a:lnTo>
                    <a:pt x="3356" y="4789"/>
                  </a:lnTo>
                  <a:lnTo>
                    <a:pt x="3367" y="4835"/>
                  </a:lnTo>
                  <a:lnTo>
                    <a:pt x="3379" y="4880"/>
                  </a:lnTo>
                  <a:lnTo>
                    <a:pt x="3402" y="4926"/>
                  </a:lnTo>
                  <a:lnTo>
                    <a:pt x="3424" y="4960"/>
                  </a:lnTo>
                  <a:lnTo>
                    <a:pt x="3458" y="4982"/>
                  </a:lnTo>
                  <a:lnTo>
                    <a:pt x="3493" y="5017"/>
                  </a:lnTo>
                  <a:lnTo>
                    <a:pt x="3538" y="5028"/>
                  </a:lnTo>
                  <a:lnTo>
                    <a:pt x="3584" y="5039"/>
                  </a:lnTo>
                  <a:lnTo>
                    <a:pt x="3584" y="7292"/>
                  </a:lnTo>
                  <a:lnTo>
                    <a:pt x="3538" y="7303"/>
                  </a:lnTo>
                  <a:lnTo>
                    <a:pt x="3493" y="7326"/>
                  </a:lnTo>
                  <a:lnTo>
                    <a:pt x="3447" y="7348"/>
                  </a:lnTo>
                  <a:lnTo>
                    <a:pt x="3413" y="7371"/>
                  </a:lnTo>
                  <a:lnTo>
                    <a:pt x="3390" y="7417"/>
                  </a:lnTo>
                  <a:lnTo>
                    <a:pt x="3367" y="7451"/>
                  </a:lnTo>
                  <a:lnTo>
                    <a:pt x="3356" y="7496"/>
                  </a:lnTo>
                  <a:lnTo>
                    <a:pt x="3345" y="7553"/>
                  </a:lnTo>
                  <a:lnTo>
                    <a:pt x="3356" y="7599"/>
                  </a:lnTo>
                  <a:lnTo>
                    <a:pt x="3367" y="7644"/>
                  </a:lnTo>
                  <a:lnTo>
                    <a:pt x="3390" y="7690"/>
                  </a:lnTo>
                  <a:lnTo>
                    <a:pt x="3424" y="7735"/>
                  </a:lnTo>
                  <a:lnTo>
                    <a:pt x="3458" y="7758"/>
                  </a:lnTo>
                  <a:lnTo>
                    <a:pt x="3504" y="7781"/>
                  </a:lnTo>
                  <a:lnTo>
                    <a:pt x="3549" y="7804"/>
                  </a:lnTo>
                  <a:lnTo>
                    <a:pt x="3606" y="7804"/>
                  </a:lnTo>
                  <a:lnTo>
                    <a:pt x="3675" y="7792"/>
                  </a:lnTo>
                  <a:lnTo>
                    <a:pt x="3731" y="7769"/>
                  </a:lnTo>
                  <a:lnTo>
                    <a:pt x="3777" y="7735"/>
                  </a:lnTo>
                  <a:lnTo>
                    <a:pt x="3822" y="7678"/>
                  </a:lnTo>
                  <a:lnTo>
                    <a:pt x="5802" y="8827"/>
                  </a:lnTo>
                  <a:lnTo>
                    <a:pt x="5790" y="8861"/>
                  </a:lnTo>
                  <a:lnTo>
                    <a:pt x="5779" y="8896"/>
                  </a:lnTo>
                  <a:lnTo>
                    <a:pt x="5790" y="8941"/>
                  </a:lnTo>
                  <a:lnTo>
                    <a:pt x="5790" y="8975"/>
                  </a:lnTo>
                  <a:lnTo>
                    <a:pt x="5813" y="9009"/>
                  </a:lnTo>
                  <a:lnTo>
                    <a:pt x="5836" y="9032"/>
                  </a:lnTo>
                  <a:lnTo>
                    <a:pt x="5870" y="9055"/>
                  </a:lnTo>
                  <a:lnTo>
                    <a:pt x="5904" y="9078"/>
                  </a:lnTo>
                  <a:lnTo>
                    <a:pt x="5938" y="9089"/>
                  </a:lnTo>
                  <a:lnTo>
                    <a:pt x="6018" y="9089"/>
                  </a:lnTo>
                  <a:lnTo>
                    <a:pt x="6052" y="9078"/>
                  </a:lnTo>
                  <a:lnTo>
                    <a:pt x="6086" y="9055"/>
                  </a:lnTo>
                  <a:lnTo>
                    <a:pt x="6109" y="9032"/>
                  </a:lnTo>
                  <a:lnTo>
                    <a:pt x="6132" y="9009"/>
                  </a:lnTo>
                  <a:lnTo>
                    <a:pt x="6154" y="8975"/>
                  </a:lnTo>
                  <a:lnTo>
                    <a:pt x="6166" y="8941"/>
                  </a:lnTo>
                  <a:lnTo>
                    <a:pt x="6166" y="8896"/>
                  </a:lnTo>
                  <a:lnTo>
                    <a:pt x="6166" y="8861"/>
                  </a:lnTo>
                  <a:lnTo>
                    <a:pt x="6154" y="8827"/>
                  </a:lnTo>
                  <a:lnTo>
                    <a:pt x="8134" y="7678"/>
                  </a:lnTo>
                  <a:lnTo>
                    <a:pt x="8179" y="7724"/>
                  </a:lnTo>
                  <a:lnTo>
                    <a:pt x="8225" y="7769"/>
                  </a:lnTo>
                  <a:lnTo>
                    <a:pt x="8282" y="7792"/>
                  </a:lnTo>
                  <a:lnTo>
                    <a:pt x="8395" y="7792"/>
                  </a:lnTo>
                  <a:lnTo>
                    <a:pt x="8441" y="7781"/>
                  </a:lnTo>
                  <a:lnTo>
                    <a:pt x="8486" y="7758"/>
                  </a:lnTo>
                  <a:lnTo>
                    <a:pt x="8520" y="7724"/>
                  </a:lnTo>
                  <a:lnTo>
                    <a:pt x="8543" y="7690"/>
                  </a:lnTo>
                  <a:lnTo>
                    <a:pt x="8566" y="7644"/>
                  </a:lnTo>
                  <a:lnTo>
                    <a:pt x="8589" y="7599"/>
                  </a:lnTo>
                  <a:lnTo>
                    <a:pt x="8589" y="7553"/>
                  </a:lnTo>
                  <a:lnTo>
                    <a:pt x="8589" y="7508"/>
                  </a:lnTo>
                  <a:lnTo>
                    <a:pt x="8577" y="7462"/>
                  </a:lnTo>
                  <a:lnTo>
                    <a:pt x="8555" y="7417"/>
                  </a:lnTo>
                  <a:lnTo>
                    <a:pt x="8532" y="7383"/>
                  </a:lnTo>
                  <a:lnTo>
                    <a:pt x="8498" y="7360"/>
                  </a:lnTo>
                  <a:lnTo>
                    <a:pt x="8452" y="7326"/>
                  </a:lnTo>
                  <a:lnTo>
                    <a:pt x="8418" y="7314"/>
                  </a:lnTo>
                  <a:lnTo>
                    <a:pt x="8373" y="7303"/>
                  </a:lnTo>
                  <a:lnTo>
                    <a:pt x="8373" y="4971"/>
                  </a:lnTo>
                  <a:lnTo>
                    <a:pt x="8429" y="4948"/>
                  </a:lnTo>
                  <a:lnTo>
                    <a:pt x="8475" y="4903"/>
                  </a:lnTo>
                  <a:lnTo>
                    <a:pt x="8509" y="4857"/>
                  </a:lnTo>
                  <a:lnTo>
                    <a:pt x="8520" y="4789"/>
                  </a:lnTo>
                  <a:lnTo>
                    <a:pt x="8520" y="4755"/>
                  </a:lnTo>
                  <a:lnTo>
                    <a:pt x="8509" y="4721"/>
                  </a:lnTo>
                  <a:lnTo>
                    <a:pt x="8475" y="4664"/>
                  </a:lnTo>
                  <a:lnTo>
                    <a:pt x="8418" y="4630"/>
                  </a:lnTo>
                  <a:lnTo>
                    <a:pt x="8384" y="4618"/>
                  </a:lnTo>
                  <a:lnTo>
                    <a:pt x="8304" y="4618"/>
                  </a:lnTo>
                  <a:lnTo>
                    <a:pt x="8270" y="4630"/>
                  </a:lnTo>
                  <a:lnTo>
                    <a:pt x="8236" y="4653"/>
                  </a:lnTo>
                  <a:lnTo>
                    <a:pt x="8202" y="4687"/>
                  </a:lnTo>
                  <a:lnTo>
                    <a:pt x="6177" y="3515"/>
                  </a:lnTo>
                  <a:lnTo>
                    <a:pt x="6188" y="3447"/>
                  </a:lnTo>
                  <a:lnTo>
                    <a:pt x="6188" y="3401"/>
                  </a:lnTo>
                  <a:lnTo>
                    <a:pt x="6177" y="3367"/>
                  </a:lnTo>
                  <a:lnTo>
                    <a:pt x="6154" y="3333"/>
                  </a:lnTo>
                  <a:lnTo>
                    <a:pt x="6132" y="3299"/>
                  </a:lnTo>
                  <a:lnTo>
                    <a:pt x="6109" y="3276"/>
                  </a:lnTo>
                  <a:lnTo>
                    <a:pt x="6075" y="3253"/>
                  </a:lnTo>
                  <a:lnTo>
                    <a:pt x="6041" y="3242"/>
                  </a:lnTo>
                  <a:lnTo>
                    <a:pt x="5995" y="3231"/>
                  </a:lnTo>
                  <a:lnTo>
                    <a:pt x="5995" y="933"/>
                  </a:lnTo>
                  <a:lnTo>
                    <a:pt x="6041" y="921"/>
                  </a:lnTo>
                  <a:lnTo>
                    <a:pt x="6086" y="899"/>
                  </a:lnTo>
                  <a:lnTo>
                    <a:pt x="6120" y="876"/>
                  </a:lnTo>
                  <a:lnTo>
                    <a:pt x="6154" y="853"/>
                  </a:lnTo>
                  <a:lnTo>
                    <a:pt x="6177" y="819"/>
                  </a:lnTo>
                  <a:lnTo>
                    <a:pt x="6200" y="774"/>
                  </a:lnTo>
                  <a:lnTo>
                    <a:pt x="6211" y="739"/>
                  </a:lnTo>
                  <a:lnTo>
                    <a:pt x="6223" y="683"/>
                  </a:lnTo>
                  <a:lnTo>
                    <a:pt x="6211" y="637"/>
                  </a:lnTo>
                  <a:lnTo>
                    <a:pt x="6200" y="592"/>
                  </a:lnTo>
                  <a:lnTo>
                    <a:pt x="6177" y="557"/>
                  </a:lnTo>
                  <a:lnTo>
                    <a:pt x="6143" y="512"/>
                  </a:lnTo>
                  <a:lnTo>
                    <a:pt x="6109" y="489"/>
                  </a:lnTo>
                  <a:lnTo>
                    <a:pt x="6075" y="466"/>
                  </a:lnTo>
                  <a:lnTo>
                    <a:pt x="6029" y="444"/>
                  </a:lnTo>
                  <a:lnTo>
                    <a:pt x="5972" y="444"/>
                  </a:lnTo>
                  <a:lnTo>
                    <a:pt x="5915" y="455"/>
                  </a:lnTo>
                  <a:lnTo>
                    <a:pt x="5859" y="478"/>
                  </a:lnTo>
                  <a:lnTo>
                    <a:pt x="5813" y="501"/>
                  </a:lnTo>
                  <a:lnTo>
                    <a:pt x="5779" y="546"/>
                  </a:lnTo>
                  <a:lnTo>
                    <a:pt x="4835" y="0"/>
                  </a:lnTo>
                  <a:lnTo>
                    <a:pt x="4744" y="0"/>
                  </a:lnTo>
                  <a:lnTo>
                    <a:pt x="5756" y="580"/>
                  </a:lnTo>
                  <a:lnTo>
                    <a:pt x="5733" y="637"/>
                  </a:lnTo>
                  <a:lnTo>
                    <a:pt x="5733" y="683"/>
                  </a:lnTo>
                  <a:lnTo>
                    <a:pt x="5733" y="739"/>
                  </a:lnTo>
                  <a:lnTo>
                    <a:pt x="5745" y="774"/>
                  </a:lnTo>
                  <a:lnTo>
                    <a:pt x="5768" y="819"/>
                  </a:lnTo>
                  <a:lnTo>
                    <a:pt x="5790" y="853"/>
                  </a:lnTo>
                  <a:lnTo>
                    <a:pt x="5824" y="887"/>
                  </a:lnTo>
                  <a:lnTo>
                    <a:pt x="5870" y="910"/>
                  </a:lnTo>
                  <a:lnTo>
                    <a:pt x="5904" y="921"/>
                  </a:lnTo>
                  <a:lnTo>
                    <a:pt x="5950" y="933"/>
                  </a:lnTo>
                  <a:lnTo>
                    <a:pt x="5950" y="3231"/>
                  </a:lnTo>
                  <a:lnTo>
                    <a:pt x="5915" y="3242"/>
                  </a:lnTo>
                  <a:lnTo>
                    <a:pt x="5881" y="3253"/>
                  </a:lnTo>
                  <a:lnTo>
                    <a:pt x="5847" y="3276"/>
                  </a:lnTo>
                  <a:lnTo>
                    <a:pt x="5813" y="3299"/>
                  </a:lnTo>
                  <a:lnTo>
                    <a:pt x="5790" y="3333"/>
                  </a:lnTo>
                  <a:lnTo>
                    <a:pt x="5768" y="3367"/>
                  </a:lnTo>
                  <a:lnTo>
                    <a:pt x="5756" y="3401"/>
                  </a:lnTo>
                  <a:lnTo>
                    <a:pt x="5756" y="3447"/>
                  </a:lnTo>
                  <a:lnTo>
                    <a:pt x="5756" y="3481"/>
                  </a:lnTo>
                  <a:lnTo>
                    <a:pt x="5768" y="3515"/>
                  </a:lnTo>
                  <a:lnTo>
                    <a:pt x="3811" y="4653"/>
                  </a:lnTo>
                  <a:lnTo>
                    <a:pt x="3766" y="4607"/>
                  </a:lnTo>
                  <a:lnTo>
                    <a:pt x="3720" y="4573"/>
                  </a:lnTo>
                  <a:lnTo>
                    <a:pt x="3663" y="4550"/>
                  </a:lnTo>
                  <a:lnTo>
                    <a:pt x="3549" y="4550"/>
                  </a:lnTo>
                  <a:lnTo>
                    <a:pt x="3493" y="4573"/>
                  </a:lnTo>
                  <a:lnTo>
                    <a:pt x="3447" y="4607"/>
                  </a:lnTo>
                  <a:lnTo>
                    <a:pt x="3402" y="4653"/>
                  </a:lnTo>
                  <a:lnTo>
                    <a:pt x="1445" y="3526"/>
                  </a:lnTo>
                  <a:lnTo>
                    <a:pt x="1456" y="3481"/>
                  </a:lnTo>
                  <a:lnTo>
                    <a:pt x="1456" y="3447"/>
                  </a:lnTo>
                  <a:lnTo>
                    <a:pt x="1456" y="3401"/>
                  </a:lnTo>
                  <a:lnTo>
                    <a:pt x="1445" y="3367"/>
                  </a:lnTo>
                  <a:lnTo>
                    <a:pt x="1422" y="3322"/>
                  </a:lnTo>
                  <a:lnTo>
                    <a:pt x="1399" y="3299"/>
                  </a:lnTo>
                  <a:lnTo>
                    <a:pt x="1377" y="3265"/>
                  </a:lnTo>
                  <a:lnTo>
                    <a:pt x="1343" y="3242"/>
                  </a:lnTo>
                  <a:lnTo>
                    <a:pt x="1297" y="3231"/>
                  </a:lnTo>
                  <a:lnTo>
                    <a:pt x="1263" y="3219"/>
                  </a:lnTo>
                  <a:lnTo>
                    <a:pt x="1263" y="933"/>
                  </a:lnTo>
                  <a:lnTo>
                    <a:pt x="1308" y="921"/>
                  </a:lnTo>
                  <a:lnTo>
                    <a:pt x="1343" y="910"/>
                  </a:lnTo>
                  <a:lnTo>
                    <a:pt x="1388" y="887"/>
                  </a:lnTo>
                  <a:lnTo>
                    <a:pt x="1422" y="853"/>
                  </a:lnTo>
                  <a:lnTo>
                    <a:pt x="1445" y="819"/>
                  </a:lnTo>
                  <a:lnTo>
                    <a:pt x="1468" y="785"/>
                  </a:lnTo>
                  <a:lnTo>
                    <a:pt x="1479" y="739"/>
                  </a:lnTo>
                  <a:lnTo>
                    <a:pt x="1479" y="683"/>
                  </a:lnTo>
                  <a:lnTo>
                    <a:pt x="1479" y="637"/>
                  </a:lnTo>
                  <a:lnTo>
                    <a:pt x="1456" y="580"/>
                  </a:lnTo>
                  <a:lnTo>
                    <a:pt x="2469" y="0"/>
                  </a:lnTo>
                  <a:lnTo>
                    <a:pt x="2378" y="0"/>
                  </a:lnTo>
                  <a:lnTo>
                    <a:pt x="1434" y="546"/>
                  </a:lnTo>
                  <a:lnTo>
                    <a:pt x="1399" y="501"/>
                  </a:lnTo>
                  <a:lnTo>
                    <a:pt x="1354" y="466"/>
                  </a:lnTo>
                  <a:lnTo>
                    <a:pt x="1297" y="444"/>
                  </a:lnTo>
                  <a:lnTo>
                    <a:pt x="1172" y="444"/>
                  </a:lnTo>
                  <a:lnTo>
                    <a:pt x="1115" y="466"/>
                  </a:lnTo>
                  <a:lnTo>
                    <a:pt x="1070" y="501"/>
                  </a:lnTo>
                  <a:lnTo>
                    <a:pt x="1035" y="54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2054909"/>
              <a:ext cx="2243285" cy="3088559"/>
            </a:xfrm>
            <a:custGeom>
              <a:avLst/>
              <a:gdLst/>
              <a:ahLst/>
              <a:cxnLst/>
              <a:rect l="l" t="t" r="r" b="b"/>
              <a:pathLst>
                <a:path w="21433" h="29509" extrusionOk="0">
                  <a:moveTo>
                    <a:pt x="4813" y="354"/>
                  </a:moveTo>
                  <a:lnTo>
                    <a:pt x="6803" y="1514"/>
                  </a:lnTo>
                  <a:lnTo>
                    <a:pt x="6792" y="1548"/>
                  </a:lnTo>
                  <a:lnTo>
                    <a:pt x="6792" y="1582"/>
                  </a:lnTo>
                  <a:lnTo>
                    <a:pt x="6803" y="1650"/>
                  </a:lnTo>
                  <a:lnTo>
                    <a:pt x="6837" y="1707"/>
                  </a:lnTo>
                  <a:lnTo>
                    <a:pt x="6894" y="1753"/>
                  </a:lnTo>
                  <a:lnTo>
                    <a:pt x="6963" y="1764"/>
                  </a:lnTo>
                  <a:lnTo>
                    <a:pt x="6963" y="4096"/>
                  </a:lnTo>
                  <a:lnTo>
                    <a:pt x="6917" y="4107"/>
                  </a:lnTo>
                  <a:lnTo>
                    <a:pt x="6872" y="4119"/>
                  </a:lnTo>
                  <a:lnTo>
                    <a:pt x="6837" y="4142"/>
                  </a:lnTo>
                  <a:lnTo>
                    <a:pt x="6803" y="4176"/>
                  </a:lnTo>
                  <a:lnTo>
                    <a:pt x="6781" y="4210"/>
                  </a:lnTo>
                  <a:lnTo>
                    <a:pt x="6758" y="4244"/>
                  </a:lnTo>
                  <a:lnTo>
                    <a:pt x="6746" y="4289"/>
                  </a:lnTo>
                  <a:lnTo>
                    <a:pt x="6746" y="4335"/>
                  </a:lnTo>
                  <a:lnTo>
                    <a:pt x="6746" y="4380"/>
                  </a:lnTo>
                  <a:lnTo>
                    <a:pt x="6758" y="4426"/>
                  </a:lnTo>
                  <a:lnTo>
                    <a:pt x="4790" y="5563"/>
                  </a:lnTo>
                  <a:lnTo>
                    <a:pt x="4756" y="5518"/>
                  </a:lnTo>
                  <a:lnTo>
                    <a:pt x="4722" y="5495"/>
                  </a:lnTo>
                  <a:lnTo>
                    <a:pt x="4665" y="5472"/>
                  </a:lnTo>
                  <a:lnTo>
                    <a:pt x="4619" y="5461"/>
                  </a:lnTo>
                  <a:lnTo>
                    <a:pt x="4562" y="5472"/>
                  </a:lnTo>
                  <a:lnTo>
                    <a:pt x="4517" y="5495"/>
                  </a:lnTo>
                  <a:lnTo>
                    <a:pt x="4471" y="5518"/>
                  </a:lnTo>
                  <a:lnTo>
                    <a:pt x="4437" y="5563"/>
                  </a:lnTo>
                  <a:lnTo>
                    <a:pt x="2424" y="4403"/>
                  </a:lnTo>
                  <a:lnTo>
                    <a:pt x="2435" y="4335"/>
                  </a:lnTo>
                  <a:lnTo>
                    <a:pt x="2435" y="4301"/>
                  </a:lnTo>
                  <a:lnTo>
                    <a:pt x="2424" y="4267"/>
                  </a:lnTo>
                  <a:lnTo>
                    <a:pt x="2390" y="4210"/>
                  </a:lnTo>
                  <a:lnTo>
                    <a:pt x="2333" y="4164"/>
                  </a:lnTo>
                  <a:lnTo>
                    <a:pt x="2265" y="4142"/>
                  </a:lnTo>
                  <a:lnTo>
                    <a:pt x="2265" y="1832"/>
                  </a:lnTo>
                  <a:lnTo>
                    <a:pt x="2310" y="1821"/>
                  </a:lnTo>
                  <a:lnTo>
                    <a:pt x="2356" y="1798"/>
                  </a:lnTo>
                  <a:lnTo>
                    <a:pt x="2390" y="1775"/>
                  </a:lnTo>
                  <a:lnTo>
                    <a:pt x="2424" y="1753"/>
                  </a:lnTo>
                  <a:lnTo>
                    <a:pt x="2458" y="1719"/>
                  </a:lnTo>
                  <a:lnTo>
                    <a:pt x="2481" y="1673"/>
                  </a:lnTo>
                  <a:lnTo>
                    <a:pt x="2492" y="1628"/>
                  </a:lnTo>
                  <a:lnTo>
                    <a:pt x="2492" y="1582"/>
                  </a:lnTo>
                  <a:lnTo>
                    <a:pt x="2492" y="1525"/>
                  </a:lnTo>
                  <a:lnTo>
                    <a:pt x="2469" y="1480"/>
                  </a:lnTo>
                  <a:lnTo>
                    <a:pt x="4415" y="354"/>
                  </a:lnTo>
                  <a:lnTo>
                    <a:pt x="4449" y="399"/>
                  </a:lnTo>
                  <a:lnTo>
                    <a:pt x="4494" y="445"/>
                  </a:lnTo>
                  <a:lnTo>
                    <a:pt x="4551" y="467"/>
                  </a:lnTo>
                  <a:lnTo>
                    <a:pt x="4619" y="467"/>
                  </a:lnTo>
                  <a:lnTo>
                    <a:pt x="4676" y="456"/>
                  </a:lnTo>
                  <a:lnTo>
                    <a:pt x="4733" y="445"/>
                  </a:lnTo>
                  <a:lnTo>
                    <a:pt x="4779" y="399"/>
                  </a:lnTo>
                  <a:lnTo>
                    <a:pt x="4813" y="354"/>
                  </a:lnTo>
                  <a:close/>
                  <a:moveTo>
                    <a:pt x="18998" y="342"/>
                  </a:moveTo>
                  <a:lnTo>
                    <a:pt x="21011" y="1502"/>
                  </a:lnTo>
                  <a:lnTo>
                    <a:pt x="21000" y="1537"/>
                  </a:lnTo>
                  <a:lnTo>
                    <a:pt x="21000" y="1582"/>
                  </a:lnTo>
                  <a:lnTo>
                    <a:pt x="21000" y="1616"/>
                  </a:lnTo>
                  <a:lnTo>
                    <a:pt x="21011" y="1650"/>
                  </a:lnTo>
                  <a:lnTo>
                    <a:pt x="21034" y="1684"/>
                  </a:lnTo>
                  <a:lnTo>
                    <a:pt x="21057" y="1719"/>
                  </a:lnTo>
                  <a:lnTo>
                    <a:pt x="21114" y="1764"/>
                  </a:lnTo>
                  <a:lnTo>
                    <a:pt x="21148" y="1775"/>
                  </a:lnTo>
                  <a:lnTo>
                    <a:pt x="21182" y="1787"/>
                  </a:lnTo>
                  <a:lnTo>
                    <a:pt x="21182" y="4142"/>
                  </a:lnTo>
                  <a:lnTo>
                    <a:pt x="21148" y="4142"/>
                  </a:lnTo>
                  <a:lnTo>
                    <a:pt x="21114" y="4153"/>
                  </a:lnTo>
                  <a:lnTo>
                    <a:pt x="21057" y="4198"/>
                  </a:lnTo>
                  <a:lnTo>
                    <a:pt x="21011" y="4267"/>
                  </a:lnTo>
                  <a:lnTo>
                    <a:pt x="21000" y="4301"/>
                  </a:lnTo>
                  <a:lnTo>
                    <a:pt x="21000" y="4335"/>
                  </a:lnTo>
                  <a:lnTo>
                    <a:pt x="21000" y="4369"/>
                  </a:lnTo>
                  <a:lnTo>
                    <a:pt x="21011" y="4403"/>
                  </a:lnTo>
                  <a:lnTo>
                    <a:pt x="18975" y="5586"/>
                  </a:lnTo>
                  <a:lnTo>
                    <a:pt x="18952" y="5552"/>
                  </a:lnTo>
                  <a:lnTo>
                    <a:pt x="18918" y="5529"/>
                  </a:lnTo>
                  <a:lnTo>
                    <a:pt x="18873" y="5507"/>
                  </a:lnTo>
                  <a:lnTo>
                    <a:pt x="18793" y="5507"/>
                  </a:lnTo>
                  <a:lnTo>
                    <a:pt x="18748" y="5529"/>
                  </a:lnTo>
                  <a:lnTo>
                    <a:pt x="18713" y="5552"/>
                  </a:lnTo>
                  <a:lnTo>
                    <a:pt x="18691" y="5575"/>
                  </a:lnTo>
                  <a:lnTo>
                    <a:pt x="16689" y="4426"/>
                  </a:lnTo>
                  <a:lnTo>
                    <a:pt x="16700" y="4380"/>
                  </a:lnTo>
                  <a:lnTo>
                    <a:pt x="16700" y="4335"/>
                  </a:lnTo>
                  <a:lnTo>
                    <a:pt x="16700" y="4289"/>
                  </a:lnTo>
                  <a:lnTo>
                    <a:pt x="16689" y="4255"/>
                  </a:lnTo>
                  <a:lnTo>
                    <a:pt x="16666" y="4210"/>
                  </a:lnTo>
                  <a:lnTo>
                    <a:pt x="16643" y="4176"/>
                  </a:lnTo>
                  <a:lnTo>
                    <a:pt x="16609" y="4153"/>
                  </a:lnTo>
                  <a:lnTo>
                    <a:pt x="16575" y="4130"/>
                  </a:lnTo>
                  <a:lnTo>
                    <a:pt x="16529" y="4107"/>
                  </a:lnTo>
                  <a:lnTo>
                    <a:pt x="16495" y="4096"/>
                  </a:lnTo>
                  <a:lnTo>
                    <a:pt x="16495" y="1775"/>
                  </a:lnTo>
                  <a:lnTo>
                    <a:pt x="16563" y="1753"/>
                  </a:lnTo>
                  <a:lnTo>
                    <a:pt x="16609" y="1707"/>
                  </a:lnTo>
                  <a:lnTo>
                    <a:pt x="16654" y="1650"/>
                  </a:lnTo>
                  <a:lnTo>
                    <a:pt x="16654" y="1616"/>
                  </a:lnTo>
                  <a:lnTo>
                    <a:pt x="16666" y="1582"/>
                  </a:lnTo>
                  <a:lnTo>
                    <a:pt x="16654" y="1537"/>
                  </a:lnTo>
                  <a:lnTo>
                    <a:pt x="16654" y="1502"/>
                  </a:lnTo>
                  <a:lnTo>
                    <a:pt x="18668" y="342"/>
                  </a:lnTo>
                  <a:lnTo>
                    <a:pt x="18702" y="376"/>
                  </a:lnTo>
                  <a:lnTo>
                    <a:pt x="18736" y="410"/>
                  </a:lnTo>
                  <a:lnTo>
                    <a:pt x="18782" y="422"/>
                  </a:lnTo>
                  <a:lnTo>
                    <a:pt x="18839" y="433"/>
                  </a:lnTo>
                  <a:lnTo>
                    <a:pt x="18884" y="422"/>
                  </a:lnTo>
                  <a:lnTo>
                    <a:pt x="18930" y="410"/>
                  </a:lnTo>
                  <a:lnTo>
                    <a:pt x="18975" y="376"/>
                  </a:lnTo>
                  <a:lnTo>
                    <a:pt x="18998" y="342"/>
                  </a:lnTo>
                  <a:close/>
                  <a:moveTo>
                    <a:pt x="16666" y="4460"/>
                  </a:moveTo>
                  <a:lnTo>
                    <a:pt x="18668" y="5620"/>
                  </a:lnTo>
                  <a:lnTo>
                    <a:pt x="18657" y="5689"/>
                  </a:lnTo>
                  <a:lnTo>
                    <a:pt x="18668" y="5757"/>
                  </a:lnTo>
                  <a:lnTo>
                    <a:pt x="18702" y="5802"/>
                  </a:lnTo>
                  <a:lnTo>
                    <a:pt x="18748" y="5848"/>
                  </a:lnTo>
                  <a:lnTo>
                    <a:pt x="18816" y="5859"/>
                  </a:lnTo>
                  <a:lnTo>
                    <a:pt x="18816" y="8248"/>
                  </a:lnTo>
                  <a:lnTo>
                    <a:pt x="18782" y="8248"/>
                  </a:lnTo>
                  <a:lnTo>
                    <a:pt x="18748" y="8259"/>
                  </a:lnTo>
                  <a:lnTo>
                    <a:pt x="18679" y="8305"/>
                  </a:lnTo>
                  <a:lnTo>
                    <a:pt x="18645" y="8373"/>
                  </a:lnTo>
                  <a:lnTo>
                    <a:pt x="18634" y="8407"/>
                  </a:lnTo>
                  <a:lnTo>
                    <a:pt x="18634" y="8441"/>
                  </a:lnTo>
                  <a:lnTo>
                    <a:pt x="18634" y="8476"/>
                  </a:lnTo>
                  <a:lnTo>
                    <a:pt x="18645" y="8510"/>
                  </a:lnTo>
                  <a:lnTo>
                    <a:pt x="16666" y="9659"/>
                  </a:lnTo>
                  <a:lnTo>
                    <a:pt x="16632" y="9613"/>
                  </a:lnTo>
                  <a:lnTo>
                    <a:pt x="16575" y="9579"/>
                  </a:lnTo>
                  <a:lnTo>
                    <a:pt x="16529" y="9556"/>
                  </a:lnTo>
                  <a:lnTo>
                    <a:pt x="16461" y="9545"/>
                  </a:lnTo>
                  <a:lnTo>
                    <a:pt x="16404" y="9556"/>
                  </a:lnTo>
                  <a:lnTo>
                    <a:pt x="16347" y="9579"/>
                  </a:lnTo>
                  <a:lnTo>
                    <a:pt x="16302" y="9613"/>
                  </a:lnTo>
                  <a:lnTo>
                    <a:pt x="16268" y="9659"/>
                  </a:lnTo>
                  <a:lnTo>
                    <a:pt x="14300" y="8521"/>
                  </a:lnTo>
                  <a:lnTo>
                    <a:pt x="14300" y="8476"/>
                  </a:lnTo>
                  <a:lnTo>
                    <a:pt x="14311" y="8441"/>
                  </a:lnTo>
                  <a:lnTo>
                    <a:pt x="14300" y="8407"/>
                  </a:lnTo>
                  <a:lnTo>
                    <a:pt x="14288" y="8362"/>
                  </a:lnTo>
                  <a:lnTo>
                    <a:pt x="14277" y="8328"/>
                  </a:lnTo>
                  <a:lnTo>
                    <a:pt x="14254" y="8305"/>
                  </a:lnTo>
                  <a:lnTo>
                    <a:pt x="14197" y="8259"/>
                  </a:lnTo>
                  <a:lnTo>
                    <a:pt x="14163" y="8237"/>
                  </a:lnTo>
                  <a:lnTo>
                    <a:pt x="14118" y="8237"/>
                  </a:lnTo>
                  <a:lnTo>
                    <a:pt x="14118" y="5927"/>
                  </a:lnTo>
                  <a:lnTo>
                    <a:pt x="14163" y="5927"/>
                  </a:lnTo>
                  <a:lnTo>
                    <a:pt x="14209" y="5905"/>
                  </a:lnTo>
                  <a:lnTo>
                    <a:pt x="14243" y="5882"/>
                  </a:lnTo>
                  <a:lnTo>
                    <a:pt x="14277" y="5848"/>
                  </a:lnTo>
                  <a:lnTo>
                    <a:pt x="14300" y="5814"/>
                  </a:lnTo>
                  <a:lnTo>
                    <a:pt x="14322" y="5780"/>
                  </a:lnTo>
                  <a:lnTo>
                    <a:pt x="14334" y="5734"/>
                  </a:lnTo>
                  <a:lnTo>
                    <a:pt x="14345" y="5689"/>
                  </a:lnTo>
                  <a:lnTo>
                    <a:pt x="14334" y="5632"/>
                  </a:lnTo>
                  <a:lnTo>
                    <a:pt x="14322" y="5586"/>
                  </a:lnTo>
                  <a:lnTo>
                    <a:pt x="16268" y="4471"/>
                  </a:lnTo>
                  <a:lnTo>
                    <a:pt x="16302" y="4506"/>
                  </a:lnTo>
                  <a:lnTo>
                    <a:pt x="16347" y="4540"/>
                  </a:lnTo>
                  <a:lnTo>
                    <a:pt x="16404" y="4562"/>
                  </a:lnTo>
                  <a:lnTo>
                    <a:pt x="16461" y="4574"/>
                  </a:lnTo>
                  <a:lnTo>
                    <a:pt x="16529" y="4562"/>
                  </a:lnTo>
                  <a:lnTo>
                    <a:pt x="16586" y="4540"/>
                  </a:lnTo>
                  <a:lnTo>
                    <a:pt x="16632" y="4506"/>
                  </a:lnTo>
                  <a:lnTo>
                    <a:pt x="16666" y="4460"/>
                  </a:lnTo>
                  <a:close/>
                  <a:moveTo>
                    <a:pt x="11911" y="4460"/>
                  </a:moveTo>
                  <a:lnTo>
                    <a:pt x="13867" y="5586"/>
                  </a:lnTo>
                  <a:lnTo>
                    <a:pt x="13856" y="5632"/>
                  </a:lnTo>
                  <a:lnTo>
                    <a:pt x="13845" y="5689"/>
                  </a:lnTo>
                  <a:lnTo>
                    <a:pt x="13856" y="5734"/>
                  </a:lnTo>
                  <a:lnTo>
                    <a:pt x="13867" y="5780"/>
                  </a:lnTo>
                  <a:lnTo>
                    <a:pt x="13890" y="5814"/>
                  </a:lnTo>
                  <a:lnTo>
                    <a:pt x="13913" y="5859"/>
                  </a:lnTo>
                  <a:lnTo>
                    <a:pt x="13947" y="5882"/>
                  </a:lnTo>
                  <a:lnTo>
                    <a:pt x="13981" y="5905"/>
                  </a:lnTo>
                  <a:lnTo>
                    <a:pt x="14027" y="5927"/>
                  </a:lnTo>
                  <a:lnTo>
                    <a:pt x="14072" y="5927"/>
                  </a:lnTo>
                  <a:lnTo>
                    <a:pt x="14072" y="8225"/>
                  </a:lnTo>
                  <a:lnTo>
                    <a:pt x="14038" y="8237"/>
                  </a:lnTo>
                  <a:lnTo>
                    <a:pt x="13993" y="8248"/>
                  </a:lnTo>
                  <a:lnTo>
                    <a:pt x="13970" y="8271"/>
                  </a:lnTo>
                  <a:lnTo>
                    <a:pt x="13936" y="8294"/>
                  </a:lnTo>
                  <a:lnTo>
                    <a:pt x="13913" y="8328"/>
                  </a:lnTo>
                  <a:lnTo>
                    <a:pt x="13890" y="8362"/>
                  </a:lnTo>
                  <a:lnTo>
                    <a:pt x="13879" y="8407"/>
                  </a:lnTo>
                  <a:lnTo>
                    <a:pt x="13879" y="8441"/>
                  </a:lnTo>
                  <a:lnTo>
                    <a:pt x="13879" y="8487"/>
                  </a:lnTo>
                  <a:lnTo>
                    <a:pt x="13890" y="8521"/>
                  </a:lnTo>
                  <a:lnTo>
                    <a:pt x="11900" y="9670"/>
                  </a:lnTo>
                  <a:lnTo>
                    <a:pt x="11865" y="9636"/>
                  </a:lnTo>
                  <a:lnTo>
                    <a:pt x="11820" y="9602"/>
                  </a:lnTo>
                  <a:lnTo>
                    <a:pt x="11774" y="9590"/>
                  </a:lnTo>
                  <a:lnTo>
                    <a:pt x="11729" y="9579"/>
                  </a:lnTo>
                  <a:lnTo>
                    <a:pt x="11672" y="9590"/>
                  </a:lnTo>
                  <a:lnTo>
                    <a:pt x="11627" y="9602"/>
                  </a:lnTo>
                  <a:lnTo>
                    <a:pt x="11581" y="9636"/>
                  </a:lnTo>
                  <a:lnTo>
                    <a:pt x="11547" y="9670"/>
                  </a:lnTo>
                  <a:lnTo>
                    <a:pt x="9590" y="8544"/>
                  </a:lnTo>
                  <a:lnTo>
                    <a:pt x="9613" y="8498"/>
                  </a:lnTo>
                  <a:lnTo>
                    <a:pt x="9613" y="8441"/>
                  </a:lnTo>
                  <a:lnTo>
                    <a:pt x="9613" y="8396"/>
                  </a:lnTo>
                  <a:lnTo>
                    <a:pt x="9590" y="8350"/>
                  </a:lnTo>
                  <a:lnTo>
                    <a:pt x="9568" y="8305"/>
                  </a:lnTo>
                  <a:lnTo>
                    <a:pt x="9545" y="8271"/>
                  </a:lnTo>
                  <a:lnTo>
                    <a:pt x="9511" y="8237"/>
                  </a:lnTo>
                  <a:lnTo>
                    <a:pt x="9465" y="8214"/>
                  </a:lnTo>
                  <a:lnTo>
                    <a:pt x="9431" y="8191"/>
                  </a:lnTo>
                  <a:lnTo>
                    <a:pt x="9374" y="8191"/>
                  </a:lnTo>
                  <a:lnTo>
                    <a:pt x="9374" y="5871"/>
                  </a:lnTo>
                  <a:lnTo>
                    <a:pt x="9442" y="5848"/>
                  </a:lnTo>
                  <a:lnTo>
                    <a:pt x="9499" y="5814"/>
                  </a:lnTo>
                  <a:lnTo>
                    <a:pt x="9533" y="5757"/>
                  </a:lnTo>
                  <a:lnTo>
                    <a:pt x="9545" y="5689"/>
                  </a:lnTo>
                  <a:lnTo>
                    <a:pt x="9545" y="5654"/>
                  </a:lnTo>
                  <a:lnTo>
                    <a:pt x="9533" y="5620"/>
                  </a:lnTo>
                  <a:lnTo>
                    <a:pt x="11536" y="4460"/>
                  </a:lnTo>
                  <a:lnTo>
                    <a:pt x="11570" y="4506"/>
                  </a:lnTo>
                  <a:lnTo>
                    <a:pt x="11615" y="4540"/>
                  </a:lnTo>
                  <a:lnTo>
                    <a:pt x="11661" y="4562"/>
                  </a:lnTo>
                  <a:lnTo>
                    <a:pt x="11786" y="4562"/>
                  </a:lnTo>
                  <a:lnTo>
                    <a:pt x="11831" y="4540"/>
                  </a:lnTo>
                  <a:lnTo>
                    <a:pt x="11877" y="4506"/>
                  </a:lnTo>
                  <a:lnTo>
                    <a:pt x="11911" y="4460"/>
                  </a:lnTo>
                  <a:close/>
                  <a:moveTo>
                    <a:pt x="7190" y="4460"/>
                  </a:moveTo>
                  <a:lnTo>
                    <a:pt x="9181" y="5620"/>
                  </a:lnTo>
                  <a:lnTo>
                    <a:pt x="9169" y="5654"/>
                  </a:lnTo>
                  <a:lnTo>
                    <a:pt x="9169" y="5689"/>
                  </a:lnTo>
                  <a:lnTo>
                    <a:pt x="9181" y="5757"/>
                  </a:lnTo>
                  <a:lnTo>
                    <a:pt x="9215" y="5814"/>
                  </a:lnTo>
                  <a:lnTo>
                    <a:pt x="9272" y="5848"/>
                  </a:lnTo>
                  <a:lnTo>
                    <a:pt x="9329" y="5871"/>
                  </a:lnTo>
                  <a:lnTo>
                    <a:pt x="9329" y="8191"/>
                  </a:lnTo>
                  <a:lnTo>
                    <a:pt x="9283" y="8191"/>
                  </a:lnTo>
                  <a:lnTo>
                    <a:pt x="9238" y="8214"/>
                  </a:lnTo>
                  <a:lnTo>
                    <a:pt x="9204" y="8237"/>
                  </a:lnTo>
                  <a:lnTo>
                    <a:pt x="9169" y="8271"/>
                  </a:lnTo>
                  <a:lnTo>
                    <a:pt x="9135" y="8305"/>
                  </a:lnTo>
                  <a:lnTo>
                    <a:pt x="9113" y="8350"/>
                  </a:lnTo>
                  <a:lnTo>
                    <a:pt x="9101" y="8396"/>
                  </a:lnTo>
                  <a:lnTo>
                    <a:pt x="9101" y="8441"/>
                  </a:lnTo>
                  <a:lnTo>
                    <a:pt x="9101" y="8498"/>
                  </a:lnTo>
                  <a:lnTo>
                    <a:pt x="9113" y="8544"/>
                  </a:lnTo>
                  <a:lnTo>
                    <a:pt x="7122" y="9693"/>
                  </a:lnTo>
                  <a:lnTo>
                    <a:pt x="7099" y="9670"/>
                  </a:lnTo>
                  <a:lnTo>
                    <a:pt x="7065" y="9647"/>
                  </a:lnTo>
                  <a:lnTo>
                    <a:pt x="7019" y="9624"/>
                  </a:lnTo>
                  <a:lnTo>
                    <a:pt x="6940" y="9624"/>
                  </a:lnTo>
                  <a:lnTo>
                    <a:pt x="6906" y="9647"/>
                  </a:lnTo>
                  <a:lnTo>
                    <a:pt x="6872" y="9659"/>
                  </a:lnTo>
                  <a:lnTo>
                    <a:pt x="6849" y="9693"/>
                  </a:lnTo>
                  <a:lnTo>
                    <a:pt x="4813" y="8521"/>
                  </a:lnTo>
                  <a:lnTo>
                    <a:pt x="4824" y="8476"/>
                  </a:lnTo>
                  <a:lnTo>
                    <a:pt x="4824" y="8441"/>
                  </a:lnTo>
                  <a:lnTo>
                    <a:pt x="4824" y="8407"/>
                  </a:lnTo>
                  <a:lnTo>
                    <a:pt x="4813" y="8362"/>
                  </a:lnTo>
                  <a:lnTo>
                    <a:pt x="4790" y="8328"/>
                  </a:lnTo>
                  <a:lnTo>
                    <a:pt x="4767" y="8305"/>
                  </a:lnTo>
                  <a:lnTo>
                    <a:pt x="4710" y="8259"/>
                  </a:lnTo>
                  <a:lnTo>
                    <a:pt x="4676" y="8248"/>
                  </a:lnTo>
                  <a:lnTo>
                    <a:pt x="4642" y="8237"/>
                  </a:lnTo>
                  <a:lnTo>
                    <a:pt x="4642" y="5905"/>
                  </a:lnTo>
                  <a:lnTo>
                    <a:pt x="4676" y="5893"/>
                  </a:lnTo>
                  <a:lnTo>
                    <a:pt x="4710" y="5882"/>
                  </a:lnTo>
                  <a:lnTo>
                    <a:pt x="4744" y="5859"/>
                  </a:lnTo>
                  <a:lnTo>
                    <a:pt x="4779" y="5836"/>
                  </a:lnTo>
                  <a:lnTo>
                    <a:pt x="4801" y="5802"/>
                  </a:lnTo>
                  <a:lnTo>
                    <a:pt x="4813" y="5768"/>
                  </a:lnTo>
                  <a:lnTo>
                    <a:pt x="4824" y="5723"/>
                  </a:lnTo>
                  <a:lnTo>
                    <a:pt x="4835" y="5689"/>
                  </a:lnTo>
                  <a:lnTo>
                    <a:pt x="4824" y="5643"/>
                  </a:lnTo>
                  <a:lnTo>
                    <a:pt x="4813" y="5598"/>
                  </a:lnTo>
                  <a:lnTo>
                    <a:pt x="6781" y="4471"/>
                  </a:lnTo>
                  <a:lnTo>
                    <a:pt x="6815" y="4517"/>
                  </a:lnTo>
                  <a:lnTo>
                    <a:pt x="6872" y="4551"/>
                  </a:lnTo>
                  <a:lnTo>
                    <a:pt x="6928" y="4574"/>
                  </a:lnTo>
                  <a:lnTo>
                    <a:pt x="7042" y="4574"/>
                  </a:lnTo>
                  <a:lnTo>
                    <a:pt x="7099" y="4551"/>
                  </a:lnTo>
                  <a:lnTo>
                    <a:pt x="7145" y="4506"/>
                  </a:lnTo>
                  <a:lnTo>
                    <a:pt x="7190" y="4460"/>
                  </a:lnTo>
                  <a:close/>
                  <a:moveTo>
                    <a:pt x="9568" y="8578"/>
                  </a:moveTo>
                  <a:lnTo>
                    <a:pt x="11536" y="9715"/>
                  </a:lnTo>
                  <a:lnTo>
                    <a:pt x="11524" y="9750"/>
                  </a:lnTo>
                  <a:lnTo>
                    <a:pt x="11513" y="9795"/>
                  </a:lnTo>
                  <a:lnTo>
                    <a:pt x="11513" y="9829"/>
                  </a:lnTo>
                  <a:lnTo>
                    <a:pt x="11524" y="9863"/>
                  </a:lnTo>
                  <a:lnTo>
                    <a:pt x="11547" y="9897"/>
                  </a:lnTo>
                  <a:lnTo>
                    <a:pt x="11570" y="9932"/>
                  </a:lnTo>
                  <a:lnTo>
                    <a:pt x="11627" y="9977"/>
                  </a:lnTo>
                  <a:lnTo>
                    <a:pt x="11661" y="9988"/>
                  </a:lnTo>
                  <a:lnTo>
                    <a:pt x="11706" y="10000"/>
                  </a:lnTo>
                  <a:lnTo>
                    <a:pt x="11706" y="12298"/>
                  </a:lnTo>
                  <a:lnTo>
                    <a:pt x="11661" y="12309"/>
                  </a:lnTo>
                  <a:lnTo>
                    <a:pt x="11615" y="12320"/>
                  </a:lnTo>
                  <a:lnTo>
                    <a:pt x="11570" y="12343"/>
                  </a:lnTo>
                  <a:lnTo>
                    <a:pt x="11536" y="12377"/>
                  </a:lnTo>
                  <a:lnTo>
                    <a:pt x="11513" y="12411"/>
                  </a:lnTo>
                  <a:lnTo>
                    <a:pt x="11490" y="12457"/>
                  </a:lnTo>
                  <a:lnTo>
                    <a:pt x="11479" y="12502"/>
                  </a:lnTo>
                  <a:lnTo>
                    <a:pt x="11467" y="12548"/>
                  </a:lnTo>
                  <a:lnTo>
                    <a:pt x="11479" y="12593"/>
                  </a:lnTo>
                  <a:lnTo>
                    <a:pt x="11490" y="12650"/>
                  </a:lnTo>
                  <a:lnTo>
                    <a:pt x="9533" y="13776"/>
                  </a:lnTo>
                  <a:lnTo>
                    <a:pt x="9499" y="13731"/>
                  </a:lnTo>
                  <a:lnTo>
                    <a:pt x="9454" y="13697"/>
                  </a:lnTo>
                  <a:lnTo>
                    <a:pt x="9408" y="13685"/>
                  </a:lnTo>
                  <a:lnTo>
                    <a:pt x="9351" y="13674"/>
                  </a:lnTo>
                  <a:lnTo>
                    <a:pt x="9295" y="13685"/>
                  </a:lnTo>
                  <a:lnTo>
                    <a:pt x="9249" y="13697"/>
                  </a:lnTo>
                  <a:lnTo>
                    <a:pt x="9204" y="13731"/>
                  </a:lnTo>
                  <a:lnTo>
                    <a:pt x="9169" y="13776"/>
                  </a:lnTo>
                  <a:lnTo>
                    <a:pt x="7213" y="12639"/>
                  </a:lnTo>
                  <a:lnTo>
                    <a:pt x="7224" y="12593"/>
                  </a:lnTo>
                  <a:lnTo>
                    <a:pt x="7224" y="12548"/>
                  </a:lnTo>
                  <a:lnTo>
                    <a:pt x="7224" y="12502"/>
                  </a:lnTo>
                  <a:lnTo>
                    <a:pt x="7213" y="12457"/>
                  </a:lnTo>
                  <a:lnTo>
                    <a:pt x="7190" y="12423"/>
                  </a:lnTo>
                  <a:lnTo>
                    <a:pt x="7167" y="12377"/>
                  </a:lnTo>
                  <a:lnTo>
                    <a:pt x="7133" y="12355"/>
                  </a:lnTo>
                  <a:lnTo>
                    <a:pt x="7099" y="12332"/>
                  </a:lnTo>
                  <a:lnTo>
                    <a:pt x="7054" y="12309"/>
                  </a:lnTo>
                  <a:lnTo>
                    <a:pt x="7008" y="12309"/>
                  </a:lnTo>
                  <a:lnTo>
                    <a:pt x="7008" y="9954"/>
                  </a:lnTo>
                  <a:lnTo>
                    <a:pt x="7065" y="9932"/>
                  </a:lnTo>
                  <a:lnTo>
                    <a:pt x="7110" y="9897"/>
                  </a:lnTo>
                  <a:lnTo>
                    <a:pt x="7145" y="9852"/>
                  </a:lnTo>
                  <a:lnTo>
                    <a:pt x="7156" y="9795"/>
                  </a:lnTo>
                  <a:lnTo>
                    <a:pt x="7145" y="9738"/>
                  </a:lnTo>
                  <a:lnTo>
                    <a:pt x="9135" y="8578"/>
                  </a:lnTo>
                  <a:lnTo>
                    <a:pt x="9181" y="8635"/>
                  </a:lnTo>
                  <a:lnTo>
                    <a:pt x="9226" y="8669"/>
                  </a:lnTo>
                  <a:lnTo>
                    <a:pt x="9283" y="8692"/>
                  </a:lnTo>
                  <a:lnTo>
                    <a:pt x="9351" y="8703"/>
                  </a:lnTo>
                  <a:lnTo>
                    <a:pt x="9420" y="8692"/>
                  </a:lnTo>
                  <a:lnTo>
                    <a:pt x="9477" y="8669"/>
                  </a:lnTo>
                  <a:lnTo>
                    <a:pt x="9533" y="8635"/>
                  </a:lnTo>
                  <a:lnTo>
                    <a:pt x="9568" y="8578"/>
                  </a:lnTo>
                  <a:close/>
                  <a:moveTo>
                    <a:pt x="19009" y="8555"/>
                  </a:moveTo>
                  <a:lnTo>
                    <a:pt x="20988" y="9704"/>
                  </a:lnTo>
                  <a:lnTo>
                    <a:pt x="20977" y="9738"/>
                  </a:lnTo>
                  <a:lnTo>
                    <a:pt x="20977" y="9795"/>
                  </a:lnTo>
                  <a:lnTo>
                    <a:pt x="20977" y="9829"/>
                  </a:lnTo>
                  <a:lnTo>
                    <a:pt x="20988" y="9875"/>
                  </a:lnTo>
                  <a:lnTo>
                    <a:pt x="21011" y="9909"/>
                  </a:lnTo>
                  <a:lnTo>
                    <a:pt x="21034" y="9943"/>
                  </a:lnTo>
                  <a:lnTo>
                    <a:pt x="21068" y="9977"/>
                  </a:lnTo>
                  <a:lnTo>
                    <a:pt x="21102" y="10000"/>
                  </a:lnTo>
                  <a:lnTo>
                    <a:pt x="21148" y="10011"/>
                  </a:lnTo>
                  <a:lnTo>
                    <a:pt x="21182" y="10023"/>
                  </a:lnTo>
                  <a:lnTo>
                    <a:pt x="21182" y="12355"/>
                  </a:lnTo>
                  <a:lnTo>
                    <a:pt x="21114" y="12377"/>
                  </a:lnTo>
                  <a:lnTo>
                    <a:pt x="21068" y="12423"/>
                  </a:lnTo>
                  <a:lnTo>
                    <a:pt x="21023" y="12480"/>
                  </a:lnTo>
                  <a:lnTo>
                    <a:pt x="21011" y="12514"/>
                  </a:lnTo>
                  <a:lnTo>
                    <a:pt x="21011" y="12548"/>
                  </a:lnTo>
                  <a:lnTo>
                    <a:pt x="21023" y="12616"/>
                  </a:lnTo>
                  <a:lnTo>
                    <a:pt x="19009" y="13776"/>
                  </a:lnTo>
                  <a:lnTo>
                    <a:pt x="18975" y="13742"/>
                  </a:lnTo>
                  <a:lnTo>
                    <a:pt x="18930" y="13720"/>
                  </a:lnTo>
                  <a:lnTo>
                    <a:pt x="18884" y="13697"/>
                  </a:lnTo>
                  <a:lnTo>
                    <a:pt x="18839" y="13685"/>
                  </a:lnTo>
                  <a:lnTo>
                    <a:pt x="18782" y="13697"/>
                  </a:lnTo>
                  <a:lnTo>
                    <a:pt x="18736" y="13708"/>
                  </a:lnTo>
                  <a:lnTo>
                    <a:pt x="18702" y="13742"/>
                  </a:lnTo>
                  <a:lnTo>
                    <a:pt x="18668" y="13776"/>
                  </a:lnTo>
                  <a:lnTo>
                    <a:pt x="16654" y="12616"/>
                  </a:lnTo>
                  <a:lnTo>
                    <a:pt x="16666" y="12582"/>
                  </a:lnTo>
                  <a:lnTo>
                    <a:pt x="16677" y="12548"/>
                  </a:lnTo>
                  <a:lnTo>
                    <a:pt x="16666" y="12514"/>
                  </a:lnTo>
                  <a:lnTo>
                    <a:pt x="16654" y="12468"/>
                  </a:lnTo>
                  <a:lnTo>
                    <a:pt x="16620" y="12411"/>
                  </a:lnTo>
                  <a:lnTo>
                    <a:pt x="16563" y="12366"/>
                  </a:lnTo>
                  <a:lnTo>
                    <a:pt x="16529" y="12355"/>
                  </a:lnTo>
                  <a:lnTo>
                    <a:pt x="16495" y="12343"/>
                  </a:lnTo>
                  <a:lnTo>
                    <a:pt x="16495" y="10034"/>
                  </a:lnTo>
                  <a:lnTo>
                    <a:pt x="16529" y="10023"/>
                  </a:lnTo>
                  <a:lnTo>
                    <a:pt x="16575" y="10000"/>
                  </a:lnTo>
                  <a:lnTo>
                    <a:pt x="16609" y="9977"/>
                  </a:lnTo>
                  <a:lnTo>
                    <a:pt x="16643" y="9954"/>
                  </a:lnTo>
                  <a:lnTo>
                    <a:pt x="16666" y="9920"/>
                  </a:lnTo>
                  <a:lnTo>
                    <a:pt x="16689" y="9875"/>
                  </a:lnTo>
                  <a:lnTo>
                    <a:pt x="16700" y="9841"/>
                  </a:lnTo>
                  <a:lnTo>
                    <a:pt x="16711" y="9795"/>
                  </a:lnTo>
                  <a:lnTo>
                    <a:pt x="16700" y="9738"/>
                  </a:lnTo>
                  <a:lnTo>
                    <a:pt x="16689" y="9693"/>
                  </a:lnTo>
                  <a:lnTo>
                    <a:pt x="18668" y="8555"/>
                  </a:lnTo>
                  <a:lnTo>
                    <a:pt x="18702" y="8589"/>
                  </a:lnTo>
                  <a:lnTo>
                    <a:pt x="18736" y="8623"/>
                  </a:lnTo>
                  <a:lnTo>
                    <a:pt x="18782" y="8635"/>
                  </a:lnTo>
                  <a:lnTo>
                    <a:pt x="18839" y="8646"/>
                  </a:lnTo>
                  <a:lnTo>
                    <a:pt x="18884" y="8635"/>
                  </a:lnTo>
                  <a:lnTo>
                    <a:pt x="18930" y="8623"/>
                  </a:lnTo>
                  <a:lnTo>
                    <a:pt x="18975" y="8589"/>
                  </a:lnTo>
                  <a:lnTo>
                    <a:pt x="19009" y="8555"/>
                  </a:lnTo>
                  <a:close/>
                  <a:moveTo>
                    <a:pt x="14277" y="8555"/>
                  </a:moveTo>
                  <a:lnTo>
                    <a:pt x="16245" y="9693"/>
                  </a:lnTo>
                  <a:lnTo>
                    <a:pt x="16222" y="9738"/>
                  </a:lnTo>
                  <a:lnTo>
                    <a:pt x="16222" y="9795"/>
                  </a:lnTo>
                  <a:lnTo>
                    <a:pt x="16222" y="9841"/>
                  </a:lnTo>
                  <a:lnTo>
                    <a:pt x="16245" y="9875"/>
                  </a:lnTo>
                  <a:lnTo>
                    <a:pt x="16256" y="9920"/>
                  </a:lnTo>
                  <a:lnTo>
                    <a:pt x="16290" y="9954"/>
                  </a:lnTo>
                  <a:lnTo>
                    <a:pt x="16325" y="9988"/>
                  </a:lnTo>
                  <a:lnTo>
                    <a:pt x="16359" y="10011"/>
                  </a:lnTo>
                  <a:lnTo>
                    <a:pt x="16404" y="10023"/>
                  </a:lnTo>
                  <a:lnTo>
                    <a:pt x="16450" y="10034"/>
                  </a:lnTo>
                  <a:lnTo>
                    <a:pt x="16450" y="12343"/>
                  </a:lnTo>
                  <a:lnTo>
                    <a:pt x="16404" y="12343"/>
                  </a:lnTo>
                  <a:lnTo>
                    <a:pt x="16370" y="12366"/>
                  </a:lnTo>
                  <a:lnTo>
                    <a:pt x="16336" y="12377"/>
                  </a:lnTo>
                  <a:lnTo>
                    <a:pt x="16313" y="12411"/>
                  </a:lnTo>
                  <a:lnTo>
                    <a:pt x="16290" y="12434"/>
                  </a:lnTo>
                  <a:lnTo>
                    <a:pt x="16268" y="12468"/>
                  </a:lnTo>
                  <a:lnTo>
                    <a:pt x="16256" y="12502"/>
                  </a:lnTo>
                  <a:lnTo>
                    <a:pt x="16256" y="12548"/>
                  </a:lnTo>
                  <a:lnTo>
                    <a:pt x="16256" y="12582"/>
                  </a:lnTo>
                  <a:lnTo>
                    <a:pt x="16268" y="12628"/>
                  </a:lnTo>
                  <a:lnTo>
                    <a:pt x="14254" y="13788"/>
                  </a:lnTo>
                  <a:lnTo>
                    <a:pt x="14231" y="13742"/>
                  </a:lnTo>
                  <a:lnTo>
                    <a:pt x="14186" y="13720"/>
                  </a:lnTo>
                  <a:lnTo>
                    <a:pt x="14140" y="13697"/>
                  </a:lnTo>
                  <a:lnTo>
                    <a:pt x="14049" y="13697"/>
                  </a:lnTo>
                  <a:lnTo>
                    <a:pt x="14004" y="13720"/>
                  </a:lnTo>
                  <a:lnTo>
                    <a:pt x="13958" y="13742"/>
                  </a:lnTo>
                  <a:lnTo>
                    <a:pt x="13936" y="13776"/>
                  </a:lnTo>
                  <a:lnTo>
                    <a:pt x="11956" y="12639"/>
                  </a:lnTo>
                  <a:lnTo>
                    <a:pt x="11968" y="12593"/>
                  </a:lnTo>
                  <a:lnTo>
                    <a:pt x="11979" y="12548"/>
                  </a:lnTo>
                  <a:lnTo>
                    <a:pt x="11968" y="12502"/>
                  </a:lnTo>
                  <a:lnTo>
                    <a:pt x="11956" y="12457"/>
                  </a:lnTo>
                  <a:lnTo>
                    <a:pt x="11934" y="12411"/>
                  </a:lnTo>
                  <a:lnTo>
                    <a:pt x="11911" y="12377"/>
                  </a:lnTo>
                  <a:lnTo>
                    <a:pt x="11877" y="12343"/>
                  </a:lnTo>
                  <a:lnTo>
                    <a:pt x="11843" y="12320"/>
                  </a:lnTo>
                  <a:lnTo>
                    <a:pt x="11797" y="12309"/>
                  </a:lnTo>
                  <a:lnTo>
                    <a:pt x="11752" y="12298"/>
                  </a:lnTo>
                  <a:lnTo>
                    <a:pt x="11752" y="10000"/>
                  </a:lnTo>
                  <a:lnTo>
                    <a:pt x="11786" y="9988"/>
                  </a:lnTo>
                  <a:lnTo>
                    <a:pt x="11820" y="9977"/>
                  </a:lnTo>
                  <a:lnTo>
                    <a:pt x="11877" y="9932"/>
                  </a:lnTo>
                  <a:lnTo>
                    <a:pt x="11922" y="9863"/>
                  </a:lnTo>
                  <a:lnTo>
                    <a:pt x="11934" y="9829"/>
                  </a:lnTo>
                  <a:lnTo>
                    <a:pt x="11934" y="9795"/>
                  </a:lnTo>
                  <a:lnTo>
                    <a:pt x="11934" y="9750"/>
                  </a:lnTo>
                  <a:lnTo>
                    <a:pt x="11922" y="9715"/>
                  </a:lnTo>
                  <a:lnTo>
                    <a:pt x="13913" y="8555"/>
                  </a:lnTo>
                  <a:lnTo>
                    <a:pt x="13947" y="8601"/>
                  </a:lnTo>
                  <a:lnTo>
                    <a:pt x="13993" y="8635"/>
                  </a:lnTo>
                  <a:lnTo>
                    <a:pt x="14038" y="8646"/>
                  </a:lnTo>
                  <a:lnTo>
                    <a:pt x="14095" y="8658"/>
                  </a:lnTo>
                  <a:lnTo>
                    <a:pt x="14152" y="8646"/>
                  </a:lnTo>
                  <a:lnTo>
                    <a:pt x="14197" y="8635"/>
                  </a:lnTo>
                  <a:lnTo>
                    <a:pt x="14243" y="8601"/>
                  </a:lnTo>
                  <a:lnTo>
                    <a:pt x="14277" y="8555"/>
                  </a:lnTo>
                  <a:close/>
                  <a:moveTo>
                    <a:pt x="16643" y="12662"/>
                  </a:moveTo>
                  <a:lnTo>
                    <a:pt x="18645" y="13822"/>
                  </a:lnTo>
                  <a:lnTo>
                    <a:pt x="18634" y="13856"/>
                  </a:lnTo>
                  <a:lnTo>
                    <a:pt x="18622" y="13902"/>
                  </a:lnTo>
                  <a:lnTo>
                    <a:pt x="18634" y="13936"/>
                  </a:lnTo>
                  <a:lnTo>
                    <a:pt x="18645" y="13970"/>
                  </a:lnTo>
                  <a:lnTo>
                    <a:pt x="18657" y="14004"/>
                  </a:lnTo>
                  <a:lnTo>
                    <a:pt x="18679" y="14038"/>
                  </a:lnTo>
                  <a:lnTo>
                    <a:pt x="18736" y="14084"/>
                  </a:lnTo>
                  <a:lnTo>
                    <a:pt x="18782" y="14095"/>
                  </a:lnTo>
                  <a:lnTo>
                    <a:pt x="18816" y="14106"/>
                  </a:lnTo>
                  <a:lnTo>
                    <a:pt x="18816" y="16472"/>
                  </a:lnTo>
                  <a:lnTo>
                    <a:pt x="18748" y="16495"/>
                  </a:lnTo>
                  <a:lnTo>
                    <a:pt x="18702" y="16529"/>
                  </a:lnTo>
                  <a:lnTo>
                    <a:pt x="18668" y="16586"/>
                  </a:lnTo>
                  <a:lnTo>
                    <a:pt x="18657" y="16654"/>
                  </a:lnTo>
                  <a:lnTo>
                    <a:pt x="18668" y="16711"/>
                  </a:lnTo>
                  <a:lnTo>
                    <a:pt x="16689" y="17849"/>
                  </a:lnTo>
                  <a:lnTo>
                    <a:pt x="16643" y="17803"/>
                  </a:lnTo>
                  <a:lnTo>
                    <a:pt x="16598" y="17769"/>
                  </a:lnTo>
                  <a:lnTo>
                    <a:pt x="16529" y="17735"/>
                  </a:lnTo>
                  <a:lnTo>
                    <a:pt x="16393" y="17735"/>
                  </a:lnTo>
                  <a:lnTo>
                    <a:pt x="16336" y="17758"/>
                  </a:lnTo>
                  <a:lnTo>
                    <a:pt x="16279" y="17803"/>
                  </a:lnTo>
                  <a:lnTo>
                    <a:pt x="16234" y="17849"/>
                  </a:lnTo>
                  <a:lnTo>
                    <a:pt x="14345" y="16757"/>
                  </a:lnTo>
                  <a:lnTo>
                    <a:pt x="14357" y="16711"/>
                  </a:lnTo>
                  <a:lnTo>
                    <a:pt x="14357" y="16654"/>
                  </a:lnTo>
                  <a:lnTo>
                    <a:pt x="14357" y="16598"/>
                  </a:lnTo>
                  <a:lnTo>
                    <a:pt x="14345" y="16552"/>
                  </a:lnTo>
                  <a:lnTo>
                    <a:pt x="14322" y="16507"/>
                  </a:lnTo>
                  <a:lnTo>
                    <a:pt x="14288" y="16472"/>
                  </a:lnTo>
                  <a:lnTo>
                    <a:pt x="14254" y="16438"/>
                  </a:lnTo>
                  <a:lnTo>
                    <a:pt x="14220" y="16416"/>
                  </a:lnTo>
                  <a:lnTo>
                    <a:pt x="14175" y="16393"/>
                  </a:lnTo>
                  <a:lnTo>
                    <a:pt x="14118" y="16393"/>
                  </a:lnTo>
                  <a:lnTo>
                    <a:pt x="14118" y="14095"/>
                  </a:lnTo>
                  <a:lnTo>
                    <a:pt x="14186" y="14072"/>
                  </a:lnTo>
                  <a:lnTo>
                    <a:pt x="14243" y="14027"/>
                  </a:lnTo>
                  <a:lnTo>
                    <a:pt x="14277" y="13970"/>
                  </a:lnTo>
                  <a:lnTo>
                    <a:pt x="14288" y="13936"/>
                  </a:lnTo>
                  <a:lnTo>
                    <a:pt x="14300" y="13902"/>
                  </a:lnTo>
                  <a:lnTo>
                    <a:pt x="14288" y="13856"/>
                  </a:lnTo>
                  <a:lnTo>
                    <a:pt x="14277" y="13822"/>
                  </a:lnTo>
                  <a:lnTo>
                    <a:pt x="16290" y="12662"/>
                  </a:lnTo>
                  <a:lnTo>
                    <a:pt x="16325" y="12707"/>
                  </a:lnTo>
                  <a:lnTo>
                    <a:pt x="16359" y="12730"/>
                  </a:lnTo>
                  <a:lnTo>
                    <a:pt x="16416" y="12753"/>
                  </a:lnTo>
                  <a:lnTo>
                    <a:pt x="16518" y="12753"/>
                  </a:lnTo>
                  <a:lnTo>
                    <a:pt x="16563" y="12730"/>
                  </a:lnTo>
                  <a:lnTo>
                    <a:pt x="16609" y="12696"/>
                  </a:lnTo>
                  <a:lnTo>
                    <a:pt x="16643" y="12662"/>
                  </a:lnTo>
                  <a:close/>
                  <a:moveTo>
                    <a:pt x="7190" y="12684"/>
                  </a:moveTo>
                  <a:lnTo>
                    <a:pt x="9147" y="13811"/>
                  </a:lnTo>
                  <a:lnTo>
                    <a:pt x="9135" y="13856"/>
                  </a:lnTo>
                  <a:lnTo>
                    <a:pt x="9135" y="13902"/>
                  </a:lnTo>
                  <a:lnTo>
                    <a:pt x="9135" y="13936"/>
                  </a:lnTo>
                  <a:lnTo>
                    <a:pt x="9147" y="13981"/>
                  </a:lnTo>
                  <a:lnTo>
                    <a:pt x="9169" y="14015"/>
                  </a:lnTo>
                  <a:lnTo>
                    <a:pt x="9192" y="14049"/>
                  </a:lnTo>
                  <a:lnTo>
                    <a:pt x="9226" y="14072"/>
                  </a:lnTo>
                  <a:lnTo>
                    <a:pt x="9260" y="14095"/>
                  </a:lnTo>
                  <a:lnTo>
                    <a:pt x="9295" y="14106"/>
                  </a:lnTo>
                  <a:lnTo>
                    <a:pt x="9329" y="14118"/>
                  </a:lnTo>
                  <a:lnTo>
                    <a:pt x="9329" y="16461"/>
                  </a:lnTo>
                  <a:lnTo>
                    <a:pt x="9272" y="16484"/>
                  </a:lnTo>
                  <a:lnTo>
                    <a:pt x="9215" y="16529"/>
                  </a:lnTo>
                  <a:lnTo>
                    <a:pt x="9181" y="16586"/>
                  </a:lnTo>
                  <a:lnTo>
                    <a:pt x="9169" y="16654"/>
                  </a:lnTo>
                  <a:lnTo>
                    <a:pt x="9181" y="16723"/>
                  </a:lnTo>
                  <a:lnTo>
                    <a:pt x="7167" y="17883"/>
                  </a:lnTo>
                  <a:lnTo>
                    <a:pt x="7133" y="17837"/>
                  </a:lnTo>
                  <a:lnTo>
                    <a:pt x="7088" y="17803"/>
                  </a:lnTo>
                  <a:lnTo>
                    <a:pt x="7042" y="17792"/>
                  </a:lnTo>
                  <a:lnTo>
                    <a:pt x="6985" y="17781"/>
                  </a:lnTo>
                  <a:lnTo>
                    <a:pt x="6928" y="17792"/>
                  </a:lnTo>
                  <a:lnTo>
                    <a:pt x="6883" y="17803"/>
                  </a:lnTo>
                  <a:lnTo>
                    <a:pt x="6837" y="17837"/>
                  </a:lnTo>
                  <a:lnTo>
                    <a:pt x="6803" y="17883"/>
                  </a:lnTo>
                  <a:lnTo>
                    <a:pt x="4779" y="16711"/>
                  </a:lnTo>
                  <a:lnTo>
                    <a:pt x="4790" y="16654"/>
                  </a:lnTo>
                  <a:lnTo>
                    <a:pt x="4779" y="16586"/>
                  </a:lnTo>
                  <a:lnTo>
                    <a:pt x="4744" y="16541"/>
                  </a:lnTo>
                  <a:lnTo>
                    <a:pt x="4699" y="16507"/>
                  </a:lnTo>
                  <a:lnTo>
                    <a:pt x="4642" y="16484"/>
                  </a:lnTo>
                  <a:lnTo>
                    <a:pt x="4642" y="14129"/>
                  </a:lnTo>
                  <a:lnTo>
                    <a:pt x="4676" y="14129"/>
                  </a:lnTo>
                  <a:lnTo>
                    <a:pt x="4722" y="14106"/>
                  </a:lnTo>
                  <a:lnTo>
                    <a:pt x="4756" y="14084"/>
                  </a:lnTo>
                  <a:lnTo>
                    <a:pt x="4790" y="14061"/>
                  </a:lnTo>
                  <a:lnTo>
                    <a:pt x="4813" y="14027"/>
                  </a:lnTo>
                  <a:lnTo>
                    <a:pt x="4835" y="13981"/>
                  </a:lnTo>
                  <a:lnTo>
                    <a:pt x="4847" y="13936"/>
                  </a:lnTo>
                  <a:lnTo>
                    <a:pt x="4858" y="13902"/>
                  </a:lnTo>
                  <a:lnTo>
                    <a:pt x="4847" y="13845"/>
                  </a:lnTo>
                  <a:lnTo>
                    <a:pt x="4835" y="13799"/>
                  </a:lnTo>
                  <a:lnTo>
                    <a:pt x="6781" y="12684"/>
                  </a:lnTo>
                  <a:lnTo>
                    <a:pt x="6815" y="12730"/>
                  </a:lnTo>
                  <a:lnTo>
                    <a:pt x="6860" y="12764"/>
                  </a:lnTo>
                  <a:lnTo>
                    <a:pt x="6917" y="12787"/>
                  </a:lnTo>
                  <a:lnTo>
                    <a:pt x="6985" y="12798"/>
                  </a:lnTo>
                  <a:lnTo>
                    <a:pt x="7042" y="12787"/>
                  </a:lnTo>
                  <a:lnTo>
                    <a:pt x="7099" y="12764"/>
                  </a:lnTo>
                  <a:lnTo>
                    <a:pt x="7156" y="12730"/>
                  </a:lnTo>
                  <a:lnTo>
                    <a:pt x="7190" y="12684"/>
                  </a:lnTo>
                  <a:close/>
                  <a:moveTo>
                    <a:pt x="4756" y="16745"/>
                  </a:moveTo>
                  <a:lnTo>
                    <a:pt x="6781" y="17917"/>
                  </a:lnTo>
                  <a:lnTo>
                    <a:pt x="6769" y="17963"/>
                  </a:lnTo>
                  <a:lnTo>
                    <a:pt x="6769" y="17997"/>
                  </a:lnTo>
                  <a:lnTo>
                    <a:pt x="6769" y="18042"/>
                  </a:lnTo>
                  <a:lnTo>
                    <a:pt x="6781" y="18076"/>
                  </a:lnTo>
                  <a:lnTo>
                    <a:pt x="6803" y="18111"/>
                  </a:lnTo>
                  <a:lnTo>
                    <a:pt x="6826" y="18145"/>
                  </a:lnTo>
                  <a:lnTo>
                    <a:pt x="6849" y="18179"/>
                  </a:lnTo>
                  <a:lnTo>
                    <a:pt x="6883" y="18190"/>
                  </a:lnTo>
                  <a:lnTo>
                    <a:pt x="6917" y="18213"/>
                  </a:lnTo>
                  <a:lnTo>
                    <a:pt x="6963" y="18213"/>
                  </a:lnTo>
                  <a:lnTo>
                    <a:pt x="6963" y="20511"/>
                  </a:lnTo>
                  <a:lnTo>
                    <a:pt x="6917" y="20511"/>
                  </a:lnTo>
                  <a:lnTo>
                    <a:pt x="6872" y="20533"/>
                  </a:lnTo>
                  <a:lnTo>
                    <a:pt x="6837" y="20556"/>
                  </a:lnTo>
                  <a:lnTo>
                    <a:pt x="6803" y="20590"/>
                  </a:lnTo>
                  <a:lnTo>
                    <a:pt x="6769" y="20624"/>
                  </a:lnTo>
                  <a:lnTo>
                    <a:pt x="6746" y="20670"/>
                  </a:lnTo>
                  <a:lnTo>
                    <a:pt x="6735" y="20704"/>
                  </a:lnTo>
                  <a:lnTo>
                    <a:pt x="6735" y="20761"/>
                  </a:lnTo>
                  <a:lnTo>
                    <a:pt x="6735" y="20806"/>
                  </a:lnTo>
                  <a:lnTo>
                    <a:pt x="6758" y="20852"/>
                  </a:lnTo>
                  <a:lnTo>
                    <a:pt x="4790" y="21990"/>
                  </a:lnTo>
                  <a:lnTo>
                    <a:pt x="4756" y="21955"/>
                  </a:lnTo>
                  <a:lnTo>
                    <a:pt x="4710" y="21921"/>
                  </a:lnTo>
                  <a:lnTo>
                    <a:pt x="4665" y="21910"/>
                  </a:lnTo>
                  <a:lnTo>
                    <a:pt x="4619" y="21899"/>
                  </a:lnTo>
                  <a:lnTo>
                    <a:pt x="4562" y="21910"/>
                  </a:lnTo>
                  <a:lnTo>
                    <a:pt x="4517" y="21921"/>
                  </a:lnTo>
                  <a:lnTo>
                    <a:pt x="4471" y="21955"/>
                  </a:lnTo>
                  <a:lnTo>
                    <a:pt x="4449" y="21990"/>
                  </a:lnTo>
                  <a:lnTo>
                    <a:pt x="2401" y="20806"/>
                  </a:lnTo>
                  <a:lnTo>
                    <a:pt x="2412" y="20761"/>
                  </a:lnTo>
                  <a:lnTo>
                    <a:pt x="2401" y="20704"/>
                  </a:lnTo>
                  <a:lnTo>
                    <a:pt x="2367" y="20647"/>
                  </a:lnTo>
                  <a:lnTo>
                    <a:pt x="2321" y="20613"/>
                  </a:lnTo>
                  <a:lnTo>
                    <a:pt x="2265" y="20590"/>
                  </a:lnTo>
                  <a:lnTo>
                    <a:pt x="2265" y="18270"/>
                  </a:lnTo>
                  <a:lnTo>
                    <a:pt x="2321" y="18258"/>
                  </a:lnTo>
                  <a:lnTo>
                    <a:pt x="2367" y="18236"/>
                  </a:lnTo>
                  <a:lnTo>
                    <a:pt x="2401" y="18213"/>
                  </a:lnTo>
                  <a:lnTo>
                    <a:pt x="2435" y="18179"/>
                  </a:lnTo>
                  <a:lnTo>
                    <a:pt x="2469" y="18145"/>
                  </a:lnTo>
                  <a:lnTo>
                    <a:pt x="2492" y="18099"/>
                  </a:lnTo>
                  <a:lnTo>
                    <a:pt x="2503" y="18054"/>
                  </a:lnTo>
                  <a:lnTo>
                    <a:pt x="2515" y="17997"/>
                  </a:lnTo>
                  <a:lnTo>
                    <a:pt x="2503" y="17940"/>
                  </a:lnTo>
                  <a:lnTo>
                    <a:pt x="2492" y="17894"/>
                  </a:lnTo>
                  <a:lnTo>
                    <a:pt x="4471" y="16745"/>
                  </a:lnTo>
                  <a:lnTo>
                    <a:pt x="4494" y="16780"/>
                  </a:lnTo>
                  <a:lnTo>
                    <a:pt x="4528" y="16802"/>
                  </a:lnTo>
                  <a:lnTo>
                    <a:pt x="4574" y="16825"/>
                  </a:lnTo>
                  <a:lnTo>
                    <a:pt x="4653" y="16825"/>
                  </a:lnTo>
                  <a:lnTo>
                    <a:pt x="4699" y="16802"/>
                  </a:lnTo>
                  <a:lnTo>
                    <a:pt x="4733" y="16780"/>
                  </a:lnTo>
                  <a:lnTo>
                    <a:pt x="4756" y="16745"/>
                  </a:lnTo>
                  <a:close/>
                  <a:moveTo>
                    <a:pt x="7190" y="20897"/>
                  </a:moveTo>
                  <a:lnTo>
                    <a:pt x="9192" y="22046"/>
                  </a:lnTo>
                  <a:lnTo>
                    <a:pt x="9181" y="22103"/>
                  </a:lnTo>
                  <a:lnTo>
                    <a:pt x="9192" y="22172"/>
                  </a:lnTo>
                  <a:lnTo>
                    <a:pt x="9226" y="22228"/>
                  </a:lnTo>
                  <a:lnTo>
                    <a:pt x="9272" y="22263"/>
                  </a:lnTo>
                  <a:lnTo>
                    <a:pt x="9329" y="22285"/>
                  </a:lnTo>
                  <a:lnTo>
                    <a:pt x="9329" y="24617"/>
                  </a:lnTo>
                  <a:lnTo>
                    <a:pt x="9283" y="24629"/>
                  </a:lnTo>
                  <a:lnTo>
                    <a:pt x="9238" y="24640"/>
                  </a:lnTo>
                  <a:lnTo>
                    <a:pt x="9204" y="24663"/>
                  </a:lnTo>
                  <a:lnTo>
                    <a:pt x="9169" y="24697"/>
                  </a:lnTo>
                  <a:lnTo>
                    <a:pt x="9147" y="24731"/>
                  </a:lnTo>
                  <a:lnTo>
                    <a:pt x="9124" y="24776"/>
                  </a:lnTo>
                  <a:lnTo>
                    <a:pt x="9113" y="24811"/>
                  </a:lnTo>
                  <a:lnTo>
                    <a:pt x="9101" y="24867"/>
                  </a:lnTo>
                  <a:lnTo>
                    <a:pt x="9113" y="24913"/>
                  </a:lnTo>
                  <a:lnTo>
                    <a:pt x="9124" y="24958"/>
                  </a:lnTo>
                  <a:lnTo>
                    <a:pt x="7167" y="26085"/>
                  </a:lnTo>
                  <a:lnTo>
                    <a:pt x="7133" y="26051"/>
                  </a:lnTo>
                  <a:lnTo>
                    <a:pt x="7088" y="26016"/>
                  </a:lnTo>
                  <a:lnTo>
                    <a:pt x="7042" y="25994"/>
                  </a:lnTo>
                  <a:lnTo>
                    <a:pt x="6928" y="25994"/>
                  </a:lnTo>
                  <a:lnTo>
                    <a:pt x="6883" y="26016"/>
                  </a:lnTo>
                  <a:lnTo>
                    <a:pt x="6837" y="26051"/>
                  </a:lnTo>
                  <a:lnTo>
                    <a:pt x="6803" y="26085"/>
                  </a:lnTo>
                  <a:lnTo>
                    <a:pt x="4835" y="24958"/>
                  </a:lnTo>
                  <a:lnTo>
                    <a:pt x="4847" y="24913"/>
                  </a:lnTo>
                  <a:lnTo>
                    <a:pt x="4858" y="24867"/>
                  </a:lnTo>
                  <a:lnTo>
                    <a:pt x="4847" y="24822"/>
                  </a:lnTo>
                  <a:lnTo>
                    <a:pt x="4835" y="24776"/>
                  </a:lnTo>
                  <a:lnTo>
                    <a:pt x="4824" y="24731"/>
                  </a:lnTo>
                  <a:lnTo>
                    <a:pt x="4790" y="24697"/>
                  </a:lnTo>
                  <a:lnTo>
                    <a:pt x="4756" y="24674"/>
                  </a:lnTo>
                  <a:lnTo>
                    <a:pt x="4722" y="24651"/>
                  </a:lnTo>
                  <a:lnTo>
                    <a:pt x="4688" y="24629"/>
                  </a:lnTo>
                  <a:lnTo>
                    <a:pt x="4642" y="24629"/>
                  </a:lnTo>
                  <a:lnTo>
                    <a:pt x="4642" y="22308"/>
                  </a:lnTo>
                  <a:lnTo>
                    <a:pt x="4676" y="22308"/>
                  </a:lnTo>
                  <a:lnTo>
                    <a:pt x="4710" y="22285"/>
                  </a:lnTo>
                  <a:lnTo>
                    <a:pt x="4767" y="22240"/>
                  </a:lnTo>
                  <a:lnTo>
                    <a:pt x="4801" y="22183"/>
                  </a:lnTo>
                  <a:lnTo>
                    <a:pt x="4813" y="22149"/>
                  </a:lnTo>
                  <a:lnTo>
                    <a:pt x="4824" y="22103"/>
                  </a:lnTo>
                  <a:lnTo>
                    <a:pt x="4813" y="22069"/>
                  </a:lnTo>
                  <a:lnTo>
                    <a:pt x="4801" y="22035"/>
                  </a:lnTo>
                  <a:lnTo>
                    <a:pt x="6769" y="20897"/>
                  </a:lnTo>
                  <a:lnTo>
                    <a:pt x="6815" y="20943"/>
                  </a:lnTo>
                  <a:lnTo>
                    <a:pt x="6860" y="20977"/>
                  </a:lnTo>
                  <a:lnTo>
                    <a:pt x="6917" y="21000"/>
                  </a:lnTo>
                  <a:lnTo>
                    <a:pt x="6985" y="21011"/>
                  </a:lnTo>
                  <a:lnTo>
                    <a:pt x="7054" y="21000"/>
                  </a:lnTo>
                  <a:lnTo>
                    <a:pt x="7110" y="20977"/>
                  </a:lnTo>
                  <a:lnTo>
                    <a:pt x="7156" y="20943"/>
                  </a:lnTo>
                  <a:lnTo>
                    <a:pt x="7190" y="20897"/>
                  </a:lnTo>
                  <a:close/>
                  <a:moveTo>
                    <a:pt x="16643" y="20875"/>
                  </a:moveTo>
                  <a:lnTo>
                    <a:pt x="18634" y="22024"/>
                  </a:lnTo>
                  <a:lnTo>
                    <a:pt x="18622" y="22058"/>
                  </a:lnTo>
                  <a:lnTo>
                    <a:pt x="18611" y="22103"/>
                  </a:lnTo>
                  <a:lnTo>
                    <a:pt x="18622" y="22149"/>
                  </a:lnTo>
                  <a:lnTo>
                    <a:pt x="18634" y="22183"/>
                  </a:lnTo>
                  <a:lnTo>
                    <a:pt x="18645" y="22228"/>
                  </a:lnTo>
                  <a:lnTo>
                    <a:pt x="18668" y="22251"/>
                  </a:lnTo>
                  <a:lnTo>
                    <a:pt x="18702" y="22285"/>
                  </a:lnTo>
                  <a:lnTo>
                    <a:pt x="18736" y="22308"/>
                  </a:lnTo>
                  <a:lnTo>
                    <a:pt x="18770" y="22319"/>
                  </a:lnTo>
                  <a:lnTo>
                    <a:pt x="18816" y="22319"/>
                  </a:lnTo>
                  <a:lnTo>
                    <a:pt x="18816" y="24685"/>
                  </a:lnTo>
                  <a:lnTo>
                    <a:pt x="18748" y="24708"/>
                  </a:lnTo>
                  <a:lnTo>
                    <a:pt x="18702" y="24742"/>
                  </a:lnTo>
                  <a:lnTo>
                    <a:pt x="18668" y="24799"/>
                  </a:lnTo>
                  <a:lnTo>
                    <a:pt x="18657" y="24867"/>
                  </a:lnTo>
                  <a:lnTo>
                    <a:pt x="18668" y="24924"/>
                  </a:lnTo>
                  <a:lnTo>
                    <a:pt x="16654" y="26085"/>
                  </a:lnTo>
                  <a:lnTo>
                    <a:pt x="16620" y="26051"/>
                  </a:lnTo>
                  <a:lnTo>
                    <a:pt x="16575" y="26016"/>
                  </a:lnTo>
                  <a:lnTo>
                    <a:pt x="16518" y="25994"/>
                  </a:lnTo>
                  <a:lnTo>
                    <a:pt x="16461" y="25982"/>
                  </a:lnTo>
                  <a:lnTo>
                    <a:pt x="16404" y="25994"/>
                  </a:lnTo>
                  <a:lnTo>
                    <a:pt x="16359" y="26016"/>
                  </a:lnTo>
                  <a:lnTo>
                    <a:pt x="16313" y="26039"/>
                  </a:lnTo>
                  <a:lnTo>
                    <a:pt x="16279" y="26085"/>
                  </a:lnTo>
                  <a:lnTo>
                    <a:pt x="14300" y="24947"/>
                  </a:lnTo>
                  <a:lnTo>
                    <a:pt x="14311" y="24902"/>
                  </a:lnTo>
                  <a:lnTo>
                    <a:pt x="14311" y="24867"/>
                  </a:lnTo>
                  <a:lnTo>
                    <a:pt x="14311" y="24822"/>
                  </a:lnTo>
                  <a:lnTo>
                    <a:pt x="14300" y="24788"/>
                  </a:lnTo>
                  <a:lnTo>
                    <a:pt x="14277" y="24754"/>
                  </a:lnTo>
                  <a:lnTo>
                    <a:pt x="14254" y="24720"/>
                  </a:lnTo>
                  <a:lnTo>
                    <a:pt x="14231" y="24697"/>
                  </a:lnTo>
                  <a:lnTo>
                    <a:pt x="14197" y="24674"/>
                  </a:lnTo>
                  <a:lnTo>
                    <a:pt x="14163" y="24651"/>
                  </a:lnTo>
                  <a:lnTo>
                    <a:pt x="14118" y="24651"/>
                  </a:lnTo>
                  <a:lnTo>
                    <a:pt x="14118" y="22274"/>
                  </a:lnTo>
                  <a:lnTo>
                    <a:pt x="14175" y="22263"/>
                  </a:lnTo>
                  <a:lnTo>
                    <a:pt x="14231" y="22217"/>
                  </a:lnTo>
                  <a:lnTo>
                    <a:pt x="14254" y="22172"/>
                  </a:lnTo>
                  <a:lnTo>
                    <a:pt x="14266" y="22103"/>
                  </a:lnTo>
                  <a:lnTo>
                    <a:pt x="14254" y="22046"/>
                  </a:lnTo>
                  <a:lnTo>
                    <a:pt x="16279" y="20875"/>
                  </a:lnTo>
                  <a:lnTo>
                    <a:pt x="16313" y="20920"/>
                  </a:lnTo>
                  <a:lnTo>
                    <a:pt x="16359" y="20954"/>
                  </a:lnTo>
                  <a:lnTo>
                    <a:pt x="16404" y="20966"/>
                  </a:lnTo>
                  <a:lnTo>
                    <a:pt x="16461" y="20977"/>
                  </a:lnTo>
                  <a:lnTo>
                    <a:pt x="16518" y="20966"/>
                  </a:lnTo>
                  <a:lnTo>
                    <a:pt x="16575" y="20954"/>
                  </a:lnTo>
                  <a:lnTo>
                    <a:pt x="16609" y="20920"/>
                  </a:lnTo>
                  <a:lnTo>
                    <a:pt x="16643" y="20875"/>
                  </a:lnTo>
                  <a:close/>
                  <a:moveTo>
                    <a:pt x="11877" y="20863"/>
                  </a:moveTo>
                  <a:lnTo>
                    <a:pt x="13924" y="22046"/>
                  </a:lnTo>
                  <a:lnTo>
                    <a:pt x="13913" y="22103"/>
                  </a:lnTo>
                  <a:lnTo>
                    <a:pt x="13936" y="22172"/>
                  </a:lnTo>
                  <a:lnTo>
                    <a:pt x="13958" y="22228"/>
                  </a:lnTo>
                  <a:lnTo>
                    <a:pt x="14015" y="22263"/>
                  </a:lnTo>
                  <a:lnTo>
                    <a:pt x="14072" y="22285"/>
                  </a:lnTo>
                  <a:lnTo>
                    <a:pt x="14072" y="24651"/>
                  </a:lnTo>
                  <a:lnTo>
                    <a:pt x="14038" y="24651"/>
                  </a:lnTo>
                  <a:lnTo>
                    <a:pt x="13993" y="24674"/>
                  </a:lnTo>
                  <a:lnTo>
                    <a:pt x="13958" y="24685"/>
                  </a:lnTo>
                  <a:lnTo>
                    <a:pt x="13936" y="24720"/>
                  </a:lnTo>
                  <a:lnTo>
                    <a:pt x="13913" y="24742"/>
                  </a:lnTo>
                  <a:lnTo>
                    <a:pt x="13890" y="24788"/>
                  </a:lnTo>
                  <a:lnTo>
                    <a:pt x="13879" y="24822"/>
                  </a:lnTo>
                  <a:lnTo>
                    <a:pt x="13879" y="24867"/>
                  </a:lnTo>
                  <a:lnTo>
                    <a:pt x="13879" y="24902"/>
                  </a:lnTo>
                  <a:lnTo>
                    <a:pt x="13890" y="24947"/>
                  </a:lnTo>
                  <a:lnTo>
                    <a:pt x="11865" y="26119"/>
                  </a:lnTo>
                  <a:lnTo>
                    <a:pt x="11843" y="26085"/>
                  </a:lnTo>
                  <a:lnTo>
                    <a:pt x="11809" y="26062"/>
                  </a:lnTo>
                  <a:lnTo>
                    <a:pt x="11763" y="26051"/>
                  </a:lnTo>
                  <a:lnTo>
                    <a:pt x="11729" y="26039"/>
                  </a:lnTo>
                  <a:lnTo>
                    <a:pt x="11683" y="26051"/>
                  </a:lnTo>
                  <a:lnTo>
                    <a:pt x="11649" y="26062"/>
                  </a:lnTo>
                  <a:lnTo>
                    <a:pt x="11615" y="26085"/>
                  </a:lnTo>
                  <a:lnTo>
                    <a:pt x="11581" y="26119"/>
                  </a:lnTo>
                  <a:lnTo>
                    <a:pt x="9590" y="24958"/>
                  </a:lnTo>
                  <a:lnTo>
                    <a:pt x="9602" y="24913"/>
                  </a:lnTo>
                  <a:lnTo>
                    <a:pt x="9602" y="24867"/>
                  </a:lnTo>
                  <a:lnTo>
                    <a:pt x="9602" y="24811"/>
                  </a:lnTo>
                  <a:lnTo>
                    <a:pt x="9590" y="24776"/>
                  </a:lnTo>
                  <a:lnTo>
                    <a:pt x="9568" y="24731"/>
                  </a:lnTo>
                  <a:lnTo>
                    <a:pt x="9533" y="24697"/>
                  </a:lnTo>
                  <a:lnTo>
                    <a:pt x="9511" y="24663"/>
                  </a:lnTo>
                  <a:lnTo>
                    <a:pt x="9465" y="24640"/>
                  </a:lnTo>
                  <a:lnTo>
                    <a:pt x="9420" y="24629"/>
                  </a:lnTo>
                  <a:lnTo>
                    <a:pt x="9374" y="24617"/>
                  </a:lnTo>
                  <a:lnTo>
                    <a:pt x="9374" y="22285"/>
                  </a:lnTo>
                  <a:lnTo>
                    <a:pt x="9442" y="22263"/>
                  </a:lnTo>
                  <a:lnTo>
                    <a:pt x="9488" y="22228"/>
                  </a:lnTo>
                  <a:lnTo>
                    <a:pt x="9522" y="22172"/>
                  </a:lnTo>
                  <a:lnTo>
                    <a:pt x="9533" y="22103"/>
                  </a:lnTo>
                  <a:lnTo>
                    <a:pt x="9522" y="22046"/>
                  </a:lnTo>
                  <a:lnTo>
                    <a:pt x="11570" y="20863"/>
                  </a:lnTo>
                  <a:lnTo>
                    <a:pt x="11604" y="20897"/>
                  </a:lnTo>
                  <a:lnTo>
                    <a:pt x="11638" y="20920"/>
                  </a:lnTo>
                  <a:lnTo>
                    <a:pt x="11672" y="20943"/>
                  </a:lnTo>
                  <a:lnTo>
                    <a:pt x="11774" y="20943"/>
                  </a:lnTo>
                  <a:lnTo>
                    <a:pt x="11820" y="20920"/>
                  </a:lnTo>
                  <a:lnTo>
                    <a:pt x="11854" y="20897"/>
                  </a:lnTo>
                  <a:lnTo>
                    <a:pt x="11877" y="20863"/>
                  </a:lnTo>
                  <a:close/>
                  <a:moveTo>
                    <a:pt x="1" y="1"/>
                  </a:moveTo>
                  <a:lnTo>
                    <a:pt x="1" y="467"/>
                  </a:lnTo>
                  <a:lnTo>
                    <a:pt x="58" y="422"/>
                  </a:lnTo>
                  <a:lnTo>
                    <a:pt x="103" y="376"/>
                  </a:lnTo>
                  <a:lnTo>
                    <a:pt x="2014" y="1480"/>
                  </a:lnTo>
                  <a:lnTo>
                    <a:pt x="2003" y="1525"/>
                  </a:lnTo>
                  <a:lnTo>
                    <a:pt x="1992" y="1582"/>
                  </a:lnTo>
                  <a:lnTo>
                    <a:pt x="2003" y="1628"/>
                  </a:lnTo>
                  <a:lnTo>
                    <a:pt x="2014" y="1673"/>
                  </a:lnTo>
                  <a:lnTo>
                    <a:pt x="2037" y="1719"/>
                  </a:lnTo>
                  <a:lnTo>
                    <a:pt x="2060" y="1753"/>
                  </a:lnTo>
                  <a:lnTo>
                    <a:pt x="2094" y="1775"/>
                  </a:lnTo>
                  <a:lnTo>
                    <a:pt x="2128" y="1810"/>
                  </a:lnTo>
                  <a:lnTo>
                    <a:pt x="2174" y="1821"/>
                  </a:lnTo>
                  <a:lnTo>
                    <a:pt x="2219" y="1832"/>
                  </a:lnTo>
                  <a:lnTo>
                    <a:pt x="2219" y="4142"/>
                  </a:lnTo>
                  <a:lnTo>
                    <a:pt x="2151" y="4164"/>
                  </a:lnTo>
                  <a:lnTo>
                    <a:pt x="2094" y="4210"/>
                  </a:lnTo>
                  <a:lnTo>
                    <a:pt x="2060" y="4267"/>
                  </a:lnTo>
                  <a:lnTo>
                    <a:pt x="2048" y="4301"/>
                  </a:lnTo>
                  <a:lnTo>
                    <a:pt x="2048" y="4335"/>
                  </a:lnTo>
                  <a:lnTo>
                    <a:pt x="2060" y="4403"/>
                  </a:lnTo>
                  <a:lnTo>
                    <a:pt x="35" y="5575"/>
                  </a:lnTo>
                  <a:lnTo>
                    <a:pt x="1" y="5529"/>
                  </a:lnTo>
                  <a:lnTo>
                    <a:pt x="1" y="5836"/>
                  </a:lnTo>
                  <a:lnTo>
                    <a:pt x="35" y="5802"/>
                  </a:lnTo>
                  <a:lnTo>
                    <a:pt x="58" y="5768"/>
                  </a:lnTo>
                  <a:lnTo>
                    <a:pt x="69" y="5734"/>
                  </a:lnTo>
                  <a:lnTo>
                    <a:pt x="69" y="5689"/>
                  </a:lnTo>
                  <a:lnTo>
                    <a:pt x="69" y="5643"/>
                  </a:lnTo>
                  <a:lnTo>
                    <a:pt x="58" y="5609"/>
                  </a:lnTo>
                  <a:lnTo>
                    <a:pt x="2083" y="4449"/>
                  </a:lnTo>
                  <a:lnTo>
                    <a:pt x="2117" y="4483"/>
                  </a:lnTo>
                  <a:lnTo>
                    <a:pt x="2151" y="4506"/>
                  </a:lnTo>
                  <a:lnTo>
                    <a:pt x="2196" y="4528"/>
                  </a:lnTo>
                  <a:lnTo>
                    <a:pt x="2299" y="4528"/>
                  </a:lnTo>
                  <a:lnTo>
                    <a:pt x="2333" y="4506"/>
                  </a:lnTo>
                  <a:lnTo>
                    <a:pt x="2378" y="4483"/>
                  </a:lnTo>
                  <a:lnTo>
                    <a:pt x="2412" y="4437"/>
                  </a:lnTo>
                  <a:lnTo>
                    <a:pt x="4415" y="5598"/>
                  </a:lnTo>
                  <a:lnTo>
                    <a:pt x="4403" y="5643"/>
                  </a:lnTo>
                  <a:lnTo>
                    <a:pt x="4392" y="5689"/>
                  </a:lnTo>
                  <a:lnTo>
                    <a:pt x="4403" y="5723"/>
                  </a:lnTo>
                  <a:lnTo>
                    <a:pt x="4415" y="5768"/>
                  </a:lnTo>
                  <a:lnTo>
                    <a:pt x="4426" y="5802"/>
                  </a:lnTo>
                  <a:lnTo>
                    <a:pt x="4449" y="5836"/>
                  </a:lnTo>
                  <a:lnTo>
                    <a:pt x="4483" y="5859"/>
                  </a:lnTo>
                  <a:lnTo>
                    <a:pt x="4517" y="5882"/>
                  </a:lnTo>
                  <a:lnTo>
                    <a:pt x="4551" y="5893"/>
                  </a:lnTo>
                  <a:lnTo>
                    <a:pt x="4597" y="5905"/>
                  </a:lnTo>
                  <a:lnTo>
                    <a:pt x="4597" y="8237"/>
                  </a:lnTo>
                  <a:lnTo>
                    <a:pt x="4551" y="8248"/>
                  </a:lnTo>
                  <a:lnTo>
                    <a:pt x="4517" y="8259"/>
                  </a:lnTo>
                  <a:lnTo>
                    <a:pt x="4460" y="8305"/>
                  </a:lnTo>
                  <a:lnTo>
                    <a:pt x="4437" y="8328"/>
                  </a:lnTo>
                  <a:lnTo>
                    <a:pt x="4415" y="8362"/>
                  </a:lnTo>
                  <a:lnTo>
                    <a:pt x="4403" y="8407"/>
                  </a:lnTo>
                  <a:lnTo>
                    <a:pt x="4403" y="8441"/>
                  </a:lnTo>
                  <a:lnTo>
                    <a:pt x="4403" y="8476"/>
                  </a:lnTo>
                  <a:lnTo>
                    <a:pt x="4415" y="8521"/>
                  </a:lnTo>
                  <a:lnTo>
                    <a:pt x="2412" y="9670"/>
                  </a:lnTo>
                  <a:lnTo>
                    <a:pt x="2378" y="9636"/>
                  </a:lnTo>
                  <a:lnTo>
                    <a:pt x="2344" y="9613"/>
                  </a:lnTo>
                  <a:lnTo>
                    <a:pt x="2299" y="9590"/>
                  </a:lnTo>
                  <a:lnTo>
                    <a:pt x="2196" y="9590"/>
                  </a:lnTo>
                  <a:lnTo>
                    <a:pt x="2151" y="9613"/>
                  </a:lnTo>
                  <a:lnTo>
                    <a:pt x="2105" y="9636"/>
                  </a:lnTo>
                  <a:lnTo>
                    <a:pt x="2083" y="9670"/>
                  </a:lnTo>
                  <a:lnTo>
                    <a:pt x="103" y="8532"/>
                  </a:lnTo>
                  <a:lnTo>
                    <a:pt x="115" y="8487"/>
                  </a:lnTo>
                  <a:lnTo>
                    <a:pt x="115" y="8441"/>
                  </a:lnTo>
                  <a:lnTo>
                    <a:pt x="103" y="8385"/>
                  </a:lnTo>
                  <a:lnTo>
                    <a:pt x="80" y="8328"/>
                  </a:lnTo>
                  <a:lnTo>
                    <a:pt x="46" y="8282"/>
                  </a:lnTo>
                  <a:lnTo>
                    <a:pt x="1" y="8237"/>
                  </a:lnTo>
                  <a:lnTo>
                    <a:pt x="1" y="8646"/>
                  </a:lnTo>
                  <a:lnTo>
                    <a:pt x="46" y="8612"/>
                  </a:lnTo>
                  <a:lnTo>
                    <a:pt x="80" y="8578"/>
                  </a:lnTo>
                  <a:lnTo>
                    <a:pt x="2060" y="9715"/>
                  </a:lnTo>
                  <a:lnTo>
                    <a:pt x="2048" y="9750"/>
                  </a:lnTo>
                  <a:lnTo>
                    <a:pt x="2037" y="9795"/>
                  </a:lnTo>
                  <a:lnTo>
                    <a:pt x="2048" y="9829"/>
                  </a:lnTo>
                  <a:lnTo>
                    <a:pt x="2060" y="9863"/>
                  </a:lnTo>
                  <a:lnTo>
                    <a:pt x="2094" y="9920"/>
                  </a:lnTo>
                  <a:lnTo>
                    <a:pt x="2151" y="9966"/>
                  </a:lnTo>
                  <a:lnTo>
                    <a:pt x="2185" y="9988"/>
                  </a:lnTo>
                  <a:lnTo>
                    <a:pt x="2219" y="9988"/>
                  </a:lnTo>
                  <a:lnTo>
                    <a:pt x="2219" y="12355"/>
                  </a:lnTo>
                  <a:lnTo>
                    <a:pt x="2151" y="12377"/>
                  </a:lnTo>
                  <a:lnTo>
                    <a:pt x="2105" y="12423"/>
                  </a:lnTo>
                  <a:lnTo>
                    <a:pt x="2060" y="12480"/>
                  </a:lnTo>
                  <a:lnTo>
                    <a:pt x="2048" y="12514"/>
                  </a:lnTo>
                  <a:lnTo>
                    <a:pt x="2048" y="12548"/>
                  </a:lnTo>
                  <a:lnTo>
                    <a:pt x="2060" y="12616"/>
                  </a:lnTo>
                  <a:lnTo>
                    <a:pt x="35" y="13788"/>
                  </a:lnTo>
                  <a:lnTo>
                    <a:pt x="1" y="13742"/>
                  </a:lnTo>
                  <a:lnTo>
                    <a:pt x="1" y="14049"/>
                  </a:lnTo>
                  <a:lnTo>
                    <a:pt x="35" y="14015"/>
                  </a:lnTo>
                  <a:lnTo>
                    <a:pt x="58" y="13981"/>
                  </a:lnTo>
                  <a:lnTo>
                    <a:pt x="69" y="13936"/>
                  </a:lnTo>
                  <a:lnTo>
                    <a:pt x="69" y="13902"/>
                  </a:lnTo>
                  <a:lnTo>
                    <a:pt x="69" y="13856"/>
                  </a:lnTo>
                  <a:lnTo>
                    <a:pt x="58" y="13822"/>
                  </a:lnTo>
                  <a:lnTo>
                    <a:pt x="2083" y="12650"/>
                  </a:lnTo>
                  <a:lnTo>
                    <a:pt x="2117" y="12696"/>
                  </a:lnTo>
                  <a:lnTo>
                    <a:pt x="2151" y="12719"/>
                  </a:lnTo>
                  <a:lnTo>
                    <a:pt x="2196" y="12730"/>
                  </a:lnTo>
                  <a:lnTo>
                    <a:pt x="2242" y="12741"/>
                  </a:lnTo>
                  <a:lnTo>
                    <a:pt x="2287" y="12741"/>
                  </a:lnTo>
                  <a:lnTo>
                    <a:pt x="2321" y="12730"/>
                  </a:lnTo>
                  <a:lnTo>
                    <a:pt x="2356" y="12707"/>
                  </a:lnTo>
                  <a:lnTo>
                    <a:pt x="2378" y="12684"/>
                  </a:lnTo>
                  <a:lnTo>
                    <a:pt x="2401" y="12650"/>
                  </a:lnTo>
                  <a:lnTo>
                    <a:pt x="2424" y="12628"/>
                  </a:lnTo>
                  <a:lnTo>
                    <a:pt x="2435" y="12582"/>
                  </a:lnTo>
                  <a:lnTo>
                    <a:pt x="2435" y="12548"/>
                  </a:lnTo>
                  <a:lnTo>
                    <a:pt x="2435" y="12514"/>
                  </a:lnTo>
                  <a:lnTo>
                    <a:pt x="2424" y="12480"/>
                  </a:lnTo>
                  <a:lnTo>
                    <a:pt x="2390" y="12423"/>
                  </a:lnTo>
                  <a:lnTo>
                    <a:pt x="2333" y="12377"/>
                  </a:lnTo>
                  <a:lnTo>
                    <a:pt x="2265" y="12355"/>
                  </a:lnTo>
                  <a:lnTo>
                    <a:pt x="2265" y="9988"/>
                  </a:lnTo>
                  <a:lnTo>
                    <a:pt x="2299" y="9988"/>
                  </a:lnTo>
                  <a:lnTo>
                    <a:pt x="2333" y="9966"/>
                  </a:lnTo>
                  <a:lnTo>
                    <a:pt x="2401" y="9920"/>
                  </a:lnTo>
                  <a:lnTo>
                    <a:pt x="2435" y="9863"/>
                  </a:lnTo>
                  <a:lnTo>
                    <a:pt x="2447" y="9829"/>
                  </a:lnTo>
                  <a:lnTo>
                    <a:pt x="2447" y="9795"/>
                  </a:lnTo>
                  <a:lnTo>
                    <a:pt x="2447" y="9750"/>
                  </a:lnTo>
                  <a:lnTo>
                    <a:pt x="2435" y="9715"/>
                  </a:lnTo>
                  <a:lnTo>
                    <a:pt x="4437" y="8555"/>
                  </a:lnTo>
                  <a:lnTo>
                    <a:pt x="4471" y="8601"/>
                  </a:lnTo>
                  <a:lnTo>
                    <a:pt x="4517" y="8623"/>
                  </a:lnTo>
                  <a:lnTo>
                    <a:pt x="4562" y="8646"/>
                  </a:lnTo>
                  <a:lnTo>
                    <a:pt x="4619" y="8658"/>
                  </a:lnTo>
                  <a:lnTo>
                    <a:pt x="4665" y="8646"/>
                  </a:lnTo>
                  <a:lnTo>
                    <a:pt x="4722" y="8623"/>
                  </a:lnTo>
                  <a:lnTo>
                    <a:pt x="4756" y="8601"/>
                  </a:lnTo>
                  <a:lnTo>
                    <a:pt x="4790" y="8555"/>
                  </a:lnTo>
                  <a:lnTo>
                    <a:pt x="6826" y="9727"/>
                  </a:lnTo>
                  <a:lnTo>
                    <a:pt x="6815" y="9795"/>
                  </a:lnTo>
                  <a:lnTo>
                    <a:pt x="6826" y="9852"/>
                  </a:lnTo>
                  <a:lnTo>
                    <a:pt x="6860" y="9897"/>
                  </a:lnTo>
                  <a:lnTo>
                    <a:pt x="6906" y="9932"/>
                  </a:lnTo>
                  <a:lnTo>
                    <a:pt x="6963" y="9954"/>
                  </a:lnTo>
                  <a:lnTo>
                    <a:pt x="6963" y="12309"/>
                  </a:lnTo>
                  <a:lnTo>
                    <a:pt x="6917" y="12309"/>
                  </a:lnTo>
                  <a:lnTo>
                    <a:pt x="6872" y="12332"/>
                  </a:lnTo>
                  <a:lnTo>
                    <a:pt x="6837" y="12355"/>
                  </a:lnTo>
                  <a:lnTo>
                    <a:pt x="6803" y="12377"/>
                  </a:lnTo>
                  <a:lnTo>
                    <a:pt x="6781" y="12411"/>
                  </a:lnTo>
                  <a:lnTo>
                    <a:pt x="6758" y="12457"/>
                  </a:lnTo>
                  <a:lnTo>
                    <a:pt x="6746" y="12502"/>
                  </a:lnTo>
                  <a:lnTo>
                    <a:pt x="6735" y="12548"/>
                  </a:lnTo>
                  <a:lnTo>
                    <a:pt x="6746" y="12593"/>
                  </a:lnTo>
                  <a:lnTo>
                    <a:pt x="6758" y="12639"/>
                  </a:lnTo>
                  <a:lnTo>
                    <a:pt x="4813" y="13765"/>
                  </a:lnTo>
                  <a:lnTo>
                    <a:pt x="4779" y="13720"/>
                  </a:lnTo>
                  <a:lnTo>
                    <a:pt x="4733" y="13685"/>
                  </a:lnTo>
                  <a:lnTo>
                    <a:pt x="4676" y="13663"/>
                  </a:lnTo>
                  <a:lnTo>
                    <a:pt x="4562" y="13663"/>
                  </a:lnTo>
                  <a:lnTo>
                    <a:pt x="4517" y="13674"/>
                  </a:lnTo>
                  <a:lnTo>
                    <a:pt x="4483" y="13697"/>
                  </a:lnTo>
                  <a:lnTo>
                    <a:pt x="4449" y="13731"/>
                  </a:lnTo>
                  <a:lnTo>
                    <a:pt x="4415" y="13765"/>
                  </a:lnTo>
                  <a:lnTo>
                    <a:pt x="4392" y="13799"/>
                  </a:lnTo>
                  <a:lnTo>
                    <a:pt x="4380" y="13845"/>
                  </a:lnTo>
                  <a:lnTo>
                    <a:pt x="4380" y="13902"/>
                  </a:lnTo>
                  <a:lnTo>
                    <a:pt x="4380" y="13947"/>
                  </a:lnTo>
                  <a:lnTo>
                    <a:pt x="4392" y="13981"/>
                  </a:lnTo>
                  <a:lnTo>
                    <a:pt x="4415" y="14027"/>
                  </a:lnTo>
                  <a:lnTo>
                    <a:pt x="4437" y="14061"/>
                  </a:lnTo>
                  <a:lnTo>
                    <a:pt x="4471" y="14084"/>
                  </a:lnTo>
                  <a:lnTo>
                    <a:pt x="4506" y="14106"/>
                  </a:lnTo>
                  <a:lnTo>
                    <a:pt x="4551" y="14129"/>
                  </a:lnTo>
                  <a:lnTo>
                    <a:pt x="4597" y="14129"/>
                  </a:lnTo>
                  <a:lnTo>
                    <a:pt x="4597" y="16484"/>
                  </a:lnTo>
                  <a:lnTo>
                    <a:pt x="4528" y="16495"/>
                  </a:lnTo>
                  <a:lnTo>
                    <a:pt x="4483" y="16541"/>
                  </a:lnTo>
                  <a:lnTo>
                    <a:pt x="4449" y="16586"/>
                  </a:lnTo>
                  <a:lnTo>
                    <a:pt x="4437" y="16654"/>
                  </a:lnTo>
                  <a:lnTo>
                    <a:pt x="4449" y="16711"/>
                  </a:lnTo>
                  <a:lnTo>
                    <a:pt x="2469" y="17849"/>
                  </a:lnTo>
                  <a:lnTo>
                    <a:pt x="2424" y="17803"/>
                  </a:lnTo>
                  <a:lnTo>
                    <a:pt x="2378" y="17769"/>
                  </a:lnTo>
                  <a:lnTo>
                    <a:pt x="2310" y="17746"/>
                  </a:lnTo>
                  <a:lnTo>
                    <a:pt x="2242" y="17735"/>
                  </a:lnTo>
                  <a:lnTo>
                    <a:pt x="2185" y="17735"/>
                  </a:lnTo>
                  <a:lnTo>
                    <a:pt x="2139" y="17758"/>
                  </a:lnTo>
                  <a:lnTo>
                    <a:pt x="2094" y="17781"/>
                  </a:lnTo>
                  <a:lnTo>
                    <a:pt x="2060" y="17815"/>
                  </a:lnTo>
                  <a:lnTo>
                    <a:pt x="2026" y="17849"/>
                  </a:lnTo>
                  <a:lnTo>
                    <a:pt x="2003" y="17894"/>
                  </a:lnTo>
                  <a:lnTo>
                    <a:pt x="1980" y="17951"/>
                  </a:lnTo>
                  <a:lnTo>
                    <a:pt x="1980" y="17997"/>
                  </a:lnTo>
                  <a:lnTo>
                    <a:pt x="1980" y="18054"/>
                  </a:lnTo>
                  <a:lnTo>
                    <a:pt x="1992" y="18099"/>
                  </a:lnTo>
                  <a:lnTo>
                    <a:pt x="2014" y="18145"/>
                  </a:lnTo>
                  <a:lnTo>
                    <a:pt x="2048" y="18179"/>
                  </a:lnTo>
                  <a:lnTo>
                    <a:pt x="2083" y="18213"/>
                  </a:lnTo>
                  <a:lnTo>
                    <a:pt x="2128" y="18236"/>
                  </a:lnTo>
                  <a:lnTo>
                    <a:pt x="2174" y="18258"/>
                  </a:lnTo>
                  <a:lnTo>
                    <a:pt x="2219" y="18270"/>
                  </a:lnTo>
                  <a:lnTo>
                    <a:pt x="2219" y="20590"/>
                  </a:lnTo>
                  <a:lnTo>
                    <a:pt x="2162" y="20613"/>
                  </a:lnTo>
                  <a:lnTo>
                    <a:pt x="2117" y="20647"/>
                  </a:lnTo>
                  <a:lnTo>
                    <a:pt x="2094" y="20704"/>
                  </a:lnTo>
                  <a:lnTo>
                    <a:pt x="2083" y="20761"/>
                  </a:lnTo>
                  <a:lnTo>
                    <a:pt x="2094" y="20806"/>
                  </a:lnTo>
                  <a:lnTo>
                    <a:pt x="92" y="21967"/>
                  </a:lnTo>
                  <a:lnTo>
                    <a:pt x="46" y="21921"/>
                  </a:lnTo>
                  <a:lnTo>
                    <a:pt x="1" y="21887"/>
                  </a:lnTo>
                  <a:lnTo>
                    <a:pt x="1" y="22331"/>
                  </a:lnTo>
                  <a:lnTo>
                    <a:pt x="58" y="22285"/>
                  </a:lnTo>
                  <a:lnTo>
                    <a:pt x="92" y="22240"/>
                  </a:lnTo>
                  <a:lnTo>
                    <a:pt x="126" y="22172"/>
                  </a:lnTo>
                  <a:lnTo>
                    <a:pt x="137" y="22103"/>
                  </a:lnTo>
                  <a:lnTo>
                    <a:pt x="126" y="22058"/>
                  </a:lnTo>
                  <a:lnTo>
                    <a:pt x="115" y="22001"/>
                  </a:lnTo>
                  <a:lnTo>
                    <a:pt x="2105" y="20852"/>
                  </a:lnTo>
                  <a:lnTo>
                    <a:pt x="2139" y="20886"/>
                  </a:lnTo>
                  <a:lnTo>
                    <a:pt x="2162" y="20909"/>
                  </a:lnTo>
                  <a:lnTo>
                    <a:pt x="2208" y="20920"/>
                  </a:lnTo>
                  <a:lnTo>
                    <a:pt x="2287" y="20920"/>
                  </a:lnTo>
                  <a:lnTo>
                    <a:pt x="2321" y="20909"/>
                  </a:lnTo>
                  <a:lnTo>
                    <a:pt x="2356" y="20886"/>
                  </a:lnTo>
                  <a:lnTo>
                    <a:pt x="2378" y="20852"/>
                  </a:lnTo>
                  <a:lnTo>
                    <a:pt x="4426" y="22035"/>
                  </a:lnTo>
                  <a:lnTo>
                    <a:pt x="4415" y="22069"/>
                  </a:lnTo>
                  <a:lnTo>
                    <a:pt x="4403" y="22103"/>
                  </a:lnTo>
                  <a:lnTo>
                    <a:pt x="4415" y="22149"/>
                  </a:lnTo>
                  <a:lnTo>
                    <a:pt x="4426" y="22183"/>
                  </a:lnTo>
                  <a:lnTo>
                    <a:pt x="4460" y="22240"/>
                  </a:lnTo>
                  <a:lnTo>
                    <a:pt x="4517" y="22285"/>
                  </a:lnTo>
                  <a:lnTo>
                    <a:pt x="4551" y="22308"/>
                  </a:lnTo>
                  <a:lnTo>
                    <a:pt x="4597" y="22308"/>
                  </a:lnTo>
                  <a:lnTo>
                    <a:pt x="4597" y="24629"/>
                  </a:lnTo>
                  <a:lnTo>
                    <a:pt x="4551" y="24629"/>
                  </a:lnTo>
                  <a:lnTo>
                    <a:pt x="4506" y="24651"/>
                  </a:lnTo>
                  <a:lnTo>
                    <a:pt x="4471" y="24674"/>
                  </a:lnTo>
                  <a:lnTo>
                    <a:pt x="4437" y="24697"/>
                  </a:lnTo>
                  <a:lnTo>
                    <a:pt x="4415" y="24731"/>
                  </a:lnTo>
                  <a:lnTo>
                    <a:pt x="4392" y="24776"/>
                  </a:lnTo>
                  <a:lnTo>
                    <a:pt x="4380" y="24822"/>
                  </a:lnTo>
                  <a:lnTo>
                    <a:pt x="4369" y="24867"/>
                  </a:lnTo>
                  <a:lnTo>
                    <a:pt x="4380" y="24913"/>
                  </a:lnTo>
                  <a:lnTo>
                    <a:pt x="4392" y="24958"/>
                  </a:lnTo>
                  <a:lnTo>
                    <a:pt x="2447" y="26073"/>
                  </a:lnTo>
                  <a:lnTo>
                    <a:pt x="2412" y="26028"/>
                  </a:lnTo>
                  <a:lnTo>
                    <a:pt x="2367" y="25994"/>
                  </a:lnTo>
                  <a:lnTo>
                    <a:pt x="2310" y="25971"/>
                  </a:lnTo>
                  <a:lnTo>
                    <a:pt x="2185" y="25971"/>
                  </a:lnTo>
                  <a:lnTo>
                    <a:pt x="2128" y="25994"/>
                  </a:lnTo>
                  <a:lnTo>
                    <a:pt x="2083" y="26028"/>
                  </a:lnTo>
                  <a:lnTo>
                    <a:pt x="2037" y="26073"/>
                  </a:lnTo>
                  <a:lnTo>
                    <a:pt x="69" y="24936"/>
                  </a:lnTo>
                  <a:lnTo>
                    <a:pt x="80" y="24902"/>
                  </a:lnTo>
                  <a:lnTo>
                    <a:pt x="92" y="24867"/>
                  </a:lnTo>
                  <a:lnTo>
                    <a:pt x="80" y="24811"/>
                  </a:lnTo>
                  <a:lnTo>
                    <a:pt x="58" y="24765"/>
                  </a:lnTo>
                  <a:lnTo>
                    <a:pt x="35" y="24731"/>
                  </a:lnTo>
                  <a:lnTo>
                    <a:pt x="1" y="24697"/>
                  </a:lnTo>
                  <a:lnTo>
                    <a:pt x="1" y="25038"/>
                  </a:lnTo>
                  <a:lnTo>
                    <a:pt x="46" y="24981"/>
                  </a:lnTo>
                  <a:lnTo>
                    <a:pt x="2014" y="26119"/>
                  </a:lnTo>
                  <a:lnTo>
                    <a:pt x="2003" y="26164"/>
                  </a:lnTo>
                  <a:lnTo>
                    <a:pt x="2003" y="26210"/>
                  </a:lnTo>
                  <a:lnTo>
                    <a:pt x="2003" y="26255"/>
                  </a:lnTo>
                  <a:lnTo>
                    <a:pt x="2014" y="26301"/>
                  </a:lnTo>
                  <a:lnTo>
                    <a:pt x="2037" y="26335"/>
                  </a:lnTo>
                  <a:lnTo>
                    <a:pt x="2060" y="26380"/>
                  </a:lnTo>
                  <a:lnTo>
                    <a:pt x="2094" y="26403"/>
                  </a:lnTo>
                  <a:lnTo>
                    <a:pt x="2139" y="26426"/>
                  </a:lnTo>
                  <a:lnTo>
                    <a:pt x="2174" y="26449"/>
                  </a:lnTo>
                  <a:lnTo>
                    <a:pt x="2219" y="26449"/>
                  </a:lnTo>
                  <a:lnTo>
                    <a:pt x="2219" y="28746"/>
                  </a:lnTo>
                  <a:lnTo>
                    <a:pt x="2185" y="28758"/>
                  </a:lnTo>
                  <a:lnTo>
                    <a:pt x="2139" y="28769"/>
                  </a:lnTo>
                  <a:lnTo>
                    <a:pt x="2105" y="28792"/>
                  </a:lnTo>
                  <a:lnTo>
                    <a:pt x="2083" y="28815"/>
                  </a:lnTo>
                  <a:lnTo>
                    <a:pt x="2060" y="28849"/>
                  </a:lnTo>
                  <a:lnTo>
                    <a:pt x="2037" y="28883"/>
                  </a:lnTo>
                  <a:lnTo>
                    <a:pt x="2026" y="28928"/>
                  </a:lnTo>
                  <a:lnTo>
                    <a:pt x="2026" y="28963"/>
                  </a:lnTo>
                  <a:lnTo>
                    <a:pt x="2026" y="29008"/>
                  </a:lnTo>
                  <a:lnTo>
                    <a:pt x="2037" y="29054"/>
                  </a:lnTo>
                  <a:lnTo>
                    <a:pt x="2060" y="29088"/>
                  </a:lnTo>
                  <a:lnTo>
                    <a:pt x="2083" y="29122"/>
                  </a:lnTo>
                  <a:lnTo>
                    <a:pt x="2117" y="29156"/>
                  </a:lnTo>
                  <a:lnTo>
                    <a:pt x="2162" y="29179"/>
                  </a:lnTo>
                  <a:lnTo>
                    <a:pt x="2196" y="29190"/>
                  </a:lnTo>
                  <a:lnTo>
                    <a:pt x="2242" y="29190"/>
                  </a:lnTo>
                  <a:lnTo>
                    <a:pt x="2299" y="29179"/>
                  </a:lnTo>
                  <a:lnTo>
                    <a:pt x="2356" y="29167"/>
                  </a:lnTo>
                  <a:lnTo>
                    <a:pt x="2390" y="29133"/>
                  </a:lnTo>
                  <a:lnTo>
                    <a:pt x="2435" y="29088"/>
                  </a:lnTo>
                  <a:lnTo>
                    <a:pt x="3152" y="29509"/>
                  </a:lnTo>
                  <a:lnTo>
                    <a:pt x="3243" y="29509"/>
                  </a:lnTo>
                  <a:lnTo>
                    <a:pt x="2447" y="29054"/>
                  </a:lnTo>
                  <a:lnTo>
                    <a:pt x="2458" y="29008"/>
                  </a:lnTo>
                  <a:lnTo>
                    <a:pt x="2469" y="28963"/>
                  </a:lnTo>
                  <a:lnTo>
                    <a:pt x="2458" y="28928"/>
                  </a:lnTo>
                  <a:lnTo>
                    <a:pt x="2447" y="28883"/>
                  </a:lnTo>
                  <a:lnTo>
                    <a:pt x="2435" y="28849"/>
                  </a:lnTo>
                  <a:lnTo>
                    <a:pt x="2412" y="28815"/>
                  </a:lnTo>
                  <a:lnTo>
                    <a:pt x="2378" y="28792"/>
                  </a:lnTo>
                  <a:lnTo>
                    <a:pt x="2344" y="28769"/>
                  </a:lnTo>
                  <a:lnTo>
                    <a:pt x="2310" y="28758"/>
                  </a:lnTo>
                  <a:lnTo>
                    <a:pt x="2265" y="28746"/>
                  </a:lnTo>
                  <a:lnTo>
                    <a:pt x="2265" y="26449"/>
                  </a:lnTo>
                  <a:lnTo>
                    <a:pt x="2310" y="26449"/>
                  </a:lnTo>
                  <a:lnTo>
                    <a:pt x="2356" y="26426"/>
                  </a:lnTo>
                  <a:lnTo>
                    <a:pt x="2390" y="26403"/>
                  </a:lnTo>
                  <a:lnTo>
                    <a:pt x="2424" y="26369"/>
                  </a:lnTo>
                  <a:lnTo>
                    <a:pt x="2447" y="26335"/>
                  </a:lnTo>
                  <a:lnTo>
                    <a:pt x="2469" y="26301"/>
                  </a:lnTo>
                  <a:lnTo>
                    <a:pt x="2481" y="26255"/>
                  </a:lnTo>
                  <a:lnTo>
                    <a:pt x="2492" y="26210"/>
                  </a:lnTo>
                  <a:lnTo>
                    <a:pt x="2481" y="26164"/>
                  </a:lnTo>
                  <a:lnTo>
                    <a:pt x="2469" y="26119"/>
                  </a:lnTo>
                  <a:lnTo>
                    <a:pt x="4415" y="24993"/>
                  </a:lnTo>
                  <a:lnTo>
                    <a:pt x="4449" y="25038"/>
                  </a:lnTo>
                  <a:lnTo>
                    <a:pt x="4494" y="25072"/>
                  </a:lnTo>
                  <a:lnTo>
                    <a:pt x="4551" y="25095"/>
                  </a:lnTo>
                  <a:lnTo>
                    <a:pt x="4619" y="25106"/>
                  </a:lnTo>
                  <a:lnTo>
                    <a:pt x="4676" y="25095"/>
                  </a:lnTo>
                  <a:lnTo>
                    <a:pt x="4733" y="25072"/>
                  </a:lnTo>
                  <a:lnTo>
                    <a:pt x="4779" y="25038"/>
                  </a:lnTo>
                  <a:lnTo>
                    <a:pt x="4813" y="24993"/>
                  </a:lnTo>
                  <a:lnTo>
                    <a:pt x="6781" y="26130"/>
                  </a:lnTo>
                  <a:lnTo>
                    <a:pt x="6769" y="26164"/>
                  </a:lnTo>
                  <a:lnTo>
                    <a:pt x="6769" y="26210"/>
                  </a:lnTo>
                  <a:lnTo>
                    <a:pt x="6769" y="26255"/>
                  </a:lnTo>
                  <a:lnTo>
                    <a:pt x="6781" y="26289"/>
                  </a:lnTo>
                  <a:lnTo>
                    <a:pt x="6792" y="26324"/>
                  </a:lnTo>
                  <a:lnTo>
                    <a:pt x="6826" y="26358"/>
                  </a:lnTo>
                  <a:lnTo>
                    <a:pt x="6849" y="26380"/>
                  </a:lnTo>
                  <a:lnTo>
                    <a:pt x="6883" y="26403"/>
                  </a:lnTo>
                  <a:lnTo>
                    <a:pt x="6917" y="26426"/>
                  </a:lnTo>
                  <a:lnTo>
                    <a:pt x="6963" y="26426"/>
                  </a:lnTo>
                  <a:lnTo>
                    <a:pt x="6963" y="28746"/>
                  </a:lnTo>
                  <a:lnTo>
                    <a:pt x="6917" y="28758"/>
                  </a:lnTo>
                  <a:lnTo>
                    <a:pt x="6883" y="28769"/>
                  </a:lnTo>
                  <a:lnTo>
                    <a:pt x="6849" y="28792"/>
                  </a:lnTo>
                  <a:lnTo>
                    <a:pt x="6826" y="28815"/>
                  </a:lnTo>
                  <a:lnTo>
                    <a:pt x="6792" y="28849"/>
                  </a:lnTo>
                  <a:lnTo>
                    <a:pt x="6781" y="28883"/>
                  </a:lnTo>
                  <a:lnTo>
                    <a:pt x="6769" y="28928"/>
                  </a:lnTo>
                  <a:lnTo>
                    <a:pt x="6769" y="28963"/>
                  </a:lnTo>
                  <a:lnTo>
                    <a:pt x="6769" y="29008"/>
                  </a:lnTo>
                  <a:lnTo>
                    <a:pt x="6781" y="29054"/>
                  </a:lnTo>
                  <a:lnTo>
                    <a:pt x="5984" y="29509"/>
                  </a:lnTo>
                  <a:lnTo>
                    <a:pt x="6075" y="29509"/>
                  </a:lnTo>
                  <a:lnTo>
                    <a:pt x="6803" y="29088"/>
                  </a:lnTo>
                  <a:lnTo>
                    <a:pt x="6837" y="29133"/>
                  </a:lnTo>
                  <a:lnTo>
                    <a:pt x="6883" y="29167"/>
                  </a:lnTo>
                  <a:lnTo>
                    <a:pt x="6928" y="29179"/>
                  </a:lnTo>
                  <a:lnTo>
                    <a:pt x="6985" y="29190"/>
                  </a:lnTo>
                  <a:lnTo>
                    <a:pt x="7031" y="29179"/>
                  </a:lnTo>
                  <a:lnTo>
                    <a:pt x="7065" y="29167"/>
                  </a:lnTo>
                  <a:lnTo>
                    <a:pt x="7110" y="29156"/>
                  </a:lnTo>
                  <a:lnTo>
                    <a:pt x="7145" y="29122"/>
                  </a:lnTo>
                  <a:lnTo>
                    <a:pt x="7167" y="29088"/>
                  </a:lnTo>
                  <a:lnTo>
                    <a:pt x="7190" y="29054"/>
                  </a:lnTo>
                  <a:lnTo>
                    <a:pt x="7201" y="29008"/>
                  </a:lnTo>
                  <a:lnTo>
                    <a:pt x="7201" y="28963"/>
                  </a:lnTo>
                  <a:lnTo>
                    <a:pt x="7201" y="28928"/>
                  </a:lnTo>
                  <a:lnTo>
                    <a:pt x="7190" y="28883"/>
                  </a:lnTo>
                  <a:lnTo>
                    <a:pt x="7167" y="28849"/>
                  </a:lnTo>
                  <a:lnTo>
                    <a:pt x="7145" y="28826"/>
                  </a:lnTo>
                  <a:lnTo>
                    <a:pt x="7122" y="28792"/>
                  </a:lnTo>
                  <a:lnTo>
                    <a:pt x="7088" y="28769"/>
                  </a:lnTo>
                  <a:lnTo>
                    <a:pt x="7054" y="28758"/>
                  </a:lnTo>
                  <a:lnTo>
                    <a:pt x="7008" y="28746"/>
                  </a:lnTo>
                  <a:lnTo>
                    <a:pt x="7008" y="26426"/>
                  </a:lnTo>
                  <a:lnTo>
                    <a:pt x="7054" y="26415"/>
                  </a:lnTo>
                  <a:lnTo>
                    <a:pt x="7088" y="26403"/>
                  </a:lnTo>
                  <a:lnTo>
                    <a:pt x="7122" y="26380"/>
                  </a:lnTo>
                  <a:lnTo>
                    <a:pt x="7145" y="26358"/>
                  </a:lnTo>
                  <a:lnTo>
                    <a:pt x="7167" y="26324"/>
                  </a:lnTo>
                  <a:lnTo>
                    <a:pt x="7190" y="26289"/>
                  </a:lnTo>
                  <a:lnTo>
                    <a:pt x="7201" y="26255"/>
                  </a:lnTo>
                  <a:lnTo>
                    <a:pt x="7201" y="26210"/>
                  </a:lnTo>
                  <a:lnTo>
                    <a:pt x="7201" y="26164"/>
                  </a:lnTo>
                  <a:lnTo>
                    <a:pt x="7190" y="26130"/>
                  </a:lnTo>
                  <a:lnTo>
                    <a:pt x="9147" y="25004"/>
                  </a:lnTo>
                  <a:lnTo>
                    <a:pt x="9181" y="25049"/>
                  </a:lnTo>
                  <a:lnTo>
                    <a:pt x="9238" y="25084"/>
                  </a:lnTo>
                  <a:lnTo>
                    <a:pt x="9295" y="25106"/>
                  </a:lnTo>
                  <a:lnTo>
                    <a:pt x="9351" y="25118"/>
                  </a:lnTo>
                  <a:lnTo>
                    <a:pt x="9420" y="25106"/>
                  </a:lnTo>
                  <a:lnTo>
                    <a:pt x="9477" y="25084"/>
                  </a:lnTo>
                  <a:lnTo>
                    <a:pt x="9522" y="25049"/>
                  </a:lnTo>
                  <a:lnTo>
                    <a:pt x="9568" y="25004"/>
                  </a:lnTo>
                  <a:lnTo>
                    <a:pt x="11570" y="26153"/>
                  </a:lnTo>
                  <a:lnTo>
                    <a:pt x="11558" y="26210"/>
                  </a:lnTo>
                  <a:lnTo>
                    <a:pt x="11558" y="26244"/>
                  </a:lnTo>
                  <a:lnTo>
                    <a:pt x="11570" y="26278"/>
                  </a:lnTo>
                  <a:lnTo>
                    <a:pt x="11604" y="26335"/>
                  </a:lnTo>
                  <a:lnTo>
                    <a:pt x="11661" y="26369"/>
                  </a:lnTo>
                  <a:lnTo>
                    <a:pt x="11695" y="26380"/>
                  </a:lnTo>
                  <a:lnTo>
                    <a:pt x="11763" y="26380"/>
                  </a:lnTo>
                  <a:lnTo>
                    <a:pt x="11786" y="26369"/>
                  </a:lnTo>
                  <a:lnTo>
                    <a:pt x="11843" y="26335"/>
                  </a:lnTo>
                  <a:lnTo>
                    <a:pt x="11877" y="26278"/>
                  </a:lnTo>
                  <a:lnTo>
                    <a:pt x="11888" y="26244"/>
                  </a:lnTo>
                  <a:lnTo>
                    <a:pt x="11888" y="26210"/>
                  </a:lnTo>
                  <a:lnTo>
                    <a:pt x="11888" y="26153"/>
                  </a:lnTo>
                  <a:lnTo>
                    <a:pt x="13913" y="24981"/>
                  </a:lnTo>
                  <a:lnTo>
                    <a:pt x="13947" y="25027"/>
                  </a:lnTo>
                  <a:lnTo>
                    <a:pt x="13993" y="25061"/>
                  </a:lnTo>
                  <a:lnTo>
                    <a:pt x="14038" y="25072"/>
                  </a:lnTo>
                  <a:lnTo>
                    <a:pt x="14095" y="25084"/>
                  </a:lnTo>
                  <a:lnTo>
                    <a:pt x="14152" y="25072"/>
                  </a:lnTo>
                  <a:lnTo>
                    <a:pt x="14197" y="25049"/>
                  </a:lnTo>
                  <a:lnTo>
                    <a:pt x="14243" y="25027"/>
                  </a:lnTo>
                  <a:lnTo>
                    <a:pt x="14277" y="24981"/>
                  </a:lnTo>
                  <a:lnTo>
                    <a:pt x="16256" y="26130"/>
                  </a:lnTo>
                  <a:lnTo>
                    <a:pt x="16245" y="26164"/>
                  </a:lnTo>
                  <a:lnTo>
                    <a:pt x="16234" y="26210"/>
                  </a:lnTo>
                  <a:lnTo>
                    <a:pt x="16245" y="26255"/>
                  </a:lnTo>
                  <a:lnTo>
                    <a:pt x="16256" y="26301"/>
                  </a:lnTo>
                  <a:lnTo>
                    <a:pt x="16279" y="26335"/>
                  </a:lnTo>
                  <a:lnTo>
                    <a:pt x="16302" y="26369"/>
                  </a:lnTo>
                  <a:lnTo>
                    <a:pt x="16336" y="26403"/>
                  </a:lnTo>
                  <a:lnTo>
                    <a:pt x="16381" y="26415"/>
                  </a:lnTo>
                  <a:lnTo>
                    <a:pt x="16416" y="26437"/>
                  </a:lnTo>
                  <a:lnTo>
                    <a:pt x="16507" y="26437"/>
                  </a:lnTo>
                  <a:lnTo>
                    <a:pt x="16552" y="26415"/>
                  </a:lnTo>
                  <a:lnTo>
                    <a:pt x="16586" y="26403"/>
                  </a:lnTo>
                  <a:lnTo>
                    <a:pt x="16620" y="26369"/>
                  </a:lnTo>
                  <a:lnTo>
                    <a:pt x="16654" y="26335"/>
                  </a:lnTo>
                  <a:lnTo>
                    <a:pt x="16677" y="26301"/>
                  </a:lnTo>
                  <a:lnTo>
                    <a:pt x="16689" y="26255"/>
                  </a:lnTo>
                  <a:lnTo>
                    <a:pt x="16689" y="26210"/>
                  </a:lnTo>
                  <a:lnTo>
                    <a:pt x="16689" y="26164"/>
                  </a:lnTo>
                  <a:lnTo>
                    <a:pt x="16677" y="26130"/>
                  </a:lnTo>
                  <a:lnTo>
                    <a:pt x="18691" y="24970"/>
                  </a:lnTo>
                  <a:lnTo>
                    <a:pt x="18713" y="24993"/>
                  </a:lnTo>
                  <a:lnTo>
                    <a:pt x="18748" y="25015"/>
                  </a:lnTo>
                  <a:lnTo>
                    <a:pt x="18793" y="25038"/>
                  </a:lnTo>
                  <a:lnTo>
                    <a:pt x="18873" y="25038"/>
                  </a:lnTo>
                  <a:lnTo>
                    <a:pt x="18907" y="25027"/>
                  </a:lnTo>
                  <a:lnTo>
                    <a:pt x="18964" y="24993"/>
                  </a:lnTo>
                  <a:lnTo>
                    <a:pt x="18998" y="24936"/>
                  </a:lnTo>
                  <a:lnTo>
                    <a:pt x="19009" y="24902"/>
                  </a:lnTo>
                  <a:lnTo>
                    <a:pt x="19009" y="24867"/>
                  </a:lnTo>
                  <a:lnTo>
                    <a:pt x="18998" y="24799"/>
                  </a:lnTo>
                  <a:lnTo>
                    <a:pt x="18964" y="24742"/>
                  </a:lnTo>
                  <a:lnTo>
                    <a:pt x="18918" y="24708"/>
                  </a:lnTo>
                  <a:lnTo>
                    <a:pt x="18861" y="24685"/>
                  </a:lnTo>
                  <a:lnTo>
                    <a:pt x="18861" y="22319"/>
                  </a:lnTo>
                  <a:lnTo>
                    <a:pt x="18895" y="22319"/>
                  </a:lnTo>
                  <a:lnTo>
                    <a:pt x="18941" y="22297"/>
                  </a:lnTo>
                  <a:lnTo>
                    <a:pt x="18975" y="22274"/>
                  </a:lnTo>
                  <a:lnTo>
                    <a:pt x="18998" y="22251"/>
                  </a:lnTo>
                  <a:lnTo>
                    <a:pt x="19021" y="22217"/>
                  </a:lnTo>
                  <a:lnTo>
                    <a:pt x="19043" y="22183"/>
                  </a:lnTo>
                  <a:lnTo>
                    <a:pt x="19055" y="22149"/>
                  </a:lnTo>
                  <a:lnTo>
                    <a:pt x="19055" y="22103"/>
                  </a:lnTo>
                  <a:lnTo>
                    <a:pt x="19055" y="22058"/>
                  </a:lnTo>
                  <a:lnTo>
                    <a:pt x="19032" y="22024"/>
                  </a:lnTo>
                  <a:lnTo>
                    <a:pt x="19021" y="21978"/>
                  </a:lnTo>
                  <a:lnTo>
                    <a:pt x="18986" y="21955"/>
                  </a:lnTo>
                  <a:lnTo>
                    <a:pt x="18952" y="21921"/>
                  </a:lnTo>
                  <a:lnTo>
                    <a:pt x="18918" y="21899"/>
                  </a:lnTo>
                  <a:lnTo>
                    <a:pt x="18884" y="21887"/>
                  </a:lnTo>
                  <a:lnTo>
                    <a:pt x="18782" y="21887"/>
                  </a:lnTo>
                  <a:lnTo>
                    <a:pt x="18725" y="21910"/>
                  </a:lnTo>
                  <a:lnTo>
                    <a:pt x="18691" y="21944"/>
                  </a:lnTo>
                  <a:lnTo>
                    <a:pt x="18657" y="21978"/>
                  </a:lnTo>
                  <a:lnTo>
                    <a:pt x="16666" y="20841"/>
                  </a:lnTo>
                  <a:lnTo>
                    <a:pt x="16677" y="20795"/>
                  </a:lnTo>
                  <a:lnTo>
                    <a:pt x="16677" y="20761"/>
                  </a:lnTo>
                  <a:lnTo>
                    <a:pt x="16677" y="20715"/>
                  </a:lnTo>
                  <a:lnTo>
                    <a:pt x="16666" y="20670"/>
                  </a:lnTo>
                  <a:lnTo>
                    <a:pt x="16643" y="20636"/>
                  </a:lnTo>
                  <a:lnTo>
                    <a:pt x="16620" y="20602"/>
                  </a:lnTo>
                  <a:lnTo>
                    <a:pt x="16586" y="20579"/>
                  </a:lnTo>
                  <a:lnTo>
                    <a:pt x="16552" y="20556"/>
                  </a:lnTo>
                  <a:lnTo>
                    <a:pt x="16507" y="20545"/>
                  </a:lnTo>
                  <a:lnTo>
                    <a:pt x="16416" y="20545"/>
                  </a:lnTo>
                  <a:lnTo>
                    <a:pt x="16381" y="20556"/>
                  </a:lnTo>
                  <a:lnTo>
                    <a:pt x="16347" y="20579"/>
                  </a:lnTo>
                  <a:lnTo>
                    <a:pt x="16313" y="20602"/>
                  </a:lnTo>
                  <a:lnTo>
                    <a:pt x="16279" y="20636"/>
                  </a:lnTo>
                  <a:lnTo>
                    <a:pt x="16268" y="20670"/>
                  </a:lnTo>
                  <a:lnTo>
                    <a:pt x="16245" y="20715"/>
                  </a:lnTo>
                  <a:lnTo>
                    <a:pt x="16245" y="20761"/>
                  </a:lnTo>
                  <a:lnTo>
                    <a:pt x="16245" y="20795"/>
                  </a:lnTo>
                  <a:lnTo>
                    <a:pt x="16256" y="20841"/>
                  </a:lnTo>
                  <a:lnTo>
                    <a:pt x="14243" y="22012"/>
                  </a:lnTo>
                  <a:lnTo>
                    <a:pt x="14209" y="21978"/>
                  </a:lnTo>
                  <a:lnTo>
                    <a:pt x="14175" y="21955"/>
                  </a:lnTo>
                  <a:lnTo>
                    <a:pt x="14140" y="21933"/>
                  </a:lnTo>
                  <a:lnTo>
                    <a:pt x="14049" y="21933"/>
                  </a:lnTo>
                  <a:lnTo>
                    <a:pt x="14015" y="21955"/>
                  </a:lnTo>
                  <a:lnTo>
                    <a:pt x="13981" y="21978"/>
                  </a:lnTo>
                  <a:lnTo>
                    <a:pt x="13947" y="22001"/>
                  </a:lnTo>
                  <a:lnTo>
                    <a:pt x="11900" y="20818"/>
                  </a:lnTo>
                  <a:lnTo>
                    <a:pt x="11911" y="20761"/>
                  </a:lnTo>
                  <a:lnTo>
                    <a:pt x="11911" y="20715"/>
                  </a:lnTo>
                  <a:lnTo>
                    <a:pt x="11900" y="20681"/>
                  </a:lnTo>
                  <a:lnTo>
                    <a:pt x="11877" y="20647"/>
                  </a:lnTo>
                  <a:lnTo>
                    <a:pt x="11854" y="20624"/>
                  </a:lnTo>
                  <a:lnTo>
                    <a:pt x="11831" y="20602"/>
                  </a:lnTo>
                  <a:lnTo>
                    <a:pt x="11797" y="20579"/>
                  </a:lnTo>
                  <a:lnTo>
                    <a:pt x="11763" y="20568"/>
                  </a:lnTo>
                  <a:lnTo>
                    <a:pt x="11683" y="20568"/>
                  </a:lnTo>
                  <a:lnTo>
                    <a:pt x="11649" y="20579"/>
                  </a:lnTo>
                  <a:lnTo>
                    <a:pt x="11615" y="20602"/>
                  </a:lnTo>
                  <a:lnTo>
                    <a:pt x="11592" y="20624"/>
                  </a:lnTo>
                  <a:lnTo>
                    <a:pt x="11570" y="20647"/>
                  </a:lnTo>
                  <a:lnTo>
                    <a:pt x="11547" y="20681"/>
                  </a:lnTo>
                  <a:lnTo>
                    <a:pt x="11536" y="20715"/>
                  </a:lnTo>
                  <a:lnTo>
                    <a:pt x="11536" y="20761"/>
                  </a:lnTo>
                  <a:lnTo>
                    <a:pt x="11547" y="20818"/>
                  </a:lnTo>
                  <a:lnTo>
                    <a:pt x="9499" y="22001"/>
                  </a:lnTo>
                  <a:lnTo>
                    <a:pt x="9477" y="21978"/>
                  </a:lnTo>
                  <a:lnTo>
                    <a:pt x="9442" y="21944"/>
                  </a:lnTo>
                  <a:lnTo>
                    <a:pt x="9397" y="21933"/>
                  </a:lnTo>
                  <a:lnTo>
                    <a:pt x="9306" y="21933"/>
                  </a:lnTo>
                  <a:lnTo>
                    <a:pt x="9272" y="21944"/>
                  </a:lnTo>
                  <a:lnTo>
                    <a:pt x="9238" y="21978"/>
                  </a:lnTo>
                  <a:lnTo>
                    <a:pt x="9204" y="22001"/>
                  </a:lnTo>
                  <a:lnTo>
                    <a:pt x="7213" y="20852"/>
                  </a:lnTo>
                  <a:lnTo>
                    <a:pt x="7236" y="20806"/>
                  </a:lnTo>
                  <a:lnTo>
                    <a:pt x="7236" y="20761"/>
                  </a:lnTo>
                  <a:lnTo>
                    <a:pt x="7236" y="20715"/>
                  </a:lnTo>
                  <a:lnTo>
                    <a:pt x="7213" y="20670"/>
                  </a:lnTo>
                  <a:lnTo>
                    <a:pt x="7201" y="20624"/>
                  </a:lnTo>
                  <a:lnTo>
                    <a:pt x="7167" y="20590"/>
                  </a:lnTo>
                  <a:lnTo>
                    <a:pt x="7133" y="20556"/>
                  </a:lnTo>
                  <a:lnTo>
                    <a:pt x="7099" y="20533"/>
                  </a:lnTo>
                  <a:lnTo>
                    <a:pt x="7054" y="20522"/>
                  </a:lnTo>
                  <a:lnTo>
                    <a:pt x="7008" y="20511"/>
                  </a:lnTo>
                  <a:lnTo>
                    <a:pt x="7008" y="18213"/>
                  </a:lnTo>
                  <a:lnTo>
                    <a:pt x="7054" y="18213"/>
                  </a:lnTo>
                  <a:lnTo>
                    <a:pt x="7088" y="18190"/>
                  </a:lnTo>
                  <a:lnTo>
                    <a:pt x="7122" y="18167"/>
                  </a:lnTo>
                  <a:lnTo>
                    <a:pt x="7145" y="18145"/>
                  </a:lnTo>
                  <a:lnTo>
                    <a:pt x="7167" y="18111"/>
                  </a:lnTo>
                  <a:lnTo>
                    <a:pt x="7190" y="18076"/>
                  </a:lnTo>
                  <a:lnTo>
                    <a:pt x="7201" y="18042"/>
                  </a:lnTo>
                  <a:lnTo>
                    <a:pt x="7201" y="17997"/>
                  </a:lnTo>
                  <a:lnTo>
                    <a:pt x="7201" y="17963"/>
                  </a:lnTo>
                  <a:lnTo>
                    <a:pt x="7190" y="17917"/>
                  </a:lnTo>
                  <a:lnTo>
                    <a:pt x="9192" y="16757"/>
                  </a:lnTo>
                  <a:lnTo>
                    <a:pt x="9226" y="16791"/>
                  </a:lnTo>
                  <a:lnTo>
                    <a:pt x="9260" y="16825"/>
                  </a:lnTo>
                  <a:lnTo>
                    <a:pt x="9306" y="16836"/>
                  </a:lnTo>
                  <a:lnTo>
                    <a:pt x="9351" y="16848"/>
                  </a:lnTo>
                  <a:lnTo>
                    <a:pt x="9397" y="16836"/>
                  </a:lnTo>
                  <a:lnTo>
                    <a:pt x="9431" y="16825"/>
                  </a:lnTo>
                  <a:lnTo>
                    <a:pt x="9465" y="16814"/>
                  </a:lnTo>
                  <a:lnTo>
                    <a:pt x="9488" y="16791"/>
                  </a:lnTo>
                  <a:lnTo>
                    <a:pt x="9511" y="16757"/>
                  </a:lnTo>
                  <a:lnTo>
                    <a:pt x="9533" y="16723"/>
                  </a:lnTo>
                  <a:lnTo>
                    <a:pt x="9545" y="16689"/>
                  </a:lnTo>
                  <a:lnTo>
                    <a:pt x="9545" y="16654"/>
                  </a:lnTo>
                  <a:lnTo>
                    <a:pt x="9533" y="16586"/>
                  </a:lnTo>
                  <a:lnTo>
                    <a:pt x="9499" y="16529"/>
                  </a:lnTo>
                  <a:lnTo>
                    <a:pt x="9442" y="16484"/>
                  </a:lnTo>
                  <a:lnTo>
                    <a:pt x="9374" y="16461"/>
                  </a:lnTo>
                  <a:lnTo>
                    <a:pt x="9374" y="14118"/>
                  </a:lnTo>
                  <a:lnTo>
                    <a:pt x="9420" y="14106"/>
                  </a:lnTo>
                  <a:lnTo>
                    <a:pt x="9454" y="14095"/>
                  </a:lnTo>
                  <a:lnTo>
                    <a:pt x="9488" y="14072"/>
                  </a:lnTo>
                  <a:lnTo>
                    <a:pt x="9522" y="14038"/>
                  </a:lnTo>
                  <a:lnTo>
                    <a:pt x="9545" y="14015"/>
                  </a:lnTo>
                  <a:lnTo>
                    <a:pt x="9556" y="13981"/>
                  </a:lnTo>
                  <a:lnTo>
                    <a:pt x="9568" y="13936"/>
                  </a:lnTo>
                  <a:lnTo>
                    <a:pt x="9579" y="13902"/>
                  </a:lnTo>
                  <a:lnTo>
                    <a:pt x="9568" y="13856"/>
                  </a:lnTo>
                  <a:lnTo>
                    <a:pt x="9556" y="13811"/>
                  </a:lnTo>
                  <a:lnTo>
                    <a:pt x="11513" y="12684"/>
                  </a:lnTo>
                  <a:lnTo>
                    <a:pt x="11547" y="12730"/>
                  </a:lnTo>
                  <a:lnTo>
                    <a:pt x="11604" y="12764"/>
                  </a:lnTo>
                  <a:lnTo>
                    <a:pt x="11661" y="12787"/>
                  </a:lnTo>
                  <a:lnTo>
                    <a:pt x="11729" y="12798"/>
                  </a:lnTo>
                  <a:lnTo>
                    <a:pt x="11786" y="12787"/>
                  </a:lnTo>
                  <a:lnTo>
                    <a:pt x="11843" y="12764"/>
                  </a:lnTo>
                  <a:lnTo>
                    <a:pt x="11900" y="12730"/>
                  </a:lnTo>
                  <a:lnTo>
                    <a:pt x="11934" y="12684"/>
                  </a:lnTo>
                  <a:lnTo>
                    <a:pt x="13913" y="13822"/>
                  </a:lnTo>
                  <a:lnTo>
                    <a:pt x="13902" y="13856"/>
                  </a:lnTo>
                  <a:lnTo>
                    <a:pt x="13890" y="13902"/>
                  </a:lnTo>
                  <a:lnTo>
                    <a:pt x="13902" y="13936"/>
                  </a:lnTo>
                  <a:lnTo>
                    <a:pt x="13913" y="13970"/>
                  </a:lnTo>
                  <a:lnTo>
                    <a:pt x="13947" y="14027"/>
                  </a:lnTo>
                  <a:lnTo>
                    <a:pt x="14004" y="14072"/>
                  </a:lnTo>
                  <a:lnTo>
                    <a:pt x="14038" y="14084"/>
                  </a:lnTo>
                  <a:lnTo>
                    <a:pt x="14072" y="14095"/>
                  </a:lnTo>
                  <a:lnTo>
                    <a:pt x="14072" y="16381"/>
                  </a:lnTo>
                  <a:lnTo>
                    <a:pt x="14027" y="16393"/>
                  </a:lnTo>
                  <a:lnTo>
                    <a:pt x="13981" y="16416"/>
                  </a:lnTo>
                  <a:lnTo>
                    <a:pt x="13936" y="16438"/>
                  </a:lnTo>
                  <a:lnTo>
                    <a:pt x="13902" y="16472"/>
                  </a:lnTo>
                  <a:lnTo>
                    <a:pt x="13867" y="16507"/>
                  </a:lnTo>
                  <a:lnTo>
                    <a:pt x="13845" y="16552"/>
                  </a:lnTo>
                  <a:lnTo>
                    <a:pt x="13833" y="16598"/>
                  </a:lnTo>
                  <a:lnTo>
                    <a:pt x="13822" y="16654"/>
                  </a:lnTo>
                  <a:lnTo>
                    <a:pt x="13833" y="16711"/>
                  </a:lnTo>
                  <a:lnTo>
                    <a:pt x="13845" y="16757"/>
                  </a:lnTo>
                  <a:lnTo>
                    <a:pt x="13867" y="16802"/>
                  </a:lnTo>
                  <a:lnTo>
                    <a:pt x="13902" y="16848"/>
                  </a:lnTo>
                  <a:lnTo>
                    <a:pt x="13947" y="16871"/>
                  </a:lnTo>
                  <a:lnTo>
                    <a:pt x="13993" y="16905"/>
                  </a:lnTo>
                  <a:lnTo>
                    <a:pt x="14038" y="16916"/>
                  </a:lnTo>
                  <a:lnTo>
                    <a:pt x="14163" y="16916"/>
                  </a:lnTo>
                  <a:lnTo>
                    <a:pt x="14220" y="16882"/>
                  </a:lnTo>
                  <a:lnTo>
                    <a:pt x="14277" y="16848"/>
                  </a:lnTo>
                  <a:lnTo>
                    <a:pt x="14322" y="16791"/>
                  </a:lnTo>
                  <a:lnTo>
                    <a:pt x="16222" y="17894"/>
                  </a:lnTo>
                  <a:lnTo>
                    <a:pt x="16199" y="17940"/>
                  </a:lnTo>
                  <a:lnTo>
                    <a:pt x="16199" y="17997"/>
                  </a:lnTo>
                  <a:lnTo>
                    <a:pt x="16199" y="18054"/>
                  </a:lnTo>
                  <a:lnTo>
                    <a:pt x="16211" y="18111"/>
                  </a:lnTo>
                  <a:lnTo>
                    <a:pt x="16245" y="18156"/>
                  </a:lnTo>
                  <a:lnTo>
                    <a:pt x="16268" y="18190"/>
                  </a:lnTo>
                  <a:lnTo>
                    <a:pt x="16313" y="18224"/>
                  </a:lnTo>
                  <a:lnTo>
                    <a:pt x="16359" y="18247"/>
                  </a:lnTo>
                  <a:lnTo>
                    <a:pt x="16404" y="18270"/>
                  </a:lnTo>
                  <a:lnTo>
                    <a:pt x="16518" y="18270"/>
                  </a:lnTo>
                  <a:lnTo>
                    <a:pt x="16575" y="18247"/>
                  </a:lnTo>
                  <a:lnTo>
                    <a:pt x="16620" y="18224"/>
                  </a:lnTo>
                  <a:lnTo>
                    <a:pt x="16654" y="18190"/>
                  </a:lnTo>
                  <a:lnTo>
                    <a:pt x="16689" y="18156"/>
                  </a:lnTo>
                  <a:lnTo>
                    <a:pt x="16711" y="18111"/>
                  </a:lnTo>
                  <a:lnTo>
                    <a:pt x="16734" y="18054"/>
                  </a:lnTo>
                  <a:lnTo>
                    <a:pt x="16734" y="17997"/>
                  </a:lnTo>
                  <a:lnTo>
                    <a:pt x="16734" y="17940"/>
                  </a:lnTo>
                  <a:lnTo>
                    <a:pt x="16711" y="17894"/>
                  </a:lnTo>
                  <a:lnTo>
                    <a:pt x="18691" y="16757"/>
                  </a:lnTo>
                  <a:lnTo>
                    <a:pt x="18713" y="16791"/>
                  </a:lnTo>
                  <a:lnTo>
                    <a:pt x="18748" y="16814"/>
                  </a:lnTo>
                  <a:lnTo>
                    <a:pt x="18793" y="16825"/>
                  </a:lnTo>
                  <a:lnTo>
                    <a:pt x="18839" y="16836"/>
                  </a:lnTo>
                  <a:lnTo>
                    <a:pt x="18873" y="16825"/>
                  </a:lnTo>
                  <a:lnTo>
                    <a:pt x="18907" y="16814"/>
                  </a:lnTo>
                  <a:lnTo>
                    <a:pt x="18964" y="16780"/>
                  </a:lnTo>
                  <a:lnTo>
                    <a:pt x="18998" y="16723"/>
                  </a:lnTo>
                  <a:lnTo>
                    <a:pt x="19009" y="16689"/>
                  </a:lnTo>
                  <a:lnTo>
                    <a:pt x="19009" y="16654"/>
                  </a:lnTo>
                  <a:lnTo>
                    <a:pt x="18998" y="16586"/>
                  </a:lnTo>
                  <a:lnTo>
                    <a:pt x="18964" y="16541"/>
                  </a:lnTo>
                  <a:lnTo>
                    <a:pt x="18918" y="16495"/>
                  </a:lnTo>
                  <a:lnTo>
                    <a:pt x="18861" y="16472"/>
                  </a:lnTo>
                  <a:lnTo>
                    <a:pt x="18861" y="14095"/>
                  </a:lnTo>
                  <a:lnTo>
                    <a:pt x="18895" y="14095"/>
                  </a:lnTo>
                  <a:lnTo>
                    <a:pt x="18930" y="14072"/>
                  </a:lnTo>
                  <a:lnTo>
                    <a:pt x="18986" y="14038"/>
                  </a:lnTo>
                  <a:lnTo>
                    <a:pt x="19032" y="13970"/>
                  </a:lnTo>
                  <a:lnTo>
                    <a:pt x="19032" y="13936"/>
                  </a:lnTo>
                  <a:lnTo>
                    <a:pt x="19043" y="13902"/>
                  </a:lnTo>
                  <a:lnTo>
                    <a:pt x="19032" y="13856"/>
                  </a:lnTo>
                  <a:lnTo>
                    <a:pt x="19032" y="13822"/>
                  </a:lnTo>
                  <a:lnTo>
                    <a:pt x="21045" y="12650"/>
                  </a:lnTo>
                  <a:lnTo>
                    <a:pt x="21079" y="12684"/>
                  </a:lnTo>
                  <a:lnTo>
                    <a:pt x="21114" y="12719"/>
                  </a:lnTo>
                  <a:lnTo>
                    <a:pt x="21159" y="12730"/>
                  </a:lnTo>
                  <a:lnTo>
                    <a:pt x="21205" y="12741"/>
                  </a:lnTo>
                  <a:lnTo>
                    <a:pt x="21239" y="12730"/>
                  </a:lnTo>
                  <a:lnTo>
                    <a:pt x="21284" y="12730"/>
                  </a:lnTo>
                  <a:lnTo>
                    <a:pt x="21307" y="12707"/>
                  </a:lnTo>
                  <a:lnTo>
                    <a:pt x="21341" y="12684"/>
                  </a:lnTo>
                  <a:lnTo>
                    <a:pt x="21364" y="12650"/>
                  </a:lnTo>
                  <a:lnTo>
                    <a:pt x="21387" y="12628"/>
                  </a:lnTo>
                  <a:lnTo>
                    <a:pt x="21398" y="12582"/>
                  </a:lnTo>
                  <a:lnTo>
                    <a:pt x="21398" y="12548"/>
                  </a:lnTo>
                  <a:lnTo>
                    <a:pt x="21387" y="12480"/>
                  </a:lnTo>
                  <a:lnTo>
                    <a:pt x="21352" y="12423"/>
                  </a:lnTo>
                  <a:lnTo>
                    <a:pt x="21296" y="12377"/>
                  </a:lnTo>
                  <a:lnTo>
                    <a:pt x="21227" y="12355"/>
                  </a:lnTo>
                  <a:lnTo>
                    <a:pt x="21227" y="10023"/>
                  </a:lnTo>
                  <a:lnTo>
                    <a:pt x="21273" y="10011"/>
                  </a:lnTo>
                  <a:lnTo>
                    <a:pt x="21307" y="9988"/>
                  </a:lnTo>
                  <a:lnTo>
                    <a:pt x="21341" y="9966"/>
                  </a:lnTo>
                  <a:lnTo>
                    <a:pt x="21375" y="9943"/>
                  </a:lnTo>
                  <a:lnTo>
                    <a:pt x="21398" y="9909"/>
                  </a:lnTo>
                  <a:lnTo>
                    <a:pt x="21421" y="9875"/>
                  </a:lnTo>
                  <a:lnTo>
                    <a:pt x="21432" y="9829"/>
                  </a:lnTo>
                  <a:lnTo>
                    <a:pt x="21432" y="9795"/>
                  </a:lnTo>
                  <a:lnTo>
                    <a:pt x="21432" y="9738"/>
                  </a:lnTo>
                  <a:lnTo>
                    <a:pt x="21421" y="9704"/>
                  </a:lnTo>
                  <a:lnTo>
                    <a:pt x="21398" y="9659"/>
                  </a:lnTo>
                  <a:lnTo>
                    <a:pt x="21364" y="9624"/>
                  </a:lnTo>
                  <a:lnTo>
                    <a:pt x="21330" y="9602"/>
                  </a:lnTo>
                  <a:lnTo>
                    <a:pt x="21296" y="9579"/>
                  </a:lnTo>
                  <a:lnTo>
                    <a:pt x="21250" y="9568"/>
                  </a:lnTo>
                  <a:lnTo>
                    <a:pt x="21205" y="9556"/>
                  </a:lnTo>
                  <a:lnTo>
                    <a:pt x="21148" y="9568"/>
                  </a:lnTo>
                  <a:lnTo>
                    <a:pt x="21091" y="9590"/>
                  </a:lnTo>
                  <a:lnTo>
                    <a:pt x="21057" y="9624"/>
                  </a:lnTo>
                  <a:lnTo>
                    <a:pt x="21011" y="9659"/>
                  </a:lnTo>
                  <a:lnTo>
                    <a:pt x="19021" y="8510"/>
                  </a:lnTo>
                  <a:lnTo>
                    <a:pt x="19032" y="8441"/>
                  </a:lnTo>
                  <a:lnTo>
                    <a:pt x="19032" y="8407"/>
                  </a:lnTo>
                  <a:lnTo>
                    <a:pt x="19021" y="8373"/>
                  </a:lnTo>
                  <a:lnTo>
                    <a:pt x="18986" y="8305"/>
                  </a:lnTo>
                  <a:lnTo>
                    <a:pt x="18930" y="8271"/>
                  </a:lnTo>
                  <a:lnTo>
                    <a:pt x="18861" y="8248"/>
                  </a:lnTo>
                  <a:lnTo>
                    <a:pt x="18861" y="5859"/>
                  </a:lnTo>
                  <a:lnTo>
                    <a:pt x="18918" y="5836"/>
                  </a:lnTo>
                  <a:lnTo>
                    <a:pt x="18975" y="5802"/>
                  </a:lnTo>
                  <a:lnTo>
                    <a:pt x="18998" y="5745"/>
                  </a:lnTo>
                  <a:lnTo>
                    <a:pt x="19009" y="5689"/>
                  </a:lnTo>
                  <a:lnTo>
                    <a:pt x="18998" y="5620"/>
                  </a:lnTo>
                  <a:lnTo>
                    <a:pt x="21034" y="4449"/>
                  </a:lnTo>
                  <a:lnTo>
                    <a:pt x="21068" y="4483"/>
                  </a:lnTo>
                  <a:lnTo>
                    <a:pt x="21102" y="4517"/>
                  </a:lnTo>
                  <a:lnTo>
                    <a:pt x="21148" y="4528"/>
                  </a:lnTo>
                  <a:lnTo>
                    <a:pt x="21205" y="4540"/>
                  </a:lnTo>
                  <a:lnTo>
                    <a:pt x="21250" y="4540"/>
                  </a:lnTo>
                  <a:lnTo>
                    <a:pt x="21284" y="4528"/>
                  </a:lnTo>
                  <a:lnTo>
                    <a:pt x="21318" y="4506"/>
                  </a:lnTo>
                  <a:lnTo>
                    <a:pt x="21352" y="4483"/>
                  </a:lnTo>
                  <a:lnTo>
                    <a:pt x="21375" y="4449"/>
                  </a:lnTo>
                  <a:lnTo>
                    <a:pt x="21387" y="4415"/>
                  </a:lnTo>
                  <a:lnTo>
                    <a:pt x="21398" y="4380"/>
                  </a:lnTo>
                  <a:lnTo>
                    <a:pt x="21409" y="4335"/>
                  </a:lnTo>
                  <a:lnTo>
                    <a:pt x="21398" y="4301"/>
                  </a:lnTo>
                  <a:lnTo>
                    <a:pt x="21398" y="4267"/>
                  </a:lnTo>
                  <a:lnTo>
                    <a:pt x="21352" y="4198"/>
                  </a:lnTo>
                  <a:lnTo>
                    <a:pt x="21296" y="4164"/>
                  </a:lnTo>
                  <a:lnTo>
                    <a:pt x="21227" y="4142"/>
                  </a:lnTo>
                  <a:lnTo>
                    <a:pt x="21227" y="1775"/>
                  </a:lnTo>
                  <a:lnTo>
                    <a:pt x="21296" y="1764"/>
                  </a:lnTo>
                  <a:lnTo>
                    <a:pt x="21352" y="1719"/>
                  </a:lnTo>
                  <a:lnTo>
                    <a:pt x="21398" y="1650"/>
                  </a:lnTo>
                  <a:lnTo>
                    <a:pt x="21409" y="1616"/>
                  </a:lnTo>
                  <a:lnTo>
                    <a:pt x="21409" y="1582"/>
                  </a:lnTo>
                  <a:lnTo>
                    <a:pt x="21409" y="1537"/>
                  </a:lnTo>
                  <a:lnTo>
                    <a:pt x="21387" y="1502"/>
                  </a:lnTo>
                  <a:lnTo>
                    <a:pt x="21375" y="1468"/>
                  </a:lnTo>
                  <a:lnTo>
                    <a:pt x="21352" y="1434"/>
                  </a:lnTo>
                  <a:lnTo>
                    <a:pt x="21318" y="1411"/>
                  </a:lnTo>
                  <a:lnTo>
                    <a:pt x="21284" y="1389"/>
                  </a:lnTo>
                  <a:lnTo>
                    <a:pt x="21250" y="1377"/>
                  </a:lnTo>
                  <a:lnTo>
                    <a:pt x="21159" y="1377"/>
                  </a:lnTo>
                  <a:lnTo>
                    <a:pt x="21114" y="1400"/>
                  </a:lnTo>
                  <a:lnTo>
                    <a:pt x="21068" y="1423"/>
                  </a:lnTo>
                  <a:lnTo>
                    <a:pt x="21034" y="1457"/>
                  </a:lnTo>
                  <a:lnTo>
                    <a:pt x="19021" y="297"/>
                  </a:lnTo>
                  <a:lnTo>
                    <a:pt x="19032" y="228"/>
                  </a:lnTo>
                  <a:lnTo>
                    <a:pt x="19032" y="194"/>
                  </a:lnTo>
                  <a:lnTo>
                    <a:pt x="19021" y="160"/>
                  </a:lnTo>
                  <a:lnTo>
                    <a:pt x="18998" y="126"/>
                  </a:lnTo>
                  <a:lnTo>
                    <a:pt x="18975" y="92"/>
                  </a:lnTo>
                  <a:lnTo>
                    <a:pt x="18941" y="69"/>
                  </a:lnTo>
                  <a:lnTo>
                    <a:pt x="18907" y="46"/>
                  </a:lnTo>
                  <a:lnTo>
                    <a:pt x="18873" y="35"/>
                  </a:lnTo>
                  <a:lnTo>
                    <a:pt x="18793" y="35"/>
                  </a:lnTo>
                  <a:lnTo>
                    <a:pt x="18759" y="46"/>
                  </a:lnTo>
                  <a:lnTo>
                    <a:pt x="18725" y="69"/>
                  </a:lnTo>
                  <a:lnTo>
                    <a:pt x="18691" y="92"/>
                  </a:lnTo>
                  <a:lnTo>
                    <a:pt x="18668" y="126"/>
                  </a:lnTo>
                  <a:lnTo>
                    <a:pt x="18645" y="160"/>
                  </a:lnTo>
                  <a:lnTo>
                    <a:pt x="18634" y="194"/>
                  </a:lnTo>
                  <a:lnTo>
                    <a:pt x="18634" y="228"/>
                  </a:lnTo>
                  <a:lnTo>
                    <a:pt x="18645" y="297"/>
                  </a:lnTo>
                  <a:lnTo>
                    <a:pt x="16632" y="1468"/>
                  </a:lnTo>
                  <a:lnTo>
                    <a:pt x="16598" y="1434"/>
                  </a:lnTo>
                  <a:lnTo>
                    <a:pt x="16563" y="1400"/>
                  </a:lnTo>
                  <a:lnTo>
                    <a:pt x="16518" y="1389"/>
                  </a:lnTo>
                  <a:lnTo>
                    <a:pt x="16461" y="1377"/>
                  </a:lnTo>
                  <a:lnTo>
                    <a:pt x="16427" y="1389"/>
                  </a:lnTo>
                  <a:lnTo>
                    <a:pt x="16381" y="1400"/>
                  </a:lnTo>
                  <a:lnTo>
                    <a:pt x="16359" y="1411"/>
                  </a:lnTo>
                  <a:lnTo>
                    <a:pt x="16325" y="1434"/>
                  </a:lnTo>
                  <a:lnTo>
                    <a:pt x="16302" y="1468"/>
                  </a:lnTo>
                  <a:lnTo>
                    <a:pt x="16279" y="1502"/>
                  </a:lnTo>
                  <a:lnTo>
                    <a:pt x="16268" y="1537"/>
                  </a:lnTo>
                  <a:lnTo>
                    <a:pt x="16268" y="1582"/>
                  </a:lnTo>
                  <a:lnTo>
                    <a:pt x="16268" y="1616"/>
                  </a:lnTo>
                  <a:lnTo>
                    <a:pt x="16279" y="1650"/>
                  </a:lnTo>
                  <a:lnTo>
                    <a:pt x="16313" y="1719"/>
                  </a:lnTo>
                  <a:lnTo>
                    <a:pt x="16370" y="1753"/>
                  </a:lnTo>
                  <a:lnTo>
                    <a:pt x="16404" y="1764"/>
                  </a:lnTo>
                  <a:lnTo>
                    <a:pt x="16450" y="1775"/>
                  </a:lnTo>
                  <a:lnTo>
                    <a:pt x="16450" y="4096"/>
                  </a:lnTo>
                  <a:lnTo>
                    <a:pt x="16404" y="4107"/>
                  </a:lnTo>
                  <a:lnTo>
                    <a:pt x="16359" y="4130"/>
                  </a:lnTo>
                  <a:lnTo>
                    <a:pt x="16325" y="4153"/>
                  </a:lnTo>
                  <a:lnTo>
                    <a:pt x="16290" y="4176"/>
                  </a:lnTo>
                  <a:lnTo>
                    <a:pt x="16268" y="4210"/>
                  </a:lnTo>
                  <a:lnTo>
                    <a:pt x="16245" y="4244"/>
                  </a:lnTo>
                  <a:lnTo>
                    <a:pt x="16234" y="4289"/>
                  </a:lnTo>
                  <a:lnTo>
                    <a:pt x="16222" y="4335"/>
                  </a:lnTo>
                  <a:lnTo>
                    <a:pt x="16234" y="4380"/>
                  </a:lnTo>
                  <a:lnTo>
                    <a:pt x="16245" y="4426"/>
                  </a:lnTo>
                  <a:lnTo>
                    <a:pt x="14300" y="5552"/>
                  </a:lnTo>
                  <a:lnTo>
                    <a:pt x="14266" y="5507"/>
                  </a:lnTo>
                  <a:lnTo>
                    <a:pt x="14209" y="5472"/>
                  </a:lnTo>
                  <a:lnTo>
                    <a:pt x="14152" y="5450"/>
                  </a:lnTo>
                  <a:lnTo>
                    <a:pt x="14095" y="5438"/>
                  </a:lnTo>
                  <a:lnTo>
                    <a:pt x="14038" y="5450"/>
                  </a:lnTo>
                  <a:lnTo>
                    <a:pt x="13981" y="5472"/>
                  </a:lnTo>
                  <a:lnTo>
                    <a:pt x="13924" y="5507"/>
                  </a:lnTo>
                  <a:lnTo>
                    <a:pt x="13890" y="5541"/>
                  </a:lnTo>
                  <a:lnTo>
                    <a:pt x="11934" y="4415"/>
                  </a:lnTo>
                  <a:lnTo>
                    <a:pt x="11945" y="4380"/>
                  </a:lnTo>
                  <a:lnTo>
                    <a:pt x="11956" y="4335"/>
                  </a:lnTo>
                  <a:lnTo>
                    <a:pt x="11945" y="4289"/>
                  </a:lnTo>
                  <a:lnTo>
                    <a:pt x="11934" y="4244"/>
                  </a:lnTo>
                  <a:lnTo>
                    <a:pt x="11911" y="4210"/>
                  </a:lnTo>
                  <a:lnTo>
                    <a:pt x="11888" y="4176"/>
                  </a:lnTo>
                  <a:lnTo>
                    <a:pt x="11854" y="4153"/>
                  </a:lnTo>
                  <a:lnTo>
                    <a:pt x="11809" y="4130"/>
                  </a:lnTo>
                  <a:lnTo>
                    <a:pt x="11774" y="4119"/>
                  </a:lnTo>
                  <a:lnTo>
                    <a:pt x="11729" y="4107"/>
                  </a:lnTo>
                  <a:lnTo>
                    <a:pt x="11683" y="4119"/>
                  </a:lnTo>
                  <a:lnTo>
                    <a:pt x="11638" y="4130"/>
                  </a:lnTo>
                  <a:lnTo>
                    <a:pt x="11592" y="4153"/>
                  </a:lnTo>
                  <a:lnTo>
                    <a:pt x="11558" y="4176"/>
                  </a:lnTo>
                  <a:lnTo>
                    <a:pt x="11536" y="4210"/>
                  </a:lnTo>
                  <a:lnTo>
                    <a:pt x="11513" y="4244"/>
                  </a:lnTo>
                  <a:lnTo>
                    <a:pt x="11501" y="4289"/>
                  </a:lnTo>
                  <a:lnTo>
                    <a:pt x="11501" y="4335"/>
                  </a:lnTo>
                  <a:lnTo>
                    <a:pt x="11501" y="4380"/>
                  </a:lnTo>
                  <a:lnTo>
                    <a:pt x="11513" y="4415"/>
                  </a:lnTo>
                  <a:lnTo>
                    <a:pt x="9511" y="5575"/>
                  </a:lnTo>
                  <a:lnTo>
                    <a:pt x="9477" y="5541"/>
                  </a:lnTo>
                  <a:lnTo>
                    <a:pt x="9442" y="5518"/>
                  </a:lnTo>
                  <a:lnTo>
                    <a:pt x="9397" y="5507"/>
                  </a:lnTo>
                  <a:lnTo>
                    <a:pt x="9351" y="5495"/>
                  </a:lnTo>
                  <a:lnTo>
                    <a:pt x="9306" y="5507"/>
                  </a:lnTo>
                  <a:lnTo>
                    <a:pt x="9272" y="5518"/>
                  </a:lnTo>
                  <a:lnTo>
                    <a:pt x="9226" y="5541"/>
                  </a:lnTo>
                  <a:lnTo>
                    <a:pt x="9204" y="5575"/>
                  </a:lnTo>
                  <a:lnTo>
                    <a:pt x="7201" y="4426"/>
                  </a:lnTo>
                  <a:lnTo>
                    <a:pt x="7224" y="4380"/>
                  </a:lnTo>
                  <a:lnTo>
                    <a:pt x="7224" y="4335"/>
                  </a:lnTo>
                  <a:lnTo>
                    <a:pt x="7224" y="4289"/>
                  </a:lnTo>
                  <a:lnTo>
                    <a:pt x="7201" y="4244"/>
                  </a:lnTo>
                  <a:lnTo>
                    <a:pt x="7190" y="4210"/>
                  </a:lnTo>
                  <a:lnTo>
                    <a:pt x="7156" y="4176"/>
                  </a:lnTo>
                  <a:lnTo>
                    <a:pt x="7133" y="4153"/>
                  </a:lnTo>
                  <a:lnTo>
                    <a:pt x="7088" y="4130"/>
                  </a:lnTo>
                  <a:lnTo>
                    <a:pt x="7054" y="4107"/>
                  </a:lnTo>
                  <a:lnTo>
                    <a:pt x="7008" y="4096"/>
                  </a:lnTo>
                  <a:lnTo>
                    <a:pt x="7008" y="1764"/>
                  </a:lnTo>
                  <a:lnTo>
                    <a:pt x="7076" y="1753"/>
                  </a:lnTo>
                  <a:lnTo>
                    <a:pt x="7122" y="1707"/>
                  </a:lnTo>
                  <a:lnTo>
                    <a:pt x="7167" y="1650"/>
                  </a:lnTo>
                  <a:lnTo>
                    <a:pt x="7179" y="1582"/>
                  </a:lnTo>
                  <a:lnTo>
                    <a:pt x="7167" y="1537"/>
                  </a:lnTo>
                  <a:lnTo>
                    <a:pt x="7156" y="1502"/>
                  </a:lnTo>
                  <a:lnTo>
                    <a:pt x="7145" y="1468"/>
                  </a:lnTo>
                  <a:lnTo>
                    <a:pt x="7122" y="1446"/>
                  </a:lnTo>
                  <a:lnTo>
                    <a:pt x="7088" y="1423"/>
                  </a:lnTo>
                  <a:lnTo>
                    <a:pt x="7054" y="1400"/>
                  </a:lnTo>
                  <a:lnTo>
                    <a:pt x="7019" y="1389"/>
                  </a:lnTo>
                  <a:lnTo>
                    <a:pt x="6985" y="1389"/>
                  </a:lnTo>
                  <a:lnTo>
                    <a:pt x="6940" y="1400"/>
                  </a:lnTo>
                  <a:lnTo>
                    <a:pt x="6894" y="1411"/>
                  </a:lnTo>
                  <a:lnTo>
                    <a:pt x="6860" y="1434"/>
                  </a:lnTo>
                  <a:lnTo>
                    <a:pt x="6826" y="1468"/>
                  </a:lnTo>
                  <a:lnTo>
                    <a:pt x="4835" y="319"/>
                  </a:lnTo>
                  <a:lnTo>
                    <a:pt x="4847" y="274"/>
                  </a:lnTo>
                  <a:lnTo>
                    <a:pt x="4847" y="228"/>
                  </a:lnTo>
                  <a:lnTo>
                    <a:pt x="4847" y="183"/>
                  </a:lnTo>
                  <a:lnTo>
                    <a:pt x="4835" y="137"/>
                  </a:lnTo>
                  <a:lnTo>
                    <a:pt x="4813" y="103"/>
                  </a:lnTo>
                  <a:lnTo>
                    <a:pt x="4779" y="69"/>
                  </a:lnTo>
                  <a:lnTo>
                    <a:pt x="4744" y="35"/>
                  </a:lnTo>
                  <a:lnTo>
                    <a:pt x="4710" y="12"/>
                  </a:lnTo>
                  <a:lnTo>
                    <a:pt x="4665" y="1"/>
                  </a:lnTo>
                  <a:lnTo>
                    <a:pt x="4562" y="1"/>
                  </a:lnTo>
                  <a:lnTo>
                    <a:pt x="4517" y="12"/>
                  </a:lnTo>
                  <a:lnTo>
                    <a:pt x="4483" y="35"/>
                  </a:lnTo>
                  <a:lnTo>
                    <a:pt x="4449" y="69"/>
                  </a:lnTo>
                  <a:lnTo>
                    <a:pt x="4415" y="103"/>
                  </a:lnTo>
                  <a:lnTo>
                    <a:pt x="4392" y="137"/>
                  </a:lnTo>
                  <a:lnTo>
                    <a:pt x="4380" y="183"/>
                  </a:lnTo>
                  <a:lnTo>
                    <a:pt x="4380" y="228"/>
                  </a:lnTo>
                  <a:lnTo>
                    <a:pt x="4380" y="274"/>
                  </a:lnTo>
                  <a:lnTo>
                    <a:pt x="4392" y="319"/>
                  </a:lnTo>
                  <a:lnTo>
                    <a:pt x="2447" y="1434"/>
                  </a:lnTo>
                  <a:lnTo>
                    <a:pt x="2412" y="1389"/>
                  </a:lnTo>
                  <a:lnTo>
                    <a:pt x="2367" y="1355"/>
                  </a:lnTo>
                  <a:lnTo>
                    <a:pt x="2310" y="1332"/>
                  </a:lnTo>
                  <a:lnTo>
                    <a:pt x="2185" y="1332"/>
                  </a:lnTo>
                  <a:lnTo>
                    <a:pt x="2128" y="1355"/>
                  </a:lnTo>
                  <a:lnTo>
                    <a:pt x="2071" y="1389"/>
                  </a:lnTo>
                  <a:lnTo>
                    <a:pt x="2037" y="1434"/>
                  </a:lnTo>
                  <a:lnTo>
                    <a:pt x="115" y="331"/>
                  </a:lnTo>
                  <a:lnTo>
                    <a:pt x="137" y="285"/>
                  </a:lnTo>
                  <a:lnTo>
                    <a:pt x="137" y="228"/>
                  </a:lnTo>
                  <a:lnTo>
                    <a:pt x="126" y="160"/>
                  </a:lnTo>
                  <a:lnTo>
                    <a:pt x="103" y="92"/>
                  </a:lnTo>
                  <a:lnTo>
                    <a:pt x="58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917401" y="2488331"/>
              <a:ext cx="543002" cy="612081"/>
            </a:xfrm>
            <a:custGeom>
              <a:avLst/>
              <a:gdLst/>
              <a:ahLst/>
              <a:cxnLst/>
              <a:rect l="l" t="t" r="r" b="b"/>
              <a:pathLst>
                <a:path w="5188" h="5848" extrusionOk="0">
                  <a:moveTo>
                    <a:pt x="2765" y="296"/>
                  </a:moveTo>
                  <a:lnTo>
                    <a:pt x="4767" y="1457"/>
                  </a:lnTo>
                  <a:lnTo>
                    <a:pt x="4756" y="1502"/>
                  </a:lnTo>
                  <a:lnTo>
                    <a:pt x="4756" y="1548"/>
                  </a:lnTo>
                  <a:lnTo>
                    <a:pt x="4756" y="1582"/>
                  </a:lnTo>
                  <a:lnTo>
                    <a:pt x="4767" y="1627"/>
                  </a:lnTo>
                  <a:lnTo>
                    <a:pt x="4778" y="1661"/>
                  </a:lnTo>
                  <a:lnTo>
                    <a:pt x="4812" y="1695"/>
                  </a:lnTo>
                  <a:lnTo>
                    <a:pt x="4835" y="1718"/>
                  </a:lnTo>
                  <a:lnTo>
                    <a:pt x="4869" y="1741"/>
                  </a:lnTo>
                  <a:lnTo>
                    <a:pt x="4903" y="1752"/>
                  </a:lnTo>
                  <a:lnTo>
                    <a:pt x="4949" y="1764"/>
                  </a:lnTo>
                  <a:lnTo>
                    <a:pt x="4949" y="4096"/>
                  </a:lnTo>
                  <a:lnTo>
                    <a:pt x="4915" y="4107"/>
                  </a:lnTo>
                  <a:lnTo>
                    <a:pt x="4869" y="4118"/>
                  </a:lnTo>
                  <a:lnTo>
                    <a:pt x="4812" y="4164"/>
                  </a:lnTo>
                  <a:lnTo>
                    <a:pt x="4790" y="4187"/>
                  </a:lnTo>
                  <a:lnTo>
                    <a:pt x="4778" y="4221"/>
                  </a:lnTo>
                  <a:lnTo>
                    <a:pt x="4767" y="4266"/>
                  </a:lnTo>
                  <a:lnTo>
                    <a:pt x="4756" y="4300"/>
                  </a:lnTo>
                  <a:lnTo>
                    <a:pt x="4767" y="4335"/>
                  </a:lnTo>
                  <a:lnTo>
                    <a:pt x="4778" y="4380"/>
                  </a:lnTo>
                  <a:lnTo>
                    <a:pt x="2765" y="5529"/>
                  </a:lnTo>
                  <a:lnTo>
                    <a:pt x="2731" y="5495"/>
                  </a:lnTo>
                  <a:lnTo>
                    <a:pt x="2697" y="5472"/>
                  </a:lnTo>
                  <a:lnTo>
                    <a:pt x="2651" y="5449"/>
                  </a:lnTo>
                  <a:lnTo>
                    <a:pt x="2549" y="5449"/>
                  </a:lnTo>
                  <a:lnTo>
                    <a:pt x="2503" y="5472"/>
                  </a:lnTo>
                  <a:lnTo>
                    <a:pt x="2469" y="5495"/>
                  </a:lnTo>
                  <a:lnTo>
                    <a:pt x="2435" y="5529"/>
                  </a:lnTo>
                  <a:lnTo>
                    <a:pt x="433" y="4380"/>
                  </a:lnTo>
                  <a:lnTo>
                    <a:pt x="433" y="4335"/>
                  </a:lnTo>
                  <a:lnTo>
                    <a:pt x="444" y="4300"/>
                  </a:lnTo>
                  <a:lnTo>
                    <a:pt x="433" y="4266"/>
                  </a:lnTo>
                  <a:lnTo>
                    <a:pt x="421" y="4221"/>
                  </a:lnTo>
                  <a:lnTo>
                    <a:pt x="410" y="4187"/>
                  </a:lnTo>
                  <a:lnTo>
                    <a:pt x="387" y="4153"/>
                  </a:lnTo>
                  <a:lnTo>
                    <a:pt x="330" y="4107"/>
                  </a:lnTo>
                  <a:lnTo>
                    <a:pt x="296" y="4096"/>
                  </a:lnTo>
                  <a:lnTo>
                    <a:pt x="251" y="4084"/>
                  </a:lnTo>
                  <a:lnTo>
                    <a:pt x="251" y="1718"/>
                  </a:lnTo>
                  <a:lnTo>
                    <a:pt x="308" y="1695"/>
                  </a:lnTo>
                  <a:lnTo>
                    <a:pt x="353" y="1661"/>
                  </a:lnTo>
                  <a:lnTo>
                    <a:pt x="387" y="1604"/>
                  </a:lnTo>
                  <a:lnTo>
                    <a:pt x="399" y="1548"/>
                  </a:lnTo>
                  <a:lnTo>
                    <a:pt x="387" y="1491"/>
                  </a:lnTo>
                  <a:lnTo>
                    <a:pt x="2435" y="308"/>
                  </a:lnTo>
                  <a:lnTo>
                    <a:pt x="2469" y="342"/>
                  </a:lnTo>
                  <a:lnTo>
                    <a:pt x="2503" y="365"/>
                  </a:lnTo>
                  <a:lnTo>
                    <a:pt x="2549" y="387"/>
                  </a:lnTo>
                  <a:lnTo>
                    <a:pt x="2651" y="387"/>
                  </a:lnTo>
                  <a:lnTo>
                    <a:pt x="2697" y="365"/>
                  </a:lnTo>
                  <a:lnTo>
                    <a:pt x="2731" y="342"/>
                  </a:lnTo>
                  <a:lnTo>
                    <a:pt x="2765" y="296"/>
                  </a:lnTo>
                  <a:close/>
                  <a:moveTo>
                    <a:pt x="2560" y="1"/>
                  </a:moveTo>
                  <a:lnTo>
                    <a:pt x="2526" y="12"/>
                  </a:lnTo>
                  <a:lnTo>
                    <a:pt x="2492" y="35"/>
                  </a:lnTo>
                  <a:lnTo>
                    <a:pt x="2458" y="57"/>
                  </a:lnTo>
                  <a:lnTo>
                    <a:pt x="2435" y="92"/>
                  </a:lnTo>
                  <a:lnTo>
                    <a:pt x="2424" y="126"/>
                  </a:lnTo>
                  <a:lnTo>
                    <a:pt x="2412" y="160"/>
                  </a:lnTo>
                  <a:lnTo>
                    <a:pt x="2401" y="194"/>
                  </a:lnTo>
                  <a:lnTo>
                    <a:pt x="2412" y="262"/>
                  </a:lnTo>
                  <a:lnTo>
                    <a:pt x="365" y="1445"/>
                  </a:lnTo>
                  <a:lnTo>
                    <a:pt x="342" y="1411"/>
                  </a:lnTo>
                  <a:lnTo>
                    <a:pt x="308" y="1388"/>
                  </a:lnTo>
                  <a:lnTo>
                    <a:pt x="262" y="1377"/>
                  </a:lnTo>
                  <a:lnTo>
                    <a:pt x="217" y="1366"/>
                  </a:lnTo>
                  <a:lnTo>
                    <a:pt x="183" y="1377"/>
                  </a:lnTo>
                  <a:lnTo>
                    <a:pt x="148" y="1377"/>
                  </a:lnTo>
                  <a:lnTo>
                    <a:pt x="92" y="1422"/>
                  </a:lnTo>
                  <a:lnTo>
                    <a:pt x="57" y="1479"/>
                  </a:lnTo>
                  <a:lnTo>
                    <a:pt x="46" y="1513"/>
                  </a:lnTo>
                  <a:lnTo>
                    <a:pt x="46" y="1548"/>
                  </a:lnTo>
                  <a:lnTo>
                    <a:pt x="57" y="1616"/>
                  </a:lnTo>
                  <a:lnTo>
                    <a:pt x="92" y="1661"/>
                  </a:lnTo>
                  <a:lnTo>
                    <a:pt x="148" y="1707"/>
                  </a:lnTo>
                  <a:lnTo>
                    <a:pt x="205" y="1718"/>
                  </a:lnTo>
                  <a:lnTo>
                    <a:pt x="205" y="4084"/>
                  </a:lnTo>
                  <a:lnTo>
                    <a:pt x="160" y="4096"/>
                  </a:lnTo>
                  <a:lnTo>
                    <a:pt x="126" y="4107"/>
                  </a:lnTo>
                  <a:lnTo>
                    <a:pt x="92" y="4130"/>
                  </a:lnTo>
                  <a:lnTo>
                    <a:pt x="57" y="4153"/>
                  </a:lnTo>
                  <a:lnTo>
                    <a:pt x="35" y="4187"/>
                  </a:lnTo>
                  <a:lnTo>
                    <a:pt x="12" y="4221"/>
                  </a:lnTo>
                  <a:lnTo>
                    <a:pt x="1" y="4255"/>
                  </a:lnTo>
                  <a:lnTo>
                    <a:pt x="1" y="4300"/>
                  </a:lnTo>
                  <a:lnTo>
                    <a:pt x="1" y="4346"/>
                  </a:lnTo>
                  <a:lnTo>
                    <a:pt x="23" y="4391"/>
                  </a:lnTo>
                  <a:lnTo>
                    <a:pt x="35" y="4426"/>
                  </a:lnTo>
                  <a:lnTo>
                    <a:pt x="69" y="4460"/>
                  </a:lnTo>
                  <a:lnTo>
                    <a:pt x="103" y="4482"/>
                  </a:lnTo>
                  <a:lnTo>
                    <a:pt x="137" y="4505"/>
                  </a:lnTo>
                  <a:lnTo>
                    <a:pt x="171" y="4517"/>
                  </a:lnTo>
                  <a:lnTo>
                    <a:pt x="217" y="4528"/>
                  </a:lnTo>
                  <a:lnTo>
                    <a:pt x="274" y="4517"/>
                  </a:lnTo>
                  <a:lnTo>
                    <a:pt x="330" y="4494"/>
                  </a:lnTo>
                  <a:lnTo>
                    <a:pt x="376" y="4460"/>
                  </a:lnTo>
                  <a:lnTo>
                    <a:pt x="410" y="4414"/>
                  </a:lnTo>
                  <a:lnTo>
                    <a:pt x="2412" y="5574"/>
                  </a:lnTo>
                  <a:lnTo>
                    <a:pt x="2401" y="5609"/>
                  </a:lnTo>
                  <a:lnTo>
                    <a:pt x="2401" y="5654"/>
                  </a:lnTo>
                  <a:lnTo>
                    <a:pt x="2401" y="5688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791"/>
                  </a:lnTo>
                  <a:lnTo>
                    <a:pt x="2480" y="5813"/>
                  </a:lnTo>
                  <a:lnTo>
                    <a:pt x="2526" y="5836"/>
                  </a:lnTo>
                  <a:lnTo>
                    <a:pt x="2560" y="5847"/>
                  </a:lnTo>
                  <a:lnTo>
                    <a:pt x="2640" y="5847"/>
                  </a:lnTo>
                  <a:lnTo>
                    <a:pt x="2674" y="5836"/>
                  </a:lnTo>
                  <a:lnTo>
                    <a:pt x="2708" y="5813"/>
                  </a:lnTo>
                  <a:lnTo>
                    <a:pt x="2742" y="5791"/>
                  </a:lnTo>
                  <a:lnTo>
                    <a:pt x="2765" y="5768"/>
                  </a:lnTo>
                  <a:lnTo>
                    <a:pt x="2788" y="5734"/>
                  </a:lnTo>
                  <a:lnTo>
                    <a:pt x="2799" y="5688"/>
                  </a:lnTo>
                  <a:lnTo>
                    <a:pt x="2799" y="5654"/>
                  </a:lnTo>
                  <a:lnTo>
                    <a:pt x="2799" y="5609"/>
                  </a:lnTo>
                  <a:lnTo>
                    <a:pt x="2788" y="5574"/>
                  </a:lnTo>
                  <a:lnTo>
                    <a:pt x="4790" y="4414"/>
                  </a:lnTo>
                  <a:lnTo>
                    <a:pt x="4824" y="4460"/>
                  </a:lnTo>
                  <a:lnTo>
                    <a:pt x="4869" y="4482"/>
                  </a:lnTo>
                  <a:lnTo>
                    <a:pt x="4915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51" y="4494"/>
                  </a:lnTo>
                  <a:lnTo>
                    <a:pt x="5085" y="4471"/>
                  </a:lnTo>
                  <a:lnTo>
                    <a:pt x="5120" y="4448"/>
                  </a:lnTo>
                  <a:lnTo>
                    <a:pt x="5142" y="4414"/>
                  </a:lnTo>
                  <a:lnTo>
                    <a:pt x="5165" y="4380"/>
                  </a:lnTo>
                  <a:lnTo>
                    <a:pt x="5176" y="4346"/>
                  </a:lnTo>
                  <a:lnTo>
                    <a:pt x="5176" y="4300"/>
                  </a:lnTo>
                  <a:lnTo>
                    <a:pt x="5176" y="4266"/>
                  </a:lnTo>
                  <a:lnTo>
                    <a:pt x="5165" y="4221"/>
                  </a:lnTo>
                  <a:lnTo>
                    <a:pt x="5154" y="4187"/>
                  </a:lnTo>
                  <a:lnTo>
                    <a:pt x="5131" y="4164"/>
                  </a:lnTo>
                  <a:lnTo>
                    <a:pt x="5063" y="4118"/>
                  </a:lnTo>
                  <a:lnTo>
                    <a:pt x="5029" y="4107"/>
                  </a:lnTo>
                  <a:lnTo>
                    <a:pt x="4994" y="4096"/>
                  </a:lnTo>
                  <a:lnTo>
                    <a:pt x="4994" y="1764"/>
                  </a:lnTo>
                  <a:lnTo>
                    <a:pt x="5029" y="1752"/>
                  </a:lnTo>
                  <a:lnTo>
                    <a:pt x="5074" y="1741"/>
                  </a:lnTo>
                  <a:lnTo>
                    <a:pt x="5108" y="1718"/>
                  </a:lnTo>
                  <a:lnTo>
                    <a:pt x="5131" y="1695"/>
                  </a:lnTo>
                  <a:lnTo>
                    <a:pt x="5154" y="1661"/>
                  </a:lnTo>
                  <a:lnTo>
                    <a:pt x="5176" y="1627"/>
                  </a:lnTo>
                  <a:lnTo>
                    <a:pt x="5188" y="1582"/>
                  </a:lnTo>
                  <a:lnTo>
                    <a:pt x="5188" y="1548"/>
                  </a:lnTo>
                  <a:lnTo>
                    <a:pt x="5188" y="1502"/>
                  </a:lnTo>
                  <a:lnTo>
                    <a:pt x="5176" y="1457"/>
                  </a:lnTo>
                  <a:lnTo>
                    <a:pt x="5154" y="1422"/>
                  </a:lnTo>
                  <a:lnTo>
                    <a:pt x="5120" y="1388"/>
                  </a:lnTo>
                  <a:lnTo>
                    <a:pt x="5097" y="1366"/>
                  </a:lnTo>
                  <a:lnTo>
                    <a:pt x="5051" y="1343"/>
                  </a:lnTo>
                  <a:lnTo>
                    <a:pt x="5017" y="1331"/>
                  </a:lnTo>
                  <a:lnTo>
                    <a:pt x="4972" y="1320"/>
                  </a:lnTo>
                  <a:lnTo>
                    <a:pt x="4915" y="1331"/>
                  </a:lnTo>
                  <a:lnTo>
                    <a:pt x="4869" y="1354"/>
                  </a:lnTo>
                  <a:lnTo>
                    <a:pt x="4824" y="1377"/>
                  </a:lnTo>
                  <a:lnTo>
                    <a:pt x="4790" y="1422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88" y="160"/>
                  </a:lnTo>
                  <a:lnTo>
                    <a:pt x="2776" y="126"/>
                  </a:lnTo>
                  <a:lnTo>
                    <a:pt x="2765" y="92"/>
                  </a:lnTo>
                  <a:lnTo>
                    <a:pt x="2742" y="57"/>
                  </a:lnTo>
                  <a:lnTo>
                    <a:pt x="2708" y="35"/>
                  </a:lnTo>
                  <a:lnTo>
                    <a:pt x="2674" y="12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" name="Google Shape;34;p3"/>
          <p:cNvSpPr/>
          <p:nvPr/>
        </p:nvSpPr>
        <p:spPr>
          <a:xfrm>
            <a:off x="9061884" y="5072013"/>
            <a:ext cx="82162" cy="71486"/>
          </a:xfrm>
          <a:custGeom>
            <a:avLst/>
            <a:gdLst/>
            <a:ahLst/>
            <a:cxnLst/>
            <a:rect l="l" t="t" r="r" b="b"/>
            <a:pathLst>
              <a:path w="785" h="683" extrusionOk="0">
                <a:moveTo>
                  <a:pt x="785" y="0"/>
                </a:moveTo>
                <a:lnTo>
                  <a:pt x="751" y="68"/>
                </a:lnTo>
                <a:lnTo>
                  <a:pt x="739" y="137"/>
                </a:lnTo>
                <a:lnTo>
                  <a:pt x="751" y="193"/>
                </a:lnTo>
                <a:lnTo>
                  <a:pt x="762" y="239"/>
                </a:lnTo>
                <a:lnTo>
                  <a:pt x="0" y="683"/>
                </a:lnTo>
                <a:lnTo>
                  <a:pt x="91" y="683"/>
                </a:lnTo>
                <a:lnTo>
                  <a:pt x="785" y="284"/>
                </a:lnTo>
                <a:lnTo>
                  <a:pt x="78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0" y="0"/>
            <a:ext cx="116806" cy="92943"/>
          </a:xfrm>
          <a:custGeom>
            <a:avLst/>
            <a:gdLst/>
            <a:ahLst/>
            <a:cxnLst/>
            <a:rect l="l" t="t" r="r" b="b"/>
            <a:pathLst>
              <a:path w="1116" h="888" extrusionOk="0">
                <a:moveTo>
                  <a:pt x="1025" y="0"/>
                </a:moveTo>
                <a:lnTo>
                  <a:pt x="69" y="546"/>
                </a:lnTo>
                <a:lnTo>
                  <a:pt x="35" y="523"/>
                </a:lnTo>
                <a:lnTo>
                  <a:pt x="1" y="489"/>
                </a:lnTo>
                <a:lnTo>
                  <a:pt x="1" y="887"/>
                </a:lnTo>
                <a:lnTo>
                  <a:pt x="46" y="853"/>
                </a:lnTo>
                <a:lnTo>
                  <a:pt x="80" y="808"/>
                </a:lnTo>
                <a:lnTo>
                  <a:pt x="103" y="751"/>
                </a:lnTo>
                <a:lnTo>
                  <a:pt x="115" y="683"/>
                </a:lnTo>
                <a:lnTo>
                  <a:pt x="103" y="637"/>
                </a:lnTo>
                <a:lnTo>
                  <a:pt x="92" y="592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>
              <a:alpha val="111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3"/>
          <p:cNvSpPr/>
          <p:nvPr/>
        </p:nvSpPr>
        <p:spPr>
          <a:xfrm>
            <a:off x="8147416" y="0"/>
            <a:ext cx="996620" cy="953707"/>
          </a:xfrm>
          <a:custGeom>
            <a:avLst/>
            <a:gdLst/>
            <a:ahLst/>
            <a:cxnLst/>
            <a:rect l="l" t="t" r="r" b="b"/>
            <a:pathLst>
              <a:path w="9522" h="9112" extrusionOk="0">
                <a:moveTo>
                  <a:pt x="2833" y="3572"/>
                </a:moveTo>
                <a:lnTo>
                  <a:pt x="4801" y="4709"/>
                </a:lnTo>
                <a:lnTo>
                  <a:pt x="4778" y="4744"/>
                </a:lnTo>
                <a:lnTo>
                  <a:pt x="4778" y="4789"/>
                </a:lnTo>
                <a:lnTo>
                  <a:pt x="4778" y="4835"/>
                </a:lnTo>
                <a:lnTo>
                  <a:pt x="4790" y="4869"/>
                </a:lnTo>
                <a:lnTo>
                  <a:pt x="4813" y="4903"/>
                </a:lnTo>
                <a:lnTo>
                  <a:pt x="4835" y="4937"/>
                </a:lnTo>
                <a:lnTo>
                  <a:pt x="4869" y="4960"/>
                </a:lnTo>
                <a:lnTo>
                  <a:pt x="4904" y="4982"/>
                </a:lnTo>
                <a:lnTo>
                  <a:pt x="4938" y="4994"/>
                </a:lnTo>
                <a:lnTo>
                  <a:pt x="4972" y="5005"/>
                </a:lnTo>
                <a:lnTo>
                  <a:pt x="4972" y="7371"/>
                </a:lnTo>
                <a:lnTo>
                  <a:pt x="4915" y="7394"/>
                </a:lnTo>
                <a:lnTo>
                  <a:pt x="4869" y="7428"/>
                </a:lnTo>
                <a:lnTo>
                  <a:pt x="4835" y="7485"/>
                </a:lnTo>
                <a:lnTo>
                  <a:pt x="4824" y="7553"/>
                </a:lnTo>
                <a:lnTo>
                  <a:pt x="4824" y="7599"/>
                </a:lnTo>
                <a:lnTo>
                  <a:pt x="2799" y="8782"/>
                </a:lnTo>
                <a:lnTo>
                  <a:pt x="2765" y="8736"/>
                </a:lnTo>
                <a:lnTo>
                  <a:pt x="2719" y="8714"/>
                </a:lnTo>
                <a:lnTo>
                  <a:pt x="2674" y="8691"/>
                </a:lnTo>
                <a:lnTo>
                  <a:pt x="2572" y="8691"/>
                </a:lnTo>
                <a:lnTo>
                  <a:pt x="2526" y="8714"/>
                </a:lnTo>
                <a:lnTo>
                  <a:pt x="2492" y="8736"/>
                </a:lnTo>
                <a:lnTo>
                  <a:pt x="2458" y="8770"/>
                </a:lnTo>
                <a:lnTo>
                  <a:pt x="433" y="7610"/>
                </a:lnTo>
                <a:lnTo>
                  <a:pt x="444" y="7553"/>
                </a:lnTo>
                <a:lnTo>
                  <a:pt x="433" y="7485"/>
                </a:lnTo>
                <a:lnTo>
                  <a:pt x="399" y="7428"/>
                </a:lnTo>
                <a:lnTo>
                  <a:pt x="342" y="7383"/>
                </a:lnTo>
                <a:lnTo>
                  <a:pt x="285" y="7360"/>
                </a:lnTo>
                <a:lnTo>
                  <a:pt x="285" y="5039"/>
                </a:lnTo>
                <a:lnTo>
                  <a:pt x="331" y="5028"/>
                </a:lnTo>
                <a:lnTo>
                  <a:pt x="365" y="5017"/>
                </a:lnTo>
                <a:lnTo>
                  <a:pt x="410" y="4994"/>
                </a:lnTo>
                <a:lnTo>
                  <a:pt x="444" y="4960"/>
                </a:lnTo>
                <a:lnTo>
                  <a:pt x="467" y="4926"/>
                </a:lnTo>
                <a:lnTo>
                  <a:pt x="490" y="4880"/>
                </a:lnTo>
                <a:lnTo>
                  <a:pt x="501" y="4835"/>
                </a:lnTo>
                <a:lnTo>
                  <a:pt x="501" y="4789"/>
                </a:lnTo>
                <a:lnTo>
                  <a:pt x="501" y="4744"/>
                </a:lnTo>
                <a:lnTo>
                  <a:pt x="478" y="4687"/>
                </a:lnTo>
                <a:lnTo>
                  <a:pt x="2424" y="3572"/>
                </a:lnTo>
                <a:lnTo>
                  <a:pt x="2458" y="3617"/>
                </a:lnTo>
                <a:lnTo>
                  <a:pt x="2503" y="3651"/>
                </a:lnTo>
                <a:lnTo>
                  <a:pt x="2560" y="3674"/>
                </a:lnTo>
                <a:lnTo>
                  <a:pt x="2628" y="3686"/>
                </a:lnTo>
                <a:lnTo>
                  <a:pt x="2685" y="3674"/>
                </a:lnTo>
                <a:lnTo>
                  <a:pt x="2742" y="3651"/>
                </a:lnTo>
                <a:lnTo>
                  <a:pt x="2788" y="3617"/>
                </a:lnTo>
                <a:lnTo>
                  <a:pt x="2833" y="3572"/>
                </a:lnTo>
                <a:close/>
                <a:moveTo>
                  <a:pt x="3777" y="0"/>
                </a:moveTo>
                <a:lnTo>
                  <a:pt x="2810" y="557"/>
                </a:lnTo>
                <a:lnTo>
                  <a:pt x="2776" y="523"/>
                </a:lnTo>
                <a:lnTo>
                  <a:pt x="2731" y="489"/>
                </a:lnTo>
                <a:lnTo>
                  <a:pt x="2674" y="466"/>
                </a:lnTo>
                <a:lnTo>
                  <a:pt x="2583" y="466"/>
                </a:lnTo>
                <a:lnTo>
                  <a:pt x="2537" y="478"/>
                </a:lnTo>
                <a:lnTo>
                  <a:pt x="2503" y="501"/>
                </a:lnTo>
                <a:lnTo>
                  <a:pt x="2469" y="535"/>
                </a:lnTo>
                <a:lnTo>
                  <a:pt x="2435" y="557"/>
                </a:lnTo>
                <a:lnTo>
                  <a:pt x="2412" y="603"/>
                </a:lnTo>
                <a:lnTo>
                  <a:pt x="2401" y="648"/>
                </a:lnTo>
                <a:lnTo>
                  <a:pt x="2401" y="683"/>
                </a:lnTo>
                <a:lnTo>
                  <a:pt x="2401" y="728"/>
                </a:lnTo>
                <a:lnTo>
                  <a:pt x="2412" y="774"/>
                </a:lnTo>
                <a:lnTo>
                  <a:pt x="2435" y="808"/>
                </a:lnTo>
                <a:lnTo>
                  <a:pt x="2458" y="842"/>
                </a:lnTo>
                <a:lnTo>
                  <a:pt x="2492" y="865"/>
                </a:lnTo>
                <a:lnTo>
                  <a:pt x="2526" y="887"/>
                </a:lnTo>
                <a:lnTo>
                  <a:pt x="2560" y="899"/>
                </a:lnTo>
                <a:lnTo>
                  <a:pt x="2606" y="910"/>
                </a:lnTo>
                <a:lnTo>
                  <a:pt x="2606" y="3208"/>
                </a:lnTo>
                <a:lnTo>
                  <a:pt x="2560" y="3219"/>
                </a:lnTo>
                <a:lnTo>
                  <a:pt x="2515" y="3231"/>
                </a:lnTo>
                <a:lnTo>
                  <a:pt x="2481" y="3253"/>
                </a:lnTo>
                <a:lnTo>
                  <a:pt x="2446" y="3276"/>
                </a:lnTo>
                <a:lnTo>
                  <a:pt x="2424" y="3322"/>
                </a:lnTo>
                <a:lnTo>
                  <a:pt x="2401" y="3356"/>
                </a:lnTo>
                <a:lnTo>
                  <a:pt x="2390" y="3401"/>
                </a:lnTo>
                <a:lnTo>
                  <a:pt x="2378" y="3447"/>
                </a:lnTo>
                <a:lnTo>
                  <a:pt x="2390" y="3492"/>
                </a:lnTo>
                <a:lnTo>
                  <a:pt x="2401" y="3526"/>
                </a:lnTo>
                <a:lnTo>
                  <a:pt x="456" y="4653"/>
                </a:lnTo>
                <a:lnTo>
                  <a:pt x="422" y="4607"/>
                </a:lnTo>
                <a:lnTo>
                  <a:pt x="376" y="4573"/>
                </a:lnTo>
                <a:lnTo>
                  <a:pt x="319" y="4550"/>
                </a:lnTo>
                <a:lnTo>
                  <a:pt x="251" y="4539"/>
                </a:lnTo>
                <a:lnTo>
                  <a:pt x="205" y="4550"/>
                </a:lnTo>
                <a:lnTo>
                  <a:pt x="160" y="4562"/>
                </a:lnTo>
                <a:lnTo>
                  <a:pt x="114" y="4584"/>
                </a:lnTo>
                <a:lnTo>
                  <a:pt x="80" y="4618"/>
                </a:lnTo>
                <a:lnTo>
                  <a:pt x="46" y="4653"/>
                </a:lnTo>
                <a:lnTo>
                  <a:pt x="23" y="4698"/>
                </a:lnTo>
                <a:lnTo>
                  <a:pt x="12" y="4744"/>
                </a:lnTo>
                <a:lnTo>
                  <a:pt x="1" y="4789"/>
                </a:lnTo>
                <a:lnTo>
                  <a:pt x="12" y="4846"/>
                </a:lnTo>
                <a:lnTo>
                  <a:pt x="23" y="4891"/>
                </a:lnTo>
                <a:lnTo>
                  <a:pt x="46" y="4926"/>
                </a:lnTo>
                <a:lnTo>
                  <a:pt x="69" y="4960"/>
                </a:lnTo>
                <a:lnTo>
                  <a:pt x="103" y="4994"/>
                </a:lnTo>
                <a:lnTo>
                  <a:pt x="149" y="5017"/>
                </a:lnTo>
                <a:lnTo>
                  <a:pt x="183" y="5039"/>
                </a:lnTo>
                <a:lnTo>
                  <a:pt x="240" y="5039"/>
                </a:lnTo>
                <a:lnTo>
                  <a:pt x="240" y="7360"/>
                </a:lnTo>
                <a:lnTo>
                  <a:pt x="171" y="7383"/>
                </a:lnTo>
                <a:lnTo>
                  <a:pt x="114" y="7417"/>
                </a:lnTo>
                <a:lnTo>
                  <a:pt x="69" y="7474"/>
                </a:lnTo>
                <a:lnTo>
                  <a:pt x="69" y="7508"/>
                </a:lnTo>
                <a:lnTo>
                  <a:pt x="58" y="7553"/>
                </a:lnTo>
                <a:lnTo>
                  <a:pt x="69" y="7587"/>
                </a:lnTo>
                <a:lnTo>
                  <a:pt x="80" y="7622"/>
                </a:lnTo>
                <a:lnTo>
                  <a:pt x="92" y="7656"/>
                </a:lnTo>
                <a:lnTo>
                  <a:pt x="114" y="7690"/>
                </a:lnTo>
                <a:lnTo>
                  <a:pt x="149" y="7713"/>
                </a:lnTo>
                <a:lnTo>
                  <a:pt x="183" y="7724"/>
                </a:lnTo>
                <a:lnTo>
                  <a:pt x="217" y="7735"/>
                </a:lnTo>
                <a:lnTo>
                  <a:pt x="251" y="7747"/>
                </a:lnTo>
                <a:lnTo>
                  <a:pt x="308" y="7735"/>
                </a:lnTo>
                <a:lnTo>
                  <a:pt x="353" y="7713"/>
                </a:lnTo>
                <a:lnTo>
                  <a:pt x="387" y="7690"/>
                </a:lnTo>
                <a:lnTo>
                  <a:pt x="422" y="7656"/>
                </a:lnTo>
                <a:lnTo>
                  <a:pt x="2435" y="8816"/>
                </a:lnTo>
                <a:lnTo>
                  <a:pt x="2424" y="8850"/>
                </a:lnTo>
                <a:lnTo>
                  <a:pt x="2412" y="8896"/>
                </a:lnTo>
                <a:lnTo>
                  <a:pt x="2424" y="8941"/>
                </a:lnTo>
                <a:lnTo>
                  <a:pt x="2435" y="8975"/>
                </a:lnTo>
                <a:lnTo>
                  <a:pt x="2446" y="9021"/>
                </a:lnTo>
                <a:lnTo>
                  <a:pt x="2481" y="9043"/>
                </a:lnTo>
                <a:lnTo>
                  <a:pt x="2503" y="9078"/>
                </a:lnTo>
                <a:lnTo>
                  <a:pt x="2537" y="9089"/>
                </a:lnTo>
                <a:lnTo>
                  <a:pt x="2583" y="9100"/>
                </a:lnTo>
                <a:lnTo>
                  <a:pt x="2628" y="9112"/>
                </a:lnTo>
                <a:lnTo>
                  <a:pt x="2663" y="9100"/>
                </a:lnTo>
                <a:lnTo>
                  <a:pt x="2708" y="9089"/>
                </a:lnTo>
                <a:lnTo>
                  <a:pt x="2742" y="9078"/>
                </a:lnTo>
                <a:lnTo>
                  <a:pt x="2776" y="9043"/>
                </a:lnTo>
                <a:lnTo>
                  <a:pt x="2799" y="9021"/>
                </a:lnTo>
                <a:lnTo>
                  <a:pt x="2822" y="8975"/>
                </a:lnTo>
                <a:lnTo>
                  <a:pt x="2833" y="8941"/>
                </a:lnTo>
                <a:lnTo>
                  <a:pt x="2833" y="8896"/>
                </a:lnTo>
                <a:lnTo>
                  <a:pt x="2833" y="8861"/>
                </a:lnTo>
                <a:lnTo>
                  <a:pt x="2822" y="8816"/>
                </a:lnTo>
                <a:lnTo>
                  <a:pt x="4847" y="7644"/>
                </a:lnTo>
                <a:lnTo>
                  <a:pt x="4869" y="7678"/>
                </a:lnTo>
                <a:lnTo>
                  <a:pt x="4915" y="7701"/>
                </a:lnTo>
                <a:lnTo>
                  <a:pt x="4949" y="7724"/>
                </a:lnTo>
                <a:lnTo>
                  <a:pt x="5029" y="7724"/>
                </a:lnTo>
                <a:lnTo>
                  <a:pt x="5063" y="7713"/>
                </a:lnTo>
                <a:lnTo>
                  <a:pt x="5120" y="7678"/>
                </a:lnTo>
                <a:lnTo>
                  <a:pt x="5154" y="7622"/>
                </a:lnTo>
                <a:lnTo>
                  <a:pt x="5165" y="7587"/>
                </a:lnTo>
                <a:lnTo>
                  <a:pt x="5165" y="7553"/>
                </a:lnTo>
                <a:lnTo>
                  <a:pt x="5154" y="7485"/>
                </a:lnTo>
                <a:lnTo>
                  <a:pt x="5131" y="7439"/>
                </a:lnTo>
                <a:lnTo>
                  <a:pt x="5074" y="7394"/>
                </a:lnTo>
                <a:lnTo>
                  <a:pt x="5017" y="7383"/>
                </a:lnTo>
                <a:lnTo>
                  <a:pt x="5017" y="5005"/>
                </a:lnTo>
                <a:lnTo>
                  <a:pt x="5063" y="4994"/>
                </a:lnTo>
                <a:lnTo>
                  <a:pt x="5097" y="4982"/>
                </a:lnTo>
                <a:lnTo>
                  <a:pt x="5154" y="4937"/>
                </a:lnTo>
                <a:lnTo>
                  <a:pt x="5177" y="4903"/>
                </a:lnTo>
                <a:lnTo>
                  <a:pt x="5199" y="4869"/>
                </a:lnTo>
                <a:lnTo>
                  <a:pt x="5199" y="4835"/>
                </a:lnTo>
                <a:lnTo>
                  <a:pt x="5211" y="4789"/>
                </a:lnTo>
                <a:lnTo>
                  <a:pt x="5199" y="4755"/>
                </a:lnTo>
                <a:lnTo>
                  <a:pt x="5188" y="4709"/>
                </a:lnTo>
                <a:lnTo>
                  <a:pt x="7167" y="3572"/>
                </a:lnTo>
                <a:lnTo>
                  <a:pt x="7201" y="3617"/>
                </a:lnTo>
                <a:lnTo>
                  <a:pt x="7247" y="3651"/>
                </a:lnTo>
                <a:lnTo>
                  <a:pt x="7304" y="3674"/>
                </a:lnTo>
                <a:lnTo>
                  <a:pt x="7361" y="3686"/>
                </a:lnTo>
                <a:lnTo>
                  <a:pt x="7429" y="3674"/>
                </a:lnTo>
                <a:lnTo>
                  <a:pt x="7486" y="3651"/>
                </a:lnTo>
                <a:lnTo>
                  <a:pt x="7531" y="3617"/>
                </a:lnTo>
                <a:lnTo>
                  <a:pt x="7565" y="3572"/>
                </a:lnTo>
                <a:lnTo>
                  <a:pt x="9522" y="4698"/>
                </a:lnTo>
                <a:lnTo>
                  <a:pt x="9522" y="4641"/>
                </a:lnTo>
                <a:lnTo>
                  <a:pt x="7588" y="3526"/>
                </a:lnTo>
                <a:lnTo>
                  <a:pt x="7599" y="3481"/>
                </a:lnTo>
                <a:lnTo>
                  <a:pt x="7599" y="3447"/>
                </a:lnTo>
                <a:lnTo>
                  <a:pt x="7599" y="3401"/>
                </a:lnTo>
                <a:lnTo>
                  <a:pt x="7588" y="3356"/>
                </a:lnTo>
                <a:lnTo>
                  <a:pt x="7565" y="3322"/>
                </a:lnTo>
                <a:lnTo>
                  <a:pt x="7543" y="3287"/>
                </a:lnTo>
                <a:lnTo>
                  <a:pt x="7508" y="3265"/>
                </a:lnTo>
                <a:lnTo>
                  <a:pt x="7474" y="3242"/>
                </a:lnTo>
                <a:lnTo>
                  <a:pt x="7440" y="3219"/>
                </a:lnTo>
                <a:lnTo>
                  <a:pt x="7395" y="3208"/>
                </a:lnTo>
                <a:lnTo>
                  <a:pt x="7395" y="921"/>
                </a:lnTo>
                <a:lnTo>
                  <a:pt x="7440" y="910"/>
                </a:lnTo>
                <a:lnTo>
                  <a:pt x="7474" y="899"/>
                </a:lnTo>
                <a:lnTo>
                  <a:pt x="7508" y="876"/>
                </a:lnTo>
                <a:lnTo>
                  <a:pt x="7543" y="842"/>
                </a:lnTo>
                <a:lnTo>
                  <a:pt x="7565" y="808"/>
                </a:lnTo>
                <a:lnTo>
                  <a:pt x="7588" y="774"/>
                </a:lnTo>
                <a:lnTo>
                  <a:pt x="7599" y="728"/>
                </a:lnTo>
                <a:lnTo>
                  <a:pt x="7599" y="683"/>
                </a:lnTo>
                <a:lnTo>
                  <a:pt x="7599" y="637"/>
                </a:lnTo>
                <a:lnTo>
                  <a:pt x="7577" y="592"/>
                </a:lnTo>
                <a:lnTo>
                  <a:pt x="8612" y="0"/>
                </a:lnTo>
                <a:lnTo>
                  <a:pt x="8521" y="0"/>
                </a:lnTo>
                <a:lnTo>
                  <a:pt x="7554" y="557"/>
                </a:lnTo>
                <a:lnTo>
                  <a:pt x="7520" y="512"/>
                </a:lnTo>
                <a:lnTo>
                  <a:pt x="7474" y="478"/>
                </a:lnTo>
                <a:lnTo>
                  <a:pt x="7417" y="455"/>
                </a:lnTo>
                <a:lnTo>
                  <a:pt x="7304" y="455"/>
                </a:lnTo>
                <a:lnTo>
                  <a:pt x="7258" y="478"/>
                </a:lnTo>
                <a:lnTo>
                  <a:pt x="7213" y="512"/>
                </a:lnTo>
                <a:lnTo>
                  <a:pt x="7179" y="546"/>
                </a:lnTo>
                <a:lnTo>
                  <a:pt x="6223" y="0"/>
                </a:lnTo>
                <a:lnTo>
                  <a:pt x="6132" y="0"/>
                </a:lnTo>
                <a:lnTo>
                  <a:pt x="7144" y="592"/>
                </a:lnTo>
                <a:lnTo>
                  <a:pt x="7133" y="637"/>
                </a:lnTo>
                <a:lnTo>
                  <a:pt x="7122" y="683"/>
                </a:lnTo>
                <a:lnTo>
                  <a:pt x="7133" y="739"/>
                </a:lnTo>
                <a:lnTo>
                  <a:pt x="7144" y="774"/>
                </a:lnTo>
                <a:lnTo>
                  <a:pt x="7167" y="819"/>
                </a:lnTo>
                <a:lnTo>
                  <a:pt x="7190" y="853"/>
                </a:lnTo>
                <a:lnTo>
                  <a:pt x="7224" y="876"/>
                </a:lnTo>
                <a:lnTo>
                  <a:pt x="7258" y="899"/>
                </a:lnTo>
                <a:lnTo>
                  <a:pt x="7304" y="921"/>
                </a:lnTo>
                <a:lnTo>
                  <a:pt x="7349" y="921"/>
                </a:lnTo>
                <a:lnTo>
                  <a:pt x="7349" y="3208"/>
                </a:lnTo>
                <a:lnTo>
                  <a:pt x="7304" y="3219"/>
                </a:lnTo>
                <a:lnTo>
                  <a:pt x="7258" y="3231"/>
                </a:lnTo>
                <a:lnTo>
                  <a:pt x="7224" y="3253"/>
                </a:lnTo>
                <a:lnTo>
                  <a:pt x="7190" y="3287"/>
                </a:lnTo>
                <a:lnTo>
                  <a:pt x="7167" y="3322"/>
                </a:lnTo>
                <a:lnTo>
                  <a:pt x="7144" y="3356"/>
                </a:lnTo>
                <a:lnTo>
                  <a:pt x="7133" y="3401"/>
                </a:lnTo>
                <a:lnTo>
                  <a:pt x="7122" y="3447"/>
                </a:lnTo>
                <a:lnTo>
                  <a:pt x="7133" y="3492"/>
                </a:lnTo>
                <a:lnTo>
                  <a:pt x="7144" y="3526"/>
                </a:lnTo>
                <a:lnTo>
                  <a:pt x="5165" y="4664"/>
                </a:lnTo>
                <a:lnTo>
                  <a:pt x="5131" y="4630"/>
                </a:lnTo>
                <a:lnTo>
                  <a:pt x="5097" y="4607"/>
                </a:lnTo>
                <a:lnTo>
                  <a:pt x="5051" y="4584"/>
                </a:lnTo>
                <a:lnTo>
                  <a:pt x="4995" y="4573"/>
                </a:lnTo>
                <a:lnTo>
                  <a:pt x="4938" y="4584"/>
                </a:lnTo>
                <a:lnTo>
                  <a:pt x="4892" y="4607"/>
                </a:lnTo>
                <a:lnTo>
                  <a:pt x="4858" y="4630"/>
                </a:lnTo>
                <a:lnTo>
                  <a:pt x="4824" y="4664"/>
                </a:lnTo>
                <a:lnTo>
                  <a:pt x="2845" y="3526"/>
                </a:lnTo>
                <a:lnTo>
                  <a:pt x="2856" y="3492"/>
                </a:lnTo>
                <a:lnTo>
                  <a:pt x="2867" y="3447"/>
                </a:lnTo>
                <a:lnTo>
                  <a:pt x="2856" y="3401"/>
                </a:lnTo>
                <a:lnTo>
                  <a:pt x="2845" y="3356"/>
                </a:lnTo>
                <a:lnTo>
                  <a:pt x="2833" y="3322"/>
                </a:lnTo>
                <a:lnTo>
                  <a:pt x="2799" y="3287"/>
                </a:lnTo>
                <a:lnTo>
                  <a:pt x="2776" y="3253"/>
                </a:lnTo>
                <a:lnTo>
                  <a:pt x="2731" y="3231"/>
                </a:lnTo>
                <a:lnTo>
                  <a:pt x="2697" y="3219"/>
                </a:lnTo>
                <a:lnTo>
                  <a:pt x="2651" y="3208"/>
                </a:lnTo>
                <a:lnTo>
                  <a:pt x="2651" y="910"/>
                </a:lnTo>
                <a:lnTo>
                  <a:pt x="2697" y="899"/>
                </a:lnTo>
                <a:lnTo>
                  <a:pt x="2731" y="887"/>
                </a:lnTo>
                <a:lnTo>
                  <a:pt x="2765" y="865"/>
                </a:lnTo>
                <a:lnTo>
                  <a:pt x="2788" y="842"/>
                </a:lnTo>
                <a:lnTo>
                  <a:pt x="2810" y="808"/>
                </a:lnTo>
                <a:lnTo>
                  <a:pt x="2833" y="774"/>
                </a:lnTo>
                <a:lnTo>
                  <a:pt x="2845" y="728"/>
                </a:lnTo>
                <a:lnTo>
                  <a:pt x="2845" y="683"/>
                </a:lnTo>
                <a:lnTo>
                  <a:pt x="2845" y="637"/>
                </a:lnTo>
                <a:lnTo>
                  <a:pt x="2833" y="603"/>
                </a:lnTo>
                <a:lnTo>
                  <a:pt x="3868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>
            <a:off x="9142791" y="2500263"/>
            <a:ext cx="1256" cy="16746"/>
          </a:xfrm>
          <a:custGeom>
            <a:avLst/>
            <a:gdLst/>
            <a:ahLst/>
            <a:cxnLst/>
            <a:rect l="l" t="t" r="r" b="b"/>
            <a:pathLst>
              <a:path w="12" h="160" extrusionOk="0">
                <a:moveTo>
                  <a:pt x="12" y="0"/>
                </a:moveTo>
                <a:lnTo>
                  <a:pt x="1" y="46"/>
                </a:lnTo>
                <a:lnTo>
                  <a:pt x="1" y="80"/>
                </a:lnTo>
                <a:lnTo>
                  <a:pt x="1" y="125"/>
                </a:lnTo>
                <a:lnTo>
                  <a:pt x="12" y="16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8502234" y="2722888"/>
            <a:ext cx="641806" cy="1045499"/>
          </a:xfrm>
          <a:custGeom>
            <a:avLst/>
            <a:gdLst/>
            <a:ahLst/>
            <a:cxnLst/>
            <a:rect l="l" t="t" r="r" b="b"/>
            <a:pathLst>
              <a:path w="6132" h="9989" extrusionOk="0">
                <a:moveTo>
                  <a:pt x="2765" y="4437"/>
                </a:moveTo>
                <a:lnTo>
                  <a:pt x="4824" y="5620"/>
                </a:lnTo>
                <a:lnTo>
                  <a:pt x="4812" y="5688"/>
                </a:lnTo>
                <a:lnTo>
                  <a:pt x="4824" y="5745"/>
                </a:lnTo>
                <a:lnTo>
                  <a:pt x="4846" y="5802"/>
                </a:lnTo>
                <a:lnTo>
                  <a:pt x="4903" y="5836"/>
                </a:lnTo>
                <a:lnTo>
                  <a:pt x="4960" y="5859"/>
                </a:lnTo>
                <a:lnTo>
                  <a:pt x="4960" y="8202"/>
                </a:lnTo>
                <a:lnTo>
                  <a:pt x="4915" y="8214"/>
                </a:lnTo>
                <a:lnTo>
                  <a:pt x="4869" y="8225"/>
                </a:lnTo>
                <a:lnTo>
                  <a:pt x="4835" y="8248"/>
                </a:lnTo>
                <a:lnTo>
                  <a:pt x="4801" y="8282"/>
                </a:lnTo>
                <a:lnTo>
                  <a:pt x="4778" y="8316"/>
                </a:lnTo>
                <a:lnTo>
                  <a:pt x="4755" y="8350"/>
                </a:lnTo>
                <a:lnTo>
                  <a:pt x="4744" y="8396"/>
                </a:lnTo>
                <a:lnTo>
                  <a:pt x="4744" y="8441"/>
                </a:lnTo>
                <a:lnTo>
                  <a:pt x="4744" y="8487"/>
                </a:lnTo>
                <a:lnTo>
                  <a:pt x="4755" y="8532"/>
                </a:lnTo>
                <a:lnTo>
                  <a:pt x="2776" y="9681"/>
                </a:lnTo>
                <a:lnTo>
                  <a:pt x="2742" y="9647"/>
                </a:lnTo>
                <a:lnTo>
                  <a:pt x="2708" y="9613"/>
                </a:lnTo>
                <a:lnTo>
                  <a:pt x="2662" y="9601"/>
                </a:lnTo>
                <a:lnTo>
                  <a:pt x="2606" y="9590"/>
                </a:lnTo>
                <a:lnTo>
                  <a:pt x="2560" y="9601"/>
                </a:lnTo>
                <a:lnTo>
                  <a:pt x="2515" y="9613"/>
                </a:lnTo>
                <a:lnTo>
                  <a:pt x="2480" y="9635"/>
                </a:lnTo>
                <a:lnTo>
                  <a:pt x="2446" y="9670"/>
                </a:lnTo>
                <a:lnTo>
                  <a:pt x="399" y="8498"/>
                </a:lnTo>
                <a:lnTo>
                  <a:pt x="410" y="8441"/>
                </a:lnTo>
                <a:lnTo>
                  <a:pt x="399" y="8384"/>
                </a:lnTo>
                <a:lnTo>
                  <a:pt x="376" y="8327"/>
                </a:lnTo>
                <a:lnTo>
                  <a:pt x="319" y="8293"/>
                </a:lnTo>
                <a:lnTo>
                  <a:pt x="262" y="8270"/>
                </a:lnTo>
                <a:lnTo>
                  <a:pt x="262" y="5927"/>
                </a:lnTo>
                <a:lnTo>
                  <a:pt x="308" y="5916"/>
                </a:lnTo>
                <a:lnTo>
                  <a:pt x="353" y="5893"/>
                </a:lnTo>
                <a:lnTo>
                  <a:pt x="387" y="5870"/>
                </a:lnTo>
                <a:lnTo>
                  <a:pt x="421" y="5847"/>
                </a:lnTo>
                <a:lnTo>
                  <a:pt x="444" y="5813"/>
                </a:lnTo>
                <a:lnTo>
                  <a:pt x="467" y="5768"/>
                </a:lnTo>
                <a:lnTo>
                  <a:pt x="478" y="5734"/>
                </a:lnTo>
                <a:lnTo>
                  <a:pt x="478" y="5688"/>
                </a:lnTo>
                <a:lnTo>
                  <a:pt x="478" y="5631"/>
                </a:lnTo>
                <a:lnTo>
                  <a:pt x="467" y="5586"/>
                </a:lnTo>
                <a:lnTo>
                  <a:pt x="2458" y="4437"/>
                </a:lnTo>
                <a:lnTo>
                  <a:pt x="2480" y="4471"/>
                </a:lnTo>
                <a:lnTo>
                  <a:pt x="2526" y="4494"/>
                </a:lnTo>
                <a:lnTo>
                  <a:pt x="2560" y="4517"/>
                </a:lnTo>
                <a:lnTo>
                  <a:pt x="2651" y="4517"/>
                </a:lnTo>
                <a:lnTo>
                  <a:pt x="2697" y="4494"/>
                </a:lnTo>
                <a:lnTo>
                  <a:pt x="2731" y="4471"/>
                </a:lnTo>
                <a:lnTo>
                  <a:pt x="2765" y="4437"/>
                </a:lnTo>
                <a:close/>
                <a:moveTo>
                  <a:pt x="4983" y="0"/>
                </a:moveTo>
                <a:lnTo>
                  <a:pt x="4938" y="12"/>
                </a:lnTo>
                <a:lnTo>
                  <a:pt x="4892" y="23"/>
                </a:lnTo>
                <a:lnTo>
                  <a:pt x="4846" y="46"/>
                </a:lnTo>
                <a:lnTo>
                  <a:pt x="4812" y="69"/>
                </a:lnTo>
                <a:lnTo>
                  <a:pt x="4790" y="103"/>
                </a:lnTo>
                <a:lnTo>
                  <a:pt x="4767" y="137"/>
                </a:lnTo>
                <a:lnTo>
                  <a:pt x="4755" y="182"/>
                </a:lnTo>
                <a:lnTo>
                  <a:pt x="4755" y="228"/>
                </a:lnTo>
                <a:lnTo>
                  <a:pt x="4755" y="273"/>
                </a:lnTo>
                <a:lnTo>
                  <a:pt x="4767" y="319"/>
                </a:lnTo>
                <a:lnTo>
                  <a:pt x="2742" y="1479"/>
                </a:lnTo>
                <a:lnTo>
                  <a:pt x="2719" y="1457"/>
                </a:lnTo>
                <a:lnTo>
                  <a:pt x="2685" y="1434"/>
                </a:lnTo>
                <a:lnTo>
                  <a:pt x="2651" y="1422"/>
                </a:lnTo>
                <a:lnTo>
                  <a:pt x="2606" y="1411"/>
                </a:lnTo>
                <a:lnTo>
                  <a:pt x="2549" y="1422"/>
                </a:lnTo>
                <a:lnTo>
                  <a:pt x="2492" y="1457"/>
                </a:lnTo>
                <a:lnTo>
                  <a:pt x="2458" y="1513"/>
                </a:lnTo>
                <a:lnTo>
                  <a:pt x="2446" y="1582"/>
                </a:lnTo>
                <a:lnTo>
                  <a:pt x="2458" y="1639"/>
                </a:lnTo>
                <a:lnTo>
                  <a:pt x="2480" y="1695"/>
                </a:lnTo>
                <a:lnTo>
                  <a:pt x="2537" y="1730"/>
                </a:lnTo>
                <a:lnTo>
                  <a:pt x="2594" y="1741"/>
                </a:lnTo>
                <a:lnTo>
                  <a:pt x="2594" y="4153"/>
                </a:lnTo>
                <a:lnTo>
                  <a:pt x="2526" y="4175"/>
                </a:lnTo>
                <a:lnTo>
                  <a:pt x="2469" y="4209"/>
                </a:lnTo>
                <a:lnTo>
                  <a:pt x="2435" y="4266"/>
                </a:lnTo>
                <a:lnTo>
                  <a:pt x="2424" y="4335"/>
                </a:lnTo>
                <a:lnTo>
                  <a:pt x="2435" y="4403"/>
                </a:lnTo>
                <a:lnTo>
                  <a:pt x="444" y="5552"/>
                </a:lnTo>
                <a:lnTo>
                  <a:pt x="399" y="5506"/>
                </a:lnTo>
                <a:lnTo>
                  <a:pt x="353" y="5472"/>
                </a:lnTo>
                <a:lnTo>
                  <a:pt x="296" y="5449"/>
                </a:lnTo>
                <a:lnTo>
                  <a:pt x="239" y="5438"/>
                </a:lnTo>
                <a:lnTo>
                  <a:pt x="194" y="5449"/>
                </a:lnTo>
                <a:lnTo>
                  <a:pt x="148" y="5461"/>
                </a:lnTo>
                <a:lnTo>
                  <a:pt x="103" y="5483"/>
                </a:lnTo>
                <a:lnTo>
                  <a:pt x="69" y="5506"/>
                </a:lnTo>
                <a:lnTo>
                  <a:pt x="35" y="5552"/>
                </a:lnTo>
                <a:lnTo>
                  <a:pt x="12" y="5586"/>
                </a:lnTo>
                <a:lnTo>
                  <a:pt x="1" y="5631"/>
                </a:lnTo>
                <a:lnTo>
                  <a:pt x="1" y="5688"/>
                </a:lnTo>
                <a:lnTo>
                  <a:pt x="1" y="5734"/>
                </a:lnTo>
                <a:lnTo>
                  <a:pt x="12" y="5768"/>
                </a:lnTo>
                <a:lnTo>
                  <a:pt x="35" y="5813"/>
                </a:lnTo>
                <a:lnTo>
                  <a:pt x="57" y="5847"/>
                </a:lnTo>
                <a:lnTo>
                  <a:pt x="92" y="5882"/>
                </a:lnTo>
                <a:lnTo>
                  <a:pt x="137" y="5904"/>
                </a:lnTo>
                <a:lnTo>
                  <a:pt x="171" y="5916"/>
                </a:lnTo>
                <a:lnTo>
                  <a:pt x="217" y="5927"/>
                </a:lnTo>
                <a:lnTo>
                  <a:pt x="217" y="8270"/>
                </a:lnTo>
                <a:lnTo>
                  <a:pt x="160" y="8282"/>
                </a:lnTo>
                <a:lnTo>
                  <a:pt x="114" y="8327"/>
                </a:lnTo>
                <a:lnTo>
                  <a:pt x="80" y="8373"/>
                </a:lnTo>
                <a:lnTo>
                  <a:pt x="69" y="8441"/>
                </a:lnTo>
                <a:lnTo>
                  <a:pt x="69" y="8475"/>
                </a:lnTo>
                <a:lnTo>
                  <a:pt x="80" y="8509"/>
                </a:lnTo>
                <a:lnTo>
                  <a:pt x="114" y="8566"/>
                </a:lnTo>
                <a:lnTo>
                  <a:pt x="171" y="8600"/>
                </a:lnTo>
                <a:lnTo>
                  <a:pt x="205" y="8612"/>
                </a:lnTo>
                <a:lnTo>
                  <a:pt x="285" y="8612"/>
                </a:lnTo>
                <a:lnTo>
                  <a:pt x="319" y="8589"/>
                </a:lnTo>
                <a:lnTo>
                  <a:pt x="353" y="8566"/>
                </a:lnTo>
                <a:lnTo>
                  <a:pt x="387" y="8532"/>
                </a:lnTo>
                <a:lnTo>
                  <a:pt x="2424" y="9715"/>
                </a:lnTo>
                <a:lnTo>
                  <a:pt x="2412" y="9749"/>
                </a:lnTo>
                <a:lnTo>
                  <a:pt x="2412" y="9795"/>
                </a:lnTo>
                <a:lnTo>
                  <a:pt x="2412" y="9829"/>
                </a:lnTo>
                <a:lnTo>
                  <a:pt x="2424" y="9863"/>
                </a:lnTo>
                <a:lnTo>
                  <a:pt x="2446" y="9897"/>
                </a:lnTo>
                <a:lnTo>
                  <a:pt x="2469" y="9931"/>
                </a:lnTo>
                <a:lnTo>
                  <a:pt x="2503" y="9954"/>
                </a:lnTo>
                <a:lnTo>
                  <a:pt x="2526" y="9977"/>
                </a:lnTo>
                <a:lnTo>
                  <a:pt x="2571" y="9988"/>
                </a:lnTo>
                <a:lnTo>
                  <a:pt x="2651" y="9988"/>
                </a:lnTo>
                <a:lnTo>
                  <a:pt x="2685" y="9977"/>
                </a:lnTo>
                <a:lnTo>
                  <a:pt x="2719" y="9954"/>
                </a:lnTo>
                <a:lnTo>
                  <a:pt x="2753" y="9931"/>
                </a:lnTo>
                <a:lnTo>
                  <a:pt x="2776" y="9897"/>
                </a:lnTo>
                <a:lnTo>
                  <a:pt x="2788" y="9863"/>
                </a:lnTo>
                <a:lnTo>
                  <a:pt x="2799" y="9829"/>
                </a:lnTo>
                <a:lnTo>
                  <a:pt x="2810" y="9795"/>
                </a:lnTo>
                <a:lnTo>
                  <a:pt x="2799" y="9749"/>
                </a:lnTo>
                <a:lnTo>
                  <a:pt x="2788" y="9715"/>
                </a:lnTo>
                <a:lnTo>
                  <a:pt x="4778" y="8578"/>
                </a:lnTo>
                <a:lnTo>
                  <a:pt x="4812" y="8612"/>
                </a:lnTo>
                <a:lnTo>
                  <a:pt x="4869" y="8646"/>
                </a:lnTo>
                <a:lnTo>
                  <a:pt x="4915" y="8669"/>
                </a:lnTo>
                <a:lnTo>
                  <a:pt x="4983" y="8680"/>
                </a:lnTo>
                <a:lnTo>
                  <a:pt x="5040" y="8669"/>
                </a:lnTo>
                <a:lnTo>
                  <a:pt x="5097" y="8646"/>
                </a:lnTo>
                <a:lnTo>
                  <a:pt x="5142" y="8612"/>
                </a:lnTo>
                <a:lnTo>
                  <a:pt x="5176" y="8566"/>
                </a:lnTo>
                <a:lnTo>
                  <a:pt x="6132" y="9112"/>
                </a:lnTo>
                <a:lnTo>
                  <a:pt x="6132" y="9067"/>
                </a:lnTo>
                <a:lnTo>
                  <a:pt x="5199" y="8532"/>
                </a:lnTo>
                <a:lnTo>
                  <a:pt x="5211" y="8487"/>
                </a:lnTo>
                <a:lnTo>
                  <a:pt x="5222" y="8441"/>
                </a:lnTo>
                <a:lnTo>
                  <a:pt x="5211" y="8396"/>
                </a:lnTo>
                <a:lnTo>
                  <a:pt x="5199" y="8350"/>
                </a:lnTo>
                <a:lnTo>
                  <a:pt x="5188" y="8316"/>
                </a:lnTo>
                <a:lnTo>
                  <a:pt x="5154" y="8282"/>
                </a:lnTo>
                <a:lnTo>
                  <a:pt x="5131" y="8248"/>
                </a:lnTo>
                <a:lnTo>
                  <a:pt x="5085" y="8225"/>
                </a:lnTo>
                <a:lnTo>
                  <a:pt x="5051" y="8214"/>
                </a:lnTo>
                <a:lnTo>
                  <a:pt x="5006" y="8202"/>
                </a:lnTo>
                <a:lnTo>
                  <a:pt x="5006" y="5847"/>
                </a:lnTo>
                <a:lnTo>
                  <a:pt x="5063" y="5836"/>
                </a:lnTo>
                <a:lnTo>
                  <a:pt x="5108" y="5791"/>
                </a:lnTo>
                <a:lnTo>
                  <a:pt x="5142" y="5745"/>
                </a:lnTo>
                <a:lnTo>
                  <a:pt x="5154" y="5688"/>
                </a:lnTo>
                <a:lnTo>
                  <a:pt x="5142" y="5631"/>
                </a:lnTo>
                <a:lnTo>
                  <a:pt x="6132" y="5051"/>
                </a:lnTo>
                <a:lnTo>
                  <a:pt x="6132" y="5006"/>
                </a:lnTo>
                <a:lnTo>
                  <a:pt x="5120" y="5586"/>
                </a:lnTo>
                <a:lnTo>
                  <a:pt x="5097" y="5552"/>
                </a:lnTo>
                <a:lnTo>
                  <a:pt x="5063" y="5529"/>
                </a:lnTo>
                <a:lnTo>
                  <a:pt x="5017" y="5518"/>
                </a:lnTo>
                <a:lnTo>
                  <a:pt x="4983" y="5506"/>
                </a:lnTo>
                <a:lnTo>
                  <a:pt x="4938" y="5518"/>
                </a:lnTo>
                <a:lnTo>
                  <a:pt x="4903" y="5529"/>
                </a:lnTo>
                <a:lnTo>
                  <a:pt x="4869" y="5552"/>
                </a:lnTo>
                <a:lnTo>
                  <a:pt x="4846" y="5586"/>
                </a:lnTo>
                <a:lnTo>
                  <a:pt x="2788" y="4391"/>
                </a:lnTo>
                <a:lnTo>
                  <a:pt x="2788" y="4335"/>
                </a:lnTo>
                <a:lnTo>
                  <a:pt x="2776" y="4266"/>
                </a:lnTo>
                <a:lnTo>
                  <a:pt x="2742" y="4221"/>
                </a:lnTo>
                <a:lnTo>
                  <a:pt x="2697" y="4175"/>
                </a:lnTo>
                <a:lnTo>
                  <a:pt x="2640" y="4153"/>
                </a:lnTo>
                <a:lnTo>
                  <a:pt x="2640" y="1741"/>
                </a:lnTo>
                <a:lnTo>
                  <a:pt x="2697" y="1718"/>
                </a:lnTo>
                <a:lnTo>
                  <a:pt x="2731" y="1684"/>
                </a:lnTo>
                <a:lnTo>
                  <a:pt x="2765" y="1639"/>
                </a:lnTo>
                <a:lnTo>
                  <a:pt x="2776" y="1582"/>
                </a:lnTo>
                <a:lnTo>
                  <a:pt x="2765" y="1525"/>
                </a:lnTo>
                <a:lnTo>
                  <a:pt x="4790" y="353"/>
                </a:lnTo>
                <a:lnTo>
                  <a:pt x="4824" y="399"/>
                </a:lnTo>
                <a:lnTo>
                  <a:pt x="4869" y="433"/>
                </a:lnTo>
                <a:lnTo>
                  <a:pt x="4926" y="456"/>
                </a:lnTo>
                <a:lnTo>
                  <a:pt x="5040" y="456"/>
                </a:lnTo>
                <a:lnTo>
                  <a:pt x="5085" y="433"/>
                </a:lnTo>
                <a:lnTo>
                  <a:pt x="5131" y="399"/>
                </a:lnTo>
                <a:lnTo>
                  <a:pt x="5176" y="353"/>
                </a:lnTo>
                <a:lnTo>
                  <a:pt x="6132" y="899"/>
                </a:lnTo>
                <a:lnTo>
                  <a:pt x="6132" y="854"/>
                </a:lnTo>
                <a:lnTo>
                  <a:pt x="5188" y="308"/>
                </a:lnTo>
                <a:lnTo>
                  <a:pt x="5199" y="273"/>
                </a:lnTo>
                <a:lnTo>
                  <a:pt x="5211" y="228"/>
                </a:lnTo>
                <a:lnTo>
                  <a:pt x="5199" y="182"/>
                </a:lnTo>
                <a:lnTo>
                  <a:pt x="5188" y="137"/>
                </a:lnTo>
                <a:lnTo>
                  <a:pt x="5165" y="103"/>
                </a:lnTo>
                <a:lnTo>
                  <a:pt x="5142" y="69"/>
                </a:lnTo>
                <a:lnTo>
                  <a:pt x="5108" y="46"/>
                </a:lnTo>
                <a:lnTo>
                  <a:pt x="5063" y="23"/>
                </a:lnTo>
                <a:lnTo>
                  <a:pt x="5029" y="12"/>
                </a:lnTo>
                <a:lnTo>
                  <a:pt x="4983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" name="Google Shape;39;p3"/>
          <p:cNvSpPr/>
          <p:nvPr/>
        </p:nvSpPr>
        <p:spPr>
          <a:xfrm>
            <a:off x="3289759" y="0"/>
            <a:ext cx="5012512" cy="5143447"/>
          </a:xfrm>
          <a:custGeom>
            <a:avLst/>
            <a:gdLst/>
            <a:ahLst/>
            <a:cxnLst/>
            <a:rect l="l" t="t" r="r" b="b"/>
            <a:pathLst>
              <a:path w="47891" h="49142" extrusionOk="0">
                <a:moveTo>
                  <a:pt x="26493" y="1706"/>
                </a:moveTo>
                <a:lnTo>
                  <a:pt x="28518" y="2878"/>
                </a:lnTo>
                <a:lnTo>
                  <a:pt x="28507" y="2923"/>
                </a:lnTo>
                <a:lnTo>
                  <a:pt x="28507" y="2958"/>
                </a:lnTo>
                <a:lnTo>
                  <a:pt x="28507" y="3003"/>
                </a:lnTo>
                <a:lnTo>
                  <a:pt x="28518" y="3037"/>
                </a:lnTo>
                <a:lnTo>
                  <a:pt x="28552" y="3105"/>
                </a:lnTo>
                <a:lnTo>
                  <a:pt x="28621" y="3151"/>
                </a:lnTo>
                <a:lnTo>
                  <a:pt x="28655" y="3162"/>
                </a:lnTo>
                <a:lnTo>
                  <a:pt x="28689" y="3162"/>
                </a:lnTo>
                <a:lnTo>
                  <a:pt x="28689" y="5506"/>
                </a:lnTo>
                <a:lnTo>
                  <a:pt x="28643" y="5506"/>
                </a:lnTo>
                <a:lnTo>
                  <a:pt x="28609" y="5528"/>
                </a:lnTo>
                <a:lnTo>
                  <a:pt x="28575" y="5540"/>
                </a:lnTo>
                <a:lnTo>
                  <a:pt x="28541" y="5574"/>
                </a:lnTo>
                <a:lnTo>
                  <a:pt x="28518" y="5608"/>
                </a:lnTo>
                <a:lnTo>
                  <a:pt x="28507" y="5642"/>
                </a:lnTo>
                <a:lnTo>
                  <a:pt x="28495" y="5676"/>
                </a:lnTo>
                <a:lnTo>
                  <a:pt x="28484" y="5722"/>
                </a:lnTo>
                <a:lnTo>
                  <a:pt x="28495" y="5756"/>
                </a:lnTo>
                <a:lnTo>
                  <a:pt x="28507" y="5790"/>
                </a:lnTo>
                <a:lnTo>
                  <a:pt x="26539" y="6928"/>
                </a:lnTo>
                <a:lnTo>
                  <a:pt x="26493" y="6882"/>
                </a:lnTo>
                <a:lnTo>
                  <a:pt x="26448" y="6859"/>
                </a:lnTo>
                <a:lnTo>
                  <a:pt x="26402" y="6837"/>
                </a:lnTo>
                <a:lnTo>
                  <a:pt x="26334" y="6825"/>
                </a:lnTo>
                <a:lnTo>
                  <a:pt x="26277" y="6837"/>
                </a:lnTo>
                <a:lnTo>
                  <a:pt x="26232" y="6859"/>
                </a:lnTo>
                <a:lnTo>
                  <a:pt x="26175" y="6882"/>
                </a:lnTo>
                <a:lnTo>
                  <a:pt x="26141" y="6928"/>
                </a:lnTo>
                <a:lnTo>
                  <a:pt x="24139" y="5767"/>
                </a:lnTo>
                <a:lnTo>
                  <a:pt x="24150" y="5722"/>
                </a:lnTo>
                <a:lnTo>
                  <a:pt x="24139" y="5654"/>
                </a:lnTo>
                <a:lnTo>
                  <a:pt x="24105" y="5597"/>
                </a:lnTo>
                <a:lnTo>
                  <a:pt x="24059" y="5563"/>
                </a:lnTo>
                <a:lnTo>
                  <a:pt x="23991" y="5540"/>
                </a:lnTo>
                <a:lnTo>
                  <a:pt x="23991" y="3162"/>
                </a:lnTo>
                <a:lnTo>
                  <a:pt x="24059" y="3140"/>
                </a:lnTo>
                <a:lnTo>
                  <a:pt x="24116" y="3094"/>
                </a:lnTo>
                <a:lnTo>
                  <a:pt x="24150" y="3037"/>
                </a:lnTo>
                <a:lnTo>
                  <a:pt x="24161" y="2958"/>
                </a:lnTo>
                <a:lnTo>
                  <a:pt x="24161" y="2923"/>
                </a:lnTo>
                <a:lnTo>
                  <a:pt x="24150" y="2889"/>
                </a:lnTo>
                <a:lnTo>
                  <a:pt x="26186" y="1706"/>
                </a:lnTo>
                <a:lnTo>
                  <a:pt x="26209" y="1740"/>
                </a:lnTo>
                <a:lnTo>
                  <a:pt x="26255" y="1775"/>
                </a:lnTo>
                <a:lnTo>
                  <a:pt x="26289" y="1786"/>
                </a:lnTo>
                <a:lnTo>
                  <a:pt x="26334" y="1797"/>
                </a:lnTo>
                <a:lnTo>
                  <a:pt x="26391" y="1786"/>
                </a:lnTo>
                <a:lnTo>
                  <a:pt x="26425" y="1775"/>
                </a:lnTo>
                <a:lnTo>
                  <a:pt x="26459" y="1740"/>
                </a:lnTo>
                <a:lnTo>
                  <a:pt x="26493" y="1706"/>
                </a:lnTo>
                <a:close/>
                <a:moveTo>
                  <a:pt x="35969" y="1706"/>
                </a:moveTo>
                <a:lnTo>
                  <a:pt x="37994" y="2867"/>
                </a:lnTo>
                <a:lnTo>
                  <a:pt x="37971" y="2912"/>
                </a:lnTo>
                <a:lnTo>
                  <a:pt x="37971" y="2958"/>
                </a:lnTo>
                <a:lnTo>
                  <a:pt x="37971" y="3003"/>
                </a:lnTo>
                <a:lnTo>
                  <a:pt x="37983" y="3049"/>
                </a:lnTo>
                <a:lnTo>
                  <a:pt x="38005" y="3083"/>
                </a:lnTo>
                <a:lnTo>
                  <a:pt x="38028" y="3117"/>
                </a:lnTo>
                <a:lnTo>
                  <a:pt x="38062" y="3140"/>
                </a:lnTo>
                <a:lnTo>
                  <a:pt x="38096" y="3162"/>
                </a:lnTo>
                <a:lnTo>
                  <a:pt x="38130" y="3174"/>
                </a:lnTo>
                <a:lnTo>
                  <a:pt x="38165" y="3185"/>
                </a:lnTo>
                <a:lnTo>
                  <a:pt x="38165" y="5517"/>
                </a:lnTo>
                <a:lnTo>
                  <a:pt x="38130" y="5528"/>
                </a:lnTo>
                <a:lnTo>
                  <a:pt x="38096" y="5540"/>
                </a:lnTo>
                <a:lnTo>
                  <a:pt x="38039" y="5585"/>
                </a:lnTo>
                <a:lnTo>
                  <a:pt x="37994" y="5642"/>
                </a:lnTo>
                <a:lnTo>
                  <a:pt x="37994" y="5676"/>
                </a:lnTo>
                <a:lnTo>
                  <a:pt x="37983" y="5722"/>
                </a:lnTo>
                <a:lnTo>
                  <a:pt x="37994" y="5790"/>
                </a:lnTo>
                <a:lnTo>
                  <a:pt x="36026" y="6928"/>
                </a:lnTo>
                <a:lnTo>
                  <a:pt x="35980" y="6882"/>
                </a:lnTo>
                <a:lnTo>
                  <a:pt x="35935" y="6848"/>
                </a:lnTo>
                <a:lnTo>
                  <a:pt x="35878" y="6825"/>
                </a:lnTo>
                <a:lnTo>
                  <a:pt x="35764" y="6825"/>
                </a:lnTo>
                <a:lnTo>
                  <a:pt x="35707" y="6848"/>
                </a:lnTo>
                <a:lnTo>
                  <a:pt x="35662" y="6882"/>
                </a:lnTo>
                <a:lnTo>
                  <a:pt x="35616" y="6928"/>
                </a:lnTo>
                <a:lnTo>
                  <a:pt x="33660" y="5801"/>
                </a:lnTo>
                <a:lnTo>
                  <a:pt x="33671" y="5756"/>
                </a:lnTo>
                <a:lnTo>
                  <a:pt x="33671" y="5722"/>
                </a:lnTo>
                <a:lnTo>
                  <a:pt x="33671" y="5676"/>
                </a:lnTo>
                <a:lnTo>
                  <a:pt x="33660" y="5642"/>
                </a:lnTo>
                <a:lnTo>
                  <a:pt x="33637" y="5597"/>
                </a:lnTo>
                <a:lnTo>
                  <a:pt x="33614" y="5574"/>
                </a:lnTo>
                <a:lnTo>
                  <a:pt x="33592" y="5540"/>
                </a:lnTo>
                <a:lnTo>
                  <a:pt x="33558" y="5517"/>
                </a:lnTo>
                <a:lnTo>
                  <a:pt x="33512" y="5506"/>
                </a:lnTo>
                <a:lnTo>
                  <a:pt x="33478" y="5494"/>
                </a:lnTo>
                <a:lnTo>
                  <a:pt x="33478" y="3208"/>
                </a:lnTo>
                <a:lnTo>
                  <a:pt x="33523" y="3196"/>
                </a:lnTo>
                <a:lnTo>
                  <a:pt x="33558" y="3185"/>
                </a:lnTo>
                <a:lnTo>
                  <a:pt x="33603" y="3162"/>
                </a:lnTo>
                <a:lnTo>
                  <a:pt x="33637" y="3128"/>
                </a:lnTo>
                <a:lnTo>
                  <a:pt x="33660" y="3094"/>
                </a:lnTo>
                <a:lnTo>
                  <a:pt x="33683" y="3060"/>
                </a:lnTo>
                <a:lnTo>
                  <a:pt x="33694" y="3014"/>
                </a:lnTo>
                <a:lnTo>
                  <a:pt x="33694" y="2958"/>
                </a:lnTo>
                <a:lnTo>
                  <a:pt x="33694" y="2912"/>
                </a:lnTo>
                <a:lnTo>
                  <a:pt x="33671" y="2855"/>
                </a:lnTo>
                <a:lnTo>
                  <a:pt x="35673" y="1706"/>
                </a:lnTo>
                <a:lnTo>
                  <a:pt x="35696" y="1740"/>
                </a:lnTo>
                <a:lnTo>
                  <a:pt x="35730" y="1763"/>
                </a:lnTo>
                <a:lnTo>
                  <a:pt x="35776" y="1786"/>
                </a:lnTo>
                <a:lnTo>
                  <a:pt x="35821" y="1797"/>
                </a:lnTo>
                <a:lnTo>
                  <a:pt x="35867" y="1786"/>
                </a:lnTo>
                <a:lnTo>
                  <a:pt x="35912" y="1763"/>
                </a:lnTo>
                <a:lnTo>
                  <a:pt x="35946" y="1740"/>
                </a:lnTo>
                <a:lnTo>
                  <a:pt x="35969" y="1706"/>
                </a:lnTo>
                <a:close/>
                <a:moveTo>
                  <a:pt x="21738" y="1706"/>
                </a:moveTo>
                <a:lnTo>
                  <a:pt x="23775" y="2878"/>
                </a:lnTo>
                <a:lnTo>
                  <a:pt x="23763" y="2923"/>
                </a:lnTo>
                <a:lnTo>
                  <a:pt x="23763" y="2958"/>
                </a:lnTo>
                <a:lnTo>
                  <a:pt x="23763" y="3003"/>
                </a:lnTo>
                <a:lnTo>
                  <a:pt x="23775" y="3037"/>
                </a:lnTo>
                <a:lnTo>
                  <a:pt x="23786" y="3071"/>
                </a:lnTo>
                <a:lnTo>
                  <a:pt x="23809" y="3105"/>
                </a:lnTo>
                <a:lnTo>
                  <a:pt x="23877" y="3140"/>
                </a:lnTo>
                <a:lnTo>
                  <a:pt x="23911" y="3162"/>
                </a:lnTo>
                <a:lnTo>
                  <a:pt x="23945" y="3162"/>
                </a:lnTo>
                <a:lnTo>
                  <a:pt x="23945" y="5540"/>
                </a:lnTo>
                <a:lnTo>
                  <a:pt x="23877" y="5551"/>
                </a:lnTo>
                <a:lnTo>
                  <a:pt x="23820" y="5597"/>
                </a:lnTo>
                <a:lnTo>
                  <a:pt x="23786" y="5654"/>
                </a:lnTo>
                <a:lnTo>
                  <a:pt x="23775" y="5688"/>
                </a:lnTo>
                <a:lnTo>
                  <a:pt x="23775" y="5722"/>
                </a:lnTo>
                <a:lnTo>
                  <a:pt x="23786" y="5779"/>
                </a:lnTo>
                <a:lnTo>
                  <a:pt x="21761" y="6950"/>
                </a:lnTo>
                <a:lnTo>
                  <a:pt x="21727" y="6905"/>
                </a:lnTo>
                <a:lnTo>
                  <a:pt x="21693" y="6882"/>
                </a:lnTo>
                <a:lnTo>
                  <a:pt x="21636" y="6859"/>
                </a:lnTo>
                <a:lnTo>
                  <a:pt x="21534" y="6859"/>
                </a:lnTo>
                <a:lnTo>
                  <a:pt x="21488" y="6882"/>
                </a:lnTo>
                <a:lnTo>
                  <a:pt x="21454" y="6905"/>
                </a:lnTo>
                <a:lnTo>
                  <a:pt x="21420" y="6939"/>
                </a:lnTo>
                <a:lnTo>
                  <a:pt x="19418" y="5779"/>
                </a:lnTo>
                <a:lnTo>
                  <a:pt x="19429" y="5722"/>
                </a:lnTo>
                <a:lnTo>
                  <a:pt x="19418" y="5688"/>
                </a:lnTo>
                <a:lnTo>
                  <a:pt x="19418" y="5642"/>
                </a:lnTo>
                <a:lnTo>
                  <a:pt x="19372" y="5585"/>
                </a:lnTo>
                <a:lnTo>
                  <a:pt x="19316" y="5540"/>
                </a:lnTo>
                <a:lnTo>
                  <a:pt x="19247" y="5517"/>
                </a:lnTo>
                <a:lnTo>
                  <a:pt x="19247" y="3185"/>
                </a:lnTo>
                <a:lnTo>
                  <a:pt x="19293" y="3174"/>
                </a:lnTo>
                <a:lnTo>
                  <a:pt x="19327" y="3162"/>
                </a:lnTo>
                <a:lnTo>
                  <a:pt x="19384" y="3105"/>
                </a:lnTo>
                <a:lnTo>
                  <a:pt x="19407" y="3083"/>
                </a:lnTo>
                <a:lnTo>
                  <a:pt x="19429" y="3037"/>
                </a:lnTo>
                <a:lnTo>
                  <a:pt x="19441" y="3003"/>
                </a:lnTo>
                <a:lnTo>
                  <a:pt x="19441" y="2958"/>
                </a:lnTo>
                <a:lnTo>
                  <a:pt x="19441" y="2923"/>
                </a:lnTo>
                <a:lnTo>
                  <a:pt x="19429" y="2878"/>
                </a:lnTo>
                <a:lnTo>
                  <a:pt x="21443" y="1718"/>
                </a:lnTo>
                <a:lnTo>
                  <a:pt x="21465" y="1740"/>
                </a:lnTo>
                <a:lnTo>
                  <a:pt x="21500" y="1775"/>
                </a:lnTo>
                <a:lnTo>
                  <a:pt x="21545" y="1786"/>
                </a:lnTo>
                <a:lnTo>
                  <a:pt x="21591" y="1797"/>
                </a:lnTo>
                <a:lnTo>
                  <a:pt x="21636" y="1786"/>
                </a:lnTo>
                <a:lnTo>
                  <a:pt x="21682" y="1763"/>
                </a:lnTo>
                <a:lnTo>
                  <a:pt x="21716" y="1740"/>
                </a:lnTo>
                <a:lnTo>
                  <a:pt x="21738" y="1706"/>
                </a:lnTo>
                <a:close/>
                <a:moveTo>
                  <a:pt x="31282" y="1740"/>
                </a:moveTo>
                <a:lnTo>
                  <a:pt x="33228" y="2855"/>
                </a:lnTo>
                <a:lnTo>
                  <a:pt x="33205" y="2912"/>
                </a:lnTo>
                <a:lnTo>
                  <a:pt x="33205" y="2958"/>
                </a:lnTo>
                <a:lnTo>
                  <a:pt x="33205" y="3014"/>
                </a:lnTo>
                <a:lnTo>
                  <a:pt x="33216" y="3060"/>
                </a:lnTo>
                <a:lnTo>
                  <a:pt x="33239" y="3094"/>
                </a:lnTo>
                <a:lnTo>
                  <a:pt x="33262" y="3128"/>
                </a:lnTo>
                <a:lnTo>
                  <a:pt x="33296" y="3162"/>
                </a:lnTo>
                <a:lnTo>
                  <a:pt x="33341" y="3185"/>
                </a:lnTo>
                <a:lnTo>
                  <a:pt x="33387" y="3196"/>
                </a:lnTo>
                <a:lnTo>
                  <a:pt x="33432" y="3208"/>
                </a:lnTo>
                <a:lnTo>
                  <a:pt x="33432" y="5494"/>
                </a:lnTo>
                <a:lnTo>
                  <a:pt x="33387" y="5506"/>
                </a:lnTo>
                <a:lnTo>
                  <a:pt x="33353" y="5517"/>
                </a:lnTo>
                <a:lnTo>
                  <a:pt x="33319" y="5540"/>
                </a:lnTo>
                <a:lnTo>
                  <a:pt x="33285" y="5574"/>
                </a:lnTo>
                <a:lnTo>
                  <a:pt x="33262" y="5597"/>
                </a:lnTo>
                <a:lnTo>
                  <a:pt x="33239" y="5642"/>
                </a:lnTo>
                <a:lnTo>
                  <a:pt x="33228" y="5676"/>
                </a:lnTo>
                <a:lnTo>
                  <a:pt x="33228" y="5722"/>
                </a:lnTo>
                <a:lnTo>
                  <a:pt x="33228" y="5756"/>
                </a:lnTo>
                <a:lnTo>
                  <a:pt x="33239" y="5801"/>
                </a:lnTo>
                <a:lnTo>
                  <a:pt x="31248" y="6950"/>
                </a:lnTo>
                <a:lnTo>
                  <a:pt x="31214" y="6916"/>
                </a:lnTo>
                <a:lnTo>
                  <a:pt x="31169" y="6882"/>
                </a:lnTo>
                <a:lnTo>
                  <a:pt x="31135" y="6871"/>
                </a:lnTo>
                <a:lnTo>
                  <a:pt x="31078" y="6859"/>
                </a:lnTo>
                <a:lnTo>
                  <a:pt x="31032" y="6871"/>
                </a:lnTo>
                <a:lnTo>
                  <a:pt x="30987" y="6882"/>
                </a:lnTo>
                <a:lnTo>
                  <a:pt x="30941" y="6916"/>
                </a:lnTo>
                <a:lnTo>
                  <a:pt x="30918" y="6950"/>
                </a:lnTo>
                <a:lnTo>
                  <a:pt x="28916" y="5790"/>
                </a:lnTo>
                <a:lnTo>
                  <a:pt x="28928" y="5756"/>
                </a:lnTo>
                <a:lnTo>
                  <a:pt x="28928" y="5722"/>
                </a:lnTo>
                <a:lnTo>
                  <a:pt x="28928" y="5676"/>
                </a:lnTo>
                <a:lnTo>
                  <a:pt x="28916" y="5642"/>
                </a:lnTo>
                <a:lnTo>
                  <a:pt x="28894" y="5608"/>
                </a:lnTo>
                <a:lnTo>
                  <a:pt x="28871" y="5574"/>
                </a:lnTo>
                <a:lnTo>
                  <a:pt x="28848" y="5551"/>
                </a:lnTo>
                <a:lnTo>
                  <a:pt x="28814" y="5528"/>
                </a:lnTo>
                <a:lnTo>
                  <a:pt x="28768" y="5506"/>
                </a:lnTo>
                <a:lnTo>
                  <a:pt x="28734" y="5506"/>
                </a:lnTo>
                <a:lnTo>
                  <a:pt x="28734" y="3162"/>
                </a:lnTo>
                <a:lnTo>
                  <a:pt x="28768" y="3162"/>
                </a:lnTo>
                <a:lnTo>
                  <a:pt x="28803" y="3151"/>
                </a:lnTo>
                <a:lnTo>
                  <a:pt x="28859" y="3105"/>
                </a:lnTo>
                <a:lnTo>
                  <a:pt x="28905" y="3037"/>
                </a:lnTo>
                <a:lnTo>
                  <a:pt x="28916" y="3003"/>
                </a:lnTo>
                <a:lnTo>
                  <a:pt x="28916" y="2958"/>
                </a:lnTo>
                <a:lnTo>
                  <a:pt x="28916" y="2923"/>
                </a:lnTo>
                <a:lnTo>
                  <a:pt x="28894" y="2878"/>
                </a:lnTo>
                <a:lnTo>
                  <a:pt x="30873" y="1740"/>
                </a:lnTo>
                <a:lnTo>
                  <a:pt x="30918" y="1786"/>
                </a:lnTo>
                <a:lnTo>
                  <a:pt x="30964" y="1820"/>
                </a:lnTo>
                <a:lnTo>
                  <a:pt x="31021" y="1843"/>
                </a:lnTo>
                <a:lnTo>
                  <a:pt x="31078" y="1854"/>
                </a:lnTo>
                <a:lnTo>
                  <a:pt x="31146" y="1843"/>
                </a:lnTo>
                <a:lnTo>
                  <a:pt x="31203" y="1820"/>
                </a:lnTo>
                <a:lnTo>
                  <a:pt x="31248" y="1786"/>
                </a:lnTo>
                <a:lnTo>
                  <a:pt x="31282" y="1740"/>
                </a:lnTo>
                <a:close/>
                <a:moveTo>
                  <a:pt x="28894" y="5836"/>
                </a:moveTo>
                <a:lnTo>
                  <a:pt x="30896" y="6984"/>
                </a:lnTo>
                <a:lnTo>
                  <a:pt x="30884" y="7030"/>
                </a:lnTo>
                <a:lnTo>
                  <a:pt x="30873" y="7064"/>
                </a:lnTo>
                <a:lnTo>
                  <a:pt x="30873" y="7110"/>
                </a:lnTo>
                <a:lnTo>
                  <a:pt x="30884" y="7144"/>
                </a:lnTo>
                <a:lnTo>
                  <a:pt x="30930" y="7201"/>
                </a:lnTo>
                <a:lnTo>
                  <a:pt x="30987" y="7246"/>
                </a:lnTo>
                <a:lnTo>
                  <a:pt x="31021" y="7257"/>
                </a:lnTo>
                <a:lnTo>
                  <a:pt x="31055" y="7269"/>
                </a:lnTo>
                <a:lnTo>
                  <a:pt x="31055" y="9624"/>
                </a:lnTo>
                <a:lnTo>
                  <a:pt x="31021" y="9624"/>
                </a:lnTo>
                <a:lnTo>
                  <a:pt x="30987" y="9646"/>
                </a:lnTo>
                <a:lnTo>
                  <a:pt x="30930" y="9692"/>
                </a:lnTo>
                <a:lnTo>
                  <a:pt x="30884" y="9749"/>
                </a:lnTo>
                <a:lnTo>
                  <a:pt x="30873" y="9783"/>
                </a:lnTo>
                <a:lnTo>
                  <a:pt x="30873" y="9828"/>
                </a:lnTo>
                <a:lnTo>
                  <a:pt x="30884" y="9897"/>
                </a:lnTo>
                <a:lnTo>
                  <a:pt x="28928" y="11023"/>
                </a:lnTo>
                <a:lnTo>
                  <a:pt x="28894" y="10977"/>
                </a:lnTo>
                <a:lnTo>
                  <a:pt x="28837" y="10932"/>
                </a:lnTo>
                <a:lnTo>
                  <a:pt x="28780" y="10909"/>
                </a:lnTo>
                <a:lnTo>
                  <a:pt x="28643" y="10909"/>
                </a:lnTo>
                <a:lnTo>
                  <a:pt x="28586" y="10932"/>
                </a:lnTo>
                <a:lnTo>
                  <a:pt x="28530" y="10977"/>
                </a:lnTo>
                <a:lnTo>
                  <a:pt x="28484" y="11023"/>
                </a:lnTo>
                <a:lnTo>
                  <a:pt x="26550" y="9897"/>
                </a:lnTo>
                <a:lnTo>
                  <a:pt x="26562" y="9862"/>
                </a:lnTo>
                <a:lnTo>
                  <a:pt x="26562" y="9828"/>
                </a:lnTo>
                <a:lnTo>
                  <a:pt x="26562" y="9783"/>
                </a:lnTo>
                <a:lnTo>
                  <a:pt x="26550" y="9737"/>
                </a:lnTo>
                <a:lnTo>
                  <a:pt x="26528" y="9703"/>
                </a:lnTo>
                <a:lnTo>
                  <a:pt x="26505" y="9669"/>
                </a:lnTo>
                <a:lnTo>
                  <a:pt x="26471" y="9646"/>
                </a:lnTo>
                <a:lnTo>
                  <a:pt x="26437" y="9624"/>
                </a:lnTo>
                <a:lnTo>
                  <a:pt x="26402" y="9612"/>
                </a:lnTo>
                <a:lnTo>
                  <a:pt x="26368" y="9601"/>
                </a:lnTo>
                <a:lnTo>
                  <a:pt x="26368" y="7303"/>
                </a:lnTo>
                <a:lnTo>
                  <a:pt x="26402" y="7303"/>
                </a:lnTo>
                <a:lnTo>
                  <a:pt x="26448" y="7280"/>
                </a:lnTo>
                <a:lnTo>
                  <a:pt x="26482" y="7257"/>
                </a:lnTo>
                <a:lnTo>
                  <a:pt x="26516" y="7235"/>
                </a:lnTo>
                <a:lnTo>
                  <a:pt x="26539" y="7189"/>
                </a:lnTo>
                <a:lnTo>
                  <a:pt x="26562" y="7155"/>
                </a:lnTo>
                <a:lnTo>
                  <a:pt x="26573" y="7110"/>
                </a:lnTo>
                <a:lnTo>
                  <a:pt x="26584" y="7064"/>
                </a:lnTo>
                <a:lnTo>
                  <a:pt x="26573" y="7019"/>
                </a:lnTo>
                <a:lnTo>
                  <a:pt x="26562" y="6973"/>
                </a:lnTo>
                <a:lnTo>
                  <a:pt x="28518" y="5836"/>
                </a:lnTo>
                <a:lnTo>
                  <a:pt x="28552" y="5881"/>
                </a:lnTo>
                <a:lnTo>
                  <a:pt x="28598" y="5915"/>
                </a:lnTo>
                <a:lnTo>
                  <a:pt x="28655" y="5938"/>
                </a:lnTo>
                <a:lnTo>
                  <a:pt x="28768" y="5938"/>
                </a:lnTo>
                <a:lnTo>
                  <a:pt x="28814" y="5915"/>
                </a:lnTo>
                <a:lnTo>
                  <a:pt x="28859" y="5881"/>
                </a:lnTo>
                <a:lnTo>
                  <a:pt x="28894" y="5836"/>
                </a:lnTo>
                <a:close/>
                <a:moveTo>
                  <a:pt x="31260" y="9931"/>
                </a:moveTo>
                <a:lnTo>
                  <a:pt x="33262" y="11091"/>
                </a:lnTo>
                <a:lnTo>
                  <a:pt x="33250" y="11136"/>
                </a:lnTo>
                <a:lnTo>
                  <a:pt x="33250" y="11171"/>
                </a:lnTo>
                <a:lnTo>
                  <a:pt x="33250" y="11216"/>
                </a:lnTo>
                <a:lnTo>
                  <a:pt x="33262" y="11250"/>
                </a:lnTo>
                <a:lnTo>
                  <a:pt x="33296" y="11307"/>
                </a:lnTo>
                <a:lnTo>
                  <a:pt x="33353" y="11353"/>
                </a:lnTo>
                <a:lnTo>
                  <a:pt x="33387" y="11364"/>
                </a:lnTo>
                <a:lnTo>
                  <a:pt x="33432" y="11375"/>
                </a:lnTo>
                <a:lnTo>
                  <a:pt x="33432" y="13662"/>
                </a:lnTo>
                <a:lnTo>
                  <a:pt x="33376" y="13673"/>
                </a:lnTo>
                <a:lnTo>
                  <a:pt x="33330" y="13696"/>
                </a:lnTo>
                <a:lnTo>
                  <a:pt x="33296" y="13719"/>
                </a:lnTo>
                <a:lnTo>
                  <a:pt x="33250" y="13753"/>
                </a:lnTo>
                <a:lnTo>
                  <a:pt x="33228" y="13787"/>
                </a:lnTo>
                <a:lnTo>
                  <a:pt x="33205" y="13832"/>
                </a:lnTo>
                <a:lnTo>
                  <a:pt x="33193" y="13878"/>
                </a:lnTo>
                <a:lnTo>
                  <a:pt x="33182" y="13935"/>
                </a:lnTo>
                <a:lnTo>
                  <a:pt x="33193" y="13980"/>
                </a:lnTo>
                <a:lnTo>
                  <a:pt x="33205" y="14026"/>
                </a:lnTo>
                <a:lnTo>
                  <a:pt x="31294" y="15129"/>
                </a:lnTo>
                <a:lnTo>
                  <a:pt x="31260" y="15084"/>
                </a:lnTo>
                <a:lnTo>
                  <a:pt x="31203" y="15050"/>
                </a:lnTo>
                <a:lnTo>
                  <a:pt x="31146" y="15027"/>
                </a:lnTo>
                <a:lnTo>
                  <a:pt x="31078" y="15016"/>
                </a:lnTo>
                <a:lnTo>
                  <a:pt x="31009" y="15027"/>
                </a:lnTo>
                <a:lnTo>
                  <a:pt x="30953" y="15050"/>
                </a:lnTo>
                <a:lnTo>
                  <a:pt x="30907" y="15084"/>
                </a:lnTo>
                <a:lnTo>
                  <a:pt x="30862" y="15129"/>
                </a:lnTo>
                <a:lnTo>
                  <a:pt x="28871" y="13980"/>
                </a:lnTo>
                <a:lnTo>
                  <a:pt x="28882" y="13935"/>
                </a:lnTo>
                <a:lnTo>
                  <a:pt x="28871" y="13867"/>
                </a:lnTo>
                <a:lnTo>
                  <a:pt x="28837" y="13821"/>
                </a:lnTo>
                <a:lnTo>
                  <a:pt x="28791" y="13787"/>
                </a:lnTo>
                <a:lnTo>
                  <a:pt x="28734" y="13764"/>
                </a:lnTo>
                <a:lnTo>
                  <a:pt x="28734" y="11444"/>
                </a:lnTo>
                <a:lnTo>
                  <a:pt x="28780" y="11432"/>
                </a:lnTo>
                <a:lnTo>
                  <a:pt x="28825" y="11410"/>
                </a:lnTo>
                <a:lnTo>
                  <a:pt x="28871" y="11387"/>
                </a:lnTo>
                <a:lnTo>
                  <a:pt x="28905" y="11353"/>
                </a:lnTo>
                <a:lnTo>
                  <a:pt x="28939" y="11319"/>
                </a:lnTo>
                <a:lnTo>
                  <a:pt x="28962" y="11273"/>
                </a:lnTo>
                <a:lnTo>
                  <a:pt x="28973" y="11227"/>
                </a:lnTo>
                <a:lnTo>
                  <a:pt x="28973" y="11171"/>
                </a:lnTo>
                <a:lnTo>
                  <a:pt x="28973" y="11114"/>
                </a:lnTo>
                <a:lnTo>
                  <a:pt x="28950" y="11057"/>
                </a:lnTo>
                <a:lnTo>
                  <a:pt x="30907" y="9931"/>
                </a:lnTo>
                <a:lnTo>
                  <a:pt x="30941" y="9976"/>
                </a:lnTo>
                <a:lnTo>
                  <a:pt x="30975" y="9999"/>
                </a:lnTo>
                <a:lnTo>
                  <a:pt x="31021" y="10022"/>
                </a:lnTo>
                <a:lnTo>
                  <a:pt x="31078" y="10033"/>
                </a:lnTo>
                <a:lnTo>
                  <a:pt x="31135" y="10022"/>
                </a:lnTo>
                <a:lnTo>
                  <a:pt x="31180" y="9999"/>
                </a:lnTo>
                <a:lnTo>
                  <a:pt x="31226" y="9976"/>
                </a:lnTo>
                <a:lnTo>
                  <a:pt x="31260" y="9931"/>
                </a:lnTo>
                <a:close/>
                <a:moveTo>
                  <a:pt x="26528" y="9942"/>
                </a:moveTo>
                <a:lnTo>
                  <a:pt x="28461" y="11057"/>
                </a:lnTo>
                <a:lnTo>
                  <a:pt x="28450" y="11114"/>
                </a:lnTo>
                <a:lnTo>
                  <a:pt x="28439" y="11171"/>
                </a:lnTo>
                <a:lnTo>
                  <a:pt x="28450" y="11227"/>
                </a:lnTo>
                <a:lnTo>
                  <a:pt x="28461" y="11273"/>
                </a:lnTo>
                <a:lnTo>
                  <a:pt x="28484" y="11319"/>
                </a:lnTo>
                <a:lnTo>
                  <a:pt x="28507" y="11353"/>
                </a:lnTo>
                <a:lnTo>
                  <a:pt x="28552" y="11387"/>
                </a:lnTo>
                <a:lnTo>
                  <a:pt x="28586" y="11410"/>
                </a:lnTo>
                <a:lnTo>
                  <a:pt x="28632" y="11432"/>
                </a:lnTo>
                <a:lnTo>
                  <a:pt x="28689" y="11444"/>
                </a:lnTo>
                <a:lnTo>
                  <a:pt x="28689" y="13764"/>
                </a:lnTo>
                <a:lnTo>
                  <a:pt x="28632" y="13776"/>
                </a:lnTo>
                <a:lnTo>
                  <a:pt x="28586" y="13821"/>
                </a:lnTo>
                <a:lnTo>
                  <a:pt x="28552" y="13867"/>
                </a:lnTo>
                <a:lnTo>
                  <a:pt x="28541" y="13935"/>
                </a:lnTo>
                <a:lnTo>
                  <a:pt x="28552" y="13980"/>
                </a:lnTo>
                <a:lnTo>
                  <a:pt x="26528" y="15152"/>
                </a:lnTo>
                <a:lnTo>
                  <a:pt x="26493" y="15107"/>
                </a:lnTo>
                <a:lnTo>
                  <a:pt x="26448" y="15072"/>
                </a:lnTo>
                <a:lnTo>
                  <a:pt x="26391" y="15050"/>
                </a:lnTo>
                <a:lnTo>
                  <a:pt x="26277" y="15050"/>
                </a:lnTo>
                <a:lnTo>
                  <a:pt x="26232" y="15072"/>
                </a:lnTo>
                <a:lnTo>
                  <a:pt x="26186" y="15107"/>
                </a:lnTo>
                <a:lnTo>
                  <a:pt x="26152" y="15141"/>
                </a:lnTo>
                <a:lnTo>
                  <a:pt x="24139" y="13980"/>
                </a:lnTo>
                <a:lnTo>
                  <a:pt x="24150" y="13935"/>
                </a:lnTo>
                <a:lnTo>
                  <a:pt x="24139" y="13867"/>
                </a:lnTo>
                <a:lnTo>
                  <a:pt x="24105" y="13810"/>
                </a:lnTo>
                <a:lnTo>
                  <a:pt x="24059" y="13764"/>
                </a:lnTo>
                <a:lnTo>
                  <a:pt x="23991" y="13741"/>
                </a:lnTo>
                <a:lnTo>
                  <a:pt x="23991" y="11375"/>
                </a:lnTo>
                <a:lnTo>
                  <a:pt x="24059" y="11353"/>
                </a:lnTo>
                <a:lnTo>
                  <a:pt x="24116" y="11307"/>
                </a:lnTo>
                <a:lnTo>
                  <a:pt x="24161" y="11250"/>
                </a:lnTo>
                <a:lnTo>
                  <a:pt x="24173" y="11216"/>
                </a:lnTo>
                <a:lnTo>
                  <a:pt x="24173" y="11171"/>
                </a:lnTo>
                <a:lnTo>
                  <a:pt x="24161" y="11136"/>
                </a:lnTo>
                <a:lnTo>
                  <a:pt x="24150" y="11091"/>
                </a:lnTo>
                <a:lnTo>
                  <a:pt x="26152" y="9942"/>
                </a:lnTo>
                <a:lnTo>
                  <a:pt x="26186" y="9988"/>
                </a:lnTo>
                <a:lnTo>
                  <a:pt x="26232" y="10022"/>
                </a:lnTo>
                <a:lnTo>
                  <a:pt x="26277" y="10044"/>
                </a:lnTo>
                <a:lnTo>
                  <a:pt x="26402" y="10044"/>
                </a:lnTo>
                <a:lnTo>
                  <a:pt x="26448" y="10022"/>
                </a:lnTo>
                <a:lnTo>
                  <a:pt x="26493" y="9988"/>
                </a:lnTo>
                <a:lnTo>
                  <a:pt x="26528" y="9942"/>
                </a:lnTo>
                <a:close/>
                <a:moveTo>
                  <a:pt x="21750" y="9919"/>
                </a:moveTo>
                <a:lnTo>
                  <a:pt x="23775" y="11091"/>
                </a:lnTo>
                <a:lnTo>
                  <a:pt x="23752" y="11125"/>
                </a:lnTo>
                <a:lnTo>
                  <a:pt x="23752" y="11171"/>
                </a:lnTo>
                <a:lnTo>
                  <a:pt x="23752" y="11216"/>
                </a:lnTo>
                <a:lnTo>
                  <a:pt x="23763" y="11250"/>
                </a:lnTo>
                <a:lnTo>
                  <a:pt x="23786" y="11284"/>
                </a:lnTo>
                <a:lnTo>
                  <a:pt x="23809" y="11319"/>
                </a:lnTo>
                <a:lnTo>
                  <a:pt x="23832" y="11341"/>
                </a:lnTo>
                <a:lnTo>
                  <a:pt x="23866" y="11364"/>
                </a:lnTo>
                <a:lnTo>
                  <a:pt x="23911" y="11375"/>
                </a:lnTo>
                <a:lnTo>
                  <a:pt x="23945" y="11387"/>
                </a:lnTo>
                <a:lnTo>
                  <a:pt x="23945" y="13741"/>
                </a:lnTo>
                <a:lnTo>
                  <a:pt x="23877" y="13764"/>
                </a:lnTo>
                <a:lnTo>
                  <a:pt x="23820" y="13798"/>
                </a:lnTo>
                <a:lnTo>
                  <a:pt x="23786" y="13867"/>
                </a:lnTo>
                <a:lnTo>
                  <a:pt x="23775" y="13889"/>
                </a:lnTo>
                <a:lnTo>
                  <a:pt x="23775" y="13935"/>
                </a:lnTo>
                <a:lnTo>
                  <a:pt x="23786" y="13992"/>
                </a:lnTo>
                <a:lnTo>
                  <a:pt x="21750" y="15163"/>
                </a:lnTo>
                <a:lnTo>
                  <a:pt x="21727" y="15129"/>
                </a:lnTo>
                <a:lnTo>
                  <a:pt x="21682" y="15107"/>
                </a:lnTo>
                <a:lnTo>
                  <a:pt x="21636" y="15084"/>
                </a:lnTo>
                <a:lnTo>
                  <a:pt x="21545" y="15084"/>
                </a:lnTo>
                <a:lnTo>
                  <a:pt x="21500" y="15095"/>
                </a:lnTo>
                <a:lnTo>
                  <a:pt x="21465" y="15129"/>
                </a:lnTo>
                <a:lnTo>
                  <a:pt x="21431" y="15152"/>
                </a:lnTo>
                <a:lnTo>
                  <a:pt x="19384" y="13980"/>
                </a:lnTo>
                <a:lnTo>
                  <a:pt x="19384" y="13935"/>
                </a:lnTo>
                <a:lnTo>
                  <a:pt x="19384" y="13867"/>
                </a:lnTo>
                <a:lnTo>
                  <a:pt x="19350" y="13821"/>
                </a:lnTo>
                <a:lnTo>
                  <a:pt x="19304" y="13787"/>
                </a:lnTo>
                <a:lnTo>
                  <a:pt x="19247" y="13764"/>
                </a:lnTo>
                <a:lnTo>
                  <a:pt x="19247" y="11353"/>
                </a:lnTo>
                <a:lnTo>
                  <a:pt x="19316" y="11330"/>
                </a:lnTo>
                <a:lnTo>
                  <a:pt x="19361" y="11284"/>
                </a:lnTo>
                <a:lnTo>
                  <a:pt x="19384" y="11239"/>
                </a:lnTo>
                <a:lnTo>
                  <a:pt x="19395" y="11171"/>
                </a:lnTo>
                <a:lnTo>
                  <a:pt x="19384" y="11114"/>
                </a:lnTo>
                <a:lnTo>
                  <a:pt x="21443" y="9931"/>
                </a:lnTo>
                <a:lnTo>
                  <a:pt x="21465" y="9953"/>
                </a:lnTo>
                <a:lnTo>
                  <a:pt x="21500" y="9988"/>
                </a:lnTo>
                <a:lnTo>
                  <a:pt x="21545" y="9999"/>
                </a:lnTo>
                <a:lnTo>
                  <a:pt x="21591" y="10010"/>
                </a:lnTo>
                <a:lnTo>
                  <a:pt x="21636" y="9999"/>
                </a:lnTo>
                <a:lnTo>
                  <a:pt x="21682" y="9976"/>
                </a:lnTo>
                <a:lnTo>
                  <a:pt x="21716" y="9953"/>
                </a:lnTo>
                <a:lnTo>
                  <a:pt x="21750" y="9919"/>
                </a:lnTo>
                <a:close/>
                <a:moveTo>
                  <a:pt x="24127" y="14026"/>
                </a:moveTo>
                <a:lnTo>
                  <a:pt x="26129" y="15186"/>
                </a:lnTo>
                <a:lnTo>
                  <a:pt x="26118" y="15232"/>
                </a:lnTo>
                <a:lnTo>
                  <a:pt x="26107" y="15277"/>
                </a:lnTo>
                <a:lnTo>
                  <a:pt x="26118" y="15323"/>
                </a:lnTo>
                <a:lnTo>
                  <a:pt x="26129" y="15357"/>
                </a:lnTo>
                <a:lnTo>
                  <a:pt x="26141" y="15402"/>
                </a:lnTo>
                <a:lnTo>
                  <a:pt x="26175" y="15436"/>
                </a:lnTo>
                <a:lnTo>
                  <a:pt x="26198" y="15459"/>
                </a:lnTo>
                <a:lnTo>
                  <a:pt x="26232" y="15482"/>
                </a:lnTo>
                <a:lnTo>
                  <a:pt x="26277" y="15493"/>
                </a:lnTo>
                <a:lnTo>
                  <a:pt x="26323" y="15505"/>
                </a:lnTo>
                <a:lnTo>
                  <a:pt x="26323" y="17791"/>
                </a:lnTo>
                <a:lnTo>
                  <a:pt x="26266" y="17791"/>
                </a:lnTo>
                <a:lnTo>
                  <a:pt x="26232" y="17814"/>
                </a:lnTo>
                <a:lnTo>
                  <a:pt x="26186" y="17837"/>
                </a:lnTo>
                <a:lnTo>
                  <a:pt x="26152" y="17871"/>
                </a:lnTo>
                <a:lnTo>
                  <a:pt x="26129" y="17905"/>
                </a:lnTo>
                <a:lnTo>
                  <a:pt x="26107" y="17939"/>
                </a:lnTo>
                <a:lnTo>
                  <a:pt x="26095" y="17984"/>
                </a:lnTo>
                <a:lnTo>
                  <a:pt x="26084" y="18030"/>
                </a:lnTo>
                <a:lnTo>
                  <a:pt x="26095" y="18087"/>
                </a:lnTo>
                <a:lnTo>
                  <a:pt x="26107" y="18132"/>
                </a:lnTo>
                <a:lnTo>
                  <a:pt x="24116" y="19281"/>
                </a:lnTo>
                <a:lnTo>
                  <a:pt x="24082" y="19247"/>
                </a:lnTo>
                <a:lnTo>
                  <a:pt x="24048" y="19224"/>
                </a:lnTo>
                <a:lnTo>
                  <a:pt x="24002" y="19202"/>
                </a:lnTo>
                <a:lnTo>
                  <a:pt x="23923" y="19202"/>
                </a:lnTo>
                <a:lnTo>
                  <a:pt x="23877" y="19224"/>
                </a:lnTo>
                <a:lnTo>
                  <a:pt x="23843" y="19247"/>
                </a:lnTo>
                <a:lnTo>
                  <a:pt x="23820" y="19270"/>
                </a:lnTo>
                <a:lnTo>
                  <a:pt x="21761" y="18087"/>
                </a:lnTo>
                <a:lnTo>
                  <a:pt x="21761" y="18030"/>
                </a:lnTo>
                <a:lnTo>
                  <a:pt x="21750" y="17973"/>
                </a:lnTo>
                <a:lnTo>
                  <a:pt x="21727" y="17916"/>
                </a:lnTo>
                <a:lnTo>
                  <a:pt x="21682" y="17882"/>
                </a:lnTo>
                <a:lnTo>
                  <a:pt x="21625" y="17859"/>
                </a:lnTo>
                <a:lnTo>
                  <a:pt x="21625" y="15471"/>
                </a:lnTo>
                <a:lnTo>
                  <a:pt x="21693" y="15448"/>
                </a:lnTo>
                <a:lnTo>
                  <a:pt x="21738" y="15402"/>
                </a:lnTo>
                <a:lnTo>
                  <a:pt x="21773" y="15345"/>
                </a:lnTo>
                <a:lnTo>
                  <a:pt x="21784" y="15277"/>
                </a:lnTo>
                <a:lnTo>
                  <a:pt x="21784" y="15243"/>
                </a:lnTo>
                <a:lnTo>
                  <a:pt x="21773" y="15209"/>
                </a:lnTo>
                <a:lnTo>
                  <a:pt x="23809" y="14037"/>
                </a:lnTo>
                <a:lnTo>
                  <a:pt x="23832" y="14071"/>
                </a:lnTo>
                <a:lnTo>
                  <a:pt x="23866" y="14094"/>
                </a:lnTo>
                <a:lnTo>
                  <a:pt x="23911" y="14117"/>
                </a:lnTo>
                <a:lnTo>
                  <a:pt x="24014" y="14117"/>
                </a:lnTo>
                <a:lnTo>
                  <a:pt x="24059" y="14094"/>
                </a:lnTo>
                <a:lnTo>
                  <a:pt x="24093" y="14060"/>
                </a:lnTo>
                <a:lnTo>
                  <a:pt x="24127" y="14026"/>
                </a:lnTo>
                <a:close/>
                <a:moveTo>
                  <a:pt x="21738" y="18132"/>
                </a:moveTo>
                <a:lnTo>
                  <a:pt x="23786" y="19315"/>
                </a:lnTo>
                <a:lnTo>
                  <a:pt x="23775" y="19350"/>
                </a:lnTo>
                <a:lnTo>
                  <a:pt x="23775" y="19384"/>
                </a:lnTo>
                <a:lnTo>
                  <a:pt x="23775" y="19418"/>
                </a:lnTo>
                <a:lnTo>
                  <a:pt x="23786" y="19452"/>
                </a:lnTo>
                <a:lnTo>
                  <a:pt x="23832" y="19509"/>
                </a:lnTo>
                <a:lnTo>
                  <a:pt x="23877" y="19554"/>
                </a:lnTo>
                <a:lnTo>
                  <a:pt x="23945" y="19566"/>
                </a:lnTo>
                <a:lnTo>
                  <a:pt x="23945" y="21977"/>
                </a:lnTo>
                <a:lnTo>
                  <a:pt x="23888" y="21989"/>
                </a:lnTo>
                <a:lnTo>
                  <a:pt x="23832" y="22023"/>
                </a:lnTo>
                <a:lnTo>
                  <a:pt x="23809" y="22080"/>
                </a:lnTo>
                <a:lnTo>
                  <a:pt x="23797" y="22136"/>
                </a:lnTo>
                <a:lnTo>
                  <a:pt x="23797" y="22193"/>
                </a:lnTo>
                <a:lnTo>
                  <a:pt x="21818" y="23342"/>
                </a:lnTo>
                <a:lnTo>
                  <a:pt x="21773" y="23285"/>
                </a:lnTo>
                <a:lnTo>
                  <a:pt x="21716" y="23251"/>
                </a:lnTo>
                <a:lnTo>
                  <a:pt x="21659" y="23229"/>
                </a:lnTo>
                <a:lnTo>
                  <a:pt x="21591" y="23217"/>
                </a:lnTo>
                <a:lnTo>
                  <a:pt x="21522" y="23229"/>
                </a:lnTo>
                <a:lnTo>
                  <a:pt x="21465" y="23251"/>
                </a:lnTo>
                <a:lnTo>
                  <a:pt x="21409" y="23285"/>
                </a:lnTo>
                <a:lnTo>
                  <a:pt x="21363" y="23331"/>
                </a:lnTo>
                <a:lnTo>
                  <a:pt x="19475" y="22239"/>
                </a:lnTo>
                <a:lnTo>
                  <a:pt x="19486" y="22193"/>
                </a:lnTo>
                <a:lnTo>
                  <a:pt x="19486" y="22136"/>
                </a:lnTo>
                <a:lnTo>
                  <a:pt x="19486" y="22091"/>
                </a:lnTo>
                <a:lnTo>
                  <a:pt x="19475" y="22045"/>
                </a:lnTo>
                <a:lnTo>
                  <a:pt x="19452" y="22000"/>
                </a:lnTo>
                <a:lnTo>
                  <a:pt x="19418" y="21966"/>
                </a:lnTo>
                <a:lnTo>
                  <a:pt x="19384" y="21932"/>
                </a:lnTo>
                <a:lnTo>
                  <a:pt x="19350" y="21909"/>
                </a:lnTo>
                <a:lnTo>
                  <a:pt x="19304" y="21886"/>
                </a:lnTo>
                <a:lnTo>
                  <a:pt x="19247" y="21875"/>
                </a:lnTo>
                <a:lnTo>
                  <a:pt x="19247" y="19554"/>
                </a:lnTo>
                <a:lnTo>
                  <a:pt x="19304" y="19532"/>
                </a:lnTo>
                <a:lnTo>
                  <a:pt x="19350" y="19497"/>
                </a:lnTo>
                <a:lnTo>
                  <a:pt x="19384" y="19441"/>
                </a:lnTo>
                <a:lnTo>
                  <a:pt x="19384" y="19384"/>
                </a:lnTo>
                <a:lnTo>
                  <a:pt x="19384" y="19327"/>
                </a:lnTo>
                <a:lnTo>
                  <a:pt x="21443" y="18132"/>
                </a:lnTo>
                <a:lnTo>
                  <a:pt x="21465" y="18166"/>
                </a:lnTo>
                <a:lnTo>
                  <a:pt x="21500" y="18189"/>
                </a:lnTo>
                <a:lnTo>
                  <a:pt x="21545" y="18212"/>
                </a:lnTo>
                <a:lnTo>
                  <a:pt x="21636" y="18212"/>
                </a:lnTo>
                <a:lnTo>
                  <a:pt x="21682" y="18189"/>
                </a:lnTo>
                <a:lnTo>
                  <a:pt x="21716" y="18166"/>
                </a:lnTo>
                <a:lnTo>
                  <a:pt x="21738" y="18132"/>
                </a:lnTo>
                <a:close/>
                <a:moveTo>
                  <a:pt x="26550" y="18166"/>
                </a:moveTo>
                <a:lnTo>
                  <a:pt x="28473" y="19281"/>
                </a:lnTo>
                <a:lnTo>
                  <a:pt x="28461" y="19327"/>
                </a:lnTo>
                <a:lnTo>
                  <a:pt x="28450" y="19384"/>
                </a:lnTo>
                <a:lnTo>
                  <a:pt x="28461" y="19429"/>
                </a:lnTo>
                <a:lnTo>
                  <a:pt x="28473" y="19475"/>
                </a:lnTo>
                <a:lnTo>
                  <a:pt x="28495" y="19520"/>
                </a:lnTo>
                <a:lnTo>
                  <a:pt x="28518" y="19554"/>
                </a:lnTo>
                <a:lnTo>
                  <a:pt x="28552" y="19588"/>
                </a:lnTo>
                <a:lnTo>
                  <a:pt x="28598" y="19611"/>
                </a:lnTo>
                <a:lnTo>
                  <a:pt x="28643" y="19623"/>
                </a:lnTo>
                <a:lnTo>
                  <a:pt x="28689" y="19634"/>
                </a:lnTo>
                <a:lnTo>
                  <a:pt x="28689" y="21909"/>
                </a:lnTo>
                <a:lnTo>
                  <a:pt x="28643" y="21920"/>
                </a:lnTo>
                <a:lnTo>
                  <a:pt x="28598" y="21932"/>
                </a:lnTo>
                <a:lnTo>
                  <a:pt x="28564" y="21954"/>
                </a:lnTo>
                <a:lnTo>
                  <a:pt x="28530" y="21977"/>
                </a:lnTo>
                <a:lnTo>
                  <a:pt x="28507" y="22011"/>
                </a:lnTo>
                <a:lnTo>
                  <a:pt x="28484" y="22057"/>
                </a:lnTo>
                <a:lnTo>
                  <a:pt x="28473" y="22091"/>
                </a:lnTo>
                <a:lnTo>
                  <a:pt x="28473" y="22136"/>
                </a:lnTo>
                <a:lnTo>
                  <a:pt x="28473" y="22182"/>
                </a:lnTo>
                <a:lnTo>
                  <a:pt x="28484" y="22227"/>
                </a:lnTo>
                <a:lnTo>
                  <a:pt x="26550" y="23342"/>
                </a:lnTo>
                <a:lnTo>
                  <a:pt x="26505" y="23297"/>
                </a:lnTo>
                <a:lnTo>
                  <a:pt x="26459" y="23263"/>
                </a:lnTo>
                <a:lnTo>
                  <a:pt x="26402" y="23240"/>
                </a:lnTo>
                <a:lnTo>
                  <a:pt x="26277" y="23240"/>
                </a:lnTo>
                <a:lnTo>
                  <a:pt x="26220" y="23263"/>
                </a:lnTo>
                <a:lnTo>
                  <a:pt x="26175" y="23297"/>
                </a:lnTo>
                <a:lnTo>
                  <a:pt x="26129" y="23342"/>
                </a:lnTo>
                <a:lnTo>
                  <a:pt x="24127" y="22182"/>
                </a:lnTo>
                <a:lnTo>
                  <a:pt x="24127" y="22136"/>
                </a:lnTo>
                <a:lnTo>
                  <a:pt x="24116" y="22080"/>
                </a:lnTo>
                <a:lnTo>
                  <a:pt x="24093" y="22034"/>
                </a:lnTo>
                <a:lnTo>
                  <a:pt x="24048" y="22000"/>
                </a:lnTo>
                <a:lnTo>
                  <a:pt x="23991" y="21977"/>
                </a:lnTo>
                <a:lnTo>
                  <a:pt x="23991" y="19566"/>
                </a:lnTo>
                <a:lnTo>
                  <a:pt x="24048" y="19543"/>
                </a:lnTo>
                <a:lnTo>
                  <a:pt x="24105" y="19509"/>
                </a:lnTo>
                <a:lnTo>
                  <a:pt x="24139" y="19452"/>
                </a:lnTo>
                <a:lnTo>
                  <a:pt x="24150" y="19384"/>
                </a:lnTo>
                <a:lnTo>
                  <a:pt x="24139" y="19315"/>
                </a:lnTo>
                <a:lnTo>
                  <a:pt x="26129" y="18166"/>
                </a:lnTo>
                <a:lnTo>
                  <a:pt x="26164" y="18212"/>
                </a:lnTo>
                <a:lnTo>
                  <a:pt x="26220" y="18257"/>
                </a:lnTo>
                <a:lnTo>
                  <a:pt x="26277" y="18280"/>
                </a:lnTo>
                <a:lnTo>
                  <a:pt x="26402" y="18280"/>
                </a:lnTo>
                <a:lnTo>
                  <a:pt x="26459" y="18257"/>
                </a:lnTo>
                <a:lnTo>
                  <a:pt x="26516" y="18212"/>
                </a:lnTo>
                <a:lnTo>
                  <a:pt x="26550" y="18166"/>
                </a:lnTo>
                <a:close/>
                <a:moveTo>
                  <a:pt x="36026" y="18166"/>
                </a:moveTo>
                <a:lnTo>
                  <a:pt x="38028" y="19327"/>
                </a:lnTo>
                <a:lnTo>
                  <a:pt x="38017" y="19384"/>
                </a:lnTo>
                <a:lnTo>
                  <a:pt x="38028" y="19441"/>
                </a:lnTo>
                <a:lnTo>
                  <a:pt x="38062" y="19497"/>
                </a:lnTo>
                <a:lnTo>
                  <a:pt x="38108" y="19532"/>
                </a:lnTo>
                <a:lnTo>
                  <a:pt x="38165" y="19554"/>
                </a:lnTo>
                <a:lnTo>
                  <a:pt x="38165" y="21954"/>
                </a:lnTo>
                <a:lnTo>
                  <a:pt x="38108" y="21977"/>
                </a:lnTo>
                <a:lnTo>
                  <a:pt x="38051" y="22011"/>
                </a:lnTo>
                <a:lnTo>
                  <a:pt x="38017" y="22068"/>
                </a:lnTo>
                <a:lnTo>
                  <a:pt x="38005" y="22136"/>
                </a:lnTo>
                <a:lnTo>
                  <a:pt x="38017" y="22205"/>
                </a:lnTo>
                <a:lnTo>
                  <a:pt x="36003" y="23365"/>
                </a:lnTo>
                <a:lnTo>
                  <a:pt x="35969" y="23331"/>
                </a:lnTo>
                <a:lnTo>
                  <a:pt x="35924" y="23297"/>
                </a:lnTo>
                <a:lnTo>
                  <a:pt x="35878" y="23274"/>
                </a:lnTo>
                <a:lnTo>
                  <a:pt x="35764" y="23274"/>
                </a:lnTo>
                <a:lnTo>
                  <a:pt x="35719" y="23297"/>
                </a:lnTo>
                <a:lnTo>
                  <a:pt x="35673" y="23331"/>
                </a:lnTo>
                <a:lnTo>
                  <a:pt x="35639" y="23365"/>
                </a:lnTo>
                <a:lnTo>
                  <a:pt x="33683" y="22239"/>
                </a:lnTo>
                <a:lnTo>
                  <a:pt x="33694" y="22193"/>
                </a:lnTo>
                <a:lnTo>
                  <a:pt x="33705" y="22136"/>
                </a:lnTo>
                <a:lnTo>
                  <a:pt x="33694" y="22091"/>
                </a:lnTo>
                <a:lnTo>
                  <a:pt x="33683" y="22045"/>
                </a:lnTo>
                <a:lnTo>
                  <a:pt x="33660" y="22011"/>
                </a:lnTo>
                <a:lnTo>
                  <a:pt x="33637" y="21966"/>
                </a:lnTo>
                <a:lnTo>
                  <a:pt x="33603" y="21943"/>
                </a:lnTo>
                <a:lnTo>
                  <a:pt x="33569" y="21920"/>
                </a:lnTo>
                <a:lnTo>
                  <a:pt x="33523" y="21898"/>
                </a:lnTo>
                <a:lnTo>
                  <a:pt x="33478" y="21886"/>
                </a:lnTo>
                <a:lnTo>
                  <a:pt x="33478" y="19645"/>
                </a:lnTo>
                <a:lnTo>
                  <a:pt x="33523" y="19634"/>
                </a:lnTo>
                <a:lnTo>
                  <a:pt x="33569" y="19623"/>
                </a:lnTo>
                <a:lnTo>
                  <a:pt x="33603" y="19588"/>
                </a:lnTo>
                <a:lnTo>
                  <a:pt x="33637" y="19566"/>
                </a:lnTo>
                <a:lnTo>
                  <a:pt x="33671" y="19520"/>
                </a:lnTo>
                <a:lnTo>
                  <a:pt x="33694" y="19475"/>
                </a:lnTo>
                <a:lnTo>
                  <a:pt x="33705" y="19429"/>
                </a:lnTo>
                <a:lnTo>
                  <a:pt x="33705" y="19384"/>
                </a:lnTo>
                <a:lnTo>
                  <a:pt x="33705" y="19327"/>
                </a:lnTo>
                <a:lnTo>
                  <a:pt x="33683" y="19281"/>
                </a:lnTo>
                <a:lnTo>
                  <a:pt x="35616" y="18166"/>
                </a:lnTo>
                <a:lnTo>
                  <a:pt x="35651" y="18212"/>
                </a:lnTo>
                <a:lnTo>
                  <a:pt x="35696" y="18246"/>
                </a:lnTo>
                <a:lnTo>
                  <a:pt x="35753" y="18269"/>
                </a:lnTo>
                <a:lnTo>
                  <a:pt x="35821" y="18280"/>
                </a:lnTo>
                <a:lnTo>
                  <a:pt x="35878" y="18269"/>
                </a:lnTo>
                <a:lnTo>
                  <a:pt x="35946" y="18246"/>
                </a:lnTo>
                <a:lnTo>
                  <a:pt x="35992" y="18212"/>
                </a:lnTo>
                <a:lnTo>
                  <a:pt x="36026" y="18166"/>
                </a:lnTo>
                <a:close/>
                <a:moveTo>
                  <a:pt x="31305" y="18166"/>
                </a:moveTo>
                <a:lnTo>
                  <a:pt x="33216" y="19270"/>
                </a:lnTo>
                <a:lnTo>
                  <a:pt x="33193" y="19327"/>
                </a:lnTo>
                <a:lnTo>
                  <a:pt x="33193" y="19384"/>
                </a:lnTo>
                <a:lnTo>
                  <a:pt x="33193" y="19429"/>
                </a:lnTo>
                <a:lnTo>
                  <a:pt x="33205" y="19486"/>
                </a:lnTo>
                <a:lnTo>
                  <a:pt x="33228" y="19520"/>
                </a:lnTo>
                <a:lnTo>
                  <a:pt x="33262" y="19566"/>
                </a:lnTo>
                <a:lnTo>
                  <a:pt x="33296" y="19588"/>
                </a:lnTo>
                <a:lnTo>
                  <a:pt x="33330" y="19623"/>
                </a:lnTo>
                <a:lnTo>
                  <a:pt x="33376" y="19634"/>
                </a:lnTo>
                <a:lnTo>
                  <a:pt x="33432" y="19645"/>
                </a:lnTo>
                <a:lnTo>
                  <a:pt x="33432" y="21886"/>
                </a:lnTo>
                <a:lnTo>
                  <a:pt x="33387" y="21898"/>
                </a:lnTo>
                <a:lnTo>
                  <a:pt x="33341" y="21909"/>
                </a:lnTo>
                <a:lnTo>
                  <a:pt x="33296" y="21943"/>
                </a:lnTo>
                <a:lnTo>
                  <a:pt x="33262" y="21966"/>
                </a:lnTo>
                <a:lnTo>
                  <a:pt x="33239" y="22011"/>
                </a:lnTo>
                <a:lnTo>
                  <a:pt x="33216" y="22045"/>
                </a:lnTo>
                <a:lnTo>
                  <a:pt x="33205" y="22091"/>
                </a:lnTo>
                <a:lnTo>
                  <a:pt x="33193" y="22136"/>
                </a:lnTo>
                <a:lnTo>
                  <a:pt x="33205" y="22193"/>
                </a:lnTo>
                <a:lnTo>
                  <a:pt x="33216" y="22239"/>
                </a:lnTo>
                <a:lnTo>
                  <a:pt x="31237" y="23376"/>
                </a:lnTo>
                <a:lnTo>
                  <a:pt x="31203" y="23342"/>
                </a:lnTo>
                <a:lnTo>
                  <a:pt x="31169" y="23320"/>
                </a:lnTo>
                <a:lnTo>
                  <a:pt x="31123" y="23308"/>
                </a:lnTo>
                <a:lnTo>
                  <a:pt x="31078" y="23297"/>
                </a:lnTo>
                <a:lnTo>
                  <a:pt x="31032" y="23308"/>
                </a:lnTo>
                <a:lnTo>
                  <a:pt x="30987" y="23320"/>
                </a:lnTo>
                <a:lnTo>
                  <a:pt x="30953" y="23342"/>
                </a:lnTo>
                <a:lnTo>
                  <a:pt x="30930" y="23376"/>
                </a:lnTo>
                <a:lnTo>
                  <a:pt x="28928" y="22227"/>
                </a:lnTo>
                <a:lnTo>
                  <a:pt x="28939" y="22182"/>
                </a:lnTo>
                <a:lnTo>
                  <a:pt x="28950" y="22136"/>
                </a:lnTo>
                <a:lnTo>
                  <a:pt x="28939" y="22091"/>
                </a:lnTo>
                <a:lnTo>
                  <a:pt x="28928" y="22057"/>
                </a:lnTo>
                <a:lnTo>
                  <a:pt x="28905" y="22011"/>
                </a:lnTo>
                <a:lnTo>
                  <a:pt x="28882" y="21977"/>
                </a:lnTo>
                <a:lnTo>
                  <a:pt x="28848" y="21954"/>
                </a:lnTo>
                <a:lnTo>
                  <a:pt x="28814" y="21932"/>
                </a:lnTo>
                <a:lnTo>
                  <a:pt x="28780" y="21920"/>
                </a:lnTo>
                <a:lnTo>
                  <a:pt x="28734" y="21909"/>
                </a:lnTo>
                <a:lnTo>
                  <a:pt x="28734" y="19634"/>
                </a:lnTo>
                <a:lnTo>
                  <a:pt x="28780" y="19623"/>
                </a:lnTo>
                <a:lnTo>
                  <a:pt x="28825" y="19611"/>
                </a:lnTo>
                <a:lnTo>
                  <a:pt x="28859" y="19588"/>
                </a:lnTo>
                <a:lnTo>
                  <a:pt x="28894" y="19554"/>
                </a:lnTo>
                <a:lnTo>
                  <a:pt x="28928" y="19520"/>
                </a:lnTo>
                <a:lnTo>
                  <a:pt x="28950" y="19475"/>
                </a:lnTo>
                <a:lnTo>
                  <a:pt x="28962" y="19429"/>
                </a:lnTo>
                <a:lnTo>
                  <a:pt x="28962" y="19384"/>
                </a:lnTo>
                <a:lnTo>
                  <a:pt x="28962" y="19327"/>
                </a:lnTo>
                <a:lnTo>
                  <a:pt x="28939" y="19281"/>
                </a:lnTo>
                <a:lnTo>
                  <a:pt x="30862" y="18178"/>
                </a:lnTo>
                <a:lnTo>
                  <a:pt x="30896" y="18223"/>
                </a:lnTo>
                <a:lnTo>
                  <a:pt x="30953" y="18257"/>
                </a:lnTo>
                <a:lnTo>
                  <a:pt x="31009" y="18280"/>
                </a:lnTo>
                <a:lnTo>
                  <a:pt x="31078" y="18292"/>
                </a:lnTo>
                <a:lnTo>
                  <a:pt x="31146" y="18280"/>
                </a:lnTo>
                <a:lnTo>
                  <a:pt x="31203" y="18257"/>
                </a:lnTo>
                <a:lnTo>
                  <a:pt x="31260" y="18223"/>
                </a:lnTo>
                <a:lnTo>
                  <a:pt x="31305" y="18166"/>
                </a:lnTo>
                <a:close/>
                <a:moveTo>
                  <a:pt x="14674" y="22262"/>
                </a:moveTo>
                <a:lnTo>
                  <a:pt x="16676" y="23411"/>
                </a:lnTo>
                <a:lnTo>
                  <a:pt x="16665" y="23445"/>
                </a:lnTo>
                <a:lnTo>
                  <a:pt x="16665" y="23490"/>
                </a:lnTo>
                <a:lnTo>
                  <a:pt x="16665" y="23524"/>
                </a:lnTo>
                <a:lnTo>
                  <a:pt x="16676" y="23558"/>
                </a:lnTo>
                <a:lnTo>
                  <a:pt x="16711" y="23615"/>
                </a:lnTo>
                <a:lnTo>
                  <a:pt x="16767" y="23661"/>
                </a:lnTo>
                <a:lnTo>
                  <a:pt x="16802" y="23672"/>
                </a:lnTo>
                <a:lnTo>
                  <a:pt x="16836" y="23672"/>
                </a:lnTo>
                <a:lnTo>
                  <a:pt x="16836" y="26004"/>
                </a:lnTo>
                <a:lnTo>
                  <a:pt x="16790" y="26015"/>
                </a:lnTo>
                <a:lnTo>
                  <a:pt x="16745" y="26027"/>
                </a:lnTo>
                <a:lnTo>
                  <a:pt x="16711" y="26050"/>
                </a:lnTo>
                <a:lnTo>
                  <a:pt x="16676" y="26084"/>
                </a:lnTo>
                <a:lnTo>
                  <a:pt x="16642" y="26118"/>
                </a:lnTo>
                <a:lnTo>
                  <a:pt x="16620" y="26152"/>
                </a:lnTo>
                <a:lnTo>
                  <a:pt x="16608" y="26197"/>
                </a:lnTo>
                <a:lnTo>
                  <a:pt x="16608" y="26243"/>
                </a:lnTo>
                <a:lnTo>
                  <a:pt x="16608" y="26288"/>
                </a:lnTo>
                <a:lnTo>
                  <a:pt x="16631" y="26334"/>
                </a:lnTo>
                <a:lnTo>
                  <a:pt x="14697" y="27449"/>
                </a:lnTo>
                <a:lnTo>
                  <a:pt x="14652" y="27403"/>
                </a:lnTo>
                <a:lnTo>
                  <a:pt x="14606" y="27369"/>
                </a:lnTo>
                <a:lnTo>
                  <a:pt x="14549" y="27346"/>
                </a:lnTo>
                <a:lnTo>
                  <a:pt x="14481" y="27335"/>
                </a:lnTo>
                <a:lnTo>
                  <a:pt x="14413" y="27346"/>
                </a:lnTo>
                <a:lnTo>
                  <a:pt x="14356" y="27369"/>
                </a:lnTo>
                <a:lnTo>
                  <a:pt x="14310" y="27403"/>
                </a:lnTo>
                <a:lnTo>
                  <a:pt x="14265" y="27449"/>
                </a:lnTo>
                <a:lnTo>
                  <a:pt x="12331" y="26334"/>
                </a:lnTo>
                <a:lnTo>
                  <a:pt x="12342" y="26288"/>
                </a:lnTo>
                <a:lnTo>
                  <a:pt x="12354" y="26243"/>
                </a:lnTo>
                <a:lnTo>
                  <a:pt x="12342" y="26197"/>
                </a:lnTo>
                <a:lnTo>
                  <a:pt x="12331" y="26163"/>
                </a:lnTo>
                <a:lnTo>
                  <a:pt x="12320" y="26118"/>
                </a:lnTo>
                <a:lnTo>
                  <a:pt x="12286" y="26084"/>
                </a:lnTo>
                <a:lnTo>
                  <a:pt x="12263" y="26050"/>
                </a:lnTo>
                <a:lnTo>
                  <a:pt x="12229" y="26027"/>
                </a:lnTo>
                <a:lnTo>
                  <a:pt x="12183" y="26015"/>
                </a:lnTo>
                <a:lnTo>
                  <a:pt x="12138" y="26004"/>
                </a:lnTo>
                <a:lnTo>
                  <a:pt x="12138" y="23752"/>
                </a:lnTo>
                <a:lnTo>
                  <a:pt x="12183" y="23740"/>
                </a:lnTo>
                <a:lnTo>
                  <a:pt x="12229" y="23718"/>
                </a:lnTo>
                <a:lnTo>
                  <a:pt x="12274" y="23695"/>
                </a:lnTo>
                <a:lnTo>
                  <a:pt x="12308" y="23661"/>
                </a:lnTo>
                <a:lnTo>
                  <a:pt x="12331" y="23627"/>
                </a:lnTo>
                <a:lnTo>
                  <a:pt x="12354" y="23581"/>
                </a:lnTo>
                <a:lnTo>
                  <a:pt x="12365" y="23536"/>
                </a:lnTo>
                <a:lnTo>
                  <a:pt x="12377" y="23490"/>
                </a:lnTo>
                <a:lnTo>
                  <a:pt x="12365" y="23433"/>
                </a:lnTo>
                <a:lnTo>
                  <a:pt x="12354" y="23388"/>
                </a:lnTo>
                <a:lnTo>
                  <a:pt x="14288" y="22262"/>
                </a:lnTo>
                <a:lnTo>
                  <a:pt x="14322" y="22307"/>
                </a:lnTo>
                <a:lnTo>
                  <a:pt x="14367" y="22341"/>
                </a:lnTo>
                <a:lnTo>
                  <a:pt x="14424" y="22364"/>
                </a:lnTo>
                <a:lnTo>
                  <a:pt x="14538" y="22364"/>
                </a:lnTo>
                <a:lnTo>
                  <a:pt x="14595" y="22341"/>
                </a:lnTo>
                <a:lnTo>
                  <a:pt x="14640" y="22307"/>
                </a:lnTo>
                <a:lnTo>
                  <a:pt x="14674" y="22262"/>
                </a:lnTo>
                <a:close/>
                <a:moveTo>
                  <a:pt x="24105" y="22227"/>
                </a:moveTo>
                <a:lnTo>
                  <a:pt x="26107" y="23388"/>
                </a:lnTo>
                <a:lnTo>
                  <a:pt x="26095" y="23433"/>
                </a:lnTo>
                <a:lnTo>
                  <a:pt x="26084" y="23490"/>
                </a:lnTo>
                <a:lnTo>
                  <a:pt x="26095" y="23536"/>
                </a:lnTo>
                <a:lnTo>
                  <a:pt x="26107" y="23581"/>
                </a:lnTo>
                <a:lnTo>
                  <a:pt x="26129" y="23627"/>
                </a:lnTo>
                <a:lnTo>
                  <a:pt x="26152" y="23661"/>
                </a:lnTo>
                <a:lnTo>
                  <a:pt x="26186" y="23684"/>
                </a:lnTo>
                <a:lnTo>
                  <a:pt x="26232" y="23718"/>
                </a:lnTo>
                <a:lnTo>
                  <a:pt x="26266" y="23729"/>
                </a:lnTo>
                <a:lnTo>
                  <a:pt x="26323" y="23740"/>
                </a:lnTo>
                <a:lnTo>
                  <a:pt x="26323" y="26050"/>
                </a:lnTo>
                <a:lnTo>
                  <a:pt x="26255" y="26072"/>
                </a:lnTo>
                <a:lnTo>
                  <a:pt x="26198" y="26118"/>
                </a:lnTo>
                <a:lnTo>
                  <a:pt x="26164" y="26175"/>
                </a:lnTo>
                <a:lnTo>
                  <a:pt x="26152" y="26209"/>
                </a:lnTo>
                <a:lnTo>
                  <a:pt x="26141" y="26243"/>
                </a:lnTo>
                <a:lnTo>
                  <a:pt x="26152" y="26311"/>
                </a:lnTo>
                <a:lnTo>
                  <a:pt x="24105" y="27494"/>
                </a:lnTo>
                <a:lnTo>
                  <a:pt x="24082" y="27460"/>
                </a:lnTo>
                <a:lnTo>
                  <a:pt x="24048" y="27437"/>
                </a:lnTo>
                <a:lnTo>
                  <a:pt x="24002" y="27426"/>
                </a:lnTo>
                <a:lnTo>
                  <a:pt x="23957" y="27415"/>
                </a:lnTo>
                <a:lnTo>
                  <a:pt x="23923" y="27426"/>
                </a:lnTo>
                <a:lnTo>
                  <a:pt x="23877" y="27437"/>
                </a:lnTo>
                <a:lnTo>
                  <a:pt x="23854" y="27460"/>
                </a:lnTo>
                <a:lnTo>
                  <a:pt x="23820" y="27483"/>
                </a:lnTo>
                <a:lnTo>
                  <a:pt x="21750" y="26288"/>
                </a:lnTo>
                <a:lnTo>
                  <a:pt x="21761" y="26243"/>
                </a:lnTo>
                <a:lnTo>
                  <a:pt x="21750" y="26186"/>
                </a:lnTo>
                <a:lnTo>
                  <a:pt x="21716" y="26141"/>
                </a:lnTo>
                <a:lnTo>
                  <a:pt x="21682" y="26095"/>
                </a:lnTo>
                <a:lnTo>
                  <a:pt x="21625" y="26072"/>
                </a:lnTo>
                <a:lnTo>
                  <a:pt x="21625" y="23752"/>
                </a:lnTo>
                <a:lnTo>
                  <a:pt x="21670" y="23740"/>
                </a:lnTo>
                <a:lnTo>
                  <a:pt x="21716" y="23729"/>
                </a:lnTo>
                <a:lnTo>
                  <a:pt x="21750" y="23695"/>
                </a:lnTo>
                <a:lnTo>
                  <a:pt x="21795" y="23672"/>
                </a:lnTo>
                <a:lnTo>
                  <a:pt x="21818" y="23627"/>
                </a:lnTo>
                <a:lnTo>
                  <a:pt x="21841" y="23581"/>
                </a:lnTo>
                <a:lnTo>
                  <a:pt x="21852" y="23536"/>
                </a:lnTo>
                <a:lnTo>
                  <a:pt x="21864" y="23490"/>
                </a:lnTo>
                <a:lnTo>
                  <a:pt x="21852" y="23433"/>
                </a:lnTo>
                <a:lnTo>
                  <a:pt x="21841" y="23388"/>
                </a:lnTo>
                <a:lnTo>
                  <a:pt x="23820" y="22239"/>
                </a:lnTo>
                <a:lnTo>
                  <a:pt x="23843" y="22262"/>
                </a:lnTo>
                <a:lnTo>
                  <a:pt x="23877" y="22296"/>
                </a:lnTo>
                <a:lnTo>
                  <a:pt x="23923" y="22307"/>
                </a:lnTo>
                <a:lnTo>
                  <a:pt x="24002" y="22307"/>
                </a:lnTo>
                <a:lnTo>
                  <a:pt x="24048" y="22284"/>
                </a:lnTo>
                <a:lnTo>
                  <a:pt x="24082" y="22262"/>
                </a:lnTo>
                <a:lnTo>
                  <a:pt x="24105" y="22227"/>
                </a:lnTo>
                <a:close/>
                <a:moveTo>
                  <a:pt x="2810" y="26357"/>
                </a:moveTo>
                <a:lnTo>
                  <a:pt x="4766" y="27483"/>
                </a:lnTo>
                <a:lnTo>
                  <a:pt x="4755" y="27540"/>
                </a:lnTo>
                <a:lnTo>
                  <a:pt x="4744" y="27597"/>
                </a:lnTo>
                <a:lnTo>
                  <a:pt x="4744" y="27642"/>
                </a:lnTo>
                <a:lnTo>
                  <a:pt x="4766" y="27688"/>
                </a:lnTo>
                <a:lnTo>
                  <a:pt x="4789" y="27733"/>
                </a:lnTo>
                <a:lnTo>
                  <a:pt x="4812" y="27767"/>
                </a:lnTo>
                <a:lnTo>
                  <a:pt x="4846" y="27801"/>
                </a:lnTo>
                <a:lnTo>
                  <a:pt x="4892" y="27824"/>
                </a:lnTo>
                <a:lnTo>
                  <a:pt x="4937" y="27836"/>
                </a:lnTo>
                <a:lnTo>
                  <a:pt x="4983" y="27847"/>
                </a:lnTo>
                <a:lnTo>
                  <a:pt x="4983" y="30168"/>
                </a:lnTo>
                <a:lnTo>
                  <a:pt x="4948" y="30168"/>
                </a:lnTo>
                <a:lnTo>
                  <a:pt x="4914" y="30179"/>
                </a:lnTo>
                <a:lnTo>
                  <a:pt x="4857" y="30224"/>
                </a:lnTo>
                <a:lnTo>
                  <a:pt x="4823" y="30281"/>
                </a:lnTo>
                <a:lnTo>
                  <a:pt x="4812" y="30315"/>
                </a:lnTo>
                <a:lnTo>
                  <a:pt x="4812" y="30350"/>
                </a:lnTo>
                <a:lnTo>
                  <a:pt x="4823" y="30418"/>
                </a:lnTo>
                <a:lnTo>
                  <a:pt x="2855" y="31555"/>
                </a:lnTo>
                <a:lnTo>
                  <a:pt x="2810" y="31498"/>
                </a:lnTo>
                <a:lnTo>
                  <a:pt x="2764" y="31464"/>
                </a:lnTo>
                <a:lnTo>
                  <a:pt x="2696" y="31442"/>
                </a:lnTo>
                <a:lnTo>
                  <a:pt x="2628" y="31430"/>
                </a:lnTo>
                <a:lnTo>
                  <a:pt x="2560" y="31442"/>
                </a:lnTo>
                <a:lnTo>
                  <a:pt x="2503" y="31464"/>
                </a:lnTo>
                <a:lnTo>
                  <a:pt x="2446" y="31498"/>
                </a:lnTo>
                <a:lnTo>
                  <a:pt x="2400" y="31544"/>
                </a:lnTo>
                <a:lnTo>
                  <a:pt x="489" y="30441"/>
                </a:lnTo>
                <a:lnTo>
                  <a:pt x="501" y="30395"/>
                </a:lnTo>
                <a:lnTo>
                  <a:pt x="501" y="30350"/>
                </a:lnTo>
                <a:lnTo>
                  <a:pt x="501" y="30304"/>
                </a:lnTo>
                <a:lnTo>
                  <a:pt x="489" y="30259"/>
                </a:lnTo>
                <a:lnTo>
                  <a:pt x="466" y="30224"/>
                </a:lnTo>
                <a:lnTo>
                  <a:pt x="444" y="30190"/>
                </a:lnTo>
                <a:lnTo>
                  <a:pt x="410" y="30156"/>
                </a:lnTo>
                <a:lnTo>
                  <a:pt x="375" y="30133"/>
                </a:lnTo>
                <a:lnTo>
                  <a:pt x="330" y="30122"/>
                </a:lnTo>
                <a:lnTo>
                  <a:pt x="284" y="30111"/>
                </a:lnTo>
                <a:lnTo>
                  <a:pt x="284" y="27847"/>
                </a:lnTo>
                <a:lnTo>
                  <a:pt x="330" y="27836"/>
                </a:lnTo>
                <a:lnTo>
                  <a:pt x="375" y="27813"/>
                </a:lnTo>
                <a:lnTo>
                  <a:pt x="410" y="27790"/>
                </a:lnTo>
                <a:lnTo>
                  <a:pt x="444" y="27767"/>
                </a:lnTo>
                <a:lnTo>
                  <a:pt x="478" y="27722"/>
                </a:lnTo>
                <a:lnTo>
                  <a:pt x="489" y="27688"/>
                </a:lnTo>
                <a:lnTo>
                  <a:pt x="512" y="27642"/>
                </a:lnTo>
                <a:lnTo>
                  <a:pt x="512" y="27597"/>
                </a:lnTo>
                <a:lnTo>
                  <a:pt x="501" y="27540"/>
                </a:lnTo>
                <a:lnTo>
                  <a:pt x="489" y="27494"/>
                </a:lnTo>
                <a:lnTo>
                  <a:pt x="2446" y="26368"/>
                </a:lnTo>
                <a:lnTo>
                  <a:pt x="2480" y="26402"/>
                </a:lnTo>
                <a:lnTo>
                  <a:pt x="2525" y="26436"/>
                </a:lnTo>
                <a:lnTo>
                  <a:pt x="2571" y="26459"/>
                </a:lnTo>
                <a:lnTo>
                  <a:pt x="2685" y="26459"/>
                </a:lnTo>
                <a:lnTo>
                  <a:pt x="2730" y="26436"/>
                </a:lnTo>
                <a:lnTo>
                  <a:pt x="2776" y="26402"/>
                </a:lnTo>
                <a:lnTo>
                  <a:pt x="2810" y="26357"/>
                </a:lnTo>
                <a:close/>
                <a:moveTo>
                  <a:pt x="40758" y="26368"/>
                </a:moveTo>
                <a:lnTo>
                  <a:pt x="42760" y="27528"/>
                </a:lnTo>
                <a:lnTo>
                  <a:pt x="42749" y="27597"/>
                </a:lnTo>
                <a:lnTo>
                  <a:pt x="42760" y="27665"/>
                </a:lnTo>
                <a:lnTo>
                  <a:pt x="42794" y="27710"/>
                </a:lnTo>
                <a:lnTo>
                  <a:pt x="42851" y="27756"/>
                </a:lnTo>
                <a:lnTo>
                  <a:pt x="42908" y="27767"/>
                </a:lnTo>
                <a:lnTo>
                  <a:pt x="42908" y="30156"/>
                </a:lnTo>
                <a:lnTo>
                  <a:pt x="42874" y="30156"/>
                </a:lnTo>
                <a:lnTo>
                  <a:pt x="42840" y="30168"/>
                </a:lnTo>
                <a:lnTo>
                  <a:pt x="42783" y="30213"/>
                </a:lnTo>
                <a:lnTo>
                  <a:pt x="42737" y="30281"/>
                </a:lnTo>
                <a:lnTo>
                  <a:pt x="42726" y="30315"/>
                </a:lnTo>
                <a:lnTo>
                  <a:pt x="42726" y="30350"/>
                </a:lnTo>
                <a:lnTo>
                  <a:pt x="42726" y="30384"/>
                </a:lnTo>
                <a:lnTo>
                  <a:pt x="42737" y="30418"/>
                </a:lnTo>
                <a:lnTo>
                  <a:pt x="40758" y="31567"/>
                </a:lnTo>
                <a:lnTo>
                  <a:pt x="40724" y="31521"/>
                </a:lnTo>
                <a:lnTo>
                  <a:pt x="40679" y="31487"/>
                </a:lnTo>
                <a:lnTo>
                  <a:pt x="40622" y="31464"/>
                </a:lnTo>
                <a:lnTo>
                  <a:pt x="40565" y="31453"/>
                </a:lnTo>
                <a:lnTo>
                  <a:pt x="40497" y="31464"/>
                </a:lnTo>
                <a:lnTo>
                  <a:pt x="40440" y="31487"/>
                </a:lnTo>
                <a:lnTo>
                  <a:pt x="40394" y="31521"/>
                </a:lnTo>
                <a:lnTo>
                  <a:pt x="40360" y="31567"/>
                </a:lnTo>
                <a:lnTo>
                  <a:pt x="38392" y="30429"/>
                </a:lnTo>
                <a:lnTo>
                  <a:pt x="38403" y="30384"/>
                </a:lnTo>
                <a:lnTo>
                  <a:pt x="38403" y="30350"/>
                </a:lnTo>
                <a:lnTo>
                  <a:pt x="38403" y="30315"/>
                </a:lnTo>
                <a:lnTo>
                  <a:pt x="38392" y="30270"/>
                </a:lnTo>
                <a:lnTo>
                  <a:pt x="38369" y="30236"/>
                </a:lnTo>
                <a:lnTo>
                  <a:pt x="38347" y="30213"/>
                </a:lnTo>
                <a:lnTo>
                  <a:pt x="38290" y="30168"/>
                </a:lnTo>
                <a:lnTo>
                  <a:pt x="38256" y="30145"/>
                </a:lnTo>
                <a:lnTo>
                  <a:pt x="38210" y="30145"/>
                </a:lnTo>
                <a:lnTo>
                  <a:pt x="38210" y="27836"/>
                </a:lnTo>
                <a:lnTo>
                  <a:pt x="38256" y="27836"/>
                </a:lnTo>
                <a:lnTo>
                  <a:pt x="38301" y="27813"/>
                </a:lnTo>
                <a:lnTo>
                  <a:pt x="38335" y="27790"/>
                </a:lnTo>
                <a:lnTo>
                  <a:pt x="38369" y="27756"/>
                </a:lnTo>
                <a:lnTo>
                  <a:pt x="38403" y="27722"/>
                </a:lnTo>
                <a:lnTo>
                  <a:pt x="38415" y="27688"/>
                </a:lnTo>
                <a:lnTo>
                  <a:pt x="38438" y="27642"/>
                </a:lnTo>
                <a:lnTo>
                  <a:pt x="38438" y="27597"/>
                </a:lnTo>
                <a:lnTo>
                  <a:pt x="38426" y="27540"/>
                </a:lnTo>
                <a:lnTo>
                  <a:pt x="38415" y="27494"/>
                </a:lnTo>
                <a:lnTo>
                  <a:pt x="40360" y="26380"/>
                </a:lnTo>
                <a:lnTo>
                  <a:pt x="40394" y="26414"/>
                </a:lnTo>
                <a:lnTo>
                  <a:pt x="40440" y="26448"/>
                </a:lnTo>
                <a:lnTo>
                  <a:pt x="40497" y="26471"/>
                </a:lnTo>
                <a:lnTo>
                  <a:pt x="40565" y="26482"/>
                </a:lnTo>
                <a:lnTo>
                  <a:pt x="40622" y="26471"/>
                </a:lnTo>
                <a:lnTo>
                  <a:pt x="40679" y="26448"/>
                </a:lnTo>
                <a:lnTo>
                  <a:pt x="40724" y="26414"/>
                </a:lnTo>
                <a:lnTo>
                  <a:pt x="40758" y="26368"/>
                </a:lnTo>
                <a:close/>
                <a:moveTo>
                  <a:pt x="45468" y="26357"/>
                </a:moveTo>
                <a:lnTo>
                  <a:pt x="47470" y="27506"/>
                </a:lnTo>
                <a:lnTo>
                  <a:pt x="47458" y="27551"/>
                </a:lnTo>
                <a:lnTo>
                  <a:pt x="47447" y="27597"/>
                </a:lnTo>
                <a:lnTo>
                  <a:pt x="47458" y="27631"/>
                </a:lnTo>
                <a:lnTo>
                  <a:pt x="47470" y="27676"/>
                </a:lnTo>
                <a:lnTo>
                  <a:pt x="47481" y="27710"/>
                </a:lnTo>
                <a:lnTo>
                  <a:pt x="47504" y="27745"/>
                </a:lnTo>
                <a:lnTo>
                  <a:pt x="47538" y="27767"/>
                </a:lnTo>
                <a:lnTo>
                  <a:pt x="47572" y="27790"/>
                </a:lnTo>
                <a:lnTo>
                  <a:pt x="47606" y="27801"/>
                </a:lnTo>
                <a:lnTo>
                  <a:pt x="47652" y="27813"/>
                </a:lnTo>
                <a:lnTo>
                  <a:pt x="47652" y="30145"/>
                </a:lnTo>
                <a:lnTo>
                  <a:pt x="47606" y="30145"/>
                </a:lnTo>
                <a:lnTo>
                  <a:pt x="47572" y="30156"/>
                </a:lnTo>
                <a:lnTo>
                  <a:pt x="47538" y="30179"/>
                </a:lnTo>
                <a:lnTo>
                  <a:pt x="47515" y="30202"/>
                </a:lnTo>
                <a:lnTo>
                  <a:pt x="47492" y="30236"/>
                </a:lnTo>
                <a:lnTo>
                  <a:pt x="47470" y="30270"/>
                </a:lnTo>
                <a:lnTo>
                  <a:pt x="47458" y="30315"/>
                </a:lnTo>
                <a:lnTo>
                  <a:pt x="47458" y="30350"/>
                </a:lnTo>
                <a:lnTo>
                  <a:pt x="47458" y="30395"/>
                </a:lnTo>
                <a:lnTo>
                  <a:pt x="47470" y="30429"/>
                </a:lnTo>
                <a:lnTo>
                  <a:pt x="45490" y="31567"/>
                </a:lnTo>
                <a:lnTo>
                  <a:pt x="45456" y="31533"/>
                </a:lnTo>
                <a:lnTo>
                  <a:pt x="45411" y="31498"/>
                </a:lnTo>
                <a:lnTo>
                  <a:pt x="45354" y="31476"/>
                </a:lnTo>
                <a:lnTo>
                  <a:pt x="45297" y="31464"/>
                </a:lnTo>
                <a:lnTo>
                  <a:pt x="45240" y="31476"/>
                </a:lnTo>
                <a:lnTo>
                  <a:pt x="45195" y="31498"/>
                </a:lnTo>
                <a:lnTo>
                  <a:pt x="45149" y="31533"/>
                </a:lnTo>
                <a:lnTo>
                  <a:pt x="45115" y="31567"/>
                </a:lnTo>
                <a:lnTo>
                  <a:pt x="43124" y="30418"/>
                </a:lnTo>
                <a:lnTo>
                  <a:pt x="43136" y="30350"/>
                </a:lnTo>
                <a:lnTo>
                  <a:pt x="43124" y="30315"/>
                </a:lnTo>
                <a:lnTo>
                  <a:pt x="43124" y="30281"/>
                </a:lnTo>
                <a:lnTo>
                  <a:pt x="43079" y="30213"/>
                </a:lnTo>
                <a:lnTo>
                  <a:pt x="43022" y="30179"/>
                </a:lnTo>
                <a:lnTo>
                  <a:pt x="42954" y="30156"/>
                </a:lnTo>
                <a:lnTo>
                  <a:pt x="42954" y="27767"/>
                </a:lnTo>
                <a:lnTo>
                  <a:pt x="43022" y="27745"/>
                </a:lnTo>
                <a:lnTo>
                  <a:pt x="43067" y="27710"/>
                </a:lnTo>
                <a:lnTo>
                  <a:pt x="43101" y="27654"/>
                </a:lnTo>
                <a:lnTo>
                  <a:pt x="43113" y="27597"/>
                </a:lnTo>
                <a:lnTo>
                  <a:pt x="43101" y="27528"/>
                </a:lnTo>
                <a:lnTo>
                  <a:pt x="45126" y="26357"/>
                </a:lnTo>
                <a:lnTo>
                  <a:pt x="45160" y="26391"/>
                </a:lnTo>
                <a:lnTo>
                  <a:pt x="45206" y="26425"/>
                </a:lnTo>
                <a:lnTo>
                  <a:pt x="45251" y="26436"/>
                </a:lnTo>
                <a:lnTo>
                  <a:pt x="45297" y="26448"/>
                </a:lnTo>
                <a:lnTo>
                  <a:pt x="45354" y="26436"/>
                </a:lnTo>
                <a:lnTo>
                  <a:pt x="45399" y="26425"/>
                </a:lnTo>
                <a:lnTo>
                  <a:pt x="45433" y="26391"/>
                </a:lnTo>
                <a:lnTo>
                  <a:pt x="45468" y="26357"/>
                </a:lnTo>
                <a:close/>
                <a:moveTo>
                  <a:pt x="26505" y="26345"/>
                </a:moveTo>
                <a:lnTo>
                  <a:pt x="28507" y="27506"/>
                </a:lnTo>
                <a:lnTo>
                  <a:pt x="28495" y="27551"/>
                </a:lnTo>
                <a:lnTo>
                  <a:pt x="28495" y="27597"/>
                </a:lnTo>
                <a:lnTo>
                  <a:pt x="28495" y="27631"/>
                </a:lnTo>
                <a:lnTo>
                  <a:pt x="28507" y="27676"/>
                </a:lnTo>
                <a:lnTo>
                  <a:pt x="28518" y="27710"/>
                </a:lnTo>
                <a:lnTo>
                  <a:pt x="28552" y="27745"/>
                </a:lnTo>
                <a:lnTo>
                  <a:pt x="28575" y="27767"/>
                </a:lnTo>
                <a:lnTo>
                  <a:pt x="28609" y="27790"/>
                </a:lnTo>
                <a:lnTo>
                  <a:pt x="28643" y="27801"/>
                </a:lnTo>
                <a:lnTo>
                  <a:pt x="28689" y="27813"/>
                </a:lnTo>
                <a:lnTo>
                  <a:pt x="28689" y="30145"/>
                </a:lnTo>
                <a:lnTo>
                  <a:pt x="28655" y="30156"/>
                </a:lnTo>
                <a:lnTo>
                  <a:pt x="28609" y="30168"/>
                </a:lnTo>
                <a:lnTo>
                  <a:pt x="28552" y="30213"/>
                </a:lnTo>
                <a:lnTo>
                  <a:pt x="28530" y="30236"/>
                </a:lnTo>
                <a:lnTo>
                  <a:pt x="28518" y="30270"/>
                </a:lnTo>
                <a:lnTo>
                  <a:pt x="28507" y="30315"/>
                </a:lnTo>
                <a:lnTo>
                  <a:pt x="28495" y="30350"/>
                </a:lnTo>
                <a:lnTo>
                  <a:pt x="28507" y="30384"/>
                </a:lnTo>
                <a:lnTo>
                  <a:pt x="28518" y="30429"/>
                </a:lnTo>
                <a:lnTo>
                  <a:pt x="26505" y="31578"/>
                </a:lnTo>
                <a:lnTo>
                  <a:pt x="26471" y="31544"/>
                </a:lnTo>
                <a:lnTo>
                  <a:pt x="26437" y="31521"/>
                </a:lnTo>
                <a:lnTo>
                  <a:pt x="26391" y="31498"/>
                </a:lnTo>
                <a:lnTo>
                  <a:pt x="26289" y="31498"/>
                </a:lnTo>
                <a:lnTo>
                  <a:pt x="26243" y="31521"/>
                </a:lnTo>
                <a:lnTo>
                  <a:pt x="26209" y="31544"/>
                </a:lnTo>
                <a:lnTo>
                  <a:pt x="26175" y="31578"/>
                </a:lnTo>
                <a:lnTo>
                  <a:pt x="24173" y="30429"/>
                </a:lnTo>
                <a:lnTo>
                  <a:pt x="24173" y="30384"/>
                </a:lnTo>
                <a:lnTo>
                  <a:pt x="24184" y="30350"/>
                </a:lnTo>
                <a:lnTo>
                  <a:pt x="24173" y="30315"/>
                </a:lnTo>
                <a:lnTo>
                  <a:pt x="24161" y="30270"/>
                </a:lnTo>
                <a:lnTo>
                  <a:pt x="24150" y="30236"/>
                </a:lnTo>
                <a:lnTo>
                  <a:pt x="24127" y="30202"/>
                </a:lnTo>
                <a:lnTo>
                  <a:pt x="24070" y="30156"/>
                </a:lnTo>
                <a:lnTo>
                  <a:pt x="24036" y="30145"/>
                </a:lnTo>
                <a:lnTo>
                  <a:pt x="23991" y="30133"/>
                </a:lnTo>
                <a:lnTo>
                  <a:pt x="23991" y="27767"/>
                </a:lnTo>
                <a:lnTo>
                  <a:pt x="24048" y="27745"/>
                </a:lnTo>
                <a:lnTo>
                  <a:pt x="24093" y="27710"/>
                </a:lnTo>
                <a:lnTo>
                  <a:pt x="24127" y="27654"/>
                </a:lnTo>
                <a:lnTo>
                  <a:pt x="24139" y="27597"/>
                </a:lnTo>
                <a:lnTo>
                  <a:pt x="24127" y="27540"/>
                </a:lnTo>
                <a:lnTo>
                  <a:pt x="26175" y="26357"/>
                </a:lnTo>
                <a:lnTo>
                  <a:pt x="26209" y="26391"/>
                </a:lnTo>
                <a:lnTo>
                  <a:pt x="26243" y="26414"/>
                </a:lnTo>
                <a:lnTo>
                  <a:pt x="26289" y="26436"/>
                </a:lnTo>
                <a:lnTo>
                  <a:pt x="26391" y="26436"/>
                </a:lnTo>
                <a:lnTo>
                  <a:pt x="26437" y="26414"/>
                </a:lnTo>
                <a:lnTo>
                  <a:pt x="26471" y="26391"/>
                </a:lnTo>
                <a:lnTo>
                  <a:pt x="26505" y="26345"/>
                </a:lnTo>
                <a:close/>
                <a:moveTo>
                  <a:pt x="36015" y="26368"/>
                </a:moveTo>
                <a:lnTo>
                  <a:pt x="37960" y="27494"/>
                </a:lnTo>
                <a:lnTo>
                  <a:pt x="37948" y="27540"/>
                </a:lnTo>
                <a:lnTo>
                  <a:pt x="37937" y="27597"/>
                </a:lnTo>
                <a:lnTo>
                  <a:pt x="37948" y="27642"/>
                </a:lnTo>
                <a:lnTo>
                  <a:pt x="37960" y="27688"/>
                </a:lnTo>
                <a:lnTo>
                  <a:pt x="37983" y="27722"/>
                </a:lnTo>
                <a:lnTo>
                  <a:pt x="38005" y="27767"/>
                </a:lnTo>
                <a:lnTo>
                  <a:pt x="38039" y="27790"/>
                </a:lnTo>
                <a:lnTo>
                  <a:pt x="38085" y="27813"/>
                </a:lnTo>
                <a:lnTo>
                  <a:pt x="38119" y="27836"/>
                </a:lnTo>
                <a:lnTo>
                  <a:pt x="38165" y="27836"/>
                </a:lnTo>
                <a:lnTo>
                  <a:pt x="38165" y="30133"/>
                </a:lnTo>
                <a:lnTo>
                  <a:pt x="38130" y="30145"/>
                </a:lnTo>
                <a:lnTo>
                  <a:pt x="38096" y="30156"/>
                </a:lnTo>
                <a:lnTo>
                  <a:pt x="38062" y="30179"/>
                </a:lnTo>
                <a:lnTo>
                  <a:pt x="38028" y="30202"/>
                </a:lnTo>
                <a:lnTo>
                  <a:pt x="38005" y="30236"/>
                </a:lnTo>
                <a:lnTo>
                  <a:pt x="37994" y="30270"/>
                </a:lnTo>
                <a:lnTo>
                  <a:pt x="37983" y="30315"/>
                </a:lnTo>
                <a:lnTo>
                  <a:pt x="37971" y="30350"/>
                </a:lnTo>
                <a:lnTo>
                  <a:pt x="37983" y="30395"/>
                </a:lnTo>
                <a:lnTo>
                  <a:pt x="37994" y="30429"/>
                </a:lnTo>
                <a:lnTo>
                  <a:pt x="35992" y="31578"/>
                </a:lnTo>
                <a:lnTo>
                  <a:pt x="35958" y="31544"/>
                </a:lnTo>
                <a:lnTo>
                  <a:pt x="35924" y="31510"/>
                </a:lnTo>
                <a:lnTo>
                  <a:pt x="35867" y="31498"/>
                </a:lnTo>
                <a:lnTo>
                  <a:pt x="35821" y="31487"/>
                </a:lnTo>
                <a:lnTo>
                  <a:pt x="35764" y="31498"/>
                </a:lnTo>
                <a:lnTo>
                  <a:pt x="35719" y="31510"/>
                </a:lnTo>
                <a:lnTo>
                  <a:pt x="35685" y="31544"/>
                </a:lnTo>
                <a:lnTo>
                  <a:pt x="35651" y="31578"/>
                </a:lnTo>
                <a:lnTo>
                  <a:pt x="33694" y="30452"/>
                </a:lnTo>
                <a:lnTo>
                  <a:pt x="33705" y="30406"/>
                </a:lnTo>
                <a:lnTo>
                  <a:pt x="33705" y="30350"/>
                </a:lnTo>
                <a:lnTo>
                  <a:pt x="33705" y="30304"/>
                </a:lnTo>
                <a:lnTo>
                  <a:pt x="33694" y="30259"/>
                </a:lnTo>
                <a:lnTo>
                  <a:pt x="33671" y="30213"/>
                </a:lnTo>
                <a:lnTo>
                  <a:pt x="33637" y="30179"/>
                </a:lnTo>
                <a:lnTo>
                  <a:pt x="33603" y="30145"/>
                </a:lnTo>
                <a:lnTo>
                  <a:pt x="33569" y="30122"/>
                </a:lnTo>
                <a:lnTo>
                  <a:pt x="33523" y="30099"/>
                </a:lnTo>
                <a:lnTo>
                  <a:pt x="33478" y="30099"/>
                </a:lnTo>
                <a:lnTo>
                  <a:pt x="33478" y="27779"/>
                </a:lnTo>
                <a:lnTo>
                  <a:pt x="33535" y="27756"/>
                </a:lnTo>
                <a:lnTo>
                  <a:pt x="33592" y="27722"/>
                </a:lnTo>
                <a:lnTo>
                  <a:pt x="33626" y="27665"/>
                </a:lnTo>
                <a:lnTo>
                  <a:pt x="33637" y="27597"/>
                </a:lnTo>
                <a:lnTo>
                  <a:pt x="33637" y="27563"/>
                </a:lnTo>
                <a:lnTo>
                  <a:pt x="33626" y="27528"/>
                </a:lnTo>
                <a:lnTo>
                  <a:pt x="35628" y="26368"/>
                </a:lnTo>
                <a:lnTo>
                  <a:pt x="35662" y="26414"/>
                </a:lnTo>
                <a:lnTo>
                  <a:pt x="35707" y="26448"/>
                </a:lnTo>
                <a:lnTo>
                  <a:pt x="35764" y="26471"/>
                </a:lnTo>
                <a:lnTo>
                  <a:pt x="35878" y="26471"/>
                </a:lnTo>
                <a:lnTo>
                  <a:pt x="35935" y="26448"/>
                </a:lnTo>
                <a:lnTo>
                  <a:pt x="35980" y="26414"/>
                </a:lnTo>
                <a:lnTo>
                  <a:pt x="36015" y="26368"/>
                </a:lnTo>
                <a:close/>
                <a:moveTo>
                  <a:pt x="12320" y="26368"/>
                </a:moveTo>
                <a:lnTo>
                  <a:pt x="14242" y="27483"/>
                </a:lnTo>
                <a:lnTo>
                  <a:pt x="14231" y="27540"/>
                </a:lnTo>
                <a:lnTo>
                  <a:pt x="14219" y="27597"/>
                </a:lnTo>
                <a:lnTo>
                  <a:pt x="14231" y="27642"/>
                </a:lnTo>
                <a:lnTo>
                  <a:pt x="14242" y="27688"/>
                </a:lnTo>
                <a:lnTo>
                  <a:pt x="14265" y="27733"/>
                </a:lnTo>
                <a:lnTo>
                  <a:pt x="14288" y="27767"/>
                </a:lnTo>
                <a:lnTo>
                  <a:pt x="14333" y="27801"/>
                </a:lnTo>
                <a:lnTo>
                  <a:pt x="14367" y="27824"/>
                </a:lnTo>
                <a:lnTo>
                  <a:pt x="14413" y="27847"/>
                </a:lnTo>
                <a:lnTo>
                  <a:pt x="14470" y="27847"/>
                </a:lnTo>
                <a:lnTo>
                  <a:pt x="14470" y="30111"/>
                </a:lnTo>
                <a:lnTo>
                  <a:pt x="14413" y="30111"/>
                </a:lnTo>
                <a:lnTo>
                  <a:pt x="14379" y="30133"/>
                </a:lnTo>
                <a:lnTo>
                  <a:pt x="14333" y="30156"/>
                </a:lnTo>
                <a:lnTo>
                  <a:pt x="14299" y="30179"/>
                </a:lnTo>
                <a:lnTo>
                  <a:pt x="14276" y="30224"/>
                </a:lnTo>
                <a:lnTo>
                  <a:pt x="14253" y="30259"/>
                </a:lnTo>
                <a:lnTo>
                  <a:pt x="14242" y="30304"/>
                </a:lnTo>
                <a:lnTo>
                  <a:pt x="14231" y="30350"/>
                </a:lnTo>
                <a:lnTo>
                  <a:pt x="14242" y="30395"/>
                </a:lnTo>
                <a:lnTo>
                  <a:pt x="14253" y="30441"/>
                </a:lnTo>
                <a:lnTo>
                  <a:pt x="12274" y="31589"/>
                </a:lnTo>
                <a:lnTo>
                  <a:pt x="12240" y="31555"/>
                </a:lnTo>
                <a:lnTo>
                  <a:pt x="12206" y="31533"/>
                </a:lnTo>
                <a:lnTo>
                  <a:pt x="12160" y="31510"/>
                </a:lnTo>
                <a:lnTo>
                  <a:pt x="12058" y="31510"/>
                </a:lnTo>
                <a:lnTo>
                  <a:pt x="12024" y="31521"/>
                </a:lnTo>
                <a:lnTo>
                  <a:pt x="11978" y="31555"/>
                </a:lnTo>
                <a:lnTo>
                  <a:pt x="11956" y="31589"/>
                </a:lnTo>
                <a:lnTo>
                  <a:pt x="9942" y="30429"/>
                </a:lnTo>
                <a:lnTo>
                  <a:pt x="9954" y="30384"/>
                </a:lnTo>
                <a:lnTo>
                  <a:pt x="9954" y="30350"/>
                </a:lnTo>
                <a:lnTo>
                  <a:pt x="9954" y="30315"/>
                </a:lnTo>
                <a:lnTo>
                  <a:pt x="9942" y="30270"/>
                </a:lnTo>
                <a:lnTo>
                  <a:pt x="9931" y="30236"/>
                </a:lnTo>
                <a:lnTo>
                  <a:pt x="9908" y="30202"/>
                </a:lnTo>
                <a:lnTo>
                  <a:pt x="9840" y="30156"/>
                </a:lnTo>
                <a:lnTo>
                  <a:pt x="9806" y="30145"/>
                </a:lnTo>
                <a:lnTo>
                  <a:pt x="9772" y="30133"/>
                </a:lnTo>
                <a:lnTo>
                  <a:pt x="9772" y="27813"/>
                </a:lnTo>
                <a:lnTo>
                  <a:pt x="9806" y="27813"/>
                </a:lnTo>
                <a:lnTo>
                  <a:pt x="9851" y="27790"/>
                </a:lnTo>
                <a:lnTo>
                  <a:pt x="9885" y="27767"/>
                </a:lnTo>
                <a:lnTo>
                  <a:pt x="9908" y="27745"/>
                </a:lnTo>
                <a:lnTo>
                  <a:pt x="9931" y="27710"/>
                </a:lnTo>
                <a:lnTo>
                  <a:pt x="9954" y="27676"/>
                </a:lnTo>
                <a:lnTo>
                  <a:pt x="9965" y="27631"/>
                </a:lnTo>
                <a:lnTo>
                  <a:pt x="9965" y="27597"/>
                </a:lnTo>
                <a:lnTo>
                  <a:pt x="9965" y="27551"/>
                </a:lnTo>
                <a:lnTo>
                  <a:pt x="9954" y="27506"/>
                </a:lnTo>
                <a:lnTo>
                  <a:pt x="11910" y="26380"/>
                </a:lnTo>
                <a:lnTo>
                  <a:pt x="11944" y="26425"/>
                </a:lnTo>
                <a:lnTo>
                  <a:pt x="11990" y="26459"/>
                </a:lnTo>
                <a:lnTo>
                  <a:pt x="12047" y="26482"/>
                </a:lnTo>
                <a:lnTo>
                  <a:pt x="12104" y="26493"/>
                </a:lnTo>
                <a:lnTo>
                  <a:pt x="12172" y="26482"/>
                </a:lnTo>
                <a:lnTo>
                  <a:pt x="12229" y="26459"/>
                </a:lnTo>
                <a:lnTo>
                  <a:pt x="12274" y="26425"/>
                </a:lnTo>
                <a:lnTo>
                  <a:pt x="12320" y="26368"/>
                </a:lnTo>
                <a:close/>
                <a:moveTo>
                  <a:pt x="7553" y="26357"/>
                </a:moveTo>
                <a:lnTo>
                  <a:pt x="9533" y="27506"/>
                </a:lnTo>
                <a:lnTo>
                  <a:pt x="9521" y="27551"/>
                </a:lnTo>
                <a:lnTo>
                  <a:pt x="9510" y="27597"/>
                </a:lnTo>
                <a:lnTo>
                  <a:pt x="9510" y="27642"/>
                </a:lnTo>
                <a:lnTo>
                  <a:pt x="9533" y="27676"/>
                </a:lnTo>
                <a:lnTo>
                  <a:pt x="9544" y="27722"/>
                </a:lnTo>
                <a:lnTo>
                  <a:pt x="9578" y="27745"/>
                </a:lnTo>
                <a:lnTo>
                  <a:pt x="9601" y="27779"/>
                </a:lnTo>
                <a:lnTo>
                  <a:pt x="9635" y="27801"/>
                </a:lnTo>
                <a:lnTo>
                  <a:pt x="9681" y="27813"/>
                </a:lnTo>
                <a:lnTo>
                  <a:pt x="9726" y="27824"/>
                </a:lnTo>
                <a:lnTo>
                  <a:pt x="9726" y="30133"/>
                </a:lnTo>
                <a:lnTo>
                  <a:pt x="9681" y="30145"/>
                </a:lnTo>
                <a:lnTo>
                  <a:pt x="9646" y="30156"/>
                </a:lnTo>
                <a:lnTo>
                  <a:pt x="9612" y="30179"/>
                </a:lnTo>
                <a:lnTo>
                  <a:pt x="9578" y="30202"/>
                </a:lnTo>
                <a:lnTo>
                  <a:pt x="9555" y="30236"/>
                </a:lnTo>
                <a:lnTo>
                  <a:pt x="9533" y="30270"/>
                </a:lnTo>
                <a:lnTo>
                  <a:pt x="9521" y="30304"/>
                </a:lnTo>
                <a:lnTo>
                  <a:pt x="9521" y="30350"/>
                </a:lnTo>
                <a:lnTo>
                  <a:pt x="9521" y="30395"/>
                </a:lnTo>
                <a:lnTo>
                  <a:pt x="9533" y="30429"/>
                </a:lnTo>
                <a:lnTo>
                  <a:pt x="7508" y="31601"/>
                </a:lnTo>
                <a:lnTo>
                  <a:pt x="7485" y="31567"/>
                </a:lnTo>
                <a:lnTo>
                  <a:pt x="7451" y="31544"/>
                </a:lnTo>
                <a:lnTo>
                  <a:pt x="7417" y="31533"/>
                </a:lnTo>
                <a:lnTo>
                  <a:pt x="7371" y="31521"/>
                </a:lnTo>
                <a:lnTo>
                  <a:pt x="7326" y="31533"/>
                </a:lnTo>
                <a:lnTo>
                  <a:pt x="7292" y="31544"/>
                </a:lnTo>
                <a:lnTo>
                  <a:pt x="7258" y="31567"/>
                </a:lnTo>
                <a:lnTo>
                  <a:pt x="7235" y="31589"/>
                </a:lnTo>
                <a:lnTo>
                  <a:pt x="5176" y="30406"/>
                </a:lnTo>
                <a:lnTo>
                  <a:pt x="5187" y="30350"/>
                </a:lnTo>
                <a:lnTo>
                  <a:pt x="5176" y="30281"/>
                </a:lnTo>
                <a:lnTo>
                  <a:pt x="5142" y="30224"/>
                </a:lnTo>
                <a:lnTo>
                  <a:pt x="5096" y="30190"/>
                </a:lnTo>
                <a:lnTo>
                  <a:pt x="5028" y="30168"/>
                </a:lnTo>
                <a:lnTo>
                  <a:pt x="5028" y="27847"/>
                </a:lnTo>
                <a:lnTo>
                  <a:pt x="5074" y="27836"/>
                </a:lnTo>
                <a:lnTo>
                  <a:pt x="5119" y="27824"/>
                </a:lnTo>
                <a:lnTo>
                  <a:pt x="5153" y="27790"/>
                </a:lnTo>
                <a:lnTo>
                  <a:pt x="5187" y="27767"/>
                </a:lnTo>
                <a:lnTo>
                  <a:pt x="5210" y="27722"/>
                </a:lnTo>
                <a:lnTo>
                  <a:pt x="5233" y="27688"/>
                </a:lnTo>
                <a:lnTo>
                  <a:pt x="5244" y="27642"/>
                </a:lnTo>
                <a:lnTo>
                  <a:pt x="5256" y="27597"/>
                </a:lnTo>
                <a:lnTo>
                  <a:pt x="5244" y="27540"/>
                </a:lnTo>
                <a:lnTo>
                  <a:pt x="5233" y="27494"/>
                </a:lnTo>
                <a:lnTo>
                  <a:pt x="7189" y="26368"/>
                </a:lnTo>
                <a:lnTo>
                  <a:pt x="7223" y="26402"/>
                </a:lnTo>
                <a:lnTo>
                  <a:pt x="7269" y="26436"/>
                </a:lnTo>
                <a:lnTo>
                  <a:pt x="7314" y="26459"/>
                </a:lnTo>
                <a:lnTo>
                  <a:pt x="7428" y="26459"/>
                </a:lnTo>
                <a:lnTo>
                  <a:pt x="7474" y="26436"/>
                </a:lnTo>
                <a:lnTo>
                  <a:pt x="7519" y="26402"/>
                </a:lnTo>
                <a:lnTo>
                  <a:pt x="7553" y="26357"/>
                </a:lnTo>
                <a:close/>
                <a:moveTo>
                  <a:pt x="17052" y="26368"/>
                </a:moveTo>
                <a:lnTo>
                  <a:pt x="19043" y="27517"/>
                </a:lnTo>
                <a:lnTo>
                  <a:pt x="19031" y="27551"/>
                </a:lnTo>
                <a:lnTo>
                  <a:pt x="19031" y="27597"/>
                </a:lnTo>
                <a:lnTo>
                  <a:pt x="19031" y="27631"/>
                </a:lnTo>
                <a:lnTo>
                  <a:pt x="19043" y="27665"/>
                </a:lnTo>
                <a:lnTo>
                  <a:pt x="19077" y="27722"/>
                </a:lnTo>
                <a:lnTo>
                  <a:pt x="19134" y="27767"/>
                </a:lnTo>
                <a:lnTo>
                  <a:pt x="19168" y="27779"/>
                </a:lnTo>
                <a:lnTo>
                  <a:pt x="19202" y="27779"/>
                </a:lnTo>
                <a:lnTo>
                  <a:pt x="19202" y="30190"/>
                </a:lnTo>
                <a:lnTo>
                  <a:pt x="19145" y="30202"/>
                </a:lnTo>
                <a:lnTo>
                  <a:pt x="19099" y="30236"/>
                </a:lnTo>
                <a:lnTo>
                  <a:pt x="19065" y="30293"/>
                </a:lnTo>
                <a:lnTo>
                  <a:pt x="19054" y="30350"/>
                </a:lnTo>
                <a:lnTo>
                  <a:pt x="19065" y="30406"/>
                </a:lnTo>
                <a:lnTo>
                  <a:pt x="16995" y="31601"/>
                </a:lnTo>
                <a:lnTo>
                  <a:pt x="16961" y="31567"/>
                </a:lnTo>
                <a:lnTo>
                  <a:pt x="16927" y="31544"/>
                </a:lnTo>
                <a:lnTo>
                  <a:pt x="16893" y="31533"/>
                </a:lnTo>
                <a:lnTo>
                  <a:pt x="16847" y="31521"/>
                </a:lnTo>
                <a:lnTo>
                  <a:pt x="16813" y="31533"/>
                </a:lnTo>
                <a:lnTo>
                  <a:pt x="16767" y="31544"/>
                </a:lnTo>
                <a:lnTo>
                  <a:pt x="16733" y="31567"/>
                </a:lnTo>
                <a:lnTo>
                  <a:pt x="16711" y="31589"/>
                </a:lnTo>
                <a:lnTo>
                  <a:pt x="14708" y="30441"/>
                </a:lnTo>
                <a:lnTo>
                  <a:pt x="14720" y="30395"/>
                </a:lnTo>
                <a:lnTo>
                  <a:pt x="14720" y="30350"/>
                </a:lnTo>
                <a:lnTo>
                  <a:pt x="14720" y="30304"/>
                </a:lnTo>
                <a:lnTo>
                  <a:pt x="14708" y="30259"/>
                </a:lnTo>
                <a:lnTo>
                  <a:pt x="14686" y="30224"/>
                </a:lnTo>
                <a:lnTo>
                  <a:pt x="14663" y="30190"/>
                </a:lnTo>
                <a:lnTo>
                  <a:pt x="14629" y="30156"/>
                </a:lnTo>
                <a:lnTo>
                  <a:pt x="14595" y="30133"/>
                </a:lnTo>
                <a:lnTo>
                  <a:pt x="14549" y="30122"/>
                </a:lnTo>
                <a:lnTo>
                  <a:pt x="14515" y="30111"/>
                </a:lnTo>
                <a:lnTo>
                  <a:pt x="14515" y="27847"/>
                </a:lnTo>
                <a:lnTo>
                  <a:pt x="14561" y="27836"/>
                </a:lnTo>
                <a:lnTo>
                  <a:pt x="14595" y="27824"/>
                </a:lnTo>
                <a:lnTo>
                  <a:pt x="14640" y="27801"/>
                </a:lnTo>
                <a:lnTo>
                  <a:pt x="14674" y="27767"/>
                </a:lnTo>
                <a:lnTo>
                  <a:pt x="14697" y="27733"/>
                </a:lnTo>
                <a:lnTo>
                  <a:pt x="14720" y="27688"/>
                </a:lnTo>
                <a:lnTo>
                  <a:pt x="14731" y="27642"/>
                </a:lnTo>
                <a:lnTo>
                  <a:pt x="14731" y="27597"/>
                </a:lnTo>
                <a:lnTo>
                  <a:pt x="14731" y="27540"/>
                </a:lnTo>
                <a:lnTo>
                  <a:pt x="14720" y="27494"/>
                </a:lnTo>
                <a:lnTo>
                  <a:pt x="16642" y="26380"/>
                </a:lnTo>
                <a:lnTo>
                  <a:pt x="16688" y="26425"/>
                </a:lnTo>
                <a:lnTo>
                  <a:pt x="16733" y="26459"/>
                </a:lnTo>
                <a:lnTo>
                  <a:pt x="16790" y="26482"/>
                </a:lnTo>
                <a:lnTo>
                  <a:pt x="16915" y="26482"/>
                </a:lnTo>
                <a:lnTo>
                  <a:pt x="16972" y="26459"/>
                </a:lnTo>
                <a:lnTo>
                  <a:pt x="17018" y="26414"/>
                </a:lnTo>
                <a:lnTo>
                  <a:pt x="17052" y="26368"/>
                </a:lnTo>
                <a:close/>
                <a:moveTo>
                  <a:pt x="24150" y="30463"/>
                </a:moveTo>
                <a:lnTo>
                  <a:pt x="26152" y="31624"/>
                </a:lnTo>
                <a:lnTo>
                  <a:pt x="26141" y="31658"/>
                </a:lnTo>
                <a:lnTo>
                  <a:pt x="26141" y="31703"/>
                </a:lnTo>
                <a:lnTo>
                  <a:pt x="26141" y="31737"/>
                </a:lnTo>
                <a:lnTo>
                  <a:pt x="26152" y="31771"/>
                </a:lnTo>
                <a:lnTo>
                  <a:pt x="26186" y="31828"/>
                </a:lnTo>
                <a:lnTo>
                  <a:pt x="26243" y="31874"/>
                </a:lnTo>
                <a:lnTo>
                  <a:pt x="26277" y="31897"/>
                </a:lnTo>
                <a:lnTo>
                  <a:pt x="26323" y="31897"/>
                </a:lnTo>
                <a:lnTo>
                  <a:pt x="26323" y="34263"/>
                </a:lnTo>
                <a:lnTo>
                  <a:pt x="26255" y="34285"/>
                </a:lnTo>
                <a:lnTo>
                  <a:pt x="26198" y="34331"/>
                </a:lnTo>
                <a:lnTo>
                  <a:pt x="26164" y="34388"/>
                </a:lnTo>
                <a:lnTo>
                  <a:pt x="26152" y="34422"/>
                </a:lnTo>
                <a:lnTo>
                  <a:pt x="26141" y="34456"/>
                </a:lnTo>
                <a:lnTo>
                  <a:pt x="26152" y="34524"/>
                </a:lnTo>
                <a:lnTo>
                  <a:pt x="24184" y="35662"/>
                </a:lnTo>
                <a:lnTo>
                  <a:pt x="24139" y="35616"/>
                </a:lnTo>
                <a:lnTo>
                  <a:pt x="24082" y="35582"/>
                </a:lnTo>
                <a:lnTo>
                  <a:pt x="24025" y="35559"/>
                </a:lnTo>
                <a:lnTo>
                  <a:pt x="23957" y="35548"/>
                </a:lnTo>
                <a:lnTo>
                  <a:pt x="23900" y="35548"/>
                </a:lnTo>
                <a:lnTo>
                  <a:pt x="23843" y="35571"/>
                </a:lnTo>
                <a:lnTo>
                  <a:pt x="23786" y="35616"/>
                </a:lnTo>
                <a:lnTo>
                  <a:pt x="23752" y="35662"/>
                </a:lnTo>
                <a:lnTo>
                  <a:pt x="21773" y="34513"/>
                </a:lnTo>
                <a:lnTo>
                  <a:pt x="21773" y="34456"/>
                </a:lnTo>
                <a:lnTo>
                  <a:pt x="21761" y="34388"/>
                </a:lnTo>
                <a:lnTo>
                  <a:pt x="21738" y="34331"/>
                </a:lnTo>
                <a:lnTo>
                  <a:pt x="21682" y="34297"/>
                </a:lnTo>
                <a:lnTo>
                  <a:pt x="21625" y="34274"/>
                </a:lnTo>
                <a:lnTo>
                  <a:pt x="21625" y="31942"/>
                </a:lnTo>
                <a:lnTo>
                  <a:pt x="21670" y="31931"/>
                </a:lnTo>
                <a:lnTo>
                  <a:pt x="21704" y="31908"/>
                </a:lnTo>
                <a:lnTo>
                  <a:pt x="21738" y="31885"/>
                </a:lnTo>
                <a:lnTo>
                  <a:pt x="21773" y="31862"/>
                </a:lnTo>
                <a:lnTo>
                  <a:pt x="21795" y="31828"/>
                </a:lnTo>
                <a:lnTo>
                  <a:pt x="21818" y="31783"/>
                </a:lnTo>
                <a:lnTo>
                  <a:pt x="21829" y="31749"/>
                </a:lnTo>
                <a:lnTo>
                  <a:pt x="21829" y="31703"/>
                </a:lnTo>
                <a:lnTo>
                  <a:pt x="21829" y="31646"/>
                </a:lnTo>
                <a:lnTo>
                  <a:pt x="21818" y="31612"/>
                </a:lnTo>
                <a:lnTo>
                  <a:pt x="23775" y="30475"/>
                </a:lnTo>
                <a:lnTo>
                  <a:pt x="23809" y="30509"/>
                </a:lnTo>
                <a:lnTo>
                  <a:pt x="23854" y="30543"/>
                </a:lnTo>
                <a:lnTo>
                  <a:pt x="23911" y="30566"/>
                </a:lnTo>
                <a:lnTo>
                  <a:pt x="23957" y="30577"/>
                </a:lnTo>
                <a:lnTo>
                  <a:pt x="24014" y="30566"/>
                </a:lnTo>
                <a:lnTo>
                  <a:pt x="24070" y="30543"/>
                </a:lnTo>
                <a:lnTo>
                  <a:pt x="24116" y="30509"/>
                </a:lnTo>
                <a:lnTo>
                  <a:pt x="24150" y="30463"/>
                </a:lnTo>
                <a:close/>
                <a:moveTo>
                  <a:pt x="19361" y="30441"/>
                </a:moveTo>
                <a:lnTo>
                  <a:pt x="21363" y="31601"/>
                </a:lnTo>
                <a:lnTo>
                  <a:pt x="21352" y="31646"/>
                </a:lnTo>
                <a:lnTo>
                  <a:pt x="21340" y="31703"/>
                </a:lnTo>
                <a:lnTo>
                  <a:pt x="21352" y="31749"/>
                </a:lnTo>
                <a:lnTo>
                  <a:pt x="21363" y="31794"/>
                </a:lnTo>
                <a:lnTo>
                  <a:pt x="21386" y="31828"/>
                </a:lnTo>
                <a:lnTo>
                  <a:pt x="21409" y="31862"/>
                </a:lnTo>
                <a:lnTo>
                  <a:pt x="21443" y="31897"/>
                </a:lnTo>
                <a:lnTo>
                  <a:pt x="21488" y="31919"/>
                </a:lnTo>
                <a:lnTo>
                  <a:pt x="21534" y="31931"/>
                </a:lnTo>
                <a:lnTo>
                  <a:pt x="21579" y="31942"/>
                </a:lnTo>
                <a:lnTo>
                  <a:pt x="21579" y="34263"/>
                </a:lnTo>
                <a:lnTo>
                  <a:pt x="21545" y="34274"/>
                </a:lnTo>
                <a:lnTo>
                  <a:pt x="21511" y="34285"/>
                </a:lnTo>
                <a:lnTo>
                  <a:pt x="21454" y="34331"/>
                </a:lnTo>
                <a:lnTo>
                  <a:pt x="21409" y="34388"/>
                </a:lnTo>
                <a:lnTo>
                  <a:pt x="21397" y="34422"/>
                </a:lnTo>
                <a:lnTo>
                  <a:pt x="21397" y="34456"/>
                </a:lnTo>
                <a:lnTo>
                  <a:pt x="21397" y="34490"/>
                </a:lnTo>
                <a:lnTo>
                  <a:pt x="21409" y="34524"/>
                </a:lnTo>
                <a:lnTo>
                  <a:pt x="19418" y="35673"/>
                </a:lnTo>
                <a:lnTo>
                  <a:pt x="19372" y="35639"/>
                </a:lnTo>
                <a:lnTo>
                  <a:pt x="19327" y="35605"/>
                </a:lnTo>
                <a:lnTo>
                  <a:pt x="19281" y="35582"/>
                </a:lnTo>
                <a:lnTo>
                  <a:pt x="19213" y="35571"/>
                </a:lnTo>
                <a:lnTo>
                  <a:pt x="19156" y="35582"/>
                </a:lnTo>
                <a:lnTo>
                  <a:pt x="19111" y="35594"/>
                </a:lnTo>
                <a:lnTo>
                  <a:pt x="19065" y="35628"/>
                </a:lnTo>
                <a:lnTo>
                  <a:pt x="19031" y="35673"/>
                </a:lnTo>
                <a:lnTo>
                  <a:pt x="17029" y="34513"/>
                </a:lnTo>
                <a:lnTo>
                  <a:pt x="17040" y="34456"/>
                </a:lnTo>
                <a:lnTo>
                  <a:pt x="17029" y="34388"/>
                </a:lnTo>
                <a:lnTo>
                  <a:pt x="16995" y="34331"/>
                </a:lnTo>
                <a:lnTo>
                  <a:pt x="16949" y="34285"/>
                </a:lnTo>
                <a:lnTo>
                  <a:pt x="16881" y="34263"/>
                </a:lnTo>
                <a:lnTo>
                  <a:pt x="16881" y="31862"/>
                </a:lnTo>
                <a:lnTo>
                  <a:pt x="16938" y="31851"/>
                </a:lnTo>
                <a:lnTo>
                  <a:pt x="16984" y="31806"/>
                </a:lnTo>
                <a:lnTo>
                  <a:pt x="17006" y="31760"/>
                </a:lnTo>
                <a:lnTo>
                  <a:pt x="17018" y="31703"/>
                </a:lnTo>
                <a:lnTo>
                  <a:pt x="17006" y="31646"/>
                </a:lnTo>
                <a:lnTo>
                  <a:pt x="19077" y="30452"/>
                </a:lnTo>
                <a:lnTo>
                  <a:pt x="19111" y="30475"/>
                </a:lnTo>
                <a:lnTo>
                  <a:pt x="19145" y="30497"/>
                </a:lnTo>
                <a:lnTo>
                  <a:pt x="19179" y="30509"/>
                </a:lnTo>
                <a:lnTo>
                  <a:pt x="19213" y="30520"/>
                </a:lnTo>
                <a:lnTo>
                  <a:pt x="19259" y="30509"/>
                </a:lnTo>
                <a:lnTo>
                  <a:pt x="19304" y="30497"/>
                </a:lnTo>
                <a:lnTo>
                  <a:pt x="19338" y="30475"/>
                </a:lnTo>
                <a:lnTo>
                  <a:pt x="19361" y="30441"/>
                </a:lnTo>
                <a:close/>
                <a:moveTo>
                  <a:pt x="28882" y="30463"/>
                </a:moveTo>
                <a:lnTo>
                  <a:pt x="30918" y="31635"/>
                </a:lnTo>
                <a:lnTo>
                  <a:pt x="30907" y="31703"/>
                </a:lnTo>
                <a:lnTo>
                  <a:pt x="30918" y="31760"/>
                </a:lnTo>
                <a:lnTo>
                  <a:pt x="30953" y="31806"/>
                </a:lnTo>
                <a:lnTo>
                  <a:pt x="30998" y="31840"/>
                </a:lnTo>
                <a:lnTo>
                  <a:pt x="31055" y="31862"/>
                </a:lnTo>
                <a:lnTo>
                  <a:pt x="31055" y="34217"/>
                </a:lnTo>
                <a:lnTo>
                  <a:pt x="31009" y="34217"/>
                </a:lnTo>
                <a:lnTo>
                  <a:pt x="30975" y="34240"/>
                </a:lnTo>
                <a:lnTo>
                  <a:pt x="30930" y="34263"/>
                </a:lnTo>
                <a:lnTo>
                  <a:pt x="30896" y="34285"/>
                </a:lnTo>
                <a:lnTo>
                  <a:pt x="30873" y="34320"/>
                </a:lnTo>
                <a:lnTo>
                  <a:pt x="30850" y="34365"/>
                </a:lnTo>
                <a:lnTo>
                  <a:pt x="30839" y="34411"/>
                </a:lnTo>
                <a:lnTo>
                  <a:pt x="30839" y="34456"/>
                </a:lnTo>
                <a:lnTo>
                  <a:pt x="30839" y="34502"/>
                </a:lnTo>
                <a:lnTo>
                  <a:pt x="30850" y="34547"/>
                </a:lnTo>
                <a:lnTo>
                  <a:pt x="28905" y="35673"/>
                </a:lnTo>
                <a:lnTo>
                  <a:pt x="28871" y="35628"/>
                </a:lnTo>
                <a:lnTo>
                  <a:pt x="28825" y="35594"/>
                </a:lnTo>
                <a:lnTo>
                  <a:pt x="28768" y="35571"/>
                </a:lnTo>
                <a:lnTo>
                  <a:pt x="28655" y="35571"/>
                </a:lnTo>
                <a:lnTo>
                  <a:pt x="28598" y="35594"/>
                </a:lnTo>
                <a:lnTo>
                  <a:pt x="28552" y="35628"/>
                </a:lnTo>
                <a:lnTo>
                  <a:pt x="28507" y="35673"/>
                </a:lnTo>
                <a:lnTo>
                  <a:pt x="26516" y="34524"/>
                </a:lnTo>
                <a:lnTo>
                  <a:pt x="26539" y="34456"/>
                </a:lnTo>
                <a:lnTo>
                  <a:pt x="26528" y="34422"/>
                </a:lnTo>
                <a:lnTo>
                  <a:pt x="26516" y="34388"/>
                </a:lnTo>
                <a:lnTo>
                  <a:pt x="26482" y="34331"/>
                </a:lnTo>
                <a:lnTo>
                  <a:pt x="26425" y="34285"/>
                </a:lnTo>
                <a:lnTo>
                  <a:pt x="26368" y="34263"/>
                </a:lnTo>
                <a:lnTo>
                  <a:pt x="26368" y="31897"/>
                </a:lnTo>
                <a:lnTo>
                  <a:pt x="26402" y="31897"/>
                </a:lnTo>
                <a:lnTo>
                  <a:pt x="26437" y="31874"/>
                </a:lnTo>
                <a:lnTo>
                  <a:pt x="26493" y="31828"/>
                </a:lnTo>
                <a:lnTo>
                  <a:pt x="26528" y="31771"/>
                </a:lnTo>
                <a:lnTo>
                  <a:pt x="26539" y="31737"/>
                </a:lnTo>
                <a:lnTo>
                  <a:pt x="26539" y="31703"/>
                </a:lnTo>
                <a:lnTo>
                  <a:pt x="26539" y="31658"/>
                </a:lnTo>
                <a:lnTo>
                  <a:pt x="26528" y="31624"/>
                </a:lnTo>
                <a:lnTo>
                  <a:pt x="28530" y="30463"/>
                </a:lnTo>
                <a:lnTo>
                  <a:pt x="28564" y="30509"/>
                </a:lnTo>
                <a:lnTo>
                  <a:pt x="28609" y="30532"/>
                </a:lnTo>
                <a:lnTo>
                  <a:pt x="28655" y="30554"/>
                </a:lnTo>
                <a:lnTo>
                  <a:pt x="28712" y="30566"/>
                </a:lnTo>
                <a:lnTo>
                  <a:pt x="28768" y="30554"/>
                </a:lnTo>
                <a:lnTo>
                  <a:pt x="28814" y="30532"/>
                </a:lnTo>
                <a:lnTo>
                  <a:pt x="28848" y="30509"/>
                </a:lnTo>
                <a:lnTo>
                  <a:pt x="28882" y="30463"/>
                </a:lnTo>
                <a:close/>
                <a:moveTo>
                  <a:pt x="14686" y="30475"/>
                </a:moveTo>
                <a:lnTo>
                  <a:pt x="16688" y="31635"/>
                </a:lnTo>
                <a:lnTo>
                  <a:pt x="16676" y="31703"/>
                </a:lnTo>
                <a:lnTo>
                  <a:pt x="16688" y="31760"/>
                </a:lnTo>
                <a:lnTo>
                  <a:pt x="16722" y="31817"/>
                </a:lnTo>
                <a:lnTo>
                  <a:pt x="16767" y="31851"/>
                </a:lnTo>
                <a:lnTo>
                  <a:pt x="16836" y="31874"/>
                </a:lnTo>
                <a:lnTo>
                  <a:pt x="16836" y="34263"/>
                </a:lnTo>
                <a:lnTo>
                  <a:pt x="16802" y="34274"/>
                </a:lnTo>
                <a:lnTo>
                  <a:pt x="16767" y="34285"/>
                </a:lnTo>
                <a:lnTo>
                  <a:pt x="16711" y="34320"/>
                </a:lnTo>
                <a:lnTo>
                  <a:pt x="16665" y="34388"/>
                </a:lnTo>
                <a:lnTo>
                  <a:pt x="16654" y="34422"/>
                </a:lnTo>
                <a:lnTo>
                  <a:pt x="16654" y="34456"/>
                </a:lnTo>
                <a:lnTo>
                  <a:pt x="16654" y="34490"/>
                </a:lnTo>
                <a:lnTo>
                  <a:pt x="16665" y="34524"/>
                </a:lnTo>
                <a:lnTo>
                  <a:pt x="14663" y="35685"/>
                </a:lnTo>
                <a:lnTo>
                  <a:pt x="14629" y="35650"/>
                </a:lnTo>
                <a:lnTo>
                  <a:pt x="14583" y="35616"/>
                </a:lnTo>
                <a:lnTo>
                  <a:pt x="14538" y="35594"/>
                </a:lnTo>
                <a:lnTo>
                  <a:pt x="14424" y="35594"/>
                </a:lnTo>
                <a:lnTo>
                  <a:pt x="14379" y="35616"/>
                </a:lnTo>
                <a:lnTo>
                  <a:pt x="14333" y="35639"/>
                </a:lnTo>
                <a:lnTo>
                  <a:pt x="14299" y="35685"/>
                </a:lnTo>
                <a:lnTo>
                  <a:pt x="12320" y="34536"/>
                </a:lnTo>
                <a:lnTo>
                  <a:pt x="12331" y="34490"/>
                </a:lnTo>
                <a:lnTo>
                  <a:pt x="12331" y="34456"/>
                </a:lnTo>
                <a:lnTo>
                  <a:pt x="12331" y="34411"/>
                </a:lnTo>
                <a:lnTo>
                  <a:pt x="12320" y="34376"/>
                </a:lnTo>
                <a:lnTo>
                  <a:pt x="12297" y="34342"/>
                </a:lnTo>
                <a:lnTo>
                  <a:pt x="12274" y="34308"/>
                </a:lnTo>
                <a:lnTo>
                  <a:pt x="12217" y="34263"/>
                </a:lnTo>
                <a:lnTo>
                  <a:pt x="12183" y="34251"/>
                </a:lnTo>
                <a:lnTo>
                  <a:pt x="12138" y="34240"/>
                </a:lnTo>
                <a:lnTo>
                  <a:pt x="12138" y="31885"/>
                </a:lnTo>
                <a:lnTo>
                  <a:pt x="12206" y="31862"/>
                </a:lnTo>
                <a:lnTo>
                  <a:pt x="12251" y="31828"/>
                </a:lnTo>
                <a:lnTo>
                  <a:pt x="12286" y="31771"/>
                </a:lnTo>
                <a:lnTo>
                  <a:pt x="12297" y="31703"/>
                </a:lnTo>
                <a:lnTo>
                  <a:pt x="12286" y="31635"/>
                </a:lnTo>
                <a:lnTo>
                  <a:pt x="14276" y="30486"/>
                </a:lnTo>
                <a:lnTo>
                  <a:pt x="14310" y="30532"/>
                </a:lnTo>
                <a:lnTo>
                  <a:pt x="14356" y="30566"/>
                </a:lnTo>
                <a:lnTo>
                  <a:pt x="14413" y="30588"/>
                </a:lnTo>
                <a:lnTo>
                  <a:pt x="14481" y="30600"/>
                </a:lnTo>
                <a:lnTo>
                  <a:pt x="14538" y="30588"/>
                </a:lnTo>
                <a:lnTo>
                  <a:pt x="14595" y="30566"/>
                </a:lnTo>
                <a:lnTo>
                  <a:pt x="14652" y="30520"/>
                </a:lnTo>
                <a:lnTo>
                  <a:pt x="14686" y="30475"/>
                </a:lnTo>
                <a:close/>
                <a:moveTo>
                  <a:pt x="38369" y="30463"/>
                </a:moveTo>
                <a:lnTo>
                  <a:pt x="40337" y="31601"/>
                </a:lnTo>
                <a:lnTo>
                  <a:pt x="40326" y="31646"/>
                </a:lnTo>
                <a:lnTo>
                  <a:pt x="40314" y="31703"/>
                </a:lnTo>
                <a:lnTo>
                  <a:pt x="40326" y="31749"/>
                </a:lnTo>
                <a:lnTo>
                  <a:pt x="40337" y="31783"/>
                </a:lnTo>
                <a:lnTo>
                  <a:pt x="40360" y="31828"/>
                </a:lnTo>
                <a:lnTo>
                  <a:pt x="40383" y="31862"/>
                </a:lnTo>
                <a:lnTo>
                  <a:pt x="40417" y="31897"/>
                </a:lnTo>
                <a:lnTo>
                  <a:pt x="40451" y="31919"/>
                </a:lnTo>
                <a:lnTo>
                  <a:pt x="40497" y="31931"/>
                </a:lnTo>
                <a:lnTo>
                  <a:pt x="40542" y="31942"/>
                </a:lnTo>
                <a:lnTo>
                  <a:pt x="40542" y="34251"/>
                </a:lnTo>
                <a:lnTo>
                  <a:pt x="40497" y="34251"/>
                </a:lnTo>
                <a:lnTo>
                  <a:pt x="40462" y="34274"/>
                </a:lnTo>
                <a:lnTo>
                  <a:pt x="40428" y="34285"/>
                </a:lnTo>
                <a:lnTo>
                  <a:pt x="40406" y="34320"/>
                </a:lnTo>
                <a:lnTo>
                  <a:pt x="40383" y="34342"/>
                </a:lnTo>
                <a:lnTo>
                  <a:pt x="40360" y="34376"/>
                </a:lnTo>
                <a:lnTo>
                  <a:pt x="40349" y="34411"/>
                </a:lnTo>
                <a:lnTo>
                  <a:pt x="40349" y="34456"/>
                </a:lnTo>
                <a:lnTo>
                  <a:pt x="40349" y="34490"/>
                </a:lnTo>
                <a:lnTo>
                  <a:pt x="40360" y="34536"/>
                </a:lnTo>
                <a:lnTo>
                  <a:pt x="38358" y="35696"/>
                </a:lnTo>
                <a:lnTo>
                  <a:pt x="38324" y="35650"/>
                </a:lnTo>
                <a:lnTo>
                  <a:pt x="38290" y="35628"/>
                </a:lnTo>
                <a:lnTo>
                  <a:pt x="38244" y="35605"/>
                </a:lnTo>
                <a:lnTo>
                  <a:pt x="38142" y="35605"/>
                </a:lnTo>
                <a:lnTo>
                  <a:pt x="38096" y="35628"/>
                </a:lnTo>
                <a:lnTo>
                  <a:pt x="38062" y="35650"/>
                </a:lnTo>
                <a:lnTo>
                  <a:pt x="38028" y="35685"/>
                </a:lnTo>
                <a:lnTo>
                  <a:pt x="36049" y="34547"/>
                </a:lnTo>
                <a:lnTo>
                  <a:pt x="36071" y="34502"/>
                </a:lnTo>
                <a:lnTo>
                  <a:pt x="36071" y="34456"/>
                </a:lnTo>
                <a:lnTo>
                  <a:pt x="36071" y="34411"/>
                </a:lnTo>
                <a:lnTo>
                  <a:pt x="36060" y="34365"/>
                </a:lnTo>
                <a:lnTo>
                  <a:pt x="36037" y="34320"/>
                </a:lnTo>
                <a:lnTo>
                  <a:pt x="36003" y="34285"/>
                </a:lnTo>
                <a:lnTo>
                  <a:pt x="35969" y="34251"/>
                </a:lnTo>
                <a:lnTo>
                  <a:pt x="35935" y="34229"/>
                </a:lnTo>
                <a:lnTo>
                  <a:pt x="35889" y="34217"/>
                </a:lnTo>
                <a:lnTo>
                  <a:pt x="35844" y="34206"/>
                </a:lnTo>
                <a:lnTo>
                  <a:pt x="35844" y="31908"/>
                </a:lnTo>
                <a:lnTo>
                  <a:pt x="35878" y="31897"/>
                </a:lnTo>
                <a:lnTo>
                  <a:pt x="35912" y="31885"/>
                </a:lnTo>
                <a:lnTo>
                  <a:pt x="35980" y="31840"/>
                </a:lnTo>
                <a:lnTo>
                  <a:pt x="36015" y="31771"/>
                </a:lnTo>
                <a:lnTo>
                  <a:pt x="36026" y="31737"/>
                </a:lnTo>
                <a:lnTo>
                  <a:pt x="36026" y="31703"/>
                </a:lnTo>
                <a:lnTo>
                  <a:pt x="36026" y="31658"/>
                </a:lnTo>
                <a:lnTo>
                  <a:pt x="36015" y="31624"/>
                </a:lnTo>
                <a:lnTo>
                  <a:pt x="38005" y="30463"/>
                </a:lnTo>
                <a:lnTo>
                  <a:pt x="38039" y="30509"/>
                </a:lnTo>
                <a:lnTo>
                  <a:pt x="38085" y="30543"/>
                </a:lnTo>
                <a:lnTo>
                  <a:pt x="38130" y="30554"/>
                </a:lnTo>
                <a:lnTo>
                  <a:pt x="38187" y="30566"/>
                </a:lnTo>
                <a:lnTo>
                  <a:pt x="38244" y="30554"/>
                </a:lnTo>
                <a:lnTo>
                  <a:pt x="38290" y="30543"/>
                </a:lnTo>
                <a:lnTo>
                  <a:pt x="38335" y="30509"/>
                </a:lnTo>
                <a:lnTo>
                  <a:pt x="38369" y="30463"/>
                </a:lnTo>
                <a:close/>
                <a:moveTo>
                  <a:pt x="36037" y="34593"/>
                </a:moveTo>
                <a:lnTo>
                  <a:pt x="38005" y="35730"/>
                </a:lnTo>
                <a:lnTo>
                  <a:pt x="37994" y="35764"/>
                </a:lnTo>
                <a:lnTo>
                  <a:pt x="37994" y="35810"/>
                </a:lnTo>
                <a:lnTo>
                  <a:pt x="37994" y="35844"/>
                </a:lnTo>
                <a:lnTo>
                  <a:pt x="38005" y="35878"/>
                </a:lnTo>
                <a:lnTo>
                  <a:pt x="38039" y="35935"/>
                </a:lnTo>
                <a:lnTo>
                  <a:pt x="38096" y="35980"/>
                </a:lnTo>
                <a:lnTo>
                  <a:pt x="38130" y="35992"/>
                </a:lnTo>
                <a:lnTo>
                  <a:pt x="38165" y="36003"/>
                </a:lnTo>
                <a:lnTo>
                  <a:pt x="38165" y="38290"/>
                </a:lnTo>
                <a:lnTo>
                  <a:pt x="38119" y="38301"/>
                </a:lnTo>
                <a:lnTo>
                  <a:pt x="38074" y="38324"/>
                </a:lnTo>
                <a:lnTo>
                  <a:pt x="38028" y="38346"/>
                </a:lnTo>
                <a:lnTo>
                  <a:pt x="37994" y="38381"/>
                </a:lnTo>
                <a:lnTo>
                  <a:pt x="37960" y="38415"/>
                </a:lnTo>
                <a:lnTo>
                  <a:pt x="37937" y="38460"/>
                </a:lnTo>
                <a:lnTo>
                  <a:pt x="37926" y="38506"/>
                </a:lnTo>
                <a:lnTo>
                  <a:pt x="37926" y="38563"/>
                </a:lnTo>
                <a:lnTo>
                  <a:pt x="37926" y="38619"/>
                </a:lnTo>
                <a:lnTo>
                  <a:pt x="37948" y="38665"/>
                </a:lnTo>
                <a:lnTo>
                  <a:pt x="36003" y="39780"/>
                </a:lnTo>
                <a:lnTo>
                  <a:pt x="35969" y="39746"/>
                </a:lnTo>
                <a:lnTo>
                  <a:pt x="35924" y="39711"/>
                </a:lnTo>
                <a:lnTo>
                  <a:pt x="35878" y="39689"/>
                </a:lnTo>
                <a:lnTo>
                  <a:pt x="35764" y="39689"/>
                </a:lnTo>
                <a:lnTo>
                  <a:pt x="35707" y="39711"/>
                </a:lnTo>
                <a:lnTo>
                  <a:pt x="35673" y="39746"/>
                </a:lnTo>
                <a:lnTo>
                  <a:pt x="35628" y="39780"/>
                </a:lnTo>
                <a:lnTo>
                  <a:pt x="33626" y="38619"/>
                </a:lnTo>
                <a:lnTo>
                  <a:pt x="33637" y="38563"/>
                </a:lnTo>
                <a:lnTo>
                  <a:pt x="33626" y="38494"/>
                </a:lnTo>
                <a:lnTo>
                  <a:pt x="33592" y="38437"/>
                </a:lnTo>
                <a:lnTo>
                  <a:pt x="33535" y="38392"/>
                </a:lnTo>
                <a:lnTo>
                  <a:pt x="33478" y="38369"/>
                </a:lnTo>
                <a:lnTo>
                  <a:pt x="33478" y="36026"/>
                </a:lnTo>
                <a:lnTo>
                  <a:pt x="33512" y="36014"/>
                </a:lnTo>
                <a:lnTo>
                  <a:pt x="33546" y="36003"/>
                </a:lnTo>
                <a:lnTo>
                  <a:pt x="33580" y="35980"/>
                </a:lnTo>
                <a:lnTo>
                  <a:pt x="33614" y="35946"/>
                </a:lnTo>
                <a:lnTo>
                  <a:pt x="33637" y="35923"/>
                </a:lnTo>
                <a:lnTo>
                  <a:pt x="33660" y="35889"/>
                </a:lnTo>
                <a:lnTo>
                  <a:pt x="33671" y="35844"/>
                </a:lnTo>
                <a:lnTo>
                  <a:pt x="33671" y="35810"/>
                </a:lnTo>
                <a:lnTo>
                  <a:pt x="33660" y="35764"/>
                </a:lnTo>
                <a:lnTo>
                  <a:pt x="33649" y="35719"/>
                </a:lnTo>
                <a:lnTo>
                  <a:pt x="35605" y="34593"/>
                </a:lnTo>
                <a:lnTo>
                  <a:pt x="35651" y="34638"/>
                </a:lnTo>
                <a:lnTo>
                  <a:pt x="35696" y="34672"/>
                </a:lnTo>
                <a:lnTo>
                  <a:pt x="35753" y="34695"/>
                </a:lnTo>
                <a:lnTo>
                  <a:pt x="35821" y="34706"/>
                </a:lnTo>
                <a:lnTo>
                  <a:pt x="35889" y="34695"/>
                </a:lnTo>
                <a:lnTo>
                  <a:pt x="35946" y="34672"/>
                </a:lnTo>
                <a:lnTo>
                  <a:pt x="35992" y="34638"/>
                </a:lnTo>
                <a:lnTo>
                  <a:pt x="36037" y="34593"/>
                </a:lnTo>
                <a:close/>
                <a:moveTo>
                  <a:pt x="31282" y="34593"/>
                </a:moveTo>
                <a:lnTo>
                  <a:pt x="33250" y="35719"/>
                </a:lnTo>
                <a:lnTo>
                  <a:pt x="33239" y="35764"/>
                </a:lnTo>
                <a:lnTo>
                  <a:pt x="33228" y="35810"/>
                </a:lnTo>
                <a:lnTo>
                  <a:pt x="33228" y="35844"/>
                </a:lnTo>
                <a:lnTo>
                  <a:pt x="33239" y="35889"/>
                </a:lnTo>
                <a:lnTo>
                  <a:pt x="33262" y="35923"/>
                </a:lnTo>
                <a:lnTo>
                  <a:pt x="33285" y="35958"/>
                </a:lnTo>
                <a:lnTo>
                  <a:pt x="33319" y="35980"/>
                </a:lnTo>
                <a:lnTo>
                  <a:pt x="33353" y="36003"/>
                </a:lnTo>
                <a:lnTo>
                  <a:pt x="33387" y="36014"/>
                </a:lnTo>
                <a:lnTo>
                  <a:pt x="33432" y="36026"/>
                </a:lnTo>
                <a:lnTo>
                  <a:pt x="33432" y="38369"/>
                </a:lnTo>
                <a:lnTo>
                  <a:pt x="33364" y="38392"/>
                </a:lnTo>
                <a:lnTo>
                  <a:pt x="33307" y="38437"/>
                </a:lnTo>
                <a:lnTo>
                  <a:pt x="33273" y="38494"/>
                </a:lnTo>
                <a:lnTo>
                  <a:pt x="33262" y="38563"/>
                </a:lnTo>
                <a:lnTo>
                  <a:pt x="33273" y="38631"/>
                </a:lnTo>
                <a:lnTo>
                  <a:pt x="31260" y="39791"/>
                </a:lnTo>
                <a:lnTo>
                  <a:pt x="31226" y="39746"/>
                </a:lnTo>
                <a:lnTo>
                  <a:pt x="31180" y="39711"/>
                </a:lnTo>
                <a:lnTo>
                  <a:pt x="31135" y="39700"/>
                </a:lnTo>
                <a:lnTo>
                  <a:pt x="31078" y="39689"/>
                </a:lnTo>
                <a:lnTo>
                  <a:pt x="31021" y="39700"/>
                </a:lnTo>
                <a:lnTo>
                  <a:pt x="30975" y="39711"/>
                </a:lnTo>
                <a:lnTo>
                  <a:pt x="30930" y="39746"/>
                </a:lnTo>
                <a:lnTo>
                  <a:pt x="30896" y="39791"/>
                </a:lnTo>
                <a:lnTo>
                  <a:pt x="28871" y="38619"/>
                </a:lnTo>
                <a:lnTo>
                  <a:pt x="28882" y="38563"/>
                </a:lnTo>
                <a:lnTo>
                  <a:pt x="28871" y="38494"/>
                </a:lnTo>
                <a:lnTo>
                  <a:pt x="28837" y="38449"/>
                </a:lnTo>
                <a:lnTo>
                  <a:pt x="28791" y="38415"/>
                </a:lnTo>
                <a:lnTo>
                  <a:pt x="28734" y="38392"/>
                </a:lnTo>
                <a:lnTo>
                  <a:pt x="28734" y="36037"/>
                </a:lnTo>
                <a:lnTo>
                  <a:pt x="28780" y="36037"/>
                </a:lnTo>
                <a:lnTo>
                  <a:pt x="28814" y="36014"/>
                </a:lnTo>
                <a:lnTo>
                  <a:pt x="28859" y="35992"/>
                </a:lnTo>
                <a:lnTo>
                  <a:pt x="28882" y="35969"/>
                </a:lnTo>
                <a:lnTo>
                  <a:pt x="28916" y="35935"/>
                </a:lnTo>
                <a:lnTo>
                  <a:pt x="28928" y="35889"/>
                </a:lnTo>
                <a:lnTo>
                  <a:pt x="28939" y="35844"/>
                </a:lnTo>
                <a:lnTo>
                  <a:pt x="28950" y="35810"/>
                </a:lnTo>
                <a:lnTo>
                  <a:pt x="28939" y="35753"/>
                </a:lnTo>
                <a:lnTo>
                  <a:pt x="28928" y="35707"/>
                </a:lnTo>
                <a:lnTo>
                  <a:pt x="30873" y="34593"/>
                </a:lnTo>
                <a:lnTo>
                  <a:pt x="30907" y="34638"/>
                </a:lnTo>
                <a:lnTo>
                  <a:pt x="30964" y="34672"/>
                </a:lnTo>
                <a:lnTo>
                  <a:pt x="31021" y="34695"/>
                </a:lnTo>
                <a:lnTo>
                  <a:pt x="31078" y="34706"/>
                </a:lnTo>
                <a:lnTo>
                  <a:pt x="31146" y="34695"/>
                </a:lnTo>
                <a:lnTo>
                  <a:pt x="31203" y="34672"/>
                </a:lnTo>
                <a:lnTo>
                  <a:pt x="31248" y="34638"/>
                </a:lnTo>
                <a:lnTo>
                  <a:pt x="31282" y="34593"/>
                </a:lnTo>
                <a:close/>
                <a:moveTo>
                  <a:pt x="17018" y="34558"/>
                </a:moveTo>
                <a:lnTo>
                  <a:pt x="19008" y="35707"/>
                </a:lnTo>
                <a:lnTo>
                  <a:pt x="18997" y="35753"/>
                </a:lnTo>
                <a:lnTo>
                  <a:pt x="18986" y="35810"/>
                </a:lnTo>
                <a:lnTo>
                  <a:pt x="18986" y="35844"/>
                </a:lnTo>
                <a:lnTo>
                  <a:pt x="19008" y="35889"/>
                </a:lnTo>
                <a:lnTo>
                  <a:pt x="19020" y="35935"/>
                </a:lnTo>
                <a:lnTo>
                  <a:pt x="19054" y="35969"/>
                </a:lnTo>
                <a:lnTo>
                  <a:pt x="19088" y="35992"/>
                </a:lnTo>
                <a:lnTo>
                  <a:pt x="19122" y="36014"/>
                </a:lnTo>
                <a:lnTo>
                  <a:pt x="19156" y="36026"/>
                </a:lnTo>
                <a:lnTo>
                  <a:pt x="19202" y="36037"/>
                </a:lnTo>
                <a:lnTo>
                  <a:pt x="19202" y="38381"/>
                </a:lnTo>
                <a:lnTo>
                  <a:pt x="19145" y="38403"/>
                </a:lnTo>
                <a:lnTo>
                  <a:pt x="19088" y="38437"/>
                </a:lnTo>
                <a:lnTo>
                  <a:pt x="19054" y="38494"/>
                </a:lnTo>
                <a:lnTo>
                  <a:pt x="19043" y="38563"/>
                </a:lnTo>
                <a:lnTo>
                  <a:pt x="19054" y="38631"/>
                </a:lnTo>
                <a:lnTo>
                  <a:pt x="17006" y="39802"/>
                </a:lnTo>
                <a:lnTo>
                  <a:pt x="16984" y="39768"/>
                </a:lnTo>
                <a:lnTo>
                  <a:pt x="16938" y="39746"/>
                </a:lnTo>
                <a:lnTo>
                  <a:pt x="16893" y="39723"/>
                </a:lnTo>
                <a:lnTo>
                  <a:pt x="16847" y="39711"/>
                </a:lnTo>
                <a:lnTo>
                  <a:pt x="16802" y="39723"/>
                </a:lnTo>
                <a:lnTo>
                  <a:pt x="16756" y="39734"/>
                </a:lnTo>
                <a:lnTo>
                  <a:pt x="16722" y="39768"/>
                </a:lnTo>
                <a:lnTo>
                  <a:pt x="16699" y="39791"/>
                </a:lnTo>
                <a:lnTo>
                  <a:pt x="14708" y="38642"/>
                </a:lnTo>
                <a:lnTo>
                  <a:pt x="14720" y="38608"/>
                </a:lnTo>
                <a:lnTo>
                  <a:pt x="14720" y="38563"/>
                </a:lnTo>
                <a:lnTo>
                  <a:pt x="14720" y="38517"/>
                </a:lnTo>
                <a:lnTo>
                  <a:pt x="14708" y="38472"/>
                </a:lnTo>
                <a:lnTo>
                  <a:pt x="14686" y="38437"/>
                </a:lnTo>
                <a:lnTo>
                  <a:pt x="14663" y="38403"/>
                </a:lnTo>
                <a:lnTo>
                  <a:pt x="14629" y="38369"/>
                </a:lnTo>
                <a:lnTo>
                  <a:pt x="14595" y="38346"/>
                </a:lnTo>
                <a:lnTo>
                  <a:pt x="14549" y="38335"/>
                </a:lnTo>
                <a:lnTo>
                  <a:pt x="14515" y="38324"/>
                </a:lnTo>
                <a:lnTo>
                  <a:pt x="14515" y="36014"/>
                </a:lnTo>
                <a:lnTo>
                  <a:pt x="14549" y="36003"/>
                </a:lnTo>
                <a:lnTo>
                  <a:pt x="14583" y="35992"/>
                </a:lnTo>
                <a:lnTo>
                  <a:pt x="14640" y="35946"/>
                </a:lnTo>
                <a:lnTo>
                  <a:pt x="14674" y="35878"/>
                </a:lnTo>
                <a:lnTo>
                  <a:pt x="14686" y="35844"/>
                </a:lnTo>
                <a:lnTo>
                  <a:pt x="14697" y="35810"/>
                </a:lnTo>
                <a:lnTo>
                  <a:pt x="14686" y="35764"/>
                </a:lnTo>
                <a:lnTo>
                  <a:pt x="14674" y="35730"/>
                </a:lnTo>
                <a:lnTo>
                  <a:pt x="16688" y="34570"/>
                </a:lnTo>
                <a:lnTo>
                  <a:pt x="16722" y="34604"/>
                </a:lnTo>
                <a:lnTo>
                  <a:pt x="16756" y="34627"/>
                </a:lnTo>
                <a:lnTo>
                  <a:pt x="16802" y="34649"/>
                </a:lnTo>
                <a:lnTo>
                  <a:pt x="16847" y="34649"/>
                </a:lnTo>
                <a:lnTo>
                  <a:pt x="16904" y="34638"/>
                </a:lnTo>
                <a:lnTo>
                  <a:pt x="16938" y="34627"/>
                </a:lnTo>
                <a:lnTo>
                  <a:pt x="16984" y="34593"/>
                </a:lnTo>
                <a:lnTo>
                  <a:pt x="17018" y="34558"/>
                </a:lnTo>
                <a:close/>
                <a:moveTo>
                  <a:pt x="28859" y="38654"/>
                </a:moveTo>
                <a:lnTo>
                  <a:pt x="30873" y="39825"/>
                </a:lnTo>
                <a:lnTo>
                  <a:pt x="30862" y="39871"/>
                </a:lnTo>
                <a:lnTo>
                  <a:pt x="30862" y="39905"/>
                </a:lnTo>
                <a:lnTo>
                  <a:pt x="30862" y="39950"/>
                </a:lnTo>
                <a:lnTo>
                  <a:pt x="30873" y="39984"/>
                </a:lnTo>
                <a:lnTo>
                  <a:pt x="30896" y="40019"/>
                </a:lnTo>
                <a:lnTo>
                  <a:pt x="30918" y="40053"/>
                </a:lnTo>
                <a:lnTo>
                  <a:pt x="30953" y="40087"/>
                </a:lnTo>
                <a:lnTo>
                  <a:pt x="30975" y="40098"/>
                </a:lnTo>
                <a:lnTo>
                  <a:pt x="31021" y="40121"/>
                </a:lnTo>
                <a:lnTo>
                  <a:pt x="31055" y="40121"/>
                </a:lnTo>
                <a:lnTo>
                  <a:pt x="31055" y="42419"/>
                </a:lnTo>
                <a:lnTo>
                  <a:pt x="31009" y="42419"/>
                </a:lnTo>
                <a:lnTo>
                  <a:pt x="30964" y="42442"/>
                </a:lnTo>
                <a:lnTo>
                  <a:pt x="30930" y="42464"/>
                </a:lnTo>
                <a:lnTo>
                  <a:pt x="30896" y="42498"/>
                </a:lnTo>
                <a:lnTo>
                  <a:pt x="30862" y="42533"/>
                </a:lnTo>
                <a:lnTo>
                  <a:pt x="30850" y="42578"/>
                </a:lnTo>
                <a:lnTo>
                  <a:pt x="30827" y="42612"/>
                </a:lnTo>
                <a:lnTo>
                  <a:pt x="30827" y="42669"/>
                </a:lnTo>
                <a:lnTo>
                  <a:pt x="30839" y="42715"/>
                </a:lnTo>
                <a:lnTo>
                  <a:pt x="30850" y="42760"/>
                </a:lnTo>
                <a:lnTo>
                  <a:pt x="28882" y="43898"/>
                </a:lnTo>
                <a:lnTo>
                  <a:pt x="28848" y="43863"/>
                </a:lnTo>
                <a:lnTo>
                  <a:pt x="28803" y="43829"/>
                </a:lnTo>
                <a:lnTo>
                  <a:pt x="28757" y="43818"/>
                </a:lnTo>
                <a:lnTo>
                  <a:pt x="28712" y="43807"/>
                </a:lnTo>
                <a:lnTo>
                  <a:pt x="28655" y="43818"/>
                </a:lnTo>
                <a:lnTo>
                  <a:pt x="28609" y="43829"/>
                </a:lnTo>
                <a:lnTo>
                  <a:pt x="28575" y="43863"/>
                </a:lnTo>
                <a:lnTo>
                  <a:pt x="28541" y="43898"/>
                </a:lnTo>
                <a:lnTo>
                  <a:pt x="26493" y="42715"/>
                </a:lnTo>
                <a:lnTo>
                  <a:pt x="26505" y="42669"/>
                </a:lnTo>
                <a:lnTo>
                  <a:pt x="26493" y="42612"/>
                </a:lnTo>
                <a:lnTo>
                  <a:pt x="26459" y="42555"/>
                </a:lnTo>
                <a:lnTo>
                  <a:pt x="26414" y="42521"/>
                </a:lnTo>
                <a:lnTo>
                  <a:pt x="26368" y="42498"/>
                </a:lnTo>
                <a:lnTo>
                  <a:pt x="26368" y="40178"/>
                </a:lnTo>
                <a:lnTo>
                  <a:pt x="26414" y="40166"/>
                </a:lnTo>
                <a:lnTo>
                  <a:pt x="26459" y="40144"/>
                </a:lnTo>
                <a:lnTo>
                  <a:pt x="26505" y="40121"/>
                </a:lnTo>
                <a:lnTo>
                  <a:pt x="26539" y="40087"/>
                </a:lnTo>
                <a:lnTo>
                  <a:pt x="26562" y="40053"/>
                </a:lnTo>
                <a:lnTo>
                  <a:pt x="26584" y="40007"/>
                </a:lnTo>
                <a:lnTo>
                  <a:pt x="26607" y="39962"/>
                </a:lnTo>
                <a:lnTo>
                  <a:pt x="26607" y="39905"/>
                </a:lnTo>
                <a:lnTo>
                  <a:pt x="26596" y="39848"/>
                </a:lnTo>
                <a:lnTo>
                  <a:pt x="26584" y="39802"/>
                </a:lnTo>
                <a:lnTo>
                  <a:pt x="28564" y="38654"/>
                </a:lnTo>
                <a:lnTo>
                  <a:pt x="28598" y="38688"/>
                </a:lnTo>
                <a:lnTo>
                  <a:pt x="28632" y="38710"/>
                </a:lnTo>
                <a:lnTo>
                  <a:pt x="28666" y="38733"/>
                </a:lnTo>
                <a:lnTo>
                  <a:pt x="28757" y="38733"/>
                </a:lnTo>
                <a:lnTo>
                  <a:pt x="28791" y="38710"/>
                </a:lnTo>
                <a:lnTo>
                  <a:pt x="28825" y="38688"/>
                </a:lnTo>
                <a:lnTo>
                  <a:pt x="28859" y="38654"/>
                </a:lnTo>
                <a:close/>
                <a:moveTo>
                  <a:pt x="24161" y="38688"/>
                </a:moveTo>
                <a:lnTo>
                  <a:pt x="26095" y="39802"/>
                </a:lnTo>
                <a:lnTo>
                  <a:pt x="26072" y="39848"/>
                </a:lnTo>
                <a:lnTo>
                  <a:pt x="26072" y="39905"/>
                </a:lnTo>
                <a:lnTo>
                  <a:pt x="26072" y="39962"/>
                </a:lnTo>
                <a:lnTo>
                  <a:pt x="26095" y="40007"/>
                </a:lnTo>
                <a:lnTo>
                  <a:pt x="26118" y="40053"/>
                </a:lnTo>
                <a:lnTo>
                  <a:pt x="26141" y="40087"/>
                </a:lnTo>
                <a:lnTo>
                  <a:pt x="26175" y="40121"/>
                </a:lnTo>
                <a:lnTo>
                  <a:pt x="26220" y="40144"/>
                </a:lnTo>
                <a:lnTo>
                  <a:pt x="26266" y="40166"/>
                </a:lnTo>
                <a:lnTo>
                  <a:pt x="26323" y="40178"/>
                </a:lnTo>
                <a:lnTo>
                  <a:pt x="26323" y="42498"/>
                </a:lnTo>
                <a:lnTo>
                  <a:pt x="26266" y="42521"/>
                </a:lnTo>
                <a:lnTo>
                  <a:pt x="26220" y="42555"/>
                </a:lnTo>
                <a:lnTo>
                  <a:pt x="26186" y="42612"/>
                </a:lnTo>
                <a:lnTo>
                  <a:pt x="26175" y="42669"/>
                </a:lnTo>
                <a:lnTo>
                  <a:pt x="26186" y="42715"/>
                </a:lnTo>
                <a:lnTo>
                  <a:pt x="24093" y="43920"/>
                </a:lnTo>
                <a:lnTo>
                  <a:pt x="24070" y="43898"/>
                </a:lnTo>
                <a:lnTo>
                  <a:pt x="24036" y="43875"/>
                </a:lnTo>
                <a:lnTo>
                  <a:pt x="24002" y="43852"/>
                </a:lnTo>
                <a:lnTo>
                  <a:pt x="23923" y="43852"/>
                </a:lnTo>
                <a:lnTo>
                  <a:pt x="23888" y="43863"/>
                </a:lnTo>
                <a:lnTo>
                  <a:pt x="23854" y="43886"/>
                </a:lnTo>
                <a:lnTo>
                  <a:pt x="23832" y="43920"/>
                </a:lnTo>
                <a:lnTo>
                  <a:pt x="21829" y="42760"/>
                </a:lnTo>
                <a:lnTo>
                  <a:pt x="21852" y="42715"/>
                </a:lnTo>
                <a:lnTo>
                  <a:pt x="21852" y="42669"/>
                </a:lnTo>
                <a:lnTo>
                  <a:pt x="21852" y="42612"/>
                </a:lnTo>
                <a:lnTo>
                  <a:pt x="21841" y="42567"/>
                </a:lnTo>
                <a:lnTo>
                  <a:pt x="21818" y="42533"/>
                </a:lnTo>
                <a:lnTo>
                  <a:pt x="21784" y="42487"/>
                </a:lnTo>
                <a:lnTo>
                  <a:pt x="21750" y="42453"/>
                </a:lnTo>
                <a:lnTo>
                  <a:pt x="21716" y="42430"/>
                </a:lnTo>
                <a:lnTo>
                  <a:pt x="21670" y="42419"/>
                </a:lnTo>
                <a:lnTo>
                  <a:pt x="21625" y="42407"/>
                </a:lnTo>
                <a:lnTo>
                  <a:pt x="21625" y="40110"/>
                </a:lnTo>
                <a:lnTo>
                  <a:pt x="21693" y="40087"/>
                </a:lnTo>
                <a:lnTo>
                  <a:pt x="21750" y="40041"/>
                </a:lnTo>
                <a:lnTo>
                  <a:pt x="21784" y="39984"/>
                </a:lnTo>
                <a:lnTo>
                  <a:pt x="21795" y="39950"/>
                </a:lnTo>
                <a:lnTo>
                  <a:pt x="21795" y="39905"/>
                </a:lnTo>
                <a:lnTo>
                  <a:pt x="21784" y="39837"/>
                </a:lnTo>
                <a:lnTo>
                  <a:pt x="23763" y="38688"/>
                </a:lnTo>
                <a:lnTo>
                  <a:pt x="23797" y="38733"/>
                </a:lnTo>
                <a:lnTo>
                  <a:pt x="23854" y="38767"/>
                </a:lnTo>
                <a:lnTo>
                  <a:pt x="23900" y="38790"/>
                </a:lnTo>
                <a:lnTo>
                  <a:pt x="23957" y="38801"/>
                </a:lnTo>
                <a:lnTo>
                  <a:pt x="24025" y="38790"/>
                </a:lnTo>
                <a:lnTo>
                  <a:pt x="24082" y="38767"/>
                </a:lnTo>
                <a:lnTo>
                  <a:pt x="24127" y="38733"/>
                </a:lnTo>
                <a:lnTo>
                  <a:pt x="24161" y="38688"/>
                </a:lnTo>
                <a:close/>
                <a:moveTo>
                  <a:pt x="17029" y="42783"/>
                </a:moveTo>
                <a:lnTo>
                  <a:pt x="19054" y="43943"/>
                </a:lnTo>
                <a:lnTo>
                  <a:pt x="19043" y="43977"/>
                </a:lnTo>
                <a:lnTo>
                  <a:pt x="19031" y="44011"/>
                </a:lnTo>
                <a:lnTo>
                  <a:pt x="19043" y="44045"/>
                </a:lnTo>
                <a:lnTo>
                  <a:pt x="19054" y="44080"/>
                </a:lnTo>
                <a:lnTo>
                  <a:pt x="19088" y="44136"/>
                </a:lnTo>
                <a:lnTo>
                  <a:pt x="19134" y="44182"/>
                </a:lnTo>
                <a:lnTo>
                  <a:pt x="19202" y="44193"/>
                </a:lnTo>
                <a:lnTo>
                  <a:pt x="19202" y="46571"/>
                </a:lnTo>
                <a:lnTo>
                  <a:pt x="19168" y="46571"/>
                </a:lnTo>
                <a:lnTo>
                  <a:pt x="19134" y="46594"/>
                </a:lnTo>
                <a:lnTo>
                  <a:pt x="19099" y="46605"/>
                </a:lnTo>
                <a:lnTo>
                  <a:pt x="19065" y="46628"/>
                </a:lnTo>
                <a:lnTo>
                  <a:pt x="19043" y="46662"/>
                </a:lnTo>
                <a:lnTo>
                  <a:pt x="19031" y="46696"/>
                </a:lnTo>
                <a:lnTo>
                  <a:pt x="19020" y="46730"/>
                </a:lnTo>
                <a:lnTo>
                  <a:pt x="19020" y="46776"/>
                </a:lnTo>
                <a:lnTo>
                  <a:pt x="19020" y="46810"/>
                </a:lnTo>
                <a:lnTo>
                  <a:pt x="19031" y="46844"/>
                </a:lnTo>
                <a:lnTo>
                  <a:pt x="17075" y="47981"/>
                </a:lnTo>
                <a:lnTo>
                  <a:pt x="17029" y="47924"/>
                </a:lnTo>
                <a:lnTo>
                  <a:pt x="16984" y="47890"/>
                </a:lnTo>
                <a:lnTo>
                  <a:pt x="16915" y="47868"/>
                </a:lnTo>
                <a:lnTo>
                  <a:pt x="16847" y="47856"/>
                </a:lnTo>
                <a:lnTo>
                  <a:pt x="16779" y="47868"/>
                </a:lnTo>
                <a:lnTo>
                  <a:pt x="16722" y="47890"/>
                </a:lnTo>
                <a:lnTo>
                  <a:pt x="16665" y="47924"/>
                </a:lnTo>
                <a:lnTo>
                  <a:pt x="16631" y="47970"/>
                </a:lnTo>
                <a:lnTo>
                  <a:pt x="14708" y="46867"/>
                </a:lnTo>
                <a:lnTo>
                  <a:pt x="14720" y="46821"/>
                </a:lnTo>
                <a:lnTo>
                  <a:pt x="14720" y="46776"/>
                </a:lnTo>
                <a:lnTo>
                  <a:pt x="14720" y="46730"/>
                </a:lnTo>
                <a:lnTo>
                  <a:pt x="14708" y="46685"/>
                </a:lnTo>
                <a:lnTo>
                  <a:pt x="14686" y="46639"/>
                </a:lnTo>
                <a:lnTo>
                  <a:pt x="14663" y="46605"/>
                </a:lnTo>
                <a:lnTo>
                  <a:pt x="14629" y="46582"/>
                </a:lnTo>
                <a:lnTo>
                  <a:pt x="14595" y="46559"/>
                </a:lnTo>
                <a:lnTo>
                  <a:pt x="14549" y="46537"/>
                </a:lnTo>
                <a:lnTo>
                  <a:pt x="14515" y="46525"/>
                </a:lnTo>
                <a:lnTo>
                  <a:pt x="14515" y="44239"/>
                </a:lnTo>
                <a:lnTo>
                  <a:pt x="14549" y="44239"/>
                </a:lnTo>
                <a:lnTo>
                  <a:pt x="14595" y="44216"/>
                </a:lnTo>
                <a:lnTo>
                  <a:pt x="14629" y="44193"/>
                </a:lnTo>
                <a:lnTo>
                  <a:pt x="14652" y="44171"/>
                </a:lnTo>
                <a:lnTo>
                  <a:pt x="14674" y="44136"/>
                </a:lnTo>
                <a:lnTo>
                  <a:pt x="14697" y="44102"/>
                </a:lnTo>
                <a:lnTo>
                  <a:pt x="14708" y="44057"/>
                </a:lnTo>
                <a:lnTo>
                  <a:pt x="14708" y="44011"/>
                </a:lnTo>
                <a:lnTo>
                  <a:pt x="14708" y="43966"/>
                </a:lnTo>
                <a:lnTo>
                  <a:pt x="14697" y="43932"/>
                </a:lnTo>
                <a:lnTo>
                  <a:pt x="16676" y="42794"/>
                </a:lnTo>
                <a:lnTo>
                  <a:pt x="16699" y="42828"/>
                </a:lnTo>
                <a:lnTo>
                  <a:pt x="16745" y="42862"/>
                </a:lnTo>
                <a:lnTo>
                  <a:pt x="16790" y="42874"/>
                </a:lnTo>
                <a:lnTo>
                  <a:pt x="16847" y="42885"/>
                </a:lnTo>
                <a:lnTo>
                  <a:pt x="16904" y="42874"/>
                </a:lnTo>
                <a:lnTo>
                  <a:pt x="16949" y="42851"/>
                </a:lnTo>
                <a:lnTo>
                  <a:pt x="16995" y="42817"/>
                </a:lnTo>
                <a:lnTo>
                  <a:pt x="17029" y="42783"/>
                </a:lnTo>
                <a:close/>
                <a:moveTo>
                  <a:pt x="26471" y="42760"/>
                </a:moveTo>
                <a:lnTo>
                  <a:pt x="28518" y="43943"/>
                </a:lnTo>
                <a:lnTo>
                  <a:pt x="28507" y="43977"/>
                </a:lnTo>
                <a:lnTo>
                  <a:pt x="28507" y="44011"/>
                </a:lnTo>
                <a:lnTo>
                  <a:pt x="28507" y="44057"/>
                </a:lnTo>
                <a:lnTo>
                  <a:pt x="28518" y="44091"/>
                </a:lnTo>
                <a:lnTo>
                  <a:pt x="28552" y="44148"/>
                </a:lnTo>
                <a:lnTo>
                  <a:pt x="28621" y="44193"/>
                </a:lnTo>
                <a:lnTo>
                  <a:pt x="28655" y="44216"/>
                </a:lnTo>
                <a:lnTo>
                  <a:pt x="28689" y="44216"/>
                </a:lnTo>
                <a:lnTo>
                  <a:pt x="28689" y="46537"/>
                </a:lnTo>
                <a:lnTo>
                  <a:pt x="28643" y="46537"/>
                </a:lnTo>
                <a:lnTo>
                  <a:pt x="28598" y="46559"/>
                </a:lnTo>
                <a:lnTo>
                  <a:pt x="28564" y="46582"/>
                </a:lnTo>
                <a:lnTo>
                  <a:pt x="28530" y="46605"/>
                </a:lnTo>
                <a:lnTo>
                  <a:pt x="28507" y="46639"/>
                </a:lnTo>
                <a:lnTo>
                  <a:pt x="28484" y="46685"/>
                </a:lnTo>
                <a:lnTo>
                  <a:pt x="28473" y="46730"/>
                </a:lnTo>
                <a:lnTo>
                  <a:pt x="28473" y="46776"/>
                </a:lnTo>
                <a:lnTo>
                  <a:pt x="28473" y="46821"/>
                </a:lnTo>
                <a:lnTo>
                  <a:pt x="28484" y="46867"/>
                </a:lnTo>
                <a:lnTo>
                  <a:pt x="26539" y="47981"/>
                </a:lnTo>
                <a:lnTo>
                  <a:pt x="26505" y="47936"/>
                </a:lnTo>
                <a:lnTo>
                  <a:pt x="26459" y="47902"/>
                </a:lnTo>
                <a:lnTo>
                  <a:pt x="26402" y="47879"/>
                </a:lnTo>
                <a:lnTo>
                  <a:pt x="26277" y="47879"/>
                </a:lnTo>
                <a:lnTo>
                  <a:pt x="26220" y="47902"/>
                </a:lnTo>
                <a:lnTo>
                  <a:pt x="26175" y="47936"/>
                </a:lnTo>
                <a:lnTo>
                  <a:pt x="26141" y="47981"/>
                </a:lnTo>
                <a:lnTo>
                  <a:pt x="24196" y="46867"/>
                </a:lnTo>
                <a:lnTo>
                  <a:pt x="24207" y="46821"/>
                </a:lnTo>
                <a:lnTo>
                  <a:pt x="24218" y="46776"/>
                </a:lnTo>
                <a:lnTo>
                  <a:pt x="24207" y="46719"/>
                </a:lnTo>
                <a:lnTo>
                  <a:pt x="24196" y="46685"/>
                </a:lnTo>
                <a:lnTo>
                  <a:pt x="24184" y="46639"/>
                </a:lnTo>
                <a:lnTo>
                  <a:pt x="24150" y="46605"/>
                </a:lnTo>
                <a:lnTo>
                  <a:pt x="24116" y="46571"/>
                </a:lnTo>
                <a:lnTo>
                  <a:pt x="24082" y="46548"/>
                </a:lnTo>
                <a:lnTo>
                  <a:pt x="24036" y="46525"/>
                </a:lnTo>
                <a:lnTo>
                  <a:pt x="23991" y="46514"/>
                </a:lnTo>
                <a:lnTo>
                  <a:pt x="23991" y="44171"/>
                </a:lnTo>
                <a:lnTo>
                  <a:pt x="24048" y="44159"/>
                </a:lnTo>
                <a:lnTo>
                  <a:pt x="24093" y="44125"/>
                </a:lnTo>
                <a:lnTo>
                  <a:pt x="24116" y="44068"/>
                </a:lnTo>
                <a:lnTo>
                  <a:pt x="24127" y="44011"/>
                </a:lnTo>
                <a:lnTo>
                  <a:pt x="24116" y="43966"/>
                </a:lnTo>
                <a:lnTo>
                  <a:pt x="26209" y="42760"/>
                </a:lnTo>
                <a:lnTo>
                  <a:pt x="26232" y="42794"/>
                </a:lnTo>
                <a:lnTo>
                  <a:pt x="26266" y="42817"/>
                </a:lnTo>
                <a:lnTo>
                  <a:pt x="26300" y="42828"/>
                </a:lnTo>
                <a:lnTo>
                  <a:pt x="26380" y="42828"/>
                </a:lnTo>
                <a:lnTo>
                  <a:pt x="26414" y="42817"/>
                </a:lnTo>
                <a:lnTo>
                  <a:pt x="26448" y="42794"/>
                </a:lnTo>
                <a:lnTo>
                  <a:pt x="26471" y="42760"/>
                </a:lnTo>
                <a:close/>
                <a:moveTo>
                  <a:pt x="21818" y="42806"/>
                </a:moveTo>
                <a:lnTo>
                  <a:pt x="23809" y="43954"/>
                </a:lnTo>
                <a:lnTo>
                  <a:pt x="23797" y="44011"/>
                </a:lnTo>
                <a:lnTo>
                  <a:pt x="23809" y="44080"/>
                </a:lnTo>
                <a:lnTo>
                  <a:pt x="23843" y="44125"/>
                </a:lnTo>
                <a:lnTo>
                  <a:pt x="23888" y="44159"/>
                </a:lnTo>
                <a:lnTo>
                  <a:pt x="23945" y="44182"/>
                </a:lnTo>
                <a:lnTo>
                  <a:pt x="23945" y="46514"/>
                </a:lnTo>
                <a:lnTo>
                  <a:pt x="23900" y="46525"/>
                </a:lnTo>
                <a:lnTo>
                  <a:pt x="23854" y="46537"/>
                </a:lnTo>
                <a:lnTo>
                  <a:pt x="23809" y="46559"/>
                </a:lnTo>
                <a:lnTo>
                  <a:pt x="23775" y="46594"/>
                </a:lnTo>
                <a:lnTo>
                  <a:pt x="23752" y="46628"/>
                </a:lnTo>
                <a:lnTo>
                  <a:pt x="23729" y="46673"/>
                </a:lnTo>
                <a:lnTo>
                  <a:pt x="23706" y="46719"/>
                </a:lnTo>
                <a:lnTo>
                  <a:pt x="23706" y="46776"/>
                </a:lnTo>
                <a:lnTo>
                  <a:pt x="23706" y="46821"/>
                </a:lnTo>
                <a:lnTo>
                  <a:pt x="23729" y="46878"/>
                </a:lnTo>
                <a:lnTo>
                  <a:pt x="21761" y="48015"/>
                </a:lnTo>
                <a:lnTo>
                  <a:pt x="21727" y="47970"/>
                </a:lnTo>
                <a:lnTo>
                  <a:pt x="21682" y="47947"/>
                </a:lnTo>
                <a:lnTo>
                  <a:pt x="21636" y="47924"/>
                </a:lnTo>
                <a:lnTo>
                  <a:pt x="21591" y="47913"/>
                </a:lnTo>
                <a:lnTo>
                  <a:pt x="21534" y="47924"/>
                </a:lnTo>
                <a:lnTo>
                  <a:pt x="21500" y="47936"/>
                </a:lnTo>
                <a:lnTo>
                  <a:pt x="21454" y="47970"/>
                </a:lnTo>
                <a:lnTo>
                  <a:pt x="21420" y="48004"/>
                </a:lnTo>
                <a:lnTo>
                  <a:pt x="19407" y="46844"/>
                </a:lnTo>
                <a:lnTo>
                  <a:pt x="19418" y="46776"/>
                </a:lnTo>
                <a:lnTo>
                  <a:pt x="19407" y="46696"/>
                </a:lnTo>
                <a:lnTo>
                  <a:pt x="19372" y="46639"/>
                </a:lnTo>
                <a:lnTo>
                  <a:pt x="19316" y="46594"/>
                </a:lnTo>
                <a:lnTo>
                  <a:pt x="19247" y="46571"/>
                </a:lnTo>
                <a:lnTo>
                  <a:pt x="19247" y="44193"/>
                </a:lnTo>
                <a:lnTo>
                  <a:pt x="19316" y="44171"/>
                </a:lnTo>
                <a:lnTo>
                  <a:pt x="19361" y="44136"/>
                </a:lnTo>
                <a:lnTo>
                  <a:pt x="19395" y="44080"/>
                </a:lnTo>
                <a:lnTo>
                  <a:pt x="19407" y="44011"/>
                </a:lnTo>
                <a:lnTo>
                  <a:pt x="19395" y="43954"/>
                </a:lnTo>
                <a:lnTo>
                  <a:pt x="21363" y="42817"/>
                </a:lnTo>
                <a:lnTo>
                  <a:pt x="21409" y="42862"/>
                </a:lnTo>
                <a:lnTo>
                  <a:pt x="21465" y="42897"/>
                </a:lnTo>
                <a:lnTo>
                  <a:pt x="21522" y="42919"/>
                </a:lnTo>
                <a:lnTo>
                  <a:pt x="21591" y="42931"/>
                </a:lnTo>
                <a:lnTo>
                  <a:pt x="21659" y="42919"/>
                </a:lnTo>
                <a:lnTo>
                  <a:pt x="21716" y="42897"/>
                </a:lnTo>
                <a:lnTo>
                  <a:pt x="21773" y="42851"/>
                </a:lnTo>
                <a:lnTo>
                  <a:pt x="21818" y="42806"/>
                </a:lnTo>
                <a:close/>
                <a:moveTo>
                  <a:pt x="26323" y="0"/>
                </a:moveTo>
                <a:lnTo>
                  <a:pt x="26323" y="1433"/>
                </a:lnTo>
                <a:lnTo>
                  <a:pt x="26255" y="1456"/>
                </a:lnTo>
                <a:lnTo>
                  <a:pt x="26209" y="1490"/>
                </a:lnTo>
                <a:lnTo>
                  <a:pt x="26175" y="1547"/>
                </a:lnTo>
                <a:lnTo>
                  <a:pt x="26164" y="1615"/>
                </a:lnTo>
                <a:lnTo>
                  <a:pt x="26164" y="1672"/>
                </a:lnTo>
                <a:lnTo>
                  <a:pt x="24127" y="2844"/>
                </a:lnTo>
                <a:lnTo>
                  <a:pt x="24093" y="2810"/>
                </a:lnTo>
                <a:lnTo>
                  <a:pt x="24059" y="2787"/>
                </a:lnTo>
                <a:lnTo>
                  <a:pt x="24014" y="2764"/>
                </a:lnTo>
                <a:lnTo>
                  <a:pt x="23911" y="2764"/>
                </a:lnTo>
                <a:lnTo>
                  <a:pt x="23877" y="2787"/>
                </a:lnTo>
                <a:lnTo>
                  <a:pt x="23832" y="2810"/>
                </a:lnTo>
                <a:lnTo>
                  <a:pt x="23797" y="2844"/>
                </a:lnTo>
                <a:lnTo>
                  <a:pt x="21761" y="1661"/>
                </a:lnTo>
                <a:lnTo>
                  <a:pt x="21773" y="1615"/>
                </a:lnTo>
                <a:lnTo>
                  <a:pt x="21761" y="1581"/>
                </a:lnTo>
                <a:lnTo>
                  <a:pt x="21750" y="1547"/>
                </a:lnTo>
                <a:lnTo>
                  <a:pt x="21716" y="1490"/>
                </a:lnTo>
                <a:lnTo>
                  <a:pt x="21659" y="1445"/>
                </a:lnTo>
                <a:lnTo>
                  <a:pt x="21625" y="1445"/>
                </a:lnTo>
                <a:lnTo>
                  <a:pt x="21591" y="1433"/>
                </a:lnTo>
                <a:lnTo>
                  <a:pt x="21556" y="1445"/>
                </a:lnTo>
                <a:lnTo>
                  <a:pt x="21522" y="1445"/>
                </a:lnTo>
                <a:lnTo>
                  <a:pt x="21465" y="1490"/>
                </a:lnTo>
                <a:lnTo>
                  <a:pt x="21420" y="1547"/>
                </a:lnTo>
                <a:lnTo>
                  <a:pt x="21409" y="1581"/>
                </a:lnTo>
                <a:lnTo>
                  <a:pt x="21409" y="1615"/>
                </a:lnTo>
                <a:lnTo>
                  <a:pt x="21420" y="1672"/>
                </a:lnTo>
                <a:lnTo>
                  <a:pt x="19407" y="2832"/>
                </a:lnTo>
                <a:lnTo>
                  <a:pt x="19372" y="2798"/>
                </a:lnTo>
                <a:lnTo>
                  <a:pt x="19327" y="2764"/>
                </a:lnTo>
                <a:lnTo>
                  <a:pt x="19270" y="2741"/>
                </a:lnTo>
                <a:lnTo>
                  <a:pt x="19179" y="2741"/>
                </a:lnTo>
                <a:lnTo>
                  <a:pt x="19134" y="2753"/>
                </a:lnTo>
                <a:lnTo>
                  <a:pt x="19088" y="2776"/>
                </a:lnTo>
                <a:lnTo>
                  <a:pt x="19065" y="2810"/>
                </a:lnTo>
                <a:lnTo>
                  <a:pt x="19031" y="2844"/>
                </a:lnTo>
                <a:lnTo>
                  <a:pt x="19008" y="2878"/>
                </a:lnTo>
                <a:lnTo>
                  <a:pt x="18997" y="2923"/>
                </a:lnTo>
                <a:lnTo>
                  <a:pt x="18997" y="2958"/>
                </a:lnTo>
                <a:lnTo>
                  <a:pt x="18997" y="3003"/>
                </a:lnTo>
                <a:lnTo>
                  <a:pt x="19008" y="3049"/>
                </a:lnTo>
                <a:lnTo>
                  <a:pt x="19031" y="3083"/>
                </a:lnTo>
                <a:lnTo>
                  <a:pt x="19054" y="3117"/>
                </a:lnTo>
                <a:lnTo>
                  <a:pt x="19088" y="3140"/>
                </a:lnTo>
                <a:lnTo>
                  <a:pt x="19122" y="3162"/>
                </a:lnTo>
                <a:lnTo>
                  <a:pt x="19168" y="3174"/>
                </a:lnTo>
                <a:lnTo>
                  <a:pt x="19202" y="3185"/>
                </a:lnTo>
                <a:lnTo>
                  <a:pt x="19202" y="5517"/>
                </a:lnTo>
                <a:lnTo>
                  <a:pt x="19168" y="5517"/>
                </a:lnTo>
                <a:lnTo>
                  <a:pt x="19134" y="5528"/>
                </a:lnTo>
                <a:lnTo>
                  <a:pt x="19099" y="5551"/>
                </a:lnTo>
                <a:lnTo>
                  <a:pt x="19065" y="5574"/>
                </a:lnTo>
                <a:lnTo>
                  <a:pt x="19043" y="5608"/>
                </a:lnTo>
                <a:lnTo>
                  <a:pt x="19031" y="5642"/>
                </a:lnTo>
                <a:lnTo>
                  <a:pt x="19020" y="5676"/>
                </a:lnTo>
                <a:lnTo>
                  <a:pt x="19008" y="5722"/>
                </a:lnTo>
                <a:lnTo>
                  <a:pt x="19020" y="5767"/>
                </a:lnTo>
                <a:lnTo>
                  <a:pt x="19031" y="5801"/>
                </a:lnTo>
                <a:lnTo>
                  <a:pt x="19043" y="5836"/>
                </a:lnTo>
                <a:lnTo>
                  <a:pt x="19077" y="5870"/>
                </a:lnTo>
                <a:lnTo>
                  <a:pt x="19099" y="5892"/>
                </a:lnTo>
                <a:lnTo>
                  <a:pt x="19134" y="5915"/>
                </a:lnTo>
                <a:lnTo>
                  <a:pt x="19179" y="5927"/>
                </a:lnTo>
                <a:lnTo>
                  <a:pt x="19213" y="5927"/>
                </a:lnTo>
                <a:lnTo>
                  <a:pt x="19270" y="5915"/>
                </a:lnTo>
                <a:lnTo>
                  <a:pt x="19327" y="5904"/>
                </a:lnTo>
                <a:lnTo>
                  <a:pt x="19361" y="5870"/>
                </a:lnTo>
                <a:lnTo>
                  <a:pt x="19395" y="5824"/>
                </a:lnTo>
                <a:lnTo>
                  <a:pt x="21397" y="6973"/>
                </a:lnTo>
                <a:lnTo>
                  <a:pt x="21386" y="7019"/>
                </a:lnTo>
                <a:lnTo>
                  <a:pt x="21374" y="7064"/>
                </a:lnTo>
                <a:lnTo>
                  <a:pt x="21386" y="7110"/>
                </a:lnTo>
                <a:lnTo>
                  <a:pt x="21397" y="7155"/>
                </a:lnTo>
                <a:lnTo>
                  <a:pt x="21409" y="7189"/>
                </a:lnTo>
                <a:lnTo>
                  <a:pt x="21443" y="7212"/>
                </a:lnTo>
                <a:lnTo>
                  <a:pt x="21465" y="7246"/>
                </a:lnTo>
                <a:lnTo>
                  <a:pt x="21511" y="7257"/>
                </a:lnTo>
                <a:lnTo>
                  <a:pt x="21545" y="7280"/>
                </a:lnTo>
                <a:lnTo>
                  <a:pt x="21636" y="7280"/>
                </a:lnTo>
                <a:lnTo>
                  <a:pt x="21670" y="7257"/>
                </a:lnTo>
                <a:lnTo>
                  <a:pt x="21704" y="7246"/>
                </a:lnTo>
                <a:lnTo>
                  <a:pt x="21738" y="7212"/>
                </a:lnTo>
                <a:lnTo>
                  <a:pt x="21761" y="7189"/>
                </a:lnTo>
                <a:lnTo>
                  <a:pt x="21784" y="7155"/>
                </a:lnTo>
                <a:lnTo>
                  <a:pt x="21795" y="7110"/>
                </a:lnTo>
                <a:lnTo>
                  <a:pt x="21795" y="7064"/>
                </a:lnTo>
                <a:lnTo>
                  <a:pt x="21795" y="7030"/>
                </a:lnTo>
                <a:lnTo>
                  <a:pt x="21784" y="6984"/>
                </a:lnTo>
                <a:lnTo>
                  <a:pt x="23809" y="5824"/>
                </a:lnTo>
                <a:lnTo>
                  <a:pt x="23832" y="5858"/>
                </a:lnTo>
                <a:lnTo>
                  <a:pt x="23866" y="5881"/>
                </a:lnTo>
                <a:lnTo>
                  <a:pt x="23911" y="5904"/>
                </a:lnTo>
                <a:lnTo>
                  <a:pt x="24014" y="5904"/>
                </a:lnTo>
                <a:lnTo>
                  <a:pt x="24059" y="5881"/>
                </a:lnTo>
                <a:lnTo>
                  <a:pt x="24093" y="5847"/>
                </a:lnTo>
                <a:lnTo>
                  <a:pt x="24116" y="5813"/>
                </a:lnTo>
                <a:lnTo>
                  <a:pt x="26118" y="6973"/>
                </a:lnTo>
                <a:lnTo>
                  <a:pt x="26107" y="7019"/>
                </a:lnTo>
                <a:lnTo>
                  <a:pt x="26095" y="7064"/>
                </a:lnTo>
                <a:lnTo>
                  <a:pt x="26107" y="7110"/>
                </a:lnTo>
                <a:lnTo>
                  <a:pt x="26118" y="7155"/>
                </a:lnTo>
                <a:lnTo>
                  <a:pt x="26141" y="7201"/>
                </a:lnTo>
                <a:lnTo>
                  <a:pt x="26164" y="7235"/>
                </a:lnTo>
                <a:lnTo>
                  <a:pt x="26198" y="7257"/>
                </a:lnTo>
                <a:lnTo>
                  <a:pt x="26232" y="7280"/>
                </a:lnTo>
                <a:lnTo>
                  <a:pt x="26277" y="7303"/>
                </a:lnTo>
                <a:lnTo>
                  <a:pt x="26323" y="7303"/>
                </a:lnTo>
                <a:lnTo>
                  <a:pt x="26323" y="9601"/>
                </a:lnTo>
                <a:lnTo>
                  <a:pt x="26277" y="9612"/>
                </a:lnTo>
                <a:lnTo>
                  <a:pt x="26243" y="9624"/>
                </a:lnTo>
                <a:lnTo>
                  <a:pt x="26198" y="9646"/>
                </a:lnTo>
                <a:lnTo>
                  <a:pt x="26175" y="9669"/>
                </a:lnTo>
                <a:lnTo>
                  <a:pt x="26152" y="9703"/>
                </a:lnTo>
                <a:lnTo>
                  <a:pt x="26129" y="9737"/>
                </a:lnTo>
                <a:lnTo>
                  <a:pt x="26118" y="9783"/>
                </a:lnTo>
                <a:lnTo>
                  <a:pt x="26118" y="9828"/>
                </a:lnTo>
                <a:lnTo>
                  <a:pt x="26118" y="9862"/>
                </a:lnTo>
                <a:lnTo>
                  <a:pt x="26129" y="9897"/>
                </a:lnTo>
                <a:lnTo>
                  <a:pt x="24139" y="11057"/>
                </a:lnTo>
                <a:lnTo>
                  <a:pt x="24105" y="11011"/>
                </a:lnTo>
                <a:lnTo>
                  <a:pt x="24059" y="10989"/>
                </a:lnTo>
                <a:lnTo>
                  <a:pt x="24014" y="10966"/>
                </a:lnTo>
                <a:lnTo>
                  <a:pt x="23911" y="10966"/>
                </a:lnTo>
                <a:lnTo>
                  <a:pt x="23866" y="10989"/>
                </a:lnTo>
                <a:lnTo>
                  <a:pt x="23832" y="11011"/>
                </a:lnTo>
                <a:lnTo>
                  <a:pt x="23797" y="11045"/>
                </a:lnTo>
                <a:lnTo>
                  <a:pt x="21761" y="9874"/>
                </a:lnTo>
                <a:lnTo>
                  <a:pt x="21773" y="9828"/>
                </a:lnTo>
                <a:lnTo>
                  <a:pt x="21761" y="9783"/>
                </a:lnTo>
                <a:lnTo>
                  <a:pt x="21761" y="9749"/>
                </a:lnTo>
                <a:lnTo>
                  <a:pt x="21716" y="9692"/>
                </a:lnTo>
                <a:lnTo>
                  <a:pt x="21659" y="9658"/>
                </a:lnTo>
                <a:lnTo>
                  <a:pt x="21625" y="9646"/>
                </a:lnTo>
                <a:lnTo>
                  <a:pt x="21556" y="9646"/>
                </a:lnTo>
                <a:lnTo>
                  <a:pt x="21522" y="9658"/>
                </a:lnTo>
                <a:lnTo>
                  <a:pt x="21465" y="9692"/>
                </a:lnTo>
                <a:lnTo>
                  <a:pt x="21420" y="9749"/>
                </a:lnTo>
                <a:lnTo>
                  <a:pt x="21409" y="9783"/>
                </a:lnTo>
                <a:lnTo>
                  <a:pt x="21409" y="9828"/>
                </a:lnTo>
                <a:lnTo>
                  <a:pt x="21420" y="9885"/>
                </a:lnTo>
                <a:lnTo>
                  <a:pt x="19361" y="11068"/>
                </a:lnTo>
                <a:lnTo>
                  <a:pt x="19338" y="11034"/>
                </a:lnTo>
                <a:lnTo>
                  <a:pt x="19304" y="11011"/>
                </a:lnTo>
                <a:lnTo>
                  <a:pt x="19259" y="11000"/>
                </a:lnTo>
                <a:lnTo>
                  <a:pt x="19213" y="10989"/>
                </a:lnTo>
                <a:lnTo>
                  <a:pt x="19179" y="11000"/>
                </a:lnTo>
                <a:lnTo>
                  <a:pt x="19145" y="11011"/>
                </a:lnTo>
                <a:lnTo>
                  <a:pt x="19088" y="11045"/>
                </a:lnTo>
                <a:lnTo>
                  <a:pt x="19054" y="11102"/>
                </a:lnTo>
                <a:lnTo>
                  <a:pt x="19043" y="11136"/>
                </a:lnTo>
                <a:lnTo>
                  <a:pt x="19043" y="11171"/>
                </a:lnTo>
                <a:lnTo>
                  <a:pt x="19043" y="11205"/>
                </a:lnTo>
                <a:lnTo>
                  <a:pt x="19054" y="11239"/>
                </a:lnTo>
                <a:lnTo>
                  <a:pt x="19088" y="11296"/>
                </a:lnTo>
                <a:lnTo>
                  <a:pt x="19145" y="11341"/>
                </a:lnTo>
                <a:lnTo>
                  <a:pt x="19202" y="11353"/>
                </a:lnTo>
                <a:lnTo>
                  <a:pt x="19202" y="13764"/>
                </a:lnTo>
                <a:lnTo>
                  <a:pt x="19145" y="13776"/>
                </a:lnTo>
                <a:lnTo>
                  <a:pt x="19088" y="13810"/>
                </a:lnTo>
                <a:lnTo>
                  <a:pt x="19065" y="13867"/>
                </a:lnTo>
                <a:lnTo>
                  <a:pt x="19043" y="13935"/>
                </a:lnTo>
                <a:lnTo>
                  <a:pt x="19054" y="13969"/>
                </a:lnTo>
                <a:lnTo>
                  <a:pt x="19065" y="14003"/>
                </a:lnTo>
                <a:lnTo>
                  <a:pt x="19099" y="14049"/>
                </a:lnTo>
                <a:lnTo>
                  <a:pt x="19156" y="14094"/>
                </a:lnTo>
                <a:lnTo>
                  <a:pt x="19179" y="14094"/>
                </a:lnTo>
                <a:lnTo>
                  <a:pt x="19213" y="14105"/>
                </a:lnTo>
                <a:lnTo>
                  <a:pt x="19259" y="14094"/>
                </a:lnTo>
                <a:lnTo>
                  <a:pt x="19304" y="14083"/>
                </a:lnTo>
                <a:lnTo>
                  <a:pt x="19338" y="14049"/>
                </a:lnTo>
                <a:lnTo>
                  <a:pt x="19361" y="14014"/>
                </a:lnTo>
                <a:lnTo>
                  <a:pt x="21409" y="15198"/>
                </a:lnTo>
                <a:lnTo>
                  <a:pt x="21397" y="15232"/>
                </a:lnTo>
                <a:lnTo>
                  <a:pt x="21386" y="15277"/>
                </a:lnTo>
                <a:lnTo>
                  <a:pt x="21397" y="15311"/>
                </a:lnTo>
                <a:lnTo>
                  <a:pt x="21409" y="15357"/>
                </a:lnTo>
                <a:lnTo>
                  <a:pt x="21420" y="15391"/>
                </a:lnTo>
                <a:lnTo>
                  <a:pt x="21443" y="15414"/>
                </a:lnTo>
                <a:lnTo>
                  <a:pt x="21465" y="15436"/>
                </a:lnTo>
                <a:lnTo>
                  <a:pt x="21500" y="15459"/>
                </a:lnTo>
                <a:lnTo>
                  <a:pt x="21534" y="15471"/>
                </a:lnTo>
                <a:lnTo>
                  <a:pt x="21579" y="15471"/>
                </a:lnTo>
                <a:lnTo>
                  <a:pt x="21579" y="17859"/>
                </a:lnTo>
                <a:lnTo>
                  <a:pt x="21511" y="17871"/>
                </a:lnTo>
                <a:lnTo>
                  <a:pt x="21454" y="17916"/>
                </a:lnTo>
                <a:lnTo>
                  <a:pt x="21420" y="17973"/>
                </a:lnTo>
                <a:lnTo>
                  <a:pt x="21409" y="18030"/>
                </a:lnTo>
                <a:lnTo>
                  <a:pt x="21420" y="18098"/>
                </a:lnTo>
                <a:lnTo>
                  <a:pt x="19361" y="19281"/>
                </a:lnTo>
                <a:lnTo>
                  <a:pt x="19327" y="19259"/>
                </a:lnTo>
                <a:lnTo>
                  <a:pt x="19304" y="19236"/>
                </a:lnTo>
                <a:lnTo>
                  <a:pt x="19259" y="19213"/>
                </a:lnTo>
                <a:lnTo>
                  <a:pt x="19179" y="19213"/>
                </a:lnTo>
                <a:lnTo>
                  <a:pt x="19156" y="19224"/>
                </a:lnTo>
                <a:lnTo>
                  <a:pt x="19099" y="19259"/>
                </a:lnTo>
                <a:lnTo>
                  <a:pt x="19065" y="19315"/>
                </a:lnTo>
                <a:lnTo>
                  <a:pt x="19054" y="19350"/>
                </a:lnTo>
                <a:lnTo>
                  <a:pt x="19043" y="19384"/>
                </a:lnTo>
                <a:lnTo>
                  <a:pt x="19065" y="19452"/>
                </a:lnTo>
                <a:lnTo>
                  <a:pt x="19088" y="19497"/>
                </a:lnTo>
                <a:lnTo>
                  <a:pt x="19145" y="19532"/>
                </a:lnTo>
                <a:lnTo>
                  <a:pt x="19202" y="19554"/>
                </a:lnTo>
                <a:lnTo>
                  <a:pt x="19202" y="21875"/>
                </a:lnTo>
                <a:lnTo>
                  <a:pt x="19156" y="21875"/>
                </a:lnTo>
                <a:lnTo>
                  <a:pt x="19111" y="21898"/>
                </a:lnTo>
                <a:lnTo>
                  <a:pt x="19065" y="21920"/>
                </a:lnTo>
                <a:lnTo>
                  <a:pt x="19020" y="21954"/>
                </a:lnTo>
                <a:lnTo>
                  <a:pt x="18997" y="22000"/>
                </a:lnTo>
                <a:lnTo>
                  <a:pt x="18974" y="22034"/>
                </a:lnTo>
                <a:lnTo>
                  <a:pt x="18951" y="22091"/>
                </a:lnTo>
                <a:lnTo>
                  <a:pt x="18951" y="22136"/>
                </a:lnTo>
                <a:lnTo>
                  <a:pt x="18951" y="22193"/>
                </a:lnTo>
                <a:lnTo>
                  <a:pt x="18974" y="22250"/>
                </a:lnTo>
                <a:lnTo>
                  <a:pt x="18997" y="22296"/>
                </a:lnTo>
                <a:lnTo>
                  <a:pt x="19031" y="22330"/>
                </a:lnTo>
                <a:lnTo>
                  <a:pt x="19065" y="22364"/>
                </a:lnTo>
                <a:lnTo>
                  <a:pt x="19111" y="22387"/>
                </a:lnTo>
                <a:lnTo>
                  <a:pt x="19168" y="22409"/>
                </a:lnTo>
                <a:lnTo>
                  <a:pt x="19213" y="22409"/>
                </a:lnTo>
                <a:lnTo>
                  <a:pt x="19293" y="22398"/>
                </a:lnTo>
                <a:lnTo>
                  <a:pt x="19350" y="22375"/>
                </a:lnTo>
                <a:lnTo>
                  <a:pt x="19407" y="22330"/>
                </a:lnTo>
                <a:lnTo>
                  <a:pt x="19452" y="22273"/>
                </a:lnTo>
                <a:lnTo>
                  <a:pt x="21340" y="23376"/>
                </a:lnTo>
                <a:lnTo>
                  <a:pt x="21329" y="23433"/>
                </a:lnTo>
                <a:lnTo>
                  <a:pt x="21318" y="23490"/>
                </a:lnTo>
                <a:lnTo>
                  <a:pt x="21329" y="23536"/>
                </a:lnTo>
                <a:lnTo>
                  <a:pt x="21340" y="23593"/>
                </a:lnTo>
                <a:lnTo>
                  <a:pt x="21363" y="23638"/>
                </a:lnTo>
                <a:lnTo>
                  <a:pt x="21397" y="23672"/>
                </a:lnTo>
                <a:lnTo>
                  <a:pt x="21431" y="23706"/>
                </a:lnTo>
                <a:lnTo>
                  <a:pt x="21477" y="23729"/>
                </a:lnTo>
                <a:lnTo>
                  <a:pt x="21522" y="23752"/>
                </a:lnTo>
                <a:lnTo>
                  <a:pt x="21579" y="23763"/>
                </a:lnTo>
                <a:lnTo>
                  <a:pt x="21579" y="26072"/>
                </a:lnTo>
                <a:lnTo>
                  <a:pt x="21511" y="26095"/>
                </a:lnTo>
                <a:lnTo>
                  <a:pt x="21465" y="26129"/>
                </a:lnTo>
                <a:lnTo>
                  <a:pt x="21431" y="26186"/>
                </a:lnTo>
                <a:lnTo>
                  <a:pt x="21420" y="26243"/>
                </a:lnTo>
                <a:lnTo>
                  <a:pt x="21420" y="26277"/>
                </a:lnTo>
                <a:lnTo>
                  <a:pt x="21431" y="26311"/>
                </a:lnTo>
                <a:lnTo>
                  <a:pt x="21465" y="26368"/>
                </a:lnTo>
                <a:lnTo>
                  <a:pt x="21522" y="26402"/>
                </a:lnTo>
                <a:lnTo>
                  <a:pt x="21556" y="26414"/>
                </a:lnTo>
                <a:lnTo>
                  <a:pt x="21636" y="26414"/>
                </a:lnTo>
                <a:lnTo>
                  <a:pt x="21670" y="26391"/>
                </a:lnTo>
                <a:lnTo>
                  <a:pt x="21704" y="26368"/>
                </a:lnTo>
                <a:lnTo>
                  <a:pt x="21738" y="26334"/>
                </a:lnTo>
                <a:lnTo>
                  <a:pt x="23797" y="27528"/>
                </a:lnTo>
                <a:lnTo>
                  <a:pt x="23786" y="27563"/>
                </a:lnTo>
                <a:lnTo>
                  <a:pt x="23786" y="27597"/>
                </a:lnTo>
                <a:lnTo>
                  <a:pt x="23797" y="27665"/>
                </a:lnTo>
                <a:lnTo>
                  <a:pt x="23832" y="27710"/>
                </a:lnTo>
                <a:lnTo>
                  <a:pt x="23888" y="27756"/>
                </a:lnTo>
                <a:lnTo>
                  <a:pt x="23945" y="27767"/>
                </a:lnTo>
                <a:lnTo>
                  <a:pt x="23945" y="30133"/>
                </a:lnTo>
                <a:lnTo>
                  <a:pt x="23900" y="30145"/>
                </a:lnTo>
                <a:lnTo>
                  <a:pt x="23866" y="30156"/>
                </a:lnTo>
                <a:lnTo>
                  <a:pt x="23832" y="30179"/>
                </a:lnTo>
                <a:lnTo>
                  <a:pt x="23797" y="30202"/>
                </a:lnTo>
                <a:lnTo>
                  <a:pt x="23775" y="30236"/>
                </a:lnTo>
                <a:lnTo>
                  <a:pt x="23752" y="30270"/>
                </a:lnTo>
                <a:lnTo>
                  <a:pt x="23741" y="30304"/>
                </a:lnTo>
                <a:lnTo>
                  <a:pt x="23741" y="30350"/>
                </a:lnTo>
                <a:lnTo>
                  <a:pt x="23741" y="30395"/>
                </a:lnTo>
                <a:lnTo>
                  <a:pt x="23752" y="30429"/>
                </a:lnTo>
                <a:lnTo>
                  <a:pt x="21795" y="31567"/>
                </a:lnTo>
                <a:lnTo>
                  <a:pt x="21761" y="31521"/>
                </a:lnTo>
                <a:lnTo>
                  <a:pt x="21704" y="31487"/>
                </a:lnTo>
                <a:lnTo>
                  <a:pt x="21647" y="31464"/>
                </a:lnTo>
                <a:lnTo>
                  <a:pt x="21591" y="31453"/>
                </a:lnTo>
                <a:lnTo>
                  <a:pt x="21534" y="31464"/>
                </a:lnTo>
                <a:lnTo>
                  <a:pt x="21477" y="31476"/>
                </a:lnTo>
                <a:lnTo>
                  <a:pt x="21431" y="31510"/>
                </a:lnTo>
                <a:lnTo>
                  <a:pt x="21386" y="31555"/>
                </a:lnTo>
                <a:lnTo>
                  <a:pt x="19384" y="30395"/>
                </a:lnTo>
                <a:lnTo>
                  <a:pt x="19384" y="30350"/>
                </a:lnTo>
                <a:lnTo>
                  <a:pt x="19372" y="30293"/>
                </a:lnTo>
                <a:lnTo>
                  <a:pt x="19350" y="30247"/>
                </a:lnTo>
                <a:lnTo>
                  <a:pt x="19304" y="30213"/>
                </a:lnTo>
                <a:lnTo>
                  <a:pt x="19247" y="30190"/>
                </a:lnTo>
                <a:lnTo>
                  <a:pt x="19247" y="27779"/>
                </a:lnTo>
                <a:lnTo>
                  <a:pt x="19316" y="27756"/>
                </a:lnTo>
                <a:lnTo>
                  <a:pt x="19361" y="27710"/>
                </a:lnTo>
                <a:lnTo>
                  <a:pt x="19395" y="27665"/>
                </a:lnTo>
                <a:lnTo>
                  <a:pt x="19407" y="27597"/>
                </a:lnTo>
                <a:lnTo>
                  <a:pt x="19407" y="27551"/>
                </a:lnTo>
                <a:lnTo>
                  <a:pt x="19395" y="27517"/>
                </a:lnTo>
                <a:lnTo>
                  <a:pt x="19372" y="27494"/>
                </a:lnTo>
                <a:lnTo>
                  <a:pt x="19350" y="27460"/>
                </a:lnTo>
                <a:lnTo>
                  <a:pt x="19327" y="27437"/>
                </a:lnTo>
                <a:lnTo>
                  <a:pt x="19293" y="27426"/>
                </a:lnTo>
                <a:lnTo>
                  <a:pt x="19259" y="27415"/>
                </a:lnTo>
                <a:lnTo>
                  <a:pt x="19213" y="27403"/>
                </a:lnTo>
                <a:lnTo>
                  <a:pt x="19179" y="27415"/>
                </a:lnTo>
                <a:lnTo>
                  <a:pt x="19134" y="27426"/>
                </a:lnTo>
                <a:lnTo>
                  <a:pt x="19099" y="27449"/>
                </a:lnTo>
                <a:lnTo>
                  <a:pt x="19065" y="27483"/>
                </a:lnTo>
                <a:lnTo>
                  <a:pt x="17075" y="26334"/>
                </a:lnTo>
                <a:lnTo>
                  <a:pt x="17086" y="26288"/>
                </a:lnTo>
                <a:lnTo>
                  <a:pt x="17086" y="26243"/>
                </a:lnTo>
                <a:lnTo>
                  <a:pt x="17086" y="26197"/>
                </a:lnTo>
                <a:lnTo>
                  <a:pt x="17075" y="26163"/>
                </a:lnTo>
                <a:lnTo>
                  <a:pt x="17052" y="26118"/>
                </a:lnTo>
                <a:lnTo>
                  <a:pt x="17029" y="26084"/>
                </a:lnTo>
                <a:lnTo>
                  <a:pt x="16995" y="26061"/>
                </a:lnTo>
                <a:lnTo>
                  <a:pt x="16961" y="26038"/>
                </a:lnTo>
                <a:lnTo>
                  <a:pt x="16927" y="26015"/>
                </a:lnTo>
                <a:lnTo>
                  <a:pt x="16881" y="26004"/>
                </a:lnTo>
                <a:lnTo>
                  <a:pt x="16881" y="23672"/>
                </a:lnTo>
                <a:lnTo>
                  <a:pt x="16938" y="23649"/>
                </a:lnTo>
                <a:lnTo>
                  <a:pt x="16995" y="23604"/>
                </a:lnTo>
                <a:lnTo>
                  <a:pt x="17029" y="23558"/>
                </a:lnTo>
                <a:lnTo>
                  <a:pt x="17040" y="23490"/>
                </a:lnTo>
                <a:lnTo>
                  <a:pt x="17029" y="23445"/>
                </a:lnTo>
                <a:lnTo>
                  <a:pt x="17018" y="23411"/>
                </a:lnTo>
                <a:lnTo>
                  <a:pt x="17006" y="23388"/>
                </a:lnTo>
                <a:lnTo>
                  <a:pt x="16984" y="23354"/>
                </a:lnTo>
                <a:lnTo>
                  <a:pt x="16949" y="23331"/>
                </a:lnTo>
                <a:lnTo>
                  <a:pt x="16927" y="23320"/>
                </a:lnTo>
                <a:lnTo>
                  <a:pt x="16881" y="23308"/>
                </a:lnTo>
                <a:lnTo>
                  <a:pt x="16847" y="23297"/>
                </a:lnTo>
                <a:lnTo>
                  <a:pt x="16802" y="23308"/>
                </a:lnTo>
                <a:lnTo>
                  <a:pt x="16767" y="23320"/>
                </a:lnTo>
                <a:lnTo>
                  <a:pt x="16733" y="23342"/>
                </a:lnTo>
                <a:lnTo>
                  <a:pt x="16699" y="23376"/>
                </a:lnTo>
                <a:lnTo>
                  <a:pt x="14686" y="22216"/>
                </a:lnTo>
                <a:lnTo>
                  <a:pt x="14697" y="22182"/>
                </a:lnTo>
                <a:lnTo>
                  <a:pt x="14708" y="22136"/>
                </a:lnTo>
                <a:lnTo>
                  <a:pt x="14697" y="22091"/>
                </a:lnTo>
                <a:lnTo>
                  <a:pt x="14686" y="22057"/>
                </a:lnTo>
                <a:lnTo>
                  <a:pt x="14663" y="22011"/>
                </a:lnTo>
                <a:lnTo>
                  <a:pt x="14640" y="21977"/>
                </a:lnTo>
                <a:lnTo>
                  <a:pt x="14606" y="21954"/>
                </a:lnTo>
                <a:lnTo>
                  <a:pt x="14561" y="21932"/>
                </a:lnTo>
                <a:lnTo>
                  <a:pt x="14526" y="21920"/>
                </a:lnTo>
                <a:lnTo>
                  <a:pt x="14435" y="21920"/>
                </a:lnTo>
                <a:lnTo>
                  <a:pt x="14390" y="21932"/>
                </a:lnTo>
                <a:lnTo>
                  <a:pt x="14356" y="21954"/>
                </a:lnTo>
                <a:lnTo>
                  <a:pt x="14322" y="21977"/>
                </a:lnTo>
                <a:lnTo>
                  <a:pt x="14288" y="22011"/>
                </a:lnTo>
                <a:lnTo>
                  <a:pt x="14265" y="22057"/>
                </a:lnTo>
                <a:lnTo>
                  <a:pt x="14253" y="22091"/>
                </a:lnTo>
                <a:lnTo>
                  <a:pt x="14253" y="22136"/>
                </a:lnTo>
                <a:lnTo>
                  <a:pt x="14253" y="22182"/>
                </a:lnTo>
                <a:lnTo>
                  <a:pt x="14265" y="22227"/>
                </a:lnTo>
                <a:lnTo>
                  <a:pt x="12331" y="23342"/>
                </a:lnTo>
                <a:lnTo>
                  <a:pt x="12286" y="23297"/>
                </a:lnTo>
                <a:lnTo>
                  <a:pt x="12240" y="23251"/>
                </a:lnTo>
                <a:lnTo>
                  <a:pt x="12172" y="23229"/>
                </a:lnTo>
                <a:lnTo>
                  <a:pt x="12058" y="23229"/>
                </a:lnTo>
                <a:lnTo>
                  <a:pt x="12001" y="23240"/>
                </a:lnTo>
                <a:lnTo>
                  <a:pt x="11956" y="23274"/>
                </a:lnTo>
                <a:lnTo>
                  <a:pt x="11922" y="23297"/>
                </a:lnTo>
                <a:lnTo>
                  <a:pt x="11887" y="23342"/>
                </a:lnTo>
                <a:lnTo>
                  <a:pt x="11865" y="23388"/>
                </a:lnTo>
                <a:lnTo>
                  <a:pt x="11853" y="23433"/>
                </a:lnTo>
                <a:lnTo>
                  <a:pt x="11842" y="23490"/>
                </a:lnTo>
                <a:lnTo>
                  <a:pt x="11853" y="23536"/>
                </a:lnTo>
                <a:lnTo>
                  <a:pt x="11865" y="23593"/>
                </a:lnTo>
                <a:lnTo>
                  <a:pt x="11887" y="23627"/>
                </a:lnTo>
                <a:lnTo>
                  <a:pt x="11922" y="23672"/>
                </a:lnTo>
                <a:lnTo>
                  <a:pt x="11956" y="23706"/>
                </a:lnTo>
                <a:lnTo>
                  <a:pt x="12001" y="23729"/>
                </a:lnTo>
                <a:lnTo>
                  <a:pt x="12047" y="23740"/>
                </a:lnTo>
                <a:lnTo>
                  <a:pt x="12092" y="23752"/>
                </a:lnTo>
                <a:lnTo>
                  <a:pt x="12092" y="26004"/>
                </a:lnTo>
                <a:lnTo>
                  <a:pt x="12047" y="26015"/>
                </a:lnTo>
                <a:lnTo>
                  <a:pt x="12001" y="26027"/>
                </a:lnTo>
                <a:lnTo>
                  <a:pt x="11967" y="26050"/>
                </a:lnTo>
                <a:lnTo>
                  <a:pt x="11933" y="26084"/>
                </a:lnTo>
                <a:lnTo>
                  <a:pt x="11899" y="26118"/>
                </a:lnTo>
                <a:lnTo>
                  <a:pt x="11887" y="26152"/>
                </a:lnTo>
                <a:lnTo>
                  <a:pt x="11865" y="26197"/>
                </a:lnTo>
                <a:lnTo>
                  <a:pt x="11865" y="26243"/>
                </a:lnTo>
                <a:lnTo>
                  <a:pt x="11865" y="26288"/>
                </a:lnTo>
                <a:lnTo>
                  <a:pt x="11887" y="26334"/>
                </a:lnTo>
                <a:lnTo>
                  <a:pt x="9931" y="27472"/>
                </a:lnTo>
                <a:lnTo>
                  <a:pt x="9897" y="27426"/>
                </a:lnTo>
                <a:lnTo>
                  <a:pt x="9851" y="27392"/>
                </a:lnTo>
                <a:lnTo>
                  <a:pt x="9794" y="27369"/>
                </a:lnTo>
                <a:lnTo>
                  <a:pt x="9681" y="27369"/>
                </a:lnTo>
                <a:lnTo>
                  <a:pt x="9635" y="27392"/>
                </a:lnTo>
                <a:lnTo>
                  <a:pt x="9590" y="27426"/>
                </a:lnTo>
                <a:lnTo>
                  <a:pt x="9555" y="27460"/>
                </a:lnTo>
                <a:lnTo>
                  <a:pt x="7576" y="26311"/>
                </a:lnTo>
                <a:lnTo>
                  <a:pt x="7587" y="26243"/>
                </a:lnTo>
                <a:lnTo>
                  <a:pt x="7576" y="26197"/>
                </a:lnTo>
                <a:lnTo>
                  <a:pt x="7565" y="26163"/>
                </a:lnTo>
                <a:lnTo>
                  <a:pt x="7542" y="26129"/>
                </a:lnTo>
                <a:lnTo>
                  <a:pt x="7519" y="26095"/>
                </a:lnTo>
                <a:lnTo>
                  <a:pt x="7485" y="26061"/>
                </a:lnTo>
                <a:lnTo>
                  <a:pt x="7451" y="26050"/>
                </a:lnTo>
                <a:lnTo>
                  <a:pt x="7417" y="26038"/>
                </a:lnTo>
                <a:lnTo>
                  <a:pt x="7371" y="26027"/>
                </a:lnTo>
                <a:lnTo>
                  <a:pt x="7326" y="26038"/>
                </a:lnTo>
                <a:lnTo>
                  <a:pt x="7280" y="26050"/>
                </a:lnTo>
                <a:lnTo>
                  <a:pt x="7246" y="26061"/>
                </a:lnTo>
                <a:lnTo>
                  <a:pt x="7212" y="26095"/>
                </a:lnTo>
                <a:lnTo>
                  <a:pt x="7189" y="26129"/>
                </a:lnTo>
                <a:lnTo>
                  <a:pt x="7167" y="26163"/>
                </a:lnTo>
                <a:lnTo>
                  <a:pt x="7155" y="26197"/>
                </a:lnTo>
                <a:lnTo>
                  <a:pt x="7155" y="26243"/>
                </a:lnTo>
                <a:lnTo>
                  <a:pt x="7155" y="26288"/>
                </a:lnTo>
                <a:lnTo>
                  <a:pt x="7167" y="26323"/>
                </a:lnTo>
                <a:lnTo>
                  <a:pt x="5210" y="27460"/>
                </a:lnTo>
                <a:lnTo>
                  <a:pt x="5176" y="27403"/>
                </a:lnTo>
                <a:lnTo>
                  <a:pt x="5119" y="27369"/>
                </a:lnTo>
                <a:lnTo>
                  <a:pt x="5062" y="27346"/>
                </a:lnTo>
                <a:lnTo>
                  <a:pt x="4994" y="27335"/>
                </a:lnTo>
                <a:lnTo>
                  <a:pt x="4937" y="27346"/>
                </a:lnTo>
                <a:lnTo>
                  <a:pt x="4880" y="27369"/>
                </a:lnTo>
                <a:lnTo>
                  <a:pt x="4835" y="27403"/>
                </a:lnTo>
                <a:lnTo>
                  <a:pt x="4789" y="27449"/>
                </a:lnTo>
                <a:lnTo>
                  <a:pt x="2833" y="26323"/>
                </a:lnTo>
                <a:lnTo>
                  <a:pt x="2844" y="26277"/>
                </a:lnTo>
                <a:lnTo>
                  <a:pt x="2844" y="26243"/>
                </a:lnTo>
                <a:lnTo>
                  <a:pt x="2844" y="26197"/>
                </a:lnTo>
                <a:lnTo>
                  <a:pt x="2833" y="26163"/>
                </a:lnTo>
                <a:lnTo>
                  <a:pt x="2810" y="26129"/>
                </a:lnTo>
                <a:lnTo>
                  <a:pt x="2787" y="26095"/>
                </a:lnTo>
                <a:lnTo>
                  <a:pt x="2753" y="26061"/>
                </a:lnTo>
                <a:lnTo>
                  <a:pt x="2707" y="26050"/>
                </a:lnTo>
                <a:lnTo>
                  <a:pt x="2673" y="26027"/>
                </a:lnTo>
                <a:lnTo>
                  <a:pt x="2582" y="26027"/>
                </a:lnTo>
                <a:lnTo>
                  <a:pt x="2548" y="26050"/>
                </a:lnTo>
                <a:lnTo>
                  <a:pt x="2503" y="26061"/>
                </a:lnTo>
                <a:lnTo>
                  <a:pt x="2480" y="26095"/>
                </a:lnTo>
                <a:lnTo>
                  <a:pt x="2446" y="26129"/>
                </a:lnTo>
                <a:lnTo>
                  <a:pt x="2423" y="26163"/>
                </a:lnTo>
                <a:lnTo>
                  <a:pt x="2412" y="26197"/>
                </a:lnTo>
                <a:lnTo>
                  <a:pt x="2412" y="26243"/>
                </a:lnTo>
                <a:lnTo>
                  <a:pt x="2412" y="26288"/>
                </a:lnTo>
                <a:lnTo>
                  <a:pt x="2423" y="26323"/>
                </a:lnTo>
                <a:lnTo>
                  <a:pt x="466" y="27460"/>
                </a:lnTo>
                <a:lnTo>
                  <a:pt x="432" y="27403"/>
                </a:lnTo>
                <a:lnTo>
                  <a:pt x="375" y="27369"/>
                </a:lnTo>
                <a:lnTo>
                  <a:pt x="319" y="27346"/>
                </a:lnTo>
                <a:lnTo>
                  <a:pt x="205" y="27346"/>
                </a:lnTo>
                <a:lnTo>
                  <a:pt x="159" y="27358"/>
                </a:lnTo>
                <a:lnTo>
                  <a:pt x="114" y="27381"/>
                </a:lnTo>
                <a:lnTo>
                  <a:pt x="80" y="27415"/>
                </a:lnTo>
                <a:lnTo>
                  <a:pt x="46" y="27449"/>
                </a:lnTo>
                <a:lnTo>
                  <a:pt x="23" y="27494"/>
                </a:lnTo>
                <a:lnTo>
                  <a:pt x="11" y="27540"/>
                </a:lnTo>
                <a:lnTo>
                  <a:pt x="0" y="27597"/>
                </a:lnTo>
                <a:lnTo>
                  <a:pt x="11" y="27642"/>
                </a:lnTo>
                <a:lnTo>
                  <a:pt x="23" y="27688"/>
                </a:lnTo>
                <a:lnTo>
                  <a:pt x="46" y="27733"/>
                </a:lnTo>
                <a:lnTo>
                  <a:pt x="80" y="27767"/>
                </a:lnTo>
                <a:lnTo>
                  <a:pt x="114" y="27801"/>
                </a:lnTo>
                <a:lnTo>
                  <a:pt x="148" y="27824"/>
                </a:lnTo>
                <a:lnTo>
                  <a:pt x="193" y="27836"/>
                </a:lnTo>
                <a:lnTo>
                  <a:pt x="239" y="27847"/>
                </a:lnTo>
                <a:lnTo>
                  <a:pt x="239" y="30111"/>
                </a:lnTo>
                <a:lnTo>
                  <a:pt x="193" y="30111"/>
                </a:lnTo>
                <a:lnTo>
                  <a:pt x="148" y="30133"/>
                </a:lnTo>
                <a:lnTo>
                  <a:pt x="114" y="30156"/>
                </a:lnTo>
                <a:lnTo>
                  <a:pt x="80" y="30179"/>
                </a:lnTo>
                <a:lnTo>
                  <a:pt x="57" y="30224"/>
                </a:lnTo>
                <a:lnTo>
                  <a:pt x="34" y="30259"/>
                </a:lnTo>
                <a:lnTo>
                  <a:pt x="23" y="30304"/>
                </a:lnTo>
                <a:lnTo>
                  <a:pt x="11" y="30350"/>
                </a:lnTo>
                <a:lnTo>
                  <a:pt x="23" y="30395"/>
                </a:lnTo>
                <a:lnTo>
                  <a:pt x="34" y="30452"/>
                </a:lnTo>
                <a:lnTo>
                  <a:pt x="57" y="30486"/>
                </a:lnTo>
                <a:lnTo>
                  <a:pt x="80" y="30520"/>
                </a:lnTo>
                <a:lnTo>
                  <a:pt x="125" y="30554"/>
                </a:lnTo>
                <a:lnTo>
                  <a:pt x="159" y="30577"/>
                </a:lnTo>
                <a:lnTo>
                  <a:pt x="205" y="30588"/>
                </a:lnTo>
                <a:lnTo>
                  <a:pt x="262" y="30600"/>
                </a:lnTo>
                <a:lnTo>
                  <a:pt x="319" y="30588"/>
                </a:lnTo>
                <a:lnTo>
                  <a:pt x="375" y="30566"/>
                </a:lnTo>
                <a:lnTo>
                  <a:pt x="432" y="30532"/>
                </a:lnTo>
                <a:lnTo>
                  <a:pt x="466" y="30475"/>
                </a:lnTo>
                <a:lnTo>
                  <a:pt x="2378" y="31589"/>
                </a:lnTo>
                <a:lnTo>
                  <a:pt x="2366" y="31635"/>
                </a:lnTo>
                <a:lnTo>
                  <a:pt x="2355" y="31703"/>
                </a:lnTo>
                <a:lnTo>
                  <a:pt x="2366" y="31749"/>
                </a:lnTo>
                <a:lnTo>
                  <a:pt x="2378" y="31806"/>
                </a:lnTo>
                <a:lnTo>
                  <a:pt x="2400" y="31851"/>
                </a:lnTo>
                <a:lnTo>
                  <a:pt x="2434" y="31885"/>
                </a:lnTo>
                <a:lnTo>
                  <a:pt x="2480" y="31919"/>
                </a:lnTo>
                <a:lnTo>
                  <a:pt x="2525" y="31942"/>
                </a:lnTo>
                <a:lnTo>
                  <a:pt x="2571" y="31965"/>
                </a:lnTo>
                <a:lnTo>
                  <a:pt x="2685" y="31965"/>
                </a:lnTo>
                <a:lnTo>
                  <a:pt x="2730" y="31942"/>
                </a:lnTo>
                <a:lnTo>
                  <a:pt x="2776" y="31919"/>
                </a:lnTo>
                <a:lnTo>
                  <a:pt x="2821" y="31885"/>
                </a:lnTo>
                <a:lnTo>
                  <a:pt x="2855" y="31851"/>
                </a:lnTo>
                <a:lnTo>
                  <a:pt x="2878" y="31806"/>
                </a:lnTo>
                <a:lnTo>
                  <a:pt x="2889" y="31749"/>
                </a:lnTo>
                <a:lnTo>
                  <a:pt x="2901" y="31703"/>
                </a:lnTo>
                <a:lnTo>
                  <a:pt x="2889" y="31646"/>
                </a:lnTo>
                <a:lnTo>
                  <a:pt x="2878" y="31589"/>
                </a:lnTo>
                <a:lnTo>
                  <a:pt x="4846" y="30463"/>
                </a:lnTo>
                <a:lnTo>
                  <a:pt x="4869" y="30497"/>
                </a:lnTo>
                <a:lnTo>
                  <a:pt x="4903" y="30520"/>
                </a:lnTo>
                <a:lnTo>
                  <a:pt x="4948" y="30532"/>
                </a:lnTo>
                <a:lnTo>
                  <a:pt x="4994" y="30543"/>
                </a:lnTo>
                <a:lnTo>
                  <a:pt x="5051" y="30532"/>
                </a:lnTo>
                <a:lnTo>
                  <a:pt x="5096" y="30520"/>
                </a:lnTo>
                <a:lnTo>
                  <a:pt x="5130" y="30486"/>
                </a:lnTo>
                <a:lnTo>
                  <a:pt x="5165" y="30452"/>
                </a:lnTo>
                <a:lnTo>
                  <a:pt x="7212" y="31635"/>
                </a:lnTo>
                <a:lnTo>
                  <a:pt x="7189" y="31703"/>
                </a:lnTo>
                <a:lnTo>
                  <a:pt x="7201" y="31737"/>
                </a:lnTo>
                <a:lnTo>
                  <a:pt x="7212" y="31760"/>
                </a:lnTo>
                <a:lnTo>
                  <a:pt x="7246" y="31817"/>
                </a:lnTo>
                <a:lnTo>
                  <a:pt x="7303" y="31862"/>
                </a:lnTo>
                <a:lnTo>
                  <a:pt x="7337" y="31874"/>
                </a:lnTo>
                <a:lnTo>
                  <a:pt x="7405" y="31874"/>
                </a:lnTo>
                <a:lnTo>
                  <a:pt x="7440" y="31862"/>
                </a:lnTo>
                <a:lnTo>
                  <a:pt x="7496" y="31817"/>
                </a:lnTo>
                <a:lnTo>
                  <a:pt x="7531" y="31760"/>
                </a:lnTo>
                <a:lnTo>
                  <a:pt x="7542" y="31737"/>
                </a:lnTo>
                <a:lnTo>
                  <a:pt x="7542" y="31703"/>
                </a:lnTo>
                <a:lnTo>
                  <a:pt x="7531" y="31646"/>
                </a:lnTo>
                <a:lnTo>
                  <a:pt x="9555" y="30475"/>
                </a:lnTo>
                <a:lnTo>
                  <a:pt x="9590" y="30509"/>
                </a:lnTo>
                <a:lnTo>
                  <a:pt x="9635" y="30543"/>
                </a:lnTo>
                <a:lnTo>
                  <a:pt x="9681" y="30566"/>
                </a:lnTo>
                <a:lnTo>
                  <a:pt x="9737" y="30577"/>
                </a:lnTo>
                <a:lnTo>
                  <a:pt x="9794" y="30566"/>
                </a:lnTo>
                <a:lnTo>
                  <a:pt x="9851" y="30543"/>
                </a:lnTo>
                <a:lnTo>
                  <a:pt x="9885" y="30509"/>
                </a:lnTo>
                <a:lnTo>
                  <a:pt x="9931" y="30463"/>
                </a:lnTo>
                <a:lnTo>
                  <a:pt x="11933" y="31624"/>
                </a:lnTo>
                <a:lnTo>
                  <a:pt x="11922" y="31658"/>
                </a:lnTo>
                <a:lnTo>
                  <a:pt x="11910" y="31703"/>
                </a:lnTo>
                <a:lnTo>
                  <a:pt x="11922" y="31737"/>
                </a:lnTo>
                <a:lnTo>
                  <a:pt x="11933" y="31771"/>
                </a:lnTo>
                <a:lnTo>
                  <a:pt x="11967" y="31828"/>
                </a:lnTo>
                <a:lnTo>
                  <a:pt x="12024" y="31874"/>
                </a:lnTo>
                <a:lnTo>
                  <a:pt x="12058" y="31885"/>
                </a:lnTo>
                <a:lnTo>
                  <a:pt x="12092" y="31885"/>
                </a:lnTo>
                <a:lnTo>
                  <a:pt x="12092" y="34240"/>
                </a:lnTo>
                <a:lnTo>
                  <a:pt x="12047" y="34240"/>
                </a:lnTo>
                <a:lnTo>
                  <a:pt x="12013" y="34251"/>
                </a:lnTo>
                <a:lnTo>
                  <a:pt x="11978" y="34274"/>
                </a:lnTo>
                <a:lnTo>
                  <a:pt x="11944" y="34308"/>
                </a:lnTo>
                <a:lnTo>
                  <a:pt x="11922" y="34331"/>
                </a:lnTo>
                <a:lnTo>
                  <a:pt x="11899" y="34376"/>
                </a:lnTo>
                <a:lnTo>
                  <a:pt x="11887" y="34411"/>
                </a:lnTo>
                <a:lnTo>
                  <a:pt x="11887" y="34456"/>
                </a:lnTo>
                <a:lnTo>
                  <a:pt x="11887" y="34502"/>
                </a:lnTo>
                <a:lnTo>
                  <a:pt x="11910" y="34547"/>
                </a:lnTo>
                <a:lnTo>
                  <a:pt x="11922" y="34581"/>
                </a:lnTo>
                <a:lnTo>
                  <a:pt x="11956" y="34615"/>
                </a:lnTo>
                <a:lnTo>
                  <a:pt x="11990" y="34638"/>
                </a:lnTo>
                <a:lnTo>
                  <a:pt x="12024" y="34661"/>
                </a:lnTo>
                <a:lnTo>
                  <a:pt x="12069" y="34672"/>
                </a:lnTo>
                <a:lnTo>
                  <a:pt x="12160" y="34672"/>
                </a:lnTo>
                <a:lnTo>
                  <a:pt x="12217" y="34649"/>
                </a:lnTo>
                <a:lnTo>
                  <a:pt x="12263" y="34615"/>
                </a:lnTo>
                <a:lnTo>
                  <a:pt x="12297" y="34570"/>
                </a:lnTo>
                <a:lnTo>
                  <a:pt x="14276" y="35719"/>
                </a:lnTo>
                <a:lnTo>
                  <a:pt x="14265" y="35764"/>
                </a:lnTo>
                <a:lnTo>
                  <a:pt x="14265" y="35810"/>
                </a:lnTo>
                <a:lnTo>
                  <a:pt x="14265" y="35844"/>
                </a:lnTo>
                <a:lnTo>
                  <a:pt x="14276" y="35889"/>
                </a:lnTo>
                <a:lnTo>
                  <a:pt x="14299" y="35923"/>
                </a:lnTo>
                <a:lnTo>
                  <a:pt x="14322" y="35946"/>
                </a:lnTo>
                <a:lnTo>
                  <a:pt x="14356" y="35980"/>
                </a:lnTo>
                <a:lnTo>
                  <a:pt x="14390" y="35992"/>
                </a:lnTo>
                <a:lnTo>
                  <a:pt x="14424" y="36014"/>
                </a:lnTo>
                <a:lnTo>
                  <a:pt x="14470" y="36014"/>
                </a:lnTo>
                <a:lnTo>
                  <a:pt x="14470" y="38324"/>
                </a:lnTo>
                <a:lnTo>
                  <a:pt x="14424" y="38324"/>
                </a:lnTo>
                <a:lnTo>
                  <a:pt x="14379" y="38346"/>
                </a:lnTo>
                <a:lnTo>
                  <a:pt x="14333" y="38369"/>
                </a:lnTo>
                <a:lnTo>
                  <a:pt x="14299" y="38392"/>
                </a:lnTo>
                <a:lnTo>
                  <a:pt x="14276" y="38426"/>
                </a:lnTo>
                <a:lnTo>
                  <a:pt x="14253" y="38472"/>
                </a:lnTo>
                <a:lnTo>
                  <a:pt x="14242" y="38517"/>
                </a:lnTo>
                <a:lnTo>
                  <a:pt x="14242" y="38563"/>
                </a:lnTo>
                <a:lnTo>
                  <a:pt x="14242" y="38608"/>
                </a:lnTo>
                <a:lnTo>
                  <a:pt x="14253" y="38654"/>
                </a:lnTo>
                <a:lnTo>
                  <a:pt x="14276" y="38699"/>
                </a:lnTo>
                <a:lnTo>
                  <a:pt x="14310" y="38733"/>
                </a:lnTo>
                <a:lnTo>
                  <a:pt x="14344" y="38756"/>
                </a:lnTo>
                <a:lnTo>
                  <a:pt x="14390" y="38779"/>
                </a:lnTo>
                <a:lnTo>
                  <a:pt x="14424" y="38801"/>
                </a:lnTo>
                <a:lnTo>
                  <a:pt x="14481" y="38801"/>
                </a:lnTo>
                <a:lnTo>
                  <a:pt x="14538" y="38790"/>
                </a:lnTo>
                <a:lnTo>
                  <a:pt x="14595" y="38767"/>
                </a:lnTo>
                <a:lnTo>
                  <a:pt x="14640" y="38733"/>
                </a:lnTo>
                <a:lnTo>
                  <a:pt x="14686" y="38688"/>
                </a:lnTo>
                <a:lnTo>
                  <a:pt x="16676" y="39837"/>
                </a:lnTo>
                <a:lnTo>
                  <a:pt x="16665" y="39871"/>
                </a:lnTo>
                <a:lnTo>
                  <a:pt x="16654" y="39905"/>
                </a:lnTo>
                <a:lnTo>
                  <a:pt x="16665" y="39950"/>
                </a:lnTo>
                <a:lnTo>
                  <a:pt x="16676" y="39984"/>
                </a:lnTo>
                <a:lnTo>
                  <a:pt x="16688" y="40019"/>
                </a:lnTo>
                <a:lnTo>
                  <a:pt x="16711" y="40041"/>
                </a:lnTo>
                <a:lnTo>
                  <a:pt x="16745" y="40064"/>
                </a:lnTo>
                <a:lnTo>
                  <a:pt x="16779" y="40087"/>
                </a:lnTo>
                <a:lnTo>
                  <a:pt x="16813" y="40098"/>
                </a:lnTo>
                <a:lnTo>
                  <a:pt x="16893" y="40098"/>
                </a:lnTo>
                <a:lnTo>
                  <a:pt x="16927" y="40087"/>
                </a:lnTo>
                <a:lnTo>
                  <a:pt x="16961" y="40064"/>
                </a:lnTo>
                <a:lnTo>
                  <a:pt x="16984" y="40041"/>
                </a:lnTo>
                <a:lnTo>
                  <a:pt x="17006" y="40019"/>
                </a:lnTo>
                <a:lnTo>
                  <a:pt x="17029" y="39984"/>
                </a:lnTo>
                <a:lnTo>
                  <a:pt x="17040" y="39950"/>
                </a:lnTo>
                <a:lnTo>
                  <a:pt x="17040" y="39905"/>
                </a:lnTo>
                <a:lnTo>
                  <a:pt x="17029" y="39848"/>
                </a:lnTo>
                <a:lnTo>
                  <a:pt x="19077" y="38665"/>
                </a:lnTo>
                <a:lnTo>
                  <a:pt x="19099" y="38699"/>
                </a:lnTo>
                <a:lnTo>
                  <a:pt x="19134" y="38722"/>
                </a:lnTo>
                <a:lnTo>
                  <a:pt x="19179" y="38733"/>
                </a:lnTo>
                <a:lnTo>
                  <a:pt x="19213" y="38745"/>
                </a:lnTo>
                <a:lnTo>
                  <a:pt x="19259" y="38733"/>
                </a:lnTo>
                <a:lnTo>
                  <a:pt x="19293" y="38733"/>
                </a:lnTo>
                <a:lnTo>
                  <a:pt x="19350" y="38688"/>
                </a:lnTo>
                <a:lnTo>
                  <a:pt x="19384" y="38631"/>
                </a:lnTo>
                <a:lnTo>
                  <a:pt x="19395" y="38597"/>
                </a:lnTo>
                <a:lnTo>
                  <a:pt x="19395" y="38563"/>
                </a:lnTo>
                <a:lnTo>
                  <a:pt x="19384" y="38494"/>
                </a:lnTo>
                <a:lnTo>
                  <a:pt x="19361" y="38449"/>
                </a:lnTo>
                <a:lnTo>
                  <a:pt x="19304" y="38403"/>
                </a:lnTo>
                <a:lnTo>
                  <a:pt x="19247" y="38381"/>
                </a:lnTo>
                <a:lnTo>
                  <a:pt x="19247" y="36037"/>
                </a:lnTo>
                <a:lnTo>
                  <a:pt x="19293" y="36026"/>
                </a:lnTo>
                <a:lnTo>
                  <a:pt x="19327" y="36003"/>
                </a:lnTo>
                <a:lnTo>
                  <a:pt x="19361" y="35980"/>
                </a:lnTo>
                <a:lnTo>
                  <a:pt x="19395" y="35958"/>
                </a:lnTo>
                <a:lnTo>
                  <a:pt x="19418" y="35923"/>
                </a:lnTo>
                <a:lnTo>
                  <a:pt x="19429" y="35889"/>
                </a:lnTo>
                <a:lnTo>
                  <a:pt x="19441" y="35844"/>
                </a:lnTo>
                <a:lnTo>
                  <a:pt x="19452" y="35810"/>
                </a:lnTo>
                <a:lnTo>
                  <a:pt x="19441" y="35764"/>
                </a:lnTo>
                <a:lnTo>
                  <a:pt x="19429" y="35719"/>
                </a:lnTo>
                <a:lnTo>
                  <a:pt x="21431" y="34570"/>
                </a:lnTo>
                <a:lnTo>
                  <a:pt x="21465" y="34593"/>
                </a:lnTo>
                <a:lnTo>
                  <a:pt x="21500" y="34627"/>
                </a:lnTo>
                <a:lnTo>
                  <a:pt x="21545" y="34638"/>
                </a:lnTo>
                <a:lnTo>
                  <a:pt x="21591" y="34649"/>
                </a:lnTo>
                <a:lnTo>
                  <a:pt x="21636" y="34638"/>
                </a:lnTo>
                <a:lnTo>
                  <a:pt x="21682" y="34615"/>
                </a:lnTo>
                <a:lnTo>
                  <a:pt x="21716" y="34593"/>
                </a:lnTo>
                <a:lnTo>
                  <a:pt x="21750" y="34558"/>
                </a:lnTo>
                <a:lnTo>
                  <a:pt x="23729" y="35696"/>
                </a:lnTo>
                <a:lnTo>
                  <a:pt x="23706" y="35753"/>
                </a:lnTo>
                <a:lnTo>
                  <a:pt x="23706" y="35810"/>
                </a:lnTo>
                <a:lnTo>
                  <a:pt x="23706" y="35855"/>
                </a:lnTo>
                <a:lnTo>
                  <a:pt x="23718" y="35901"/>
                </a:lnTo>
                <a:lnTo>
                  <a:pt x="23752" y="35946"/>
                </a:lnTo>
                <a:lnTo>
                  <a:pt x="23775" y="35992"/>
                </a:lnTo>
                <a:lnTo>
                  <a:pt x="23820" y="36014"/>
                </a:lnTo>
                <a:lnTo>
                  <a:pt x="23866" y="36037"/>
                </a:lnTo>
                <a:lnTo>
                  <a:pt x="23911" y="36060"/>
                </a:lnTo>
                <a:lnTo>
                  <a:pt x="24014" y="36060"/>
                </a:lnTo>
                <a:lnTo>
                  <a:pt x="24059" y="36037"/>
                </a:lnTo>
                <a:lnTo>
                  <a:pt x="24105" y="36014"/>
                </a:lnTo>
                <a:lnTo>
                  <a:pt x="24139" y="35992"/>
                </a:lnTo>
                <a:lnTo>
                  <a:pt x="24173" y="35946"/>
                </a:lnTo>
                <a:lnTo>
                  <a:pt x="24196" y="35901"/>
                </a:lnTo>
                <a:lnTo>
                  <a:pt x="24218" y="35855"/>
                </a:lnTo>
                <a:lnTo>
                  <a:pt x="24218" y="35810"/>
                </a:lnTo>
                <a:lnTo>
                  <a:pt x="24218" y="35753"/>
                </a:lnTo>
                <a:lnTo>
                  <a:pt x="24196" y="35707"/>
                </a:lnTo>
                <a:lnTo>
                  <a:pt x="26175" y="34558"/>
                </a:lnTo>
                <a:lnTo>
                  <a:pt x="26209" y="34604"/>
                </a:lnTo>
                <a:lnTo>
                  <a:pt x="26243" y="34627"/>
                </a:lnTo>
                <a:lnTo>
                  <a:pt x="26289" y="34638"/>
                </a:lnTo>
                <a:lnTo>
                  <a:pt x="26334" y="34649"/>
                </a:lnTo>
                <a:lnTo>
                  <a:pt x="26391" y="34638"/>
                </a:lnTo>
                <a:lnTo>
                  <a:pt x="26437" y="34627"/>
                </a:lnTo>
                <a:lnTo>
                  <a:pt x="26471" y="34593"/>
                </a:lnTo>
                <a:lnTo>
                  <a:pt x="26505" y="34558"/>
                </a:lnTo>
                <a:lnTo>
                  <a:pt x="28495" y="35707"/>
                </a:lnTo>
                <a:lnTo>
                  <a:pt x="28473" y="35753"/>
                </a:lnTo>
                <a:lnTo>
                  <a:pt x="28473" y="35810"/>
                </a:lnTo>
                <a:lnTo>
                  <a:pt x="28473" y="35855"/>
                </a:lnTo>
                <a:lnTo>
                  <a:pt x="28484" y="35889"/>
                </a:lnTo>
                <a:lnTo>
                  <a:pt x="28507" y="35935"/>
                </a:lnTo>
                <a:lnTo>
                  <a:pt x="28530" y="35969"/>
                </a:lnTo>
                <a:lnTo>
                  <a:pt x="28564" y="35992"/>
                </a:lnTo>
                <a:lnTo>
                  <a:pt x="28598" y="36014"/>
                </a:lnTo>
                <a:lnTo>
                  <a:pt x="28643" y="36037"/>
                </a:lnTo>
                <a:lnTo>
                  <a:pt x="28689" y="36037"/>
                </a:lnTo>
                <a:lnTo>
                  <a:pt x="28689" y="38392"/>
                </a:lnTo>
                <a:lnTo>
                  <a:pt x="28632" y="38403"/>
                </a:lnTo>
                <a:lnTo>
                  <a:pt x="28575" y="38449"/>
                </a:lnTo>
                <a:lnTo>
                  <a:pt x="28552" y="38494"/>
                </a:lnTo>
                <a:lnTo>
                  <a:pt x="28530" y="38563"/>
                </a:lnTo>
                <a:lnTo>
                  <a:pt x="28541" y="38619"/>
                </a:lnTo>
                <a:lnTo>
                  <a:pt x="26562" y="39757"/>
                </a:lnTo>
                <a:lnTo>
                  <a:pt x="26516" y="39711"/>
                </a:lnTo>
                <a:lnTo>
                  <a:pt x="26471" y="39677"/>
                </a:lnTo>
                <a:lnTo>
                  <a:pt x="26402" y="39655"/>
                </a:lnTo>
                <a:lnTo>
                  <a:pt x="26334" y="39643"/>
                </a:lnTo>
                <a:lnTo>
                  <a:pt x="26277" y="39655"/>
                </a:lnTo>
                <a:lnTo>
                  <a:pt x="26209" y="39677"/>
                </a:lnTo>
                <a:lnTo>
                  <a:pt x="26164" y="39711"/>
                </a:lnTo>
                <a:lnTo>
                  <a:pt x="26118" y="39757"/>
                </a:lnTo>
                <a:lnTo>
                  <a:pt x="24184" y="38642"/>
                </a:lnTo>
                <a:lnTo>
                  <a:pt x="24196" y="38608"/>
                </a:lnTo>
                <a:lnTo>
                  <a:pt x="24196" y="38563"/>
                </a:lnTo>
                <a:lnTo>
                  <a:pt x="24196" y="38517"/>
                </a:lnTo>
                <a:lnTo>
                  <a:pt x="24173" y="38472"/>
                </a:lnTo>
                <a:lnTo>
                  <a:pt x="24161" y="38426"/>
                </a:lnTo>
                <a:lnTo>
                  <a:pt x="24127" y="38392"/>
                </a:lnTo>
                <a:lnTo>
                  <a:pt x="24093" y="38369"/>
                </a:lnTo>
                <a:lnTo>
                  <a:pt x="24048" y="38346"/>
                </a:lnTo>
                <a:lnTo>
                  <a:pt x="24014" y="38335"/>
                </a:lnTo>
                <a:lnTo>
                  <a:pt x="23957" y="38324"/>
                </a:lnTo>
                <a:lnTo>
                  <a:pt x="23911" y="38335"/>
                </a:lnTo>
                <a:lnTo>
                  <a:pt x="23866" y="38346"/>
                </a:lnTo>
                <a:lnTo>
                  <a:pt x="23832" y="38369"/>
                </a:lnTo>
                <a:lnTo>
                  <a:pt x="23797" y="38392"/>
                </a:lnTo>
                <a:lnTo>
                  <a:pt x="23763" y="38426"/>
                </a:lnTo>
                <a:lnTo>
                  <a:pt x="23741" y="38472"/>
                </a:lnTo>
                <a:lnTo>
                  <a:pt x="23729" y="38517"/>
                </a:lnTo>
                <a:lnTo>
                  <a:pt x="23729" y="38563"/>
                </a:lnTo>
                <a:lnTo>
                  <a:pt x="23729" y="38608"/>
                </a:lnTo>
                <a:lnTo>
                  <a:pt x="23741" y="38654"/>
                </a:lnTo>
                <a:lnTo>
                  <a:pt x="21761" y="39802"/>
                </a:lnTo>
                <a:lnTo>
                  <a:pt x="21727" y="39757"/>
                </a:lnTo>
                <a:lnTo>
                  <a:pt x="21693" y="39734"/>
                </a:lnTo>
                <a:lnTo>
                  <a:pt x="21636" y="39711"/>
                </a:lnTo>
                <a:lnTo>
                  <a:pt x="21591" y="39700"/>
                </a:lnTo>
                <a:lnTo>
                  <a:pt x="21545" y="39711"/>
                </a:lnTo>
                <a:lnTo>
                  <a:pt x="21511" y="39723"/>
                </a:lnTo>
                <a:lnTo>
                  <a:pt x="21477" y="39734"/>
                </a:lnTo>
                <a:lnTo>
                  <a:pt x="21443" y="39768"/>
                </a:lnTo>
                <a:lnTo>
                  <a:pt x="21420" y="39791"/>
                </a:lnTo>
                <a:lnTo>
                  <a:pt x="21397" y="39825"/>
                </a:lnTo>
                <a:lnTo>
                  <a:pt x="21386" y="39871"/>
                </a:lnTo>
                <a:lnTo>
                  <a:pt x="21386" y="39905"/>
                </a:lnTo>
                <a:lnTo>
                  <a:pt x="21386" y="39950"/>
                </a:lnTo>
                <a:lnTo>
                  <a:pt x="21397" y="39984"/>
                </a:lnTo>
                <a:lnTo>
                  <a:pt x="21420" y="40019"/>
                </a:lnTo>
                <a:lnTo>
                  <a:pt x="21443" y="40053"/>
                </a:lnTo>
                <a:lnTo>
                  <a:pt x="21465" y="40075"/>
                </a:lnTo>
                <a:lnTo>
                  <a:pt x="21500" y="40098"/>
                </a:lnTo>
                <a:lnTo>
                  <a:pt x="21534" y="40110"/>
                </a:lnTo>
                <a:lnTo>
                  <a:pt x="21579" y="40110"/>
                </a:lnTo>
                <a:lnTo>
                  <a:pt x="21579" y="42396"/>
                </a:lnTo>
                <a:lnTo>
                  <a:pt x="21522" y="42407"/>
                </a:lnTo>
                <a:lnTo>
                  <a:pt x="21477" y="42430"/>
                </a:lnTo>
                <a:lnTo>
                  <a:pt x="21431" y="42453"/>
                </a:lnTo>
                <a:lnTo>
                  <a:pt x="21397" y="42487"/>
                </a:lnTo>
                <a:lnTo>
                  <a:pt x="21363" y="42521"/>
                </a:lnTo>
                <a:lnTo>
                  <a:pt x="21340" y="42567"/>
                </a:lnTo>
                <a:lnTo>
                  <a:pt x="21329" y="42612"/>
                </a:lnTo>
                <a:lnTo>
                  <a:pt x="21318" y="42669"/>
                </a:lnTo>
                <a:lnTo>
                  <a:pt x="21329" y="42726"/>
                </a:lnTo>
                <a:lnTo>
                  <a:pt x="21352" y="42771"/>
                </a:lnTo>
                <a:lnTo>
                  <a:pt x="19372" y="43909"/>
                </a:lnTo>
                <a:lnTo>
                  <a:pt x="19338" y="43875"/>
                </a:lnTo>
                <a:lnTo>
                  <a:pt x="19304" y="43852"/>
                </a:lnTo>
                <a:lnTo>
                  <a:pt x="19270" y="43841"/>
                </a:lnTo>
                <a:lnTo>
                  <a:pt x="19213" y="43829"/>
                </a:lnTo>
                <a:lnTo>
                  <a:pt x="19179" y="43841"/>
                </a:lnTo>
                <a:lnTo>
                  <a:pt x="19134" y="43852"/>
                </a:lnTo>
                <a:lnTo>
                  <a:pt x="19099" y="43875"/>
                </a:lnTo>
                <a:lnTo>
                  <a:pt x="19065" y="43909"/>
                </a:lnTo>
                <a:lnTo>
                  <a:pt x="17052" y="42737"/>
                </a:lnTo>
                <a:lnTo>
                  <a:pt x="17063" y="42703"/>
                </a:lnTo>
                <a:lnTo>
                  <a:pt x="17063" y="42669"/>
                </a:lnTo>
                <a:lnTo>
                  <a:pt x="17063" y="42624"/>
                </a:lnTo>
                <a:lnTo>
                  <a:pt x="17052" y="42578"/>
                </a:lnTo>
                <a:lnTo>
                  <a:pt x="17029" y="42544"/>
                </a:lnTo>
                <a:lnTo>
                  <a:pt x="17006" y="42510"/>
                </a:lnTo>
                <a:lnTo>
                  <a:pt x="16972" y="42487"/>
                </a:lnTo>
                <a:lnTo>
                  <a:pt x="16938" y="42464"/>
                </a:lnTo>
                <a:lnTo>
                  <a:pt x="16893" y="42453"/>
                </a:lnTo>
                <a:lnTo>
                  <a:pt x="16802" y="42453"/>
                </a:lnTo>
                <a:lnTo>
                  <a:pt x="16767" y="42464"/>
                </a:lnTo>
                <a:lnTo>
                  <a:pt x="16722" y="42487"/>
                </a:lnTo>
                <a:lnTo>
                  <a:pt x="16699" y="42510"/>
                </a:lnTo>
                <a:lnTo>
                  <a:pt x="16665" y="42544"/>
                </a:lnTo>
                <a:lnTo>
                  <a:pt x="16654" y="42578"/>
                </a:lnTo>
                <a:lnTo>
                  <a:pt x="16631" y="42624"/>
                </a:lnTo>
                <a:lnTo>
                  <a:pt x="16631" y="42669"/>
                </a:lnTo>
                <a:lnTo>
                  <a:pt x="16631" y="42715"/>
                </a:lnTo>
                <a:lnTo>
                  <a:pt x="16654" y="42749"/>
                </a:lnTo>
                <a:lnTo>
                  <a:pt x="14674" y="43886"/>
                </a:lnTo>
                <a:lnTo>
                  <a:pt x="14640" y="43841"/>
                </a:lnTo>
                <a:lnTo>
                  <a:pt x="14595" y="43807"/>
                </a:lnTo>
                <a:lnTo>
                  <a:pt x="14538" y="43784"/>
                </a:lnTo>
                <a:lnTo>
                  <a:pt x="14435" y="43784"/>
                </a:lnTo>
                <a:lnTo>
                  <a:pt x="14390" y="43795"/>
                </a:lnTo>
                <a:lnTo>
                  <a:pt x="14344" y="43818"/>
                </a:lnTo>
                <a:lnTo>
                  <a:pt x="14310" y="43852"/>
                </a:lnTo>
                <a:lnTo>
                  <a:pt x="14288" y="43886"/>
                </a:lnTo>
                <a:lnTo>
                  <a:pt x="14265" y="43920"/>
                </a:lnTo>
                <a:lnTo>
                  <a:pt x="14253" y="43966"/>
                </a:lnTo>
                <a:lnTo>
                  <a:pt x="14242" y="44011"/>
                </a:lnTo>
                <a:lnTo>
                  <a:pt x="14253" y="44057"/>
                </a:lnTo>
                <a:lnTo>
                  <a:pt x="14265" y="44102"/>
                </a:lnTo>
                <a:lnTo>
                  <a:pt x="14288" y="44136"/>
                </a:lnTo>
                <a:lnTo>
                  <a:pt x="14310" y="44171"/>
                </a:lnTo>
                <a:lnTo>
                  <a:pt x="14344" y="44205"/>
                </a:lnTo>
                <a:lnTo>
                  <a:pt x="14379" y="44227"/>
                </a:lnTo>
                <a:lnTo>
                  <a:pt x="14424" y="44239"/>
                </a:lnTo>
                <a:lnTo>
                  <a:pt x="14470" y="44250"/>
                </a:lnTo>
                <a:lnTo>
                  <a:pt x="14470" y="46525"/>
                </a:lnTo>
                <a:lnTo>
                  <a:pt x="14413" y="46537"/>
                </a:lnTo>
                <a:lnTo>
                  <a:pt x="14379" y="46548"/>
                </a:lnTo>
                <a:lnTo>
                  <a:pt x="14333" y="46571"/>
                </a:lnTo>
                <a:lnTo>
                  <a:pt x="14299" y="46605"/>
                </a:lnTo>
                <a:lnTo>
                  <a:pt x="14276" y="46639"/>
                </a:lnTo>
                <a:lnTo>
                  <a:pt x="14253" y="46673"/>
                </a:lnTo>
                <a:lnTo>
                  <a:pt x="14231" y="46719"/>
                </a:lnTo>
                <a:lnTo>
                  <a:pt x="14231" y="46776"/>
                </a:lnTo>
                <a:lnTo>
                  <a:pt x="14242" y="46821"/>
                </a:lnTo>
                <a:lnTo>
                  <a:pt x="14253" y="46867"/>
                </a:lnTo>
                <a:lnTo>
                  <a:pt x="14276" y="46912"/>
                </a:lnTo>
                <a:lnTo>
                  <a:pt x="14299" y="46946"/>
                </a:lnTo>
                <a:lnTo>
                  <a:pt x="14344" y="46980"/>
                </a:lnTo>
                <a:lnTo>
                  <a:pt x="14379" y="47003"/>
                </a:lnTo>
                <a:lnTo>
                  <a:pt x="14424" y="47014"/>
                </a:lnTo>
                <a:lnTo>
                  <a:pt x="14538" y="47014"/>
                </a:lnTo>
                <a:lnTo>
                  <a:pt x="14595" y="46992"/>
                </a:lnTo>
                <a:lnTo>
                  <a:pt x="14652" y="46946"/>
                </a:lnTo>
                <a:lnTo>
                  <a:pt x="14686" y="46901"/>
                </a:lnTo>
                <a:lnTo>
                  <a:pt x="16608" y="48015"/>
                </a:lnTo>
                <a:lnTo>
                  <a:pt x="16585" y="48061"/>
                </a:lnTo>
                <a:lnTo>
                  <a:pt x="16585" y="48118"/>
                </a:lnTo>
                <a:lnTo>
                  <a:pt x="16585" y="48175"/>
                </a:lnTo>
                <a:lnTo>
                  <a:pt x="16608" y="48220"/>
                </a:lnTo>
                <a:lnTo>
                  <a:pt x="16631" y="48266"/>
                </a:lnTo>
                <a:lnTo>
                  <a:pt x="16654" y="48300"/>
                </a:lnTo>
                <a:lnTo>
                  <a:pt x="16699" y="48334"/>
                </a:lnTo>
                <a:lnTo>
                  <a:pt x="16733" y="48357"/>
                </a:lnTo>
                <a:lnTo>
                  <a:pt x="16779" y="48379"/>
                </a:lnTo>
                <a:lnTo>
                  <a:pt x="16836" y="48379"/>
                </a:lnTo>
                <a:lnTo>
                  <a:pt x="16836" y="49142"/>
                </a:lnTo>
                <a:lnTo>
                  <a:pt x="16881" y="49142"/>
                </a:lnTo>
                <a:lnTo>
                  <a:pt x="16881" y="48379"/>
                </a:lnTo>
                <a:lnTo>
                  <a:pt x="16927" y="48368"/>
                </a:lnTo>
                <a:lnTo>
                  <a:pt x="16972" y="48357"/>
                </a:lnTo>
                <a:lnTo>
                  <a:pt x="17006" y="48323"/>
                </a:lnTo>
                <a:lnTo>
                  <a:pt x="17040" y="48300"/>
                </a:lnTo>
                <a:lnTo>
                  <a:pt x="17075" y="48254"/>
                </a:lnTo>
                <a:lnTo>
                  <a:pt x="17097" y="48209"/>
                </a:lnTo>
                <a:lnTo>
                  <a:pt x="17109" y="48163"/>
                </a:lnTo>
                <a:lnTo>
                  <a:pt x="17109" y="48118"/>
                </a:lnTo>
                <a:lnTo>
                  <a:pt x="17109" y="48072"/>
                </a:lnTo>
                <a:lnTo>
                  <a:pt x="17097" y="48015"/>
                </a:lnTo>
                <a:lnTo>
                  <a:pt x="19054" y="46889"/>
                </a:lnTo>
                <a:lnTo>
                  <a:pt x="19088" y="46923"/>
                </a:lnTo>
                <a:lnTo>
                  <a:pt x="19122" y="46946"/>
                </a:lnTo>
                <a:lnTo>
                  <a:pt x="19168" y="46969"/>
                </a:lnTo>
                <a:lnTo>
                  <a:pt x="19213" y="46980"/>
                </a:lnTo>
                <a:lnTo>
                  <a:pt x="19270" y="46969"/>
                </a:lnTo>
                <a:lnTo>
                  <a:pt x="19316" y="46946"/>
                </a:lnTo>
                <a:lnTo>
                  <a:pt x="19361" y="46923"/>
                </a:lnTo>
                <a:lnTo>
                  <a:pt x="19395" y="46878"/>
                </a:lnTo>
                <a:lnTo>
                  <a:pt x="21397" y="48038"/>
                </a:lnTo>
                <a:lnTo>
                  <a:pt x="21386" y="48084"/>
                </a:lnTo>
                <a:lnTo>
                  <a:pt x="21386" y="48118"/>
                </a:lnTo>
                <a:lnTo>
                  <a:pt x="21386" y="48163"/>
                </a:lnTo>
                <a:lnTo>
                  <a:pt x="21397" y="48197"/>
                </a:lnTo>
                <a:lnTo>
                  <a:pt x="21420" y="48232"/>
                </a:lnTo>
                <a:lnTo>
                  <a:pt x="21443" y="48254"/>
                </a:lnTo>
                <a:lnTo>
                  <a:pt x="21465" y="48277"/>
                </a:lnTo>
                <a:lnTo>
                  <a:pt x="21500" y="48300"/>
                </a:lnTo>
                <a:lnTo>
                  <a:pt x="21534" y="48311"/>
                </a:lnTo>
                <a:lnTo>
                  <a:pt x="21579" y="48323"/>
                </a:lnTo>
                <a:lnTo>
                  <a:pt x="21579" y="49142"/>
                </a:lnTo>
                <a:lnTo>
                  <a:pt x="21625" y="49142"/>
                </a:lnTo>
                <a:lnTo>
                  <a:pt x="21625" y="48311"/>
                </a:lnTo>
                <a:lnTo>
                  <a:pt x="21693" y="48288"/>
                </a:lnTo>
                <a:lnTo>
                  <a:pt x="21738" y="48254"/>
                </a:lnTo>
                <a:lnTo>
                  <a:pt x="21773" y="48186"/>
                </a:lnTo>
                <a:lnTo>
                  <a:pt x="21795" y="48118"/>
                </a:lnTo>
                <a:lnTo>
                  <a:pt x="21773" y="48050"/>
                </a:lnTo>
                <a:lnTo>
                  <a:pt x="23752" y="46912"/>
                </a:lnTo>
                <a:lnTo>
                  <a:pt x="23786" y="46958"/>
                </a:lnTo>
                <a:lnTo>
                  <a:pt x="23843" y="46992"/>
                </a:lnTo>
                <a:lnTo>
                  <a:pt x="23900" y="47014"/>
                </a:lnTo>
                <a:lnTo>
                  <a:pt x="23957" y="47026"/>
                </a:lnTo>
                <a:lnTo>
                  <a:pt x="24025" y="47014"/>
                </a:lnTo>
                <a:lnTo>
                  <a:pt x="24082" y="46992"/>
                </a:lnTo>
                <a:lnTo>
                  <a:pt x="24139" y="46958"/>
                </a:lnTo>
                <a:lnTo>
                  <a:pt x="24173" y="46912"/>
                </a:lnTo>
                <a:lnTo>
                  <a:pt x="26118" y="48027"/>
                </a:lnTo>
                <a:lnTo>
                  <a:pt x="26095" y="48072"/>
                </a:lnTo>
                <a:lnTo>
                  <a:pt x="26095" y="48118"/>
                </a:lnTo>
                <a:lnTo>
                  <a:pt x="26095" y="48163"/>
                </a:lnTo>
                <a:lnTo>
                  <a:pt x="26118" y="48209"/>
                </a:lnTo>
                <a:lnTo>
                  <a:pt x="26141" y="48254"/>
                </a:lnTo>
                <a:lnTo>
                  <a:pt x="26164" y="48288"/>
                </a:lnTo>
                <a:lnTo>
                  <a:pt x="26198" y="48323"/>
                </a:lnTo>
                <a:lnTo>
                  <a:pt x="26243" y="48345"/>
                </a:lnTo>
                <a:lnTo>
                  <a:pt x="26289" y="48357"/>
                </a:lnTo>
                <a:lnTo>
                  <a:pt x="26334" y="48368"/>
                </a:lnTo>
                <a:lnTo>
                  <a:pt x="26391" y="48357"/>
                </a:lnTo>
                <a:lnTo>
                  <a:pt x="26437" y="48345"/>
                </a:lnTo>
                <a:lnTo>
                  <a:pt x="26471" y="48323"/>
                </a:lnTo>
                <a:lnTo>
                  <a:pt x="26516" y="48288"/>
                </a:lnTo>
                <a:lnTo>
                  <a:pt x="26539" y="48254"/>
                </a:lnTo>
                <a:lnTo>
                  <a:pt x="26562" y="48209"/>
                </a:lnTo>
                <a:lnTo>
                  <a:pt x="26584" y="48163"/>
                </a:lnTo>
                <a:lnTo>
                  <a:pt x="26584" y="48118"/>
                </a:lnTo>
                <a:lnTo>
                  <a:pt x="26584" y="48072"/>
                </a:lnTo>
                <a:lnTo>
                  <a:pt x="26562" y="48027"/>
                </a:lnTo>
                <a:lnTo>
                  <a:pt x="28507" y="46901"/>
                </a:lnTo>
                <a:lnTo>
                  <a:pt x="28541" y="46946"/>
                </a:lnTo>
                <a:lnTo>
                  <a:pt x="28598" y="46980"/>
                </a:lnTo>
                <a:lnTo>
                  <a:pt x="28643" y="47003"/>
                </a:lnTo>
                <a:lnTo>
                  <a:pt x="28712" y="47014"/>
                </a:lnTo>
                <a:lnTo>
                  <a:pt x="28757" y="47003"/>
                </a:lnTo>
                <a:lnTo>
                  <a:pt x="28803" y="46992"/>
                </a:lnTo>
                <a:lnTo>
                  <a:pt x="28848" y="46969"/>
                </a:lnTo>
                <a:lnTo>
                  <a:pt x="28882" y="46946"/>
                </a:lnTo>
                <a:lnTo>
                  <a:pt x="28905" y="46912"/>
                </a:lnTo>
                <a:lnTo>
                  <a:pt x="28928" y="46867"/>
                </a:lnTo>
                <a:lnTo>
                  <a:pt x="28950" y="46821"/>
                </a:lnTo>
                <a:lnTo>
                  <a:pt x="28950" y="46776"/>
                </a:lnTo>
                <a:lnTo>
                  <a:pt x="28950" y="46730"/>
                </a:lnTo>
                <a:lnTo>
                  <a:pt x="28939" y="46685"/>
                </a:lnTo>
                <a:lnTo>
                  <a:pt x="28916" y="46639"/>
                </a:lnTo>
                <a:lnTo>
                  <a:pt x="28894" y="46605"/>
                </a:lnTo>
                <a:lnTo>
                  <a:pt x="28859" y="46582"/>
                </a:lnTo>
                <a:lnTo>
                  <a:pt x="28814" y="46559"/>
                </a:lnTo>
                <a:lnTo>
                  <a:pt x="28780" y="46537"/>
                </a:lnTo>
                <a:lnTo>
                  <a:pt x="28734" y="46537"/>
                </a:lnTo>
                <a:lnTo>
                  <a:pt x="28734" y="44216"/>
                </a:lnTo>
                <a:lnTo>
                  <a:pt x="28768" y="44216"/>
                </a:lnTo>
                <a:lnTo>
                  <a:pt x="28803" y="44193"/>
                </a:lnTo>
                <a:lnTo>
                  <a:pt x="28859" y="44148"/>
                </a:lnTo>
                <a:lnTo>
                  <a:pt x="28905" y="44091"/>
                </a:lnTo>
                <a:lnTo>
                  <a:pt x="28916" y="44057"/>
                </a:lnTo>
                <a:lnTo>
                  <a:pt x="28916" y="44011"/>
                </a:lnTo>
                <a:lnTo>
                  <a:pt x="28916" y="43977"/>
                </a:lnTo>
                <a:lnTo>
                  <a:pt x="28905" y="43943"/>
                </a:lnTo>
                <a:lnTo>
                  <a:pt x="30873" y="42806"/>
                </a:lnTo>
                <a:lnTo>
                  <a:pt x="30907" y="42851"/>
                </a:lnTo>
                <a:lnTo>
                  <a:pt x="30964" y="42885"/>
                </a:lnTo>
                <a:lnTo>
                  <a:pt x="31021" y="42908"/>
                </a:lnTo>
                <a:lnTo>
                  <a:pt x="31078" y="42919"/>
                </a:lnTo>
                <a:lnTo>
                  <a:pt x="31135" y="42908"/>
                </a:lnTo>
                <a:lnTo>
                  <a:pt x="31180" y="42897"/>
                </a:lnTo>
                <a:lnTo>
                  <a:pt x="31226" y="42874"/>
                </a:lnTo>
                <a:lnTo>
                  <a:pt x="31260" y="42840"/>
                </a:lnTo>
                <a:lnTo>
                  <a:pt x="31282" y="42806"/>
                </a:lnTo>
                <a:lnTo>
                  <a:pt x="31317" y="42760"/>
                </a:lnTo>
                <a:lnTo>
                  <a:pt x="31328" y="42715"/>
                </a:lnTo>
                <a:lnTo>
                  <a:pt x="31328" y="42669"/>
                </a:lnTo>
                <a:lnTo>
                  <a:pt x="31328" y="42624"/>
                </a:lnTo>
                <a:lnTo>
                  <a:pt x="31317" y="42578"/>
                </a:lnTo>
                <a:lnTo>
                  <a:pt x="31294" y="42533"/>
                </a:lnTo>
                <a:lnTo>
                  <a:pt x="31260" y="42498"/>
                </a:lnTo>
                <a:lnTo>
                  <a:pt x="31237" y="42464"/>
                </a:lnTo>
                <a:lnTo>
                  <a:pt x="31191" y="42442"/>
                </a:lnTo>
                <a:lnTo>
                  <a:pt x="31146" y="42430"/>
                </a:lnTo>
                <a:lnTo>
                  <a:pt x="31100" y="42419"/>
                </a:lnTo>
                <a:lnTo>
                  <a:pt x="31100" y="40121"/>
                </a:lnTo>
                <a:lnTo>
                  <a:pt x="31146" y="40121"/>
                </a:lnTo>
                <a:lnTo>
                  <a:pt x="31180" y="40098"/>
                </a:lnTo>
                <a:lnTo>
                  <a:pt x="31214" y="40075"/>
                </a:lnTo>
                <a:lnTo>
                  <a:pt x="31237" y="40053"/>
                </a:lnTo>
                <a:lnTo>
                  <a:pt x="31271" y="40019"/>
                </a:lnTo>
                <a:lnTo>
                  <a:pt x="31282" y="39984"/>
                </a:lnTo>
                <a:lnTo>
                  <a:pt x="31294" y="39950"/>
                </a:lnTo>
                <a:lnTo>
                  <a:pt x="31294" y="39905"/>
                </a:lnTo>
                <a:lnTo>
                  <a:pt x="31294" y="39871"/>
                </a:lnTo>
                <a:lnTo>
                  <a:pt x="31282" y="39825"/>
                </a:lnTo>
                <a:lnTo>
                  <a:pt x="33296" y="38665"/>
                </a:lnTo>
                <a:lnTo>
                  <a:pt x="33319" y="38699"/>
                </a:lnTo>
                <a:lnTo>
                  <a:pt x="33364" y="38733"/>
                </a:lnTo>
                <a:lnTo>
                  <a:pt x="33398" y="38745"/>
                </a:lnTo>
                <a:lnTo>
                  <a:pt x="33455" y="38756"/>
                </a:lnTo>
                <a:lnTo>
                  <a:pt x="33501" y="38745"/>
                </a:lnTo>
                <a:lnTo>
                  <a:pt x="33546" y="38733"/>
                </a:lnTo>
                <a:lnTo>
                  <a:pt x="33580" y="38699"/>
                </a:lnTo>
                <a:lnTo>
                  <a:pt x="33603" y="38665"/>
                </a:lnTo>
                <a:lnTo>
                  <a:pt x="35616" y="39825"/>
                </a:lnTo>
                <a:lnTo>
                  <a:pt x="35594" y="39859"/>
                </a:lnTo>
                <a:lnTo>
                  <a:pt x="35594" y="39905"/>
                </a:lnTo>
                <a:lnTo>
                  <a:pt x="35594" y="39950"/>
                </a:lnTo>
                <a:lnTo>
                  <a:pt x="35616" y="39996"/>
                </a:lnTo>
                <a:lnTo>
                  <a:pt x="35628" y="40030"/>
                </a:lnTo>
                <a:lnTo>
                  <a:pt x="35662" y="40064"/>
                </a:lnTo>
                <a:lnTo>
                  <a:pt x="35696" y="40098"/>
                </a:lnTo>
                <a:lnTo>
                  <a:pt x="35730" y="40121"/>
                </a:lnTo>
                <a:lnTo>
                  <a:pt x="35776" y="40132"/>
                </a:lnTo>
                <a:lnTo>
                  <a:pt x="35867" y="40132"/>
                </a:lnTo>
                <a:lnTo>
                  <a:pt x="35912" y="40121"/>
                </a:lnTo>
                <a:lnTo>
                  <a:pt x="35946" y="40098"/>
                </a:lnTo>
                <a:lnTo>
                  <a:pt x="35980" y="40064"/>
                </a:lnTo>
                <a:lnTo>
                  <a:pt x="36003" y="40030"/>
                </a:lnTo>
                <a:lnTo>
                  <a:pt x="36026" y="39996"/>
                </a:lnTo>
                <a:lnTo>
                  <a:pt x="36037" y="39950"/>
                </a:lnTo>
                <a:lnTo>
                  <a:pt x="36049" y="39905"/>
                </a:lnTo>
                <a:lnTo>
                  <a:pt x="36037" y="39871"/>
                </a:lnTo>
                <a:lnTo>
                  <a:pt x="36026" y="39825"/>
                </a:lnTo>
                <a:lnTo>
                  <a:pt x="37960" y="38710"/>
                </a:lnTo>
                <a:lnTo>
                  <a:pt x="38005" y="38756"/>
                </a:lnTo>
                <a:lnTo>
                  <a:pt x="38062" y="38790"/>
                </a:lnTo>
                <a:lnTo>
                  <a:pt x="38119" y="38824"/>
                </a:lnTo>
                <a:lnTo>
                  <a:pt x="38244" y="38824"/>
                </a:lnTo>
                <a:lnTo>
                  <a:pt x="38290" y="38813"/>
                </a:lnTo>
                <a:lnTo>
                  <a:pt x="38335" y="38779"/>
                </a:lnTo>
                <a:lnTo>
                  <a:pt x="38381" y="38756"/>
                </a:lnTo>
                <a:lnTo>
                  <a:pt x="38415" y="38710"/>
                </a:lnTo>
                <a:lnTo>
                  <a:pt x="38438" y="38665"/>
                </a:lnTo>
                <a:lnTo>
                  <a:pt x="38449" y="38619"/>
                </a:lnTo>
                <a:lnTo>
                  <a:pt x="38460" y="38563"/>
                </a:lnTo>
                <a:lnTo>
                  <a:pt x="38449" y="38506"/>
                </a:lnTo>
                <a:lnTo>
                  <a:pt x="38438" y="38460"/>
                </a:lnTo>
                <a:lnTo>
                  <a:pt x="38415" y="38415"/>
                </a:lnTo>
                <a:lnTo>
                  <a:pt x="38392" y="38381"/>
                </a:lnTo>
                <a:lnTo>
                  <a:pt x="38347" y="38346"/>
                </a:lnTo>
                <a:lnTo>
                  <a:pt x="38312" y="38324"/>
                </a:lnTo>
                <a:lnTo>
                  <a:pt x="38267" y="38301"/>
                </a:lnTo>
                <a:lnTo>
                  <a:pt x="38210" y="38301"/>
                </a:lnTo>
                <a:lnTo>
                  <a:pt x="38210" y="36003"/>
                </a:lnTo>
                <a:lnTo>
                  <a:pt x="38278" y="35980"/>
                </a:lnTo>
                <a:lnTo>
                  <a:pt x="38335" y="35935"/>
                </a:lnTo>
                <a:lnTo>
                  <a:pt x="38381" y="35878"/>
                </a:lnTo>
                <a:lnTo>
                  <a:pt x="38392" y="35844"/>
                </a:lnTo>
                <a:lnTo>
                  <a:pt x="38392" y="35810"/>
                </a:lnTo>
                <a:lnTo>
                  <a:pt x="38381" y="35764"/>
                </a:lnTo>
                <a:lnTo>
                  <a:pt x="38381" y="35730"/>
                </a:lnTo>
                <a:lnTo>
                  <a:pt x="40383" y="34570"/>
                </a:lnTo>
                <a:lnTo>
                  <a:pt x="40417" y="34615"/>
                </a:lnTo>
                <a:lnTo>
                  <a:pt x="40462" y="34638"/>
                </a:lnTo>
                <a:lnTo>
                  <a:pt x="40508" y="34661"/>
                </a:lnTo>
                <a:lnTo>
                  <a:pt x="40599" y="34661"/>
                </a:lnTo>
                <a:lnTo>
                  <a:pt x="40644" y="34649"/>
                </a:lnTo>
                <a:lnTo>
                  <a:pt x="40679" y="34627"/>
                </a:lnTo>
                <a:lnTo>
                  <a:pt x="40713" y="34604"/>
                </a:lnTo>
                <a:lnTo>
                  <a:pt x="40735" y="34570"/>
                </a:lnTo>
                <a:lnTo>
                  <a:pt x="40747" y="34536"/>
                </a:lnTo>
                <a:lnTo>
                  <a:pt x="40770" y="34502"/>
                </a:lnTo>
                <a:lnTo>
                  <a:pt x="40770" y="34456"/>
                </a:lnTo>
                <a:lnTo>
                  <a:pt x="40770" y="34422"/>
                </a:lnTo>
                <a:lnTo>
                  <a:pt x="40758" y="34376"/>
                </a:lnTo>
                <a:lnTo>
                  <a:pt x="40713" y="34320"/>
                </a:lnTo>
                <a:lnTo>
                  <a:pt x="40656" y="34274"/>
                </a:lnTo>
                <a:lnTo>
                  <a:pt x="40622" y="34263"/>
                </a:lnTo>
                <a:lnTo>
                  <a:pt x="40588" y="34251"/>
                </a:lnTo>
                <a:lnTo>
                  <a:pt x="40588" y="31942"/>
                </a:lnTo>
                <a:lnTo>
                  <a:pt x="40633" y="31931"/>
                </a:lnTo>
                <a:lnTo>
                  <a:pt x="40667" y="31908"/>
                </a:lnTo>
                <a:lnTo>
                  <a:pt x="40713" y="31885"/>
                </a:lnTo>
                <a:lnTo>
                  <a:pt x="40735" y="31862"/>
                </a:lnTo>
                <a:lnTo>
                  <a:pt x="40770" y="31828"/>
                </a:lnTo>
                <a:lnTo>
                  <a:pt x="40781" y="31783"/>
                </a:lnTo>
                <a:lnTo>
                  <a:pt x="40792" y="31749"/>
                </a:lnTo>
                <a:lnTo>
                  <a:pt x="40804" y="31703"/>
                </a:lnTo>
                <a:lnTo>
                  <a:pt x="40792" y="31646"/>
                </a:lnTo>
                <a:lnTo>
                  <a:pt x="40781" y="31601"/>
                </a:lnTo>
                <a:lnTo>
                  <a:pt x="42760" y="30463"/>
                </a:lnTo>
                <a:lnTo>
                  <a:pt x="42794" y="30497"/>
                </a:lnTo>
                <a:lnTo>
                  <a:pt x="42828" y="30532"/>
                </a:lnTo>
                <a:lnTo>
                  <a:pt x="42874" y="30543"/>
                </a:lnTo>
                <a:lnTo>
                  <a:pt x="42931" y="30554"/>
                </a:lnTo>
                <a:lnTo>
                  <a:pt x="42976" y="30543"/>
                </a:lnTo>
                <a:lnTo>
                  <a:pt x="43033" y="30532"/>
                </a:lnTo>
                <a:lnTo>
                  <a:pt x="43067" y="30497"/>
                </a:lnTo>
                <a:lnTo>
                  <a:pt x="43101" y="30463"/>
                </a:lnTo>
                <a:lnTo>
                  <a:pt x="45092" y="31612"/>
                </a:lnTo>
                <a:lnTo>
                  <a:pt x="45069" y="31646"/>
                </a:lnTo>
                <a:lnTo>
                  <a:pt x="45069" y="31703"/>
                </a:lnTo>
                <a:lnTo>
                  <a:pt x="45069" y="31749"/>
                </a:lnTo>
                <a:lnTo>
                  <a:pt x="45092" y="31783"/>
                </a:lnTo>
                <a:lnTo>
                  <a:pt x="45104" y="31828"/>
                </a:lnTo>
                <a:lnTo>
                  <a:pt x="45138" y="31862"/>
                </a:lnTo>
                <a:lnTo>
                  <a:pt x="45172" y="31885"/>
                </a:lnTo>
                <a:lnTo>
                  <a:pt x="45206" y="31908"/>
                </a:lnTo>
                <a:lnTo>
                  <a:pt x="45251" y="31919"/>
                </a:lnTo>
                <a:lnTo>
                  <a:pt x="45297" y="31931"/>
                </a:lnTo>
                <a:lnTo>
                  <a:pt x="45342" y="31919"/>
                </a:lnTo>
                <a:lnTo>
                  <a:pt x="45388" y="31908"/>
                </a:lnTo>
                <a:lnTo>
                  <a:pt x="45433" y="31885"/>
                </a:lnTo>
                <a:lnTo>
                  <a:pt x="45468" y="31862"/>
                </a:lnTo>
                <a:lnTo>
                  <a:pt x="45490" y="31828"/>
                </a:lnTo>
                <a:lnTo>
                  <a:pt x="45513" y="31783"/>
                </a:lnTo>
                <a:lnTo>
                  <a:pt x="45524" y="31749"/>
                </a:lnTo>
                <a:lnTo>
                  <a:pt x="45524" y="31703"/>
                </a:lnTo>
                <a:lnTo>
                  <a:pt x="45524" y="31658"/>
                </a:lnTo>
                <a:lnTo>
                  <a:pt x="45513" y="31612"/>
                </a:lnTo>
                <a:lnTo>
                  <a:pt x="47492" y="30463"/>
                </a:lnTo>
                <a:lnTo>
                  <a:pt x="47526" y="30509"/>
                </a:lnTo>
                <a:lnTo>
                  <a:pt x="47572" y="30543"/>
                </a:lnTo>
                <a:lnTo>
                  <a:pt x="47618" y="30554"/>
                </a:lnTo>
                <a:lnTo>
                  <a:pt x="47674" y="30566"/>
                </a:lnTo>
                <a:lnTo>
                  <a:pt x="47709" y="30566"/>
                </a:lnTo>
                <a:lnTo>
                  <a:pt x="47754" y="30543"/>
                </a:lnTo>
                <a:lnTo>
                  <a:pt x="47788" y="30532"/>
                </a:lnTo>
                <a:lnTo>
                  <a:pt x="47822" y="30497"/>
                </a:lnTo>
                <a:lnTo>
                  <a:pt x="47845" y="30475"/>
                </a:lnTo>
                <a:lnTo>
                  <a:pt x="47868" y="30429"/>
                </a:lnTo>
                <a:lnTo>
                  <a:pt x="47879" y="30395"/>
                </a:lnTo>
                <a:lnTo>
                  <a:pt x="47879" y="30350"/>
                </a:lnTo>
                <a:lnTo>
                  <a:pt x="47879" y="30315"/>
                </a:lnTo>
                <a:lnTo>
                  <a:pt x="47868" y="30270"/>
                </a:lnTo>
                <a:lnTo>
                  <a:pt x="47856" y="30236"/>
                </a:lnTo>
                <a:lnTo>
                  <a:pt x="47834" y="30213"/>
                </a:lnTo>
                <a:lnTo>
                  <a:pt x="47765" y="30168"/>
                </a:lnTo>
                <a:lnTo>
                  <a:pt x="47731" y="30145"/>
                </a:lnTo>
                <a:lnTo>
                  <a:pt x="47697" y="30145"/>
                </a:lnTo>
                <a:lnTo>
                  <a:pt x="47697" y="27813"/>
                </a:lnTo>
                <a:lnTo>
                  <a:pt x="47731" y="27801"/>
                </a:lnTo>
                <a:lnTo>
                  <a:pt x="47777" y="27790"/>
                </a:lnTo>
                <a:lnTo>
                  <a:pt x="47800" y="27767"/>
                </a:lnTo>
                <a:lnTo>
                  <a:pt x="47834" y="27733"/>
                </a:lnTo>
                <a:lnTo>
                  <a:pt x="47856" y="27710"/>
                </a:lnTo>
                <a:lnTo>
                  <a:pt x="47879" y="27676"/>
                </a:lnTo>
                <a:lnTo>
                  <a:pt x="47879" y="27631"/>
                </a:lnTo>
                <a:lnTo>
                  <a:pt x="47891" y="27597"/>
                </a:lnTo>
                <a:lnTo>
                  <a:pt x="47879" y="27551"/>
                </a:lnTo>
                <a:lnTo>
                  <a:pt x="47868" y="27506"/>
                </a:lnTo>
                <a:lnTo>
                  <a:pt x="47856" y="27472"/>
                </a:lnTo>
                <a:lnTo>
                  <a:pt x="47822" y="27437"/>
                </a:lnTo>
                <a:lnTo>
                  <a:pt x="47788" y="27415"/>
                </a:lnTo>
                <a:lnTo>
                  <a:pt x="47754" y="27392"/>
                </a:lnTo>
                <a:lnTo>
                  <a:pt x="47709" y="27381"/>
                </a:lnTo>
                <a:lnTo>
                  <a:pt x="47618" y="27381"/>
                </a:lnTo>
                <a:lnTo>
                  <a:pt x="47572" y="27403"/>
                </a:lnTo>
                <a:lnTo>
                  <a:pt x="47526" y="27426"/>
                </a:lnTo>
                <a:lnTo>
                  <a:pt x="47492" y="27472"/>
                </a:lnTo>
                <a:lnTo>
                  <a:pt x="45490" y="26311"/>
                </a:lnTo>
                <a:lnTo>
                  <a:pt x="45502" y="26243"/>
                </a:lnTo>
                <a:lnTo>
                  <a:pt x="45502" y="26209"/>
                </a:lnTo>
                <a:lnTo>
                  <a:pt x="45490" y="26163"/>
                </a:lnTo>
                <a:lnTo>
                  <a:pt x="45468" y="26129"/>
                </a:lnTo>
                <a:lnTo>
                  <a:pt x="45445" y="26106"/>
                </a:lnTo>
                <a:lnTo>
                  <a:pt x="45411" y="26072"/>
                </a:lnTo>
                <a:lnTo>
                  <a:pt x="45377" y="26061"/>
                </a:lnTo>
                <a:lnTo>
                  <a:pt x="45342" y="26050"/>
                </a:lnTo>
                <a:lnTo>
                  <a:pt x="45297" y="26038"/>
                </a:lnTo>
                <a:lnTo>
                  <a:pt x="45263" y="26050"/>
                </a:lnTo>
                <a:lnTo>
                  <a:pt x="45217" y="26061"/>
                </a:lnTo>
                <a:lnTo>
                  <a:pt x="45183" y="26072"/>
                </a:lnTo>
                <a:lnTo>
                  <a:pt x="45160" y="26106"/>
                </a:lnTo>
                <a:lnTo>
                  <a:pt x="45126" y="26129"/>
                </a:lnTo>
                <a:lnTo>
                  <a:pt x="45115" y="26163"/>
                </a:lnTo>
                <a:lnTo>
                  <a:pt x="45104" y="26209"/>
                </a:lnTo>
                <a:lnTo>
                  <a:pt x="45092" y="26243"/>
                </a:lnTo>
                <a:lnTo>
                  <a:pt x="45104" y="26277"/>
                </a:lnTo>
                <a:lnTo>
                  <a:pt x="45115" y="26311"/>
                </a:lnTo>
                <a:lnTo>
                  <a:pt x="43079" y="27494"/>
                </a:lnTo>
                <a:lnTo>
                  <a:pt x="43045" y="27460"/>
                </a:lnTo>
                <a:lnTo>
                  <a:pt x="43010" y="27437"/>
                </a:lnTo>
                <a:lnTo>
                  <a:pt x="42976" y="27415"/>
                </a:lnTo>
                <a:lnTo>
                  <a:pt x="42885" y="27415"/>
                </a:lnTo>
                <a:lnTo>
                  <a:pt x="42851" y="27437"/>
                </a:lnTo>
                <a:lnTo>
                  <a:pt x="42817" y="27460"/>
                </a:lnTo>
                <a:lnTo>
                  <a:pt x="42783" y="27483"/>
                </a:lnTo>
                <a:lnTo>
                  <a:pt x="40781" y="26334"/>
                </a:lnTo>
                <a:lnTo>
                  <a:pt x="40792" y="26288"/>
                </a:lnTo>
                <a:lnTo>
                  <a:pt x="40792" y="26243"/>
                </a:lnTo>
                <a:lnTo>
                  <a:pt x="40792" y="26197"/>
                </a:lnTo>
                <a:lnTo>
                  <a:pt x="40781" y="26152"/>
                </a:lnTo>
                <a:lnTo>
                  <a:pt x="40758" y="26106"/>
                </a:lnTo>
                <a:lnTo>
                  <a:pt x="40724" y="26072"/>
                </a:lnTo>
                <a:lnTo>
                  <a:pt x="40690" y="26050"/>
                </a:lnTo>
                <a:lnTo>
                  <a:pt x="40656" y="26027"/>
                </a:lnTo>
                <a:lnTo>
                  <a:pt x="40610" y="26015"/>
                </a:lnTo>
                <a:lnTo>
                  <a:pt x="40565" y="26004"/>
                </a:lnTo>
                <a:lnTo>
                  <a:pt x="40508" y="26015"/>
                </a:lnTo>
                <a:lnTo>
                  <a:pt x="40462" y="26027"/>
                </a:lnTo>
                <a:lnTo>
                  <a:pt x="40428" y="26050"/>
                </a:lnTo>
                <a:lnTo>
                  <a:pt x="40394" y="26072"/>
                </a:lnTo>
                <a:lnTo>
                  <a:pt x="40360" y="26106"/>
                </a:lnTo>
                <a:lnTo>
                  <a:pt x="40337" y="26152"/>
                </a:lnTo>
                <a:lnTo>
                  <a:pt x="40326" y="26197"/>
                </a:lnTo>
                <a:lnTo>
                  <a:pt x="40326" y="26243"/>
                </a:lnTo>
                <a:lnTo>
                  <a:pt x="40326" y="26288"/>
                </a:lnTo>
                <a:lnTo>
                  <a:pt x="40337" y="26334"/>
                </a:lnTo>
                <a:lnTo>
                  <a:pt x="38392" y="27460"/>
                </a:lnTo>
                <a:lnTo>
                  <a:pt x="38358" y="27415"/>
                </a:lnTo>
                <a:lnTo>
                  <a:pt x="38312" y="27381"/>
                </a:lnTo>
                <a:lnTo>
                  <a:pt x="38256" y="27358"/>
                </a:lnTo>
                <a:lnTo>
                  <a:pt x="38187" y="27346"/>
                </a:lnTo>
                <a:lnTo>
                  <a:pt x="38130" y="27358"/>
                </a:lnTo>
                <a:lnTo>
                  <a:pt x="38074" y="27381"/>
                </a:lnTo>
                <a:lnTo>
                  <a:pt x="38028" y="27415"/>
                </a:lnTo>
                <a:lnTo>
                  <a:pt x="37983" y="27449"/>
                </a:lnTo>
                <a:lnTo>
                  <a:pt x="36037" y="26323"/>
                </a:lnTo>
                <a:lnTo>
                  <a:pt x="36037" y="26288"/>
                </a:lnTo>
                <a:lnTo>
                  <a:pt x="36049" y="26243"/>
                </a:lnTo>
                <a:lnTo>
                  <a:pt x="36037" y="26197"/>
                </a:lnTo>
                <a:lnTo>
                  <a:pt x="36026" y="26152"/>
                </a:lnTo>
                <a:lnTo>
                  <a:pt x="36003" y="26118"/>
                </a:lnTo>
                <a:lnTo>
                  <a:pt x="35980" y="26084"/>
                </a:lnTo>
                <a:lnTo>
                  <a:pt x="35946" y="26061"/>
                </a:lnTo>
                <a:lnTo>
                  <a:pt x="35912" y="26038"/>
                </a:lnTo>
                <a:lnTo>
                  <a:pt x="35867" y="26027"/>
                </a:lnTo>
                <a:lnTo>
                  <a:pt x="35821" y="26015"/>
                </a:lnTo>
                <a:lnTo>
                  <a:pt x="35776" y="26027"/>
                </a:lnTo>
                <a:lnTo>
                  <a:pt x="35730" y="26038"/>
                </a:lnTo>
                <a:lnTo>
                  <a:pt x="35696" y="26061"/>
                </a:lnTo>
                <a:lnTo>
                  <a:pt x="35662" y="26084"/>
                </a:lnTo>
                <a:lnTo>
                  <a:pt x="35628" y="26118"/>
                </a:lnTo>
                <a:lnTo>
                  <a:pt x="35605" y="26152"/>
                </a:lnTo>
                <a:lnTo>
                  <a:pt x="35594" y="26197"/>
                </a:lnTo>
                <a:lnTo>
                  <a:pt x="35594" y="26243"/>
                </a:lnTo>
                <a:lnTo>
                  <a:pt x="35594" y="26288"/>
                </a:lnTo>
                <a:lnTo>
                  <a:pt x="35605" y="26323"/>
                </a:lnTo>
                <a:lnTo>
                  <a:pt x="33603" y="27483"/>
                </a:lnTo>
                <a:lnTo>
                  <a:pt x="33569" y="27449"/>
                </a:lnTo>
                <a:lnTo>
                  <a:pt x="33535" y="27426"/>
                </a:lnTo>
                <a:lnTo>
                  <a:pt x="33501" y="27415"/>
                </a:lnTo>
                <a:lnTo>
                  <a:pt x="33455" y="27403"/>
                </a:lnTo>
                <a:lnTo>
                  <a:pt x="33410" y="27403"/>
                </a:lnTo>
                <a:lnTo>
                  <a:pt x="33376" y="27415"/>
                </a:lnTo>
                <a:lnTo>
                  <a:pt x="33341" y="27437"/>
                </a:lnTo>
                <a:lnTo>
                  <a:pt x="33319" y="27460"/>
                </a:lnTo>
                <a:lnTo>
                  <a:pt x="33296" y="27483"/>
                </a:lnTo>
                <a:lnTo>
                  <a:pt x="33273" y="27517"/>
                </a:lnTo>
                <a:lnTo>
                  <a:pt x="33262" y="27551"/>
                </a:lnTo>
                <a:lnTo>
                  <a:pt x="33262" y="27597"/>
                </a:lnTo>
                <a:lnTo>
                  <a:pt x="33273" y="27665"/>
                </a:lnTo>
                <a:lnTo>
                  <a:pt x="33307" y="27722"/>
                </a:lnTo>
                <a:lnTo>
                  <a:pt x="33364" y="27756"/>
                </a:lnTo>
                <a:lnTo>
                  <a:pt x="33432" y="27779"/>
                </a:lnTo>
                <a:lnTo>
                  <a:pt x="33432" y="30099"/>
                </a:lnTo>
                <a:lnTo>
                  <a:pt x="33376" y="30099"/>
                </a:lnTo>
                <a:lnTo>
                  <a:pt x="33330" y="30122"/>
                </a:lnTo>
                <a:lnTo>
                  <a:pt x="33296" y="30145"/>
                </a:lnTo>
                <a:lnTo>
                  <a:pt x="33262" y="30179"/>
                </a:lnTo>
                <a:lnTo>
                  <a:pt x="33228" y="30213"/>
                </a:lnTo>
                <a:lnTo>
                  <a:pt x="33205" y="30259"/>
                </a:lnTo>
                <a:lnTo>
                  <a:pt x="33193" y="30304"/>
                </a:lnTo>
                <a:lnTo>
                  <a:pt x="33193" y="30350"/>
                </a:lnTo>
                <a:lnTo>
                  <a:pt x="33193" y="30406"/>
                </a:lnTo>
                <a:lnTo>
                  <a:pt x="33216" y="30452"/>
                </a:lnTo>
                <a:lnTo>
                  <a:pt x="33239" y="30497"/>
                </a:lnTo>
                <a:lnTo>
                  <a:pt x="33262" y="30532"/>
                </a:lnTo>
                <a:lnTo>
                  <a:pt x="33307" y="30566"/>
                </a:lnTo>
                <a:lnTo>
                  <a:pt x="33353" y="30588"/>
                </a:lnTo>
                <a:lnTo>
                  <a:pt x="33398" y="30600"/>
                </a:lnTo>
                <a:lnTo>
                  <a:pt x="33455" y="30611"/>
                </a:lnTo>
                <a:lnTo>
                  <a:pt x="33512" y="30600"/>
                </a:lnTo>
                <a:lnTo>
                  <a:pt x="33580" y="30577"/>
                </a:lnTo>
                <a:lnTo>
                  <a:pt x="33626" y="30543"/>
                </a:lnTo>
                <a:lnTo>
                  <a:pt x="33671" y="30486"/>
                </a:lnTo>
                <a:lnTo>
                  <a:pt x="35628" y="31624"/>
                </a:lnTo>
                <a:lnTo>
                  <a:pt x="35616" y="31658"/>
                </a:lnTo>
                <a:lnTo>
                  <a:pt x="35605" y="31703"/>
                </a:lnTo>
                <a:lnTo>
                  <a:pt x="35616" y="31737"/>
                </a:lnTo>
                <a:lnTo>
                  <a:pt x="35628" y="31771"/>
                </a:lnTo>
                <a:lnTo>
                  <a:pt x="35639" y="31806"/>
                </a:lnTo>
                <a:lnTo>
                  <a:pt x="35662" y="31840"/>
                </a:lnTo>
                <a:lnTo>
                  <a:pt x="35696" y="31862"/>
                </a:lnTo>
                <a:lnTo>
                  <a:pt x="35730" y="31885"/>
                </a:lnTo>
                <a:lnTo>
                  <a:pt x="35764" y="31897"/>
                </a:lnTo>
                <a:lnTo>
                  <a:pt x="35798" y="31908"/>
                </a:lnTo>
                <a:lnTo>
                  <a:pt x="35798" y="34206"/>
                </a:lnTo>
                <a:lnTo>
                  <a:pt x="35753" y="34217"/>
                </a:lnTo>
                <a:lnTo>
                  <a:pt x="35707" y="34229"/>
                </a:lnTo>
                <a:lnTo>
                  <a:pt x="35673" y="34251"/>
                </a:lnTo>
                <a:lnTo>
                  <a:pt x="35639" y="34285"/>
                </a:lnTo>
                <a:lnTo>
                  <a:pt x="35605" y="34320"/>
                </a:lnTo>
                <a:lnTo>
                  <a:pt x="35582" y="34365"/>
                </a:lnTo>
                <a:lnTo>
                  <a:pt x="35571" y="34411"/>
                </a:lnTo>
                <a:lnTo>
                  <a:pt x="35571" y="34456"/>
                </a:lnTo>
                <a:lnTo>
                  <a:pt x="35571" y="34502"/>
                </a:lnTo>
                <a:lnTo>
                  <a:pt x="35582" y="34558"/>
                </a:lnTo>
                <a:lnTo>
                  <a:pt x="33637" y="35685"/>
                </a:lnTo>
                <a:lnTo>
                  <a:pt x="33603" y="35639"/>
                </a:lnTo>
                <a:lnTo>
                  <a:pt x="33558" y="35605"/>
                </a:lnTo>
                <a:lnTo>
                  <a:pt x="33501" y="35594"/>
                </a:lnTo>
                <a:lnTo>
                  <a:pt x="33455" y="35582"/>
                </a:lnTo>
                <a:lnTo>
                  <a:pt x="33398" y="35594"/>
                </a:lnTo>
                <a:lnTo>
                  <a:pt x="33341" y="35605"/>
                </a:lnTo>
                <a:lnTo>
                  <a:pt x="33307" y="35639"/>
                </a:lnTo>
                <a:lnTo>
                  <a:pt x="33273" y="35685"/>
                </a:lnTo>
                <a:lnTo>
                  <a:pt x="31305" y="34547"/>
                </a:lnTo>
                <a:lnTo>
                  <a:pt x="31317" y="34502"/>
                </a:lnTo>
                <a:lnTo>
                  <a:pt x="31328" y="34456"/>
                </a:lnTo>
                <a:lnTo>
                  <a:pt x="31317" y="34411"/>
                </a:lnTo>
                <a:lnTo>
                  <a:pt x="31305" y="34365"/>
                </a:lnTo>
                <a:lnTo>
                  <a:pt x="31282" y="34331"/>
                </a:lnTo>
                <a:lnTo>
                  <a:pt x="31260" y="34285"/>
                </a:lnTo>
                <a:lnTo>
                  <a:pt x="31226" y="34263"/>
                </a:lnTo>
                <a:lnTo>
                  <a:pt x="31191" y="34240"/>
                </a:lnTo>
                <a:lnTo>
                  <a:pt x="31146" y="34217"/>
                </a:lnTo>
                <a:lnTo>
                  <a:pt x="31100" y="34217"/>
                </a:lnTo>
                <a:lnTo>
                  <a:pt x="31100" y="31862"/>
                </a:lnTo>
                <a:lnTo>
                  <a:pt x="31157" y="31840"/>
                </a:lnTo>
                <a:lnTo>
                  <a:pt x="31203" y="31806"/>
                </a:lnTo>
                <a:lnTo>
                  <a:pt x="31237" y="31760"/>
                </a:lnTo>
                <a:lnTo>
                  <a:pt x="31248" y="31703"/>
                </a:lnTo>
                <a:lnTo>
                  <a:pt x="31248" y="31669"/>
                </a:lnTo>
                <a:lnTo>
                  <a:pt x="31237" y="31635"/>
                </a:lnTo>
                <a:lnTo>
                  <a:pt x="31203" y="31578"/>
                </a:lnTo>
                <a:lnTo>
                  <a:pt x="31146" y="31544"/>
                </a:lnTo>
                <a:lnTo>
                  <a:pt x="31112" y="31533"/>
                </a:lnTo>
                <a:lnTo>
                  <a:pt x="31044" y="31533"/>
                </a:lnTo>
                <a:lnTo>
                  <a:pt x="30998" y="31555"/>
                </a:lnTo>
                <a:lnTo>
                  <a:pt x="30975" y="31567"/>
                </a:lnTo>
                <a:lnTo>
                  <a:pt x="30941" y="31601"/>
                </a:lnTo>
                <a:lnTo>
                  <a:pt x="28905" y="30429"/>
                </a:lnTo>
                <a:lnTo>
                  <a:pt x="28916" y="30384"/>
                </a:lnTo>
                <a:lnTo>
                  <a:pt x="28916" y="30350"/>
                </a:lnTo>
                <a:lnTo>
                  <a:pt x="28916" y="30315"/>
                </a:lnTo>
                <a:lnTo>
                  <a:pt x="28905" y="30270"/>
                </a:lnTo>
                <a:lnTo>
                  <a:pt x="28894" y="30236"/>
                </a:lnTo>
                <a:lnTo>
                  <a:pt x="28871" y="30213"/>
                </a:lnTo>
                <a:lnTo>
                  <a:pt x="28803" y="30168"/>
                </a:lnTo>
                <a:lnTo>
                  <a:pt x="28768" y="30156"/>
                </a:lnTo>
                <a:lnTo>
                  <a:pt x="28734" y="30145"/>
                </a:lnTo>
                <a:lnTo>
                  <a:pt x="28734" y="27813"/>
                </a:lnTo>
                <a:lnTo>
                  <a:pt x="28768" y="27801"/>
                </a:lnTo>
                <a:lnTo>
                  <a:pt x="28814" y="27790"/>
                </a:lnTo>
                <a:lnTo>
                  <a:pt x="28848" y="27767"/>
                </a:lnTo>
                <a:lnTo>
                  <a:pt x="28871" y="27745"/>
                </a:lnTo>
                <a:lnTo>
                  <a:pt x="28894" y="27710"/>
                </a:lnTo>
                <a:lnTo>
                  <a:pt x="28916" y="27676"/>
                </a:lnTo>
                <a:lnTo>
                  <a:pt x="28928" y="27631"/>
                </a:lnTo>
                <a:lnTo>
                  <a:pt x="28928" y="27597"/>
                </a:lnTo>
                <a:lnTo>
                  <a:pt x="28928" y="27551"/>
                </a:lnTo>
                <a:lnTo>
                  <a:pt x="28916" y="27506"/>
                </a:lnTo>
                <a:lnTo>
                  <a:pt x="28894" y="27472"/>
                </a:lnTo>
                <a:lnTo>
                  <a:pt x="28859" y="27437"/>
                </a:lnTo>
                <a:lnTo>
                  <a:pt x="28837" y="27415"/>
                </a:lnTo>
                <a:lnTo>
                  <a:pt x="28791" y="27392"/>
                </a:lnTo>
                <a:lnTo>
                  <a:pt x="28757" y="27381"/>
                </a:lnTo>
                <a:lnTo>
                  <a:pt x="28712" y="27369"/>
                </a:lnTo>
                <a:lnTo>
                  <a:pt x="28655" y="27381"/>
                </a:lnTo>
                <a:lnTo>
                  <a:pt x="28609" y="27403"/>
                </a:lnTo>
                <a:lnTo>
                  <a:pt x="28564" y="27426"/>
                </a:lnTo>
                <a:lnTo>
                  <a:pt x="28530" y="27472"/>
                </a:lnTo>
                <a:lnTo>
                  <a:pt x="26528" y="26311"/>
                </a:lnTo>
                <a:lnTo>
                  <a:pt x="26539" y="26243"/>
                </a:lnTo>
                <a:lnTo>
                  <a:pt x="26528" y="26209"/>
                </a:lnTo>
                <a:lnTo>
                  <a:pt x="26516" y="26175"/>
                </a:lnTo>
                <a:lnTo>
                  <a:pt x="26482" y="26118"/>
                </a:lnTo>
                <a:lnTo>
                  <a:pt x="26425" y="26072"/>
                </a:lnTo>
                <a:lnTo>
                  <a:pt x="26368" y="26050"/>
                </a:lnTo>
                <a:lnTo>
                  <a:pt x="26368" y="23740"/>
                </a:lnTo>
                <a:lnTo>
                  <a:pt x="26414" y="23729"/>
                </a:lnTo>
                <a:lnTo>
                  <a:pt x="26448" y="23706"/>
                </a:lnTo>
                <a:lnTo>
                  <a:pt x="26493" y="23684"/>
                </a:lnTo>
                <a:lnTo>
                  <a:pt x="26528" y="23661"/>
                </a:lnTo>
                <a:lnTo>
                  <a:pt x="26550" y="23627"/>
                </a:lnTo>
                <a:lnTo>
                  <a:pt x="26573" y="23581"/>
                </a:lnTo>
                <a:lnTo>
                  <a:pt x="26584" y="23536"/>
                </a:lnTo>
                <a:lnTo>
                  <a:pt x="26584" y="23490"/>
                </a:lnTo>
                <a:lnTo>
                  <a:pt x="26584" y="23433"/>
                </a:lnTo>
                <a:lnTo>
                  <a:pt x="26573" y="23388"/>
                </a:lnTo>
                <a:lnTo>
                  <a:pt x="28507" y="22262"/>
                </a:lnTo>
                <a:lnTo>
                  <a:pt x="28552" y="22307"/>
                </a:lnTo>
                <a:lnTo>
                  <a:pt x="28598" y="22353"/>
                </a:lnTo>
                <a:lnTo>
                  <a:pt x="28643" y="22375"/>
                </a:lnTo>
                <a:lnTo>
                  <a:pt x="28712" y="22375"/>
                </a:lnTo>
                <a:lnTo>
                  <a:pt x="28768" y="22364"/>
                </a:lnTo>
                <a:lnTo>
                  <a:pt x="28825" y="22353"/>
                </a:lnTo>
                <a:lnTo>
                  <a:pt x="28871" y="22307"/>
                </a:lnTo>
                <a:lnTo>
                  <a:pt x="28905" y="22262"/>
                </a:lnTo>
                <a:lnTo>
                  <a:pt x="30907" y="23422"/>
                </a:lnTo>
                <a:lnTo>
                  <a:pt x="30896" y="23456"/>
                </a:lnTo>
                <a:lnTo>
                  <a:pt x="30884" y="23490"/>
                </a:lnTo>
                <a:lnTo>
                  <a:pt x="30896" y="23524"/>
                </a:lnTo>
                <a:lnTo>
                  <a:pt x="30907" y="23558"/>
                </a:lnTo>
                <a:lnTo>
                  <a:pt x="30918" y="23593"/>
                </a:lnTo>
                <a:lnTo>
                  <a:pt x="30941" y="23627"/>
                </a:lnTo>
                <a:lnTo>
                  <a:pt x="30975" y="23649"/>
                </a:lnTo>
                <a:lnTo>
                  <a:pt x="31009" y="23661"/>
                </a:lnTo>
                <a:lnTo>
                  <a:pt x="31044" y="23672"/>
                </a:lnTo>
                <a:lnTo>
                  <a:pt x="31078" y="23684"/>
                </a:lnTo>
                <a:lnTo>
                  <a:pt x="31123" y="23672"/>
                </a:lnTo>
                <a:lnTo>
                  <a:pt x="31157" y="23661"/>
                </a:lnTo>
                <a:lnTo>
                  <a:pt x="31191" y="23649"/>
                </a:lnTo>
                <a:lnTo>
                  <a:pt x="31214" y="23627"/>
                </a:lnTo>
                <a:lnTo>
                  <a:pt x="31237" y="23593"/>
                </a:lnTo>
                <a:lnTo>
                  <a:pt x="31260" y="23558"/>
                </a:lnTo>
                <a:lnTo>
                  <a:pt x="31271" y="23524"/>
                </a:lnTo>
                <a:lnTo>
                  <a:pt x="31271" y="23490"/>
                </a:lnTo>
                <a:lnTo>
                  <a:pt x="31271" y="23456"/>
                </a:lnTo>
                <a:lnTo>
                  <a:pt x="31260" y="23422"/>
                </a:lnTo>
                <a:lnTo>
                  <a:pt x="33239" y="22273"/>
                </a:lnTo>
                <a:lnTo>
                  <a:pt x="33273" y="22318"/>
                </a:lnTo>
                <a:lnTo>
                  <a:pt x="33330" y="22364"/>
                </a:lnTo>
                <a:lnTo>
                  <a:pt x="33387" y="22387"/>
                </a:lnTo>
                <a:lnTo>
                  <a:pt x="33455" y="22398"/>
                </a:lnTo>
                <a:lnTo>
                  <a:pt x="33512" y="22387"/>
                </a:lnTo>
                <a:lnTo>
                  <a:pt x="33569" y="22364"/>
                </a:lnTo>
                <a:lnTo>
                  <a:pt x="33626" y="22318"/>
                </a:lnTo>
                <a:lnTo>
                  <a:pt x="33660" y="22273"/>
                </a:lnTo>
                <a:lnTo>
                  <a:pt x="35616" y="23399"/>
                </a:lnTo>
                <a:lnTo>
                  <a:pt x="35605" y="23445"/>
                </a:lnTo>
                <a:lnTo>
                  <a:pt x="35605" y="23490"/>
                </a:lnTo>
                <a:lnTo>
                  <a:pt x="35605" y="23536"/>
                </a:lnTo>
                <a:lnTo>
                  <a:pt x="35616" y="23570"/>
                </a:lnTo>
                <a:lnTo>
                  <a:pt x="35639" y="23604"/>
                </a:lnTo>
                <a:lnTo>
                  <a:pt x="35662" y="23638"/>
                </a:lnTo>
                <a:lnTo>
                  <a:pt x="35696" y="23672"/>
                </a:lnTo>
                <a:lnTo>
                  <a:pt x="35730" y="23684"/>
                </a:lnTo>
                <a:lnTo>
                  <a:pt x="35776" y="23695"/>
                </a:lnTo>
                <a:lnTo>
                  <a:pt x="35821" y="23706"/>
                </a:lnTo>
                <a:lnTo>
                  <a:pt x="35867" y="23695"/>
                </a:lnTo>
                <a:lnTo>
                  <a:pt x="35901" y="23684"/>
                </a:lnTo>
                <a:lnTo>
                  <a:pt x="35946" y="23672"/>
                </a:lnTo>
                <a:lnTo>
                  <a:pt x="35969" y="23638"/>
                </a:lnTo>
                <a:lnTo>
                  <a:pt x="36003" y="23604"/>
                </a:lnTo>
                <a:lnTo>
                  <a:pt x="36015" y="23570"/>
                </a:lnTo>
                <a:lnTo>
                  <a:pt x="36037" y="23536"/>
                </a:lnTo>
                <a:lnTo>
                  <a:pt x="36037" y="23490"/>
                </a:lnTo>
                <a:lnTo>
                  <a:pt x="36037" y="23445"/>
                </a:lnTo>
                <a:lnTo>
                  <a:pt x="36015" y="23411"/>
                </a:lnTo>
                <a:lnTo>
                  <a:pt x="38028" y="22239"/>
                </a:lnTo>
                <a:lnTo>
                  <a:pt x="38062" y="22284"/>
                </a:lnTo>
                <a:lnTo>
                  <a:pt x="38096" y="22307"/>
                </a:lnTo>
                <a:lnTo>
                  <a:pt x="38142" y="22318"/>
                </a:lnTo>
                <a:lnTo>
                  <a:pt x="38187" y="22330"/>
                </a:lnTo>
                <a:lnTo>
                  <a:pt x="38233" y="22330"/>
                </a:lnTo>
                <a:lnTo>
                  <a:pt x="38267" y="22318"/>
                </a:lnTo>
                <a:lnTo>
                  <a:pt x="38290" y="22296"/>
                </a:lnTo>
                <a:lnTo>
                  <a:pt x="38324" y="22273"/>
                </a:lnTo>
                <a:lnTo>
                  <a:pt x="38347" y="22250"/>
                </a:lnTo>
                <a:lnTo>
                  <a:pt x="38358" y="22216"/>
                </a:lnTo>
                <a:lnTo>
                  <a:pt x="38369" y="22182"/>
                </a:lnTo>
                <a:lnTo>
                  <a:pt x="38381" y="22136"/>
                </a:lnTo>
                <a:lnTo>
                  <a:pt x="38369" y="22068"/>
                </a:lnTo>
                <a:lnTo>
                  <a:pt x="38335" y="22011"/>
                </a:lnTo>
                <a:lnTo>
                  <a:pt x="38278" y="21977"/>
                </a:lnTo>
                <a:lnTo>
                  <a:pt x="38210" y="21954"/>
                </a:lnTo>
                <a:lnTo>
                  <a:pt x="38210" y="19554"/>
                </a:lnTo>
                <a:lnTo>
                  <a:pt x="38278" y="19532"/>
                </a:lnTo>
                <a:lnTo>
                  <a:pt x="38324" y="19497"/>
                </a:lnTo>
                <a:lnTo>
                  <a:pt x="38347" y="19441"/>
                </a:lnTo>
                <a:lnTo>
                  <a:pt x="38358" y="19384"/>
                </a:lnTo>
                <a:lnTo>
                  <a:pt x="38358" y="19350"/>
                </a:lnTo>
                <a:lnTo>
                  <a:pt x="38347" y="19315"/>
                </a:lnTo>
                <a:lnTo>
                  <a:pt x="38312" y="19259"/>
                </a:lnTo>
                <a:lnTo>
                  <a:pt x="38256" y="19224"/>
                </a:lnTo>
                <a:lnTo>
                  <a:pt x="38221" y="19213"/>
                </a:lnTo>
                <a:lnTo>
                  <a:pt x="38153" y="19213"/>
                </a:lnTo>
                <a:lnTo>
                  <a:pt x="38119" y="19236"/>
                </a:lnTo>
                <a:lnTo>
                  <a:pt x="38085" y="19259"/>
                </a:lnTo>
                <a:lnTo>
                  <a:pt x="38051" y="19281"/>
                </a:lnTo>
                <a:lnTo>
                  <a:pt x="36049" y="18121"/>
                </a:lnTo>
                <a:lnTo>
                  <a:pt x="36060" y="18075"/>
                </a:lnTo>
                <a:lnTo>
                  <a:pt x="36071" y="18030"/>
                </a:lnTo>
                <a:lnTo>
                  <a:pt x="36060" y="17984"/>
                </a:lnTo>
                <a:lnTo>
                  <a:pt x="36049" y="17939"/>
                </a:lnTo>
                <a:lnTo>
                  <a:pt x="36026" y="17893"/>
                </a:lnTo>
                <a:lnTo>
                  <a:pt x="35992" y="17859"/>
                </a:lnTo>
                <a:lnTo>
                  <a:pt x="35958" y="17825"/>
                </a:lnTo>
                <a:lnTo>
                  <a:pt x="35912" y="17802"/>
                </a:lnTo>
                <a:lnTo>
                  <a:pt x="35867" y="17791"/>
                </a:lnTo>
                <a:lnTo>
                  <a:pt x="35764" y="17791"/>
                </a:lnTo>
                <a:lnTo>
                  <a:pt x="35719" y="17802"/>
                </a:lnTo>
                <a:lnTo>
                  <a:pt x="35685" y="17825"/>
                </a:lnTo>
                <a:lnTo>
                  <a:pt x="35651" y="17859"/>
                </a:lnTo>
                <a:lnTo>
                  <a:pt x="35616" y="17893"/>
                </a:lnTo>
                <a:lnTo>
                  <a:pt x="35594" y="17939"/>
                </a:lnTo>
                <a:lnTo>
                  <a:pt x="35582" y="17984"/>
                </a:lnTo>
                <a:lnTo>
                  <a:pt x="35571" y="18030"/>
                </a:lnTo>
                <a:lnTo>
                  <a:pt x="35582" y="18087"/>
                </a:lnTo>
                <a:lnTo>
                  <a:pt x="35594" y="18121"/>
                </a:lnTo>
                <a:lnTo>
                  <a:pt x="33671" y="19236"/>
                </a:lnTo>
                <a:lnTo>
                  <a:pt x="33626" y="19190"/>
                </a:lnTo>
                <a:lnTo>
                  <a:pt x="33569" y="19156"/>
                </a:lnTo>
                <a:lnTo>
                  <a:pt x="33512" y="19133"/>
                </a:lnTo>
                <a:lnTo>
                  <a:pt x="33455" y="19122"/>
                </a:lnTo>
                <a:lnTo>
                  <a:pt x="33387" y="19133"/>
                </a:lnTo>
                <a:lnTo>
                  <a:pt x="33330" y="19156"/>
                </a:lnTo>
                <a:lnTo>
                  <a:pt x="33273" y="19190"/>
                </a:lnTo>
                <a:lnTo>
                  <a:pt x="33239" y="19236"/>
                </a:lnTo>
                <a:lnTo>
                  <a:pt x="31317" y="18132"/>
                </a:lnTo>
                <a:lnTo>
                  <a:pt x="31339" y="18087"/>
                </a:lnTo>
                <a:lnTo>
                  <a:pt x="31339" y="18030"/>
                </a:lnTo>
                <a:lnTo>
                  <a:pt x="31328" y="17984"/>
                </a:lnTo>
                <a:lnTo>
                  <a:pt x="31317" y="17939"/>
                </a:lnTo>
                <a:lnTo>
                  <a:pt x="31294" y="17893"/>
                </a:lnTo>
                <a:lnTo>
                  <a:pt x="31260" y="17848"/>
                </a:lnTo>
                <a:lnTo>
                  <a:pt x="31226" y="17825"/>
                </a:lnTo>
                <a:lnTo>
                  <a:pt x="31180" y="17791"/>
                </a:lnTo>
                <a:lnTo>
                  <a:pt x="31135" y="17780"/>
                </a:lnTo>
                <a:lnTo>
                  <a:pt x="31032" y="17780"/>
                </a:lnTo>
                <a:lnTo>
                  <a:pt x="30975" y="17791"/>
                </a:lnTo>
                <a:lnTo>
                  <a:pt x="30930" y="17825"/>
                </a:lnTo>
                <a:lnTo>
                  <a:pt x="30896" y="17848"/>
                </a:lnTo>
                <a:lnTo>
                  <a:pt x="30862" y="17893"/>
                </a:lnTo>
                <a:lnTo>
                  <a:pt x="30839" y="17939"/>
                </a:lnTo>
                <a:lnTo>
                  <a:pt x="30827" y="17984"/>
                </a:lnTo>
                <a:lnTo>
                  <a:pt x="30816" y="18030"/>
                </a:lnTo>
                <a:lnTo>
                  <a:pt x="30827" y="18087"/>
                </a:lnTo>
                <a:lnTo>
                  <a:pt x="30839" y="18132"/>
                </a:lnTo>
                <a:lnTo>
                  <a:pt x="28916" y="19236"/>
                </a:lnTo>
                <a:lnTo>
                  <a:pt x="28882" y="19190"/>
                </a:lnTo>
                <a:lnTo>
                  <a:pt x="28825" y="19156"/>
                </a:lnTo>
                <a:lnTo>
                  <a:pt x="28768" y="19133"/>
                </a:lnTo>
                <a:lnTo>
                  <a:pt x="28643" y="19133"/>
                </a:lnTo>
                <a:lnTo>
                  <a:pt x="28586" y="19156"/>
                </a:lnTo>
                <a:lnTo>
                  <a:pt x="28541" y="19190"/>
                </a:lnTo>
                <a:lnTo>
                  <a:pt x="28495" y="19236"/>
                </a:lnTo>
                <a:lnTo>
                  <a:pt x="26573" y="18121"/>
                </a:lnTo>
                <a:lnTo>
                  <a:pt x="26584" y="18087"/>
                </a:lnTo>
                <a:lnTo>
                  <a:pt x="26584" y="18030"/>
                </a:lnTo>
                <a:lnTo>
                  <a:pt x="26584" y="17984"/>
                </a:lnTo>
                <a:lnTo>
                  <a:pt x="26573" y="17939"/>
                </a:lnTo>
                <a:lnTo>
                  <a:pt x="26550" y="17905"/>
                </a:lnTo>
                <a:lnTo>
                  <a:pt x="26528" y="17871"/>
                </a:lnTo>
                <a:lnTo>
                  <a:pt x="26493" y="17837"/>
                </a:lnTo>
                <a:lnTo>
                  <a:pt x="26448" y="17814"/>
                </a:lnTo>
                <a:lnTo>
                  <a:pt x="26414" y="17791"/>
                </a:lnTo>
                <a:lnTo>
                  <a:pt x="26368" y="17791"/>
                </a:lnTo>
                <a:lnTo>
                  <a:pt x="26368" y="15505"/>
                </a:lnTo>
                <a:lnTo>
                  <a:pt x="26402" y="15493"/>
                </a:lnTo>
                <a:lnTo>
                  <a:pt x="26448" y="15482"/>
                </a:lnTo>
                <a:lnTo>
                  <a:pt x="26482" y="15459"/>
                </a:lnTo>
                <a:lnTo>
                  <a:pt x="26505" y="15436"/>
                </a:lnTo>
                <a:lnTo>
                  <a:pt x="26539" y="15402"/>
                </a:lnTo>
                <a:lnTo>
                  <a:pt x="26550" y="15357"/>
                </a:lnTo>
                <a:lnTo>
                  <a:pt x="26562" y="15323"/>
                </a:lnTo>
                <a:lnTo>
                  <a:pt x="26573" y="15277"/>
                </a:lnTo>
                <a:lnTo>
                  <a:pt x="26562" y="15232"/>
                </a:lnTo>
                <a:lnTo>
                  <a:pt x="26550" y="15186"/>
                </a:lnTo>
                <a:lnTo>
                  <a:pt x="28564" y="14026"/>
                </a:lnTo>
                <a:lnTo>
                  <a:pt x="28598" y="14060"/>
                </a:lnTo>
                <a:lnTo>
                  <a:pt x="28632" y="14083"/>
                </a:lnTo>
                <a:lnTo>
                  <a:pt x="28666" y="14094"/>
                </a:lnTo>
                <a:lnTo>
                  <a:pt x="28712" y="14105"/>
                </a:lnTo>
                <a:lnTo>
                  <a:pt x="28757" y="14094"/>
                </a:lnTo>
                <a:lnTo>
                  <a:pt x="28791" y="14083"/>
                </a:lnTo>
                <a:lnTo>
                  <a:pt x="28825" y="14060"/>
                </a:lnTo>
                <a:lnTo>
                  <a:pt x="28848" y="14026"/>
                </a:lnTo>
                <a:lnTo>
                  <a:pt x="30839" y="15163"/>
                </a:lnTo>
                <a:lnTo>
                  <a:pt x="30827" y="15220"/>
                </a:lnTo>
                <a:lnTo>
                  <a:pt x="30816" y="15277"/>
                </a:lnTo>
                <a:lnTo>
                  <a:pt x="30816" y="15334"/>
                </a:lnTo>
                <a:lnTo>
                  <a:pt x="30839" y="15380"/>
                </a:lnTo>
                <a:lnTo>
                  <a:pt x="30862" y="15425"/>
                </a:lnTo>
                <a:lnTo>
                  <a:pt x="30896" y="15459"/>
                </a:lnTo>
                <a:lnTo>
                  <a:pt x="30930" y="15493"/>
                </a:lnTo>
                <a:lnTo>
                  <a:pt x="30975" y="15516"/>
                </a:lnTo>
                <a:lnTo>
                  <a:pt x="31021" y="15539"/>
                </a:lnTo>
                <a:lnTo>
                  <a:pt x="31135" y="15539"/>
                </a:lnTo>
                <a:lnTo>
                  <a:pt x="31180" y="15516"/>
                </a:lnTo>
                <a:lnTo>
                  <a:pt x="31226" y="15493"/>
                </a:lnTo>
                <a:lnTo>
                  <a:pt x="31271" y="15459"/>
                </a:lnTo>
                <a:lnTo>
                  <a:pt x="31294" y="15425"/>
                </a:lnTo>
                <a:lnTo>
                  <a:pt x="31328" y="15380"/>
                </a:lnTo>
                <a:lnTo>
                  <a:pt x="31339" y="15334"/>
                </a:lnTo>
                <a:lnTo>
                  <a:pt x="31339" y="15277"/>
                </a:lnTo>
                <a:lnTo>
                  <a:pt x="31339" y="15220"/>
                </a:lnTo>
                <a:lnTo>
                  <a:pt x="31317" y="15175"/>
                </a:lnTo>
                <a:lnTo>
                  <a:pt x="33228" y="14071"/>
                </a:lnTo>
                <a:lnTo>
                  <a:pt x="33262" y="14117"/>
                </a:lnTo>
                <a:lnTo>
                  <a:pt x="33319" y="14162"/>
                </a:lnTo>
                <a:lnTo>
                  <a:pt x="33376" y="14185"/>
                </a:lnTo>
                <a:lnTo>
                  <a:pt x="33455" y="14196"/>
                </a:lnTo>
                <a:lnTo>
                  <a:pt x="33501" y="14196"/>
                </a:lnTo>
                <a:lnTo>
                  <a:pt x="33558" y="14174"/>
                </a:lnTo>
                <a:lnTo>
                  <a:pt x="33603" y="14151"/>
                </a:lnTo>
                <a:lnTo>
                  <a:pt x="33637" y="14117"/>
                </a:lnTo>
                <a:lnTo>
                  <a:pt x="33671" y="14083"/>
                </a:lnTo>
                <a:lnTo>
                  <a:pt x="33694" y="14037"/>
                </a:lnTo>
                <a:lnTo>
                  <a:pt x="33705" y="13980"/>
                </a:lnTo>
                <a:lnTo>
                  <a:pt x="33717" y="13935"/>
                </a:lnTo>
                <a:lnTo>
                  <a:pt x="33705" y="13878"/>
                </a:lnTo>
                <a:lnTo>
                  <a:pt x="33694" y="13832"/>
                </a:lnTo>
                <a:lnTo>
                  <a:pt x="33671" y="13787"/>
                </a:lnTo>
                <a:lnTo>
                  <a:pt x="33649" y="13753"/>
                </a:lnTo>
                <a:lnTo>
                  <a:pt x="33614" y="13719"/>
                </a:lnTo>
                <a:lnTo>
                  <a:pt x="33569" y="13696"/>
                </a:lnTo>
                <a:lnTo>
                  <a:pt x="33523" y="13673"/>
                </a:lnTo>
                <a:lnTo>
                  <a:pt x="33478" y="13662"/>
                </a:lnTo>
                <a:lnTo>
                  <a:pt x="33478" y="11375"/>
                </a:lnTo>
                <a:lnTo>
                  <a:pt x="33546" y="11353"/>
                </a:lnTo>
                <a:lnTo>
                  <a:pt x="33603" y="11307"/>
                </a:lnTo>
                <a:lnTo>
                  <a:pt x="33637" y="11250"/>
                </a:lnTo>
                <a:lnTo>
                  <a:pt x="33649" y="11216"/>
                </a:lnTo>
                <a:lnTo>
                  <a:pt x="33649" y="11171"/>
                </a:lnTo>
                <a:lnTo>
                  <a:pt x="33649" y="11136"/>
                </a:lnTo>
                <a:lnTo>
                  <a:pt x="33637" y="11091"/>
                </a:lnTo>
                <a:lnTo>
                  <a:pt x="33614" y="11057"/>
                </a:lnTo>
                <a:lnTo>
                  <a:pt x="33592" y="11034"/>
                </a:lnTo>
                <a:lnTo>
                  <a:pt x="33558" y="11000"/>
                </a:lnTo>
                <a:lnTo>
                  <a:pt x="33523" y="10989"/>
                </a:lnTo>
                <a:lnTo>
                  <a:pt x="33489" y="10977"/>
                </a:lnTo>
                <a:lnTo>
                  <a:pt x="33455" y="10966"/>
                </a:lnTo>
                <a:lnTo>
                  <a:pt x="33398" y="10977"/>
                </a:lnTo>
                <a:lnTo>
                  <a:pt x="33353" y="10989"/>
                </a:lnTo>
                <a:lnTo>
                  <a:pt x="33319" y="11023"/>
                </a:lnTo>
                <a:lnTo>
                  <a:pt x="33285" y="11057"/>
                </a:lnTo>
                <a:lnTo>
                  <a:pt x="31271" y="9897"/>
                </a:lnTo>
                <a:lnTo>
                  <a:pt x="31282" y="9828"/>
                </a:lnTo>
                <a:lnTo>
                  <a:pt x="31282" y="9783"/>
                </a:lnTo>
                <a:lnTo>
                  <a:pt x="31271" y="9749"/>
                </a:lnTo>
                <a:lnTo>
                  <a:pt x="31237" y="9692"/>
                </a:lnTo>
                <a:lnTo>
                  <a:pt x="31180" y="9646"/>
                </a:lnTo>
                <a:lnTo>
                  <a:pt x="31146" y="9635"/>
                </a:lnTo>
                <a:lnTo>
                  <a:pt x="31100" y="9624"/>
                </a:lnTo>
                <a:lnTo>
                  <a:pt x="31100" y="7269"/>
                </a:lnTo>
                <a:lnTo>
                  <a:pt x="31146" y="7257"/>
                </a:lnTo>
                <a:lnTo>
                  <a:pt x="31180" y="7246"/>
                </a:lnTo>
                <a:lnTo>
                  <a:pt x="31237" y="7201"/>
                </a:lnTo>
                <a:lnTo>
                  <a:pt x="31271" y="7144"/>
                </a:lnTo>
                <a:lnTo>
                  <a:pt x="31282" y="7110"/>
                </a:lnTo>
                <a:lnTo>
                  <a:pt x="31282" y="7064"/>
                </a:lnTo>
                <a:lnTo>
                  <a:pt x="31282" y="7030"/>
                </a:lnTo>
                <a:lnTo>
                  <a:pt x="31271" y="6984"/>
                </a:lnTo>
                <a:lnTo>
                  <a:pt x="33262" y="5836"/>
                </a:lnTo>
                <a:lnTo>
                  <a:pt x="33296" y="5881"/>
                </a:lnTo>
                <a:lnTo>
                  <a:pt x="33341" y="5915"/>
                </a:lnTo>
                <a:lnTo>
                  <a:pt x="33387" y="5938"/>
                </a:lnTo>
                <a:lnTo>
                  <a:pt x="33455" y="5949"/>
                </a:lnTo>
                <a:lnTo>
                  <a:pt x="33512" y="5938"/>
                </a:lnTo>
                <a:lnTo>
                  <a:pt x="33558" y="5915"/>
                </a:lnTo>
                <a:lnTo>
                  <a:pt x="33603" y="5881"/>
                </a:lnTo>
                <a:lnTo>
                  <a:pt x="33637" y="5836"/>
                </a:lnTo>
                <a:lnTo>
                  <a:pt x="35594" y="6962"/>
                </a:lnTo>
                <a:lnTo>
                  <a:pt x="35582" y="7019"/>
                </a:lnTo>
                <a:lnTo>
                  <a:pt x="35571" y="7064"/>
                </a:lnTo>
                <a:lnTo>
                  <a:pt x="35582" y="7121"/>
                </a:lnTo>
                <a:lnTo>
                  <a:pt x="35594" y="7166"/>
                </a:lnTo>
                <a:lnTo>
                  <a:pt x="35616" y="7201"/>
                </a:lnTo>
                <a:lnTo>
                  <a:pt x="35651" y="7246"/>
                </a:lnTo>
                <a:lnTo>
                  <a:pt x="35685" y="7269"/>
                </a:lnTo>
                <a:lnTo>
                  <a:pt x="35719" y="7292"/>
                </a:lnTo>
                <a:lnTo>
                  <a:pt x="35776" y="7303"/>
                </a:lnTo>
                <a:lnTo>
                  <a:pt x="35821" y="7314"/>
                </a:lnTo>
                <a:lnTo>
                  <a:pt x="35867" y="7303"/>
                </a:lnTo>
                <a:lnTo>
                  <a:pt x="35912" y="7292"/>
                </a:lnTo>
                <a:lnTo>
                  <a:pt x="35958" y="7269"/>
                </a:lnTo>
                <a:lnTo>
                  <a:pt x="35992" y="7246"/>
                </a:lnTo>
                <a:lnTo>
                  <a:pt x="36026" y="7201"/>
                </a:lnTo>
                <a:lnTo>
                  <a:pt x="36049" y="7166"/>
                </a:lnTo>
                <a:lnTo>
                  <a:pt x="36060" y="7121"/>
                </a:lnTo>
                <a:lnTo>
                  <a:pt x="36060" y="7064"/>
                </a:lnTo>
                <a:lnTo>
                  <a:pt x="36060" y="7019"/>
                </a:lnTo>
                <a:lnTo>
                  <a:pt x="36049" y="6973"/>
                </a:lnTo>
                <a:lnTo>
                  <a:pt x="38017" y="5824"/>
                </a:lnTo>
                <a:lnTo>
                  <a:pt x="38051" y="5870"/>
                </a:lnTo>
                <a:lnTo>
                  <a:pt x="38085" y="5904"/>
                </a:lnTo>
                <a:lnTo>
                  <a:pt x="38142" y="5927"/>
                </a:lnTo>
                <a:lnTo>
                  <a:pt x="38233" y="5927"/>
                </a:lnTo>
                <a:lnTo>
                  <a:pt x="38278" y="5915"/>
                </a:lnTo>
                <a:lnTo>
                  <a:pt x="38312" y="5892"/>
                </a:lnTo>
                <a:lnTo>
                  <a:pt x="38335" y="5870"/>
                </a:lnTo>
                <a:lnTo>
                  <a:pt x="38369" y="5836"/>
                </a:lnTo>
                <a:lnTo>
                  <a:pt x="38381" y="5801"/>
                </a:lnTo>
                <a:lnTo>
                  <a:pt x="38392" y="5767"/>
                </a:lnTo>
                <a:lnTo>
                  <a:pt x="38403" y="5722"/>
                </a:lnTo>
                <a:lnTo>
                  <a:pt x="38392" y="5676"/>
                </a:lnTo>
                <a:lnTo>
                  <a:pt x="38381" y="5642"/>
                </a:lnTo>
                <a:lnTo>
                  <a:pt x="38347" y="5585"/>
                </a:lnTo>
                <a:lnTo>
                  <a:pt x="38290" y="5540"/>
                </a:lnTo>
                <a:lnTo>
                  <a:pt x="38256" y="5528"/>
                </a:lnTo>
                <a:lnTo>
                  <a:pt x="38210" y="5517"/>
                </a:lnTo>
                <a:lnTo>
                  <a:pt x="38210" y="3185"/>
                </a:lnTo>
                <a:lnTo>
                  <a:pt x="38256" y="3174"/>
                </a:lnTo>
                <a:lnTo>
                  <a:pt x="38290" y="3162"/>
                </a:lnTo>
                <a:lnTo>
                  <a:pt x="38324" y="3140"/>
                </a:lnTo>
                <a:lnTo>
                  <a:pt x="38358" y="3117"/>
                </a:lnTo>
                <a:lnTo>
                  <a:pt x="38381" y="3083"/>
                </a:lnTo>
                <a:lnTo>
                  <a:pt x="38403" y="3049"/>
                </a:lnTo>
                <a:lnTo>
                  <a:pt x="38415" y="3003"/>
                </a:lnTo>
                <a:lnTo>
                  <a:pt x="38415" y="2958"/>
                </a:lnTo>
                <a:lnTo>
                  <a:pt x="38415" y="2923"/>
                </a:lnTo>
                <a:lnTo>
                  <a:pt x="38403" y="2878"/>
                </a:lnTo>
                <a:lnTo>
                  <a:pt x="38381" y="2844"/>
                </a:lnTo>
                <a:lnTo>
                  <a:pt x="38347" y="2810"/>
                </a:lnTo>
                <a:lnTo>
                  <a:pt x="38312" y="2776"/>
                </a:lnTo>
                <a:lnTo>
                  <a:pt x="38278" y="2753"/>
                </a:lnTo>
                <a:lnTo>
                  <a:pt x="38233" y="2741"/>
                </a:lnTo>
                <a:lnTo>
                  <a:pt x="38142" y="2741"/>
                </a:lnTo>
                <a:lnTo>
                  <a:pt x="38085" y="2764"/>
                </a:lnTo>
                <a:lnTo>
                  <a:pt x="38051" y="2798"/>
                </a:lnTo>
                <a:lnTo>
                  <a:pt x="38017" y="2832"/>
                </a:lnTo>
                <a:lnTo>
                  <a:pt x="35992" y="1661"/>
                </a:lnTo>
                <a:lnTo>
                  <a:pt x="35992" y="1615"/>
                </a:lnTo>
                <a:lnTo>
                  <a:pt x="35992" y="1581"/>
                </a:lnTo>
                <a:lnTo>
                  <a:pt x="35980" y="1547"/>
                </a:lnTo>
                <a:lnTo>
                  <a:pt x="35946" y="1490"/>
                </a:lnTo>
                <a:lnTo>
                  <a:pt x="35889" y="1456"/>
                </a:lnTo>
                <a:lnTo>
                  <a:pt x="35855" y="1445"/>
                </a:lnTo>
                <a:lnTo>
                  <a:pt x="35821" y="1433"/>
                </a:lnTo>
                <a:lnTo>
                  <a:pt x="35787" y="1445"/>
                </a:lnTo>
                <a:lnTo>
                  <a:pt x="35753" y="1456"/>
                </a:lnTo>
                <a:lnTo>
                  <a:pt x="35696" y="1490"/>
                </a:lnTo>
                <a:lnTo>
                  <a:pt x="35662" y="1547"/>
                </a:lnTo>
                <a:lnTo>
                  <a:pt x="35651" y="1581"/>
                </a:lnTo>
                <a:lnTo>
                  <a:pt x="35639" y="1615"/>
                </a:lnTo>
                <a:lnTo>
                  <a:pt x="35651" y="1672"/>
                </a:lnTo>
                <a:lnTo>
                  <a:pt x="33649" y="2821"/>
                </a:lnTo>
                <a:lnTo>
                  <a:pt x="33614" y="2776"/>
                </a:lnTo>
                <a:lnTo>
                  <a:pt x="33569" y="2741"/>
                </a:lnTo>
                <a:lnTo>
                  <a:pt x="33512" y="2719"/>
                </a:lnTo>
                <a:lnTo>
                  <a:pt x="33387" y="2719"/>
                </a:lnTo>
                <a:lnTo>
                  <a:pt x="33330" y="2741"/>
                </a:lnTo>
                <a:lnTo>
                  <a:pt x="33285" y="2776"/>
                </a:lnTo>
                <a:lnTo>
                  <a:pt x="33250" y="2821"/>
                </a:lnTo>
                <a:lnTo>
                  <a:pt x="31305" y="1695"/>
                </a:lnTo>
                <a:lnTo>
                  <a:pt x="31317" y="1661"/>
                </a:lnTo>
                <a:lnTo>
                  <a:pt x="31317" y="1615"/>
                </a:lnTo>
                <a:lnTo>
                  <a:pt x="31317" y="1570"/>
                </a:lnTo>
                <a:lnTo>
                  <a:pt x="31305" y="1524"/>
                </a:lnTo>
                <a:lnTo>
                  <a:pt x="31282" y="1490"/>
                </a:lnTo>
                <a:lnTo>
                  <a:pt x="31260" y="1456"/>
                </a:lnTo>
                <a:lnTo>
                  <a:pt x="31226" y="1422"/>
                </a:lnTo>
                <a:lnTo>
                  <a:pt x="31191" y="1399"/>
                </a:lnTo>
                <a:lnTo>
                  <a:pt x="31146" y="1388"/>
                </a:lnTo>
                <a:lnTo>
                  <a:pt x="31100" y="1376"/>
                </a:lnTo>
                <a:lnTo>
                  <a:pt x="31100" y="0"/>
                </a:lnTo>
                <a:lnTo>
                  <a:pt x="31055" y="0"/>
                </a:lnTo>
                <a:lnTo>
                  <a:pt x="31055" y="1376"/>
                </a:lnTo>
                <a:lnTo>
                  <a:pt x="31009" y="1388"/>
                </a:lnTo>
                <a:lnTo>
                  <a:pt x="30975" y="1399"/>
                </a:lnTo>
                <a:lnTo>
                  <a:pt x="30941" y="1422"/>
                </a:lnTo>
                <a:lnTo>
                  <a:pt x="30907" y="1456"/>
                </a:lnTo>
                <a:lnTo>
                  <a:pt x="30873" y="1490"/>
                </a:lnTo>
                <a:lnTo>
                  <a:pt x="30862" y="1524"/>
                </a:lnTo>
                <a:lnTo>
                  <a:pt x="30850" y="1570"/>
                </a:lnTo>
                <a:lnTo>
                  <a:pt x="30839" y="1615"/>
                </a:lnTo>
                <a:lnTo>
                  <a:pt x="30839" y="1661"/>
                </a:lnTo>
                <a:lnTo>
                  <a:pt x="30862" y="1695"/>
                </a:lnTo>
                <a:lnTo>
                  <a:pt x="28871" y="2844"/>
                </a:lnTo>
                <a:lnTo>
                  <a:pt x="28848" y="2810"/>
                </a:lnTo>
                <a:lnTo>
                  <a:pt x="28803" y="2776"/>
                </a:lnTo>
                <a:lnTo>
                  <a:pt x="28757" y="2764"/>
                </a:lnTo>
                <a:lnTo>
                  <a:pt x="28712" y="2753"/>
                </a:lnTo>
                <a:lnTo>
                  <a:pt x="28655" y="2764"/>
                </a:lnTo>
                <a:lnTo>
                  <a:pt x="28621" y="2776"/>
                </a:lnTo>
                <a:lnTo>
                  <a:pt x="28575" y="2810"/>
                </a:lnTo>
                <a:lnTo>
                  <a:pt x="28541" y="2844"/>
                </a:lnTo>
                <a:lnTo>
                  <a:pt x="26516" y="1672"/>
                </a:lnTo>
                <a:lnTo>
                  <a:pt x="26516" y="1615"/>
                </a:lnTo>
                <a:lnTo>
                  <a:pt x="26505" y="1547"/>
                </a:lnTo>
                <a:lnTo>
                  <a:pt x="26471" y="1490"/>
                </a:lnTo>
                <a:lnTo>
                  <a:pt x="26425" y="1456"/>
                </a:lnTo>
                <a:lnTo>
                  <a:pt x="26368" y="1433"/>
                </a:lnTo>
                <a:lnTo>
                  <a:pt x="26368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3"/>
          <p:cNvSpPr/>
          <p:nvPr/>
        </p:nvSpPr>
        <p:spPr>
          <a:xfrm>
            <a:off x="6765091" y="4445691"/>
            <a:ext cx="544258" cy="608522"/>
          </a:xfrm>
          <a:custGeom>
            <a:avLst/>
            <a:gdLst/>
            <a:ahLst/>
            <a:cxnLst/>
            <a:rect l="l" t="t" r="r" b="b"/>
            <a:pathLst>
              <a:path w="5200" h="5814" extrusionOk="0">
                <a:moveTo>
                  <a:pt x="2776" y="296"/>
                </a:moveTo>
                <a:lnTo>
                  <a:pt x="4824" y="1479"/>
                </a:lnTo>
                <a:lnTo>
                  <a:pt x="4813" y="1536"/>
                </a:lnTo>
                <a:lnTo>
                  <a:pt x="4824" y="1605"/>
                </a:lnTo>
                <a:lnTo>
                  <a:pt x="4858" y="1661"/>
                </a:lnTo>
                <a:lnTo>
                  <a:pt x="4904" y="1696"/>
                </a:lnTo>
                <a:lnTo>
                  <a:pt x="4961" y="1718"/>
                </a:lnTo>
                <a:lnTo>
                  <a:pt x="4961" y="4084"/>
                </a:lnTo>
                <a:lnTo>
                  <a:pt x="4926" y="4084"/>
                </a:lnTo>
                <a:lnTo>
                  <a:pt x="4892" y="4107"/>
                </a:lnTo>
                <a:lnTo>
                  <a:pt x="4858" y="4119"/>
                </a:lnTo>
                <a:lnTo>
                  <a:pt x="4824" y="4153"/>
                </a:lnTo>
                <a:lnTo>
                  <a:pt x="4801" y="4175"/>
                </a:lnTo>
                <a:lnTo>
                  <a:pt x="4779" y="4221"/>
                </a:lnTo>
                <a:lnTo>
                  <a:pt x="4767" y="4255"/>
                </a:lnTo>
                <a:lnTo>
                  <a:pt x="4767" y="4301"/>
                </a:lnTo>
                <a:lnTo>
                  <a:pt x="4767" y="4335"/>
                </a:lnTo>
                <a:lnTo>
                  <a:pt x="4779" y="4380"/>
                </a:lnTo>
                <a:lnTo>
                  <a:pt x="2754" y="5552"/>
                </a:lnTo>
                <a:lnTo>
                  <a:pt x="2731" y="5518"/>
                </a:lnTo>
                <a:lnTo>
                  <a:pt x="2697" y="5495"/>
                </a:lnTo>
                <a:lnTo>
                  <a:pt x="2663" y="5484"/>
                </a:lnTo>
                <a:lnTo>
                  <a:pt x="2617" y="5472"/>
                </a:lnTo>
                <a:lnTo>
                  <a:pt x="2572" y="5484"/>
                </a:lnTo>
                <a:lnTo>
                  <a:pt x="2538" y="5495"/>
                </a:lnTo>
                <a:lnTo>
                  <a:pt x="2503" y="5518"/>
                </a:lnTo>
                <a:lnTo>
                  <a:pt x="2481" y="5552"/>
                </a:lnTo>
                <a:lnTo>
                  <a:pt x="479" y="4392"/>
                </a:lnTo>
                <a:lnTo>
                  <a:pt x="490" y="4346"/>
                </a:lnTo>
                <a:lnTo>
                  <a:pt x="490" y="4301"/>
                </a:lnTo>
                <a:lnTo>
                  <a:pt x="490" y="4244"/>
                </a:lnTo>
                <a:lnTo>
                  <a:pt x="479" y="4210"/>
                </a:lnTo>
                <a:lnTo>
                  <a:pt x="456" y="4164"/>
                </a:lnTo>
                <a:lnTo>
                  <a:pt x="433" y="4130"/>
                </a:lnTo>
                <a:lnTo>
                  <a:pt x="399" y="4096"/>
                </a:lnTo>
                <a:lnTo>
                  <a:pt x="354" y="4073"/>
                </a:lnTo>
                <a:lnTo>
                  <a:pt x="319" y="4062"/>
                </a:lnTo>
                <a:lnTo>
                  <a:pt x="274" y="4050"/>
                </a:lnTo>
                <a:lnTo>
                  <a:pt x="274" y="1718"/>
                </a:lnTo>
                <a:lnTo>
                  <a:pt x="331" y="1696"/>
                </a:lnTo>
                <a:lnTo>
                  <a:pt x="376" y="1661"/>
                </a:lnTo>
                <a:lnTo>
                  <a:pt x="410" y="1605"/>
                </a:lnTo>
                <a:lnTo>
                  <a:pt x="422" y="1536"/>
                </a:lnTo>
                <a:lnTo>
                  <a:pt x="410" y="1479"/>
                </a:lnTo>
                <a:lnTo>
                  <a:pt x="2458" y="296"/>
                </a:lnTo>
                <a:lnTo>
                  <a:pt x="2492" y="331"/>
                </a:lnTo>
                <a:lnTo>
                  <a:pt x="2526" y="353"/>
                </a:lnTo>
                <a:lnTo>
                  <a:pt x="2572" y="376"/>
                </a:lnTo>
                <a:lnTo>
                  <a:pt x="2663" y="376"/>
                </a:lnTo>
                <a:lnTo>
                  <a:pt x="2708" y="353"/>
                </a:lnTo>
                <a:lnTo>
                  <a:pt x="2742" y="331"/>
                </a:lnTo>
                <a:lnTo>
                  <a:pt x="2776" y="296"/>
                </a:lnTo>
                <a:close/>
                <a:moveTo>
                  <a:pt x="2583" y="1"/>
                </a:moveTo>
                <a:lnTo>
                  <a:pt x="2538" y="12"/>
                </a:lnTo>
                <a:lnTo>
                  <a:pt x="2515" y="35"/>
                </a:lnTo>
                <a:lnTo>
                  <a:pt x="2481" y="58"/>
                </a:lnTo>
                <a:lnTo>
                  <a:pt x="2458" y="80"/>
                </a:lnTo>
                <a:lnTo>
                  <a:pt x="2447" y="114"/>
                </a:lnTo>
                <a:lnTo>
                  <a:pt x="2435" y="149"/>
                </a:lnTo>
                <a:lnTo>
                  <a:pt x="2424" y="194"/>
                </a:lnTo>
                <a:lnTo>
                  <a:pt x="2435" y="251"/>
                </a:lnTo>
                <a:lnTo>
                  <a:pt x="388" y="1434"/>
                </a:lnTo>
                <a:lnTo>
                  <a:pt x="365" y="1411"/>
                </a:lnTo>
                <a:lnTo>
                  <a:pt x="331" y="1377"/>
                </a:lnTo>
                <a:lnTo>
                  <a:pt x="285" y="1366"/>
                </a:lnTo>
                <a:lnTo>
                  <a:pt x="206" y="1366"/>
                </a:lnTo>
                <a:lnTo>
                  <a:pt x="172" y="1377"/>
                </a:lnTo>
                <a:lnTo>
                  <a:pt x="115" y="1411"/>
                </a:lnTo>
                <a:lnTo>
                  <a:pt x="81" y="1468"/>
                </a:lnTo>
                <a:lnTo>
                  <a:pt x="69" y="1502"/>
                </a:lnTo>
                <a:lnTo>
                  <a:pt x="69" y="1536"/>
                </a:lnTo>
                <a:lnTo>
                  <a:pt x="81" y="1605"/>
                </a:lnTo>
                <a:lnTo>
                  <a:pt x="115" y="1661"/>
                </a:lnTo>
                <a:lnTo>
                  <a:pt x="160" y="1696"/>
                </a:lnTo>
                <a:lnTo>
                  <a:pt x="228" y="1718"/>
                </a:lnTo>
                <a:lnTo>
                  <a:pt x="228" y="4050"/>
                </a:lnTo>
                <a:lnTo>
                  <a:pt x="183" y="4062"/>
                </a:lnTo>
                <a:lnTo>
                  <a:pt x="137" y="4073"/>
                </a:lnTo>
                <a:lnTo>
                  <a:pt x="92" y="4096"/>
                </a:lnTo>
                <a:lnTo>
                  <a:pt x="58" y="4130"/>
                </a:lnTo>
                <a:lnTo>
                  <a:pt x="35" y="4164"/>
                </a:lnTo>
                <a:lnTo>
                  <a:pt x="12" y="4210"/>
                </a:lnTo>
                <a:lnTo>
                  <a:pt x="1" y="4244"/>
                </a:lnTo>
                <a:lnTo>
                  <a:pt x="1" y="4301"/>
                </a:lnTo>
                <a:lnTo>
                  <a:pt x="1" y="4346"/>
                </a:lnTo>
                <a:lnTo>
                  <a:pt x="12" y="4392"/>
                </a:lnTo>
                <a:lnTo>
                  <a:pt x="35" y="4437"/>
                </a:lnTo>
                <a:lnTo>
                  <a:pt x="69" y="4471"/>
                </a:lnTo>
                <a:lnTo>
                  <a:pt x="103" y="4505"/>
                </a:lnTo>
                <a:lnTo>
                  <a:pt x="149" y="4528"/>
                </a:lnTo>
                <a:lnTo>
                  <a:pt x="194" y="4539"/>
                </a:lnTo>
                <a:lnTo>
                  <a:pt x="251" y="4551"/>
                </a:lnTo>
                <a:lnTo>
                  <a:pt x="308" y="4539"/>
                </a:lnTo>
                <a:lnTo>
                  <a:pt x="365" y="4517"/>
                </a:lnTo>
                <a:lnTo>
                  <a:pt x="422" y="4483"/>
                </a:lnTo>
                <a:lnTo>
                  <a:pt x="456" y="4437"/>
                </a:lnTo>
                <a:lnTo>
                  <a:pt x="2458" y="5586"/>
                </a:lnTo>
                <a:lnTo>
                  <a:pt x="2447" y="5643"/>
                </a:lnTo>
                <a:lnTo>
                  <a:pt x="2447" y="5677"/>
                </a:lnTo>
                <a:lnTo>
                  <a:pt x="2458" y="5711"/>
                </a:lnTo>
                <a:lnTo>
                  <a:pt x="2492" y="5768"/>
                </a:lnTo>
                <a:lnTo>
                  <a:pt x="2549" y="5802"/>
                </a:lnTo>
                <a:lnTo>
                  <a:pt x="2583" y="5813"/>
                </a:lnTo>
                <a:lnTo>
                  <a:pt x="2651" y="5813"/>
                </a:lnTo>
                <a:lnTo>
                  <a:pt x="2685" y="5802"/>
                </a:lnTo>
                <a:lnTo>
                  <a:pt x="2731" y="5768"/>
                </a:lnTo>
                <a:lnTo>
                  <a:pt x="2776" y="5711"/>
                </a:lnTo>
                <a:lnTo>
                  <a:pt x="2776" y="5677"/>
                </a:lnTo>
                <a:lnTo>
                  <a:pt x="2788" y="5643"/>
                </a:lnTo>
                <a:lnTo>
                  <a:pt x="2776" y="5586"/>
                </a:lnTo>
                <a:lnTo>
                  <a:pt x="4801" y="4414"/>
                </a:lnTo>
                <a:lnTo>
                  <a:pt x="4835" y="4460"/>
                </a:lnTo>
                <a:lnTo>
                  <a:pt x="4881" y="4494"/>
                </a:lnTo>
                <a:lnTo>
                  <a:pt x="4926" y="4505"/>
                </a:lnTo>
                <a:lnTo>
                  <a:pt x="4983" y="4517"/>
                </a:lnTo>
                <a:lnTo>
                  <a:pt x="5029" y="4517"/>
                </a:lnTo>
                <a:lnTo>
                  <a:pt x="5074" y="4494"/>
                </a:lnTo>
                <a:lnTo>
                  <a:pt x="5108" y="4483"/>
                </a:lnTo>
                <a:lnTo>
                  <a:pt x="5143" y="4448"/>
                </a:lnTo>
                <a:lnTo>
                  <a:pt x="5165" y="4414"/>
                </a:lnTo>
                <a:lnTo>
                  <a:pt x="5188" y="4380"/>
                </a:lnTo>
                <a:lnTo>
                  <a:pt x="5199" y="4346"/>
                </a:lnTo>
                <a:lnTo>
                  <a:pt x="5199" y="4301"/>
                </a:lnTo>
                <a:lnTo>
                  <a:pt x="5199" y="4255"/>
                </a:lnTo>
                <a:lnTo>
                  <a:pt x="5188" y="4221"/>
                </a:lnTo>
                <a:lnTo>
                  <a:pt x="5177" y="4187"/>
                </a:lnTo>
                <a:lnTo>
                  <a:pt x="5154" y="4153"/>
                </a:lnTo>
                <a:lnTo>
                  <a:pt x="5120" y="4130"/>
                </a:lnTo>
                <a:lnTo>
                  <a:pt x="5086" y="4107"/>
                </a:lnTo>
                <a:lnTo>
                  <a:pt x="5052" y="4084"/>
                </a:lnTo>
                <a:lnTo>
                  <a:pt x="5006" y="4084"/>
                </a:lnTo>
                <a:lnTo>
                  <a:pt x="5006" y="1707"/>
                </a:lnTo>
                <a:lnTo>
                  <a:pt x="5074" y="1696"/>
                </a:lnTo>
                <a:lnTo>
                  <a:pt x="5120" y="1650"/>
                </a:lnTo>
                <a:lnTo>
                  <a:pt x="5154" y="1605"/>
                </a:lnTo>
                <a:lnTo>
                  <a:pt x="5165" y="1536"/>
                </a:lnTo>
                <a:lnTo>
                  <a:pt x="5154" y="1502"/>
                </a:lnTo>
                <a:lnTo>
                  <a:pt x="5143" y="1468"/>
                </a:lnTo>
                <a:lnTo>
                  <a:pt x="5108" y="1411"/>
                </a:lnTo>
                <a:lnTo>
                  <a:pt x="5052" y="1377"/>
                </a:lnTo>
                <a:lnTo>
                  <a:pt x="5017" y="1366"/>
                </a:lnTo>
                <a:lnTo>
                  <a:pt x="4938" y="1366"/>
                </a:lnTo>
                <a:lnTo>
                  <a:pt x="4904" y="1388"/>
                </a:lnTo>
                <a:lnTo>
                  <a:pt x="4870" y="1411"/>
                </a:lnTo>
                <a:lnTo>
                  <a:pt x="4847" y="1434"/>
                </a:lnTo>
                <a:lnTo>
                  <a:pt x="2788" y="251"/>
                </a:lnTo>
                <a:lnTo>
                  <a:pt x="2799" y="194"/>
                </a:lnTo>
                <a:lnTo>
                  <a:pt x="2799" y="149"/>
                </a:lnTo>
                <a:lnTo>
                  <a:pt x="2788" y="114"/>
                </a:lnTo>
                <a:lnTo>
                  <a:pt x="2776" y="80"/>
                </a:lnTo>
                <a:lnTo>
                  <a:pt x="2754" y="58"/>
                </a:lnTo>
                <a:lnTo>
                  <a:pt x="2720" y="35"/>
                </a:lnTo>
                <a:lnTo>
                  <a:pt x="2685" y="12"/>
                </a:lnTo>
                <a:lnTo>
                  <a:pt x="2651" y="1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3"/>
          <p:cNvSpPr/>
          <p:nvPr/>
        </p:nvSpPr>
        <p:spPr>
          <a:xfrm>
            <a:off x="0" y="0"/>
            <a:ext cx="2845737" cy="3343314"/>
          </a:xfrm>
          <a:custGeom>
            <a:avLst/>
            <a:gdLst/>
            <a:ahLst/>
            <a:cxnLst/>
            <a:rect l="l" t="t" r="r" b="b"/>
            <a:pathLst>
              <a:path w="27189" h="31943" extrusionOk="0">
                <a:moveTo>
                  <a:pt x="10512" y="1706"/>
                </a:moveTo>
                <a:lnTo>
                  <a:pt x="12514" y="2855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4"/>
                </a:lnTo>
                <a:lnTo>
                  <a:pt x="12502" y="3049"/>
                </a:lnTo>
                <a:lnTo>
                  <a:pt x="12525" y="3094"/>
                </a:lnTo>
                <a:lnTo>
                  <a:pt x="12548" y="3128"/>
                </a:lnTo>
                <a:lnTo>
                  <a:pt x="12582" y="3162"/>
                </a:lnTo>
                <a:lnTo>
                  <a:pt x="12616" y="3185"/>
                </a:lnTo>
                <a:lnTo>
                  <a:pt x="12662" y="3196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8"/>
                </a:lnTo>
                <a:lnTo>
                  <a:pt x="12593" y="5551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2"/>
                </a:lnTo>
                <a:lnTo>
                  <a:pt x="12514" y="5676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5"/>
                </a:lnTo>
                <a:lnTo>
                  <a:pt x="10296" y="6825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1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6"/>
                </a:lnTo>
                <a:lnTo>
                  <a:pt x="8203" y="5642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4"/>
                </a:lnTo>
                <a:lnTo>
                  <a:pt x="8009" y="3208"/>
                </a:lnTo>
                <a:lnTo>
                  <a:pt x="8055" y="3196"/>
                </a:lnTo>
                <a:lnTo>
                  <a:pt x="8100" y="3185"/>
                </a:lnTo>
                <a:lnTo>
                  <a:pt x="8134" y="3162"/>
                </a:lnTo>
                <a:lnTo>
                  <a:pt x="8168" y="3128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4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5"/>
                </a:lnTo>
                <a:lnTo>
                  <a:pt x="10205" y="1706"/>
                </a:lnTo>
                <a:lnTo>
                  <a:pt x="10239" y="1740"/>
                </a:lnTo>
                <a:lnTo>
                  <a:pt x="10273" y="1763"/>
                </a:lnTo>
                <a:lnTo>
                  <a:pt x="10318" y="1786"/>
                </a:lnTo>
                <a:lnTo>
                  <a:pt x="10364" y="1797"/>
                </a:lnTo>
                <a:lnTo>
                  <a:pt x="10409" y="1786"/>
                </a:lnTo>
                <a:lnTo>
                  <a:pt x="10443" y="1763"/>
                </a:lnTo>
                <a:lnTo>
                  <a:pt x="10478" y="1740"/>
                </a:lnTo>
                <a:lnTo>
                  <a:pt x="10512" y="1706"/>
                </a:lnTo>
                <a:close/>
                <a:moveTo>
                  <a:pt x="20056" y="1740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2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4"/>
                </a:lnTo>
                <a:lnTo>
                  <a:pt x="22103" y="5506"/>
                </a:lnTo>
                <a:lnTo>
                  <a:pt x="22069" y="5528"/>
                </a:lnTo>
                <a:lnTo>
                  <a:pt x="22035" y="5551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6"/>
                </a:lnTo>
                <a:lnTo>
                  <a:pt x="21967" y="5722"/>
                </a:lnTo>
                <a:lnTo>
                  <a:pt x="21967" y="5767"/>
                </a:lnTo>
                <a:lnTo>
                  <a:pt x="21990" y="5801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6" y="6825"/>
                </a:lnTo>
                <a:lnTo>
                  <a:pt x="19840" y="6814"/>
                </a:lnTo>
                <a:lnTo>
                  <a:pt x="19783" y="6825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1"/>
                </a:lnTo>
                <a:lnTo>
                  <a:pt x="17712" y="5767"/>
                </a:lnTo>
                <a:lnTo>
                  <a:pt x="17712" y="5722"/>
                </a:lnTo>
                <a:lnTo>
                  <a:pt x="17712" y="5676"/>
                </a:lnTo>
                <a:lnTo>
                  <a:pt x="17701" y="5631"/>
                </a:lnTo>
                <a:lnTo>
                  <a:pt x="17678" y="5597"/>
                </a:lnTo>
                <a:lnTo>
                  <a:pt x="17655" y="5563"/>
                </a:lnTo>
                <a:lnTo>
                  <a:pt x="17621" y="5528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2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3" y="1752"/>
                </a:lnTo>
                <a:lnTo>
                  <a:pt x="19658" y="1797"/>
                </a:lnTo>
                <a:lnTo>
                  <a:pt x="19714" y="1831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1"/>
                </a:lnTo>
                <a:lnTo>
                  <a:pt x="20022" y="1797"/>
                </a:lnTo>
                <a:lnTo>
                  <a:pt x="20056" y="1740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4"/>
                </a:lnTo>
                <a:lnTo>
                  <a:pt x="26733" y="3049"/>
                </a:lnTo>
                <a:lnTo>
                  <a:pt x="26744" y="3094"/>
                </a:lnTo>
                <a:lnTo>
                  <a:pt x="26779" y="3128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6"/>
                </a:lnTo>
                <a:lnTo>
                  <a:pt x="26926" y="3196"/>
                </a:lnTo>
                <a:lnTo>
                  <a:pt x="26926" y="5483"/>
                </a:lnTo>
                <a:lnTo>
                  <a:pt x="26892" y="5494"/>
                </a:lnTo>
                <a:lnTo>
                  <a:pt x="26847" y="5506"/>
                </a:lnTo>
                <a:lnTo>
                  <a:pt x="26813" y="5528"/>
                </a:lnTo>
                <a:lnTo>
                  <a:pt x="26779" y="5563"/>
                </a:lnTo>
                <a:lnTo>
                  <a:pt x="26744" y="5597"/>
                </a:lnTo>
                <a:lnTo>
                  <a:pt x="26733" y="5631"/>
                </a:lnTo>
                <a:lnTo>
                  <a:pt x="26710" y="5676"/>
                </a:lnTo>
                <a:lnTo>
                  <a:pt x="26710" y="5722"/>
                </a:lnTo>
                <a:lnTo>
                  <a:pt x="26710" y="5767"/>
                </a:lnTo>
                <a:lnTo>
                  <a:pt x="26733" y="5801"/>
                </a:lnTo>
                <a:lnTo>
                  <a:pt x="24754" y="6939"/>
                </a:lnTo>
                <a:lnTo>
                  <a:pt x="24720" y="6905"/>
                </a:lnTo>
                <a:lnTo>
                  <a:pt x="24685" y="6882"/>
                </a:lnTo>
                <a:lnTo>
                  <a:pt x="24629" y="6859"/>
                </a:lnTo>
                <a:lnTo>
                  <a:pt x="24583" y="6848"/>
                </a:lnTo>
                <a:lnTo>
                  <a:pt x="24526" y="6859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1"/>
                </a:lnTo>
                <a:lnTo>
                  <a:pt x="22445" y="5767"/>
                </a:lnTo>
                <a:lnTo>
                  <a:pt x="22456" y="5722"/>
                </a:lnTo>
                <a:lnTo>
                  <a:pt x="22445" y="5676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8"/>
                </a:lnTo>
                <a:lnTo>
                  <a:pt x="22319" y="5506"/>
                </a:lnTo>
                <a:lnTo>
                  <a:pt x="22285" y="5494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2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2" y="1718"/>
                </a:lnTo>
                <a:lnTo>
                  <a:pt x="24447" y="1763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2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8"/>
                </a:lnTo>
                <a:lnTo>
                  <a:pt x="17291" y="5551"/>
                </a:lnTo>
                <a:lnTo>
                  <a:pt x="17257" y="5585"/>
                </a:lnTo>
                <a:lnTo>
                  <a:pt x="17246" y="5631"/>
                </a:lnTo>
                <a:lnTo>
                  <a:pt x="17235" y="5676"/>
                </a:lnTo>
                <a:lnTo>
                  <a:pt x="17223" y="5722"/>
                </a:lnTo>
                <a:lnTo>
                  <a:pt x="17235" y="5767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3"/>
                </a:lnTo>
                <a:lnTo>
                  <a:pt x="15062" y="6893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6"/>
                </a:lnTo>
                <a:lnTo>
                  <a:pt x="12935" y="5642"/>
                </a:lnTo>
                <a:lnTo>
                  <a:pt x="12912" y="5608"/>
                </a:lnTo>
                <a:lnTo>
                  <a:pt x="12889" y="5574"/>
                </a:lnTo>
                <a:lnTo>
                  <a:pt x="12866" y="5551"/>
                </a:lnTo>
                <a:lnTo>
                  <a:pt x="12832" y="5528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6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8"/>
                </a:lnTo>
                <a:lnTo>
                  <a:pt x="12935" y="3094"/>
                </a:lnTo>
                <a:lnTo>
                  <a:pt x="12957" y="3049"/>
                </a:lnTo>
                <a:lnTo>
                  <a:pt x="12969" y="3014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3436" y="5836"/>
                </a:moveTo>
                <a:lnTo>
                  <a:pt x="5427" y="6984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2" y="7201"/>
                </a:lnTo>
                <a:lnTo>
                  <a:pt x="5529" y="7246"/>
                </a:lnTo>
                <a:lnTo>
                  <a:pt x="5563" y="7257"/>
                </a:lnTo>
                <a:lnTo>
                  <a:pt x="5598" y="7269"/>
                </a:lnTo>
                <a:lnTo>
                  <a:pt x="5598" y="9624"/>
                </a:lnTo>
                <a:lnTo>
                  <a:pt x="5563" y="9624"/>
                </a:lnTo>
                <a:lnTo>
                  <a:pt x="5529" y="9646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8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7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7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2"/>
                </a:lnTo>
                <a:lnTo>
                  <a:pt x="1104" y="9828"/>
                </a:lnTo>
                <a:lnTo>
                  <a:pt x="1104" y="9783"/>
                </a:lnTo>
                <a:lnTo>
                  <a:pt x="1093" y="9737"/>
                </a:lnTo>
                <a:lnTo>
                  <a:pt x="1070" y="9703"/>
                </a:lnTo>
                <a:lnTo>
                  <a:pt x="1047" y="9669"/>
                </a:lnTo>
                <a:lnTo>
                  <a:pt x="1013" y="9646"/>
                </a:lnTo>
                <a:lnTo>
                  <a:pt x="979" y="9624"/>
                </a:lnTo>
                <a:lnTo>
                  <a:pt x="945" y="9612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0"/>
                </a:lnTo>
                <a:lnTo>
                  <a:pt x="1025" y="7257"/>
                </a:lnTo>
                <a:lnTo>
                  <a:pt x="1059" y="7235"/>
                </a:lnTo>
                <a:lnTo>
                  <a:pt x="1082" y="7189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0" y="5915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5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2"/>
                </a:lnTo>
                <a:lnTo>
                  <a:pt x="14971" y="7189"/>
                </a:lnTo>
                <a:lnTo>
                  <a:pt x="15016" y="7223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89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7"/>
                </a:lnTo>
                <a:lnTo>
                  <a:pt x="14857" y="9783"/>
                </a:lnTo>
                <a:lnTo>
                  <a:pt x="14857" y="9828"/>
                </a:lnTo>
                <a:lnTo>
                  <a:pt x="14857" y="9874"/>
                </a:lnTo>
                <a:lnTo>
                  <a:pt x="14869" y="9919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5" y="10989"/>
                </a:lnTo>
                <a:lnTo>
                  <a:pt x="12730" y="10977"/>
                </a:lnTo>
                <a:lnTo>
                  <a:pt x="12684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19"/>
                </a:lnTo>
                <a:lnTo>
                  <a:pt x="10614" y="9874"/>
                </a:lnTo>
                <a:lnTo>
                  <a:pt x="10614" y="9828"/>
                </a:lnTo>
                <a:lnTo>
                  <a:pt x="10614" y="9771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4"/>
                </a:lnTo>
                <a:lnTo>
                  <a:pt x="10432" y="7303"/>
                </a:lnTo>
                <a:lnTo>
                  <a:pt x="10466" y="7280"/>
                </a:lnTo>
                <a:lnTo>
                  <a:pt x="10512" y="7257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3391" y="14026"/>
                </a:moveTo>
                <a:lnTo>
                  <a:pt x="5381" y="15163"/>
                </a:lnTo>
                <a:lnTo>
                  <a:pt x="5359" y="15220"/>
                </a:lnTo>
                <a:lnTo>
                  <a:pt x="5359" y="15277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59"/>
                </a:lnTo>
                <a:lnTo>
                  <a:pt x="5461" y="15493"/>
                </a:lnTo>
                <a:lnTo>
                  <a:pt x="5507" y="15516"/>
                </a:lnTo>
                <a:lnTo>
                  <a:pt x="5552" y="15527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2"/>
                </a:lnTo>
                <a:lnTo>
                  <a:pt x="5461" y="17825"/>
                </a:lnTo>
                <a:lnTo>
                  <a:pt x="5427" y="17859"/>
                </a:lnTo>
                <a:lnTo>
                  <a:pt x="5404" y="17893"/>
                </a:lnTo>
                <a:lnTo>
                  <a:pt x="5381" y="17939"/>
                </a:lnTo>
                <a:lnTo>
                  <a:pt x="5370" y="17984"/>
                </a:lnTo>
                <a:lnTo>
                  <a:pt x="5359" y="18030"/>
                </a:lnTo>
                <a:lnTo>
                  <a:pt x="5370" y="18087"/>
                </a:lnTo>
                <a:lnTo>
                  <a:pt x="5381" y="18132"/>
                </a:lnTo>
                <a:lnTo>
                  <a:pt x="3459" y="19236"/>
                </a:lnTo>
                <a:lnTo>
                  <a:pt x="3413" y="19190"/>
                </a:lnTo>
                <a:lnTo>
                  <a:pt x="3368" y="19156"/>
                </a:lnTo>
                <a:lnTo>
                  <a:pt x="3311" y="19133"/>
                </a:lnTo>
                <a:lnTo>
                  <a:pt x="3186" y="19133"/>
                </a:lnTo>
                <a:lnTo>
                  <a:pt x="3129" y="19156"/>
                </a:lnTo>
                <a:lnTo>
                  <a:pt x="3084" y="19190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4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3"/>
                </a:lnTo>
                <a:lnTo>
                  <a:pt x="979" y="15482"/>
                </a:lnTo>
                <a:lnTo>
                  <a:pt x="1013" y="15459"/>
                </a:lnTo>
                <a:lnTo>
                  <a:pt x="1047" y="15436"/>
                </a:lnTo>
                <a:lnTo>
                  <a:pt x="1070" y="15402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7"/>
                </a:lnTo>
                <a:lnTo>
                  <a:pt x="1104" y="15232"/>
                </a:lnTo>
                <a:lnTo>
                  <a:pt x="1093" y="15186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5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1"/>
                </a:moveTo>
                <a:lnTo>
                  <a:pt x="10114" y="15163"/>
                </a:lnTo>
                <a:lnTo>
                  <a:pt x="10102" y="15220"/>
                </a:lnTo>
                <a:lnTo>
                  <a:pt x="10091" y="15277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59"/>
                </a:lnTo>
                <a:lnTo>
                  <a:pt x="10205" y="15493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2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4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0"/>
                </a:lnTo>
                <a:lnTo>
                  <a:pt x="8112" y="19156"/>
                </a:lnTo>
                <a:lnTo>
                  <a:pt x="8055" y="19133"/>
                </a:lnTo>
                <a:lnTo>
                  <a:pt x="7986" y="19122"/>
                </a:lnTo>
                <a:lnTo>
                  <a:pt x="7930" y="19133"/>
                </a:lnTo>
                <a:lnTo>
                  <a:pt x="7861" y="19156"/>
                </a:lnTo>
                <a:lnTo>
                  <a:pt x="7816" y="19190"/>
                </a:lnTo>
                <a:lnTo>
                  <a:pt x="7770" y="19236"/>
                </a:lnTo>
                <a:lnTo>
                  <a:pt x="5859" y="18132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4"/>
                </a:lnTo>
                <a:lnTo>
                  <a:pt x="5859" y="17939"/>
                </a:lnTo>
                <a:lnTo>
                  <a:pt x="5836" y="17893"/>
                </a:lnTo>
                <a:lnTo>
                  <a:pt x="5814" y="17859"/>
                </a:lnTo>
                <a:lnTo>
                  <a:pt x="5780" y="17825"/>
                </a:lnTo>
                <a:lnTo>
                  <a:pt x="5734" y="17802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7"/>
                </a:lnTo>
                <a:lnTo>
                  <a:pt x="5734" y="15516"/>
                </a:lnTo>
                <a:lnTo>
                  <a:pt x="5780" y="15493"/>
                </a:lnTo>
                <a:lnTo>
                  <a:pt x="5814" y="15459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7"/>
                </a:lnTo>
                <a:lnTo>
                  <a:pt x="5882" y="15220"/>
                </a:lnTo>
                <a:lnTo>
                  <a:pt x="5859" y="15175"/>
                </a:lnTo>
                <a:lnTo>
                  <a:pt x="7759" y="14071"/>
                </a:lnTo>
                <a:lnTo>
                  <a:pt x="7804" y="14117"/>
                </a:lnTo>
                <a:lnTo>
                  <a:pt x="7861" y="14162"/>
                </a:lnTo>
                <a:lnTo>
                  <a:pt x="7918" y="14185"/>
                </a:lnTo>
                <a:lnTo>
                  <a:pt x="7986" y="14196"/>
                </a:lnTo>
                <a:lnTo>
                  <a:pt x="8055" y="14185"/>
                </a:lnTo>
                <a:lnTo>
                  <a:pt x="8123" y="14162"/>
                </a:lnTo>
                <a:lnTo>
                  <a:pt x="8180" y="14117"/>
                </a:lnTo>
                <a:lnTo>
                  <a:pt x="8214" y="14071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0"/>
                </a:lnTo>
                <a:lnTo>
                  <a:pt x="5438" y="23558"/>
                </a:lnTo>
                <a:lnTo>
                  <a:pt x="5472" y="23615"/>
                </a:lnTo>
                <a:lnTo>
                  <a:pt x="5529" y="23661"/>
                </a:lnTo>
                <a:lnTo>
                  <a:pt x="5598" y="23672"/>
                </a:lnTo>
                <a:lnTo>
                  <a:pt x="5598" y="26004"/>
                </a:lnTo>
                <a:lnTo>
                  <a:pt x="5552" y="26015"/>
                </a:lnTo>
                <a:lnTo>
                  <a:pt x="5507" y="26027"/>
                </a:lnTo>
                <a:lnTo>
                  <a:pt x="5472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1" y="26197"/>
                </a:lnTo>
                <a:lnTo>
                  <a:pt x="5381" y="26243"/>
                </a:lnTo>
                <a:lnTo>
                  <a:pt x="5381" y="26288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3"/>
                </a:lnTo>
                <a:lnTo>
                  <a:pt x="3300" y="27381"/>
                </a:lnTo>
                <a:lnTo>
                  <a:pt x="3254" y="27369"/>
                </a:lnTo>
                <a:lnTo>
                  <a:pt x="3197" y="27381"/>
                </a:lnTo>
                <a:lnTo>
                  <a:pt x="3152" y="27403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1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2"/>
                </a:lnTo>
                <a:lnTo>
                  <a:pt x="900" y="26050"/>
                </a:lnTo>
                <a:lnTo>
                  <a:pt x="900" y="23740"/>
                </a:lnTo>
                <a:lnTo>
                  <a:pt x="945" y="23729"/>
                </a:lnTo>
                <a:lnTo>
                  <a:pt x="991" y="23706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1"/>
                </a:lnTo>
                <a:lnTo>
                  <a:pt x="1127" y="23536"/>
                </a:lnTo>
                <a:lnTo>
                  <a:pt x="1127" y="23490"/>
                </a:lnTo>
                <a:lnTo>
                  <a:pt x="1127" y="23433"/>
                </a:lnTo>
                <a:lnTo>
                  <a:pt x="1104" y="23388"/>
                </a:lnTo>
                <a:lnTo>
                  <a:pt x="3049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5"/>
                </a:lnTo>
                <a:lnTo>
                  <a:pt x="3254" y="22375"/>
                </a:lnTo>
                <a:lnTo>
                  <a:pt x="3311" y="22364"/>
                </a:lnTo>
                <a:lnTo>
                  <a:pt x="3368" y="22353"/>
                </a:lnTo>
                <a:lnTo>
                  <a:pt x="3413" y="22307"/>
                </a:lnTo>
                <a:lnTo>
                  <a:pt x="3448" y="22262"/>
                </a:lnTo>
                <a:close/>
                <a:moveTo>
                  <a:pt x="8203" y="22273"/>
                </a:moveTo>
                <a:lnTo>
                  <a:pt x="10159" y="23399"/>
                </a:lnTo>
                <a:lnTo>
                  <a:pt x="10148" y="23445"/>
                </a:lnTo>
                <a:lnTo>
                  <a:pt x="10148" y="23490"/>
                </a:lnTo>
                <a:lnTo>
                  <a:pt x="10148" y="23524"/>
                </a:lnTo>
                <a:lnTo>
                  <a:pt x="10159" y="23570"/>
                </a:lnTo>
                <a:lnTo>
                  <a:pt x="10170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1" y="23684"/>
                </a:lnTo>
                <a:lnTo>
                  <a:pt x="10296" y="23695"/>
                </a:lnTo>
                <a:lnTo>
                  <a:pt x="10341" y="23706"/>
                </a:lnTo>
                <a:lnTo>
                  <a:pt x="10341" y="26015"/>
                </a:lnTo>
                <a:lnTo>
                  <a:pt x="10296" y="26027"/>
                </a:lnTo>
                <a:lnTo>
                  <a:pt x="10261" y="26038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0" y="26129"/>
                </a:lnTo>
                <a:lnTo>
                  <a:pt x="10148" y="26163"/>
                </a:lnTo>
                <a:lnTo>
                  <a:pt x="10136" y="26197"/>
                </a:lnTo>
                <a:lnTo>
                  <a:pt x="10136" y="26243"/>
                </a:lnTo>
                <a:lnTo>
                  <a:pt x="10136" y="26288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3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6" y="26334"/>
                </a:lnTo>
                <a:lnTo>
                  <a:pt x="5859" y="26288"/>
                </a:lnTo>
                <a:lnTo>
                  <a:pt x="5859" y="26243"/>
                </a:lnTo>
                <a:lnTo>
                  <a:pt x="5859" y="26197"/>
                </a:lnTo>
                <a:lnTo>
                  <a:pt x="5836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8"/>
                </a:lnTo>
                <a:lnTo>
                  <a:pt x="5689" y="26015"/>
                </a:lnTo>
                <a:lnTo>
                  <a:pt x="5643" y="26004"/>
                </a:lnTo>
                <a:lnTo>
                  <a:pt x="5643" y="23672"/>
                </a:lnTo>
                <a:lnTo>
                  <a:pt x="5711" y="23661"/>
                </a:lnTo>
                <a:lnTo>
                  <a:pt x="5757" y="23615"/>
                </a:lnTo>
                <a:lnTo>
                  <a:pt x="5802" y="23558"/>
                </a:lnTo>
                <a:lnTo>
                  <a:pt x="5814" y="23490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30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8"/>
                </a:lnTo>
                <a:lnTo>
                  <a:pt x="8203" y="22273"/>
                </a:lnTo>
                <a:close/>
                <a:moveTo>
                  <a:pt x="17633" y="22250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0"/>
                </a:lnTo>
                <a:lnTo>
                  <a:pt x="19635" y="23524"/>
                </a:lnTo>
                <a:lnTo>
                  <a:pt x="19646" y="23558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2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6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7"/>
                </a:lnTo>
                <a:lnTo>
                  <a:pt x="19646" y="26311"/>
                </a:lnTo>
                <a:lnTo>
                  <a:pt x="17610" y="27494"/>
                </a:lnTo>
                <a:lnTo>
                  <a:pt x="17587" y="27460"/>
                </a:lnTo>
                <a:lnTo>
                  <a:pt x="17553" y="27437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2" y="27437"/>
                </a:lnTo>
                <a:lnTo>
                  <a:pt x="17348" y="27460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8"/>
                </a:lnTo>
                <a:lnTo>
                  <a:pt x="15335" y="26243"/>
                </a:lnTo>
                <a:lnTo>
                  <a:pt x="15335" y="26197"/>
                </a:lnTo>
                <a:lnTo>
                  <a:pt x="15324" y="26163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8"/>
                </a:lnTo>
                <a:lnTo>
                  <a:pt x="15164" y="26015"/>
                </a:lnTo>
                <a:lnTo>
                  <a:pt x="15130" y="26004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5"/>
                </a:lnTo>
                <a:lnTo>
                  <a:pt x="15289" y="23558"/>
                </a:lnTo>
                <a:lnTo>
                  <a:pt x="15289" y="23524"/>
                </a:lnTo>
                <a:lnTo>
                  <a:pt x="15301" y="23490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0"/>
                </a:lnTo>
                <a:lnTo>
                  <a:pt x="17337" y="22284"/>
                </a:lnTo>
                <a:lnTo>
                  <a:pt x="17371" y="22318"/>
                </a:lnTo>
                <a:lnTo>
                  <a:pt x="17417" y="22330"/>
                </a:lnTo>
                <a:lnTo>
                  <a:pt x="17473" y="22341"/>
                </a:lnTo>
                <a:lnTo>
                  <a:pt x="17519" y="22330"/>
                </a:lnTo>
                <a:lnTo>
                  <a:pt x="17564" y="22318"/>
                </a:lnTo>
                <a:lnTo>
                  <a:pt x="17610" y="22284"/>
                </a:lnTo>
                <a:lnTo>
                  <a:pt x="17633" y="22250"/>
                </a:lnTo>
                <a:close/>
                <a:moveTo>
                  <a:pt x="15301" y="26368"/>
                </a:moveTo>
                <a:lnTo>
                  <a:pt x="17303" y="27528"/>
                </a:lnTo>
                <a:lnTo>
                  <a:pt x="17291" y="27597"/>
                </a:lnTo>
                <a:lnTo>
                  <a:pt x="17303" y="27665"/>
                </a:lnTo>
                <a:lnTo>
                  <a:pt x="17337" y="27710"/>
                </a:lnTo>
                <a:lnTo>
                  <a:pt x="17382" y="27756"/>
                </a:lnTo>
                <a:lnTo>
                  <a:pt x="17451" y="27767"/>
                </a:lnTo>
                <a:lnTo>
                  <a:pt x="17451" y="30156"/>
                </a:lnTo>
                <a:lnTo>
                  <a:pt x="17417" y="30156"/>
                </a:lnTo>
                <a:lnTo>
                  <a:pt x="17382" y="30168"/>
                </a:lnTo>
                <a:lnTo>
                  <a:pt x="17314" y="30213"/>
                </a:lnTo>
                <a:lnTo>
                  <a:pt x="17280" y="30281"/>
                </a:lnTo>
                <a:lnTo>
                  <a:pt x="17269" y="30315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1"/>
                </a:lnTo>
                <a:lnTo>
                  <a:pt x="15210" y="31487"/>
                </a:lnTo>
                <a:lnTo>
                  <a:pt x="15164" y="31464"/>
                </a:lnTo>
                <a:lnTo>
                  <a:pt x="15096" y="31453"/>
                </a:lnTo>
                <a:lnTo>
                  <a:pt x="15039" y="31464"/>
                </a:lnTo>
                <a:lnTo>
                  <a:pt x="14982" y="31487"/>
                </a:lnTo>
                <a:lnTo>
                  <a:pt x="14937" y="31521"/>
                </a:lnTo>
                <a:lnTo>
                  <a:pt x="14903" y="31567"/>
                </a:lnTo>
                <a:lnTo>
                  <a:pt x="12935" y="30429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5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7" y="27688"/>
                </a:lnTo>
                <a:lnTo>
                  <a:pt x="12969" y="27642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7" y="27494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8"/>
                </a:lnTo>
                <a:close/>
                <a:moveTo>
                  <a:pt x="10546" y="26368"/>
                </a:moveTo>
                <a:lnTo>
                  <a:pt x="12502" y="27494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2"/>
                </a:lnTo>
                <a:lnTo>
                  <a:pt x="12502" y="27688"/>
                </a:lnTo>
                <a:lnTo>
                  <a:pt x="12525" y="27722"/>
                </a:lnTo>
                <a:lnTo>
                  <a:pt x="12548" y="27767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3"/>
                </a:lnTo>
                <a:lnTo>
                  <a:pt x="12673" y="30145"/>
                </a:lnTo>
                <a:lnTo>
                  <a:pt x="12628" y="30156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5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29"/>
                </a:lnTo>
                <a:lnTo>
                  <a:pt x="10534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8"/>
                </a:lnTo>
                <a:lnTo>
                  <a:pt x="10364" y="31487"/>
                </a:lnTo>
                <a:lnTo>
                  <a:pt x="10307" y="31498"/>
                </a:lnTo>
                <a:lnTo>
                  <a:pt x="10261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6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099"/>
                </a:lnTo>
                <a:lnTo>
                  <a:pt x="8009" y="30099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8"/>
                </a:lnTo>
                <a:lnTo>
                  <a:pt x="10170" y="26368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8"/>
                </a:lnTo>
                <a:close/>
                <a:moveTo>
                  <a:pt x="854" y="0"/>
                </a:moveTo>
                <a:lnTo>
                  <a:pt x="854" y="1433"/>
                </a:lnTo>
                <a:lnTo>
                  <a:pt x="797" y="1456"/>
                </a:lnTo>
                <a:lnTo>
                  <a:pt x="740" y="1490"/>
                </a:lnTo>
                <a:lnTo>
                  <a:pt x="706" y="1547"/>
                </a:lnTo>
                <a:lnTo>
                  <a:pt x="695" y="1615"/>
                </a:lnTo>
                <a:lnTo>
                  <a:pt x="706" y="1672"/>
                </a:lnTo>
                <a:lnTo>
                  <a:pt x="1" y="2070"/>
                </a:lnTo>
                <a:lnTo>
                  <a:pt x="1" y="2127"/>
                </a:lnTo>
                <a:lnTo>
                  <a:pt x="729" y="1706"/>
                </a:lnTo>
                <a:lnTo>
                  <a:pt x="752" y="1740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7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0"/>
                </a:lnTo>
                <a:lnTo>
                  <a:pt x="1036" y="1706"/>
                </a:lnTo>
                <a:lnTo>
                  <a:pt x="3061" y="2878"/>
                </a:lnTo>
                <a:lnTo>
                  <a:pt x="3049" y="2923"/>
                </a:lnTo>
                <a:lnTo>
                  <a:pt x="3038" y="2958"/>
                </a:lnTo>
                <a:lnTo>
                  <a:pt x="3049" y="3003"/>
                </a:lnTo>
                <a:lnTo>
                  <a:pt x="3061" y="3037"/>
                </a:lnTo>
                <a:lnTo>
                  <a:pt x="3095" y="3105"/>
                </a:lnTo>
                <a:lnTo>
                  <a:pt x="3152" y="3151"/>
                </a:lnTo>
                <a:lnTo>
                  <a:pt x="3186" y="3162"/>
                </a:lnTo>
                <a:lnTo>
                  <a:pt x="3231" y="3162"/>
                </a:lnTo>
                <a:lnTo>
                  <a:pt x="3231" y="5506"/>
                </a:lnTo>
                <a:lnTo>
                  <a:pt x="3186" y="5506"/>
                </a:lnTo>
                <a:lnTo>
                  <a:pt x="3152" y="5528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2"/>
                </a:lnTo>
                <a:lnTo>
                  <a:pt x="3027" y="5676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59"/>
                </a:lnTo>
                <a:lnTo>
                  <a:pt x="934" y="6837"/>
                </a:lnTo>
                <a:lnTo>
                  <a:pt x="877" y="6825"/>
                </a:lnTo>
                <a:lnTo>
                  <a:pt x="820" y="6837"/>
                </a:lnTo>
                <a:lnTo>
                  <a:pt x="763" y="6859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6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7"/>
                </a:lnTo>
                <a:lnTo>
                  <a:pt x="774" y="7280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2"/>
                </a:lnTo>
                <a:lnTo>
                  <a:pt x="774" y="9624"/>
                </a:lnTo>
                <a:lnTo>
                  <a:pt x="740" y="9646"/>
                </a:lnTo>
                <a:lnTo>
                  <a:pt x="718" y="9669"/>
                </a:lnTo>
                <a:lnTo>
                  <a:pt x="683" y="9703"/>
                </a:lnTo>
                <a:lnTo>
                  <a:pt x="672" y="9737"/>
                </a:lnTo>
                <a:lnTo>
                  <a:pt x="661" y="9783"/>
                </a:lnTo>
                <a:lnTo>
                  <a:pt x="649" y="9828"/>
                </a:lnTo>
                <a:lnTo>
                  <a:pt x="661" y="9862"/>
                </a:lnTo>
                <a:lnTo>
                  <a:pt x="672" y="9897"/>
                </a:lnTo>
                <a:lnTo>
                  <a:pt x="1" y="10283"/>
                </a:lnTo>
                <a:lnTo>
                  <a:pt x="1" y="10340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4"/>
                </a:lnTo>
                <a:lnTo>
                  <a:pt x="934" y="10044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7"/>
                </a:lnTo>
                <a:lnTo>
                  <a:pt x="3004" y="11273"/>
                </a:lnTo>
                <a:lnTo>
                  <a:pt x="3027" y="11319"/>
                </a:lnTo>
                <a:lnTo>
                  <a:pt x="3049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2"/>
                </a:lnTo>
                <a:lnTo>
                  <a:pt x="3231" y="11444"/>
                </a:lnTo>
                <a:lnTo>
                  <a:pt x="3231" y="13764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0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2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2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2"/>
                </a:lnTo>
                <a:lnTo>
                  <a:pt x="1" y="14799"/>
                </a:lnTo>
                <a:lnTo>
                  <a:pt x="672" y="15186"/>
                </a:lnTo>
                <a:lnTo>
                  <a:pt x="649" y="15232"/>
                </a:lnTo>
                <a:lnTo>
                  <a:pt x="649" y="15277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2"/>
                </a:lnTo>
                <a:lnTo>
                  <a:pt x="706" y="15436"/>
                </a:lnTo>
                <a:lnTo>
                  <a:pt x="740" y="15459"/>
                </a:lnTo>
                <a:lnTo>
                  <a:pt x="774" y="15482"/>
                </a:lnTo>
                <a:lnTo>
                  <a:pt x="820" y="15493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4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2"/>
                </a:lnTo>
                <a:lnTo>
                  <a:pt x="1" y="18496"/>
                </a:lnTo>
                <a:lnTo>
                  <a:pt x="1" y="18553"/>
                </a:lnTo>
                <a:lnTo>
                  <a:pt x="672" y="18166"/>
                </a:lnTo>
                <a:lnTo>
                  <a:pt x="706" y="18212"/>
                </a:lnTo>
                <a:lnTo>
                  <a:pt x="752" y="18257"/>
                </a:lnTo>
                <a:lnTo>
                  <a:pt x="820" y="18280"/>
                </a:lnTo>
                <a:lnTo>
                  <a:pt x="945" y="18280"/>
                </a:lnTo>
                <a:lnTo>
                  <a:pt x="1002" y="18257"/>
                </a:lnTo>
                <a:lnTo>
                  <a:pt x="1047" y="18212"/>
                </a:lnTo>
                <a:lnTo>
                  <a:pt x="1093" y="18166"/>
                </a:lnTo>
                <a:lnTo>
                  <a:pt x="3015" y="19281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29"/>
                </a:lnTo>
                <a:lnTo>
                  <a:pt x="3015" y="19475"/>
                </a:lnTo>
                <a:lnTo>
                  <a:pt x="3038" y="19520"/>
                </a:lnTo>
                <a:lnTo>
                  <a:pt x="3061" y="19554"/>
                </a:lnTo>
                <a:lnTo>
                  <a:pt x="3095" y="19588"/>
                </a:lnTo>
                <a:lnTo>
                  <a:pt x="3140" y="19611"/>
                </a:lnTo>
                <a:lnTo>
                  <a:pt x="3175" y="19623"/>
                </a:lnTo>
                <a:lnTo>
                  <a:pt x="3231" y="19634"/>
                </a:lnTo>
                <a:lnTo>
                  <a:pt x="3231" y="21909"/>
                </a:lnTo>
                <a:lnTo>
                  <a:pt x="3186" y="21920"/>
                </a:lnTo>
                <a:lnTo>
                  <a:pt x="3140" y="21932"/>
                </a:lnTo>
                <a:lnTo>
                  <a:pt x="3106" y="21954"/>
                </a:lnTo>
                <a:lnTo>
                  <a:pt x="3072" y="21977"/>
                </a:lnTo>
                <a:lnTo>
                  <a:pt x="3049" y="22011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6"/>
                </a:lnTo>
                <a:lnTo>
                  <a:pt x="3015" y="22182"/>
                </a:lnTo>
                <a:lnTo>
                  <a:pt x="3027" y="22227"/>
                </a:lnTo>
                <a:lnTo>
                  <a:pt x="1082" y="23342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2"/>
                </a:lnTo>
                <a:lnTo>
                  <a:pt x="1" y="22956"/>
                </a:lnTo>
                <a:lnTo>
                  <a:pt x="1" y="23012"/>
                </a:lnTo>
                <a:lnTo>
                  <a:pt x="649" y="23388"/>
                </a:lnTo>
                <a:lnTo>
                  <a:pt x="638" y="23433"/>
                </a:lnTo>
                <a:lnTo>
                  <a:pt x="627" y="23490"/>
                </a:lnTo>
                <a:lnTo>
                  <a:pt x="638" y="23536"/>
                </a:lnTo>
                <a:lnTo>
                  <a:pt x="649" y="23581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0"/>
                </a:lnTo>
                <a:lnTo>
                  <a:pt x="854" y="26050"/>
                </a:lnTo>
                <a:lnTo>
                  <a:pt x="786" y="26072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1"/>
                </a:lnTo>
                <a:lnTo>
                  <a:pt x="1" y="26709"/>
                </a:lnTo>
                <a:lnTo>
                  <a:pt x="1" y="26766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6"/>
                </a:lnTo>
                <a:lnTo>
                  <a:pt x="934" y="26436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5"/>
                </a:lnTo>
                <a:lnTo>
                  <a:pt x="3049" y="27506"/>
                </a:lnTo>
                <a:lnTo>
                  <a:pt x="3038" y="27551"/>
                </a:lnTo>
                <a:lnTo>
                  <a:pt x="3027" y="27597"/>
                </a:lnTo>
                <a:lnTo>
                  <a:pt x="3038" y="27642"/>
                </a:lnTo>
                <a:lnTo>
                  <a:pt x="3049" y="27676"/>
                </a:lnTo>
                <a:lnTo>
                  <a:pt x="3072" y="27722"/>
                </a:lnTo>
                <a:lnTo>
                  <a:pt x="3095" y="27745"/>
                </a:lnTo>
                <a:lnTo>
                  <a:pt x="3129" y="27779"/>
                </a:lnTo>
                <a:lnTo>
                  <a:pt x="3163" y="27801"/>
                </a:lnTo>
                <a:lnTo>
                  <a:pt x="3209" y="27813"/>
                </a:lnTo>
                <a:lnTo>
                  <a:pt x="3288" y="27813"/>
                </a:lnTo>
                <a:lnTo>
                  <a:pt x="3334" y="27801"/>
                </a:lnTo>
                <a:lnTo>
                  <a:pt x="3368" y="27779"/>
                </a:lnTo>
                <a:lnTo>
                  <a:pt x="3402" y="27745"/>
                </a:lnTo>
                <a:lnTo>
                  <a:pt x="3436" y="27722"/>
                </a:lnTo>
                <a:lnTo>
                  <a:pt x="3448" y="27676"/>
                </a:lnTo>
                <a:lnTo>
                  <a:pt x="3459" y="27642"/>
                </a:lnTo>
                <a:lnTo>
                  <a:pt x="3470" y="27597"/>
                </a:lnTo>
                <a:lnTo>
                  <a:pt x="3459" y="27551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59"/>
                </a:lnTo>
                <a:lnTo>
                  <a:pt x="5563" y="26482"/>
                </a:lnTo>
                <a:lnTo>
                  <a:pt x="5677" y="26482"/>
                </a:lnTo>
                <a:lnTo>
                  <a:pt x="5734" y="26459"/>
                </a:lnTo>
                <a:lnTo>
                  <a:pt x="5780" y="26414"/>
                </a:lnTo>
                <a:lnTo>
                  <a:pt x="5825" y="26368"/>
                </a:lnTo>
                <a:lnTo>
                  <a:pt x="7816" y="27528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099"/>
                </a:lnTo>
                <a:lnTo>
                  <a:pt x="7918" y="30099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6"/>
                </a:lnTo>
                <a:lnTo>
                  <a:pt x="7748" y="30452"/>
                </a:lnTo>
                <a:lnTo>
                  <a:pt x="7770" y="30497"/>
                </a:lnTo>
                <a:lnTo>
                  <a:pt x="7804" y="30532"/>
                </a:lnTo>
                <a:lnTo>
                  <a:pt x="7850" y="30566"/>
                </a:lnTo>
                <a:lnTo>
                  <a:pt x="7884" y="30588"/>
                </a:lnTo>
                <a:lnTo>
                  <a:pt x="7941" y="30600"/>
                </a:lnTo>
                <a:lnTo>
                  <a:pt x="7986" y="30611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lnTo>
                  <a:pt x="10170" y="31624"/>
                </a:lnTo>
                <a:lnTo>
                  <a:pt x="10159" y="31658"/>
                </a:lnTo>
                <a:lnTo>
                  <a:pt x="10148" y="31703"/>
                </a:lnTo>
                <a:lnTo>
                  <a:pt x="10159" y="31737"/>
                </a:lnTo>
                <a:lnTo>
                  <a:pt x="10170" y="31783"/>
                </a:lnTo>
                <a:lnTo>
                  <a:pt x="10182" y="31817"/>
                </a:lnTo>
                <a:lnTo>
                  <a:pt x="10216" y="31851"/>
                </a:lnTo>
                <a:lnTo>
                  <a:pt x="10239" y="31874"/>
                </a:lnTo>
                <a:lnTo>
                  <a:pt x="10273" y="31897"/>
                </a:lnTo>
                <a:lnTo>
                  <a:pt x="10318" y="31908"/>
                </a:lnTo>
                <a:lnTo>
                  <a:pt x="10398" y="31908"/>
                </a:lnTo>
                <a:lnTo>
                  <a:pt x="10443" y="31897"/>
                </a:lnTo>
                <a:lnTo>
                  <a:pt x="10478" y="31874"/>
                </a:lnTo>
                <a:lnTo>
                  <a:pt x="10512" y="31851"/>
                </a:lnTo>
                <a:lnTo>
                  <a:pt x="10534" y="31817"/>
                </a:lnTo>
                <a:lnTo>
                  <a:pt x="10557" y="31783"/>
                </a:lnTo>
                <a:lnTo>
                  <a:pt x="10569" y="31737"/>
                </a:lnTo>
                <a:lnTo>
                  <a:pt x="10569" y="31703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3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4"/>
                </a:lnTo>
                <a:lnTo>
                  <a:pt x="12730" y="30566"/>
                </a:lnTo>
                <a:lnTo>
                  <a:pt x="12787" y="30554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3"/>
                </a:lnTo>
                <a:lnTo>
                  <a:pt x="14880" y="31601"/>
                </a:lnTo>
                <a:lnTo>
                  <a:pt x="14857" y="31646"/>
                </a:lnTo>
                <a:lnTo>
                  <a:pt x="14857" y="31703"/>
                </a:lnTo>
                <a:lnTo>
                  <a:pt x="14857" y="31749"/>
                </a:lnTo>
                <a:lnTo>
                  <a:pt x="14880" y="31794"/>
                </a:lnTo>
                <a:lnTo>
                  <a:pt x="14903" y="31828"/>
                </a:lnTo>
                <a:lnTo>
                  <a:pt x="14925" y="31874"/>
                </a:lnTo>
                <a:lnTo>
                  <a:pt x="14960" y="31897"/>
                </a:lnTo>
                <a:lnTo>
                  <a:pt x="15005" y="31919"/>
                </a:lnTo>
                <a:lnTo>
                  <a:pt x="15051" y="31931"/>
                </a:lnTo>
                <a:lnTo>
                  <a:pt x="15096" y="31942"/>
                </a:lnTo>
                <a:lnTo>
                  <a:pt x="15153" y="31931"/>
                </a:lnTo>
                <a:lnTo>
                  <a:pt x="15198" y="31919"/>
                </a:lnTo>
                <a:lnTo>
                  <a:pt x="15233" y="31897"/>
                </a:lnTo>
                <a:lnTo>
                  <a:pt x="15267" y="31874"/>
                </a:lnTo>
                <a:lnTo>
                  <a:pt x="15301" y="31828"/>
                </a:lnTo>
                <a:lnTo>
                  <a:pt x="15324" y="31794"/>
                </a:lnTo>
                <a:lnTo>
                  <a:pt x="15335" y="31749"/>
                </a:lnTo>
                <a:lnTo>
                  <a:pt x="15346" y="31703"/>
                </a:lnTo>
                <a:lnTo>
                  <a:pt x="15335" y="31646"/>
                </a:lnTo>
                <a:lnTo>
                  <a:pt x="15324" y="31601"/>
                </a:lnTo>
                <a:lnTo>
                  <a:pt x="17303" y="30463"/>
                </a:lnTo>
                <a:lnTo>
                  <a:pt x="17337" y="30497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3" y="30554"/>
                </a:lnTo>
                <a:lnTo>
                  <a:pt x="17508" y="30554"/>
                </a:lnTo>
                <a:lnTo>
                  <a:pt x="17553" y="30543"/>
                </a:lnTo>
                <a:lnTo>
                  <a:pt x="17587" y="30520"/>
                </a:lnTo>
                <a:lnTo>
                  <a:pt x="17610" y="30497"/>
                </a:lnTo>
                <a:lnTo>
                  <a:pt x="17633" y="30463"/>
                </a:lnTo>
                <a:lnTo>
                  <a:pt x="17655" y="30429"/>
                </a:lnTo>
                <a:lnTo>
                  <a:pt x="17667" y="30395"/>
                </a:lnTo>
                <a:lnTo>
                  <a:pt x="17667" y="30350"/>
                </a:lnTo>
                <a:lnTo>
                  <a:pt x="17667" y="30315"/>
                </a:lnTo>
                <a:lnTo>
                  <a:pt x="17655" y="30281"/>
                </a:lnTo>
                <a:lnTo>
                  <a:pt x="17621" y="30213"/>
                </a:lnTo>
                <a:lnTo>
                  <a:pt x="17564" y="30179"/>
                </a:lnTo>
                <a:lnTo>
                  <a:pt x="17496" y="30156"/>
                </a:lnTo>
                <a:lnTo>
                  <a:pt x="17496" y="27767"/>
                </a:lnTo>
                <a:lnTo>
                  <a:pt x="17553" y="27745"/>
                </a:lnTo>
                <a:lnTo>
                  <a:pt x="17610" y="27710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8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6"/>
                </a:lnTo>
                <a:lnTo>
                  <a:pt x="19840" y="26448"/>
                </a:lnTo>
                <a:lnTo>
                  <a:pt x="19885" y="26448"/>
                </a:lnTo>
                <a:lnTo>
                  <a:pt x="19919" y="26436"/>
                </a:lnTo>
                <a:lnTo>
                  <a:pt x="19953" y="26414"/>
                </a:lnTo>
                <a:lnTo>
                  <a:pt x="19987" y="26391"/>
                </a:lnTo>
                <a:lnTo>
                  <a:pt x="20010" y="26357"/>
                </a:lnTo>
                <a:lnTo>
                  <a:pt x="20022" y="26323"/>
                </a:lnTo>
                <a:lnTo>
                  <a:pt x="20033" y="26288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7" y="26106"/>
                </a:lnTo>
                <a:lnTo>
                  <a:pt x="19931" y="26072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2"/>
                </a:lnTo>
                <a:lnTo>
                  <a:pt x="19987" y="23627"/>
                </a:lnTo>
                <a:lnTo>
                  <a:pt x="20033" y="23558"/>
                </a:lnTo>
                <a:lnTo>
                  <a:pt x="20044" y="23524"/>
                </a:lnTo>
                <a:lnTo>
                  <a:pt x="20044" y="23490"/>
                </a:lnTo>
                <a:lnTo>
                  <a:pt x="20044" y="23445"/>
                </a:lnTo>
                <a:lnTo>
                  <a:pt x="20022" y="23411"/>
                </a:lnTo>
                <a:lnTo>
                  <a:pt x="20010" y="23376"/>
                </a:lnTo>
                <a:lnTo>
                  <a:pt x="19987" y="23342"/>
                </a:lnTo>
                <a:lnTo>
                  <a:pt x="19953" y="23320"/>
                </a:lnTo>
                <a:lnTo>
                  <a:pt x="19919" y="23297"/>
                </a:lnTo>
                <a:lnTo>
                  <a:pt x="19885" y="23285"/>
                </a:lnTo>
                <a:lnTo>
                  <a:pt x="19794" y="23285"/>
                </a:lnTo>
                <a:lnTo>
                  <a:pt x="19749" y="23308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5" y="22205"/>
                </a:lnTo>
                <a:lnTo>
                  <a:pt x="17667" y="22136"/>
                </a:lnTo>
                <a:lnTo>
                  <a:pt x="17667" y="22102"/>
                </a:lnTo>
                <a:lnTo>
                  <a:pt x="17655" y="22068"/>
                </a:lnTo>
                <a:lnTo>
                  <a:pt x="17633" y="22034"/>
                </a:lnTo>
                <a:lnTo>
                  <a:pt x="17610" y="22000"/>
                </a:lnTo>
                <a:lnTo>
                  <a:pt x="17576" y="21977"/>
                </a:lnTo>
                <a:lnTo>
                  <a:pt x="17542" y="21954"/>
                </a:lnTo>
                <a:lnTo>
                  <a:pt x="17508" y="21943"/>
                </a:lnTo>
                <a:lnTo>
                  <a:pt x="17428" y="21943"/>
                </a:lnTo>
                <a:lnTo>
                  <a:pt x="17394" y="21954"/>
                </a:lnTo>
                <a:lnTo>
                  <a:pt x="17360" y="21977"/>
                </a:lnTo>
                <a:lnTo>
                  <a:pt x="17326" y="22000"/>
                </a:lnTo>
                <a:lnTo>
                  <a:pt x="17303" y="22034"/>
                </a:lnTo>
                <a:lnTo>
                  <a:pt x="17280" y="22068"/>
                </a:lnTo>
                <a:lnTo>
                  <a:pt x="17269" y="22102"/>
                </a:lnTo>
                <a:lnTo>
                  <a:pt x="17269" y="22136"/>
                </a:lnTo>
                <a:lnTo>
                  <a:pt x="17280" y="22205"/>
                </a:lnTo>
                <a:lnTo>
                  <a:pt x="15267" y="23376"/>
                </a:lnTo>
                <a:lnTo>
                  <a:pt x="15233" y="23342"/>
                </a:lnTo>
                <a:lnTo>
                  <a:pt x="15198" y="23308"/>
                </a:lnTo>
                <a:lnTo>
                  <a:pt x="15153" y="23297"/>
                </a:lnTo>
                <a:lnTo>
                  <a:pt x="15096" y="23285"/>
                </a:lnTo>
                <a:lnTo>
                  <a:pt x="15062" y="23297"/>
                </a:lnTo>
                <a:lnTo>
                  <a:pt x="15016" y="23308"/>
                </a:lnTo>
                <a:lnTo>
                  <a:pt x="14994" y="23320"/>
                </a:lnTo>
                <a:lnTo>
                  <a:pt x="14960" y="23342"/>
                </a:lnTo>
                <a:lnTo>
                  <a:pt x="14937" y="23376"/>
                </a:lnTo>
                <a:lnTo>
                  <a:pt x="14914" y="23411"/>
                </a:lnTo>
                <a:lnTo>
                  <a:pt x="14903" y="23445"/>
                </a:lnTo>
                <a:lnTo>
                  <a:pt x="14903" y="23490"/>
                </a:lnTo>
                <a:lnTo>
                  <a:pt x="14903" y="23524"/>
                </a:lnTo>
                <a:lnTo>
                  <a:pt x="14914" y="23558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2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5"/>
                </a:lnTo>
                <a:lnTo>
                  <a:pt x="14994" y="26038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7"/>
                </a:lnTo>
                <a:lnTo>
                  <a:pt x="14857" y="26243"/>
                </a:lnTo>
                <a:lnTo>
                  <a:pt x="14869" y="26288"/>
                </a:lnTo>
                <a:lnTo>
                  <a:pt x="14880" y="26334"/>
                </a:lnTo>
                <a:lnTo>
                  <a:pt x="12935" y="27460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6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8"/>
                </a:lnTo>
                <a:lnTo>
                  <a:pt x="10591" y="26243"/>
                </a:lnTo>
                <a:lnTo>
                  <a:pt x="10580" y="26197"/>
                </a:lnTo>
                <a:lnTo>
                  <a:pt x="10569" y="26163"/>
                </a:lnTo>
                <a:lnTo>
                  <a:pt x="10557" y="26129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5"/>
                </a:lnTo>
                <a:lnTo>
                  <a:pt x="10387" y="23706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4"/>
                </a:lnTo>
                <a:lnTo>
                  <a:pt x="10580" y="23490"/>
                </a:lnTo>
                <a:lnTo>
                  <a:pt x="10569" y="23445"/>
                </a:lnTo>
                <a:lnTo>
                  <a:pt x="10557" y="23399"/>
                </a:lnTo>
                <a:lnTo>
                  <a:pt x="10534" y="23365"/>
                </a:lnTo>
                <a:lnTo>
                  <a:pt x="10512" y="23331"/>
                </a:lnTo>
                <a:lnTo>
                  <a:pt x="10478" y="23308"/>
                </a:lnTo>
                <a:lnTo>
                  <a:pt x="10443" y="23285"/>
                </a:lnTo>
                <a:lnTo>
                  <a:pt x="10398" y="23274"/>
                </a:lnTo>
                <a:lnTo>
                  <a:pt x="10307" y="23274"/>
                </a:lnTo>
                <a:lnTo>
                  <a:pt x="10261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3"/>
                </a:lnTo>
                <a:lnTo>
                  <a:pt x="8237" y="22136"/>
                </a:lnTo>
                <a:lnTo>
                  <a:pt x="8237" y="22091"/>
                </a:lnTo>
                <a:lnTo>
                  <a:pt x="8225" y="22045"/>
                </a:lnTo>
                <a:lnTo>
                  <a:pt x="8203" y="22000"/>
                </a:lnTo>
                <a:lnTo>
                  <a:pt x="8168" y="21966"/>
                </a:lnTo>
                <a:lnTo>
                  <a:pt x="8134" y="21932"/>
                </a:lnTo>
                <a:lnTo>
                  <a:pt x="8089" y="21909"/>
                </a:lnTo>
                <a:lnTo>
                  <a:pt x="8043" y="21898"/>
                </a:lnTo>
                <a:lnTo>
                  <a:pt x="7986" y="21886"/>
                </a:lnTo>
                <a:lnTo>
                  <a:pt x="7941" y="21898"/>
                </a:lnTo>
                <a:lnTo>
                  <a:pt x="7895" y="21909"/>
                </a:lnTo>
                <a:lnTo>
                  <a:pt x="7850" y="21932"/>
                </a:lnTo>
                <a:lnTo>
                  <a:pt x="7816" y="21966"/>
                </a:lnTo>
                <a:lnTo>
                  <a:pt x="7782" y="22000"/>
                </a:lnTo>
                <a:lnTo>
                  <a:pt x="7759" y="22045"/>
                </a:lnTo>
                <a:lnTo>
                  <a:pt x="7736" y="22091"/>
                </a:lnTo>
                <a:lnTo>
                  <a:pt x="7736" y="22136"/>
                </a:lnTo>
                <a:lnTo>
                  <a:pt x="7736" y="22193"/>
                </a:lnTo>
                <a:lnTo>
                  <a:pt x="7759" y="22239"/>
                </a:lnTo>
                <a:lnTo>
                  <a:pt x="5780" y="23376"/>
                </a:lnTo>
                <a:lnTo>
                  <a:pt x="5745" y="23342"/>
                </a:lnTo>
                <a:lnTo>
                  <a:pt x="5711" y="23320"/>
                </a:lnTo>
                <a:lnTo>
                  <a:pt x="5666" y="23308"/>
                </a:lnTo>
                <a:lnTo>
                  <a:pt x="5620" y="23297"/>
                </a:lnTo>
                <a:lnTo>
                  <a:pt x="5575" y="23308"/>
                </a:lnTo>
                <a:lnTo>
                  <a:pt x="5529" y="23320"/>
                </a:lnTo>
                <a:lnTo>
                  <a:pt x="5495" y="23342"/>
                </a:lnTo>
                <a:lnTo>
                  <a:pt x="5461" y="23376"/>
                </a:lnTo>
                <a:lnTo>
                  <a:pt x="3470" y="22227"/>
                </a:lnTo>
                <a:lnTo>
                  <a:pt x="3482" y="22182"/>
                </a:lnTo>
                <a:lnTo>
                  <a:pt x="3482" y="22136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1"/>
                </a:lnTo>
                <a:lnTo>
                  <a:pt x="3425" y="21977"/>
                </a:lnTo>
                <a:lnTo>
                  <a:pt x="3391" y="21954"/>
                </a:lnTo>
                <a:lnTo>
                  <a:pt x="3357" y="21932"/>
                </a:lnTo>
                <a:lnTo>
                  <a:pt x="3311" y="21920"/>
                </a:lnTo>
                <a:lnTo>
                  <a:pt x="3277" y="21909"/>
                </a:lnTo>
                <a:lnTo>
                  <a:pt x="3277" y="19634"/>
                </a:lnTo>
                <a:lnTo>
                  <a:pt x="3322" y="19623"/>
                </a:lnTo>
                <a:lnTo>
                  <a:pt x="3368" y="19611"/>
                </a:lnTo>
                <a:lnTo>
                  <a:pt x="3402" y="19588"/>
                </a:lnTo>
                <a:lnTo>
                  <a:pt x="3436" y="19554"/>
                </a:lnTo>
                <a:lnTo>
                  <a:pt x="3459" y="19520"/>
                </a:lnTo>
                <a:lnTo>
                  <a:pt x="3482" y="19475"/>
                </a:lnTo>
                <a:lnTo>
                  <a:pt x="3493" y="19429"/>
                </a:lnTo>
                <a:lnTo>
                  <a:pt x="3504" y="19384"/>
                </a:lnTo>
                <a:lnTo>
                  <a:pt x="3493" y="19327"/>
                </a:lnTo>
                <a:lnTo>
                  <a:pt x="3482" y="19281"/>
                </a:lnTo>
                <a:lnTo>
                  <a:pt x="5404" y="18178"/>
                </a:lnTo>
                <a:lnTo>
                  <a:pt x="5438" y="18223"/>
                </a:lnTo>
                <a:lnTo>
                  <a:pt x="5495" y="18257"/>
                </a:lnTo>
                <a:lnTo>
                  <a:pt x="5552" y="18280"/>
                </a:lnTo>
                <a:lnTo>
                  <a:pt x="5620" y="18292"/>
                </a:lnTo>
                <a:lnTo>
                  <a:pt x="5689" y="18280"/>
                </a:lnTo>
                <a:lnTo>
                  <a:pt x="5745" y="18257"/>
                </a:lnTo>
                <a:lnTo>
                  <a:pt x="5802" y="18223"/>
                </a:lnTo>
                <a:lnTo>
                  <a:pt x="5836" y="18166"/>
                </a:ln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41"/>
                </a:lnTo>
                <a:lnTo>
                  <a:pt x="7748" y="19486"/>
                </a:lnTo>
                <a:lnTo>
                  <a:pt x="7770" y="19532"/>
                </a:lnTo>
                <a:lnTo>
                  <a:pt x="7804" y="19566"/>
                </a:lnTo>
                <a:lnTo>
                  <a:pt x="7839" y="19600"/>
                </a:lnTo>
                <a:lnTo>
                  <a:pt x="7884" y="19623"/>
                </a:lnTo>
                <a:lnTo>
                  <a:pt x="7941" y="19645"/>
                </a:lnTo>
                <a:lnTo>
                  <a:pt x="8043" y="19645"/>
                </a:lnTo>
                <a:lnTo>
                  <a:pt x="8089" y="19623"/>
                </a:lnTo>
                <a:lnTo>
                  <a:pt x="8134" y="19600"/>
                </a:lnTo>
                <a:lnTo>
                  <a:pt x="8180" y="19566"/>
                </a:lnTo>
                <a:lnTo>
                  <a:pt x="8203" y="19532"/>
                </a:lnTo>
                <a:lnTo>
                  <a:pt x="8225" y="19486"/>
                </a:lnTo>
                <a:lnTo>
                  <a:pt x="8248" y="19441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1"/>
                </a:lnTo>
                <a:lnTo>
                  <a:pt x="10148" y="18166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0"/>
                </a:lnTo>
                <a:lnTo>
                  <a:pt x="10409" y="18280"/>
                </a:lnTo>
                <a:lnTo>
                  <a:pt x="10455" y="18257"/>
                </a:lnTo>
                <a:lnTo>
                  <a:pt x="10500" y="18235"/>
                </a:lnTo>
                <a:lnTo>
                  <a:pt x="10534" y="18212"/>
                </a:lnTo>
                <a:lnTo>
                  <a:pt x="10569" y="18178"/>
                </a:lnTo>
                <a:lnTo>
                  <a:pt x="10591" y="18132"/>
                </a:lnTo>
                <a:lnTo>
                  <a:pt x="10603" y="18087"/>
                </a:lnTo>
                <a:lnTo>
                  <a:pt x="10603" y="18030"/>
                </a:lnTo>
                <a:lnTo>
                  <a:pt x="10603" y="17984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2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3"/>
                </a:lnTo>
                <a:lnTo>
                  <a:pt x="10557" y="15459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5" y="15334"/>
                </a:lnTo>
                <a:lnTo>
                  <a:pt x="10625" y="15277"/>
                </a:lnTo>
                <a:lnTo>
                  <a:pt x="10625" y="15220"/>
                </a:lnTo>
                <a:lnTo>
                  <a:pt x="10603" y="15175"/>
                </a:lnTo>
                <a:lnTo>
                  <a:pt x="10580" y="15129"/>
                </a:lnTo>
                <a:lnTo>
                  <a:pt x="10546" y="15095"/>
                </a:lnTo>
                <a:lnTo>
                  <a:pt x="10512" y="15061"/>
                </a:lnTo>
                <a:lnTo>
                  <a:pt x="10466" y="15027"/>
                </a:lnTo>
                <a:lnTo>
                  <a:pt x="10409" y="15016"/>
                </a:lnTo>
                <a:lnTo>
                  <a:pt x="10296" y="15016"/>
                </a:lnTo>
                <a:lnTo>
                  <a:pt x="10239" y="15038"/>
                </a:lnTo>
                <a:lnTo>
                  <a:pt x="10182" y="15084"/>
                </a:lnTo>
                <a:lnTo>
                  <a:pt x="10136" y="15129"/>
                </a:lnTo>
                <a:lnTo>
                  <a:pt x="8237" y="14026"/>
                </a:lnTo>
                <a:lnTo>
                  <a:pt x="8248" y="13980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2"/>
                </a:lnTo>
                <a:lnTo>
                  <a:pt x="8214" y="13787"/>
                </a:lnTo>
                <a:lnTo>
                  <a:pt x="8180" y="13741"/>
                </a:lnTo>
                <a:lnTo>
                  <a:pt x="8134" y="13707"/>
                </a:lnTo>
                <a:lnTo>
                  <a:pt x="8089" y="13685"/>
                </a:lnTo>
                <a:lnTo>
                  <a:pt x="8043" y="13673"/>
                </a:lnTo>
                <a:lnTo>
                  <a:pt x="7986" y="13662"/>
                </a:lnTo>
                <a:lnTo>
                  <a:pt x="7941" y="13673"/>
                </a:lnTo>
                <a:lnTo>
                  <a:pt x="7884" y="13685"/>
                </a:lnTo>
                <a:lnTo>
                  <a:pt x="7839" y="13707"/>
                </a:lnTo>
                <a:lnTo>
                  <a:pt x="7804" y="13741"/>
                </a:lnTo>
                <a:lnTo>
                  <a:pt x="7770" y="13787"/>
                </a:lnTo>
                <a:lnTo>
                  <a:pt x="7748" y="13832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0"/>
                </a:lnTo>
                <a:lnTo>
                  <a:pt x="7748" y="14026"/>
                </a:lnTo>
                <a:lnTo>
                  <a:pt x="5836" y="15129"/>
                </a:lnTo>
                <a:lnTo>
                  <a:pt x="5791" y="15084"/>
                </a:lnTo>
                <a:lnTo>
                  <a:pt x="5745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29"/>
                </a:lnTo>
                <a:lnTo>
                  <a:pt x="3413" y="13980"/>
                </a:lnTo>
                <a:lnTo>
                  <a:pt x="3425" y="13935"/>
                </a:lnTo>
                <a:lnTo>
                  <a:pt x="3413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4"/>
                </a:lnTo>
                <a:lnTo>
                  <a:pt x="3277" y="11444"/>
                </a:lnTo>
                <a:lnTo>
                  <a:pt x="3322" y="11432"/>
                </a:lnTo>
                <a:lnTo>
                  <a:pt x="3368" y="11410"/>
                </a:lnTo>
                <a:lnTo>
                  <a:pt x="3413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4" y="11273"/>
                </a:lnTo>
                <a:lnTo>
                  <a:pt x="3516" y="11227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2" y="9976"/>
                </a:lnTo>
                <a:lnTo>
                  <a:pt x="5518" y="9999"/>
                </a:lnTo>
                <a:lnTo>
                  <a:pt x="5563" y="10022"/>
                </a:lnTo>
                <a:lnTo>
                  <a:pt x="5620" y="10033"/>
                </a:lnTo>
                <a:lnTo>
                  <a:pt x="5666" y="10022"/>
                </a:lnTo>
                <a:lnTo>
                  <a:pt x="5700" y="10010"/>
                </a:lnTo>
                <a:lnTo>
                  <a:pt x="5734" y="9999"/>
                </a:lnTo>
                <a:lnTo>
                  <a:pt x="5768" y="9965"/>
                </a:lnTo>
                <a:lnTo>
                  <a:pt x="5791" y="9942"/>
                </a:lnTo>
                <a:lnTo>
                  <a:pt x="5814" y="9908"/>
                </a:lnTo>
                <a:lnTo>
                  <a:pt x="5825" y="9862"/>
                </a:lnTo>
                <a:lnTo>
                  <a:pt x="5825" y="9828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6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7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4"/>
                </a:lnTo>
                <a:lnTo>
                  <a:pt x="5791" y="6950"/>
                </a:lnTo>
                <a:lnTo>
                  <a:pt x="5768" y="6928"/>
                </a:lnTo>
                <a:lnTo>
                  <a:pt x="5734" y="6893"/>
                </a:lnTo>
                <a:lnTo>
                  <a:pt x="5700" y="6882"/>
                </a:lnTo>
                <a:lnTo>
                  <a:pt x="5666" y="6871"/>
                </a:lnTo>
                <a:lnTo>
                  <a:pt x="5620" y="6859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6"/>
                </a:lnTo>
                <a:lnTo>
                  <a:pt x="5450" y="6950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6"/>
                </a:lnTo>
                <a:lnTo>
                  <a:pt x="3459" y="5642"/>
                </a:lnTo>
                <a:lnTo>
                  <a:pt x="3436" y="5608"/>
                </a:lnTo>
                <a:lnTo>
                  <a:pt x="3413" y="5574"/>
                </a:lnTo>
                <a:lnTo>
                  <a:pt x="3379" y="5551"/>
                </a:lnTo>
                <a:lnTo>
                  <a:pt x="3345" y="5528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2"/>
                </a:lnTo>
                <a:lnTo>
                  <a:pt x="3311" y="3162"/>
                </a:lnTo>
                <a:lnTo>
                  <a:pt x="3345" y="3151"/>
                </a:lnTo>
                <a:lnTo>
                  <a:pt x="3402" y="3105"/>
                </a:lnTo>
                <a:lnTo>
                  <a:pt x="3436" y="3037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3"/>
                </a:lnTo>
                <a:lnTo>
                  <a:pt x="3436" y="2878"/>
                </a:lnTo>
                <a:lnTo>
                  <a:pt x="5416" y="1740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4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0"/>
                </a:lnTo>
                <a:lnTo>
                  <a:pt x="7759" y="2855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4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8"/>
                </a:lnTo>
                <a:lnTo>
                  <a:pt x="7839" y="3162"/>
                </a:lnTo>
                <a:lnTo>
                  <a:pt x="7884" y="3185"/>
                </a:lnTo>
                <a:lnTo>
                  <a:pt x="7918" y="3196"/>
                </a:lnTo>
                <a:lnTo>
                  <a:pt x="7964" y="3208"/>
                </a:lnTo>
                <a:lnTo>
                  <a:pt x="7964" y="5494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2"/>
                </a:lnTo>
                <a:lnTo>
                  <a:pt x="7770" y="5676"/>
                </a:lnTo>
                <a:lnTo>
                  <a:pt x="7759" y="5722"/>
                </a:lnTo>
                <a:lnTo>
                  <a:pt x="7770" y="5767"/>
                </a:lnTo>
                <a:lnTo>
                  <a:pt x="7782" y="5813"/>
                </a:lnTo>
                <a:lnTo>
                  <a:pt x="7804" y="5847"/>
                </a:lnTo>
                <a:lnTo>
                  <a:pt x="7827" y="5881"/>
                </a:lnTo>
                <a:lnTo>
                  <a:pt x="7861" y="5904"/>
                </a:lnTo>
                <a:lnTo>
                  <a:pt x="7895" y="5927"/>
                </a:lnTo>
                <a:lnTo>
                  <a:pt x="7941" y="5938"/>
                </a:lnTo>
                <a:lnTo>
                  <a:pt x="7986" y="5949"/>
                </a:lnTo>
                <a:lnTo>
                  <a:pt x="8043" y="5938"/>
                </a:lnTo>
                <a:lnTo>
                  <a:pt x="8100" y="5915"/>
                </a:lnTo>
                <a:lnTo>
                  <a:pt x="8146" y="5881"/>
                </a:lnTo>
                <a:lnTo>
                  <a:pt x="8180" y="5836"/>
                </a:ln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7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4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0" y="9646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1"/>
                </a:lnTo>
                <a:lnTo>
                  <a:pt x="10102" y="9828"/>
                </a:lnTo>
                <a:lnTo>
                  <a:pt x="10114" y="9874"/>
                </a:lnTo>
                <a:lnTo>
                  <a:pt x="10125" y="9919"/>
                </a:lnTo>
                <a:lnTo>
                  <a:pt x="10148" y="9965"/>
                </a:lnTo>
                <a:lnTo>
                  <a:pt x="10182" y="10010"/>
                </a:lnTo>
                <a:lnTo>
                  <a:pt x="10216" y="10033"/>
                </a:lnTo>
                <a:lnTo>
                  <a:pt x="10261" y="10056"/>
                </a:lnTo>
                <a:lnTo>
                  <a:pt x="10307" y="10079"/>
                </a:lnTo>
                <a:lnTo>
                  <a:pt x="10364" y="10079"/>
                </a:lnTo>
                <a:lnTo>
                  <a:pt x="10421" y="10067"/>
                </a:lnTo>
                <a:lnTo>
                  <a:pt x="10489" y="10044"/>
                </a:lnTo>
                <a:lnTo>
                  <a:pt x="10534" y="10010"/>
                </a:lnTo>
                <a:lnTo>
                  <a:pt x="10580" y="9953"/>
                </a:lnTo>
                <a:lnTo>
                  <a:pt x="12548" y="11102"/>
                </a:lnTo>
                <a:lnTo>
                  <a:pt x="12537" y="11136"/>
                </a:lnTo>
                <a:lnTo>
                  <a:pt x="12537" y="11171"/>
                </a:lnTo>
                <a:lnTo>
                  <a:pt x="12537" y="11216"/>
                </a:lnTo>
                <a:lnTo>
                  <a:pt x="12548" y="11250"/>
                </a:lnTo>
                <a:lnTo>
                  <a:pt x="12571" y="11284"/>
                </a:lnTo>
                <a:lnTo>
                  <a:pt x="12593" y="11307"/>
                </a:lnTo>
                <a:lnTo>
                  <a:pt x="12616" y="11330"/>
                </a:lnTo>
                <a:lnTo>
                  <a:pt x="12650" y="11353"/>
                </a:lnTo>
                <a:lnTo>
                  <a:pt x="12696" y="11364"/>
                </a:lnTo>
                <a:lnTo>
                  <a:pt x="12764" y="11364"/>
                </a:lnTo>
                <a:lnTo>
                  <a:pt x="12810" y="11353"/>
                </a:lnTo>
                <a:lnTo>
                  <a:pt x="12832" y="11330"/>
                </a:lnTo>
                <a:lnTo>
                  <a:pt x="12866" y="11307"/>
                </a:lnTo>
                <a:lnTo>
                  <a:pt x="12889" y="11284"/>
                </a:lnTo>
                <a:lnTo>
                  <a:pt x="12912" y="11250"/>
                </a:lnTo>
                <a:lnTo>
                  <a:pt x="12923" y="11216"/>
                </a:lnTo>
                <a:lnTo>
                  <a:pt x="12923" y="11171"/>
                </a:lnTo>
                <a:lnTo>
                  <a:pt x="12923" y="11136"/>
                </a:lnTo>
                <a:lnTo>
                  <a:pt x="12912" y="11102"/>
                </a:lnTo>
                <a:lnTo>
                  <a:pt x="14891" y="9953"/>
                </a:lnTo>
                <a:lnTo>
                  <a:pt x="14925" y="9999"/>
                </a:lnTo>
                <a:lnTo>
                  <a:pt x="14982" y="10044"/>
                </a:lnTo>
                <a:lnTo>
                  <a:pt x="15039" y="10067"/>
                </a:lnTo>
                <a:lnTo>
                  <a:pt x="15153" y="10067"/>
                </a:lnTo>
                <a:lnTo>
                  <a:pt x="15198" y="10056"/>
                </a:lnTo>
                <a:lnTo>
                  <a:pt x="15233" y="10033"/>
                </a:lnTo>
                <a:lnTo>
                  <a:pt x="15278" y="9999"/>
                </a:lnTo>
                <a:lnTo>
                  <a:pt x="15301" y="9965"/>
                </a:lnTo>
                <a:lnTo>
                  <a:pt x="15324" y="9919"/>
                </a:lnTo>
                <a:lnTo>
                  <a:pt x="15335" y="9874"/>
                </a:lnTo>
                <a:lnTo>
                  <a:pt x="15346" y="9828"/>
                </a:lnTo>
                <a:lnTo>
                  <a:pt x="15346" y="9783"/>
                </a:lnTo>
                <a:lnTo>
                  <a:pt x="15324" y="9737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89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3"/>
                </a:lnTo>
                <a:lnTo>
                  <a:pt x="15233" y="7178"/>
                </a:lnTo>
                <a:lnTo>
                  <a:pt x="15267" y="7132"/>
                </a:lnTo>
                <a:lnTo>
                  <a:pt x="15278" y="7064"/>
                </a:lnTo>
                <a:lnTo>
                  <a:pt x="15267" y="7007"/>
                </a:lnTo>
                <a:lnTo>
                  <a:pt x="17257" y="5847"/>
                </a:lnTo>
                <a:lnTo>
                  <a:pt x="17303" y="5892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2"/>
                </a:lnTo>
                <a:lnTo>
                  <a:pt x="17678" y="5847"/>
                </a:lnTo>
                <a:lnTo>
                  <a:pt x="19612" y="6962"/>
                </a:lnTo>
                <a:lnTo>
                  <a:pt x="19589" y="7007"/>
                </a:lnTo>
                <a:lnTo>
                  <a:pt x="19589" y="7064"/>
                </a:lnTo>
                <a:lnTo>
                  <a:pt x="19589" y="7121"/>
                </a:lnTo>
                <a:lnTo>
                  <a:pt x="19612" y="7166"/>
                </a:lnTo>
                <a:lnTo>
                  <a:pt x="19635" y="7212"/>
                </a:lnTo>
                <a:lnTo>
                  <a:pt x="19658" y="7246"/>
                </a:lnTo>
                <a:lnTo>
                  <a:pt x="19703" y="7280"/>
                </a:lnTo>
                <a:lnTo>
                  <a:pt x="19737" y="7303"/>
                </a:lnTo>
                <a:lnTo>
                  <a:pt x="19794" y="7314"/>
                </a:lnTo>
                <a:lnTo>
                  <a:pt x="19885" y="7314"/>
                </a:lnTo>
                <a:lnTo>
                  <a:pt x="19942" y="7303"/>
                </a:lnTo>
                <a:lnTo>
                  <a:pt x="19976" y="7280"/>
                </a:lnTo>
                <a:lnTo>
                  <a:pt x="20022" y="7246"/>
                </a:lnTo>
                <a:lnTo>
                  <a:pt x="20044" y="7212"/>
                </a:lnTo>
                <a:lnTo>
                  <a:pt x="20067" y="7166"/>
                </a:lnTo>
                <a:lnTo>
                  <a:pt x="20090" y="7121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2"/>
                </a:lnTo>
                <a:lnTo>
                  <a:pt x="22092" y="5927"/>
                </a:lnTo>
                <a:lnTo>
                  <a:pt x="22149" y="5949"/>
                </a:lnTo>
                <a:lnTo>
                  <a:pt x="22206" y="5961"/>
                </a:lnTo>
                <a:lnTo>
                  <a:pt x="22274" y="5949"/>
                </a:lnTo>
                <a:lnTo>
                  <a:pt x="22331" y="5927"/>
                </a:lnTo>
                <a:lnTo>
                  <a:pt x="22376" y="5892"/>
                </a:lnTo>
                <a:lnTo>
                  <a:pt x="22410" y="5847"/>
                </a:lnTo>
                <a:lnTo>
                  <a:pt x="24378" y="6984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55"/>
                </a:lnTo>
                <a:lnTo>
                  <a:pt x="24401" y="7189"/>
                </a:lnTo>
                <a:lnTo>
                  <a:pt x="24424" y="7223"/>
                </a:lnTo>
                <a:lnTo>
                  <a:pt x="24458" y="7246"/>
                </a:lnTo>
                <a:lnTo>
                  <a:pt x="24492" y="7269"/>
                </a:lnTo>
                <a:lnTo>
                  <a:pt x="24538" y="7280"/>
                </a:lnTo>
                <a:lnTo>
                  <a:pt x="24617" y="7280"/>
                </a:lnTo>
                <a:lnTo>
                  <a:pt x="24663" y="7269"/>
                </a:lnTo>
                <a:lnTo>
                  <a:pt x="24697" y="7246"/>
                </a:lnTo>
                <a:lnTo>
                  <a:pt x="24731" y="7223"/>
                </a:lnTo>
                <a:lnTo>
                  <a:pt x="24754" y="7189"/>
                </a:lnTo>
                <a:lnTo>
                  <a:pt x="24776" y="7155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6" y="6984"/>
                </a:lnTo>
                <a:lnTo>
                  <a:pt x="26744" y="5847"/>
                </a:lnTo>
                <a:lnTo>
                  <a:pt x="26790" y="5892"/>
                </a:lnTo>
                <a:lnTo>
                  <a:pt x="26835" y="5927"/>
                </a:lnTo>
                <a:lnTo>
                  <a:pt x="26892" y="5949"/>
                </a:lnTo>
                <a:lnTo>
                  <a:pt x="26949" y="5961"/>
                </a:lnTo>
                <a:lnTo>
                  <a:pt x="26995" y="5949"/>
                </a:lnTo>
                <a:lnTo>
                  <a:pt x="27040" y="5938"/>
                </a:lnTo>
                <a:lnTo>
                  <a:pt x="27086" y="5915"/>
                </a:lnTo>
                <a:lnTo>
                  <a:pt x="27120" y="5892"/>
                </a:lnTo>
                <a:lnTo>
                  <a:pt x="27143" y="5858"/>
                </a:lnTo>
                <a:lnTo>
                  <a:pt x="27165" y="5813"/>
                </a:lnTo>
                <a:lnTo>
                  <a:pt x="27177" y="5767"/>
                </a:lnTo>
                <a:lnTo>
                  <a:pt x="27188" y="5722"/>
                </a:lnTo>
                <a:lnTo>
                  <a:pt x="27188" y="5676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7" y="5494"/>
                </a:lnTo>
                <a:lnTo>
                  <a:pt x="26972" y="5483"/>
                </a:lnTo>
                <a:lnTo>
                  <a:pt x="26972" y="3196"/>
                </a:lnTo>
                <a:lnTo>
                  <a:pt x="27017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7143" y="2832"/>
                </a:lnTo>
                <a:lnTo>
                  <a:pt x="27120" y="2798"/>
                </a:lnTo>
                <a:lnTo>
                  <a:pt x="27086" y="2764"/>
                </a:lnTo>
                <a:lnTo>
                  <a:pt x="27040" y="2741"/>
                </a:lnTo>
                <a:lnTo>
                  <a:pt x="26995" y="2730"/>
                </a:lnTo>
                <a:lnTo>
                  <a:pt x="26892" y="2730"/>
                </a:lnTo>
                <a:lnTo>
                  <a:pt x="26835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2"/>
                </a:lnTo>
                <a:lnTo>
                  <a:pt x="24776" y="1615"/>
                </a:lnTo>
                <a:lnTo>
                  <a:pt x="24776" y="1570"/>
                </a:lnTo>
                <a:lnTo>
                  <a:pt x="24765" y="1536"/>
                </a:lnTo>
                <a:lnTo>
                  <a:pt x="24742" y="1502"/>
                </a:lnTo>
                <a:lnTo>
                  <a:pt x="24720" y="1467"/>
                </a:lnTo>
                <a:lnTo>
                  <a:pt x="24697" y="1445"/>
                </a:lnTo>
                <a:lnTo>
                  <a:pt x="24663" y="1433"/>
                </a:lnTo>
                <a:lnTo>
                  <a:pt x="24617" y="1422"/>
                </a:lnTo>
                <a:lnTo>
                  <a:pt x="24583" y="1411"/>
                </a:lnTo>
                <a:lnTo>
                  <a:pt x="24538" y="1422"/>
                </a:lnTo>
                <a:lnTo>
                  <a:pt x="24503" y="1433"/>
                </a:lnTo>
                <a:lnTo>
                  <a:pt x="24469" y="1445"/>
                </a:lnTo>
                <a:lnTo>
                  <a:pt x="24435" y="1467"/>
                </a:lnTo>
                <a:lnTo>
                  <a:pt x="24412" y="1502"/>
                </a:lnTo>
                <a:lnTo>
                  <a:pt x="24390" y="1536"/>
                </a:lnTo>
                <a:lnTo>
                  <a:pt x="24378" y="1570"/>
                </a:lnTo>
                <a:lnTo>
                  <a:pt x="24378" y="1615"/>
                </a:lnTo>
                <a:lnTo>
                  <a:pt x="24390" y="1684"/>
                </a:lnTo>
                <a:lnTo>
                  <a:pt x="22388" y="2832"/>
                </a:lnTo>
                <a:lnTo>
                  <a:pt x="22354" y="2798"/>
                </a:lnTo>
                <a:lnTo>
                  <a:pt x="22319" y="2764"/>
                </a:lnTo>
                <a:lnTo>
                  <a:pt x="22263" y="2741"/>
                </a:lnTo>
                <a:lnTo>
                  <a:pt x="22160" y="2741"/>
                </a:lnTo>
                <a:lnTo>
                  <a:pt x="22103" y="2764"/>
                </a:lnTo>
                <a:lnTo>
                  <a:pt x="22069" y="2787"/>
                </a:lnTo>
                <a:lnTo>
                  <a:pt x="22024" y="2832"/>
                </a:lnTo>
                <a:lnTo>
                  <a:pt x="20078" y="1706"/>
                </a:lnTo>
                <a:lnTo>
                  <a:pt x="20090" y="1661"/>
                </a:lnTo>
                <a:lnTo>
                  <a:pt x="20090" y="1615"/>
                </a:lnTo>
                <a:lnTo>
                  <a:pt x="20090" y="1558"/>
                </a:lnTo>
                <a:lnTo>
                  <a:pt x="20078" y="1513"/>
                </a:lnTo>
                <a:lnTo>
                  <a:pt x="20056" y="1467"/>
                </a:lnTo>
                <a:lnTo>
                  <a:pt x="20022" y="1433"/>
                </a:lnTo>
                <a:lnTo>
                  <a:pt x="19976" y="1399"/>
                </a:lnTo>
                <a:lnTo>
                  <a:pt x="19942" y="1376"/>
                </a:lnTo>
                <a:lnTo>
                  <a:pt x="19885" y="1365"/>
                </a:lnTo>
                <a:lnTo>
                  <a:pt x="19783" y="1365"/>
                </a:lnTo>
                <a:lnTo>
                  <a:pt x="19737" y="1376"/>
                </a:lnTo>
                <a:lnTo>
                  <a:pt x="19692" y="1399"/>
                </a:lnTo>
                <a:lnTo>
                  <a:pt x="19658" y="1433"/>
                </a:lnTo>
                <a:lnTo>
                  <a:pt x="19623" y="1467"/>
                </a:lnTo>
                <a:lnTo>
                  <a:pt x="19601" y="1513"/>
                </a:lnTo>
                <a:lnTo>
                  <a:pt x="19589" y="1558"/>
                </a:lnTo>
                <a:lnTo>
                  <a:pt x="19589" y="1615"/>
                </a:lnTo>
                <a:lnTo>
                  <a:pt x="19589" y="1661"/>
                </a:lnTo>
                <a:lnTo>
                  <a:pt x="19601" y="1706"/>
                </a:lnTo>
                <a:lnTo>
                  <a:pt x="17655" y="2832"/>
                </a:lnTo>
                <a:lnTo>
                  <a:pt x="17621" y="2798"/>
                </a:lnTo>
                <a:lnTo>
                  <a:pt x="17576" y="2764"/>
                </a:lnTo>
                <a:lnTo>
                  <a:pt x="17519" y="2741"/>
                </a:lnTo>
                <a:lnTo>
                  <a:pt x="17417" y="2741"/>
                </a:lnTo>
                <a:lnTo>
                  <a:pt x="17371" y="2764"/>
                </a:lnTo>
                <a:lnTo>
                  <a:pt x="17326" y="2787"/>
                </a:lnTo>
                <a:lnTo>
                  <a:pt x="17291" y="2832"/>
                </a:lnTo>
                <a:lnTo>
                  <a:pt x="15346" y="1706"/>
                </a:lnTo>
                <a:lnTo>
                  <a:pt x="15358" y="1661"/>
                </a:lnTo>
                <a:lnTo>
                  <a:pt x="15369" y="1615"/>
                </a:lnTo>
                <a:lnTo>
                  <a:pt x="15358" y="1558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3"/>
                </a:lnTo>
                <a:lnTo>
                  <a:pt x="15255" y="1399"/>
                </a:lnTo>
                <a:lnTo>
                  <a:pt x="15221" y="1376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6"/>
                </a:lnTo>
                <a:lnTo>
                  <a:pt x="14937" y="1399"/>
                </a:lnTo>
                <a:lnTo>
                  <a:pt x="14903" y="1433"/>
                </a:lnTo>
                <a:lnTo>
                  <a:pt x="14880" y="1467"/>
                </a:lnTo>
                <a:lnTo>
                  <a:pt x="14857" y="1513"/>
                </a:lnTo>
                <a:lnTo>
                  <a:pt x="14834" y="1558"/>
                </a:lnTo>
                <a:lnTo>
                  <a:pt x="14834" y="1615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4" y="1615"/>
                </a:lnTo>
                <a:lnTo>
                  <a:pt x="10523" y="1547"/>
                </a:lnTo>
                <a:lnTo>
                  <a:pt x="10489" y="1502"/>
                </a:lnTo>
                <a:lnTo>
                  <a:pt x="10443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5"/>
                </a:lnTo>
                <a:lnTo>
                  <a:pt x="10193" y="1672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1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1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5"/>
                </a:lnTo>
                <a:lnTo>
                  <a:pt x="5859" y="1570"/>
                </a:lnTo>
                <a:lnTo>
                  <a:pt x="5836" y="1524"/>
                </a:lnTo>
                <a:lnTo>
                  <a:pt x="5825" y="1490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399"/>
                </a:lnTo>
                <a:lnTo>
                  <a:pt x="5689" y="1388"/>
                </a:lnTo>
                <a:lnTo>
                  <a:pt x="5643" y="1376"/>
                </a:lnTo>
                <a:lnTo>
                  <a:pt x="5643" y="0"/>
                </a:lnTo>
                <a:lnTo>
                  <a:pt x="5598" y="0"/>
                </a:lnTo>
                <a:lnTo>
                  <a:pt x="5598" y="1376"/>
                </a:lnTo>
                <a:lnTo>
                  <a:pt x="5552" y="1388"/>
                </a:lnTo>
                <a:lnTo>
                  <a:pt x="5518" y="1399"/>
                </a:lnTo>
                <a:lnTo>
                  <a:pt x="5472" y="1422"/>
                </a:lnTo>
                <a:lnTo>
                  <a:pt x="5438" y="1456"/>
                </a:lnTo>
                <a:lnTo>
                  <a:pt x="5416" y="1490"/>
                </a:lnTo>
                <a:lnTo>
                  <a:pt x="5393" y="1524"/>
                </a:lnTo>
                <a:lnTo>
                  <a:pt x="5381" y="1570"/>
                </a:lnTo>
                <a:lnTo>
                  <a:pt x="5381" y="1615"/>
                </a:lnTo>
                <a:lnTo>
                  <a:pt x="5381" y="1661"/>
                </a:lnTo>
                <a:lnTo>
                  <a:pt x="5393" y="1695"/>
                </a:lnTo>
                <a:lnTo>
                  <a:pt x="3413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4"/>
                </a:lnTo>
                <a:lnTo>
                  <a:pt x="3254" y="2753"/>
                </a:lnTo>
                <a:lnTo>
                  <a:pt x="3197" y="2764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2"/>
                </a:lnTo>
                <a:lnTo>
                  <a:pt x="1059" y="1615"/>
                </a:lnTo>
                <a:lnTo>
                  <a:pt x="1047" y="1547"/>
                </a:lnTo>
                <a:lnTo>
                  <a:pt x="1013" y="1490"/>
                </a:lnTo>
                <a:lnTo>
                  <a:pt x="968" y="1456"/>
                </a:lnTo>
                <a:lnTo>
                  <a:pt x="900" y="1433"/>
                </a:lnTo>
                <a:lnTo>
                  <a:pt x="900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1823925" y="2066369"/>
            <a:ext cx="6634200" cy="6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823925" y="2655065"/>
            <a:ext cx="6634200" cy="38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44" name="Google Shape;44;p3"/>
          <p:cNvGrpSpPr/>
          <p:nvPr/>
        </p:nvGrpSpPr>
        <p:grpSpPr>
          <a:xfrm>
            <a:off x="-1" y="2046575"/>
            <a:ext cx="1616222" cy="1050356"/>
            <a:chOff x="241121" y="847487"/>
            <a:chExt cx="540579" cy="351313"/>
          </a:xfrm>
        </p:grpSpPr>
        <p:sp>
          <p:nvSpPr>
            <p:cNvPr id="45" name="Google Shape;45;p3"/>
            <p:cNvSpPr/>
            <p:nvPr/>
          </p:nvSpPr>
          <p:spPr>
            <a:xfrm>
              <a:off x="241121" y="847487"/>
              <a:ext cx="3912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2571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28894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gradFill>
          <a:gsLst>
            <a:gs pos="0">
              <a:schemeClr val="accent6"/>
            </a:gs>
            <a:gs pos="17000">
              <a:schemeClr val="accent4"/>
            </a:gs>
            <a:gs pos="42000">
              <a:schemeClr val="accent3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4"/>
          <p:cNvGrpSpPr/>
          <p:nvPr/>
        </p:nvGrpSpPr>
        <p:grpSpPr>
          <a:xfrm>
            <a:off x="-16" y="0"/>
            <a:ext cx="9144053" cy="5143497"/>
            <a:chOff x="-16" y="0"/>
            <a:chExt cx="9144053" cy="5143497"/>
          </a:xfrm>
        </p:grpSpPr>
        <p:sp>
          <p:nvSpPr>
            <p:cNvPr id="49" name="Google Shape;49;p4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 rot="10800000">
              <a:off x="-16" y="3333723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 rot="10800000">
              <a:off x="4" y="3325362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10800000">
              <a:off x="1095419" y="0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10800000">
              <a:off x="0" y="26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4"/>
            <p:cNvSpPr/>
            <p:nvPr/>
          </p:nvSpPr>
          <p:spPr>
            <a:xfrm rot="10800000">
              <a:off x="-7" y="2664610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4"/>
            <p:cNvSpPr/>
            <p:nvPr/>
          </p:nvSpPr>
          <p:spPr>
            <a:xfrm rot="10800000">
              <a:off x="595325" y="4377873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" name="Google Shape;61;p4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977950" y="1388450"/>
            <a:ext cx="5188200" cy="304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⬥"/>
              <a:defRPr sz="3200">
                <a:solidFill>
                  <a:schemeClr val="lt1"/>
                </a:solidFill>
              </a:defRPr>
            </a:lvl1pPr>
            <a:lvl2pPr marL="914400" lvl="1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⬦"/>
              <a:defRPr sz="3200">
                <a:solidFill>
                  <a:schemeClr val="lt1"/>
                </a:solidFill>
              </a:defRPr>
            </a:lvl2pPr>
            <a:lvl3pPr marL="1371600" lvl="2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⬩"/>
              <a:defRPr sz="3200">
                <a:solidFill>
                  <a:schemeClr val="lt1"/>
                </a:solidFill>
              </a:defRPr>
            </a:lvl3pPr>
            <a:lvl4pPr marL="1828800" lvl="3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algn="ctr" rtl="0"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64" name="Google Shape;64;p4"/>
          <p:cNvGrpSpPr/>
          <p:nvPr/>
        </p:nvGrpSpPr>
        <p:grpSpPr>
          <a:xfrm>
            <a:off x="4282319" y="-4"/>
            <a:ext cx="579363" cy="1204159"/>
            <a:chOff x="3895357" y="418479"/>
            <a:chExt cx="264900" cy="550573"/>
          </a:xfrm>
        </p:grpSpPr>
        <p:sp>
          <p:nvSpPr>
            <p:cNvPr id="65" name="Google Shape;65;p4"/>
            <p:cNvSpPr/>
            <p:nvPr/>
          </p:nvSpPr>
          <p:spPr>
            <a:xfrm rot="5400000">
              <a:off x="3869830" y="445029"/>
              <a:ext cx="315900" cy="2628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-5400000">
              <a:off x="3874807" y="683602"/>
              <a:ext cx="306000" cy="2649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 txBox="1"/>
          <p:nvPr/>
        </p:nvSpPr>
        <p:spPr>
          <a:xfrm>
            <a:off x="3593400" y="476575"/>
            <a:ext cx="1957200" cy="653700"/>
          </a:xfrm>
          <a:prstGeom prst="rect">
            <a:avLst/>
          </a:prstGeom>
          <a:noFill/>
          <a:ln>
            <a:noFill/>
          </a:ln>
          <a:effectLst>
            <a:outerShdw blurRad="11430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algn="ctr" latinLnBrk="0">
              <a:buClr>
                <a:srgbClr val="000000"/>
              </a:buClr>
              <a:buFont typeface="Arial"/>
              <a:buNone/>
            </a:pPr>
            <a:r>
              <a:rPr lang="en" sz="8600" kern="0">
                <a:solidFill>
                  <a:srgbClr val="FFFFFF"/>
                </a:solidFill>
                <a:cs typeface="Arial"/>
                <a:sym typeface="Arial"/>
              </a:rPr>
              <a:t>“</a:t>
            </a:r>
            <a:endParaRPr sz="8600" kern="0">
              <a:solidFill>
                <a:srgbClr val="FFFFFF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94274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7355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90" name="Google Shape;90;p6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1" name="Google Shape;101;p6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6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"/>
          <p:cNvSpPr txBox="1">
            <a:spLocks noGrp="1"/>
          </p:cNvSpPr>
          <p:nvPr>
            <p:ph type="body" idx="1"/>
          </p:nvPr>
        </p:nvSpPr>
        <p:spPr>
          <a:xfrm>
            <a:off x="1207774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" name="Google Shape;104;p6"/>
          <p:cNvSpPr txBox="1">
            <a:spLocks noGrp="1"/>
          </p:cNvSpPr>
          <p:nvPr>
            <p:ph type="body" idx="2"/>
          </p:nvPr>
        </p:nvSpPr>
        <p:spPr>
          <a:xfrm>
            <a:off x="4792488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5" name="Google Shape;105;p6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06" name="Google Shape;106;p6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07" name="Google Shape;107;p6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835014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7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11" name="Google Shape;111;p7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7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7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7"/>
          <p:cNvSpPr txBox="1">
            <a:spLocks noGrp="1"/>
          </p:cNvSpPr>
          <p:nvPr>
            <p:ph type="body" idx="1"/>
          </p:nvPr>
        </p:nvSpPr>
        <p:spPr>
          <a:xfrm>
            <a:off x="1207850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5" name="Google Shape;125;p7"/>
          <p:cNvSpPr txBox="1">
            <a:spLocks noGrp="1"/>
          </p:cNvSpPr>
          <p:nvPr>
            <p:ph type="body" idx="2"/>
          </p:nvPr>
        </p:nvSpPr>
        <p:spPr>
          <a:xfrm>
            <a:off x="3512976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body" idx="3"/>
          </p:nvPr>
        </p:nvSpPr>
        <p:spPr>
          <a:xfrm>
            <a:off x="5818102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28" name="Google Shape;128;p7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29" name="Google Shape;129;p7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0214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8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33" name="Google Shape;133;p8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8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8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8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47" name="Google Shape;147;p8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48" name="Google Shape;148;p8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774859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0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74" name="Google Shape;174;p10"/>
            <p:cNvSpPr/>
            <p:nvPr/>
          </p:nvSpPr>
          <p:spPr>
            <a:xfrm>
              <a:off x="7924791" y="0"/>
              <a:ext cx="1219243" cy="1859792"/>
            </a:xfrm>
            <a:custGeom>
              <a:avLst/>
              <a:gdLst/>
              <a:ahLst/>
              <a:cxnLst/>
              <a:rect l="l" t="t" r="r" b="b"/>
              <a:pathLst>
                <a:path w="11649" h="17769" extrusionOk="0">
                  <a:moveTo>
                    <a:pt x="2458" y="8111"/>
                  </a:moveTo>
                  <a:lnTo>
                    <a:pt x="2480" y="8145"/>
                  </a:lnTo>
                  <a:lnTo>
                    <a:pt x="2514" y="8168"/>
                  </a:lnTo>
                  <a:lnTo>
                    <a:pt x="2560" y="8191"/>
                  </a:lnTo>
                  <a:lnTo>
                    <a:pt x="2640" y="8191"/>
                  </a:lnTo>
                  <a:lnTo>
                    <a:pt x="2685" y="8168"/>
                  </a:lnTo>
                  <a:lnTo>
                    <a:pt x="2719" y="8145"/>
                  </a:lnTo>
                  <a:lnTo>
                    <a:pt x="2742" y="8122"/>
                  </a:lnTo>
                  <a:lnTo>
                    <a:pt x="4733" y="9271"/>
                  </a:lnTo>
                  <a:lnTo>
                    <a:pt x="4721" y="9317"/>
                  </a:lnTo>
                  <a:lnTo>
                    <a:pt x="4721" y="9362"/>
                  </a:lnTo>
                  <a:lnTo>
                    <a:pt x="4721" y="9408"/>
                  </a:lnTo>
                  <a:lnTo>
                    <a:pt x="4733" y="9453"/>
                  </a:lnTo>
                  <a:lnTo>
                    <a:pt x="4755" y="9499"/>
                  </a:lnTo>
                  <a:lnTo>
                    <a:pt x="4790" y="9533"/>
                  </a:lnTo>
                  <a:lnTo>
                    <a:pt x="4812" y="9567"/>
                  </a:lnTo>
                  <a:lnTo>
                    <a:pt x="4858" y="9590"/>
                  </a:lnTo>
                  <a:lnTo>
                    <a:pt x="4903" y="9601"/>
                  </a:lnTo>
                  <a:lnTo>
                    <a:pt x="4949" y="9613"/>
                  </a:lnTo>
                  <a:lnTo>
                    <a:pt x="4949" y="11910"/>
                  </a:lnTo>
                  <a:lnTo>
                    <a:pt x="4903" y="11910"/>
                  </a:lnTo>
                  <a:lnTo>
                    <a:pt x="4869" y="11933"/>
                  </a:lnTo>
                  <a:lnTo>
                    <a:pt x="4835" y="11945"/>
                  </a:lnTo>
                  <a:lnTo>
                    <a:pt x="4812" y="11979"/>
                  </a:lnTo>
                  <a:lnTo>
                    <a:pt x="4778" y="12001"/>
                  </a:lnTo>
                  <a:lnTo>
                    <a:pt x="4767" y="12047"/>
                  </a:lnTo>
                  <a:lnTo>
                    <a:pt x="4755" y="12081"/>
                  </a:lnTo>
                  <a:lnTo>
                    <a:pt x="4755" y="12127"/>
                  </a:lnTo>
                  <a:lnTo>
                    <a:pt x="4755" y="12161"/>
                  </a:lnTo>
                  <a:lnTo>
                    <a:pt x="4767" y="12206"/>
                  </a:lnTo>
                  <a:lnTo>
                    <a:pt x="2753" y="13366"/>
                  </a:lnTo>
                  <a:lnTo>
                    <a:pt x="2731" y="13332"/>
                  </a:lnTo>
                  <a:lnTo>
                    <a:pt x="2685" y="13298"/>
                  </a:lnTo>
                  <a:lnTo>
                    <a:pt x="2651" y="13287"/>
                  </a:lnTo>
                  <a:lnTo>
                    <a:pt x="2594" y="13275"/>
                  </a:lnTo>
                  <a:lnTo>
                    <a:pt x="2549" y="13287"/>
                  </a:lnTo>
                  <a:lnTo>
                    <a:pt x="2503" y="13298"/>
                  </a:lnTo>
                  <a:lnTo>
                    <a:pt x="2469" y="13332"/>
                  </a:lnTo>
                  <a:lnTo>
                    <a:pt x="2446" y="13366"/>
                  </a:lnTo>
                  <a:lnTo>
                    <a:pt x="433" y="12206"/>
                  </a:lnTo>
                  <a:lnTo>
                    <a:pt x="456" y="12161"/>
                  </a:lnTo>
                  <a:lnTo>
                    <a:pt x="456" y="12127"/>
                  </a:lnTo>
                  <a:lnTo>
                    <a:pt x="456" y="12081"/>
                  </a:lnTo>
                  <a:lnTo>
                    <a:pt x="444" y="12036"/>
                  </a:lnTo>
                  <a:lnTo>
                    <a:pt x="421" y="12001"/>
                  </a:lnTo>
                  <a:lnTo>
                    <a:pt x="399" y="11967"/>
                  </a:lnTo>
                  <a:lnTo>
                    <a:pt x="365" y="11945"/>
                  </a:lnTo>
                  <a:lnTo>
                    <a:pt x="330" y="11922"/>
                  </a:lnTo>
                  <a:lnTo>
                    <a:pt x="296" y="11910"/>
                  </a:lnTo>
                  <a:lnTo>
                    <a:pt x="251" y="11899"/>
                  </a:lnTo>
                  <a:lnTo>
                    <a:pt x="251" y="9556"/>
                  </a:lnTo>
                  <a:lnTo>
                    <a:pt x="319" y="9533"/>
                  </a:lnTo>
                  <a:lnTo>
                    <a:pt x="365" y="9487"/>
                  </a:lnTo>
                  <a:lnTo>
                    <a:pt x="410" y="9431"/>
                  </a:lnTo>
                  <a:lnTo>
                    <a:pt x="421" y="9362"/>
                  </a:lnTo>
                  <a:lnTo>
                    <a:pt x="410" y="9294"/>
                  </a:lnTo>
                  <a:lnTo>
                    <a:pt x="2458" y="8111"/>
                  </a:lnTo>
                  <a:close/>
                  <a:moveTo>
                    <a:pt x="7508" y="8134"/>
                  </a:moveTo>
                  <a:lnTo>
                    <a:pt x="9556" y="9317"/>
                  </a:lnTo>
                  <a:lnTo>
                    <a:pt x="9544" y="9362"/>
                  </a:lnTo>
                  <a:lnTo>
                    <a:pt x="9556" y="9419"/>
                  </a:lnTo>
                  <a:lnTo>
                    <a:pt x="9590" y="9476"/>
                  </a:lnTo>
                  <a:lnTo>
                    <a:pt x="9635" y="9510"/>
                  </a:lnTo>
                  <a:lnTo>
                    <a:pt x="9681" y="9522"/>
                  </a:lnTo>
                  <a:lnTo>
                    <a:pt x="9681" y="11854"/>
                  </a:lnTo>
                  <a:lnTo>
                    <a:pt x="9635" y="11865"/>
                  </a:lnTo>
                  <a:lnTo>
                    <a:pt x="9590" y="11888"/>
                  </a:lnTo>
                  <a:lnTo>
                    <a:pt x="9544" y="11910"/>
                  </a:lnTo>
                  <a:lnTo>
                    <a:pt x="9510" y="11945"/>
                  </a:lnTo>
                  <a:lnTo>
                    <a:pt x="9488" y="11979"/>
                  </a:lnTo>
                  <a:lnTo>
                    <a:pt x="9465" y="12024"/>
                  </a:lnTo>
                  <a:lnTo>
                    <a:pt x="9442" y="12070"/>
                  </a:lnTo>
                  <a:lnTo>
                    <a:pt x="9442" y="12127"/>
                  </a:lnTo>
                  <a:lnTo>
                    <a:pt x="9453" y="12172"/>
                  </a:lnTo>
                  <a:lnTo>
                    <a:pt x="9465" y="12229"/>
                  </a:lnTo>
                  <a:lnTo>
                    <a:pt x="7486" y="13366"/>
                  </a:lnTo>
                  <a:lnTo>
                    <a:pt x="7451" y="13344"/>
                  </a:lnTo>
                  <a:lnTo>
                    <a:pt x="7417" y="13310"/>
                  </a:lnTo>
                  <a:lnTo>
                    <a:pt x="7383" y="13298"/>
                  </a:lnTo>
                  <a:lnTo>
                    <a:pt x="7292" y="13298"/>
                  </a:lnTo>
                  <a:lnTo>
                    <a:pt x="7258" y="13310"/>
                  </a:lnTo>
                  <a:lnTo>
                    <a:pt x="7224" y="13344"/>
                  </a:lnTo>
                  <a:lnTo>
                    <a:pt x="7190" y="13366"/>
                  </a:lnTo>
                  <a:lnTo>
                    <a:pt x="5176" y="12206"/>
                  </a:lnTo>
                  <a:lnTo>
                    <a:pt x="5188" y="12161"/>
                  </a:lnTo>
                  <a:lnTo>
                    <a:pt x="5188" y="12127"/>
                  </a:lnTo>
                  <a:lnTo>
                    <a:pt x="5188" y="12081"/>
                  </a:lnTo>
                  <a:lnTo>
                    <a:pt x="5176" y="12036"/>
                  </a:lnTo>
                  <a:lnTo>
                    <a:pt x="5154" y="12001"/>
                  </a:lnTo>
                  <a:lnTo>
                    <a:pt x="5131" y="11979"/>
                  </a:lnTo>
                  <a:lnTo>
                    <a:pt x="5097" y="11945"/>
                  </a:lnTo>
                  <a:lnTo>
                    <a:pt x="5074" y="11922"/>
                  </a:lnTo>
                  <a:lnTo>
                    <a:pt x="5028" y="11910"/>
                  </a:lnTo>
                  <a:lnTo>
                    <a:pt x="4994" y="11910"/>
                  </a:lnTo>
                  <a:lnTo>
                    <a:pt x="4994" y="9613"/>
                  </a:lnTo>
                  <a:lnTo>
                    <a:pt x="5040" y="9601"/>
                  </a:lnTo>
                  <a:lnTo>
                    <a:pt x="5085" y="9590"/>
                  </a:lnTo>
                  <a:lnTo>
                    <a:pt x="5119" y="9567"/>
                  </a:lnTo>
                  <a:lnTo>
                    <a:pt x="5154" y="9533"/>
                  </a:lnTo>
                  <a:lnTo>
                    <a:pt x="5188" y="9499"/>
                  </a:lnTo>
                  <a:lnTo>
                    <a:pt x="5199" y="9453"/>
                  </a:lnTo>
                  <a:lnTo>
                    <a:pt x="5222" y="9408"/>
                  </a:lnTo>
                  <a:lnTo>
                    <a:pt x="5222" y="9362"/>
                  </a:lnTo>
                  <a:lnTo>
                    <a:pt x="5210" y="9317"/>
                  </a:lnTo>
                  <a:lnTo>
                    <a:pt x="5199" y="9271"/>
                  </a:lnTo>
                  <a:lnTo>
                    <a:pt x="7167" y="8134"/>
                  </a:lnTo>
                  <a:lnTo>
                    <a:pt x="7201" y="8168"/>
                  </a:lnTo>
                  <a:lnTo>
                    <a:pt x="7247" y="8202"/>
                  </a:lnTo>
                  <a:lnTo>
                    <a:pt x="7292" y="8213"/>
                  </a:lnTo>
                  <a:lnTo>
                    <a:pt x="7338" y="8225"/>
                  </a:lnTo>
                  <a:lnTo>
                    <a:pt x="7395" y="8213"/>
                  </a:lnTo>
                  <a:lnTo>
                    <a:pt x="7440" y="8202"/>
                  </a:lnTo>
                  <a:lnTo>
                    <a:pt x="7474" y="8168"/>
                  </a:lnTo>
                  <a:lnTo>
                    <a:pt x="7508" y="8134"/>
                  </a:lnTo>
                  <a:close/>
                  <a:moveTo>
                    <a:pt x="6940" y="0"/>
                  </a:moveTo>
                  <a:lnTo>
                    <a:pt x="5154" y="1036"/>
                  </a:lnTo>
                  <a:lnTo>
                    <a:pt x="5119" y="990"/>
                  </a:lnTo>
                  <a:lnTo>
                    <a:pt x="5074" y="956"/>
                  </a:lnTo>
                  <a:lnTo>
                    <a:pt x="5028" y="945"/>
                  </a:lnTo>
                  <a:lnTo>
                    <a:pt x="4972" y="933"/>
                  </a:lnTo>
                  <a:lnTo>
                    <a:pt x="4926" y="933"/>
                  </a:lnTo>
                  <a:lnTo>
                    <a:pt x="4881" y="956"/>
                  </a:lnTo>
                  <a:lnTo>
                    <a:pt x="4846" y="967"/>
                  </a:lnTo>
                  <a:lnTo>
                    <a:pt x="4812" y="1001"/>
                  </a:lnTo>
                  <a:lnTo>
                    <a:pt x="4790" y="1036"/>
                  </a:lnTo>
                  <a:lnTo>
                    <a:pt x="4767" y="1070"/>
                  </a:lnTo>
                  <a:lnTo>
                    <a:pt x="4755" y="1104"/>
                  </a:lnTo>
                  <a:lnTo>
                    <a:pt x="4744" y="1149"/>
                  </a:lnTo>
                  <a:lnTo>
                    <a:pt x="4755" y="1195"/>
                  </a:lnTo>
                  <a:lnTo>
                    <a:pt x="4767" y="1229"/>
                  </a:lnTo>
                  <a:lnTo>
                    <a:pt x="4778" y="1274"/>
                  </a:lnTo>
                  <a:lnTo>
                    <a:pt x="4801" y="1297"/>
                  </a:lnTo>
                  <a:lnTo>
                    <a:pt x="4835" y="1331"/>
                  </a:lnTo>
                  <a:lnTo>
                    <a:pt x="4869" y="1354"/>
                  </a:lnTo>
                  <a:lnTo>
                    <a:pt x="4903" y="1365"/>
                  </a:lnTo>
                  <a:lnTo>
                    <a:pt x="4949" y="1377"/>
                  </a:lnTo>
                  <a:lnTo>
                    <a:pt x="4949" y="3697"/>
                  </a:lnTo>
                  <a:lnTo>
                    <a:pt x="4903" y="3697"/>
                  </a:lnTo>
                  <a:lnTo>
                    <a:pt x="4869" y="3720"/>
                  </a:lnTo>
                  <a:lnTo>
                    <a:pt x="4835" y="3743"/>
                  </a:lnTo>
                  <a:lnTo>
                    <a:pt x="4801" y="3766"/>
                  </a:lnTo>
                  <a:lnTo>
                    <a:pt x="4778" y="3800"/>
                  </a:lnTo>
                  <a:lnTo>
                    <a:pt x="4767" y="3834"/>
                  </a:lnTo>
                  <a:lnTo>
                    <a:pt x="4755" y="3868"/>
                  </a:lnTo>
                  <a:lnTo>
                    <a:pt x="4744" y="3914"/>
                  </a:lnTo>
                  <a:lnTo>
                    <a:pt x="4755" y="3959"/>
                  </a:lnTo>
                  <a:lnTo>
                    <a:pt x="4767" y="3993"/>
                  </a:lnTo>
                  <a:lnTo>
                    <a:pt x="4790" y="4039"/>
                  </a:lnTo>
                  <a:lnTo>
                    <a:pt x="4812" y="4061"/>
                  </a:lnTo>
                  <a:lnTo>
                    <a:pt x="4846" y="4096"/>
                  </a:lnTo>
                  <a:lnTo>
                    <a:pt x="4881" y="4118"/>
                  </a:lnTo>
                  <a:lnTo>
                    <a:pt x="4926" y="4130"/>
                  </a:lnTo>
                  <a:lnTo>
                    <a:pt x="5028" y="4130"/>
                  </a:lnTo>
                  <a:lnTo>
                    <a:pt x="5074" y="4107"/>
                  </a:lnTo>
                  <a:lnTo>
                    <a:pt x="5119" y="4073"/>
                  </a:lnTo>
                  <a:lnTo>
                    <a:pt x="5154" y="4039"/>
                  </a:lnTo>
                  <a:lnTo>
                    <a:pt x="7122" y="5165"/>
                  </a:lnTo>
                  <a:lnTo>
                    <a:pt x="7099" y="5210"/>
                  </a:lnTo>
                  <a:lnTo>
                    <a:pt x="7099" y="5256"/>
                  </a:lnTo>
                  <a:lnTo>
                    <a:pt x="7099" y="5301"/>
                  </a:lnTo>
                  <a:lnTo>
                    <a:pt x="7110" y="5347"/>
                  </a:lnTo>
                  <a:lnTo>
                    <a:pt x="7133" y="5381"/>
                  </a:lnTo>
                  <a:lnTo>
                    <a:pt x="7156" y="5415"/>
                  </a:lnTo>
                  <a:lnTo>
                    <a:pt x="7190" y="5449"/>
                  </a:lnTo>
                  <a:lnTo>
                    <a:pt x="7235" y="5472"/>
                  </a:lnTo>
                  <a:lnTo>
                    <a:pt x="7269" y="5483"/>
                  </a:lnTo>
                  <a:lnTo>
                    <a:pt x="7315" y="5495"/>
                  </a:lnTo>
                  <a:lnTo>
                    <a:pt x="7315" y="7815"/>
                  </a:lnTo>
                  <a:lnTo>
                    <a:pt x="7281" y="7815"/>
                  </a:lnTo>
                  <a:lnTo>
                    <a:pt x="7247" y="7838"/>
                  </a:lnTo>
                  <a:lnTo>
                    <a:pt x="7190" y="7872"/>
                  </a:lnTo>
                  <a:lnTo>
                    <a:pt x="7144" y="7940"/>
                  </a:lnTo>
                  <a:lnTo>
                    <a:pt x="7133" y="7975"/>
                  </a:lnTo>
                  <a:lnTo>
                    <a:pt x="7133" y="8020"/>
                  </a:lnTo>
                  <a:lnTo>
                    <a:pt x="7133" y="8054"/>
                  </a:lnTo>
                  <a:lnTo>
                    <a:pt x="7144" y="8088"/>
                  </a:lnTo>
                  <a:lnTo>
                    <a:pt x="5176" y="9226"/>
                  </a:lnTo>
                  <a:lnTo>
                    <a:pt x="5142" y="9180"/>
                  </a:lnTo>
                  <a:lnTo>
                    <a:pt x="5085" y="9146"/>
                  </a:lnTo>
                  <a:lnTo>
                    <a:pt x="5028" y="9123"/>
                  </a:lnTo>
                  <a:lnTo>
                    <a:pt x="4972" y="9112"/>
                  </a:lnTo>
                  <a:lnTo>
                    <a:pt x="4903" y="9123"/>
                  </a:lnTo>
                  <a:lnTo>
                    <a:pt x="4846" y="9146"/>
                  </a:lnTo>
                  <a:lnTo>
                    <a:pt x="4801" y="9180"/>
                  </a:lnTo>
                  <a:lnTo>
                    <a:pt x="4755" y="9226"/>
                  </a:lnTo>
                  <a:lnTo>
                    <a:pt x="2765" y="8077"/>
                  </a:lnTo>
                  <a:lnTo>
                    <a:pt x="2776" y="8020"/>
                  </a:lnTo>
                  <a:lnTo>
                    <a:pt x="2776" y="7975"/>
                  </a:lnTo>
                  <a:lnTo>
                    <a:pt x="2765" y="7940"/>
                  </a:lnTo>
                  <a:lnTo>
                    <a:pt x="2731" y="7895"/>
                  </a:lnTo>
                  <a:lnTo>
                    <a:pt x="2674" y="7849"/>
                  </a:lnTo>
                  <a:lnTo>
                    <a:pt x="2640" y="7838"/>
                  </a:lnTo>
                  <a:lnTo>
                    <a:pt x="2560" y="7838"/>
                  </a:lnTo>
                  <a:lnTo>
                    <a:pt x="2526" y="7849"/>
                  </a:lnTo>
                  <a:lnTo>
                    <a:pt x="2469" y="7895"/>
                  </a:lnTo>
                  <a:lnTo>
                    <a:pt x="2435" y="7940"/>
                  </a:lnTo>
                  <a:lnTo>
                    <a:pt x="2423" y="7975"/>
                  </a:lnTo>
                  <a:lnTo>
                    <a:pt x="2423" y="8020"/>
                  </a:lnTo>
                  <a:lnTo>
                    <a:pt x="2435" y="8077"/>
                  </a:lnTo>
                  <a:lnTo>
                    <a:pt x="387" y="9260"/>
                  </a:lnTo>
                  <a:lnTo>
                    <a:pt x="353" y="9226"/>
                  </a:lnTo>
                  <a:lnTo>
                    <a:pt x="319" y="9203"/>
                  </a:lnTo>
                  <a:lnTo>
                    <a:pt x="274" y="9180"/>
                  </a:lnTo>
                  <a:lnTo>
                    <a:pt x="194" y="9180"/>
                  </a:lnTo>
                  <a:lnTo>
                    <a:pt x="160" y="9192"/>
                  </a:lnTo>
                  <a:lnTo>
                    <a:pt x="126" y="9203"/>
                  </a:lnTo>
                  <a:lnTo>
                    <a:pt x="92" y="9226"/>
                  </a:lnTo>
                  <a:lnTo>
                    <a:pt x="69" y="9260"/>
                  </a:lnTo>
                  <a:lnTo>
                    <a:pt x="57" y="9294"/>
                  </a:lnTo>
                  <a:lnTo>
                    <a:pt x="46" y="9328"/>
                  </a:lnTo>
                  <a:lnTo>
                    <a:pt x="46" y="9362"/>
                  </a:lnTo>
                  <a:lnTo>
                    <a:pt x="57" y="9431"/>
                  </a:lnTo>
                  <a:lnTo>
                    <a:pt x="92" y="9487"/>
                  </a:lnTo>
                  <a:lnTo>
                    <a:pt x="137" y="9533"/>
                  </a:lnTo>
                  <a:lnTo>
                    <a:pt x="205" y="9544"/>
                  </a:lnTo>
                  <a:lnTo>
                    <a:pt x="205" y="11899"/>
                  </a:lnTo>
                  <a:lnTo>
                    <a:pt x="160" y="11910"/>
                  </a:lnTo>
                  <a:lnTo>
                    <a:pt x="126" y="11922"/>
                  </a:lnTo>
                  <a:lnTo>
                    <a:pt x="92" y="11945"/>
                  </a:lnTo>
                  <a:lnTo>
                    <a:pt x="57" y="11967"/>
                  </a:lnTo>
                  <a:lnTo>
                    <a:pt x="35" y="12001"/>
                  </a:lnTo>
                  <a:lnTo>
                    <a:pt x="23" y="12036"/>
                  </a:lnTo>
                  <a:lnTo>
                    <a:pt x="12" y="12081"/>
                  </a:lnTo>
                  <a:lnTo>
                    <a:pt x="1" y="12127"/>
                  </a:lnTo>
                  <a:lnTo>
                    <a:pt x="12" y="12172"/>
                  </a:lnTo>
                  <a:lnTo>
                    <a:pt x="23" y="12206"/>
                  </a:lnTo>
                  <a:lnTo>
                    <a:pt x="46" y="12252"/>
                  </a:lnTo>
                  <a:lnTo>
                    <a:pt x="69" y="12286"/>
                  </a:lnTo>
                  <a:lnTo>
                    <a:pt x="103" y="12309"/>
                  </a:lnTo>
                  <a:lnTo>
                    <a:pt x="137" y="12331"/>
                  </a:lnTo>
                  <a:lnTo>
                    <a:pt x="183" y="12343"/>
                  </a:lnTo>
                  <a:lnTo>
                    <a:pt x="285" y="12343"/>
                  </a:lnTo>
                  <a:lnTo>
                    <a:pt x="342" y="12320"/>
                  </a:lnTo>
                  <a:lnTo>
                    <a:pt x="376" y="12286"/>
                  </a:lnTo>
                  <a:lnTo>
                    <a:pt x="410" y="12252"/>
                  </a:lnTo>
                  <a:lnTo>
                    <a:pt x="2423" y="13401"/>
                  </a:lnTo>
                  <a:lnTo>
                    <a:pt x="2412" y="13469"/>
                  </a:lnTo>
                  <a:lnTo>
                    <a:pt x="2412" y="13503"/>
                  </a:lnTo>
                  <a:lnTo>
                    <a:pt x="2423" y="13537"/>
                  </a:lnTo>
                  <a:lnTo>
                    <a:pt x="2446" y="13571"/>
                  </a:lnTo>
                  <a:lnTo>
                    <a:pt x="2469" y="13605"/>
                  </a:lnTo>
                  <a:lnTo>
                    <a:pt x="2492" y="13628"/>
                  </a:lnTo>
                  <a:lnTo>
                    <a:pt x="2526" y="13639"/>
                  </a:lnTo>
                  <a:lnTo>
                    <a:pt x="2560" y="13651"/>
                  </a:lnTo>
                  <a:lnTo>
                    <a:pt x="2594" y="13662"/>
                  </a:lnTo>
                  <a:lnTo>
                    <a:pt x="2640" y="13651"/>
                  </a:lnTo>
                  <a:lnTo>
                    <a:pt x="2674" y="13639"/>
                  </a:lnTo>
                  <a:lnTo>
                    <a:pt x="2708" y="13628"/>
                  </a:lnTo>
                  <a:lnTo>
                    <a:pt x="2731" y="13605"/>
                  </a:lnTo>
                  <a:lnTo>
                    <a:pt x="2753" y="13571"/>
                  </a:lnTo>
                  <a:lnTo>
                    <a:pt x="2776" y="13537"/>
                  </a:lnTo>
                  <a:lnTo>
                    <a:pt x="2787" y="13503"/>
                  </a:lnTo>
                  <a:lnTo>
                    <a:pt x="2787" y="13469"/>
                  </a:lnTo>
                  <a:lnTo>
                    <a:pt x="2776" y="13401"/>
                  </a:lnTo>
                  <a:lnTo>
                    <a:pt x="4790" y="12240"/>
                  </a:lnTo>
                  <a:lnTo>
                    <a:pt x="4824" y="12286"/>
                  </a:lnTo>
                  <a:lnTo>
                    <a:pt x="4869" y="12309"/>
                  </a:lnTo>
                  <a:lnTo>
                    <a:pt x="4915" y="12331"/>
                  </a:lnTo>
                  <a:lnTo>
                    <a:pt x="4972" y="12343"/>
                  </a:lnTo>
                  <a:lnTo>
                    <a:pt x="5028" y="12331"/>
                  </a:lnTo>
                  <a:lnTo>
                    <a:pt x="5074" y="12309"/>
                  </a:lnTo>
                  <a:lnTo>
                    <a:pt x="5119" y="12286"/>
                  </a:lnTo>
                  <a:lnTo>
                    <a:pt x="5154" y="12240"/>
                  </a:lnTo>
                  <a:lnTo>
                    <a:pt x="7178" y="13412"/>
                  </a:lnTo>
                  <a:lnTo>
                    <a:pt x="7167" y="13469"/>
                  </a:lnTo>
                  <a:lnTo>
                    <a:pt x="7178" y="13526"/>
                  </a:lnTo>
                  <a:lnTo>
                    <a:pt x="7213" y="13583"/>
                  </a:lnTo>
                  <a:lnTo>
                    <a:pt x="7258" y="13617"/>
                  </a:lnTo>
                  <a:lnTo>
                    <a:pt x="7315" y="13639"/>
                  </a:lnTo>
                  <a:lnTo>
                    <a:pt x="7315" y="15994"/>
                  </a:lnTo>
                  <a:lnTo>
                    <a:pt x="7269" y="15994"/>
                  </a:lnTo>
                  <a:lnTo>
                    <a:pt x="7235" y="16017"/>
                  </a:lnTo>
                  <a:lnTo>
                    <a:pt x="7190" y="16040"/>
                  </a:lnTo>
                  <a:lnTo>
                    <a:pt x="7167" y="16062"/>
                  </a:lnTo>
                  <a:lnTo>
                    <a:pt x="7133" y="16097"/>
                  </a:lnTo>
                  <a:lnTo>
                    <a:pt x="7122" y="16142"/>
                  </a:lnTo>
                  <a:lnTo>
                    <a:pt x="7110" y="16176"/>
                  </a:lnTo>
                  <a:lnTo>
                    <a:pt x="7099" y="16222"/>
                  </a:lnTo>
                  <a:lnTo>
                    <a:pt x="7110" y="16279"/>
                  </a:lnTo>
                  <a:lnTo>
                    <a:pt x="7122" y="16313"/>
                  </a:lnTo>
                  <a:lnTo>
                    <a:pt x="7144" y="16358"/>
                  </a:lnTo>
                  <a:lnTo>
                    <a:pt x="7167" y="16392"/>
                  </a:lnTo>
                  <a:lnTo>
                    <a:pt x="7201" y="16426"/>
                  </a:lnTo>
                  <a:lnTo>
                    <a:pt x="7247" y="16449"/>
                  </a:lnTo>
                  <a:lnTo>
                    <a:pt x="7292" y="16461"/>
                  </a:lnTo>
                  <a:lnTo>
                    <a:pt x="7395" y="16461"/>
                  </a:lnTo>
                  <a:lnTo>
                    <a:pt x="7451" y="16438"/>
                  </a:lnTo>
                  <a:lnTo>
                    <a:pt x="7497" y="16404"/>
                  </a:lnTo>
                  <a:lnTo>
                    <a:pt x="7542" y="16358"/>
                  </a:lnTo>
                  <a:lnTo>
                    <a:pt x="9533" y="17507"/>
                  </a:lnTo>
                  <a:lnTo>
                    <a:pt x="9510" y="17575"/>
                  </a:lnTo>
                  <a:lnTo>
                    <a:pt x="9522" y="17609"/>
                  </a:lnTo>
                  <a:lnTo>
                    <a:pt x="9533" y="17655"/>
                  </a:lnTo>
                  <a:lnTo>
                    <a:pt x="9544" y="17678"/>
                  </a:lnTo>
                  <a:lnTo>
                    <a:pt x="9567" y="17712"/>
                  </a:lnTo>
                  <a:lnTo>
                    <a:pt x="9601" y="17735"/>
                  </a:lnTo>
                  <a:lnTo>
                    <a:pt x="9635" y="17757"/>
                  </a:lnTo>
                  <a:lnTo>
                    <a:pt x="9670" y="17769"/>
                  </a:lnTo>
                  <a:lnTo>
                    <a:pt x="9749" y="17769"/>
                  </a:lnTo>
                  <a:lnTo>
                    <a:pt x="9783" y="17757"/>
                  </a:lnTo>
                  <a:lnTo>
                    <a:pt x="9817" y="17735"/>
                  </a:lnTo>
                  <a:lnTo>
                    <a:pt x="9852" y="17712"/>
                  </a:lnTo>
                  <a:lnTo>
                    <a:pt x="9874" y="17678"/>
                  </a:lnTo>
                  <a:lnTo>
                    <a:pt x="9886" y="17655"/>
                  </a:lnTo>
                  <a:lnTo>
                    <a:pt x="9897" y="17609"/>
                  </a:lnTo>
                  <a:lnTo>
                    <a:pt x="9908" y="17575"/>
                  </a:lnTo>
                  <a:lnTo>
                    <a:pt x="9886" y="17507"/>
                  </a:lnTo>
                  <a:lnTo>
                    <a:pt x="11649" y="16495"/>
                  </a:lnTo>
                  <a:lnTo>
                    <a:pt x="11649" y="16438"/>
                  </a:lnTo>
                  <a:lnTo>
                    <a:pt x="9874" y="17462"/>
                  </a:lnTo>
                  <a:lnTo>
                    <a:pt x="9840" y="17427"/>
                  </a:lnTo>
                  <a:lnTo>
                    <a:pt x="9806" y="17405"/>
                  </a:lnTo>
                  <a:lnTo>
                    <a:pt x="9761" y="17382"/>
                  </a:lnTo>
                  <a:lnTo>
                    <a:pt x="9658" y="17382"/>
                  </a:lnTo>
                  <a:lnTo>
                    <a:pt x="9613" y="17405"/>
                  </a:lnTo>
                  <a:lnTo>
                    <a:pt x="9579" y="17427"/>
                  </a:lnTo>
                  <a:lnTo>
                    <a:pt x="9544" y="17473"/>
                  </a:lnTo>
                  <a:lnTo>
                    <a:pt x="7554" y="16324"/>
                  </a:lnTo>
                  <a:lnTo>
                    <a:pt x="7577" y="16279"/>
                  </a:lnTo>
                  <a:lnTo>
                    <a:pt x="7577" y="16222"/>
                  </a:lnTo>
                  <a:lnTo>
                    <a:pt x="7577" y="16176"/>
                  </a:lnTo>
                  <a:lnTo>
                    <a:pt x="7565" y="16142"/>
                  </a:lnTo>
                  <a:lnTo>
                    <a:pt x="7542" y="16097"/>
                  </a:lnTo>
                  <a:lnTo>
                    <a:pt x="7520" y="16062"/>
                  </a:lnTo>
                  <a:lnTo>
                    <a:pt x="7486" y="16040"/>
                  </a:lnTo>
                  <a:lnTo>
                    <a:pt x="7451" y="16017"/>
                  </a:lnTo>
                  <a:lnTo>
                    <a:pt x="7406" y="15994"/>
                  </a:lnTo>
                  <a:lnTo>
                    <a:pt x="7360" y="15994"/>
                  </a:lnTo>
                  <a:lnTo>
                    <a:pt x="7360" y="13639"/>
                  </a:lnTo>
                  <a:lnTo>
                    <a:pt x="7417" y="13617"/>
                  </a:lnTo>
                  <a:lnTo>
                    <a:pt x="7474" y="13583"/>
                  </a:lnTo>
                  <a:lnTo>
                    <a:pt x="7497" y="13526"/>
                  </a:lnTo>
                  <a:lnTo>
                    <a:pt x="7508" y="13469"/>
                  </a:lnTo>
                  <a:lnTo>
                    <a:pt x="7508" y="13412"/>
                  </a:lnTo>
                  <a:lnTo>
                    <a:pt x="9488" y="12263"/>
                  </a:lnTo>
                  <a:lnTo>
                    <a:pt x="9533" y="12320"/>
                  </a:lnTo>
                  <a:lnTo>
                    <a:pt x="9579" y="12354"/>
                  </a:lnTo>
                  <a:lnTo>
                    <a:pt x="9647" y="12377"/>
                  </a:lnTo>
                  <a:lnTo>
                    <a:pt x="9715" y="12388"/>
                  </a:lnTo>
                  <a:lnTo>
                    <a:pt x="9772" y="12377"/>
                  </a:lnTo>
                  <a:lnTo>
                    <a:pt x="9840" y="12354"/>
                  </a:lnTo>
                  <a:lnTo>
                    <a:pt x="9886" y="12320"/>
                  </a:lnTo>
                  <a:lnTo>
                    <a:pt x="9931" y="12263"/>
                  </a:lnTo>
                  <a:lnTo>
                    <a:pt x="11649" y="13264"/>
                  </a:lnTo>
                  <a:lnTo>
                    <a:pt x="11649" y="13207"/>
                  </a:lnTo>
                  <a:lnTo>
                    <a:pt x="9954" y="12229"/>
                  </a:lnTo>
                  <a:lnTo>
                    <a:pt x="9965" y="12172"/>
                  </a:lnTo>
                  <a:lnTo>
                    <a:pt x="9977" y="12127"/>
                  </a:lnTo>
                  <a:lnTo>
                    <a:pt x="9977" y="12070"/>
                  </a:lnTo>
                  <a:lnTo>
                    <a:pt x="9954" y="12024"/>
                  </a:lnTo>
                  <a:lnTo>
                    <a:pt x="9931" y="11979"/>
                  </a:lnTo>
                  <a:lnTo>
                    <a:pt x="9908" y="11945"/>
                  </a:lnTo>
                  <a:lnTo>
                    <a:pt x="9874" y="11910"/>
                  </a:lnTo>
                  <a:lnTo>
                    <a:pt x="9829" y="11876"/>
                  </a:lnTo>
                  <a:lnTo>
                    <a:pt x="9783" y="11865"/>
                  </a:lnTo>
                  <a:lnTo>
                    <a:pt x="9726" y="11854"/>
                  </a:lnTo>
                  <a:lnTo>
                    <a:pt x="9726" y="9522"/>
                  </a:lnTo>
                  <a:lnTo>
                    <a:pt x="9783" y="9510"/>
                  </a:lnTo>
                  <a:lnTo>
                    <a:pt x="9829" y="9476"/>
                  </a:lnTo>
                  <a:lnTo>
                    <a:pt x="9863" y="9419"/>
                  </a:lnTo>
                  <a:lnTo>
                    <a:pt x="9874" y="9362"/>
                  </a:lnTo>
                  <a:lnTo>
                    <a:pt x="9863" y="9305"/>
                  </a:lnTo>
                  <a:lnTo>
                    <a:pt x="11649" y="8282"/>
                  </a:lnTo>
                  <a:lnTo>
                    <a:pt x="11649" y="8225"/>
                  </a:lnTo>
                  <a:lnTo>
                    <a:pt x="9840" y="9271"/>
                  </a:lnTo>
                  <a:lnTo>
                    <a:pt x="9817" y="9237"/>
                  </a:lnTo>
                  <a:lnTo>
                    <a:pt x="9783" y="9214"/>
                  </a:lnTo>
                  <a:lnTo>
                    <a:pt x="9749" y="9203"/>
                  </a:lnTo>
                  <a:lnTo>
                    <a:pt x="9670" y="9203"/>
                  </a:lnTo>
                  <a:lnTo>
                    <a:pt x="9635" y="9214"/>
                  </a:lnTo>
                  <a:lnTo>
                    <a:pt x="9601" y="9237"/>
                  </a:lnTo>
                  <a:lnTo>
                    <a:pt x="9579" y="9271"/>
                  </a:lnTo>
                  <a:lnTo>
                    <a:pt x="7531" y="8088"/>
                  </a:lnTo>
                  <a:lnTo>
                    <a:pt x="7542" y="8054"/>
                  </a:lnTo>
                  <a:lnTo>
                    <a:pt x="7542" y="8020"/>
                  </a:lnTo>
                  <a:lnTo>
                    <a:pt x="7542" y="7975"/>
                  </a:lnTo>
                  <a:lnTo>
                    <a:pt x="7531" y="7940"/>
                  </a:lnTo>
                  <a:lnTo>
                    <a:pt x="7497" y="7872"/>
                  </a:lnTo>
                  <a:lnTo>
                    <a:pt x="7429" y="7827"/>
                  </a:lnTo>
                  <a:lnTo>
                    <a:pt x="7395" y="7815"/>
                  </a:lnTo>
                  <a:lnTo>
                    <a:pt x="7360" y="7815"/>
                  </a:lnTo>
                  <a:lnTo>
                    <a:pt x="7360" y="5495"/>
                  </a:lnTo>
                  <a:lnTo>
                    <a:pt x="7406" y="5495"/>
                  </a:lnTo>
                  <a:lnTo>
                    <a:pt x="7451" y="5472"/>
                  </a:lnTo>
                  <a:lnTo>
                    <a:pt x="7486" y="5449"/>
                  </a:lnTo>
                  <a:lnTo>
                    <a:pt x="7520" y="5415"/>
                  </a:lnTo>
                  <a:lnTo>
                    <a:pt x="7542" y="5381"/>
                  </a:lnTo>
                  <a:lnTo>
                    <a:pt x="7565" y="5347"/>
                  </a:lnTo>
                  <a:lnTo>
                    <a:pt x="7577" y="5301"/>
                  </a:lnTo>
                  <a:lnTo>
                    <a:pt x="7577" y="5256"/>
                  </a:lnTo>
                  <a:lnTo>
                    <a:pt x="7577" y="5210"/>
                  </a:lnTo>
                  <a:lnTo>
                    <a:pt x="7565" y="5165"/>
                  </a:lnTo>
                  <a:lnTo>
                    <a:pt x="9510" y="4039"/>
                  </a:lnTo>
                  <a:lnTo>
                    <a:pt x="9544" y="4084"/>
                  </a:lnTo>
                  <a:lnTo>
                    <a:pt x="9590" y="4130"/>
                  </a:lnTo>
                  <a:lnTo>
                    <a:pt x="9647" y="4152"/>
                  </a:lnTo>
                  <a:lnTo>
                    <a:pt x="9772" y="4152"/>
                  </a:lnTo>
                  <a:lnTo>
                    <a:pt x="9829" y="4130"/>
                  </a:lnTo>
                  <a:lnTo>
                    <a:pt x="9874" y="4096"/>
                  </a:lnTo>
                  <a:lnTo>
                    <a:pt x="9908" y="4050"/>
                  </a:lnTo>
                  <a:lnTo>
                    <a:pt x="11649" y="5051"/>
                  </a:lnTo>
                  <a:lnTo>
                    <a:pt x="11649" y="4994"/>
                  </a:lnTo>
                  <a:lnTo>
                    <a:pt x="9931" y="4005"/>
                  </a:lnTo>
                  <a:lnTo>
                    <a:pt x="9954" y="3959"/>
                  </a:lnTo>
                  <a:lnTo>
                    <a:pt x="9954" y="3914"/>
                  </a:lnTo>
                  <a:lnTo>
                    <a:pt x="9954" y="3868"/>
                  </a:lnTo>
                  <a:lnTo>
                    <a:pt x="9931" y="3823"/>
                  </a:lnTo>
                  <a:lnTo>
                    <a:pt x="9920" y="3777"/>
                  </a:lnTo>
                  <a:lnTo>
                    <a:pt x="9886" y="3743"/>
                  </a:lnTo>
                  <a:lnTo>
                    <a:pt x="9852" y="3720"/>
                  </a:lnTo>
                  <a:lnTo>
                    <a:pt x="9817" y="3697"/>
                  </a:lnTo>
                  <a:lnTo>
                    <a:pt x="9772" y="3675"/>
                  </a:lnTo>
                  <a:lnTo>
                    <a:pt x="9726" y="3675"/>
                  </a:lnTo>
                  <a:lnTo>
                    <a:pt x="9726" y="1377"/>
                  </a:lnTo>
                  <a:lnTo>
                    <a:pt x="9772" y="1365"/>
                  </a:lnTo>
                  <a:lnTo>
                    <a:pt x="9806" y="1354"/>
                  </a:lnTo>
                  <a:lnTo>
                    <a:pt x="9840" y="1331"/>
                  </a:lnTo>
                  <a:lnTo>
                    <a:pt x="9874" y="1309"/>
                  </a:lnTo>
                  <a:lnTo>
                    <a:pt x="9897" y="1274"/>
                  </a:lnTo>
                  <a:lnTo>
                    <a:pt x="9920" y="1240"/>
                  </a:lnTo>
                  <a:lnTo>
                    <a:pt x="9931" y="1195"/>
                  </a:lnTo>
                  <a:lnTo>
                    <a:pt x="9931" y="1149"/>
                  </a:lnTo>
                  <a:lnTo>
                    <a:pt x="9931" y="1115"/>
                  </a:lnTo>
                  <a:lnTo>
                    <a:pt x="9920" y="1070"/>
                  </a:lnTo>
                  <a:lnTo>
                    <a:pt x="11649" y="69"/>
                  </a:lnTo>
                  <a:lnTo>
                    <a:pt x="11649" y="12"/>
                  </a:lnTo>
                  <a:lnTo>
                    <a:pt x="9897" y="1024"/>
                  </a:lnTo>
                  <a:lnTo>
                    <a:pt x="9863" y="990"/>
                  </a:lnTo>
                  <a:lnTo>
                    <a:pt x="9817" y="956"/>
                  </a:lnTo>
                  <a:lnTo>
                    <a:pt x="9761" y="933"/>
                  </a:lnTo>
                  <a:lnTo>
                    <a:pt x="9658" y="933"/>
                  </a:lnTo>
                  <a:lnTo>
                    <a:pt x="9601" y="956"/>
                  </a:lnTo>
                  <a:lnTo>
                    <a:pt x="9556" y="990"/>
                  </a:lnTo>
                  <a:lnTo>
                    <a:pt x="9522" y="1024"/>
                  </a:lnTo>
                  <a:lnTo>
                    <a:pt x="7736" y="0"/>
                  </a:lnTo>
                  <a:lnTo>
                    <a:pt x="7645" y="0"/>
                  </a:lnTo>
                  <a:lnTo>
                    <a:pt x="9499" y="1070"/>
                  </a:lnTo>
                  <a:lnTo>
                    <a:pt x="9488" y="1115"/>
                  </a:lnTo>
                  <a:lnTo>
                    <a:pt x="9488" y="1149"/>
                  </a:lnTo>
                  <a:lnTo>
                    <a:pt x="9488" y="1195"/>
                  </a:lnTo>
                  <a:lnTo>
                    <a:pt x="9499" y="1240"/>
                  </a:lnTo>
                  <a:lnTo>
                    <a:pt x="9522" y="1274"/>
                  </a:lnTo>
                  <a:lnTo>
                    <a:pt x="9544" y="1309"/>
                  </a:lnTo>
                  <a:lnTo>
                    <a:pt x="9579" y="1331"/>
                  </a:lnTo>
                  <a:lnTo>
                    <a:pt x="9613" y="1354"/>
                  </a:lnTo>
                  <a:lnTo>
                    <a:pt x="9647" y="1365"/>
                  </a:lnTo>
                  <a:lnTo>
                    <a:pt x="9681" y="1377"/>
                  </a:lnTo>
                  <a:lnTo>
                    <a:pt x="9681" y="3675"/>
                  </a:lnTo>
                  <a:lnTo>
                    <a:pt x="9647" y="3675"/>
                  </a:lnTo>
                  <a:lnTo>
                    <a:pt x="9601" y="3697"/>
                  </a:lnTo>
                  <a:lnTo>
                    <a:pt x="9567" y="3720"/>
                  </a:lnTo>
                  <a:lnTo>
                    <a:pt x="9533" y="3743"/>
                  </a:lnTo>
                  <a:lnTo>
                    <a:pt x="9499" y="3777"/>
                  </a:lnTo>
                  <a:lnTo>
                    <a:pt x="9488" y="3823"/>
                  </a:lnTo>
                  <a:lnTo>
                    <a:pt x="9465" y="3868"/>
                  </a:lnTo>
                  <a:lnTo>
                    <a:pt x="9465" y="3914"/>
                  </a:lnTo>
                  <a:lnTo>
                    <a:pt x="9465" y="3959"/>
                  </a:lnTo>
                  <a:lnTo>
                    <a:pt x="9488" y="4005"/>
                  </a:lnTo>
                  <a:lnTo>
                    <a:pt x="7542" y="5131"/>
                  </a:lnTo>
                  <a:lnTo>
                    <a:pt x="7508" y="5085"/>
                  </a:lnTo>
                  <a:lnTo>
                    <a:pt x="7451" y="5051"/>
                  </a:lnTo>
                  <a:lnTo>
                    <a:pt x="7406" y="5028"/>
                  </a:lnTo>
                  <a:lnTo>
                    <a:pt x="7338" y="5017"/>
                  </a:lnTo>
                  <a:lnTo>
                    <a:pt x="7281" y="5028"/>
                  </a:lnTo>
                  <a:lnTo>
                    <a:pt x="7224" y="5051"/>
                  </a:lnTo>
                  <a:lnTo>
                    <a:pt x="7178" y="5085"/>
                  </a:lnTo>
                  <a:lnTo>
                    <a:pt x="7133" y="5131"/>
                  </a:lnTo>
                  <a:lnTo>
                    <a:pt x="5176" y="3993"/>
                  </a:lnTo>
                  <a:lnTo>
                    <a:pt x="5188" y="3948"/>
                  </a:lnTo>
                  <a:lnTo>
                    <a:pt x="5188" y="3914"/>
                  </a:lnTo>
                  <a:lnTo>
                    <a:pt x="5188" y="3868"/>
                  </a:lnTo>
                  <a:lnTo>
                    <a:pt x="5176" y="3834"/>
                  </a:lnTo>
                  <a:lnTo>
                    <a:pt x="5154" y="3800"/>
                  </a:lnTo>
                  <a:lnTo>
                    <a:pt x="5131" y="3766"/>
                  </a:lnTo>
                  <a:lnTo>
                    <a:pt x="5108" y="3732"/>
                  </a:lnTo>
                  <a:lnTo>
                    <a:pt x="5074" y="3720"/>
                  </a:lnTo>
                  <a:lnTo>
                    <a:pt x="5028" y="3697"/>
                  </a:lnTo>
                  <a:lnTo>
                    <a:pt x="4994" y="3697"/>
                  </a:lnTo>
                  <a:lnTo>
                    <a:pt x="4994" y="1377"/>
                  </a:lnTo>
                  <a:lnTo>
                    <a:pt x="5028" y="1365"/>
                  </a:lnTo>
                  <a:lnTo>
                    <a:pt x="5074" y="1354"/>
                  </a:lnTo>
                  <a:lnTo>
                    <a:pt x="5108" y="1331"/>
                  </a:lnTo>
                  <a:lnTo>
                    <a:pt x="5131" y="1297"/>
                  </a:lnTo>
                  <a:lnTo>
                    <a:pt x="5154" y="1274"/>
                  </a:lnTo>
                  <a:lnTo>
                    <a:pt x="5176" y="1229"/>
                  </a:lnTo>
                  <a:lnTo>
                    <a:pt x="5188" y="1195"/>
                  </a:lnTo>
                  <a:lnTo>
                    <a:pt x="5188" y="1149"/>
                  </a:lnTo>
                  <a:lnTo>
                    <a:pt x="5188" y="1115"/>
                  </a:lnTo>
                  <a:lnTo>
                    <a:pt x="5176" y="1070"/>
                  </a:lnTo>
                  <a:lnTo>
                    <a:pt x="7031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32400"/>
                  </a:schemeClr>
                </a:gs>
                <a:gs pos="9000">
                  <a:schemeClr val="dk1">
                    <a:alpha val="32400"/>
                  </a:schemeClr>
                </a:gs>
                <a:gs pos="100000">
                  <a:srgbClr val="FFFFFF">
                    <a:alpha val="45098"/>
                    <a:alpha val="3240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0" y="3394425"/>
              <a:ext cx="2268195" cy="1749057"/>
            </a:xfrm>
            <a:custGeom>
              <a:avLst/>
              <a:gdLst/>
              <a:ahLst/>
              <a:cxnLst/>
              <a:rect l="l" t="t" r="r" b="b"/>
              <a:pathLst>
                <a:path w="21671" h="16711" extrusionOk="0">
                  <a:moveTo>
                    <a:pt x="16859" y="342"/>
                  </a:moveTo>
                  <a:lnTo>
                    <a:pt x="18827" y="1479"/>
                  </a:lnTo>
                  <a:lnTo>
                    <a:pt x="18816" y="1514"/>
                  </a:lnTo>
                  <a:lnTo>
                    <a:pt x="18804" y="1559"/>
                  </a:lnTo>
                  <a:lnTo>
                    <a:pt x="18816" y="1616"/>
                  </a:lnTo>
                  <a:lnTo>
                    <a:pt x="18827" y="1650"/>
                  </a:lnTo>
                  <a:lnTo>
                    <a:pt x="18839" y="1696"/>
                  </a:lnTo>
                  <a:lnTo>
                    <a:pt x="18873" y="1730"/>
                  </a:lnTo>
                  <a:lnTo>
                    <a:pt x="18907" y="1764"/>
                  </a:lnTo>
                  <a:lnTo>
                    <a:pt x="18941" y="1787"/>
                  </a:lnTo>
                  <a:lnTo>
                    <a:pt x="18986" y="1798"/>
                  </a:lnTo>
                  <a:lnTo>
                    <a:pt x="19032" y="1809"/>
                  </a:lnTo>
                  <a:lnTo>
                    <a:pt x="19032" y="4062"/>
                  </a:lnTo>
                  <a:lnTo>
                    <a:pt x="18975" y="4062"/>
                  </a:lnTo>
                  <a:lnTo>
                    <a:pt x="18930" y="4084"/>
                  </a:lnTo>
                  <a:lnTo>
                    <a:pt x="18895" y="4107"/>
                  </a:lnTo>
                  <a:lnTo>
                    <a:pt x="18861" y="4141"/>
                  </a:lnTo>
                  <a:lnTo>
                    <a:pt x="18827" y="4175"/>
                  </a:lnTo>
                  <a:lnTo>
                    <a:pt x="18804" y="4221"/>
                  </a:lnTo>
                  <a:lnTo>
                    <a:pt x="18793" y="4266"/>
                  </a:lnTo>
                  <a:lnTo>
                    <a:pt x="18782" y="4323"/>
                  </a:lnTo>
                  <a:lnTo>
                    <a:pt x="18793" y="4380"/>
                  </a:lnTo>
                  <a:lnTo>
                    <a:pt x="18816" y="4426"/>
                  </a:lnTo>
                  <a:lnTo>
                    <a:pt x="16882" y="5540"/>
                  </a:lnTo>
                  <a:lnTo>
                    <a:pt x="16848" y="5495"/>
                  </a:lnTo>
                  <a:lnTo>
                    <a:pt x="16802" y="5461"/>
                  </a:lnTo>
                  <a:lnTo>
                    <a:pt x="16745" y="5438"/>
                  </a:lnTo>
                  <a:lnTo>
                    <a:pt x="16689" y="5427"/>
                  </a:lnTo>
                  <a:lnTo>
                    <a:pt x="16620" y="5438"/>
                  </a:lnTo>
                  <a:lnTo>
                    <a:pt x="16563" y="5461"/>
                  </a:lnTo>
                  <a:lnTo>
                    <a:pt x="16518" y="5495"/>
                  </a:lnTo>
                  <a:lnTo>
                    <a:pt x="16484" y="5540"/>
                  </a:lnTo>
                  <a:lnTo>
                    <a:pt x="14470" y="4380"/>
                  </a:lnTo>
                  <a:lnTo>
                    <a:pt x="14482" y="4323"/>
                  </a:lnTo>
                  <a:lnTo>
                    <a:pt x="14470" y="4255"/>
                  </a:lnTo>
                  <a:lnTo>
                    <a:pt x="14436" y="4209"/>
                  </a:lnTo>
                  <a:lnTo>
                    <a:pt x="14391" y="4175"/>
                  </a:lnTo>
                  <a:lnTo>
                    <a:pt x="14334" y="4153"/>
                  </a:lnTo>
                  <a:lnTo>
                    <a:pt x="14334" y="1821"/>
                  </a:lnTo>
                  <a:lnTo>
                    <a:pt x="14379" y="1809"/>
                  </a:lnTo>
                  <a:lnTo>
                    <a:pt x="14425" y="1798"/>
                  </a:lnTo>
                  <a:lnTo>
                    <a:pt x="14470" y="1775"/>
                  </a:lnTo>
                  <a:lnTo>
                    <a:pt x="14504" y="1741"/>
                  </a:lnTo>
                  <a:lnTo>
                    <a:pt x="14527" y="1707"/>
                  </a:lnTo>
                  <a:lnTo>
                    <a:pt x="14550" y="1661"/>
                  </a:lnTo>
                  <a:lnTo>
                    <a:pt x="14573" y="1616"/>
                  </a:lnTo>
                  <a:lnTo>
                    <a:pt x="14573" y="1559"/>
                  </a:lnTo>
                  <a:lnTo>
                    <a:pt x="14573" y="1514"/>
                  </a:lnTo>
                  <a:lnTo>
                    <a:pt x="14550" y="1468"/>
                  </a:lnTo>
                  <a:lnTo>
                    <a:pt x="16507" y="342"/>
                  </a:lnTo>
                  <a:lnTo>
                    <a:pt x="16541" y="376"/>
                  </a:lnTo>
                  <a:lnTo>
                    <a:pt x="16586" y="410"/>
                  </a:lnTo>
                  <a:lnTo>
                    <a:pt x="16632" y="421"/>
                  </a:lnTo>
                  <a:lnTo>
                    <a:pt x="16689" y="433"/>
                  </a:lnTo>
                  <a:lnTo>
                    <a:pt x="16734" y="421"/>
                  </a:lnTo>
                  <a:lnTo>
                    <a:pt x="16780" y="410"/>
                  </a:lnTo>
                  <a:lnTo>
                    <a:pt x="16825" y="376"/>
                  </a:lnTo>
                  <a:lnTo>
                    <a:pt x="16859" y="342"/>
                  </a:lnTo>
                  <a:close/>
                  <a:moveTo>
                    <a:pt x="14448" y="4426"/>
                  </a:moveTo>
                  <a:lnTo>
                    <a:pt x="16461" y="5586"/>
                  </a:lnTo>
                  <a:lnTo>
                    <a:pt x="16450" y="5620"/>
                  </a:lnTo>
                  <a:lnTo>
                    <a:pt x="16450" y="5666"/>
                  </a:lnTo>
                  <a:lnTo>
                    <a:pt x="16450" y="5711"/>
                  </a:lnTo>
                  <a:lnTo>
                    <a:pt x="16461" y="5757"/>
                  </a:lnTo>
                  <a:lnTo>
                    <a:pt x="16484" y="5791"/>
                  </a:lnTo>
                  <a:lnTo>
                    <a:pt x="16507" y="5825"/>
                  </a:lnTo>
                  <a:lnTo>
                    <a:pt x="16541" y="5859"/>
                  </a:lnTo>
                  <a:lnTo>
                    <a:pt x="16575" y="5882"/>
                  </a:lnTo>
                  <a:lnTo>
                    <a:pt x="16609" y="5893"/>
                  </a:lnTo>
                  <a:lnTo>
                    <a:pt x="16654" y="5904"/>
                  </a:lnTo>
                  <a:lnTo>
                    <a:pt x="16654" y="8236"/>
                  </a:lnTo>
                  <a:lnTo>
                    <a:pt x="16586" y="8259"/>
                  </a:lnTo>
                  <a:lnTo>
                    <a:pt x="16541" y="8293"/>
                  </a:lnTo>
                  <a:lnTo>
                    <a:pt x="16507" y="8350"/>
                  </a:lnTo>
                  <a:lnTo>
                    <a:pt x="16484" y="8430"/>
                  </a:lnTo>
                  <a:lnTo>
                    <a:pt x="16495" y="8464"/>
                  </a:lnTo>
                  <a:lnTo>
                    <a:pt x="16507" y="8498"/>
                  </a:lnTo>
                  <a:lnTo>
                    <a:pt x="14527" y="9647"/>
                  </a:lnTo>
                  <a:lnTo>
                    <a:pt x="14482" y="9601"/>
                  </a:lnTo>
                  <a:lnTo>
                    <a:pt x="14436" y="9556"/>
                  </a:lnTo>
                  <a:lnTo>
                    <a:pt x="14379" y="9533"/>
                  </a:lnTo>
                  <a:lnTo>
                    <a:pt x="14254" y="9533"/>
                  </a:lnTo>
                  <a:lnTo>
                    <a:pt x="14186" y="9556"/>
                  </a:lnTo>
                  <a:lnTo>
                    <a:pt x="14140" y="9601"/>
                  </a:lnTo>
                  <a:lnTo>
                    <a:pt x="14106" y="9647"/>
                  </a:lnTo>
                  <a:lnTo>
                    <a:pt x="12184" y="8543"/>
                  </a:lnTo>
                  <a:lnTo>
                    <a:pt x="12207" y="8487"/>
                  </a:lnTo>
                  <a:lnTo>
                    <a:pt x="12207" y="8430"/>
                  </a:lnTo>
                  <a:lnTo>
                    <a:pt x="12207" y="8373"/>
                  </a:lnTo>
                  <a:lnTo>
                    <a:pt x="12184" y="8327"/>
                  </a:lnTo>
                  <a:lnTo>
                    <a:pt x="12173" y="8282"/>
                  </a:lnTo>
                  <a:lnTo>
                    <a:pt x="12138" y="8248"/>
                  </a:lnTo>
                  <a:lnTo>
                    <a:pt x="12104" y="8214"/>
                  </a:lnTo>
                  <a:lnTo>
                    <a:pt x="12059" y="8191"/>
                  </a:lnTo>
                  <a:lnTo>
                    <a:pt x="12013" y="8168"/>
                  </a:lnTo>
                  <a:lnTo>
                    <a:pt x="11968" y="8157"/>
                  </a:lnTo>
                  <a:lnTo>
                    <a:pt x="11968" y="5848"/>
                  </a:lnTo>
                  <a:lnTo>
                    <a:pt x="12025" y="5825"/>
                  </a:lnTo>
                  <a:lnTo>
                    <a:pt x="12082" y="5791"/>
                  </a:lnTo>
                  <a:lnTo>
                    <a:pt x="12116" y="5734"/>
                  </a:lnTo>
                  <a:lnTo>
                    <a:pt x="12127" y="5666"/>
                  </a:lnTo>
                  <a:lnTo>
                    <a:pt x="12116" y="5609"/>
                  </a:lnTo>
                  <a:lnTo>
                    <a:pt x="14175" y="4426"/>
                  </a:lnTo>
                  <a:lnTo>
                    <a:pt x="14197" y="4448"/>
                  </a:lnTo>
                  <a:lnTo>
                    <a:pt x="14231" y="4471"/>
                  </a:lnTo>
                  <a:lnTo>
                    <a:pt x="14277" y="4482"/>
                  </a:lnTo>
                  <a:lnTo>
                    <a:pt x="14311" y="4494"/>
                  </a:lnTo>
                  <a:lnTo>
                    <a:pt x="14357" y="4482"/>
                  </a:lnTo>
                  <a:lnTo>
                    <a:pt x="14391" y="4471"/>
                  </a:lnTo>
                  <a:lnTo>
                    <a:pt x="14425" y="4448"/>
                  </a:lnTo>
                  <a:lnTo>
                    <a:pt x="14448" y="4426"/>
                  </a:lnTo>
                  <a:close/>
                  <a:moveTo>
                    <a:pt x="7031" y="8543"/>
                  </a:moveTo>
                  <a:lnTo>
                    <a:pt x="7065" y="8578"/>
                  </a:lnTo>
                  <a:lnTo>
                    <a:pt x="7110" y="8612"/>
                  </a:lnTo>
                  <a:lnTo>
                    <a:pt x="7156" y="8623"/>
                  </a:lnTo>
                  <a:lnTo>
                    <a:pt x="7201" y="8634"/>
                  </a:lnTo>
                  <a:lnTo>
                    <a:pt x="7258" y="8623"/>
                  </a:lnTo>
                  <a:lnTo>
                    <a:pt x="7304" y="8612"/>
                  </a:lnTo>
                  <a:lnTo>
                    <a:pt x="7338" y="8589"/>
                  </a:lnTo>
                  <a:lnTo>
                    <a:pt x="7372" y="8555"/>
                  </a:lnTo>
                  <a:lnTo>
                    <a:pt x="9386" y="9715"/>
                  </a:lnTo>
                  <a:lnTo>
                    <a:pt x="9386" y="9772"/>
                  </a:lnTo>
                  <a:lnTo>
                    <a:pt x="9397" y="9840"/>
                  </a:lnTo>
                  <a:lnTo>
                    <a:pt x="9431" y="9897"/>
                  </a:lnTo>
                  <a:lnTo>
                    <a:pt x="9477" y="9943"/>
                  </a:lnTo>
                  <a:lnTo>
                    <a:pt x="9545" y="9965"/>
                  </a:lnTo>
                  <a:lnTo>
                    <a:pt x="9545" y="12286"/>
                  </a:lnTo>
                  <a:lnTo>
                    <a:pt x="9499" y="12286"/>
                  </a:lnTo>
                  <a:lnTo>
                    <a:pt x="9454" y="12309"/>
                  </a:lnTo>
                  <a:lnTo>
                    <a:pt x="9420" y="12331"/>
                  </a:lnTo>
                  <a:lnTo>
                    <a:pt x="9386" y="12366"/>
                  </a:lnTo>
                  <a:lnTo>
                    <a:pt x="9363" y="12400"/>
                  </a:lnTo>
                  <a:lnTo>
                    <a:pt x="9340" y="12434"/>
                  </a:lnTo>
                  <a:lnTo>
                    <a:pt x="9329" y="12479"/>
                  </a:lnTo>
                  <a:lnTo>
                    <a:pt x="9317" y="12536"/>
                  </a:lnTo>
                  <a:lnTo>
                    <a:pt x="9329" y="12582"/>
                  </a:lnTo>
                  <a:lnTo>
                    <a:pt x="9340" y="12639"/>
                  </a:lnTo>
                  <a:lnTo>
                    <a:pt x="7406" y="13753"/>
                  </a:lnTo>
                  <a:lnTo>
                    <a:pt x="7372" y="13708"/>
                  </a:lnTo>
                  <a:lnTo>
                    <a:pt x="7327" y="13674"/>
                  </a:lnTo>
                  <a:lnTo>
                    <a:pt x="7270" y="13640"/>
                  </a:lnTo>
                  <a:lnTo>
                    <a:pt x="7145" y="13640"/>
                  </a:lnTo>
                  <a:lnTo>
                    <a:pt x="7088" y="13674"/>
                  </a:lnTo>
                  <a:lnTo>
                    <a:pt x="7031" y="13708"/>
                  </a:lnTo>
                  <a:lnTo>
                    <a:pt x="6997" y="13753"/>
                  </a:lnTo>
                  <a:lnTo>
                    <a:pt x="5029" y="12616"/>
                  </a:lnTo>
                  <a:lnTo>
                    <a:pt x="5040" y="12582"/>
                  </a:lnTo>
                  <a:lnTo>
                    <a:pt x="5052" y="12536"/>
                  </a:lnTo>
                  <a:lnTo>
                    <a:pt x="5040" y="12491"/>
                  </a:lnTo>
                  <a:lnTo>
                    <a:pt x="5029" y="12457"/>
                  </a:lnTo>
                  <a:lnTo>
                    <a:pt x="5017" y="12411"/>
                  </a:lnTo>
                  <a:lnTo>
                    <a:pt x="4995" y="12388"/>
                  </a:lnTo>
                  <a:lnTo>
                    <a:pt x="4961" y="12354"/>
                  </a:lnTo>
                  <a:lnTo>
                    <a:pt x="4926" y="12343"/>
                  </a:lnTo>
                  <a:lnTo>
                    <a:pt x="4892" y="12320"/>
                  </a:lnTo>
                  <a:lnTo>
                    <a:pt x="4847" y="12320"/>
                  </a:lnTo>
                  <a:lnTo>
                    <a:pt x="4847" y="9943"/>
                  </a:lnTo>
                  <a:lnTo>
                    <a:pt x="4915" y="9931"/>
                  </a:lnTo>
                  <a:lnTo>
                    <a:pt x="4961" y="9886"/>
                  </a:lnTo>
                  <a:lnTo>
                    <a:pt x="4995" y="9840"/>
                  </a:lnTo>
                  <a:lnTo>
                    <a:pt x="5006" y="9772"/>
                  </a:lnTo>
                  <a:lnTo>
                    <a:pt x="4995" y="9715"/>
                  </a:lnTo>
                  <a:lnTo>
                    <a:pt x="7031" y="8543"/>
                  </a:lnTo>
                  <a:close/>
                  <a:moveTo>
                    <a:pt x="12161" y="8578"/>
                  </a:moveTo>
                  <a:lnTo>
                    <a:pt x="14084" y="9692"/>
                  </a:lnTo>
                  <a:lnTo>
                    <a:pt x="14072" y="9727"/>
                  </a:lnTo>
                  <a:lnTo>
                    <a:pt x="14072" y="9772"/>
                  </a:lnTo>
                  <a:lnTo>
                    <a:pt x="14072" y="9818"/>
                  </a:lnTo>
                  <a:lnTo>
                    <a:pt x="14084" y="9863"/>
                  </a:lnTo>
                  <a:lnTo>
                    <a:pt x="14106" y="9909"/>
                  </a:lnTo>
                  <a:lnTo>
                    <a:pt x="14129" y="9943"/>
                  </a:lnTo>
                  <a:lnTo>
                    <a:pt x="14163" y="9965"/>
                  </a:lnTo>
                  <a:lnTo>
                    <a:pt x="14197" y="9988"/>
                  </a:lnTo>
                  <a:lnTo>
                    <a:pt x="14243" y="10011"/>
                  </a:lnTo>
                  <a:lnTo>
                    <a:pt x="14288" y="10022"/>
                  </a:lnTo>
                  <a:lnTo>
                    <a:pt x="14288" y="12354"/>
                  </a:lnTo>
                  <a:lnTo>
                    <a:pt x="14231" y="12377"/>
                  </a:lnTo>
                  <a:lnTo>
                    <a:pt x="14175" y="12411"/>
                  </a:lnTo>
                  <a:lnTo>
                    <a:pt x="14152" y="12468"/>
                  </a:lnTo>
                  <a:lnTo>
                    <a:pt x="14140" y="12536"/>
                  </a:lnTo>
                  <a:lnTo>
                    <a:pt x="14152" y="12593"/>
                  </a:lnTo>
                  <a:lnTo>
                    <a:pt x="12150" y="13753"/>
                  </a:lnTo>
                  <a:lnTo>
                    <a:pt x="12116" y="13697"/>
                  </a:lnTo>
                  <a:lnTo>
                    <a:pt x="12059" y="13662"/>
                  </a:lnTo>
                  <a:lnTo>
                    <a:pt x="12002" y="13640"/>
                  </a:lnTo>
                  <a:lnTo>
                    <a:pt x="11945" y="13628"/>
                  </a:lnTo>
                  <a:lnTo>
                    <a:pt x="11877" y="13640"/>
                  </a:lnTo>
                  <a:lnTo>
                    <a:pt x="11820" y="13662"/>
                  </a:lnTo>
                  <a:lnTo>
                    <a:pt x="11774" y="13708"/>
                  </a:lnTo>
                  <a:lnTo>
                    <a:pt x="11729" y="13753"/>
                  </a:lnTo>
                  <a:lnTo>
                    <a:pt x="9806" y="12639"/>
                  </a:lnTo>
                  <a:lnTo>
                    <a:pt x="9818" y="12582"/>
                  </a:lnTo>
                  <a:lnTo>
                    <a:pt x="9829" y="12536"/>
                  </a:lnTo>
                  <a:lnTo>
                    <a:pt x="9818" y="12479"/>
                  </a:lnTo>
                  <a:lnTo>
                    <a:pt x="9806" y="12434"/>
                  </a:lnTo>
                  <a:lnTo>
                    <a:pt x="9784" y="12400"/>
                  </a:lnTo>
                  <a:lnTo>
                    <a:pt x="9761" y="12354"/>
                  </a:lnTo>
                  <a:lnTo>
                    <a:pt x="9727" y="12331"/>
                  </a:lnTo>
                  <a:lnTo>
                    <a:pt x="9681" y="12309"/>
                  </a:lnTo>
                  <a:lnTo>
                    <a:pt x="9636" y="12286"/>
                  </a:lnTo>
                  <a:lnTo>
                    <a:pt x="9590" y="12286"/>
                  </a:lnTo>
                  <a:lnTo>
                    <a:pt x="9590" y="9965"/>
                  </a:lnTo>
                  <a:lnTo>
                    <a:pt x="9659" y="9943"/>
                  </a:lnTo>
                  <a:lnTo>
                    <a:pt x="9715" y="9909"/>
                  </a:lnTo>
                  <a:lnTo>
                    <a:pt x="9750" y="9840"/>
                  </a:lnTo>
                  <a:lnTo>
                    <a:pt x="9761" y="9806"/>
                  </a:lnTo>
                  <a:lnTo>
                    <a:pt x="9761" y="9772"/>
                  </a:lnTo>
                  <a:lnTo>
                    <a:pt x="9750" y="9715"/>
                  </a:lnTo>
                  <a:lnTo>
                    <a:pt x="11729" y="8578"/>
                  </a:lnTo>
                  <a:lnTo>
                    <a:pt x="11763" y="8623"/>
                  </a:lnTo>
                  <a:lnTo>
                    <a:pt x="11820" y="8657"/>
                  </a:lnTo>
                  <a:lnTo>
                    <a:pt x="11877" y="8680"/>
                  </a:lnTo>
                  <a:lnTo>
                    <a:pt x="11945" y="8691"/>
                  </a:lnTo>
                  <a:lnTo>
                    <a:pt x="12013" y="8680"/>
                  </a:lnTo>
                  <a:lnTo>
                    <a:pt x="12070" y="8657"/>
                  </a:lnTo>
                  <a:lnTo>
                    <a:pt x="12116" y="8623"/>
                  </a:lnTo>
                  <a:lnTo>
                    <a:pt x="12161" y="8578"/>
                  </a:lnTo>
                  <a:close/>
                  <a:moveTo>
                    <a:pt x="16836" y="8543"/>
                  </a:moveTo>
                  <a:lnTo>
                    <a:pt x="18816" y="9681"/>
                  </a:lnTo>
                  <a:lnTo>
                    <a:pt x="18804" y="9727"/>
                  </a:lnTo>
                  <a:lnTo>
                    <a:pt x="18793" y="9772"/>
                  </a:lnTo>
                  <a:lnTo>
                    <a:pt x="18804" y="9818"/>
                  </a:lnTo>
                  <a:lnTo>
                    <a:pt x="18816" y="9863"/>
                  </a:lnTo>
                  <a:lnTo>
                    <a:pt x="18839" y="9909"/>
                  </a:lnTo>
                  <a:lnTo>
                    <a:pt x="18861" y="9943"/>
                  </a:lnTo>
                  <a:lnTo>
                    <a:pt x="18895" y="9977"/>
                  </a:lnTo>
                  <a:lnTo>
                    <a:pt x="18941" y="10000"/>
                  </a:lnTo>
                  <a:lnTo>
                    <a:pt x="18986" y="10022"/>
                  </a:lnTo>
                  <a:lnTo>
                    <a:pt x="19032" y="10022"/>
                  </a:lnTo>
                  <a:lnTo>
                    <a:pt x="19032" y="12286"/>
                  </a:lnTo>
                  <a:lnTo>
                    <a:pt x="18986" y="12297"/>
                  </a:lnTo>
                  <a:lnTo>
                    <a:pt x="18941" y="12309"/>
                  </a:lnTo>
                  <a:lnTo>
                    <a:pt x="18907" y="12343"/>
                  </a:lnTo>
                  <a:lnTo>
                    <a:pt x="18873" y="12366"/>
                  </a:lnTo>
                  <a:lnTo>
                    <a:pt x="18850" y="12400"/>
                  </a:lnTo>
                  <a:lnTo>
                    <a:pt x="18827" y="12445"/>
                  </a:lnTo>
                  <a:lnTo>
                    <a:pt x="18816" y="12479"/>
                  </a:lnTo>
                  <a:lnTo>
                    <a:pt x="18804" y="12536"/>
                  </a:lnTo>
                  <a:lnTo>
                    <a:pt x="18816" y="12582"/>
                  </a:lnTo>
                  <a:lnTo>
                    <a:pt x="18827" y="12627"/>
                  </a:lnTo>
                  <a:lnTo>
                    <a:pt x="16871" y="13765"/>
                  </a:lnTo>
                  <a:lnTo>
                    <a:pt x="16836" y="13719"/>
                  </a:lnTo>
                  <a:lnTo>
                    <a:pt x="16791" y="13685"/>
                  </a:lnTo>
                  <a:lnTo>
                    <a:pt x="16734" y="13674"/>
                  </a:lnTo>
                  <a:lnTo>
                    <a:pt x="16689" y="13662"/>
                  </a:lnTo>
                  <a:lnTo>
                    <a:pt x="16632" y="13674"/>
                  </a:lnTo>
                  <a:lnTo>
                    <a:pt x="16575" y="13685"/>
                  </a:lnTo>
                  <a:lnTo>
                    <a:pt x="16529" y="13719"/>
                  </a:lnTo>
                  <a:lnTo>
                    <a:pt x="16495" y="13765"/>
                  </a:lnTo>
                  <a:lnTo>
                    <a:pt x="14482" y="12604"/>
                  </a:lnTo>
                  <a:lnTo>
                    <a:pt x="14482" y="12570"/>
                  </a:lnTo>
                  <a:lnTo>
                    <a:pt x="14493" y="12536"/>
                  </a:lnTo>
                  <a:lnTo>
                    <a:pt x="14482" y="12468"/>
                  </a:lnTo>
                  <a:lnTo>
                    <a:pt x="14448" y="12411"/>
                  </a:lnTo>
                  <a:lnTo>
                    <a:pt x="14391" y="12377"/>
                  </a:lnTo>
                  <a:lnTo>
                    <a:pt x="14334" y="12354"/>
                  </a:lnTo>
                  <a:lnTo>
                    <a:pt x="14334" y="10022"/>
                  </a:lnTo>
                  <a:lnTo>
                    <a:pt x="14379" y="10011"/>
                  </a:lnTo>
                  <a:lnTo>
                    <a:pt x="14425" y="10000"/>
                  </a:lnTo>
                  <a:lnTo>
                    <a:pt x="14459" y="9977"/>
                  </a:lnTo>
                  <a:lnTo>
                    <a:pt x="14493" y="9943"/>
                  </a:lnTo>
                  <a:lnTo>
                    <a:pt x="14516" y="9909"/>
                  </a:lnTo>
                  <a:lnTo>
                    <a:pt x="14539" y="9863"/>
                  </a:lnTo>
                  <a:lnTo>
                    <a:pt x="14550" y="9818"/>
                  </a:lnTo>
                  <a:lnTo>
                    <a:pt x="14561" y="9772"/>
                  </a:lnTo>
                  <a:lnTo>
                    <a:pt x="14550" y="9727"/>
                  </a:lnTo>
                  <a:lnTo>
                    <a:pt x="14539" y="9681"/>
                  </a:lnTo>
                  <a:lnTo>
                    <a:pt x="16529" y="8543"/>
                  </a:lnTo>
                  <a:lnTo>
                    <a:pt x="16552" y="8566"/>
                  </a:lnTo>
                  <a:lnTo>
                    <a:pt x="16598" y="8600"/>
                  </a:lnTo>
                  <a:lnTo>
                    <a:pt x="16632" y="8612"/>
                  </a:lnTo>
                  <a:lnTo>
                    <a:pt x="16689" y="8623"/>
                  </a:lnTo>
                  <a:lnTo>
                    <a:pt x="16734" y="8612"/>
                  </a:lnTo>
                  <a:lnTo>
                    <a:pt x="16768" y="8600"/>
                  </a:lnTo>
                  <a:lnTo>
                    <a:pt x="16802" y="8578"/>
                  </a:lnTo>
                  <a:lnTo>
                    <a:pt x="16836" y="8543"/>
                  </a:lnTo>
                  <a:close/>
                  <a:moveTo>
                    <a:pt x="16643" y="1"/>
                  </a:moveTo>
                  <a:lnTo>
                    <a:pt x="16598" y="12"/>
                  </a:lnTo>
                  <a:lnTo>
                    <a:pt x="16563" y="35"/>
                  </a:lnTo>
                  <a:lnTo>
                    <a:pt x="16529" y="57"/>
                  </a:lnTo>
                  <a:lnTo>
                    <a:pt x="16507" y="92"/>
                  </a:lnTo>
                  <a:lnTo>
                    <a:pt x="16484" y="126"/>
                  </a:lnTo>
                  <a:lnTo>
                    <a:pt x="16472" y="171"/>
                  </a:lnTo>
                  <a:lnTo>
                    <a:pt x="16461" y="217"/>
                  </a:lnTo>
                  <a:lnTo>
                    <a:pt x="16472" y="262"/>
                  </a:lnTo>
                  <a:lnTo>
                    <a:pt x="16484" y="296"/>
                  </a:lnTo>
                  <a:lnTo>
                    <a:pt x="14527" y="1423"/>
                  </a:lnTo>
                  <a:lnTo>
                    <a:pt x="14493" y="1377"/>
                  </a:lnTo>
                  <a:lnTo>
                    <a:pt x="14436" y="1343"/>
                  </a:lnTo>
                  <a:lnTo>
                    <a:pt x="14379" y="1309"/>
                  </a:lnTo>
                  <a:lnTo>
                    <a:pt x="14266" y="1309"/>
                  </a:lnTo>
                  <a:lnTo>
                    <a:pt x="14209" y="1320"/>
                  </a:lnTo>
                  <a:lnTo>
                    <a:pt x="14163" y="1354"/>
                  </a:lnTo>
                  <a:lnTo>
                    <a:pt x="14129" y="1377"/>
                  </a:lnTo>
                  <a:lnTo>
                    <a:pt x="14095" y="1423"/>
                  </a:lnTo>
                  <a:lnTo>
                    <a:pt x="14072" y="1468"/>
                  </a:lnTo>
                  <a:lnTo>
                    <a:pt x="14061" y="1514"/>
                  </a:lnTo>
                  <a:lnTo>
                    <a:pt x="14049" y="1559"/>
                  </a:lnTo>
                  <a:lnTo>
                    <a:pt x="14061" y="1616"/>
                  </a:lnTo>
                  <a:lnTo>
                    <a:pt x="14072" y="1661"/>
                  </a:lnTo>
                  <a:lnTo>
                    <a:pt x="14095" y="1696"/>
                  </a:lnTo>
                  <a:lnTo>
                    <a:pt x="14118" y="1741"/>
                  </a:lnTo>
                  <a:lnTo>
                    <a:pt x="14152" y="1764"/>
                  </a:lnTo>
                  <a:lnTo>
                    <a:pt x="14197" y="1798"/>
                  </a:lnTo>
                  <a:lnTo>
                    <a:pt x="14243" y="1809"/>
                  </a:lnTo>
                  <a:lnTo>
                    <a:pt x="14288" y="1821"/>
                  </a:lnTo>
                  <a:lnTo>
                    <a:pt x="14288" y="4153"/>
                  </a:lnTo>
                  <a:lnTo>
                    <a:pt x="14231" y="4175"/>
                  </a:lnTo>
                  <a:lnTo>
                    <a:pt x="14186" y="4209"/>
                  </a:lnTo>
                  <a:lnTo>
                    <a:pt x="14152" y="4255"/>
                  </a:lnTo>
                  <a:lnTo>
                    <a:pt x="14140" y="4323"/>
                  </a:lnTo>
                  <a:lnTo>
                    <a:pt x="14152" y="4380"/>
                  </a:lnTo>
                  <a:lnTo>
                    <a:pt x="12093" y="5575"/>
                  </a:lnTo>
                  <a:lnTo>
                    <a:pt x="12070" y="5540"/>
                  </a:lnTo>
                  <a:lnTo>
                    <a:pt x="12036" y="5506"/>
                  </a:lnTo>
                  <a:lnTo>
                    <a:pt x="11991" y="5495"/>
                  </a:lnTo>
                  <a:lnTo>
                    <a:pt x="11945" y="5484"/>
                  </a:lnTo>
                  <a:lnTo>
                    <a:pt x="11911" y="5495"/>
                  </a:lnTo>
                  <a:lnTo>
                    <a:pt x="11877" y="5506"/>
                  </a:lnTo>
                  <a:lnTo>
                    <a:pt x="11820" y="5540"/>
                  </a:lnTo>
                  <a:lnTo>
                    <a:pt x="11774" y="5597"/>
                  </a:lnTo>
                  <a:lnTo>
                    <a:pt x="11763" y="5631"/>
                  </a:lnTo>
                  <a:lnTo>
                    <a:pt x="11763" y="5666"/>
                  </a:lnTo>
                  <a:lnTo>
                    <a:pt x="11774" y="5734"/>
                  </a:lnTo>
                  <a:lnTo>
                    <a:pt x="11809" y="5791"/>
                  </a:lnTo>
                  <a:lnTo>
                    <a:pt x="11854" y="5825"/>
                  </a:lnTo>
                  <a:lnTo>
                    <a:pt x="11922" y="5848"/>
                  </a:lnTo>
                  <a:lnTo>
                    <a:pt x="11922" y="8157"/>
                  </a:lnTo>
                  <a:lnTo>
                    <a:pt x="11865" y="8168"/>
                  </a:lnTo>
                  <a:lnTo>
                    <a:pt x="11820" y="8191"/>
                  </a:lnTo>
                  <a:lnTo>
                    <a:pt x="11786" y="8214"/>
                  </a:lnTo>
                  <a:lnTo>
                    <a:pt x="11752" y="8248"/>
                  </a:lnTo>
                  <a:lnTo>
                    <a:pt x="11718" y="8282"/>
                  </a:lnTo>
                  <a:lnTo>
                    <a:pt x="11695" y="8327"/>
                  </a:lnTo>
                  <a:lnTo>
                    <a:pt x="11683" y="8373"/>
                  </a:lnTo>
                  <a:lnTo>
                    <a:pt x="11672" y="8430"/>
                  </a:lnTo>
                  <a:lnTo>
                    <a:pt x="11683" y="8487"/>
                  </a:lnTo>
                  <a:lnTo>
                    <a:pt x="11706" y="8532"/>
                  </a:lnTo>
                  <a:lnTo>
                    <a:pt x="9738" y="9670"/>
                  </a:lnTo>
                  <a:lnTo>
                    <a:pt x="9704" y="9636"/>
                  </a:lnTo>
                  <a:lnTo>
                    <a:pt x="9670" y="9601"/>
                  </a:lnTo>
                  <a:lnTo>
                    <a:pt x="9624" y="9590"/>
                  </a:lnTo>
                  <a:lnTo>
                    <a:pt x="9568" y="9579"/>
                  </a:lnTo>
                  <a:lnTo>
                    <a:pt x="9522" y="9590"/>
                  </a:lnTo>
                  <a:lnTo>
                    <a:pt x="9477" y="9601"/>
                  </a:lnTo>
                  <a:lnTo>
                    <a:pt x="9442" y="9636"/>
                  </a:lnTo>
                  <a:lnTo>
                    <a:pt x="9408" y="9670"/>
                  </a:lnTo>
                  <a:lnTo>
                    <a:pt x="7395" y="8509"/>
                  </a:lnTo>
                  <a:lnTo>
                    <a:pt x="7406" y="8464"/>
                  </a:lnTo>
                  <a:lnTo>
                    <a:pt x="7418" y="8430"/>
                  </a:lnTo>
                  <a:lnTo>
                    <a:pt x="7406" y="8384"/>
                  </a:lnTo>
                  <a:lnTo>
                    <a:pt x="7395" y="8339"/>
                  </a:lnTo>
                  <a:lnTo>
                    <a:pt x="7372" y="8305"/>
                  </a:lnTo>
                  <a:lnTo>
                    <a:pt x="7349" y="8282"/>
                  </a:lnTo>
                  <a:lnTo>
                    <a:pt x="7315" y="8248"/>
                  </a:lnTo>
                  <a:lnTo>
                    <a:pt x="7281" y="8236"/>
                  </a:lnTo>
                  <a:lnTo>
                    <a:pt x="7247" y="8225"/>
                  </a:lnTo>
                  <a:lnTo>
                    <a:pt x="7201" y="8214"/>
                  </a:lnTo>
                  <a:lnTo>
                    <a:pt x="7156" y="8225"/>
                  </a:lnTo>
                  <a:lnTo>
                    <a:pt x="7122" y="8236"/>
                  </a:lnTo>
                  <a:lnTo>
                    <a:pt x="7088" y="8248"/>
                  </a:lnTo>
                  <a:lnTo>
                    <a:pt x="7054" y="8282"/>
                  </a:lnTo>
                  <a:lnTo>
                    <a:pt x="7031" y="8305"/>
                  </a:lnTo>
                  <a:lnTo>
                    <a:pt x="7008" y="8339"/>
                  </a:lnTo>
                  <a:lnTo>
                    <a:pt x="6997" y="8384"/>
                  </a:lnTo>
                  <a:lnTo>
                    <a:pt x="6997" y="8430"/>
                  </a:lnTo>
                  <a:lnTo>
                    <a:pt x="6997" y="8464"/>
                  </a:lnTo>
                  <a:lnTo>
                    <a:pt x="7008" y="8509"/>
                  </a:lnTo>
                  <a:lnTo>
                    <a:pt x="4983" y="9681"/>
                  </a:lnTo>
                  <a:lnTo>
                    <a:pt x="4949" y="9647"/>
                  </a:lnTo>
                  <a:lnTo>
                    <a:pt x="4915" y="9624"/>
                  </a:lnTo>
                  <a:lnTo>
                    <a:pt x="4881" y="9601"/>
                  </a:lnTo>
                  <a:lnTo>
                    <a:pt x="4801" y="9601"/>
                  </a:lnTo>
                  <a:lnTo>
                    <a:pt x="4767" y="9613"/>
                  </a:lnTo>
                  <a:lnTo>
                    <a:pt x="4710" y="9647"/>
                  </a:lnTo>
                  <a:lnTo>
                    <a:pt x="4676" y="9704"/>
                  </a:lnTo>
                  <a:lnTo>
                    <a:pt x="4665" y="9738"/>
                  </a:lnTo>
                  <a:lnTo>
                    <a:pt x="4653" y="9772"/>
                  </a:lnTo>
                  <a:lnTo>
                    <a:pt x="4665" y="9840"/>
                  </a:lnTo>
                  <a:lnTo>
                    <a:pt x="4699" y="9886"/>
                  </a:lnTo>
                  <a:lnTo>
                    <a:pt x="4744" y="9920"/>
                  </a:lnTo>
                  <a:lnTo>
                    <a:pt x="4801" y="9943"/>
                  </a:lnTo>
                  <a:lnTo>
                    <a:pt x="4801" y="12320"/>
                  </a:lnTo>
                  <a:lnTo>
                    <a:pt x="4767" y="12331"/>
                  </a:lnTo>
                  <a:lnTo>
                    <a:pt x="4733" y="12343"/>
                  </a:lnTo>
                  <a:lnTo>
                    <a:pt x="4676" y="12388"/>
                  </a:lnTo>
                  <a:lnTo>
                    <a:pt x="4653" y="12422"/>
                  </a:lnTo>
                  <a:lnTo>
                    <a:pt x="4631" y="12457"/>
                  </a:lnTo>
                  <a:lnTo>
                    <a:pt x="4619" y="12491"/>
                  </a:lnTo>
                  <a:lnTo>
                    <a:pt x="4619" y="12536"/>
                  </a:lnTo>
                  <a:lnTo>
                    <a:pt x="4619" y="12570"/>
                  </a:lnTo>
                  <a:lnTo>
                    <a:pt x="4631" y="12616"/>
                  </a:lnTo>
                  <a:lnTo>
                    <a:pt x="2663" y="13753"/>
                  </a:lnTo>
                  <a:lnTo>
                    <a:pt x="2629" y="13708"/>
                  </a:lnTo>
                  <a:lnTo>
                    <a:pt x="2583" y="13674"/>
                  </a:lnTo>
                  <a:lnTo>
                    <a:pt x="2526" y="13651"/>
                  </a:lnTo>
                  <a:lnTo>
                    <a:pt x="2458" y="13640"/>
                  </a:lnTo>
                  <a:lnTo>
                    <a:pt x="2401" y="13651"/>
                  </a:lnTo>
                  <a:lnTo>
                    <a:pt x="2344" y="13674"/>
                  </a:lnTo>
                  <a:lnTo>
                    <a:pt x="2299" y="13708"/>
                  </a:lnTo>
                  <a:lnTo>
                    <a:pt x="2265" y="13753"/>
                  </a:lnTo>
                  <a:lnTo>
                    <a:pt x="251" y="12593"/>
                  </a:lnTo>
                  <a:lnTo>
                    <a:pt x="262" y="12570"/>
                  </a:lnTo>
                  <a:lnTo>
                    <a:pt x="262" y="12536"/>
                  </a:lnTo>
                  <a:lnTo>
                    <a:pt x="262" y="12502"/>
                  </a:lnTo>
                  <a:lnTo>
                    <a:pt x="251" y="12468"/>
                  </a:lnTo>
                  <a:lnTo>
                    <a:pt x="217" y="12411"/>
                  </a:lnTo>
                  <a:lnTo>
                    <a:pt x="160" y="12377"/>
                  </a:lnTo>
                  <a:lnTo>
                    <a:pt x="126" y="12366"/>
                  </a:lnTo>
                  <a:lnTo>
                    <a:pt x="92" y="12354"/>
                  </a:lnTo>
                  <a:lnTo>
                    <a:pt x="46" y="12366"/>
                  </a:lnTo>
                  <a:lnTo>
                    <a:pt x="1" y="12388"/>
                  </a:lnTo>
                  <a:lnTo>
                    <a:pt x="1" y="12673"/>
                  </a:lnTo>
                  <a:lnTo>
                    <a:pt x="46" y="12696"/>
                  </a:lnTo>
                  <a:lnTo>
                    <a:pt x="92" y="12707"/>
                  </a:lnTo>
                  <a:lnTo>
                    <a:pt x="137" y="12696"/>
                  </a:lnTo>
                  <a:lnTo>
                    <a:pt x="171" y="12684"/>
                  </a:lnTo>
                  <a:lnTo>
                    <a:pt x="206" y="12661"/>
                  </a:lnTo>
                  <a:lnTo>
                    <a:pt x="228" y="12639"/>
                  </a:lnTo>
                  <a:lnTo>
                    <a:pt x="2242" y="13799"/>
                  </a:lnTo>
                  <a:lnTo>
                    <a:pt x="2230" y="13833"/>
                  </a:lnTo>
                  <a:lnTo>
                    <a:pt x="2230" y="13879"/>
                  </a:lnTo>
                  <a:lnTo>
                    <a:pt x="2230" y="13924"/>
                  </a:lnTo>
                  <a:lnTo>
                    <a:pt x="2242" y="13970"/>
                  </a:lnTo>
                  <a:lnTo>
                    <a:pt x="2265" y="14004"/>
                  </a:lnTo>
                  <a:lnTo>
                    <a:pt x="2287" y="14038"/>
                  </a:lnTo>
                  <a:lnTo>
                    <a:pt x="2321" y="14061"/>
                  </a:lnTo>
                  <a:lnTo>
                    <a:pt x="2356" y="14083"/>
                  </a:lnTo>
                  <a:lnTo>
                    <a:pt x="2390" y="14106"/>
                  </a:lnTo>
                  <a:lnTo>
                    <a:pt x="2435" y="14117"/>
                  </a:lnTo>
                  <a:lnTo>
                    <a:pt x="2435" y="16404"/>
                  </a:lnTo>
                  <a:lnTo>
                    <a:pt x="2390" y="16415"/>
                  </a:lnTo>
                  <a:lnTo>
                    <a:pt x="2356" y="16427"/>
                  </a:lnTo>
                  <a:lnTo>
                    <a:pt x="2321" y="16449"/>
                  </a:lnTo>
                  <a:lnTo>
                    <a:pt x="2287" y="16484"/>
                  </a:lnTo>
                  <a:lnTo>
                    <a:pt x="2265" y="16506"/>
                  </a:lnTo>
                  <a:lnTo>
                    <a:pt x="2242" y="16552"/>
                  </a:lnTo>
                  <a:lnTo>
                    <a:pt x="2230" y="16586"/>
                  </a:lnTo>
                  <a:lnTo>
                    <a:pt x="2230" y="16631"/>
                  </a:lnTo>
                  <a:lnTo>
                    <a:pt x="2242" y="16711"/>
                  </a:lnTo>
                  <a:lnTo>
                    <a:pt x="2685" y="16711"/>
                  </a:lnTo>
                  <a:lnTo>
                    <a:pt x="2697" y="16631"/>
                  </a:lnTo>
                  <a:lnTo>
                    <a:pt x="2697" y="16586"/>
                  </a:lnTo>
                  <a:lnTo>
                    <a:pt x="2685" y="16552"/>
                  </a:lnTo>
                  <a:lnTo>
                    <a:pt x="2663" y="16506"/>
                  </a:lnTo>
                  <a:lnTo>
                    <a:pt x="2640" y="16472"/>
                  </a:lnTo>
                  <a:lnTo>
                    <a:pt x="2606" y="16449"/>
                  </a:lnTo>
                  <a:lnTo>
                    <a:pt x="2572" y="16427"/>
                  </a:lnTo>
                  <a:lnTo>
                    <a:pt x="2526" y="16404"/>
                  </a:lnTo>
                  <a:lnTo>
                    <a:pt x="2481" y="16404"/>
                  </a:lnTo>
                  <a:lnTo>
                    <a:pt x="2481" y="14117"/>
                  </a:lnTo>
                  <a:lnTo>
                    <a:pt x="2526" y="14106"/>
                  </a:lnTo>
                  <a:lnTo>
                    <a:pt x="2572" y="14095"/>
                  </a:lnTo>
                  <a:lnTo>
                    <a:pt x="2606" y="14072"/>
                  </a:lnTo>
                  <a:lnTo>
                    <a:pt x="2640" y="14038"/>
                  </a:lnTo>
                  <a:lnTo>
                    <a:pt x="2663" y="14004"/>
                  </a:lnTo>
                  <a:lnTo>
                    <a:pt x="2685" y="13970"/>
                  </a:lnTo>
                  <a:lnTo>
                    <a:pt x="2697" y="13924"/>
                  </a:lnTo>
                  <a:lnTo>
                    <a:pt x="2697" y="13879"/>
                  </a:lnTo>
                  <a:lnTo>
                    <a:pt x="2697" y="13833"/>
                  </a:lnTo>
                  <a:lnTo>
                    <a:pt x="2685" y="13799"/>
                  </a:lnTo>
                  <a:lnTo>
                    <a:pt x="4653" y="12650"/>
                  </a:lnTo>
                  <a:lnTo>
                    <a:pt x="4688" y="12696"/>
                  </a:lnTo>
                  <a:lnTo>
                    <a:pt x="4733" y="12718"/>
                  </a:lnTo>
                  <a:lnTo>
                    <a:pt x="4779" y="12741"/>
                  </a:lnTo>
                  <a:lnTo>
                    <a:pt x="4881" y="12741"/>
                  </a:lnTo>
                  <a:lnTo>
                    <a:pt x="4926" y="12718"/>
                  </a:lnTo>
                  <a:lnTo>
                    <a:pt x="4972" y="12696"/>
                  </a:lnTo>
                  <a:lnTo>
                    <a:pt x="5006" y="12661"/>
                  </a:lnTo>
                  <a:lnTo>
                    <a:pt x="6974" y="13799"/>
                  </a:lnTo>
                  <a:lnTo>
                    <a:pt x="6963" y="13833"/>
                  </a:lnTo>
                  <a:lnTo>
                    <a:pt x="6963" y="13879"/>
                  </a:lnTo>
                  <a:lnTo>
                    <a:pt x="6963" y="13924"/>
                  </a:lnTo>
                  <a:lnTo>
                    <a:pt x="6974" y="13970"/>
                  </a:lnTo>
                  <a:lnTo>
                    <a:pt x="6997" y="14004"/>
                  </a:lnTo>
                  <a:lnTo>
                    <a:pt x="7019" y="14038"/>
                  </a:lnTo>
                  <a:lnTo>
                    <a:pt x="7054" y="14072"/>
                  </a:lnTo>
                  <a:lnTo>
                    <a:pt x="7088" y="14095"/>
                  </a:lnTo>
                  <a:lnTo>
                    <a:pt x="7133" y="14106"/>
                  </a:lnTo>
                  <a:lnTo>
                    <a:pt x="7179" y="14117"/>
                  </a:lnTo>
                  <a:lnTo>
                    <a:pt x="7179" y="16415"/>
                  </a:lnTo>
                  <a:lnTo>
                    <a:pt x="7133" y="16427"/>
                  </a:lnTo>
                  <a:lnTo>
                    <a:pt x="7099" y="16438"/>
                  </a:lnTo>
                  <a:lnTo>
                    <a:pt x="7065" y="16461"/>
                  </a:lnTo>
                  <a:lnTo>
                    <a:pt x="7031" y="16484"/>
                  </a:lnTo>
                  <a:lnTo>
                    <a:pt x="7008" y="16518"/>
                  </a:lnTo>
                  <a:lnTo>
                    <a:pt x="6997" y="16552"/>
                  </a:lnTo>
                  <a:lnTo>
                    <a:pt x="6985" y="16597"/>
                  </a:lnTo>
                  <a:lnTo>
                    <a:pt x="6974" y="16631"/>
                  </a:lnTo>
                  <a:lnTo>
                    <a:pt x="6985" y="16677"/>
                  </a:lnTo>
                  <a:lnTo>
                    <a:pt x="6997" y="16711"/>
                  </a:lnTo>
                  <a:lnTo>
                    <a:pt x="7418" y="16711"/>
                  </a:lnTo>
                  <a:lnTo>
                    <a:pt x="7429" y="16677"/>
                  </a:lnTo>
                  <a:lnTo>
                    <a:pt x="7429" y="16631"/>
                  </a:lnTo>
                  <a:lnTo>
                    <a:pt x="7429" y="16597"/>
                  </a:lnTo>
                  <a:lnTo>
                    <a:pt x="7418" y="16552"/>
                  </a:lnTo>
                  <a:lnTo>
                    <a:pt x="7395" y="16518"/>
                  </a:lnTo>
                  <a:lnTo>
                    <a:pt x="7372" y="16484"/>
                  </a:lnTo>
                  <a:lnTo>
                    <a:pt x="7338" y="16461"/>
                  </a:lnTo>
                  <a:lnTo>
                    <a:pt x="7304" y="16438"/>
                  </a:lnTo>
                  <a:lnTo>
                    <a:pt x="7258" y="16415"/>
                  </a:lnTo>
                  <a:lnTo>
                    <a:pt x="7224" y="16415"/>
                  </a:lnTo>
                  <a:lnTo>
                    <a:pt x="7224" y="14117"/>
                  </a:lnTo>
                  <a:lnTo>
                    <a:pt x="7270" y="14106"/>
                  </a:lnTo>
                  <a:lnTo>
                    <a:pt x="7304" y="14095"/>
                  </a:lnTo>
                  <a:lnTo>
                    <a:pt x="7349" y="14072"/>
                  </a:lnTo>
                  <a:lnTo>
                    <a:pt x="7383" y="14038"/>
                  </a:lnTo>
                  <a:lnTo>
                    <a:pt x="7406" y="14004"/>
                  </a:lnTo>
                  <a:lnTo>
                    <a:pt x="7429" y="13970"/>
                  </a:lnTo>
                  <a:lnTo>
                    <a:pt x="7440" y="13924"/>
                  </a:lnTo>
                  <a:lnTo>
                    <a:pt x="7440" y="13879"/>
                  </a:lnTo>
                  <a:lnTo>
                    <a:pt x="7440" y="13833"/>
                  </a:lnTo>
                  <a:lnTo>
                    <a:pt x="7429" y="13788"/>
                  </a:lnTo>
                  <a:lnTo>
                    <a:pt x="9363" y="12673"/>
                  </a:lnTo>
                  <a:lnTo>
                    <a:pt x="9408" y="12718"/>
                  </a:lnTo>
                  <a:lnTo>
                    <a:pt x="9454" y="12752"/>
                  </a:lnTo>
                  <a:lnTo>
                    <a:pt x="9511" y="12775"/>
                  </a:lnTo>
                  <a:lnTo>
                    <a:pt x="9568" y="12787"/>
                  </a:lnTo>
                  <a:lnTo>
                    <a:pt x="9636" y="12775"/>
                  </a:lnTo>
                  <a:lnTo>
                    <a:pt x="9693" y="12752"/>
                  </a:lnTo>
                  <a:lnTo>
                    <a:pt x="9738" y="12718"/>
                  </a:lnTo>
                  <a:lnTo>
                    <a:pt x="9784" y="12673"/>
                  </a:lnTo>
                  <a:lnTo>
                    <a:pt x="11718" y="13799"/>
                  </a:lnTo>
                  <a:lnTo>
                    <a:pt x="11706" y="13833"/>
                  </a:lnTo>
                  <a:lnTo>
                    <a:pt x="11695" y="13879"/>
                  </a:lnTo>
                  <a:lnTo>
                    <a:pt x="11706" y="13924"/>
                  </a:lnTo>
                  <a:lnTo>
                    <a:pt x="11718" y="13970"/>
                  </a:lnTo>
                  <a:lnTo>
                    <a:pt x="11740" y="14004"/>
                  </a:lnTo>
                  <a:lnTo>
                    <a:pt x="11763" y="14038"/>
                  </a:lnTo>
                  <a:lnTo>
                    <a:pt x="11797" y="14072"/>
                  </a:lnTo>
                  <a:lnTo>
                    <a:pt x="11831" y="14095"/>
                  </a:lnTo>
                  <a:lnTo>
                    <a:pt x="11877" y="14106"/>
                  </a:lnTo>
                  <a:lnTo>
                    <a:pt x="11922" y="14117"/>
                  </a:lnTo>
                  <a:lnTo>
                    <a:pt x="11922" y="16415"/>
                  </a:lnTo>
                  <a:lnTo>
                    <a:pt x="11877" y="16415"/>
                  </a:lnTo>
                  <a:lnTo>
                    <a:pt x="11843" y="16438"/>
                  </a:lnTo>
                  <a:lnTo>
                    <a:pt x="11809" y="16461"/>
                  </a:lnTo>
                  <a:lnTo>
                    <a:pt x="11774" y="16484"/>
                  </a:lnTo>
                  <a:lnTo>
                    <a:pt x="11752" y="16518"/>
                  </a:lnTo>
                  <a:lnTo>
                    <a:pt x="11729" y="16552"/>
                  </a:lnTo>
                  <a:lnTo>
                    <a:pt x="11718" y="16597"/>
                  </a:lnTo>
                  <a:lnTo>
                    <a:pt x="11718" y="16631"/>
                  </a:lnTo>
                  <a:lnTo>
                    <a:pt x="11718" y="16677"/>
                  </a:lnTo>
                  <a:lnTo>
                    <a:pt x="11729" y="16711"/>
                  </a:lnTo>
                  <a:lnTo>
                    <a:pt x="12161" y="16711"/>
                  </a:lnTo>
                  <a:lnTo>
                    <a:pt x="12161" y="16677"/>
                  </a:lnTo>
                  <a:lnTo>
                    <a:pt x="12173" y="16631"/>
                  </a:lnTo>
                  <a:lnTo>
                    <a:pt x="12161" y="16597"/>
                  </a:lnTo>
                  <a:lnTo>
                    <a:pt x="12150" y="16552"/>
                  </a:lnTo>
                  <a:lnTo>
                    <a:pt x="12138" y="16518"/>
                  </a:lnTo>
                  <a:lnTo>
                    <a:pt x="12104" y="16484"/>
                  </a:lnTo>
                  <a:lnTo>
                    <a:pt x="12082" y="16449"/>
                  </a:lnTo>
                  <a:lnTo>
                    <a:pt x="12047" y="16438"/>
                  </a:lnTo>
                  <a:lnTo>
                    <a:pt x="12002" y="16415"/>
                  </a:lnTo>
                  <a:lnTo>
                    <a:pt x="11968" y="16415"/>
                  </a:lnTo>
                  <a:lnTo>
                    <a:pt x="11968" y="14117"/>
                  </a:lnTo>
                  <a:lnTo>
                    <a:pt x="12013" y="14117"/>
                  </a:lnTo>
                  <a:lnTo>
                    <a:pt x="12047" y="14095"/>
                  </a:lnTo>
                  <a:lnTo>
                    <a:pt x="12093" y="14072"/>
                  </a:lnTo>
                  <a:lnTo>
                    <a:pt x="12127" y="14049"/>
                  </a:lnTo>
                  <a:lnTo>
                    <a:pt x="12150" y="14004"/>
                  </a:lnTo>
                  <a:lnTo>
                    <a:pt x="12173" y="13970"/>
                  </a:lnTo>
                  <a:lnTo>
                    <a:pt x="12184" y="13924"/>
                  </a:lnTo>
                  <a:lnTo>
                    <a:pt x="12184" y="13879"/>
                  </a:lnTo>
                  <a:lnTo>
                    <a:pt x="12184" y="13833"/>
                  </a:lnTo>
                  <a:lnTo>
                    <a:pt x="12173" y="13788"/>
                  </a:lnTo>
                  <a:lnTo>
                    <a:pt x="14175" y="12639"/>
                  </a:lnTo>
                  <a:lnTo>
                    <a:pt x="14197" y="12661"/>
                  </a:lnTo>
                  <a:lnTo>
                    <a:pt x="14231" y="12684"/>
                  </a:lnTo>
                  <a:lnTo>
                    <a:pt x="14266" y="12707"/>
                  </a:lnTo>
                  <a:lnTo>
                    <a:pt x="14357" y="12707"/>
                  </a:lnTo>
                  <a:lnTo>
                    <a:pt x="14391" y="12684"/>
                  </a:lnTo>
                  <a:lnTo>
                    <a:pt x="14425" y="12673"/>
                  </a:lnTo>
                  <a:lnTo>
                    <a:pt x="14459" y="12639"/>
                  </a:lnTo>
                  <a:lnTo>
                    <a:pt x="16484" y="13810"/>
                  </a:lnTo>
                  <a:lnTo>
                    <a:pt x="16461" y="13879"/>
                  </a:lnTo>
                  <a:lnTo>
                    <a:pt x="16472" y="13924"/>
                  </a:lnTo>
                  <a:lnTo>
                    <a:pt x="16484" y="13958"/>
                  </a:lnTo>
                  <a:lnTo>
                    <a:pt x="16495" y="13992"/>
                  </a:lnTo>
                  <a:lnTo>
                    <a:pt x="16518" y="14026"/>
                  </a:lnTo>
                  <a:lnTo>
                    <a:pt x="16552" y="14049"/>
                  </a:lnTo>
                  <a:lnTo>
                    <a:pt x="16586" y="14072"/>
                  </a:lnTo>
                  <a:lnTo>
                    <a:pt x="16620" y="14083"/>
                  </a:lnTo>
                  <a:lnTo>
                    <a:pt x="16654" y="14095"/>
                  </a:lnTo>
                  <a:lnTo>
                    <a:pt x="16654" y="16392"/>
                  </a:lnTo>
                  <a:lnTo>
                    <a:pt x="16609" y="16404"/>
                  </a:lnTo>
                  <a:lnTo>
                    <a:pt x="16575" y="16415"/>
                  </a:lnTo>
                  <a:lnTo>
                    <a:pt x="16529" y="16438"/>
                  </a:lnTo>
                  <a:lnTo>
                    <a:pt x="16507" y="16472"/>
                  </a:lnTo>
                  <a:lnTo>
                    <a:pt x="16472" y="16506"/>
                  </a:lnTo>
                  <a:lnTo>
                    <a:pt x="16461" y="16552"/>
                  </a:lnTo>
                  <a:lnTo>
                    <a:pt x="16438" y="16586"/>
                  </a:lnTo>
                  <a:lnTo>
                    <a:pt x="16438" y="16631"/>
                  </a:lnTo>
                  <a:lnTo>
                    <a:pt x="16450" y="16711"/>
                  </a:lnTo>
                  <a:lnTo>
                    <a:pt x="16916" y="16711"/>
                  </a:lnTo>
                  <a:lnTo>
                    <a:pt x="16927" y="16631"/>
                  </a:lnTo>
                  <a:lnTo>
                    <a:pt x="16927" y="16586"/>
                  </a:lnTo>
                  <a:lnTo>
                    <a:pt x="16905" y="16540"/>
                  </a:lnTo>
                  <a:lnTo>
                    <a:pt x="16893" y="16506"/>
                  </a:lnTo>
                  <a:lnTo>
                    <a:pt x="16859" y="16472"/>
                  </a:lnTo>
                  <a:lnTo>
                    <a:pt x="16825" y="16438"/>
                  </a:lnTo>
                  <a:lnTo>
                    <a:pt x="16791" y="16415"/>
                  </a:lnTo>
                  <a:lnTo>
                    <a:pt x="16745" y="16404"/>
                  </a:lnTo>
                  <a:lnTo>
                    <a:pt x="16700" y="16392"/>
                  </a:lnTo>
                  <a:lnTo>
                    <a:pt x="16700" y="14095"/>
                  </a:lnTo>
                  <a:lnTo>
                    <a:pt x="16745" y="14083"/>
                  </a:lnTo>
                  <a:lnTo>
                    <a:pt x="16780" y="14072"/>
                  </a:lnTo>
                  <a:lnTo>
                    <a:pt x="16814" y="14049"/>
                  </a:lnTo>
                  <a:lnTo>
                    <a:pt x="16848" y="14026"/>
                  </a:lnTo>
                  <a:lnTo>
                    <a:pt x="16871" y="13992"/>
                  </a:lnTo>
                  <a:lnTo>
                    <a:pt x="16882" y="13958"/>
                  </a:lnTo>
                  <a:lnTo>
                    <a:pt x="16893" y="13924"/>
                  </a:lnTo>
                  <a:lnTo>
                    <a:pt x="16905" y="13879"/>
                  </a:lnTo>
                  <a:lnTo>
                    <a:pt x="16893" y="13844"/>
                  </a:lnTo>
                  <a:lnTo>
                    <a:pt x="16882" y="13810"/>
                  </a:lnTo>
                  <a:lnTo>
                    <a:pt x="18850" y="12673"/>
                  </a:lnTo>
                  <a:lnTo>
                    <a:pt x="18895" y="12718"/>
                  </a:lnTo>
                  <a:lnTo>
                    <a:pt x="18941" y="12752"/>
                  </a:lnTo>
                  <a:lnTo>
                    <a:pt x="18998" y="12764"/>
                  </a:lnTo>
                  <a:lnTo>
                    <a:pt x="19055" y="12775"/>
                  </a:lnTo>
                  <a:lnTo>
                    <a:pt x="19112" y="12764"/>
                  </a:lnTo>
                  <a:lnTo>
                    <a:pt x="19168" y="12752"/>
                  </a:lnTo>
                  <a:lnTo>
                    <a:pt x="19214" y="12718"/>
                  </a:lnTo>
                  <a:lnTo>
                    <a:pt x="19248" y="12673"/>
                  </a:lnTo>
                  <a:lnTo>
                    <a:pt x="21216" y="13799"/>
                  </a:lnTo>
                  <a:lnTo>
                    <a:pt x="21205" y="13844"/>
                  </a:lnTo>
                  <a:lnTo>
                    <a:pt x="21193" y="13879"/>
                  </a:lnTo>
                  <a:lnTo>
                    <a:pt x="21205" y="13924"/>
                  </a:lnTo>
                  <a:lnTo>
                    <a:pt x="21216" y="13958"/>
                  </a:lnTo>
                  <a:lnTo>
                    <a:pt x="21227" y="13992"/>
                  </a:lnTo>
                  <a:lnTo>
                    <a:pt x="21250" y="14026"/>
                  </a:lnTo>
                  <a:lnTo>
                    <a:pt x="21284" y="14061"/>
                  </a:lnTo>
                  <a:lnTo>
                    <a:pt x="21318" y="14083"/>
                  </a:lnTo>
                  <a:lnTo>
                    <a:pt x="21352" y="14095"/>
                  </a:lnTo>
                  <a:lnTo>
                    <a:pt x="21398" y="14106"/>
                  </a:lnTo>
                  <a:lnTo>
                    <a:pt x="21398" y="16392"/>
                  </a:lnTo>
                  <a:lnTo>
                    <a:pt x="21352" y="16392"/>
                  </a:lnTo>
                  <a:lnTo>
                    <a:pt x="21307" y="16415"/>
                  </a:lnTo>
                  <a:lnTo>
                    <a:pt x="21273" y="16438"/>
                  </a:lnTo>
                  <a:lnTo>
                    <a:pt x="21239" y="16472"/>
                  </a:lnTo>
                  <a:lnTo>
                    <a:pt x="21216" y="16506"/>
                  </a:lnTo>
                  <a:lnTo>
                    <a:pt x="21193" y="16540"/>
                  </a:lnTo>
                  <a:lnTo>
                    <a:pt x="21182" y="16586"/>
                  </a:lnTo>
                  <a:lnTo>
                    <a:pt x="21170" y="16631"/>
                  </a:lnTo>
                  <a:lnTo>
                    <a:pt x="21182" y="16711"/>
                  </a:lnTo>
                  <a:lnTo>
                    <a:pt x="21660" y="16711"/>
                  </a:lnTo>
                  <a:lnTo>
                    <a:pt x="21671" y="16631"/>
                  </a:lnTo>
                  <a:lnTo>
                    <a:pt x="21671" y="16586"/>
                  </a:lnTo>
                  <a:lnTo>
                    <a:pt x="21648" y="16540"/>
                  </a:lnTo>
                  <a:lnTo>
                    <a:pt x="21637" y="16506"/>
                  </a:lnTo>
                  <a:lnTo>
                    <a:pt x="21603" y="16472"/>
                  </a:lnTo>
                  <a:lnTo>
                    <a:pt x="21569" y="16438"/>
                  </a:lnTo>
                  <a:lnTo>
                    <a:pt x="21534" y="16415"/>
                  </a:lnTo>
                  <a:lnTo>
                    <a:pt x="21489" y="16392"/>
                  </a:lnTo>
                  <a:lnTo>
                    <a:pt x="21443" y="16392"/>
                  </a:lnTo>
                  <a:lnTo>
                    <a:pt x="21443" y="14106"/>
                  </a:lnTo>
                  <a:lnTo>
                    <a:pt x="21489" y="14095"/>
                  </a:lnTo>
                  <a:lnTo>
                    <a:pt x="21523" y="14083"/>
                  </a:lnTo>
                  <a:lnTo>
                    <a:pt x="21557" y="14061"/>
                  </a:lnTo>
                  <a:lnTo>
                    <a:pt x="21591" y="14026"/>
                  </a:lnTo>
                  <a:lnTo>
                    <a:pt x="21614" y="13992"/>
                  </a:lnTo>
                  <a:lnTo>
                    <a:pt x="21637" y="13958"/>
                  </a:lnTo>
                  <a:lnTo>
                    <a:pt x="21648" y="13924"/>
                  </a:lnTo>
                  <a:lnTo>
                    <a:pt x="21648" y="13879"/>
                  </a:lnTo>
                  <a:lnTo>
                    <a:pt x="21648" y="13833"/>
                  </a:lnTo>
                  <a:lnTo>
                    <a:pt x="21637" y="13788"/>
                  </a:lnTo>
                  <a:lnTo>
                    <a:pt x="21614" y="13753"/>
                  </a:lnTo>
                  <a:lnTo>
                    <a:pt x="21580" y="13719"/>
                  </a:lnTo>
                  <a:lnTo>
                    <a:pt x="21546" y="13685"/>
                  </a:lnTo>
                  <a:lnTo>
                    <a:pt x="21512" y="13674"/>
                  </a:lnTo>
                  <a:lnTo>
                    <a:pt x="21466" y="13651"/>
                  </a:lnTo>
                  <a:lnTo>
                    <a:pt x="21421" y="13651"/>
                  </a:lnTo>
                  <a:lnTo>
                    <a:pt x="21364" y="13662"/>
                  </a:lnTo>
                  <a:lnTo>
                    <a:pt x="21307" y="13685"/>
                  </a:lnTo>
                  <a:lnTo>
                    <a:pt x="21261" y="13719"/>
                  </a:lnTo>
                  <a:lnTo>
                    <a:pt x="21227" y="13765"/>
                  </a:lnTo>
                  <a:lnTo>
                    <a:pt x="19271" y="12639"/>
                  </a:lnTo>
                  <a:lnTo>
                    <a:pt x="19294" y="12582"/>
                  </a:lnTo>
                  <a:lnTo>
                    <a:pt x="19294" y="12536"/>
                  </a:lnTo>
                  <a:lnTo>
                    <a:pt x="19294" y="12479"/>
                  </a:lnTo>
                  <a:lnTo>
                    <a:pt x="19282" y="12445"/>
                  </a:lnTo>
                  <a:lnTo>
                    <a:pt x="19259" y="12400"/>
                  </a:lnTo>
                  <a:lnTo>
                    <a:pt x="19237" y="12366"/>
                  </a:lnTo>
                  <a:lnTo>
                    <a:pt x="19203" y="12331"/>
                  </a:lnTo>
                  <a:lnTo>
                    <a:pt x="19157" y="12309"/>
                  </a:lnTo>
                  <a:lnTo>
                    <a:pt x="19123" y="12297"/>
                  </a:lnTo>
                  <a:lnTo>
                    <a:pt x="19077" y="12286"/>
                  </a:lnTo>
                  <a:lnTo>
                    <a:pt x="19077" y="10034"/>
                  </a:lnTo>
                  <a:lnTo>
                    <a:pt x="19123" y="10022"/>
                  </a:lnTo>
                  <a:lnTo>
                    <a:pt x="19168" y="10000"/>
                  </a:lnTo>
                  <a:lnTo>
                    <a:pt x="19203" y="9977"/>
                  </a:lnTo>
                  <a:lnTo>
                    <a:pt x="19237" y="9943"/>
                  </a:lnTo>
                  <a:lnTo>
                    <a:pt x="19271" y="9909"/>
                  </a:lnTo>
                  <a:lnTo>
                    <a:pt x="19294" y="9863"/>
                  </a:lnTo>
                  <a:lnTo>
                    <a:pt x="19305" y="9818"/>
                  </a:lnTo>
                  <a:lnTo>
                    <a:pt x="19305" y="9772"/>
                  </a:lnTo>
                  <a:lnTo>
                    <a:pt x="19305" y="9727"/>
                  </a:lnTo>
                  <a:lnTo>
                    <a:pt x="19294" y="9670"/>
                  </a:lnTo>
                  <a:lnTo>
                    <a:pt x="19259" y="9636"/>
                  </a:lnTo>
                  <a:lnTo>
                    <a:pt x="19237" y="9590"/>
                  </a:lnTo>
                  <a:lnTo>
                    <a:pt x="19191" y="9567"/>
                  </a:lnTo>
                  <a:lnTo>
                    <a:pt x="19157" y="9533"/>
                  </a:lnTo>
                  <a:lnTo>
                    <a:pt x="19100" y="9522"/>
                  </a:lnTo>
                  <a:lnTo>
                    <a:pt x="18986" y="9522"/>
                  </a:lnTo>
                  <a:lnTo>
                    <a:pt x="18930" y="9556"/>
                  </a:lnTo>
                  <a:lnTo>
                    <a:pt x="18873" y="9590"/>
                  </a:lnTo>
                  <a:lnTo>
                    <a:pt x="18839" y="9647"/>
                  </a:lnTo>
                  <a:lnTo>
                    <a:pt x="16859" y="8498"/>
                  </a:lnTo>
                  <a:lnTo>
                    <a:pt x="16871" y="8464"/>
                  </a:lnTo>
                  <a:lnTo>
                    <a:pt x="16882" y="8430"/>
                  </a:lnTo>
                  <a:lnTo>
                    <a:pt x="16871" y="8384"/>
                  </a:lnTo>
                  <a:lnTo>
                    <a:pt x="16859" y="8350"/>
                  </a:lnTo>
                  <a:lnTo>
                    <a:pt x="16825" y="8293"/>
                  </a:lnTo>
                  <a:lnTo>
                    <a:pt x="16768" y="8259"/>
                  </a:lnTo>
                  <a:lnTo>
                    <a:pt x="16700" y="8236"/>
                  </a:lnTo>
                  <a:lnTo>
                    <a:pt x="16700" y="5904"/>
                  </a:lnTo>
                  <a:lnTo>
                    <a:pt x="16745" y="5893"/>
                  </a:lnTo>
                  <a:lnTo>
                    <a:pt x="16791" y="5882"/>
                  </a:lnTo>
                  <a:lnTo>
                    <a:pt x="16825" y="5859"/>
                  </a:lnTo>
                  <a:lnTo>
                    <a:pt x="16859" y="5825"/>
                  </a:lnTo>
                  <a:lnTo>
                    <a:pt x="16882" y="5791"/>
                  </a:lnTo>
                  <a:lnTo>
                    <a:pt x="16905" y="5757"/>
                  </a:lnTo>
                  <a:lnTo>
                    <a:pt x="16916" y="5711"/>
                  </a:lnTo>
                  <a:lnTo>
                    <a:pt x="16927" y="5666"/>
                  </a:lnTo>
                  <a:lnTo>
                    <a:pt x="16916" y="5620"/>
                  </a:lnTo>
                  <a:lnTo>
                    <a:pt x="16905" y="5586"/>
                  </a:lnTo>
                  <a:lnTo>
                    <a:pt x="18827" y="4471"/>
                  </a:lnTo>
                  <a:lnTo>
                    <a:pt x="18873" y="4517"/>
                  </a:lnTo>
                  <a:lnTo>
                    <a:pt x="18930" y="4551"/>
                  </a:lnTo>
                  <a:lnTo>
                    <a:pt x="18986" y="4573"/>
                  </a:lnTo>
                  <a:lnTo>
                    <a:pt x="19055" y="4585"/>
                  </a:lnTo>
                  <a:lnTo>
                    <a:pt x="19112" y="4585"/>
                  </a:lnTo>
                  <a:lnTo>
                    <a:pt x="19157" y="4562"/>
                  </a:lnTo>
                  <a:lnTo>
                    <a:pt x="19203" y="4539"/>
                  </a:lnTo>
                  <a:lnTo>
                    <a:pt x="19237" y="4505"/>
                  </a:lnTo>
                  <a:lnTo>
                    <a:pt x="19271" y="4471"/>
                  </a:lnTo>
                  <a:lnTo>
                    <a:pt x="19294" y="4426"/>
                  </a:lnTo>
                  <a:lnTo>
                    <a:pt x="19316" y="4380"/>
                  </a:lnTo>
                  <a:lnTo>
                    <a:pt x="19316" y="4323"/>
                  </a:lnTo>
                  <a:lnTo>
                    <a:pt x="19316" y="4266"/>
                  </a:lnTo>
                  <a:lnTo>
                    <a:pt x="19305" y="4221"/>
                  </a:lnTo>
                  <a:lnTo>
                    <a:pt x="19282" y="4175"/>
                  </a:lnTo>
                  <a:lnTo>
                    <a:pt x="19248" y="4141"/>
                  </a:lnTo>
                  <a:lnTo>
                    <a:pt x="19214" y="4107"/>
                  </a:lnTo>
                  <a:lnTo>
                    <a:pt x="19168" y="4084"/>
                  </a:lnTo>
                  <a:lnTo>
                    <a:pt x="19123" y="4062"/>
                  </a:lnTo>
                  <a:lnTo>
                    <a:pt x="19077" y="4050"/>
                  </a:lnTo>
                  <a:lnTo>
                    <a:pt x="19077" y="1809"/>
                  </a:lnTo>
                  <a:lnTo>
                    <a:pt x="19123" y="1798"/>
                  </a:lnTo>
                  <a:lnTo>
                    <a:pt x="19157" y="1787"/>
                  </a:lnTo>
                  <a:lnTo>
                    <a:pt x="19203" y="1764"/>
                  </a:lnTo>
                  <a:lnTo>
                    <a:pt x="19237" y="1730"/>
                  </a:lnTo>
                  <a:lnTo>
                    <a:pt x="19259" y="1696"/>
                  </a:lnTo>
                  <a:lnTo>
                    <a:pt x="19282" y="1650"/>
                  </a:lnTo>
                  <a:lnTo>
                    <a:pt x="19294" y="1616"/>
                  </a:lnTo>
                  <a:lnTo>
                    <a:pt x="19305" y="1559"/>
                  </a:lnTo>
                  <a:lnTo>
                    <a:pt x="19294" y="1514"/>
                  </a:lnTo>
                  <a:lnTo>
                    <a:pt x="19282" y="1468"/>
                  </a:lnTo>
                  <a:lnTo>
                    <a:pt x="19259" y="1423"/>
                  </a:lnTo>
                  <a:lnTo>
                    <a:pt x="19225" y="1388"/>
                  </a:lnTo>
                  <a:lnTo>
                    <a:pt x="19191" y="1354"/>
                  </a:lnTo>
                  <a:lnTo>
                    <a:pt x="19146" y="1331"/>
                  </a:lnTo>
                  <a:lnTo>
                    <a:pt x="19100" y="1320"/>
                  </a:lnTo>
                  <a:lnTo>
                    <a:pt x="18986" y="1320"/>
                  </a:lnTo>
                  <a:lnTo>
                    <a:pt x="18930" y="1354"/>
                  </a:lnTo>
                  <a:lnTo>
                    <a:pt x="18884" y="1388"/>
                  </a:lnTo>
                  <a:lnTo>
                    <a:pt x="18839" y="1434"/>
                  </a:lnTo>
                  <a:lnTo>
                    <a:pt x="16882" y="296"/>
                  </a:lnTo>
                  <a:lnTo>
                    <a:pt x="16893" y="262"/>
                  </a:lnTo>
                  <a:lnTo>
                    <a:pt x="16905" y="217"/>
                  </a:lnTo>
                  <a:lnTo>
                    <a:pt x="16893" y="171"/>
                  </a:lnTo>
                  <a:lnTo>
                    <a:pt x="16882" y="126"/>
                  </a:lnTo>
                  <a:lnTo>
                    <a:pt x="16859" y="92"/>
                  </a:lnTo>
                  <a:lnTo>
                    <a:pt x="16836" y="57"/>
                  </a:lnTo>
                  <a:lnTo>
                    <a:pt x="16802" y="35"/>
                  </a:lnTo>
                  <a:lnTo>
                    <a:pt x="16768" y="12"/>
                  </a:lnTo>
                  <a:lnTo>
                    <a:pt x="16723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8689168" y="0"/>
              <a:ext cx="7222" cy="105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6698419" y="0"/>
              <a:ext cx="20410" cy="2512"/>
            </a:xfrm>
            <a:custGeom>
              <a:avLst/>
              <a:gdLst/>
              <a:ahLst/>
              <a:cxnLst/>
              <a:rect l="l" t="t" r="r" b="b"/>
              <a:pathLst>
                <a:path w="195" h="24" extrusionOk="0">
                  <a:moveTo>
                    <a:pt x="1" y="0"/>
                  </a:moveTo>
                  <a:lnTo>
                    <a:pt x="46" y="23"/>
                  </a:lnTo>
                  <a:lnTo>
                    <a:pt x="149" y="2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0" y="3397984"/>
              <a:ext cx="1020484" cy="615640"/>
            </a:xfrm>
            <a:custGeom>
              <a:avLst/>
              <a:gdLst/>
              <a:ahLst/>
              <a:cxnLst/>
              <a:rect l="l" t="t" r="r" b="b"/>
              <a:pathLst>
                <a:path w="9750" h="5882" extrusionOk="0">
                  <a:moveTo>
                    <a:pt x="2606" y="285"/>
                  </a:moveTo>
                  <a:lnTo>
                    <a:pt x="4642" y="1468"/>
                  </a:lnTo>
                  <a:lnTo>
                    <a:pt x="4631" y="1525"/>
                  </a:lnTo>
                  <a:lnTo>
                    <a:pt x="4631" y="1571"/>
                  </a:lnTo>
                  <a:lnTo>
                    <a:pt x="4642" y="1605"/>
                  </a:lnTo>
                  <a:lnTo>
                    <a:pt x="4676" y="1662"/>
                  </a:lnTo>
                  <a:lnTo>
                    <a:pt x="4733" y="1707"/>
                  </a:lnTo>
                  <a:lnTo>
                    <a:pt x="4801" y="1730"/>
                  </a:lnTo>
                  <a:lnTo>
                    <a:pt x="4801" y="4039"/>
                  </a:lnTo>
                  <a:lnTo>
                    <a:pt x="4756" y="4050"/>
                  </a:lnTo>
                  <a:lnTo>
                    <a:pt x="4722" y="4062"/>
                  </a:lnTo>
                  <a:lnTo>
                    <a:pt x="4676" y="4096"/>
                  </a:lnTo>
                  <a:lnTo>
                    <a:pt x="4653" y="4119"/>
                  </a:lnTo>
                  <a:lnTo>
                    <a:pt x="4619" y="4153"/>
                  </a:lnTo>
                  <a:lnTo>
                    <a:pt x="4608" y="4198"/>
                  </a:lnTo>
                  <a:lnTo>
                    <a:pt x="4585" y="4244"/>
                  </a:lnTo>
                  <a:lnTo>
                    <a:pt x="4585" y="4289"/>
                  </a:lnTo>
                  <a:lnTo>
                    <a:pt x="4585" y="4335"/>
                  </a:lnTo>
                  <a:lnTo>
                    <a:pt x="4608" y="4380"/>
                  </a:lnTo>
                  <a:lnTo>
                    <a:pt x="2674" y="5506"/>
                  </a:lnTo>
                  <a:lnTo>
                    <a:pt x="2629" y="5450"/>
                  </a:lnTo>
                  <a:lnTo>
                    <a:pt x="2583" y="5415"/>
                  </a:lnTo>
                  <a:lnTo>
                    <a:pt x="2526" y="5393"/>
                  </a:lnTo>
                  <a:lnTo>
                    <a:pt x="2458" y="5381"/>
                  </a:lnTo>
                  <a:lnTo>
                    <a:pt x="2401" y="5393"/>
                  </a:lnTo>
                  <a:lnTo>
                    <a:pt x="2344" y="5415"/>
                  </a:lnTo>
                  <a:lnTo>
                    <a:pt x="2287" y="5461"/>
                  </a:lnTo>
                  <a:lnTo>
                    <a:pt x="2253" y="5506"/>
                  </a:lnTo>
                  <a:lnTo>
                    <a:pt x="262" y="4357"/>
                  </a:lnTo>
                  <a:lnTo>
                    <a:pt x="262" y="4323"/>
                  </a:lnTo>
                  <a:lnTo>
                    <a:pt x="274" y="4289"/>
                  </a:lnTo>
                  <a:lnTo>
                    <a:pt x="262" y="4221"/>
                  </a:lnTo>
                  <a:lnTo>
                    <a:pt x="228" y="4164"/>
                  </a:lnTo>
                  <a:lnTo>
                    <a:pt x="171" y="4130"/>
                  </a:lnTo>
                  <a:lnTo>
                    <a:pt x="115" y="4107"/>
                  </a:lnTo>
                  <a:lnTo>
                    <a:pt x="115" y="1730"/>
                  </a:lnTo>
                  <a:lnTo>
                    <a:pt x="149" y="1730"/>
                  </a:lnTo>
                  <a:lnTo>
                    <a:pt x="183" y="1718"/>
                  </a:lnTo>
                  <a:lnTo>
                    <a:pt x="217" y="1696"/>
                  </a:lnTo>
                  <a:lnTo>
                    <a:pt x="240" y="1673"/>
                  </a:lnTo>
                  <a:lnTo>
                    <a:pt x="262" y="1639"/>
                  </a:lnTo>
                  <a:lnTo>
                    <a:pt x="285" y="1605"/>
                  </a:lnTo>
                  <a:lnTo>
                    <a:pt x="297" y="1571"/>
                  </a:lnTo>
                  <a:lnTo>
                    <a:pt x="297" y="1525"/>
                  </a:lnTo>
                  <a:lnTo>
                    <a:pt x="297" y="1491"/>
                  </a:lnTo>
                  <a:lnTo>
                    <a:pt x="285" y="1457"/>
                  </a:lnTo>
                  <a:lnTo>
                    <a:pt x="2321" y="285"/>
                  </a:lnTo>
                  <a:lnTo>
                    <a:pt x="2344" y="319"/>
                  </a:lnTo>
                  <a:lnTo>
                    <a:pt x="2378" y="342"/>
                  </a:lnTo>
                  <a:lnTo>
                    <a:pt x="2424" y="353"/>
                  </a:lnTo>
                  <a:lnTo>
                    <a:pt x="2503" y="353"/>
                  </a:lnTo>
                  <a:lnTo>
                    <a:pt x="2538" y="342"/>
                  </a:lnTo>
                  <a:lnTo>
                    <a:pt x="2572" y="319"/>
                  </a:lnTo>
                  <a:lnTo>
                    <a:pt x="2606" y="285"/>
                  </a:lnTo>
                  <a:close/>
                  <a:moveTo>
                    <a:pt x="7338" y="285"/>
                  </a:moveTo>
                  <a:lnTo>
                    <a:pt x="9408" y="1480"/>
                  </a:lnTo>
                  <a:lnTo>
                    <a:pt x="9397" y="1525"/>
                  </a:lnTo>
                  <a:lnTo>
                    <a:pt x="9408" y="1593"/>
                  </a:lnTo>
                  <a:lnTo>
                    <a:pt x="9442" y="1639"/>
                  </a:lnTo>
                  <a:lnTo>
                    <a:pt x="9488" y="1684"/>
                  </a:lnTo>
                  <a:lnTo>
                    <a:pt x="9545" y="1707"/>
                  </a:lnTo>
                  <a:lnTo>
                    <a:pt x="9545" y="4119"/>
                  </a:lnTo>
                  <a:lnTo>
                    <a:pt x="9488" y="4141"/>
                  </a:lnTo>
                  <a:lnTo>
                    <a:pt x="9442" y="4175"/>
                  </a:lnTo>
                  <a:lnTo>
                    <a:pt x="9408" y="4221"/>
                  </a:lnTo>
                  <a:lnTo>
                    <a:pt x="9397" y="4289"/>
                  </a:lnTo>
                  <a:lnTo>
                    <a:pt x="9408" y="4346"/>
                  </a:lnTo>
                  <a:lnTo>
                    <a:pt x="7361" y="5541"/>
                  </a:lnTo>
                  <a:lnTo>
                    <a:pt x="7327" y="5506"/>
                  </a:lnTo>
                  <a:lnTo>
                    <a:pt x="7292" y="5472"/>
                  </a:lnTo>
                  <a:lnTo>
                    <a:pt x="7247" y="5461"/>
                  </a:lnTo>
                  <a:lnTo>
                    <a:pt x="7201" y="5450"/>
                  </a:lnTo>
                  <a:lnTo>
                    <a:pt x="7156" y="5461"/>
                  </a:lnTo>
                  <a:lnTo>
                    <a:pt x="7110" y="5472"/>
                  </a:lnTo>
                  <a:lnTo>
                    <a:pt x="7076" y="5506"/>
                  </a:lnTo>
                  <a:lnTo>
                    <a:pt x="7054" y="5541"/>
                  </a:lnTo>
                  <a:lnTo>
                    <a:pt x="5063" y="4392"/>
                  </a:lnTo>
                  <a:lnTo>
                    <a:pt x="5074" y="4346"/>
                  </a:lnTo>
                  <a:lnTo>
                    <a:pt x="5086" y="4289"/>
                  </a:lnTo>
                  <a:lnTo>
                    <a:pt x="5074" y="4244"/>
                  </a:lnTo>
                  <a:lnTo>
                    <a:pt x="5063" y="4198"/>
                  </a:lnTo>
                  <a:lnTo>
                    <a:pt x="5040" y="4153"/>
                  </a:lnTo>
                  <a:lnTo>
                    <a:pt x="5017" y="4119"/>
                  </a:lnTo>
                  <a:lnTo>
                    <a:pt x="4983" y="4084"/>
                  </a:lnTo>
                  <a:lnTo>
                    <a:pt x="4938" y="4062"/>
                  </a:lnTo>
                  <a:lnTo>
                    <a:pt x="4892" y="4050"/>
                  </a:lnTo>
                  <a:lnTo>
                    <a:pt x="4847" y="4039"/>
                  </a:lnTo>
                  <a:lnTo>
                    <a:pt x="4847" y="1730"/>
                  </a:lnTo>
                  <a:lnTo>
                    <a:pt x="4892" y="1730"/>
                  </a:lnTo>
                  <a:lnTo>
                    <a:pt x="4926" y="1707"/>
                  </a:lnTo>
                  <a:lnTo>
                    <a:pt x="4983" y="1662"/>
                  </a:lnTo>
                  <a:lnTo>
                    <a:pt x="5006" y="1639"/>
                  </a:lnTo>
                  <a:lnTo>
                    <a:pt x="5017" y="1605"/>
                  </a:lnTo>
                  <a:lnTo>
                    <a:pt x="5029" y="1571"/>
                  </a:lnTo>
                  <a:lnTo>
                    <a:pt x="5040" y="1525"/>
                  </a:lnTo>
                  <a:lnTo>
                    <a:pt x="5029" y="1491"/>
                  </a:lnTo>
                  <a:lnTo>
                    <a:pt x="5029" y="1457"/>
                  </a:lnTo>
                  <a:lnTo>
                    <a:pt x="7065" y="285"/>
                  </a:lnTo>
                  <a:lnTo>
                    <a:pt x="7088" y="308"/>
                  </a:lnTo>
                  <a:lnTo>
                    <a:pt x="7122" y="331"/>
                  </a:lnTo>
                  <a:lnTo>
                    <a:pt x="7156" y="353"/>
                  </a:lnTo>
                  <a:lnTo>
                    <a:pt x="7247" y="353"/>
                  </a:lnTo>
                  <a:lnTo>
                    <a:pt x="7281" y="331"/>
                  </a:lnTo>
                  <a:lnTo>
                    <a:pt x="7315" y="308"/>
                  </a:lnTo>
                  <a:lnTo>
                    <a:pt x="7338" y="285"/>
                  </a:lnTo>
                  <a:close/>
                  <a:moveTo>
                    <a:pt x="2458" y="1"/>
                  </a:moveTo>
                  <a:lnTo>
                    <a:pt x="2424" y="12"/>
                  </a:lnTo>
                  <a:lnTo>
                    <a:pt x="2390" y="12"/>
                  </a:lnTo>
                  <a:lnTo>
                    <a:pt x="2333" y="58"/>
                  </a:lnTo>
                  <a:lnTo>
                    <a:pt x="2299" y="114"/>
                  </a:lnTo>
                  <a:lnTo>
                    <a:pt x="2287" y="149"/>
                  </a:lnTo>
                  <a:lnTo>
                    <a:pt x="2287" y="183"/>
                  </a:lnTo>
                  <a:lnTo>
                    <a:pt x="2299" y="240"/>
                  </a:lnTo>
                  <a:lnTo>
                    <a:pt x="262" y="1411"/>
                  </a:lnTo>
                  <a:lnTo>
                    <a:pt x="228" y="1377"/>
                  </a:lnTo>
                  <a:lnTo>
                    <a:pt x="194" y="1354"/>
                  </a:lnTo>
                  <a:lnTo>
                    <a:pt x="149" y="1332"/>
                  </a:lnTo>
                  <a:lnTo>
                    <a:pt x="92" y="1320"/>
                  </a:lnTo>
                  <a:lnTo>
                    <a:pt x="46" y="1332"/>
                  </a:lnTo>
                  <a:lnTo>
                    <a:pt x="1" y="1343"/>
                  </a:lnTo>
                  <a:lnTo>
                    <a:pt x="1" y="1707"/>
                  </a:lnTo>
                  <a:lnTo>
                    <a:pt x="69" y="1730"/>
                  </a:lnTo>
                  <a:lnTo>
                    <a:pt x="69" y="4107"/>
                  </a:lnTo>
                  <a:lnTo>
                    <a:pt x="35" y="4119"/>
                  </a:lnTo>
                  <a:lnTo>
                    <a:pt x="1" y="4130"/>
                  </a:lnTo>
                  <a:lnTo>
                    <a:pt x="1" y="4437"/>
                  </a:lnTo>
                  <a:lnTo>
                    <a:pt x="46" y="4460"/>
                  </a:lnTo>
                  <a:lnTo>
                    <a:pt x="137" y="4460"/>
                  </a:lnTo>
                  <a:lnTo>
                    <a:pt x="171" y="4448"/>
                  </a:lnTo>
                  <a:lnTo>
                    <a:pt x="206" y="4426"/>
                  </a:lnTo>
                  <a:lnTo>
                    <a:pt x="240" y="4392"/>
                  </a:lnTo>
                  <a:lnTo>
                    <a:pt x="2230" y="5552"/>
                  </a:lnTo>
                  <a:lnTo>
                    <a:pt x="2219" y="5586"/>
                  </a:lnTo>
                  <a:lnTo>
                    <a:pt x="2219" y="5632"/>
                  </a:lnTo>
                  <a:lnTo>
                    <a:pt x="2219" y="5688"/>
                  </a:lnTo>
                  <a:lnTo>
                    <a:pt x="2230" y="5734"/>
                  </a:lnTo>
                  <a:lnTo>
                    <a:pt x="2253" y="5768"/>
                  </a:lnTo>
                  <a:lnTo>
                    <a:pt x="2287" y="5814"/>
                  </a:lnTo>
                  <a:lnTo>
                    <a:pt x="2321" y="5836"/>
                  </a:lnTo>
                  <a:lnTo>
                    <a:pt x="2367" y="5859"/>
                  </a:lnTo>
                  <a:lnTo>
                    <a:pt x="2412" y="5882"/>
                  </a:lnTo>
                  <a:lnTo>
                    <a:pt x="2515" y="5882"/>
                  </a:lnTo>
                  <a:lnTo>
                    <a:pt x="2560" y="5859"/>
                  </a:lnTo>
                  <a:lnTo>
                    <a:pt x="2606" y="5836"/>
                  </a:lnTo>
                  <a:lnTo>
                    <a:pt x="2640" y="5814"/>
                  </a:lnTo>
                  <a:lnTo>
                    <a:pt x="2674" y="5768"/>
                  </a:lnTo>
                  <a:lnTo>
                    <a:pt x="2697" y="5734"/>
                  </a:lnTo>
                  <a:lnTo>
                    <a:pt x="2708" y="5688"/>
                  </a:lnTo>
                  <a:lnTo>
                    <a:pt x="2708" y="5632"/>
                  </a:lnTo>
                  <a:lnTo>
                    <a:pt x="2708" y="5586"/>
                  </a:lnTo>
                  <a:lnTo>
                    <a:pt x="2697" y="5541"/>
                  </a:lnTo>
                  <a:lnTo>
                    <a:pt x="4631" y="4426"/>
                  </a:lnTo>
                  <a:lnTo>
                    <a:pt x="4665" y="4471"/>
                  </a:lnTo>
                  <a:lnTo>
                    <a:pt x="4710" y="4505"/>
                  </a:lnTo>
                  <a:lnTo>
                    <a:pt x="4767" y="4528"/>
                  </a:lnTo>
                  <a:lnTo>
                    <a:pt x="4835" y="4539"/>
                  </a:lnTo>
                  <a:lnTo>
                    <a:pt x="4892" y="4528"/>
                  </a:lnTo>
                  <a:lnTo>
                    <a:pt x="4949" y="4505"/>
                  </a:lnTo>
                  <a:lnTo>
                    <a:pt x="4995" y="4471"/>
                  </a:lnTo>
                  <a:lnTo>
                    <a:pt x="5040" y="4426"/>
                  </a:lnTo>
                  <a:lnTo>
                    <a:pt x="7031" y="5586"/>
                  </a:lnTo>
                  <a:lnTo>
                    <a:pt x="7019" y="5632"/>
                  </a:lnTo>
                  <a:lnTo>
                    <a:pt x="7031" y="5666"/>
                  </a:lnTo>
                  <a:lnTo>
                    <a:pt x="7031" y="5700"/>
                  </a:lnTo>
                  <a:lnTo>
                    <a:pt x="7076" y="5757"/>
                  </a:lnTo>
                  <a:lnTo>
                    <a:pt x="7133" y="5802"/>
                  </a:lnTo>
                  <a:lnTo>
                    <a:pt x="7167" y="5814"/>
                  </a:lnTo>
                  <a:lnTo>
                    <a:pt x="7236" y="5814"/>
                  </a:lnTo>
                  <a:lnTo>
                    <a:pt x="7270" y="5802"/>
                  </a:lnTo>
                  <a:lnTo>
                    <a:pt x="7327" y="5757"/>
                  </a:lnTo>
                  <a:lnTo>
                    <a:pt x="7372" y="5700"/>
                  </a:lnTo>
                  <a:lnTo>
                    <a:pt x="7383" y="5666"/>
                  </a:lnTo>
                  <a:lnTo>
                    <a:pt x="7383" y="5632"/>
                  </a:lnTo>
                  <a:lnTo>
                    <a:pt x="7372" y="5575"/>
                  </a:lnTo>
                  <a:lnTo>
                    <a:pt x="9431" y="4392"/>
                  </a:lnTo>
                  <a:lnTo>
                    <a:pt x="9465" y="4414"/>
                  </a:lnTo>
                  <a:lnTo>
                    <a:pt x="9499" y="4437"/>
                  </a:lnTo>
                  <a:lnTo>
                    <a:pt x="9533" y="4448"/>
                  </a:lnTo>
                  <a:lnTo>
                    <a:pt x="9568" y="4460"/>
                  </a:lnTo>
                  <a:lnTo>
                    <a:pt x="9613" y="4460"/>
                  </a:lnTo>
                  <a:lnTo>
                    <a:pt x="9636" y="4448"/>
                  </a:lnTo>
                  <a:lnTo>
                    <a:pt x="9693" y="4403"/>
                  </a:lnTo>
                  <a:lnTo>
                    <a:pt x="9727" y="4357"/>
                  </a:lnTo>
                  <a:lnTo>
                    <a:pt x="9738" y="4323"/>
                  </a:lnTo>
                  <a:lnTo>
                    <a:pt x="9750" y="4289"/>
                  </a:lnTo>
                  <a:lnTo>
                    <a:pt x="9738" y="4221"/>
                  </a:lnTo>
                  <a:lnTo>
                    <a:pt x="9704" y="4175"/>
                  </a:lnTo>
                  <a:lnTo>
                    <a:pt x="9647" y="4130"/>
                  </a:lnTo>
                  <a:lnTo>
                    <a:pt x="9590" y="4119"/>
                  </a:lnTo>
                  <a:lnTo>
                    <a:pt x="9590" y="1707"/>
                  </a:lnTo>
                  <a:lnTo>
                    <a:pt x="9659" y="1684"/>
                  </a:lnTo>
                  <a:lnTo>
                    <a:pt x="9704" y="1650"/>
                  </a:lnTo>
                  <a:lnTo>
                    <a:pt x="9738" y="1593"/>
                  </a:lnTo>
                  <a:lnTo>
                    <a:pt x="9750" y="1525"/>
                  </a:lnTo>
                  <a:lnTo>
                    <a:pt x="9750" y="1491"/>
                  </a:lnTo>
                  <a:lnTo>
                    <a:pt x="9738" y="1457"/>
                  </a:lnTo>
                  <a:lnTo>
                    <a:pt x="9693" y="1411"/>
                  </a:lnTo>
                  <a:lnTo>
                    <a:pt x="9636" y="1366"/>
                  </a:lnTo>
                  <a:lnTo>
                    <a:pt x="9613" y="1354"/>
                  </a:lnTo>
                  <a:lnTo>
                    <a:pt x="9568" y="1354"/>
                  </a:lnTo>
                  <a:lnTo>
                    <a:pt x="9533" y="1366"/>
                  </a:lnTo>
                  <a:lnTo>
                    <a:pt x="9488" y="1377"/>
                  </a:lnTo>
                  <a:lnTo>
                    <a:pt x="9454" y="1400"/>
                  </a:lnTo>
                  <a:lnTo>
                    <a:pt x="9420" y="1434"/>
                  </a:lnTo>
                  <a:lnTo>
                    <a:pt x="7361" y="251"/>
                  </a:lnTo>
                  <a:lnTo>
                    <a:pt x="7372" y="183"/>
                  </a:lnTo>
                  <a:lnTo>
                    <a:pt x="7372" y="149"/>
                  </a:lnTo>
                  <a:lnTo>
                    <a:pt x="7361" y="114"/>
                  </a:lnTo>
                  <a:lnTo>
                    <a:pt x="7327" y="58"/>
                  </a:lnTo>
                  <a:lnTo>
                    <a:pt x="7270" y="23"/>
                  </a:lnTo>
                  <a:lnTo>
                    <a:pt x="7236" y="12"/>
                  </a:lnTo>
                  <a:lnTo>
                    <a:pt x="7167" y="12"/>
                  </a:lnTo>
                  <a:lnTo>
                    <a:pt x="7133" y="23"/>
                  </a:lnTo>
                  <a:lnTo>
                    <a:pt x="7076" y="58"/>
                  </a:lnTo>
                  <a:lnTo>
                    <a:pt x="7042" y="114"/>
                  </a:lnTo>
                  <a:lnTo>
                    <a:pt x="7031" y="149"/>
                  </a:lnTo>
                  <a:lnTo>
                    <a:pt x="7031" y="183"/>
                  </a:lnTo>
                  <a:lnTo>
                    <a:pt x="7042" y="240"/>
                  </a:lnTo>
                  <a:lnTo>
                    <a:pt x="5006" y="1423"/>
                  </a:lnTo>
                  <a:lnTo>
                    <a:pt x="4972" y="1377"/>
                  </a:lnTo>
                  <a:lnTo>
                    <a:pt x="4926" y="1354"/>
                  </a:lnTo>
                  <a:lnTo>
                    <a:pt x="4881" y="1332"/>
                  </a:lnTo>
                  <a:lnTo>
                    <a:pt x="4835" y="1320"/>
                  </a:lnTo>
                  <a:lnTo>
                    <a:pt x="4779" y="1332"/>
                  </a:lnTo>
                  <a:lnTo>
                    <a:pt x="4733" y="1354"/>
                  </a:lnTo>
                  <a:lnTo>
                    <a:pt x="4688" y="1389"/>
                  </a:lnTo>
                  <a:lnTo>
                    <a:pt x="4665" y="1423"/>
                  </a:lnTo>
                  <a:lnTo>
                    <a:pt x="2629" y="251"/>
                  </a:lnTo>
                  <a:lnTo>
                    <a:pt x="2640" y="217"/>
                  </a:lnTo>
                  <a:lnTo>
                    <a:pt x="2640" y="183"/>
                  </a:lnTo>
                  <a:lnTo>
                    <a:pt x="2640" y="149"/>
                  </a:lnTo>
                  <a:lnTo>
                    <a:pt x="2629" y="114"/>
                  </a:lnTo>
                  <a:lnTo>
                    <a:pt x="2583" y="58"/>
                  </a:lnTo>
                  <a:lnTo>
                    <a:pt x="2538" y="12"/>
                  </a:lnTo>
                  <a:lnTo>
                    <a:pt x="2503" y="12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6434137" y="0"/>
              <a:ext cx="540595" cy="577541"/>
            </a:xfrm>
            <a:custGeom>
              <a:avLst/>
              <a:gdLst/>
              <a:ahLst/>
              <a:cxnLst/>
              <a:rect l="l" t="t" r="r" b="b"/>
              <a:pathLst>
                <a:path w="5165" h="5518" extrusionOk="0">
                  <a:moveTo>
                    <a:pt x="2219" y="0"/>
                  </a:moveTo>
                  <a:lnTo>
                    <a:pt x="433" y="1036"/>
                  </a:lnTo>
                  <a:lnTo>
                    <a:pt x="399" y="990"/>
                  </a:lnTo>
                  <a:lnTo>
                    <a:pt x="353" y="967"/>
                  </a:lnTo>
                  <a:lnTo>
                    <a:pt x="308" y="945"/>
                  </a:lnTo>
                  <a:lnTo>
                    <a:pt x="205" y="945"/>
                  </a:lnTo>
                  <a:lnTo>
                    <a:pt x="171" y="956"/>
                  </a:lnTo>
                  <a:lnTo>
                    <a:pt x="137" y="979"/>
                  </a:lnTo>
                  <a:lnTo>
                    <a:pt x="103" y="1001"/>
                  </a:lnTo>
                  <a:lnTo>
                    <a:pt x="69" y="1036"/>
                  </a:lnTo>
                  <a:lnTo>
                    <a:pt x="57" y="1070"/>
                  </a:lnTo>
                  <a:lnTo>
                    <a:pt x="46" y="1115"/>
                  </a:lnTo>
                  <a:lnTo>
                    <a:pt x="35" y="1149"/>
                  </a:lnTo>
                  <a:lnTo>
                    <a:pt x="46" y="1195"/>
                  </a:lnTo>
                  <a:lnTo>
                    <a:pt x="46" y="1229"/>
                  </a:lnTo>
                  <a:lnTo>
                    <a:pt x="69" y="1263"/>
                  </a:lnTo>
                  <a:lnTo>
                    <a:pt x="92" y="1297"/>
                  </a:lnTo>
                  <a:lnTo>
                    <a:pt x="148" y="1343"/>
                  </a:lnTo>
                  <a:lnTo>
                    <a:pt x="183" y="1354"/>
                  </a:lnTo>
                  <a:lnTo>
                    <a:pt x="228" y="1365"/>
                  </a:lnTo>
                  <a:lnTo>
                    <a:pt x="228" y="3663"/>
                  </a:lnTo>
                  <a:lnTo>
                    <a:pt x="183" y="3675"/>
                  </a:lnTo>
                  <a:lnTo>
                    <a:pt x="137" y="3686"/>
                  </a:lnTo>
                  <a:lnTo>
                    <a:pt x="92" y="3709"/>
                  </a:lnTo>
                  <a:lnTo>
                    <a:pt x="69" y="3743"/>
                  </a:lnTo>
                  <a:lnTo>
                    <a:pt x="35" y="3777"/>
                  </a:lnTo>
                  <a:lnTo>
                    <a:pt x="12" y="3823"/>
                  </a:lnTo>
                  <a:lnTo>
                    <a:pt x="1" y="3868"/>
                  </a:lnTo>
                  <a:lnTo>
                    <a:pt x="1" y="3914"/>
                  </a:lnTo>
                  <a:lnTo>
                    <a:pt x="1" y="3959"/>
                  </a:lnTo>
                  <a:lnTo>
                    <a:pt x="23" y="4005"/>
                  </a:lnTo>
                  <a:lnTo>
                    <a:pt x="46" y="4050"/>
                  </a:lnTo>
                  <a:lnTo>
                    <a:pt x="69" y="4096"/>
                  </a:lnTo>
                  <a:lnTo>
                    <a:pt x="114" y="4118"/>
                  </a:lnTo>
                  <a:lnTo>
                    <a:pt x="148" y="4141"/>
                  </a:lnTo>
                  <a:lnTo>
                    <a:pt x="205" y="4164"/>
                  </a:lnTo>
                  <a:lnTo>
                    <a:pt x="251" y="4164"/>
                  </a:lnTo>
                  <a:lnTo>
                    <a:pt x="319" y="4152"/>
                  </a:lnTo>
                  <a:lnTo>
                    <a:pt x="376" y="4130"/>
                  </a:lnTo>
                  <a:lnTo>
                    <a:pt x="421" y="4096"/>
                  </a:lnTo>
                  <a:lnTo>
                    <a:pt x="467" y="4050"/>
                  </a:lnTo>
                  <a:lnTo>
                    <a:pt x="2378" y="5153"/>
                  </a:lnTo>
                  <a:lnTo>
                    <a:pt x="2367" y="5210"/>
                  </a:lnTo>
                  <a:lnTo>
                    <a:pt x="2355" y="5256"/>
                  </a:lnTo>
                  <a:lnTo>
                    <a:pt x="2367" y="5313"/>
                  </a:lnTo>
                  <a:lnTo>
                    <a:pt x="2378" y="5358"/>
                  </a:lnTo>
                  <a:lnTo>
                    <a:pt x="2401" y="5404"/>
                  </a:lnTo>
                  <a:lnTo>
                    <a:pt x="2435" y="5449"/>
                  </a:lnTo>
                  <a:lnTo>
                    <a:pt x="2469" y="5472"/>
                  </a:lnTo>
                  <a:lnTo>
                    <a:pt x="2514" y="5506"/>
                  </a:lnTo>
                  <a:lnTo>
                    <a:pt x="2571" y="5517"/>
                  </a:lnTo>
                  <a:lnTo>
                    <a:pt x="2674" y="5517"/>
                  </a:lnTo>
                  <a:lnTo>
                    <a:pt x="2719" y="5506"/>
                  </a:lnTo>
                  <a:lnTo>
                    <a:pt x="2765" y="5472"/>
                  </a:lnTo>
                  <a:lnTo>
                    <a:pt x="2810" y="5449"/>
                  </a:lnTo>
                  <a:lnTo>
                    <a:pt x="2844" y="5404"/>
                  </a:lnTo>
                  <a:lnTo>
                    <a:pt x="2867" y="5358"/>
                  </a:lnTo>
                  <a:lnTo>
                    <a:pt x="2878" y="5313"/>
                  </a:lnTo>
                  <a:lnTo>
                    <a:pt x="2890" y="5256"/>
                  </a:lnTo>
                  <a:lnTo>
                    <a:pt x="2878" y="5199"/>
                  </a:lnTo>
                  <a:lnTo>
                    <a:pt x="2867" y="5153"/>
                  </a:lnTo>
                  <a:lnTo>
                    <a:pt x="4846" y="4005"/>
                  </a:lnTo>
                  <a:lnTo>
                    <a:pt x="4881" y="4039"/>
                  </a:lnTo>
                  <a:lnTo>
                    <a:pt x="4915" y="4061"/>
                  </a:lnTo>
                  <a:lnTo>
                    <a:pt x="4949" y="4073"/>
                  </a:lnTo>
                  <a:lnTo>
                    <a:pt x="4994" y="4084"/>
                  </a:lnTo>
                  <a:lnTo>
                    <a:pt x="5028" y="4073"/>
                  </a:lnTo>
                  <a:lnTo>
                    <a:pt x="5063" y="4061"/>
                  </a:lnTo>
                  <a:lnTo>
                    <a:pt x="5108" y="4027"/>
                  </a:lnTo>
                  <a:lnTo>
                    <a:pt x="5142" y="3982"/>
                  </a:lnTo>
                  <a:lnTo>
                    <a:pt x="5154" y="3948"/>
                  </a:lnTo>
                  <a:lnTo>
                    <a:pt x="5165" y="3914"/>
                  </a:lnTo>
                  <a:lnTo>
                    <a:pt x="5154" y="3845"/>
                  </a:lnTo>
                  <a:lnTo>
                    <a:pt x="5119" y="3800"/>
                  </a:lnTo>
                  <a:lnTo>
                    <a:pt x="5074" y="3766"/>
                  </a:lnTo>
                  <a:lnTo>
                    <a:pt x="5006" y="3743"/>
                  </a:lnTo>
                  <a:lnTo>
                    <a:pt x="5006" y="1320"/>
                  </a:lnTo>
                  <a:lnTo>
                    <a:pt x="5074" y="1297"/>
                  </a:lnTo>
                  <a:lnTo>
                    <a:pt x="5119" y="1263"/>
                  </a:lnTo>
                  <a:lnTo>
                    <a:pt x="5142" y="1218"/>
                  </a:lnTo>
                  <a:lnTo>
                    <a:pt x="5154" y="1149"/>
                  </a:lnTo>
                  <a:lnTo>
                    <a:pt x="5154" y="1115"/>
                  </a:lnTo>
                  <a:lnTo>
                    <a:pt x="5142" y="1092"/>
                  </a:lnTo>
                  <a:lnTo>
                    <a:pt x="5108" y="1036"/>
                  </a:lnTo>
                  <a:lnTo>
                    <a:pt x="5051" y="1001"/>
                  </a:lnTo>
                  <a:lnTo>
                    <a:pt x="5028" y="990"/>
                  </a:lnTo>
                  <a:lnTo>
                    <a:pt x="4949" y="990"/>
                  </a:lnTo>
                  <a:lnTo>
                    <a:pt x="4915" y="1001"/>
                  </a:lnTo>
                  <a:lnTo>
                    <a:pt x="4881" y="1024"/>
                  </a:lnTo>
                  <a:lnTo>
                    <a:pt x="4858" y="1058"/>
                  </a:lnTo>
                  <a:lnTo>
                    <a:pt x="3015" y="0"/>
                  </a:lnTo>
                  <a:lnTo>
                    <a:pt x="2924" y="0"/>
                  </a:lnTo>
                  <a:lnTo>
                    <a:pt x="4835" y="1104"/>
                  </a:lnTo>
                  <a:lnTo>
                    <a:pt x="4824" y="1149"/>
                  </a:lnTo>
                  <a:lnTo>
                    <a:pt x="4835" y="1218"/>
                  </a:lnTo>
                  <a:lnTo>
                    <a:pt x="4869" y="1263"/>
                  </a:lnTo>
                  <a:lnTo>
                    <a:pt x="4915" y="1297"/>
                  </a:lnTo>
                  <a:lnTo>
                    <a:pt x="4960" y="1320"/>
                  </a:lnTo>
                  <a:lnTo>
                    <a:pt x="4960" y="3743"/>
                  </a:lnTo>
                  <a:lnTo>
                    <a:pt x="4903" y="3766"/>
                  </a:lnTo>
                  <a:lnTo>
                    <a:pt x="4858" y="3800"/>
                  </a:lnTo>
                  <a:lnTo>
                    <a:pt x="4835" y="3857"/>
                  </a:lnTo>
                  <a:lnTo>
                    <a:pt x="4824" y="3914"/>
                  </a:lnTo>
                  <a:lnTo>
                    <a:pt x="4835" y="3959"/>
                  </a:lnTo>
                  <a:lnTo>
                    <a:pt x="2844" y="5108"/>
                  </a:lnTo>
                  <a:lnTo>
                    <a:pt x="2799" y="5062"/>
                  </a:lnTo>
                  <a:lnTo>
                    <a:pt x="2753" y="5028"/>
                  </a:lnTo>
                  <a:lnTo>
                    <a:pt x="2685" y="5006"/>
                  </a:lnTo>
                  <a:lnTo>
                    <a:pt x="2617" y="4994"/>
                  </a:lnTo>
                  <a:lnTo>
                    <a:pt x="2549" y="5006"/>
                  </a:lnTo>
                  <a:lnTo>
                    <a:pt x="2492" y="5028"/>
                  </a:lnTo>
                  <a:lnTo>
                    <a:pt x="2435" y="5062"/>
                  </a:lnTo>
                  <a:lnTo>
                    <a:pt x="2401" y="5119"/>
                  </a:lnTo>
                  <a:lnTo>
                    <a:pt x="490" y="4016"/>
                  </a:lnTo>
                  <a:lnTo>
                    <a:pt x="501" y="3959"/>
                  </a:lnTo>
                  <a:lnTo>
                    <a:pt x="501" y="3914"/>
                  </a:lnTo>
                  <a:lnTo>
                    <a:pt x="501" y="3857"/>
                  </a:lnTo>
                  <a:lnTo>
                    <a:pt x="490" y="3811"/>
                  </a:lnTo>
                  <a:lnTo>
                    <a:pt x="467" y="3777"/>
                  </a:lnTo>
                  <a:lnTo>
                    <a:pt x="433" y="3743"/>
                  </a:lnTo>
                  <a:lnTo>
                    <a:pt x="399" y="3709"/>
                  </a:lnTo>
                  <a:lnTo>
                    <a:pt x="365" y="3686"/>
                  </a:lnTo>
                  <a:lnTo>
                    <a:pt x="319" y="3663"/>
                  </a:lnTo>
                  <a:lnTo>
                    <a:pt x="274" y="3663"/>
                  </a:lnTo>
                  <a:lnTo>
                    <a:pt x="274" y="1365"/>
                  </a:lnTo>
                  <a:lnTo>
                    <a:pt x="308" y="1354"/>
                  </a:lnTo>
                  <a:lnTo>
                    <a:pt x="342" y="1343"/>
                  </a:lnTo>
                  <a:lnTo>
                    <a:pt x="376" y="1320"/>
                  </a:lnTo>
                  <a:lnTo>
                    <a:pt x="410" y="1297"/>
                  </a:lnTo>
                  <a:lnTo>
                    <a:pt x="433" y="1263"/>
                  </a:lnTo>
                  <a:lnTo>
                    <a:pt x="456" y="1229"/>
                  </a:lnTo>
                  <a:lnTo>
                    <a:pt x="467" y="1195"/>
                  </a:lnTo>
                  <a:lnTo>
                    <a:pt x="467" y="1149"/>
                  </a:lnTo>
                  <a:lnTo>
                    <a:pt x="467" y="1115"/>
                  </a:lnTo>
                  <a:lnTo>
                    <a:pt x="444" y="1070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627473" y="4440981"/>
              <a:ext cx="790639" cy="702511"/>
            </a:xfrm>
            <a:custGeom>
              <a:avLst/>
              <a:gdLst/>
              <a:ahLst/>
              <a:cxnLst/>
              <a:rect l="l" t="t" r="r" b="b"/>
              <a:pathLst>
                <a:path w="7554" h="6712" extrusionOk="0">
                  <a:moveTo>
                    <a:pt x="5154" y="399"/>
                  </a:moveTo>
                  <a:lnTo>
                    <a:pt x="7088" y="1525"/>
                  </a:lnTo>
                  <a:lnTo>
                    <a:pt x="7076" y="1559"/>
                  </a:lnTo>
                  <a:lnTo>
                    <a:pt x="7065" y="1604"/>
                  </a:lnTo>
                  <a:lnTo>
                    <a:pt x="7076" y="1650"/>
                  </a:lnTo>
                  <a:lnTo>
                    <a:pt x="7088" y="1695"/>
                  </a:lnTo>
                  <a:lnTo>
                    <a:pt x="7110" y="1730"/>
                  </a:lnTo>
                  <a:lnTo>
                    <a:pt x="7133" y="1764"/>
                  </a:lnTo>
                  <a:lnTo>
                    <a:pt x="7167" y="1798"/>
                  </a:lnTo>
                  <a:lnTo>
                    <a:pt x="7201" y="1821"/>
                  </a:lnTo>
                  <a:lnTo>
                    <a:pt x="7247" y="1832"/>
                  </a:lnTo>
                  <a:lnTo>
                    <a:pt x="7292" y="1843"/>
                  </a:lnTo>
                  <a:lnTo>
                    <a:pt x="7292" y="4141"/>
                  </a:lnTo>
                  <a:lnTo>
                    <a:pt x="7247" y="4141"/>
                  </a:lnTo>
                  <a:lnTo>
                    <a:pt x="7213" y="4164"/>
                  </a:lnTo>
                  <a:lnTo>
                    <a:pt x="7179" y="4187"/>
                  </a:lnTo>
                  <a:lnTo>
                    <a:pt x="7144" y="4209"/>
                  </a:lnTo>
                  <a:lnTo>
                    <a:pt x="7122" y="4244"/>
                  </a:lnTo>
                  <a:lnTo>
                    <a:pt x="7099" y="4278"/>
                  </a:lnTo>
                  <a:lnTo>
                    <a:pt x="7088" y="4323"/>
                  </a:lnTo>
                  <a:lnTo>
                    <a:pt x="7088" y="4357"/>
                  </a:lnTo>
                  <a:lnTo>
                    <a:pt x="7088" y="4414"/>
                  </a:lnTo>
                  <a:lnTo>
                    <a:pt x="7110" y="4448"/>
                  </a:lnTo>
                  <a:lnTo>
                    <a:pt x="5154" y="5574"/>
                  </a:lnTo>
                  <a:lnTo>
                    <a:pt x="5120" y="5529"/>
                  </a:lnTo>
                  <a:lnTo>
                    <a:pt x="5074" y="5483"/>
                  </a:lnTo>
                  <a:lnTo>
                    <a:pt x="5006" y="5461"/>
                  </a:lnTo>
                  <a:lnTo>
                    <a:pt x="4881" y="5461"/>
                  </a:lnTo>
                  <a:lnTo>
                    <a:pt x="4812" y="5495"/>
                  </a:lnTo>
                  <a:lnTo>
                    <a:pt x="4767" y="5529"/>
                  </a:lnTo>
                  <a:lnTo>
                    <a:pt x="4721" y="5574"/>
                  </a:lnTo>
                  <a:lnTo>
                    <a:pt x="2776" y="4460"/>
                  </a:lnTo>
                  <a:lnTo>
                    <a:pt x="2788" y="4414"/>
                  </a:lnTo>
                  <a:lnTo>
                    <a:pt x="2799" y="4357"/>
                  </a:lnTo>
                  <a:lnTo>
                    <a:pt x="2799" y="4323"/>
                  </a:lnTo>
                  <a:lnTo>
                    <a:pt x="2788" y="4278"/>
                  </a:lnTo>
                  <a:lnTo>
                    <a:pt x="2765" y="4244"/>
                  </a:lnTo>
                  <a:lnTo>
                    <a:pt x="2742" y="4209"/>
                  </a:lnTo>
                  <a:lnTo>
                    <a:pt x="2708" y="4187"/>
                  </a:lnTo>
                  <a:lnTo>
                    <a:pt x="2674" y="4164"/>
                  </a:lnTo>
                  <a:lnTo>
                    <a:pt x="2628" y="4141"/>
                  </a:lnTo>
                  <a:lnTo>
                    <a:pt x="2594" y="4141"/>
                  </a:lnTo>
                  <a:lnTo>
                    <a:pt x="2594" y="1843"/>
                  </a:lnTo>
                  <a:lnTo>
                    <a:pt x="2640" y="1832"/>
                  </a:lnTo>
                  <a:lnTo>
                    <a:pt x="2674" y="1821"/>
                  </a:lnTo>
                  <a:lnTo>
                    <a:pt x="2719" y="1798"/>
                  </a:lnTo>
                  <a:lnTo>
                    <a:pt x="2754" y="1764"/>
                  </a:lnTo>
                  <a:lnTo>
                    <a:pt x="2776" y="1730"/>
                  </a:lnTo>
                  <a:lnTo>
                    <a:pt x="2799" y="1695"/>
                  </a:lnTo>
                  <a:lnTo>
                    <a:pt x="2810" y="1650"/>
                  </a:lnTo>
                  <a:lnTo>
                    <a:pt x="2810" y="1604"/>
                  </a:lnTo>
                  <a:lnTo>
                    <a:pt x="2810" y="1559"/>
                  </a:lnTo>
                  <a:lnTo>
                    <a:pt x="2799" y="1513"/>
                  </a:lnTo>
                  <a:lnTo>
                    <a:pt x="4733" y="399"/>
                  </a:lnTo>
                  <a:lnTo>
                    <a:pt x="4778" y="444"/>
                  </a:lnTo>
                  <a:lnTo>
                    <a:pt x="4824" y="478"/>
                  </a:lnTo>
                  <a:lnTo>
                    <a:pt x="4881" y="501"/>
                  </a:lnTo>
                  <a:lnTo>
                    <a:pt x="4938" y="512"/>
                  </a:lnTo>
                  <a:lnTo>
                    <a:pt x="5006" y="501"/>
                  </a:lnTo>
                  <a:lnTo>
                    <a:pt x="5063" y="478"/>
                  </a:lnTo>
                  <a:lnTo>
                    <a:pt x="5108" y="444"/>
                  </a:lnTo>
                  <a:lnTo>
                    <a:pt x="5154" y="399"/>
                  </a:lnTo>
                  <a:close/>
                  <a:moveTo>
                    <a:pt x="4938" y="1"/>
                  </a:moveTo>
                  <a:lnTo>
                    <a:pt x="4892" y="12"/>
                  </a:lnTo>
                  <a:lnTo>
                    <a:pt x="4847" y="23"/>
                  </a:lnTo>
                  <a:lnTo>
                    <a:pt x="4801" y="46"/>
                  </a:lnTo>
                  <a:lnTo>
                    <a:pt x="4767" y="80"/>
                  </a:lnTo>
                  <a:lnTo>
                    <a:pt x="4733" y="114"/>
                  </a:lnTo>
                  <a:lnTo>
                    <a:pt x="4710" y="160"/>
                  </a:lnTo>
                  <a:lnTo>
                    <a:pt x="4699" y="205"/>
                  </a:lnTo>
                  <a:lnTo>
                    <a:pt x="4687" y="262"/>
                  </a:lnTo>
                  <a:lnTo>
                    <a:pt x="4699" y="308"/>
                  </a:lnTo>
                  <a:lnTo>
                    <a:pt x="4710" y="365"/>
                  </a:lnTo>
                  <a:lnTo>
                    <a:pt x="2776" y="1479"/>
                  </a:lnTo>
                  <a:lnTo>
                    <a:pt x="2742" y="1434"/>
                  </a:lnTo>
                  <a:lnTo>
                    <a:pt x="2697" y="1400"/>
                  </a:lnTo>
                  <a:lnTo>
                    <a:pt x="2640" y="1366"/>
                  </a:lnTo>
                  <a:lnTo>
                    <a:pt x="2526" y="1366"/>
                  </a:lnTo>
                  <a:lnTo>
                    <a:pt x="2481" y="1377"/>
                  </a:lnTo>
                  <a:lnTo>
                    <a:pt x="2435" y="1400"/>
                  </a:lnTo>
                  <a:lnTo>
                    <a:pt x="2401" y="1434"/>
                  </a:lnTo>
                  <a:lnTo>
                    <a:pt x="2378" y="1468"/>
                  </a:lnTo>
                  <a:lnTo>
                    <a:pt x="2355" y="1513"/>
                  </a:lnTo>
                  <a:lnTo>
                    <a:pt x="2333" y="1559"/>
                  </a:lnTo>
                  <a:lnTo>
                    <a:pt x="2333" y="1604"/>
                  </a:lnTo>
                  <a:lnTo>
                    <a:pt x="2333" y="1650"/>
                  </a:lnTo>
                  <a:lnTo>
                    <a:pt x="2344" y="1695"/>
                  </a:lnTo>
                  <a:lnTo>
                    <a:pt x="2367" y="1730"/>
                  </a:lnTo>
                  <a:lnTo>
                    <a:pt x="2390" y="1764"/>
                  </a:lnTo>
                  <a:lnTo>
                    <a:pt x="2424" y="1798"/>
                  </a:lnTo>
                  <a:lnTo>
                    <a:pt x="2458" y="1821"/>
                  </a:lnTo>
                  <a:lnTo>
                    <a:pt x="2503" y="1832"/>
                  </a:lnTo>
                  <a:lnTo>
                    <a:pt x="2549" y="1843"/>
                  </a:lnTo>
                  <a:lnTo>
                    <a:pt x="2549" y="4141"/>
                  </a:lnTo>
                  <a:lnTo>
                    <a:pt x="2503" y="4153"/>
                  </a:lnTo>
                  <a:lnTo>
                    <a:pt x="2469" y="4164"/>
                  </a:lnTo>
                  <a:lnTo>
                    <a:pt x="2435" y="4187"/>
                  </a:lnTo>
                  <a:lnTo>
                    <a:pt x="2401" y="4209"/>
                  </a:lnTo>
                  <a:lnTo>
                    <a:pt x="2378" y="4244"/>
                  </a:lnTo>
                  <a:lnTo>
                    <a:pt x="2367" y="4278"/>
                  </a:lnTo>
                  <a:lnTo>
                    <a:pt x="2355" y="4323"/>
                  </a:lnTo>
                  <a:lnTo>
                    <a:pt x="2344" y="4357"/>
                  </a:lnTo>
                  <a:lnTo>
                    <a:pt x="2355" y="4403"/>
                  </a:lnTo>
                  <a:lnTo>
                    <a:pt x="2367" y="4448"/>
                  </a:lnTo>
                  <a:lnTo>
                    <a:pt x="376" y="5609"/>
                  </a:lnTo>
                  <a:lnTo>
                    <a:pt x="342" y="5563"/>
                  </a:lnTo>
                  <a:lnTo>
                    <a:pt x="296" y="5540"/>
                  </a:lnTo>
                  <a:lnTo>
                    <a:pt x="251" y="5518"/>
                  </a:lnTo>
                  <a:lnTo>
                    <a:pt x="205" y="5506"/>
                  </a:lnTo>
                  <a:lnTo>
                    <a:pt x="160" y="5518"/>
                  </a:lnTo>
                  <a:lnTo>
                    <a:pt x="126" y="5529"/>
                  </a:lnTo>
                  <a:lnTo>
                    <a:pt x="92" y="5540"/>
                  </a:lnTo>
                  <a:lnTo>
                    <a:pt x="58" y="5563"/>
                  </a:lnTo>
                  <a:lnTo>
                    <a:pt x="35" y="5597"/>
                  </a:lnTo>
                  <a:lnTo>
                    <a:pt x="23" y="5631"/>
                  </a:lnTo>
                  <a:lnTo>
                    <a:pt x="1" y="5665"/>
                  </a:lnTo>
                  <a:lnTo>
                    <a:pt x="1" y="5711"/>
                  </a:lnTo>
                  <a:lnTo>
                    <a:pt x="1" y="5745"/>
                  </a:lnTo>
                  <a:lnTo>
                    <a:pt x="12" y="5779"/>
                  </a:lnTo>
                  <a:lnTo>
                    <a:pt x="58" y="5847"/>
                  </a:lnTo>
                  <a:lnTo>
                    <a:pt x="103" y="5882"/>
                  </a:lnTo>
                  <a:lnTo>
                    <a:pt x="171" y="5904"/>
                  </a:lnTo>
                  <a:lnTo>
                    <a:pt x="171" y="6712"/>
                  </a:lnTo>
                  <a:lnTo>
                    <a:pt x="217" y="6712"/>
                  </a:lnTo>
                  <a:lnTo>
                    <a:pt x="217" y="5904"/>
                  </a:lnTo>
                  <a:lnTo>
                    <a:pt x="262" y="5904"/>
                  </a:lnTo>
                  <a:lnTo>
                    <a:pt x="296" y="5893"/>
                  </a:lnTo>
                  <a:lnTo>
                    <a:pt x="353" y="5847"/>
                  </a:lnTo>
                  <a:lnTo>
                    <a:pt x="387" y="5779"/>
                  </a:lnTo>
                  <a:lnTo>
                    <a:pt x="399" y="5745"/>
                  </a:lnTo>
                  <a:lnTo>
                    <a:pt x="399" y="5711"/>
                  </a:lnTo>
                  <a:lnTo>
                    <a:pt x="387" y="5643"/>
                  </a:lnTo>
                  <a:lnTo>
                    <a:pt x="2390" y="4494"/>
                  </a:lnTo>
                  <a:lnTo>
                    <a:pt x="2424" y="4528"/>
                  </a:lnTo>
                  <a:lnTo>
                    <a:pt x="2469" y="4562"/>
                  </a:lnTo>
                  <a:lnTo>
                    <a:pt x="2515" y="4585"/>
                  </a:lnTo>
                  <a:lnTo>
                    <a:pt x="2628" y="4585"/>
                  </a:lnTo>
                  <a:lnTo>
                    <a:pt x="2674" y="4562"/>
                  </a:lnTo>
                  <a:lnTo>
                    <a:pt x="2719" y="4528"/>
                  </a:lnTo>
                  <a:lnTo>
                    <a:pt x="2754" y="4494"/>
                  </a:lnTo>
                  <a:lnTo>
                    <a:pt x="4710" y="5620"/>
                  </a:lnTo>
                  <a:lnTo>
                    <a:pt x="4699" y="5665"/>
                  </a:lnTo>
                  <a:lnTo>
                    <a:pt x="4687" y="5711"/>
                  </a:lnTo>
                  <a:lnTo>
                    <a:pt x="4699" y="5756"/>
                  </a:lnTo>
                  <a:lnTo>
                    <a:pt x="4710" y="5802"/>
                  </a:lnTo>
                  <a:lnTo>
                    <a:pt x="4721" y="5847"/>
                  </a:lnTo>
                  <a:lnTo>
                    <a:pt x="4756" y="5882"/>
                  </a:lnTo>
                  <a:lnTo>
                    <a:pt x="4790" y="5916"/>
                  </a:lnTo>
                  <a:lnTo>
                    <a:pt x="4824" y="5938"/>
                  </a:lnTo>
                  <a:lnTo>
                    <a:pt x="4869" y="5950"/>
                  </a:lnTo>
                  <a:lnTo>
                    <a:pt x="4915" y="5961"/>
                  </a:lnTo>
                  <a:lnTo>
                    <a:pt x="4915" y="6712"/>
                  </a:lnTo>
                  <a:lnTo>
                    <a:pt x="4960" y="6712"/>
                  </a:lnTo>
                  <a:lnTo>
                    <a:pt x="4960" y="5961"/>
                  </a:lnTo>
                  <a:lnTo>
                    <a:pt x="5006" y="5950"/>
                  </a:lnTo>
                  <a:lnTo>
                    <a:pt x="5051" y="5938"/>
                  </a:lnTo>
                  <a:lnTo>
                    <a:pt x="5097" y="5916"/>
                  </a:lnTo>
                  <a:lnTo>
                    <a:pt x="5131" y="5882"/>
                  </a:lnTo>
                  <a:lnTo>
                    <a:pt x="5154" y="5847"/>
                  </a:lnTo>
                  <a:lnTo>
                    <a:pt x="5176" y="5802"/>
                  </a:lnTo>
                  <a:lnTo>
                    <a:pt x="5188" y="5756"/>
                  </a:lnTo>
                  <a:lnTo>
                    <a:pt x="5199" y="5711"/>
                  </a:lnTo>
                  <a:lnTo>
                    <a:pt x="5188" y="5665"/>
                  </a:lnTo>
                  <a:lnTo>
                    <a:pt x="5176" y="5620"/>
                  </a:lnTo>
                  <a:lnTo>
                    <a:pt x="7133" y="4494"/>
                  </a:lnTo>
                  <a:lnTo>
                    <a:pt x="7167" y="4528"/>
                  </a:lnTo>
                  <a:lnTo>
                    <a:pt x="7213" y="4562"/>
                  </a:lnTo>
                  <a:lnTo>
                    <a:pt x="7258" y="4585"/>
                  </a:lnTo>
                  <a:lnTo>
                    <a:pt x="7361" y="4585"/>
                  </a:lnTo>
                  <a:lnTo>
                    <a:pt x="7406" y="4573"/>
                  </a:lnTo>
                  <a:lnTo>
                    <a:pt x="7440" y="4551"/>
                  </a:lnTo>
                  <a:lnTo>
                    <a:pt x="7474" y="4517"/>
                  </a:lnTo>
                  <a:lnTo>
                    <a:pt x="7497" y="4482"/>
                  </a:lnTo>
                  <a:lnTo>
                    <a:pt x="7520" y="4448"/>
                  </a:lnTo>
                  <a:lnTo>
                    <a:pt x="7531" y="4403"/>
                  </a:lnTo>
                  <a:lnTo>
                    <a:pt x="7543" y="4357"/>
                  </a:lnTo>
                  <a:lnTo>
                    <a:pt x="7531" y="4323"/>
                  </a:lnTo>
                  <a:lnTo>
                    <a:pt x="7520" y="4278"/>
                  </a:lnTo>
                  <a:lnTo>
                    <a:pt x="7508" y="4244"/>
                  </a:lnTo>
                  <a:lnTo>
                    <a:pt x="7474" y="4209"/>
                  </a:lnTo>
                  <a:lnTo>
                    <a:pt x="7452" y="4175"/>
                  </a:lnTo>
                  <a:lnTo>
                    <a:pt x="7417" y="4164"/>
                  </a:lnTo>
                  <a:lnTo>
                    <a:pt x="7372" y="4141"/>
                  </a:lnTo>
                  <a:lnTo>
                    <a:pt x="7338" y="4141"/>
                  </a:lnTo>
                  <a:lnTo>
                    <a:pt x="7338" y="1843"/>
                  </a:lnTo>
                  <a:lnTo>
                    <a:pt x="7383" y="1843"/>
                  </a:lnTo>
                  <a:lnTo>
                    <a:pt x="7417" y="1821"/>
                  </a:lnTo>
                  <a:lnTo>
                    <a:pt x="7463" y="1798"/>
                  </a:lnTo>
                  <a:lnTo>
                    <a:pt x="7497" y="1775"/>
                  </a:lnTo>
                  <a:lnTo>
                    <a:pt x="7520" y="1730"/>
                  </a:lnTo>
                  <a:lnTo>
                    <a:pt x="7543" y="1695"/>
                  </a:lnTo>
                  <a:lnTo>
                    <a:pt x="7554" y="1650"/>
                  </a:lnTo>
                  <a:lnTo>
                    <a:pt x="7554" y="1604"/>
                  </a:lnTo>
                  <a:lnTo>
                    <a:pt x="7554" y="1559"/>
                  </a:lnTo>
                  <a:lnTo>
                    <a:pt x="7543" y="1513"/>
                  </a:lnTo>
                  <a:lnTo>
                    <a:pt x="7520" y="1468"/>
                  </a:lnTo>
                  <a:lnTo>
                    <a:pt x="7486" y="1434"/>
                  </a:lnTo>
                  <a:lnTo>
                    <a:pt x="7452" y="1400"/>
                  </a:lnTo>
                  <a:lnTo>
                    <a:pt x="7406" y="1377"/>
                  </a:lnTo>
                  <a:lnTo>
                    <a:pt x="7361" y="1366"/>
                  </a:lnTo>
                  <a:lnTo>
                    <a:pt x="7315" y="1354"/>
                  </a:lnTo>
                  <a:lnTo>
                    <a:pt x="7247" y="1366"/>
                  </a:lnTo>
                  <a:lnTo>
                    <a:pt x="7190" y="1388"/>
                  </a:lnTo>
                  <a:lnTo>
                    <a:pt x="7144" y="1434"/>
                  </a:lnTo>
                  <a:lnTo>
                    <a:pt x="7099" y="1479"/>
                  </a:lnTo>
                  <a:lnTo>
                    <a:pt x="5176" y="365"/>
                  </a:lnTo>
                  <a:lnTo>
                    <a:pt x="5188" y="308"/>
                  </a:lnTo>
                  <a:lnTo>
                    <a:pt x="5199" y="262"/>
                  </a:lnTo>
                  <a:lnTo>
                    <a:pt x="5188" y="205"/>
                  </a:lnTo>
                  <a:lnTo>
                    <a:pt x="5176" y="160"/>
                  </a:lnTo>
                  <a:lnTo>
                    <a:pt x="5154" y="114"/>
                  </a:lnTo>
                  <a:lnTo>
                    <a:pt x="5120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94" y="12"/>
                  </a:lnTo>
                  <a:lnTo>
                    <a:pt x="49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7567566" y="4871996"/>
              <a:ext cx="543107" cy="271501"/>
            </a:xfrm>
            <a:custGeom>
              <a:avLst/>
              <a:gdLst/>
              <a:ahLst/>
              <a:cxnLst/>
              <a:rect l="l" t="t" r="r" b="b"/>
              <a:pathLst>
                <a:path w="5189" h="2594" extrusionOk="0">
                  <a:moveTo>
                    <a:pt x="2583" y="0"/>
                  </a:moveTo>
                  <a:lnTo>
                    <a:pt x="2538" y="23"/>
                  </a:lnTo>
                  <a:lnTo>
                    <a:pt x="2503" y="46"/>
                  </a:lnTo>
                  <a:lnTo>
                    <a:pt x="2469" y="69"/>
                  </a:lnTo>
                  <a:lnTo>
                    <a:pt x="2435" y="103"/>
                  </a:lnTo>
                  <a:lnTo>
                    <a:pt x="2412" y="148"/>
                  </a:lnTo>
                  <a:lnTo>
                    <a:pt x="2401" y="194"/>
                  </a:lnTo>
                  <a:lnTo>
                    <a:pt x="2390" y="239"/>
                  </a:lnTo>
                  <a:lnTo>
                    <a:pt x="2401" y="296"/>
                  </a:lnTo>
                  <a:lnTo>
                    <a:pt x="2412" y="342"/>
                  </a:lnTo>
                  <a:lnTo>
                    <a:pt x="490" y="1456"/>
                  </a:lnTo>
                  <a:lnTo>
                    <a:pt x="456" y="1400"/>
                  </a:lnTo>
                  <a:lnTo>
                    <a:pt x="399" y="1365"/>
                  </a:lnTo>
                  <a:lnTo>
                    <a:pt x="342" y="1331"/>
                  </a:lnTo>
                  <a:lnTo>
                    <a:pt x="217" y="1331"/>
                  </a:lnTo>
                  <a:lnTo>
                    <a:pt x="160" y="1343"/>
                  </a:lnTo>
                  <a:lnTo>
                    <a:pt x="115" y="1377"/>
                  </a:lnTo>
                  <a:lnTo>
                    <a:pt x="81" y="1400"/>
                  </a:lnTo>
                  <a:lnTo>
                    <a:pt x="46" y="1445"/>
                  </a:lnTo>
                  <a:lnTo>
                    <a:pt x="24" y="1491"/>
                  </a:lnTo>
                  <a:lnTo>
                    <a:pt x="12" y="1536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24" y="1695"/>
                  </a:lnTo>
                  <a:lnTo>
                    <a:pt x="46" y="1729"/>
                  </a:lnTo>
                  <a:lnTo>
                    <a:pt x="69" y="1775"/>
                  </a:lnTo>
                  <a:lnTo>
                    <a:pt x="103" y="1809"/>
                  </a:lnTo>
                  <a:lnTo>
                    <a:pt x="149" y="1832"/>
                  </a:lnTo>
                  <a:lnTo>
                    <a:pt x="194" y="1843"/>
                  </a:lnTo>
                  <a:lnTo>
                    <a:pt x="240" y="1855"/>
                  </a:lnTo>
                  <a:lnTo>
                    <a:pt x="240" y="2594"/>
                  </a:lnTo>
                  <a:lnTo>
                    <a:pt x="285" y="2594"/>
                  </a:lnTo>
                  <a:lnTo>
                    <a:pt x="285" y="1855"/>
                  </a:lnTo>
                  <a:lnTo>
                    <a:pt x="342" y="1843"/>
                  </a:lnTo>
                  <a:lnTo>
                    <a:pt x="388" y="1832"/>
                  </a:lnTo>
                  <a:lnTo>
                    <a:pt x="422" y="1809"/>
                  </a:lnTo>
                  <a:lnTo>
                    <a:pt x="467" y="1775"/>
                  </a:lnTo>
                  <a:lnTo>
                    <a:pt x="490" y="1729"/>
                  </a:lnTo>
                  <a:lnTo>
                    <a:pt x="513" y="1695"/>
                  </a:lnTo>
                  <a:lnTo>
                    <a:pt x="524" y="1638"/>
                  </a:lnTo>
                  <a:lnTo>
                    <a:pt x="536" y="1593"/>
                  </a:lnTo>
                  <a:lnTo>
                    <a:pt x="524" y="1536"/>
                  </a:lnTo>
                  <a:lnTo>
                    <a:pt x="513" y="1491"/>
                  </a:lnTo>
                  <a:lnTo>
                    <a:pt x="2435" y="387"/>
                  </a:lnTo>
                  <a:lnTo>
                    <a:pt x="2481" y="421"/>
                  </a:lnTo>
                  <a:lnTo>
                    <a:pt x="2526" y="455"/>
                  </a:lnTo>
                  <a:lnTo>
                    <a:pt x="2583" y="478"/>
                  </a:lnTo>
                  <a:lnTo>
                    <a:pt x="2640" y="490"/>
                  </a:lnTo>
                  <a:lnTo>
                    <a:pt x="2697" y="478"/>
                  </a:lnTo>
                  <a:lnTo>
                    <a:pt x="2754" y="455"/>
                  </a:lnTo>
                  <a:lnTo>
                    <a:pt x="2799" y="433"/>
                  </a:lnTo>
                  <a:lnTo>
                    <a:pt x="2833" y="387"/>
                  </a:lnTo>
                  <a:lnTo>
                    <a:pt x="4835" y="1547"/>
                  </a:lnTo>
                  <a:lnTo>
                    <a:pt x="4835" y="1593"/>
                  </a:lnTo>
                  <a:lnTo>
                    <a:pt x="4847" y="1650"/>
                  </a:lnTo>
                  <a:lnTo>
                    <a:pt x="4870" y="1707"/>
                  </a:lnTo>
                  <a:lnTo>
                    <a:pt x="4926" y="1752"/>
                  </a:lnTo>
                  <a:lnTo>
                    <a:pt x="4983" y="1764"/>
                  </a:lnTo>
                  <a:lnTo>
                    <a:pt x="4983" y="2594"/>
                  </a:lnTo>
                  <a:lnTo>
                    <a:pt x="5029" y="2594"/>
                  </a:lnTo>
                  <a:lnTo>
                    <a:pt x="5029" y="1764"/>
                  </a:lnTo>
                  <a:lnTo>
                    <a:pt x="5086" y="1752"/>
                  </a:lnTo>
                  <a:lnTo>
                    <a:pt x="5143" y="1707"/>
                  </a:lnTo>
                  <a:lnTo>
                    <a:pt x="5177" y="1661"/>
                  </a:lnTo>
                  <a:lnTo>
                    <a:pt x="5188" y="1593"/>
                  </a:lnTo>
                  <a:lnTo>
                    <a:pt x="5177" y="1559"/>
                  </a:lnTo>
                  <a:lnTo>
                    <a:pt x="5165" y="1525"/>
                  </a:lnTo>
                  <a:lnTo>
                    <a:pt x="5131" y="1468"/>
                  </a:lnTo>
                  <a:lnTo>
                    <a:pt x="5074" y="1434"/>
                  </a:lnTo>
                  <a:lnTo>
                    <a:pt x="5040" y="1422"/>
                  </a:lnTo>
                  <a:lnTo>
                    <a:pt x="5006" y="1411"/>
                  </a:lnTo>
                  <a:lnTo>
                    <a:pt x="4961" y="1422"/>
                  </a:lnTo>
                  <a:lnTo>
                    <a:pt x="4915" y="1434"/>
                  </a:lnTo>
                  <a:lnTo>
                    <a:pt x="4881" y="1468"/>
                  </a:lnTo>
                  <a:lnTo>
                    <a:pt x="4858" y="1502"/>
                  </a:lnTo>
                  <a:lnTo>
                    <a:pt x="2856" y="342"/>
                  </a:lnTo>
                  <a:lnTo>
                    <a:pt x="2879" y="296"/>
                  </a:lnTo>
                  <a:lnTo>
                    <a:pt x="2879" y="239"/>
                  </a:lnTo>
                  <a:lnTo>
                    <a:pt x="2879" y="194"/>
                  </a:lnTo>
                  <a:lnTo>
                    <a:pt x="2867" y="148"/>
                  </a:lnTo>
                  <a:lnTo>
                    <a:pt x="2845" y="103"/>
                  </a:lnTo>
                  <a:lnTo>
                    <a:pt x="2811" y="69"/>
                  </a:lnTo>
                  <a:lnTo>
                    <a:pt x="2776" y="46"/>
                  </a:lnTo>
                  <a:lnTo>
                    <a:pt x="2731" y="2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8065253" y="4017084"/>
              <a:ext cx="1078782" cy="1126405"/>
            </a:xfrm>
            <a:custGeom>
              <a:avLst/>
              <a:gdLst/>
              <a:ahLst/>
              <a:cxnLst/>
              <a:rect l="l" t="t" r="r" b="b"/>
              <a:pathLst>
                <a:path w="10307" h="10762" extrusionOk="0">
                  <a:moveTo>
                    <a:pt x="2788" y="319"/>
                  </a:moveTo>
                  <a:lnTo>
                    <a:pt x="4801" y="1480"/>
                  </a:lnTo>
                  <a:lnTo>
                    <a:pt x="4790" y="1548"/>
                  </a:lnTo>
                  <a:lnTo>
                    <a:pt x="4790" y="1593"/>
                  </a:lnTo>
                  <a:lnTo>
                    <a:pt x="4801" y="1628"/>
                  </a:lnTo>
                  <a:lnTo>
                    <a:pt x="4835" y="1684"/>
                  </a:lnTo>
                  <a:lnTo>
                    <a:pt x="4892" y="1730"/>
                  </a:lnTo>
                  <a:lnTo>
                    <a:pt x="4926" y="1741"/>
                  </a:lnTo>
                  <a:lnTo>
                    <a:pt x="4972" y="1753"/>
                  </a:lnTo>
                  <a:lnTo>
                    <a:pt x="4972" y="4107"/>
                  </a:lnTo>
                  <a:lnTo>
                    <a:pt x="4926" y="4107"/>
                  </a:lnTo>
                  <a:lnTo>
                    <a:pt x="4892" y="4130"/>
                  </a:lnTo>
                  <a:lnTo>
                    <a:pt x="4835" y="4176"/>
                  </a:lnTo>
                  <a:lnTo>
                    <a:pt x="4801" y="4233"/>
                  </a:lnTo>
                  <a:lnTo>
                    <a:pt x="4790" y="4267"/>
                  </a:lnTo>
                  <a:lnTo>
                    <a:pt x="4790" y="4312"/>
                  </a:lnTo>
                  <a:lnTo>
                    <a:pt x="4790" y="4346"/>
                  </a:lnTo>
                  <a:lnTo>
                    <a:pt x="4801" y="4392"/>
                  </a:lnTo>
                  <a:lnTo>
                    <a:pt x="2811" y="5541"/>
                  </a:lnTo>
                  <a:lnTo>
                    <a:pt x="2776" y="5495"/>
                  </a:lnTo>
                  <a:lnTo>
                    <a:pt x="2731" y="5461"/>
                  </a:lnTo>
                  <a:lnTo>
                    <a:pt x="2685" y="5438"/>
                  </a:lnTo>
                  <a:lnTo>
                    <a:pt x="2617" y="5427"/>
                  </a:lnTo>
                  <a:lnTo>
                    <a:pt x="2560" y="5438"/>
                  </a:lnTo>
                  <a:lnTo>
                    <a:pt x="2515" y="5461"/>
                  </a:lnTo>
                  <a:lnTo>
                    <a:pt x="2469" y="5495"/>
                  </a:lnTo>
                  <a:lnTo>
                    <a:pt x="2435" y="5541"/>
                  </a:lnTo>
                  <a:lnTo>
                    <a:pt x="479" y="4415"/>
                  </a:lnTo>
                  <a:lnTo>
                    <a:pt x="490" y="4358"/>
                  </a:lnTo>
                  <a:lnTo>
                    <a:pt x="501" y="4312"/>
                  </a:lnTo>
                  <a:lnTo>
                    <a:pt x="490" y="4255"/>
                  </a:lnTo>
                  <a:lnTo>
                    <a:pt x="479" y="4221"/>
                  </a:lnTo>
                  <a:lnTo>
                    <a:pt x="456" y="4176"/>
                  </a:lnTo>
                  <a:lnTo>
                    <a:pt x="433" y="4142"/>
                  </a:lnTo>
                  <a:lnTo>
                    <a:pt x="399" y="4107"/>
                  </a:lnTo>
                  <a:lnTo>
                    <a:pt x="365" y="4085"/>
                  </a:lnTo>
                  <a:lnTo>
                    <a:pt x="319" y="4073"/>
                  </a:lnTo>
                  <a:lnTo>
                    <a:pt x="274" y="4062"/>
                  </a:lnTo>
                  <a:lnTo>
                    <a:pt x="274" y="1810"/>
                  </a:lnTo>
                  <a:lnTo>
                    <a:pt x="319" y="1798"/>
                  </a:lnTo>
                  <a:lnTo>
                    <a:pt x="365" y="1775"/>
                  </a:lnTo>
                  <a:lnTo>
                    <a:pt x="410" y="1753"/>
                  </a:lnTo>
                  <a:lnTo>
                    <a:pt x="444" y="1719"/>
                  </a:lnTo>
                  <a:lnTo>
                    <a:pt x="467" y="1684"/>
                  </a:lnTo>
                  <a:lnTo>
                    <a:pt x="490" y="1639"/>
                  </a:lnTo>
                  <a:lnTo>
                    <a:pt x="501" y="1593"/>
                  </a:lnTo>
                  <a:lnTo>
                    <a:pt x="513" y="1548"/>
                  </a:lnTo>
                  <a:lnTo>
                    <a:pt x="501" y="1502"/>
                  </a:lnTo>
                  <a:lnTo>
                    <a:pt x="490" y="1457"/>
                  </a:lnTo>
                  <a:lnTo>
                    <a:pt x="2458" y="319"/>
                  </a:lnTo>
                  <a:lnTo>
                    <a:pt x="2492" y="354"/>
                  </a:lnTo>
                  <a:lnTo>
                    <a:pt x="2526" y="376"/>
                  </a:lnTo>
                  <a:lnTo>
                    <a:pt x="2572" y="399"/>
                  </a:lnTo>
                  <a:lnTo>
                    <a:pt x="2674" y="399"/>
                  </a:lnTo>
                  <a:lnTo>
                    <a:pt x="2720" y="376"/>
                  </a:lnTo>
                  <a:lnTo>
                    <a:pt x="2754" y="354"/>
                  </a:lnTo>
                  <a:lnTo>
                    <a:pt x="2788" y="319"/>
                  </a:lnTo>
                  <a:close/>
                  <a:moveTo>
                    <a:pt x="5154" y="4426"/>
                  </a:moveTo>
                  <a:lnTo>
                    <a:pt x="7156" y="5575"/>
                  </a:lnTo>
                  <a:lnTo>
                    <a:pt x="7145" y="5620"/>
                  </a:lnTo>
                  <a:lnTo>
                    <a:pt x="7145" y="5654"/>
                  </a:lnTo>
                  <a:lnTo>
                    <a:pt x="7145" y="5700"/>
                  </a:lnTo>
                  <a:lnTo>
                    <a:pt x="7156" y="5734"/>
                  </a:lnTo>
                  <a:lnTo>
                    <a:pt x="7179" y="5768"/>
                  </a:lnTo>
                  <a:lnTo>
                    <a:pt x="7201" y="5802"/>
                  </a:lnTo>
                  <a:lnTo>
                    <a:pt x="7224" y="5825"/>
                  </a:lnTo>
                  <a:lnTo>
                    <a:pt x="7258" y="5848"/>
                  </a:lnTo>
                  <a:lnTo>
                    <a:pt x="7304" y="5871"/>
                  </a:lnTo>
                  <a:lnTo>
                    <a:pt x="7338" y="5871"/>
                  </a:lnTo>
                  <a:lnTo>
                    <a:pt x="7338" y="8203"/>
                  </a:lnTo>
                  <a:lnTo>
                    <a:pt x="7304" y="8214"/>
                  </a:lnTo>
                  <a:lnTo>
                    <a:pt x="7270" y="8225"/>
                  </a:lnTo>
                  <a:lnTo>
                    <a:pt x="7213" y="8271"/>
                  </a:lnTo>
                  <a:lnTo>
                    <a:pt x="7167" y="8339"/>
                  </a:lnTo>
                  <a:lnTo>
                    <a:pt x="7156" y="8373"/>
                  </a:lnTo>
                  <a:lnTo>
                    <a:pt x="7156" y="8407"/>
                  </a:lnTo>
                  <a:lnTo>
                    <a:pt x="7156" y="8453"/>
                  </a:lnTo>
                  <a:lnTo>
                    <a:pt x="7179" y="8498"/>
                  </a:lnTo>
                  <a:lnTo>
                    <a:pt x="5199" y="9636"/>
                  </a:lnTo>
                  <a:lnTo>
                    <a:pt x="5154" y="9590"/>
                  </a:lnTo>
                  <a:lnTo>
                    <a:pt x="5108" y="9556"/>
                  </a:lnTo>
                  <a:lnTo>
                    <a:pt x="5051" y="9533"/>
                  </a:lnTo>
                  <a:lnTo>
                    <a:pt x="4995" y="9522"/>
                  </a:lnTo>
                  <a:lnTo>
                    <a:pt x="4926" y="9533"/>
                  </a:lnTo>
                  <a:lnTo>
                    <a:pt x="4869" y="9556"/>
                  </a:lnTo>
                  <a:lnTo>
                    <a:pt x="4824" y="9590"/>
                  </a:lnTo>
                  <a:lnTo>
                    <a:pt x="4790" y="9636"/>
                  </a:lnTo>
                  <a:lnTo>
                    <a:pt x="2845" y="8521"/>
                  </a:lnTo>
                  <a:lnTo>
                    <a:pt x="2867" y="8464"/>
                  </a:lnTo>
                  <a:lnTo>
                    <a:pt x="2867" y="8407"/>
                  </a:lnTo>
                  <a:lnTo>
                    <a:pt x="2867" y="8362"/>
                  </a:lnTo>
                  <a:lnTo>
                    <a:pt x="2856" y="8316"/>
                  </a:lnTo>
                  <a:lnTo>
                    <a:pt x="2833" y="8282"/>
                  </a:lnTo>
                  <a:lnTo>
                    <a:pt x="2811" y="8248"/>
                  </a:lnTo>
                  <a:lnTo>
                    <a:pt x="2776" y="8214"/>
                  </a:lnTo>
                  <a:lnTo>
                    <a:pt x="2731" y="8191"/>
                  </a:lnTo>
                  <a:lnTo>
                    <a:pt x="2685" y="8168"/>
                  </a:lnTo>
                  <a:lnTo>
                    <a:pt x="2640" y="8168"/>
                  </a:lnTo>
                  <a:lnTo>
                    <a:pt x="2640" y="5882"/>
                  </a:lnTo>
                  <a:lnTo>
                    <a:pt x="2685" y="5871"/>
                  </a:lnTo>
                  <a:lnTo>
                    <a:pt x="2720" y="5859"/>
                  </a:lnTo>
                  <a:lnTo>
                    <a:pt x="2754" y="5836"/>
                  </a:lnTo>
                  <a:lnTo>
                    <a:pt x="2788" y="5802"/>
                  </a:lnTo>
                  <a:lnTo>
                    <a:pt x="2811" y="5768"/>
                  </a:lnTo>
                  <a:lnTo>
                    <a:pt x="2833" y="5734"/>
                  </a:lnTo>
                  <a:lnTo>
                    <a:pt x="2845" y="5700"/>
                  </a:lnTo>
                  <a:lnTo>
                    <a:pt x="2845" y="5654"/>
                  </a:lnTo>
                  <a:lnTo>
                    <a:pt x="2845" y="5609"/>
                  </a:lnTo>
                  <a:lnTo>
                    <a:pt x="2833" y="5575"/>
                  </a:lnTo>
                  <a:lnTo>
                    <a:pt x="4824" y="4426"/>
                  </a:lnTo>
                  <a:lnTo>
                    <a:pt x="4858" y="4460"/>
                  </a:lnTo>
                  <a:lnTo>
                    <a:pt x="4904" y="4494"/>
                  </a:lnTo>
                  <a:lnTo>
                    <a:pt x="4938" y="4506"/>
                  </a:lnTo>
                  <a:lnTo>
                    <a:pt x="4995" y="4517"/>
                  </a:lnTo>
                  <a:lnTo>
                    <a:pt x="5040" y="4506"/>
                  </a:lnTo>
                  <a:lnTo>
                    <a:pt x="5086" y="4494"/>
                  </a:lnTo>
                  <a:lnTo>
                    <a:pt x="5131" y="4460"/>
                  </a:lnTo>
                  <a:lnTo>
                    <a:pt x="5154" y="4426"/>
                  </a:lnTo>
                  <a:close/>
                  <a:moveTo>
                    <a:pt x="2583" y="1"/>
                  </a:moveTo>
                  <a:lnTo>
                    <a:pt x="2549" y="12"/>
                  </a:lnTo>
                  <a:lnTo>
                    <a:pt x="2515" y="35"/>
                  </a:lnTo>
                  <a:lnTo>
                    <a:pt x="2481" y="58"/>
                  </a:lnTo>
                  <a:lnTo>
                    <a:pt x="2458" y="92"/>
                  </a:lnTo>
                  <a:lnTo>
                    <a:pt x="2435" y="126"/>
                  </a:lnTo>
                  <a:lnTo>
                    <a:pt x="2424" y="160"/>
                  </a:lnTo>
                  <a:lnTo>
                    <a:pt x="2424" y="206"/>
                  </a:lnTo>
                  <a:lnTo>
                    <a:pt x="2424" y="240"/>
                  </a:lnTo>
                  <a:lnTo>
                    <a:pt x="2435" y="285"/>
                  </a:lnTo>
                  <a:lnTo>
                    <a:pt x="467" y="1411"/>
                  </a:lnTo>
                  <a:lnTo>
                    <a:pt x="433" y="1366"/>
                  </a:lnTo>
                  <a:lnTo>
                    <a:pt x="376" y="1332"/>
                  </a:lnTo>
                  <a:lnTo>
                    <a:pt x="319" y="1298"/>
                  </a:lnTo>
                  <a:lnTo>
                    <a:pt x="206" y="1298"/>
                  </a:lnTo>
                  <a:lnTo>
                    <a:pt x="149" y="1309"/>
                  </a:lnTo>
                  <a:lnTo>
                    <a:pt x="115" y="1343"/>
                  </a:lnTo>
                  <a:lnTo>
                    <a:pt x="69" y="1366"/>
                  </a:lnTo>
                  <a:lnTo>
                    <a:pt x="46" y="1411"/>
                  </a:lnTo>
                  <a:lnTo>
                    <a:pt x="12" y="1446"/>
                  </a:lnTo>
                  <a:lnTo>
                    <a:pt x="1" y="1502"/>
                  </a:lnTo>
                  <a:lnTo>
                    <a:pt x="1" y="1548"/>
                  </a:lnTo>
                  <a:lnTo>
                    <a:pt x="1" y="1593"/>
                  </a:lnTo>
                  <a:lnTo>
                    <a:pt x="12" y="1639"/>
                  </a:lnTo>
                  <a:lnTo>
                    <a:pt x="35" y="1684"/>
                  </a:lnTo>
                  <a:lnTo>
                    <a:pt x="69" y="1719"/>
                  </a:lnTo>
                  <a:lnTo>
                    <a:pt x="103" y="1753"/>
                  </a:lnTo>
                  <a:lnTo>
                    <a:pt x="137" y="1775"/>
                  </a:lnTo>
                  <a:lnTo>
                    <a:pt x="183" y="1798"/>
                  </a:lnTo>
                  <a:lnTo>
                    <a:pt x="228" y="1798"/>
                  </a:lnTo>
                  <a:lnTo>
                    <a:pt x="228" y="4062"/>
                  </a:lnTo>
                  <a:lnTo>
                    <a:pt x="183" y="4073"/>
                  </a:lnTo>
                  <a:lnTo>
                    <a:pt x="137" y="4085"/>
                  </a:lnTo>
                  <a:lnTo>
                    <a:pt x="103" y="4119"/>
                  </a:lnTo>
                  <a:lnTo>
                    <a:pt x="69" y="4142"/>
                  </a:lnTo>
                  <a:lnTo>
                    <a:pt x="46" y="4176"/>
                  </a:lnTo>
                  <a:lnTo>
                    <a:pt x="24" y="4221"/>
                  </a:lnTo>
                  <a:lnTo>
                    <a:pt x="12" y="4255"/>
                  </a:lnTo>
                  <a:lnTo>
                    <a:pt x="12" y="4312"/>
                  </a:lnTo>
                  <a:lnTo>
                    <a:pt x="12" y="4358"/>
                  </a:lnTo>
                  <a:lnTo>
                    <a:pt x="24" y="4403"/>
                  </a:lnTo>
                  <a:lnTo>
                    <a:pt x="46" y="4449"/>
                  </a:lnTo>
                  <a:lnTo>
                    <a:pt x="80" y="4483"/>
                  </a:lnTo>
                  <a:lnTo>
                    <a:pt x="115" y="4506"/>
                  </a:lnTo>
                  <a:lnTo>
                    <a:pt x="160" y="4528"/>
                  </a:lnTo>
                  <a:lnTo>
                    <a:pt x="206" y="4551"/>
                  </a:lnTo>
                  <a:lnTo>
                    <a:pt x="251" y="4551"/>
                  </a:lnTo>
                  <a:lnTo>
                    <a:pt x="308" y="4540"/>
                  </a:lnTo>
                  <a:lnTo>
                    <a:pt x="365" y="4528"/>
                  </a:lnTo>
                  <a:lnTo>
                    <a:pt x="410" y="4494"/>
                  </a:lnTo>
                  <a:lnTo>
                    <a:pt x="456" y="4449"/>
                  </a:lnTo>
                  <a:lnTo>
                    <a:pt x="2412" y="5575"/>
                  </a:lnTo>
                  <a:lnTo>
                    <a:pt x="2401" y="5620"/>
                  </a:lnTo>
                  <a:lnTo>
                    <a:pt x="2401" y="5654"/>
                  </a:lnTo>
                  <a:lnTo>
                    <a:pt x="2401" y="5700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802"/>
                  </a:lnTo>
                  <a:lnTo>
                    <a:pt x="2481" y="5836"/>
                  </a:lnTo>
                  <a:lnTo>
                    <a:pt x="2515" y="5859"/>
                  </a:lnTo>
                  <a:lnTo>
                    <a:pt x="2560" y="5871"/>
                  </a:lnTo>
                  <a:lnTo>
                    <a:pt x="2594" y="5882"/>
                  </a:lnTo>
                  <a:lnTo>
                    <a:pt x="2594" y="8168"/>
                  </a:lnTo>
                  <a:lnTo>
                    <a:pt x="2549" y="8168"/>
                  </a:lnTo>
                  <a:lnTo>
                    <a:pt x="2515" y="8191"/>
                  </a:lnTo>
                  <a:lnTo>
                    <a:pt x="2469" y="8214"/>
                  </a:lnTo>
                  <a:lnTo>
                    <a:pt x="2435" y="8248"/>
                  </a:lnTo>
                  <a:lnTo>
                    <a:pt x="2412" y="8282"/>
                  </a:lnTo>
                  <a:lnTo>
                    <a:pt x="2390" y="8316"/>
                  </a:lnTo>
                  <a:lnTo>
                    <a:pt x="2378" y="8362"/>
                  </a:lnTo>
                  <a:lnTo>
                    <a:pt x="2378" y="8407"/>
                  </a:lnTo>
                  <a:lnTo>
                    <a:pt x="2378" y="8464"/>
                  </a:lnTo>
                  <a:lnTo>
                    <a:pt x="2390" y="8510"/>
                  </a:lnTo>
                  <a:lnTo>
                    <a:pt x="2412" y="8555"/>
                  </a:lnTo>
                  <a:lnTo>
                    <a:pt x="2447" y="8589"/>
                  </a:lnTo>
                  <a:lnTo>
                    <a:pt x="2481" y="8612"/>
                  </a:lnTo>
                  <a:lnTo>
                    <a:pt x="2526" y="8635"/>
                  </a:lnTo>
                  <a:lnTo>
                    <a:pt x="2572" y="8658"/>
                  </a:lnTo>
                  <a:lnTo>
                    <a:pt x="2685" y="8658"/>
                  </a:lnTo>
                  <a:lnTo>
                    <a:pt x="2742" y="8635"/>
                  </a:lnTo>
                  <a:lnTo>
                    <a:pt x="2788" y="8601"/>
                  </a:lnTo>
                  <a:lnTo>
                    <a:pt x="2822" y="8555"/>
                  </a:lnTo>
                  <a:lnTo>
                    <a:pt x="4767" y="9681"/>
                  </a:lnTo>
                  <a:lnTo>
                    <a:pt x="4756" y="9715"/>
                  </a:lnTo>
                  <a:lnTo>
                    <a:pt x="4756" y="9761"/>
                  </a:lnTo>
                  <a:lnTo>
                    <a:pt x="4756" y="9806"/>
                  </a:lnTo>
                  <a:lnTo>
                    <a:pt x="4767" y="9852"/>
                  </a:lnTo>
                  <a:lnTo>
                    <a:pt x="4790" y="9886"/>
                  </a:lnTo>
                  <a:lnTo>
                    <a:pt x="4813" y="9920"/>
                  </a:lnTo>
                  <a:lnTo>
                    <a:pt x="4847" y="9954"/>
                  </a:lnTo>
                  <a:lnTo>
                    <a:pt x="4881" y="9977"/>
                  </a:lnTo>
                  <a:lnTo>
                    <a:pt x="4926" y="9988"/>
                  </a:lnTo>
                  <a:lnTo>
                    <a:pt x="4972" y="10000"/>
                  </a:lnTo>
                  <a:lnTo>
                    <a:pt x="4972" y="10762"/>
                  </a:lnTo>
                  <a:lnTo>
                    <a:pt x="5017" y="10762"/>
                  </a:lnTo>
                  <a:lnTo>
                    <a:pt x="5017" y="10000"/>
                  </a:lnTo>
                  <a:lnTo>
                    <a:pt x="5063" y="9988"/>
                  </a:lnTo>
                  <a:lnTo>
                    <a:pt x="5097" y="9977"/>
                  </a:lnTo>
                  <a:lnTo>
                    <a:pt x="5131" y="9954"/>
                  </a:lnTo>
                  <a:lnTo>
                    <a:pt x="5165" y="9920"/>
                  </a:lnTo>
                  <a:lnTo>
                    <a:pt x="5199" y="9886"/>
                  </a:lnTo>
                  <a:lnTo>
                    <a:pt x="5211" y="9852"/>
                  </a:lnTo>
                  <a:lnTo>
                    <a:pt x="5222" y="9806"/>
                  </a:lnTo>
                  <a:lnTo>
                    <a:pt x="5233" y="9761"/>
                  </a:lnTo>
                  <a:lnTo>
                    <a:pt x="5222" y="9715"/>
                  </a:lnTo>
                  <a:lnTo>
                    <a:pt x="5211" y="9681"/>
                  </a:lnTo>
                  <a:lnTo>
                    <a:pt x="7201" y="8532"/>
                  </a:lnTo>
                  <a:lnTo>
                    <a:pt x="7224" y="8567"/>
                  </a:lnTo>
                  <a:lnTo>
                    <a:pt x="7270" y="8589"/>
                  </a:lnTo>
                  <a:lnTo>
                    <a:pt x="7315" y="8612"/>
                  </a:lnTo>
                  <a:lnTo>
                    <a:pt x="7418" y="8612"/>
                  </a:lnTo>
                  <a:lnTo>
                    <a:pt x="7452" y="8589"/>
                  </a:lnTo>
                  <a:lnTo>
                    <a:pt x="7497" y="8567"/>
                  </a:lnTo>
                  <a:lnTo>
                    <a:pt x="7531" y="8532"/>
                  </a:lnTo>
                  <a:lnTo>
                    <a:pt x="9556" y="9704"/>
                  </a:lnTo>
                  <a:lnTo>
                    <a:pt x="9556" y="9761"/>
                  </a:lnTo>
                  <a:lnTo>
                    <a:pt x="9568" y="9829"/>
                  </a:lnTo>
                  <a:lnTo>
                    <a:pt x="9602" y="9875"/>
                  </a:lnTo>
                  <a:lnTo>
                    <a:pt x="9647" y="9920"/>
                  </a:lnTo>
                  <a:lnTo>
                    <a:pt x="9704" y="9943"/>
                  </a:lnTo>
                  <a:lnTo>
                    <a:pt x="9704" y="10762"/>
                  </a:lnTo>
                  <a:lnTo>
                    <a:pt x="9750" y="10762"/>
                  </a:lnTo>
                  <a:lnTo>
                    <a:pt x="9750" y="9943"/>
                  </a:lnTo>
                  <a:lnTo>
                    <a:pt x="9818" y="9920"/>
                  </a:lnTo>
                  <a:lnTo>
                    <a:pt x="9863" y="9875"/>
                  </a:lnTo>
                  <a:lnTo>
                    <a:pt x="9897" y="9829"/>
                  </a:lnTo>
                  <a:lnTo>
                    <a:pt x="9909" y="9761"/>
                  </a:lnTo>
                  <a:lnTo>
                    <a:pt x="9909" y="9704"/>
                  </a:lnTo>
                  <a:lnTo>
                    <a:pt x="10307" y="9477"/>
                  </a:lnTo>
                  <a:lnTo>
                    <a:pt x="10307" y="9420"/>
                  </a:lnTo>
                  <a:lnTo>
                    <a:pt x="9886" y="9670"/>
                  </a:lnTo>
                  <a:lnTo>
                    <a:pt x="9852" y="9624"/>
                  </a:lnTo>
                  <a:lnTo>
                    <a:pt x="9818" y="9602"/>
                  </a:lnTo>
                  <a:lnTo>
                    <a:pt x="9784" y="9590"/>
                  </a:lnTo>
                  <a:lnTo>
                    <a:pt x="9738" y="9579"/>
                  </a:lnTo>
                  <a:lnTo>
                    <a:pt x="9681" y="9590"/>
                  </a:lnTo>
                  <a:lnTo>
                    <a:pt x="9647" y="9602"/>
                  </a:lnTo>
                  <a:lnTo>
                    <a:pt x="9613" y="9636"/>
                  </a:lnTo>
                  <a:lnTo>
                    <a:pt x="9579" y="9670"/>
                  </a:lnTo>
                  <a:lnTo>
                    <a:pt x="7554" y="8498"/>
                  </a:lnTo>
                  <a:lnTo>
                    <a:pt x="7565" y="8453"/>
                  </a:lnTo>
                  <a:lnTo>
                    <a:pt x="7565" y="8407"/>
                  </a:lnTo>
                  <a:lnTo>
                    <a:pt x="7565" y="8373"/>
                  </a:lnTo>
                  <a:lnTo>
                    <a:pt x="7554" y="8339"/>
                  </a:lnTo>
                  <a:lnTo>
                    <a:pt x="7520" y="8271"/>
                  </a:lnTo>
                  <a:lnTo>
                    <a:pt x="7452" y="8225"/>
                  </a:lnTo>
                  <a:lnTo>
                    <a:pt x="7418" y="8214"/>
                  </a:lnTo>
                  <a:lnTo>
                    <a:pt x="7383" y="8203"/>
                  </a:lnTo>
                  <a:lnTo>
                    <a:pt x="7383" y="5871"/>
                  </a:lnTo>
                  <a:lnTo>
                    <a:pt x="7429" y="5871"/>
                  </a:lnTo>
                  <a:lnTo>
                    <a:pt x="7463" y="5848"/>
                  </a:lnTo>
                  <a:lnTo>
                    <a:pt x="7497" y="5825"/>
                  </a:lnTo>
                  <a:lnTo>
                    <a:pt x="7531" y="5802"/>
                  </a:lnTo>
                  <a:lnTo>
                    <a:pt x="7554" y="5768"/>
                  </a:lnTo>
                  <a:lnTo>
                    <a:pt x="7565" y="5734"/>
                  </a:lnTo>
                  <a:lnTo>
                    <a:pt x="7577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65" y="5575"/>
                  </a:lnTo>
                  <a:lnTo>
                    <a:pt x="9533" y="4449"/>
                  </a:lnTo>
                  <a:lnTo>
                    <a:pt x="9568" y="4483"/>
                  </a:lnTo>
                  <a:lnTo>
                    <a:pt x="9624" y="4517"/>
                  </a:lnTo>
                  <a:lnTo>
                    <a:pt x="9670" y="4540"/>
                  </a:lnTo>
                  <a:lnTo>
                    <a:pt x="9738" y="4551"/>
                  </a:lnTo>
                  <a:lnTo>
                    <a:pt x="9795" y="4540"/>
                  </a:lnTo>
                  <a:lnTo>
                    <a:pt x="9841" y="4517"/>
                  </a:lnTo>
                  <a:lnTo>
                    <a:pt x="9897" y="4483"/>
                  </a:lnTo>
                  <a:lnTo>
                    <a:pt x="9932" y="4449"/>
                  </a:lnTo>
                  <a:lnTo>
                    <a:pt x="10307" y="4665"/>
                  </a:lnTo>
                  <a:lnTo>
                    <a:pt x="10307" y="4608"/>
                  </a:lnTo>
                  <a:lnTo>
                    <a:pt x="9954" y="4403"/>
                  </a:lnTo>
                  <a:lnTo>
                    <a:pt x="9966" y="4358"/>
                  </a:lnTo>
                  <a:lnTo>
                    <a:pt x="9977" y="4312"/>
                  </a:lnTo>
                  <a:lnTo>
                    <a:pt x="9966" y="4255"/>
                  </a:lnTo>
                  <a:lnTo>
                    <a:pt x="9954" y="4210"/>
                  </a:lnTo>
                  <a:lnTo>
                    <a:pt x="9932" y="4176"/>
                  </a:lnTo>
                  <a:lnTo>
                    <a:pt x="9909" y="4142"/>
                  </a:lnTo>
                  <a:lnTo>
                    <a:pt x="9863" y="4107"/>
                  </a:lnTo>
                  <a:lnTo>
                    <a:pt x="9829" y="4085"/>
                  </a:lnTo>
                  <a:lnTo>
                    <a:pt x="9784" y="4073"/>
                  </a:lnTo>
                  <a:lnTo>
                    <a:pt x="9738" y="4062"/>
                  </a:lnTo>
                  <a:lnTo>
                    <a:pt x="9681" y="4073"/>
                  </a:lnTo>
                  <a:lnTo>
                    <a:pt x="9636" y="4085"/>
                  </a:lnTo>
                  <a:lnTo>
                    <a:pt x="9602" y="4107"/>
                  </a:lnTo>
                  <a:lnTo>
                    <a:pt x="9568" y="4142"/>
                  </a:lnTo>
                  <a:lnTo>
                    <a:pt x="9533" y="4176"/>
                  </a:lnTo>
                  <a:lnTo>
                    <a:pt x="9511" y="4210"/>
                  </a:lnTo>
                  <a:lnTo>
                    <a:pt x="9499" y="4255"/>
                  </a:lnTo>
                  <a:lnTo>
                    <a:pt x="9488" y="4312"/>
                  </a:lnTo>
                  <a:lnTo>
                    <a:pt x="9499" y="4358"/>
                  </a:lnTo>
                  <a:lnTo>
                    <a:pt x="9511" y="4403"/>
                  </a:lnTo>
                  <a:lnTo>
                    <a:pt x="7554" y="5541"/>
                  </a:lnTo>
                  <a:lnTo>
                    <a:pt x="7520" y="5495"/>
                  </a:lnTo>
                  <a:lnTo>
                    <a:pt x="7474" y="5461"/>
                  </a:lnTo>
                  <a:lnTo>
                    <a:pt x="7418" y="5438"/>
                  </a:lnTo>
                  <a:lnTo>
                    <a:pt x="7361" y="5427"/>
                  </a:lnTo>
                  <a:lnTo>
                    <a:pt x="7304" y="5438"/>
                  </a:lnTo>
                  <a:lnTo>
                    <a:pt x="7258" y="5461"/>
                  </a:lnTo>
                  <a:lnTo>
                    <a:pt x="7213" y="5495"/>
                  </a:lnTo>
                  <a:lnTo>
                    <a:pt x="7179" y="5541"/>
                  </a:lnTo>
                  <a:lnTo>
                    <a:pt x="5177" y="4392"/>
                  </a:lnTo>
                  <a:lnTo>
                    <a:pt x="5188" y="4346"/>
                  </a:lnTo>
                  <a:lnTo>
                    <a:pt x="5199" y="4312"/>
                  </a:lnTo>
                  <a:lnTo>
                    <a:pt x="5199" y="4267"/>
                  </a:lnTo>
                  <a:lnTo>
                    <a:pt x="5188" y="4233"/>
                  </a:lnTo>
                  <a:lnTo>
                    <a:pt x="5142" y="4176"/>
                  </a:lnTo>
                  <a:lnTo>
                    <a:pt x="5086" y="4130"/>
                  </a:lnTo>
                  <a:lnTo>
                    <a:pt x="5051" y="4107"/>
                  </a:lnTo>
                  <a:lnTo>
                    <a:pt x="5017" y="4107"/>
                  </a:lnTo>
                  <a:lnTo>
                    <a:pt x="5017" y="1753"/>
                  </a:lnTo>
                  <a:lnTo>
                    <a:pt x="5051" y="1741"/>
                  </a:lnTo>
                  <a:lnTo>
                    <a:pt x="5086" y="1730"/>
                  </a:lnTo>
                  <a:lnTo>
                    <a:pt x="5142" y="1684"/>
                  </a:lnTo>
                  <a:lnTo>
                    <a:pt x="5188" y="1628"/>
                  </a:lnTo>
                  <a:lnTo>
                    <a:pt x="5199" y="1593"/>
                  </a:lnTo>
                  <a:lnTo>
                    <a:pt x="5199" y="1548"/>
                  </a:lnTo>
                  <a:lnTo>
                    <a:pt x="5199" y="1514"/>
                  </a:lnTo>
                  <a:lnTo>
                    <a:pt x="5177" y="1468"/>
                  </a:lnTo>
                  <a:lnTo>
                    <a:pt x="5165" y="1434"/>
                  </a:lnTo>
                  <a:lnTo>
                    <a:pt x="5142" y="1400"/>
                  </a:lnTo>
                  <a:lnTo>
                    <a:pt x="5108" y="1377"/>
                  </a:lnTo>
                  <a:lnTo>
                    <a:pt x="5074" y="1355"/>
                  </a:lnTo>
                  <a:lnTo>
                    <a:pt x="5029" y="1343"/>
                  </a:lnTo>
                  <a:lnTo>
                    <a:pt x="4995" y="1343"/>
                  </a:lnTo>
                  <a:lnTo>
                    <a:pt x="4938" y="1355"/>
                  </a:lnTo>
                  <a:lnTo>
                    <a:pt x="4892" y="1366"/>
                  </a:lnTo>
                  <a:lnTo>
                    <a:pt x="4847" y="1400"/>
                  </a:lnTo>
                  <a:lnTo>
                    <a:pt x="4813" y="1446"/>
                  </a:lnTo>
                  <a:lnTo>
                    <a:pt x="2811" y="285"/>
                  </a:lnTo>
                  <a:lnTo>
                    <a:pt x="2822" y="240"/>
                  </a:lnTo>
                  <a:lnTo>
                    <a:pt x="2822" y="206"/>
                  </a:lnTo>
                  <a:lnTo>
                    <a:pt x="2822" y="160"/>
                  </a:lnTo>
                  <a:lnTo>
                    <a:pt x="2811" y="126"/>
                  </a:lnTo>
                  <a:lnTo>
                    <a:pt x="2788" y="92"/>
                  </a:lnTo>
                  <a:lnTo>
                    <a:pt x="2765" y="58"/>
                  </a:lnTo>
                  <a:lnTo>
                    <a:pt x="2731" y="35"/>
                  </a:lnTo>
                  <a:lnTo>
                    <a:pt x="2697" y="12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8067661" y="2296688"/>
              <a:ext cx="1076375" cy="1470543"/>
            </a:xfrm>
            <a:custGeom>
              <a:avLst/>
              <a:gdLst/>
              <a:ahLst/>
              <a:cxnLst/>
              <a:rect l="l" t="t" r="r" b="b"/>
              <a:pathLst>
                <a:path w="10284" h="14050" extrusionOk="0">
                  <a:moveTo>
                    <a:pt x="2753" y="330"/>
                  </a:moveTo>
                  <a:lnTo>
                    <a:pt x="4744" y="1479"/>
                  </a:lnTo>
                  <a:lnTo>
                    <a:pt x="4733" y="1525"/>
                  </a:lnTo>
                  <a:lnTo>
                    <a:pt x="4733" y="1570"/>
                  </a:lnTo>
                  <a:lnTo>
                    <a:pt x="4733" y="1616"/>
                  </a:lnTo>
                  <a:lnTo>
                    <a:pt x="4744" y="1650"/>
                  </a:lnTo>
                  <a:lnTo>
                    <a:pt x="4767" y="1695"/>
                  </a:lnTo>
                  <a:lnTo>
                    <a:pt x="4790" y="1730"/>
                  </a:lnTo>
                  <a:lnTo>
                    <a:pt x="4824" y="1752"/>
                  </a:lnTo>
                  <a:lnTo>
                    <a:pt x="4858" y="1775"/>
                  </a:lnTo>
                  <a:lnTo>
                    <a:pt x="4903" y="1798"/>
                  </a:lnTo>
                  <a:lnTo>
                    <a:pt x="4949" y="1809"/>
                  </a:lnTo>
                  <a:lnTo>
                    <a:pt x="4949" y="4130"/>
                  </a:lnTo>
                  <a:lnTo>
                    <a:pt x="4881" y="4152"/>
                  </a:lnTo>
                  <a:lnTo>
                    <a:pt x="4824" y="4198"/>
                  </a:lnTo>
                  <a:lnTo>
                    <a:pt x="4790" y="4255"/>
                  </a:lnTo>
                  <a:lnTo>
                    <a:pt x="4778" y="4323"/>
                  </a:lnTo>
                  <a:lnTo>
                    <a:pt x="4778" y="4357"/>
                  </a:lnTo>
                  <a:lnTo>
                    <a:pt x="4790" y="4391"/>
                  </a:lnTo>
                  <a:lnTo>
                    <a:pt x="2810" y="5540"/>
                  </a:lnTo>
                  <a:lnTo>
                    <a:pt x="2776" y="5483"/>
                  </a:lnTo>
                  <a:lnTo>
                    <a:pt x="2719" y="5449"/>
                  </a:lnTo>
                  <a:lnTo>
                    <a:pt x="2662" y="5427"/>
                  </a:lnTo>
                  <a:lnTo>
                    <a:pt x="2594" y="5415"/>
                  </a:lnTo>
                  <a:lnTo>
                    <a:pt x="2537" y="5427"/>
                  </a:lnTo>
                  <a:lnTo>
                    <a:pt x="2480" y="5449"/>
                  </a:lnTo>
                  <a:lnTo>
                    <a:pt x="2424" y="5483"/>
                  </a:lnTo>
                  <a:lnTo>
                    <a:pt x="2389" y="5540"/>
                  </a:lnTo>
                  <a:lnTo>
                    <a:pt x="433" y="4414"/>
                  </a:lnTo>
                  <a:lnTo>
                    <a:pt x="444" y="4369"/>
                  </a:lnTo>
                  <a:lnTo>
                    <a:pt x="444" y="4323"/>
                  </a:lnTo>
                  <a:lnTo>
                    <a:pt x="444" y="4278"/>
                  </a:lnTo>
                  <a:lnTo>
                    <a:pt x="433" y="4243"/>
                  </a:lnTo>
                  <a:lnTo>
                    <a:pt x="410" y="4209"/>
                  </a:lnTo>
                  <a:lnTo>
                    <a:pt x="387" y="4175"/>
                  </a:lnTo>
                  <a:lnTo>
                    <a:pt x="365" y="4152"/>
                  </a:lnTo>
                  <a:lnTo>
                    <a:pt x="330" y="4130"/>
                  </a:lnTo>
                  <a:lnTo>
                    <a:pt x="285" y="4118"/>
                  </a:lnTo>
                  <a:lnTo>
                    <a:pt x="251" y="4107"/>
                  </a:lnTo>
                  <a:lnTo>
                    <a:pt x="251" y="1786"/>
                  </a:lnTo>
                  <a:lnTo>
                    <a:pt x="296" y="1786"/>
                  </a:lnTo>
                  <a:lnTo>
                    <a:pt x="330" y="1764"/>
                  </a:lnTo>
                  <a:lnTo>
                    <a:pt x="365" y="1752"/>
                  </a:lnTo>
                  <a:lnTo>
                    <a:pt x="399" y="1718"/>
                  </a:lnTo>
                  <a:lnTo>
                    <a:pt x="421" y="1684"/>
                  </a:lnTo>
                  <a:lnTo>
                    <a:pt x="444" y="1650"/>
                  </a:lnTo>
                  <a:lnTo>
                    <a:pt x="456" y="1604"/>
                  </a:lnTo>
                  <a:lnTo>
                    <a:pt x="456" y="1570"/>
                  </a:lnTo>
                  <a:lnTo>
                    <a:pt x="456" y="1525"/>
                  </a:lnTo>
                  <a:lnTo>
                    <a:pt x="444" y="1479"/>
                  </a:lnTo>
                  <a:lnTo>
                    <a:pt x="2446" y="330"/>
                  </a:lnTo>
                  <a:lnTo>
                    <a:pt x="2480" y="364"/>
                  </a:lnTo>
                  <a:lnTo>
                    <a:pt x="2515" y="387"/>
                  </a:lnTo>
                  <a:lnTo>
                    <a:pt x="2549" y="399"/>
                  </a:lnTo>
                  <a:lnTo>
                    <a:pt x="2594" y="410"/>
                  </a:lnTo>
                  <a:lnTo>
                    <a:pt x="2640" y="399"/>
                  </a:lnTo>
                  <a:lnTo>
                    <a:pt x="2685" y="387"/>
                  </a:lnTo>
                  <a:lnTo>
                    <a:pt x="2719" y="364"/>
                  </a:lnTo>
                  <a:lnTo>
                    <a:pt x="2753" y="330"/>
                  </a:lnTo>
                  <a:close/>
                  <a:moveTo>
                    <a:pt x="7520" y="342"/>
                  </a:moveTo>
                  <a:lnTo>
                    <a:pt x="9522" y="1502"/>
                  </a:lnTo>
                  <a:lnTo>
                    <a:pt x="9510" y="1570"/>
                  </a:lnTo>
                  <a:lnTo>
                    <a:pt x="9522" y="1604"/>
                  </a:lnTo>
                  <a:lnTo>
                    <a:pt x="9533" y="1639"/>
                  </a:lnTo>
                  <a:lnTo>
                    <a:pt x="9567" y="1695"/>
                  </a:lnTo>
                  <a:lnTo>
                    <a:pt x="9624" y="1741"/>
                  </a:lnTo>
                  <a:lnTo>
                    <a:pt x="9681" y="1764"/>
                  </a:lnTo>
                  <a:lnTo>
                    <a:pt x="9681" y="4073"/>
                  </a:lnTo>
                  <a:lnTo>
                    <a:pt x="9636" y="4084"/>
                  </a:lnTo>
                  <a:lnTo>
                    <a:pt x="9601" y="4096"/>
                  </a:lnTo>
                  <a:lnTo>
                    <a:pt x="9556" y="4118"/>
                  </a:lnTo>
                  <a:lnTo>
                    <a:pt x="9522" y="4152"/>
                  </a:lnTo>
                  <a:lnTo>
                    <a:pt x="9499" y="4187"/>
                  </a:lnTo>
                  <a:lnTo>
                    <a:pt x="9476" y="4232"/>
                  </a:lnTo>
                  <a:lnTo>
                    <a:pt x="9465" y="4278"/>
                  </a:lnTo>
                  <a:lnTo>
                    <a:pt x="9454" y="4323"/>
                  </a:lnTo>
                  <a:lnTo>
                    <a:pt x="9465" y="4380"/>
                  </a:lnTo>
                  <a:lnTo>
                    <a:pt x="9476" y="4426"/>
                  </a:lnTo>
                  <a:lnTo>
                    <a:pt x="7542" y="5540"/>
                  </a:lnTo>
                  <a:lnTo>
                    <a:pt x="7497" y="5495"/>
                  </a:lnTo>
                  <a:lnTo>
                    <a:pt x="7451" y="5461"/>
                  </a:lnTo>
                  <a:lnTo>
                    <a:pt x="7406" y="5438"/>
                  </a:lnTo>
                  <a:lnTo>
                    <a:pt x="7281" y="5438"/>
                  </a:lnTo>
                  <a:lnTo>
                    <a:pt x="7224" y="5461"/>
                  </a:lnTo>
                  <a:lnTo>
                    <a:pt x="7178" y="5495"/>
                  </a:lnTo>
                  <a:lnTo>
                    <a:pt x="7144" y="5540"/>
                  </a:lnTo>
                  <a:lnTo>
                    <a:pt x="5142" y="4391"/>
                  </a:lnTo>
                  <a:lnTo>
                    <a:pt x="5154" y="4357"/>
                  </a:lnTo>
                  <a:lnTo>
                    <a:pt x="5165" y="4323"/>
                  </a:lnTo>
                  <a:lnTo>
                    <a:pt x="5142" y="4255"/>
                  </a:lnTo>
                  <a:lnTo>
                    <a:pt x="5108" y="4198"/>
                  </a:lnTo>
                  <a:lnTo>
                    <a:pt x="5063" y="4152"/>
                  </a:lnTo>
                  <a:lnTo>
                    <a:pt x="4994" y="4130"/>
                  </a:lnTo>
                  <a:lnTo>
                    <a:pt x="4994" y="1809"/>
                  </a:lnTo>
                  <a:lnTo>
                    <a:pt x="5040" y="1798"/>
                  </a:lnTo>
                  <a:lnTo>
                    <a:pt x="5074" y="1775"/>
                  </a:lnTo>
                  <a:lnTo>
                    <a:pt x="5108" y="1752"/>
                  </a:lnTo>
                  <a:lnTo>
                    <a:pt x="5142" y="1730"/>
                  </a:lnTo>
                  <a:lnTo>
                    <a:pt x="5176" y="1695"/>
                  </a:lnTo>
                  <a:lnTo>
                    <a:pt x="5188" y="1650"/>
                  </a:lnTo>
                  <a:lnTo>
                    <a:pt x="5210" y="1616"/>
                  </a:lnTo>
                  <a:lnTo>
                    <a:pt x="5210" y="1570"/>
                  </a:lnTo>
                  <a:lnTo>
                    <a:pt x="5199" y="1525"/>
                  </a:lnTo>
                  <a:lnTo>
                    <a:pt x="5188" y="1479"/>
                  </a:lnTo>
                  <a:lnTo>
                    <a:pt x="7156" y="342"/>
                  </a:lnTo>
                  <a:lnTo>
                    <a:pt x="7190" y="376"/>
                  </a:lnTo>
                  <a:lnTo>
                    <a:pt x="7235" y="410"/>
                  </a:lnTo>
                  <a:lnTo>
                    <a:pt x="7281" y="433"/>
                  </a:lnTo>
                  <a:lnTo>
                    <a:pt x="7395" y="433"/>
                  </a:lnTo>
                  <a:lnTo>
                    <a:pt x="7440" y="410"/>
                  </a:lnTo>
                  <a:lnTo>
                    <a:pt x="7486" y="376"/>
                  </a:lnTo>
                  <a:lnTo>
                    <a:pt x="7520" y="342"/>
                  </a:lnTo>
                  <a:close/>
                  <a:moveTo>
                    <a:pt x="7554" y="8566"/>
                  </a:moveTo>
                  <a:lnTo>
                    <a:pt x="9476" y="9681"/>
                  </a:lnTo>
                  <a:lnTo>
                    <a:pt x="9465" y="9726"/>
                  </a:lnTo>
                  <a:lnTo>
                    <a:pt x="9465" y="9772"/>
                  </a:lnTo>
                  <a:lnTo>
                    <a:pt x="9465" y="9829"/>
                  </a:lnTo>
                  <a:lnTo>
                    <a:pt x="9476" y="9874"/>
                  </a:lnTo>
                  <a:lnTo>
                    <a:pt x="9499" y="9908"/>
                  </a:lnTo>
                  <a:lnTo>
                    <a:pt x="9522" y="9943"/>
                  </a:lnTo>
                  <a:lnTo>
                    <a:pt x="9556" y="9977"/>
                  </a:lnTo>
                  <a:lnTo>
                    <a:pt x="9601" y="9999"/>
                  </a:lnTo>
                  <a:lnTo>
                    <a:pt x="9636" y="10022"/>
                  </a:lnTo>
                  <a:lnTo>
                    <a:pt x="9681" y="10022"/>
                  </a:lnTo>
                  <a:lnTo>
                    <a:pt x="9681" y="12309"/>
                  </a:lnTo>
                  <a:lnTo>
                    <a:pt x="9647" y="12309"/>
                  </a:lnTo>
                  <a:lnTo>
                    <a:pt x="9601" y="12331"/>
                  </a:lnTo>
                  <a:lnTo>
                    <a:pt x="9567" y="12354"/>
                  </a:lnTo>
                  <a:lnTo>
                    <a:pt x="9545" y="12377"/>
                  </a:lnTo>
                  <a:lnTo>
                    <a:pt x="9510" y="12411"/>
                  </a:lnTo>
                  <a:lnTo>
                    <a:pt x="9499" y="12445"/>
                  </a:lnTo>
                  <a:lnTo>
                    <a:pt x="9488" y="12491"/>
                  </a:lnTo>
                  <a:lnTo>
                    <a:pt x="9476" y="12536"/>
                  </a:lnTo>
                  <a:lnTo>
                    <a:pt x="9488" y="12582"/>
                  </a:lnTo>
                  <a:lnTo>
                    <a:pt x="9499" y="12627"/>
                  </a:lnTo>
                  <a:lnTo>
                    <a:pt x="7486" y="13787"/>
                  </a:lnTo>
                  <a:lnTo>
                    <a:pt x="7451" y="13753"/>
                  </a:lnTo>
                  <a:lnTo>
                    <a:pt x="7417" y="13731"/>
                  </a:lnTo>
                  <a:lnTo>
                    <a:pt x="7383" y="13719"/>
                  </a:lnTo>
                  <a:lnTo>
                    <a:pt x="7338" y="13708"/>
                  </a:lnTo>
                  <a:lnTo>
                    <a:pt x="7292" y="13719"/>
                  </a:lnTo>
                  <a:lnTo>
                    <a:pt x="7258" y="13731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5210" y="12639"/>
                  </a:lnTo>
                  <a:lnTo>
                    <a:pt x="5222" y="12593"/>
                  </a:lnTo>
                  <a:lnTo>
                    <a:pt x="5233" y="12536"/>
                  </a:lnTo>
                  <a:lnTo>
                    <a:pt x="5233" y="12479"/>
                  </a:lnTo>
                  <a:lnTo>
                    <a:pt x="5210" y="12434"/>
                  </a:lnTo>
                  <a:lnTo>
                    <a:pt x="5188" y="12388"/>
                  </a:lnTo>
                  <a:lnTo>
                    <a:pt x="5165" y="12354"/>
                  </a:lnTo>
                  <a:lnTo>
                    <a:pt x="5131" y="12320"/>
                  </a:lnTo>
                  <a:lnTo>
                    <a:pt x="5085" y="12297"/>
                  </a:lnTo>
                  <a:lnTo>
                    <a:pt x="5040" y="12275"/>
                  </a:lnTo>
                  <a:lnTo>
                    <a:pt x="4994" y="12275"/>
                  </a:lnTo>
                  <a:lnTo>
                    <a:pt x="4994" y="10034"/>
                  </a:lnTo>
                  <a:lnTo>
                    <a:pt x="5040" y="10022"/>
                  </a:lnTo>
                  <a:lnTo>
                    <a:pt x="5085" y="10011"/>
                  </a:lnTo>
                  <a:lnTo>
                    <a:pt x="5119" y="9988"/>
                  </a:lnTo>
                  <a:lnTo>
                    <a:pt x="5165" y="9954"/>
                  </a:lnTo>
                  <a:lnTo>
                    <a:pt x="5188" y="9920"/>
                  </a:lnTo>
                  <a:lnTo>
                    <a:pt x="5210" y="9874"/>
                  </a:lnTo>
                  <a:lnTo>
                    <a:pt x="5222" y="9829"/>
                  </a:lnTo>
                  <a:lnTo>
                    <a:pt x="5233" y="9772"/>
                  </a:lnTo>
                  <a:lnTo>
                    <a:pt x="5222" y="9726"/>
                  </a:lnTo>
                  <a:lnTo>
                    <a:pt x="5210" y="9681"/>
                  </a:lnTo>
                  <a:lnTo>
                    <a:pt x="7133" y="8566"/>
                  </a:lnTo>
                  <a:lnTo>
                    <a:pt x="7167" y="8612"/>
                  </a:lnTo>
                  <a:lnTo>
                    <a:pt x="7224" y="8646"/>
                  </a:lnTo>
                  <a:lnTo>
                    <a:pt x="7281" y="8669"/>
                  </a:lnTo>
                  <a:lnTo>
                    <a:pt x="7338" y="8680"/>
                  </a:lnTo>
                  <a:lnTo>
                    <a:pt x="7406" y="8669"/>
                  </a:lnTo>
                  <a:lnTo>
                    <a:pt x="7463" y="8657"/>
                  </a:lnTo>
                  <a:lnTo>
                    <a:pt x="7508" y="8612"/>
                  </a:lnTo>
                  <a:lnTo>
                    <a:pt x="7554" y="8566"/>
                  </a:lnTo>
                  <a:close/>
                  <a:moveTo>
                    <a:pt x="7292" y="0"/>
                  </a:moveTo>
                  <a:lnTo>
                    <a:pt x="7258" y="12"/>
                  </a:lnTo>
                  <a:lnTo>
                    <a:pt x="7213" y="35"/>
                  </a:lnTo>
                  <a:lnTo>
                    <a:pt x="7190" y="57"/>
                  </a:lnTo>
                  <a:lnTo>
                    <a:pt x="7156" y="91"/>
                  </a:lnTo>
                  <a:lnTo>
                    <a:pt x="7133" y="137"/>
                  </a:lnTo>
                  <a:lnTo>
                    <a:pt x="7122" y="171"/>
                  </a:lnTo>
                  <a:lnTo>
                    <a:pt x="7122" y="217"/>
                  </a:lnTo>
                  <a:lnTo>
                    <a:pt x="7122" y="262"/>
                  </a:lnTo>
                  <a:lnTo>
                    <a:pt x="7133" y="308"/>
                  </a:lnTo>
                  <a:lnTo>
                    <a:pt x="5176" y="1434"/>
                  </a:lnTo>
                  <a:lnTo>
                    <a:pt x="5131" y="1388"/>
                  </a:lnTo>
                  <a:lnTo>
                    <a:pt x="5085" y="1354"/>
                  </a:lnTo>
                  <a:lnTo>
                    <a:pt x="5028" y="1331"/>
                  </a:lnTo>
                  <a:lnTo>
                    <a:pt x="4903" y="1331"/>
                  </a:lnTo>
                  <a:lnTo>
                    <a:pt x="4858" y="1354"/>
                  </a:lnTo>
                  <a:lnTo>
                    <a:pt x="4801" y="1388"/>
                  </a:lnTo>
                  <a:lnTo>
                    <a:pt x="4767" y="1434"/>
                  </a:lnTo>
                  <a:lnTo>
                    <a:pt x="2776" y="285"/>
                  </a:lnTo>
                  <a:lnTo>
                    <a:pt x="2788" y="251"/>
                  </a:lnTo>
                  <a:lnTo>
                    <a:pt x="2788" y="217"/>
                  </a:lnTo>
                  <a:lnTo>
                    <a:pt x="2788" y="182"/>
                  </a:lnTo>
                  <a:lnTo>
                    <a:pt x="2776" y="148"/>
                  </a:lnTo>
                  <a:lnTo>
                    <a:pt x="2753" y="114"/>
                  </a:lnTo>
                  <a:lnTo>
                    <a:pt x="2731" y="80"/>
                  </a:lnTo>
                  <a:lnTo>
                    <a:pt x="2708" y="57"/>
                  </a:lnTo>
                  <a:lnTo>
                    <a:pt x="2674" y="46"/>
                  </a:lnTo>
                  <a:lnTo>
                    <a:pt x="2640" y="35"/>
                  </a:lnTo>
                  <a:lnTo>
                    <a:pt x="2594" y="23"/>
                  </a:lnTo>
                  <a:lnTo>
                    <a:pt x="2560" y="35"/>
                  </a:lnTo>
                  <a:lnTo>
                    <a:pt x="2526" y="46"/>
                  </a:lnTo>
                  <a:lnTo>
                    <a:pt x="2492" y="57"/>
                  </a:lnTo>
                  <a:lnTo>
                    <a:pt x="2469" y="80"/>
                  </a:lnTo>
                  <a:lnTo>
                    <a:pt x="2446" y="114"/>
                  </a:lnTo>
                  <a:lnTo>
                    <a:pt x="2424" y="148"/>
                  </a:lnTo>
                  <a:lnTo>
                    <a:pt x="2412" y="182"/>
                  </a:lnTo>
                  <a:lnTo>
                    <a:pt x="2412" y="217"/>
                  </a:lnTo>
                  <a:lnTo>
                    <a:pt x="2412" y="251"/>
                  </a:lnTo>
                  <a:lnTo>
                    <a:pt x="2424" y="285"/>
                  </a:lnTo>
                  <a:lnTo>
                    <a:pt x="421" y="1445"/>
                  </a:lnTo>
                  <a:lnTo>
                    <a:pt x="387" y="1400"/>
                  </a:lnTo>
                  <a:lnTo>
                    <a:pt x="342" y="1366"/>
                  </a:lnTo>
                  <a:lnTo>
                    <a:pt x="285" y="1343"/>
                  </a:lnTo>
                  <a:lnTo>
                    <a:pt x="183" y="1343"/>
                  </a:lnTo>
                  <a:lnTo>
                    <a:pt x="137" y="1354"/>
                  </a:lnTo>
                  <a:lnTo>
                    <a:pt x="103" y="1377"/>
                  </a:lnTo>
                  <a:lnTo>
                    <a:pt x="69" y="1411"/>
                  </a:lnTo>
                  <a:lnTo>
                    <a:pt x="46" y="1434"/>
                  </a:lnTo>
                  <a:lnTo>
                    <a:pt x="23" y="1479"/>
                  </a:lnTo>
                  <a:lnTo>
                    <a:pt x="12" y="1525"/>
                  </a:lnTo>
                  <a:lnTo>
                    <a:pt x="1" y="1570"/>
                  </a:lnTo>
                  <a:lnTo>
                    <a:pt x="1" y="1604"/>
                  </a:lnTo>
                  <a:lnTo>
                    <a:pt x="23" y="1650"/>
                  </a:lnTo>
                  <a:lnTo>
                    <a:pt x="35" y="1684"/>
                  </a:lnTo>
                  <a:lnTo>
                    <a:pt x="57" y="1718"/>
                  </a:lnTo>
                  <a:lnTo>
                    <a:pt x="92" y="1741"/>
                  </a:lnTo>
                  <a:lnTo>
                    <a:pt x="126" y="1764"/>
                  </a:lnTo>
                  <a:lnTo>
                    <a:pt x="160" y="1786"/>
                  </a:lnTo>
                  <a:lnTo>
                    <a:pt x="205" y="1786"/>
                  </a:lnTo>
                  <a:lnTo>
                    <a:pt x="205" y="4107"/>
                  </a:lnTo>
                  <a:lnTo>
                    <a:pt x="160" y="4118"/>
                  </a:lnTo>
                  <a:lnTo>
                    <a:pt x="126" y="4130"/>
                  </a:lnTo>
                  <a:lnTo>
                    <a:pt x="92" y="4152"/>
                  </a:lnTo>
                  <a:lnTo>
                    <a:pt x="69" y="4175"/>
                  </a:lnTo>
                  <a:lnTo>
                    <a:pt x="46" y="4209"/>
                  </a:lnTo>
                  <a:lnTo>
                    <a:pt x="23" y="4243"/>
                  </a:lnTo>
                  <a:lnTo>
                    <a:pt x="12" y="4278"/>
                  </a:lnTo>
                  <a:lnTo>
                    <a:pt x="12" y="4323"/>
                  </a:lnTo>
                  <a:lnTo>
                    <a:pt x="12" y="4369"/>
                  </a:lnTo>
                  <a:lnTo>
                    <a:pt x="35" y="4403"/>
                  </a:lnTo>
                  <a:lnTo>
                    <a:pt x="46" y="4448"/>
                  </a:lnTo>
                  <a:lnTo>
                    <a:pt x="80" y="4482"/>
                  </a:lnTo>
                  <a:lnTo>
                    <a:pt x="103" y="4505"/>
                  </a:lnTo>
                  <a:lnTo>
                    <a:pt x="148" y="4528"/>
                  </a:lnTo>
                  <a:lnTo>
                    <a:pt x="183" y="4539"/>
                  </a:lnTo>
                  <a:lnTo>
                    <a:pt x="285" y="4539"/>
                  </a:lnTo>
                  <a:lnTo>
                    <a:pt x="330" y="4517"/>
                  </a:lnTo>
                  <a:lnTo>
                    <a:pt x="376" y="4482"/>
                  </a:lnTo>
                  <a:lnTo>
                    <a:pt x="410" y="4448"/>
                  </a:lnTo>
                  <a:lnTo>
                    <a:pt x="2367" y="5574"/>
                  </a:lnTo>
                  <a:lnTo>
                    <a:pt x="2355" y="5620"/>
                  </a:lnTo>
                  <a:lnTo>
                    <a:pt x="2344" y="5665"/>
                  </a:lnTo>
                  <a:lnTo>
                    <a:pt x="2355" y="5722"/>
                  </a:lnTo>
                  <a:lnTo>
                    <a:pt x="2367" y="5768"/>
                  </a:lnTo>
                  <a:lnTo>
                    <a:pt x="2389" y="5813"/>
                  </a:lnTo>
                  <a:lnTo>
                    <a:pt x="2424" y="5847"/>
                  </a:lnTo>
                  <a:lnTo>
                    <a:pt x="2458" y="5882"/>
                  </a:lnTo>
                  <a:lnTo>
                    <a:pt x="2503" y="5904"/>
                  </a:lnTo>
                  <a:lnTo>
                    <a:pt x="2549" y="5916"/>
                  </a:lnTo>
                  <a:lnTo>
                    <a:pt x="2594" y="5927"/>
                  </a:lnTo>
                  <a:lnTo>
                    <a:pt x="2651" y="5916"/>
                  </a:lnTo>
                  <a:lnTo>
                    <a:pt x="2697" y="5904"/>
                  </a:lnTo>
                  <a:lnTo>
                    <a:pt x="2742" y="5882"/>
                  </a:lnTo>
                  <a:lnTo>
                    <a:pt x="2776" y="5847"/>
                  </a:lnTo>
                  <a:lnTo>
                    <a:pt x="2810" y="5813"/>
                  </a:lnTo>
                  <a:lnTo>
                    <a:pt x="2833" y="5768"/>
                  </a:lnTo>
                  <a:lnTo>
                    <a:pt x="2844" y="5722"/>
                  </a:lnTo>
                  <a:lnTo>
                    <a:pt x="2856" y="5665"/>
                  </a:lnTo>
                  <a:lnTo>
                    <a:pt x="2844" y="5620"/>
                  </a:lnTo>
                  <a:lnTo>
                    <a:pt x="2833" y="5574"/>
                  </a:lnTo>
                  <a:lnTo>
                    <a:pt x="4812" y="4437"/>
                  </a:lnTo>
                  <a:lnTo>
                    <a:pt x="4846" y="4471"/>
                  </a:lnTo>
                  <a:lnTo>
                    <a:pt x="4881" y="4494"/>
                  </a:lnTo>
                  <a:lnTo>
                    <a:pt x="4926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63" y="4494"/>
                  </a:lnTo>
                  <a:lnTo>
                    <a:pt x="5097" y="4471"/>
                  </a:lnTo>
                  <a:lnTo>
                    <a:pt x="5119" y="4437"/>
                  </a:lnTo>
                  <a:lnTo>
                    <a:pt x="7122" y="5586"/>
                  </a:lnTo>
                  <a:lnTo>
                    <a:pt x="7110" y="5631"/>
                  </a:lnTo>
                  <a:lnTo>
                    <a:pt x="7099" y="5665"/>
                  </a:lnTo>
                  <a:lnTo>
                    <a:pt x="7110" y="5711"/>
                  </a:lnTo>
                  <a:lnTo>
                    <a:pt x="7122" y="5756"/>
                  </a:lnTo>
                  <a:lnTo>
                    <a:pt x="7144" y="5791"/>
                  </a:lnTo>
                  <a:lnTo>
                    <a:pt x="7167" y="5825"/>
                  </a:lnTo>
                  <a:lnTo>
                    <a:pt x="7201" y="5859"/>
                  </a:lnTo>
                  <a:lnTo>
                    <a:pt x="7235" y="5882"/>
                  </a:lnTo>
                  <a:lnTo>
                    <a:pt x="7269" y="5893"/>
                  </a:lnTo>
                  <a:lnTo>
                    <a:pt x="7315" y="5904"/>
                  </a:lnTo>
                  <a:lnTo>
                    <a:pt x="7315" y="8179"/>
                  </a:lnTo>
                  <a:lnTo>
                    <a:pt x="7269" y="8179"/>
                  </a:lnTo>
                  <a:lnTo>
                    <a:pt x="7224" y="8202"/>
                  </a:lnTo>
                  <a:lnTo>
                    <a:pt x="7190" y="8225"/>
                  </a:lnTo>
                  <a:lnTo>
                    <a:pt x="7156" y="8259"/>
                  </a:lnTo>
                  <a:lnTo>
                    <a:pt x="7122" y="8293"/>
                  </a:lnTo>
                  <a:lnTo>
                    <a:pt x="7099" y="8339"/>
                  </a:lnTo>
                  <a:lnTo>
                    <a:pt x="7087" y="8384"/>
                  </a:lnTo>
                  <a:lnTo>
                    <a:pt x="7087" y="8430"/>
                  </a:lnTo>
                  <a:lnTo>
                    <a:pt x="7087" y="8487"/>
                  </a:lnTo>
                  <a:lnTo>
                    <a:pt x="7110" y="8532"/>
                  </a:lnTo>
                  <a:lnTo>
                    <a:pt x="5188" y="9635"/>
                  </a:lnTo>
                  <a:lnTo>
                    <a:pt x="5154" y="9590"/>
                  </a:lnTo>
                  <a:lnTo>
                    <a:pt x="5097" y="9556"/>
                  </a:lnTo>
                  <a:lnTo>
                    <a:pt x="5040" y="9522"/>
                  </a:lnTo>
                  <a:lnTo>
                    <a:pt x="4915" y="9522"/>
                  </a:lnTo>
                  <a:lnTo>
                    <a:pt x="4869" y="9533"/>
                  </a:lnTo>
                  <a:lnTo>
                    <a:pt x="4824" y="9567"/>
                  </a:lnTo>
                  <a:lnTo>
                    <a:pt x="4790" y="9590"/>
                  </a:lnTo>
                  <a:lnTo>
                    <a:pt x="4755" y="9635"/>
                  </a:lnTo>
                  <a:lnTo>
                    <a:pt x="4733" y="9681"/>
                  </a:lnTo>
                  <a:lnTo>
                    <a:pt x="4721" y="9726"/>
                  </a:lnTo>
                  <a:lnTo>
                    <a:pt x="4710" y="9772"/>
                  </a:lnTo>
                  <a:lnTo>
                    <a:pt x="4710" y="9829"/>
                  </a:lnTo>
                  <a:lnTo>
                    <a:pt x="4733" y="9874"/>
                  </a:lnTo>
                  <a:lnTo>
                    <a:pt x="4755" y="9920"/>
                  </a:lnTo>
                  <a:lnTo>
                    <a:pt x="4778" y="9954"/>
                  </a:lnTo>
                  <a:lnTo>
                    <a:pt x="4812" y="9988"/>
                  </a:lnTo>
                  <a:lnTo>
                    <a:pt x="4858" y="10011"/>
                  </a:lnTo>
                  <a:lnTo>
                    <a:pt x="4892" y="10022"/>
                  </a:lnTo>
                  <a:lnTo>
                    <a:pt x="4949" y="10034"/>
                  </a:lnTo>
                  <a:lnTo>
                    <a:pt x="4949" y="12275"/>
                  </a:lnTo>
                  <a:lnTo>
                    <a:pt x="4892" y="12286"/>
                  </a:lnTo>
                  <a:lnTo>
                    <a:pt x="4846" y="12297"/>
                  </a:lnTo>
                  <a:lnTo>
                    <a:pt x="4812" y="12320"/>
                  </a:lnTo>
                  <a:lnTo>
                    <a:pt x="4778" y="12354"/>
                  </a:lnTo>
                  <a:lnTo>
                    <a:pt x="4744" y="12388"/>
                  </a:lnTo>
                  <a:lnTo>
                    <a:pt x="4721" y="12434"/>
                  </a:lnTo>
                  <a:lnTo>
                    <a:pt x="4710" y="12479"/>
                  </a:lnTo>
                  <a:lnTo>
                    <a:pt x="4710" y="12536"/>
                  </a:lnTo>
                  <a:lnTo>
                    <a:pt x="4710" y="12582"/>
                  </a:lnTo>
                  <a:lnTo>
                    <a:pt x="4721" y="12639"/>
                  </a:lnTo>
                  <a:lnTo>
                    <a:pt x="4755" y="12684"/>
                  </a:lnTo>
                  <a:lnTo>
                    <a:pt x="4778" y="12718"/>
                  </a:lnTo>
                  <a:lnTo>
                    <a:pt x="4824" y="12752"/>
                  </a:lnTo>
                  <a:lnTo>
                    <a:pt x="4869" y="12775"/>
                  </a:lnTo>
                  <a:lnTo>
                    <a:pt x="4915" y="12786"/>
                  </a:lnTo>
                  <a:lnTo>
                    <a:pt x="4972" y="12798"/>
                  </a:lnTo>
                  <a:lnTo>
                    <a:pt x="5040" y="12786"/>
                  </a:lnTo>
                  <a:lnTo>
                    <a:pt x="5097" y="12764"/>
                  </a:lnTo>
                  <a:lnTo>
                    <a:pt x="5142" y="12730"/>
                  </a:lnTo>
                  <a:lnTo>
                    <a:pt x="5188" y="12684"/>
                  </a:lnTo>
                  <a:lnTo>
                    <a:pt x="7178" y="13833"/>
                  </a:lnTo>
                  <a:lnTo>
                    <a:pt x="7167" y="13878"/>
                  </a:lnTo>
                  <a:lnTo>
                    <a:pt x="7167" y="13913"/>
                  </a:lnTo>
                  <a:lnTo>
                    <a:pt x="7178" y="13947"/>
                  </a:lnTo>
                  <a:lnTo>
                    <a:pt x="7224" y="14004"/>
                  </a:lnTo>
                  <a:lnTo>
                    <a:pt x="7269" y="14038"/>
                  </a:lnTo>
                  <a:lnTo>
                    <a:pt x="7304" y="14049"/>
                  </a:lnTo>
                  <a:lnTo>
                    <a:pt x="7372" y="14049"/>
                  </a:lnTo>
                  <a:lnTo>
                    <a:pt x="7406" y="14038"/>
                  </a:lnTo>
                  <a:lnTo>
                    <a:pt x="7463" y="14004"/>
                  </a:lnTo>
                  <a:lnTo>
                    <a:pt x="7497" y="13947"/>
                  </a:lnTo>
                  <a:lnTo>
                    <a:pt x="7508" y="13913"/>
                  </a:lnTo>
                  <a:lnTo>
                    <a:pt x="7508" y="13878"/>
                  </a:lnTo>
                  <a:lnTo>
                    <a:pt x="7497" y="13833"/>
                  </a:lnTo>
                  <a:lnTo>
                    <a:pt x="9522" y="12661"/>
                  </a:lnTo>
                  <a:lnTo>
                    <a:pt x="9556" y="12707"/>
                  </a:lnTo>
                  <a:lnTo>
                    <a:pt x="9601" y="12741"/>
                  </a:lnTo>
                  <a:lnTo>
                    <a:pt x="9658" y="12752"/>
                  </a:lnTo>
                  <a:lnTo>
                    <a:pt x="9715" y="12764"/>
                  </a:lnTo>
                  <a:lnTo>
                    <a:pt x="9761" y="12752"/>
                  </a:lnTo>
                  <a:lnTo>
                    <a:pt x="9818" y="12741"/>
                  </a:lnTo>
                  <a:lnTo>
                    <a:pt x="9863" y="12707"/>
                  </a:lnTo>
                  <a:lnTo>
                    <a:pt x="9897" y="12661"/>
                  </a:lnTo>
                  <a:lnTo>
                    <a:pt x="10284" y="12889"/>
                  </a:lnTo>
                  <a:lnTo>
                    <a:pt x="10284" y="12832"/>
                  </a:lnTo>
                  <a:lnTo>
                    <a:pt x="9920" y="12627"/>
                  </a:lnTo>
                  <a:lnTo>
                    <a:pt x="9931" y="12582"/>
                  </a:lnTo>
                  <a:lnTo>
                    <a:pt x="9943" y="12536"/>
                  </a:lnTo>
                  <a:lnTo>
                    <a:pt x="9931" y="12491"/>
                  </a:lnTo>
                  <a:lnTo>
                    <a:pt x="9920" y="12445"/>
                  </a:lnTo>
                  <a:lnTo>
                    <a:pt x="9909" y="12411"/>
                  </a:lnTo>
                  <a:lnTo>
                    <a:pt x="9874" y="12377"/>
                  </a:lnTo>
                  <a:lnTo>
                    <a:pt x="9852" y="12354"/>
                  </a:lnTo>
                  <a:lnTo>
                    <a:pt x="9818" y="12331"/>
                  </a:lnTo>
                  <a:lnTo>
                    <a:pt x="9772" y="12309"/>
                  </a:lnTo>
                  <a:lnTo>
                    <a:pt x="9727" y="12309"/>
                  </a:lnTo>
                  <a:lnTo>
                    <a:pt x="9727" y="10022"/>
                  </a:lnTo>
                  <a:lnTo>
                    <a:pt x="9783" y="10022"/>
                  </a:lnTo>
                  <a:lnTo>
                    <a:pt x="9818" y="9999"/>
                  </a:lnTo>
                  <a:lnTo>
                    <a:pt x="9863" y="9977"/>
                  </a:lnTo>
                  <a:lnTo>
                    <a:pt x="9897" y="9943"/>
                  </a:lnTo>
                  <a:lnTo>
                    <a:pt x="9920" y="9908"/>
                  </a:lnTo>
                  <a:lnTo>
                    <a:pt x="9943" y="9874"/>
                  </a:lnTo>
                  <a:lnTo>
                    <a:pt x="9954" y="9829"/>
                  </a:lnTo>
                  <a:lnTo>
                    <a:pt x="9965" y="9772"/>
                  </a:lnTo>
                  <a:lnTo>
                    <a:pt x="9954" y="9726"/>
                  </a:lnTo>
                  <a:lnTo>
                    <a:pt x="9943" y="9681"/>
                  </a:lnTo>
                  <a:lnTo>
                    <a:pt x="10284" y="9488"/>
                  </a:lnTo>
                  <a:lnTo>
                    <a:pt x="10284" y="9431"/>
                  </a:lnTo>
                  <a:lnTo>
                    <a:pt x="9920" y="9647"/>
                  </a:lnTo>
                  <a:lnTo>
                    <a:pt x="9886" y="9601"/>
                  </a:lnTo>
                  <a:lnTo>
                    <a:pt x="9829" y="9556"/>
                  </a:lnTo>
                  <a:lnTo>
                    <a:pt x="9772" y="9533"/>
                  </a:lnTo>
                  <a:lnTo>
                    <a:pt x="9715" y="9522"/>
                  </a:lnTo>
                  <a:lnTo>
                    <a:pt x="9647" y="9533"/>
                  </a:lnTo>
                  <a:lnTo>
                    <a:pt x="9590" y="9556"/>
                  </a:lnTo>
                  <a:lnTo>
                    <a:pt x="9533" y="9601"/>
                  </a:lnTo>
                  <a:lnTo>
                    <a:pt x="9499" y="9647"/>
                  </a:lnTo>
                  <a:lnTo>
                    <a:pt x="7577" y="8532"/>
                  </a:lnTo>
                  <a:lnTo>
                    <a:pt x="7588" y="8487"/>
                  </a:lnTo>
                  <a:lnTo>
                    <a:pt x="7588" y="8430"/>
                  </a:lnTo>
                  <a:lnTo>
                    <a:pt x="7588" y="8384"/>
                  </a:lnTo>
                  <a:lnTo>
                    <a:pt x="7577" y="8339"/>
                  </a:lnTo>
                  <a:lnTo>
                    <a:pt x="7554" y="8293"/>
                  </a:lnTo>
                  <a:lnTo>
                    <a:pt x="7531" y="8259"/>
                  </a:lnTo>
                  <a:lnTo>
                    <a:pt x="7497" y="8225"/>
                  </a:lnTo>
                  <a:lnTo>
                    <a:pt x="7451" y="8202"/>
                  </a:lnTo>
                  <a:lnTo>
                    <a:pt x="7406" y="8179"/>
                  </a:lnTo>
                  <a:lnTo>
                    <a:pt x="7360" y="8179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6" y="5859"/>
                  </a:lnTo>
                  <a:lnTo>
                    <a:pt x="7508" y="5825"/>
                  </a:lnTo>
                  <a:lnTo>
                    <a:pt x="7542" y="5791"/>
                  </a:lnTo>
                  <a:lnTo>
                    <a:pt x="7565" y="5756"/>
                  </a:lnTo>
                  <a:lnTo>
                    <a:pt x="7577" y="5711"/>
                  </a:lnTo>
                  <a:lnTo>
                    <a:pt x="7577" y="5665"/>
                  </a:lnTo>
                  <a:lnTo>
                    <a:pt x="7577" y="5631"/>
                  </a:lnTo>
                  <a:lnTo>
                    <a:pt x="7565" y="5586"/>
                  </a:lnTo>
                  <a:lnTo>
                    <a:pt x="9499" y="4460"/>
                  </a:lnTo>
                  <a:lnTo>
                    <a:pt x="9545" y="4505"/>
                  </a:lnTo>
                  <a:lnTo>
                    <a:pt x="9590" y="4539"/>
                  </a:lnTo>
                  <a:lnTo>
                    <a:pt x="9647" y="4562"/>
                  </a:lnTo>
                  <a:lnTo>
                    <a:pt x="9715" y="4573"/>
                  </a:lnTo>
                  <a:lnTo>
                    <a:pt x="9772" y="4562"/>
                  </a:lnTo>
                  <a:lnTo>
                    <a:pt x="9829" y="4539"/>
                  </a:lnTo>
                  <a:lnTo>
                    <a:pt x="9874" y="4505"/>
                  </a:lnTo>
                  <a:lnTo>
                    <a:pt x="9920" y="4460"/>
                  </a:lnTo>
                  <a:lnTo>
                    <a:pt x="10284" y="4676"/>
                  </a:lnTo>
                  <a:lnTo>
                    <a:pt x="10284" y="4619"/>
                  </a:lnTo>
                  <a:lnTo>
                    <a:pt x="9943" y="4426"/>
                  </a:lnTo>
                  <a:lnTo>
                    <a:pt x="9954" y="4380"/>
                  </a:lnTo>
                  <a:lnTo>
                    <a:pt x="9965" y="4323"/>
                  </a:lnTo>
                  <a:lnTo>
                    <a:pt x="9954" y="4278"/>
                  </a:lnTo>
                  <a:lnTo>
                    <a:pt x="9943" y="4232"/>
                  </a:lnTo>
                  <a:lnTo>
                    <a:pt x="9920" y="4187"/>
                  </a:lnTo>
                  <a:lnTo>
                    <a:pt x="9897" y="4152"/>
                  </a:lnTo>
                  <a:lnTo>
                    <a:pt x="9863" y="4118"/>
                  </a:lnTo>
                  <a:lnTo>
                    <a:pt x="9818" y="4096"/>
                  </a:lnTo>
                  <a:lnTo>
                    <a:pt x="9783" y="4084"/>
                  </a:lnTo>
                  <a:lnTo>
                    <a:pt x="9727" y="4073"/>
                  </a:lnTo>
                  <a:lnTo>
                    <a:pt x="9727" y="1764"/>
                  </a:lnTo>
                  <a:lnTo>
                    <a:pt x="9795" y="1741"/>
                  </a:lnTo>
                  <a:lnTo>
                    <a:pt x="9852" y="1695"/>
                  </a:lnTo>
                  <a:lnTo>
                    <a:pt x="9886" y="1639"/>
                  </a:lnTo>
                  <a:lnTo>
                    <a:pt x="9897" y="1604"/>
                  </a:lnTo>
                  <a:lnTo>
                    <a:pt x="9909" y="1570"/>
                  </a:lnTo>
                  <a:lnTo>
                    <a:pt x="9897" y="1502"/>
                  </a:lnTo>
                  <a:lnTo>
                    <a:pt x="10284" y="1275"/>
                  </a:lnTo>
                  <a:lnTo>
                    <a:pt x="10284" y="1218"/>
                  </a:lnTo>
                  <a:lnTo>
                    <a:pt x="9874" y="1457"/>
                  </a:lnTo>
                  <a:lnTo>
                    <a:pt x="9840" y="1422"/>
                  </a:lnTo>
                  <a:lnTo>
                    <a:pt x="9806" y="1400"/>
                  </a:lnTo>
                  <a:lnTo>
                    <a:pt x="9761" y="1377"/>
                  </a:lnTo>
                  <a:lnTo>
                    <a:pt x="9658" y="1377"/>
                  </a:lnTo>
                  <a:lnTo>
                    <a:pt x="9613" y="1400"/>
                  </a:lnTo>
                  <a:lnTo>
                    <a:pt x="9579" y="1422"/>
                  </a:lnTo>
                  <a:lnTo>
                    <a:pt x="9545" y="1457"/>
                  </a:lnTo>
                  <a:lnTo>
                    <a:pt x="7542" y="308"/>
                  </a:lnTo>
                  <a:lnTo>
                    <a:pt x="7554" y="262"/>
                  </a:lnTo>
                  <a:lnTo>
                    <a:pt x="7554" y="217"/>
                  </a:lnTo>
                  <a:lnTo>
                    <a:pt x="7554" y="171"/>
                  </a:lnTo>
                  <a:lnTo>
                    <a:pt x="7542" y="137"/>
                  </a:lnTo>
                  <a:lnTo>
                    <a:pt x="7520" y="91"/>
                  </a:lnTo>
                  <a:lnTo>
                    <a:pt x="7497" y="57"/>
                  </a:lnTo>
                  <a:lnTo>
                    <a:pt x="7463" y="35"/>
                  </a:lnTo>
                  <a:lnTo>
                    <a:pt x="7429" y="12"/>
                  </a:lnTo>
                  <a:lnTo>
                    <a:pt x="7383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0" y="2730110"/>
              <a:ext cx="1163351" cy="2328901"/>
            </a:xfrm>
            <a:custGeom>
              <a:avLst/>
              <a:gdLst/>
              <a:ahLst/>
              <a:cxnLst/>
              <a:rect l="l" t="t" r="r" b="b"/>
              <a:pathLst>
                <a:path w="11115" h="22251" extrusionOk="0">
                  <a:moveTo>
                    <a:pt x="3971" y="4391"/>
                  </a:moveTo>
                  <a:lnTo>
                    <a:pt x="6007" y="5574"/>
                  </a:lnTo>
                  <a:lnTo>
                    <a:pt x="5996" y="5631"/>
                  </a:lnTo>
                  <a:lnTo>
                    <a:pt x="5996" y="5676"/>
                  </a:lnTo>
                  <a:lnTo>
                    <a:pt x="6007" y="5711"/>
                  </a:lnTo>
                  <a:lnTo>
                    <a:pt x="6041" y="5767"/>
                  </a:lnTo>
                  <a:lnTo>
                    <a:pt x="6098" y="5813"/>
                  </a:lnTo>
                  <a:lnTo>
                    <a:pt x="6166" y="5836"/>
                  </a:lnTo>
                  <a:lnTo>
                    <a:pt x="6166" y="8145"/>
                  </a:lnTo>
                  <a:lnTo>
                    <a:pt x="6121" y="8156"/>
                  </a:lnTo>
                  <a:lnTo>
                    <a:pt x="6087" y="8168"/>
                  </a:lnTo>
                  <a:lnTo>
                    <a:pt x="6041" y="8202"/>
                  </a:lnTo>
                  <a:lnTo>
                    <a:pt x="6018" y="8225"/>
                  </a:lnTo>
                  <a:lnTo>
                    <a:pt x="5984" y="8259"/>
                  </a:lnTo>
                  <a:lnTo>
                    <a:pt x="5973" y="8304"/>
                  </a:lnTo>
                  <a:lnTo>
                    <a:pt x="5950" y="8350"/>
                  </a:lnTo>
                  <a:lnTo>
                    <a:pt x="5950" y="8395"/>
                  </a:lnTo>
                  <a:lnTo>
                    <a:pt x="5950" y="8441"/>
                  </a:lnTo>
                  <a:lnTo>
                    <a:pt x="5973" y="8486"/>
                  </a:lnTo>
                  <a:lnTo>
                    <a:pt x="4039" y="9612"/>
                  </a:lnTo>
                  <a:lnTo>
                    <a:pt x="3994" y="9555"/>
                  </a:lnTo>
                  <a:lnTo>
                    <a:pt x="3948" y="9521"/>
                  </a:lnTo>
                  <a:lnTo>
                    <a:pt x="3891" y="9499"/>
                  </a:lnTo>
                  <a:lnTo>
                    <a:pt x="3823" y="9487"/>
                  </a:lnTo>
                  <a:lnTo>
                    <a:pt x="3766" y="9499"/>
                  </a:lnTo>
                  <a:lnTo>
                    <a:pt x="3709" y="9521"/>
                  </a:lnTo>
                  <a:lnTo>
                    <a:pt x="3652" y="9567"/>
                  </a:lnTo>
                  <a:lnTo>
                    <a:pt x="3618" y="9612"/>
                  </a:lnTo>
                  <a:lnTo>
                    <a:pt x="1628" y="8463"/>
                  </a:lnTo>
                  <a:lnTo>
                    <a:pt x="1628" y="8429"/>
                  </a:lnTo>
                  <a:lnTo>
                    <a:pt x="1639" y="8395"/>
                  </a:lnTo>
                  <a:lnTo>
                    <a:pt x="1628" y="8327"/>
                  </a:lnTo>
                  <a:lnTo>
                    <a:pt x="1593" y="8270"/>
                  </a:lnTo>
                  <a:lnTo>
                    <a:pt x="1537" y="8236"/>
                  </a:lnTo>
                  <a:lnTo>
                    <a:pt x="1480" y="8213"/>
                  </a:lnTo>
                  <a:lnTo>
                    <a:pt x="1480" y="5836"/>
                  </a:lnTo>
                  <a:lnTo>
                    <a:pt x="1514" y="5836"/>
                  </a:lnTo>
                  <a:lnTo>
                    <a:pt x="1548" y="5824"/>
                  </a:lnTo>
                  <a:lnTo>
                    <a:pt x="1582" y="5802"/>
                  </a:lnTo>
                  <a:lnTo>
                    <a:pt x="1605" y="5779"/>
                  </a:lnTo>
                  <a:lnTo>
                    <a:pt x="1628" y="5745"/>
                  </a:lnTo>
                  <a:lnTo>
                    <a:pt x="1650" y="5711"/>
                  </a:lnTo>
                  <a:lnTo>
                    <a:pt x="1662" y="5676"/>
                  </a:lnTo>
                  <a:lnTo>
                    <a:pt x="1662" y="5631"/>
                  </a:lnTo>
                  <a:lnTo>
                    <a:pt x="1662" y="5597"/>
                  </a:lnTo>
                  <a:lnTo>
                    <a:pt x="1650" y="5563"/>
                  </a:lnTo>
                  <a:lnTo>
                    <a:pt x="3686" y="4391"/>
                  </a:lnTo>
                  <a:lnTo>
                    <a:pt x="3709" y="4425"/>
                  </a:lnTo>
                  <a:lnTo>
                    <a:pt x="3743" y="4448"/>
                  </a:lnTo>
                  <a:lnTo>
                    <a:pt x="3789" y="4459"/>
                  </a:lnTo>
                  <a:lnTo>
                    <a:pt x="3868" y="4459"/>
                  </a:lnTo>
                  <a:lnTo>
                    <a:pt x="3903" y="4448"/>
                  </a:lnTo>
                  <a:lnTo>
                    <a:pt x="3937" y="4425"/>
                  </a:lnTo>
                  <a:lnTo>
                    <a:pt x="3971" y="4391"/>
                  </a:lnTo>
                  <a:close/>
                  <a:moveTo>
                    <a:pt x="8703" y="4391"/>
                  </a:moveTo>
                  <a:lnTo>
                    <a:pt x="10773" y="5585"/>
                  </a:lnTo>
                  <a:lnTo>
                    <a:pt x="10762" y="5631"/>
                  </a:lnTo>
                  <a:lnTo>
                    <a:pt x="10773" y="5699"/>
                  </a:lnTo>
                  <a:lnTo>
                    <a:pt x="10807" y="5745"/>
                  </a:lnTo>
                  <a:lnTo>
                    <a:pt x="10853" y="5790"/>
                  </a:lnTo>
                  <a:lnTo>
                    <a:pt x="10910" y="5813"/>
                  </a:lnTo>
                  <a:lnTo>
                    <a:pt x="10910" y="8225"/>
                  </a:lnTo>
                  <a:lnTo>
                    <a:pt x="10853" y="8247"/>
                  </a:lnTo>
                  <a:lnTo>
                    <a:pt x="10807" y="8281"/>
                  </a:lnTo>
                  <a:lnTo>
                    <a:pt x="10773" y="8327"/>
                  </a:lnTo>
                  <a:lnTo>
                    <a:pt x="10762" y="8395"/>
                  </a:lnTo>
                  <a:lnTo>
                    <a:pt x="10773" y="8452"/>
                  </a:lnTo>
                  <a:lnTo>
                    <a:pt x="8726" y="9646"/>
                  </a:lnTo>
                  <a:lnTo>
                    <a:pt x="8692" y="9612"/>
                  </a:lnTo>
                  <a:lnTo>
                    <a:pt x="8658" y="9578"/>
                  </a:lnTo>
                  <a:lnTo>
                    <a:pt x="8612" y="9567"/>
                  </a:lnTo>
                  <a:lnTo>
                    <a:pt x="8567" y="9555"/>
                  </a:lnTo>
                  <a:lnTo>
                    <a:pt x="8521" y="9567"/>
                  </a:lnTo>
                  <a:lnTo>
                    <a:pt x="8476" y="9578"/>
                  </a:lnTo>
                  <a:lnTo>
                    <a:pt x="8441" y="9612"/>
                  </a:lnTo>
                  <a:lnTo>
                    <a:pt x="8419" y="9646"/>
                  </a:lnTo>
                  <a:lnTo>
                    <a:pt x="6428" y="8498"/>
                  </a:lnTo>
                  <a:lnTo>
                    <a:pt x="6439" y="8452"/>
                  </a:lnTo>
                  <a:lnTo>
                    <a:pt x="6451" y="8395"/>
                  </a:lnTo>
                  <a:lnTo>
                    <a:pt x="6439" y="8350"/>
                  </a:lnTo>
                  <a:lnTo>
                    <a:pt x="6428" y="8304"/>
                  </a:lnTo>
                  <a:lnTo>
                    <a:pt x="6405" y="8259"/>
                  </a:lnTo>
                  <a:lnTo>
                    <a:pt x="6382" y="8225"/>
                  </a:lnTo>
                  <a:lnTo>
                    <a:pt x="6348" y="8190"/>
                  </a:lnTo>
                  <a:lnTo>
                    <a:pt x="6303" y="8168"/>
                  </a:lnTo>
                  <a:lnTo>
                    <a:pt x="6257" y="8156"/>
                  </a:lnTo>
                  <a:lnTo>
                    <a:pt x="6212" y="8145"/>
                  </a:lnTo>
                  <a:lnTo>
                    <a:pt x="6212" y="5836"/>
                  </a:lnTo>
                  <a:lnTo>
                    <a:pt x="6257" y="5836"/>
                  </a:lnTo>
                  <a:lnTo>
                    <a:pt x="6291" y="5813"/>
                  </a:lnTo>
                  <a:lnTo>
                    <a:pt x="6348" y="5767"/>
                  </a:lnTo>
                  <a:lnTo>
                    <a:pt x="6371" y="5745"/>
                  </a:lnTo>
                  <a:lnTo>
                    <a:pt x="6382" y="5711"/>
                  </a:lnTo>
                  <a:lnTo>
                    <a:pt x="6394" y="5676"/>
                  </a:lnTo>
                  <a:lnTo>
                    <a:pt x="6405" y="5631"/>
                  </a:lnTo>
                  <a:lnTo>
                    <a:pt x="6394" y="5597"/>
                  </a:lnTo>
                  <a:lnTo>
                    <a:pt x="6394" y="5563"/>
                  </a:lnTo>
                  <a:lnTo>
                    <a:pt x="8430" y="4391"/>
                  </a:lnTo>
                  <a:lnTo>
                    <a:pt x="8453" y="4414"/>
                  </a:lnTo>
                  <a:lnTo>
                    <a:pt x="8487" y="4437"/>
                  </a:lnTo>
                  <a:lnTo>
                    <a:pt x="8521" y="4459"/>
                  </a:lnTo>
                  <a:lnTo>
                    <a:pt x="8612" y="4459"/>
                  </a:lnTo>
                  <a:lnTo>
                    <a:pt x="8646" y="4437"/>
                  </a:lnTo>
                  <a:lnTo>
                    <a:pt x="8680" y="4414"/>
                  </a:lnTo>
                  <a:lnTo>
                    <a:pt x="8703" y="4391"/>
                  </a:lnTo>
                  <a:close/>
                  <a:moveTo>
                    <a:pt x="1423" y="0"/>
                  </a:moveTo>
                  <a:lnTo>
                    <a:pt x="1389" y="11"/>
                  </a:lnTo>
                  <a:lnTo>
                    <a:pt x="1355" y="34"/>
                  </a:lnTo>
                  <a:lnTo>
                    <a:pt x="1332" y="57"/>
                  </a:lnTo>
                  <a:lnTo>
                    <a:pt x="1309" y="80"/>
                  </a:lnTo>
                  <a:lnTo>
                    <a:pt x="1286" y="114"/>
                  </a:lnTo>
                  <a:lnTo>
                    <a:pt x="1275" y="148"/>
                  </a:lnTo>
                  <a:lnTo>
                    <a:pt x="1275" y="182"/>
                  </a:lnTo>
                  <a:lnTo>
                    <a:pt x="1286" y="250"/>
                  </a:lnTo>
                  <a:lnTo>
                    <a:pt x="1" y="990"/>
                  </a:lnTo>
                  <a:lnTo>
                    <a:pt x="1" y="1047"/>
                  </a:lnTo>
                  <a:lnTo>
                    <a:pt x="1309" y="285"/>
                  </a:lnTo>
                  <a:lnTo>
                    <a:pt x="1332" y="319"/>
                  </a:lnTo>
                  <a:lnTo>
                    <a:pt x="1377" y="341"/>
                  </a:lnTo>
                  <a:lnTo>
                    <a:pt x="1411" y="364"/>
                  </a:lnTo>
                  <a:lnTo>
                    <a:pt x="1502" y="364"/>
                  </a:lnTo>
                  <a:lnTo>
                    <a:pt x="1537" y="341"/>
                  </a:lnTo>
                  <a:lnTo>
                    <a:pt x="1571" y="319"/>
                  </a:lnTo>
                  <a:lnTo>
                    <a:pt x="1605" y="296"/>
                  </a:lnTo>
                  <a:lnTo>
                    <a:pt x="3652" y="1468"/>
                  </a:lnTo>
                  <a:lnTo>
                    <a:pt x="3641" y="1524"/>
                  </a:lnTo>
                  <a:lnTo>
                    <a:pt x="3652" y="1593"/>
                  </a:lnTo>
                  <a:lnTo>
                    <a:pt x="3686" y="1650"/>
                  </a:lnTo>
                  <a:lnTo>
                    <a:pt x="3732" y="1695"/>
                  </a:lnTo>
                  <a:lnTo>
                    <a:pt x="3800" y="1718"/>
                  </a:lnTo>
                  <a:lnTo>
                    <a:pt x="3800" y="4118"/>
                  </a:lnTo>
                  <a:lnTo>
                    <a:pt x="3743" y="4129"/>
                  </a:lnTo>
                  <a:lnTo>
                    <a:pt x="3698" y="4175"/>
                  </a:lnTo>
                  <a:lnTo>
                    <a:pt x="3664" y="4220"/>
                  </a:lnTo>
                  <a:lnTo>
                    <a:pt x="3652" y="4289"/>
                  </a:lnTo>
                  <a:lnTo>
                    <a:pt x="3664" y="4346"/>
                  </a:lnTo>
                  <a:lnTo>
                    <a:pt x="1628" y="5517"/>
                  </a:lnTo>
                  <a:lnTo>
                    <a:pt x="1593" y="5483"/>
                  </a:lnTo>
                  <a:lnTo>
                    <a:pt x="1559" y="5460"/>
                  </a:lnTo>
                  <a:lnTo>
                    <a:pt x="1514" y="5438"/>
                  </a:lnTo>
                  <a:lnTo>
                    <a:pt x="1457" y="5426"/>
                  </a:lnTo>
                  <a:lnTo>
                    <a:pt x="1400" y="5438"/>
                  </a:lnTo>
                  <a:lnTo>
                    <a:pt x="1355" y="5460"/>
                  </a:lnTo>
                  <a:lnTo>
                    <a:pt x="1320" y="5483"/>
                  </a:lnTo>
                  <a:lnTo>
                    <a:pt x="1286" y="5529"/>
                  </a:lnTo>
                  <a:lnTo>
                    <a:pt x="1" y="4789"/>
                  </a:lnTo>
                  <a:lnTo>
                    <a:pt x="1" y="4835"/>
                  </a:lnTo>
                  <a:lnTo>
                    <a:pt x="1264" y="5574"/>
                  </a:lnTo>
                  <a:lnTo>
                    <a:pt x="1252" y="5631"/>
                  </a:lnTo>
                  <a:lnTo>
                    <a:pt x="1252" y="5676"/>
                  </a:lnTo>
                  <a:lnTo>
                    <a:pt x="1264" y="5711"/>
                  </a:lnTo>
                  <a:lnTo>
                    <a:pt x="1298" y="5767"/>
                  </a:lnTo>
                  <a:lnTo>
                    <a:pt x="1355" y="5813"/>
                  </a:lnTo>
                  <a:lnTo>
                    <a:pt x="1434" y="5836"/>
                  </a:lnTo>
                  <a:lnTo>
                    <a:pt x="1434" y="8213"/>
                  </a:lnTo>
                  <a:lnTo>
                    <a:pt x="1366" y="8236"/>
                  </a:lnTo>
                  <a:lnTo>
                    <a:pt x="1320" y="8281"/>
                  </a:lnTo>
                  <a:lnTo>
                    <a:pt x="1286" y="8327"/>
                  </a:lnTo>
                  <a:lnTo>
                    <a:pt x="1275" y="8395"/>
                  </a:lnTo>
                  <a:lnTo>
                    <a:pt x="1286" y="8452"/>
                  </a:lnTo>
                  <a:lnTo>
                    <a:pt x="1" y="9203"/>
                  </a:lnTo>
                  <a:lnTo>
                    <a:pt x="1" y="9248"/>
                  </a:lnTo>
                  <a:lnTo>
                    <a:pt x="1309" y="8498"/>
                  </a:lnTo>
                  <a:lnTo>
                    <a:pt x="1343" y="8532"/>
                  </a:lnTo>
                  <a:lnTo>
                    <a:pt x="1377" y="8554"/>
                  </a:lnTo>
                  <a:lnTo>
                    <a:pt x="1411" y="8566"/>
                  </a:lnTo>
                  <a:lnTo>
                    <a:pt x="1502" y="8566"/>
                  </a:lnTo>
                  <a:lnTo>
                    <a:pt x="1537" y="8554"/>
                  </a:lnTo>
                  <a:lnTo>
                    <a:pt x="1571" y="8532"/>
                  </a:lnTo>
                  <a:lnTo>
                    <a:pt x="1605" y="8498"/>
                  </a:lnTo>
                  <a:lnTo>
                    <a:pt x="3595" y="9658"/>
                  </a:lnTo>
                  <a:lnTo>
                    <a:pt x="3584" y="9692"/>
                  </a:lnTo>
                  <a:lnTo>
                    <a:pt x="3584" y="9737"/>
                  </a:lnTo>
                  <a:lnTo>
                    <a:pt x="3584" y="9783"/>
                  </a:lnTo>
                  <a:lnTo>
                    <a:pt x="3595" y="9828"/>
                  </a:lnTo>
                  <a:lnTo>
                    <a:pt x="3618" y="9874"/>
                  </a:lnTo>
                  <a:lnTo>
                    <a:pt x="3641" y="9908"/>
                  </a:lnTo>
                  <a:lnTo>
                    <a:pt x="3675" y="9931"/>
                  </a:lnTo>
                  <a:lnTo>
                    <a:pt x="3709" y="9954"/>
                  </a:lnTo>
                  <a:lnTo>
                    <a:pt x="3755" y="9976"/>
                  </a:lnTo>
                  <a:lnTo>
                    <a:pt x="3800" y="9988"/>
                  </a:lnTo>
                  <a:lnTo>
                    <a:pt x="3800" y="12308"/>
                  </a:lnTo>
                  <a:lnTo>
                    <a:pt x="3732" y="12331"/>
                  </a:lnTo>
                  <a:lnTo>
                    <a:pt x="3686" y="12377"/>
                  </a:lnTo>
                  <a:lnTo>
                    <a:pt x="3652" y="12433"/>
                  </a:lnTo>
                  <a:lnTo>
                    <a:pt x="3630" y="12502"/>
                  </a:lnTo>
                  <a:lnTo>
                    <a:pt x="3641" y="12536"/>
                  </a:lnTo>
                  <a:lnTo>
                    <a:pt x="3652" y="12570"/>
                  </a:lnTo>
                  <a:lnTo>
                    <a:pt x="1662" y="13719"/>
                  </a:lnTo>
                  <a:lnTo>
                    <a:pt x="1628" y="13673"/>
                  </a:lnTo>
                  <a:lnTo>
                    <a:pt x="1571" y="13639"/>
                  </a:lnTo>
                  <a:lnTo>
                    <a:pt x="1525" y="13616"/>
                  </a:lnTo>
                  <a:lnTo>
                    <a:pt x="1457" y="13605"/>
                  </a:lnTo>
                  <a:lnTo>
                    <a:pt x="1400" y="13616"/>
                  </a:lnTo>
                  <a:lnTo>
                    <a:pt x="1343" y="13639"/>
                  </a:lnTo>
                  <a:lnTo>
                    <a:pt x="1286" y="13673"/>
                  </a:lnTo>
                  <a:lnTo>
                    <a:pt x="1252" y="13719"/>
                  </a:lnTo>
                  <a:lnTo>
                    <a:pt x="1" y="13002"/>
                  </a:lnTo>
                  <a:lnTo>
                    <a:pt x="1" y="13048"/>
                  </a:lnTo>
                  <a:lnTo>
                    <a:pt x="1229" y="13764"/>
                  </a:lnTo>
                  <a:lnTo>
                    <a:pt x="1218" y="13798"/>
                  </a:lnTo>
                  <a:lnTo>
                    <a:pt x="1218" y="13844"/>
                  </a:lnTo>
                  <a:lnTo>
                    <a:pt x="1218" y="13889"/>
                  </a:lnTo>
                  <a:lnTo>
                    <a:pt x="1229" y="13935"/>
                  </a:lnTo>
                  <a:lnTo>
                    <a:pt x="1252" y="13969"/>
                  </a:lnTo>
                  <a:lnTo>
                    <a:pt x="1275" y="14003"/>
                  </a:lnTo>
                  <a:lnTo>
                    <a:pt x="1309" y="14037"/>
                  </a:lnTo>
                  <a:lnTo>
                    <a:pt x="1343" y="14060"/>
                  </a:lnTo>
                  <a:lnTo>
                    <a:pt x="1389" y="14071"/>
                  </a:lnTo>
                  <a:lnTo>
                    <a:pt x="1434" y="14083"/>
                  </a:lnTo>
                  <a:lnTo>
                    <a:pt x="1434" y="16438"/>
                  </a:lnTo>
                  <a:lnTo>
                    <a:pt x="1377" y="16449"/>
                  </a:lnTo>
                  <a:lnTo>
                    <a:pt x="1332" y="16494"/>
                  </a:lnTo>
                  <a:lnTo>
                    <a:pt x="1298" y="16540"/>
                  </a:lnTo>
                  <a:lnTo>
                    <a:pt x="1286" y="16608"/>
                  </a:lnTo>
                  <a:lnTo>
                    <a:pt x="1298" y="16665"/>
                  </a:lnTo>
                  <a:lnTo>
                    <a:pt x="1" y="17416"/>
                  </a:lnTo>
                  <a:lnTo>
                    <a:pt x="1" y="17461"/>
                  </a:lnTo>
                  <a:lnTo>
                    <a:pt x="1320" y="16699"/>
                  </a:lnTo>
                  <a:lnTo>
                    <a:pt x="1343" y="16733"/>
                  </a:lnTo>
                  <a:lnTo>
                    <a:pt x="1377" y="16756"/>
                  </a:lnTo>
                  <a:lnTo>
                    <a:pt x="1411" y="16767"/>
                  </a:lnTo>
                  <a:lnTo>
                    <a:pt x="1457" y="16779"/>
                  </a:lnTo>
                  <a:lnTo>
                    <a:pt x="1502" y="16767"/>
                  </a:lnTo>
                  <a:lnTo>
                    <a:pt x="1537" y="16756"/>
                  </a:lnTo>
                  <a:lnTo>
                    <a:pt x="1571" y="16733"/>
                  </a:lnTo>
                  <a:lnTo>
                    <a:pt x="1593" y="16711"/>
                  </a:lnTo>
                  <a:lnTo>
                    <a:pt x="3607" y="17871"/>
                  </a:lnTo>
                  <a:lnTo>
                    <a:pt x="3595" y="17905"/>
                  </a:lnTo>
                  <a:lnTo>
                    <a:pt x="3595" y="17950"/>
                  </a:lnTo>
                  <a:lnTo>
                    <a:pt x="3595" y="17996"/>
                  </a:lnTo>
                  <a:lnTo>
                    <a:pt x="3607" y="18041"/>
                  </a:lnTo>
                  <a:lnTo>
                    <a:pt x="3630" y="18076"/>
                  </a:lnTo>
                  <a:lnTo>
                    <a:pt x="3652" y="18110"/>
                  </a:lnTo>
                  <a:lnTo>
                    <a:pt x="3686" y="18132"/>
                  </a:lnTo>
                  <a:lnTo>
                    <a:pt x="3721" y="18155"/>
                  </a:lnTo>
                  <a:lnTo>
                    <a:pt x="3755" y="18178"/>
                  </a:lnTo>
                  <a:lnTo>
                    <a:pt x="3800" y="18189"/>
                  </a:lnTo>
                  <a:lnTo>
                    <a:pt x="3800" y="20476"/>
                  </a:lnTo>
                  <a:lnTo>
                    <a:pt x="3755" y="20487"/>
                  </a:lnTo>
                  <a:lnTo>
                    <a:pt x="3721" y="20499"/>
                  </a:lnTo>
                  <a:lnTo>
                    <a:pt x="3686" y="20521"/>
                  </a:lnTo>
                  <a:lnTo>
                    <a:pt x="3652" y="20555"/>
                  </a:lnTo>
                  <a:lnTo>
                    <a:pt x="3630" y="20578"/>
                  </a:lnTo>
                  <a:lnTo>
                    <a:pt x="3607" y="20624"/>
                  </a:lnTo>
                  <a:lnTo>
                    <a:pt x="3595" y="20658"/>
                  </a:lnTo>
                  <a:lnTo>
                    <a:pt x="3595" y="20703"/>
                  </a:lnTo>
                  <a:lnTo>
                    <a:pt x="3595" y="20760"/>
                  </a:lnTo>
                  <a:lnTo>
                    <a:pt x="3607" y="20806"/>
                  </a:lnTo>
                  <a:lnTo>
                    <a:pt x="1616" y="21955"/>
                  </a:lnTo>
                  <a:lnTo>
                    <a:pt x="1593" y="21920"/>
                  </a:lnTo>
                  <a:lnTo>
                    <a:pt x="1548" y="21886"/>
                  </a:lnTo>
                  <a:lnTo>
                    <a:pt x="1502" y="21875"/>
                  </a:lnTo>
                  <a:lnTo>
                    <a:pt x="1457" y="21864"/>
                  </a:lnTo>
                  <a:lnTo>
                    <a:pt x="1411" y="21875"/>
                  </a:lnTo>
                  <a:lnTo>
                    <a:pt x="1366" y="21886"/>
                  </a:lnTo>
                  <a:lnTo>
                    <a:pt x="1320" y="21920"/>
                  </a:lnTo>
                  <a:lnTo>
                    <a:pt x="1298" y="21955"/>
                  </a:lnTo>
                  <a:lnTo>
                    <a:pt x="1" y="21215"/>
                  </a:lnTo>
                  <a:lnTo>
                    <a:pt x="1" y="21261"/>
                  </a:lnTo>
                  <a:lnTo>
                    <a:pt x="1275" y="22000"/>
                  </a:lnTo>
                  <a:lnTo>
                    <a:pt x="1264" y="22057"/>
                  </a:lnTo>
                  <a:lnTo>
                    <a:pt x="1275" y="22091"/>
                  </a:lnTo>
                  <a:lnTo>
                    <a:pt x="1286" y="22125"/>
                  </a:lnTo>
                  <a:lnTo>
                    <a:pt x="1298" y="22159"/>
                  </a:lnTo>
                  <a:lnTo>
                    <a:pt x="1320" y="22193"/>
                  </a:lnTo>
                  <a:lnTo>
                    <a:pt x="1355" y="22216"/>
                  </a:lnTo>
                  <a:lnTo>
                    <a:pt x="1389" y="22228"/>
                  </a:lnTo>
                  <a:lnTo>
                    <a:pt x="1423" y="22239"/>
                  </a:lnTo>
                  <a:lnTo>
                    <a:pt x="1457" y="22250"/>
                  </a:lnTo>
                  <a:lnTo>
                    <a:pt x="1502" y="22239"/>
                  </a:lnTo>
                  <a:lnTo>
                    <a:pt x="1537" y="22228"/>
                  </a:lnTo>
                  <a:lnTo>
                    <a:pt x="1571" y="22216"/>
                  </a:lnTo>
                  <a:lnTo>
                    <a:pt x="1593" y="22193"/>
                  </a:lnTo>
                  <a:lnTo>
                    <a:pt x="1616" y="22159"/>
                  </a:lnTo>
                  <a:lnTo>
                    <a:pt x="1639" y="22125"/>
                  </a:lnTo>
                  <a:lnTo>
                    <a:pt x="1650" y="22091"/>
                  </a:lnTo>
                  <a:lnTo>
                    <a:pt x="1650" y="22057"/>
                  </a:lnTo>
                  <a:lnTo>
                    <a:pt x="1639" y="22000"/>
                  </a:lnTo>
                  <a:lnTo>
                    <a:pt x="3630" y="20840"/>
                  </a:lnTo>
                  <a:lnTo>
                    <a:pt x="3675" y="20885"/>
                  </a:lnTo>
                  <a:lnTo>
                    <a:pt x="3721" y="20919"/>
                  </a:lnTo>
                  <a:lnTo>
                    <a:pt x="3766" y="20942"/>
                  </a:lnTo>
                  <a:lnTo>
                    <a:pt x="3880" y="20942"/>
                  </a:lnTo>
                  <a:lnTo>
                    <a:pt x="3925" y="20931"/>
                  </a:lnTo>
                  <a:lnTo>
                    <a:pt x="3959" y="20908"/>
                  </a:lnTo>
                  <a:lnTo>
                    <a:pt x="3994" y="20874"/>
                  </a:lnTo>
                  <a:lnTo>
                    <a:pt x="4028" y="20840"/>
                  </a:lnTo>
                  <a:lnTo>
                    <a:pt x="4050" y="20794"/>
                  </a:lnTo>
                  <a:lnTo>
                    <a:pt x="4062" y="20760"/>
                  </a:lnTo>
                  <a:lnTo>
                    <a:pt x="4062" y="20703"/>
                  </a:lnTo>
                  <a:lnTo>
                    <a:pt x="4062" y="20658"/>
                  </a:lnTo>
                  <a:lnTo>
                    <a:pt x="4050" y="20624"/>
                  </a:lnTo>
                  <a:lnTo>
                    <a:pt x="4028" y="20578"/>
                  </a:lnTo>
                  <a:lnTo>
                    <a:pt x="4005" y="20544"/>
                  </a:lnTo>
                  <a:lnTo>
                    <a:pt x="3971" y="20521"/>
                  </a:lnTo>
                  <a:lnTo>
                    <a:pt x="3937" y="20499"/>
                  </a:lnTo>
                  <a:lnTo>
                    <a:pt x="3891" y="20476"/>
                  </a:lnTo>
                  <a:lnTo>
                    <a:pt x="3846" y="20476"/>
                  </a:lnTo>
                  <a:lnTo>
                    <a:pt x="3846" y="18189"/>
                  </a:lnTo>
                  <a:lnTo>
                    <a:pt x="3891" y="18178"/>
                  </a:lnTo>
                  <a:lnTo>
                    <a:pt x="3937" y="18167"/>
                  </a:lnTo>
                  <a:lnTo>
                    <a:pt x="3971" y="18144"/>
                  </a:lnTo>
                  <a:lnTo>
                    <a:pt x="4005" y="18110"/>
                  </a:lnTo>
                  <a:lnTo>
                    <a:pt x="4028" y="18076"/>
                  </a:lnTo>
                  <a:lnTo>
                    <a:pt x="4050" y="18041"/>
                  </a:lnTo>
                  <a:lnTo>
                    <a:pt x="4062" y="17996"/>
                  </a:lnTo>
                  <a:lnTo>
                    <a:pt x="4062" y="17950"/>
                  </a:lnTo>
                  <a:lnTo>
                    <a:pt x="4062" y="17905"/>
                  </a:lnTo>
                  <a:lnTo>
                    <a:pt x="4050" y="17859"/>
                  </a:lnTo>
                  <a:lnTo>
                    <a:pt x="4028" y="17814"/>
                  </a:lnTo>
                  <a:lnTo>
                    <a:pt x="3994" y="17780"/>
                  </a:lnTo>
                  <a:lnTo>
                    <a:pt x="3959" y="17757"/>
                  </a:lnTo>
                  <a:lnTo>
                    <a:pt x="3925" y="17734"/>
                  </a:lnTo>
                  <a:lnTo>
                    <a:pt x="3880" y="17712"/>
                  </a:lnTo>
                  <a:lnTo>
                    <a:pt x="3823" y="17712"/>
                  </a:lnTo>
                  <a:lnTo>
                    <a:pt x="3766" y="17723"/>
                  </a:lnTo>
                  <a:lnTo>
                    <a:pt x="3709" y="17746"/>
                  </a:lnTo>
                  <a:lnTo>
                    <a:pt x="3664" y="17780"/>
                  </a:lnTo>
                  <a:lnTo>
                    <a:pt x="3630" y="17825"/>
                  </a:lnTo>
                  <a:lnTo>
                    <a:pt x="1616" y="16665"/>
                  </a:lnTo>
                  <a:lnTo>
                    <a:pt x="1628" y="16642"/>
                  </a:lnTo>
                  <a:lnTo>
                    <a:pt x="1628" y="16608"/>
                  </a:lnTo>
                  <a:lnTo>
                    <a:pt x="1616" y="16540"/>
                  </a:lnTo>
                  <a:lnTo>
                    <a:pt x="1582" y="16483"/>
                  </a:lnTo>
                  <a:lnTo>
                    <a:pt x="1537" y="16449"/>
                  </a:lnTo>
                  <a:lnTo>
                    <a:pt x="1480" y="16438"/>
                  </a:lnTo>
                  <a:lnTo>
                    <a:pt x="1480" y="14083"/>
                  </a:lnTo>
                  <a:lnTo>
                    <a:pt x="1525" y="14071"/>
                  </a:lnTo>
                  <a:lnTo>
                    <a:pt x="1559" y="14060"/>
                  </a:lnTo>
                  <a:lnTo>
                    <a:pt x="1605" y="14037"/>
                  </a:lnTo>
                  <a:lnTo>
                    <a:pt x="1639" y="14015"/>
                  </a:lnTo>
                  <a:lnTo>
                    <a:pt x="1662" y="13980"/>
                  </a:lnTo>
                  <a:lnTo>
                    <a:pt x="1684" y="13935"/>
                  </a:lnTo>
                  <a:lnTo>
                    <a:pt x="1696" y="13889"/>
                  </a:lnTo>
                  <a:lnTo>
                    <a:pt x="1696" y="13844"/>
                  </a:lnTo>
                  <a:lnTo>
                    <a:pt x="1696" y="13798"/>
                  </a:lnTo>
                  <a:lnTo>
                    <a:pt x="1684" y="13753"/>
                  </a:lnTo>
                  <a:lnTo>
                    <a:pt x="3675" y="12604"/>
                  </a:lnTo>
                  <a:lnTo>
                    <a:pt x="3698" y="12638"/>
                  </a:lnTo>
                  <a:lnTo>
                    <a:pt x="3743" y="12672"/>
                  </a:lnTo>
                  <a:lnTo>
                    <a:pt x="3777" y="12684"/>
                  </a:lnTo>
                  <a:lnTo>
                    <a:pt x="3823" y="12695"/>
                  </a:lnTo>
                  <a:lnTo>
                    <a:pt x="3868" y="12684"/>
                  </a:lnTo>
                  <a:lnTo>
                    <a:pt x="3903" y="12672"/>
                  </a:lnTo>
                  <a:lnTo>
                    <a:pt x="3937" y="12661"/>
                  </a:lnTo>
                  <a:lnTo>
                    <a:pt x="3959" y="12638"/>
                  </a:lnTo>
                  <a:lnTo>
                    <a:pt x="3994" y="12604"/>
                  </a:lnTo>
                  <a:lnTo>
                    <a:pt x="4005" y="12570"/>
                  </a:lnTo>
                  <a:lnTo>
                    <a:pt x="4016" y="12536"/>
                  </a:lnTo>
                  <a:lnTo>
                    <a:pt x="4016" y="12502"/>
                  </a:lnTo>
                  <a:lnTo>
                    <a:pt x="4016" y="12456"/>
                  </a:lnTo>
                  <a:lnTo>
                    <a:pt x="4005" y="12422"/>
                  </a:lnTo>
                  <a:lnTo>
                    <a:pt x="3971" y="12365"/>
                  </a:lnTo>
                  <a:lnTo>
                    <a:pt x="3914" y="12331"/>
                  </a:lnTo>
                  <a:lnTo>
                    <a:pt x="3846" y="12308"/>
                  </a:lnTo>
                  <a:lnTo>
                    <a:pt x="3846" y="9988"/>
                  </a:lnTo>
                  <a:lnTo>
                    <a:pt x="3891" y="9976"/>
                  </a:lnTo>
                  <a:lnTo>
                    <a:pt x="3937" y="9965"/>
                  </a:lnTo>
                  <a:lnTo>
                    <a:pt x="3971" y="9942"/>
                  </a:lnTo>
                  <a:lnTo>
                    <a:pt x="4005" y="9908"/>
                  </a:lnTo>
                  <a:lnTo>
                    <a:pt x="4039" y="9874"/>
                  </a:lnTo>
                  <a:lnTo>
                    <a:pt x="4062" y="9828"/>
                  </a:lnTo>
                  <a:lnTo>
                    <a:pt x="4073" y="9783"/>
                  </a:lnTo>
                  <a:lnTo>
                    <a:pt x="4073" y="9737"/>
                  </a:lnTo>
                  <a:lnTo>
                    <a:pt x="4073" y="9692"/>
                  </a:lnTo>
                  <a:lnTo>
                    <a:pt x="4062" y="9646"/>
                  </a:lnTo>
                  <a:lnTo>
                    <a:pt x="5996" y="8532"/>
                  </a:lnTo>
                  <a:lnTo>
                    <a:pt x="6030" y="8577"/>
                  </a:lnTo>
                  <a:lnTo>
                    <a:pt x="6075" y="8611"/>
                  </a:lnTo>
                  <a:lnTo>
                    <a:pt x="6132" y="8634"/>
                  </a:lnTo>
                  <a:lnTo>
                    <a:pt x="6200" y="8645"/>
                  </a:lnTo>
                  <a:lnTo>
                    <a:pt x="6257" y="8634"/>
                  </a:lnTo>
                  <a:lnTo>
                    <a:pt x="6314" y="8611"/>
                  </a:lnTo>
                  <a:lnTo>
                    <a:pt x="6360" y="8577"/>
                  </a:lnTo>
                  <a:lnTo>
                    <a:pt x="6405" y="8532"/>
                  </a:lnTo>
                  <a:lnTo>
                    <a:pt x="8396" y="9692"/>
                  </a:lnTo>
                  <a:lnTo>
                    <a:pt x="8385" y="9737"/>
                  </a:lnTo>
                  <a:lnTo>
                    <a:pt x="8396" y="9772"/>
                  </a:lnTo>
                  <a:lnTo>
                    <a:pt x="8396" y="9806"/>
                  </a:lnTo>
                  <a:lnTo>
                    <a:pt x="8441" y="9863"/>
                  </a:lnTo>
                  <a:lnTo>
                    <a:pt x="8498" y="9908"/>
                  </a:lnTo>
                  <a:lnTo>
                    <a:pt x="8532" y="9919"/>
                  </a:lnTo>
                  <a:lnTo>
                    <a:pt x="8601" y="9919"/>
                  </a:lnTo>
                  <a:lnTo>
                    <a:pt x="8635" y="9908"/>
                  </a:lnTo>
                  <a:lnTo>
                    <a:pt x="8692" y="9863"/>
                  </a:lnTo>
                  <a:lnTo>
                    <a:pt x="8737" y="9806"/>
                  </a:lnTo>
                  <a:lnTo>
                    <a:pt x="8749" y="9772"/>
                  </a:lnTo>
                  <a:lnTo>
                    <a:pt x="8749" y="9737"/>
                  </a:lnTo>
                  <a:lnTo>
                    <a:pt x="8737" y="9681"/>
                  </a:lnTo>
                  <a:lnTo>
                    <a:pt x="10796" y="8498"/>
                  </a:lnTo>
                  <a:lnTo>
                    <a:pt x="10830" y="8520"/>
                  </a:lnTo>
                  <a:lnTo>
                    <a:pt x="10864" y="8543"/>
                  </a:lnTo>
                  <a:lnTo>
                    <a:pt x="10898" y="8554"/>
                  </a:lnTo>
                  <a:lnTo>
                    <a:pt x="10933" y="8566"/>
                  </a:lnTo>
                  <a:lnTo>
                    <a:pt x="10978" y="8566"/>
                  </a:lnTo>
                  <a:lnTo>
                    <a:pt x="11001" y="8554"/>
                  </a:lnTo>
                  <a:lnTo>
                    <a:pt x="11058" y="8509"/>
                  </a:lnTo>
                  <a:lnTo>
                    <a:pt x="11092" y="8463"/>
                  </a:lnTo>
                  <a:lnTo>
                    <a:pt x="11103" y="8429"/>
                  </a:lnTo>
                  <a:lnTo>
                    <a:pt x="11115" y="8395"/>
                  </a:lnTo>
                  <a:lnTo>
                    <a:pt x="11103" y="8327"/>
                  </a:lnTo>
                  <a:lnTo>
                    <a:pt x="11069" y="8281"/>
                  </a:lnTo>
                  <a:lnTo>
                    <a:pt x="11012" y="8236"/>
                  </a:lnTo>
                  <a:lnTo>
                    <a:pt x="10955" y="8225"/>
                  </a:lnTo>
                  <a:lnTo>
                    <a:pt x="10955" y="5813"/>
                  </a:lnTo>
                  <a:lnTo>
                    <a:pt x="11024" y="5790"/>
                  </a:lnTo>
                  <a:lnTo>
                    <a:pt x="11069" y="5756"/>
                  </a:lnTo>
                  <a:lnTo>
                    <a:pt x="11103" y="5699"/>
                  </a:lnTo>
                  <a:lnTo>
                    <a:pt x="11115" y="5631"/>
                  </a:lnTo>
                  <a:lnTo>
                    <a:pt x="11115" y="5597"/>
                  </a:lnTo>
                  <a:lnTo>
                    <a:pt x="11103" y="5563"/>
                  </a:lnTo>
                  <a:lnTo>
                    <a:pt x="11058" y="5517"/>
                  </a:lnTo>
                  <a:lnTo>
                    <a:pt x="11001" y="5472"/>
                  </a:lnTo>
                  <a:lnTo>
                    <a:pt x="10978" y="5460"/>
                  </a:lnTo>
                  <a:lnTo>
                    <a:pt x="10933" y="5460"/>
                  </a:lnTo>
                  <a:lnTo>
                    <a:pt x="10898" y="5472"/>
                  </a:lnTo>
                  <a:lnTo>
                    <a:pt x="10853" y="5483"/>
                  </a:lnTo>
                  <a:lnTo>
                    <a:pt x="10819" y="5506"/>
                  </a:lnTo>
                  <a:lnTo>
                    <a:pt x="10785" y="5540"/>
                  </a:lnTo>
                  <a:lnTo>
                    <a:pt x="8726" y="4357"/>
                  </a:lnTo>
                  <a:lnTo>
                    <a:pt x="8737" y="4289"/>
                  </a:lnTo>
                  <a:lnTo>
                    <a:pt x="8737" y="4255"/>
                  </a:lnTo>
                  <a:lnTo>
                    <a:pt x="8726" y="4220"/>
                  </a:lnTo>
                  <a:lnTo>
                    <a:pt x="8692" y="4164"/>
                  </a:lnTo>
                  <a:lnTo>
                    <a:pt x="8635" y="4129"/>
                  </a:lnTo>
                  <a:lnTo>
                    <a:pt x="8601" y="4118"/>
                  </a:lnTo>
                  <a:lnTo>
                    <a:pt x="8532" y="4118"/>
                  </a:lnTo>
                  <a:lnTo>
                    <a:pt x="8498" y="4129"/>
                  </a:lnTo>
                  <a:lnTo>
                    <a:pt x="8441" y="4164"/>
                  </a:lnTo>
                  <a:lnTo>
                    <a:pt x="8407" y="4220"/>
                  </a:lnTo>
                  <a:lnTo>
                    <a:pt x="8396" y="4255"/>
                  </a:lnTo>
                  <a:lnTo>
                    <a:pt x="8396" y="4289"/>
                  </a:lnTo>
                  <a:lnTo>
                    <a:pt x="8407" y="4346"/>
                  </a:lnTo>
                  <a:lnTo>
                    <a:pt x="6371" y="5529"/>
                  </a:lnTo>
                  <a:lnTo>
                    <a:pt x="6337" y="5483"/>
                  </a:lnTo>
                  <a:lnTo>
                    <a:pt x="6291" y="5460"/>
                  </a:lnTo>
                  <a:lnTo>
                    <a:pt x="6246" y="5438"/>
                  </a:lnTo>
                  <a:lnTo>
                    <a:pt x="6200" y="5426"/>
                  </a:lnTo>
                  <a:lnTo>
                    <a:pt x="6144" y="5438"/>
                  </a:lnTo>
                  <a:lnTo>
                    <a:pt x="6098" y="5460"/>
                  </a:lnTo>
                  <a:lnTo>
                    <a:pt x="6053" y="5494"/>
                  </a:lnTo>
                  <a:lnTo>
                    <a:pt x="6030" y="5529"/>
                  </a:lnTo>
                  <a:lnTo>
                    <a:pt x="3994" y="4357"/>
                  </a:lnTo>
                  <a:lnTo>
                    <a:pt x="4005" y="4323"/>
                  </a:lnTo>
                  <a:lnTo>
                    <a:pt x="4005" y="4289"/>
                  </a:lnTo>
                  <a:lnTo>
                    <a:pt x="3994" y="4220"/>
                  </a:lnTo>
                  <a:lnTo>
                    <a:pt x="3959" y="4164"/>
                  </a:lnTo>
                  <a:lnTo>
                    <a:pt x="3903" y="4129"/>
                  </a:lnTo>
                  <a:lnTo>
                    <a:pt x="3846" y="4107"/>
                  </a:lnTo>
                  <a:lnTo>
                    <a:pt x="3846" y="1718"/>
                  </a:lnTo>
                  <a:lnTo>
                    <a:pt x="3914" y="1695"/>
                  </a:lnTo>
                  <a:lnTo>
                    <a:pt x="3971" y="1661"/>
                  </a:lnTo>
                  <a:lnTo>
                    <a:pt x="4005" y="1604"/>
                  </a:lnTo>
                  <a:lnTo>
                    <a:pt x="4016" y="1570"/>
                  </a:lnTo>
                  <a:lnTo>
                    <a:pt x="4016" y="1524"/>
                  </a:lnTo>
                  <a:lnTo>
                    <a:pt x="4016" y="1490"/>
                  </a:lnTo>
                  <a:lnTo>
                    <a:pt x="4005" y="1456"/>
                  </a:lnTo>
                  <a:lnTo>
                    <a:pt x="3982" y="1422"/>
                  </a:lnTo>
                  <a:lnTo>
                    <a:pt x="3959" y="1399"/>
                  </a:lnTo>
                  <a:lnTo>
                    <a:pt x="3937" y="1377"/>
                  </a:lnTo>
                  <a:lnTo>
                    <a:pt x="3903" y="1354"/>
                  </a:lnTo>
                  <a:lnTo>
                    <a:pt x="3868" y="1342"/>
                  </a:lnTo>
                  <a:lnTo>
                    <a:pt x="3777" y="1342"/>
                  </a:lnTo>
                  <a:lnTo>
                    <a:pt x="3732" y="1365"/>
                  </a:lnTo>
                  <a:lnTo>
                    <a:pt x="3698" y="1388"/>
                  </a:lnTo>
                  <a:lnTo>
                    <a:pt x="3664" y="1433"/>
                  </a:lnTo>
                  <a:lnTo>
                    <a:pt x="1628" y="250"/>
                  </a:lnTo>
                  <a:lnTo>
                    <a:pt x="1639" y="216"/>
                  </a:lnTo>
                  <a:lnTo>
                    <a:pt x="1639" y="182"/>
                  </a:lnTo>
                  <a:lnTo>
                    <a:pt x="1639" y="148"/>
                  </a:lnTo>
                  <a:lnTo>
                    <a:pt x="1628" y="114"/>
                  </a:lnTo>
                  <a:lnTo>
                    <a:pt x="1605" y="80"/>
                  </a:lnTo>
                  <a:lnTo>
                    <a:pt x="1582" y="57"/>
                  </a:lnTo>
                  <a:lnTo>
                    <a:pt x="1559" y="34"/>
                  </a:lnTo>
                  <a:lnTo>
                    <a:pt x="1525" y="11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0" y="1004899"/>
              <a:ext cx="1414547" cy="1909822"/>
            </a:xfrm>
            <a:custGeom>
              <a:avLst/>
              <a:gdLst/>
              <a:ahLst/>
              <a:cxnLst/>
              <a:rect l="l" t="t" r="r" b="b"/>
              <a:pathLst>
                <a:path w="13515" h="18247" extrusionOk="0">
                  <a:moveTo>
                    <a:pt x="11092" y="353"/>
                  </a:moveTo>
                  <a:lnTo>
                    <a:pt x="13139" y="1536"/>
                  </a:lnTo>
                  <a:lnTo>
                    <a:pt x="13128" y="1593"/>
                  </a:lnTo>
                  <a:lnTo>
                    <a:pt x="13139" y="1661"/>
                  </a:lnTo>
                  <a:lnTo>
                    <a:pt x="13174" y="1707"/>
                  </a:lnTo>
                  <a:lnTo>
                    <a:pt x="13219" y="1752"/>
                  </a:lnTo>
                  <a:lnTo>
                    <a:pt x="13287" y="1763"/>
                  </a:lnTo>
                  <a:lnTo>
                    <a:pt x="13287" y="4141"/>
                  </a:lnTo>
                  <a:lnTo>
                    <a:pt x="13242" y="4152"/>
                  </a:lnTo>
                  <a:lnTo>
                    <a:pt x="13208" y="4164"/>
                  </a:lnTo>
                  <a:lnTo>
                    <a:pt x="13151" y="4209"/>
                  </a:lnTo>
                  <a:lnTo>
                    <a:pt x="13117" y="4277"/>
                  </a:lnTo>
                  <a:lnTo>
                    <a:pt x="13105" y="4311"/>
                  </a:lnTo>
                  <a:lnTo>
                    <a:pt x="13105" y="4346"/>
                  </a:lnTo>
                  <a:lnTo>
                    <a:pt x="13105" y="4391"/>
                  </a:lnTo>
                  <a:lnTo>
                    <a:pt x="13117" y="4425"/>
                  </a:lnTo>
                  <a:lnTo>
                    <a:pt x="11092" y="5586"/>
                  </a:lnTo>
                  <a:lnTo>
                    <a:pt x="11069" y="5551"/>
                  </a:lnTo>
                  <a:lnTo>
                    <a:pt x="11035" y="5529"/>
                  </a:lnTo>
                  <a:lnTo>
                    <a:pt x="10989" y="5517"/>
                  </a:lnTo>
                  <a:lnTo>
                    <a:pt x="10933" y="5506"/>
                  </a:lnTo>
                  <a:lnTo>
                    <a:pt x="10887" y="5517"/>
                  </a:lnTo>
                  <a:lnTo>
                    <a:pt x="10842" y="5529"/>
                  </a:lnTo>
                  <a:lnTo>
                    <a:pt x="10807" y="5563"/>
                  </a:lnTo>
                  <a:lnTo>
                    <a:pt x="10773" y="5597"/>
                  </a:lnTo>
                  <a:lnTo>
                    <a:pt x="8760" y="4437"/>
                  </a:lnTo>
                  <a:lnTo>
                    <a:pt x="8771" y="4391"/>
                  </a:lnTo>
                  <a:lnTo>
                    <a:pt x="8783" y="4346"/>
                  </a:lnTo>
                  <a:lnTo>
                    <a:pt x="8783" y="4311"/>
                  </a:lnTo>
                  <a:lnTo>
                    <a:pt x="8771" y="4266"/>
                  </a:lnTo>
                  <a:lnTo>
                    <a:pt x="8749" y="4232"/>
                  </a:lnTo>
                  <a:lnTo>
                    <a:pt x="8726" y="4209"/>
                  </a:lnTo>
                  <a:lnTo>
                    <a:pt x="8692" y="4175"/>
                  </a:lnTo>
                  <a:lnTo>
                    <a:pt x="8658" y="4164"/>
                  </a:lnTo>
                  <a:lnTo>
                    <a:pt x="8623" y="4141"/>
                  </a:lnTo>
                  <a:lnTo>
                    <a:pt x="8589" y="4141"/>
                  </a:lnTo>
                  <a:lnTo>
                    <a:pt x="8589" y="1798"/>
                  </a:lnTo>
                  <a:lnTo>
                    <a:pt x="8623" y="1798"/>
                  </a:lnTo>
                  <a:lnTo>
                    <a:pt x="8658" y="1775"/>
                  </a:lnTo>
                  <a:lnTo>
                    <a:pt x="8692" y="1763"/>
                  </a:lnTo>
                  <a:lnTo>
                    <a:pt x="8726" y="1729"/>
                  </a:lnTo>
                  <a:lnTo>
                    <a:pt x="8749" y="1707"/>
                  </a:lnTo>
                  <a:lnTo>
                    <a:pt x="8760" y="1672"/>
                  </a:lnTo>
                  <a:lnTo>
                    <a:pt x="8771" y="1627"/>
                  </a:lnTo>
                  <a:lnTo>
                    <a:pt x="8783" y="1593"/>
                  </a:lnTo>
                  <a:lnTo>
                    <a:pt x="8771" y="1547"/>
                  </a:lnTo>
                  <a:lnTo>
                    <a:pt x="8760" y="1513"/>
                  </a:lnTo>
                  <a:lnTo>
                    <a:pt x="10773" y="353"/>
                  </a:lnTo>
                  <a:lnTo>
                    <a:pt x="10807" y="387"/>
                  </a:lnTo>
                  <a:lnTo>
                    <a:pt x="10842" y="410"/>
                  </a:lnTo>
                  <a:lnTo>
                    <a:pt x="10887" y="432"/>
                  </a:lnTo>
                  <a:lnTo>
                    <a:pt x="10933" y="444"/>
                  </a:lnTo>
                  <a:lnTo>
                    <a:pt x="10989" y="432"/>
                  </a:lnTo>
                  <a:lnTo>
                    <a:pt x="11024" y="421"/>
                  </a:lnTo>
                  <a:lnTo>
                    <a:pt x="11069" y="387"/>
                  </a:lnTo>
                  <a:lnTo>
                    <a:pt x="11092" y="353"/>
                  </a:lnTo>
                  <a:close/>
                  <a:moveTo>
                    <a:pt x="8737" y="4471"/>
                  </a:moveTo>
                  <a:lnTo>
                    <a:pt x="10762" y="5631"/>
                  </a:lnTo>
                  <a:lnTo>
                    <a:pt x="10751" y="5699"/>
                  </a:lnTo>
                  <a:lnTo>
                    <a:pt x="10762" y="5768"/>
                  </a:lnTo>
                  <a:lnTo>
                    <a:pt x="10796" y="5824"/>
                  </a:lnTo>
                  <a:lnTo>
                    <a:pt x="10842" y="5870"/>
                  </a:lnTo>
                  <a:lnTo>
                    <a:pt x="10910" y="5893"/>
                  </a:lnTo>
                  <a:lnTo>
                    <a:pt x="10910" y="8225"/>
                  </a:lnTo>
                  <a:lnTo>
                    <a:pt x="10864" y="8236"/>
                  </a:lnTo>
                  <a:lnTo>
                    <a:pt x="10830" y="8247"/>
                  </a:lnTo>
                  <a:lnTo>
                    <a:pt x="10796" y="8270"/>
                  </a:lnTo>
                  <a:lnTo>
                    <a:pt x="10762" y="8304"/>
                  </a:lnTo>
                  <a:lnTo>
                    <a:pt x="10739" y="8338"/>
                  </a:lnTo>
                  <a:lnTo>
                    <a:pt x="10728" y="8372"/>
                  </a:lnTo>
                  <a:lnTo>
                    <a:pt x="10716" y="8418"/>
                  </a:lnTo>
                  <a:lnTo>
                    <a:pt x="10705" y="8452"/>
                  </a:lnTo>
                  <a:lnTo>
                    <a:pt x="10716" y="8498"/>
                  </a:lnTo>
                  <a:lnTo>
                    <a:pt x="10728" y="8543"/>
                  </a:lnTo>
                  <a:lnTo>
                    <a:pt x="8749" y="9681"/>
                  </a:lnTo>
                  <a:lnTo>
                    <a:pt x="8714" y="9647"/>
                  </a:lnTo>
                  <a:lnTo>
                    <a:pt x="8669" y="9612"/>
                  </a:lnTo>
                  <a:lnTo>
                    <a:pt x="8623" y="9601"/>
                  </a:lnTo>
                  <a:lnTo>
                    <a:pt x="8567" y="9590"/>
                  </a:lnTo>
                  <a:lnTo>
                    <a:pt x="8510" y="9601"/>
                  </a:lnTo>
                  <a:lnTo>
                    <a:pt x="8464" y="9612"/>
                  </a:lnTo>
                  <a:lnTo>
                    <a:pt x="8419" y="9647"/>
                  </a:lnTo>
                  <a:lnTo>
                    <a:pt x="8385" y="9692"/>
                  </a:lnTo>
                  <a:lnTo>
                    <a:pt x="6417" y="8554"/>
                  </a:lnTo>
                  <a:lnTo>
                    <a:pt x="6439" y="8509"/>
                  </a:lnTo>
                  <a:lnTo>
                    <a:pt x="6439" y="8452"/>
                  </a:lnTo>
                  <a:lnTo>
                    <a:pt x="6439" y="8407"/>
                  </a:lnTo>
                  <a:lnTo>
                    <a:pt x="6428" y="8361"/>
                  </a:lnTo>
                  <a:lnTo>
                    <a:pt x="6405" y="8327"/>
                  </a:lnTo>
                  <a:lnTo>
                    <a:pt x="6371" y="8293"/>
                  </a:lnTo>
                  <a:lnTo>
                    <a:pt x="6337" y="8259"/>
                  </a:lnTo>
                  <a:lnTo>
                    <a:pt x="6303" y="8236"/>
                  </a:lnTo>
                  <a:lnTo>
                    <a:pt x="6257" y="8225"/>
                  </a:lnTo>
                  <a:lnTo>
                    <a:pt x="6212" y="8213"/>
                  </a:lnTo>
                  <a:lnTo>
                    <a:pt x="6212" y="5870"/>
                  </a:lnTo>
                  <a:lnTo>
                    <a:pt x="6280" y="5847"/>
                  </a:lnTo>
                  <a:lnTo>
                    <a:pt x="6326" y="5813"/>
                  </a:lnTo>
                  <a:lnTo>
                    <a:pt x="6360" y="5756"/>
                  </a:lnTo>
                  <a:lnTo>
                    <a:pt x="6371" y="5699"/>
                  </a:lnTo>
                  <a:lnTo>
                    <a:pt x="6360" y="5642"/>
                  </a:lnTo>
                  <a:lnTo>
                    <a:pt x="8396" y="4471"/>
                  </a:lnTo>
                  <a:lnTo>
                    <a:pt x="8430" y="4505"/>
                  </a:lnTo>
                  <a:lnTo>
                    <a:pt x="8464" y="4539"/>
                  </a:lnTo>
                  <a:lnTo>
                    <a:pt x="8510" y="4550"/>
                  </a:lnTo>
                  <a:lnTo>
                    <a:pt x="8567" y="4562"/>
                  </a:lnTo>
                  <a:lnTo>
                    <a:pt x="8623" y="4550"/>
                  </a:lnTo>
                  <a:lnTo>
                    <a:pt x="8669" y="4539"/>
                  </a:lnTo>
                  <a:lnTo>
                    <a:pt x="8714" y="4505"/>
                  </a:lnTo>
                  <a:lnTo>
                    <a:pt x="8737" y="4471"/>
                  </a:lnTo>
                  <a:close/>
                  <a:moveTo>
                    <a:pt x="3994" y="4459"/>
                  </a:moveTo>
                  <a:lnTo>
                    <a:pt x="6030" y="5642"/>
                  </a:lnTo>
                  <a:lnTo>
                    <a:pt x="6030" y="5699"/>
                  </a:lnTo>
                  <a:lnTo>
                    <a:pt x="6041" y="5756"/>
                  </a:lnTo>
                  <a:lnTo>
                    <a:pt x="6064" y="5813"/>
                  </a:lnTo>
                  <a:lnTo>
                    <a:pt x="6109" y="5847"/>
                  </a:lnTo>
                  <a:lnTo>
                    <a:pt x="6166" y="5870"/>
                  </a:lnTo>
                  <a:lnTo>
                    <a:pt x="6166" y="8213"/>
                  </a:lnTo>
                  <a:lnTo>
                    <a:pt x="6132" y="8225"/>
                  </a:lnTo>
                  <a:lnTo>
                    <a:pt x="6087" y="8247"/>
                  </a:lnTo>
                  <a:lnTo>
                    <a:pt x="6053" y="8270"/>
                  </a:lnTo>
                  <a:lnTo>
                    <a:pt x="6018" y="8293"/>
                  </a:lnTo>
                  <a:lnTo>
                    <a:pt x="5996" y="8327"/>
                  </a:lnTo>
                  <a:lnTo>
                    <a:pt x="5973" y="8372"/>
                  </a:lnTo>
                  <a:lnTo>
                    <a:pt x="5962" y="8407"/>
                  </a:lnTo>
                  <a:lnTo>
                    <a:pt x="5962" y="8452"/>
                  </a:lnTo>
                  <a:lnTo>
                    <a:pt x="5962" y="8509"/>
                  </a:lnTo>
                  <a:lnTo>
                    <a:pt x="5973" y="8543"/>
                  </a:lnTo>
                  <a:lnTo>
                    <a:pt x="3982" y="9703"/>
                  </a:lnTo>
                  <a:lnTo>
                    <a:pt x="3948" y="9669"/>
                  </a:lnTo>
                  <a:lnTo>
                    <a:pt x="3914" y="9647"/>
                  </a:lnTo>
                  <a:lnTo>
                    <a:pt x="3868" y="9624"/>
                  </a:lnTo>
                  <a:lnTo>
                    <a:pt x="3777" y="9624"/>
                  </a:lnTo>
                  <a:lnTo>
                    <a:pt x="3743" y="9647"/>
                  </a:lnTo>
                  <a:lnTo>
                    <a:pt x="3698" y="9669"/>
                  </a:lnTo>
                  <a:lnTo>
                    <a:pt x="3675" y="9703"/>
                  </a:lnTo>
                  <a:lnTo>
                    <a:pt x="1616" y="8520"/>
                  </a:lnTo>
                  <a:lnTo>
                    <a:pt x="1628" y="8452"/>
                  </a:lnTo>
                  <a:lnTo>
                    <a:pt x="1616" y="8395"/>
                  </a:lnTo>
                  <a:lnTo>
                    <a:pt x="1582" y="8338"/>
                  </a:lnTo>
                  <a:lnTo>
                    <a:pt x="1537" y="8304"/>
                  </a:lnTo>
                  <a:lnTo>
                    <a:pt x="1480" y="8281"/>
                  </a:lnTo>
                  <a:lnTo>
                    <a:pt x="1480" y="5938"/>
                  </a:lnTo>
                  <a:lnTo>
                    <a:pt x="1525" y="5927"/>
                  </a:lnTo>
                  <a:lnTo>
                    <a:pt x="1559" y="5915"/>
                  </a:lnTo>
                  <a:lnTo>
                    <a:pt x="1605" y="5893"/>
                  </a:lnTo>
                  <a:lnTo>
                    <a:pt x="1628" y="5859"/>
                  </a:lnTo>
                  <a:lnTo>
                    <a:pt x="1662" y="5824"/>
                  </a:lnTo>
                  <a:lnTo>
                    <a:pt x="1684" y="5790"/>
                  </a:lnTo>
                  <a:lnTo>
                    <a:pt x="1696" y="5745"/>
                  </a:lnTo>
                  <a:lnTo>
                    <a:pt x="1696" y="5699"/>
                  </a:lnTo>
                  <a:lnTo>
                    <a:pt x="1696" y="5654"/>
                  </a:lnTo>
                  <a:lnTo>
                    <a:pt x="1684" y="5608"/>
                  </a:lnTo>
                  <a:lnTo>
                    <a:pt x="3664" y="4459"/>
                  </a:lnTo>
                  <a:lnTo>
                    <a:pt x="3698" y="4493"/>
                  </a:lnTo>
                  <a:lnTo>
                    <a:pt x="3732" y="4528"/>
                  </a:lnTo>
                  <a:lnTo>
                    <a:pt x="3777" y="4539"/>
                  </a:lnTo>
                  <a:lnTo>
                    <a:pt x="3823" y="4550"/>
                  </a:lnTo>
                  <a:lnTo>
                    <a:pt x="3880" y="4539"/>
                  </a:lnTo>
                  <a:lnTo>
                    <a:pt x="3925" y="4528"/>
                  </a:lnTo>
                  <a:lnTo>
                    <a:pt x="3959" y="4493"/>
                  </a:lnTo>
                  <a:lnTo>
                    <a:pt x="3994" y="4459"/>
                  </a:lnTo>
                  <a:close/>
                  <a:moveTo>
                    <a:pt x="6394" y="8589"/>
                  </a:moveTo>
                  <a:lnTo>
                    <a:pt x="8373" y="9726"/>
                  </a:lnTo>
                  <a:lnTo>
                    <a:pt x="8362" y="9760"/>
                  </a:lnTo>
                  <a:lnTo>
                    <a:pt x="8350" y="9806"/>
                  </a:lnTo>
                  <a:lnTo>
                    <a:pt x="8362" y="9840"/>
                  </a:lnTo>
                  <a:lnTo>
                    <a:pt x="8373" y="9874"/>
                  </a:lnTo>
                  <a:lnTo>
                    <a:pt x="8385" y="9908"/>
                  </a:lnTo>
                  <a:lnTo>
                    <a:pt x="8407" y="9942"/>
                  </a:lnTo>
                  <a:lnTo>
                    <a:pt x="8464" y="9988"/>
                  </a:lnTo>
                  <a:lnTo>
                    <a:pt x="8498" y="9999"/>
                  </a:lnTo>
                  <a:lnTo>
                    <a:pt x="8544" y="10011"/>
                  </a:lnTo>
                  <a:lnTo>
                    <a:pt x="8544" y="12342"/>
                  </a:lnTo>
                  <a:lnTo>
                    <a:pt x="8498" y="12354"/>
                  </a:lnTo>
                  <a:lnTo>
                    <a:pt x="8464" y="12365"/>
                  </a:lnTo>
                  <a:lnTo>
                    <a:pt x="8430" y="12388"/>
                  </a:lnTo>
                  <a:lnTo>
                    <a:pt x="8407" y="12411"/>
                  </a:lnTo>
                  <a:lnTo>
                    <a:pt x="8385" y="12445"/>
                  </a:lnTo>
                  <a:lnTo>
                    <a:pt x="8362" y="12479"/>
                  </a:lnTo>
                  <a:lnTo>
                    <a:pt x="8350" y="12524"/>
                  </a:lnTo>
                  <a:lnTo>
                    <a:pt x="8350" y="12559"/>
                  </a:lnTo>
                  <a:lnTo>
                    <a:pt x="8350" y="12604"/>
                  </a:lnTo>
                  <a:lnTo>
                    <a:pt x="8362" y="12638"/>
                  </a:lnTo>
                  <a:lnTo>
                    <a:pt x="6371" y="13799"/>
                  </a:lnTo>
                  <a:lnTo>
                    <a:pt x="6337" y="13764"/>
                  </a:lnTo>
                  <a:lnTo>
                    <a:pt x="6291" y="13730"/>
                  </a:lnTo>
                  <a:lnTo>
                    <a:pt x="6246" y="13719"/>
                  </a:lnTo>
                  <a:lnTo>
                    <a:pt x="6200" y="13708"/>
                  </a:lnTo>
                  <a:lnTo>
                    <a:pt x="6144" y="13719"/>
                  </a:lnTo>
                  <a:lnTo>
                    <a:pt x="6098" y="13730"/>
                  </a:lnTo>
                  <a:lnTo>
                    <a:pt x="6064" y="13764"/>
                  </a:lnTo>
                  <a:lnTo>
                    <a:pt x="6030" y="13799"/>
                  </a:lnTo>
                  <a:lnTo>
                    <a:pt x="3982" y="12615"/>
                  </a:lnTo>
                  <a:lnTo>
                    <a:pt x="3994" y="12559"/>
                  </a:lnTo>
                  <a:lnTo>
                    <a:pt x="3982" y="12502"/>
                  </a:lnTo>
                  <a:lnTo>
                    <a:pt x="3948" y="12445"/>
                  </a:lnTo>
                  <a:lnTo>
                    <a:pt x="3903" y="12411"/>
                  </a:lnTo>
                  <a:lnTo>
                    <a:pt x="3846" y="12399"/>
                  </a:lnTo>
                  <a:lnTo>
                    <a:pt x="3846" y="9988"/>
                  </a:lnTo>
                  <a:lnTo>
                    <a:pt x="3914" y="9965"/>
                  </a:lnTo>
                  <a:lnTo>
                    <a:pt x="3959" y="9931"/>
                  </a:lnTo>
                  <a:lnTo>
                    <a:pt x="3994" y="9874"/>
                  </a:lnTo>
                  <a:lnTo>
                    <a:pt x="4016" y="9806"/>
                  </a:lnTo>
                  <a:lnTo>
                    <a:pt x="4005" y="9738"/>
                  </a:lnTo>
                  <a:lnTo>
                    <a:pt x="5996" y="8589"/>
                  </a:lnTo>
                  <a:lnTo>
                    <a:pt x="6030" y="8634"/>
                  </a:lnTo>
                  <a:lnTo>
                    <a:pt x="6087" y="8668"/>
                  </a:lnTo>
                  <a:lnTo>
                    <a:pt x="6132" y="8691"/>
                  </a:lnTo>
                  <a:lnTo>
                    <a:pt x="6200" y="8702"/>
                  </a:lnTo>
                  <a:lnTo>
                    <a:pt x="6257" y="8691"/>
                  </a:lnTo>
                  <a:lnTo>
                    <a:pt x="6314" y="8668"/>
                  </a:lnTo>
                  <a:lnTo>
                    <a:pt x="6360" y="8634"/>
                  </a:lnTo>
                  <a:lnTo>
                    <a:pt x="6394" y="8589"/>
                  </a:lnTo>
                  <a:close/>
                  <a:moveTo>
                    <a:pt x="8749" y="12684"/>
                  </a:moveTo>
                  <a:lnTo>
                    <a:pt x="10751" y="13844"/>
                  </a:lnTo>
                  <a:lnTo>
                    <a:pt x="10739" y="13912"/>
                  </a:lnTo>
                  <a:lnTo>
                    <a:pt x="10739" y="13946"/>
                  </a:lnTo>
                  <a:lnTo>
                    <a:pt x="10751" y="13981"/>
                  </a:lnTo>
                  <a:lnTo>
                    <a:pt x="10785" y="14037"/>
                  </a:lnTo>
                  <a:lnTo>
                    <a:pt x="10842" y="14083"/>
                  </a:lnTo>
                  <a:lnTo>
                    <a:pt x="10910" y="14106"/>
                  </a:lnTo>
                  <a:lnTo>
                    <a:pt x="10910" y="16460"/>
                  </a:lnTo>
                  <a:lnTo>
                    <a:pt x="10842" y="16483"/>
                  </a:lnTo>
                  <a:lnTo>
                    <a:pt x="10785" y="16529"/>
                  </a:lnTo>
                  <a:lnTo>
                    <a:pt x="10751" y="16597"/>
                  </a:lnTo>
                  <a:lnTo>
                    <a:pt x="10739" y="16631"/>
                  </a:lnTo>
                  <a:lnTo>
                    <a:pt x="10739" y="16665"/>
                  </a:lnTo>
                  <a:lnTo>
                    <a:pt x="10739" y="16699"/>
                  </a:lnTo>
                  <a:lnTo>
                    <a:pt x="10751" y="16745"/>
                  </a:lnTo>
                  <a:lnTo>
                    <a:pt x="8760" y="17894"/>
                  </a:lnTo>
                  <a:lnTo>
                    <a:pt x="8726" y="17848"/>
                  </a:lnTo>
                  <a:lnTo>
                    <a:pt x="8680" y="17814"/>
                  </a:lnTo>
                  <a:lnTo>
                    <a:pt x="8623" y="17791"/>
                  </a:lnTo>
                  <a:lnTo>
                    <a:pt x="8567" y="17780"/>
                  </a:lnTo>
                  <a:lnTo>
                    <a:pt x="8510" y="17791"/>
                  </a:lnTo>
                  <a:lnTo>
                    <a:pt x="8453" y="17814"/>
                  </a:lnTo>
                  <a:lnTo>
                    <a:pt x="8407" y="17848"/>
                  </a:lnTo>
                  <a:lnTo>
                    <a:pt x="8373" y="17894"/>
                  </a:lnTo>
                  <a:lnTo>
                    <a:pt x="6360" y="16733"/>
                  </a:lnTo>
                  <a:lnTo>
                    <a:pt x="6371" y="16665"/>
                  </a:lnTo>
                  <a:lnTo>
                    <a:pt x="6360" y="16597"/>
                  </a:lnTo>
                  <a:lnTo>
                    <a:pt x="6326" y="16551"/>
                  </a:lnTo>
                  <a:lnTo>
                    <a:pt x="6280" y="16506"/>
                  </a:lnTo>
                  <a:lnTo>
                    <a:pt x="6212" y="16494"/>
                  </a:lnTo>
                  <a:lnTo>
                    <a:pt x="6212" y="14106"/>
                  </a:lnTo>
                  <a:lnTo>
                    <a:pt x="6257" y="14106"/>
                  </a:lnTo>
                  <a:lnTo>
                    <a:pt x="6291" y="14083"/>
                  </a:lnTo>
                  <a:lnTo>
                    <a:pt x="6348" y="14049"/>
                  </a:lnTo>
                  <a:lnTo>
                    <a:pt x="6382" y="13981"/>
                  </a:lnTo>
                  <a:lnTo>
                    <a:pt x="6394" y="13946"/>
                  </a:lnTo>
                  <a:lnTo>
                    <a:pt x="6405" y="13912"/>
                  </a:lnTo>
                  <a:lnTo>
                    <a:pt x="6394" y="13867"/>
                  </a:lnTo>
                  <a:lnTo>
                    <a:pt x="6382" y="13833"/>
                  </a:lnTo>
                  <a:lnTo>
                    <a:pt x="8385" y="12684"/>
                  </a:lnTo>
                  <a:lnTo>
                    <a:pt x="8419" y="12718"/>
                  </a:lnTo>
                  <a:lnTo>
                    <a:pt x="8464" y="12752"/>
                  </a:lnTo>
                  <a:lnTo>
                    <a:pt x="8510" y="12775"/>
                  </a:lnTo>
                  <a:lnTo>
                    <a:pt x="8623" y="12775"/>
                  </a:lnTo>
                  <a:lnTo>
                    <a:pt x="8669" y="12752"/>
                  </a:lnTo>
                  <a:lnTo>
                    <a:pt x="8714" y="12729"/>
                  </a:lnTo>
                  <a:lnTo>
                    <a:pt x="8749" y="12684"/>
                  </a:lnTo>
                  <a:close/>
                  <a:moveTo>
                    <a:pt x="1457" y="0"/>
                  </a:moveTo>
                  <a:lnTo>
                    <a:pt x="1411" y="12"/>
                  </a:lnTo>
                  <a:lnTo>
                    <a:pt x="1366" y="23"/>
                  </a:lnTo>
                  <a:lnTo>
                    <a:pt x="1320" y="46"/>
                  </a:lnTo>
                  <a:lnTo>
                    <a:pt x="1286" y="68"/>
                  </a:lnTo>
                  <a:lnTo>
                    <a:pt x="1252" y="114"/>
                  </a:lnTo>
                  <a:lnTo>
                    <a:pt x="1229" y="148"/>
                  </a:lnTo>
                  <a:lnTo>
                    <a:pt x="1218" y="194"/>
                  </a:lnTo>
                  <a:lnTo>
                    <a:pt x="1218" y="250"/>
                  </a:lnTo>
                  <a:lnTo>
                    <a:pt x="1218" y="296"/>
                  </a:lnTo>
                  <a:lnTo>
                    <a:pt x="1229" y="341"/>
                  </a:lnTo>
                  <a:lnTo>
                    <a:pt x="1" y="1047"/>
                  </a:lnTo>
                  <a:lnTo>
                    <a:pt x="1" y="1104"/>
                  </a:lnTo>
                  <a:lnTo>
                    <a:pt x="1252" y="376"/>
                  </a:lnTo>
                  <a:lnTo>
                    <a:pt x="1286" y="421"/>
                  </a:lnTo>
                  <a:lnTo>
                    <a:pt x="1343" y="455"/>
                  </a:lnTo>
                  <a:lnTo>
                    <a:pt x="1400" y="478"/>
                  </a:lnTo>
                  <a:lnTo>
                    <a:pt x="1457" y="489"/>
                  </a:lnTo>
                  <a:lnTo>
                    <a:pt x="1514" y="478"/>
                  </a:lnTo>
                  <a:lnTo>
                    <a:pt x="1571" y="455"/>
                  </a:lnTo>
                  <a:lnTo>
                    <a:pt x="1616" y="421"/>
                  </a:lnTo>
                  <a:lnTo>
                    <a:pt x="1662" y="387"/>
                  </a:lnTo>
                  <a:lnTo>
                    <a:pt x="3630" y="1513"/>
                  </a:lnTo>
                  <a:lnTo>
                    <a:pt x="3618" y="1559"/>
                  </a:lnTo>
                  <a:lnTo>
                    <a:pt x="3607" y="1593"/>
                  </a:lnTo>
                  <a:lnTo>
                    <a:pt x="3618" y="1627"/>
                  </a:lnTo>
                  <a:lnTo>
                    <a:pt x="3630" y="1672"/>
                  </a:lnTo>
                  <a:lnTo>
                    <a:pt x="3641" y="1707"/>
                  </a:lnTo>
                  <a:lnTo>
                    <a:pt x="3664" y="1741"/>
                  </a:lnTo>
                  <a:lnTo>
                    <a:pt x="3721" y="1786"/>
                  </a:lnTo>
                  <a:lnTo>
                    <a:pt x="3766" y="1798"/>
                  </a:lnTo>
                  <a:lnTo>
                    <a:pt x="3800" y="1809"/>
                  </a:lnTo>
                  <a:lnTo>
                    <a:pt x="3800" y="4152"/>
                  </a:lnTo>
                  <a:lnTo>
                    <a:pt x="3732" y="4175"/>
                  </a:lnTo>
                  <a:lnTo>
                    <a:pt x="3675" y="4220"/>
                  </a:lnTo>
                  <a:lnTo>
                    <a:pt x="3641" y="4277"/>
                  </a:lnTo>
                  <a:lnTo>
                    <a:pt x="3630" y="4346"/>
                  </a:lnTo>
                  <a:lnTo>
                    <a:pt x="3630" y="4391"/>
                  </a:lnTo>
                  <a:lnTo>
                    <a:pt x="3641" y="4414"/>
                  </a:lnTo>
                  <a:lnTo>
                    <a:pt x="1662" y="5563"/>
                  </a:lnTo>
                  <a:lnTo>
                    <a:pt x="1616" y="5517"/>
                  </a:lnTo>
                  <a:lnTo>
                    <a:pt x="1571" y="5483"/>
                  </a:lnTo>
                  <a:lnTo>
                    <a:pt x="1514" y="5472"/>
                  </a:lnTo>
                  <a:lnTo>
                    <a:pt x="1457" y="5460"/>
                  </a:lnTo>
                  <a:lnTo>
                    <a:pt x="1400" y="5472"/>
                  </a:lnTo>
                  <a:lnTo>
                    <a:pt x="1343" y="5495"/>
                  </a:lnTo>
                  <a:lnTo>
                    <a:pt x="1298" y="5529"/>
                  </a:lnTo>
                  <a:lnTo>
                    <a:pt x="1252" y="5574"/>
                  </a:lnTo>
                  <a:lnTo>
                    <a:pt x="1" y="4846"/>
                  </a:lnTo>
                  <a:lnTo>
                    <a:pt x="1" y="4903"/>
                  </a:lnTo>
                  <a:lnTo>
                    <a:pt x="1241" y="5608"/>
                  </a:lnTo>
                  <a:lnTo>
                    <a:pt x="1218" y="5654"/>
                  </a:lnTo>
                  <a:lnTo>
                    <a:pt x="1218" y="5699"/>
                  </a:lnTo>
                  <a:lnTo>
                    <a:pt x="1218" y="5745"/>
                  </a:lnTo>
                  <a:lnTo>
                    <a:pt x="1241" y="5779"/>
                  </a:lnTo>
                  <a:lnTo>
                    <a:pt x="1252" y="5824"/>
                  </a:lnTo>
                  <a:lnTo>
                    <a:pt x="1275" y="5859"/>
                  </a:lnTo>
                  <a:lnTo>
                    <a:pt x="1309" y="5881"/>
                  </a:lnTo>
                  <a:lnTo>
                    <a:pt x="1343" y="5904"/>
                  </a:lnTo>
                  <a:lnTo>
                    <a:pt x="1389" y="5927"/>
                  </a:lnTo>
                  <a:lnTo>
                    <a:pt x="1434" y="5938"/>
                  </a:lnTo>
                  <a:lnTo>
                    <a:pt x="1434" y="8281"/>
                  </a:lnTo>
                  <a:lnTo>
                    <a:pt x="1377" y="8304"/>
                  </a:lnTo>
                  <a:lnTo>
                    <a:pt x="1332" y="8350"/>
                  </a:lnTo>
                  <a:lnTo>
                    <a:pt x="1298" y="8395"/>
                  </a:lnTo>
                  <a:lnTo>
                    <a:pt x="1286" y="8452"/>
                  </a:lnTo>
                  <a:lnTo>
                    <a:pt x="1298" y="8509"/>
                  </a:lnTo>
                  <a:lnTo>
                    <a:pt x="1" y="9260"/>
                  </a:lnTo>
                  <a:lnTo>
                    <a:pt x="1" y="9317"/>
                  </a:lnTo>
                  <a:lnTo>
                    <a:pt x="1320" y="8554"/>
                  </a:lnTo>
                  <a:lnTo>
                    <a:pt x="1343" y="8589"/>
                  </a:lnTo>
                  <a:lnTo>
                    <a:pt x="1377" y="8611"/>
                  </a:lnTo>
                  <a:lnTo>
                    <a:pt x="1411" y="8623"/>
                  </a:lnTo>
                  <a:lnTo>
                    <a:pt x="1502" y="8623"/>
                  </a:lnTo>
                  <a:lnTo>
                    <a:pt x="1537" y="8611"/>
                  </a:lnTo>
                  <a:lnTo>
                    <a:pt x="1571" y="8589"/>
                  </a:lnTo>
                  <a:lnTo>
                    <a:pt x="1593" y="8554"/>
                  </a:lnTo>
                  <a:lnTo>
                    <a:pt x="3652" y="9749"/>
                  </a:lnTo>
                  <a:lnTo>
                    <a:pt x="3641" y="9806"/>
                  </a:lnTo>
                  <a:lnTo>
                    <a:pt x="3652" y="9863"/>
                  </a:lnTo>
                  <a:lnTo>
                    <a:pt x="3686" y="9920"/>
                  </a:lnTo>
                  <a:lnTo>
                    <a:pt x="3743" y="9965"/>
                  </a:lnTo>
                  <a:lnTo>
                    <a:pt x="3800" y="9988"/>
                  </a:lnTo>
                  <a:lnTo>
                    <a:pt x="3800" y="12399"/>
                  </a:lnTo>
                  <a:lnTo>
                    <a:pt x="3743" y="12411"/>
                  </a:lnTo>
                  <a:lnTo>
                    <a:pt x="3698" y="12456"/>
                  </a:lnTo>
                  <a:lnTo>
                    <a:pt x="3675" y="12502"/>
                  </a:lnTo>
                  <a:lnTo>
                    <a:pt x="3664" y="12559"/>
                  </a:lnTo>
                  <a:lnTo>
                    <a:pt x="3675" y="12627"/>
                  </a:lnTo>
                  <a:lnTo>
                    <a:pt x="3709" y="12672"/>
                  </a:lnTo>
                  <a:lnTo>
                    <a:pt x="3766" y="12718"/>
                  </a:lnTo>
                  <a:lnTo>
                    <a:pt x="3823" y="12729"/>
                  </a:lnTo>
                  <a:lnTo>
                    <a:pt x="3868" y="12718"/>
                  </a:lnTo>
                  <a:lnTo>
                    <a:pt x="3903" y="12706"/>
                  </a:lnTo>
                  <a:lnTo>
                    <a:pt x="3937" y="12684"/>
                  </a:lnTo>
                  <a:lnTo>
                    <a:pt x="3959" y="12661"/>
                  </a:lnTo>
                  <a:lnTo>
                    <a:pt x="6007" y="13844"/>
                  </a:lnTo>
                  <a:lnTo>
                    <a:pt x="5996" y="13912"/>
                  </a:lnTo>
                  <a:lnTo>
                    <a:pt x="5996" y="13946"/>
                  </a:lnTo>
                  <a:lnTo>
                    <a:pt x="6007" y="13981"/>
                  </a:lnTo>
                  <a:lnTo>
                    <a:pt x="6041" y="14037"/>
                  </a:lnTo>
                  <a:lnTo>
                    <a:pt x="6098" y="14083"/>
                  </a:lnTo>
                  <a:lnTo>
                    <a:pt x="6166" y="14106"/>
                  </a:lnTo>
                  <a:lnTo>
                    <a:pt x="6166" y="16494"/>
                  </a:lnTo>
                  <a:lnTo>
                    <a:pt x="6109" y="16517"/>
                  </a:lnTo>
                  <a:lnTo>
                    <a:pt x="6064" y="16551"/>
                  </a:lnTo>
                  <a:lnTo>
                    <a:pt x="6030" y="16608"/>
                  </a:lnTo>
                  <a:lnTo>
                    <a:pt x="6018" y="16665"/>
                  </a:lnTo>
                  <a:lnTo>
                    <a:pt x="6030" y="16699"/>
                  </a:lnTo>
                  <a:lnTo>
                    <a:pt x="6041" y="16733"/>
                  </a:lnTo>
                  <a:lnTo>
                    <a:pt x="6075" y="16790"/>
                  </a:lnTo>
                  <a:lnTo>
                    <a:pt x="6132" y="16824"/>
                  </a:lnTo>
                  <a:lnTo>
                    <a:pt x="6166" y="16836"/>
                  </a:lnTo>
                  <a:lnTo>
                    <a:pt x="6235" y="16836"/>
                  </a:lnTo>
                  <a:lnTo>
                    <a:pt x="6280" y="16824"/>
                  </a:lnTo>
                  <a:lnTo>
                    <a:pt x="6314" y="16802"/>
                  </a:lnTo>
                  <a:lnTo>
                    <a:pt x="6337" y="16768"/>
                  </a:lnTo>
                  <a:lnTo>
                    <a:pt x="8350" y="17939"/>
                  </a:lnTo>
                  <a:lnTo>
                    <a:pt x="8339" y="17973"/>
                  </a:lnTo>
                  <a:lnTo>
                    <a:pt x="8339" y="18007"/>
                  </a:lnTo>
                  <a:lnTo>
                    <a:pt x="8339" y="18064"/>
                  </a:lnTo>
                  <a:lnTo>
                    <a:pt x="8362" y="18098"/>
                  </a:lnTo>
                  <a:lnTo>
                    <a:pt x="8373" y="18144"/>
                  </a:lnTo>
                  <a:lnTo>
                    <a:pt x="8407" y="18178"/>
                  </a:lnTo>
                  <a:lnTo>
                    <a:pt x="8441" y="18201"/>
                  </a:lnTo>
                  <a:lnTo>
                    <a:pt x="8476" y="18224"/>
                  </a:lnTo>
                  <a:lnTo>
                    <a:pt x="8521" y="18235"/>
                  </a:lnTo>
                  <a:lnTo>
                    <a:pt x="8567" y="18246"/>
                  </a:lnTo>
                  <a:lnTo>
                    <a:pt x="8612" y="18235"/>
                  </a:lnTo>
                  <a:lnTo>
                    <a:pt x="8658" y="18224"/>
                  </a:lnTo>
                  <a:lnTo>
                    <a:pt x="8692" y="18201"/>
                  </a:lnTo>
                  <a:lnTo>
                    <a:pt x="8726" y="18178"/>
                  </a:lnTo>
                  <a:lnTo>
                    <a:pt x="8760" y="18144"/>
                  </a:lnTo>
                  <a:lnTo>
                    <a:pt x="8783" y="18098"/>
                  </a:lnTo>
                  <a:lnTo>
                    <a:pt x="8794" y="18064"/>
                  </a:lnTo>
                  <a:lnTo>
                    <a:pt x="8794" y="18007"/>
                  </a:lnTo>
                  <a:lnTo>
                    <a:pt x="8794" y="17973"/>
                  </a:lnTo>
                  <a:lnTo>
                    <a:pt x="8783" y="17928"/>
                  </a:lnTo>
                  <a:lnTo>
                    <a:pt x="10773" y="16779"/>
                  </a:lnTo>
                  <a:lnTo>
                    <a:pt x="10807" y="16813"/>
                  </a:lnTo>
                  <a:lnTo>
                    <a:pt x="10842" y="16847"/>
                  </a:lnTo>
                  <a:lnTo>
                    <a:pt x="10887" y="16859"/>
                  </a:lnTo>
                  <a:lnTo>
                    <a:pt x="10933" y="16870"/>
                  </a:lnTo>
                  <a:lnTo>
                    <a:pt x="10978" y="16870"/>
                  </a:lnTo>
                  <a:lnTo>
                    <a:pt x="11012" y="16859"/>
                  </a:lnTo>
                  <a:lnTo>
                    <a:pt x="11058" y="16836"/>
                  </a:lnTo>
                  <a:lnTo>
                    <a:pt x="11080" y="16813"/>
                  </a:lnTo>
                  <a:lnTo>
                    <a:pt x="11103" y="16779"/>
                  </a:lnTo>
                  <a:lnTo>
                    <a:pt x="11126" y="16745"/>
                  </a:lnTo>
                  <a:lnTo>
                    <a:pt x="11137" y="16711"/>
                  </a:lnTo>
                  <a:lnTo>
                    <a:pt x="11137" y="16665"/>
                  </a:lnTo>
                  <a:lnTo>
                    <a:pt x="11137" y="16631"/>
                  </a:lnTo>
                  <a:lnTo>
                    <a:pt x="11126" y="16585"/>
                  </a:lnTo>
                  <a:lnTo>
                    <a:pt x="11115" y="16563"/>
                  </a:lnTo>
                  <a:lnTo>
                    <a:pt x="11092" y="16529"/>
                  </a:lnTo>
                  <a:lnTo>
                    <a:pt x="11035" y="16483"/>
                  </a:lnTo>
                  <a:lnTo>
                    <a:pt x="10989" y="16472"/>
                  </a:lnTo>
                  <a:lnTo>
                    <a:pt x="10955" y="16460"/>
                  </a:lnTo>
                  <a:lnTo>
                    <a:pt x="10955" y="14106"/>
                  </a:lnTo>
                  <a:lnTo>
                    <a:pt x="10989" y="14106"/>
                  </a:lnTo>
                  <a:lnTo>
                    <a:pt x="11024" y="14094"/>
                  </a:lnTo>
                  <a:lnTo>
                    <a:pt x="11092" y="14049"/>
                  </a:lnTo>
                  <a:lnTo>
                    <a:pt x="11126" y="13981"/>
                  </a:lnTo>
                  <a:lnTo>
                    <a:pt x="11137" y="13946"/>
                  </a:lnTo>
                  <a:lnTo>
                    <a:pt x="11137" y="13912"/>
                  </a:lnTo>
                  <a:lnTo>
                    <a:pt x="11137" y="13867"/>
                  </a:lnTo>
                  <a:lnTo>
                    <a:pt x="11126" y="13833"/>
                  </a:lnTo>
                  <a:lnTo>
                    <a:pt x="11103" y="13799"/>
                  </a:lnTo>
                  <a:lnTo>
                    <a:pt x="11080" y="13764"/>
                  </a:lnTo>
                  <a:lnTo>
                    <a:pt x="11046" y="13742"/>
                  </a:lnTo>
                  <a:lnTo>
                    <a:pt x="11012" y="13719"/>
                  </a:lnTo>
                  <a:lnTo>
                    <a:pt x="10978" y="13708"/>
                  </a:lnTo>
                  <a:lnTo>
                    <a:pt x="10887" y="13708"/>
                  </a:lnTo>
                  <a:lnTo>
                    <a:pt x="10842" y="13730"/>
                  </a:lnTo>
                  <a:lnTo>
                    <a:pt x="10796" y="13764"/>
                  </a:lnTo>
                  <a:lnTo>
                    <a:pt x="10762" y="13799"/>
                  </a:lnTo>
                  <a:lnTo>
                    <a:pt x="8771" y="12650"/>
                  </a:lnTo>
                  <a:lnTo>
                    <a:pt x="8783" y="12604"/>
                  </a:lnTo>
                  <a:lnTo>
                    <a:pt x="8783" y="12559"/>
                  </a:lnTo>
                  <a:lnTo>
                    <a:pt x="8783" y="12513"/>
                  </a:lnTo>
                  <a:lnTo>
                    <a:pt x="8771" y="12479"/>
                  </a:lnTo>
                  <a:lnTo>
                    <a:pt x="8749" y="12445"/>
                  </a:lnTo>
                  <a:lnTo>
                    <a:pt x="8726" y="12411"/>
                  </a:lnTo>
                  <a:lnTo>
                    <a:pt x="8703" y="12388"/>
                  </a:lnTo>
                  <a:lnTo>
                    <a:pt x="8669" y="12365"/>
                  </a:lnTo>
                  <a:lnTo>
                    <a:pt x="8623" y="12354"/>
                  </a:lnTo>
                  <a:lnTo>
                    <a:pt x="8589" y="12342"/>
                  </a:lnTo>
                  <a:lnTo>
                    <a:pt x="8589" y="10011"/>
                  </a:lnTo>
                  <a:lnTo>
                    <a:pt x="8623" y="10011"/>
                  </a:lnTo>
                  <a:lnTo>
                    <a:pt x="8658" y="9988"/>
                  </a:lnTo>
                  <a:lnTo>
                    <a:pt x="8692" y="9976"/>
                  </a:lnTo>
                  <a:lnTo>
                    <a:pt x="8726" y="9942"/>
                  </a:lnTo>
                  <a:lnTo>
                    <a:pt x="8749" y="9920"/>
                  </a:lnTo>
                  <a:lnTo>
                    <a:pt x="8771" y="9885"/>
                  </a:lnTo>
                  <a:lnTo>
                    <a:pt x="8783" y="9840"/>
                  </a:lnTo>
                  <a:lnTo>
                    <a:pt x="8783" y="9806"/>
                  </a:lnTo>
                  <a:lnTo>
                    <a:pt x="8783" y="9760"/>
                  </a:lnTo>
                  <a:lnTo>
                    <a:pt x="8771" y="9726"/>
                  </a:lnTo>
                  <a:lnTo>
                    <a:pt x="10751" y="8577"/>
                  </a:lnTo>
                  <a:lnTo>
                    <a:pt x="10785" y="8623"/>
                  </a:lnTo>
                  <a:lnTo>
                    <a:pt x="10830" y="8657"/>
                  </a:lnTo>
                  <a:lnTo>
                    <a:pt x="10876" y="8680"/>
                  </a:lnTo>
                  <a:lnTo>
                    <a:pt x="10989" y="8680"/>
                  </a:lnTo>
                  <a:lnTo>
                    <a:pt x="11024" y="8668"/>
                  </a:lnTo>
                  <a:lnTo>
                    <a:pt x="11069" y="8645"/>
                  </a:lnTo>
                  <a:lnTo>
                    <a:pt x="11103" y="8623"/>
                  </a:lnTo>
                  <a:lnTo>
                    <a:pt x="11126" y="8589"/>
                  </a:lnTo>
                  <a:lnTo>
                    <a:pt x="11149" y="8543"/>
                  </a:lnTo>
                  <a:lnTo>
                    <a:pt x="11160" y="8498"/>
                  </a:lnTo>
                  <a:lnTo>
                    <a:pt x="11171" y="8452"/>
                  </a:lnTo>
                  <a:lnTo>
                    <a:pt x="11160" y="8407"/>
                  </a:lnTo>
                  <a:lnTo>
                    <a:pt x="11149" y="8372"/>
                  </a:lnTo>
                  <a:lnTo>
                    <a:pt x="11137" y="8338"/>
                  </a:lnTo>
                  <a:lnTo>
                    <a:pt x="11103" y="8304"/>
                  </a:lnTo>
                  <a:lnTo>
                    <a:pt x="11080" y="8270"/>
                  </a:lnTo>
                  <a:lnTo>
                    <a:pt x="11035" y="8247"/>
                  </a:lnTo>
                  <a:lnTo>
                    <a:pt x="11001" y="8236"/>
                  </a:lnTo>
                  <a:lnTo>
                    <a:pt x="10955" y="8225"/>
                  </a:lnTo>
                  <a:lnTo>
                    <a:pt x="10955" y="5893"/>
                  </a:lnTo>
                  <a:lnTo>
                    <a:pt x="11024" y="5870"/>
                  </a:lnTo>
                  <a:lnTo>
                    <a:pt x="11080" y="5824"/>
                  </a:lnTo>
                  <a:lnTo>
                    <a:pt x="11115" y="5768"/>
                  </a:lnTo>
                  <a:lnTo>
                    <a:pt x="11126" y="5733"/>
                  </a:lnTo>
                  <a:lnTo>
                    <a:pt x="11126" y="5699"/>
                  </a:lnTo>
                  <a:lnTo>
                    <a:pt x="11115" y="5631"/>
                  </a:lnTo>
                  <a:lnTo>
                    <a:pt x="13139" y="4471"/>
                  </a:lnTo>
                  <a:lnTo>
                    <a:pt x="13174" y="4505"/>
                  </a:lnTo>
                  <a:lnTo>
                    <a:pt x="13208" y="4528"/>
                  </a:lnTo>
                  <a:lnTo>
                    <a:pt x="13253" y="4550"/>
                  </a:lnTo>
                  <a:lnTo>
                    <a:pt x="13310" y="4562"/>
                  </a:lnTo>
                  <a:lnTo>
                    <a:pt x="13344" y="4550"/>
                  </a:lnTo>
                  <a:lnTo>
                    <a:pt x="13390" y="4539"/>
                  </a:lnTo>
                  <a:lnTo>
                    <a:pt x="13424" y="4516"/>
                  </a:lnTo>
                  <a:lnTo>
                    <a:pt x="13458" y="4493"/>
                  </a:lnTo>
                  <a:lnTo>
                    <a:pt x="13481" y="4459"/>
                  </a:lnTo>
                  <a:lnTo>
                    <a:pt x="13503" y="4425"/>
                  </a:lnTo>
                  <a:lnTo>
                    <a:pt x="13515" y="4391"/>
                  </a:lnTo>
                  <a:lnTo>
                    <a:pt x="13515" y="4346"/>
                  </a:lnTo>
                  <a:lnTo>
                    <a:pt x="13515" y="4311"/>
                  </a:lnTo>
                  <a:lnTo>
                    <a:pt x="13503" y="4277"/>
                  </a:lnTo>
                  <a:lnTo>
                    <a:pt x="13481" y="4243"/>
                  </a:lnTo>
                  <a:lnTo>
                    <a:pt x="13458" y="4209"/>
                  </a:lnTo>
                  <a:lnTo>
                    <a:pt x="13401" y="4164"/>
                  </a:lnTo>
                  <a:lnTo>
                    <a:pt x="13367" y="4152"/>
                  </a:lnTo>
                  <a:lnTo>
                    <a:pt x="13333" y="4141"/>
                  </a:lnTo>
                  <a:lnTo>
                    <a:pt x="13333" y="1763"/>
                  </a:lnTo>
                  <a:lnTo>
                    <a:pt x="13390" y="1752"/>
                  </a:lnTo>
                  <a:lnTo>
                    <a:pt x="13435" y="1707"/>
                  </a:lnTo>
                  <a:lnTo>
                    <a:pt x="13469" y="1661"/>
                  </a:lnTo>
                  <a:lnTo>
                    <a:pt x="13492" y="1593"/>
                  </a:lnTo>
                  <a:lnTo>
                    <a:pt x="13481" y="1559"/>
                  </a:lnTo>
                  <a:lnTo>
                    <a:pt x="13469" y="1525"/>
                  </a:lnTo>
                  <a:lnTo>
                    <a:pt x="13435" y="1468"/>
                  </a:lnTo>
                  <a:lnTo>
                    <a:pt x="13378" y="1422"/>
                  </a:lnTo>
                  <a:lnTo>
                    <a:pt x="13344" y="1422"/>
                  </a:lnTo>
                  <a:lnTo>
                    <a:pt x="13310" y="1411"/>
                  </a:lnTo>
                  <a:lnTo>
                    <a:pt x="13265" y="1422"/>
                  </a:lnTo>
                  <a:lnTo>
                    <a:pt x="13219" y="1433"/>
                  </a:lnTo>
                  <a:lnTo>
                    <a:pt x="13185" y="1456"/>
                  </a:lnTo>
                  <a:lnTo>
                    <a:pt x="13162" y="1490"/>
                  </a:lnTo>
                  <a:lnTo>
                    <a:pt x="11115" y="319"/>
                  </a:lnTo>
                  <a:lnTo>
                    <a:pt x="11126" y="285"/>
                  </a:lnTo>
                  <a:lnTo>
                    <a:pt x="11126" y="250"/>
                  </a:lnTo>
                  <a:lnTo>
                    <a:pt x="11126" y="205"/>
                  </a:lnTo>
                  <a:lnTo>
                    <a:pt x="11115" y="171"/>
                  </a:lnTo>
                  <a:lnTo>
                    <a:pt x="11103" y="137"/>
                  </a:lnTo>
                  <a:lnTo>
                    <a:pt x="11069" y="114"/>
                  </a:lnTo>
                  <a:lnTo>
                    <a:pt x="11046" y="80"/>
                  </a:lnTo>
                  <a:lnTo>
                    <a:pt x="11012" y="68"/>
                  </a:lnTo>
                  <a:lnTo>
                    <a:pt x="10978" y="57"/>
                  </a:lnTo>
                  <a:lnTo>
                    <a:pt x="10898" y="57"/>
                  </a:lnTo>
                  <a:lnTo>
                    <a:pt x="10864" y="68"/>
                  </a:lnTo>
                  <a:lnTo>
                    <a:pt x="10830" y="80"/>
                  </a:lnTo>
                  <a:lnTo>
                    <a:pt x="10796" y="114"/>
                  </a:lnTo>
                  <a:lnTo>
                    <a:pt x="10773" y="137"/>
                  </a:lnTo>
                  <a:lnTo>
                    <a:pt x="10762" y="171"/>
                  </a:lnTo>
                  <a:lnTo>
                    <a:pt x="10751" y="205"/>
                  </a:lnTo>
                  <a:lnTo>
                    <a:pt x="10751" y="250"/>
                  </a:lnTo>
                  <a:lnTo>
                    <a:pt x="10762" y="307"/>
                  </a:lnTo>
                  <a:lnTo>
                    <a:pt x="8737" y="1479"/>
                  </a:lnTo>
                  <a:lnTo>
                    <a:pt x="8714" y="1433"/>
                  </a:lnTo>
                  <a:lnTo>
                    <a:pt x="8669" y="1411"/>
                  </a:lnTo>
                  <a:lnTo>
                    <a:pt x="8623" y="1388"/>
                  </a:lnTo>
                  <a:lnTo>
                    <a:pt x="8567" y="1377"/>
                  </a:lnTo>
                  <a:lnTo>
                    <a:pt x="8521" y="1388"/>
                  </a:lnTo>
                  <a:lnTo>
                    <a:pt x="8487" y="1399"/>
                  </a:lnTo>
                  <a:lnTo>
                    <a:pt x="8453" y="1422"/>
                  </a:lnTo>
                  <a:lnTo>
                    <a:pt x="8419" y="1445"/>
                  </a:lnTo>
                  <a:lnTo>
                    <a:pt x="8396" y="1479"/>
                  </a:lnTo>
                  <a:lnTo>
                    <a:pt x="8373" y="1513"/>
                  </a:lnTo>
                  <a:lnTo>
                    <a:pt x="8362" y="1547"/>
                  </a:lnTo>
                  <a:lnTo>
                    <a:pt x="8362" y="1593"/>
                  </a:lnTo>
                  <a:lnTo>
                    <a:pt x="8362" y="1627"/>
                  </a:lnTo>
                  <a:lnTo>
                    <a:pt x="8373" y="1672"/>
                  </a:lnTo>
                  <a:lnTo>
                    <a:pt x="8407" y="1729"/>
                  </a:lnTo>
                  <a:lnTo>
                    <a:pt x="8464" y="1775"/>
                  </a:lnTo>
                  <a:lnTo>
                    <a:pt x="8498" y="1786"/>
                  </a:lnTo>
                  <a:lnTo>
                    <a:pt x="8544" y="1798"/>
                  </a:lnTo>
                  <a:lnTo>
                    <a:pt x="8544" y="4141"/>
                  </a:lnTo>
                  <a:lnTo>
                    <a:pt x="8498" y="4152"/>
                  </a:lnTo>
                  <a:lnTo>
                    <a:pt x="8464" y="4164"/>
                  </a:lnTo>
                  <a:lnTo>
                    <a:pt x="8407" y="4209"/>
                  </a:lnTo>
                  <a:lnTo>
                    <a:pt x="8373" y="4277"/>
                  </a:lnTo>
                  <a:lnTo>
                    <a:pt x="8362" y="4311"/>
                  </a:lnTo>
                  <a:lnTo>
                    <a:pt x="8350" y="4346"/>
                  </a:lnTo>
                  <a:lnTo>
                    <a:pt x="8362" y="4391"/>
                  </a:lnTo>
                  <a:lnTo>
                    <a:pt x="8373" y="4425"/>
                  </a:lnTo>
                  <a:lnTo>
                    <a:pt x="6337" y="5597"/>
                  </a:lnTo>
                  <a:lnTo>
                    <a:pt x="6314" y="5563"/>
                  </a:lnTo>
                  <a:lnTo>
                    <a:pt x="6280" y="5540"/>
                  </a:lnTo>
                  <a:lnTo>
                    <a:pt x="6246" y="5529"/>
                  </a:lnTo>
                  <a:lnTo>
                    <a:pt x="6155" y="5529"/>
                  </a:lnTo>
                  <a:lnTo>
                    <a:pt x="6109" y="5551"/>
                  </a:lnTo>
                  <a:lnTo>
                    <a:pt x="6075" y="5574"/>
                  </a:lnTo>
                  <a:lnTo>
                    <a:pt x="6053" y="5608"/>
                  </a:lnTo>
                  <a:lnTo>
                    <a:pt x="4016" y="4425"/>
                  </a:lnTo>
                  <a:lnTo>
                    <a:pt x="4028" y="4391"/>
                  </a:lnTo>
                  <a:lnTo>
                    <a:pt x="4028" y="4346"/>
                  </a:lnTo>
                  <a:lnTo>
                    <a:pt x="4028" y="4311"/>
                  </a:lnTo>
                  <a:lnTo>
                    <a:pt x="4016" y="4277"/>
                  </a:lnTo>
                  <a:lnTo>
                    <a:pt x="3971" y="4220"/>
                  </a:lnTo>
                  <a:lnTo>
                    <a:pt x="3914" y="4175"/>
                  </a:lnTo>
                  <a:lnTo>
                    <a:pt x="3880" y="4164"/>
                  </a:lnTo>
                  <a:lnTo>
                    <a:pt x="3846" y="4152"/>
                  </a:lnTo>
                  <a:lnTo>
                    <a:pt x="3846" y="1809"/>
                  </a:lnTo>
                  <a:lnTo>
                    <a:pt x="3891" y="1798"/>
                  </a:lnTo>
                  <a:lnTo>
                    <a:pt x="3925" y="1786"/>
                  </a:lnTo>
                  <a:lnTo>
                    <a:pt x="3959" y="1763"/>
                  </a:lnTo>
                  <a:lnTo>
                    <a:pt x="3982" y="1741"/>
                  </a:lnTo>
                  <a:lnTo>
                    <a:pt x="4016" y="1707"/>
                  </a:lnTo>
                  <a:lnTo>
                    <a:pt x="4028" y="1672"/>
                  </a:lnTo>
                  <a:lnTo>
                    <a:pt x="4039" y="1638"/>
                  </a:lnTo>
                  <a:lnTo>
                    <a:pt x="4050" y="1593"/>
                  </a:lnTo>
                  <a:lnTo>
                    <a:pt x="4039" y="1547"/>
                  </a:lnTo>
                  <a:lnTo>
                    <a:pt x="4028" y="1502"/>
                  </a:lnTo>
                  <a:lnTo>
                    <a:pt x="4005" y="1468"/>
                  </a:lnTo>
                  <a:lnTo>
                    <a:pt x="3982" y="1433"/>
                  </a:lnTo>
                  <a:lnTo>
                    <a:pt x="3948" y="1411"/>
                  </a:lnTo>
                  <a:lnTo>
                    <a:pt x="3914" y="1388"/>
                  </a:lnTo>
                  <a:lnTo>
                    <a:pt x="3868" y="1377"/>
                  </a:lnTo>
                  <a:lnTo>
                    <a:pt x="3777" y="1377"/>
                  </a:lnTo>
                  <a:lnTo>
                    <a:pt x="3721" y="1399"/>
                  </a:lnTo>
                  <a:lnTo>
                    <a:pt x="3675" y="1433"/>
                  </a:lnTo>
                  <a:lnTo>
                    <a:pt x="3641" y="1479"/>
                  </a:lnTo>
                  <a:lnTo>
                    <a:pt x="1684" y="341"/>
                  </a:lnTo>
                  <a:lnTo>
                    <a:pt x="1696" y="296"/>
                  </a:lnTo>
                  <a:lnTo>
                    <a:pt x="1707" y="250"/>
                  </a:lnTo>
                  <a:lnTo>
                    <a:pt x="1696" y="194"/>
                  </a:lnTo>
                  <a:lnTo>
                    <a:pt x="1684" y="148"/>
                  </a:lnTo>
                  <a:lnTo>
                    <a:pt x="1662" y="114"/>
                  </a:lnTo>
                  <a:lnTo>
                    <a:pt x="1628" y="68"/>
                  </a:lnTo>
                  <a:lnTo>
                    <a:pt x="1593" y="46"/>
                  </a:lnTo>
                  <a:lnTo>
                    <a:pt x="1548" y="23"/>
                  </a:lnTo>
                  <a:lnTo>
                    <a:pt x="1502" y="12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1127568" y="0"/>
              <a:ext cx="537036" cy="331055"/>
            </a:xfrm>
            <a:custGeom>
              <a:avLst/>
              <a:gdLst/>
              <a:ahLst/>
              <a:cxnLst/>
              <a:rect l="l" t="t" r="r" b="b"/>
              <a:pathLst>
                <a:path w="5131" h="3163" extrusionOk="0">
                  <a:moveTo>
                    <a:pt x="137" y="0"/>
                  </a:moveTo>
                  <a:lnTo>
                    <a:pt x="137" y="1468"/>
                  </a:lnTo>
                  <a:lnTo>
                    <a:pt x="80" y="1491"/>
                  </a:lnTo>
                  <a:lnTo>
                    <a:pt x="34" y="1525"/>
                  </a:lnTo>
                  <a:lnTo>
                    <a:pt x="12" y="1582"/>
                  </a:lnTo>
                  <a:lnTo>
                    <a:pt x="0" y="1638"/>
                  </a:lnTo>
                  <a:lnTo>
                    <a:pt x="0" y="1673"/>
                  </a:lnTo>
                  <a:lnTo>
                    <a:pt x="12" y="1707"/>
                  </a:lnTo>
                  <a:lnTo>
                    <a:pt x="46" y="1752"/>
                  </a:lnTo>
                  <a:lnTo>
                    <a:pt x="103" y="1786"/>
                  </a:lnTo>
                  <a:lnTo>
                    <a:pt x="125" y="1798"/>
                  </a:lnTo>
                  <a:lnTo>
                    <a:pt x="160" y="1809"/>
                  </a:lnTo>
                  <a:lnTo>
                    <a:pt x="205" y="1798"/>
                  </a:lnTo>
                  <a:lnTo>
                    <a:pt x="239" y="1786"/>
                  </a:lnTo>
                  <a:lnTo>
                    <a:pt x="273" y="1764"/>
                  </a:lnTo>
                  <a:lnTo>
                    <a:pt x="307" y="1729"/>
                  </a:lnTo>
                  <a:lnTo>
                    <a:pt x="2366" y="2924"/>
                  </a:lnTo>
                  <a:lnTo>
                    <a:pt x="2355" y="2981"/>
                  </a:lnTo>
                  <a:lnTo>
                    <a:pt x="2366" y="3015"/>
                  </a:lnTo>
                  <a:lnTo>
                    <a:pt x="2366" y="3049"/>
                  </a:lnTo>
                  <a:lnTo>
                    <a:pt x="2412" y="3106"/>
                  </a:lnTo>
                  <a:lnTo>
                    <a:pt x="2469" y="3151"/>
                  </a:lnTo>
                  <a:lnTo>
                    <a:pt x="2503" y="3151"/>
                  </a:lnTo>
                  <a:lnTo>
                    <a:pt x="2537" y="3163"/>
                  </a:lnTo>
                  <a:lnTo>
                    <a:pt x="2571" y="3151"/>
                  </a:lnTo>
                  <a:lnTo>
                    <a:pt x="2605" y="3151"/>
                  </a:lnTo>
                  <a:lnTo>
                    <a:pt x="2662" y="3106"/>
                  </a:lnTo>
                  <a:lnTo>
                    <a:pt x="2696" y="3049"/>
                  </a:lnTo>
                  <a:lnTo>
                    <a:pt x="2708" y="3015"/>
                  </a:lnTo>
                  <a:lnTo>
                    <a:pt x="2708" y="2981"/>
                  </a:lnTo>
                  <a:lnTo>
                    <a:pt x="2696" y="2924"/>
                  </a:lnTo>
                  <a:lnTo>
                    <a:pt x="4721" y="1764"/>
                  </a:lnTo>
                  <a:lnTo>
                    <a:pt x="4755" y="1798"/>
                  </a:lnTo>
                  <a:lnTo>
                    <a:pt x="4801" y="1832"/>
                  </a:lnTo>
                  <a:lnTo>
                    <a:pt x="4846" y="1855"/>
                  </a:lnTo>
                  <a:lnTo>
                    <a:pt x="4903" y="1866"/>
                  </a:lnTo>
                  <a:lnTo>
                    <a:pt x="4949" y="1855"/>
                  </a:lnTo>
                  <a:lnTo>
                    <a:pt x="4994" y="1843"/>
                  </a:lnTo>
                  <a:lnTo>
                    <a:pt x="5028" y="1820"/>
                  </a:lnTo>
                  <a:lnTo>
                    <a:pt x="5062" y="1798"/>
                  </a:lnTo>
                  <a:lnTo>
                    <a:pt x="5097" y="1764"/>
                  </a:lnTo>
                  <a:lnTo>
                    <a:pt x="5119" y="1729"/>
                  </a:lnTo>
                  <a:lnTo>
                    <a:pt x="5131" y="1684"/>
                  </a:lnTo>
                  <a:lnTo>
                    <a:pt x="5131" y="1638"/>
                  </a:lnTo>
                  <a:lnTo>
                    <a:pt x="5131" y="1593"/>
                  </a:lnTo>
                  <a:lnTo>
                    <a:pt x="5119" y="1547"/>
                  </a:lnTo>
                  <a:lnTo>
                    <a:pt x="5097" y="1513"/>
                  </a:lnTo>
                  <a:lnTo>
                    <a:pt x="5074" y="1479"/>
                  </a:lnTo>
                  <a:lnTo>
                    <a:pt x="5040" y="1456"/>
                  </a:lnTo>
                  <a:lnTo>
                    <a:pt x="5006" y="1434"/>
                  </a:lnTo>
                  <a:lnTo>
                    <a:pt x="4971" y="1422"/>
                  </a:lnTo>
                  <a:lnTo>
                    <a:pt x="4926" y="1411"/>
                  </a:lnTo>
                  <a:lnTo>
                    <a:pt x="4926" y="0"/>
                  </a:lnTo>
                  <a:lnTo>
                    <a:pt x="4880" y="0"/>
                  </a:lnTo>
                  <a:lnTo>
                    <a:pt x="4880" y="1411"/>
                  </a:lnTo>
                  <a:lnTo>
                    <a:pt x="4835" y="1422"/>
                  </a:lnTo>
                  <a:lnTo>
                    <a:pt x="4801" y="1434"/>
                  </a:lnTo>
                  <a:lnTo>
                    <a:pt x="4767" y="1456"/>
                  </a:lnTo>
                  <a:lnTo>
                    <a:pt x="4733" y="1491"/>
                  </a:lnTo>
                  <a:lnTo>
                    <a:pt x="4710" y="1513"/>
                  </a:lnTo>
                  <a:lnTo>
                    <a:pt x="4698" y="1559"/>
                  </a:lnTo>
                  <a:lnTo>
                    <a:pt x="4687" y="1593"/>
                  </a:lnTo>
                  <a:lnTo>
                    <a:pt x="4676" y="1638"/>
                  </a:lnTo>
                  <a:lnTo>
                    <a:pt x="4687" y="1684"/>
                  </a:lnTo>
                  <a:lnTo>
                    <a:pt x="4698" y="1718"/>
                  </a:lnTo>
                  <a:lnTo>
                    <a:pt x="2685" y="2878"/>
                  </a:lnTo>
                  <a:lnTo>
                    <a:pt x="2651" y="2856"/>
                  </a:lnTo>
                  <a:lnTo>
                    <a:pt x="2617" y="2821"/>
                  </a:lnTo>
                  <a:lnTo>
                    <a:pt x="2583" y="2810"/>
                  </a:lnTo>
                  <a:lnTo>
                    <a:pt x="2492" y="2810"/>
                  </a:lnTo>
                  <a:lnTo>
                    <a:pt x="2446" y="2833"/>
                  </a:lnTo>
                  <a:lnTo>
                    <a:pt x="2412" y="2856"/>
                  </a:lnTo>
                  <a:lnTo>
                    <a:pt x="2389" y="2890"/>
                  </a:lnTo>
                  <a:lnTo>
                    <a:pt x="319" y="1695"/>
                  </a:lnTo>
                  <a:lnTo>
                    <a:pt x="330" y="1638"/>
                  </a:lnTo>
                  <a:lnTo>
                    <a:pt x="319" y="1570"/>
                  </a:lnTo>
                  <a:lnTo>
                    <a:pt x="296" y="1525"/>
                  </a:lnTo>
                  <a:lnTo>
                    <a:pt x="239" y="1491"/>
                  </a:lnTo>
                  <a:lnTo>
                    <a:pt x="182" y="146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0" y="0"/>
              <a:ext cx="675194" cy="763217"/>
            </a:xfrm>
            <a:custGeom>
              <a:avLst/>
              <a:gdLst/>
              <a:ahLst/>
              <a:cxnLst/>
              <a:rect l="l" t="t" r="r" b="b"/>
              <a:pathLst>
                <a:path w="6451" h="7292" extrusionOk="0">
                  <a:moveTo>
                    <a:pt x="1434" y="0"/>
                  </a:moveTo>
                  <a:lnTo>
                    <a:pt x="1434" y="1377"/>
                  </a:lnTo>
                  <a:lnTo>
                    <a:pt x="1377" y="1388"/>
                  </a:lnTo>
                  <a:lnTo>
                    <a:pt x="1332" y="1400"/>
                  </a:lnTo>
                  <a:lnTo>
                    <a:pt x="1298" y="1422"/>
                  </a:lnTo>
                  <a:lnTo>
                    <a:pt x="1264" y="1456"/>
                  </a:lnTo>
                  <a:lnTo>
                    <a:pt x="1229" y="1502"/>
                  </a:lnTo>
                  <a:lnTo>
                    <a:pt x="1207" y="1536"/>
                  </a:lnTo>
                  <a:lnTo>
                    <a:pt x="1195" y="1582"/>
                  </a:lnTo>
                  <a:lnTo>
                    <a:pt x="1195" y="1638"/>
                  </a:lnTo>
                  <a:lnTo>
                    <a:pt x="1195" y="1684"/>
                  </a:lnTo>
                  <a:lnTo>
                    <a:pt x="1218" y="1741"/>
                  </a:lnTo>
                  <a:lnTo>
                    <a:pt x="1" y="2435"/>
                  </a:lnTo>
                  <a:lnTo>
                    <a:pt x="1" y="2492"/>
                  </a:lnTo>
                  <a:lnTo>
                    <a:pt x="1229" y="1775"/>
                  </a:lnTo>
                  <a:lnTo>
                    <a:pt x="1275" y="1832"/>
                  </a:lnTo>
                  <a:lnTo>
                    <a:pt x="1332" y="1866"/>
                  </a:lnTo>
                  <a:lnTo>
                    <a:pt x="1389" y="1889"/>
                  </a:lnTo>
                  <a:lnTo>
                    <a:pt x="1457" y="1900"/>
                  </a:lnTo>
                  <a:lnTo>
                    <a:pt x="1525" y="1889"/>
                  </a:lnTo>
                  <a:lnTo>
                    <a:pt x="1582" y="1866"/>
                  </a:lnTo>
                  <a:lnTo>
                    <a:pt x="1639" y="1832"/>
                  </a:lnTo>
                  <a:lnTo>
                    <a:pt x="1673" y="1786"/>
                  </a:lnTo>
                  <a:lnTo>
                    <a:pt x="3607" y="2901"/>
                  </a:lnTo>
                  <a:lnTo>
                    <a:pt x="3595" y="2935"/>
                  </a:lnTo>
                  <a:lnTo>
                    <a:pt x="3595" y="2981"/>
                  </a:lnTo>
                  <a:lnTo>
                    <a:pt x="3595" y="3026"/>
                  </a:lnTo>
                  <a:lnTo>
                    <a:pt x="3607" y="3072"/>
                  </a:lnTo>
                  <a:lnTo>
                    <a:pt x="3630" y="3106"/>
                  </a:lnTo>
                  <a:lnTo>
                    <a:pt x="3652" y="3140"/>
                  </a:lnTo>
                  <a:lnTo>
                    <a:pt x="3686" y="3174"/>
                  </a:lnTo>
                  <a:lnTo>
                    <a:pt x="3721" y="3197"/>
                  </a:lnTo>
                  <a:lnTo>
                    <a:pt x="3755" y="3208"/>
                  </a:lnTo>
                  <a:lnTo>
                    <a:pt x="3800" y="3220"/>
                  </a:lnTo>
                  <a:lnTo>
                    <a:pt x="3800" y="5574"/>
                  </a:lnTo>
                  <a:lnTo>
                    <a:pt x="3743" y="5597"/>
                  </a:lnTo>
                  <a:lnTo>
                    <a:pt x="3698" y="5631"/>
                  </a:lnTo>
                  <a:lnTo>
                    <a:pt x="3664" y="5677"/>
                  </a:lnTo>
                  <a:lnTo>
                    <a:pt x="3664" y="5745"/>
                  </a:lnTo>
                  <a:lnTo>
                    <a:pt x="3664" y="5790"/>
                  </a:lnTo>
                  <a:lnTo>
                    <a:pt x="1628" y="6973"/>
                  </a:lnTo>
                  <a:lnTo>
                    <a:pt x="1593" y="6939"/>
                  </a:lnTo>
                  <a:lnTo>
                    <a:pt x="1559" y="6905"/>
                  </a:lnTo>
                  <a:lnTo>
                    <a:pt x="1514" y="6894"/>
                  </a:lnTo>
                  <a:lnTo>
                    <a:pt x="1457" y="6882"/>
                  </a:lnTo>
                  <a:lnTo>
                    <a:pt x="1400" y="6894"/>
                  </a:lnTo>
                  <a:lnTo>
                    <a:pt x="1355" y="6905"/>
                  </a:lnTo>
                  <a:lnTo>
                    <a:pt x="1320" y="6939"/>
                  </a:lnTo>
                  <a:lnTo>
                    <a:pt x="1286" y="6973"/>
                  </a:lnTo>
                  <a:lnTo>
                    <a:pt x="1" y="6234"/>
                  </a:lnTo>
                  <a:lnTo>
                    <a:pt x="1" y="6291"/>
                  </a:lnTo>
                  <a:lnTo>
                    <a:pt x="1264" y="7019"/>
                  </a:lnTo>
                  <a:lnTo>
                    <a:pt x="1252" y="7053"/>
                  </a:lnTo>
                  <a:lnTo>
                    <a:pt x="1252" y="7087"/>
                  </a:lnTo>
                  <a:lnTo>
                    <a:pt x="1252" y="7133"/>
                  </a:lnTo>
                  <a:lnTo>
                    <a:pt x="1264" y="7167"/>
                  </a:lnTo>
                  <a:lnTo>
                    <a:pt x="1286" y="7201"/>
                  </a:lnTo>
                  <a:lnTo>
                    <a:pt x="1309" y="7235"/>
                  </a:lnTo>
                  <a:lnTo>
                    <a:pt x="1343" y="7258"/>
                  </a:lnTo>
                  <a:lnTo>
                    <a:pt x="1377" y="7281"/>
                  </a:lnTo>
                  <a:lnTo>
                    <a:pt x="1411" y="7292"/>
                  </a:lnTo>
                  <a:lnTo>
                    <a:pt x="1502" y="7292"/>
                  </a:lnTo>
                  <a:lnTo>
                    <a:pt x="1537" y="7281"/>
                  </a:lnTo>
                  <a:lnTo>
                    <a:pt x="1571" y="7258"/>
                  </a:lnTo>
                  <a:lnTo>
                    <a:pt x="1605" y="7235"/>
                  </a:lnTo>
                  <a:lnTo>
                    <a:pt x="1628" y="7201"/>
                  </a:lnTo>
                  <a:lnTo>
                    <a:pt x="1650" y="7167"/>
                  </a:lnTo>
                  <a:lnTo>
                    <a:pt x="1662" y="7133"/>
                  </a:lnTo>
                  <a:lnTo>
                    <a:pt x="1662" y="7087"/>
                  </a:lnTo>
                  <a:lnTo>
                    <a:pt x="1662" y="7053"/>
                  </a:lnTo>
                  <a:lnTo>
                    <a:pt x="1650" y="7008"/>
                  </a:lnTo>
                  <a:lnTo>
                    <a:pt x="3686" y="5836"/>
                  </a:lnTo>
                  <a:lnTo>
                    <a:pt x="3709" y="5870"/>
                  </a:lnTo>
                  <a:lnTo>
                    <a:pt x="3743" y="5893"/>
                  </a:lnTo>
                  <a:lnTo>
                    <a:pt x="3789" y="5904"/>
                  </a:lnTo>
                  <a:lnTo>
                    <a:pt x="3823" y="5916"/>
                  </a:lnTo>
                  <a:lnTo>
                    <a:pt x="3857" y="5904"/>
                  </a:lnTo>
                  <a:lnTo>
                    <a:pt x="3891" y="5893"/>
                  </a:lnTo>
                  <a:lnTo>
                    <a:pt x="3948" y="5859"/>
                  </a:lnTo>
                  <a:lnTo>
                    <a:pt x="3982" y="5802"/>
                  </a:lnTo>
                  <a:lnTo>
                    <a:pt x="3994" y="5779"/>
                  </a:lnTo>
                  <a:lnTo>
                    <a:pt x="3994" y="5745"/>
                  </a:lnTo>
                  <a:lnTo>
                    <a:pt x="3982" y="5677"/>
                  </a:lnTo>
                  <a:lnTo>
                    <a:pt x="3959" y="5631"/>
                  </a:lnTo>
                  <a:lnTo>
                    <a:pt x="3903" y="5586"/>
                  </a:lnTo>
                  <a:lnTo>
                    <a:pt x="3846" y="5574"/>
                  </a:lnTo>
                  <a:lnTo>
                    <a:pt x="3846" y="3220"/>
                  </a:lnTo>
                  <a:lnTo>
                    <a:pt x="3891" y="3208"/>
                  </a:lnTo>
                  <a:lnTo>
                    <a:pt x="3937" y="3197"/>
                  </a:lnTo>
                  <a:lnTo>
                    <a:pt x="3971" y="3174"/>
                  </a:lnTo>
                  <a:lnTo>
                    <a:pt x="4005" y="3140"/>
                  </a:lnTo>
                  <a:lnTo>
                    <a:pt x="4028" y="3106"/>
                  </a:lnTo>
                  <a:lnTo>
                    <a:pt x="4050" y="3072"/>
                  </a:lnTo>
                  <a:lnTo>
                    <a:pt x="4062" y="3026"/>
                  </a:lnTo>
                  <a:lnTo>
                    <a:pt x="4062" y="2981"/>
                  </a:lnTo>
                  <a:lnTo>
                    <a:pt x="4062" y="2935"/>
                  </a:lnTo>
                  <a:lnTo>
                    <a:pt x="4050" y="2890"/>
                  </a:lnTo>
                  <a:lnTo>
                    <a:pt x="5984" y="1775"/>
                  </a:lnTo>
                  <a:lnTo>
                    <a:pt x="6030" y="1820"/>
                  </a:lnTo>
                  <a:lnTo>
                    <a:pt x="6075" y="1855"/>
                  </a:lnTo>
                  <a:lnTo>
                    <a:pt x="6132" y="1877"/>
                  </a:lnTo>
                  <a:lnTo>
                    <a:pt x="6200" y="1889"/>
                  </a:lnTo>
                  <a:lnTo>
                    <a:pt x="6246" y="1889"/>
                  </a:lnTo>
                  <a:lnTo>
                    <a:pt x="6291" y="1866"/>
                  </a:lnTo>
                  <a:lnTo>
                    <a:pt x="6337" y="1843"/>
                  </a:lnTo>
                  <a:lnTo>
                    <a:pt x="6382" y="1820"/>
                  </a:lnTo>
                  <a:lnTo>
                    <a:pt x="6405" y="1775"/>
                  </a:lnTo>
                  <a:lnTo>
                    <a:pt x="6428" y="1729"/>
                  </a:lnTo>
                  <a:lnTo>
                    <a:pt x="6451" y="1684"/>
                  </a:lnTo>
                  <a:lnTo>
                    <a:pt x="6451" y="1638"/>
                  </a:lnTo>
                  <a:lnTo>
                    <a:pt x="6451" y="1582"/>
                  </a:lnTo>
                  <a:lnTo>
                    <a:pt x="6428" y="1536"/>
                  </a:lnTo>
                  <a:lnTo>
                    <a:pt x="6417" y="1502"/>
                  </a:lnTo>
                  <a:lnTo>
                    <a:pt x="6382" y="1468"/>
                  </a:lnTo>
                  <a:lnTo>
                    <a:pt x="6348" y="1434"/>
                  </a:lnTo>
                  <a:lnTo>
                    <a:pt x="6303" y="1411"/>
                  </a:lnTo>
                  <a:lnTo>
                    <a:pt x="6269" y="1388"/>
                  </a:lnTo>
                  <a:lnTo>
                    <a:pt x="6212" y="1388"/>
                  </a:lnTo>
                  <a:lnTo>
                    <a:pt x="6212" y="0"/>
                  </a:lnTo>
                  <a:lnTo>
                    <a:pt x="6166" y="0"/>
                  </a:lnTo>
                  <a:lnTo>
                    <a:pt x="6166" y="1388"/>
                  </a:lnTo>
                  <a:lnTo>
                    <a:pt x="6121" y="1400"/>
                  </a:lnTo>
                  <a:lnTo>
                    <a:pt x="6087" y="1411"/>
                  </a:lnTo>
                  <a:lnTo>
                    <a:pt x="6041" y="1434"/>
                  </a:lnTo>
                  <a:lnTo>
                    <a:pt x="6007" y="1468"/>
                  </a:lnTo>
                  <a:lnTo>
                    <a:pt x="5984" y="1502"/>
                  </a:lnTo>
                  <a:lnTo>
                    <a:pt x="5962" y="1547"/>
                  </a:lnTo>
                  <a:lnTo>
                    <a:pt x="5950" y="1593"/>
                  </a:lnTo>
                  <a:lnTo>
                    <a:pt x="5950" y="1638"/>
                  </a:lnTo>
                  <a:lnTo>
                    <a:pt x="5950" y="1684"/>
                  </a:lnTo>
                  <a:lnTo>
                    <a:pt x="5962" y="1729"/>
                  </a:lnTo>
                  <a:lnTo>
                    <a:pt x="4028" y="2856"/>
                  </a:lnTo>
                  <a:lnTo>
                    <a:pt x="3994" y="2810"/>
                  </a:lnTo>
                  <a:lnTo>
                    <a:pt x="3937" y="2776"/>
                  </a:lnTo>
                  <a:lnTo>
                    <a:pt x="3891" y="2753"/>
                  </a:lnTo>
                  <a:lnTo>
                    <a:pt x="3823" y="2742"/>
                  </a:lnTo>
                  <a:lnTo>
                    <a:pt x="3766" y="2753"/>
                  </a:lnTo>
                  <a:lnTo>
                    <a:pt x="3709" y="2776"/>
                  </a:lnTo>
                  <a:lnTo>
                    <a:pt x="3664" y="2810"/>
                  </a:lnTo>
                  <a:lnTo>
                    <a:pt x="3630" y="2856"/>
                  </a:lnTo>
                  <a:lnTo>
                    <a:pt x="1696" y="1741"/>
                  </a:lnTo>
                  <a:lnTo>
                    <a:pt x="1719" y="1695"/>
                  </a:lnTo>
                  <a:lnTo>
                    <a:pt x="1719" y="1638"/>
                  </a:lnTo>
                  <a:lnTo>
                    <a:pt x="1719" y="1582"/>
                  </a:lnTo>
                  <a:lnTo>
                    <a:pt x="1707" y="1536"/>
                  </a:lnTo>
                  <a:lnTo>
                    <a:pt x="1684" y="1491"/>
                  </a:lnTo>
                  <a:lnTo>
                    <a:pt x="1650" y="1456"/>
                  </a:lnTo>
                  <a:lnTo>
                    <a:pt x="1616" y="1422"/>
                  </a:lnTo>
                  <a:lnTo>
                    <a:pt x="1571" y="1400"/>
                  </a:lnTo>
                  <a:lnTo>
                    <a:pt x="1525" y="1377"/>
                  </a:lnTo>
                  <a:lnTo>
                    <a:pt x="1480" y="1377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8" name="Google Shape;188;p10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9" name="Google Shape;189;p10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29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96085019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Complete grid">
  <p:cSld name="Blank - Complete grid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"/>
          <p:cNvSpPr/>
          <p:nvPr/>
        </p:nvSpPr>
        <p:spPr>
          <a:xfrm>
            <a:off x="0" y="0"/>
            <a:ext cx="9143953" cy="5143447"/>
          </a:xfrm>
          <a:custGeom>
            <a:avLst/>
            <a:gdLst/>
            <a:ahLst/>
            <a:cxnLst/>
            <a:rect l="l" t="t" r="r" b="b"/>
            <a:pathLst>
              <a:path w="87364" h="49142" extrusionOk="0">
                <a:moveTo>
                  <a:pt x="10512" y="1707"/>
                </a:moveTo>
                <a:lnTo>
                  <a:pt x="12514" y="2856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5"/>
                </a:lnTo>
                <a:lnTo>
                  <a:pt x="12503" y="3049"/>
                </a:lnTo>
                <a:lnTo>
                  <a:pt x="12525" y="3094"/>
                </a:lnTo>
                <a:lnTo>
                  <a:pt x="12548" y="3129"/>
                </a:lnTo>
                <a:lnTo>
                  <a:pt x="12582" y="3163"/>
                </a:lnTo>
                <a:lnTo>
                  <a:pt x="12616" y="3185"/>
                </a:lnTo>
                <a:lnTo>
                  <a:pt x="12662" y="3197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9"/>
                </a:lnTo>
                <a:lnTo>
                  <a:pt x="12594" y="5552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3"/>
                </a:lnTo>
                <a:lnTo>
                  <a:pt x="12514" y="5677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6"/>
                </a:lnTo>
                <a:lnTo>
                  <a:pt x="10296" y="6826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2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7"/>
                </a:lnTo>
                <a:lnTo>
                  <a:pt x="8203" y="5643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5"/>
                </a:lnTo>
                <a:lnTo>
                  <a:pt x="8009" y="3208"/>
                </a:lnTo>
                <a:lnTo>
                  <a:pt x="8055" y="3197"/>
                </a:lnTo>
                <a:lnTo>
                  <a:pt x="8100" y="3185"/>
                </a:lnTo>
                <a:lnTo>
                  <a:pt x="8134" y="3163"/>
                </a:lnTo>
                <a:lnTo>
                  <a:pt x="8168" y="3129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5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6"/>
                </a:lnTo>
                <a:lnTo>
                  <a:pt x="10205" y="1707"/>
                </a:lnTo>
                <a:lnTo>
                  <a:pt x="10239" y="1741"/>
                </a:lnTo>
                <a:lnTo>
                  <a:pt x="10273" y="1764"/>
                </a:lnTo>
                <a:lnTo>
                  <a:pt x="10318" y="1786"/>
                </a:lnTo>
                <a:lnTo>
                  <a:pt x="10364" y="1798"/>
                </a:lnTo>
                <a:lnTo>
                  <a:pt x="10409" y="1786"/>
                </a:lnTo>
                <a:lnTo>
                  <a:pt x="10444" y="1764"/>
                </a:lnTo>
                <a:lnTo>
                  <a:pt x="10478" y="1741"/>
                </a:lnTo>
                <a:lnTo>
                  <a:pt x="10512" y="1707"/>
                </a:lnTo>
                <a:close/>
                <a:moveTo>
                  <a:pt x="20056" y="1741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3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5"/>
                </a:lnTo>
                <a:lnTo>
                  <a:pt x="22103" y="5506"/>
                </a:lnTo>
                <a:lnTo>
                  <a:pt x="22069" y="5529"/>
                </a:lnTo>
                <a:lnTo>
                  <a:pt x="22035" y="5552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7"/>
                </a:lnTo>
                <a:lnTo>
                  <a:pt x="21967" y="5722"/>
                </a:lnTo>
                <a:lnTo>
                  <a:pt x="21967" y="5768"/>
                </a:lnTo>
                <a:lnTo>
                  <a:pt x="21990" y="5802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7" y="6826"/>
                </a:lnTo>
                <a:lnTo>
                  <a:pt x="19840" y="6814"/>
                </a:lnTo>
                <a:lnTo>
                  <a:pt x="19783" y="6826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2"/>
                </a:lnTo>
                <a:lnTo>
                  <a:pt x="17712" y="5768"/>
                </a:lnTo>
                <a:lnTo>
                  <a:pt x="17712" y="5722"/>
                </a:lnTo>
                <a:lnTo>
                  <a:pt x="17712" y="5677"/>
                </a:lnTo>
                <a:lnTo>
                  <a:pt x="17701" y="5631"/>
                </a:lnTo>
                <a:lnTo>
                  <a:pt x="17678" y="5597"/>
                </a:lnTo>
                <a:lnTo>
                  <a:pt x="17656" y="5563"/>
                </a:lnTo>
                <a:lnTo>
                  <a:pt x="17621" y="5529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3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4" y="1752"/>
                </a:lnTo>
                <a:lnTo>
                  <a:pt x="19658" y="1798"/>
                </a:lnTo>
                <a:lnTo>
                  <a:pt x="19715" y="1832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2"/>
                </a:lnTo>
                <a:lnTo>
                  <a:pt x="20022" y="1798"/>
                </a:lnTo>
                <a:lnTo>
                  <a:pt x="20056" y="1741"/>
                </a:lnTo>
                <a:close/>
                <a:moveTo>
                  <a:pt x="57924" y="1707"/>
                </a:moveTo>
                <a:lnTo>
                  <a:pt x="59949" y="2878"/>
                </a:lnTo>
                <a:lnTo>
                  <a:pt x="59938" y="2924"/>
                </a:lnTo>
                <a:lnTo>
                  <a:pt x="59938" y="2958"/>
                </a:lnTo>
                <a:lnTo>
                  <a:pt x="59938" y="3003"/>
                </a:lnTo>
                <a:lnTo>
                  <a:pt x="59949" y="3038"/>
                </a:lnTo>
                <a:lnTo>
                  <a:pt x="59983" y="3106"/>
                </a:lnTo>
                <a:lnTo>
                  <a:pt x="60052" y="3151"/>
                </a:lnTo>
                <a:lnTo>
                  <a:pt x="60086" y="3163"/>
                </a:lnTo>
                <a:lnTo>
                  <a:pt x="60120" y="3163"/>
                </a:lnTo>
                <a:lnTo>
                  <a:pt x="60120" y="5506"/>
                </a:lnTo>
                <a:lnTo>
                  <a:pt x="60074" y="5506"/>
                </a:lnTo>
                <a:lnTo>
                  <a:pt x="60040" y="5529"/>
                </a:lnTo>
                <a:lnTo>
                  <a:pt x="60006" y="5540"/>
                </a:lnTo>
                <a:lnTo>
                  <a:pt x="59972" y="5574"/>
                </a:lnTo>
                <a:lnTo>
                  <a:pt x="59949" y="5608"/>
                </a:lnTo>
                <a:lnTo>
                  <a:pt x="59938" y="5643"/>
                </a:lnTo>
                <a:lnTo>
                  <a:pt x="59927" y="5677"/>
                </a:lnTo>
                <a:lnTo>
                  <a:pt x="59915" y="5722"/>
                </a:lnTo>
                <a:lnTo>
                  <a:pt x="59927" y="5756"/>
                </a:lnTo>
                <a:lnTo>
                  <a:pt x="59938" y="5790"/>
                </a:lnTo>
                <a:lnTo>
                  <a:pt x="57970" y="6928"/>
                </a:lnTo>
                <a:lnTo>
                  <a:pt x="57924" y="6882"/>
                </a:lnTo>
                <a:lnTo>
                  <a:pt x="57879" y="6860"/>
                </a:lnTo>
                <a:lnTo>
                  <a:pt x="57833" y="6837"/>
                </a:lnTo>
                <a:lnTo>
                  <a:pt x="57765" y="6826"/>
                </a:lnTo>
                <a:lnTo>
                  <a:pt x="57708" y="6837"/>
                </a:lnTo>
                <a:lnTo>
                  <a:pt x="57663" y="6860"/>
                </a:lnTo>
                <a:lnTo>
                  <a:pt x="57606" y="6882"/>
                </a:lnTo>
                <a:lnTo>
                  <a:pt x="57572" y="6928"/>
                </a:lnTo>
                <a:lnTo>
                  <a:pt x="55570" y="5768"/>
                </a:lnTo>
                <a:lnTo>
                  <a:pt x="55581" y="5722"/>
                </a:lnTo>
                <a:lnTo>
                  <a:pt x="55570" y="5654"/>
                </a:lnTo>
                <a:lnTo>
                  <a:pt x="55536" y="5597"/>
                </a:lnTo>
                <a:lnTo>
                  <a:pt x="55490" y="5563"/>
                </a:lnTo>
                <a:lnTo>
                  <a:pt x="55422" y="5540"/>
                </a:lnTo>
                <a:lnTo>
                  <a:pt x="55422" y="3163"/>
                </a:lnTo>
                <a:lnTo>
                  <a:pt x="55490" y="3140"/>
                </a:lnTo>
                <a:lnTo>
                  <a:pt x="55547" y="3094"/>
                </a:lnTo>
                <a:lnTo>
                  <a:pt x="55581" y="3038"/>
                </a:lnTo>
                <a:lnTo>
                  <a:pt x="55593" y="2958"/>
                </a:lnTo>
                <a:lnTo>
                  <a:pt x="55593" y="2924"/>
                </a:lnTo>
                <a:lnTo>
                  <a:pt x="55581" y="2890"/>
                </a:lnTo>
                <a:lnTo>
                  <a:pt x="57617" y="1707"/>
                </a:lnTo>
                <a:lnTo>
                  <a:pt x="57640" y="1741"/>
                </a:lnTo>
                <a:lnTo>
                  <a:pt x="57686" y="1775"/>
                </a:lnTo>
                <a:lnTo>
                  <a:pt x="57720" y="1786"/>
                </a:lnTo>
                <a:lnTo>
                  <a:pt x="57765" y="1798"/>
                </a:lnTo>
                <a:lnTo>
                  <a:pt x="57822" y="1786"/>
                </a:lnTo>
                <a:lnTo>
                  <a:pt x="57856" y="1775"/>
                </a:lnTo>
                <a:lnTo>
                  <a:pt x="57890" y="1741"/>
                </a:lnTo>
                <a:lnTo>
                  <a:pt x="57924" y="1707"/>
                </a:lnTo>
                <a:close/>
                <a:moveTo>
                  <a:pt x="67400" y="1707"/>
                </a:moveTo>
                <a:lnTo>
                  <a:pt x="69402" y="2856"/>
                </a:lnTo>
                <a:lnTo>
                  <a:pt x="69380" y="2912"/>
                </a:lnTo>
                <a:lnTo>
                  <a:pt x="69380" y="2958"/>
                </a:lnTo>
                <a:lnTo>
                  <a:pt x="69380" y="3015"/>
                </a:lnTo>
                <a:lnTo>
                  <a:pt x="69391" y="3049"/>
                </a:lnTo>
                <a:lnTo>
                  <a:pt x="69414" y="3094"/>
                </a:lnTo>
                <a:lnTo>
                  <a:pt x="69436" y="3129"/>
                </a:lnTo>
                <a:lnTo>
                  <a:pt x="69471" y="3163"/>
                </a:lnTo>
                <a:lnTo>
                  <a:pt x="69516" y="3185"/>
                </a:lnTo>
                <a:lnTo>
                  <a:pt x="69550" y="3197"/>
                </a:lnTo>
                <a:lnTo>
                  <a:pt x="69596" y="3208"/>
                </a:lnTo>
                <a:lnTo>
                  <a:pt x="69596" y="5506"/>
                </a:lnTo>
                <a:lnTo>
                  <a:pt x="69562" y="5517"/>
                </a:lnTo>
                <a:lnTo>
                  <a:pt x="69527" y="5529"/>
                </a:lnTo>
                <a:lnTo>
                  <a:pt x="69493" y="5552"/>
                </a:lnTo>
                <a:lnTo>
                  <a:pt x="69459" y="5574"/>
                </a:lnTo>
                <a:lnTo>
                  <a:pt x="69436" y="5608"/>
                </a:lnTo>
                <a:lnTo>
                  <a:pt x="69414" y="5643"/>
                </a:lnTo>
                <a:lnTo>
                  <a:pt x="69414" y="5677"/>
                </a:lnTo>
                <a:lnTo>
                  <a:pt x="69402" y="5722"/>
                </a:lnTo>
                <a:lnTo>
                  <a:pt x="69402" y="5756"/>
                </a:lnTo>
                <a:lnTo>
                  <a:pt x="69414" y="5790"/>
                </a:lnTo>
                <a:lnTo>
                  <a:pt x="67457" y="6928"/>
                </a:lnTo>
                <a:lnTo>
                  <a:pt x="67412" y="6882"/>
                </a:lnTo>
                <a:lnTo>
                  <a:pt x="67366" y="6848"/>
                </a:lnTo>
                <a:lnTo>
                  <a:pt x="67309" y="6826"/>
                </a:lnTo>
                <a:lnTo>
                  <a:pt x="67195" y="6826"/>
                </a:lnTo>
                <a:lnTo>
                  <a:pt x="67139" y="6848"/>
                </a:lnTo>
                <a:lnTo>
                  <a:pt x="67093" y="6882"/>
                </a:lnTo>
                <a:lnTo>
                  <a:pt x="67048" y="6928"/>
                </a:lnTo>
                <a:lnTo>
                  <a:pt x="65091" y="5802"/>
                </a:lnTo>
                <a:lnTo>
                  <a:pt x="65102" y="5756"/>
                </a:lnTo>
                <a:lnTo>
                  <a:pt x="65102" y="5722"/>
                </a:lnTo>
                <a:lnTo>
                  <a:pt x="65102" y="5677"/>
                </a:lnTo>
                <a:lnTo>
                  <a:pt x="65091" y="5643"/>
                </a:lnTo>
                <a:lnTo>
                  <a:pt x="65068" y="5597"/>
                </a:lnTo>
                <a:lnTo>
                  <a:pt x="65045" y="5574"/>
                </a:lnTo>
                <a:lnTo>
                  <a:pt x="65023" y="5540"/>
                </a:lnTo>
                <a:lnTo>
                  <a:pt x="64989" y="5517"/>
                </a:lnTo>
                <a:lnTo>
                  <a:pt x="64943" y="5506"/>
                </a:lnTo>
                <a:lnTo>
                  <a:pt x="64909" y="5495"/>
                </a:lnTo>
                <a:lnTo>
                  <a:pt x="64909" y="3208"/>
                </a:lnTo>
                <a:lnTo>
                  <a:pt x="64954" y="3197"/>
                </a:lnTo>
                <a:lnTo>
                  <a:pt x="64989" y="3185"/>
                </a:lnTo>
                <a:lnTo>
                  <a:pt x="65034" y="3163"/>
                </a:lnTo>
                <a:lnTo>
                  <a:pt x="65068" y="3129"/>
                </a:lnTo>
                <a:lnTo>
                  <a:pt x="65091" y="3094"/>
                </a:lnTo>
                <a:lnTo>
                  <a:pt x="65114" y="3060"/>
                </a:lnTo>
                <a:lnTo>
                  <a:pt x="65125" y="3015"/>
                </a:lnTo>
                <a:lnTo>
                  <a:pt x="65125" y="2958"/>
                </a:lnTo>
                <a:lnTo>
                  <a:pt x="65125" y="2912"/>
                </a:lnTo>
                <a:lnTo>
                  <a:pt x="65102" y="2856"/>
                </a:lnTo>
                <a:lnTo>
                  <a:pt x="67104" y="1707"/>
                </a:lnTo>
                <a:lnTo>
                  <a:pt x="67127" y="1741"/>
                </a:lnTo>
                <a:lnTo>
                  <a:pt x="67161" y="1764"/>
                </a:lnTo>
                <a:lnTo>
                  <a:pt x="67207" y="1786"/>
                </a:lnTo>
                <a:lnTo>
                  <a:pt x="67252" y="1798"/>
                </a:lnTo>
                <a:lnTo>
                  <a:pt x="67298" y="1786"/>
                </a:lnTo>
                <a:lnTo>
                  <a:pt x="67343" y="1764"/>
                </a:lnTo>
                <a:lnTo>
                  <a:pt x="67377" y="1741"/>
                </a:lnTo>
                <a:lnTo>
                  <a:pt x="67400" y="1707"/>
                </a:lnTo>
                <a:close/>
                <a:moveTo>
                  <a:pt x="76944" y="1741"/>
                </a:moveTo>
                <a:lnTo>
                  <a:pt x="78901" y="2867"/>
                </a:lnTo>
                <a:lnTo>
                  <a:pt x="78878" y="2912"/>
                </a:lnTo>
                <a:lnTo>
                  <a:pt x="78878" y="2958"/>
                </a:lnTo>
                <a:lnTo>
                  <a:pt x="78878" y="3003"/>
                </a:lnTo>
                <a:lnTo>
                  <a:pt x="78889" y="3049"/>
                </a:lnTo>
                <a:lnTo>
                  <a:pt x="78912" y="3083"/>
                </a:lnTo>
                <a:lnTo>
                  <a:pt x="78935" y="3117"/>
                </a:lnTo>
                <a:lnTo>
                  <a:pt x="78969" y="3140"/>
                </a:lnTo>
                <a:lnTo>
                  <a:pt x="79003" y="3163"/>
                </a:lnTo>
                <a:lnTo>
                  <a:pt x="79037" y="3174"/>
                </a:lnTo>
                <a:lnTo>
                  <a:pt x="79083" y="3185"/>
                </a:lnTo>
                <a:lnTo>
                  <a:pt x="79083" y="5483"/>
                </a:lnTo>
                <a:lnTo>
                  <a:pt x="79037" y="5495"/>
                </a:lnTo>
                <a:lnTo>
                  <a:pt x="78992" y="5506"/>
                </a:lnTo>
                <a:lnTo>
                  <a:pt x="78958" y="5529"/>
                </a:lnTo>
                <a:lnTo>
                  <a:pt x="78923" y="5552"/>
                </a:lnTo>
                <a:lnTo>
                  <a:pt x="78901" y="5597"/>
                </a:lnTo>
                <a:lnTo>
                  <a:pt x="78878" y="5631"/>
                </a:lnTo>
                <a:lnTo>
                  <a:pt x="78867" y="5677"/>
                </a:lnTo>
                <a:lnTo>
                  <a:pt x="78855" y="5722"/>
                </a:lnTo>
                <a:lnTo>
                  <a:pt x="78867" y="5768"/>
                </a:lnTo>
                <a:lnTo>
                  <a:pt x="78878" y="5802"/>
                </a:lnTo>
                <a:lnTo>
                  <a:pt x="76933" y="6928"/>
                </a:lnTo>
                <a:lnTo>
                  <a:pt x="76899" y="6882"/>
                </a:lnTo>
                <a:lnTo>
                  <a:pt x="76853" y="6848"/>
                </a:lnTo>
                <a:lnTo>
                  <a:pt x="76796" y="6826"/>
                </a:lnTo>
                <a:lnTo>
                  <a:pt x="76728" y="6814"/>
                </a:lnTo>
                <a:lnTo>
                  <a:pt x="76671" y="6826"/>
                </a:lnTo>
                <a:lnTo>
                  <a:pt x="76614" y="6848"/>
                </a:lnTo>
                <a:lnTo>
                  <a:pt x="76569" y="6882"/>
                </a:lnTo>
                <a:lnTo>
                  <a:pt x="76523" y="6928"/>
                </a:lnTo>
                <a:lnTo>
                  <a:pt x="74589" y="5802"/>
                </a:lnTo>
                <a:lnTo>
                  <a:pt x="74601" y="5768"/>
                </a:lnTo>
                <a:lnTo>
                  <a:pt x="74601" y="5722"/>
                </a:lnTo>
                <a:lnTo>
                  <a:pt x="74601" y="5677"/>
                </a:lnTo>
                <a:lnTo>
                  <a:pt x="74589" y="5631"/>
                </a:lnTo>
                <a:lnTo>
                  <a:pt x="74567" y="5597"/>
                </a:lnTo>
                <a:lnTo>
                  <a:pt x="74544" y="5563"/>
                </a:lnTo>
                <a:lnTo>
                  <a:pt x="74510" y="5529"/>
                </a:lnTo>
                <a:lnTo>
                  <a:pt x="74476" y="5506"/>
                </a:lnTo>
                <a:lnTo>
                  <a:pt x="74430" y="5483"/>
                </a:lnTo>
                <a:lnTo>
                  <a:pt x="74385" y="5483"/>
                </a:lnTo>
                <a:lnTo>
                  <a:pt x="74385" y="3185"/>
                </a:lnTo>
                <a:lnTo>
                  <a:pt x="74430" y="3174"/>
                </a:lnTo>
                <a:lnTo>
                  <a:pt x="74464" y="3163"/>
                </a:lnTo>
                <a:lnTo>
                  <a:pt x="74498" y="3140"/>
                </a:lnTo>
                <a:lnTo>
                  <a:pt x="74533" y="3117"/>
                </a:lnTo>
                <a:lnTo>
                  <a:pt x="74555" y="3083"/>
                </a:lnTo>
                <a:lnTo>
                  <a:pt x="74567" y="3049"/>
                </a:lnTo>
                <a:lnTo>
                  <a:pt x="74578" y="3003"/>
                </a:lnTo>
                <a:lnTo>
                  <a:pt x="74589" y="2958"/>
                </a:lnTo>
                <a:lnTo>
                  <a:pt x="74578" y="2912"/>
                </a:lnTo>
                <a:lnTo>
                  <a:pt x="74567" y="2867"/>
                </a:lnTo>
                <a:lnTo>
                  <a:pt x="76512" y="1752"/>
                </a:lnTo>
                <a:lnTo>
                  <a:pt x="76557" y="1798"/>
                </a:lnTo>
                <a:lnTo>
                  <a:pt x="76603" y="1832"/>
                </a:lnTo>
                <a:lnTo>
                  <a:pt x="76660" y="1866"/>
                </a:lnTo>
                <a:lnTo>
                  <a:pt x="76796" y="1866"/>
                </a:lnTo>
                <a:lnTo>
                  <a:pt x="76853" y="1832"/>
                </a:lnTo>
                <a:lnTo>
                  <a:pt x="76910" y="1798"/>
                </a:lnTo>
                <a:lnTo>
                  <a:pt x="76944" y="1741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5"/>
                </a:lnTo>
                <a:lnTo>
                  <a:pt x="26733" y="3049"/>
                </a:lnTo>
                <a:lnTo>
                  <a:pt x="26745" y="3094"/>
                </a:lnTo>
                <a:lnTo>
                  <a:pt x="26779" y="3129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7"/>
                </a:lnTo>
                <a:lnTo>
                  <a:pt x="26927" y="3197"/>
                </a:lnTo>
                <a:lnTo>
                  <a:pt x="26927" y="5483"/>
                </a:lnTo>
                <a:lnTo>
                  <a:pt x="26892" y="5495"/>
                </a:lnTo>
                <a:lnTo>
                  <a:pt x="26847" y="5506"/>
                </a:lnTo>
                <a:lnTo>
                  <a:pt x="26813" y="5529"/>
                </a:lnTo>
                <a:lnTo>
                  <a:pt x="26779" y="5563"/>
                </a:lnTo>
                <a:lnTo>
                  <a:pt x="26745" y="5597"/>
                </a:lnTo>
                <a:lnTo>
                  <a:pt x="26733" y="5631"/>
                </a:lnTo>
                <a:lnTo>
                  <a:pt x="26722" y="5677"/>
                </a:lnTo>
                <a:lnTo>
                  <a:pt x="26710" y="5722"/>
                </a:lnTo>
                <a:lnTo>
                  <a:pt x="26710" y="5768"/>
                </a:lnTo>
                <a:lnTo>
                  <a:pt x="26733" y="5802"/>
                </a:lnTo>
                <a:lnTo>
                  <a:pt x="24754" y="6939"/>
                </a:lnTo>
                <a:lnTo>
                  <a:pt x="24720" y="6905"/>
                </a:lnTo>
                <a:lnTo>
                  <a:pt x="24686" y="6882"/>
                </a:lnTo>
                <a:lnTo>
                  <a:pt x="24629" y="6860"/>
                </a:lnTo>
                <a:lnTo>
                  <a:pt x="24583" y="6848"/>
                </a:lnTo>
                <a:lnTo>
                  <a:pt x="24526" y="6860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2"/>
                </a:lnTo>
                <a:lnTo>
                  <a:pt x="22445" y="5768"/>
                </a:lnTo>
                <a:lnTo>
                  <a:pt x="22456" y="5722"/>
                </a:lnTo>
                <a:lnTo>
                  <a:pt x="22445" y="5677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9"/>
                </a:lnTo>
                <a:lnTo>
                  <a:pt x="22319" y="5506"/>
                </a:lnTo>
                <a:lnTo>
                  <a:pt x="22285" y="5495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3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3" y="1718"/>
                </a:lnTo>
                <a:lnTo>
                  <a:pt x="24447" y="1764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43682" y="1707"/>
                </a:moveTo>
                <a:lnTo>
                  <a:pt x="45753" y="2890"/>
                </a:lnTo>
                <a:lnTo>
                  <a:pt x="45741" y="2924"/>
                </a:lnTo>
                <a:lnTo>
                  <a:pt x="45730" y="2958"/>
                </a:lnTo>
                <a:lnTo>
                  <a:pt x="45753" y="3026"/>
                </a:lnTo>
                <a:lnTo>
                  <a:pt x="45787" y="3083"/>
                </a:lnTo>
                <a:lnTo>
                  <a:pt x="45832" y="3117"/>
                </a:lnTo>
                <a:lnTo>
                  <a:pt x="45901" y="3140"/>
                </a:lnTo>
                <a:lnTo>
                  <a:pt x="45901" y="5472"/>
                </a:lnTo>
                <a:lnTo>
                  <a:pt x="45844" y="5472"/>
                </a:lnTo>
                <a:lnTo>
                  <a:pt x="45798" y="5495"/>
                </a:lnTo>
                <a:lnTo>
                  <a:pt x="45764" y="5517"/>
                </a:lnTo>
                <a:lnTo>
                  <a:pt x="45730" y="5552"/>
                </a:lnTo>
                <a:lnTo>
                  <a:pt x="45696" y="5586"/>
                </a:lnTo>
                <a:lnTo>
                  <a:pt x="45673" y="5620"/>
                </a:lnTo>
                <a:lnTo>
                  <a:pt x="45662" y="5677"/>
                </a:lnTo>
                <a:lnTo>
                  <a:pt x="45650" y="5722"/>
                </a:lnTo>
                <a:lnTo>
                  <a:pt x="45662" y="5768"/>
                </a:lnTo>
                <a:lnTo>
                  <a:pt x="45673" y="5813"/>
                </a:lnTo>
                <a:lnTo>
                  <a:pt x="43728" y="6939"/>
                </a:lnTo>
                <a:lnTo>
                  <a:pt x="43694" y="6894"/>
                </a:lnTo>
                <a:lnTo>
                  <a:pt x="43648" y="6860"/>
                </a:lnTo>
                <a:lnTo>
                  <a:pt x="43603" y="6837"/>
                </a:lnTo>
                <a:lnTo>
                  <a:pt x="43478" y="6837"/>
                </a:lnTo>
                <a:lnTo>
                  <a:pt x="43432" y="6860"/>
                </a:lnTo>
                <a:lnTo>
                  <a:pt x="43387" y="6894"/>
                </a:lnTo>
                <a:lnTo>
                  <a:pt x="43353" y="6928"/>
                </a:lnTo>
                <a:lnTo>
                  <a:pt x="41385" y="5790"/>
                </a:lnTo>
                <a:lnTo>
                  <a:pt x="41396" y="5722"/>
                </a:lnTo>
                <a:lnTo>
                  <a:pt x="41385" y="5677"/>
                </a:lnTo>
                <a:lnTo>
                  <a:pt x="41373" y="5643"/>
                </a:lnTo>
                <a:lnTo>
                  <a:pt x="41362" y="5608"/>
                </a:lnTo>
                <a:lnTo>
                  <a:pt x="41339" y="5574"/>
                </a:lnTo>
                <a:lnTo>
                  <a:pt x="41305" y="5552"/>
                </a:lnTo>
                <a:lnTo>
                  <a:pt x="41271" y="5529"/>
                </a:lnTo>
                <a:lnTo>
                  <a:pt x="41237" y="5506"/>
                </a:lnTo>
                <a:lnTo>
                  <a:pt x="41203" y="5506"/>
                </a:lnTo>
                <a:lnTo>
                  <a:pt x="41203" y="3197"/>
                </a:lnTo>
                <a:lnTo>
                  <a:pt x="41248" y="3197"/>
                </a:lnTo>
                <a:lnTo>
                  <a:pt x="41282" y="3174"/>
                </a:lnTo>
                <a:lnTo>
                  <a:pt x="41316" y="3151"/>
                </a:lnTo>
                <a:lnTo>
                  <a:pt x="41351" y="3129"/>
                </a:lnTo>
                <a:lnTo>
                  <a:pt x="41373" y="3094"/>
                </a:lnTo>
                <a:lnTo>
                  <a:pt x="41396" y="3049"/>
                </a:lnTo>
                <a:lnTo>
                  <a:pt x="41407" y="3003"/>
                </a:lnTo>
                <a:lnTo>
                  <a:pt x="41407" y="2958"/>
                </a:lnTo>
                <a:lnTo>
                  <a:pt x="41407" y="2912"/>
                </a:lnTo>
                <a:lnTo>
                  <a:pt x="41396" y="2867"/>
                </a:lnTo>
                <a:lnTo>
                  <a:pt x="43398" y="1707"/>
                </a:lnTo>
                <a:lnTo>
                  <a:pt x="43421" y="1741"/>
                </a:lnTo>
                <a:lnTo>
                  <a:pt x="43455" y="1764"/>
                </a:lnTo>
                <a:lnTo>
                  <a:pt x="43500" y="1775"/>
                </a:lnTo>
                <a:lnTo>
                  <a:pt x="43535" y="1786"/>
                </a:lnTo>
                <a:lnTo>
                  <a:pt x="43580" y="1775"/>
                </a:lnTo>
                <a:lnTo>
                  <a:pt x="43626" y="1764"/>
                </a:lnTo>
                <a:lnTo>
                  <a:pt x="43660" y="1741"/>
                </a:lnTo>
                <a:lnTo>
                  <a:pt x="43682" y="1707"/>
                </a:lnTo>
                <a:close/>
                <a:moveTo>
                  <a:pt x="81642" y="1718"/>
                </a:moveTo>
                <a:lnTo>
                  <a:pt x="83622" y="2867"/>
                </a:lnTo>
                <a:lnTo>
                  <a:pt x="83610" y="2912"/>
                </a:lnTo>
                <a:lnTo>
                  <a:pt x="83599" y="2958"/>
                </a:lnTo>
                <a:lnTo>
                  <a:pt x="83610" y="3015"/>
                </a:lnTo>
                <a:lnTo>
                  <a:pt x="83622" y="3049"/>
                </a:lnTo>
                <a:lnTo>
                  <a:pt x="83644" y="3094"/>
                </a:lnTo>
                <a:lnTo>
                  <a:pt x="83667" y="3129"/>
                </a:lnTo>
                <a:lnTo>
                  <a:pt x="83701" y="3151"/>
                </a:lnTo>
                <a:lnTo>
                  <a:pt x="83735" y="3174"/>
                </a:lnTo>
                <a:lnTo>
                  <a:pt x="83781" y="3197"/>
                </a:lnTo>
                <a:lnTo>
                  <a:pt x="83826" y="3197"/>
                </a:lnTo>
                <a:lnTo>
                  <a:pt x="83826" y="5483"/>
                </a:lnTo>
                <a:lnTo>
                  <a:pt x="83781" y="5495"/>
                </a:lnTo>
                <a:lnTo>
                  <a:pt x="83735" y="5506"/>
                </a:lnTo>
                <a:lnTo>
                  <a:pt x="83701" y="5529"/>
                </a:lnTo>
                <a:lnTo>
                  <a:pt x="83667" y="5563"/>
                </a:lnTo>
                <a:lnTo>
                  <a:pt x="83644" y="5597"/>
                </a:lnTo>
                <a:lnTo>
                  <a:pt x="83622" y="5631"/>
                </a:lnTo>
                <a:lnTo>
                  <a:pt x="83610" y="5677"/>
                </a:lnTo>
                <a:lnTo>
                  <a:pt x="83599" y="5722"/>
                </a:lnTo>
                <a:lnTo>
                  <a:pt x="83610" y="5768"/>
                </a:lnTo>
                <a:lnTo>
                  <a:pt x="83622" y="5802"/>
                </a:lnTo>
                <a:lnTo>
                  <a:pt x="81642" y="6939"/>
                </a:lnTo>
                <a:lnTo>
                  <a:pt x="81608" y="6905"/>
                </a:lnTo>
                <a:lnTo>
                  <a:pt x="81574" y="6882"/>
                </a:lnTo>
                <a:lnTo>
                  <a:pt x="81528" y="6860"/>
                </a:lnTo>
                <a:lnTo>
                  <a:pt x="81472" y="6848"/>
                </a:lnTo>
                <a:lnTo>
                  <a:pt x="81415" y="6860"/>
                </a:lnTo>
                <a:lnTo>
                  <a:pt x="81369" y="6882"/>
                </a:lnTo>
                <a:lnTo>
                  <a:pt x="81335" y="6905"/>
                </a:lnTo>
                <a:lnTo>
                  <a:pt x="81301" y="6939"/>
                </a:lnTo>
                <a:lnTo>
                  <a:pt x="79322" y="5802"/>
                </a:lnTo>
                <a:lnTo>
                  <a:pt x="79333" y="5768"/>
                </a:lnTo>
                <a:lnTo>
                  <a:pt x="79344" y="5722"/>
                </a:lnTo>
                <a:lnTo>
                  <a:pt x="79333" y="5677"/>
                </a:lnTo>
                <a:lnTo>
                  <a:pt x="79322" y="5631"/>
                </a:lnTo>
                <a:lnTo>
                  <a:pt x="79310" y="5597"/>
                </a:lnTo>
                <a:lnTo>
                  <a:pt x="79276" y="5563"/>
                </a:lnTo>
                <a:lnTo>
                  <a:pt x="79253" y="5529"/>
                </a:lnTo>
                <a:lnTo>
                  <a:pt x="79208" y="5506"/>
                </a:lnTo>
                <a:lnTo>
                  <a:pt x="79174" y="5495"/>
                </a:lnTo>
                <a:lnTo>
                  <a:pt x="79128" y="5483"/>
                </a:lnTo>
                <a:lnTo>
                  <a:pt x="79128" y="3185"/>
                </a:lnTo>
                <a:lnTo>
                  <a:pt x="79174" y="3174"/>
                </a:lnTo>
                <a:lnTo>
                  <a:pt x="79208" y="3163"/>
                </a:lnTo>
                <a:lnTo>
                  <a:pt x="79242" y="3140"/>
                </a:lnTo>
                <a:lnTo>
                  <a:pt x="79265" y="3117"/>
                </a:lnTo>
                <a:lnTo>
                  <a:pt x="79287" y="3083"/>
                </a:lnTo>
                <a:lnTo>
                  <a:pt x="79310" y="3049"/>
                </a:lnTo>
                <a:lnTo>
                  <a:pt x="79322" y="3003"/>
                </a:lnTo>
                <a:lnTo>
                  <a:pt x="79322" y="2958"/>
                </a:lnTo>
                <a:lnTo>
                  <a:pt x="79322" y="2912"/>
                </a:lnTo>
                <a:lnTo>
                  <a:pt x="79310" y="2878"/>
                </a:lnTo>
                <a:lnTo>
                  <a:pt x="81301" y="1718"/>
                </a:lnTo>
                <a:lnTo>
                  <a:pt x="81335" y="1764"/>
                </a:lnTo>
                <a:lnTo>
                  <a:pt x="81369" y="1786"/>
                </a:lnTo>
                <a:lnTo>
                  <a:pt x="81415" y="1809"/>
                </a:lnTo>
                <a:lnTo>
                  <a:pt x="81472" y="1820"/>
                </a:lnTo>
                <a:lnTo>
                  <a:pt x="81528" y="1809"/>
                </a:lnTo>
                <a:lnTo>
                  <a:pt x="81574" y="1786"/>
                </a:lnTo>
                <a:lnTo>
                  <a:pt x="81608" y="1752"/>
                </a:lnTo>
                <a:lnTo>
                  <a:pt x="81642" y="1718"/>
                </a:lnTo>
                <a:close/>
                <a:moveTo>
                  <a:pt x="5825" y="1741"/>
                </a:moveTo>
                <a:lnTo>
                  <a:pt x="7759" y="2856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5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9"/>
                </a:lnTo>
                <a:lnTo>
                  <a:pt x="7839" y="3163"/>
                </a:lnTo>
                <a:lnTo>
                  <a:pt x="7884" y="3185"/>
                </a:lnTo>
                <a:lnTo>
                  <a:pt x="7918" y="3197"/>
                </a:lnTo>
                <a:lnTo>
                  <a:pt x="7964" y="3208"/>
                </a:lnTo>
                <a:lnTo>
                  <a:pt x="7964" y="5495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3"/>
                </a:lnTo>
                <a:lnTo>
                  <a:pt x="7770" y="5677"/>
                </a:lnTo>
                <a:lnTo>
                  <a:pt x="7759" y="5722"/>
                </a:lnTo>
                <a:lnTo>
                  <a:pt x="7770" y="5756"/>
                </a:lnTo>
                <a:lnTo>
                  <a:pt x="7782" y="5802"/>
                </a:lnTo>
                <a:lnTo>
                  <a:pt x="5780" y="6951"/>
                </a:lnTo>
                <a:lnTo>
                  <a:pt x="5757" y="6917"/>
                </a:lnTo>
                <a:lnTo>
                  <a:pt x="5711" y="6882"/>
                </a:lnTo>
                <a:lnTo>
                  <a:pt x="5666" y="6871"/>
                </a:lnTo>
                <a:lnTo>
                  <a:pt x="5620" y="6860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7"/>
                </a:lnTo>
                <a:lnTo>
                  <a:pt x="5450" y="6951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7"/>
                </a:lnTo>
                <a:lnTo>
                  <a:pt x="3459" y="5643"/>
                </a:lnTo>
                <a:lnTo>
                  <a:pt x="3436" y="5608"/>
                </a:lnTo>
                <a:lnTo>
                  <a:pt x="3414" y="5574"/>
                </a:lnTo>
                <a:lnTo>
                  <a:pt x="3379" y="5552"/>
                </a:lnTo>
                <a:lnTo>
                  <a:pt x="3345" y="5529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3"/>
                </a:lnTo>
                <a:lnTo>
                  <a:pt x="3311" y="3163"/>
                </a:lnTo>
                <a:lnTo>
                  <a:pt x="3345" y="3151"/>
                </a:lnTo>
                <a:lnTo>
                  <a:pt x="3402" y="3106"/>
                </a:lnTo>
                <a:lnTo>
                  <a:pt x="3436" y="3038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4"/>
                </a:lnTo>
                <a:lnTo>
                  <a:pt x="3436" y="2878"/>
                </a:lnTo>
                <a:lnTo>
                  <a:pt x="5416" y="1741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5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1"/>
                </a:lnTo>
                <a:close/>
                <a:moveTo>
                  <a:pt x="34264" y="1729"/>
                </a:moveTo>
                <a:lnTo>
                  <a:pt x="36220" y="2867"/>
                </a:lnTo>
                <a:lnTo>
                  <a:pt x="36209" y="2912"/>
                </a:lnTo>
                <a:lnTo>
                  <a:pt x="36209" y="2958"/>
                </a:lnTo>
                <a:lnTo>
                  <a:pt x="36209" y="3003"/>
                </a:lnTo>
                <a:lnTo>
                  <a:pt x="36220" y="3049"/>
                </a:lnTo>
                <a:lnTo>
                  <a:pt x="36243" y="3083"/>
                </a:lnTo>
                <a:lnTo>
                  <a:pt x="36266" y="3117"/>
                </a:lnTo>
                <a:lnTo>
                  <a:pt x="36300" y="3140"/>
                </a:lnTo>
                <a:lnTo>
                  <a:pt x="36334" y="3163"/>
                </a:lnTo>
                <a:lnTo>
                  <a:pt x="36368" y="3185"/>
                </a:lnTo>
                <a:lnTo>
                  <a:pt x="36414" y="3185"/>
                </a:lnTo>
                <a:lnTo>
                  <a:pt x="36414" y="5529"/>
                </a:lnTo>
                <a:lnTo>
                  <a:pt x="36379" y="5529"/>
                </a:lnTo>
                <a:lnTo>
                  <a:pt x="36345" y="5540"/>
                </a:lnTo>
                <a:lnTo>
                  <a:pt x="36288" y="5586"/>
                </a:lnTo>
                <a:lnTo>
                  <a:pt x="36243" y="5643"/>
                </a:lnTo>
                <a:lnTo>
                  <a:pt x="36232" y="5688"/>
                </a:lnTo>
                <a:lnTo>
                  <a:pt x="36232" y="5722"/>
                </a:lnTo>
                <a:lnTo>
                  <a:pt x="36243" y="5790"/>
                </a:lnTo>
                <a:lnTo>
                  <a:pt x="34218" y="6951"/>
                </a:lnTo>
                <a:lnTo>
                  <a:pt x="34195" y="6917"/>
                </a:lnTo>
                <a:lnTo>
                  <a:pt x="34150" y="6894"/>
                </a:lnTo>
                <a:lnTo>
                  <a:pt x="34104" y="6871"/>
                </a:lnTo>
                <a:lnTo>
                  <a:pt x="34013" y="6871"/>
                </a:lnTo>
                <a:lnTo>
                  <a:pt x="33968" y="6894"/>
                </a:lnTo>
                <a:lnTo>
                  <a:pt x="33934" y="6917"/>
                </a:lnTo>
                <a:lnTo>
                  <a:pt x="33900" y="6951"/>
                </a:lnTo>
                <a:lnTo>
                  <a:pt x="31909" y="5802"/>
                </a:lnTo>
                <a:lnTo>
                  <a:pt x="31920" y="5756"/>
                </a:lnTo>
                <a:lnTo>
                  <a:pt x="31920" y="5722"/>
                </a:lnTo>
                <a:lnTo>
                  <a:pt x="31920" y="5677"/>
                </a:lnTo>
                <a:lnTo>
                  <a:pt x="31909" y="5631"/>
                </a:lnTo>
                <a:lnTo>
                  <a:pt x="31886" y="5597"/>
                </a:lnTo>
                <a:lnTo>
                  <a:pt x="31863" y="5563"/>
                </a:lnTo>
                <a:lnTo>
                  <a:pt x="31829" y="5540"/>
                </a:lnTo>
                <a:lnTo>
                  <a:pt x="31795" y="5517"/>
                </a:lnTo>
                <a:lnTo>
                  <a:pt x="31761" y="5495"/>
                </a:lnTo>
                <a:lnTo>
                  <a:pt x="31716" y="5495"/>
                </a:lnTo>
                <a:lnTo>
                  <a:pt x="31716" y="3129"/>
                </a:lnTo>
                <a:lnTo>
                  <a:pt x="31772" y="3117"/>
                </a:lnTo>
                <a:lnTo>
                  <a:pt x="31818" y="3072"/>
                </a:lnTo>
                <a:lnTo>
                  <a:pt x="31852" y="3026"/>
                </a:lnTo>
                <a:lnTo>
                  <a:pt x="31863" y="2958"/>
                </a:lnTo>
                <a:lnTo>
                  <a:pt x="31852" y="2901"/>
                </a:lnTo>
                <a:lnTo>
                  <a:pt x="33866" y="1741"/>
                </a:lnTo>
                <a:lnTo>
                  <a:pt x="33900" y="1786"/>
                </a:lnTo>
                <a:lnTo>
                  <a:pt x="33945" y="1820"/>
                </a:lnTo>
                <a:lnTo>
                  <a:pt x="34002" y="1843"/>
                </a:lnTo>
                <a:lnTo>
                  <a:pt x="34059" y="1855"/>
                </a:lnTo>
                <a:lnTo>
                  <a:pt x="34116" y="1843"/>
                </a:lnTo>
                <a:lnTo>
                  <a:pt x="34173" y="1820"/>
                </a:lnTo>
                <a:lnTo>
                  <a:pt x="34230" y="1786"/>
                </a:lnTo>
                <a:lnTo>
                  <a:pt x="34264" y="1729"/>
                </a:lnTo>
                <a:close/>
                <a:moveTo>
                  <a:pt x="48460" y="1718"/>
                </a:moveTo>
                <a:lnTo>
                  <a:pt x="50451" y="2867"/>
                </a:lnTo>
                <a:lnTo>
                  <a:pt x="50428" y="2912"/>
                </a:lnTo>
                <a:lnTo>
                  <a:pt x="50428" y="2958"/>
                </a:lnTo>
                <a:lnTo>
                  <a:pt x="50428" y="3003"/>
                </a:lnTo>
                <a:lnTo>
                  <a:pt x="50439" y="3049"/>
                </a:lnTo>
                <a:lnTo>
                  <a:pt x="50462" y="3083"/>
                </a:lnTo>
                <a:lnTo>
                  <a:pt x="50485" y="3117"/>
                </a:lnTo>
                <a:lnTo>
                  <a:pt x="50519" y="3140"/>
                </a:lnTo>
                <a:lnTo>
                  <a:pt x="50553" y="3163"/>
                </a:lnTo>
                <a:lnTo>
                  <a:pt x="50599" y="3174"/>
                </a:lnTo>
                <a:lnTo>
                  <a:pt x="50633" y="3185"/>
                </a:lnTo>
                <a:lnTo>
                  <a:pt x="50633" y="5517"/>
                </a:lnTo>
                <a:lnTo>
                  <a:pt x="50599" y="5517"/>
                </a:lnTo>
                <a:lnTo>
                  <a:pt x="50565" y="5529"/>
                </a:lnTo>
                <a:lnTo>
                  <a:pt x="50530" y="5552"/>
                </a:lnTo>
                <a:lnTo>
                  <a:pt x="50496" y="5574"/>
                </a:lnTo>
                <a:lnTo>
                  <a:pt x="50474" y="5608"/>
                </a:lnTo>
                <a:lnTo>
                  <a:pt x="50462" y="5643"/>
                </a:lnTo>
                <a:lnTo>
                  <a:pt x="50451" y="5677"/>
                </a:lnTo>
                <a:lnTo>
                  <a:pt x="50439" y="5722"/>
                </a:lnTo>
                <a:lnTo>
                  <a:pt x="50451" y="5756"/>
                </a:lnTo>
                <a:lnTo>
                  <a:pt x="50451" y="5790"/>
                </a:lnTo>
                <a:lnTo>
                  <a:pt x="48449" y="6951"/>
                </a:lnTo>
                <a:lnTo>
                  <a:pt x="48415" y="6917"/>
                </a:lnTo>
                <a:lnTo>
                  <a:pt x="48381" y="6882"/>
                </a:lnTo>
                <a:lnTo>
                  <a:pt x="48335" y="6860"/>
                </a:lnTo>
                <a:lnTo>
                  <a:pt x="48233" y="6860"/>
                </a:lnTo>
                <a:lnTo>
                  <a:pt x="48187" y="6882"/>
                </a:lnTo>
                <a:lnTo>
                  <a:pt x="48142" y="6905"/>
                </a:lnTo>
                <a:lnTo>
                  <a:pt x="48108" y="6939"/>
                </a:lnTo>
                <a:lnTo>
                  <a:pt x="46151" y="5802"/>
                </a:lnTo>
                <a:lnTo>
                  <a:pt x="46162" y="5768"/>
                </a:lnTo>
                <a:lnTo>
                  <a:pt x="46162" y="5722"/>
                </a:lnTo>
                <a:lnTo>
                  <a:pt x="46162" y="5677"/>
                </a:lnTo>
                <a:lnTo>
                  <a:pt x="46151" y="5631"/>
                </a:lnTo>
                <a:lnTo>
                  <a:pt x="46128" y="5586"/>
                </a:lnTo>
                <a:lnTo>
                  <a:pt x="46094" y="5552"/>
                </a:lnTo>
                <a:lnTo>
                  <a:pt x="46071" y="5517"/>
                </a:lnTo>
                <a:lnTo>
                  <a:pt x="46026" y="5495"/>
                </a:lnTo>
                <a:lnTo>
                  <a:pt x="45992" y="5483"/>
                </a:lnTo>
                <a:lnTo>
                  <a:pt x="45946" y="5472"/>
                </a:lnTo>
                <a:lnTo>
                  <a:pt x="45946" y="3140"/>
                </a:lnTo>
                <a:lnTo>
                  <a:pt x="46003" y="3117"/>
                </a:lnTo>
                <a:lnTo>
                  <a:pt x="46049" y="3072"/>
                </a:lnTo>
                <a:lnTo>
                  <a:pt x="46071" y="3026"/>
                </a:lnTo>
                <a:lnTo>
                  <a:pt x="46083" y="2958"/>
                </a:lnTo>
                <a:lnTo>
                  <a:pt x="46071" y="2901"/>
                </a:lnTo>
                <a:lnTo>
                  <a:pt x="48108" y="1729"/>
                </a:lnTo>
                <a:lnTo>
                  <a:pt x="48142" y="1764"/>
                </a:lnTo>
                <a:lnTo>
                  <a:pt x="48176" y="1798"/>
                </a:lnTo>
                <a:lnTo>
                  <a:pt x="48233" y="1809"/>
                </a:lnTo>
                <a:lnTo>
                  <a:pt x="48278" y="1820"/>
                </a:lnTo>
                <a:lnTo>
                  <a:pt x="48335" y="1809"/>
                </a:lnTo>
                <a:lnTo>
                  <a:pt x="48381" y="1798"/>
                </a:lnTo>
                <a:lnTo>
                  <a:pt x="48426" y="1764"/>
                </a:lnTo>
                <a:lnTo>
                  <a:pt x="48460" y="1718"/>
                </a:lnTo>
                <a:close/>
                <a:moveTo>
                  <a:pt x="53170" y="1707"/>
                </a:moveTo>
                <a:lnTo>
                  <a:pt x="55206" y="2878"/>
                </a:lnTo>
                <a:lnTo>
                  <a:pt x="55194" y="2924"/>
                </a:lnTo>
                <a:lnTo>
                  <a:pt x="55194" y="2958"/>
                </a:lnTo>
                <a:lnTo>
                  <a:pt x="55194" y="3003"/>
                </a:lnTo>
                <a:lnTo>
                  <a:pt x="55206" y="3038"/>
                </a:lnTo>
                <a:lnTo>
                  <a:pt x="55217" y="3072"/>
                </a:lnTo>
                <a:lnTo>
                  <a:pt x="55240" y="3106"/>
                </a:lnTo>
                <a:lnTo>
                  <a:pt x="55308" y="3140"/>
                </a:lnTo>
                <a:lnTo>
                  <a:pt x="55342" y="3163"/>
                </a:lnTo>
                <a:lnTo>
                  <a:pt x="55376" y="3163"/>
                </a:lnTo>
                <a:lnTo>
                  <a:pt x="55376" y="5540"/>
                </a:lnTo>
                <a:lnTo>
                  <a:pt x="55308" y="5552"/>
                </a:lnTo>
                <a:lnTo>
                  <a:pt x="55251" y="5597"/>
                </a:lnTo>
                <a:lnTo>
                  <a:pt x="55217" y="5654"/>
                </a:lnTo>
                <a:lnTo>
                  <a:pt x="55206" y="5688"/>
                </a:lnTo>
                <a:lnTo>
                  <a:pt x="55206" y="5722"/>
                </a:lnTo>
                <a:lnTo>
                  <a:pt x="55217" y="5779"/>
                </a:lnTo>
                <a:lnTo>
                  <a:pt x="53192" y="6951"/>
                </a:lnTo>
                <a:lnTo>
                  <a:pt x="53158" y="6905"/>
                </a:lnTo>
                <a:lnTo>
                  <a:pt x="53124" y="6882"/>
                </a:lnTo>
                <a:lnTo>
                  <a:pt x="53067" y="6860"/>
                </a:lnTo>
                <a:lnTo>
                  <a:pt x="52965" y="6860"/>
                </a:lnTo>
                <a:lnTo>
                  <a:pt x="52919" y="6882"/>
                </a:lnTo>
                <a:lnTo>
                  <a:pt x="52885" y="6905"/>
                </a:lnTo>
                <a:lnTo>
                  <a:pt x="52851" y="6939"/>
                </a:lnTo>
                <a:lnTo>
                  <a:pt x="50849" y="5779"/>
                </a:lnTo>
                <a:lnTo>
                  <a:pt x="50860" y="5722"/>
                </a:lnTo>
                <a:lnTo>
                  <a:pt x="50849" y="5688"/>
                </a:lnTo>
                <a:lnTo>
                  <a:pt x="50849" y="5643"/>
                </a:lnTo>
                <a:lnTo>
                  <a:pt x="50803" y="5586"/>
                </a:lnTo>
                <a:lnTo>
                  <a:pt x="50747" y="5540"/>
                </a:lnTo>
                <a:lnTo>
                  <a:pt x="50678" y="5517"/>
                </a:lnTo>
                <a:lnTo>
                  <a:pt x="50678" y="3185"/>
                </a:lnTo>
                <a:lnTo>
                  <a:pt x="50724" y="3174"/>
                </a:lnTo>
                <a:lnTo>
                  <a:pt x="50758" y="3163"/>
                </a:lnTo>
                <a:lnTo>
                  <a:pt x="50815" y="3106"/>
                </a:lnTo>
                <a:lnTo>
                  <a:pt x="50838" y="3083"/>
                </a:lnTo>
                <a:lnTo>
                  <a:pt x="50860" y="3038"/>
                </a:lnTo>
                <a:lnTo>
                  <a:pt x="50872" y="3003"/>
                </a:lnTo>
                <a:lnTo>
                  <a:pt x="50872" y="2958"/>
                </a:lnTo>
                <a:lnTo>
                  <a:pt x="50872" y="2924"/>
                </a:lnTo>
                <a:lnTo>
                  <a:pt x="50860" y="2878"/>
                </a:lnTo>
                <a:lnTo>
                  <a:pt x="52874" y="1718"/>
                </a:lnTo>
                <a:lnTo>
                  <a:pt x="52897" y="1741"/>
                </a:lnTo>
                <a:lnTo>
                  <a:pt x="52931" y="1775"/>
                </a:lnTo>
                <a:lnTo>
                  <a:pt x="52976" y="1786"/>
                </a:lnTo>
                <a:lnTo>
                  <a:pt x="53022" y="1798"/>
                </a:lnTo>
                <a:lnTo>
                  <a:pt x="53067" y="1786"/>
                </a:lnTo>
                <a:lnTo>
                  <a:pt x="53113" y="1764"/>
                </a:lnTo>
                <a:lnTo>
                  <a:pt x="53147" y="1741"/>
                </a:lnTo>
                <a:lnTo>
                  <a:pt x="53170" y="1707"/>
                </a:lnTo>
                <a:close/>
                <a:moveTo>
                  <a:pt x="62714" y="1741"/>
                </a:moveTo>
                <a:lnTo>
                  <a:pt x="64659" y="2856"/>
                </a:lnTo>
                <a:lnTo>
                  <a:pt x="64636" y="2912"/>
                </a:lnTo>
                <a:lnTo>
                  <a:pt x="64636" y="2958"/>
                </a:lnTo>
                <a:lnTo>
                  <a:pt x="64636" y="3015"/>
                </a:lnTo>
                <a:lnTo>
                  <a:pt x="64647" y="3060"/>
                </a:lnTo>
                <a:lnTo>
                  <a:pt x="64670" y="3094"/>
                </a:lnTo>
                <a:lnTo>
                  <a:pt x="64693" y="3129"/>
                </a:lnTo>
                <a:lnTo>
                  <a:pt x="64727" y="3163"/>
                </a:lnTo>
                <a:lnTo>
                  <a:pt x="64772" y="3185"/>
                </a:lnTo>
                <a:lnTo>
                  <a:pt x="64818" y="3197"/>
                </a:lnTo>
                <a:lnTo>
                  <a:pt x="64863" y="3208"/>
                </a:lnTo>
                <a:lnTo>
                  <a:pt x="64863" y="5495"/>
                </a:lnTo>
                <a:lnTo>
                  <a:pt x="64818" y="5506"/>
                </a:lnTo>
                <a:lnTo>
                  <a:pt x="64784" y="5517"/>
                </a:lnTo>
                <a:lnTo>
                  <a:pt x="64750" y="5540"/>
                </a:lnTo>
                <a:lnTo>
                  <a:pt x="64716" y="5574"/>
                </a:lnTo>
                <a:lnTo>
                  <a:pt x="64693" y="5597"/>
                </a:lnTo>
                <a:lnTo>
                  <a:pt x="64670" y="5643"/>
                </a:lnTo>
                <a:lnTo>
                  <a:pt x="64659" y="5677"/>
                </a:lnTo>
                <a:lnTo>
                  <a:pt x="64659" y="5722"/>
                </a:lnTo>
                <a:lnTo>
                  <a:pt x="64659" y="5756"/>
                </a:lnTo>
                <a:lnTo>
                  <a:pt x="64670" y="5802"/>
                </a:lnTo>
                <a:lnTo>
                  <a:pt x="62679" y="6951"/>
                </a:lnTo>
                <a:lnTo>
                  <a:pt x="62645" y="6917"/>
                </a:lnTo>
                <a:lnTo>
                  <a:pt x="62600" y="6882"/>
                </a:lnTo>
                <a:lnTo>
                  <a:pt x="62566" y="6871"/>
                </a:lnTo>
                <a:lnTo>
                  <a:pt x="62509" y="6860"/>
                </a:lnTo>
                <a:lnTo>
                  <a:pt x="62463" y="6871"/>
                </a:lnTo>
                <a:lnTo>
                  <a:pt x="62418" y="6882"/>
                </a:lnTo>
                <a:lnTo>
                  <a:pt x="62372" y="6917"/>
                </a:lnTo>
                <a:lnTo>
                  <a:pt x="62350" y="6951"/>
                </a:lnTo>
                <a:lnTo>
                  <a:pt x="60347" y="5790"/>
                </a:lnTo>
                <a:lnTo>
                  <a:pt x="60359" y="5756"/>
                </a:lnTo>
                <a:lnTo>
                  <a:pt x="60359" y="5722"/>
                </a:lnTo>
                <a:lnTo>
                  <a:pt x="60359" y="5677"/>
                </a:lnTo>
                <a:lnTo>
                  <a:pt x="60347" y="5643"/>
                </a:lnTo>
                <a:lnTo>
                  <a:pt x="60325" y="5608"/>
                </a:lnTo>
                <a:lnTo>
                  <a:pt x="60302" y="5574"/>
                </a:lnTo>
                <a:lnTo>
                  <a:pt x="60279" y="5552"/>
                </a:lnTo>
                <a:lnTo>
                  <a:pt x="60245" y="5529"/>
                </a:lnTo>
                <a:lnTo>
                  <a:pt x="60200" y="5506"/>
                </a:lnTo>
                <a:lnTo>
                  <a:pt x="60165" y="5506"/>
                </a:lnTo>
                <a:lnTo>
                  <a:pt x="60165" y="3163"/>
                </a:lnTo>
                <a:lnTo>
                  <a:pt x="60200" y="3163"/>
                </a:lnTo>
                <a:lnTo>
                  <a:pt x="60234" y="3151"/>
                </a:lnTo>
                <a:lnTo>
                  <a:pt x="60291" y="3106"/>
                </a:lnTo>
                <a:lnTo>
                  <a:pt x="60336" y="3038"/>
                </a:lnTo>
                <a:lnTo>
                  <a:pt x="60347" y="3003"/>
                </a:lnTo>
                <a:lnTo>
                  <a:pt x="60347" y="2958"/>
                </a:lnTo>
                <a:lnTo>
                  <a:pt x="60347" y="2924"/>
                </a:lnTo>
                <a:lnTo>
                  <a:pt x="60325" y="2878"/>
                </a:lnTo>
                <a:lnTo>
                  <a:pt x="62304" y="1741"/>
                </a:lnTo>
                <a:lnTo>
                  <a:pt x="62350" y="1786"/>
                </a:lnTo>
                <a:lnTo>
                  <a:pt x="62395" y="1820"/>
                </a:lnTo>
                <a:lnTo>
                  <a:pt x="62452" y="1843"/>
                </a:lnTo>
                <a:lnTo>
                  <a:pt x="62509" y="1855"/>
                </a:lnTo>
                <a:lnTo>
                  <a:pt x="62577" y="1843"/>
                </a:lnTo>
                <a:lnTo>
                  <a:pt x="62634" y="1820"/>
                </a:lnTo>
                <a:lnTo>
                  <a:pt x="62679" y="1786"/>
                </a:lnTo>
                <a:lnTo>
                  <a:pt x="62714" y="1741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3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9"/>
                </a:lnTo>
                <a:lnTo>
                  <a:pt x="17292" y="5552"/>
                </a:lnTo>
                <a:lnTo>
                  <a:pt x="17257" y="5586"/>
                </a:lnTo>
                <a:lnTo>
                  <a:pt x="17246" y="5631"/>
                </a:lnTo>
                <a:lnTo>
                  <a:pt x="17235" y="5677"/>
                </a:lnTo>
                <a:lnTo>
                  <a:pt x="17223" y="5722"/>
                </a:lnTo>
                <a:lnTo>
                  <a:pt x="17235" y="5768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4"/>
                </a:lnTo>
                <a:lnTo>
                  <a:pt x="15062" y="6894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7"/>
                </a:lnTo>
                <a:lnTo>
                  <a:pt x="12935" y="5643"/>
                </a:lnTo>
                <a:lnTo>
                  <a:pt x="12912" y="5608"/>
                </a:lnTo>
                <a:lnTo>
                  <a:pt x="12889" y="5574"/>
                </a:lnTo>
                <a:lnTo>
                  <a:pt x="12867" y="5552"/>
                </a:lnTo>
                <a:lnTo>
                  <a:pt x="12832" y="5529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7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9"/>
                </a:lnTo>
                <a:lnTo>
                  <a:pt x="12935" y="3094"/>
                </a:lnTo>
                <a:lnTo>
                  <a:pt x="12958" y="3049"/>
                </a:lnTo>
                <a:lnTo>
                  <a:pt x="12969" y="3015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29486" y="1718"/>
                </a:moveTo>
                <a:lnTo>
                  <a:pt x="31534" y="2890"/>
                </a:lnTo>
                <a:lnTo>
                  <a:pt x="31522" y="2924"/>
                </a:lnTo>
                <a:lnTo>
                  <a:pt x="31522" y="2958"/>
                </a:lnTo>
                <a:lnTo>
                  <a:pt x="31534" y="3026"/>
                </a:lnTo>
                <a:lnTo>
                  <a:pt x="31568" y="3083"/>
                </a:lnTo>
                <a:lnTo>
                  <a:pt x="31613" y="3117"/>
                </a:lnTo>
                <a:lnTo>
                  <a:pt x="31670" y="3140"/>
                </a:lnTo>
                <a:lnTo>
                  <a:pt x="31670" y="5483"/>
                </a:lnTo>
                <a:lnTo>
                  <a:pt x="31625" y="5495"/>
                </a:lnTo>
                <a:lnTo>
                  <a:pt x="31590" y="5506"/>
                </a:lnTo>
                <a:lnTo>
                  <a:pt x="31545" y="5529"/>
                </a:lnTo>
                <a:lnTo>
                  <a:pt x="31522" y="5563"/>
                </a:lnTo>
                <a:lnTo>
                  <a:pt x="31488" y="5597"/>
                </a:lnTo>
                <a:lnTo>
                  <a:pt x="31477" y="5631"/>
                </a:lnTo>
                <a:lnTo>
                  <a:pt x="31454" y="5677"/>
                </a:lnTo>
                <a:lnTo>
                  <a:pt x="31454" y="5722"/>
                </a:lnTo>
                <a:lnTo>
                  <a:pt x="31454" y="5768"/>
                </a:lnTo>
                <a:lnTo>
                  <a:pt x="31465" y="5802"/>
                </a:lnTo>
                <a:lnTo>
                  <a:pt x="29463" y="6962"/>
                </a:lnTo>
                <a:lnTo>
                  <a:pt x="29429" y="6939"/>
                </a:lnTo>
                <a:lnTo>
                  <a:pt x="29395" y="6917"/>
                </a:lnTo>
                <a:lnTo>
                  <a:pt x="29361" y="6905"/>
                </a:lnTo>
                <a:lnTo>
                  <a:pt x="29315" y="6894"/>
                </a:lnTo>
                <a:lnTo>
                  <a:pt x="29281" y="6905"/>
                </a:lnTo>
                <a:lnTo>
                  <a:pt x="29247" y="6917"/>
                </a:lnTo>
                <a:lnTo>
                  <a:pt x="29213" y="6939"/>
                </a:lnTo>
                <a:lnTo>
                  <a:pt x="29179" y="6962"/>
                </a:lnTo>
                <a:lnTo>
                  <a:pt x="27177" y="5802"/>
                </a:lnTo>
                <a:lnTo>
                  <a:pt x="27188" y="5756"/>
                </a:lnTo>
                <a:lnTo>
                  <a:pt x="27188" y="5722"/>
                </a:lnTo>
                <a:lnTo>
                  <a:pt x="27188" y="5677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8" y="5495"/>
                </a:lnTo>
                <a:lnTo>
                  <a:pt x="26972" y="5483"/>
                </a:lnTo>
                <a:lnTo>
                  <a:pt x="26972" y="3197"/>
                </a:lnTo>
                <a:lnTo>
                  <a:pt x="27018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9156" y="1718"/>
                </a:lnTo>
                <a:lnTo>
                  <a:pt x="29190" y="1752"/>
                </a:lnTo>
                <a:lnTo>
                  <a:pt x="29224" y="1786"/>
                </a:lnTo>
                <a:lnTo>
                  <a:pt x="29270" y="1798"/>
                </a:lnTo>
                <a:lnTo>
                  <a:pt x="29315" y="1809"/>
                </a:lnTo>
                <a:lnTo>
                  <a:pt x="29372" y="1798"/>
                </a:lnTo>
                <a:lnTo>
                  <a:pt x="29418" y="1775"/>
                </a:lnTo>
                <a:lnTo>
                  <a:pt x="29452" y="1752"/>
                </a:lnTo>
                <a:lnTo>
                  <a:pt x="29486" y="1718"/>
                </a:lnTo>
                <a:close/>
                <a:moveTo>
                  <a:pt x="72223" y="1752"/>
                </a:moveTo>
                <a:lnTo>
                  <a:pt x="74157" y="2867"/>
                </a:lnTo>
                <a:lnTo>
                  <a:pt x="74134" y="2912"/>
                </a:lnTo>
                <a:lnTo>
                  <a:pt x="74134" y="2958"/>
                </a:lnTo>
                <a:lnTo>
                  <a:pt x="74134" y="3003"/>
                </a:lnTo>
                <a:lnTo>
                  <a:pt x="74146" y="3049"/>
                </a:lnTo>
                <a:lnTo>
                  <a:pt x="74169" y="3083"/>
                </a:lnTo>
                <a:lnTo>
                  <a:pt x="74191" y="3117"/>
                </a:lnTo>
                <a:lnTo>
                  <a:pt x="74225" y="3140"/>
                </a:lnTo>
                <a:lnTo>
                  <a:pt x="74260" y="3163"/>
                </a:lnTo>
                <a:lnTo>
                  <a:pt x="74305" y="3185"/>
                </a:lnTo>
                <a:lnTo>
                  <a:pt x="74339" y="3185"/>
                </a:lnTo>
                <a:lnTo>
                  <a:pt x="74339" y="5483"/>
                </a:lnTo>
                <a:lnTo>
                  <a:pt x="74294" y="5483"/>
                </a:lnTo>
                <a:lnTo>
                  <a:pt x="74248" y="5506"/>
                </a:lnTo>
                <a:lnTo>
                  <a:pt x="74214" y="5529"/>
                </a:lnTo>
                <a:lnTo>
                  <a:pt x="74180" y="5552"/>
                </a:lnTo>
                <a:lnTo>
                  <a:pt x="74157" y="5586"/>
                </a:lnTo>
                <a:lnTo>
                  <a:pt x="74134" y="5631"/>
                </a:lnTo>
                <a:lnTo>
                  <a:pt x="74123" y="5677"/>
                </a:lnTo>
                <a:lnTo>
                  <a:pt x="74112" y="5722"/>
                </a:lnTo>
                <a:lnTo>
                  <a:pt x="74123" y="5768"/>
                </a:lnTo>
                <a:lnTo>
                  <a:pt x="74134" y="5813"/>
                </a:lnTo>
                <a:lnTo>
                  <a:pt x="72132" y="6962"/>
                </a:lnTo>
                <a:lnTo>
                  <a:pt x="72110" y="6928"/>
                </a:lnTo>
                <a:lnTo>
                  <a:pt x="72075" y="6905"/>
                </a:lnTo>
                <a:lnTo>
                  <a:pt x="72030" y="6894"/>
                </a:lnTo>
                <a:lnTo>
                  <a:pt x="71950" y="6894"/>
                </a:lnTo>
                <a:lnTo>
                  <a:pt x="71916" y="6905"/>
                </a:lnTo>
                <a:lnTo>
                  <a:pt x="71882" y="6928"/>
                </a:lnTo>
                <a:lnTo>
                  <a:pt x="71848" y="6962"/>
                </a:lnTo>
                <a:lnTo>
                  <a:pt x="69823" y="5790"/>
                </a:lnTo>
                <a:lnTo>
                  <a:pt x="69835" y="5722"/>
                </a:lnTo>
                <a:lnTo>
                  <a:pt x="69835" y="5677"/>
                </a:lnTo>
                <a:lnTo>
                  <a:pt x="69823" y="5643"/>
                </a:lnTo>
                <a:lnTo>
                  <a:pt x="69800" y="5608"/>
                </a:lnTo>
                <a:lnTo>
                  <a:pt x="69778" y="5574"/>
                </a:lnTo>
                <a:lnTo>
                  <a:pt x="69755" y="5552"/>
                </a:lnTo>
                <a:lnTo>
                  <a:pt x="69721" y="5529"/>
                </a:lnTo>
                <a:lnTo>
                  <a:pt x="69687" y="5517"/>
                </a:lnTo>
                <a:lnTo>
                  <a:pt x="69641" y="5506"/>
                </a:lnTo>
                <a:lnTo>
                  <a:pt x="69641" y="3208"/>
                </a:lnTo>
                <a:lnTo>
                  <a:pt x="69687" y="3197"/>
                </a:lnTo>
                <a:lnTo>
                  <a:pt x="69732" y="3174"/>
                </a:lnTo>
                <a:lnTo>
                  <a:pt x="69766" y="3151"/>
                </a:lnTo>
                <a:lnTo>
                  <a:pt x="69800" y="3129"/>
                </a:lnTo>
                <a:lnTo>
                  <a:pt x="69823" y="3094"/>
                </a:lnTo>
                <a:lnTo>
                  <a:pt x="69846" y="3049"/>
                </a:lnTo>
                <a:lnTo>
                  <a:pt x="69857" y="3015"/>
                </a:lnTo>
                <a:lnTo>
                  <a:pt x="69869" y="2958"/>
                </a:lnTo>
                <a:lnTo>
                  <a:pt x="69857" y="2912"/>
                </a:lnTo>
                <a:lnTo>
                  <a:pt x="69846" y="2867"/>
                </a:lnTo>
                <a:lnTo>
                  <a:pt x="71768" y="1752"/>
                </a:lnTo>
                <a:lnTo>
                  <a:pt x="71802" y="1809"/>
                </a:lnTo>
                <a:lnTo>
                  <a:pt x="71859" y="1843"/>
                </a:lnTo>
                <a:lnTo>
                  <a:pt x="71916" y="1877"/>
                </a:lnTo>
                <a:lnTo>
                  <a:pt x="72064" y="1877"/>
                </a:lnTo>
                <a:lnTo>
                  <a:pt x="72121" y="1843"/>
                </a:lnTo>
                <a:lnTo>
                  <a:pt x="72178" y="1809"/>
                </a:lnTo>
                <a:lnTo>
                  <a:pt x="72223" y="1752"/>
                </a:lnTo>
                <a:close/>
                <a:moveTo>
                  <a:pt x="39019" y="1741"/>
                </a:moveTo>
                <a:lnTo>
                  <a:pt x="40952" y="2856"/>
                </a:lnTo>
                <a:lnTo>
                  <a:pt x="40930" y="2912"/>
                </a:lnTo>
                <a:lnTo>
                  <a:pt x="40930" y="2958"/>
                </a:lnTo>
                <a:lnTo>
                  <a:pt x="40930" y="3015"/>
                </a:lnTo>
                <a:lnTo>
                  <a:pt x="40941" y="3049"/>
                </a:lnTo>
                <a:lnTo>
                  <a:pt x="40964" y="3094"/>
                </a:lnTo>
                <a:lnTo>
                  <a:pt x="40998" y="3129"/>
                </a:lnTo>
                <a:lnTo>
                  <a:pt x="41032" y="3163"/>
                </a:lnTo>
                <a:lnTo>
                  <a:pt x="41066" y="3185"/>
                </a:lnTo>
                <a:lnTo>
                  <a:pt x="41112" y="3197"/>
                </a:lnTo>
                <a:lnTo>
                  <a:pt x="41157" y="3208"/>
                </a:lnTo>
                <a:lnTo>
                  <a:pt x="41157" y="5495"/>
                </a:lnTo>
                <a:lnTo>
                  <a:pt x="41112" y="5506"/>
                </a:lnTo>
                <a:lnTo>
                  <a:pt x="41078" y="5517"/>
                </a:lnTo>
                <a:lnTo>
                  <a:pt x="41043" y="5540"/>
                </a:lnTo>
                <a:lnTo>
                  <a:pt x="41009" y="5574"/>
                </a:lnTo>
                <a:lnTo>
                  <a:pt x="40987" y="5597"/>
                </a:lnTo>
                <a:lnTo>
                  <a:pt x="40964" y="5643"/>
                </a:lnTo>
                <a:lnTo>
                  <a:pt x="40952" y="5677"/>
                </a:lnTo>
                <a:lnTo>
                  <a:pt x="40941" y="5722"/>
                </a:lnTo>
                <a:lnTo>
                  <a:pt x="40952" y="5756"/>
                </a:lnTo>
                <a:lnTo>
                  <a:pt x="40964" y="5802"/>
                </a:lnTo>
                <a:lnTo>
                  <a:pt x="38939" y="6973"/>
                </a:lnTo>
                <a:lnTo>
                  <a:pt x="38905" y="6939"/>
                </a:lnTo>
                <a:lnTo>
                  <a:pt x="38882" y="6917"/>
                </a:lnTo>
                <a:lnTo>
                  <a:pt x="38837" y="6905"/>
                </a:lnTo>
                <a:lnTo>
                  <a:pt x="38757" y="6905"/>
                </a:lnTo>
                <a:lnTo>
                  <a:pt x="38723" y="6917"/>
                </a:lnTo>
                <a:lnTo>
                  <a:pt x="38700" y="6939"/>
                </a:lnTo>
                <a:lnTo>
                  <a:pt x="38666" y="6962"/>
                </a:lnTo>
                <a:lnTo>
                  <a:pt x="36618" y="5779"/>
                </a:lnTo>
                <a:lnTo>
                  <a:pt x="36630" y="5722"/>
                </a:lnTo>
                <a:lnTo>
                  <a:pt x="36618" y="5654"/>
                </a:lnTo>
                <a:lnTo>
                  <a:pt x="36573" y="5597"/>
                </a:lnTo>
                <a:lnTo>
                  <a:pt x="36527" y="5552"/>
                </a:lnTo>
                <a:lnTo>
                  <a:pt x="36459" y="5529"/>
                </a:lnTo>
                <a:lnTo>
                  <a:pt x="36459" y="3185"/>
                </a:lnTo>
                <a:lnTo>
                  <a:pt x="36505" y="3174"/>
                </a:lnTo>
                <a:lnTo>
                  <a:pt x="36539" y="3163"/>
                </a:lnTo>
                <a:lnTo>
                  <a:pt x="36573" y="3140"/>
                </a:lnTo>
                <a:lnTo>
                  <a:pt x="36596" y="3117"/>
                </a:lnTo>
                <a:lnTo>
                  <a:pt x="36618" y="3083"/>
                </a:lnTo>
                <a:lnTo>
                  <a:pt x="36641" y="3049"/>
                </a:lnTo>
                <a:lnTo>
                  <a:pt x="36652" y="3003"/>
                </a:lnTo>
                <a:lnTo>
                  <a:pt x="36652" y="2958"/>
                </a:lnTo>
                <a:lnTo>
                  <a:pt x="36652" y="2912"/>
                </a:lnTo>
                <a:lnTo>
                  <a:pt x="36641" y="2878"/>
                </a:lnTo>
                <a:lnTo>
                  <a:pt x="38586" y="1752"/>
                </a:lnTo>
                <a:lnTo>
                  <a:pt x="38620" y="1798"/>
                </a:lnTo>
                <a:lnTo>
                  <a:pt x="38677" y="1832"/>
                </a:lnTo>
                <a:lnTo>
                  <a:pt x="38734" y="1855"/>
                </a:lnTo>
                <a:lnTo>
                  <a:pt x="38802" y="1866"/>
                </a:lnTo>
                <a:lnTo>
                  <a:pt x="38871" y="1855"/>
                </a:lnTo>
                <a:lnTo>
                  <a:pt x="38928" y="1832"/>
                </a:lnTo>
                <a:lnTo>
                  <a:pt x="38973" y="1798"/>
                </a:lnTo>
                <a:lnTo>
                  <a:pt x="39019" y="1741"/>
                </a:lnTo>
                <a:close/>
                <a:moveTo>
                  <a:pt x="3436" y="5836"/>
                </a:moveTo>
                <a:lnTo>
                  <a:pt x="5427" y="6985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3" y="7201"/>
                </a:lnTo>
                <a:lnTo>
                  <a:pt x="5529" y="7246"/>
                </a:lnTo>
                <a:lnTo>
                  <a:pt x="5564" y="7258"/>
                </a:lnTo>
                <a:lnTo>
                  <a:pt x="5598" y="7269"/>
                </a:lnTo>
                <a:lnTo>
                  <a:pt x="5598" y="9624"/>
                </a:lnTo>
                <a:lnTo>
                  <a:pt x="5564" y="9624"/>
                </a:lnTo>
                <a:lnTo>
                  <a:pt x="5529" y="9647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9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8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8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3"/>
                </a:lnTo>
                <a:lnTo>
                  <a:pt x="1104" y="9829"/>
                </a:lnTo>
                <a:lnTo>
                  <a:pt x="1104" y="9783"/>
                </a:lnTo>
                <a:lnTo>
                  <a:pt x="1093" y="9738"/>
                </a:lnTo>
                <a:lnTo>
                  <a:pt x="1070" y="9704"/>
                </a:lnTo>
                <a:lnTo>
                  <a:pt x="1047" y="9669"/>
                </a:lnTo>
                <a:lnTo>
                  <a:pt x="1013" y="9647"/>
                </a:lnTo>
                <a:lnTo>
                  <a:pt x="979" y="9624"/>
                </a:lnTo>
                <a:lnTo>
                  <a:pt x="945" y="9613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1"/>
                </a:lnTo>
                <a:lnTo>
                  <a:pt x="1025" y="7258"/>
                </a:lnTo>
                <a:lnTo>
                  <a:pt x="1059" y="7235"/>
                </a:lnTo>
                <a:lnTo>
                  <a:pt x="1082" y="7190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1" y="5916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6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7678" y="5847"/>
                </a:moveTo>
                <a:lnTo>
                  <a:pt x="19612" y="6962"/>
                </a:lnTo>
                <a:lnTo>
                  <a:pt x="19589" y="7008"/>
                </a:lnTo>
                <a:lnTo>
                  <a:pt x="19589" y="7064"/>
                </a:lnTo>
                <a:lnTo>
                  <a:pt x="19589" y="7121"/>
                </a:lnTo>
                <a:lnTo>
                  <a:pt x="19601" y="7167"/>
                </a:lnTo>
                <a:lnTo>
                  <a:pt x="19624" y="7201"/>
                </a:lnTo>
                <a:lnTo>
                  <a:pt x="19658" y="7235"/>
                </a:lnTo>
                <a:lnTo>
                  <a:pt x="19692" y="7269"/>
                </a:lnTo>
                <a:lnTo>
                  <a:pt x="19726" y="7292"/>
                </a:lnTo>
                <a:lnTo>
                  <a:pt x="19771" y="7315"/>
                </a:lnTo>
                <a:lnTo>
                  <a:pt x="19817" y="7315"/>
                </a:lnTo>
                <a:lnTo>
                  <a:pt x="19817" y="9635"/>
                </a:lnTo>
                <a:lnTo>
                  <a:pt x="19749" y="9658"/>
                </a:lnTo>
                <a:lnTo>
                  <a:pt x="19692" y="9692"/>
                </a:lnTo>
                <a:lnTo>
                  <a:pt x="19658" y="9749"/>
                </a:lnTo>
                <a:lnTo>
                  <a:pt x="19646" y="9783"/>
                </a:lnTo>
                <a:lnTo>
                  <a:pt x="19646" y="9829"/>
                </a:lnTo>
                <a:lnTo>
                  <a:pt x="19658" y="9886"/>
                </a:lnTo>
                <a:lnTo>
                  <a:pt x="17690" y="11023"/>
                </a:lnTo>
                <a:lnTo>
                  <a:pt x="17644" y="10978"/>
                </a:lnTo>
                <a:lnTo>
                  <a:pt x="17599" y="10943"/>
                </a:lnTo>
                <a:lnTo>
                  <a:pt x="17530" y="10921"/>
                </a:lnTo>
                <a:lnTo>
                  <a:pt x="17474" y="10909"/>
                </a:lnTo>
                <a:lnTo>
                  <a:pt x="17405" y="10921"/>
                </a:lnTo>
                <a:lnTo>
                  <a:pt x="17348" y="10943"/>
                </a:lnTo>
                <a:lnTo>
                  <a:pt x="17292" y="10978"/>
                </a:lnTo>
                <a:lnTo>
                  <a:pt x="17257" y="11023"/>
                </a:lnTo>
                <a:lnTo>
                  <a:pt x="15335" y="9908"/>
                </a:lnTo>
                <a:lnTo>
                  <a:pt x="15346" y="9874"/>
                </a:lnTo>
                <a:lnTo>
                  <a:pt x="15346" y="9829"/>
                </a:lnTo>
                <a:lnTo>
                  <a:pt x="15346" y="9783"/>
                </a:lnTo>
                <a:lnTo>
                  <a:pt x="15324" y="9738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90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4"/>
                </a:lnTo>
                <a:lnTo>
                  <a:pt x="15233" y="7178"/>
                </a:lnTo>
                <a:lnTo>
                  <a:pt x="15267" y="7133"/>
                </a:lnTo>
                <a:lnTo>
                  <a:pt x="15278" y="7064"/>
                </a:lnTo>
                <a:lnTo>
                  <a:pt x="15267" y="7008"/>
                </a:lnTo>
                <a:lnTo>
                  <a:pt x="17257" y="5847"/>
                </a:lnTo>
                <a:lnTo>
                  <a:pt x="17303" y="5893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3"/>
                </a:lnTo>
                <a:lnTo>
                  <a:pt x="17678" y="5847"/>
                </a:lnTo>
                <a:close/>
                <a:moveTo>
                  <a:pt x="60325" y="5836"/>
                </a:moveTo>
                <a:lnTo>
                  <a:pt x="62327" y="6985"/>
                </a:lnTo>
                <a:lnTo>
                  <a:pt x="62315" y="7030"/>
                </a:lnTo>
                <a:lnTo>
                  <a:pt x="62304" y="7064"/>
                </a:lnTo>
                <a:lnTo>
                  <a:pt x="62304" y="7110"/>
                </a:lnTo>
                <a:lnTo>
                  <a:pt x="62315" y="7144"/>
                </a:lnTo>
                <a:lnTo>
                  <a:pt x="62361" y="7201"/>
                </a:lnTo>
                <a:lnTo>
                  <a:pt x="62418" y="7246"/>
                </a:lnTo>
                <a:lnTo>
                  <a:pt x="62452" y="7258"/>
                </a:lnTo>
                <a:lnTo>
                  <a:pt x="62486" y="7269"/>
                </a:lnTo>
                <a:lnTo>
                  <a:pt x="62486" y="9624"/>
                </a:lnTo>
                <a:lnTo>
                  <a:pt x="62452" y="9624"/>
                </a:lnTo>
                <a:lnTo>
                  <a:pt x="62418" y="9647"/>
                </a:lnTo>
                <a:lnTo>
                  <a:pt x="62361" y="9692"/>
                </a:lnTo>
                <a:lnTo>
                  <a:pt x="62315" y="9749"/>
                </a:lnTo>
                <a:lnTo>
                  <a:pt x="62304" y="9783"/>
                </a:lnTo>
                <a:lnTo>
                  <a:pt x="62304" y="9829"/>
                </a:lnTo>
                <a:lnTo>
                  <a:pt x="62315" y="9897"/>
                </a:lnTo>
                <a:lnTo>
                  <a:pt x="60359" y="11023"/>
                </a:lnTo>
                <a:lnTo>
                  <a:pt x="60325" y="10978"/>
                </a:lnTo>
                <a:lnTo>
                  <a:pt x="60268" y="10932"/>
                </a:lnTo>
                <a:lnTo>
                  <a:pt x="60211" y="10909"/>
                </a:lnTo>
                <a:lnTo>
                  <a:pt x="60074" y="10909"/>
                </a:lnTo>
                <a:lnTo>
                  <a:pt x="60018" y="10932"/>
                </a:lnTo>
                <a:lnTo>
                  <a:pt x="59961" y="10978"/>
                </a:lnTo>
                <a:lnTo>
                  <a:pt x="59915" y="11023"/>
                </a:lnTo>
                <a:lnTo>
                  <a:pt x="57981" y="9897"/>
                </a:lnTo>
                <a:lnTo>
                  <a:pt x="57993" y="9863"/>
                </a:lnTo>
                <a:lnTo>
                  <a:pt x="57993" y="9829"/>
                </a:lnTo>
                <a:lnTo>
                  <a:pt x="57993" y="9783"/>
                </a:lnTo>
                <a:lnTo>
                  <a:pt x="57981" y="9738"/>
                </a:lnTo>
                <a:lnTo>
                  <a:pt x="57959" y="9704"/>
                </a:lnTo>
                <a:lnTo>
                  <a:pt x="57936" y="9669"/>
                </a:lnTo>
                <a:lnTo>
                  <a:pt x="57902" y="9647"/>
                </a:lnTo>
                <a:lnTo>
                  <a:pt x="57868" y="9624"/>
                </a:lnTo>
                <a:lnTo>
                  <a:pt x="57833" y="9613"/>
                </a:lnTo>
                <a:lnTo>
                  <a:pt x="57799" y="9601"/>
                </a:lnTo>
                <a:lnTo>
                  <a:pt x="57799" y="7303"/>
                </a:lnTo>
                <a:lnTo>
                  <a:pt x="57833" y="7303"/>
                </a:lnTo>
                <a:lnTo>
                  <a:pt x="57879" y="7281"/>
                </a:lnTo>
                <a:lnTo>
                  <a:pt x="57913" y="7258"/>
                </a:lnTo>
                <a:lnTo>
                  <a:pt x="57947" y="7235"/>
                </a:lnTo>
                <a:lnTo>
                  <a:pt x="57970" y="7190"/>
                </a:lnTo>
                <a:lnTo>
                  <a:pt x="57993" y="7155"/>
                </a:lnTo>
                <a:lnTo>
                  <a:pt x="58004" y="7110"/>
                </a:lnTo>
                <a:lnTo>
                  <a:pt x="58015" y="7064"/>
                </a:lnTo>
                <a:lnTo>
                  <a:pt x="58004" y="7019"/>
                </a:lnTo>
                <a:lnTo>
                  <a:pt x="57993" y="6973"/>
                </a:lnTo>
                <a:lnTo>
                  <a:pt x="59949" y="5836"/>
                </a:lnTo>
                <a:lnTo>
                  <a:pt x="59983" y="5881"/>
                </a:lnTo>
                <a:lnTo>
                  <a:pt x="60029" y="5916"/>
                </a:lnTo>
                <a:lnTo>
                  <a:pt x="60086" y="5938"/>
                </a:lnTo>
                <a:lnTo>
                  <a:pt x="60200" y="5938"/>
                </a:lnTo>
                <a:lnTo>
                  <a:pt x="60245" y="5916"/>
                </a:lnTo>
                <a:lnTo>
                  <a:pt x="60291" y="5881"/>
                </a:lnTo>
                <a:lnTo>
                  <a:pt x="60325" y="5836"/>
                </a:lnTo>
                <a:close/>
                <a:moveTo>
                  <a:pt x="74567" y="5847"/>
                </a:moveTo>
                <a:lnTo>
                  <a:pt x="76501" y="6962"/>
                </a:lnTo>
                <a:lnTo>
                  <a:pt x="76489" y="7008"/>
                </a:lnTo>
                <a:lnTo>
                  <a:pt x="76478" y="7064"/>
                </a:lnTo>
                <a:lnTo>
                  <a:pt x="76489" y="7121"/>
                </a:lnTo>
                <a:lnTo>
                  <a:pt x="76501" y="7167"/>
                </a:lnTo>
                <a:lnTo>
                  <a:pt x="76523" y="7201"/>
                </a:lnTo>
                <a:lnTo>
                  <a:pt x="76546" y="7235"/>
                </a:lnTo>
                <a:lnTo>
                  <a:pt x="76580" y="7269"/>
                </a:lnTo>
                <a:lnTo>
                  <a:pt x="76626" y="7292"/>
                </a:lnTo>
                <a:lnTo>
                  <a:pt x="76660" y="7315"/>
                </a:lnTo>
                <a:lnTo>
                  <a:pt x="76717" y="7315"/>
                </a:lnTo>
                <a:lnTo>
                  <a:pt x="76717" y="9635"/>
                </a:lnTo>
                <a:lnTo>
                  <a:pt x="76648" y="9658"/>
                </a:lnTo>
                <a:lnTo>
                  <a:pt x="76592" y="9692"/>
                </a:lnTo>
                <a:lnTo>
                  <a:pt x="76546" y="9749"/>
                </a:lnTo>
                <a:lnTo>
                  <a:pt x="76546" y="9783"/>
                </a:lnTo>
                <a:lnTo>
                  <a:pt x="76535" y="9829"/>
                </a:lnTo>
                <a:lnTo>
                  <a:pt x="76546" y="9886"/>
                </a:lnTo>
                <a:lnTo>
                  <a:pt x="74578" y="11023"/>
                </a:lnTo>
                <a:lnTo>
                  <a:pt x="74544" y="10978"/>
                </a:lnTo>
                <a:lnTo>
                  <a:pt x="74487" y="10943"/>
                </a:lnTo>
                <a:lnTo>
                  <a:pt x="74430" y="10921"/>
                </a:lnTo>
                <a:lnTo>
                  <a:pt x="74362" y="10909"/>
                </a:lnTo>
                <a:lnTo>
                  <a:pt x="74294" y="10921"/>
                </a:lnTo>
                <a:lnTo>
                  <a:pt x="74237" y="10943"/>
                </a:lnTo>
                <a:lnTo>
                  <a:pt x="74180" y="10978"/>
                </a:lnTo>
                <a:lnTo>
                  <a:pt x="74146" y="11023"/>
                </a:lnTo>
                <a:lnTo>
                  <a:pt x="72223" y="9908"/>
                </a:lnTo>
                <a:lnTo>
                  <a:pt x="72235" y="9874"/>
                </a:lnTo>
                <a:lnTo>
                  <a:pt x="72235" y="9829"/>
                </a:lnTo>
                <a:lnTo>
                  <a:pt x="72235" y="9783"/>
                </a:lnTo>
                <a:lnTo>
                  <a:pt x="72223" y="9738"/>
                </a:lnTo>
                <a:lnTo>
                  <a:pt x="72201" y="9692"/>
                </a:lnTo>
                <a:lnTo>
                  <a:pt x="72178" y="9658"/>
                </a:lnTo>
                <a:lnTo>
                  <a:pt x="72144" y="9635"/>
                </a:lnTo>
                <a:lnTo>
                  <a:pt x="72098" y="9601"/>
                </a:lnTo>
                <a:lnTo>
                  <a:pt x="72064" y="9590"/>
                </a:lnTo>
                <a:lnTo>
                  <a:pt x="72019" y="9578"/>
                </a:lnTo>
                <a:lnTo>
                  <a:pt x="72019" y="7246"/>
                </a:lnTo>
                <a:lnTo>
                  <a:pt x="72075" y="7224"/>
                </a:lnTo>
                <a:lnTo>
                  <a:pt x="72121" y="7178"/>
                </a:lnTo>
                <a:lnTo>
                  <a:pt x="72155" y="7133"/>
                </a:lnTo>
                <a:lnTo>
                  <a:pt x="72166" y="7064"/>
                </a:lnTo>
                <a:lnTo>
                  <a:pt x="72155" y="7008"/>
                </a:lnTo>
                <a:lnTo>
                  <a:pt x="74157" y="5847"/>
                </a:lnTo>
                <a:lnTo>
                  <a:pt x="74191" y="5893"/>
                </a:lnTo>
                <a:lnTo>
                  <a:pt x="74237" y="5938"/>
                </a:lnTo>
                <a:lnTo>
                  <a:pt x="74294" y="5961"/>
                </a:lnTo>
                <a:lnTo>
                  <a:pt x="74430" y="5961"/>
                </a:lnTo>
                <a:lnTo>
                  <a:pt x="74487" y="5938"/>
                </a:lnTo>
                <a:lnTo>
                  <a:pt x="74533" y="5893"/>
                </a:lnTo>
                <a:lnTo>
                  <a:pt x="74567" y="5847"/>
                </a:lnTo>
                <a:close/>
                <a:moveTo>
                  <a:pt x="36596" y="5825"/>
                </a:moveTo>
                <a:lnTo>
                  <a:pt x="38643" y="7008"/>
                </a:lnTo>
                <a:lnTo>
                  <a:pt x="38632" y="7030"/>
                </a:lnTo>
                <a:lnTo>
                  <a:pt x="38632" y="7064"/>
                </a:lnTo>
                <a:lnTo>
                  <a:pt x="38643" y="7133"/>
                </a:lnTo>
                <a:lnTo>
                  <a:pt x="38677" y="7178"/>
                </a:lnTo>
                <a:lnTo>
                  <a:pt x="38723" y="7212"/>
                </a:lnTo>
                <a:lnTo>
                  <a:pt x="38780" y="7235"/>
                </a:lnTo>
                <a:lnTo>
                  <a:pt x="38780" y="9556"/>
                </a:lnTo>
                <a:lnTo>
                  <a:pt x="38734" y="9567"/>
                </a:lnTo>
                <a:lnTo>
                  <a:pt x="38689" y="9578"/>
                </a:lnTo>
                <a:lnTo>
                  <a:pt x="38643" y="9601"/>
                </a:lnTo>
                <a:lnTo>
                  <a:pt x="38609" y="9635"/>
                </a:lnTo>
                <a:lnTo>
                  <a:pt x="38575" y="9681"/>
                </a:lnTo>
                <a:lnTo>
                  <a:pt x="38552" y="9726"/>
                </a:lnTo>
                <a:lnTo>
                  <a:pt x="38529" y="9772"/>
                </a:lnTo>
                <a:lnTo>
                  <a:pt x="38529" y="9829"/>
                </a:lnTo>
                <a:lnTo>
                  <a:pt x="38529" y="9874"/>
                </a:lnTo>
                <a:lnTo>
                  <a:pt x="38552" y="9931"/>
                </a:lnTo>
                <a:lnTo>
                  <a:pt x="36630" y="11034"/>
                </a:lnTo>
                <a:lnTo>
                  <a:pt x="36596" y="10989"/>
                </a:lnTo>
                <a:lnTo>
                  <a:pt x="36550" y="10955"/>
                </a:lnTo>
                <a:lnTo>
                  <a:pt x="36493" y="10943"/>
                </a:lnTo>
                <a:lnTo>
                  <a:pt x="36425" y="10932"/>
                </a:lnTo>
                <a:lnTo>
                  <a:pt x="36368" y="10943"/>
                </a:lnTo>
                <a:lnTo>
                  <a:pt x="36323" y="10955"/>
                </a:lnTo>
                <a:lnTo>
                  <a:pt x="36266" y="10989"/>
                </a:lnTo>
                <a:lnTo>
                  <a:pt x="36232" y="11034"/>
                </a:lnTo>
                <a:lnTo>
                  <a:pt x="34286" y="9908"/>
                </a:lnTo>
                <a:lnTo>
                  <a:pt x="34298" y="9863"/>
                </a:lnTo>
                <a:lnTo>
                  <a:pt x="34298" y="9829"/>
                </a:lnTo>
                <a:lnTo>
                  <a:pt x="34298" y="9783"/>
                </a:lnTo>
                <a:lnTo>
                  <a:pt x="34286" y="9738"/>
                </a:lnTo>
                <a:lnTo>
                  <a:pt x="34264" y="9704"/>
                </a:lnTo>
                <a:lnTo>
                  <a:pt x="34241" y="9669"/>
                </a:lnTo>
                <a:lnTo>
                  <a:pt x="34207" y="9635"/>
                </a:lnTo>
                <a:lnTo>
                  <a:pt x="34173" y="9613"/>
                </a:lnTo>
                <a:lnTo>
                  <a:pt x="34127" y="9601"/>
                </a:lnTo>
                <a:lnTo>
                  <a:pt x="34093" y="9590"/>
                </a:lnTo>
                <a:lnTo>
                  <a:pt x="34093" y="7269"/>
                </a:lnTo>
                <a:lnTo>
                  <a:pt x="34161" y="7246"/>
                </a:lnTo>
                <a:lnTo>
                  <a:pt x="34207" y="7201"/>
                </a:lnTo>
                <a:lnTo>
                  <a:pt x="34241" y="7144"/>
                </a:lnTo>
                <a:lnTo>
                  <a:pt x="34264" y="7064"/>
                </a:lnTo>
                <a:lnTo>
                  <a:pt x="34252" y="7030"/>
                </a:lnTo>
                <a:lnTo>
                  <a:pt x="34241" y="6996"/>
                </a:lnTo>
                <a:lnTo>
                  <a:pt x="36266" y="5825"/>
                </a:lnTo>
                <a:lnTo>
                  <a:pt x="36300" y="5859"/>
                </a:lnTo>
                <a:lnTo>
                  <a:pt x="36334" y="5893"/>
                </a:lnTo>
                <a:lnTo>
                  <a:pt x="36379" y="5916"/>
                </a:lnTo>
                <a:lnTo>
                  <a:pt x="36482" y="5916"/>
                </a:lnTo>
                <a:lnTo>
                  <a:pt x="36527" y="5893"/>
                </a:lnTo>
                <a:lnTo>
                  <a:pt x="36573" y="5859"/>
                </a:lnTo>
                <a:lnTo>
                  <a:pt x="36596" y="5825"/>
                </a:lnTo>
                <a:close/>
                <a:moveTo>
                  <a:pt x="41362" y="5836"/>
                </a:moveTo>
                <a:lnTo>
                  <a:pt x="43330" y="6973"/>
                </a:lnTo>
                <a:lnTo>
                  <a:pt x="43307" y="7019"/>
                </a:lnTo>
                <a:lnTo>
                  <a:pt x="43307" y="7064"/>
                </a:lnTo>
                <a:lnTo>
                  <a:pt x="43307" y="7110"/>
                </a:lnTo>
                <a:lnTo>
                  <a:pt x="43318" y="7155"/>
                </a:lnTo>
                <a:lnTo>
                  <a:pt x="43341" y="7190"/>
                </a:lnTo>
                <a:lnTo>
                  <a:pt x="43364" y="7224"/>
                </a:lnTo>
                <a:lnTo>
                  <a:pt x="43398" y="7258"/>
                </a:lnTo>
                <a:lnTo>
                  <a:pt x="43444" y="7281"/>
                </a:lnTo>
                <a:lnTo>
                  <a:pt x="43478" y="7292"/>
                </a:lnTo>
                <a:lnTo>
                  <a:pt x="43523" y="7303"/>
                </a:lnTo>
                <a:lnTo>
                  <a:pt x="43523" y="9578"/>
                </a:lnTo>
                <a:lnTo>
                  <a:pt x="43478" y="9578"/>
                </a:lnTo>
                <a:lnTo>
                  <a:pt x="43432" y="9601"/>
                </a:lnTo>
                <a:lnTo>
                  <a:pt x="43398" y="9624"/>
                </a:lnTo>
                <a:lnTo>
                  <a:pt x="43353" y="9658"/>
                </a:lnTo>
                <a:lnTo>
                  <a:pt x="43330" y="9692"/>
                </a:lnTo>
                <a:lnTo>
                  <a:pt x="43307" y="9726"/>
                </a:lnTo>
                <a:lnTo>
                  <a:pt x="43296" y="9772"/>
                </a:lnTo>
                <a:lnTo>
                  <a:pt x="43284" y="9829"/>
                </a:lnTo>
                <a:lnTo>
                  <a:pt x="43296" y="9874"/>
                </a:lnTo>
                <a:lnTo>
                  <a:pt x="43307" y="9920"/>
                </a:lnTo>
                <a:lnTo>
                  <a:pt x="41362" y="11046"/>
                </a:lnTo>
                <a:lnTo>
                  <a:pt x="41316" y="11000"/>
                </a:lnTo>
                <a:lnTo>
                  <a:pt x="41282" y="10978"/>
                </a:lnTo>
                <a:lnTo>
                  <a:pt x="41225" y="10955"/>
                </a:lnTo>
                <a:lnTo>
                  <a:pt x="41169" y="10943"/>
                </a:lnTo>
                <a:lnTo>
                  <a:pt x="41112" y="10955"/>
                </a:lnTo>
                <a:lnTo>
                  <a:pt x="41066" y="10978"/>
                </a:lnTo>
                <a:lnTo>
                  <a:pt x="41021" y="11000"/>
                </a:lnTo>
                <a:lnTo>
                  <a:pt x="40987" y="11034"/>
                </a:lnTo>
                <a:lnTo>
                  <a:pt x="39053" y="9920"/>
                </a:lnTo>
                <a:lnTo>
                  <a:pt x="39064" y="9874"/>
                </a:lnTo>
                <a:lnTo>
                  <a:pt x="39064" y="9829"/>
                </a:lnTo>
                <a:lnTo>
                  <a:pt x="39064" y="9772"/>
                </a:lnTo>
                <a:lnTo>
                  <a:pt x="39053" y="9726"/>
                </a:lnTo>
                <a:lnTo>
                  <a:pt x="39030" y="9681"/>
                </a:lnTo>
                <a:lnTo>
                  <a:pt x="38996" y="9647"/>
                </a:lnTo>
                <a:lnTo>
                  <a:pt x="38962" y="9613"/>
                </a:lnTo>
                <a:lnTo>
                  <a:pt x="38928" y="9590"/>
                </a:lnTo>
                <a:lnTo>
                  <a:pt x="38882" y="9567"/>
                </a:lnTo>
                <a:lnTo>
                  <a:pt x="38825" y="9556"/>
                </a:lnTo>
                <a:lnTo>
                  <a:pt x="38825" y="7235"/>
                </a:lnTo>
                <a:lnTo>
                  <a:pt x="38882" y="7212"/>
                </a:lnTo>
                <a:lnTo>
                  <a:pt x="38928" y="7178"/>
                </a:lnTo>
                <a:lnTo>
                  <a:pt x="38962" y="7121"/>
                </a:lnTo>
                <a:lnTo>
                  <a:pt x="38962" y="7064"/>
                </a:lnTo>
                <a:lnTo>
                  <a:pt x="38962" y="7008"/>
                </a:lnTo>
                <a:lnTo>
                  <a:pt x="40987" y="5836"/>
                </a:lnTo>
                <a:lnTo>
                  <a:pt x="41021" y="5881"/>
                </a:lnTo>
                <a:lnTo>
                  <a:pt x="41066" y="5916"/>
                </a:lnTo>
                <a:lnTo>
                  <a:pt x="41112" y="5938"/>
                </a:lnTo>
                <a:lnTo>
                  <a:pt x="41169" y="5950"/>
                </a:lnTo>
                <a:lnTo>
                  <a:pt x="41225" y="5938"/>
                </a:lnTo>
                <a:lnTo>
                  <a:pt x="41282" y="5916"/>
                </a:lnTo>
                <a:lnTo>
                  <a:pt x="41328" y="5881"/>
                </a:lnTo>
                <a:lnTo>
                  <a:pt x="41362" y="5836"/>
                </a:lnTo>
                <a:close/>
                <a:moveTo>
                  <a:pt x="8180" y="5836"/>
                </a:move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8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5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1" y="9647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2"/>
                </a:lnTo>
                <a:lnTo>
                  <a:pt x="10102" y="9829"/>
                </a:lnTo>
                <a:lnTo>
                  <a:pt x="10114" y="9874"/>
                </a:lnTo>
                <a:lnTo>
                  <a:pt x="10125" y="9920"/>
                </a:lnTo>
                <a:lnTo>
                  <a:pt x="8157" y="11057"/>
                </a:lnTo>
                <a:lnTo>
                  <a:pt x="8123" y="11023"/>
                </a:lnTo>
                <a:lnTo>
                  <a:pt x="8077" y="10989"/>
                </a:lnTo>
                <a:lnTo>
                  <a:pt x="8043" y="10978"/>
                </a:lnTo>
                <a:lnTo>
                  <a:pt x="7986" y="10966"/>
                </a:lnTo>
                <a:lnTo>
                  <a:pt x="7941" y="10978"/>
                </a:lnTo>
                <a:lnTo>
                  <a:pt x="7895" y="10989"/>
                </a:lnTo>
                <a:lnTo>
                  <a:pt x="7861" y="11023"/>
                </a:lnTo>
                <a:lnTo>
                  <a:pt x="7827" y="11057"/>
                </a:lnTo>
                <a:lnTo>
                  <a:pt x="5814" y="9897"/>
                </a:lnTo>
                <a:lnTo>
                  <a:pt x="5825" y="9829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7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8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5"/>
                </a:lnTo>
                <a:lnTo>
                  <a:pt x="7793" y="5836"/>
                </a:lnTo>
                <a:lnTo>
                  <a:pt x="7827" y="5881"/>
                </a:lnTo>
                <a:lnTo>
                  <a:pt x="7873" y="5916"/>
                </a:lnTo>
                <a:lnTo>
                  <a:pt x="7930" y="5938"/>
                </a:lnTo>
                <a:lnTo>
                  <a:pt x="7986" y="5950"/>
                </a:lnTo>
                <a:lnTo>
                  <a:pt x="8043" y="5938"/>
                </a:lnTo>
                <a:lnTo>
                  <a:pt x="8100" y="5916"/>
                </a:lnTo>
                <a:lnTo>
                  <a:pt x="8146" y="5881"/>
                </a:lnTo>
                <a:lnTo>
                  <a:pt x="8180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3"/>
                </a:lnTo>
                <a:lnTo>
                  <a:pt x="14971" y="7190"/>
                </a:lnTo>
                <a:lnTo>
                  <a:pt x="15016" y="7224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90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8"/>
                </a:lnTo>
                <a:lnTo>
                  <a:pt x="14857" y="9783"/>
                </a:lnTo>
                <a:lnTo>
                  <a:pt x="14857" y="9829"/>
                </a:lnTo>
                <a:lnTo>
                  <a:pt x="14857" y="9874"/>
                </a:lnTo>
                <a:lnTo>
                  <a:pt x="14869" y="9920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6" y="10989"/>
                </a:lnTo>
                <a:lnTo>
                  <a:pt x="12730" y="10978"/>
                </a:lnTo>
                <a:lnTo>
                  <a:pt x="12685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20"/>
                </a:lnTo>
                <a:lnTo>
                  <a:pt x="10614" y="9874"/>
                </a:lnTo>
                <a:lnTo>
                  <a:pt x="10614" y="9829"/>
                </a:lnTo>
                <a:lnTo>
                  <a:pt x="10614" y="9772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5"/>
                </a:lnTo>
                <a:lnTo>
                  <a:pt x="10432" y="7303"/>
                </a:lnTo>
                <a:lnTo>
                  <a:pt x="10466" y="7281"/>
                </a:lnTo>
                <a:lnTo>
                  <a:pt x="10512" y="7258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22410" y="5847"/>
                </a:moveTo>
                <a:lnTo>
                  <a:pt x="24378" y="6985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44"/>
                </a:lnTo>
                <a:lnTo>
                  <a:pt x="24401" y="7178"/>
                </a:lnTo>
                <a:lnTo>
                  <a:pt x="24424" y="7212"/>
                </a:lnTo>
                <a:lnTo>
                  <a:pt x="24447" y="7235"/>
                </a:lnTo>
                <a:lnTo>
                  <a:pt x="24481" y="7258"/>
                </a:lnTo>
                <a:lnTo>
                  <a:pt x="24526" y="7269"/>
                </a:lnTo>
                <a:lnTo>
                  <a:pt x="24560" y="7281"/>
                </a:lnTo>
                <a:lnTo>
                  <a:pt x="24560" y="9647"/>
                </a:lnTo>
                <a:lnTo>
                  <a:pt x="24504" y="9669"/>
                </a:lnTo>
                <a:lnTo>
                  <a:pt x="24447" y="9704"/>
                </a:lnTo>
                <a:lnTo>
                  <a:pt x="24413" y="9760"/>
                </a:lnTo>
                <a:lnTo>
                  <a:pt x="24401" y="9829"/>
                </a:lnTo>
                <a:lnTo>
                  <a:pt x="24413" y="9874"/>
                </a:lnTo>
                <a:lnTo>
                  <a:pt x="22376" y="11057"/>
                </a:lnTo>
                <a:lnTo>
                  <a:pt x="22342" y="11012"/>
                </a:lnTo>
                <a:lnTo>
                  <a:pt x="22308" y="10989"/>
                </a:lnTo>
                <a:lnTo>
                  <a:pt x="22263" y="10966"/>
                </a:lnTo>
                <a:lnTo>
                  <a:pt x="22160" y="10966"/>
                </a:lnTo>
                <a:lnTo>
                  <a:pt x="22115" y="10989"/>
                </a:lnTo>
                <a:lnTo>
                  <a:pt x="22069" y="11012"/>
                </a:lnTo>
                <a:lnTo>
                  <a:pt x="22046" y="11046"/>
                </a:lnTo>
                <a:lnTo>
                  <a:pt x="20022" y="9886"/>
                </a:lnTo>
                <a:lnTo>
                  <a:pt x="20033" y="9829"/>
                </a:lnTo>
                <a:lnTo>
                  <a:pt x="20022" y="9760"/>
                </a:lnTo>
                <a:lnTo>
                  <a:pt x="19988" y="9704"/>
                </a:lnTo>
                <a:lnTo>
                  <a:pt x="19931" y="9658"/>
                </a:lnTo>
                <a:lnTo>
                  <a:pt x="19862" y="9635"/>
                </a:lnTo>
                <a:lnTo>
                  <a:pt x="19862" y="7315"/>
                </a:lnTo>
                <a:lnTo>
                  <a:pt x="19908" y="7303"/>
                </a:lnTo>
                <a:lnTo>
                  <a:pt x="19953" y="7292"/>
                </a:lnTo>
                <a:lnTo>
                  <a:pt x="19988" y="7269"/>
                </a:lnTo>
                <a:lnTo>
                  <a:pt x="20022" y="7235"/>
                </a:lnTo>
                <a:lnTo>
                  <a:pt x="20056" y="7201"/>
                </a:lnTo>
                <a:lnTo>
                  <a:pt x="20079" y="7155"/>
                </a:lnTo>
                <a:lnTo>
                  <a:pt x="20090" y="7110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3"/>
                </a:lnTo>
                <a:lnTo>
                  <a:pt x="22092" y="5927"/>
                </a:lnTo>
                <a:lnTo>
                  <a:pt x="22149" y="5950"/>
                </a:lnTo>
                <a:lnTo>
                  <a:pt x="22206" y="5961"/>
                </a:lnTo>
                <a:lnTo>
                  <a:pt x="22274" y="5950"/>
                </a:lnTo>
                <a:lnTo>
                  <a:pt x="22331" y="5927"/>
                </a:lnTo>
                <a:lnTo>
                  <a:pt x="22376" y="5893"/>
                </a:lnTo>
                <a:lnTo>
                  <a:pt x="22410" y="5847"/>
                </a:lnTo>
                <a:close/>
                <a:moveTo>
                  <a:pt x="27154" y="5847"/>
                </a:moveTo>
                <a:lnTo>
                  <a:pt x="29156" y="6996"/>
                </a:lnTo>
                <a:lnTo>
                  <a:pt x="29156" y="7030"/>
                </a:lnTo>
                <a:lnTo>
                  <a:pt x="29145" y="7064"/>
                </a:lnTo>
                <a:lnTo>
                  <a:pt x="29156" y="7133"/>
                </a:lnTo>
                <a:lnTo>
                  <a:pt x="29190" y="7178"/>
                </a:lnTo>
                <a:lnTo>
                  <a:pt x="29247" y="7224"/>
                </a:lnTo>
                <a:lnTo>
                  <a:pt x="29304" y="7235"/>
                </a:lnTo>
                <a:lnTo>
                  <a:pt x="29304" y="9590"/>
                </a:lnTo>
                <a:lnTo>
                  <a:pt x="29258" y="9590"/>
                </a:lnTo>
                <a:lnTo>
                  <a:pt x="29213" y="9613"/>
                </a:lnTo>
                <a:lnTo>
                  <a:pt x="29179" y="9635"/>
                </a:lnTo>
                <a:lnTo>
                  <a:pt x="29145" y="9658"/>
                </a:lnTo>
                <a:lnTo>
                  <a:pt x="29122" y="9692"/>
                </a:lnTo>
                <a:lnTo>
                  <a:pt x="29099" y="9738"/>
                </a:lnTo>
                <a:lnTo>
                  <a:pt x="29088" y="9783"/>
                </a:lnTo>
                <a:lnTo>
                  <a:pt x="29076" y="9829"/>
                </a:lnTo>
                <a:lnTo>
                  <a:pt x="29088" y="9874"/>
                </a:lnTo>
                <a:lnTo>
                  <a:pt x="29099" y="9908"/>
                </a:lnTo>
                <a:lnTo>
                  <a:pt x="27109" y="11057"/>
                </a:lnTo>
                <a:lnTo>
                  <a:pt x="27074" y="11023"/>
                </a:lnTo>
                <a:lnTo>
                  <a:pt x="27040" y="11000"/>
                </a:lnTo>
                <a:lnTo>
                  <a:pt x="26995" y="10989"/>
                </a:lnTo>
                <a:lnTo>
                  <a:pt x="26949" y="10978"/>
                </a:lnTo>
                <a:lnTo>
                  <a:pt x="26904" y="10989"/>
                </a:lnTo>
                <a:lnTo>
                  <a:pt x="26858" y="11000"/>
                </a:lnTo>
                <a:lnTo>
                  <a:pt x="26824" y="11023"/>
                </a:lnTo>
                <a:lnTo>
                  <a:pt x="26801" y="11057"/>
                </a:lnTo>
                <a:lnTo>
                  <a:pt x="24742" y="9874"/>
                </a:lnTo>
                <a:lnTo>
                  <a:pt x="24754" y="9829"/>
                </a:lnTo>
                <a:lnTo>
                  <a:pt x="24742" y="9760"/>
                </a:lnTo>
                <a:lnTo>
                  <a:pt x="24708" y="9715"/>
                </a:lnTo>
                <a:lnTo>
                  <a:pt x="24663" y="9669"/>
                </a:lnTo>
                <a:lnTo>
                  <a:pt x="24606" y="9658"/>
                </a:lnTo>
                <a:lnTo>
                  <a:pt x="24606" y="7281"/>
                </a:lnTo>
                <a:lnTo>
                  <a:pt x="24640" y="7269"/>
                </a:lnTo>
                <a:lnTo>
                  <a:pt x="24686" y="7258"/>
                </a:lnTo>
                <a:lnTo>
                  <a:pt x="24742" y="7212"/>
                </a:lnTo>
                <a:lnTo>
                  <a:pt x="24765" y="7178"/>
                </a:lnTo>
                <a:lnTo>
                  <a:pt x="24777" y="7144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7" y="6985"/>
                </a:lnTo>
                <a:lnTo>
                  <a:pt x="26745" y="5847"/>
                </a:lnTo>
                <a:lnTo>
                  <a:pt x="26790" y="5893"/>
                </a:lnTo>
                <a:lnTo>
                  <a:pt x="26836" y="5927"/>
                </a:lnTo>
                <a:lnTo>
                  <a:pt x="26892" y="5950"/>
                </a:lnTo>
                <a:lnTo>
                  <a:pt x="26949" y="5961"/>
                </a:lnTo>
                <a:lnTo>
                  <a:pt x="27018" y="5950"/>
                </a:lnTo>
                <a:lnTo>
                  <a:pt x="27063" y="5927"/>
                </a:lnTo>
                <a:lnTo>
                  <a:pt x="27120" y="5893"/>
                </a:lnTo>
                <a:lnTo>
                  <a:pt x="27154" y="5847"/>
                </a:lnTo>
                <a:close/>
                <a:moveTo>
                  <a:pt x="46128" y="5847"/>
                </a:moveTo>
                <a:lnTo>
                  <a:pt x="48085" y="6985"/>
                </a:lnTo>
                <a:lnTo>
                  <a:pt x="48073" y="7019"/>
                </a:lnTo>
                <a:lnTo>
                  <a:pt x="48073" y="7064"/>
                </a:lnTo>
                <a:lnTo>
                  <a:pt x="48073" y="7110"/>
                </a:lnTo>
                <a:lnTo>
                  <a:pt x="48085" y="7144"/>
                </a:lnTo>
                <a:lnTo>
                  <a:pt x="48108" y="7178"/>
                </a:lnTo>
                <a:lnTo>
                  <a:pt x="48130" y="7212"/>
                </a:lnTo>
                <a:lnTo>
                  <a:pt x="48153" y="7235"/>
                </a:lnTo>
                <a:lnTo>
                  <a:pt x="48187" y="7258"/>
                </a:lnTo>
                <a:lnTo>
                  <a:pt x="48221" y="7269"/>
                </a:lnTo>
                <a:lnTo>
                  <a:pt x="48267" y="7281"/>
                </a:lnTo>
                <a:lnTo>
                  <a:pt x="48267" y="9601"/>
                </a:lnTo>
                <a:lnTo>
                  <a:pt x="48221" y="9601"/>
                </a:lnTo>
                <a:lnTo>
                  <a:pt x="48187" y="9613"/>
                </a:lnTo>
                <a:lnTo>
                  <a:pt x="48142" y="9635"/>
                </a:lnTo>
                <a:lnTo>
                  <a:pt x="48108" y="9669"/>
                </a:lnTo>
                <a:lnTo>
                  <a:pt x="48085" y="9704"/>
                </a:lnTo>
                <a:lnTo>
                  <a:pt x="48062" y="9738"/>
                </a:lnTo>
                <a:lnTo>
                  <a:pt x="48051" y="9783"/>
                </a:lnTo>
                <a:lnTo>
                  <a:pt x="48051" y="9829"/>
                </a:lnTo>
                <a:lnTo>
                  <a:pt x="48051" y="9874"/>
                </a:lnTo>
                <a:lnTo>
                  <a:pt x="48062" y="9908"/>
                </a:lnTo>
                <a:lnTo>
                  <a:pt x="46071" y="11057"/>
                </a:lnTo>
                <a:lnTo>
                  <a:pt x="46049" y="11023"/>
                </a:lnTo>
                <a:lnTo>
                  <a:pt x="46003" y="11000"/>
                </a:lnTo>
                <a:lnTo>
                  <a:pt x="45958" y="10978"/>
                </a:lnTo>
                <a:lnTo>
                  <a:pt x="45912" y="10966"/>
                </a:lnTo>
                <a:lnTo>
                  <a:pt x="45867" y="10978"/>
                </a:lnTo>
                <a:lnTo>
                  <a:pt x="45821" y="10989"/>
                </a:lnTo>
                <a:lnTo>
                  <a:pt x="45776" y="11023"/>
                </a:lnTo>
                <a:lnTo>
                  <a:pt x="45753" y="11046"/>
                </a:lnTo>
                <a:lnTo>
                  <a:pt x="43773" y="9908"/>
                </a:lnTo>
                <a:lnTo>
                  <a:pt x="43785" y="9874"/>
                </a:lnTo>
                <a:lnTo>
                  <a:pt x="43785" y="9829"/>
                </a:lnTo>
                <a:lnTo>
                  <a:pt x="43785" y="9783"/>
                </a:lnTo>
                <a:lnTo>
                  <a:pt x="43773" y="9738"/>
                </a:lnTo>
                <a:lnTo>
                  <a:pt x="43751" y="9692"/>
                </a:lnTo>
                <a:lnTo>
                  <a:pt x="43728" y="9658"/>
                </a:lnTo>
                <a:lnTo>
                  <a:pt x="43694" y="9624"/>
                </a:lnTo>
                <a:lnTo>
                  <a:pt x="43660" y="9601"/>
                </a:lnTo>
                <a:lnTo>
                  <a:pt x="43614" y="9590"/>
                </a:lnTo>
                <a:lnTo>
                  <a:pt x="43569" y="9578"/>
                </a:lnTo>
                <a:lnTo>
                  <a:pt x="43569" y="7303"/>
                </a:lnTo>
                <a:lnTo>
                  <a:pt x="43614" y="7292"/>
                </a:lnTo>
                <a:lnTo>
                  <a:pt x="43648" y="7269"/>
                </a:lnTo>
                <a:lnTo>
                  <a:pt x="43682" y="7246"/>
                </a:lnTo>
                <a:lnTo>
                  <a:pt x="43717" y="7224"/>
                </a:lnTo>
                <a:lnTo>
                  <a:pt x="43739" y="7190"/>
                </a:lnTo>
                <a:lnTo>
                  <a:pt x="43762" y="7155"/>
                </a:lnTo>
                <a:lnTo>
                  <a:pt x="43773" y="7110"/>
                </a:lnTo>
                <a:lnTo>
                  <a:pt x="43773" y="7064"/>
                </a:lnTo>
                <a:lnTo>
                  <a:pt x="43773" y="7019"/>
                </a:lnTo>
                <a:lnTo>
                  <a:pt x="43751" y="6973"/>
                </a:lnTo>
                <a:lnTo>
                  <a:pt x="45696" y="5859"/>
                </a:lnTo>
                <a:lnTo>
                  <a:pt x="45730" y="5904"/>
                </a:lnTo>
                <a:lnTo>
                  <a:pt x="45787" y="5938"/>
                </a:lnTo>
                <a:lnTo>
                  <a:pt x="45844" y="5972"/>
                </a:lnTo>
                <a:lnTo>
                  <a:pt x="45912" y="5972"/>
                </a:lnTo>
                <a:lnTo>
                  <a:pt x="45980" y="5961"/>
                </a:lnTo>
                <a:lnTo>
                  <a:pt x="46037" y="5938"/>
                </a:lnTo>
                <a:lnTo>
                  <a:pt x="46094" y="5904"/>
                </a:lnTo>
                <a:lnTo>
                  <a:pt x="46128" y="5847"/>
                </a:lnTo>
                <a:close/>
                <a:moveTo>
                  <a:pt x="55547" y="5813"/>
                </a:moveTo>
                <a:lnTo>
                  <a:pt x="57549" y="6973"/>
                </a:lnTo>
                <a:lnTo>
                  <a:pt x="57538" y="7019"/>
                </a:lnTo>
                <a:lnTo>
                  <a:pt x="57526" y="7064"/>
                </a:lnTo>
                <a:lnTo>
                  <a:pt x="57538" y="7110"/>
                </a:lnTo>
                <a:lnTo>
                  <a:pt x="57549" y="7155"/>
                </a:lnTo>
                <a:lnTo>
                  <a:pt x="57572" y="7201"/>
                </a:lnTo>
                <a:lnTo>
                  <a:pt x="57595" y="7235"/>
                </a:lnTo>
                <a:lnTo>
                  <a:pt x="57629" y="7258"/>
                </a:lnTo>
                <a:lnTo>
                  <a:pt x="57663" y="7281"/>
                </a:lnTo>
                <a:lnTo>
                  <a:pt x="57708" y="7303"/>
                </a:lnTo>
                <a:lnTo>
                  <a:pt x="57754" y="7303"/>
                </a:lnTo>
                <a:lnTo>
                  <a:pt x="57754" y="9601"/>
                </a:lnTo>
                <a:lnTo>
                  <a:pt x="57708" y="9613"/>
                </a:lnTo>
                <a:lnTo>
                  <a:pt x="57674" y="9624"/>
                </a:lnTo>
                <a:lnTo>
                  <a:pt x="57629" y="9647"/>
                </a:lnTo>
                <a:lnTo>
                  <a:pt x="57606" y="9669"/>
                </a:lnTo>
                <a:lnTo>
                  <a:pt x="57583" y="9704"/>
                </a:lnTo>
                <a:lnTo>
                  <a:pt x="57560" y="9738"/>
                </a:lnTo>
                <a:lnTo>
                  <a:pt x="57549" y="9783"/>
                </a:lnTo>
                <a:lnTo>
                  <a:pt x="57549" y="9829"/>
                </a:lnTo>
                <a:lnTo>
                  <a:pt x="57549" y="9863"/>
                </a:lnTo>
                <a:lnTo>
                  <a:pt x="57560" y="9897"/>
                </a:lnTo>
                <a:lnTo>
                  <a:pt x="55570" y="11057"/>
                </a:lnTo>
                <a:lnTo>
                  <a:pt x="55536" y="11012"/>
                </a:lnTo>
                <a:lnTo>
                  <a:pt x="55490" y="10989"/>
                </a:lnTo>
                <a:lnTo>
                  <a:pt x="55445" y="10966"/>
                </a:lnTo>
                <a:lnTo>
                  <a:pt x="55342" y="10966"/>
                </a:lnTo>
                <a:lnTo>
                  <a:pt x="55297" y="10989"/>
                </a:lnTo>
                <a:lnTo>
                  <a:pt x="55263" y="11012"/>
                </a:lnTo>
                <a:lnTo>
                  <a:pt x="55229" y="11046"/>
                </a:lnTo>
                <a:lnTo>
                  <a:pt x="53192" y="9874"/>
                </a:lnTo>
                <a:lnTo>
                  <a:pt x="53204" y="9829"/>
                </a:lnTo>
                <a:lnTo>
                  <a:pt x="53192" y="9760"/>
                </a:lnTo>
                <a:lnTo>
                  <a:pt x="53158" y="9704"/>
                </a:lnTo>
                <a:lnTo>
                  <a:pt x="53113" y="9669"/>
                </a:lnTo>
                <a:lnTo>
                  <a:pt x="53056" y="9647"/>
                </a:lnTo>
                <a:lnTo>
                  <a:pt x="53056" y="7281"/>
                </a:lnTo>
                <a:lnTo>
                  <a:pt x="53124" y="7258"/>
                </a:lnTo>
                <a:lnTo>
                  <a:pt x="53181" y="7201"/>
                </a:lnTo>
                <a:lnTo>
                  <a:pt x="53215" y="7144"/>
                </a:lnTo>
                <a:lnTo>
                  <a:pt x="53226" y="7110"/>
                </a:lnTo>
                <a:lnTo>
                  <a:pt x="53226" y="7064"/>
                </a:lnTo>
                <a:lnTo>
                  <a:pt x="53226" y="7030"/>
                </a:lnTo>
                <a:lnTo>
                  <a:pt x="53215" y="6985"/>
                </a:lnTo>
                <a:lnTo>
                  <a:pt x="55240" y="5825"/>
                </a:lnTo>
                <a:lnTo>
                  <a:pt x="55263" y="5859"/>
                </a:lnTo>
                <a:lnTo>
                  <a:pt x="55297" y="5881"/>
                </a:lnTo>
                <a:lnTo>
                  <a:pt x="55342" y="5904"/>
                </a:lnTo>
                <a:lnTo>
                  <a:pt x="55445" y="5904"/>
                </a:lnTo>
                <a:lnTo>
                  <a:pt x="55490" y="5881"/>
                </a:lnTo>
                <a:lnTo>
                  <a:pt x="55524" y="5847"/>
                </a:lnTo>
                <a:lnTo>
                  <a:pt x="55547" y="5813"/>
                </a:lnTo>
                <a:close/>
                <a:moveTo>
                  <a:pt x="65068" y="5836"/>
                </a:moveTo>
                <a:lnTo>
                  <a:pt x="67025" y="6962"/>
                </a:lnTo>
                <a:lnTo>
                  <a:pt x="67013" y="7019"/>
                </a:lnTo>
                <a:lnTo>
                  <a:pt x="67002" y="7064"/>
                </a:lnTo>
                <a:lnTo>
                  <a:pt x="67013" y="7110"/>
                </a:lnTo>
                <a:lnTo>
                  <a:pt x="67025" y="7155"/>
                </a:lnTo>
                <a:lnTo>
                  <a:pt x="67048" y="7201"/>
                </a:lnTo>
                <a:lnTo>
                  <a:pt x="67070" y="7235"/>
                </a:lnTo>
                <a:lnTo>
                  <a:pt x="67104" y="7258"/>
                </a:lnTo>
                <a:lnTo>
                  <a:pt x="67139" y="7292"/>
                </a:lnTo>
                <a:lnTo>
                  <a:pt x="67184" y="7303"/>
                </a:lnTo>
                <a:lnTo>
                  <a:pt x="67230" y="7315"/>
                </a:lnTo>
                <a:lnTo>
                  <a:pt x="67230" y="9567"/>
                </a:lnTo>
                <a:lnTo>
                  <a:pt x="67184" y="9578"/>
                </a:lnTo>
                <a:lnTo>
                  <a:pt x="67139" y="9601"/>
                </a:lnTo>
                <a:lnTo>
                  <a:pt x="67093" y="9624"/>
                </a:lnTo>
                <a:lnTo>
                  <a:pt x="67059" y="9647"/>
                </a:lnTo>
                <a:lnTo>
                  <a:pt x="67036" y="9692"/>
                </a:lnTo>
                <a:lnTo>
                  <a:pt x="67013" y="9726"/>
                </a:lnTo>
                <a:lnTo>
                  <a:pt x="67002" y="9772"/>
                </a:lnTo>
                <a:lnTo>
                  <a:pt x="66991" y="9829"/>
                </a:lnTo>
                <a:lnTo>
                  <a:pt x="67002" y="9874"/>
                </a:lnTo>
                <a:lnTo>
                  <a:pt x="67013" y="9920"/>
                </a:lnTo>
                <a:lnTo>
                  <a:pt x="65045" y="11057"/>
                </a:lnTo>
                <a:lnTo>
                  <a:pt x="65011" y="11023"/>
                </a:lnTo>
                <a:lnTo>
                  <a:pt x="64977" y="10989"/>
                </a:lnTo>
                <a:lnTo>
                  <a:pt x="64932" y="10978"/>
                </a:lnTo>
                <a:lnTo>
                  <a:pt x="64886" y="10966"/>
                </a:lnTo>
                <a:lnTo>
                  <a:pt x="64829" y="10978"/>
                </a:lnTo>
                <a:lnTo>
                  <a:pt x="64784" y="10989"/>
                </a:lnTo>
                <a:lnTo>
                  <a:pt x="64750" y="11023"/>
                </a:lnTo>
                <a:lnTo>
                  <a:pt x="64716" y="11057"/>
                </a:lnTo>
                <a:lnTo>
                  <a:pt x="62702" y="9897"/>
                </a:lnTo>
                <a:lnTo>
                  <a:pt x="62714" y="9829"/>
                </a:lnTo>
                <a:lnTo>
                  <a:pt x="62714" y="9783"/>
                </a:lnTo>
                <a:lnTo>
                  <a:pt x="62702" y="9749"/>
                </a:lnTo>
                <a:lnTo>
                  <a:pt x="62668" y="9692"/>
                </a:lnTo>
                <a:lnTo>
                  <a:pt x="62611" y="9647"/>
                </a:lnTo>
                <a:lnTo>
                  <a:pt x="62577" y="9635"/>
                </a:lnTo>
                <a:lnTo>
                  <a:pt x="62532" y="9624"/>
                </a:lnTo>
                <a:lnTo>
                  <a:pt x="62532" y="7269"/>
                </a:lnTo>
                <a:lnTo>
                  <a:pt x="62577" y="7258"/>
                </a:lnTo>
                <a:lnTo>
                  <a:pt x="62611" y="7246"/>
                </a:lnTo>
                <a:lnTo>
                  <a:pt x="62668" y="7201"/>
                </a:lnTo>
                <a:lnTo>
                  <a:pt x="62702" y="7144"/>
                </a:lnTo>
                <a:lnTo>
                  <a:pt x="62714" y="7110"/>
                </a:lnTo>
                <a:lnTo>
                  <a:pt x="62714" y="7064"/>
                </a:lnTo>
                <a:lnTo>
                  <a:pt x="62714" y="7030"/>
                </a:lnTo>
                <a:lnTo>
                  <a:pt x="62702" y="6985"/>
                </a:lnTo>
                <a:lnTo>
                  <a:pt x="64693" y="5836"/>
                </a:lnTo>
                <a:lnTo>
                  <a:pt x="64727" y="5881"/>
                </a:lnTo>
                <a:lnTo>
                  <a:pt x="64772" y="5916"/>
                </a:lnTo>
                <a:lnTo>
                  <a:pt x="64818" y="5938"/>
                </a:lnTo>
                <a:lnTo>
                  <a:pt x="64886" y="5950"/>
                </a:lnTo>
                <a:lnTo>
                  <a:pt x="64943" y="5938"/>
                </a:lnTo>
                <a:lnTo>
                  <a:pt x="64989" y="5916"/>
                </a:lnTo>
                <a:lnTo>
                  <a:pt x="65034" y="5881"/>
                </a:lnTo>
                <a:lnTo>
                  <a:pt x="65068" y="5836"/>
                </a:lnTo>
                <a:close/>
                <a:moveTo>
                  <a:pt x="69800" y="5836"/>
                </a:moveTo>
                <a:lnTo>
                  <a:pt x="71825" y="6996"/>
                </a:lnTo>
                <a:lnTo>
                  <a:pt x="71814" y="7030"/>
                </a:lnTo>
                <a:lnTo>
                  <a:pt x="71814" y="7064"/>
                </a:lnTo>
                <a:lnTo>
                  <a:pt x="71825" y="7133"/>
                </a:lnTo>
                <a:lnTo>
                  <a:pt x="71859" y="7190"/>
                </a:lnTo>
                <a:lnTo>
                  <a:pt x="71905" y="7224"/>
                </a:lnTo>
                <a:lnTo>
                  <a:pt x="71973" y="7246"/>
                </a:lnTo>
                <a:lnTo>
                  <a:pt x="71973" y="9578"/>
                </a:lnTo>
                <a:lnTo>
                  <a:pt x="71928" y="9590"/>
                </a:lnTo>
                <a:lnTo>
                  <a:pt x="71882" y="9601"/>
                </a:lnTo>
                <a:lnTo>
                  <a:pt x="71848" y="9624"/>
                </a:lnTo>
                <a:lnTo>
                  <a:pt x="71814" y="9658"/>
                </a:lnTo>
                <a:lnTo>
                  <a:pt x="71780" y="9692"/>
                </a:lnTo>
                <a:lnTo>
                  <a:pt x="71757" y="9738"/>
                </a:lnTo>
                <a:lnTo>
                  <a:pt x="71746" y="9783"/>
                </a:lnTo>
                <a:lnTo>
                  <a:pt x="71746" y="9829"/>
                </a:lnTo>
                <a:lnTo>
                  <a:pt x="71746" y="9874"/>
                </a:lnTo>
                <a:lnTo>
                  <a:pt x="71757" y="9920"/>
                </a:lnTo>
                <a:lnTo>
                  <a:pt x="69778" y="11057"/>
                </a:lnTo>
                <a:lnTo>
                  <a:pt x="69744" y="11023"/>
                </a:lnTo>
                <a:lnTo>
                  <a:pt x="69709" y="11000"/>
                </a:lnTo>
                <a:lnTo>
                  <a:pt x="69664" y="10989"/>
                </a:lnTo>
                <a:lnTo>
                  <a:pt x="69618" y="10978"/>
                </a:lnTo>
                <a:lnTo>
                  <a:pt x="69573" y="10989"/>
                </a:lnTo>
                <a:lnTo>
                  <a:pt x="69527" y="11000"/>
                </a:lnTo>
                <a:lnTo>
                  <a:pt x="69493" y="11023"/>
                </a:lnTo>
                <a:lnTo>
                  <a:pt x="69471" y="11057"/>
                </a:lnTo>
                <a:lnTo>
                  <a:pt x="67491" y="9920"/>
                </a:lnTo>
                <a:lnTo>
                  <a:pt x="67503" y="9874"/>
                </a:lnTo>
                <a:lnTo>
                  <a:pt x="67503" y="9829"/>
                </a:lnTo>
                <a:lnTo>
                  <a:pt x="67503" y="9772"/>
                </a:lnTo>
                <a:lnTo>
                  <a:pt x="67491" y="9726"/>
                </a:lnTo>
                <a:lnTo>
                  <a:pt x="67468" y="9692"/>
                </a:lnTo>
                <a:lnTo>
                  <a:pt x="67434" y="9658"/>
                </a:lnTo>
                <a:lnTo>
                  <a:pt x="67400" y="9624"/>
                </a:lnTo>
                <a:lnTo>
                  <a:pt x="67366" y="9601"/>
                </a:lnTo>
                <a:lnTo>
                  <a:pt x="67321" y="9578"/>
                </a:lnTo>
                <a:lnTo>
                  <a:pt x="67275" y="9567"/>
                </a:lnTo>
                <a:lnTo>
                  <a:pt x="67275" y="7315"/>
                </a:lnTo>
                <a:lnTo>
                  <a:pt x="67321" y="7303"/>
                </a:lnTo>
                <a:lnTo>
                  <a:pt x="67366" y="7281"/>
                </a:lnTo>
                <a:lnTo>
                  <a:pt x="67400" y="7258"/>
                </a:lnTo>
                <a:lnTo>
                  <a:pt x="67434" y="7235"/>
                </a:lnTo>
                <a:lnTo>
                  <a:pt x="67457" y="7201"/>
                </a:lnTo>
                <a:lnTo>
                  <a:pt x="67480" y="7155"/>
                </a:lnTo>
                <a:lnTo>
                  <a:pt x="67491" y="7110"/>
                </a:lnTo>
                <a:lnTo>
                  <a:pt x="67491" y="7064"/>
                </a:lnTo>
                <a:lnTo>
                  <a:pt x="67491" y="7019"/>
                </a:lnTo>
                <a:lnTo>
                  <a:pt x="67480" y="6973"/>
                </a:lnTo>
                <a:lnTo>
                  <a:pt x="69436" y="5836"/>
                </a:lnTo>
                <a:lnTo>
                  <a:pt x="69471" y="5881"/>
                </a:lnTo>
                <a:lnTo>
                  <a:pt x="69516" y="5904"/>
                </a:lnTo>
                <a:lnTo>
                  <a:pt x="69562" y="5927"/>
                </a:lnTo>
                <a:lnTo>
                  <a:pt x="69618" y="5938"/>
                </a:lnTo>
                <a:lnTo>
                  <a:pt x="69675" y="5927"/>
                </a:lnTo>
                <a:lnTo>
                  <a:pt x="69732" y="5904"/>
                </a:lnTo>
                <a:lnTo>
                  <a:pt x="69766" y="5870"/>
                </a:lnTo>
                <a:lnTo>
                  <a:pt x="69800" y="5836"/>
                </a:lnTo>
                <a:close/>
                <a:moveTo>
                  <a:pt x="79310" y="5847"/>
                </a:moveTo>
                <a:lnTo>
                  <a:pt x="81278" y="6985"/>
                </a:lnTo>
                <a:lnTo>
                  <a:pt x="81255" y="7019"/>
                </a:lnTo>
                <a:lnTo>
                  <a:pt x="81255" y="7064"/>
                </a:lnTo>
                <a:lnTo>
                  <a:pt x="81255" y="7110"/>
                </a:lnTo>
                <a:lnTo>
                  <a:pt x="81267" y="7144"/>
                </a:lnTo>
                <a:lnTo>
                  <a:pt x="81290" y="7178"/>
                </a:lnTo>
                <a:lnTo>
                  <a:pt x="81312" y="7212"/>
                </a:lnTo>
                <a:lnTo>
                  <a:pt x="81346" y="7235"/>
                </a:lnTo>
                <a:lnTo>
                  <a:pt x="81381" y="7258"/>
                </a:lnTo>
                <a:lnTo>
                  <a:pt x="81415" y="7269"/>
                </a:lnTo>
                <a:lnTo>
                  <a:pt x="81449" y="7281"/>
                </a:lnTo>
                <a:lnTo>
                  <a:pt x="81449" y="9647"/>
                </a:lnTo>
                <a:lnTo>
                  <a:pt x="81392" y="9669"/>
                </a:lnTo>
                <a:lnTo>
                  <a:pt x="81346" y="9704"/>
                </a:lnTo>
                <a:lnTo>
                  <a:pt x="81312" y="9760"/>
                </a:lnTo>
                <a:lnTo>
                  <a:pt x="81301" y="9829"/>
                </a:lnTo>
                <a:lnTo>
                  <a:pt x="81301" y="9874"/>
                </a:lnTo>
                <a:lnTo>
                  <a:pt x="79276" y="11057"/>
                </a:lnTo>
                <a:lnTo>
                  <a:pt x="79242" y="11012"/>
                </a:lnTo>
                <a:lnTo>
                  <a:pt x="79196" y="10989"/>
                </a:lnTo>
                <a:lnTo>
                  <a:pt x="79151" y="10966"/>
                </a:lnTo>
                <a:lnTo>
                  <a:pt x="79049" y="10966"/>
                </a:lnTo>
                <a:lnTo>
                  <a:pt x="79003" y="10989"/>
                </a:lnTo>
                <a:lnTo>
                  <a:pt x="78969" y="11012"/>
                </a:lnTo>
                <a:lnTo>
                  <a:pt x="78935" y="11046"/>
                </a:lnTo>
                <a:lnTo>
                  <a:pt x="76910" y="9886"/>
                </a:lnTo>
                <a:lnTo>
                  <a:pt x="76921" y="9829"/>
                </a:lnTo>
                <a:lnTo>
                  <a:pt x="76910" y="9760"/>
                </a:lnTo>
                <a:lnTo>
                  <a:pt x="76876" y="9704"/>
                </a:lnTo>
                <a:lnTo>
                  <a:pt x="76819" y="9658"/>
                </a:lnTo>
                <a:lnTo>
                  <a:pt x="76762" y="9635"/>
                </a:lnTo>
                <a:lnTo>
                  <a:pt x="76762" y="7315"/>
                </a:lnTo>
                <a:lnTo>
                  <a:pt x="76808" y="7303"/>
                </a:lnTo>
                <a:lnTo>
                  <a:pt x="76842" y="7292"/>
                </a:lnTo>
                <a:lnTo>
                  <a:pt x="76887" y="7269"/>
                </a:lnTo>
                <a:lnTo>
                  <a:pt x="76921" y="7235"/>
                </a:lnTo>
                <a:lnTo>
                  <a:pt x="76944" y="7201"/>
                </a:lnTo>
                <a:lnTo>
                  <a:pt x="76967" y="7155"/>
                </a:lnTo>
                <a:lnTo>
                  <a:pt x="76978" y="7110"/>
                </a:lnTo>
                <a:lnTo>
                  <a:pt x="76978" y="7064"/>
                </a:lnTo>
                <a:lnTo>
                  <a:pt x="76978" y="7019"/>
                </a:lnTo>
                <a:lnTo>
                  <a:pt x="76956" y="6962"/>
                </a:lnTo>
                <a:lnTo>
                  <a:pt x="78901" y="5847"/>
                </a:lnTo>
                <a:lnTo>
                  <a:pt x="78935" y="5893"/>
                </a:lnTo>
                <a:lnTo>
                  <a:pt x="78980" y="5927"/>
                </a:lnTo>
                <a:lnTo>
                  <a:pt x="79037" y="5950"/>
                </a:lnTo>
                <a:lnTo>
                  <a:pt x="79105" y="5961"/>
                </a:lnTo>
                <a:lnTo>
                  <a:pt x="79162" y="5950"/>
                </a:lnTo>
                <a:lnTo>
                  <a:pt x="79219" y="5927"/>
                </a:lnTo>
                <a:lnTo>
                  <a:pt x="79265" y="5893"/>
                </a:lnTo>
                <a:lnTo>
                  <a:pt x="79310" y="5847"/>
                </a:lnTo>
                <a:close/>
                <a:moveTo>
                  <a:pt x="84042" y="5847"/>
                </a:moveTo>
                <a:lnTo>
                  <a:pt x="86056" y="6996"/>
                </a:lnTo>
                <a:lnTo>
                  <a:pt x="86044" y="7030"/>
                </a:lnTo>
                <a:lnTo>
                  <a:pt x="86033" y="7064"/>
                </a:lnTo>
                <a:lnTo>
                  <a:pt x="86056" y="7133"/>
                </a:lnTo>
                <a:lnTo>
                  <a:pt x="86079" y="7178"/>
                </a:lnTo>
                <a:lnTo>
                  <a:pt x="86135" y="7224"/>
                </a:lnTo>
                <a:lnTo>
                  <a:pt x="86192" y="7235"/>
                </a:lnTo>
                <a:lnTo>
                  <a:pt x="86192" y="9590"/>
                </a:lnTo>
                <a:lnTo>
                  <a:pt x="86147" y="9590"/>
                </a:lnTo>
                <a:lnTo>
                  <a:pt x="86101" y="9613"/>
                </a:lnTo>
                <a:lnTo>
                  <a:pt x="86067" y="9635"/>
                </a:lnTo>
                <a:lnTo>
                  <a:pt x="86033" y="9658"/>
                </a:lnTo>
                <a:lnTo>
                  <a:pt x="86010" y="9692"/>
                </a:lnTo>
                <a:lnTo>
                  <a:pt x="85988" y="9738"/>
                </a:lnTo>
                <a:lnTo>
                  <a:pt x="85976" y="9783"/>
                </a:lnTo>
                <a:lnTo>
                  <a:pt x="85965" y="9829"/>
                </a:lnTo>
                <a:lnTo>
                  <a:pt x="85976" y="9874"/>
                </a:lnTo>
                <a:lnTo>
                  <a:pt x="85988" y="9908"/>
                </a:lnTo>
                <a:lnTo>
                  <a:pt x="83997" y="11057"/>
                </a:lnTo>
                <a:lnTo>
                  <a:pt x="83963" y="11023"/>
                </a:lnTo>
                <a:lnTo>
                  <a:pt x="83929" y="11000"/>
                </a:lnTo>
                <a:lnTo>
                  <a:pt x="83883" y="10989"/>
                </a:lnTo>
                <a:lnTo>
                  <a:pt x="83838" y="10978"/>
                </a:lnTo>
                <a:lnTo>
                  <a:pt x="83792" y="10989"/>
                </a:lnTo>
                <a:lnTo>
                  <a:pt x="83758" y="11000"/>
                </a:lnTo>
                <a:lnTo>
                  <a:pt x="83713" y="11023"/>
                </a:lnTo>
                <a:lnTo>
                  <a:pt x="83690" y="11057"/>
                </a:lnTo>
                <a:lnTo>
                  <a:pt x="81642" y="9874"/>
                </a:lnTo>
                <a:lnTo>
                  <a:pt x="81642" y="9829"/>
                </a:lnTo>
                <a:lnTo>
                  <a:pt x="81631" y="9760"/>
                </a:lnTo>
                <a:lnTo>
                  <a:pt x="81608" y="9715"/>
                </a:lnTo>
                <a:lnTo>
                  <a:pt x="81551" y="9669"/>
                </a:lnTo>
                <a:lnTo>
                  <a:pt x="81494" y="9658"/>
                </a:lnTo>
                <a:lnTo>
                  <a:pt x="81494" y="7281"/>
                </a:lnTo>
                <a:lnTo>
                  <a:pt x="81540" y="7269"/>
                </a:lnTo>
                <a:lnTo>
                  <a:pt x="81574" y="7258"/>
                </a:lnTo>
                <a:lnTo>
                  <a:pt x="81631" y="7212"/>
                </a:lnTo>
                <a:lnTo>
                  <a:pt x="81654" y="7178"/>
                </a:lnTo>
                <a:lnTo>
                  <a:pt x="81676" y="7144"/>
                </a:lnTo>
                <a:lnTo>
                  <a:pt x="81676" y="7110"/>
                </a:lnTo>
                <a:lnTo>
                  <a:pt x="81688" y="7064"/>
                </a:lnTo>
                <a:lnTo>
                  <a:pt x="81676" y="7030"/>
                </a:lnTo>
                <a:lnTo>
                  <a:pt x="81665" y="6985"/>
                </a:lnTo>
                <a:lnTo>
                  <a:pt x="83644" y="5847"/>
                </a:lnTo>
                <a:lnTo>
                  <a:pt x="83678" y="5893"/>
                </a:lnTo>
                <a:lnTo>
                  <a:pt x="83724" y="5927"/>
                </a:lnTo>
                <a:lnTo>
                  <a:pt x="83781" y="5950"/>
                </a:lnTo>
                <a:lnTo>
                  <a:pt x="83838" y="5961"/>
                </a:lnTo>
                <a:lnTo>
                  <a:pt x="83906" y="5950"/>
                </a:lnTo>
                <a:lnTo>
                  <a:pt x="83963" y="5927"/>
                </a:lnTo>
                <a:lnTo>
                  <a:pt x="84008" y="5893"/>
                </a:lnTo>
                <a:lnTo>
                  <a:pt x="84042" y="5847"/>
                </a:lnTo>
                <a:close/>
                <a:moveTo>
                  <a:pt x="31886" y="5836"/>
                </a:moveTo>
                <a:lnTo>
                  <a:pt x="33877" y="6985"/>
                </a:lnTo>
                <a:lnTo>
                  <a:pt x="33866" y="7030"/>
                </a:lnTo>
                <a:lnTo>
                  <a:pt x="33854" y="7064"/>
                </a:lnTo>
                <a:lnTo>
                  <a:pt x="33866" y="7110"/>
                </a:lnTo>
                <a:lnTo>
                  <a:pt x="33877" y="7144"/>
                </a:lnTo>
                <a:lnTo>
                  <a:pt x="33911" y="7201"/>
                </a:lnTo>
                <a:lnTo>
                  <a:pt x="33968" y="7246"/>
                </a:lnTo>
                <a:lnTo>
                  <a:pt x="34002" y="7258"/>
                </a:lnTo>
                <a:lnTo>
                  <a:pt x="34048" y="7269"/>
                </a:lnTo>
                <a:lnTo>
                  <a:pt x="34048" y="9590"/>
                </a:lnTo>
                <a:lnTo>
                  <a:pt x="34002" y="9590"/>
                </a:lnTo>
                <a:lnTo>
                  <a:pt x="33957" y="9613"/>
                </a:lnTo>
                <a:lnTo>
                  <a:pt x="33922" y="9635"/>
                </a:lnTo>
                <a:lnTo>
                  <a:pt x="33888" y="9658"/>
                </a:lnTo>
                <a:lnTo>
                  <a:pt x="33854" y="9692"/>
                </a:lnTo>
                <a:lnTo>
                  <a:pt x="33843" y="9738"/>
                </a:lnTo>
                <a:lnTo>
                  <a:pt x="33820" y="9783"/>
                </a:lnTo>
                <a:lnTo>
                  <a:pt x="33820" y="9829"/>
                </a:lnTo>
                <a:lnTo>
                  <a:pt x="33820" y="9874"/>
                </a:lnTo>
                <a:lnTo>
                  <a:pt x="33843" y="9908"/>
                </a:lnTo>
                <a:lnTo>
                  <a:pt x="31841" y="11069"/>
                </a:lnTo>
                <a:lnTo>
                  <a:pt x="31807" y="11034"/>
                </a:lnTo>
                <a:lnTo>
                  <a:pt x="31772" y="11012"/>
                </a:lnTo>
                <a:lnTo>
                  <a:pt x="31738" y="10989"/>
                </a:lnTo>
                <a:lnTo>
                  <a:pt x="31647" y="10989"/>
                </a:lnTo>
                <a:lnTo>
                  <a:pt x="31602" y="11012"/>
                </a:lnTo>
                <a:lnTo>
                  <a:pt x="31568" y="11034"/>
                </a:lnTo>
                <a:lnTo>
                  <a:pt x="31545" y="11057"/>
                </a:lnTo>
                <a:lnTo>
                  <a:pt x="29543" y="9908"/>
                </a:lnTo>
                <a:lnTo>
                  <a:pt x="29554" y="9863"/>
                </a:lnTo>
                <a:lnTo>
                  <a:pt x="29566" y="9829"/>
                </a:lnTo>
                <a:lnTo>
                  <a:pt x="29554" y="9783"/>
                </a:lnTo>
                <a:lnTo>
                  <a:pt x="29543" y="9738"/>
                </a:lnTo>
                <a:lnTo>
                  <a:pt x="29520" y="9704"/>
                </a:lnTo>
                <a:lnTo>
                  <a:pt x="29497" y="9669"/>
                </a:lnTo>
                <a:lnTo>
                  <a:pt x="29463" y="9635"/>
                </a:lnTo>
                <a:lnTo>
                  <a:pt x="29429" y="9613"/>
                </a:lnTo>
                <a:lnTo>
                  <a:pt x="29395" y="9601"/>
                </a:lnTo>
                <a:lnTo>
                  <a:pt x="29349" y="9590"/>
                </a:lnTo>
                <a:lnTo>
                  <a:pt x="29349" y="7235"/>
                </a:lnTo>
                <a:lnTo>
                  <a:pt x="29406" y="7212"/>
                </a:lnTo>
                <a:lnTo>
                  <a:pt x="29452" y="7178"/>
                </a:lnTo>
                <a:lnTo>
                  <a:pt x="29486" y="7133"/>
                </a:lnTo>
                <a:lnTo>
                  <a:pt x="29486" y="7064"/>
                </a:lnTo>
                <a:lnTo>
                  <a:pt x="29475" y="7008"/>
                </a:lnTo>
                <a:lnTo>
                  <a:pt x="31488" y="5847"/>
                </a:lnTo>
                <a:lnTo>
                  <a:pt x="31522" y="5893"/>
                </a:lnTo>
                <a:lnTo>
                  <a:pt x="31579" y="5927"/>
                </a:lnTo>
                <a:lnTo>
                  <a:pt x="31625" y="5950"/>
                </a:lnTo>
                <a:lnTo>
                  <a:pt x="31693" y="5961"/>
                </a:lnTo>
                <a:lnTo>
                  <a:pt x="31750" y="5950"/>
                </a:lnTo>
                <a:lnTo>
                  <a:pt x="31807" y="5927"/>
                </a:lnTo>
                <a:lnTo>
                  <a:pt x="31852" y="5893"/>
                </a:lnTo>
                <a:lnTo>
                  <a:pt x="31886" y="5836"/>
                </a:lnTo>
                <a:close/>
                <a:moveTo>
                  <a:pt x="50826" y="5825"/>
                </a:moveTo>
                <a:lnTo>
                  <a:pt x="52828" y="6973"/>
                </a:lnTo>
                <a:lnTo>
                  <a:pt x="52817" y="7019"/>
                </a:lnTo>
                <a:lnTo>
                  <a:pt x="52806" y="7064"/>
                </a:lnTo>
                <a:lnTo>
                  <a:pt x="52806" y="7110"/>
                </a:lnTo>
                <a:lnTo>
                  <a:pt x="52828" y="7144"/>
                </a:lnTo>
                <a:lnTo>
                  <a:pt x="52840" y="7178"/>
                </a:lnTo>
                <a:lnTo>
                  <a:pt x="52862" y="7212"/>
                </a:lnTo>
                <a:lnTo>
                  <a:pt x="52897" y="7235"/>
                </a:lnTo>
                <a:lnTo>
                  <a:pt x="52931" y="7258"/>
                </a:lnTo>
                <a:lnTo>
                  <a:pt x="52965" y="7269"/>
                </a:lnTo>
                <a:lnTo>
                  <a:pt x="53010" y="7281"/>
                </a:lnTo>
                <a:lnTo>
                  <a:pt x="53010" y="9647"/>
                </a:lnTo>
                <a:lnTo>
                  <a:pt x="52942" y="9658"/>
                </a:lnTo>
                <a:lnTo>
                  <a:pt x="52885" y="9704"/>
                </a:lnTo>
                <a:lnTo>
                  <a:pt x="52851" y="9760"/>
                </a:lnTo>
                <a:lnTo>
                  <a:pt x="52840" y="9795"/>
                </a:lnTo>
                <a:lnTo>
                  <a:pt x="52840" y="9829"/>
                </a:lnTo>
                <a:lnTo>
                  <a:pt x="52851" y="9886"/>
                </a:lnTo>
                <a:lnTo>
                  <a:pt x="50792" y="11069"/>
                </a:lnTo>
                <a:lnTo>
                  <a:pt x="50769" y="11034"/>
                </a:lnTo>
                <a:lnTo>
                  <a:pt x="50735" y="11012"/>
                </a:lnTo>
                <a:lnTo>
                  <a:pt x="50690" y="11000"/>
                </a:lnTo>
                <a:lnTo>
                  <a:pt x="50644" y="10989"/>
                </a:lnTo>
                <a:lnTo>
                  <a:pt x="50610" y="11000"/>
                </a:lnTo>
                <a:lnTo>
                  <a:pt x="50565" y="11012"/>
                </a:lnTo>
                <a:lnTo>
                  <a:pt x="50542" y="11034"/>
                </a:lnTo>
                <a:lnTo>
                  <a:pt x="50508" y="11057"/>
                </a:lnTo>
                <a:lnTo>
                  <a:pt x="48494" y="9897"/>
                </a:lnTo>
                <a:lnTo>
                  <a:pt x="48506" y="9863"/>
                </a:lnTo>
                <a:lnTo>
                  <a:pt x="48506" y="9829"/>
                </a:lnTo>
                <a:lnTo>
                  <a:pt x="48506" y="9783"/>
                </a:lnTo>
                <a:lnTo>
                  <a:pt x="48494" y="9738"/>
                </a:lnTo>
                <a:lnTo>
                  <a:pt x="48472" y="9704"/>
                </a:lnTo>
                <a:lnTo>
                  <a:pt x="48449" y="9669"/>
                </a:lnTo>
                <a:lnTo>
                  <a:pt x="48426" y="9647"/>
                </a:lnTo>
                <a:lnTo>
                  <a:pt x="48392" y="9624"/>
                </a:lnTo>
                <a:lnTo>
                  <a:pt x="48358" y="9613"/>
                </a:lnTo>
                <a:lnTo>
                  <a:pt x="48312" y="9601"/>
                </a:lnTo>
                <a:lnTo>
                  <a:pt x="48312" y="7281"/>
                </a:lnTo>
                <a:lnTo>
                  <a:pt x="48381" y="7246"/>
                </a:lnTo>
                <a:lnTo>
                  <a:pt x="48437" y="7201"/>
                </a:lnTo>
                <a:lnTo>
                  <a:pt x="48472" y="7144"/>
                </a:lnTo>
                <a:lnTo>
                  <a:pt x="48483" y="7110"/>
                </a:lnTo>
                <a:lnTo>
                  <a:pt x="48494" y="7064"/>
                </a:lnTo>
                <a:lnTo>
                  <a:pt x="48483" y="7030"/>
                </a:lnTo>
                <a:lnTo>
                  <a:pt x="48472" y="6985"/>
                </a:lnTo>
                <a:lnTo>
                  <a:pt x="50474" y="5836"/>
                </a:lnTo>
                <a:lnTo>
                  <a:pt x="50508" y="5870"/>
                </a:lnTo>
                <a:lnTo>
                  <a:pt x="50553" y="5904"/>
                </a:lnTo>
                <a:lnTo>
                  <a:pt x="50599" y="5927"/>
                </a:lnTo>
                <a:lnTo>
                  <a:pt x="50644" y="5927"/>
                </a:lnTo>
                <a:lnTo>
                  <a:pt x="50701" y="5916"/>
                </a:lnTo>
                <a:lnTo>
                  <a:pt x="50758" y="5904"/>
                </a:lnTo>
                <a:lnTo>
                  <a:pt x="50792" y="5870"/>
                </a:lnTo>
                <a:lnTo>
                  <a:pt x="50826" y="5825"/>
                </a:lnTo>
                <a:close/>
                <a:moveTo>
                  <a:pt x="5791" y="9931"/>
                </a:moveTo>
                <a:lnTo>
                  <a:pt x="7804" y="11091"/>
                </a:lnTo>
                <a:lnTo>
                  <a:pt x="7793" y="11137"/>
                </a:lnTo>
                <a:lnTo>
                  <a:pt x="7782" y="11171"/>
                </a:lnTo>
                <a:lnTo>
                  <a:pt x="7793" y="11217"/>
                </a:lnTo>
                <a:lnTo>
                  <a:pt x="7804" y="11251"/>
                </a:lnTo>
                <a:lnTo>
                  <a:pt x="7839" y="11308"/>
                </a:lnTo>
                <a:lnTo>
                  <a:pt x="7895" y="11353"/>
                </a:lnTo>
                <a:lnTo>
                  <a:pt x="7930" y="11364"/>
                </a:lnTo>
                <a:lnTo>
                  <a:pt x="7964" y="11376"/>
                </a:lnTo>
                <a:lnTo>
                  <a:pt x="7964" y="13662"/>
                </a:lnTo>
                <a:lnTo>
                  <a:pt x="7918" y="13674"/>
                </a:lnTo>
                <a:lnTo>
                  <a:pt x="7873" y="13696"/>
                </a:lnTo>
                <a:lnTo>
                  <a:pt x="7827" y="13719"/>
                </a:lnTo>
                <a:lnTo>
                  <a:pt x="7793" y="13753"/>
                </a:lnTo>
                <a:lnTo>
                  <a:pt x="7759" y="13787"/>
                </a:lnTo>
                <a:lnTo>
                  <a:pt x="7748" y="13833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1"/>
                </a:lnTo>
                <a:lnTo>
                  <a:pt x="7748" y="14026"/>
                </a:lnTo>
                <a:lnTo>
                  <a:pt x="5837" y="15130"/>
                </a:lnTo>
                <a:lnTo>
                  <a:pt x="5791" y="15084"/>
                </a:lnTo>
                <a:lnTo>
                  <a:pt x="5746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30"/>
                </a:lnTo>
                <a:lnTo>
                  <a:pt x="3414" y="13981"/>
                </a:lnTo>
                <a:lnTo>
                  <a:pt x="3425" y="13935"/>
                </a:lnTo>
                <a:lnTo>
                  <a:pt x="3414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5"/>
                </a:lnTo>
                <a:lnTo>
                  <a:pt x="3277" y="11444"/>
                </a:lnTo>
                <a:lnTo>
                  <a:pt x="3323" y="11433"/>
                </a:lnTo>
                <a:lnTo>
                  <a:pt x="3368" y="11410"/>
                </a:lnTo>
                <a:lnTo>
                  <a:pt x="3414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5" y="11273"/>
                </a:lnTo>
                <a:lnTo>
                  <a:pt x="3516" y="11228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3" y="9977"/>
                </a:lnTo>
                <a:lnTo>
                  <a:pt x="5518" y="9999"/>
                </a:lnTo>
                <a:lnTo>
                  <a:pt x="5564" y="10022"/>
                </a:lnTo>
                <a:lnTo>
                  <a:pt x="5620" y="10033"/>
                </a:lnTo>
                <a:lnTo>
                  <a:pt x="5677" y="10022"/>
                </a:lnTo>
                <a:lnTo>
                  <a:pt x="5723" y="9999"/>
                </a:lnTo>
                <a:lnTo>
                  <a:pt x="5757" y="9977"/>
                </a:lnTo>
                <a:lnTo>
                  <a:pt x="5791" y="9931"/>
                </a:lnTo>
                <a:close/>
                <a:moveTo>
                  <a:pt x="10580" y="9954"/>
                </a:moveTo>
                <a:lnTo>
                  <a:pt x="12548" y="11103"/>
                </a:lnTo>
                <a:lnTo>
                  <a:pt x="12537" y="11137"/>
                </a:lnTo>
                <a:lnTo>
                  <a:pt x="12537" y="11171"/>
                </a:lnTo>
                <a:lnTo>
                  <a:pt x="12537" y="11205"/>
                </a:lnTo>
                <a:lnTo>
                  <a:pt x="12548" y="11239"/>
                </a:lnTo>
                <a:lnTo>
                  <a:pt x="12582" y="11308"/>
                </a:lnTo>
                <a:lnTo>
                  <a:pt x="12639" y="11342"/>
                </a:lnTo>
                <a:lnTo>
                  <a:pt x="12707" y="11364"/>
                </a:lnTo>
                <a:lnTo>
                  <a:pt x="12707" y="13696"/>
                </a:lnTo>
                <a:lnTo>
                  <a:pt x="12662" y="13708"/>
                </a:lnTo>
                <a:lnTo>
                  <a:pt x="12628" y="13719"/>
                </a:lnTo>
                <a:lnTo>
                  <a:pt x="12582" y="13742"/>
                </a:lnTo>
                <a:lnTo>
                  <a:pt x="12559" y="13765"/>
                </a:lnTo>
                <a:lnTo>
                  <a:pt x="12525" y="13799"/>
                </a:lnTo>
                <a:lnTo>
                  <a:pt x="12503" y="13844"/>
                </a:lnTo>
                <a:lnTo>
                  <a:pt x="12491" y="13890"/>
                </a:lnTo>
                <a:lnTo>
                  <a:pt x="12491" y="13935"/>
                </a:lnTo>
                <a:lnTo>
                  <a:pt x="12491" y="13981"/>
                </a:lnTo>
                <a:lnTo>
                  <a:pt x="12503" y="14015"/>
                </a:lnTo>
                <a:lnTo>
                  <a:pt x="10580" y="15130"/>
                </a:lnTo>
                <a:lnTo>
                  <a:pt x="10535" y="15084"/>
                </a:lnTo>
                <a:lnTo>
                  <a:pt x="10489" y="15039"/>
                </a:lnTo>
                <a:lnTo>
                  <a:pt x="10421" y="15016"/>
                </a:lnTo>
                <a:lnTo>
                  <a:pt x="10296" y="15016"/>
                </a:lnTo>
                <a:lnTo>
                  <a:pt x="10239" y="15039"/>
                </a:lnTo>
                <a:lnTo>
                  <a:pt x="10182" y="15084"/>
                </a:lnTo>
                <a:lnTo>
                  <a:pt x="10136" y="15130"/>
                </a:lnTo>
                <a:lnTo>
                  <a:pt x="8237" y="14026"/>
                </a:lnTo>
                <a:lnTo>
                  <a:pt x="8248" y="13981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3"/>
                </a:lnTo>
                <a:lnTo>
                  <a:pt x="8214" y="13787"/>
                </a:lnTo>
                <a:lnTo>
                  <a:pt x="8180" y="13753"/>
                </a:lnTo>
                <a:lnTo>
                  <a:pt x="8146" y="13719"/>
                </a:lnTo>
                <a:lnTo>
                  <a:pt x="8112" y="13696"/>
                </a:lnTo>
                <a:lnTo>
                  <a:pt x="8066" y="13674"/>
                </a:lnTo>
                <a:lnTo>
                  <a:pt x="8009" y="13662"/>
                </a:lnTo>
                <a:lnTo>
                  <a:pt x="8009" y="11376"/>
                </a:lnTo>
                <a:lnTo>
                  <a:pt x="8089" y="11353"/>
                </a:lnTo>
                <a:lnTo>
                  <a:pt x="8146" y="11308"/>
                </a:lnTo>
                <a:lnTo>
                  <a:pt x="8180" y="11251"/>
                </a:lnTo>
                <a:lnTo>
                  <a:pt x="8191" y="11217"/>
                </a:lnTo>
                <a:lnTo>
                  <a:pt x="8191" y="11171"/>
                </a:lnTo>
                <a:lnTo>
                  <a:pt x="8191" y="11137"/>
                </a:lnTo>
                <a:lnTo>
                  <a:pt x="8180" y="11091"/>
                </a:lnTo>
                <a:lnTo>
                  <a:pt x="10148" y="9965"/>
                </a:lnTo>
                <a:lnTo>
                  <a:pt x="10182" y="10011"/>
                </a:lnTo>
                <a:lnTo>
                  <a:pt x="10239" y="10045"/>
                </a:lnTo>
                <a:lnTo>
                  <a:pt x="10296" y="10068"/>
                </a:lnTo>
                <a:lnTo>
                  <a:pt x="10364" y="10079"/>
                </a:lnTo>
                <a:lnTo>
                  <a:pt x="10421" y="10068"/>
                </a:lnTo>
                <a:lnTo>
                  <a:pt x="10489" y="10045"/>
                </a:lnTo>
                <a:lnTo>
                  <a:pt x="10535" y="10011"/>
                </a:lnTo>
                <a:lnTo>
                  <a:pt x="10580" y="9954"/>
                </a:lnTo>
                <a:close/>
                <a:moveTo>
                  <a:pt x="39030" y="9965"/>
                </a:moveTo>
                <a:lnTo>
                  <a:pt x="40964" y="11080"/>
                </a:lnTo>
                <a:lnTo>
                  <a:pt x="40952" y="11126"/>
                </a:lnTo>
                <a:lnTo>
                  <a:pt x="40941" y="11171"/>
                </a:lnTo>
                <a:lnTo>
                  <a:pt x="40941" y="11217"/>
                </a:lnTo>
                <a:lnTo>
                  <a:pt x="40964" y="11262"/>
                </a:lnTo>
                <a:lnTo>
                  <a:pt x="40975" y="11296"/>
                </a:lnTo>
                <a:lnTo>
                  <a:pt x="41009" y="11330"/>
                </a:lnTo>
                <a:lnTo>
                  <a:pt x="41032" y="11353"/>
                </a:lnTo>
                <a:lnTo>
                  <a:pt x="41066" y="11376"/>
                </a:lnTo>
                <a:lnTo>
                  <a:pt x="41112" y="11387"/>
                </a:lnTo>
                <a:lnTo>
                  <a:pt x="41157" y="11399"/>
                </a:lnTo>
                <a:lnTo>
                  <a:pt x="41157" y="13674"/>
                </a:lnTo>
                <a:lnTo>
                  <a:pt x="41100" y="13674"/>
                </a:lnTo>
                <a:lnTo>
                  <a:pt x="41055" y="13696"/>
                </a:lnTo>
                <a:lnTo>
                  <a:pt x="41021" y="13719"/>
                </a:lnTo>
                <a:lnTo>
                  <a:pt x="40975" y="13753"/>
                </a:lnTo>
                <a:lnTo>
                  <a:pt x="40952" y="13787"/>
                </a:lnTo>
                <a:lnTo>
                  <a:pt x="40930" y="13833"/>
                </a:lnTo>
                <a:lnTo>
                  <a:pt x="40918" y="13878"/>
                </a:lnTo>
                <a:lnTo>
                  <a:pt x="40907" y="13935"/>
                </a:lnTo>
                <a:lnTo>
                  <a:pt x="40918" y="13981"/>
                </a:lnTo>
                <a:lnTo>
                  <a:pt x="40930" y="14026"/>
                </a:lnTo>
                <a:lnTo>
                  <a:pt x="39019" y="15130"/>
                </a:lnTo>
                <a:lnTo>
                  <a:pt x="38973" y="15084"/>
                </a:lnTo>
                <a:lnTo>
                  <a:pt x="38928" y="15050"/>
                </a:lnTo>
                <a:lnTo>
                  <a:pt x="38871" y="15027"/>
                </a:lnTo>
                <a:lnTo>
                  <a:pt x="38802" y="15016"/>
                </a:lnTo>
                <a:lnTo>
                  <a:pt x="38734" y="15027"/>
                </a:lnTo>
                <a:lnTo>
                  <a:pt x="38677" y="15050"/>
                </a:lnTo>
                <a:lnTo>
                  <a:pt x="38620" y="15084"/>
                </a:lnTo>
                <a:lnTo>
                  <a:pt x="38586" y="15130"/>
                </a:lnTo>
                <a:lnTo>
                  <a:pt x="36675" y="14026"/>
                </a:lnTo>
                <a:lnTo>
                  <a:pt x="36687" y="13981"/>
                </a:lnTo>
                <a:lnTo>
                  <a:pt x="36698" y="13935"/>
                </a:lnTo>
                <a:lnTo>
                  <a:pt x="36687" y="13878"/>
                </a:lnTo>
                <a:lnTo>
                  <a:pt x="36675" y="13833"/>
                </a:lnTo>
                <a:lnTo>
                  <a:pt x="36652" y="13787"/>
                </a:lnTo>
                <a:lnTo>
                  <a:pt x="36630" y="13753"/>
                </a:lnTo>
                <a:lnTo>
                  <a:pt x="36596" y="13719"/>
                </a:lnTo>
                <a:lnTo>
                  <a:pt x="36550" y="13696"/>
                </a:lnTo>
                <a:lnTo>
                  <a:pt x="36505" y="13674"/>
                </a:lnTo>
                <a:lnTo>
                  <a:pt x="36459" y="13674"/>
                </a:lnTo>
                <a:lnTo>
                  <a:pt x="36459" y="11410"/>
                </a:lnTo>
                <a:lnTo>
                  <a:pt x="36505" y="11410"/>
                </a:lnTo>
                <a:lnTo>
                  <a:pt x="36539" y="11387"/>
                </a:lnTo>
                <a:lnTo>
                  <a:pt x="36584" y="11364"/>
                </a:lnTo>
                <a:lnTo>
                  <a:pt x="36607" y="11330"/>
                </a:lnTo>
                <a:lnTo>
                  <a:pt x="36641" y="11296"/>
                </a:lnTo>
                <a:lnTo>
                  <a:pt x="36652" y="11262"/>
                </a:lnTo>
                <a:lnTo>
                  <a:pt x="36664" y="11217"/>
                </a:lnTo>
                <a:lnTo>
                  <a:pt x="36675" y="11171"/>
                </a:lnTo>
                <a:lnTo>
                  <a:pt x="36664" y="11126"/>
                </a:lnTo>
                <a:lnTo>
                  <a:pt x="36652" y="11080"/>
                </a:lnTo>
                <a:lnTo>
                  <a:pt x="38575" y="9965"/>
                </a:lnTo>
                <a:lnTo>
                  <a:pt x="38609" y="10022"/>
                </a:lnTo>
                <a:lnTo>
                  <a:pt x="38666" y="10056"/>
                </a:lnTo>
                <a:lnTo>
                  <a:pt x="38734" y="10090"/>
                </a:lnTo>
                <a:lnTo>
                  <a:pt x="38871" y="10090"/>
                </a:lnTo>
                <a:lnTo>
                  <a:pt x="38939" y="10056"/>
                </a:lnTo>
                <a:lnTo>
                  <a:pt x="38984" y="10022"/>
                </a:lnTo>
                <a:lnTo>
                  <a:pt x="39030" y="9965"/>
                </a:lnTo>
                <a:close/>
                <a:moveTo>
                  <a:pt x="43751" y="9954"/>
                </a:moveTo>
                <a:lnTo>
                  <a:pt x="45730" y="11091"/>
                </a:lnTo>
                <a:lnTo>
                  <a:pt x="45707" y="11126"/>
                </a:lnTo>
                <a:lnTo>
                  <a:pt x="45707" y="11171"/>
                </a:lnTo>
                <a:lnTo>
                  <a:pt x="45707" y="11217"/>
                </a:lnTo>
                <a:lnTo>
                  <a:pt x="45719" y="11251"/>
                </a:lnTo>
                <a:lnTo>
                  <a:pt x="45741" y="11285"/>
                </a:lnTo>
                <a:lnTo>
                  <a:pt x="45764" y="11308"/>
                </a:lnTo>
                <a:lnTo>
                  <a:pt x="45787" y="11342"/>
                </a:lnTo>
                <a:lnTo>
                  <a:pt x="45821" y="11353"/>
                </a:lnTo>
                <a:lnTo>
                  <a:pt x="45855" y="11364"/>
                </a:lnTo>
                <a:lnTo>
                  <a:pt x="45901" y="11376"/>
                </a:lnTo>
                <a:lnTo>
                  <a:pt x="45901" y="13696"/>
                </a:lnTo>
                <a:lnTo>
                  <a:pt x="45855" y="13708"/>
                </a:lnTo>
                <a:lnTo>
                  <a:pt x="45810" y="13719"/>
                </a:lnTo>
                <a:lnTo>
                  <a:pt x="45776" y="13742"/>
                </a:lnTo>
                <a:lnTo>
                  <a:pt x="45741" y="13776"/>
                </a:lnTo>
                <a:lnTo>
                  <a:pt x="45707" y="13810"/>
                </a:lnTo>
                <a:lnTo>
                  <a:pt x="45696" y="13844"/>
                </a:lnTo>
                <a:lnTo>
                  <a:pt x="45685" y="13890"/>
                </a:lnTo>
                <a:lnTo>
                  <a:pt x="45673" y="13935"/>
                </a:lnTo>
                <a:lnTo>
                  <a:pt x="45685" y="13981"/>
                </a:lnTo>
                <a:lnTo>
                  <a:pt x="45696" y="14015"/>
                </a:lnTo>
                <a:lnTo>
                  <a:pt x="43762" y="15130"/>
                </a:lnTo>
                <a:lnTo>
                  <a:pt x="43717" y="15084"/>
                </a:lnTo>
                <a:lnTo>
                  <a:pt x="43660" y="15050"/>
                </a:lnTo>
                <a:lnTo>
                  <a:pt x="43603" y="15027"/>
                </a:lnTo>
                <a:lnTo>
                  <a:pt x="43535" y="15016"/>
                </a:lnTo>
                <a:lnTo>
                  <a:pt x="43478" y="15027"/>
                </a:lnTo>
                <a:lnTo>
                  <a:pt x="43421" y="15050"/>
                </a:lnTo>
                <a:lnTo>
                  <a:pt x="43364" y="15084"/>
                </a:lnTo>
                <a:lnTo>
                  <a:pt x="43330" y="15130"/>
                </a:lnTo>
                <a:lnTo>
                  <a:pt x="41419" y="14026"/>
                </a:lnTo>
                <a:lnTo>
                  <a:pt x="41430" y="13981"/>
                </a:lnTo>
                <a:lnTo>
                  <a:pt x="41430" y="13935"/>
                </a:lnTo>
                <a:lnTo>
                  <a:pt x="41430" y="13878"/>
                </a:lnTo>
                <a:lnTo>
                  <a:pt x="41407" y="13833"/>
                </a:lnTo>
                <a:lnTo>
                  <a:pt x="41396" y="13799"/>
                </a:lnTo>
                <a:lnTo>
                  <a:pt x="41362" y="13753"/>
                </a:lnTo>
                <a:lnTo>
                  <a:pt x="41328" y="13730"/>
                </a:lnTo>
                <a:lnTo>
                  <a:pt x="41294" y="13696"/>
                </a:lnTo>
                <a:lnTo>
                  <a:pt x="41248" y="13685"/>
                </a:lnTo>
                <a:lnTo>
                  <a:pt x="41203" y="13674"/>
                </a:lnTo>
                <a:lnTo>
                  <a:pt x="41203" y="11399"/>
                </a:lnTo>
                <a:lnTo>
                  <a:pt x="41237" y="11387"/>
                </a:lnTo>
                <a:lnTo>
                  <a:pt x="41282" y="11376"/>
                </a:lnTo>
                <a:lnTo>
                  <a:pt x="41316" y="11353"/>
                </a:lnTo>
                <a:lnTo>
                  <a:pt x="41339" y="11319"/>
                </a:lnTo>
                <a:lnTo>
                  <a:pt x="41362" y="11296"/>
                </a:lnTo>
                <a:lnTo>
                  <a:pt x="41385" y="11251"/>
                </a:lnTo>
                <a:lnTo>
                  <a:pt x="41396" y="11217"/>
                </a:lnTo>
                <a:lnTo>
                  <a:pt x="41396" y="11171"/>
                </a:lnTo>
                <a:lnTo>
                  <a:pt x="41396" y="11126"/>
                </a:lnTo>
                <a:lnTo>
                  <a:pt x="41373" y="11091"/>
                </a:lnTo>
                <a:lnTo>
                  <a:pt x="43330" y="9965"/>
                </a:lnTo>
                <a:lnTo>
                  <a:pt x="43364" y="10011"/>
                </a:lnTo>
                <a:lnTo>
                  <a:pt x="43421" y="10045"/>
                </a:lnTo>
                <a:lnTo>
                  <a:pt x="43478" y="10068"/>
                </a:lnTo>
                <a:lnTo>
                  <a:pt x="43535" y="10079"/>
                </a:lnTo>
                <a:lnTo>
                  <a:pt x="43603" y="10068"/>
                </a:lnTo>
                <a:lnTo>
                  <a:pt x="43660" y="10045"/>
                </a:lnTo>
                <a:lnTo>
                  <a:pt x="43717" y="9999"/>
                </a:lnTo>
                <a:lnTo>
                  <a:pt x="43751" y="9954"/>
                </a:lnTo>
                <a:close/>
                <a:moveTo>
                  <a:pt x="62691" y="9931"/>
                </a:moveTo>
                <a:lnTo>
                  <a:pt x="64693" y="11091"/>
                </a:lnTo>
                <a:lnTo>
                  <a:pt x="64681" y="11137"/>
                </a:lnTo>
                <a:lnTo>
                  <a:pt x="64681" y="11171"/>
                </a:lnTo>
                <a:lnTo>
                  <a:pt x="64681" y="11217"/>
                </a:lnTo>
                <a:lnTo>
                  <a:pt x="64693" y="11251"/>
                </a:lnTo>
                <a:lnTo>
                  <a:pt x="64727" y="11308"/>
                </a:lnTo>
                <a:lnTo>
                  <a:pt x="64784" y="11353"/>
                </a:lnTo>
                <a:lnTo>
                  <a:pt x="64818" y="11364"/>
                </a:lnTo>
                <a:lnTo>
                  <a:pt x="64863" y="11376"/>
                </a:lnTo>
                <a:lnTo>
                  <a:pt x="64863" y="13662"/>
                </a:lnTo>
                <a:lnTo>
                  <a:pt x="64807" y="13674"/>
                </a:lnTo>
                <a:lnTo>
                  <a:pt x="64761" y="13696"/>
                </a:lnTo>
                <a:lnTo>
                  <a:pt x="64727" y="13719"/>
                </a:lnTo>
                <a:lnTo>
                  <a:pt x="64681" y="13753"/>
                </a:lnTo>
                <a:lnTo>
                  <a:pt x="64659" y="13787"/>
                </a:lnTo>
                <a:lnTo>
                  <a:pt x="64636" y="13833"/>
                </a:lnTo>
                <a:lnTo>
                  <a:pt x="64625" y="13878"/>
                </a:lnTo>
                <a:lnTo>
                  <a:pt x="64613" y="13935"/>
                </a:lnTo>
                <a:lnTo>
                  <a:pt x="64625" y="13981"/>
                </a:lnTo>
                <a:lnTo>
                  <a:pt x="64636" y="14026"/>
                </a:lnTo>
                <a:lnTo>
                  <a:pt x="62725" y="15130"/>
                </a:lnTo>
                <a:lnTo>
                  <a:pt x="62691" y="15084"/>
                </a:lnTo>
                <a:lnTo>
                  <a:pt x="62634" y="15050"/>
                </a:lnTo>
                <a:lnTo>
                  <a:pt x="62577" y="15027"/>
                </a:lnTo>
                <a:lnTo>
                  <a:pt x="62509" y="15016"/>
                </a:lnTo>
                <a:lnTo>
                  <a:pt x="62441" y="15027"/>
                </a:lnTo>
                <a:lnTo>
                  <a:pt x="62384" y="15050"/>
                </a:lnTo>
                <a:lnTo>
                  <a:pt x="62338" y="15084"/>
                </a:lnTo>
                <a:lnTo>
                  <a:pt x="62293" y="15130"/>
                </a:lnTo>
                <a:lnTo>
                  <a:pt x="60302" y="13981"/>
                </a:lnTo>
                <a:lnTo>
                  <a:pt x="60313" y="13935"/>
                </a:lnTo>
                <a:lnTo>
                  <a:pt x="60302" y="13867"/>
                </a:lnTo>
                <a:lnTo>
                  <a:pt x="60268" y="13821"/>
                </a:lnTo>
                <a:lnTo>
                  <a:pt x="60222" y="13787"/>
                </a:lnTo>
                <a:lnTo>
                  <a:pt x="60165" y="13765"/>
                </a:lnTo>
                <a:lnTo>
                  <a:pt x="60165" y="11444"/>
                </a:lnTo>
                <a:lnTo>
                  <a:pt x="60211" y="11433"/>
                </a:lnTo>
                <a:lnTo>
                  <a:pt x="60256" y="11410"/>
                </a:lnTo>
                <a:lnTo>
                  <a:pt x="60302" y="11387"/>
                </a:lnTo>
                <a:lnTo>
                  <a:pt x="60336" y="11353"/>
                </a:lnTo>
                <a:lnTo>
                  <a:pt x="60370" y="11319"/>
                </a:lnTo>
                <a:lnTo>
                  <a:pt x="60393" y="11273"/>
                </a:lnTo>
                <a:lnTo>
                  <a:pt x="60404" y="11228"/>
                </a:lnTo>
                <a:lnTo>
                  <a:pt x="60404" y="11171"/>
                </a:lnTo>
                <a:lnTo>
                  <a:pt x="60404" y="11114"/>
                </a:lnTo>
                <a:lnTo>
                  <a:pt x="60382" y="11057"/>
                </a:lnTo>
                <a:lnTo>
                  <a:pt x="62338" y="9931"/>
                </a:lnTo>
                <a:lnTo>
                  <a:pt x="62372" y="9977"/>
                </a:lnTo>
                <a:lnTo>
                  <a:pt x="62406" y="9999"/>
                </a:lnTo>
                <a:lnTo>
                  <a:pt x="62463" y="10022"/>
                </a:lnTo>
                <a:lnTo>
                  <a:pt x="62509" y="10033"/>
                </a:lnTo>
                <a:lnTo>
                  <a:pt x="62566" y="10022"/>
                </a:lnTo>
                <a:lnTo>
                  <a:pt x="62611" y="9999"/>
                </a:lnTo>
                <a:lnTo>
                  <a:pt x="62657" y="9977"/>
                </a:lnTo>
                <a:lnTo>
                  <a:pt x="62691" y="9931"/>
                </a:lnTo>
                <a:close/>
                <a:moveTo>
                  <a:pt x="67468" y="9954"/>
                </a:moveTo>
                <a:lnTo>
                  <a:pt x="69448" y="11103"/>
                </a:lnTo>
                <a:lnTo>
                  <a:pt x="69436" y="11137"/>
                </a:lnTo>
                <a:lnTo>
                  <a:pt x="69425" y="11171"/>
                </a:lnTo>
                <a:lnTo>
                  <a:pt x="69425" y="11205"/>
                </a:lnTo>
                <a:lnTo>
                  <a:pt x="69436" y="11239"/>
                </a:lnTo>
                <a:lnTo>
                  <a:pt x="69482" y="11308"/>
                </a:lnTo>
                <a:lnTo>
                  <a:pt x="69527" y="11342"/>
                </a:lnTo>
                <a:lnTo>
                  <a:pt x="69596" y="11364"/>
                </a:lnTo>
                <a:lnTo>
                  <a:pt x="69596" y="13696"/>
                </a:lnTo>
                <a:lnTo>
                  <a:pt x="69562" y="13708"/>
                </a:lnTo>
                <a:lnTo>
                  <a:pt x="69516" y="13719"/>
                </a:lnTo>
                <a:lnTo>
                  <a:pt x="69482" y="13742"/>
                </a:lnTo>
                <a:lnTo>
                  <a:pt x="69448" y="13765"/>
                </a:lnTo>
                <a:lnTo>
                  <a:pt x="69414" y="13799"/>
                </a:lnTo>
                <a:lnTo>
                  <a:pt x="69402" y="13844"/>
                </a:lnTo>
                <a:lnTo>
                  <a:pt x="69391" y="13890"/>
                </a:lnTo>
                <a:lnTo>
                  <a:pt x="69380" y="13935"/>
                </a:lnTo>
                <a:lnTo>
                  <a:pt x="69391" y="13981"/>
                </a:lnTo>
                <a:lnTo>
                  <a:pt x="69402" y="14015"/>
                </a:lnTo>
                <a:lnTo>
                  <a:pt x="67468" y="15130"/>
                </a:lnTo>
                <a:lnTo>
                  <a:pt x="67434" y="15084"/>
                </a:lnTo>
                <a:lnTo>
                  <a:pt x="67377" y="15039"/>
                </a:lnTo>
                <a:lnTo>
                  <a:pt x="67321" y="15016"/>
                </a:lnTo>
                <a:lnTo>
                  <a:pt x="67184" y="15016"/>
                </a:lnTo>
                <a:lnTo>
                  <a:pt x="67127" y="15039"/>
                </a:lnTo>
                <a:lnTo>
                  <a:pt x="67070" y="15084"/>
                </a:lnTo>
                <a:lnTo>
                  <a:pt x="67036" y="15130"/>
                </a:lnTo>
                <a:lnTo>
                  <a:pt x="65125" y="14026"/>
                </a:lnTo>
                <a:lnTo>
                  <a:pt x="65136" y="13981"/>
                </a:lnTo>
                <a:lnTo>
                  <a:pt x="65148" y="13935"/>
                </a:lnTo>
                <a:lnTo>
                  <a:pt x="65136" y="13878"/>
                </a:lnTo>
                <a:lnTo>
                  <a:pt x="65125" y="13833"/>
                </a:lnTo>
                <a:lnTo>
                  <a:pt x="65102" y="13787"/>
                </a:lnTo>
                <a:lnTo>
                  <a:pt x="65080" y="13753"/>
                </a:lnTo>
                <a:lnTo>
                  <a:pt x="65045" y="13719"/>
                </a:lnTo>
                <a:lnTo>
                  <a:pt x="65000" y="13696"/>
                </a:lnTo>
                <a:lnTo>
                  <a:pt x="64954" y="13674"/>
                </a:lnTo>
                <a:lnTo>
                  <a:pt x="64909" y="13662"/>
                </a:lnTo>
                <a:lnTo>
                  <a:pt x="64909" y="11376"/>
                </a:lnTo>
                <a:lnTo>
                  <a:pt x="64977" y="11353"/>
                </a:lnTo>
                <a:lnTo>
                  <a:pt x="65034" y="11308"/>
                </a:lnTo>
                <a:lnTo>
                  <a:pt x="65068" y="11251"/>
                </a:lnTo>
                <a:lnTo>
                  <a:pt x="65080" y="11217"/>
                </a:lnTo>
                <a:lnTo>
                  <a:pt x="65080" y="11171"/>
                </a:lnTo>
                <a:lnTo>
                  <a:pt x="65080" y="11137"/>
                </a:lnTo>
                <a:lnTo>
                  <a:pt x="65068" y="11091"/>
                </a:lnTo>
                <a:lnTo>
                  <a:pt x="67036" y="9965"/>
                </a:lnTo>
                <a:lnTo>
                  <a:pt x="67070" y="10011"/>
                </a:lnTo>
                <a:lnTo>
                  <a:pt x="67127" y="10045"/>
                </a:lnTo>
                <a:lnTo>
                  <a:pt x="67184" y="10068"/>
                </a:lnTo>
                <a:lnTo>
                  <a:pt x="67252" y="10079"/>
                </a:lnTo>
                <a:lnTo>
                  <a:pt x="67321" y="10068"/>
                </a:lnTo>
                <a:lnTo>
                  <a:pt x="67377" y="10045"/>
                </a:lnTo>
                <a:lnTo>
                  <a:pt x="67423" y="10011"/>
                </a:lnTo>
                <a:lnTo>
                  <a:pt x="67468" y="9954"/>
                </a:lnTo>
                <a:close/>
                <a:moveTo>
                  <a:pt x="24731" y="9920"/>
                </a:moveTo>
                <a:lnTo>
                  <a:pt x="26767" y="11091"/>
                </a:lnTo>
                <a:lnTo>
                  <a:pt x="26756" y="11137"/>
                </a:lnTo>
                <a:lnTo>
                  <a:pt x="26756" y="11171"/>
                </a:lnTo>
                <a:lnTo>
                  <a:pt x="26756" y="11205"/>
                </a:lnTo>
                <a:lnTo>
                  <a:pt x="26767" y="11251"/>
                </a:lnTo>
                <a:lnTo>
                  <a:pt x="26813" y="11308"/>
                </a:lnTo>
                <a:lnTo>
                  <a:pt x="26858" y="11342"/>
                </a:lnTo>
                <a:lnTo>
                  <a:pt x="26927" y="11364"/>
                </a:lnTo>
                <a:lnTo>
                  <a:pt x="26927" y="13685"/>
                </a:lnTo>
                <a:lnTo>
                  <a:pt x="26881" y="13696"/>
                </a:lnTo>
                <a:lnTo>
                  <a:pt x="26847" y="13708"/>
                </a:lnTo>
                <a:lnTo>
                  <a:pt x="26801" y="13730"/>
                </a:lnTo>
                <a:lnTo>
                  <a:pt x="26767" y="13765"/>
                </a:lnTo>
                <a:lnTo>
                  <a:pt x="26745" y="13799"/>
                </a:lnTo>
                <a:lnTo>
                  <a:pt x="26722" y="13844"/>
                </a:lnTo>
                <a:lnTo>
                  <a:pt x="26710" y="13878"/>
                </a:lnTo>
                <a:lnTo>
                  <a:pt x="26699" y="13935"/>
                </a:lnTo>
                <a:lnTo>
                  <a:pt x="26710" y="13981"/>
                </a:lnTo>
                <a:lnTo>
                  <a:pt x="26722" y="14026"/>
                </a:lnTo>
                <a:lnTo>
                  <a:pt x="24788" y="15141"/>
                </a:lnTo>
                <a:lnTo>
                  <a:pt x="24742" y="15096"/>
                </a:lnTo>
                <a:lnTo>
                  <a:pt x="24697" y="15061"/>
                </a:lnTo>
                <a:lnTo>
                  <a:pt x="24640" y="15039"/>
                </a:lnTo>
                <a:lnTo>
                  <a:pt x="24583" y="15027"/>
                </a:lnTo>
                <a:lnTo>
                  <a:pt x="24515" y="15039"/>
                </a:lnTo>
                <a:lnTo>
                  <a:pt x="24458" y="15061"/>
                </a:lnTo>
                <a:lnTo>
                  <a:pt x="24413" y="15096"/>
                </a:lnTo>
                <a:lnTo>
                  <a:pt x="24378" y="15141"/>
                </a:lnTo>
                <a:lnTo>
                  <a:pt x="22376" y="13981"/>
                </a:lnTo>
                <a:lnTo>
                  <a:pt x="22388" y="13935"/>
                </a:lnTo>
                <a:lnTo>
                  <a:pt x="22376" y="13867"/>
                </a:lnTo>
                <a:lnTo>
                  <a:pt x="22342" y="13810"/>
                </a:lnTo>
                <a:lnTo>
                  <a:pt x="22297" y="13776"/>
                </a:lnTo>
                <a:lnTo>
                  <a:pt x="22240" y="13753"/>
                </a:lnTo>
                <a:lnTo>
                  <a:pt x="22240" y="11376"/>
                </a:lnTo>
                <a:lnTo>
                  <a:pt x="22274" y="11376"/>
                </a:lnTo>
                <a:lnTo>
                  <a:pt x="22308" y="11353"/>
                </a:lnTo>
                <a:lnTo>
                  <a:pt x="22365" y="11308"/>
                </a:lnTo>
                <a:lnTo>
                  <a:pt x="22410" y="11251"/>
                </a:lnTo>
                <a:lnTo>
                  <a:pt x="22410" y="11217"/>
                </a:lnTo>
                <a:lnTo>
                  <a:pt x="22422" y="11171"/>
                </a:lnTo>
                <a:lnTo>
                  <a:pt x="22410" y="11137"/>
                </a:lnTo>
                <a:lnTo>
                  <a:pt x="22399" y="11091"/>
                </a:lnTo>
                <a:lnTo>
                  <a:pt x="24435" y="9920"/>
                </a:lnTo>
                <a:lnTo>
                  <a:pt x="24458" y="9954"/>
                </a:lnTo>
                <a:lnTo>
                  <a:pt x="24492" y="9977"/>
                </a:lnTo>
                <a:lnTo>
                  <a:pt x="24538" y="9999"/>
                </a:lnTo>
                <a:lnTo>
                  <a:pt x="24629" y="9999"/>
                </a:lnTo>
                <a:lnTo>
                  <a:pt x="24663" y="9977"/>
                </a:lnTo>
                <a:lnTo>
                  <a:pt x="24697" y="9954"/>
                </a:lnTo>
                <a:lnTo>
                  <a:pt x="24731" y="9920"/>
                </a:lnTo>
                <a:close/>
                <a:moveTo>
                  <a:pt x="48472" y="9942"/>
                </a:moveTo>
                <a:lnTo>
                  <a:pt x="50485" y="11103"/>
                </a:lnTo>
                <a:lnTo>
                  <a:pt x="50474" y="11137"/>
                </a:lnTo>
                <a:lnTo>
                  <a:pt x="50474" y="11171"/>
                </a:lnTo>
                <a:lnTo>
                  <a:pt x="50485" y="11239"/>
                </a:lnTo>
                <a:lnTo>
                  <a:pt x="50519" y="11296"/>
                </a:lnTo>
                <a:lnTo>
                  <a:pt x="50576" y="11342"/>
                </a:lnTo>
                <a:lnTo>
                  <a:pt x="50633" y="11353"/>
                </a:lnTo>
                <a:lnTo>
                  <a:pt x="50633" y="13765"/>
                </a:lnTo>
                <a:lnTo>
                  <a:pt x="50576" y="13776"/>
                </a:lnTo>
                <a:lnTo>
                  <a:pt x="50519" y="13810"/>
                </a:lnTo>
                <a:lnTo>
                  <a:pt x="50496" y="13867"/>
                </a:lnTo>
                <a:lnTo>
                  <a:pt x="50474" y="13935"/>
                </a:lnTo>
                <a:lnTo>
                  <a:pt x="50485" y="13981"/>
                </a:lnTo>
                <a:lnTo>
                  <a:pt x="48494" y="15141"/>
                </a:lnTo>
                <a:lnTo>
                  <a:pt x="48449" y="15084"/>
                </a:lnTo>
                <a:lnTo>
                  <a:pt x="48403" y="15050"/>
                </a:lnTo>
                <a:lnTo>
                  <a:pt x="48346" y="15027"/>
                </a:lnTo>
                <a:lnTo>
                  <a:pt x="48278" y="15016"/>
                </a:lnTo>
                <a:lnTo>
                  <a:pt x="48221" y="15027"/>
                </a:lnTo>
                <a:lnTo>
                  <a:pt x="48164" y="15050"/>
                </a:lnTo>
                <a:lnTo>
                  <a:pt x="48108" y="15084"/>
                </a:lnTo>
                <a:lnTo>
                  <a:pt x="48073" y="15130"/>
                </a:lnTo>
                <a:lnTo>
                  <a:pt x="46128" y="14003"/>
                </a:lnTo>
                <a:lnTo>
                  <a:pt x="46140" y="13969"/>
                </a:lnTo>
                <a:lnTo>
                  <a:pt x="46140" y="13935"/>
                </a:lnTo>
                <a:lnTo>
                  <a:pt x="46140" y="13890"/>
                </a:lnTo>
                <a:lnTo>
                  <a:pt x="46128" y="13844"/>
                </a:lnTo>
                <a:lnTo>
                  <a:pt x="46105" y="13810"/>
                </a:lnTo>
                <a:lnTo>
                  <a:pt x="46083" y="13776"/>
                </a:lnTo>
                <a:lnTo>
                  <a:pt x="46060" y="13753"/>
                </a:lnTo>
                <a:lnTo>
                  <a:pt x="46026" y="13730"/>
                </a:lnTo>
                <a:lnTo>
                  <a:pt x="45980" y="13708"/>
                </a:lnTo>
                <a:lnTo>
                  <a:pt x="45946" y="13696"/>
                </a:lnTo>
                <a:lnTo>
                  <a:pt x="45946" y="11376"/>
                </a:lnTo>
                <a:lnTo>
                  <a:pt x="46014" y="11353"/>
                </a:lnTo>
                <a:lnTo>
                  <a:pt x="46060" y="11308"/>
                </a:lnTo>
                <a:lnTo>
                  <a:pt x="46094" y="11251"/>
                </a:lnTo>
                <a:lnTo>
                  <a:pt x="46117" y="11171"/>
                </a:lnTo>
                <a:lnTo>
                  <a:pt x="46105" y="11137"/>
                </a:lnTo>
                <a:lnTo>
                  <a:pt x="46094" y="11103"/>
                </a:lnTo>
                <a:lnTo>
                  <a:pt x="48085" y="9954"/>
                </a:lnTo>
                <a:lnTo>
                  <a:pt x="48119" y="9988"/>
                </a:lnTo>
                <a:lnTo>
                  <a:pt x="48164" y="10022"/>
                </a:lnTo>
                <a:lnTo>
                  <a:pt x="48221" y="10045"/>
                </a:lnTo>
                <a:lnTo>
                  <a:pt x="48278" y="10056"/>
                </a:lnTo>
                <a:lnTo>
                  <a:pt x="48335" y="10045"/>
                </a:lnTo>
                <a:lnTo>
                  <a:pt x="48392" y="10022"/>
                </a:lnTo>
                <a:lnTo>
                  <a:pt x="48437" y="9988"/>
                </a:lnTo>
                <a:lnTo>
                  <a:pt x="48472" y="9942"/>
                </a:lnTo>
                <a:close/>
                <a:moveTo>
                  <a:pt x="81619" y="9920"/>
                </a:moveTo>
                <a:lnTo>
                  <a:pt x="83667" y="11091"/>
                </a:lnTo>
                <a:lnTo>
                  <a:pt x="83656" y="11137"/>
                </a:lnTo>
                <a:lnTo>
                  <a:pt x="83644" y="11171"/>
                </a:lnTo>
                <a:lnTo>
                  <a:pt x="83656" y="11205"/>
                </a:lnTo>
                <a:lnTo>
                  <a:pt x="83667" y="11251"/>
                </a:lnTo>
                <a:lnTo>
                  <a:pt x="83701" y="11308"/>
                </a:lnTo>
                <a:lnTo>
                  <a:pt x="83758" y="11342"/>
                </a:lnTo>
                <a:lnTo>
                  <a:pt x="83826" y="11364"/>
                </a:lnTo>
                <a:lnTo>
                  <a:pt x="83826" y="13685"/>
                </a:lnTo>
                <a:lnTo>
                  <a:pt x="83781" y="13696"/>
                </a:lnTo>
                <a:lnTo>
                  <a:pt x="83735" y="13708"/>
                </a:lnTo>
                <a:lnTo>
                  <a:pt x="83690" y="13730"/>
                </a:lnTo>
                <a:lnTo>
                  <a:pt x="83656" y="13765"/>
                </a:lnTo>
                <a:lnTo>
                  <a:pt x="83633" y="13799"/>
                </a:lnTo>
                <a:lnTo>
                  <a:pt x="83610" y="13844"/>
                </a:lnTo>
                <a:lnTo>
                  <a:pt x="83599" y="13878"/>
                </a:lnTo>
                <a:lnTo>
                  <a:pt x="83599" y="13935"/>
                </a:lnTo>
                <a:lnTo>
                  <a:pt x="83599" y="13981"/>
                </a:lnTo>
                <a:lnTo>
                  <a:pt x="83610" y="14026"/>
                </a:lnTo>
                <a:lnTo>
                  <a:pt x="81676" y="15141"/>
                </a:lnTo>
                <a:lnTo>
                  <a:pt x="81642" y="15096"/>
                </a:lnTo>
                <a:lnTo>
                  <a:pt x="81585" y="15061"/>
                </a:lnTo>
                <a:lnTo>
                  <a:pt x="81528" y="15039"/>
                </a:lnTo>
                <a:lnTo>
                  <a:pt x="81472" y="15027"/>
                </a:lnTo>
                <a:lnTo>
                  <a:pt x="81415" y="15039"/>
                </a:lnTo>
                <a:lnTo>
                  <a:pt x="81358" y="15061"/>
                </a:lnTo>
                <a:lnTo>
                  <a:pt x="81312" y="15096"/>
                </a:lnTo>
                <a:lnTo>
                  <a:pt x="81267" y="15141"/>
                </a:lnTo>
                <a:lnTo>
                  <a:pt x="79276" y="13981"/>
                </a:lnTo>
                <a:lnTo>
                  <a:pt x="79287" y="13935"/>
                </a:lnTo>
                <a:lnTo>
                  <a:pt x="79265" y="13867"/>
                </a:lnTo>
                <a:lnTo>
                  <a:pt x="79242" y="13810"/>
                </a:lnTo>
                <a:lnTo>
                  <a:pt x="79185" y="13776"/>
                </a:lnTo>
                <a:lnTo>
                  <a:pt x="79128" y="13753"/>
                </a:lnTo>
                <a:lnTo>
                  <a:pt x="79128" y="11376"/>
                </a:lnTo>
                <a:lnTo>
                  <a:pt x="79162" y="11376"/>
                </a:lnTo>
                <a:lnTo>
                  <a:pt x="79196" y="11353"/>
                </a:lnTo>
                <a:lnTo>
                  <a:pt x="79253" y="11308"/>
                </a:lnTo>
                <a:lnTo>
                  <a:pt x="79299" y="11251"/>
                </a:lnTo>
                <a:lnTo>
                  <a:pt x="79310" y="11217"/>
                </a:lnTo>
                <a:lnTo>
                  <a:pt x="79310" y="11171"/>
                </a:lnTo>
                <a:lnTo>
                  <a:pt x="79310" y="11137"/>
                </a:lnTo>
                <a:lnTo>
                  <a:pt x="79299" y="11091"/>
                </a:lnTo>
                <a:lnTo>
                  <a:pt x="81324" y="9920"/>
                </a:lnTo>
                <a:lnTo>
                  <a:pt x="81346" y="9954"/>
                </a:lnTo>
                <a:lnTo>
                  <a:pt x="81392" y="9977"/>
                </a:lnTo>
                <a:lnTo>
                  <a:pt x="81426" y="9999"/>
                </a:lnTo>
                <a:lnTo>
                  <a:pt x="81517" y="9999"/>
                </a:lnTo>
                <a:lnTo>
                  <a:pt x="81563" y="9977"/>
                </a:lnTo>
                <a:lnTo>
                  <a:pt x="81597" y="9954"/>
                </a:lnTo>
                <a:lnTo>
                  <a:pt x="81619" y="9920"/>
                </a:lnTo>
                <a:close/>
                <a:moveTo>
                  <a:pt x="57959" y="9942"/>
                </a:moveTo>
                <a:lnTo>
                  <a:pt x="59892" y="11057"/>
                </a:lnTo>
                <a:lnTo>
                  <a:pt x="59881" y="11114"/>
                </a:lnTo>
                <a:lnTo>
                  <a:pt x="59870" y="11171"/>
                </a:lnTo>
                <a:lnTo>
                  <a:pt x="59881" y="11228"/>
                </a:lnTo>
                <a:lnTo>
                  <a:pt x="59892" y="11273"/>
                </a:lnTo>
                <a:lnTo>
                  <a:pt x="59915" y="11319"/>
                </a:lnTo>
                <a:lnTo>
                  <a:pt x="59938" y="11353"/>
                </a:lnTo>
                <a:lnTo>
                  <a:pt x="59983" y="11387"/>
                </a:lnTo>
                <a:lnTo>
                  <a:pt x="60018" y="11410"/>
                </a:lnTo>
                <a:lnTo>
                  <a:pt x="60063" y="11433"/>
                </a:lnTo>
                <a:lnTo>
                  <a:pt x="60120" y="11444"/>
                </a:lnTo>
                <a:lnTo>
                  <a:pt x="60120" y="13765"/>
                </a:lnTo>
                <a:lnTo>
                  <a:pt x="60063" y="13776"/>
                </a:lnTo>
                <a:lnTo>
                  <a:pt x="60018" y="13821"/>
                </a:lnTo>
                <a:lnTo>
                  <a:pt x="59983" y="13867"/>
                </a:lnTo>
                <a:lnTo>
                  <a:pt x="59972" y="13935"/>
                </a:lnTo>
                <a:lnTo>
                  <a:pt x="59983" y="13981"/>
                </a:lnTo>
                <a:lnTo>
                  <a:pt x="57959" y="15152"/>
                </a:lnTo>
                <a:lnTo>
                  <a:pt x="57924" y="15107"/>
                </a:lnTo>
                <a:lnTo>
                  <a:pt x="57879" y="15073"/>
                </a:lnTo>
                <a:lnTo>
                  <a:pt x="57822" y="15050"/>
                </a:lnTo>
                <a:lnTo>
                  <a:pt x="57708" y="15050"/>
                </a:lnTo>
                <a:lnTo>
                  <a:pt x="57663" y="15073"/>
                </a:lnTo>
                <a:lnTo>
                  <a:pt x="57617" y="15107"/>
                </a:lnTo>
                <a:lnTo>
                  <a:pt x="57583" y="15141"/>
                </a:lnTo>
                <a:lnTo>
                  <a:pt x="55570" y="13981"/>
                </a:lnTo>
                <a:lnTo>
                  <a:pt x="55581" y="13935"/>
                </a:lnTo>
                <a:lnTo>
                  <a:pt x="55570" y="13867"/>
                </a:lnTo>
                <a:lnTo>
                  <a:pt x="55536" y="13810"/>
                </a:lnTo>
                <a:lnTo>
                  <a:pt x="55490" y="13765"/>
                </a:lnTo>
                <a:lnTo>
                  <a:pt x="55422" y="13742"/>
                </a:lnTo>
                <a:lnTo>
                  <a:pt x="55422" y="11376"/>
                </a:lnTo>
                <a:lnTo>
                  <a:pt x="55490" y="11353"/>
                </a:lnTo>
                <a:lnTo>
                  <a:pt x="55547" y="11308"/>
                </a:lnTo>
                <a:lnTo>
                  <a:pt x="55593" y="11251"/>
                </a:lnTo>
                <a:lnTo>
                  <a:pt x="55604" y="11217"/>
                </a:lnTo>
                <a:lnTo>
                  <a:pt x="55604" y="11171"/>
                </a:lnTo>
                <a:lnTo>
                  <a:pt x="55593" y="11137"/>
                </a:lnTo>
                <a:lnTo>
                  <a:pt x="55581" y="11091"/>
                </a:lnTo>
                <a:lnTo>
                  <a:pt x="57583" y="9942"/>
                </a:lnTo>
                <a:lnTo>
                  <a:pt x="57617" y="9988"/>
                </a:lnTo>
                <a:lnTo>
                  <a:pt x="57663" y="10022"/>
                </a:lnTo>
                <a:lnTo>
                  <a:pt x="57708" y="10045"/>
                </a:lnTo>
                <a:lnTo>
                  <a:pt x="57833" y="10045"/>
                </a:lnTo>
                <a:lnTo>
                  <a:pt x="57879" y="10022"/>
                </a:lnTo>
                <a:lnTo>
                  <a:pt x="57924" y="9988"/>
                </a:lnTo>
                <a:lnTo>
                  <a:pt x="57959" y="9942"/>
                </a:lnTo>
                <a:close/>
                <a:moveTo>
                  <a:pt x="34264" y="9942"/>
                </a:moveTo>
                <a:lnTo>
                  <a:pt x="36209" y="11069"/>
                </a:lnTo>
                <a:lnTo>
                  <a:pt x="36197" y="11126"/>
                </a:lnTo>
                <a:lnTo>
                  <a:pt x="36186" y="11171"/>
                </a:lnTo>
                <a:lnTo>
                  <a:pt x="36186" y="11217"/>
                </a:lnTo>
                <a:lnTo>
                  <a:pt x="36209" y="11262"/>
                </a:lnTo>
                <a:lnTo>
                  <a:pt x="36220" y="11308"/>
                </a:lnTo>
                <a:lnTo>
                  <a:pt x="36254" y="11342"/>
                </a:lnTo>
                <a:lnTo>
                  <a:pt x="36288" y="11364"/>
                </a:lnTo>
                <a:lnTo>
                  <a:pt x="36323" y="11387"/>
                </a:lnTo>
                <a:lnTo>
                  <a:pt x="36368" y="11410"/>
                </a:lnTo>
                <a:lnTo>
                  <a:pt x="36414" y="11421"/>
                </a:lnTo>
                <a:lnTo>
                  <a:pt x="36414" y="13662"/>
                </a:lnTo>
                <a:lnTo>
                  <a:pt x="36368" y="13674"/>
                </a:lnTo>
                <a:lnTo>
                  <a:pt x="36311" y="13696"/>
                </a:lnTo>
                <a:lnTo>
                  <a:pt x="36277" y="13719"/>
                </a:lnTo>
                <a:lnTo>
                  <a:pt x="36232" y="13753"/>
                </a:lnTo>
                <a:lnTo>
                  <a:pt x="36209" y="13787"/>
                </a:lnTo>
                <a:lnTo>
                  <a:pt x="36186" y="13833"/>
                </a:lnTo>
                <a:lnTo>
                  <a:pt x="36175" y="13878"/>
                </a:lnTo>
                <a:lnTo>
                  <a:pt x="36163" y="13935"/>
                </a:lnTo>
                <a:lnTo>
                  <a:pt x="36175" y="13981"/>
                </a:lnTo>
                <a:lnTo>
                  <a:pt x="36186" y="14038"/>
                </a:lnTo>
                <a:lnTo>
                  <a:pt x="34218" y="15164"/>
                </a:lnTo>
                <a:lnTo>
                  <a:pt x="34184" y="15130"/>
                </a:lnTo>
                <a:lnTo>
                  <a:pt x="34150" y="15107"/>
                </a:lnTo>
                <a:lnTo>
                  <a:pt x="34104" y="15084"/>
                </a:lnTo>
                <a:lnTo>
                  <a:pt x="34013" y="15084"/>
                </a:lnTo>
                <a:lnTo>
                  <a:pt x="33968" y="15107"/>
                </a:lnTo>
                <a:lnTo>
                  <a:pt x="33934" y="15130"/>
                </a:lnTo>
                <a:lnTo>
                  <a:pt x="33900" y="15164"/>
                </a:lnTo>
                <a:lnTo>
                  <a:pt x="31920" y="14015"/>
                </a:lnTo>
                <a:lnTo>
                  <a:pt x="31932" y="13981"/>
                </a:lnTo>
                <a:lnTo>
                  <a:pt x="31943" y="13935"/>
                </a:lnTo>
                <a:lnTo>
                  <a:pt x="31932" y="13890"/>
                </a:lnTo>
                <a:lnTo>
                  <a:pt x="31920" y="13844"/>
                </a:lnTo>
                <a:lnTo>
                  <a:pt x="31909" y="13799"/>
                </a:lnTo>
                <a:lnTo>
                  <a:pt x="31875" y="13765"/>
                </a:lnTo>
                <a:lnTo>
                  <a:pt x="31841" y="13730"/>
                </a:lnTo>
                <a:lnTo>
                  <a:pt x="31807" y="13708"/>
                </a:lnTo>
                <a:lnTo>
                  <a:pt x="31761" y="13696"/>
                </a:lnTo>
                <a:lnTo>
                  <a:pt x="31716" y="13685"/>
                </a:lnTo>
                <a:lnTo>
                  <a:pt x="31716" y="11353"/>
                </a:lnTo>
                <a:lnTo>
                  <a:pt x="31784" y="11330"/>
                </a:lnTo>
                <a:lnTo>
                  <a:pt x="31829" y="11296"/>
                </a:lnTo>
                <a:lnTo>
                  <a:pt x="31863" y="11239"/>
                </a:lnTo>
                <a:lnTo>
                  <a:pt x="31875" y="11171"/>
                </a:lnTo>
                <a:lnTo>
                  <a:pt x="31875" y="11137"/>
                </a:lnTo>
                <a:lnTo>
                  <a:pt x="31863" y="11103"/>
                </a:lnTo>
                <a:lnTo>
                  <a:pt x="33854" y="9954"/>
                </a:lnTo>
                <a:lnTo>
                  <a:pt x="33900" y="9999"/>
                </a:lnTo>
                <a:lnTo>
                  <a:pt x="33945" y="10033"/>
                </a:lnTo>
                <a:lnTo>
                  <a:pt x="34002" y="10056"/>
                </a:lnTo>
                <a:lnTo>
                  <a:pt x="34059" y="10068"/>
                </a:lnTo>
                <a:lnTo>
                  <a:pt x="34127" y="10056"/>
                </a:lnTo>
                <a:lnTo>
                  <a:pt x="34184" y="10033"/>
                </a:lnTo>
                <a:lnTo>
                  <a:pt x="34230" y="9999"/>
                </a:lnTo>
                <a:lnTo>
                  <a:pt x="34264" y="9942"/>
                </a:lnTo>
                <a:close/>
                <a:moveTo>
                  <a:pt x="53181" y="9920"/>
                </a:moveTo>
                <a:lnTo>
                  <a:pt x="55206" y="11091"/>
                </a:lnTo>
                <a:lnTo>
                  <a:pt x="55183" y="11126"/>
                </a:lnTo>
                <a:lnTo>
                  <a:pt x="55183" y="11171"/>
                </a:lnTo>
                <a:lnTo>
                  <a:pt x="55183" y="11217"/>
                </a:lnTo>
                <a:lnTo>
                  <a:pt x="55194" y="11251"/>
                </a:lnTo>
                <a:lnTo>
                  <a:pt x="55217" y="11285"/>
                </a:lnTo>
                <a:lnTo>
                  <a:pt x="55240" y="11319"/>
                </a:lnTo>
                <a:lnTo>
                  <a:pt x="55263" y="11342"/>
                </a:lnTo>
                <a:lnTo>
                  <a:pt x="55297" y="11364"/>
                </a:lnTo>
                <a:lnTo>
                  <a:pt x="55342" y="11376"/>
                </a:lnTo>
                <a:lnTo>
                  <a:pt x="55376" y="11387"/>
                </a:lnTo>
                <a:lnTo>
                  <a:pt x="55376" y="13742"/>
                </a:lnTo>
                <a:lnTo>
                  <a:pt x="55308" y="13765"/>
                </a:lnTo>
                <a:lnTo>
                  <a:pt x="55251" y="13799"/>
                </a:lnTo>
                <a:lnTo>
                  <a:pt x="55217" y="13867"/>
                </a:lnTo>
                <a:lnTo>
                  <a:pt x="55206" y="13890"/>
                </a:lnTo>
                <a:lnTo>
                  <a:pt x="55206" y="13935"/>
                </a:lnTo>
                <a:lnTo>
                  <a:pt x="55217" y="13992"/>
                </a:lnTo>
                <a:lnTo>
                  <a:pt x="53181" y="15164"/>
                </a:lnTo>
                <a:lnTo>
                  <a:pt x="53158" y="15130"/>
                </a:lnTo>
                <a:lnTo>
                  <a:pt x="53113" y="15107"/>
                </a:lnTo>
                <a:lnTo>
                  <a:pt x="53067" y="15084"/>
                </a:lnTo>
                <a:lnTo>
                  <a:pt x="52976" y="15084"/>
                </a:lnTo>
                <a:lnTo>
                  <a:pt x="52931" y="15096"/>
                </a:lnTo>
                <a:lnTo>
                  <a:pt x="52897" y="15130"/>
                </a:lnTo>
                <a:lnTo>
                  <a:pt x="52862" y="15152"/>
                </a:lnTo>
                <a:lnTo>
                  <a:pt x="50815" y="13981"/>
                </a:lnTo>
                <a:lnTo>
                  <a:pt x="50815" y="13935"/>
                </a:lnTo>
                <a:lnTo>
                  <a:pt x="50815" y="13867"/>
                </a:lnTo>
                <a:lnTo>
                  <a:pt x="50781" y="13821"/>
                </a:lnTo>
                <a:lnTo>
                  <a:pt x="50735" y="13787"/>
                </a:lnTo>
                <a:lnTo>
                  <a:pt x="50678" y="13765"/>
                </a:lnTo>
                <a:lnTo>
                  <a:pt x="50678" y="11353"/>
                </a:lnTo>
                <a:lnTo>
                  <a:pt x="50747" y="11330"/>
                </a:lnTo>
                <a:lnTo>
                  <a:pt x="50792" y="11285"/>
                </a:lnTo>
                <a:lnTo>
                  <a:pt x="50815" y="11239"/>
                </a:lnTo>
                <a:lnTo>
                  <a:pt x="50826" y="11171"/>
                </a:lnTo>
                <a:lnTo>
                  <a:pt x="50815" y="11114"/>
                </a:lnTo>
                <a:lnTo>
                  <a:pt x="52874" y="9931"/>
                </a:lnTo>
                <a:lnTo>
                  <a:pt x="52897" y="9954"/>
                </a:lnTo>
                <a:lnTo>
                  <a:pt x="52931" y="9988"/>
                </a:lnTo>
                <a:lnTo>
                  <a:pt x="52976" y="9999"/>
                </a:lnTo>
                <a:lnTo>
                  <a:pt x="53022" y="10011"/>
                </a:lnTo>
                <a:lnTo>
                  <a:pt x="53067" y="9999"/>
                </a:lnTo>
                <a:lnTo>
                  <a:pt x="53113" y="9977"/>
                </a:lnTo>
                <a:lnTo>
                  <a:pt x="53147" y="9954"/>
                </a:lnTo>
                <a:lnTo>
                  <a:pt x="53181" y="9920"/>
                </a:lnTo>
                <a:close/>
                <a:moveTo>
                  <a:pt x="15312" y="9954"/>
                </a:moveTo>
                <a:lnTo>
                  <a:pt x="17235" y="11057"/>
                </a:lnTo>
                <a:lnTo>
                  <a:pt x="17212" y="11114"/>
                </a:lnTo>
                <a:lnTo>
                  <a:pt x="17201" y="11171"/>
                </a:lnTo>
                <a:lnTo>
                  <a:pt x="17212" y="11228"/>
                </a:lnTo>
                <a:lnTo>
                  <a:pt x="17223" y="11273"/>
                </a:lnTo>
                <a:lnTo>
                  <a:pt x="17246" y="11319"/>
                </a:lnTo>
                <a:lnTo>
                  <a:pt x="17280" y="11353"/>
                </a:lnTo>
                <a:lnTo>
                  <a:pt x="17314" y="11387"/>
                </a:lnTo>
                <a:lnTo>
                  <a:pt x="17348" y="11410"/>
                </a:lnTo>
                <a:lnTo>
                  <a:pt x="17405" y="11433"/>
                </a:lnTo>
                <a:lnTo>
                  <a:pt x="17451" y="11444"/>
                </a:lnTo>
                <a:lnTo>
                  <a:pt x="17451" y="13753"/>
                </a:lnTo>
                <a:lnTo>
                  <a:pt x="17383" y="13776"/>
                </a:lnTo>
                <a:lnTo>
                  <a:pt x="17337" y="13810"/>
                </a:lnTo>
                <a:lnTo>
                  <a:pt x="17303" y="13867"/>
                </a:lnTo>
                <a:lnTo>
                  <a:pt x="17292" y="13935"/>
                </a:lnTo>
                <a:lnTo>
                  <a:pt x="17303" y="13992"/>
                </a:lnTo>
                <a:lnTo>
                  <a:pt x="15233" y="15175"/>
                </a:lnTo>
                <a:lnTo>
                  <a:pt x="15210" y="15152"/>
                </a:lnTo>
                <a:lnTo>
                  <a:pt x="15176" y="15130"/>
                </a:lnTo>
                <a:lnTo>
                  <a:pt x="15142" y="15107"/>
                </a:lnTo>
                <a:lnTo>
                  <a:pt x="15062" y="15107"/>
                </a:lnTo>
                <a:lnTo>
                  <a:pt x="15028" y="15130"/>
                </a:lnTo>
                <a:lnTo>
                  <a:pt x="14994" y="15152"/>
                </a:lnTo>
                <a:lnTo>
                  <a:pt x="14960" y="15175"/>
                </a:lnTo>
                <a:lnTo>
                  <a:pt x="12958" y="14015"/>
                </a:lnTo>
                <a:lnTo>
                  <a:pt x="12969" y="13969"/>
                </a:lnTo>
                <a:lnTo>
                  <a:pt x="12969" y="13935"/>
                </a:lnTo>
                <a:lnTo>
                  <a:pt x="12969" y="13890"/>
                </a:lnTo>
                <a:lnTo>
                  <a:pt x="12946" y="13844"/>
                </a:lnTo>
                <a:lnTo>
                  <a:pt x="12935" y="13810"/>
                </a:lnTo>
                <a:lnTo>
                  <a:pt x="12912" y="13776"/>
                </a:lnTo>
                <a:lnTo>
                  <a:pt x="12878" y="13742"/>
                </a:lnTo>
                <a:lnTo>
                  <a:pt x="12844" y="13719"/>
                </a:lnTo>
                <a:lnTo>
                  <a:pt x="12798" y="13708"/>
                </a:lnTo>
                <a:lnTo>
                  <a:pt x="12753" y="13696"/>
                </a:lnTo>
                <a:lnTo>
                  <a:pt x="12753" y="11364"/>
                </a:lnTo>
                <a:lnTo>
                  <a:pt x="12821" y="11342"/>
                </a:lnTo>
                <a:lnTo>
                  <a:pt x="12878" y="11296"/>
                </a:lnTo>
                <a:lnTo>
                  <a:pt x="12912" y="11239"/>
                </a:lnTo>
                <a:lnTo>
                  <a:pt x="12923" y="11171"/>
                </a:lnTo>
                <a:lnTo>
                  <a:pt x="12923" y="11137"/>
                </a:lnTo>
                <a:lnTo>
                  <a:pt x="12912" y="11103"/>
                </a:lnTo>
                <a:lnTo>
                  <a:pt x="14891" y="9954"/>
                </a:lnTo>
                <a:lnTo>
                  <a:pt x="14925" y="9999"/>
                </a:lnTo>
                <a:lnTo>
                  <a:pt x="14982" y="10045"/>
                </a:lnTo>
                <a:lnTo>
                  <a:pt x="15039" y="10068"/>
                </a:lnTo>
                <a:lnTo>
                  <a:pt x="15164" y="10068"/>
                </a:lnTo>
                <a:lnTo>
                  <a:pt x="15221" y="10033"/>
                </a:lnTo>
                <a:lnTo>
                  <a:pt x="15267" y="9999"/>
                </a:lnTo>
                <a:lnTo>
                  <a:pt x="15312" y="9954"/>
                </a:lnTo>
                <a:close/>
                <a:moveTo>
                  <a:pt x="19999" y="9931"/>
                </a:moveTo>
                <a:lnTo>
                  <a:pt x="22012" y="11091"/>
                </a:lnTo>
                <a:lnTo>
                  <a:pt x="22001" y="11126"/>
                </a:lnTo>
                <a:lnTo>
                  <a:pt x="22001" y="11171"/>
                </a:lnTo>
                <a:lnTo>
                  <a:pt x="22001" y="11217"/>
                </a:lnTo>
                <a:lnTo>
                  <a:pt x="22012" y="11251"/>
                </a:lnTo>
                <a:lnTo>
                  <a:pt x="22035" y="11285"/>
                </a:lnTo>
                <a:lnTo>
                  <a:pt x="22058" y="11319"/>
                </a:lnTo>
                <a:lnTo>
                  <a:pt x="22081" y="11342"/>
                </a:lnTo>
                <a:lnTo>
                  <a:pt x="22115" y="11364"/>
                </a:lnTo>
                <a:lnTo>
                  <a:pt x="22149" y="11376"/>
                </a:lnTo>
                <a:lnTo>
                  <a:pt x="22194" y="11387"/>
                </a:lnTo>
                <a:lnTo>
                  <a:pt x="22194" y="13753"/>
                </a:lnTo>
                <a:lnTo>
                  <a:pt x="22126" y="13776"/>
                </a:lnTo>
                <a:lnTo>
                  <a:pt x="22081" y="13810"/>
                </a:lnTo>
                <a:lnTo>
                  <a:pt x="22035" y="13867"/>
                </a:lnTo>
                <a:lnTo>
                  <a:pt x="22024" y="13935"/>
                </a:lnTo>
                <a:lnTo>
                  <a:pt x="22035" y="13992"/>
                </a:lnTo>
                <a:lnTo>
                  <a:pt x="19976" y="15175"/>
                </a:lnTo>
                <a:lnTo>
                  <a:pt x="19953" y="15152"/>
                </a:lnTo>
                <a:lnTo>
                  <a:pt x="19919" y="15130"/>
                </a:lnTo>
                <a:lnTo>
                  <a:pt x="19885" y="15107"/>
                </a:lnTo>
                <a:lnTo>
                  <a:pt x="19794" y="15107"/>
                </a:lnTo>
                <a:lnTo>
                  <a:pt x="19760" y="15130"/>
                </a:lnTo>
                <a:lnTo>
                  <a:pt x="19726" y="15141"/>
                </a:lnTo>
                <a:lnTo>
                  <a:pt x="19703" y="15175"/>
                </a:lnTo>
                <a:lnTo>
                  <a:pt x="17644" y="13981"/>
                </a:lnTo>
                <a:lnTo>
                  <a:pt x="17656" y="13935"/>
                </a:lnTo>
                <a:lnTo>
                  <a:pt x="17633" y="13867"/>
                </a:lnTo>
                <a:lnTo>
                  <a:pt x="17610" y="13810"/>
                </a:lnTo>
                <a:lnTo>
                  <a:pt x="17553" y="13776"/>
                </a:lnTo>
                <a:lnTo>
                  <a:pt x="17496" y="13753"/>
                </a:lnTo>
                <a:lnTo>
                  <a:pt x="17496" y="11433"/>
                </a:lnTo>
                <a:lnTo>
                  <a:pt x="17542" y="11433"/>
                </a:lnTo>
                <a:lnTo>
                  <a:pt x="17587" y="11410"/>
                </a:lnTo>
                <a:lnTo>
                  <a:pt x="17633" y="11387"/>
                </a:lnTo>
                <a:lnTo>
                  <a:pt x="17667" y="11353"/>
                </a:lnTo>
                <a:lnTo>
                  <a:pt x="17690" y="11319"/>
                </a:lnTo>
                <a:lnTo>
                  <a:pt x="17712" y="11273"/>
                </a:lnTo>
                <a:lnTo>
                  <a:pt x="17735" y="11228"/>
                </a:lnTo>
                <a:lnTo>
                  <a:pt x="17735" y="11171"/>
                </a:lnTo>
                <a:lnTo>
                  <a:pt x="17724" y="11114"/>
                </a:lnTo>
                <a:lnTo>
                  <a:pt x="17712" y="11069"/>
                </a:lnTo>
                <a:lnTo>
                  <a:pt x="19680" y="9931"/>
                </a:lnTo>
                <a:lnTo>
                  <a:pt x="19703" y="9965"/>
                </a:lnTo>
                <a:lnTo>
                  <a:pt x="19749" y="9999"/>
                </a:lnTo>
                <a:lnTo>
                  <a:pt x="19794" y="10011"/>
                </a:lnTo>
                <a:lnTo>
                  <a:pt x="19840" y="10022"/>
                </a:lnTo>
                <a:lnTo>
                  <a:pt x="19885" y="10011"/>
                </a:lnTo>
                <a:lnTo>
                  <a:pt x="19931" y="9988"/>
                </a:lnTo>
                <a:lnTo>
                  <a:pt x="19976" y="9965"/>
                </a:lnTo>
                <a:lnTo>
                  <a:pt x="19999" y="9931"/>
                </a:lnTo>
                <a:close/>
                <a:moveTo>
                  <a:pt x="29520" y="9954"/>
                </a:moveTo>
                <a:lnTo>
                  <a:pt x="31522" y="11103"/>
                </a:lnTo>
                <a:lnTo>
                  <a:pt x="31511" y="11137"/>
                </a:lnTo>
                <a:lnTo>
                  <a:pt x="31499" y="11171"/>
                </a:lnTo>
                <a:lnTo>
                  <a:pt x="31511" y="11205"/>
                </a:lnTo>
                <a:lnTo>
                  <a:pt x="31511" y="11239"/>
                </a:lnTo>
                <a:lnTo>
                  <a:pt x="31556" y="11296"/>
                </a:lnTo>
                <a:lnTo>
                  <a:pt x="31602" y="11342"/>
                </a:lnTo>
                <a:lnTo>
                  <a:pt x="31670" y="11353"/>
                </a:lnTo>
                <a:lnTo>
                  <a:pt x="31670" y="13685"/>
                </a:lnTo>
                <a:lnTo>
                  <a:pt x="31625" y="13685"/>
                </a:lnTo>
                <a:lnTo>
                  <a:pt x="31579" y="13708"/>
                </a:lnTo>
                <a:lnTo>
                  <a:pt x="31545" y="13730"/>
                </a:lnTo>
                <a:lnTo>
                  <a:pt x="31511" y="13753"/>
                </a:lnTo>
                <a:lnTo>
                  <a:pt x="31477" y="13799"/>
                </a:lnTo>
                <a:lnTo>
                  <a:pt x="31454" y="13833"/>
                </a:lnTo>
                <a:lnTo>
                  <a:pt x="31443" y="13878"/>
                </a:lnTo>
                <a:lnTo>
                  <a:pt x="31443" y="13935"/>
                </a:lnTo>
                <a:lnTo>
                  <a:pt x="31443" y="13981"/>
                </a:lnTo>
                <a:lnTo>
                  <a:pt x="31454" y="14026"/>
                </a:lnTo>
                <a:lnTo>
                  <a:pt x="29463" y="15175"/>
                </a:lnTo>
                <a:lnTo>
                  <a:pt x="29440" y="15141"/>
                </a:lnTo>
                <a:lnTo>
                  <a:pt x="29406" y="15118"/>
                </a:lnTo>
                <a:lnTo>
                  <a:pt x="29361" y="15107"/>
                </a:lnTo>
                <a:lnTo>
                  <a:pt x="29315" y="15096"/>
                </a:lnTo>
                <a:lnTo>
                  <a:pt x="29281" y="15107"/>
                </a:lnTo>
                <a:lnTo>
                  <a:pt x="29236" y="15118"/>
                </a:lnTo>
                <a:lnTo>
                  <a:pt x="29202" y="15141"/>
                </a:lnTo>
                <a:lnTo>
                  <a:pt x="29179" y="15175"/>
                </a:lnTo>
                <a:lnTo>
                  <a:pt x="27177" y="14015"/>
                </a:lnTo>
                <a:lnTo>
                  <a:pt x="27188" y="13981"/>
                </a:lnTo>
                <a:lnTo>
                  <a:pt x="27200" y="13935"/>
                </a:lnTo>
                <a:lnTo>
                  <a:pt x="27188" y="13890"/>
                </a:lnTo>
                <a:lnTo>
                  <a:pt x="27177" y="13844"/>
                </a:lnTo>
                <a:lnTo>
                  <a:pt x="27165" y="13799"/>
                </a:lnTo>
                <a:lnTo>
                  <a:pt x="27131" y="13765"/>
                </a:lnTo>
                <a:lnTo>
                  <a:pt x="27097" y="13730"/>
                </a:lnTo>
                <a:lnTo>
                  <a:pt x="27063" y="13708"/>
                </a:lnTo>
                <a:lnTo>
                  <a:pt x="27018" y="13696"/>
                </a:lnTo>
                <a:lnTo>
                  <a:pt x="26972" y="13685"/>
                </a:lnTo>
                <a:lnTo>
                  <a:pt x="26972" y="11364"/>
                </a:lnTo>
                <a:lnTo>
                  <a:pt x="27040" y="11342"/>
                </a:lnTo>
                <a:lnTo>
                  <a:pt x="27097" y="11296"/>
                </a:lnTo>
                <a:lnTo>
                  <a:pt x="27131" y="11239"/>
                </a:lnTo>
                <a:lnTo>
                  <a:pt x="27143" y="11171"/>
                </a:lnTo>
                <a:lnTo>
                  <a:pt x="27143" y="11137"/>
                </a:lnTo>
                <a:lnTo>
                  <a:pt x="27131" y="11103"/>
                </a:lnTo>
                <a:lnTo>
                  <a:pt x="29122" y="9954"/>
                </a:lnTo>
                <a:lnTo>
                  <a:pt x="29156" y="9999"/>
                </a:lnTo>
                <a:lnTo>
                  <a:pt x="29202" y="10033"/>
                </a:lnTo>
                <a:lnTo>
                  <a:pt x="29258" y="10056"/>
                </a:lnTo>
                <a:lnTo>
                  <a:pt x="29315" y="10068"/>
                </a:lnTo>
                <a:lnTo>
                  <a:pt x="29384" y="10056"/>
                </a:lnTo>
                <a:lnTo>
                  <a:pt x="29440" y="10033"/>
                </a:lnTo>
                <a:lnTo>
                  <a:pt x="29486" y="9999"/>
                </a:lnTo>
                <a:lnTo>
                  <a:pt x="29520" y="9954"/>
                </a:lnTo>
                <a:close/>
                <a:moveTo>
                  <a:pt x="72201" y="9954"/>
                </a:moveTo>
                <a:lnTo>
                  <a:pt x="74123" y="11057"/>
                </a:lnTo>
                <a:lnTo>
                  <a:pt x="74100" y="11114"/>
                </a:lnTo>
                <a:lnTo>
                  <a:pt x="74100" y="11171"/>
                </a:lnTo>
                <a:lnTo>
                  <a:pt x="74100" y="11228"/>
                </a:lnTo>
                <a:lnTo>
                  <a:pt x="74112" y="11273"/>
                </a:lnTo>
                <a:lnTo>
                  <a:pt x="74134" y="11319"/>
                </a:lnTo>
                <a:lnTo>
                  <a:pt x="74169" y="11353"/>
                </a:lnTo>
                <a:lnTo>
                  <a:pt x="74203" y="11387"/>
                </a:lnTo>
                <a:lnTo>
                  <a:pt x="74248" y="11410"/>
                </a:lnTo>
                <a:lnTo>
                  <a:pt x="74294" y="11433"/>
                </a:lnTo>
                <a:lnTo>
                  <a:pt x="74339" y="11444"/>
                </a:lnTo>
                <a:lnTo>
                  <a:pt x="74339" y="13753"/>
                </a:lnTo>
                <a:lnTo>
                  <a:pt x="74282" y="13776"/>
                </a:lnTo>
                <a:lnTo>
                  <a:pt x="74225" y="13810"/>
                </a:lnTo>
                <a:lnTo>
                  <a:pt x="74191" y="13867"/>
                </a:lnTo>
                <a:lnTo>
                  <a:pt x="74180" y="13935"/>
                </a:lnTo>
                <a:lnTo>
                  <a:pt x="74191" y="13992"/>
                </a:lnTo>
                <a:lnTo>
                  <a:pt x="72132" y="15175"/>
                </a:lnTo>
                <a:lnTo>
                  <a:pt x="72098" y="15152"/>
                </a:lnTo>
                <a:lnTo>
                  <a:pt x="72064" y="15130"/>
                </a:lnTo>
                <a:lnTo>
                  <a:pt x="72030" y="15107"/>
                </a:lnTo>
                <a:lnTo>
                  <a:pt x="71950" y="15107"/>
                </a:lnTo>
                <a:lnTo>
                  <a:pt x="71916" y="15130"/>
                </a:lnTo>
                <a:lnTo>
                  <a:pt x="71882" y="15152"/>
                </a:lnTo>
                <a:lnTo>
                  <a:pt x="71859" y="15175"/>
                </a:lnTo>
                <a:lnTo>
                  <a:pt x="69846" y="14015"/>
                </a:lnTo>
                <a:lnTo>
                  <a:pt x="69857" y="13969"/>
                </a:lnTo>
                <a:lnTo>
                  <a:pt x="69857" y="13935"/>
                </a:lnTo>
                <a:lnTo>
                  <a:pt x="69857" y="13890"/>
                </a:lnTo>
                <a:lnTo>
                  <a:pt x="69846" y="13844"/>
                </a:lnTo>
                <a:lnTo>
                  <a:pt x="69823" y="13810"/>
                </a:lnTo>
                <a:lnTo>
                  <a:pt x="69800" y="13776"/>
                </a:lnTo>
                <a:lnTo>
                  <a:pt x="69766" y="13742"/>
                </a:lnTo>
                <a:lnTo>
                  <a:pt x="69732" y="13719"/>
                </a:lnTo>
                <a:lnTo>
                  <a:pt x="69687" y="13708"/>
                </a:lnTo>
                <a:lnTo>
                  <a:pt x="69641" y="13696"/>
                </a:lnTo>
                <a:lnTo>
                  <a:pt x="69641" y="11364"/>
                </a:lnTo>
                <a:lnTo>
                  <a:pt x="69709" y="11342"/>
                </a:lnTo>
                <a:lnTo>
                  <a:pt x="69766" y="11296"/>
                </a:lnTo>
                <a:lnTo>
                  <a:pt x="69800" y="11239"/>
                </a:lnTo>
                <a:lnTo>
                  <a:pt x="69812" y="11171"/>
                </a:lnTo>
                <a:lnTo>
                  <a:pt x="69812" y="11137"/>
                </a:lnTo>
                <a:lnTo>
                  <a:pt x="69800" y="11103"/>
                </a:lnTo>
                <a:lnTo>
                  <a:pt x="71780" y="9954"/>
                </a:lnTo>
                <a:lnTo>
                  <a:pt x="71825" y="9999"/>
                </a:lnTo>
                <a:lnTo>
                  <a:pt x="71871" y="10045"/>
                </a:lnTo>
                <a:lnTo>
                  <a:pt x="71928" y="10068"/>
                </a:lnTo>
                <a:lnTo>
                  <a:pt x="72053" y="10068"/>
                </a:lnTo>
                <a:lnTo>
                  <a:pt x="72110" y="10033"/>
                </a:lnTo>
                <a:lnTo>
                  <a:pt x="72166" y="9999"/>
                </a:lnTo>
                <a:lnTo>
                  <a:pt x="72201" y="9954"/>
                </a:lnTo>
                <a:close/>
                <a:moveTo>
                  <a:pt x="76899" y="9931"/>
                </a:moveTo>
                <a:lnTo>
                  <a:pt x="78912" y="11091"/>
                </a:lnTo>
                <a:lnTo>
                  <a:pt x="78901" y="11126"/>
                </a:lnTo>
                <a:lnTo>
                  <a:pt x="78889" y="11171"/>
                </a:lnTo>
                <a:lnTo>
                  <a:pt x="78889" y="11217"/>
                </a:lnTo>
                <a:lnTo>
                  <a:pt x="78901" y="11251"/>
                </a:lnTo>
                <a:lnTo>
                  <a:pt x="78923" y="11285"/>
                </a:lnTo>
                <a:lnTo>
                  <a:pt x="78946" y="11319"/>
                </a:lnTo>
                <a:lnTo>
                  <a:pt x="78980" y="11342"/>
                </a:lnTo>
                <a:lnTo>
                  <a:pt x="79003" y="11364"/>
                </a:lnTo>
                <a:lnTo>
                  <a:pt x="79049" y="11376"/>
                </a:lnTo>
                <a:lnTo>
                  <a:pt x="79083" y="11387"/>
                </a:lnTo>
                <a:lnTo>
                  <a:pt x="79083" y="13753"/>
                </a:lnTo>
                <a:lnTo>
                  <a:pt x="79014" y="13776"/>
                </a:lnTo>
                <a:lnTo>
                  <a:pt x="78969" y="13810"/>
                </a:lnTo>
                <a:lnTo>
                  <a:pt x="78935" y="13867"/>
                </a:lnTo>
                <a:lnTo>
                  <a:pt x="78923" y="13935"/>
                </a:lnTo>
                <a:lnTo>
                  <a:pt x="78935" y="13992"/>
                </a:lnTo>
                <a:lnTo>
                  <a:pt x="76865" y="15175"/>
                </a:lnTo>
                <a:lnTo>
                  <a:pt x="76842" y="15152"/>
                </a:lnTo>
                <a:lnTo>
                  <a:pt x="76808" y="15130"/>
                </a:lnTo>
                <a:lnTo>
                  <a:pt x="76774" y="15107"/>
                </a:lnTo>
                <a:lnTo>
                  <a:pt x="76694" y="15107"/>
                </a:lnTo>
                <a:lnTo>
                  <a:pt x="76648" y="15130"/>
                </a:lnTo>
                <a:lnTo>
                  <a:pt x="76626" y="15141"/>
                </a:lnTo>
                <a:lnTo>
                  <a:pt x="76592" y="15175"/>
                </a:lnTo>
                <a:lnTo>
                  <a:pt x="74533" y="13981"/>
                </a:lnTo>
                <a:lnTo>
                  <a:pt x="74544" y="13935"/>
                </a:lnTo>
                <a:lnTo>
                  <a:pt x="74533" y="13867"/>
                </a:lnTo>
                <a:lnTo>
                  <a:pt x="74498" y="13810"/>
                </a:lnTo>
                <a:lnTo>
                  <a:pt x="74453" y="13776"/>
                </a:lnTo>
                <a:lnTo>
                  <a:pt x="74385" y="13753"/>
                </a:lnTo>
                <a:lnTo>
                  <a:pt x="74385" y="11433"/>
                </a:lnTo>
                <a:lnTo>
                  <a:pt x="74442" y="11433"/>
                </a:lnTo>
                <a:lnTo>
                  <a:pt x="74476" y="11410"/>
                </a:lnTo>
                <a:lnTo>
                  <a:pt x="74521" y="11387"/>
                </a:lnTo>
                <a:lnTo>
                  <a:pt x="74555" y="11353"/>
                </a:lnTo>
                <a:lnTo>
                  <a:pt x="74589" y="11319"/>
                </a:lnTo>
                <a:lnTo>
                  <a:pt x="74612" y="11273"/>
                </a:lnTo>
                <a:lnTo>
                  <a:pt x="74624" y="11228"/>
                </a:lnTo>
                <a:lnTo>
                  <a:pt x="74624" y="11171"/>
                </a:lnTo>
                <a:lnTo>
                  <a:pt x="74624" y="11114"/>
                </a:lnTo>
                <a:lnTo>
                  <a:pt x="74601" y="11069"/>
                </a:lnTo>
                <a:lnTo>
                  <a:pt x="76569" y="9931"/>
                </a:lnTo>
                <a:lnTo>
                  <a:pt x="76603" y="9965"/>
                </a:lnTo>
                <a:lnTo>
                  <a:pt x="76637" y="9999"/>
                </a:lnTo>
                <a:lnTo>
                  <a:pt x="76683" y="10011"/>
                </a:lnTo>
                <a:lnTo>
                  <a:pt x="76728" y="10022"/>
                </a:lnTo>
                <a:lnTo>
                  <a:pt x="76785" y="10011"/>
                </a:lnTo>
                <a:lnTo>
                  <a:pt x="76830" y="9988"/>
                </a:lnTo>
                <a:lnTo>
                  <a:pt x="76865" y="9965"/>
                </a:lnTo>
                <a:lnTo>
                  <a:pt x="76899" y="9931"/>
                </a:lnTo>
                <a:close/>
                <a:moveTo>
                  <a:pt x="3391" y="14026"/>
                </a:moveTo>
                <a:lnTo>
                  <a:pt x="5382" y="15164"/>
                </a:lnTo>
                <a:lnTo>
                  <a:pt x="5359" y="15221"/>
                </a:lnTo>
                <a:lnTo>
                  <a:pt x="5359" y="15278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60"/>
                </a:lnTo>
                <a:lnTo>
                  <a:pt x="5461" y="15494"/>
                </a:lnTo>
                <a:lnTo>
                  <a:pt x="5507" y="15516"/>
                </a:lnTo>
                <a:lnTo>
                  <a:pt x="5552" y="15528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3"/>
                </a:lnTo>
                <a:lnTo>
                  <a:pt x="5461" y="17826"/>
                </a:lnTo>
                <a:lnTo>
                  <a:pt x="5427" y="17860"/>
                </a:lnTo>
                <a:lnTo>
                  <a:pt x="5404" y="17894"/>
                </a:lnTo>
                <a:lnTo>
                  <a:pt x="5382" y="17939"/>
                </a:lnTo>
                <a:lnTo>
                  <a:pt x="5370" y="17985"/>
                </a:lnTo>
                <a:lnTo>
                  <a:pt x="5359" y="18030"/>
                </a:lnTo>
                <a:lnTo>
                  <a:pt x="5370" y="18087"/>
                </a:lnTo>
                <a:lnTo>
                  <a:pt x="5382" y="18133"/>
                </a:lnTo>
                <a:lnTo>
                  <a:pt x="3459" y="19236"/>
                </a:lnTo>
                <a:lnTo>
                  <a:pt x="3414" y="19191"/>
                </a:lnTo>
                <a:lnTo>
                  <a:pt x="3368" y="19157"/>
                </a:lnTo>
                <a:lnTo>
                  <a:pt x="3311" y="19134"/>
                </a:lnTo>
                <a:lnTo>
                  <a:pt x="3186" y="19134"/>
                </a:lnTo>
                <a:lnTo>
                  <a:pt x="3129" y="19157"/>
                </a:lnTo>
                <a:lnTo>
                  <a:pt x="3084" y="19191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5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4"/>
                </a:lnTo>
                <a:lnTo>
                  <a:pt x="979" y="15482"/>
                </a:lnTo>
                <a:lnTo>
                  <a:pt x="1013" y="15460"/>
                </a:lnTo>
                <a:lnTo>
                  <a:pt x="1047" y="15437"/>
                </a:lnTo>
                <a:lnTo>
                  <a:pt x="1070" y="15403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8"/>
                </a:lnTo>
                <a:lnTo>
                  <a:pt x="1104" y="15232"/>
                </a:lnTo>
                <a:lnTo>
                  <a:pt x="1093" y="15187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6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2"/>
                </a:moveTo>
                <a:lnTo>
                  <a:pt x="10114" y="15164"/>
                </a:lnTo>
                <a:lnTo>
                  <a:pt x="10102" y="15221"/>
                </a:lnTo>
                <a:lnTo>
                  <a:pt x="10091" y="15278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60"/>
                </a:lnTo>
                <a:lnTo>
                  <a:pt x="10205" y="15494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3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5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1"/>
                </a:lnTo>
                <a:lnTo>
                  <a:pt x="8112" y="19157"/>
                </a:lnTo>
                <a:lnTo>
                  <a:pt x="8055" y="19134"/>
                </a:lnTo>
                <a:lnTo>
                  <a:pt x="7986" y="19122"/>
                </a:lnTo>
                <a:lnTo>
                  <a:pt x="7930" y="19134"/>
                </a:lnTo>
                <a:lnTo>
                  <a:pt x="7861" y="19157"/>
                </a:lnTo>
                <a:lnTo>
                  <a:pt x="7816" y="19191"/>
                </a:lnTo>
                <a:lnTo>
                  <a:pt x="7770" y="19236"/>
                </a:lnTo>
                <a:lnTo>
                  <a:pt x="5859" y="18133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5"/>
                </a:lnTo>
                <a:lnTo>
                  <a:pt x="5859" y="17939"/>
                </a:lnTo>
                <a:lnTo>
                  <a:pt x="5837" y="17894"/>
                </a:lnTo>
                <a:lnTo>
                  <a:pt x="5814" y="17860"/>
                </a:lnTo>
                <a:lnTo>
                  <a:pt x="5780" y="17826"/>
                </a:lnTo>
                <a:lnTo>
                  <a:pt x="5734" y="17803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8"/>
                </a:lnTo>
                <a:lnTo>
                  <a:pt x="5734" y="15516"/>
                </a:lnTo>
                <a:lnTo>
                  <a:pt x="5780" y="15494"/>
                </a:lnTo>
                <a:lnTo>
                  <a:pt x="5814" y="15460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8"/>
                </a:lnTo>
                <a:lnTo>
                  <a:pt x="5882" y="15221"/>
                </a:lnTo>
                <a:lnTo>
                  <a:pt x="5859" y="15175"/>
                </a:lnTo>
                <a:lnTo>
                  <a:pt x="7759" y="14072"/>
                </a:lnTo>
                <a:lnTo>
                  <a:pt x="7804" y="14117"/>
                </a:lnTo>
                <a:lnTo>
                  <a:pt x="7861" y="14163"/>
                </a:lnTo>
                <a:lnTo>
                  <a:pt x="7918" y="14185"/>
                </a:lnTo>
                <a:lnTo>
                  <a:pt x="7986" y="14197"/>
                </a:lnTo>
                <a:lnTo>
                  <a:pt x="8055" y="14185"/>
                </a:lnTo>
                <a:lnTo>
                  <a:pt x="8123" y="14163"/>
                </a:lnTo>
                <a:lnTo>
                  <a:pt x="8180" y="14117"/>
                </a:lnTo>
                <a:lnTo>
                  <a:pt x="8214" y="14072"/>
                </a:lnTo>
                <a:close/>
                <a:moveTo>
                  <a:pt x="17621" y="14026"/>
                </a:moveTo>
                <a:lnTo>
                  <a:pt x="19680" y="15209"/>
                </a:lnTo>
                <a:lnTo>
                  <a:pt x="19669" y="15278"/>
                </a:lnTo>
                <a:lnTo>
                  <a:pt x="19680" y="15346"/>
                </a:lnTo>
                <a:lnTo>
                  <a:pt x="19715" y="15391"/>
                </a:lnTo>
                <a:lnTo>
                  <a:pt x="19760" y="15425"/>
                </a:lnTo>
                <a:lnTo>
                  <a:pt x="19817" y="15448"/>
                </a:lnTo>
                <a:lnTo>
                  <a:pt x="19817" y="17860"/>
                </a:lnTo>
                <a:lnTo>
                  <a:pt x="19760" y="17882"/>
                </a:lnTo>
                <a:lnTo>
                  <a:pt x="19715" y="17917"/>
                </a:lnTo>
                <a:lnTo>
                  <a:pt x="19680" y="17973"/>
                </a:lnTo>
                <a:lnTo>
                  <a:pt x="19669" y="18030"/>
                </a:lnTo>
                <a:lnTo>
                  <a:pt x="19669" y="18087"/>
                </a:lnTo>
                <a:lnTo>
                  <a:pt x="17690" y="19236"/>
                </a:lnTo>
                <a:lnTo>
                  <a:pt x="17644" y="19191"/>
                </a:lnTo>
                <a:lnTo>
                  <a:pt x="17599" y="19157"/>
                </a:lnTo>
                <a:lnTo>
                  <a:pt x="17530" y="19134"/>
                </a:lnTo>
                <a:lnTo>
                  <a:pt x="17474" y="19122"/>
                </a:lnTo>
                <a:lnTo>
                  <a:pt x="17405" y="19134"/>
                </a:lnTo>
                <a:lnTo>
                  <a:pt x="17348" y="19157"/>
                </a:lnTo>
                <a:lnTo>
                  <a:pt x="17292" y="19191"/>
                </a:lnTo>
                <a:lnTo>
                  <a:pt x="17257" y="19236"/>
                </a:lnTo>
                <a:lnTo>
                  <a:pt x="15335" y="18133"/>
                </a:lnTo>
                <a:lnTo>
                  <a:pt x="15358" y="18087"/>
                </a:lnTo>
                <a:lnTo>
                  <a:pt x="15358" y="18030"/>
                </a:lnTo>
                <a:lnTo>
                  <a:pt x="15358" y="17985"/>
                </a:lnTo>
                <a:lnTo>
                  <a:pt x="15335" y="17939"/>
                </a:lnTo>
                <a:lnTo>
                  <a:pt x="15324" y="17894"/>
                </a:lnTo>
                <a:lnTo>
                  <a:pt x="15289" y="17860"/>
                </a:lnTo>
                <a:lnTo>
                  <a:pt x="15255" y="17826"/>
                </a:lnTo>
                <a:lnTo>
                  <a:pt x="15221" y="17803"/>
                </a:lnTo>
                <a:lnTo>
                  <a:pt x="15176" y="17791"/>
                </a:lnTo>
                <a:lnTo>
                  <a:pt x="15130" y="17780"/>
                </a:lnTo>
                <a:lnTo>
                  <a:pt x="15130" y="15448"/>
                </a:lnTo>
                <a:lnTo>
                  <a:pt x="15187" y="15425"/>
                </a:lnTo>
                <a:lnTo>
                  <a:pt x="15233" y="15391"/>
                </a:lnTo>
                <a:lnTo>
                  <a:pt x="15255" y="15334"/>
                </a:lnTo>
                <a:lnTo>
                  <a:pt x="15267" y="15278"/>
                </a:lnTo>
                <a:lnTo>
                  <a:pt x="15255" y="15221"/>
                </a:lnTo>
                <a:lnTo>
                  <a:pt x="17314" y="14026"/>
                </a:lnTo>
                <a:lnTo>
                  <a:pt x="17348" y="14060"/>
                </a:lnTo>
                <a:lnTo>
                  <a:pt x="17383" y="14094"/>
                </a:lnTo>
                <a:lnTo>
                  <a:pt x="17428" y="14106"/>
                </a:lnTo>
                <a:lnTo>
                  <a:pt x="17474" y="14117"/>
                </a:lnTo>
                <a:lnTo>
                  <a:pt x="17519" y="14106"/>
                </a:lnTo>
                <a:lnTo>
                  <a:pt x="17553" y="14083"/>
                </a:lnTo>
                <a:lnTo>
                  <a:pt x="17599" y="14060"/>
                </a:lnTo>
                <a:lnTo>
                  <a:pt x="17621" y="14026"/>
                </a:lnTo>
                <a:close/>
                <a:moveTo>
                  <a:pt x="60279" y="14026"/>
                </a:moveTo>
                <a:lnTo>
                  <a:pt x="62270" y="15164"/>
                </a:lnTo>
                <a:lnTo>
                  <a:pt x="62259" y="15221"/>
                </a:lnTo>
                <a:lnTo>
                  <a:pt x="62247" y="15278"/>
                </a:lnTo>
                <a:lnTo>
                  <a:pt x="62247" y="15323"/>
                </a:lnTo>
                <a:lnTo>
                  <a:pt x="62270" y="15380"/>
                </a:lnTo>
                <a:lnTo>
                  <a:pt x="62293" y="15414"/>
                </a:lnTo>
                <a:lnTo>
                  <a:pt x="62315" y="15460"/>
                </a:lnTo>
                <a:lnTo>
                  <a:pt x="62350" y="15494"/>
                </a:lnTo>
                <a:lnTo>
                  <a:pt x="62395" y="15516"/>
                </a:lnTo>
                <a:lnTo>
                  <a:pt x="62441" y="15528"/>
                </a:lnTo>
                <a:lnTo>
                  <a:pt x="62486" y="15539"/>
                </a:lnTo>
                <a:lnTo>
                  <a:pt x="62486" y="17780"/>
                </a:lnTo>
                <a:lnTo>
                  <a:pt x="62441" y="17791"/>
                </a:lnTo>
                <a:lnTo>
                  <a:pt x="62395" y="17803"/>
                </a:lnTo>
                <a:lnTo>
                  <a:pt x="62361" y="17826"/>
                </a:lnTo>
                <a:lnTo>
                  <a:pt x="62315" y="17860"/>
                </a:lnTo>
                <a:lnTo>
                  <a:pt x="62293" y="17894"/>
                </a:lnTo>
                <a:lnTo>
                  <a:pt x="62270" y="17939"/>
                </a:lnTo>
                <a:lnTo>
                  <a:pt x="62259" y="17985"/>
                </a:lnTo>
                <a:lnTo>
                  <a:pt x="62247" y="18030"/>
                </a:lnTo>
                <a:lnTo>
                  <a:pt x="62259" y="18087"/>
                </a:lnTo>
                <a:lnTo>
                  <a:pt x="62270" y="18133"/>
                </a:lnTo>
                <a:lnTo>
                  <a:pt x="60347" y="19236"/>
                </a:lnTo>
                <a:lnTo>
                  <a:pt x="60313" y="19191"/>
                </a:lnTo>
                <a:lnTo>
                  <a:pt x="60256" y="19157"/>
                </a:lnTo>
                <a:lnTo>
                  <a:pt x="60200" y="19134"/>
                </a:lnTo>
                <a:lnTo>
                  <a:pt x="60074" y="19134"/>
                </a:lnTo>
                <a:lnTo>
                  <a:pt x="60018" y="19157"/>
                </a:lnTo>
                <a:lnTo>
                  <a:pt x="59972" y="19191"/>
                </a:lnTo>
                <a:lnTo>
                  <a:pt x="59927" y="19236"/>
                </a:lnTo>
                <a:lnTo>
                  <a:pt x="58004" y="18121"/>
                </a:lnTo>
                <a:lnTo>
                  <a:pt x="58015" y="18087"/>
                </a:lnTo>
                <a:lnTo>
                  <a:pt x="58015" y="18030"/>
                </a:lnTo>
                <a:lnTo>
                  <a:pt x="58015" y="17985"/>
                </a:lnTo>
                <a:lnTo>
                  <a:pt x="58004" y="17939"/>
                </a:lnTo>
                <a:lnTo>
                  <a:pt x="57981" y="17905"/>
                </a:lnTo>
                <a:lnTo>
                  <a:pt x="57959" y="17871"/>
                </a:lnTo>
                <a:lnTo>
                  <a:pt x="57924" y="17837"/>
                </a:lnTo>
                <a:lnTo>
                  <a:pt x="57879" y="17814"/>
                </a:lnTo>
                <a:lnTo>
                  <a:pt x="57845" y="17791"/>
                </a:lnTo>
                <a:lnTo>
                  <a:pt x="57799" y="17791"/>
                </a:lnTo>
                <a:lnTo>
                  <a:pt x="57799" y="15505"/>
                </a:lnTo>
                <a:lnTo>
                  <a:pt x="57833" y="15494"/>
                </a:lnTo>
                <a:lnTo>
                  <a:pt x="57879" y="15482"/>
                </a:lnTo>
                <a:lnTo>
                  <a:pt x="57913" y="15460"/>
                </a:lnTo>
                <a:lnTo>
                  <a:pt x="57936" y="15437"/>
                </a:lnTo>
                <a:lnTo>
                  <a:pt x="57970" y="15403"/>
                </a:lnTo>
                <a:lnTo>
                  <a:pt x="57981" y="15357"/>
                </a:lnTo>
                <a:lnTo>
                  <a:pt x="57993" y="15323"/>
                </a:lnTo>
                <a:lnTo>
                  <a:pt x="58004" y="15278"/>
                </a:lnTo>
                <a:lnTo>
                  <a:pt x="57993" y="15232"/>
                </a:lnTo>
                <a:lnTo>
                  <a:pt x="57981" y="15187"/>
                </a:lnTo>
                <a:lnTo>
                  <a:pt x="59995" y="14026"/>
                </a:lnTo>
                <a:lnTo>
                  <a:pt x="60029" y="14060"/>
                </a:lnTo>
                <a:lnTo>
                  <a:pt x="60063" y="14083"/>
                </a:lnTo>
                <a:lnTo>
                  <a:pt x="60097" y="14094"/>
                </a:lnTo>
                <a:lnTo>
                  <a:pt x="60143" y="14106"/>
                </a:lnTo>
                <a:lnTo>
                  <a:pt x="60188" y="14094"/>
                </a:lnTo>
                <a:lnTo>
                  <a:pt x="60222" y="14083"/>
                </a:lnTo>
                <a:lnTo>
                  <a:pt x="60256" y="14060"/>
                </a:lnTo>
                <a:lnTo>
                  <a:pt x="60279" y="14026"/>
                </a:lnTo>
                <a:close/>
                <a:moveTo>
                  <a:pt x="65102" y="14072"/>
                </a:moveTo>
                <a:lnTo>
                  <a:pt x="67013" y="15164"/>
                </a:lnTo>
                <a:lnTo>
                  <a:pt x="66991" y="15221"/>
                </a:lnTo>
                <a:lnTo>
                  <a:pt x="66979" y="15278"/>
                </a:lnTo>
                <a:lnTo>
                  <a:pt x="66991" y="15334"/>
                </a:lnTo>
                <a:lnTo>
                  <a:pt x="67002" y="15380"/>
                </a:lnTo>
                <a:lnTo>
                  <a:pt x="67025" y="15425"/>
                </a:lnTo>
                <a:lnTo>
                  <a:pt x="67059" y="15460"/>
                </a:lnTo>
                <a:lnTo>
                  <a:pt x="67093" y="15494"/>
                </a:lnTo>
                <a:lnTo>
                  <a:pt x="67139" y="15516"/>
                </a:lnTo>
                <a:lnTo>
                  <a:pt x="67184" y="15539"/>
                </a:lnTo>
                <a:lnTo>
                  <a:pt x="67230" y="15539"/>
                </a:lnTo>
                <a:lnTo>
                  <a:pt x="67230" y="17791"/>
                </a:lnTo>
                <a:lnTo>
                  <a:pt x="67184" y="17803"/>
                </a:lnTo>
                <a:lnTo>
                  <a:pt x="67139" y="17814"/>
                </a:lnTo>
                <a:lnTo>
                  <a:pt x="67104" y="17837"/>
                </a:lnTo>
                <a:lnTo>
                  <a:pt x="67070" y="17871"/>
                </a:lnTo>
                <a:lnTo>
                  <a:pt x="67048" y="17905"/>
                </a:lnTo>
                <a:lnTo>
                  <a:pt x="67025" y="17939"/>
                </a:lnTo>
                <a:lnTo>
                  <a:pt x="67013" y="17985"/>
                </a:lnTo>
                <a:lnTo>
                  <a:pt x="67002" y="18030"/>
                </a:lnTo>
                <a:lnTo>
                  <a:pt x="67013" y="18087"/>
                </a:lnTo>
                <a:lnTo>
                  <a:pt x="67025" y="18121"/>
                </a:lnTo>
                <a:lnTo>
                  <a:pt x="65102" y="19236"/>
                </a:lnTo>
                <a:lnTo>
                  <a:pt x="65057" y="19191"/>
                </a:lnTo>
                <a:lnTo>
                  <a:pt x="65000" y="19157"/>
                </a:lnTo>
                <a:lnTo>
                  <a:pt x="64943" y="19134"/>
                </a:lnTo>
                <a:lnTo>
                  <a:pt x="64886" y="19122"/>
                </a:lnTo>
                <a:lnTo>
                  <a:pt x="64818" y="19134"/>
                </a:lnTo>
                <a:lnTo>
                  <a:pt x="64761" y="19157"/>
                </a:lnTo>
                <a:lnTo>
                  <a:pt x="64704" y="19191"/>
                </a:lnTo>
                <a:lnTo>
                  <a:pt x="64670" y="19236"/>
                </a:lnTo>
                <a:lnTo>
                  <a:pt x="62748" y="18133"/>
                </a:lnTo>
                <a:lnTo>
                  <a:pt x="62770" y="18087"/>
                </a:lnTo>
                <a:lnTo>
                  <a:pt x="62770" y="18030"/>
                </a:lnTo>
                <a:lnTo>
                  <a:pt x="62770" y="17985"/>
                </a:lnTo>
                <a:lnTo>
                  <a:pt x="62748" y="17939"/>
                </a:lnTo>
                <a:lnTo>
                  <a:pt x="62725" y="17894"/>
                </a:lnTo>
                <a:lnTo>
                  <a:pt x="62702" y="17860"/>
                </a:lnTo>
                <a:lnTo>
                  <a:pt x="62668" y="17826"/>
                </a:lnTo>
                <a:lnTo>
                  <a:pt x="62623" y="17803"/>
                </a:lnTo>
                <a:lnTo>
                  <a:pt x="62577" y="17791"/>
                </a:lnTo>
                <a:lnTo>
                  <a:pt x="62532" y="17780"/>
                </a:lnTo>
                <a:lnTo>
                  <a:pt x="62532" y="15539"/>
                </a:lnTo>
                <a:lnTo>
                  <a:pt x="62588" y="15528"/>
                </a:lnTo>
                <a:lnTo>
                  <a:pt x="62634" y="15516"/>
                </a:lnTo>
                <a:lnTo>
                  <a:pt x="62668" y="15494"/>
                </a:lnTo>
                <a:lnTo>
                  <a:pt x="62702" y="15460"/>
                </a:lnTo>
                <a:lnTo>
                  <a:pt x="62736" y="15414"/>
                </a:lnTo>
                <a:lnTo>
                  <a:pt x="62759" y="15380"/>
                </a:lnTo>
                <a:lnTo>
                  <a:pt x="62770" y="15323"/>
                </a:lnTo>
                <a:lnTo>
                  <a:pt x="62770" y="15278"/>
                </a:lnTo>
                <a:lnTo>
                  <a:pt x="62770" y="15221"/>
                </a:lnTo>
                <a:lnTo>
                  <a:pt x="62748" y="15175"/>
                </a:lnTo>
                <a:lnTo>
                  <a:pt x="64659" y="14072"/>
                </a:lnTo>
                <a:lnTo>
                  <a:pt x="64693" y="14117"/>
                </a:lnTo>
                <a:lnTo>
                  <a:pt x="64750" y="14163"/>
                </a:lnTo>
                <a:lnTo>
                  <a:pt x="64807" y="14185"/>
                </a:lnTo>
                <a:lnTo>
                  <a:pt x="64886" y="14197"/>
                </a:lnTo>
                <a:lnTo>
                  <a:pt x="64954" y="14185"/>
                </a:lnTo>
                <a:lnTo>
                  <a:pt x="65011" y="14163"/>
                </a:lnTo>
                <a:lnTo>
                  <a:pt x="65068" y="14117"/>
                </a:lnTo>
                <a:lnTo>
                  <a:pt x="65102" y="14072"/>
                </a:lnTo>
                <a:close/>
                <a:moveTo>
                  <a:pt x="74510" y="14026"/>
                </a:moveTo>
                <a:lnTo>
                  <a:pt x="76569" y="15209"/>
                </a:lnTo>
                <a:lnTo>
                  <a:pt x="76557" y="15278"/>
                </a:lnTo>
                <a:lnTo>
                  <a:pt x="76569" y="15346"/>
                </a:lnTo>
                <a:lnTo>
                  <a:pt x="76603" y="15391"/>
                </a:lnTo>
                <a:lnTo>
                  <a:pt x="76648" y="15425"/>
                </a:lnTo>
                <a:lnTo>
                  <a:pt x="76717" y="15448"/>
                </a:lnTo>
                <a:lnTo>
                  <a:pt x="76717" y="17860"/>
                </a:lnTo>
                <a:lnTo>
                  <a:pt x="76648" y="17882"/>
                </a:lnTo>
                <a:lnTo>
                  <a:pt x="76603" y="17917"/>
                </a:lnTo>
                <a:lnTo>
                  <a:pt x="76569" y="17973"/>
                </a:lnTo>
                <a:lnTo>
                  <a:pt x="76557" y="18030"/>
                </a:lnTo>
                <a:lnTo>
                  <a:pt x="76569" y="18087"/>
                </a:lnTo>
                <a:lnTo>
                  <a:pt x="74578" y="19236"/>
                </a:lnTo>
                <a:lnTo>
                  <a:pt x="74533" y="19191"/>
                </a:lnTo>
                <a:lnTo>
                  <a:pt x="74487" y="19157"/>
                </a:lnTo>
                <a:lnTo>
                  <a:pt x="74430" y="19134"/>
                </a:lnTo>
                <a:lnTo>
                  <a:pt x="74362" y="19122"/>
                </a:lnTo>
                <a:lnTo>
                  <a:pt x="74294" y="19134"/>
                </a:lnTo>
                <a:lnTo>
                  <a:pt x="74237" y="19157"/>
                </a:lnTo>
                <a:lnTo>
                  <a:pt x="74180" y="19191"/>
                </a:lnTo>
                <a:lnTo>
                  <a:pt x="74146" y="19236"/>
                </a:lnTo>
                <a:lnTo>
                  <a:pt x="72235" y="18133"/>
                </a:lnTo>
                <a:lnTo>
                  <a:pt x="72246" y="18087"/>
                </a:lnTo>
                <a:lnTo>
                  <a:pt x="72246" y="18030"/>
                </a:lnTo>
                <a:lnTo>
                  <a:pt x="72246" y="17985"/>
                </a:lnTo>
                <a:lnTo>
                  <a:pt x="72235" y="17939"/>
                </a:lnTo>
                <a:lnTo>
                  <a:pt x="72212" y="17894"/>
                </a:lnTo>
                <a:lnTo>
                  <a:pt x="72178" y="17860"/>
                </a:lnTo>
                <a:lnTo>
                  <a:pt x="72144" y="17826"/>
                </a:lnTo>
                <a:lnTo>
                  <a:pt x="72110" y="17803"/>
                </a:lnTo>
                <a:lnTo>
                  <a:pt x="72064" y="17791"/>
                </a:lnTo>
                <a:lnTo>
                  <a:pt x="72019" y="17780"/>
                </a:lnTo>
                <a:lnTo>
                  <a:pt x="72019" y="15448"/>
                </a:lnTo>
                <a:lnTo>
                  <a:pt x="72075" y="15425"/>
                </a:lnTo>
                <a:lnTo>
                  <a:pt x="72121" y="15391"/>
                </a:lnTo>
                <a:lnTo>
                  <a:pt x="72155" y="15334"/>
                </a:lnTo>
                <a:lnTo>
                  <a:pt x="72166" y="15278"/>
                </a:lnTo>
                <a:lnTo>
                  <a:pt x="72155" y="15221"/>
                </a:lnTo>
                <a:lnTo>
                  <a:pt x="74214" y="14026"/>
                </a:lnTo>
                <a:lnTo>
                  <a:pt x="74237" y="14060"/>
                </a:lnTo>
                <a:lnTo>
                  <a:pt x="74271" y="14094"/>
                </a:lnTo>
                <a:lnTo>
                  <a:pt x="74316" y="14106"/>
                </a:lnTo>
                <a:lnTo>
                  <a:pt x="74362" y="14117"/>
                </a:lnTo>
                <a:lnTo>
                  <a:pt x="74407" y="14106"/>
                </a:lnTo>
                <a:lnTo>
                  <a:pt x="74453" y="14083"/>
                </a:lnTo>
                <a:lnTo>
                  <a:pt x="74487" y="14060"/>
                </a:lnTo>
                <a:lnTo>
                  <a:pt x="74510" y="14026"/>
                </a:lnTo>
                <a:close/>
                <a:moveTo>
                  <a:pt x="12935" y="14060"/>
                </a:moveTo>
                <a:lnTo>
                  <a:pt x="14937" y="15209"/>
                </a:lnTo>
                <a:lnTo>
                  <a:pt x="14925" y="15278"/>
                </a:lnTo>
                <a:lnTo>
                  <a:pt x="14937" y="15334"/>
                </a:lnTo>
                <a:lnTo>
                  <a:pt x="14971" y="15391"/>
                </a:lnTo>
                <a:lnTo>
                  <a:pt x="15016" y="15425"/>
                </a:lnTo>
                <a:lnTo>
                  <a:pt x="15085" y="15448"/>
                </a:lnTo>
                <a:lnTo>
                  <a:pt x="15085" y="17780"/>
                </a:lnTo>
                <a:lnTo>
                  <a:pt x="15028" y="17791"/>
                </a:lnTo>
                <a:lnTo>
                  <a:pt x="14982" y="17803"/>
                </a:lnTo>
                <a:lnTo>
                  <a:pt x="14948" y="17826"/>
                </a:lnTo>
                <a:lnTo>
                  <a:pt x="14914" y="17860"/>
                </a:lnTo>
                <a:lnTo>
                  <a:pt x="14880" y="17894"/>
                </a:lnTo>
                <a:lnTo>
                  <a:pt x="14857" y="17939"/>
                </a:lnTo>
                <a:lnTo>
                  <a:pt x="14846" y="17985"/>
                </a:lnTo>
                <a:lnTo>
                  <a:pt x="14846" y="18030"/>
                </a:lnTo>
                <a:lnTo>
                  <a:pt x="14846" y="18087"/>
                </a:lnTo>
                <a:lnTo>
                  <a:pt x="14857" y="18133"/>
                </a:lnTo>
                <a:lnTo>
                  <a:pt x="12912" y="19259"/>
                </a:lnTo>
                <a:lnTo>
                  <a:pt x="12878" y="19225"/>
                </a:lnTo>
                <a:lnTo>
                  <a:pt x="12832" y="19191"/>
                </a:lnTo>
                <a:lnTo>
                  <a:pt x="12787" y="19168"/>
                </a:lnTo>
                <a:lnTo>
                  <a:pt x="12673" y="19168"/>
                </a:lnTo>
                <a:lnTo>
                  <a:pt x="12628" y="19191"/>
                </a:lnTo>
                <a:lnTo>
                  <a:pt x="12582" y="19225"/>
                </a:lnTo>
                <a:lnTo>
                  <a:pt x="12548" y="19259"/>
                </a:lnTo>
                <a:lnTo>
                  <a:pt x="10591" y="18121"/>
                </a:lnTo>
                <a:lnTo>
                  <a:pt x="10603" y="18076"/>
                </a:lnTo>
                <a:lnTo>
                  <a:pt x="10603" y="18030"/>
                </a:lnTo>
                <a:lnTo>
                  <a:pt x="10603" y="17985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3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4"/>
                </a:lnTo>
                <a:lnTo>
                  <a:pt x="10557" y="15460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6" y="15334"/>
                </a:lnTo>
                <a:lnTo>
                  <a:pt x="10626" y="15278"/>
                </a:lnTo>
                <a:lnTo>
                  <a:pt x="10614" y="15221"/>
                </a:lnTo>
                <a:lnTo>
                  <a:pt x="10603" y="15164"/>
                </a:lnTo>
                <a:lnTo>
                  <a:pt x="12525" y="14060"/>
                </a:lnTo>
                <a:lnTo>
                  <a:pt x="12559" y="14106"/>
                </a:lnTo>
                <a:lnTo>
                  <a:pt x="12616" y="14140"/>
                </a:lnTo>
                <a:lnTo>
                  <a:pt x="12673" y="14163"/>
                </a:lnTo>
                <a:lnTo>
                  <a:pt x="12730" y="14174"/>
                </a:lnTo>
                <a:lnTo>
                  <a:pt x="12787" y="14163"/>
                </a:lnTo>
                <a:lnTo>
                  <a:pt x="12844" y="14140"/>
                </a:lnTo>
                <a:lnTo>
                  <a:pt x="12901" y="14106"/>
                </a:lnTo>
                <a:lnTo>
                  <a:pt x="12935" y="14060"/>
                </a:lnTo>
                <a:close/>
                <a:moveTo>
                  <a:pt x="41396" y="14060"/>
                </a:moveTo>
                <a:lnTo>
                  <a:pt x="43307" y="15164"/>
                </a:lnTo>
                <a:lnTo>
                  <a:pt x="43284" y="15221"/>
                </a:lnTo>
                <a:lnTo>
                  <a:pt x="43273" y="15278"/>
                </a:lnTo>
                <a:lnTo>
                  <a:pt x="43284" y="15334"/>
                </a:lnTo>
                <a:lnTo>
                  <a:pt x="43296" y="15380"/>
                </a:lnTo>
                <a:lnTo>
                  <a:pt x="43318" y="15425"/>
                </a:lnTo>
                <a:lnTo>
                  <a:pt x="43353" y="15460"/>
                </a:lnTo>
                <a:lnTo>
                  <a:pt x="43387" y="15494"/>
                </a:lnTo>
                <a:lnTo>
                  <a:pt x="43432" y="15516"/>
                </a:lnTo>
                <a:lnTo>
                  <a:pt x="43478" y="15528"/>
                </a:lnTo>
                <a:lnTo>
                  <a:pt x="43523" y="15539"/>
                </a:lnTo>
                <a:lnTo>
                  <a:pt x="43523" y="17769"/>
                </a:lnTo>
                <a:lnTo>
                  <a:pt x="43478" y="17780"/>
                </a:lnTo>
                <a:lnTo>
                  <a:pt x="43421" y="17791"/>
                </a:lnTo>
                <a:lnTo>
                  <a:pt x="43387" y="17814"/>
                </a:lnTo>
                <a:lnTo>
                  <a:pt x="43341" y="17848"/>
                </a:lnTo>
                <a:lnTo>
                  <a:pt x="43318" y="17894"/>
                </a:lnTo>
                <a:lnTo>
                  <a:pt x="43296" y="17939"/>
                </a:lnTo>
                <a:lnTo>
                  <a:pt x="43273" y="17985"/>
                </a:lnTo>
                <a:lnTo>
                  <a:pt x="43273" y="18030"/>
                </a:lnTo>
                <a:lnTo>
                  <a:pt x="43273" y="18087"/>
                </a:lnTo>
                <a:lnTo>
                  <a:pt x="43296" y="18144"/>
                </a:lnTo>
                <a:lnTo>
                  <a:pt x="41362" y="19259"/>
                </a:lnTo>
                <a:lnTo>
                  <a:pt x="41316" y="19213"/>
                </a:lnTo>
                <a:lnTo>
                  <a:pt x="41282" y="19191"/>
                </a:lnTo>
                <a:lnTo>
                  <a:pt x="41225" y="19168"/>
                </a:lnTo>
                <a:lnTo>
                  <a:pt x="41169" y="19157"/>
                </a:lnTo>
                <a:lnTo>
                  <a:pt x="41112" y="19168"/>
                </a:lnTo>
                <a:lnTo>
                  <a:pt x="41066" y="19179"/>
                </a:lnTo>
                <a:lnTo>
                  <a:pt x="41021" y="19213"/>
                </a:lnTo>
                <a:lnTo>
                  <a:pt x="40987" y="19248"/>
                </a:lnTo>
                <a:lnTo>
                  <a:pt x="39019" y="18121"/>
                </a:lnTo>
                <a:lnTo>
                  <a:pt x="39030" y="18076"/>
                </a:lnTo>
                <a:lnTo>
                  <a:pt x="39041" y="18030"/>
                </a:lnTo>
                <a:lnTo>
                  <a:pt x="39030" y="17996"/>
                </a:lnTo>
                <a:lnTo>
                  <a:pt x="39019" y="17951"/>
                </a:lnTo>
                <a:lnTo>
                  <a:pt x="38996" y="17917"/>
                </a:lnTo>
                <a:lnTo>
                  <a:pt x="38973" y="17882"/>
                </a:lnTo>
                <a:lnTo>
                  <a:pt x="38950" y="17848"/>
                </a:lnTo>
                <a:lnTo>
                  <a:pt x="38916" y="17826"/>
                </a:lnTo>
                <a:lnTo>
                  <a:pt x="38871" y="17814"/>
                </a:lnTo>
                <a:lnTo>
                  <a:pt x="38825" y="17803"/>
                </a:lnTo>
                <a:lnTo>
                  <a:pt x="38825" y="15539"/>
                </a:lnTo>
                <a:lnTo>
                  <a:pt x="38882" y="15528"/>
                </a:lnTo>
                <a:lnTo>
                  <a:pt x="38916" y="15516"/>
                </a:lnTo>
                <a:lnTo>
                  <a:pt x="38962" y="15482"/>
                </a:lnTo>
                <a:lnTo>
                  <a:pt x="38996" y="15448"/>
                </a:lnTo>
                <a:lnTo>
                  <a:pt x="39019" y="15414"/>
                </a:lnTo>
                <a:lnTo>
                  <a:pt x="39041" y="15369"/>
                </a:lnTo>
                <a:lnTo>
                  <a:pt x="39053" y="15323"/>
                </a:lnTo>
                <a:lnTo>
                  <a:pt x="39064" y="15278"/>
                </a:lnTo>
                <a:lnTo>
                  <a:pt x="39053" y="15221"/>
                </a:lnTo>
                <a:lnTo>
                  <a:pt x="39041" y="15175"/>
                </a:lnTo>
                <a:lnTo>
                  <a:pt x="40952" y="14072"/>
                </a:lnTo>
                <a:lnTo>
                  <a:pt x="40987" y="14117"/>
                </a:lnTo>
                <a:lnTo>
                  <a:pt x="41043" y="14163"/>
                </a:lnTo>
                <a:lnTo>
                  <a:pt x="41100" y="14185"/>
                </a:lnTo>
                <a:lnTo>
                  <a:pt x="41169" y="14197"/>
                </a:lnTo>
                <a:lnTo>
                  <a:pt x="41237" y="14185"/>
                </a:lnTo>
                <a:lnTo>
                  <a:pt x="41305" y="14163"/>
                </a:lnTo>
                <a:lnTo>
                  <a:pt x="41351" y="14117"/>
                </a:lnTo>
                <a:lnTo>
                  <a:pt x="41396" y="14060"/>
                </a:lnTo>
                <a:close/>
                <a:moveTo>
                  <a:pt x="46105" y="14049"/>
                </a:moveTo>
                <a:lnTo>
                  <a:pt x="48051" y="15164"/>
                </a:lnTo>
                <a:lnTo>
                  <a:pt x="48028" y="15221"/>
                </a:lnTo>
                <a:lnTo>
                  <a:pt x="48017" y="15278"/>
                </a:lnTo>
                <a:lnTo>
                  <a:pt x="48028" y="15323"/>
                </a:lnTo>
                <a:lnTo>
                  <a:pt x="48039" y="15380"/>
                </a:lnTo>
                <a:lnTo>
                  <a:pt x="48062" y="15414"/>
                </a:lnTo>
                <a:lnTo>
                  <a:pt x="48096" y="15460"/>
                </a:lnTo>
                <a:lnTo>
                  <a:pt x="48130" y="15482"/>
                </a:lnTo>
                <a:lnTo>
                  <a:pt x="48176" y="15516"/>
                </a:lnTo>
                <a:lnTo>
                  <a:pt x="48221" y="15528"/>
                </a:lnTo>
                <a:lnTo>
                  <a:pt x="48267" y="15539"/>
                </a:lnTo>
                <a:lnTo>
                  <a:pt x="48267" y="17780"/>
                </a:lnTo>
                <a:lnTo>
                  <a:pt x="48221" y="17791"/>
                </a:lnTo>
                <a:lnTo>
                  <a:pt x="48176" y="17803"/>
                </a:lnTo>
                <a:lnTo>
                  <a:pt x="48130" y="17826"/>
                </a:lnTo>
                <a:lnTo>
                  <a:pt x="48096" y="17860"/>
                </a:lnTo>
                <a:lnTo>
                  <a:pt x="48062" y="17894"/>
                </a:lnTo>
                <a:lnTo>
                  <a:pt x="48051" y="17939"/>
                </a:lnTo>
                <a:lnTo>
                  <a:pt x="48028" y="17985"/>
                </a:lnTo>
                <a:lnTo>
                  <a:pt x="48028" y="18030"/>
                </a:lnTo>
                <a:lnTo>
                  <a:pt x="48028" y="18087"/>
                </a:lnTo>
                <a:lnTo>
                  <a:pt x="48051" y="18133"/>
                </a:lnTo>
                <a:lnTo>
                  <a:pt x="46094" y="19259"/>
                </a:lnTo>
                <a:lnTo>
                  <a:pt x="46060" y="19225"/>
                </a:lnTo>
                <a:lnTo>
                  <a:pt x="46014" y="19191"/>
                </a:lnTo>
                <a:lnTo>
                  <a:pt x="45969" y="19168"/>
                </a:lnTo>
                <a:lnTo>
                  <a:pt x="45855" y="19168"/>
                </a:lnTo>
                <a:lnTo>
                  <a:pt x="45810" y="19191"/>
                </a:lnTo>
                <a:lnTo>
                  <a:pt x="45764" y="19213"/>
                </a:lnTo>
                <a:lnTo>
                  <a:pt x="45730" y="19259"/>
                </a:lnTo>
                <a:lnTo>
                  <a:pt x="43785" y="18133"/>
                </a:lnTo>
                <a:lnTo>
                  <a:pt x="43808" y="18087"/>
                </a:lnTo>
                <a:lnTo>
                  <a:pt x="43808" y="18030"/>
                </a:lnTo>
                <a:lnTo>
                  <a:pt x="43808" y="17985"/>
                </a:lnTo>
                <a:lnTo>
                  <a:pt x="43785" y="17939"/>
                </a:lnTo>
                <a:lnTo>
                  <a:pt x="43773" y="17894"/>
                </a:lnTo>
                <a:lnTo>
                  <a:pt x="43739" y="17860"/>
                </a:lnTo>
                <a:lnTo>
                  <a:pt x="43705" y="17826"/>
                </a:lnTo>
                <a:lnTo>
                  <a:pt x="43660" y="17803"/>
                </a:lnTo>
                <a:lnTo>
                  <a:pt x="43614" y="17780"/>
                </a:lnTo>
                <a:lnTo>
                  <a:pt x="43569" y="17769"/>
                </a:lnTo>
                <a:lnTo>
                  <a:pt x="43569" y="15539"/>
                </a:lnTo>
                <a:lnTo>
                  <a:pt x="43614" y="15528"/>
                </a:lnTo>
                <a:lnTo>
                  <a:pt x="43660" y="15505"/>
                </a:lnTo>
                <a:lnTo>
                  <a:pt x="43705" y="15482"/>
                </a:lnTo>
                <a:lnTo>
                  <a:pt x="43739" y="15448"/>
                </a:lnTo>
                <a:lnTo>
                  <a:pt x="43762" y="15414"/>
                </a:lnTo>
                <a:lnTo>
                  <a:pt x="43785" y="15369"/>
                </a:lnTo>
                <a:lnTo>
                  <a:pt x="43796" y="15323"/>
                </a:lnTo>
                <a:lnTo>
                  <a:pt x="43796" y="15278"/>
                </a:lnTo>
                <a:lnTo>
                  <a:pt x="43796" y="15221"/>
                </a:lnTo>
                <a:lnTo>
                  <a:pt x="43785" y="15175"/>
                </a:lnTo>
                <a:lnTo>
                  <a:pt x="45707" y="14060"/>
                </a:lnTo>
                <a:lnTo>
                  <a:pt x="45753" y="14106"/>
                </a:lnTo>
                <a:lnTo>
                  <a:pt x="45798" y="14140"/>
                </a:lnTo>
                <a:lnTo>
                  <a:pt x="45855" y="14163"/>
                </a:lnTo>
                <a:lnTo>
                  <a:pt x="45969" y="14163"/>
                </a:lnTo>
                <a:lnTo>
                  <a:pt x="46026" y="14129"/>
                </a:lnTo>
                <a:lnTo>
                  <a:pt x="46071" y="14094"/>
                </a:lnTo>
                <a:lnTo>
                  <a:pt x="46105" y="14049"/>
                </a:lnTo>
                <a:close/>
                <a:moveTo>
                  <a:pt x="69823" y="14060"/>
                </a:moveTo>
                <a:lnTo>
                  <a:pt x="71837" y="15209"/>
                </a:lnTo>
                <a:lnTo>
                  <a:pt x="71825" y="15278"/>
                </a:lnTo>
                <a:lnTo>
                  <a:pt x="71837" y="15334"/>
                </a:lnTo>
                <a:lnTo>
                  <a:pt x="71859" y="15391"/>
                </a:lnTo>
                <a:lnTo>
                  <a:pt x="71916" y="15425"/>
                </a:lnTo>
                <a:lnTo>
                  <a:pt x="71973" y="15448"/>
                </a:lnTo>
                <a:lnTo>
                  <a:pt x="71973" y="17780"/>
                </a:lnTo>
                <a:lnTo>
                  <a:pt x="71928" y="17791"/>
                </a:lnTo>
                <a:lnTo>
                  <a:pt x="71882" y="17803"/>
                </a:lnTo>
                <a:lnTo>
                  <a:pt x="71837" y="17826"/>
                </a:lnTo>
                <a:lnTo>
                  <a:pt x="71802" y="17860"/>
                </a:lnTo>
                <a:lnTo>
                  <a:pt x="71768" y="17894"/>
                </a:lnTo>
                <a:lnTo>
                  <a:pt x="71746" y="17939"/>
                </a:lnTo>
                <a:lnTo>
                  <a:pt x="71734" y="17985"/>
                </a:lnTo>
                <a:lnTo>
                  <a:pt x="71734" y="18030"/>
                </a:lnTo>
                <a:lnTo>
                  <a:pt x="71734" y="18087"/>
                </a:lnTo>
                <a:lnTo>
                  <a:pt x="71746" y="18133"/>
                </a:lnTo>
                <a:lnTo>
                  <a:pt x="69800" y="19259"/>
                </a:lnTo>
                <a:lnTo>
                  <a:pt x="69766" y="19225"/>
                </a:lnTo>
                <a:lnTo>
                  <a:pt x="69721" y="19191"/>
                </a:lnTo>
                <a:lnTo>
                  <a:pt x="69675" y="19168"/>
                </a:lnTo>
                <a:lnTo>
                  <a:pt x="69573" y="19168"/>
                </a:lnTo>
                <a:lnTo>
                  <a:pt x="69516" y="19191"/>
                </a:lnTo>
                <a:lnTo>
                  <a:pt x="69482" y="19225"/>
                </a:lnTo>
                <a:lnTo>
                  <a:pt x="69448" y="19259"/>
                </a:lnTo>
                <a:lnTo>
                  <a:pt x="67480" y="18121"/>
                </a:lnTo>
                <a:lnTo>
                  <a:pt x="67491" y="18076"/>
                </a:lnTo>
                <a:lnTo>
                  <a:pt x="67503" y="18030"/>
                </a:lnTo>
                <a:lnTo>
                  <a:pt x="67491" y="17985"/>
                </a:lnTo>
                <a:lnTo>
                  <a:pt x="67480" y="17939"/>
                </a:lnTo>
                <a:lnTo>
                  <a:pt x="67457" y="17905"/>
                </a:lnTo>
                <a:lnTo>
                  <a:pt x="67434" y="17871"/>
                </a:lnTo>
                <a:lnTo>
                  <a:pt x="67400" y="17837"/>
                </a:lnTo>
                <a:lnTo>
                  <a:pt x="67366" y="17814"/>
                </a:lnTo>
                <a:lnTo>
                  <a:pt x="67321" y="17803"/>
                </a:lnTo>
                <a:lnTo>
                  <a:pt x="67275" y="17791"/>
                </a:lnTo>
                <a:lnTo>
                  <a:pt x="67275" y="15539"/>
                </a:lnTo>
                <a:lnTo>
                  <a:pt x="67321" y="15539"/>
                </a:lnTo>
                <a:lnTo>
                  <a:pt x="67366" y="15516"/>
                </a:lnTo>
                <a:lnTo>
                  <a:pt x="67412" y="15494"/>
                </a:lnTo>
                <a:lnTo>
                  <a:pt x="67446" y="15460"/>
                </a:lnTo>
                <a:lnTo>
                  <a:pt x="67480" y="15414"/>
                </a:lnTo>
                <a:lnTo>
                  <a:pt x="67503" y="15380"/>
                </a:lnTo>
                <a:lnTo>
                  <a:pt x="67514" y="15334"/>
                </a:lnTo>
                <a:lnTo>
                  <a:pt x="67514" y="15278"/>
                </a:lnTo>
                <a:lnTo>
                  <a:pt x="67514" y="15221"/>
                </a:lnTo>
                <a:lnTo>
                  <a:pt x="67491" y="15164"/>
                </a:lnTo>
                <a:lnTo>
                  <a:pt x="69414" y="14060"/>
                </a:lnTo>
                <a:lnTo>
                  <a:pt x="69459" y="14106"/>
                </a:lnTo>
                <a:lnTo>
                  <a:pt x="69505" y="14140"/>
                </a:lnTo>
                <a:lnTo>
                  <a:pt x="69562" y="14163"/>
                </a:lnTo>
                <a:lnTo>
                  <a:pt x="69618" y="14174"/>
                </a:lnTo>
                <a:lnTo>
                  <a:pt x="69687" y="14163"/>
                </a:lnTo>
                <a:lnTo>
                  <a:pt x="69744" y="14140"/>
                </a:lnTo>
                <a:lnTo>
                  <a:pt x="69789" y="14106"/>
                </a:lnTo>
                <a:lnTo>
                  <a:pt x="69823" y="14060"/>
                </a:lnTo>
                <a:close/>
                <a:moveTo>
                  <a:pt x="31909" y="14060"/>
                </a:moveTo>
                <a:lnTo>
                  <a:pt x="33877" y="15198"/>
                </a:lnTo>
                <a:lnTo>
                  <a:pt x="33866" y="15243"/>
                </a:lnTo>
                <a:lnTo>
                  <a:pt x="33866" y="15278"/>
                </a:lnTo>
                <a:lnTo>
                  <a:pt x="33866" y="15312"/>
                </a:lnTo>
                <a:lnTo>
                  <a:pt x="33877" y="15346"/>
                </a:lnTo>
                <a:lnTo>
                  <a:pt x="33911" y="15414"/>
                </a:lnTo>
                <a:lnTo>
                  <a:pt x="33968" y="15448"/>
                </a:lnTo>
                <a:lnTo>
                  <a:pt x="34002" y="15471"/>
                </a:lnTo>
                <a:lnTo>
                  <a:pt x="34048" y="15471"/>
                </a:lnTo>
                <a:lnTo>
                  <a:pt x="34048" y="17803"/>
                </a:lnTo>
                <a:lnTo>
                  <a:pt x="34002" y="17814"/>
                </a:lnTo>
                <a:lnTo>
                  <a:pt x="33957" y="17826"/>
                </a:lnTo>
                <a:lnTo>
                  <a:pt x="33922" y="17848"/>
                </a:lnTo>
                <a:lnTo>
                  <a:pt x="33888" y="17871"/>
                </a:lnTo>
                <a:lnTo>
                  <a:pt x="33866" y="17905"/>
                </a:lnTo>
                <a:lnTo>
                  <a:pt x="33843" y="17951"/>
                </a:lnTo>
                <a:lnTo>
                  <a:pt x="33831" y="17985"/>
                </a:lnTo>
                <a:lnTo>
                  <a:pt x="33820" y="18030"/>
                </a:lnTo>
                <a:lnTo>
                  <a:pt x="33831" y="18076"/>
                </a:lnTo>
                <a:lnTo>
                  <a:pt x="33843" y="18121"/>
                </a:lnTo>
                <a:lnTo>
                  <a:pt x="31863" y="19270"/>
                </a:lnTo>
                <a:lnTo>
                  <a:pt x="31829" y="19225"/>
                </a:lnTo>
                <a:lnTo>
                  <a:pt x="31784" y="19202"/>
                </a:lnTo>
                <a:lnTo>
                  <a:pt x="31738" y="19179"/>
                </a:lnTo>
                <a:lnTo>
                  <a:pt x="31636" y="19179"/>
                </a:lnTo>
                <a:lnTo>
                  <a:pt x="31590" y="19202"/>
                </a:lnTo>
                <a:lnTo>
                  <a:pt x="31556" y="19225"/>
                </a:lnTo>
                <a:lnTo>
                  <a:pt x="31522" y="19259"/>
                </a:lnTo>
                <a:lnTo>
                  <a:pt x="29509" y="18099"/>
                </a:lnTo>
                <a:lnTo>
                  <a:pt x="29520" y="18030"/>
                </a:lnTo>
                <a:lnTo>
                  <a:pt x="29520" y="17996"/>
                </a:lnTo>
                <a:lnTo>
                  <a:pt x="29509" y="17962"/>
                </a:lnTo>
                <a:lnTo>
                  <a:pt x="29475" y="17905"/>
                </a:lnTo>
                <a:lnTo>
                  <a:pt x="29418" y="17860"/>
                </a:lnTo>
                <a:lnTo>
                  <a:pt x="29349" y="17837"/>
                </a:lnTo>
                <a:lnTo>
                  <a:pt x="29349" y="15448"/>
                </a:lnTo>
                <a:lnTo>
                  <a:pt x="29406" y="15437"/>
                </a:lnTo>
                <a:lnTo>
                  <a:pt x="29452" y="15391"/>
                </a:lnTo>
                <a:lnTo>
                  <a:pt x="29486" y="15346"/>
                </a:lnTo>
                <a:lnTo>
                  <a:pt x="29497" y="15278"/>
                </a:lnTo>
                <a:lnTo>
                  <a:pt x="29486" y="15221"/>
                </a:lnTo>
                <a:lnTo>
                  <a:pt x="31477" y="14060"/>
                </a:lnTo>
                <a:lnTo>
                  <a:pt x="31511" y="14117"/>
                </a:lnTo>
                <a:lnTo>
                  <a:pt x="31568" y="14151"/>
                </a:lnTo>
                <a:lnTo>
                  <a:pt x="31625" y="14174"/>
                </a:lnTo>
                <a:lnTo>
                  <a:pt x="31693" y="14185"/>
                </a:lnTo>
                <a:lnTo>
                  <a:pt x="31761" y="14174"/>
                </a:lnTo>
                <a:lnTo>
                  <a:pt x="31818" y="14151"/>
                </a:lnTo>
                <a:lnTo>
                  <a:pt x="31863" y="14106"/>
                </a:lnTo>
                <a:lnTo>
                  <a:pt x="31909" y="14060"/>
                </a:lnTo>
                <a:close/>
                <a:moveTo>
                  <a:pt x="36652" y="14072"/>
                </a:moveTo>
                <a:lnTo>
                  <a:pt x="38564" y="15164"/>
                </a:lnTo>
                <a:lnTo>
                  <a:pt x="38541" y="15221"/>
                </a:lnTo>
                <a:lnTo>
                  <a:pt x="38541" y="15278"/>
                </a:lnTo>
                <a:lnTo>
                  <a:pt x="38541" y="15334"/>
                </a:lnTo>
                <a:lnTo>
                  <a:pt x="38552" y="15380"/>
                </a:lnTo>
                <a:lnTo>
                  <a:pt x="38575" y="15425"/>
                </a:lnTo>
                <a:lnTo>
                  <a:pt x="38609" y="15460"/>
                </a:lnTo>
                <a:lnTo>
                  <a:pt x="38643" y="15494"/>
                </a:lnTo>
                <a:lnTo>
                  <a:pt x="38689" y="15516"/>
                </a:lnTo>
                <a:lnTo>
                  <a:pt x="38734" y="15528"/>
                </a:lnTo>
                <a:lnTo>
                  <a:pt x="38780" y="15539"/>
                </a:lnTo>
                <a:lnTo>
                  <a:pt x="38780" y="17803"/>
                </a:lnTo>
                <a:lnTo>
                  <a:pt x="38734" y="17803"/>
                </a:lnTo>
                <a:lnTo>
                  <a:pt x="38700" y="17826"/>
                </a:lnTo>
                <a:lnTo>
                  <a:pt x="38655" y="17848"/>
                </a:lnTo>
                <a:lnTo>
                  <a:pt x="38632" y="17871"/>
                </a:lnTo>
                <a:lnTo>
                  <a:pt x="38598" y="17905"/>
                </a:lnTo>
                <a:lnTo>
                  <a:pt x="38575" y="17951"/>
                </a:lnTo>
                <a:lnTo>
                  <a:pt x="38564" y="17985"/>
                </a:lnTo>
                <a:lnTo>
                  <a:pt x="38564" y="18030"/>
                </a:lnTo>
                <a:lnTo>
                  <a:pt x="38564" y="18076"/>
                </a:lnTo>
                <a:lnTo>
                  <a:pt x="38575" y="18121"/>
                </a:lnTo>
                <a:lnTo>
                  <a:pt x="36596" y="19270"/>
                </a:lnTo>
                <a:lnTo>
                  <a:pt x="36573" y="19225"/>
                </a:lnTo>
                <a:lnTo>
                  <a:pt x="36527" y="19202"/>
                </a:lnTo>
                <a:lnTo>
                  <a:pt x="36482" y="19179"/>
                </a:lnTo>
                <a:lnTo>
                  <a:pt x="36379" y="19179"/>
                </a:lnTo>
                <a:lnTo>
                  <a:pt x="36334" y="19202"/>
                </a:lnTo>
                <a:lnTo>
                  <a:pt x="36300" y="19225"/>
                </a:lnTo>
                <a:lnTo>
                  <a:pt x="36266" y="19259"/>
                </a:lnTo>
                <a:lnTo>
                  <a:pt x="34275" y="18110"/>
                </a:lnTo>
                <a:lnTo>
                  <a:pt x="34286" y="18076"/>
                </a:lnTo>
                <a:lnTo>
                  <a:pt x="34298" y="18030"/>
                </a:lnTo>
                <a:lnTo>
                  <a:pt x="34286" y="17996"/>
                </a:lnTo>
                <a:lnTo>
                  <a:pt x="34275" y="17951"/>
                </a:lnTo>
                <a:lnTo>
                  <a:pt x="34264" y="17917"/>
                </a:lnTo>
                <a:lnTo>
                  <a:pt x="34230" y="17882"/>
                </a:lnTo>
                <a:lnTo>
                  <a:pt x="34207" y="17848"/>
                </a:lnTo>
                <a:lnTo>
                  <a:pt x="34173" y="17826"/>
                </a:lnTo>
                <a:lnTo>
                  <a:pt x="34127" y="17814"/>
                </a:lnTo>
                <a:lnTo>
                  <a:pt x="34093" y="17803"/>
                </a:lnTo>
                <a:lnTo>
                  <a:pt x="34093" y="15471"/>
                </a:lnTo>
                <a:lnTo>
                  <a:pt x="34150" y="15448"/>
                </a:lnTo>
                <a:lnTo>
                  <a:pt x="34207" y="15403"/>
                </a:lnTo>
                <a:lnTo>
                  <a:pt x="34241" y="15346"/>
                </a:lnTo>
                <a:lnTo>
                  <a:pt x="34252" y="15278"/>
                </a:lnTo>
                <a:lnTo>
                  <a:pt x="34252" y="15243"/>
                </a:lnTo>
                <a:lnTo>
                  <a:pt x="34241" y="15209"/>
                </a:lnTo>
                <a:lnTo>
                  <a:pt x="36209" y="14072"/>
                </a:lnTo>
                <a:lnTo>
                  <a:pt x="36243" y="14129"/>
                </a:lnTo>
                <a:lnTo>
                  <a:pt x="36300" y="14163"/>
                </a:lnTo>
                <a:lnTo>
                  <a:pt x="36357" y="14185"/>
                </a:lnTo>
                <a:lnTo>
                  <a:pt x="36425" y="14197"/>
                </a:lnTo>
                <a:lnTo>
                  <a:pt x="36505" y="14185"/>
                </a:lnTo>
                <a:lnTo>
                  <a:pt x="36561" y="14163"/>
                </a:lnTo>
                <a:lnTo>
                  <a:pt x="36618" y="14117"/>
                </a:lnTo>
                <a:lnTo>
                  <a:pt x="36652" y="14072"/>
                </a:lnTo>
                <a:close/>
                <a:moveTo>
                  <a:pt x="22365" y="14026"/>
                </a:moveTo>
                <a:lnTo>
                  <a:pt x="24356" y="15175"/>
                </a:lnTo>
                <a:lnTo>
                  <a:pt x="24333" y="15221"/>
                </a:lnTo>
                <a:lnTo>
                  <a:pt x="24333" y="15278"/>
                </a:lnTo>
                <a:lnTo>
                  <a:pt x="24333" y="15323"/>
                </a:lnTo>
                <a:lnTo>
                  <a:pt x="24344" y="15369"/>
                </a:lnTo>
                <a:lnTo>
                  <a:pt x="24367" y="15414"/>
                </a:lnTo>
                <a:lnTo>
                  <a:pt x="24401" y="15448"/>
                </a:lnTo>
                <a:lnTo>
                  <a:pt x="24435" y="15482"/>
                </a:lnTo>
                <a:lnTo>
                  <a:pt x="24469" y="15505"/>
                </a:lnTo>
                <a:lnTo>
                  <a:pt x="24515" y="15516"/>
                </a:lnTo>
                <a:lnTo>
                  <a:pt x="24560" y="15528"/>
                </a:lnTo>
                <a:lnTo>
                  <a:pt x="24560" y="17837"/>
                </a:lnTo>
                <a:lnTo>
                  <a:pt x="24526" y="17837"/>
                </a:lnTo>
                <a:lnTo>
                  <a:pt x="24492" y="17848"/>
                </a:lnTo>
                <a:lnTo>
                  <a:pt x="24424" y="17894"/>
                </a:lnTo>
                <a:lnTo>
                  <a:pt x="24413" y="17928"/>
                </a:lnTo>
                <a:lnTo>
                  <a:pt x="24390" y="17962"/>
                </a:lnTo>
                <a:lnTo>
                  <a:pt x="24378" y="17996"/>
                </a:lnTo>
                <a:lnTo>
                  <a:pt x="24378" y="18030"/>
                </a:lnTo>
                <a:lnTo>
                  <a:pt x="24378" y="18076"/>
                </a:lnTo>
                <a:lnTo>
                  <a:pt x="24390" y="18110"/>
                </a:lnTo>
                <a:lnTo>
                  <a:pt x="22354" y="19282"/>
                </a:lnTo>
                <a:lnTo>
                  <a:pt x="22319" y="19259"/>
                </a:lnTo>
                <a:lnTo>
                  <a:pt x="22285" y="19236"/>
                </a:lnTo>
                <a:lnTo>
                  <a:pt x="22251" y="19213"/>
                </a:lnTo>
                <a:lnTo>
                  <a:pt x="22172" y="19213"/>
                </a:lnTo>
                <a:lnTo>
                  <a:pt x="22137" y="19236"/>
                </a:lnTo>
                <a:lnTo>
                  <a:pt x="22103" y="19248"/>
                </a:lnTo>
                <a:lnTo>
                  <a:pt x="22069" y="19282"/>
                </a:lnTo>
                <a:lnTo>
                  <a:pt x="20010" y="18087"/>
                </a:lnTo>
                <a:lnTo>
                  <a:pt x="20010" y="18030"/>
                </a:lnTo>
                <a:lnTo>
                  <a:pt x="19999" y="17973"/>
                </a:lnTo>
                <a:lnTo>
                  <a:pt x="19976" y="17917"/>
                </a:lnTo>
                <a:lnTo>
                  <a:pt x="19919" y="17882"/>
                </a:lnTo>
                <a:lnTo>
                  <a:pt x="19862" y="17860"/>
                </a:lnTo>
                <a:lnTo>
                  <a:pt x="19862" y="15448"/>
                </a:lnTo>
                <a:lnTo>
                  <a:pt x="19919" y="15425"/>
                </a:lnTo>
                <a:lnTo>
                  <a:pt x="19965" y="15391"/>
                </a:lnTo>
                <a:lnTo>
                  <a:pt x="19999" y="15334"/>
                </a:lnTo>
                <a:lnTo>
                  <a:pt x="20010" y="15278"/>
                </a:lnTo>
                <a:lnTo>
                  <a:pt x="19999" y="15221"/>
                </a:lnTo>
                <a:lnTo>
                  <a:pt x="22058" y="14026"/>
                </a:lnTo>
                <a:lnTo>
                  <a:pt x="22081" y="14060"/>
                </a:lnTo>
                <a:lnTo>
                  <a:pt x="22126" y="14094"/>
                </a:lnTo>
                <a:lnTo>
                  <a:pt x="22160" y="14106"/>
                </a:lnTo>
                <a:lnTo>
                  <a:pt x="22206" y="14117"/>
                </a:lnTo>
                <a:lnTo>
                  <a:pt x="22251" y="14106"/>
                </a:lnTo>
                <a:lnTo>
                  <a:pt x="22297" y="14083"/>
                </a:lnTo>
                <a:lnTo>
                  <a:pt x="22331" y="14060"/>
                </a:lnTo>
                <a:lnTo>
                  <a:pt x="22365" y="14026"/>
                </a:lnTo>
                <a:close/>
                <a:moveTo>
                  <a:pt x="27165" y="14060"/>
                </a:moveTo>
                <a:lnTo>
                  <a:pt x="29156" y="15209"/>
                </a:lnTo>
                <a:lnTo>
                  <a:pt x="29145" y="15243"/>
                </a:lnTo>
                <a:lnTo>
                  <a:pt x="29145" y="15278"/>
                </a:lnTo>
                <a:lnTo>
                  <a:pt x="29156" y="15346"/>
                </a:lnTo>
                <a:lnTo>
                  <a:pt x="29190" y="15403"/>
                </a:lnTo>
                <a:lnTo>
                  <a:pt x="29236" y="15437"/>
                </a:lnTo>
                <a:lnTo>
                  <a:pt x="29304" y="15460"/>
                </a:lnTo>
                <a:lnTo>
                  <a:pt x="29304" y="17826"/>
                </a:lnTo>
                <a:lnTo>
                  <a:pt x="29258" y="17837"/>
                </a:lnTo>
                <a:lnTo>
                  <a:pt x="29224" y="17848"/>
                </a:lnTo>
                <a:lnTo>
                  <a:pt x="29202" y="17871"/>
                </a:lnTo>
                <a:lnTo>
                  <a:pt x="29167" y="17894"/>
                </a:lnTo>
                <a:lnTo>
                  <a:pt x="29145" y="17928"/>
                </a:lnTo>
                <a:lnTo>
                  <a:pt x="29133" y="17962"/>
                </a:lnTo>
                <a:lnTo>
                  <a:pt x="29122" y="17996"/>
                </a:lnTo>
                <a:lnTo>
                  <a:pt x="29111" y="18030"/>
                </a:lnTo>
                <a:lnTo>
                  <a:pt x="29122" y="18076"/>
                </a:lnTo>
                <a:lnTo>
                  <a:pt x="29122" y="18110"/>
                </a:lnTo>
                <a:lnTo>
                  <a:pt x="27097" y="19282"/>
                </a:lnTo>
                <a:lnTo>
                  <a:pt x="27063" y="19248"/>
                </a:lnTo>
                <a:lnTo>
                  <a:pt x="27029" y="19225"/>
                </a:lnTo>
                <a:lnTo>
                  <a:pt x="26995" y="19213"/>
                </a:lnTo>
                <a:lnTo>
                  <a:pt x="26949" y="19202"/>
                </a:lnTo>
                <a:lnTo>
                  <a:pt x="26904" y="19213"/>
                </a:lnTo>
                <a:lnTo>
                  <a:pt x="26870" y="19225"/>
                </a:lnTo>
                <a:lnTo>
                  <a:pt x="26836" y="19248"/>
                </a:lnTo>
                <a:lnTo>
                  <a:pt x="26813" y="19282"/>
                </a:lnTo>
                <a:lnTo>
                  <a:pt x="24777" y="18099"/>
                </a:lnTo>
                <a:lnTo>
                  <a:pt x="24788" y="18030"/>
                </a:lnTo>
                <a:lnTo>
                  <a:pt x="24777" y="17996"/>
                </a:lnTo>
                <a:lnTo>
                  <a:pt x="24765" y="17962"/>
                </a:lnTo>
                <a:lnTo>
                  <a:pt x="24731" y="17905"/>
                </a:lnTo>
                <a:lnTo>
                  <a:pt x="24674" y="17860"/>
                </a:lnTo>
                <a:lnTo>
                  <a:pt x="24606" y="17837"/>
                </a:lnTo>
                <a:lnTo>
                  <a:pt x="24606" y="15528"/>
                </a:lnTo>
                <a:lnTo>
                  <a:pt x="24651" y="15516"/>
                </a:lnTo>
                <a:lnTo>
                  <a:pt x="24697" y="15494"/>
                </a:lnTo>
                <a:lnTo>
                  <a:pt x="24731" y="15471"/>
                </a:lnTo>
                <a:lnTo>
                  <a:pt x="24765" y="15448"/>
                </a:lnTo>
                <a:lnTo>
                  <a:pt x="24788" y="15403"/>
                </a:lnTo>
                <a:lnTo>
                  <a:pt x="24811" y="15369"/>
                </a:lnTo>
                <a:lnTo>
                  <a:pt x="24822" y="15323"/>
                </a:lnTo>
                <a:lnTo>
                  <a:pt x="24822" y="15278"/>
                </a:lnTo>
                <a:lnTo>
                  <a:pt x="24822" y="15232"/>
                </a:lnTo>
                <a:lnTo>
                  <a:pt x="24811" y="15175"/>
                </a:lnTo>
                <a:lnTo>
                  <a:pt x="26745" y="14060"/>
                </a:lnTo>
                <a:lnTo>
                  <a:pt x="26779" y="14106"/>
                </a:lnTo>
                <a:lnTo>
                  <a:pt x="26824" y="14151"/>
                </a:lnTo>
                <a:lnTo>
                  <a:pt x="26881" y="14174"/>
                </a:lnTo>
                <a:lnTo>
                  <a:pt x="27018" y="14174"/>
                </a:lnTo>
                <a:lnTo>
                  <a:pt x="27074" y="14151"/>
                </a:lnTo>
                <a:lnTo>
                  <a:pt x="27120" y="14106"/>
                </a:lnTo>
                <a:lnTo>
                  <a:pt x="27165" y="14060"/>
                </a:lnTo>
                <a:close/>
                <a:moveTo>
                  <a:pt x="50792" y="14015"/>
                </a:moveTo>
                <a:lnTo>
                  <a:pt x="52840" y="15198"/>
                </a:lnTo>
                <a:lnTo>
                  <a:pt x="52828" y="15232"/>
                </a:lnTo>
                <a:lnTo>
                  <a:pt x="52817" y="15278"/>
                </a:lnTo>
                <a:lnTo>
                  <a:pt x="52828" y="15312"/>
                </a:lnTo>
                <a:lnTo>
                  <a:pt x="52840" y="15357"/>
                </a:lnTo>
                <a:lnTo>
                  <a:pt x="52851" y="15391"/>
                </a:lnTo>
                <a:lnTo>
                  <a:pt x="52874" y="15414"/>
                </a:lnTo>
                <a:lnTo>
                  <a:pt x="52897" y="15437"/>
                </a:lnTo>
                <a:lnTo>
                  <a:pt x="52931" y="15460"/>
                </a:lnTo>
                <a:lnTo>
                  <a:pt x="52965" y="15471"/>
                </a:lnTo>
                <a:lnTo>
                  <a:pt x="53010" y="15471"/>
                </a:lnTo>
                <a:lnTo>
                  <a:pt x="53010" y="17860"/>
                </a:lnTo>
                <a:lnTo>
                  <a:pt x="52942" y="17871"/>
                </a:lnTo>
                <a:lnTo>
                  <a:pt x="52885" y="17917"/>
                </a:lnTo>
                <a:lnTo>
                  <a:pt x="52851" y="17973"/>
                </a:lnTo>
                <a:lnTo>
                  <a:pt x="52840" y="18030"/>
                </a:lnTo>
                <a:lnTo>
                  <a:pt x="52851" y="18099"/>
                </a:lnTo>
                <a:lnTo>
                  <a:pt x="50792" y="19282"/>
                </a:lnTo>
                <a:lnTo>
                  <a:pt x="50758" y="19259"/>
                </a:lnTo>
                <a:lnTo>
                  <a:pt x="50735" y="19236"/>
                </a:lnTo>
                <a:lnTo>
                  <a:pt x="50690" y="19213"/>
                </a:lnTo>
                <a:lnTo>
                  <a:pt x="50610" y="19213"/>
                </a:lnTo>
                <a:lnTo>
                  <a:pt x="50576" y="19236"/>
                </a:lnTo>
                <a:lnTo>
                  <a:pt x="50542" y="19248"/>
                </a:lnTo>
                <a:lnTo>
                  <a:pt x="50519" y="19282"/>
                </a:lnTo>
                <a:lnTo>
                  <a:pt x="48517" y="18121"/>
                </a:lnTo>
                <a:lnTo>
                  <a:pt x="48528" y="18076"/>
                </a:lnTo>
                <a:lnTo>
                  <a:pt x="48528" y="18030"/>
                </a:lnTo>
                <a:lnTo>
                  <a:pt x="48528" y="17985"/>
                </a:lnTo>
                <a:lnTo>
                  <a:pt x="48517" y="17939"/>
                </a:lnTo>
                <a:lnTo>
                  <a:pt x="48494" y="17905"/>
                </a:lnTo>
                <a:lnTo>
                  <a:pt x="48472" y="17871"/>
                </a:lnTo>
                <a:lnTo>
                  <a:pt x="48437" y="17837"/>
                </a:lnTo>
                <a:lnTo>
                  <a:pt x="48403" y="17814"/>
                </a:lnTo>
                <a:lnTo>
                  <a:pt x="48358" y="17791"/>
                </a:lnTo>
                <a:lnTo>
                  <a:pt x="48312" y="17780"/>
                </a:lnTo>
                <a:lnTo>
                  <a:pt x="48312" y="15528"/>
                </a:lnTo>
                <a:lnTo>
                  <a:pt x="48358" y="15528"/>
                </a:lnTo>
                <a:lnTo>
                  <a:pt x="48403" y="15505"/>
                </a:lnTo>
                <a:lnTo>
                  <a:pt x="48437" y="15482"/>
                </a:lnTo>
                <a:lnTo>
                  <a:pt x="48472" y="15448"/>
                </a:lnTo>
                <a:lnTo>
                  <a:pt x="48494" y="15414"/>
                </a:lnTo>
                <a:lnTo>
                  <a:pt x="48517" y="15369"/>
                </a:lnTo>
                <a:lnTo>
                  <a:pt x="48528" y="15323"/>
                </a:lnTo>
                <a:lnTo>
                  <a:pt x="48540" y="15278"/>
                </a:lnTo>
                <a:lnTo>
                  <a:pt x="48528" y="15221"/>
                </a:lnTo>
                <a:lnTo>
                  <a:pt x="48517" y="15175"/>
                </a:lnTo>
                <a:lnTo>
                  <a:pt x="50508" y="14026"/>
                </a:lnTo>
                <a:lnTo>
                  <a:pt x="50530" y="14060"/>
                </a:lnTo>
                <a:lnTo>
                  <a:pt x="50565" y="14083"/>
                </a:lnTo>
                <a:lnTo>
                  <a:pt x="50610" y="14094"/>
                </a:lnTo>
                <a:lnTo>
                  <a:pt x="50644" y="14106"/>
                </a:lnTo>
                <a:lnTo>
                  <a:pt x="50690" y="14094"/>
                </a:lnTo>
                <a:lnTo>
                  <a:pt x="50735" y="14083"/>
                </a:lnTo>
                <a:lnTo>
                  <a:pt x="50769" y="14049"/>
                </a:lnTo>
                <a:lnTo>
                  <a:pt x="50792" y="14015"/>
                </a:lnTo>
                <a:close/>
                <a:moveTo>
                  <a:pt x="55558" y="14026"/>
                </a:moveTo>
                <a:lnTo>
                  <a:pt x="57560" y="15187"/>
                </a:lnTo>
                <a:lnTo>
                  <a:pt x="57549" y="15232"/>
                </a:lnTo>
                <a:lnTo>
                  <a:pt x="57538" y="15278"/>
                </a:lnTo>
                <a:lnTo>
                  <a:pt x="57549" y="15323"/>
                </a:lnTo>
                <a:lnTo>
                  <a:pt x="57560" y="15357"/>
                </a:lnTo>
                <a:lnTo>
                  <a:pt x="57572" y="15403"/>
                </a:lnTo>
                <a:lnTo>
                  <a:pt x="57606" y="15437"/>
                </a:lnTo>
                <a:lnTo>
                  <a:pt x="57629" y="15460"/>
                </a:lnTo>
                <a:lnTo>
                  <a:pt x="57663" y="15482"/>
                </a:lnTo>
                <a:lnTo>
                  <a:pt x="57708" y="15494"/>
                </a:lnTo>
                <a:lnTo>
                  <a:pt x="57754" y="15505"/>
                </a:lnTo>
                <a:lnTo>
                  <a:pt x="57754" y="17791"/>
                </a:lnTo>
                <a:lnTo>
                  <a:pt x="57697" y="17791"/>
                </a:lnTo>
                <a:lnTo>
                  <a:pt x="57663" y="17814"/>
                </a:lnTo>
                <a:lnTo>
                  <a:pt x="57617" y="17837"/>
                </a:lnTo>
                <a:lnTo>
                  <a:pt x="57583" y="17871"/>
                </a:lnTo>
                <a:lnTo>
                  <a:pt x="57560" y="17905"/>
                </a:lnTo>
                <a:lnTo>
                  <a:pt x="57538" y="17939"/>
                </a:lnTo>
                <a:lnTo>
                  <a:pt x="57526" y="17985"/>
                </a:lnTo>
                <a:lnTo>
                  <a:pt x="57515" y="18030"/>
                </a:lnTo>
                <a:lnTo>
                  <a:pt x="57526" y="18087"/>
                </a:lnTo>
                <a:lnTo>
                  <a:pt x="57538" y="18133"/>
                </a:lnTo>
                <a:lnTo>
                  <a:pt x="55547" y="19282"/>
                </a:lnTo>
                <a:lnTo>
                  <a:pt x="55513" y="19248"/>
                </a:lnTo>
                <a:lnTo>
                  <a:pt x="55479" y="19225"/>
                </a:lnTo>
                <a:lnTo>
                  <a:pt x="55433" y="19202"/>
                </a:lnTo>
                <a:lnTo>
                  <a:pt x="55354" y="19202"/>
                </a:lnTo>
                <a:lnTo>
                  <a:pt x="55308" y="19225"/>
                </a:lnTo>
                <a:lnTo>
                  <a:pt x="55274" y="19248"/>
                </a:lnTo>
                <a:lnTo>
                  <a:pt x="55251" y="19270"/>
                </a:lnTo>
                <a:lnTo>
                  <a:pt x="53192" y="18087"/>
                </a:lnTo>
                <a:lnTo>
                  <a:pt x="53192" y="18030"/>
                </a:lnTo>
                <a:lnTo>
                  <a:pt x="53181" y="17973"/>
                </a:lnTo>
                <a:lnTo>
                  <a:pt x="53158" y="17917"/>
                </a:lnTo>
                <a:lnTo>
                  <a:pt x="53113" y="17882"/>
                </a:lnTo>
                <a:lnTo>
                  <a:pt x="53056" y="17860"/>
                </a:lnTo>
                <a:lnTo>
                  <a:pt x="53056" y="15471"/>
                </a:lnTo>
                <a:lnTo>
                  <a:pt x="53124" y="15448"/>
                </a:lnTo>
                <a:lnTo>
                  <a:pt x="53170" y="15403"/>
                </a:lnTo>
                <a:lnTo>
                  <a:pt x="53204" y="15346"/>
                </a:lnTo>
                <a:lnTo>
                  <a:pt x="53215" y="15278"/>
                </a:lnTo>
                <a:lnTo>
                  <a:pt x="53215" y="15243"/>
                </a:lnTo>
                <a:lnTo>
                  <a:pt x="53204" y="15209"/>
                </a:lnTo>
                <a:lnTo>
                  <a:pt x="55240" y="14038"/>
                </a:lnTo>
                <a:lnTo>
                  <a:pt x="55263" y="14072"/>
                </a:lnTo>
                <a:lnTo>
                  <a:pt x="55297" y="14094"/>
                </a:lnTo>
                <a:lnTo>
                  <a:pt x="55342" y="14117"/>
                </a:lnTo>
                <a:lnTo>
                  <a:pt x="55445" y="14117"/>
                </a:lnTo>
                <a:lnTo>
                  <a:pt x="55490" y="14094"/>
                </a:lnTo>
                <a:lnTo>
                  <a:pt x="55524" y="14060"/>
                </a:lnTo>
                <a:lnTo>
                  <a:pt x="55558" y="14026"/>
                </a:lnTo>
                <a:close/>
                <a:moveTo>
                  <a:pt x="79253" y="14026"/>
                </a:moveTo>
                <a:lnTo>
                  <a:pt x="81244" y="15175"/>
                </a:lnTo>
                <a:lnTo>
                  <a:pt x="81233" y="15221"/>
                </a:lnTo>
                <a:lnTo>
                  <a:pt x="81221" y="15278"/>
                </a:lnTo>
                <a:lnTo>
                  <a:pt x="81233" y="15323"/>
                </a:lnTo>
                <a:lnTo>
                  <a:pt x="81244" y="15369"/>
                </a:lnTo>
                <a:lnTo>
                  <a:pt x="81267" y="15414"/>
                </a:lnTo>
                <a:lnTo>
                  <a:pt x="81290" y="15448"/>
                </a:lnTo>
                <a:lnTo>
                  <a:pt x="81324" y="15482"/>
                </a:lnTo>
                <a:lnTo>
                  <a:pt x="81358" y="15505"/>
                </a:lnTo>
                <a:lnTo>
                  <a:pt x="81403" y="15516"/>
                </a:lnTo>
                <a:lnTo>
                  <a:pt x="81449" y="15528"/>
                </a:lnTo>
                <a:lnTo>
                  <a:pt x="81449" y="17837"/>
                </a:lnTo>
                <a:lnTo>
                  <a:pt x="81415" y="17837"/>
                </a:lnTo>
                <a:lnTo>
                  <a:pt x="81381" y="17848"/>
                </a:lnTo>
                <a:lnTo>
                  <a:pt x="81324" y="17894"/>
                </a:lnTo>
                <a:lnTo>
                  <a:pt x="81301" y="17928"/>
                </a:lnTo>
                <a:lnTo>
                  <a:pt x="81278" y="17962"/>
                </a:lnTo>
                <a:lnTo>
                  <a:pt x="81267" y="17996"/>
                </a:lnTo>
                <a:lnTo>
                  <a:pt x="81267" y="18030"/>
                </a:lnTo>
                <a:lnTo>
                  <a:pt x="81267" y="18076"/>
                </a:lnTo>
                <a:lnTo>
                  <a:pt x="81278" y="18110"/>
                </a:lnTo>
                <a:lnTo>
                  <a:pt x="79242" y="19282"/>
                </a:lnTo>
                <a:lnTo>
                  <a:pt x="79208" y="19259"/>
                </a:lnTo>
                <a:lnTo>
                  <a:pt x="79185" y="19236"/>
                </a:lnTo>
                <a:lnTo>
                  <a:pt x="79140" y="19213"/>
                </a:lnTo>
                <a:lnTo>
                  <a:pt x="79060" y="19213"/>
                </a:lnTo>
                <a:lnTo>
                  <a:pt x="79026" y="19236"/>
                </a:lnTo>
                <a:lnTo>
                  <a:pt x="78992" y="19248"/>
                </a:lnTo>
                <a:lnTo>
                  <a:pt x="78969" y="19282"/>
                </a:lnTo>
                <a:lnTo>
                  <a:pt x="76899" y="18087"/>
                </a:lnTo>
                <a:lnTo>
                  <a:pt x="76910" y="18030"/>
                </a:lnTo>
                <a:lnTo>
                  <a:pt x="76899" y="17973"/>
                </a:lnTo>
                <a:lnTo>
                  <a:pt x="76865" y="17917"/>
                </a:lnTo>
                <a:lnTo>
                  <a:pt x="76819" y="17882"/>
                </a:lnTo>
                <a:lnTo>
                  <a:pt x="76762" y="17860"/>
                </a:lnTo>
                <a:lnTo>
                  <a:pt x="76762" y="15448"/>
                </a:lnTo>
                <a:lnTo>
                  <a:pt x="76819" y="15425"/>
                </a:lnTo>
                <a:lnTo>
                  <a:pt x="76865" y="15391"/>
                </a:lnTo>
                <a:lnTo>
                  <a:pt x="76887" y="15334"/>
                </a:lnTo>
                <a:lnTo>
                  <a:pt x="76899" y="15278"/>
                </a:lnTo>
                <a:lnTo>
                  <a:pt x="76887" y="15221"/>
                </a:lnTo>
                <a:lnTo>
                  <a:pt x="78946" y="14026"/>
                </a:lnTo>
                <a:lnTo>
                  <a:pt x="78980" y="14060"/>
                </a:lnTo>
                <a:lnTo>
                  <a:pt x="79014" y="14094"/>
                </a:lnTo>
                <a:lnTo>
                  <a:pt x="79060" y="14106"/>
                </a:lnTo>
                <a:lnTo>
                  <a:pt x="79105" y="14117"/>
                </a:lnTo>
                <a:lnTo>
                  <a:pt x="79151" y="14106"/>
                </a:lnTo>
                <a:lnTo>
                  <a:pt x="79185" y="14083"/>
                </a:lnTo>
                <a:lnTo>
                  <a:pt x="79231" y="14060"/>
                </a:lnTo>
                <a:lnTo>
                  <a:pt x="79253" y="14026"/>
                </a:lnTo>
                <a:close/>
                <a:moveTo>
                  <a:pt x="84054" y="14060"/>
                </a:moveTo>
                <a:lnTo>
                  <a:pt x="86044" y="15209"/>
                </a:lnTo>
                <a:lnTo>
                  <a:pt x="86033" y="15243"/>
                </a:lnTo>
                <a:lnTo>
                  <a:pt x="86033" y="15278"/>
                </a:lnTo>
                <a:lnTo>
                  <a:pt x="86044" y="15346"/>
                </a:lnTo>
                <a:lnTo>
                  <a:pt x="86079" y="15403"/>
                </a:lnTo>
                <a:lnTo>
                  <a:pt x="86135" y="15437"/>
                </a:lnTo>
                <a:lnTo>
                  <a:pt x="86192" y="15460"/>
                </a:lnTo>
                <a:lnTo>
                  <a:pt x="86192" y="17826"/>
                </a:lnTo>
                <a:lnTo>
                  <a:pt x="86158" y="17837"/>
                </a:lnTo>
                <a:lnTo>
                  <a:pt x="86124" y="17848"/>
                </a:lnTo>
                <a:lnTo>
                  <a:pt x="86090" y="17871"/>
                </a:lnTo>
                <a:lnTo>
                  <a:pt x="86056" y="17894"/>
                </a:lnTo>
                <a:lnTo>
                  <a:pt x="86033" y="17928"/>
                </a:lnTo>
                <a:lnTo>
                  <a:pt x="86022" y="17962"/>
                </a:lnTo>
                <a:lnTo>
                  <a:pt x="86010" y="17996"/>
                </a:lnTo>
                <a:lnTo>
                  <a:pt x="86010" y="18030"/>
                </a:lnTo>
                <a:lnTo>
                  <a:pt x="86010" y="18076"/>
                </a:lnTo>
                <a:lnTo>
                  <a:pt x="86022" y="18110"/>
                </a:lnTo>
                <a:lnTo>
                  <a:pt x="83986" y="19282"/>
                </a:lnTo>
                <a:lnTo>
                  <a:pt x="83963" y="19248"/>
                </a:lnTo>
                <a:lnTo>
                  <a:pt x="83929" y="19225"/>
                </a:lnTo>
                <a:lnTo>
                  <a:pt x="83883" y="19213"/>
                </a:lnTo>
                <a:lnTo>
                  <a:pt x="83838" y="19202"/>
                </a:lnTo>
                <a:lnTo>
                  <a:pt x="83804" y="19213"/>
                </a:lnTo>
                <a:lnTo>
                  <a:pt x="83758" y="19225"/>
                </a:lnTo>
                <a:lnTo>
                  <a:pt x="83724" y="19248"/>
                </a:lnTo>
                <a:lnTo>
                  <a:pt x="83701" y="19282"/>
                </a:lnTo>
                <a:lnTo>
                  <a:pt x="81665" y="18099"/>
                </a:lnTo>
                <a:lnTo>
                  <a:pt x="81676" y="18030"/>
                </a:lnTo>
                <a:lnTo>
                  <a:pt x="81676" y="17996"/>
                </a:lnTo>
                <a:lnTo>
                  <a:pt x="81665" y="17962"/>
                </a:lnTo>
                <a:lnTo>
                  <a:pt x="81619" y="17905"/>
                </a:lnTo>
                <a:lnTo>
                  <a:pt x="81563" y="17860"/>
                </a:lnTo>
                <a:lnTo>
                  <a:pt x="81494" y="17837"/>
                </a:lnTo>
                <a:lnTo>
                  <a:pt x="81494" y="15528"/>
                </a:lnTo>
                <a:lnTo>
                  <a:pt x="81540" y="15516"/>
                </a:lnTo>
                <a:lnTo>
                  <a:pt x="81585" y="15494"/>
                </a:lnTo>
                <a:lnTo>
                  <a:pt x="81619" y="15471"/>
                </a:lnTo>
                <a:lnTo>
                  <a:pt x="81654" y="15448"/>
                </a:lnTo>
                <a:lnTo>
                  <a:pt x="81676" y="15403"/>
                </a:lnTo>
                <a:lnTo>
                  <a:pt x="81699" y="15369"/>
                </a:lnTo>
                <a:lnTo>
                  <a:pt x="81710" y="15323"/>
                </a:lnTo>
                <a:lnTo>
                  <a:pt x="81722" y="15278"/>
                </a:lnTo>
                <a:lnTo>
                  <a:pt x="81710" y="15232"/>
                </a:lnTo>
                <a:lnTo>
                  <a:pt x="81699" y="15175"/>
                </a:lnTo>
                <a:lnTo>
                  <a:pt x="83633" y="14060"/>
                </a:lnTo>
                <a:lnTo>
                  <a:pt x="83667" y="14106"/>
                </a:lnTo>
                <a:lnTo>
                  <a:pt x="83724" y="14151"/>
                </a:lnTo>
                <a:lnTo>
                  <a:pt x="83781" y="14174"/>
                </a:lnTo>
                <a:lnTo>
                  <a:pt x="83906" y="14174"/>
                </a:lnTo>
                <a:lnTo>
                  <a:pt x="83963" y="14151"/>
                </a:lnTo>
                <a:lnTo>
                  <a:pt x="84020" y="14106"/>
                </a:lnTo>
                <a:lnTo>
                  <a:pt x="84054" y="14060"/>
                </a:lnTo>
                <a:close/>
                <a:moveTo>
                  <a:pt x="43773" y="18178"/>
                </a:moveTo>
                <a:lnTo>
                  <a:pt x="45707" y="19293"/>
                </a:lnTo>
                <a:lnTo>
                  <a:pt x="45696" y="19339"/>
                </a:lnTo>
                <a:lnTo>
                  <a:pt x="45696" y="19384"/>
                </a:lnTo>
                <a:lnTo>
                  <a:pt x="45696" y="19430"/>
                </a:lnTo>
                <a:lnTo>
                  <a:pt x="45707" y="19464"/>
                </a:lnTo>
                <a:lnTo>
                  <a:pt x="45730" y="19498"/>
                </a:lnTo>
                <a:lnTo>
                  <a:pt x="45753" y="19532"/>
                </a:lnTo>
                <a:lnTo>
                  <a:pt x="45787" y="19555"/>
                </a:lnTo>
                <a:lnTo>
                  <a:pt x="45821" y="19577"/>
                </a:lnTo>
                <a:lnTo>
                  <a:pt x="45855" y="19589"/>
                </a:lnTo>
                <a:lnTo>
                  <a:pt x="45901" y="19600"/>
                </a:lnTo>
                <a:lnTo>
                  <a:pt x="45901" y="21921"/>
                </a:lnTo>
                <a:lnTo>
                  <a:pt x="45855" y="21921"/>
                </a:lnTo>
                <a:lnTo>
                  <a:pt x="45810" y="21943"/>
                </a:lnTo>
                <a:lnTo>
                  <a:pt x="45776" y="21955"/>
                </a:lnTo>
                <a:lnTo>
                  <a:pt x="45741" y="21989"/>
                </a:lnTo>
                <a:lnTo>
                  <a:pt x="45719" y="22023"/>
                </a:lnTo>
                <a:lnTo>
                  <a:pt x="45696" y="22057"/>
                </a:lnTo>
                <a:lnTo>
                  <a:pt x="45685" y="22103"/>
                </a:lnTo>
                <a:lnTo>
                  <a:pt x="45685" y="22137"/>
                </a:lnTo>
                <a:lnTo>
                  <a:pt x="45685" y="22182"/>
                </a:lnTo>
                <a:lnTo>
                  <a:pt x="45696" y="22228"/>
                </a:lnTo>
                <a:lnTo>
                  <a:pt x="43762" y="23343"/>
                </a:lnTo>
                <a:lnTo>
                  <a:pt x="43717" y="23297"/>
                </a:lnTo>
                <a:lnTo>
                  <a:pt x="43671" y="23252"/>
                </a:lnTo>
                <a:lnTo>
                  <a:pt x="43603" y="23229"/>
                </a:lnTo>
                <a:lnTo>
                  <a:pt x="43478" y="23229"/>
                </a:lnTo>
                <a:lnTo>
                  <a:pt x="43421" y="23252"/>
                </a:lnTo>
                <a:lnTo>
                  <a:pt x="43364" y="23286"/>
                </a:lnTo>
                <a:lnTo>
                  <a:pt x="43318" y="23343"/>
                </a:lnTo>
                <a:lnTo>
                  <a:pt x="41373" y="22205"/>
                </a:lnTo>
                <a:lnTo>
                  <a:pt x="41385" y="22137"/>
                </a:lnTo>
                <a:lnTo>
                  <a:pt x="41373" y="22103"/>
                </a:lnTo>
                <a:lnTo>
                  <a:pt x="41373" y="22069"/>
                </a:lnTo>
                <a:lnTo>
                  <a:pt x="41328" y="22000"/>
                </a:lnTo>
                <a:lnTo>
                  <a:pt x="41271" y="21955"/>
                </a:lnTo>
                <a:lnTo>
                  <a:pt x="41237" y="21943"/>
                </a:lnTo>
                <a:lnTo>
                  <a:pt x="41203" y="21932"/>
                </a:lnTo>
                <a:lnTo>
                  <a:pt x="41203" y="19612"/>
                </a:lnTo>
                <a:lnTo>
                  <a:pt x="41237" y="19600"/>
                </a:lnTo>
                <a:lnTo>
                  <a:pt x="41282" y="19577"/>
                </a:lnTo>
                <a:lnTo>
                  <a:pt x="41305" y="19555"/>
                </a:lnTo>
                <a:lnTo>
                  <a:pt x="41339" y="19532"/>
                </a:lnTo>
                <a:lnTo>
                  <a:pt x="41362" y="19498"/>
                </a:lnTo>
                <a:lnTo>
                  <a:pt x="41385" y="19464"/>
                </a:lnTo>
                <a:lnTo>
                  <a:pt x="41396" y="19430"/>
                </a:lnTo>
                <a:lnTo>
                  <a:pt x="41396" y="19384"/>
                </a:lnTo>
                <a:lnTo>
                  <a:pt x="41396" y="19339"/>
                </a:lnTo>
                <a:lnTo>
                  <a:pt x="41373" y="19293"/>
                </a:lnTo>
                <a:lnTo>
                  <a:pt x="43318" y="18178"/>
                </a:lnTo>
                <a:lnTo>
                  <a:pt x="43353" y="18235"/>
                </a:lnTo>
                <a:lnTo>
                  <a:pt x="43409" y="18269"/>
                </a:lnTo>
                <a:lnTo>
                  <a:pt x="43466" y="18292"/>
                </a:lnTo>
                <a:lnTo>
                  <a:pt x="43535" y="18303"/>
                </a:lnTo>
                <a:lnTo>
                  <a:pt x="43614" y="18292"/>
                </a:lnTo>
                <a:lnTo>
                  <a:pt x="43671" y="18269"/>
                </a:lnTo>
                <a:lnTo>
                  <a:pt x="43728" y="18224"/>
                </a:lnTo>
                <a:lnTo>
                  <a:pt x="43773" y="18178"/>
                </a:lnTo>
                <a:close/>
                <a:moveTo>
                  <a:pt x="53170" y="18121"/>
                </a:moveTo>
                <a:lnTo>
                  <a:pt x="55217" y="19316"/>
                </a:lnTo>
                <a:lnTo>
                  <a:pt x="55206" y="19350"/>
                </a:lnTo>
                <a:lnTo>
                  <a:pt x="55206" y="19384"/>
                </a:lnTo>
                <a:lnTo>
                  <a:pt x="55206" y="19418"/>
                </a:lnTo>
                <a:lnTo>
                  <a:pt x="55217" y="19452"/>
                </a:lnTo>
                <a:lnTo>
                  <a:pt x="55263" y="19509"/>
                </a:lnTo>
                <a:lnTo>
                  <a:pt x="55308" y="19555"/>
                </a:lnTo>
                <a:lnTo>
                  <a:pt x="55376" y="19566"/>
                </a:lnTo>
                <a:lnTo>
                  <a:pt x="55376" y="21978"/>
                </a:lnTo>
                <a:lnTo>
                  <a:pt x="55320" y="21989"/>
                </a:lnTo>
                <a:lnTo>
                  <a:pt x="55263" y="22023"/>
                </a:lnTo>
                <a:lnTo>
                  <a:pt x="55240" y="22080"/>
                </a:lnTo>
                <a:lnTo>
                  <a:pt x="55229" y="22137"/>
                </a:lnTo>
                <a:lnTo>
                  <a:pt x="55229" y="22194"/>
                </a:lnTo>
                <a:lnTo>
                  <a:pt x="53249" y="23343"/>
                </a:lnTo>
                <a:lnTo>
                  <a:pt x="53204" y="23297"/>
                </a:lnTo>
                <a:lnTo>
                  <a:pt x="53147" y="23252"/>
                </a:lnTo>
                <a:lnTo>
                  <a:pt x="53090" y="23229"/>
                </a:lnTo>
                <a:lnTo>
                  <a:pt x="53022" y="23218"/>
                </a:lnTo>
                <a:lnTo>
                  <a:pt x="52953" y="23229"/>
                </a:lnTo>
                <a:lnTo>
                  <a:pt x="52897" y="23252"/>
                </a:lnTo>
                <a:lnTo>
                  <a:pt x="52840" y="23286"/>
                </a:lnTo>
                <a:lnTo>
                  <a:pt x="52794" y="23331"/>
                </a:lnTo>
                <a:lnTo>
                  <a:pt x="50906" y="22239"/>
                </a:lnTo>
                <a:lnTo>
                  <a:pt x="50917" y="22194"/>
                </a:lnTo>
                <a:lnTo>
                  <a:pt x="50917" y="22137"/>
                </a:lnTo>
                <a:lnTo>
                  <a:pt x="50917" y="22091"/>
                </a:lnTo>
                <a:lnTo>
                  <a:pt x="50906" y="22046"/>
                </a:lnTo>
                <a:lnTo>
                  <a:pt x="50883" y="22000"/>
                </a:lnTo>
                <a:lnTo>
                  <a:pt x="50849" y="21966"/>
                </a:lnTo>
                <a:lnTo>
                  <a:pt x="50815" y="21932"/>
                </a:lnTo>
                <a:lnTo>
                  <a:pt x="50781" y="21909"/>
                </a:lnTo>
                <a:lnTo>
                  <a:pt x="50735" y="21887"/>
                </a:lnTo>
                <a:lnTo>
                  <a:pt x="50678" y="21875"/>
                </a:lnTo>
                <a:lnTo>
                  <a:pt x="50678" y="19555"/>
                </a:lnTo>
                <a:lnTo>
                  <a:pt x="50735" y="19532"/>
                </a:lnTo>
                <a:lnTo>
                  <a:pt x="50781" y="19498"/>
                </a:lnTo>
                <a:lnTo>
                  <a:pt x="50815" y="19441"/>
                </a:lnTo>
                <a:lnTo>
                  <a:pt x="50815" y="19384"/>
                </a:lnTo>
                <a:lnTo>
                  <a:pt x="50815" y="19327"/>
                </a:lnTo>
                <a:lnTo>
                  <a:pt x="52874" y="18133"/>
                </a:lnTo>
                <a:lnTo>
                  <a:pt x="52897" y="18167"/>
                </a:lnTo>
                <a:lnTo>
                  <a:pt x="52931" y="18190"/>
                </a:lnTo>
                <a:lnTo>
                  <a:pt x="52976" y="18212"/>
                </a:lnTo>
                <a:lnTo>
                  <a:pt x="53067" y="18212"/>
                </a:lnTo>
                <a:lnTo>
                  <a:pt x="53113" y="18190"/>
                </a:lnTo>
                <a:lnTo>
                  <a:pt x="53147" y="18167"/>
                </a:lnTo>
                <a:lnTo>
                  <a:pt x="53170" y="18121"/>
                </a:lnTo>
                <a:close/>
                <a:moveTo>
                  <a:pt x="57981" y="18167"/>
                </a:moveTo>
                <a:lnTo>
                  <a:pt x="59904" y="19282"/>
                </a:lnTo>
                <a:lnTo>
                  <a:pt x="59892" y="19327"/>
                </a:lnTo>
                <a:lnTo>
                  <a:pt x="59881" y="19384"/>
                </a:lnTo>
                <a:lnTo>
                  <a:pt x="59892" y="19430"/>
                </a:lnTo>
                <a:lnTo>
                  <a:pt x="59904" y="19475"/>
                </a:lnTo>
                <a:lnTo>
                  <a:pt x="59927" y="19521"/>
                </a:lnTo>
                <a:lnTo>
                  <a:pt x="59949" y="19555"/>
                </a:lnTo>
                <a:lnTo>
                  <a:pt x="59983" y="19589"/>
                </a:lnTo>
                <a:lnTo>
                  <a:pt x="60029" y="19612"/>
                </a:lnTo>
                <a:lnTo>
                  <a:pt x="60074" y="19623"/>
                </a:lnTo>
                <a:lnTo>
                  <a:pt x="60120" y="19634"/>
                </a:lnTo>
                <a:lnTo>
                  <a:pt x="60120" y="21909"/>
                </a:lnTo>
                <a:lnTo>
                  <a:pt x="60074" y="21921"/>
                </a:lnTo>
                <a:lnTo>
                  <a:pt x="60029" y="21932"/>
                </a:lnTo>
                <a:lnTo>
                  <a:pt x="59995" y="21955"/>
                </a:lnTo>
                <a:lnTo>
                  <a:pt x="59961" y="21978"/>
                </a:lnTo>
                <a:lnTo>
                  <a:pt x="59938" y="22012"/>
                </a:lnTo>
                <a:lnTo>
                  <a:pt x="59915" y="22057"/>
                </a:lnTo>
                <a:lnTo>
                  <a:pt x="59904" y="22091"/>
                </a:lnTo>
                <a:lnTo>
                  <a:pt x="59904" y="22137"/>
                </a:lnTo>
                <a:lnTo>
                  <a:pt x="59904" y="22182"/>
                </a:lnTo>
                <a:lnTo>
                  <a:pt x="59915" y="22228"/>
                </a:lnTo>
                <a:lnTo>
                  <a:pt x="57981" y="23343"/>
                </a:lnTo>
                <a:lnTo>
                  <a:pt x="57936" y="23297"/>
                </a:lnTo>
                <a:lnTo>
                  <a:pt x="57890" y="23263"/>
                </a:lnTo>
                <a:lnTo>
                  <a:pt x="57833" y="23240"/>
                </a:lnTo>
                <a:lnTo>
                  <a:pt x="57708" y="23240"/>
                </a:lnTo>
                <a:lnTo>
                  <a:pt x="57651" y="23263"/>
                </a:lnTo>
                <a:lnTo>
                  <a:pt x="57606" y="23297"/>
                </a:lnTo>
                <a:lnTo>
                  <a:pt x="57560" y="23343"/>
                </a:lnTo>
                <a:lnTo>
                  <a:pt x="55558" y="22182"/>
                </a:lnTo>
                <a:lnTo>
                  <a:pt x="55558" y="22137"/>
                </a:lnTo>
                <a:lnTo>
                  <a:pt x="55547" y="22080"/>
                </a:lnTo>
                <a:lnTo>
                  <a:pt x="55524" y="22034"/>
                </a:lnTo>
                <a:lnTo>
                  <a:pt x="55479" y="22000"/>
                </a:lnTo>
                <a:lnTo>
                  <a:pt x="55422" y="21978"/>
                </a:lnTo>
                <a:lnTo>
                  <a:pt x="55422" y="19566"/>
                </a:lnTo>
                <a:lnTo>
                  <a:pt x="55479" y="19543"/>
                </a:lnTo>
                <a:lnTo>
                  <a:pt x="55536" y="19509"/>
                </a:lnTo>
                <a:lnTo>
                  <a:pt x="55570" y="19452"/>
                </a:lnTo>
                <a:lnTo>
                  <a:pt x="55581" y="19384"/>
                </a:lnTo>
                <a:lnTo>
                  <a:pt x="55570" y="19316"/>
                </a:lnTo>
                <a:lnTo>
                  <a:pt x="57560" y="18167"/>
                </a:lnTo>
                <a:lnTo>
                  <a:pt x="57595" y="18212"/>
                </a:lnTo>
                <a:lnTo>
                  <a:pt x="57651" y="18258"/>
                </a:lnTo>
                <a:lnTo>
                  <a:pt x="57708" y="18281"/>
                </a:lnTo>
                <a:lnTo>
                  <a:pt x="57833" y="18281"/>
                </a:lnTo>
                <a:lnTo>
                  <a:pt x="57890" y="18258"/>
                </a:lnTo>
                <a:lnTo>
                  <a:pt x="57947" y="18212"/>
                </a:lnTo>
                <a:lnTo>
                  <a:pt x="57981" y="18167"/>
                </a:lnTo>
                <a:close/>
                <a:moveTo>
                  <a:pt x="10569" y="18167"/>
                </a:moveTo>
                <a:lnTo>
                  <a:pt x="12525" y="19293"/>
                </a:lnTo>
                <a:lnTo>
                  <a:pt x="12514" y="19339"/>
                </a:lnTo>
                <a:lnTo>
                  <a:pt x="12514" y="19384"/>
                </a:lnTo>
                <a:lnTo>
                  <a:pt x="12514" y="19430"/>
                </a:lnTo>
                <a:lnTo>
                  <a:pt x="12525" y="19464"/>
                </a:lnTo>
                <a:lnTo>
                  <a:pt x="12548" y="19498"/>
                </a:lnTo>
                <a:lnTo>
                  <a:pt x="12571" y="19532"/>
                </a:lnTo>
                <a:lnTo>
                  <a:pt x="12594" y="19555"/>
                </a:lnTo>
                <a:lnTo>
                  <a:pt x="12628" y="19577"/>
                </a:lnTo>
                <a:lnTo>
                  <a:pt x="12673" y="19589"/>
                </a:lnTo>
                <a:lnTo>
                  <a:pt x="12707" y="19600"/>
                </a:lnTo>
                <a:lnTo>
                  <a:pt x="12707" y="21955"/>
                </a:lnTo>
                <a:lnTo>
                  <a:pt x="12639" y="21978"/>
                </a:lnTo>
                <a:lnTo>
                  <a:pt x="12594" y="22012"/>
                </a:lnTo>
                <a:lnTo>
                  <a:pt x="12548" y="22069"/>
                </a:lnTo>
                <a:lnTo>
                  <a:pt x="12537" y="22137"/>
                </a:lnTo>
                <a:lnTo>
                  <a:pt x="12548" y="22205"/>
                </a:lnTo>
                <a:lnTo>
                  <a:pt x="10535" y="23365"/>
                </a:lnTo>
                <a:lnTo>
                  <a:pt x="10500" y="23331"/>
                </a:lnTo>
                <a:lnTo>
                  <a:pt x="10466" y="23297"/>
                </a:lnTo>
                <a:lnTo>
                  <a:pt x="10409" y="23274"/>
                </a:lnTo>
                <a:lnTo>
                  <a:pt x="10307" y="23274"/>
                </a:lnTo>
                <a:lnTo>
                  <a:pt x="10262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4"/>
                </a:lnTo>
                <a:lnTo>
                  <a:pt x="8237" y="22137"/>
                </a:lnTo>
                <a:lnTo>
                  <a:pt x="8237" y="22091"/>
                </a:lnTo>
                <a:lnTo>
                  <a:pt x="8225" y="22046"/>
                </a:lnTo>
                <a:lnTo>
                  <a:pt x="8203" y="22012"/>
                </a:lnTo>
                <a:lnTo>
                  <a:pt x="8180" y="21966"/>
                </a:lnTo>
                <a:lnTo>
                  <a:pt x="8146" y="21943"/>
                </a:lnTo>
                <a:lnTo>
                  <a:pt x="8100" y="21921"/>
                </a:lnTo>
                <a:lnTo>
                  <a:pt x="8066" y="21898"/>
                </a:lnTo>
                <a:lnTo>
                  <a:pt x="8009" y="21887"/>
                </a:lnTo>
                <a:lnTo>
                  <a:pt x="8009" y="19646"/>
                </a:lnTo>
                <a:lnTo>
                  <a:pt x="8066" y="19634"/>
                </a:lnTo>
                <a:lnTo>
                  <a:pt x="8112" y="19623"/>
                </a:lnTo>
                <a:lnTo>
                  <a:pt x="8146" y="19589"/>
                </a:lnTo>
                <a:lnTo>
                  <a:pt x="8180" y="19566"/>
                </a:lnTo>
                <a:lnTo>
                  <a:pt x="8214" y="19521"/>
                </a:lnTo>
                <a:lnTo>
                  <a:pt x="8237" y="19475"/>
                </a:lnTo>
                <a:lnTo>
                  <a:pt x="8248" y="19430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2"/>
                </a:lnTo>
                <a:lnTo>
                  <a:pt x="10148" y="18167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1"/>
                </a:lnTo>
                <a:lnTo>
                  <a:pt x="10421" y="18269"/>
                </a:lnTo>
                <a:lnTo>
                  <a:pt x="10478" y="18246"/>
                </a:lnTo>
                <a:lnTo>
                  <a:pt x="10535" y="18212"/>
                </a:lnTo>
                <a:lnTo>
                  <a:pt x="10569" y="18167"/>
                </a:lnTo>
                <a:close/>
                <a:moveTo>
                  <a:pt x="34264" y="18155"/>
                </a:moveTo>
                <a:lnTo>
                  <a:pt x="36243" y="19304"/>
                </a:lnTo>
                <a:lnTo>
                  <a:pt x="36220" y="19339"/>
                </a:lnTo>
                <a:lnTo>
                  <a:pt x="36220" y="19384"/>
                </a:lnTo>
                <a:lnTo>
                  <a:pt x="36220" y="19430"/>
                </a:lnTo>
                <a:lnTo>
                  <a:pt x="36232" y="19464"/>
                </a:lnTo>
                <a:lnTo>
                  <a:pt x="36254" y="19498"/>
                </a:lnTo>
                <a:lnTo>
                  <a:pt x="36277" y="19521"/>
                </a:lnTo>
                <a:lnTo>
                  <a:pt x="36311" y="19555"/>
                </a:lnTo>
                <a:lnTo>
                  <a:pt x="36334" y="19566"/>
                </a:lnTo>
                <a:lnTo>
                  <a:pt x="36379" y="19589"/>
                </a:lnTo>
                <a:lnTo>
                  <a:pt x="36414" y="19589"/>
                </a:lnTo>
                <a:lnTo>
                  <a:pt x="36414" y="21887"/>
                </a:lnTo>
                <a:lnTo>
                  <a:pt x="36368" y="21887"/>
                </a:lnTo>
                <a:lnTo>
                  <a:pt x="36323" y="21909"/>
                </a:lnTo>
                <a:lnTo>
                  <a:pt x="36277" y="21932"/>
                </a:lnTo>
                <a:lnTo>
                  <a:pt x="36243" y="21966"/>
                </a:lnTo>
                <a:lnTo>
                  <a:pt x="36209" y="22000"/>
                </a:lnTo>
                <a:lnTo>
                  <a:pt x="36186" y="22046"/>
                </a:lnTo>
                <a:lnTo>
                  <a:pt x="36175" y="22091"/>
                </a:lnTo>
                <a:lnTo>
                  <a:pt x="36175" y="22137"/>
                </a:lnTo>
                <a:lnTo>
                  <a:pt x="36175" y="22194"/>
                </a:lnTo>
                <a:lnTo>
                  <a:pt x="36186" y="22239"/>
                </a:lnTo>
                <a:lnTo>
                  <a:pt x="34241" y="23365"/>
                </a:lnTo>
                <a:lnTo>
                  <a:pt x="34207" y="23331"/>
                </a:lnTo>
                <a:lnTo>
                  <a:pt x="34161" y="23297"/>
                </a:lnTo>
                <a:lnTo>
                  <a:pt x="34116" y="23274"/>
                </a:lnTo>
                <a:lnTo>
                  <a:pt x="34002" y="23274"/>
                </a:lnTo>
                <a:lnTo>
                  <a:pt x="33957" y="23297"/>
                </a:lnTo>
                <a:lnTo>
                  <a:pt x="33922" y="23331"/>
                </a:lnTo>
                <a:lnTo>
                  <a:pt x="33888" y="23365"/>
                </a:lnTo>
                <a:lnTo>
                  <a:pt x="31863" y="22194"/>
                </a:lnTo>
                <a:lnTo>
                  <a:pt x="31875" y="22137"/>
                </a:lnTo>
                <a:lnTo>
                  <a:pt x="31863" y="22080"/>
                </a:lnTo>
                <a:lnTo>
                  <a:pt x="31829" y="22023"/>
                </a:lnTo>
                <a:lnTo>
                  <a:pt x="31784" y="21978"/>
                </a:lnTo>
                <a:lnTo>
                  <a:pt x="31716" y="21955"/>
                </a:lnTo>
                <a:lnTo>
                  <a:pt x="31716" y="19589"/>
                </a:lnTo>
                <a:lnTo>
                  <a:pt x="31784" y="19566"/>
                </a:lnTo>
                <a:lnTo>
                  <a:pt x="31841" y="19521"/>
                </a:lnTo>
                <a:lnTo>
                  <a:pt x="31886" y="19452"/>
                </a:lnTo>
                <a:lnTo>
                  <a:pt x="31898" y="19418"/>
                </a:lnTo>
                <a:lnTo>
                  <a:pt x="31898" y="19384"/>
                </a:lnTo>
                <a:lnTo>
                  <a:pt x="31898" y="19350"/>
                </a:lnTo>
                <a:lnTo>
                  <a:pt x="31886" y="19304"/>
                </a:lnTo>
                <a:lnTo>
                  <a:pt x="33866" y="18167"/>
                </a:lnTo>
                <a:lnTo>
                  <a:pt x="33900" y="18201"/>
                </a:lnTo>
                <a:lnTo>
                  <a:pt x="33945" y="18235"/>
                </a:lnTo>
                <a:lnTo>
                  <a:pt x="34002" y="18258"/>
                </a:lnTo>
                <a:lnTo>
                  <a:pt x="34059" y="18269"/>
                </a:lnTo>
                <a:lnTo>
                  <a:pt x="34116" y="18258"/>
                </a:lnTo>
                <a:lnTo>
                  <a:pt x="34173" y="18235"/>
                </a:lnTo>
                <a:lnTo>
                  <a:pt x="34218" y="18201"/>
                </a:lnTo>
                <a:lnTo>
                  <a:pt x="34264" y="18155"/>
                </a:lnTo>
                <a:close/>
                <a:moveTo>
                  <a:pt x="67457" y="18167"/>
                </a:moveTo>
                <a:lnTo>
                  <a:pt x="69425" y="19293"/>
                </a:lnTo>
                <a:lnTo>
                  <a:pt x="69414" y="19339"/>
                </a:lnTo>
                <a:lnTo>
                  <a:pt x="69402" y="19384"/>
                </a:lnTo>
                <a:lnTo>
                  <a:pt x="69402" y="19430"/>
                </a:lnTo>
                <a:lnTo>
                  <a:pt x="69414" y="19464"/>
                </a:lnTo>
                <a:lnTo>
                  <a:pt x="69436" y="19498"/>
                </a:lnTo>
                <a:lnTo>
                  <a:pt x="69459" y="19532"/>
                </a:lnTo>
                <a:lnTo>
                  <a:pt x="69493" y="19555"/>
                </a:lnTo>
                <a:lnTo>
                  <a:pt x="69527" y="19577"/>
                </a:lnTo>
                <a:lnTo>
                  <a:pt x="69562" y="19589"/>
                </a:lnTo>
                <a:lnTo>
                  <a:pt x="69596" y="19600"/>
                </a:lnTo>
                <a:lnTo>
                  <a:pt x="69596" y="21955"/>
                </a:lnTo>
                <a:lnTo>
                  <a:pt x="69539" y="21978"/>
                </a:lnTo>
                <a:lnTo>
                  <a:pt x="69482" y="22012"/>
                </a:lnTo>
                <a:lnTo>
                  <a:pt x="69448" y="22069"/>
                </a:lnTo>
                <a:lnTo>
                  <a:pt x="69436" y="22137"/>
                </a:lnTo>
                <a:lnTo>
                  <a:pt x="69448" y="22205"/>
                </a:lnTo>
                <a:lnTo>
                  <a:pt x="67434" y="23365"/>
                </a:lnTo>
                <a:lnTo>
                  <a:pt x="67400" y="23331"/>
                </a:lnTo>
                <a:lnTo>
                  <a:pt x="67355" y="23297"/>
                </a:lnTo>
                <a:lnTo>
                  <a:pt x="67309" y="23274"/>
                </a:lnTo>
                <a:lnTo>
                  <a:pt x="67195" y="23274"/>
                </a:lnTo>
                <a:lnTo>
                  <a:pt x="67150" y="23297"/>
                </a:lnTo>
                <a:lnTo>
                  <a:pt x="67104" y="23331"/>
                </a:lnTo>
                <a:lnTo>
                  <a:pt x="67070" y="23365"/>
                </a:lnTo>
                <a:lnTo>
                  <a:pt x="65114" y="22239"/>
                </a:lnTo>
                <a:lnTo>
                  <a:pt x="65125" y="22194"/>
                </a:lnTo>
                <a:lnTo>
                  <a:pt x="65136" y="22137"/>
                </a:lnTo>
                <a:lnTo>
                  <a:pt x="65125" y="22091"/>
                </a:lnTo>
                <a:lnTo>
                  <a:pt x="65114" y="22046"/>
                </a:lnTo>
                <a:lnTo>
                  <a:pt x="65091" y="22012"/>
                </a:lnTo>
                <a:lnTo>
                  <a:pt x="65068" y="21966"/>
                </a:lnTo>
                <a:lnTo>
                  <a:pt x="65034" y="21943"/>
                </a:lnTo>
                <a:lnTo>
                  <a:pt x="65000" y="21921"/>
                </a:lnTo>
                <a:lnTo>
                  <a:pt x="64954" y="21898"/>
                </a:lnTo>
                <a:lnTo>
                  <a:pt x="64909" y="21887"/>
                </a:lnTo>
                <a:lnTo>
                  <a:pt x="64909" y="19646"/>
                </a:lnTo>
                <a:lnTo>
                  <a:pt x="64954" y="19634"/>
                </a:lnTo>
                <a:lnTo>
                  <a:pt x="65000" y="19623"/>
                </a:lnTo>
                <a:lnTo>
                  <a:pt x="65034" y="19589"/>
                </a:lnTo>
                <a:lnTo>
                  <a:pt x="65068" y="19566"/>
                </a:lnTo>
                <a:lnTo>
                  <a:pt x="65102" y="19521"/>
                </a:lnTo>
                <a:lnTo>
                  <a:pt x="65125" y="19475"/>
                </a:lnTo>
                <a:lnTo>
                  <a:pt x="65136" y="19430"/>
                </a:lnTo>
                <a:lnTo>
                  <a:pt x="65136" y="19384"/>
                </a:lnTo>
                <a:lnTo>
                  <a:pt x="65136" y="19327"/>
                </a:lnTo>
                <a:lnTo>
                  <a:pt x="65114" y="19282"/>
                </a:lnTo>
                <a:lnTo>
                  <a:pt x="67048" y="18167"/>
                </a:lnTo>
                <a:lnTo>
                  <a:pt x="67082" y="18212"/>
                </a:lnTo>
                <a:lnTo>
                  <a:pt x="67127" y="18246"/>
                </a:lnTo>
                <a:lnTo>
                  <a:pt x="67184" y="18269"/>
                </a:lnTo>
                <a:lnTo>
                  <a:pt x="67252" y="18281"/>
                </a:lnTo>
                <a:lnTo>
                  <a:pt x="67309" y="18269"/>
                </a:lnTo>
                <a:lnTo>
                  <a:pt x="67377" y="18246"/>
                </a:lnTo>
                <a:lnTo>
                  <a:pt x="67423" y="18212"/>
                </a:lnTo>
                <a:lnTo>
                  <a:pt x="67457" y="18167"/>
                </a:lnTo>
                <a:close/>
                <a:moveTo>
                  <a:pt x="5837" y="18167"/>
                </a:move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30"/>
                </a:lnTo>
                <a:lnTo>
                  <a:pt x="7748" y="19486"/>
                </a:lnTo>
                <a:lnTo>
                  <a:pt x="7770" y="19521"/>
                </a:lnTo>
                <a:lnTo>
                  <a:pt x="7793" y="19566"/>
                </a:lnTo>
                <a:lnTo>
                  <a:pt x="7839" y="19589"/>
                </a:lnTo>
                <a:lnTo>
                  <a:pt x="7873" y="19623"/>
                </a:lnTo>
                <a:lnTo>
                  <a:pt x="7918" y="19634"/>
                </a:lnTo>
                <a:lnTo>
                  <a:pt x="7964" y="19646"/>
                </a:lnTo>
                <a:lnTo>
                  <a:pt x="7964" y="21887"/>
                </a:lnTo>
                <a:lnTo>
                  <a:pt x="7918" y="21898"/>
                </a:lnTo>
                <a:lnTo>
                  <a:pt x="7873" y="21909"/>
                </a:lnTo>
                <a:lnTo>
                  <a:pt x="7839" y="21943"/>
                </a:lnTo>
                <a:lnTo>
                  <a:pt x="7804" y="21966"/>
                </a:lnTo>
                <a:lnTo>
                  <a:pt x="7770" y="22012"/>
                </a:lnTo>
                <a:lnTo>
                  <a:pt x="7759" y="22046"/>
                </a:lnTo>
                <a:lnTo>
                  <a:pt x="7736" y="22091"/>
                </a:lnTo>
                <a:lnTo>
                  <a:pt x="7736" y="22137"/>
                </a:lnTo>
                <a:lnTo>
                  <a:pt x="7736" y="22194"/>
                </a:lnTo>
                <a:lnTo>
                  <a:pt x="7759" y="22239"/>
                </a:lnTo>
                <a:lnTo>
                  <a:pt x="5780" y="23377"/>
                </a:lnTo>
                <a:lnTo>
                  <a:pt x="5746" y="23343"/>
                </a:lnTo>
                <a:lnTo>
                  <a:pt x="5711" y="23320"/>
                </a:lnTo>
                <a:lnTo>
                  <a:pt x="5666" y="23309"/>
                </a:lnTo>
                <a:lnTo>
                  <a:pt x="5620" y="23297"/>
                </a:lnTo>
                <a:lnTo>
                  <a:pt x="5575" y="23309"/>
                </a:lnTo>
                <a:lnTo>
                  <a:pt x="5529" y="23320"/>
                </a:lnTo>
                <a:lnTo>
                  <a:pt x="5495" y="23343"/>
                </a:lnTo>
                <a:lnTo>
                  <a:pt x="5461" y="23377"/>
                </a:lnTo>
                <a:lnTo>
                  <a:pt x="3470" y="22228"/>
                </a:lnTo>
                <a:lnTo>
                  <a:pt x="3482" y="22182"/>
                </a:lnTo>
                <a:lnTo>
                  <a:pt x="3482" y="22137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2"/>
                </a:lnTo>
                <a:lnTo>
                  <a:pt x="3425" y="21978"/>
                </a:lnTo>
                <a:lnTo>
                  <a:pt x="3391" y="21955"/>
                </a:lnTo>
                <a:lnTo>
                  <a:pt x="3357" y="21932"/>
                </a:lnTo>
                <a:lnTo>
                  <a:pt x="3311" y="21921"/>
                </a:lnTo>
                <a:lnTo>
                  <a:pt x="3277" y="21909"/>
                </a:lnTo>
                <a:lnTo>
                  <a:pt x="3277" y="19634"/>
                </a:lnTo>
                <a:lnTo>
                  <a:pt x="3323" y="19623"/>
                </a:lnTo>
                <a:lnTo>
                  <a:pt x="3368" y="19612"/>
                </a:lnTo>
                <a:lnTo>
                  <a:pt x="3402" y="19589"/>
                </a:lnTo>
                <a:lnTo>
                  <a:pt x="3436" y="19555"/>
                </a:lnTo>
                <a:lnTo>
                  <a:pt x="3459" y="19521"/>
                </a:lnTo>
                <a:lnTo>
                  <a:pt x="3482" y="19475"/>
                </a:lnTo>
                <a:lnTo>
                  <a:pt x="3493" y="19430"/>
                </a:lnTo>
                <a:lnTo>
                  <a:pt x="3505" y="19384"/>
                </a:lnTo>
                <a:lnTo>
                  <a:pt x="3493" y="19327"/>
                </a:lnTo>
                <a:lnTo>
                  <a:pt x="3482" y="19282"/>
                </a:lnTo>
                <a:lnTo>
                  <a:pt x="5404" y="18178"/>
                </a:lnTo>
                <a:lnTo>
                  <a:pt x="5438" y="18224"/>
                </a:lnTo>
                <a:lnTo>
                  <a:pt x="5495" y="18258"/>
                </a:lnTo>
                <a:lnTo>
                  <a:pt x="5552" y="18281"/>
                </a:lnTo>
                <a:lnTo>
                  <a:pt x="5620" y="18292"/>
                </a:lnTo>
                <a:lnTo>
                  <a:pt x="5689" y="18281"/>
                </a:lnTo>
                <a:lnTo>
                  <a:pt x="5746" y="18258"/>
                </a:lnTo>
                <a:lnTo>
                  <a:pt x="5802" y="18224"/>
                </a:lnTo>
                <a:lnTo>
                  <a:pt x="5837" y="18167"/>
                </a:lnTo>
                <a:close/>
                <a:moveTo>
                  <a:pt x="15324" y="18167"/>
                </a:moveTo>
                <a:lnTo>
                  <a:pt x="17235" y="19270"/>
                </a:lnTo>
                <a:lnTo>
                  <a:pt x="17212" y="19327"/>
                </a:lnTo>
                <a:lnTo>
                  <a:pt x="17201" y="19384"/>
                </a:lnTo>
                <a:lnTo>
                  <a:pt x="17212" y="19430"/>
                </a:lnTo>
                <a:lnTo>
                  <a:pt x="17223" y="19486"/>
                </a:lnTo>
                <a:lnTo>
                  <a:pt x="17246" y="19521"/>
                </a:lnTo>
                <a:lnTo>
                  <a:pt x="17280" y="19566"/>
                </a:lnTo>
                <a:lnTo>
                  <a:pt x="17314" y="19600"/>
                </a:lnTo>
                <a:lnTo>
                  <a:pt x="17360" y="19623"/>
                </a:lnTo>
                <a:lnTo>
                  <a:pt x="17405" y="19634"/>
                </a:lnTo>
                <a:lnTo>
                  <a:pt x="17451" y="19646"/>
                </a:lnTo>
                <a:lnTo>
                  <a:pt x="17451" y="21943"/>
                </a:lnTo>
                <a:lnTo>
                  <a:pt x="17417" y="21955"/>
                </a:lnTo>
                <a:lnTo>
                  <a:pt x="17383" y="21966"/>
                </a:lnTo>
                <a:lnTo>
                  <a:pt x="17326" y="22012"/>
                </a:lnTo>
                <a:lnTo>
                  <a:pt x="17280" y="22069"/>
                </a:lnTo>
                <a:lnTo>
                  <a:pt x="17269" y="22103"/>
                </a:lnTo>
                <a:lnTo>
                  <a:pt x="17269" y="22137"/>
                </a:lnTo>
                <a:lnTo>
                  <a:pt x="17280" y="22205"/>
                </a:lnTo>
                <a:lnTo>
                  <a:pt x="15267" y="23377"/>
                </a:lnTo>
                <a:lnTo>
                  <a:pt x="15233" y="23343"/>
                </a:lnTo>
                <a:lnTo>
                  <a:pt x="15198" y="23309"/>
                </a:lnTo>
                <a:lnTo>
                  <a:pt x="15153" y="23297"/>
                </a:lnTo>
                <a:lnTo>
                  <a:pt x="15096" y="23286"/>
                </a:lnTo>
                <a:lnTo>
                  <a:pt x="15051" y="23297"/>
                </a:lnTo>
                <a:lnTo>
                  <a:pt x="15005" y="23309"/>
                </a:lnTo>
                <a:lnTo>
                  <a:pt x="14971" y="23343"/>
                </a:lnTo>
                <a:lnTo>
                  <a:pt x="14937" y="23377"/>
                </a:lnTo>
                <a:lnTo>
                  <a:pt x="12912" y="22205"/>
                </a:lnTo>
                <a:lnTo>
                  <a:pt x="12923" y="22137"/>
                </a:lnTo>
                <a:lnTo>
                  <a:pt x="12901" y="22069"/>
                </a:lnTo>
                <a:lnTo>
                  <a:pt x="12867" y="22012"/>
                </a:lnTo>
                <a:lnTo>
                  <a:pt x="12821" y="21978"/>
                </a:lnTo>
                <a:lnTo>
                  <a:pt x="12753" y="21955"/>
                </a:lnTo>
                <a:lnTo>
                  <a:pt x="12753" y="19600"/>
                </a:lnTo>
                <a:lnTo>
                  <a:pt x="12798" y="19589"/>
                </a:lnTo>
                <a:lnTo>
                  <a:pt x="12832" y="19577"/>
                </a:lnTo>
                <a:lnTo>
                  <a:pt x="12867" y="19555"/>
                </a:lnTo>
                <a:lnTo>
                  <a:pt x="12889" y="19532"/>
                </a:lnTo>
                <a:lnTo>
                  <a:pt x="12912" y="19498"/>
                </a:lnTo>
                <a:lnTo>
                  <a:pt x="12935" y="19464"/>
                </a:lnTo>
                <a:lnTo>
                  <a:pt x="12946" y="19430"/>
                </a:lnTo>
                <a:lnTo>
                  <a:pt x="12946" y="19384"/>
                </a:lnTo>
                <a:lnTo>
                  <a:pt x="12946" y="19339"/>
                </a:lnTo>
                <a:lnTo>
                  <a:pt x="12935" y="19304"/>
                </a:lnTo>
                <a:lnTo>
                  <a:pt x="14880" y="18178"/>
                </a:lnTo>
                <a:lnTo>
                  <a:pt x="14925" y="18224"/>
                </a:lnTo>
                <a:lnTo>
                  <a:pt x="14971" y="18258"/>
                </a:lnTo>
                <a:lnTo>
                  <a:pt x="15028" y="18281"/>
                </a:lnTo>
                <a:lnTo>
                  <a:pt x="15096" y="18292"/>
                </a:lnTo>
                <a:lnTo>
                  <a:pt x="15164" y="18281"/>
                </a:lnTo>
                <a:lnTo>
                  <a:pt x="15233" y="18258"/>
                </a:lnTo>
                <a:lnTo>
                  <a:pt x="15278" y="18224"/>
                </a:lnTo>
                <a:lnTo>
                  <a:pt x="15324" y="18167"/>
                </a:lnTo>
                <a:close/>
                <a:moveTo>
                  <a:pt x="19988" y="18133"/>
                </a:moveTo>
                <a:lnTo>
                  <a:pt x="22046" y="19316"/>
                </a:lnTo>
                <a:lnTo>
                  <a:pt x="22035" y="19384"/>
                </a:lnTo>
                <a:lnTo>
                  <a:pt x="22046" y="19452"/>
                </a:lnTo>
                <a:lnTo>
                  <a:pt x="22081" y="19498"/>
                </a:lnTo>
                <a:lnTo>
                  <a:pt x="22126" y="19532"/>
                </a:lnTo>
                <a:lnTo>
                  <a:pt x="22194" y="19555"/>
                </a:lnTo>
                <a:lnTo>
                  <a:pt x="22194" y="21909"/>
                </a:lnTo>
                <a:lnTo>
                  <a:pt x="22149" y="21921"/>
                </a:lnTo>
                <a:lnTo>
                  <a:pt x="22103" y="21932"/>
                </a:lnTo>
                <a:lnTo>
                  <a:pt x="22069" y="21955"/>
                </a:lnTo>
                <a:lnTo>
                  <a:pt x="22046" y="21989"/>
                </a:lnTo>
                <a:lnTo>
                  <a:pt x="22012" y="22023"/>
                </a:lnTo>
                <a:lnTo>
                  <a:pt x="22001" y="22057"/>
                </a:lnTo>
                <a:lnTo>
                  <a:pt x="21978" y="22103"/>
                </a:lnTo>
                <a:lnTo>
                  <a:pt x="21978" y="22137"/>
                </a:lnTo>
                <a:lnTo>
                  <a:pt x="21978" y="22182"/>
                </a:lnTo>
                <a:lnTo>
                  <a:pt x="22001" y="22228"/>
                </a:lnTo>
                <a:lnTo>
                  <a:pt x="20010" y="23377"/>
                </a:lnTo>
                <a:lnTo>
                  <a:pt x="19976" y="23331"/>
                </a:lnTo>
                <a:lnTo>
                  <a:pt x="19931" y="23309"/>
                </a:lnTo>
                <a:lnTo>
                  <a:pt x="19885" y="23286"/>
                </a:lnTo>
                <a:lnTo>
                  <a:pt x="19794" y="23286"/>
                </a:lnTo>
                <a:lnTo>
                  <a:pt x="19749" y="23309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6" y="22205"/>
                </a:lnTo>
                <a:lnTo>
                  <a:pt x="17667" y="22137"/>
                </a:lnTo>
                <a:lnTo>
                  <a:pt x="17667" y="22103"/>
                </a:lnTo>
                <a:lnTo>
                  <a:pt x="17656" y="22069"/>
                </a:lnTo>
                <a:lnTo>
                  <a:pt x="17621" y="22012"/>
                </a:lnTo>
                <a:lnTo>
                  <a:pt x="17565" y="21966"/>
                </a:lnTo>
                <a:lnTo>
                  <a:pt x="17496" y="21943"/>
                </a:lnTo>
                <a:lnTo>
                  <a:pt x="17496" y="19646"/>
                </a:lnTo>
                <a:lnTo>
                  <a:pt x="17542" y="19634"/>
                </a:lnTo>
                <a:lnTo>
                  <a:pt x="17587" y="19623"/>
                </a:lnTo>
                <a:lnTo>
                  <a:pt x="17633" y="19589"/>
                </a:lnTo>
                <a:lnTo>
                  <a:pt x="17667" y="19566"/>
                </a:lnTo>
                <a:lnTo>
                  <a:pt x="17690" y="19521"/>
                </a:lnTo>
                <a:lnTo>
                  <a:pt x="17712" y="19486"/>
                </a:lnTo>
                <a:lnTo>
                  <a:pt x="17724" y="19430"/>
                </a:lnTo>
                <a:lnTo>
                  <a:pt x="17735" y="19384"/>
                </a:lnTo>
                <a:lnTo>
                  <a:pt x="17724" y="19327"/>
                </a:lnTo>
                <a:lnTo>
                  <a:pt x="17712" y="19282"/>
                </a:lnTo>
                <a:lnTo>
                  <a:pt x="19692" y="18133"/>
                </a:lnTo>
                <a:lnTo>
                  <a:pt x="19726" y="18167"/>
                </a:lnTo>
                <a:lnTo>
                  <a:pt x="19760" y="18190"/>
                </a:lnTo>
                <a:lnTo>
                  <a:pt x="19794" y="18201"/>
                </a:lnTo>
                <a:lnTo>
                  <a:pt x="19840" y="18212"/>
                </a:lnTo>
                <a:lnTo>
                  <a:pt x="19885" y="18201"/>
                </a:lnTo>
                <a:lnTo>
                  <a:pt x="19931" y="18190"/>
                </a:lnTo>
                <a:lnTo>
                  <a:pt x="19965" y="18167"/>
                </a:lnTo>
                <a:lnTo>
                  <a:pt x="19988" y="18133"/>
                </a:lnTo>
                <a:close/>
                <a:moveTo>
                  <a:pt x="38996" y="18155"/>
                </a:moveTo>
                <a:lnTo>
                  <a:pt x="40964" y="19293"/>
                </a:lnTo>
                <a:lnTo>
                  <a:pt x="40952" y="19339"/>
                </a:lnTo>
                <a:lnTo>
                  <a:pt x="40941" y="19384"/>
                </a:lnTo>
                <a:lnTo>
                  <a:pt x="40952" y="19430"/>
                </a:lnTo>
                <a:lnTo>
                  <a:pt x="40964" y="19464"/>
                </a:lnTo>
                <a:lnTo>
                  <a:pt x="40975" y="19509"/>
                </a:lnTo>
                <a:lnTo>
                  <a:pt x="41009" y="19543"/>
                </a:lnTo>
                <a:lnTo>
                  <a:pt x="41032" y="19566"/>
                </a:lnTo>
                <a:lnTo>
                  <a:pt x="41078" y="19589"/>
                </a:lnTo>
                <a:lnTo>
                  <a:pt x="41112" y="19600"/>
                </a:lnTo>
                <a:lnTo>
                  <a:pt x="41157" y="19612"/>
                </a:lnTo>
                <a:lnTo>
                  <a:pt x="41157" y="21932"/>
                </a:lnTo>
                <a:lnTo>
                  <a:pt x="41112" y="21932"/>
                </a:lnTo>
                <a:lnTo>
                  <a:pt x="41078" y="21955"/>
                </a:lnTo>
                <a:lnTo>
                  <a:pt x="41043" y="21966"/>
                </a:lnTo>
                <a:lnTo>
                  <a:pt x="41009" y="22000"/>
                </a:lnTo>
                <a:lnTo>
                  <a:pt x="40987" y="22023"/>
                </a:lnTo>
                <a:lnTo>
                  <a:pt x="40975" y="22057"/>
                </a:lnTo>
                <a:lnTo>
                  <a:pt x="40964" y="22103"/>
                </a:lnTo>
                <a:lnTo>
                  <a:pt x="40952" y="22137"/>
                </a:lnTo>
                <a:lnTo>
                  <a:pt x="40964" y="22182"/>
                </a:lnTo>
                <a:lnTo>
                  <a:pt x="40975" y="22216"/>
                </a:lnTo>
                <a:lnTo>
                  <a:pt x="38973" y="23377"/>
                </a:lnTo>
                <a:lnTo>
                  <a:pt x="38939" y="23331"/>
                </a:lnTo>
                <a:lnTo>
                  <a:pt x="38893" y="23309"/>
                </a:lnTo>
                <a:lnTo>
                  <a:pt x="38848" y="23286"/>
                </a:lnTo>
                <a:lnTo>
                  <a:pt x="38746" y="23286"/>
                </a:lnTo>
                <a:lnTo>
                  <a:pt x="38700" y="23309"/>
                </a:lnTo>
                <a:lnTo>
                  <a:pt x="38666" y="23331"/>
                </a:lnTo>
                <a:lnTo>
                  <a:pt x="38632" y="23365"/>
                </a:lnTo>
                <a:lnTo>
                  <a:pt x="36675" y="22239"/>
                </a:lnTo>
                <a:lnTo>
                  <a:pt x="36687" y="22194"/>
                </a:lnTo>
                <a:lnTo>
                  <a:pt x="36687" y="22137"/>
                </a:lnTo>
                <a:lnTo>
                  <a:pt x="36687" y="22091"/>
                </a:lnTo>
                <a:lnTo>
                  <a:pt x="36675" y="22046"/>
                </a:lnTo>
                <a:lnTo>
                  <a:pt x="36652" y="22012"/>
                </a:lnTo>
                <a:lnTo>
                  <a:pt x="36618" y="21966"/>
                </a:lnTo>
                <a:lnTo>
                  <a:pt x="36584" y="21943"/>
                </a:lnTo>
                <a:lnTo>
                  <a:pt x="36550" y="21909"/>
                </a:lnTo>
                <a:lnTo>
                  <a:pt x="36505" y="21898"/>
                </a:lnTo>
                <a:lnTo>
                  <a:pt x="36459" y="21887"/>
                </a:lnTo>
                <a:lnTo>
                  <a:pt x="36459" y="19589"/>
                </a:lnTo>
                <a:lnTo>
                  <a:pt x="36527" y="19566"/>
                </a:lnTo>
                <a:lnTo>
                  <a:pt x="36584" y="19521"/>
                </a:lnTo>
                <a:lnTo>
                  <a:pt x="36630" y="19464"/>
                </a:lnTo>
                <a:lnTo>
                  <a:pt x="36630" y="19418"/>
                </a:lnTo>
                <a:lnTo>
                  <a:pt x="36641" y="19384"/>
                </a:lnTo>
                <a:lnTo>
                  <a:pt x="36630" y="19339"/>
                </a:lnTo>
                <a:lnTo>
                  <a:pt x="36618" y="19304"/>
                </a:lnTo>
                <a:lnTo>
                  <a:pt x="38598" y="18167"/>
                </a:lnTo>
                <a:lnTo>
                  <a:pt x="38643" y="18212"/>
                </a:lnTo>
                <a:lnTo>
                  <a:pt x="38689" y="18246"/>
                </a:lnTo>
                <a:lnTo>
                  <a:pt x="38734" y="18269"/>
                </a:lnTo>
                <a:lnTo>
                  <a:pt x="38859" y="18269"/>
                </a:lnTo>
                <a:lnTo>
                  <a:pt x="38916" y="18235"/>
                </a:lnTo>
                <a:lnTo>
                  <a:pt x="38962" y="18201"/>
                </a:lnTo>
                <a:lnTo>
                  <a:pt x="38996" y="18155"/>
                </a:lnTo>
                <a:close/>
                <a:moveTo>
                  <a:pt x="62736" y="18167"/>
                </a:moveTo>
                <a:lnTo>
                  <a:pt x="64647" y="19270"/>
                </a:lnTo>
                <a:lnTo>
                  <a:pt x="64625" y="19327"/>
                </a:lnTo>
                <a:lnTo>
                  <a:pt x="64625" y="19384"/>
                </a:lnTo>
                <a:lnTo>
                  <a:pt x="64625" y="19430"/>
                </a:lnTo>
                <a:lnTo>
                  <a:pt x="64636" y="19486"/>
                </a:lnTo>
                <a:lnTo>
                  <a:pt x="64659" y="19521"/>
                </a:lnTo>
                <a:lnTo>
                  <a:pt x="64693" y="19566"/>
                </a:lnTo>
                <a:lnTo>
                  <a:pt x="64727" y="19589"/>
                </a:lnTo>
                <a:lnTo>
                  <a:pt x="64761" y="19623"/>
                </a:lnTo>
                <a:lnTo>
                  <a:pt x="64807" y="19634"/>
                </a:lnTo>
                <a:lnTo>
                  <a:pt x="64863" y="19646"/>
                </a:lnTo>
                <a:lnTo>
                  <a:pt x="64863" y="21887"/>
                </a:lnTo>
                <a:lnTo>
                  <a:pt x="64818" y="21898"/>
                </a:lnTo>
                <a:lnTo>
                  <a:pt x="64772" y="21909"/>
                </a:lnTo>
                <a:lnTo>
                  <a:pt x="64727" y="21943"/>
                </a:lnTo>
                <a:lnTo>
                  <a:pt x="64693" y="21966"/>
                </a:lnTo>
                <a:lnTo>
                  <a:pt x="64670" y="22012"/>
                </a:lnTo>
                <a:lnTo>
                  <a:pt x="64647" y="22046"/>
                </a:lnTo>
                <a:lnTo>
                  <a:pt x="64636" y="22091"/>
                </a:lnTo>
                <a:lnTo>
                  <a:pt x="64625" y="22137"/>
                </a:lnTo>
                <a:lnTo>
                  <a:pt x="64636" y="22194"/>
                </a:lnTo>
                <a:lnTo>
                  <a:pt x="64647" y="22239"/>
                </a:lnTo>
                <a:lnTo>
                  <a:pt x="62668" y="23377"/>
                </a:lnTo>
                <a:lnTo>
                  <a:pt x="62634" y="23343"/>
                </a:lnTo>
                <a:lnTo>
                  <a:pt x="62600" y="23320"/>
                </a:lnTo>
                <a:lnTo>
                  <a:pt x="62554" y="23309"/>
                </a:lnTo>
                <a:lnTo>
                  <a:pt x="62509" y="23297"/>
                </a:lnTo>
                <a:lnTo>
                  <a:pt x="62463" y="23309"/>
                </a:lnTo>
                <a:lnTo>
                  <a:pt x="62418" y="23320"/>
                </a:lnTo>
                <a:lnTo>
                  <a:pt x="62384" y="23343"/>
                </a:lnTo>
                <a:lnTo>
                  <a:pt x="62361" y="23377"/>
                </a:lnTo>
                <a:lnTo>
                  <a:pt x="60359" y="22228"/>
                </a:lnTo>
                <a:lnTo>
                  <a:pt x="60370" y="22182"/>
                </a:lnTo>
                <a:lnTo>
                  <a:pt x="60382" y="22137"/>
                </a:lnTo>
                <a:lnTo>
                  <a:pt x="60370" y="22091"/>
                </a:lnTo>
                <a:lnTo>
                  <a:pt x="60359" y="22057"/>
                </a:lnTo>
                <a:lnTo>
                  <a:pt x="60336" y="22012"/>
                </a:lnTo>
                <a:lnTo>
                  <a:pt x="60313" y="21978"/>
                </a:lnTo>
                <a:lnTo>
                  <a:pt x="60279" y="21955"/>
                </a:lnTo>
                <a:lnTo>
                  <a:pt x="60245" y="21932"/>
                </a:lnTo>
                <a:lnTo>
                  <a:pt x="60211" y="21921"/>
                </a:lnTo>
                <a:lnTo>
                  <a:pt x="60165" y="21909"/>
                </a:lnTo>
                <a:lnTo>
                  <a:pt x="60165" y="19634"/>
                </a:lnTo>
                <a:lnTo>
                  <a:pt x="60211" y="19623"/>
                </a:lnTo>
                <a:lnTo>
                  <a:pt x="60256" y="19612"/>
                </a:lnTo>
                <a:lnTo>
                  <a:pt x="60291" y="19589"/>
                </a:lnTo>
                <a:lnTo>
                  <a:pt x="60325" y="19555"/>
                </a:lnTo>
                <a:lnTo>
                  <a:pt x="60359" y="19521"/>
                </a:lnTo>
                <a:lnTo>
                  <a:pt x="60382" y="19475"/>
                </a:lnTo>
                <a:lnTo>
                  <a:pt x="60393" y="19430"/>
                </a:lnTo>
                <a:lnTo>
                  <a:pt x="60393" y="19384"/>
                </a:lnTo>
                <a:lnTo>
                  <a:pt x="60393" y="19327"/>
                </a:lnTo>
                <a:lnTo>
                  <a:pt x="60370" y="19282"/>
                </a:lnTo>
                <a:lnTo>
                  <a:pt x="62293" y="18178"/>
                </a:lnTo>
                <a:lnTo>
                  <a:pt x="62327" y="18224"/>
                </a:lnTo>
                <a:lnTo>
                  <a:pt x="62384" y="18258"/>
                </a:lnTo>
                <a:lnTo>
                  <a:pt x="62441" y="18281"/>
                </a:lnTo>
                <a:lnTo>
                  <a:pt x="62509" y="18292"/>
                </a:lnTo>
                <a:lnTo>
                  <a:pt x="62577" y="18281"/>
                </a:lnTo>
                <a:lnTo>
                  <a:pt x="62634" y="18258"/>
                </a:lnTo>
                <a:lnTo>
                  <a:pt x="62691" y="18224"/>
                </a:lnTo>
                <a:lnTo>
                  <a:pt x="62736" y="18167"/>
                </a:lnTo>
                <a:close/>
                <a:moveTo>
                  <a:pt x="72212" y="18167"/>
                </a:moveTo>
                <a:lnTo>
                  <a:pt x="74123" y="19270"/>
                </a:lnTo>
                <a:lnTo>
                  <a:pt x="74100" y="19327"/>
                </a:lnTo>
                <a:lnTo>
                  <a:pt x="74100" y="19384"/>
                </a:lnTo>
                <a:lnTo>
                  <a:pt x="74100" y="19430"/>
                </a:lnTo>
                <a:lnTo>
                  <a:pt x="74112" y="19486"/>
                </a:lnTo>
                <a:lnTo>
                  <a:pt x="74134" y="19521"/>
                </a:lnTo>
                <a:lnTo>
                  <a:pt x="74169" y="19566"/>
                </a:lnTo>
                <a:lnTo>
                  <a:pt x="74203" y="19600"/>
                </a:lnTo>
                <a:lnTo>
                  <a:pt x="74248" y="19623"/>
                </a:lnTo>
                <a:lnTo>
                  <a:pt x="74294" y="19634"/>
                </a:lnTo>
                <a:lnTo>
                  <a:pt x="74339" y="19646"/>
                </a:lnTo>
                <a:lnTo>
                  <a:pt x="74339" y="21943"/>
                </a:lnTo>
                <a:lnTo>
                  <a:pt x="74305" y="21955"/>
                </a:lnTo>
                <a:lnTo>
                  <a:pt x="74271" y="21966"/>
                </a:lnTo>
                <a:lnTo>
                  <a:pt x="74214" y="22012"/>
                </a:lnTo>
                <a:lnTo>
                  <a:pt x="74180" y="22069"/>
                </a:lnTo>
                <a:lnTo>
                  <a:pt x="74169" y="22103"/>
                </a:lnTo>
                <a:lnTo>
                  <a:pt x="74157" y="22137"/>
                </a:lnTo>
                <a:lnTo>
                  <a:pt x="74169" y="22205"/>
                </a:lnTo>
                <a:lnTo>
                  <a:pt x="72155" y="23377"/>
                </a:lnTo>
                <a:lnTo>
                  <a:pt x="72121" y="23343"/>
                </a:lnTo>
                <a:lnTo>
                  <a:pt x="72087" y="23309"/>
                </a:lnTo>
                <a:lnTo>
                  <a:pt x="72041" y="23297"/>
                </a:lnTo>
                <a:lnTo>
                  <a:pt x="71996" y="23286"/>
                </a:lnTo>
                <a:lnTo>
                  <a:pt x="71939" y="23297"/>
                </a:lnTo>
                <a:lnTo>
                  <a:pt x="71893" y="23309"/>
                </a:lnTo>
                <a:lnTo>
                  <a:pt x="71859" y="23343"/>
                </a:lnTo>
                <a:lnTo>
                  <a:pt x="71825" y="23377"/>
                </a:lnTo>
                <a:lnTo>
                  <a:pt x="69800" y="22205"/>
                </a:lnTo>
                <a:lnTo>
                  <a:pt x="69812" y="22137"/>
                </a:lnTo>
                <a:lnTo>
                  <a:pt x="69800" y="22069"/>
                </a:lnTo>
                <a:lnTo>
                  <a:pt x="69766" y="22012"/>
                </a:lnTo>
                <a:lnTo>
                  <a:pt x="69709" y="21978"/>
                </a:lnTo>
                <a:lnTo>
                  <a:pt x="69641" y="21955"/>
                </a:lnTo>
                <a:lnTo>
                  <a:pt x="69641" y="19600"/>
                </a:lnTo>
                <a:lnTo>
                  <a:pt x="69687" y="19589"/>
                </a:lnTo>
                <a:lnTo>
                  <a:pt x="69721" y="19577"/>
                </a:lnTo>
                <a:lnTo>
                  <a:pt x="69755" y="19555"/>
                </a:lnTo>
                <a:lnTo>
                  <a:pt x="69778" y="19532"/>
                </a:lnTo>
                <a:lnTo>
                  <a:pt x="69800" y="19498"/>
                </a:lnTo>
                <a:lnTo>
                  <a:pt x="69823" y="19464"/>
                </a:lnTo>
                <a:lnTo>
                  <a:pt x="69835" y="19430"/>
                </a:lnTo>
                <a:lnTo>
                  <a:pt x="69835" y="19384"/>
                </a:lnTo>
                <a:lnTo>
                  <a:pt x="69835" y="19339"/>
                </a:lnTo>
                <a:lnTo>
                  <a:pt x="69823" y="19304"/>
                </a:lnTo>
                <a:lnTo>
                  <a:pt x="71768" y="18178"/>
                </a:lnTo>
                <a:lnTo>
                  <a:pt x="71814" y="18224"/>
                </a:lnTo>
                <a:lnTo>
                  <a:pt x="71859" y="18258"/>
                </a:lnTo>
                <a:lnTo>
                  <a:pt x="71928" y="18281"/>
                </a:lnTo>
                <a:lnTo>
                  <a:pt x="71996" y="18292"/>
                </a:lnTo>
                <a:lnTo>
                  <a:pt x="72053" y="18281"/>
                </a:lnTo>
                <a:lnTo>
                  <a:pt x="72121" y="18258"/>
                </a:lnTo>
                <a:lnTo>
                  <a:pt x="72166" y="18224"/>
                </a:lnTo>
                <a:lnTo>
                  <a:pt x="72212" y="18167"/>
                </a:lnTo>
                <a:close/>
                <a:moveTo>
                  <a:pt x="76876" y="18133"/>
                </a:moveTo>
                <a:lnTo>
                  <a:pt x="78946" y="19316"/>
                </a:lnTo>
                <a:lnTo>
                  <a:pt x="78923" y="19384"/>
                </a:lnTo>
                <a:lnTo>
                  <a:pt x="78935" y="19452"/>
                </a:lnTo>
                <a:lnTo>
                  <a:pt x="78969" y="19498"/>
                </a:lnTo>
                <a:lnTo>
                  <a:pt x="79026" y="19532"/>
                </a:lnTo>
                <a:lnTo>
                  <a:pt x="79083" y="19555"/>
                </a:lnTo>
                <a:lnTo>
                  <a:pt x="79083" y="21909"/>
                </a:lnTo>
                <a:lnTo>
                  <a:pt x="79037" y="21921"/>
                </a:lnTo>
                <a:lnTo>
                  <a:pt x="79003" y="21932"/>
                </a:lnTo>
                <a:lnTo>
                  <a:pt x="78969" y="21955"/>
                </a:lnTo>
                <a:lnTo>
                  <a:pt x="78935" y="21989"/>
                </a:lnTo>
                <a:lnTo>
                  <a:pt x="78912" y="22023"/>
                </a:lnTo>
                <a:lnTo>
                  <a:pt x="78889" y="22057"/>
                </a:lnTo>
                <a:lnTo>
                  <a:pt x="78878" y="22103"/>
                </a:lnTo>
                <a:lnTo>
                  <a:pt x="78867" y="22137"/>
                </a:lnTo>
                <a:lnTo>
                  <a:pt x="78878" y="22182"/>
                </a:lnTo>
                <a:lnTo>
                  <a:pt x="78889" y="22228"/>
                </a:lnTo>
                <a:lnTo>
                  <a:pt x="76899" y="23377"/>
                </a:lnTo>
                <a:lnTo>
                  <a:pt x="76865" y="23331"/>
                </a:lnTo>
                <a:lnTo>
                  <a:pt x="76830" y="23309"/>
                </a:lnTo>
                <a:lnTo>
                  <a:pt x="76785" y="23286"/>
                </a:lnTo>
                <a:lnTo>
                  <a:pt x="76683" y="23286"/>
                </a:lnTo>
                <a:lnTo>
                  <a:pt x="76637" y="23309"/>
                </a:lnTo>
                <a:lnTo>
                  <a:pt x="76603" y="23331"/>
                </a:lnTo>
                <a:lnTo>
                  <a:pt x="76569" y="23365"/>
                </a:lnTo>
                <a:lnTo>
                  <a:pt x="74544" y="22205"/>
                </a:lnTo>
                <a:lnTo>
                  <a:pt x="74555" y="22137"/>
                </a:lnTo>
                <a:lnTo>
                  <a:pt x="74555" y="22103"/>
                </a:lnTo>
                <a:lnTo>
                  <a:pt x="74544" y="22069"/>
                </a:lnTo>
                <a:lnTo>
                  <a:pt x="74510" y="22012"/>
                </a:lnTo>
                <a:lnTo>
                  <a:pt x="74453" y="21966"/>
                </a:lnTo>
                <a:lnTo>
                  <a:pt x="74385" y="21943"/>
                </a:lnTo>
                <a:lnTo>
                  <a:pt x="74385" y="19646"/>
                </a:lnTo>
                <a:lnTo>
                  <a:pt x="74430" y="19634"/>
                </a:lnTo>
                <a:lnTo>
                  <a:pt x="74476" y="19623"/>
                </a:lnTo>
                <a:lnTo>
                  <a:pt x="74521" y="19589"/>
                </a:lnTo>
                <a:lnTo>
                  <a:pt x="74555" y="19566"/>
                </a:lnTo>
                <a:lnTo>
                  <a:pt x="74589" y="19521"/>
                </a:lnTo>
                <a:lnTo>
                  <a:pt x="74601" y="19486"/>
                </a:lnTo>
                <a:lnTo>
                  <a:pt x="74624" y="19430"/>
                </a:lnTo>
                <a:lnTo>
                  <a:pt x="74624" y="19384"/>
                </a:lnTo>
                <a:lnTo>
                  <a:pt x="74624" y="19327"/>
                </a:lnTo>
                <a:lnTo>
                  <a:pt x="74601" y="19282"/>
                </a:lnTo>
                <a:lnTo>
                  <a:pt x="76580" y="18133"/>
                </a:lnTo>
                <a:lnTo>
                  <a:pt x="76614" y="18167"/>
                </a:lnTo>
                <a:lnTo>
                  <a:pt x="76648" y="18190"/>
                </a:lnTo>
                <a:lnTo>
                  <a:pt x="76683" y="18201"/>
                </a:lnTo>
                <a:lnTo>
                  <a:pt x="76728" y="18212"/>
                </a:lnTo>
                <a:lnTo>
                  <a:pt x="76774" y="18201"/>
                </a:lnTo>
                <a:lnTo>
                  <a:pt x="76819" y="18190"/>
                </a:lnTo>
                <a:lnTo>
                  <a:pt x="76853" y="18167"/>
                </a:lnTo>
                <a:lnTo>
                  <a:pt x="76876" y="18133"/>
                </a:lnTo>
                <a:close/>
                <a:moveTo>
                  <a:pt x="24754" y="18144"/>
                </a:moveTo>
                <a:lnTo>
                  <a:pt x="26790" y="19316"/>
                </a:lnTo>
                <a:lnTo>
                  <a:pt x="26779" y="19350"/>
                </a:lnTo>
                <a:lnTo>
                  <a:pt x="26767" y="19384"/>
                </a:lnTo>
                <a:lnTo>
                  <a:pt x="26790" y="19452"/>
                </a:lnTo>
                <a:lnTo>
                  <a:pt x="26813" y="19498"/>
                </a:lnTo>
                <a:lnTo>
                  <a:pt x="26870" y="19543"/>
                </a:lnTo>
                <a:lnTo>
                  <a:pt x="26927" y="19555"/>
                </a:lnTo>
                <a:lnTo>
                  <a:pt x="26927" y="21955"/>
                </a:lnTo>
                <a:lnTo>
                  <a:pt x="26870" y="21966"/>
                </a:lnTo>
                <a:lnTo>
                  <a:pt x="26813" y="22012"/>
                </a:lnTo>
                <a:lnTo>
                  <a:pt x="26767" y="22069"/>
                </a:lnTo>
                <a:lnTo>
                  <a:pt x="26767" y="22103"/>
                </a:lnTo>
                <a:lnTo>
                  <a:pt x="26756" y="22137"/>
                </a:lnTo>
                <a:lnTo>
                  <a:pt x="26767" y="22205"/>
                </a:lnTo>
                <a:lnTo>
                  <a:pt x="24720" y="23388"/>
                </a:lnTo>
                <a:lnTo>
                  <a:pt x="24697" y="23354"/>
                </a:lnTo>
                <a:lnTo>
                  <a:pt x="24663" y="23331"/>
                </a:lnTo>
                <a:lnTo>
                  <a:pt x="24617" y="23320"/>
                </a:lnTo>
                <a:lnTo>
                  <a:pt x="24583" y="23309"/>
                </a:lnTo>
                <a:lnTo>
                  <a:pt x="24538" y="23320"/>
                </a:lnTo>
                <a:lnTo>
                  <a:pt x="24504" y="23331"/>
                </a:lnTo>
                <a:lnTo>
                  <a:pt x="24469" y="23354"/>
                </a:lnTo>
                <a:lnTo>
                  <a:pt x="24435" y="23388"/>
                </a:lnTo>
                <a:lnTo>
                  <a:pt x="22422" y="22216"/>
                </a:lnTo>
                <a:lnTo>
                  <a:pt x="22433" y="22182"/>
                </a:lnTo>
                <a:lnTo>
                  <a:pt x="22445" y="22137"/>
                </a:lnTo>
                <a:lnTo>
                  <a:pt x="22433" y="22103"/>
                </a:lnTo>
                <a:lnTo>
                  <a:pt x="22422" y="22057"/>
                </a:lnTo>
                <a:lnTo>
                  <a:pt x="22410" y="22023"/>
                </a:lnTo>
                <a:lnTo>
                  <a:pt x="22376" y="21989"/>
                </a:lnTo>
                <a:lnTo>
                  <a:pt x="22354" y="21966"/>
                </a:lnTo>
                <a:lnTo>
                  <a:pt x="22319" y="21943"/>
                </a:lnTo>
                <a:lnTo>
                  <a:pt x="22274" y="21921"/>
                </a:lnTo>
                <a:lnTo>
                  <a:pt x="22240" y="21909"/>
                </a:lnTo>
                <a:lnTo>
                  <a:pt x="22240" y="19555"/>
                </a:lnTo>
                <a:lnTo>
                  <a:pt x="22297" y="19532"/>
                </a:lnTo>
                <a:lnTo>
                  <a:pt x="22342" y="19498"/>
                </a:lnTo>
                <a:lnTo>
                  <a:pt x="22365" y="19441"/>
                </a:lnTo>
                <a:lnTo>
                  <a:pt x="22376" y="19384"/>
                </a:lnTo>
                <a:lnTo>
                  <a:pt x="22365" y="19327"/>
                </a:lnTo>
                <a:lnTo>
                  <a:pt x="24413" y="18144"/>
                </a:lnTo>
                <a:lnTo>
                  <a:pt x="24435" y="18190"/>
                </a:lnTo>
                <a:lnTo>
                  <a:pt x="24481" y="18212"/>
                </a:lnTo>
                <a:lnTo>
                  <a:pt x="24526" y="18235"/>
                </a:lnTo>
                <a:lnTo>
                  <a:pt x="24629" y="18235"/>
                </a:lnTo>
                <a:lnTo>
                  <a:pt x="24674" y="18212"/>
                </a:lnTo>
                <a:lnTo>
                  <a:pt x="24720" y="18178"/>
                </a:lnTo>
                <a:lnTo>
                  <a:pt x="24754" y="18144"/>
                </a:lnTo>
                <a:close/>
                <a:moveTo>
                  <a:pt x="29497" y="18144"/>
                </a:moveTo>
                <a:lnTo>
                  <a:pt x="31499" y="19304"/>
                </a:lnTo>
                <a:lnTo>
                  <a:pt x="31488" y="19339"/>
                </a:lnTo>
                <a:lnTo>
                  <a:pt x="31488" y="19384"/>
                </a:lnTo>
                <a:lnTo>
                  <a:pt x="31488" y="19418"/>
                </a:lnTo>
                <a:lnTo>
                  <a:pt x="31499" y="19464"/>
                </a:lnTo>
                <a:lnTo>
                  <a:pt x="31511" y="19498"/>
                </a:lnTo>
                <a:lnTo>
                  <a:pt x="31534" y="19521"/>
                </a:lnTo>
                <a:lnTo>
                  <a:pt x="31568" y="19555"/>
                </a:lnTo>
                <a:lnTo>
                  <a:pt x="31602" y="19566"/>
                </a:lnTo>
                <a:lnTo>
                  <a:pt x="31636" y="19577"/>
                </a:lnTo>
                <a:lnTo>
                  <a:pt x="31670" y="19589"/>
                </a:lnTo>
                <a:lnTo>
                  <a:pt x="31670" y="21955"/>
                </a:lnTo>
                <a:lnTo>
                  <a:pt x="31602" y="21978"/>
                </a:lnTo>
                <a:lnTo>
                  <a:pt x="31556" y="22012"/>
                </a:lnTo>
                <a:lnTo>
                  <a:pt x="31522" y="22069"/>
                </a:lnTo>
                <a:lnTo>
                  <a:pt x="31511" y="22103"/>
                </a:lnTo>
                <a:lnTo>
                  <a:pt x="31499" y="22137"/>
                </a:lnTo>
                <a:lnTo>
                  <a:pt x="31511" y="22205"/>
                </a:lnTo>
                <a:lnTo>
                  <a:pt x="29475" y="23388"/>
                </a:lnTo>
                <a:lnTo>
                  <a:pt x="29440" y="23354"/>
                </a:lnTo>
                <a:lnTo>
                  <a:pt x="29406" y="23331"/>
                </a:lnTo>
                <a:lnTo>
                  <a:pt x="29361" y="23309"/>
                </a:lnTo>
                <a:lnTo>
                  <a:pt x="29281" y="23309"/>
                </a:lnTo>
                <a:lnTo>
                  <a:pt x="29236" y="23320"/>
                </a:lnTo>
                <a:lnTo>
                  <a:pt x="29202" y="23354"/>
                </a:lnTo>
                <a:lnTo>
                  <a:pt x="29167" y="23377"/>
                </a:lnTo>
                <a:lnTo>
                  <a:pt x="27131" y="22205"/>
                </a:lnTo>
                <a:lnTo>
                  <a:pt x="27143" y="22137"/>
                </a:lnTo>
                <a:lnTo>
                  <a:pt x="27131" y="22069"/>
                </a:lnTo>
                <a:lnTo>
                  <a:pt x="27097" y="22012"/>
                </a:lnTo>
                <a:lnTo>
                  <a:pt x="27040" y="21978"/>
                </a:lnTo>
                <a:lnTo>
                  <a:pt x="26972" y="21955"/>
                </a:lnTo>
                <a:lnTo>
                  <a:pt x="26972" y="19555"/>
                </a:lnTo>
                <a:lnTo>
                  <a:pt x="27040" y="19543"/>
                </a:lnTo>
                <a:lnTo>
                  <a:pt x="27086" y="19498"/>
                </a:lnTo>
                <a:lnTo>
                  <a:pt x="27120" y="19452"/>
                </a:lnTo>
                <a:lnTo>
                  <a:pt x="27131" y="19384"/>
                </a:lnTo>
                <a:lnTo>
                  <a:pt x="27120" y="19327"/>
                </a:lnTo>
                <a:lnTo>
                  <a:pt x="29145" y="18144"/>
                </a:lnTo>
                <a:lnTo>
                  <a:pt x="29179" y="18190"/>
                </a:lnTo>
                <a:lnTo>
                  <a:pt x="29224" y="18212"/>
                </a:lnTo>
                <a:lnTo>
                  <a:pt x="29270" y="18235"/>
                </a:lnTo>
                <a:lnTo>
                  <a:pt x="29315" y="18246"/>
                </a:lnTo>
                <a:lnTo>
                  <a:pt x="29372" y="18235"/>
                </a:lnTo>
                <a:lnTo>
                  <a:pt x="29418" y="18212"/>
                </a:lnTo>
                <a:lnTo>
                  <a:pt x="29463" y="18178"/>
                </a:lnTo>
                <a:lnTo>
                  <a:pt x="29497" y="18144"/>
                </a:lnTo>
                <a:close/>
                <a:moveTo>
                  <a:pt x="48494" y="18167"/>
                </a:moveTo>
                <a:lnTo>
                  <a:pt x="50496" y="19316"/>
                </a:lnTo>
                <a:lnTo>
                  <a:pt x="50485" y="19350"/>
                </a:lnTo>
                <a:lnTo>
                  <a:pt x="50474" y="19384"/>
                </a:lnTo>
                <a:lnTo>
                  <a:pt x="50496" y="19452"/>
                </a:lnTo>
                <a:lnTo>
                  <a:pt x="50519" y="19498"/>
                </a:lnTo>
                <a:lnTo>
                  <a:pt x="50576" y="19532"/>
                </a:lnTo>
                <a:lnTo>
                  <a:pt x="50633" y="19555"/>
                </a:lnTo>
                <a:lnTo>
                  <a:pt x="50633" y="21875"/>
                </a:lnTo>
                <a:lnTo>
                  <a:pt x="50587" y="21875"/>
                </a:lnTo>
                <a:lnTo>
                  <a:pt x="50542" y="21898"/>
                </a:lnTo>
                <a:lnTo>
                  <a:pt x="50496" y="21921"/>
                </a:lnTo>
                <a:lnTo>
                  <a:pt x="50451" y="21955"/>
                </a:lnTo>
                <a:lnTo>
                  <a:pt x="50428" y="22000"/>
                </a:lnTo>
                <a:lnTo>
                  <a:pt x="50405" y="22034"/>
                </a:lnTo>
                <a:lnTo>
                  <a:pt x="50383" y="22091"/>
                </a:lnTo>
                <a:lnTo>
                  <a:pt x="50383" y="22137"/>
                </a:lnTo>
                <a:lnTo>
                  <a:pt x="50383" y="22194"/>
                </a:lnTo>
                <a:lnTo>
                  <a:pt x="50405" y="22251"/>
                </a:lnTo>
                <a:lnTo>
                  <a:pt x="48437" y="23388"/>
                </a:lnTo>
                <a:lnTo>
                  <a:pt x="48403" y="23354"/>
                </a:lnTo>
                <a:lnTo>
                  <a:pt x="48369" y="23320"/>
                </a:lnTo>
                <a:lnTo>
                  <a:pt x="48324" y="23309"/>
                </a:lnTo>
                <a:lnTo>
                  <a:pt x="48278" y="23297"/>
                </a:lnTo>
                <a:lnTo>
                  <a:pt x="48233" y="23309"/>
                </a:lnTo>
                <a:lnTo>
                  <a:pt x="48199" y="23320"/>
                </a:lnTo>
                <a:lnTo>
                  <a:pt x="48164" y="23343"/>
                </a:lnTo>
                <a:lnTo>
                  <a:pt x="48130" y="23377"/>
                </a:lnTo>
                <a:lnTo>
                  <a:pt x="46117" y="22216"/>
                </a:lnTo>
                <a:lnTo>
                  <a:pt x="46128" y="22182"/>
                </a:lnTo>
                <a:lnTo>
                  <a:pt x="46140" y="22137"/>
                </a:lnTo>
                <a:lnTo>
                  <a:pt x="46128" y="22103"/>
                </a:lnTo>
                <a:lnTo>
                  <a:pt x="46117" y="22057"/>
                </a:lnTo>
                <a:lnTo>
                  <a:pt x="46105" y="22023"/>
                </a:lnTo>
                <a:lnTo>
                  <a:pt x="46083" y="21989"/>
                </a:lnTo>
                <a:lnTo>
                  <a:pt x="46049" y="21966"/>
                </a:lnTo>
                <a:lnTo>
                  <a:pt x="46014" y="21943"/>
                </a:lnTo>
                <a:lnTo>
                  <a:pt x="45980" y="21932"/>
                </a:lnTo>
                <a:lnTo>
                  <a:pt x="45946" y="21921"/>
                </a:lnTo>
                <a:lnTo>
                  <a:pt x="45946" y="19600"/>
                </a:lnTo>
                <a:lnTo>
                  <a:pt x="45980" y="19589"/>
                </a:lnTo>
                <a:lnTo>
                  <a:pt x="46014" y="19577"/>
                </a:lnTo>
                <a:lnTo>
                  <a:pt x="46071" y="19532"/>
                </a:lnTo>
                <a:lnTo>
                  <a:pt x="46117" y="19464"/>
                </a:lnTo>
                <a:lnTo>
                  <a:pt x="46128" y="19430"/>
                </a:lnTo>
                <a:lnTo>
                  <a:pt x="46128" y="19384"/>
                </a:lnTo>
                <a:lnTo>
                  <a:pt x="46128" y="19339"/>
                </a:lnTo>
                <a:lnTo>
                  <a:pt x="46117" y="19304"/>
                </a:lnTo>
                <a:lnTo>
                  <a:pt x="48062" y="18178"/>
                </a:lnTo>
                <a:lnTo>
                  <a:pt x="48108" y="18224"/>
                </a:lnTo>
                <a:lnTo>
                  <a:pt x="48153" y="18258"/>
                </a:lnTo>
                <a:lnTo>
                  <a:pt x="48210" y="18281"/>
                </a:lnTo>
                <a:lnTo>
                  <a:pt x="48278" y="18292"/>
                </a:lnTo>
                <a:lnTo>
                  <a:pt x="48346" y="18281"/>
                </a:lnTo>
                <a:lnTo>
                  <a:pt x="48403" y="18258"/>
                </a:lnTo>
                <a:lnTo>
                  <a:pt x="48460" y="18212"/>
                </a:lnTo>
                <a:lnTo>
                  <a:pt x="48494" y="18167"/>
                </a:lnTo>
                <a:close/>
                <a:moveTo>
                  <a:pt x="81642" y="18144"/>
                </a:moveTo>
                <a:lnTo>
                  <a:pt x="83678" y="19316"/>
                </a:lnTo>
                <a:lnTo>
                  <a:pt x="83667" y="19350"/>
                </a:lnTo>
                <a:lnTo>
                  <a:pt x="83667" y="19384"/>
                </a:lnTo>
                <a:lnTo>
                  <a:pt x="83678" y="19452"/>
                </a:lnTo>
                <a:lnTo>
                  <a:pt x="83713" y="19498"/>
                </a:lnTo>
                <a:lnTo>
                  <a:pt x="83758" y="19543"/>
                </a:lnTo>
                <a:lnTo>
                  <a:pt x="83826" y="19555"/>
                </a:lnTo>
                <a:lnTo>
                  <a:pt x="83826" y="21955"/>
                </a:lnTo>
                <a:lnTo>
                  <a:pt x="83758" y="21966"/>
                </a:lnTo>
                <a:lnTo>
                  <a:pt x="83701" y="22012"/>
                </a:lnTo>
                <a:lnTo>
                  <a:pt x="83667" y="22069"/>
                </a:lnTo>
                <a:lnTo>
                  <a:pt x="83656" y="22103"/>
                </a:lnTo>
                <a:lnTo>
                  <a:pt x="83656" y="22137"/>
                </a:lnTo>
                <a:lnTo>
                  <a:pt x="83667" y="22205"/>
                </a:lnTo>
                <a:lnTo>
                  <a:pt x="81608" y="23388"/>
                </a:lnTo>
                <a:lnTo>
                  <a:pt x="81585" y="23354"/>
                </a:lnTo>
                <a:lnTo>
                  <a:pt x="81551" y="23331"/>
                </a:lnTo>
                <a:lnTo>
                  <a:pt x="81517" y="23320"/>
                </a:lnTo>
                <a:lnTo>
                  <a:pt x="81472" y="23309"/>
                </a:lnTo>
                <a:lnTo>
                  <a:pt x="81426" y="23320"/>
                </a:lnTo>
                <a:lnTo>
                  <a:pt x="81392" y="23331"/>
                </a:lnTo>
                <a:lnTo>
                  <a:pt x="81358" y="23354"/>
                </a:lnTo>
                <a:lnTo>
                  <a:pt x="81335" y="23388"/>
                </a:lnTo>
                <a:lnTo>
                  <a:pt x="79310" y="22216"/>
                </a:lnTo>
                <a:lnTo>
                  <a:pt x="79322" y="22182"/>
                </a:lnTo>
                <a:lnTo>
                  <a:pt x="79333" y="22137"/>
                </a:lnTo>
                <a:lnTo>
                  <a:pt x="79322" y="22103"/>
                </a:lnTo>
                <a:lnTo>
                  <a:pt x="79310" y="22057"/>
                </a:lnTo>
                <a:lnTo>
                  <a:pt x="79299" y="22023"/>
                </a:lnTo>
                <a:lnTo>
                  <a:pt x="79276" y="21989"/>
                </a:lnTo>
                <a:lnTo>
                  <a:pt x="79242" y="21966"/>
                </a:lnTo>
                <a:lnTo>
                  <a:pt x="79208" y="21943"/>
                </a:lnTo>
                <a:lnTo>
                  <a:pt x="79174" y="21921"/>
                </a:lnTo>
                <a:lnTo>
                  <a:pt x="79128" y="21909"/>
                </a:lnTo>
                <a:lnTo>
                  <a:pt x="79128" y="19555"/>
                </a:lnTo>
                <a:lnTo>
                  <a:pt x="79185" y="19532"/>
                </a:lnTo>
                <a:lnTo>
                  <a:pt x="79231" y="19498"/>
                </a:lnTo>
                <a:lnTo>
                  <a:pt x="79265" y="19441"/>
                </a:lnTo>
                <a:lnTo>
                  <a:pt x="79276" y="19384"/>
                </a:lnTo>
                <a:lnTo>
                  <a:pt x="79265" y="19327"/>
                </a:lnTo>
                <a:lnTo>
                  <a:pt x="81301" y="18144"/>
                </a:lnTo>
                <a:lnTo>
                  <a:pt x="81335" y="18190"/>
                </a:lnTo>
                <a:lnTo>
                  <a:pt x="81369" y="18212"/>
                </a:lnTo>
                <a:lnTo>
                  <a:pt x="81415" y="18235"/>
                </a:lnTo>
                <a:lnTo>
                  <a:pt x="81528" y="18235"/>
                </a:lnTo>
                <a:lnTo>
                  <a:pt x="81574" y="18212"/>
                </a:lnTo>
                <a:lnTo>
                  <a:pt x="81608" y="18178"/>
                </a:lnTo>
                <a:lnTo>
                  <a:pt x="81642" y="18144"/>
                </a:lnTo>
                <a:close/>
                <a:moveTo>
                  <a:pt x="46105" y="22262"/>
                </a:moveTo>
                <a:lnTo>
                  <a:pt x="48108" y="23411"/>
                </a:lnTo>
                <a:lnTo>
                  <a:pt x="48096" y="23445"/>
                </a:lnTo>
                <a:lnTo>
                  <a:pt x="48096" y="23491"/>
                </a:lnTo>
                <a:lnTo>
                  <a:pt x="48096" y="23525"/>
                </a:lnTo>
                <a:lnTo>
                  <a:pt x="48108" y="23559"/>
                </a:lnTo>
                <a:lnTo>
                  <a:pt x="48142" y="23616"/>
                </a:lnTo>
                <a:lnTo>
                  <a:pt x="48199" y="23661"/>
                </a:lnTo>
                <a:lnTo>
                  <a:pt x="48233" y="23673"/>
                </a:lnTo>
                <a:lnTo>
                  <a:pt x="48267" y="23673"/>
                </a:lnTo>
                <a:lnTo>
                  <a:pt x="48267" y="26004"/>
                </a:lnTo>
                <a:lnTo>
                  <a:pt x="48221" y="26016"/>
                </a:lnTo>
                <a:lnTo>
                  <a:pt x="48176" y="26027"/>
                </a:lnTo>
                <a:lnTo>
                  <a:pt x="48142" y="26050"/>
                </a:lnTo>
                <a:lnTo>
                  <a:pt x="48108" y="26084"/>
                </a:lnTo>
                <a:lnTo>
                  <a:pt x="48073" y="26118"/>
                </a:lnTo>
                <a:lnTo>
                  <a:pt x="48051" y="26152"/>
                </a:lnTo>
                <a:lnTo>
                  <a:pt x="48039" y="26198"/>
                </a:lnTo>
                <a:lnTo>
                  <a:pt x="48039" y="26243"/>
                </a:lnTo>
                <a:lnTo>
                  <a:pt x="48039" y="26289"/>
                </a:lnTo>
                <a:lnTo>
                  <a:pt x="48062" y="26334"/>
                </a:lnTo>
                <a:lnTo>
                  <a:pt x="46128" y="27449"/>
                </a:lnTo>
                <a:lnTo>
                  <a:pt x="46083" y="27404"/>
                </a:lnTo>
                <a:lnTo>
                  <a:pt x="46037" y="27370"/>
                </a:lnTo>
                <a:lnTo>
                  <a:pt x="45980" y="27347"/>
                </a:lnTo>
                <a:lnTo>
                  <a:pt x="45912" y="27335"/>
                </a:lnTo>
                <a:lnTo>
                  <a:pt x="45844" y="27347"/>
                </a:lnTo>
                <a:lnTo>
                  <a:pt x="45787" y="27370"/>
                </a:lnTo>
                <a:lnTo>
                  <a:pt x="45741" y="27404"/>
                </a:lnTo>
                <a:lnTo>
                  <a:pt x="45696" y="27449"/>
                </a:lnTo>
                <a:lnTo>
                  <a:pt x="43762" y="26334"/>
                </a:lnTo>
                <a:lnTo>
                  <a:pt x="43773" y="26289"/>
                </a:lnTo>
                <a:lnTo>
                  <a:pt x="43785" y="26243"/>
                </a:lnTo>
                <a:lnTo>
                  <a:pt x="43773" y="26198"/>
                </a:lnTo>
                <a:lnTo>
                  <a:pt x="43762" y="26164"/>
                </a:lnTo>
                <a:lnTo>
                  <a:pt x="43751" y="26118"/>
                </a:lnTo>
                <a:lnTo>
                  <a:pt x="43717" y="26084"/>
                </a:lnTo>
                <a:lnTo>
                  <a:pt x="43694" y="26050"/>
                </a:lnTo>
                <a:lnTo>
                  <a:pt x="43660" y="26027"/>
                </a:lnTo>
                <a:lnTo>
                  <a:pt x="43614" y="26016"/>
                </a:lnTo>
                <a:lnTo>
                  <a:pt x="43569" y="26004"/>
                </a:lnTo>
                <a:lnTo>
                  <a:pt x="43569" y="23752"/>
                </a:lnTo>
                <a:lnTo>
                  <a:pt x="43614" y="23741"/>
                </a:lnTo>
                <a:lnTo>
                  <a:pt x="43660" y="23718"/>
                </a:lnTo>
                <a:lnTo>
                  <a:pt x="43705" y="23695"/>
                </a:lnTo>
                <a:lnTo>
                  <a:pt x="43739" y="23661"/>
                </a:lnTo>
                <a:lnTo>
                  <a:pt x="43762" y="23627"/>
                </a:lnTo>
                <a:lnTo>
                  <a:pt x="43785" y="23582"/>
                </a:lnTo>
                <a:lnTo>
                  <a:pt x="43796" y="23536"/>
                </a:lnTo>
                <a:lnTo>
                  <a:pt x="43808" y="23491"/>
                </a:lnTo>
                <a:lnTo>
                  <a:pt x="43796" y="23434"/>
                </a:lnTo>
                <a:lnTo>
                  <a:pt x="43785" y="23388"/>
                </a:lnTo>
                <a:lnTo>
                  <a:pt x="45719" y="22262"/>
                </a:lnTo>
                <a:lnTo>
                  <a:pt x="45753" y="22307"/>
                </a:lnTo>
                <a:lnTo>
                  <a:pt x="45798" y="22342"/>
                </a:lnTo>
                <a:lnTo>
                  <a:pt x="45855" y="22364"/>
                </a:lnTo>
                <a:lnTo>
                  <a:pt x="45969" y="22364"/>
                </a:lnTo>
                <a:lnTo>
                  <a:pt x="46026" y="22342"/>
                </a:lnTo>
                <a:lnTo>
                  <a:pt x="46071" y="22307"/>
                </a:lnTo>
                <a:lnTo>
                  <a:pt x="46105" y="22262"/>
                </a:lnTo>
                <a:close/>
                <a:moveTo>
                  <a:pt x="12889" y="22239"/>
                </a:moveTo>
                <a:lnTo>
                  <a:pt x="14914" y="23411"/>
                </a:lnTo>
                <a:lnTo>
                  <a:pt x="14903" y="23445"/>
                </a:lnTo>
                <a:lnTo>
                  <a:pt x="14903" y="23491"/>
                </a:lnTo>
                <a:lnTo>
                  <a:pt x="14903" y="23525"/>
                </a:lnTo>
                <a:lnTo>
                  <a:pt x="14914" y="23559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3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6"/>
                </a:lnTo>
                <a:lnTo>
                  <a:pt x="14994" y="26039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8"/>
                </a:lnTo>
                <a:lnTo>
                  <a:pt x="14857" y="26243"/>
                </a:lnTo>
                <a:lnTo>
                  <a:pt x="14869" y="26289"/>
                </a:lnTo>
                <a:lnTo>
                  <a:pt x="14880" y="26334"/>
                </a:lnTo>
                <a:lnTo>
                  <a:pt x="12935" y="27461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7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9"/>
                </a:lnTo>
                <a:lnTo>
                  <a:pt x="10591" y="26243"/>
                </a:lnTo>
                <a:lnTo>
                  <a:pt x="10580" y="26198"/>
                </a:lnTo>
                <a:lnTo>
                  <a:pt x="10569" y="26164"/>
                </a:lnTo>
                <a:lnTo>
                  <a:pt x="10557" y="26130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6"/>
                </a:lnTo>
                <a:lnTo>
                  <a:pt x="10387" y="23707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5"/>
                </a:lnTo>
                <a:lnTo>
                  <a:pt x="10580" y="23491"/>
                </a:lnTo>
                <a:lnTo>
                  <a:pt x="10569" y="23445"/>
                </a:lnTo>
                <a:lnTo>
                  <a:pt x="10557" y="23411"/>
                </a:lnTo>
                <a:lnTo>
                  <a:pt x="12571" y="22239"/>
                </a:lnTo>
                <a:lnTo>
                  <a:pt x="12605" y="22285"/>
                </a:lnTo>
                <a:lnTo>
                  <a:pt x="12639" y="22307"/>
                </a:lnTo>
                <a:lnTo>
                  <a:pt x="12685" y="22319"/>
                </a:lnTo>
                <a:lnTo>
                  <a:pt x="12730" y="22330"/>
                </a:lnTo>
                <a:lnTo>
                  <a:pt x="12776" y="22319"/>
                </a:lnTo>
                <a:lnTo>
                  <a:pt x="12821" y="22307"/>
                </a:lnTo>
                <a:lnTo>
                  <a:pt x="12855" y="22273"/>
                </a:lnTo>
                <a:lnTo>
                  <a:pt x="12889" y="22239"/>
                </a:lnTo>
                <a:close/>
                <a:moveTo>
                  <a:pt x="31852" y="22239"/>
                </a:moveTo>
                <a:lnTo>
                  <a:pt x="33866" y="23400"/>
                </a:lnTo>
                <a:lnTo>
                  <a:pt x="33854" y="23445"/>
                </a:lnTo>
                <a:lnTo>
                  <a:pt x="33843" y="23491"/>
                </a:lnTo>
                <a:lnTo>
                  <a:pt x="33843" y="23525"/>
                </a:lnTo>
                <a:lnTo>
                  <a:pt x="33854" y="23570"/>
                </a:lnTo>
                <a:lnTo>
                  <a:pt x="33877" y="23604"/>
                </a:lnTo>
                <a:lnTo>
                  <a:pt x="33900" y="23638"/>
                </a:lnTo>
                <a:lnTo>
                  <a:pt x="33934" y="23661"/>
                </a:lnTo>
                <a:lnTo>
                  <a:pt x="33968" y="23684"/>
                </a:lnTo>
                <a:lnTo>
                  <a:pt x="34002" y="23695"/>
                </a:lnTo>
                <a:lnTo>
                  <a:pt x="34048" y="23707"/>
                </a:lnTo>
                <a:lnTo>
                  <a:pt x="34048" y="26027"/>
                </a:lnTo>
                <a:lnTo>
                  <a:pt x="34002" y="26039"/>
                </a:lnTo>
                <a:lnTo>
                  <a:pt x="33968" y="26050"/>
                </a:lnTo>
                <a:lnTo>
                  <a:pt x="33934" y="26073"/>
                </a:lnTo>
                <a:lnTo>
                  <a:pt x="33900" y="26095"/>
                </a:lnTo>
                <a:lnTo>
                  <a:pt x="33877" y="26130"/>
                </a:lnTo>
                <a:lnTo>
                  <a:pt x="33854" y="26164"/>
                </a:lnTo>
                <a:lnTo>
                  <a:pt x="33843" y="26209"/>
                </a:lnTo>
                <a:lnTo>
                  <a:pt x="33843" y="26243"/>
                </a:lnTo>
                <a:lnTo>
                  <a:pt x="33843" y="26289"/>
                </a:lnTo>
                <a:lnTo>
                  <a:pt x="33854" y="26323"/>
                </a:lnTo>
                <a:lnTo>
                  <a:pt x="31898" y="27461"/>
                </a:lnTo>
                <a:lnTo>
                  <a:pt x="31863" y="27404"/>
                </a:lnTo>
                <a:lnTo>
                  <a:pt x="31807" y="27370"/>
                </a:lnTo>
                <a:lnTo>
                  <a:pt x="31750" y="27347"/>
                </a:lnTo>
                <a:lnTo>
                  <a:pt x="31625" y="27347"/>
                </a:lnTo>
                <a:lnTo>
                  <a:pt x="31568" y="27370"/>
                </a:lnTo>
                <a:lnTo>
                  <a:pt x="31522" y="27404"/>
                </a:lnTo>
                <a:lnTo>
                  <a:pt x="31477" y="27449"/>
                </a:lnTo>
                <a:lnTo>
                  <a:pt x="29531" y="26323"/>
                </a:lnTo>
                <a:lnTo>
                  <a:pt x="29543" y="26289"/>
                </a:lnTo>
                <a:lnTo>
                  <a:pt x="29543" y="26243"/>
                </a:lnTo>
                <a:lnTo>
                  <a:pt x="29543" y="26198"/>
                </a:lnTo>
                <a:lnTo>
                  <a:pt x="29531" y="26164"/>
                </a:lnTo>
                <a:lnTo>
                  <a:pt x="29509" y="26130"/>
                </a:lnTo>
                <a:lnTo>
                  <a:pt x="29486" y="26095"/>
                </a:lnTo>
                <a:lnTo>
                  <a:pt x="29463" y="26073"/>
                </a:lnTo>
                <a:lnTo>
                  <a:pt x="29429" y="26050"/>
                </a:lnTo>
                <a:lnTo>
                  <a:pt x="29384" y="26027"/>
                </a:lnTo>
                <a:lnTo>
                  <a:pt x="29349" y="26016"/>
                </a:lnTo>
                <a:lnTo>
                  <a:pt x="29349" y="23673"/>
                </a:lnTo>
                <a:lnTo>
                  <a:pt x="29406" y="23650"/>
                </a:lnTo>
                <a:lnTo>
                  <a:pt x="29463" y="23604"/>
                </a:lnTo>
                <a:lnTo>
                  <a:pt x="29486" y="23547"/>
                </a:lnTo>
                <a:lnTo>
                  <a:pt x="29497" y="23491"/>
                </a:lnTo>
                <a:lnTo>
                  <a:pt x="29486" y="23422"/>
                </a:lnTo>
                <a:lnTo>
                  <a:pt x="31534" y="22239"/>
                </a:lnTo>
                <a:lnTo>
                  <a:pt x="31568" y="22273"/>
                </a:lnTo>
                <a:lnTo>
                  <a:pt x="31602" y="22307"/>
                </a:lnTo>
                <a:lnTo>
                  <a:pt x="31647" y="22319"/>
                </a:lnTo>
                <a:lnTo>
                  <a:pt x="31693" y="22330"/>
                </a:lnTo>
                <a:lnTo>
                  <a:pt x="31738" y="22319"/>
                </a:lnTo>
                <a:lnTo>
                  <a:pt x="31784" y="22307"/>
                </a:lnTo>
                <a:lnTo>
                  <a:pt x="31818" y="22273"/>
                </a:lnTo>
                <a:lnTo>
                  <a:pt x="31852" y="22239"/>
                </a:lnTo>
                <a:close/>
                <a:moveTo>
                  <a:pt x="36652" y="22273"/>
                </a:moveTo>
                <a:lnTo>
                  <a:pt x="38609" y="23411"/>
                </a:lnTo>
                <a:lnTo>
                  <a:pt x="38598" y="23445"/>
                </a:lnTo>
                <a:lnTo>
                  <a:pt x="38598" y="23491"/>
                </a:lnTo>
                <a:lnTo>
                  <a:pt x="38598" y="23525"/>
                </a:lnTo>
                <a:lnTo>
                  <a:pt x="38609" y="23570"/>
                </a:lnTo>
                <a:lnTo>
                  <a:pt x="38632" y="23593"/>
                </a:lnTo>
                <a:lnTo>
                  <a:pt x="38655" y="23627"/>
                </a:lnTo>
                <a:lnTo>
                  <a:pt x="38677" y="23650"/>
                </a:lnTo>
                <a:lnTo>
                  <a:pt x="38711" y="23673"/>
                </a:lnTo>
                <a:lnTo>
                  <a:pt x="38746" y="23684"/>
                </a:lnTo>
                <a:lnTo>
                  <a:pt x="38780" y="23695"/>
                </a:lnTo>
                <a:lnTo>
                  <a:pt x="38780" y="26027"/>
                </a:lnTo>
                <a:lnTo>
                  <a:pt x="38746" y="26039"/>
                </a:lnTo>
                <a:lnTo>
                  <a:pt x="38711" y="26050"/>
                </a:lnTo>
                <a:lnTo>
                  <a:pt x="38677" y="26073"/>
                </a:lnTo>
                <a:lnTo>
                  <a:pt x="38643" y="26095"/>
                </a:lnTo>
                <a:lnTo>
                  <a:pt x="38620" y="26130"/>
                </a:lnTo>
                <a:lnTo>
                  <a:pt x="38598" y="26164"/>
                </a:lnTo>
                <a:lnTo>
                  <a:pt x="38586" y="26209"/>
                </a:lnTo>
                <a:lnTo>
                  <a:pt x="38586" y="26243"/>
                </a:lnTo>
                <a:lnTo>
                  <a:pt x="38586" y="26289"/>
                </a:lnTo>
                <a:lnTo>
                  <a:pt x="38598" y="26323"/>
                </a:lnTo>
                <a:lnTo>
                  <a:pt x="36641" y="27461"/>
                </a:lnTo>
                <a:lnTo>
                  <a:pt x="36607" y="27404"/>
                </a:lnTo>
                <a:lnTo>
                  <a:pt x="36550" y="27370"/>
                </a:lnTo>
                <a:lnTo>
                  <a:pt x="36493" y="27347"/>
                </a:lnTo>
                <a:lnTo>
                  <a:pt x="36425" y="27335"/>
                </a:lnTo>
                <a:lnTo>
                  <a:pt x="36368" y="27347"/>
                </a:lnTo>
                <a:lnTo>
                  <a:pt x="36311" y="27370"/>
                </a:lnTo>
                <a:lnTo>
                  <a:pt x="36266" y="27404"/>
                </a:lnTo>
                <a:lnTo>
                  <a:pt x="36220" y="27449"/>
                </a:lnTo>
                <a:lnTo>
                  <a:pt x="34264" y="26323"/>
                </a:lnTo>
                <a:lnTo>
                  <a:pt x="34275" y="26278"/>
                </a:lnTo>
                <a:lnTo>
                  <a:pt x="34275" y="26243"/>
                </a:lnTo>
                <a:lnTo>
                  <a:pt x="34275" y="26209"/>
                </a:lnTo>
                <a:lnTo>
                  <a:pt x="34264" y="26164"/>
                </a:lnTo>
                <a:lnTo>
                  <a:pt x="34241" y="26130"/>
                </a:lnTo>
                <a:lnTo>
                  <a:pt x="34218" y="26107"/>
                </a:lnTo>
                <a:lnTo>
                  <a:pt x="34161" y="26050"/>
                </a:lnTo>
                <a:lnTo>
                  <a:pt x="34127" y="26039"/>
                </a:lnTo>
                <a:lnTo>
                  <a:pt x="34093" y="26027"/>
                </a:lnTo>
                <a:lnTo>
                  <a:pt x="34093" y="23695"/>
                </a:lnTo>
                <a:lnTo>
                  <a:pt x="34127" y="23695"/>
                </a:lnTo>
                <a:lnTo>
                  <a:pt x="34161" y="23673"/>
                </a:lnTo>
                <a:lnTo>
                  <a:pt x="34218" y="23627"/>
                </a:lnTo>
                <a:lnTo>
                  <a:pt x="34264" y="23570"/>
                </a:lnTo>
                <a:lnTo>
                  <a:pt x="34275" y="23525"/>
                </a:lnTo>
                <a:lnTo>
                  <a:pt x="34275" y="23491"/>
                </a:lnTo>
                <a:lnTo>
                  <a:pt x="34275" y="23445"/>
                </a:lnTo>
                <a:lnTo>
                  <a:pt x="34264" y="23411"/>
                </a:lnTo>
                <a:lnTo>
                  <a:pt x="36209" y="22285"/>
                </a:lnTo>
                <a:lnTo>
                  <a:pt x="36254" y="22330"/>
                </a:lnTo>
                <a:lnTo>
                  <a:pt x="36300" y="22364"/>
                </a:lnTo>
                <a:lnTo>
                  <a:pt x="36368" y="22387"/>
                </a:lnTo>
                <a:lnTo>
                  <a:pt x="36425" y="22398"/>
                </a:lnTo>
                <a:lnTo>
                  <a:pt x="36493" y="22387"/>
                </a:lnTo>
                <a:lnTo>
                  <a:pt x="36561" y="22364"/>
                </a:lnTo>
                <a:lnTo>
                  <a:pt x="36607" y="22330"/>
                </a:lnTo>
                <a:lnTo>
                  <a:pt x="36652" y="22273"/>
                </a:lnTo>
                <a:close/>
                <a:moveTo>
                  <a:pt x="69778" y="22239"/>
                </a:moveTo>
                <a:lnTo>
                  <a:pt x="71802" y="23411"/>
                </a:lnTo>
                <a:lnTo>
                  <a:pt x="71791" y="23445"/>
                </a:lnTo>
                <a:lnTo>
                  <a:pt x="71791" y="23491"/>
                </a:lnTo>
                <a:lnTo>
                  <a:pt x="71791" y="23525"/>
                </a:lnTo>
                <a:lnTo>
                  <a:pt x="71802" y="23559"/>
                </a:lnTo>
                <a:lnTo>
                  <a:pt x="71848" y="23627"/>
                </a:lnTo>
                <a:lnTo>
                  <a:pt x="71905" y="23661"/>
                </a:lnTo>
                <a:lnTo>
                  <a:pt x="71939" y="23673"/>
                </a:lnTo>
                <a:lnTo>
                  <a:pt x="71973" y="23684"/>
                </a:lnTo>
                <a:lnTo>
                  <a:pt x="71973" y="26004"/>
                </a:lnTo>
                <a:lnTo>
                  <a:pt x="71928" y="26016"/>
                </a:lnTo>
                <a:lnTo>
                  <a:pt x="71882" y="26039"/>
                </a:lnTo>
                <a:lnTo>
                  <a:pt x="71848" y="26061"/>
                </a:lnTo>
                <a:lnTo>
                  <a:pt x="71814" y="26084"/>
                </a:lnTo>
                <a:lnTo>
                  <a:pt x="71791" y="26118"/>
                </a:lnTo>
                <a:lnTo>
                  <a:pt x="71768" y="26152"/>
                </a:lnTo>
                <a:lnTo>
                  <a:pt x="71757" y="26198"/>
                </a:lnTo>
                <a:lnTo>
                  <a:pt x="71757" y="26243"/>
                </a:lnTo>
                <a:lnTo>
                  <a:pt x="71757" y="26289"/>
                </a:lnTo>
                <a:lnTo>
                  <a:pt x="71768" y="26334"/>
                </a:lnTo>
                <a:lnTo>
                  <a:pt x="69823" y="27461"/>
                </a:lnTo>
                <a:lnTo>
                  <a:pt x="69789" y="27415"/>
                </a:lnTo>
                <a:lnTo>
                  <a:pt x="69744" y="27381"/>
                </a:lnTo>
                <a:lnTo>
                  <a:pt x="69687" y="27358"/>
                </a:lnTo>
                <a:lnTo>
                  <a:pt x="69618" y="27347"/>
                </a:lnTo>
                <a:lnTo>
                  <a:pt x="69562" y="27358"/>
                </a:lnTo>
                <a:lnTo>
                  <a:pt x="69505" y="27381"/>
                </a:lnTo>
                <a:lnTo>
                  <a:pt x="69459" y="27415"/>
                </a:lnTo>
                <a:lnTo>
                  <a:pt x="69414" y="27449"/>
                </a:lnTo>
                <a:lnTo>
                  <a:pt x="67468" y="26323"/>
                </a:lnTo>
                <a:lnTo>
                  <a:pt x="67468" y="26289"/>
                </a:lnTo>
                <a:lnTo>
                  <a:pt x="67480" y="26243"/>
                </a:lnTo>
                <a:lnTo>
                  <a:pt x="67468" y="26198"/>
                </a:lnTo>
                <a:lnTo>
                  <a:pt x="67457" y="26164"/>
                </a:lnTo>
                <a:lnTo>
                  <a:pt x="67446" y="26130"/>
                </a:lnTo>
                <a:lnTo>
                  <a:pt x="67423" y="26095"/>
                </a:lnTo>
                <a:lnTo>
                  <a:pt x="67389" y="26061"/>
                </a:lnTo>
                <a:lnTo>
                  <a:pt x="67355" y="26050"/>
                </a:lnTo>
                <a:lnTo>
                  <a:pt x="67321" y="26027"/>
                </a:lnTo>
                <a:lnTo>
                  <a:pt x="67275" y="26016"/>
                </a:lnTo>
                <a:lnTo>
                  <a:pt x="67275" y="23707"/>
                </a:lnTo>
                <a:lnTo>
                  <a:pt x="67309" y="23695"/>
                </a:lnTo>
                <a:lnTo>
                  <a:pt x="67355" y="23684"/>
                </a:lnTo>
                <a:lnTo>
                  <a:pt x="67389" y="23661"/>
                </a:lnTo>
                <a:lnTo>
                  <a:pt x="67412" y="23627"/>
                </a:lnTo>
                <a:lnTo>
                  <a:pt x="67434" y="23604"/>
                </a:lnTo>
                <a:lnTo>
                  <a:pt x="67457" y="23570"/>
                </a:lnTo>
                <a:lnTo>
                  <a:pt x="67468" y="23525"/>
                </a:lnTo>
                <a:lnTo>
                  <a:pt x="67468" y="23491"/>
                </a:lnTo>
                <a:lnTo>
                  <a:pt x="67468" y="23445"/>
                </a:lnTo>
                <a:lnTo>
                  <a:pt x="67446" y="23411"/>
                </a:lnTo>
                <a:lnTo>
                  <a:pt x="69459" y="22239"/>
                </a:lnTo>
                <a:lnTo>
                  <a:pt x="69493" y="22285"/>
                </a:lnTo>
                <a:lnTo>
                  <a:pt x="69527" y="22307"/>
                </a:lnTo>
                <a:lnTo>
                  <a:pt x="69573" y="22319"/>
                </a:lnTo>
                <a:lnTo>
                  <a:pt x="69618" y="22330"/>
                </a:lnTo>
                <a:lnTo>
                  <a:pt x="69664" y="22319"/>
                </a:lnTo>
                <a:lnTo>
                  <a:pt x="69709" y="22307"/>
                </a:lnTo>
                <a:lnTo>
                  <a:pt x="69755" y="22273"/>
                </a:lnTo>
                <a:lnTo>
                  <a:pt x="69778" y="22239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1"/>
                </a:lnTo>
                <a:lnTo>
                  <a:pt x="5438" y="23559"/>
                </a:lnTo>
                <a:lnTo>
                  <a:pt x="5473" y="23616"/>
                </a:lnTo>
                <a:lnTo>
                  <a:pt x="5529" y="23661"/>
                </a:lnTo>
                <a:lnTo>
                  <a:pt x="5598" y="23673"/>
                </a:lnTo>
                <a:lnTo>
                  <a:pt x="5598" y="26004"/>
                </a:lnTo>
                <a:lnTo>
                  <a:pt x="5552" y="26016"/>
                </a:lnTo>
                <a:lnTo>
                  <a:pt x="5507" y="26027"/>
                </a:lnTo>
                <a:lnTo>
                  <a:pt x="5473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2" y="26198"/>
                </a:lnTo>
                <a:lnTo>
                  <a:pt x="5382" y="26243"/>
                </a:lnTo>
                <a:lnTo>
                  <a:pt x="5382" y="26289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4"/>
                </a:lnTo>
                <a:lnTo>
                  <a:pt x="3300" y="27381"/>
                </a:lnTo>
                <a:lnTo>
                  <a:pt x="3254" y="27370"/>
                </a:lnTo>
                <a:lnTo>
                  <a:pt x="3197" y="27381"/>
                </a:lnTo>
                <a:lnTo>
                  <a:pt x="3152" y="27404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2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3"/>
                </a:lnTo>
                <a:lnTo>
                  <a:pt x="900" y="26050"/>
                </a:lnTo>
                <a:lnTo>
                  <a:pt x="900" y="23741"/>
                </a:lnTo>
                <a:lnTo>
                  <a:pt x="945" y="23729"/>
                </a:lnTo>
                <a:lnTo>
                  <a:pt x="991" y="23707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2"/>
                </a:lnTo>
                <a:lnTo>
                  <a:pt x="1127" y="23536"/>
                </a:lnTo>
                <a:lnTo>
                  <a:pt x="1127" y="23491"/>
                </a:lnTo>
                <a:lnTo>
                  <a:pt x="1127" y="23434"/>
                </a:lnTo>
                <a:lnTo>
                  <a:pt x="1104" y="23388"/>
                </a:lnTo>
                <a:lnTo>
                  <a:pt x="3050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6"/>
                </a:lnTo>
                <a:lnTo>
                  <a:pt x="3254" y="22376"/>
                </a:lnTo>
                <a:lnTo>
                  <a:pt x="3311" y="22364"/>
                </a:lnTo>
                <a:lnTo>
                  <a:pt x="3368" y="22353"/>
                </a:lnTo>
                <a:lnTo>
                  <a:pt x="3414" y="22307"/>
                </a:lnTo>
                <a:lnTo>
                  <a:pt x="3448" y="22262"/>
                </a:lnTo>
                <a:close/>
                <a:moveTo>
                  <a:pt x="22399" y="22262"/>
                </a:moveTo>
                <a:lnTo>
                  <a:pt x="24413" y="23422"/>
                </a:lnTo>
                <a:lnTo>
                  <a:pt x="24401" y="23491"/>
                </a:lnTo>
                <a:lnTo>
                  <a:pt x="24413" y="23547"/>
                </a:lnTo>
                <a:lnTo>
                  <a:pt x="24447" y="23604"/>
                </a:lnTo>
                <a:lnTo>
                  <a:pt x="24504" y="23638"/>
                </a:lnTo>
                <a:lnTo>
                  <a:pt x="24560" y="23661"/>
                </a:lnTo>
                <a:lnTo>
                  <a:pt x="24560" y="26050"/>
                </a:lnTo>
                <a:lnTo>
                  <a:pt x="24526" y="26050"/>
                </a:lnTo>
                <a:lnTo>
                  <a:pt x="24492" y="26061"/>
                </a:lnTo>
                <a:lnTo>
                  <a:pt x="24435" y="26107"/>
                </a:lnTo>
                <a:lnTo>
                  <a:pt x="24390" y="26175"/>
                </a:lnTo>
                <a:lnTo>
                  <a:pt x="24378" y="26209"/>
                </a:lnTo>
                <a:lnTo>
                  <a:pt x="24378" y="26243"/>
                </a:lnTo>
                <a:lnTo>
                  <a:pt x="24378" y="26278"/>
                </a:lnTo>
                <a:lnTo>
                  <a:pt x="24390" y="26312"/>
                </a:lnTo>
                <a:lnTo>
                  <a:pt x="22388" y="27472"/>
                </a:lnTo>
                <a:lnTo>
                  <a:pt x="22354" y="27438"/>
                </a:lnTo>
                <a:lnTo>
                  <a:pt x="22308" y="27404"/>
                </a:lnTo>
                <a:lnTo>
                  <a:pt x="22263" y="27381"/>
                </a:lnTo>
                <a:lnTo>
                  <a:pt x="22160" y="27381"/>
                </a:lnTo>
                <a:lnTo>
                  <a:pt x="22103" y="27404"/>
                </a:lnTo>
                <a:lnTo>
                  <a:pt x="22069" y="27426"/>
                </a:lnTo>
                <a:lnTo>
                  <a:pt x="22035" y="27472"/>
                </a:lnTo>
                <a:lnTo>
                  <a:pt x="20033" y="26312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8" y="26107"/>
                </a:lnTo>
                <a:lnTo>
                  <a:pt x="19931" y="26073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3"/>
                </a:lnTo>
                <a:lnTo>
                  <a:pt x="19988" y="23627"/>
                </a:lnTo>
                <a:lnTo>
                  <a:pt x="20033" y="23559"/>
                </a:lnTo>
                <a:lnTo>
                  <a:pt x="20044" y="23525"/>
                </a:lnTo>
                <a:lnTo>
                  <a:pt x="20044" y="23491"/>
                </a:lnTo>
                <a:lnTo>
                  <a:pt x="20044" y="23445"/>
                </a:lnTo>
                <a:lnTo>
                  <a:pt x="20033" y="23411"/>
                </a:lnTo>
                <a:lnTo>
                  <a:pt x="22012" y="22262"/>
                </a:lnTo>
                <a:lnTo>
                  <a:pt x="22058" y="22307"/>
                </a:lnTo>
                <a:lnTo>
                  <a:pt x="22103" y="22342"/>
                </a:lnTo>
                <a:lnTo>
                  <a:pt x="22149" y="22364"/>
                </a:lnTo>
                <a:lnTo>
                  <a:pt x="22206" y="22376"/>
                </a:lnTo>
                <a:lnTo>
                  <a:pt x="22274" y="22364"/>
                </a:lnTo>
                <a:lnTo>
                  <a:pt x="22319" y="22342"/>
                </a:lnTo>
                <a:lnTo>
                  <a:pt x="22365" y="22307"/>
                </a:lnTo>
                <a:lnTo>
                  <a:pt x="22399" y="22262"/>
                </a:lnTo>
                <a:close/>
                <a:moveTo>
                  <a:pt x="41351" y="22251"/>
                </a:moveTo>
                <a:lnTo>
                  <a:pt x="43296" y="23377"/>
                </a:lnTo>
                <a:lnTo>
                  <a:pt x="43284" y="23434"/>
                </a:lnTo>
                <a:lnTo>
                  <a:pt x="43273" y="23491"/>
                </a:lnTo>
                <a:lnTo>
                  <a:pt x="43284" y="23536"/>
                </a:lnTo>
                <a:lnTo>
                  <a:pt x="43296" y="23593"/>
                </a:lnTo>
                <a:lnTo>
                  <a:pt x="43318" y="23627"/>
                </a:lnTo>
                <a:lnTo>
                  <a:pt x="43353" y="23673"/>
                </a:lnTo>
                <a:lnTo>
                  <a:pt x="43387" y="23707"/>
                </a:lnTo>
                <a:lnTo>
                  <a:pt x="43432" y="23729"/>
                </a:lnTo>
                <a:lnTo>
                  <a:pt x="43478" y="23741"/>
                </a:lnTo>
                <a:lnTo>
                  <a:pt x="43523" y="23752"/>
                </a:lnTo>
                <a:lnTo>
                  <a:pt x="43523" y="26004"/>
                </a:lnTo>
                <a:lnTo>
                  <a:pt x="43478" y="26016"/>
                </a:lnTo>
                <a:lnTo>
                  <a:pt x="43432" y="26027"/>
                </a:lnTo>
                <a:lnTo>
                  <a:pt x="43398" y="26050"/>
                </a:lnTo>
                <a:lnTo>
                  <a:pt x="43364" y="26084"/>
                </a:lnTo>
                <a:lnTo>
                  <a:pt x="43330" y="26118"/>
                </a:lnTo>
                <a:lnTo>
                  <a:pt x="43318" y="26152"/>
                </a:lnTo>
                <a:lnTo>
                  <a:pt x="43296" y="26198"/>
                </a:lnTo>
                <a:lnTo>
                  <a:pt x="43296" y="26243"/>
                </a:lnTo>
                <a:lnTo>
                  <a:pt x="43296" y="26289"/>
                </a:lnTo>
                <a:lnTo>
                  <a:pt x="43318" y="26334"/>
                </a:lnTo>
                <a:lnTo>
                  <a:pt x="41362" y="27472"/>
                </a:lnTo>
                <a:lnTo>
                  <a:pt x="41328" y="27426"/>
                </a:lnTo>
                <a:lnTo>
                  <a:pt x="41282" y="27392"/>
                </a:lnTo>
                <a:lnTo>
                  <a:pt x="41225" y="27370"/>
                </a:lnTo>
                <a:lnTo>
                  <a:pt x="41112" y="27370"/>
                </a:lnTo>
                <a:lnTo>
                  <a:pt x="41066" y="27392"/>
                </a:lnTo>
                <a:lnTo>
                  <a:pt x="41021" y="27426"/>
                </a:lnTo>
                <a:lnTo>
                  <a:pt x="40987" y="27461"/>
                </a:lnTo>
                <a:lnTo>
                  <a:pt x="39007" y="26312"/>
                </a:lnTo>
                <a:lnTo>
                  <a:pt x="39019" y="26243"/>
                </a:lnTo>
                <a:lnTo>
                  <a:pt x="39007" y="26209"/>
                </a:lnTo>
                <a:lnTo>
                  <a:pt x="38996" y="26164"/>
                </a:lnTo>
                <a:lnTo>
                  <a:pt x="38962" y="26107"/>
                </a:lnTo>
                <a:lnTo>
                  <a:pt x="38905" y="26061"/>
                </a:lnTo>
                <a:lnTo>
                  <a:pt x="38871" y="26039"/>
                </a:lnTo>
                <a:lnTo>
                  <a:pt x="38825" y="26039"/>
                </a:lnTo>
                <a:lnTo>
                  <a:pt x="38825" y="23695"/>
                </a:lnTo>
                <a:lnTo>
                  <a:pt x="38893" y="23673"/>
                </a:lnTo>
                <a:lnTo>
                  <a:pt x="38950" y="23627"/>
                </a:lnTo>
                <a:lnTo>
                  <a:pt x="38996" y="23559"/>
                </a:lnTo>
                <a:lnTo>
                  <a:pt x="38996" y="23525"/>
                </a:lnTo>
                <a:lnTo>
                  <a:pt x="39007" y="23491"/>
                </a:lnTo>
                <a:lnTo>
                  <a:pt x="38996" y="23445"/>
                </a:lnTo>
                <a:lnTo>
                  <a:pt x="38996" y="23411"/>
                </a:lnTo>
                <a:lnTo>
                  <a:pt x="40998" y="22262"/>
                </a:lnTo>
                <a:lnTo>
                  <a:pt x="41021" y="22296"/>
                </a:lnTo>
                <a:lnTo>
                  <a:pt x="41066" y="22330"/>
                </a:lnTo>
                <a:lnTo>
                  <a:pt x="41112" y="22342"/>
                </a:lnTo>
                <a:lnTo>
                  <a:pt x="41169" y="22353"/>
                </a:lnTo>
                <a:lnTo>
                  <a:pt x="41225" y="22342"/>
                </a:lnTo>
                <a:lnTo>
                  <a:pt x="41271" y="22330"/>
                </a:lnTo>
                <a:lnTo>
                  <a:pt x="41316" y="22296"/>
                </a:lnTo>
                <a:lnTo>
                  <a:pt x="41351" y="22251"/>
                </a:lnTo>
                <a:close/>
                <a:moveTo>
                  <a:pt x="60336" y="22262"/>
                </a:moveTo>
                <a:lnTo>
                  <a:pt x="62338" y="23422"/>
                </a:lnTo>
                <a:lnTo>
                  <a:pt x="62327" y="23456"/>
                </a:lnTo>
                <a:lnTo>
                  <a:pt x="62315" y="23491"/>
                </a:lnTo>
                <a:lnTo>
                  <a:pt x="62338" y="23559"/>
                </a:lnTo>
                <a:lnTo>
                  <a:pt x="62372" y="23616"/>
                </a:lnTo>
                <a:lnTo>
                  <a:pt x="62418" y="23661"/>
                </a:lnTo>
                <a:lnTo>
                  <a:pt x="62486" y="23673"/>
                </a:lnTo>
                <a:lnTo>
                  <a:pt x="62486" y="26004"/>
                </a:lnTo>
                <a:lnTo>
                  <a:pt x="62441" y="26016"/>
                </a:lnTo>
                <a:lnTo>
                  <a:pt x="62406" y="26027"/>
                </a:lnTo>
                <a:lnTo>
                  <a:pt x="62361" y="26050"/>
                </a:lnTo>
                <a:lnTo>
                  <a:pt x="62338" y="26084"/>
                </a:lnTo>
                <a:lnTo>
                  <a:pt x="62304" y="26118"/>
                </a:lnTo>
                <a:lnTo>
                  <a:pt x="62293" y="26152"/>
                </a:lnTo>
                <a:lnTo>
                  <a:pt x="62270" y="26198"/>
                </a:lnTo>
                <a:lnTo>
                  <a:pt x="62270" y="26243"/>
                </a:lnTo>
                <a:lnTo>
                  <a:pt x="62270" y="26289"/>
                </a:lnTo>
                <a:lnTo>
                  <a:pt x="62293" y="26334"/>
                </a:lnTo>
                <a:lnTo>
                  <a:pt x="60325" y="27472"/>
                </a:lnTo>
                <a:lnTo>
                  <a:pt x="60291" y="27426"/>
                </a:lnTo>
                <a:lnTo>
                  <a:pt x="60245" y="27404"/>
                </a:lnTo>
                <a:lnTo>
                  <a:pt x="60200" y="27381"/>
                </a:lnTo>
                <a:lnTo>
                  <a:pt x="60143" y="27370"/>
                </a:lnTo>
                <a:lnTo>
                  <a:pt x="60086" y="27381"/>
                </a:lnTo>
                <a:lnTo>
                  <a:pt x="60040" y="27404"/>
                </a:lnTo>
                <a:lnTo>
                  <a:pt x="59995" y="27426"/>
                </a:lnTo>
                <a:lnTo>
                  <a:pt x="59961" y="27472"/>
                </a:lnTo>
                <a:lnTo>
                  <a:pt x="57959" y="26312"/>
                </a:lnTo>
                <a:lnTo>
                  <a:pt x="57970" y="26243"/>
                </a:lnTo>
                <a:lnTo>
                  <a:pt x="57959" y="26209"/>
                </a:lnTo>
                <a:lnTo>
                  <a:pt x="57947" y="26175"/>
                </a:lnTo>
                <a:lnTo>
                  <a:pt x="57913" y="26118"/>
                </a:lnTo>
                <a:lnTo>
                  <a:pt x="57856" y="26073"/>
                </a:lnTo>
                <a:lnTo>
                  <a:pt x="57799" y="26050"/>
                </a:lnTo>
                <a:lnTo>
                  <a:pt x="57799" y="23741"/>
                </a:lnTo>
                <a:lnTo>
                  <a:pt x="57845" y="23729"/>
                </a:lnTo>
                <a:lnTo>
                  <a:pt x="57879" y="23707"/>
                </a:lnTo>
                <a:lnTo>
                  <a:pt x="57924" y="23684"/>
                </a:lnTo>
                <a:lnTo>
                  <a:pt x="57959" y="23661"/>
                </a:lnTo>
                <a:lnTo>
                  <a:pt x="57981" y="23627"/>
                </a:lnTo>
                <a:lnTo>
                  <a:pt x="58004" y="23582"/>
                </a:lnTo>
                <a:lnTo>
                  <a:pt x="58015" y="23536"/>
                </a:lnTo>
                <a:lnTo>
                  <a:pt x="58015" y="23491"/>
                </a:lnTo>
                <a:lnTo>
                  <a:pt x="58015" y="23434"/>
                </a:lnTo>
                <a:lnTo>
                  <a:pt x="58004" y="23388"/>
                </a:lnTo>
                <a:lnTo>
                  <a:pt x="59938" y="22262"/>
                </a:lnTo>
                <a:lnTo>
                  <a:pt x="59983" y="22307"/>
                </a:lnTo>
                <a:lnTo>
                  <a:pt x="60029" y="22353"/>
                </a:lnTo>
                <a:lnTo>
                  <a:pt x="60074" y="22376"/>
                </a:lnTo>
                <a:lnTo>
                  <a:pt x="60143" y="22376"/>
                </a:lnTo>
                <a:lnTo>
                  <a:pt x="60200" y="22364"/>
                </a:lnTo>
                <a:lnTo>
                  <a:pt x="60256" y="22353"/>
                </a:lnTo>
                <a:lnTo>
                  <a:pt x="60302" y="22307"/>
                </a:lnTo>
                <a:lnTo>
                  <a:pt x="60336" y="22262"/>
                </a:lnTo>
                <a:close/>
                <a:moveTo>
                  <a:pt x="79299" y="22262"/>
                </a:moveTo>
                <a:lnTo>
                  <a:pt x="81312" y="23422"/>
                </a:lnTo>
                <a:lnTo>
                  <a:pt x="81301" y="23491"/>
                </a:lnTo>
                <a:lnTo>
                  <a:pt x="81312" y="23547"/>
                </a:lnTo>
                <a:lnTo>
                  <a:pt x="81346" y="23604"/>
                </a:lnTo>
                <a:lnTo>
                  <a:pt x="81392" y="23638"/>
                </a:lnTo>
                <a:lnTo>
                  <a:pt x="81449" y="23661"/>
                </a:lnTo>
                <a:lnTo>
                  <a:pt x="81449" y="26050"/>
                </a:lnTo>
                <a:lnTo>
                  <a:pt x="81415" y="26050"/>
                </a:lnTo>
                <a:lnTo>
                  <a:pt x="81381" y="26061"/>
                </a:lnTo>
                <a:lnTo>
                  <a:pt x="81324" y="26107"/>
                </a:lnTo>
                <a:lnTo>
                  <a:pt x="81278" y="26175"/>
                </a:lnTo>
                <a:lnTo>
                  <a:pt x="81278" y="26209"/>
                </a:lnTo>
                <a:lnTo>
                  <a:pt x="81267" y="26243"/>
                </a:lnTo>
                <a:lnTo>
                  <a:pt x="81278" y="26278"/>
                </a:lnTo>
                <a:lnTo>
                  <a:pt x="81278" y="26312"/>
                </a:lnTo>
                <a:lnTo>
                  <a:pt x="79287" y="27472"/>
                </a:lnTo>
                <a:lnTo>
                  <a:pt x="79242" y="27438"/>
                </a:lnTo>
                <a:lnTo>
                  <a:pt x="79208" y="27404"/>
                </a:lnTo>
                <a:lnTo>
                  <a:pt x="79151" y="27381"/>
                </a:lnTo>
                <a:lnTo>
                  <a:pt x="79049" y="27381"/>
                </a:lnTo>
                <a:lnTo>
                  <a:pt x="79003" y="27404"/>
                </a:lnTo>
                <a:lnTo>
                  <a:pt x="78958" y="27426"/>
                </a:lnTo>
                <a:lnTo>
                  <a:pt x="78923" y="27472"/>
                </a:lnTo>
                <a:lnTo>
                  <a:pt x="76921" y="26312"/>
                </a:lnTo>
                <a:lnTo>
                  <a:pt x="76933" y="26243"/>
                </a:lnTo>
                <a:lnTo>
                  <a:pt x="76933" y="26209"/>
                </a:lnTo>
                <a:lnTo>
                  <a:pt x="76921" y="26175"/>
                </a:lnTo>
                <a:lnTo>
                  <a:pt x="76887" y="26107"/>
                </a:lnTo>
                <a:lnTo>
                  <a:pt x="76830" y="26073"/>
                </a:lnTo>
                <a:lnTo>
                  <a:pt x="76762" y="26050"/>
                </a:lnTo>
                <a:lnTo>
                  <a:pt x="76762" y="23684"/>
                </a:lnTo>
                <a:lnTo>
                  <a:pt x="76830" y="23673"/>
                </a:lnTo>
                <a:lnTo>
                  <a:pt x="76887" y="23627"/>
                </a:lnTo>
                <a:lnTo>
                  <a:pt x="76921" y="23559"/>
                </a:lnTo>
                <a:lnTo>
                  <a:pt x="76933" y="23525"/>
                </a:lnTo>
                <a:lnTo>
                  <a:pt x="76933" y="23491"/>
                </a:lnTo>
                <a:lnTo>
                  <a:pt x="76933" y="23445"/>
                </a:lnTo>
                <a:lnTo>
                  <a:pt x="76921" y="23411"/>
                </a:lnTo>
                <a:lnTo>
                  <a:pt x="78912" y="22262"/>
                </a:lnTo>
                <a:lnTo>
                  <a:pt x="78946" y="22307"/>
                </a:lnTo>
                <a:lnTo>
                  <a:pt x="78992" y="22342"/>
                </a:lnTo>
                <a:lnTo>
                  <a:pt x="79037" y="22364"/>
                </a:lnTo>
                <a:lnTo>
                  <a:pt x="79105" y="22376"/>
                </a:lnTo>
                <a:lnTo>
                  <a:pt x="79162" y="22364"/>
                </a:lnTo>
                <a:lnTo>
                  <a:pt x="79219" y="22342"/>
                </a:lnTo>
                <a:lnTo>
                  <a:pt x="79265" y="22307"/>
                </a:lnTo>
                <a:lnTo>
                  <a:pt x="79299" y="22262"/>
                </a:lnTo>
                <a:close/>
                <a:moveTo>
                  <a:pt x="8203" y="22273"/>
                </a:moveTo>
                <a:lnTo>
                  <a:pt x="10159" y="23400"/>
                </a:lnTo>
                <a:lnTo>
                  <a:pt x="10148" y="23445"/>
                </a:lnTo>
                <a:lnTo>
                  <a:pt x="10148" y="23491"/>
                </a:lnTo>
                <a:lnTo>
                  <a:pt x="10148" y="23525"/>
                </a:lnTo>
                <a:lnTo>
                  <a:pt x="10159" y="23570"/>
                </a:lnTo>
                <a:lnTo>
                  <a:pt x="10171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2" y="23684"/>
                </a:lnTo>
                <a:lnTo>
                  <a:pt x="10296" y="23695"/>
                </a:lnTo>
                <a:lnTo>
                  <a:pt x="10341" y="23707"/>
                </a:lnTo>
                <a:lnTo>
                  <a:pt x="10341" y="26016"/>
                </a:lnTo>
                <a:lnTo>
                  <a:pt x="10296" y="26027"/>
                </a:lnTo>
                <a:lnTo>
                  <a:pt x="10262" y="26039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1" y="26130"/>
                </a:lnTo>
                <a:lnTo>
                  <a:pt x="10148" y="26164"/>
                </a:lnTo>
                <a:lnTo>
                  <a:pt x="10136" y="26198"/>
                </a:lnTo>
                <a:lnTo>
                  <a:pt x="10136" y="26243"/>
                </a:lnTo>
                <a:lnTo>
                  <a:pt x="10136" y="26289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4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7" y="26334"/>
                </a:lnTo>
                <a:lnTo>
                  <a:pt x="5859" y="26289"/>
                </a:lnTo>
                <a:lnTo>
                  <a:pt x="5859" y="26243"/>
                </a:lnTo>
                <a:lnTo>
                  <a:pt x="5859" y="26198"/>
                </a:lnTo>
                <a:lnTo>
                  <a:pt x="5837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9"/>
                </a:lnTo>
                <a:lnTo>
                  <a:pt x="5689" y="26016"/>
                </a:lnTo>
                <a:lnTo>
                  <a:pt x="5643" y="26004"/>
                </a:lnTo>
                <a:lnTo>
                  <a:pt x="5643" y="23673"/>
                </a:lnTo>
                <a:lnTo>
                  <a:pt x="5711" y="23661"/>
                </a:lnTo>
                <a:lnTo>
                  <a:pt x="5757" y="23616"/>
                </a:lnTo>
                <a:lnTo>
                  <a:pt x="5802" y="23559"/>
                </a:lnTo>
                <a:lnTo>
                  <a:pt x="5814" y="23491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19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9"/>
                </a:lnTo>
                <a:lnTo>
                  <a:pt x="8203" y="22273"/>
                </a:lnTo>
                <a:close/>
                <a:moveTo>
                  <a:pt x="65091" y="22273"/>
                </a:moveTo>
                <a:lnTo>
                  <a:pt x="67048" y="23400"/>
                </a:lnTo>
                <a:lnTo>
                  <a:pt x="67036" y="23445"/>
                </a:lnTo>
                <a:lnTo>
                  <a:pt x="67036" y="23491"/>
                </a:lnTo>
                <a:lnTo>
                  <a:pt x="67036" y="23525"/>
                </a:lnTo>
                <a:lnTo>
                  <a:pt x="67048" y="23570"/>
                </a:lnTo>
                <a:lnTo>
                  <a:pt x="67070" y="23604"/>
                </a:lnTo>
                <a:lnTo>
                  <a:pt x="67093" y="23638"/>
                </a:lnTo>
                <a:lnTo>
                  <a:pt x="67116" y="23661"/>
                </a:lnTo>
                <a:lnTo>
                  <a:pt x="67150" y="23684"/>
                </a:lnTo>
                <a:lnTo>
                  <a:pt x="67195" y="23695"/>
                </a:lnTo>
                <a:lnTo>
                  <a:pt x="67230" y="23707"/>
                </a:lnTo>
                <a:lnTo>
                  <a:pt x="67230" y="26016"/>
                </a:lnTo>
                <a:lnTo>
                  <a:pt x="67184" y="26027"/>
                </a:lnTo>
                <a:lnTo>
                  <a:pt x="67150" y="26039"/>
                </a:lnTo>
                <a:lnTo>
                  <a:pt x="67116" y="26061"/>
                </a:lnTo>
                <a:lnTo>
                  <a:pt x="67082" y="26095"/>
                </a:lnTo>
                <a:lnTo>
                  <a:pt x="67059" y="26130"/>
                </a:lnTo>
                <a:lnTo>
                  <a:pt x="67036" y="26164"/>
                </a:lnTo>
                <a:lnTo>
                  <a:pt x="67025" y="26198"/>
                </a:lnTo>
                <a:lnTo>
                  <a:pt x="67025" y="26243"/>
                </a:lnTo>
                <a:lnTo>
                  <a:pt x="67025" y="26289"/>
                </a:lnTo>
                <a:lnTo>
                  <a:pt x="67036" y="26323"/>
                </a:lnTo>
                <a:lnTo>
                  <a:pt x="65034" y="27483"/>
                </a:lnTo>
                <a:lnTo>
                  <a:pt x="65000" y="27449"/>
                </a:lnTo>
                <a:lnTo>
                  <a:pt x="64966" y="27426"/>
                </a:lnTo>
                <a:lnTo>
                  <a:pt x="64932" y="27415"/>
                </a:lnTo>
                <a:lnTo>
                  <a:pt x="64886" y="27404"/>
                </a:lnTo>
                <a:lnTo>
                  <a:pt x="64829" y="27415"/>
                </a:lnTo>
                <a:lnTo>
                  <a:pt x="64795" y="27426"/>
                </a:lnTo>
                <a:lnTo>
                  <a:pt x="64761" y="27449"/>
                </a:lnTo>
                <a:lnTo>
                  <a:pt x="64727" y="27483"/>
                </a:lnTo>
                <a:lnTo>
                  <a:pt x="62736" y="26334"/>
                </a:lnTo>
                <a:lnTo>
                  <a:pt x="62748" y="26289"/>
                </a:lnTo>
                <a:lnTo>
                  <a:pt x="62748" y="26243"/>
                </a:lnTo>
                <a:lnTo>
                  <a:pt x="62748" y="26198"/>
                </a:lnTo>
                <a:lnTo>
                  <a:pt x="62736" y="26152"/>
                </a:lnTo>
                <a:lnTo>
                  <a:pt x="62714" y="26118"/>
                </a:lnTo>
                <a:lnTo>
                  <a:pt x="62691" y="26084"/>
                </a:lnTo>
                <a:lnTo>
                  <a:pt x="62657" y="26061"/>
                </a:lnTo>
                <a:lnTo>
                  <a:pt x="62623" y="26039"/>
                </a:lnTo>
                <a:lnTo>
                  <a:pt x="62577" y="26016"/>
                </a:lnTo>
                <a:lnTo>
                  <a:pt x="62532" y="26004"/>
                </a:lnTo>
                <a:lnTo>
                  <a:pt x="62532" y="23673"/>
                </a:lnTo>
                <a:lnTo>
                  <a:pt x="62600" y="23661"/>
                </a:lnTo>
                <a:lnTo>
                  <a:pt x="62657" y="23616"/>
                </a:lnTo>
                <a:lnTo>
                  <a:pt x="62691" y="23559"/>
                </a:lnTo>
                <a:lnTo>
                  <a:pt x="62702" y="23491"/>
                </a:lnTo>
                <a:lnTo>
                  <a:pt x="62702" y="23456"/>
                </a:lnTo>
                <a:lnTo>
                  <a:pt x="62691" y="23422"/>
                </a:lnTo>
                <a:lnTo>
                  <a:pt x="64670" y="22273"/>
                </a:lnTo>
                <a:lnTo>
                  <a:pt x="64704" y="22319"/>
                </a:lnTo>
                <a:lnTo>
                  <a:pt x="64761" y="22364"/>
                </a:lnTo>
                <a:lnTo>
                  <a:pt x="64818" y="22387"/>
                </a:lnTo>
                <a:lnTo>
                  <a:pt x="64886" y="22398"/>
                </a:lnTo>
                <a:lnTo>
                  <a:pt x="64943" y="22387"/>
                </a:lnTo>
                <a:lnTo>
                  <a:pt x="65000" y="22364"/>
                </a:lnTo>
                <a:lnTo>
                  <a:pt x="65057" y="22319"/>
                </a:lnTo>
                <a:lnTo>
                  <a:pt x="65091" y="22273"/>
                </a:lnTo>
                <a:close/>
                <a:moveTo>
                  <a:pt x="17633" y="22251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1"/>
                </a:lnTo>
                <a:lnTo>
                  <a:pt x="19635" y="23525"/>
                </a:lnTo>
                <a:lnTo>
                  <a:pt x="19646" y="23559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3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7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8"/>
                </a:lnTo>
                <a:lnTo>
                  <a:pt x="19646" y="26312"/>
                </a:lnTo>
                <a:lnTo>
                  <a:pt x="17610" y="27495"/>
                </a:lnTo>
                <a:lnTo>
                  <a:pt x="17587" y="27461"/>
                </a:lnTo>
                <a:lnTo>
                  <a:pt x="17553" y="27438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3" y="27438"/>
                </a:lnTo>
                <a:lnTo>
                  <a:pt x="17348" y="27461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9"/>
                </a:lnTo>
                <a:lnTo>
                  <a:pt x="15335" y="26243"/>
                </a:lnTo>
                <a:lnTo>
                  <a:pt x="15335" y="26198"/>
                </a:lnTo>
                <a:lnTo>
                  <a:pt x="15324" y="26164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9"/>
                </a:lnTo>
                <a:lnTo>
                  <a:pt x="15164" y="26016"/>
                </a:lnTo>
                <a:lnTo>
                  <a:pt x="15130" y="26016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6"/>
                </a:lnTo>
                <a:lnTo>
                  <a:pt x="15289" y="23559"/>
                </a:lnTo>
                <a:lnTo>
                  <a:pt x="15289" y="23525"/>
                </a:lnTo>
                <a:lnTo>
                  <a:pt x="15301" y="23491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1"/>
                </a:lnTo>
                <a:lnTo>
                  <a:pt x="17337" y="22285"/>
                </a:lnTo>
                <a:lnTo>
                  <a:pt x="17371" y="22319"/>
                </a:lnTo>
                <a:lnTo>
                  <a:pt x="17417" y="22330"/>
                </a:lnTo>
                <a:lnTo>
                  <a:pt x="17474" y="22342"/>
                </a:lnTo>
                <a:lnTo>
                  <a:pt x="17519" y="22330"/>
                </a:lnTo>
                <a:lnTo>
                  <a:pt x="17565" y="22319"/>
                </a:lnTo>
                <a:lnTo>
                  <a:pt x="17610" y="22285"/>
                </a:lnTo>
                <a:lnTo>
                  <a:pt x="17633" y="22251"/>
                </a:lnTo>
                <a:close/>
                <a:moveTo>
                  <a:pt x="27109" y="22239"/>
                </a:moveTo>
                <a:lnTo>
                  <a:pt x="29145" y="23422"/>
                </a:lnTo>
                <a:lnTo>
                  <a:pt x="29145" y="23456"/>
                </a:lnTo>
                <a:lnTo>
                  <a:pt x="29133" y="23491"/>
                </a:lnTo>
                <a:lnTo>
                  <a:pt x="29145" y="23559"/>
                </a:lnTo>
                <a:lnTo>
                  <a:pt x="29179" y="23616"/>
                </a:lnTo>
                <a:lnTo>
                  <a:pt x="29236" y="23650"/>
                </a:lnTo>
                <a:lnTo>
                  <a:pt x="29304" y="23673"/>
                </a:lnTo>
                <a:lnTo>
                  <a:pt x="29304" y="26016"/>
                </a:lnTo>
                <a:lnTo>
                  <a:pt x="29258" y="26027"/>
                </a:lnTo>
                <a:lnTo>
                  <a:pt x="29224" y="26039"/>
                </a:lnTo>
                <a:lnTo>
                  <a:pt x="29179" y="26061"/>
                </a:lnTo>
                <a:lnTo>
                  <a:pt x="29156" y="26095"/>
                </a:lnTo>
                <a:lnTo>
                  <a:pt x="29122" y="26118"/>
                </a:lnTo>
                <a:lnTo>
                  <a:pt x="29111" y="26164"/>
                </a:lnTo>
                <a:lnTo>
                  <a:pt x="29099" y="26198"/>
                </a:lnTo>
                <a:lnTo>
                  <a:pt x="29088" y="26243"/>
                </a:lnTo>
                <a:lnTo>
                  <a:pt x="29099" y="26289"/>
                </a:lnTo>
                <a:lnTo>
                  <a:pt x="29111" y="26334"/>
                </a:lnTo>
                <a:lnTo>
                  <a:pt x="27086" y="27495"/>
                </a:lnTo>
                <a:lnTo>
                  <a:pt x="27063" y="27472"/>
                </a:lnTo>
                <a:lnTo>
                  <a:pt x="27029" y="27449"/>
                </a:lnTo>
                <a:lnTo>
                  <a:pt x="26995" y="27438"/>
                </a:lnTo>
                <a:lnTo>
                  <a:pt x="26949" y="27426"/>
                </a:lnTo>
                <a:lnTo>
                  <a:pt x="26915" y="27438"/>
                </a:lnTo>
                <a:lnTo>
                  <a:pt x="26870" y="27449"/>
                </a:lnTo>
                <a:lnTo>
                  <a:pt x="26847" y="27472"/>
                </a:lnTo>
                <a:lnTo>
                  <a:pt x="26813" y="27495"/>
                </a:lnTo>
                <a:lnTo>
                  <a:pt x="24765" y="26312"/>
                </a:lnTo>
                <a:lnTo>
                  <a:pt x="24777" y="26243"/>
                </a:lnTo>
                <a:lnTo>
                  <a:pt x="24777" y="26209"/>
                </a:lnTo>
                <a:lnTo>
                  <a:pt x="24765" y="26175"/>
                </a:lnTo>
                <a:lnTo>
                  <a:pt x="24731" y="26118"/>
                </a:lnTo>
                <a:lnTo>
                  <a:pt x="24674" y="26073"/>
                </a:lnTo>
                <a:lnTo>
                  <a:pt x="24606" y="26050"/>
                </a:lnTo>
                <a:lnTo>
                  <a:pt x="24606" y="23661"/>
                </a:lnTo>
                <a:lnTo>
                  <a:pt x="24663" y="23638"/>
                </a:lnTo>
                <a:lnTo>
                  <a:pt x="24708" y="23604"/>
                </a:lnTo>
                <a:lnTo>
                  <a:pt x="24742" y="23547"/>
                </a:lnTo>
                <a:lnTo>
                  <a:pt x="24754" y="23491"/>
                </a:lnTo>
                <a:lnTo>
                  <a:pt x="24742" y="23434"/>
                </a:lnTo>
                <a:lnTo>
                  <a:pt x="26790" y="22251"/>
                </a:lnTo>
                <a:lnTo>
                  <a:pt x="26824" y="22285"/>
                </a:lnTo>
                <a:lnTo>
                  <a:pt x="26858" y="22307"/>
                </a:lnTo>
                <a:lnTo>
                  <a:pt x="26904" y="22330"/>
                </a:lnTo>
                <a:lnTo>
                  <a:pt x="26995" y="22330"/>
                </a:lnTo>
                <a:lnTo>
                  <a:pt x="27040" y="22307"/>
                </a:lnTo>
                <a:lnTo>
                  <a:pt x="27086" y="22273"/>
                </a:lnTo>
                <a:lnTo>
                  <a:pt x="27109" y="22239"/>
                </a:lnTo>
                <a:close/>
                <a:moveTo>
                  <a:pt x="50883" y="22273"/>
                </a:moveTo>
                <a:lnTo>
                  <a:pt x="52771" y="23377"/>
                </a:lnTo>
                <a:lnTo>
                  <a:pt x="52760" y="23434"/>
                </a:lnTo>
                <a:lnTo>
                  <a:pt x="52749" y="23491"/>
                </a:lnTo>
                <a:lnTo>
                  <a:pt x="52760" y="23536"/>
                </a:lnTo>
                <a:lnTo>
                  <a:pt x="52771" y="23593"/>
                </a:lnTo>
                <a:lnTo>
                  <a:pt x="52794" y="23638"/>
                </a:lnTo>
                <a:lnTo>
                  <a:pt x="52828" y="23673"/>
                </a:lnTo>
                <a:lnTo>
                  <a:pt x="52862" y="23707"/>
                </a:lnTo>
                <a:lnTo>
                  <a:pt x="52908" y="23729"/>
                </a:lnTo>
                <a:lnTo>
                  <a:pt x="52953" y="23752"/>
                </a:lnTo>
                <a:lnTo>
                  <a:pt x="53010" y="23764"/>
                </a:lnTo>
                <a:lnTo>
                  <a:pt x="53010" y="26073"/>
                </a:lnTo>
                <a:lnTo>
                  <a:pt x="52942" y="26095"/>
                </a:lnTo>
                <a:lnTo>
                  <a:pt x="52897" y="26130"/>
                </a:lnTo>
                <a:lnTo>
                  <a:pt x="52862" y="26186"/>
                </a:lnTo>
                <a:lnTo>
                  <a:pt x="52851" y="26243"/>
                </a:lnTo>
                <a:lnTo>
                  <a:pt x="52862" y="26300"/>
                </a:lnTo>
                <a:lnTo>
                  <a:pt x="50803" y="27495"/>
                </a:lnTo>
                <a:lnTo>
                  <a:pt x="50781" y="27461"/>
                </a:lnTo>
                <a:lnTo>
                  <a:pt x="50735" y="27426"/>
                </a:lnTo>
                <a:lnTo>
                  <a:pt x="50701" y="27415"/>
                </a:lnTo>
                <a:lnTo>
                  <a:pt x="50644" y="27404"/>
                </a:lnTo>
                <a:lnTo>
                  <a:pt x="50610" y="27415"/>
                </a:lnTo>
                <a:lnTo>
                  <a:pt x="50565" y="27426"/>
                </a:lnTo>
                <a:lnTo>
                  <a:pt x="50530" y="27449"/>
                </a:lnTo>
                <a:lnTo>
                  <a:pt x="50496" y="27483"/>
                </a:lnTo>
                <a:lnTo>
                  <a:pt x="48506" y="26334"/>
                </a:lnTo>
                <a:lnTo>
                  <a:pt x="48517" y="26289"/>
                </a:lnTo>
                <a:lnTo>
                  <a:pt x="48517" y="26243"/>
                </a:lnTo>
                <a:lnTo>
                  <a:pt x="48517" y="26198"/>
                </a:lnTo>
                <a:lnTo>
                  <a:pt x="48506" y="26164"/>
                </a:lnTo>
                <a:lnTo>
                  <a:pt x="48483" y="26118"/>
                </a:lnTo>
                <a:lnTo>
                  <a:pt x="48460" y="26084"/>
                </a:lnTo>
                <a:lnTo>
                  <a:pt x="48426" y="26061"/>
                </a:lnTo>
                <a:lnTo>
                  <a:pt x="48392" y="26039"/>
                </a:lnTo>
                <a:lnTo>
                  <a:pt x="48358" y="26016"/>
                </a:lnTo>
                <a:lnTo>
                  <a:pt x="48312" y="26004"/>
                </a:lnTo>
                <a:lnTo>
                  <a:pt x="48312" y="23673"/>
                </a:lnTo>
                <a:lnTo>
                  <a:pt x="48369" y="23650"/>
                </a:lnTo>
                <a:lnTo>
                  <a:pt x="48426" y="23604"/>
                </a:lnTo>
                <a:lnTo>
                  <a:pt x="48460" y="23559"/>
                </a:lnTo>
                <a:lnTo>
                  <a:pt x="48472" y="23491"/>
                </a:lnTo>
                <a:lnTo>
                  <a:pt x="48460" y="23422"/>
                </a:lnTo>
                <a:lnTo>
                  <a:pt x="50428" y="22285"/>
                </a:lnTo>
                <a:lnTo>
                  <a:pt x="50462" y="22342"/>
                </a:lnTo>
                <a:lnTo>
                  <a:pt x="50519" y="22376"/>
                </a:lnTo>
                <a:lnTo>
                  <a:pt x="50576" y="22398"/>
                </a:lnTo>
                <a:lnTo>
                  <a:pt x="50644" y="22410"/>
                </a:lnTo>
                <a:lnTo>
                  <a:pt x="50724" y="22398"/>
                </a:lnTo>
                <a:lnTo>
                  <a:pt x="50781" y="22376"/>
                </a:lnTo>
                <a:lnTo>
                  <a:pt x="50838" y="22330"/>
                </a:lnTo>
                <a:lnTo>
                  <a:pt x="50883" y="22273"/>
                </a:lnTo>
                <a:close/>
                <a:moveTo>
                  <a:pt x="55536" y="22228"/>
                </a:moveTo>
                <a:lnTo>
                  <a:pt x="57538" y="23388"/>
                </a:lnTo>
                <a:lnTo>
                  <a:pt x="57526" y="23434"/>
                </a:lnTo>
                <a:lnTo>
                  <a:pt x="57515" y="23491"/>
                </a:lnTo>
                <a:lnTo>
                  <a:pt x="57526" y="23536"/>
                </a:lnTo>
                <a:lnTo>
                  <a:pt x="57538" y="23582"/>
                </a:lnTo>
                <a:lnTo>
                  <a:pt x="57560" y="23627"/>
                </a:lnTo>
                <a:lnTo>
                  <a:pt x="57583" y="23661"/>
                </a:lnTo>
                <a:lnTo>
                  <a:pt x="57617" y="23684"/>
                </a:lnTo>
                <a:lnTo>
                  <a:pt x="57663" y="23718"/>
                </a:lnTo>
                <a:lnTo>
                  <a:pt x="57697" y="23729"/>
                </a:lnTo>
                <a:lnTo>
                  <a:pt x="57754" y="23741"/>
                </a:lnTo>
                <a:lnTo>
                  <a:pt x="57754" y="26050"/>
                </a:lnTo>
                <a:lnTo>
                  <a:pt x="57686" y="26073"/>
                </a:lnTo>
                <a:lnTo>
                  <a:pt x="57629" y="26118"/>
                </a:lnTo>
                <a:lnTo>
                  <a:pt x="57595" y="26175"/>
                </a:lnTo>
                <a:lnTo>
                  <a:pt x="57583" y="26209"/>
                </a:lnTo>
                <a:lnTo>
                  <a:pt x="57572" y="26243"/>
                </a:lnTo>
                <a:lnTo>
                  <a:pt x="57583" y="26312"/>
                </a:lnTo>
                <a:lnTo>
                  <a:pt x="55536" y="27495"/>
                </a:lnTo>
                <a:lnTo>
                  <a:pt x="55513" y="27461"/>
                </a:lnTo>
                <a:lnTo>
                  <a:pt x="55479" y="27438"/>
                </a:lnTo>
                <a:lnTo>
                  <a:pt x="55433" y="27426"/>
                </a:lnTo>
                <a:lnTo>
                  <a:pt x="55388" y="27415"/>
                </a:lnTo>
                <a:lnTo>
                  <a:pt x="55354" y="27426"/>
                </a:lnTo>
                <a:lnTo>
                  <a:pt x="55308" y="27438"/>
                </a:lnTo>
                <a:lnTo>
                  <a:pt x="55285" y="27461"/>
                </a:lnTo>
                <a:lnTo>
                  <a:pt x="55251" y="27483"/>
                </a:lnTo>
                <a:lnTo>
                  <a:pt x="53181" y="26289"/>
                </a:lnTo>
                <a:lnTo>
                  <a:pt x="53192" y="26243"/>
                </a:lnTo>
                <a:lnTo>
                  <a:pt x="53181" y="26186"/>
                </a:lnTo>
                <a:lnTo>
                  <a:pt x="53147" y="26141"/>
                </a:lnTo>
                <a:lnTo>
                  <a:pt x="53113" y="26095"/>
                </a:lnTo>
                <a:lnTo>
                  <a:pt x="53056" y="26073"/>
                </a:lnTo>
                <a:lnTo>
                  <a:pt x="53056" y="23752"/>
                </a:lnTo>
                <a:lnTo>
                  <a:pt x="53101" y="23741"/>
                </a:lnTo>
                <a:lnTo>
                  <a:pt x="53147" y="23729"/>
                </a:lnTo>
                <a:lnTo>
                  <a:pt x="53181" y="23695"/>
                </a:lnTo>
                <a:lnTo>
                  <a:pt x="53226" y="23673"/>
                </a:lnTo>
                <a:lnTo>
                  <a:pt x="53249" y="23627"/>
                </a:lnTo>
                <a:lnTo>
                  <a:pt x="53272" y="23582"/>
                </a:lnTo>
                <a:lnTo>
                  <a:pt x="53283" y="23536"/>
                </a:lnTo>
                <a:lnTo>
                  <a:pt x="53295" y="23491"/>
                </a:lnTo>
                <a:lnTo>
                  <a:pt x="53283" y="23434"/>
                </a:lnTo>
                <a:lnTo>
                  <a:pt x="53272" y="23388"/>
                </a:lnTo>
                <a:lnTo>
                  <a:pt x="55251" y="22239"/>
                </a:lnTo>
                <a:lnTo>
                  <a:pt x="55274" y="22262"/>
                </a:lnTo>
                <a:lnTo>
                  <a:pt x="55308" y="22296"/>
                </a:lnTo>
                <a:lnTo>
                  <a:pt x="55354" y="22307"/>
                </a:lnTo>
                <a:lnTo>
                  <a:pt x="55433" y="22307"/>
                </a:lnTo>
                <a:lnTo>
                  <a:pt x="55479" y="22285"/>
                </a:lnTo>
                <a:lnTo>
                  <a:pt x="55513" y="22262"/>
                </a:lnTo>
                <a:lnTo>
                  <a:pt x="55536" y="22228"/>
                </a:lnTo>
                <a:close/>
                <a:moveTo>
                  <a:pt x="74533" y="22251"/>
                </a:moveTo>
                <a:lnTo>
                  <a:pt x="76546" y="23411"/>
                </a:lnTo>
                <a:lnTo>
                  <a:pt x="76535" y="23445"/>
                </a:lnTo>
                <a:lnTo>
                  <a:pt x="76523" y="23491"/>
                </a:lnTo>
                <a:lnTo>
                  <a:pt x="76535" y="23525"/>
                </a:lnTo>
                <a:lnTo>
                  <a:pt x="76546" y="23559"/>
                </a:lnTo>
                <a:lnTo>
                  <a:pt x="76557" y="23593"/>
                </a:lnTo>
                <a:lnTo>
                  <a:pt x="76580" y="23627"/>
                </a:lnTo>
                <a:lnTo>
                  <a:pt x="76637" y="23673"/>
                </a:lnTo>
                <a:lnTo>
                  <a:pt x="76671" y="23684"/>
                </a:lnTo>
                <a:lnTo>
                  <a:pt x="76717" y="23695"/>
                </a:lnTo>
                <a:lnTo>
                  <a:pt x="76717" y="26050"/>
                </a:lnTo>
                <a:lnTo>
                  <a:pt x="76671" y="26050"/>
                </a:lnTo>
                <a:lnTo>
                  <a:pt x="76637" y="26061"/>
                </a:lnTo>
                <a:lnTo>
                  <a:pt x="76580" y="26107"/>
                </a:lnTo>
                <a:lnTo>
                  <a:pt x="76546" y="26175"/>
                </a:lnTo>
                <a:lnTo>
                  <a:pt x="76535" y="26209"/>
                </a:lnTo>
                <a:lnTo>
                  <a:pt x="76523" y="26243"/>
                </a:lnTo>
                <a:lnTo>
                  <a:pt x="76535" y="26278"/>
                </a:lnTo>
                <a:lnTo>
                  <a:pt x="76546" y="26312"/>
                </a:lnTo>
                <a:lnTo>
                  <a:pt x="74510" y="27495"/>
                </a:lnTo>
                <a:lnTo>
                  <a:pt x="74476" y="27461"/>
                </a:lnTo>
                <a:lnTo>
                  <a:pt x="74442" y="27438"/>
                </a:lnTo>
                <a:lnTo>
                  <a:pt x="74407" y="27415"/>
                </a:lnTo>
                <a:lnTo>
                  <a:pt x="74316" y="27415"/>
                </a:lnTo>
                <a:lnTo>
                  <a:pt x="74282" y="27438"/>
                </a:lnTo>
                <a:lnTo>
                  <a:pt x="74248" y="27461"/>
                </a:lnTo>
                <a:lnTo>
                  <a:pt x="74214" y="27483"/>
                </a:lnTo>
                <a:lnTo>
                  <a:pt x="72212" y="26334"/>
                </a:lnTo>
                <a:lnTo>
                  <a:pt x="72223" y="26289"/>
                </a:lnTo>
                <a:lnTo>
                  <a:pt x="72223" y="26243"/>
                </a:lnTo>
                <a:lnTo>
                  <a:pt x="72223" y="26198"/>
                </a:lnTo>
                <a:lnTo>
                  <a:pt x="72212" y="26164"/>
                </a:lnTo>
                <a:lnTo>
                  <a:pt x="72189" y="26118"/>
                </a:lnTo>
                <a:lnTo>
                  <a:pt x="72166" y="26084"/>
                </a:lnTo>
                <a:lnTo>
                  <a:pt x="72132" y="26061"/>
                </a:lnTo>
                <a:lnTo>
                  <a:pt x="72098" y="26039"/>
                </a:lnTo>
                <a:lnTo>
                  <a:pt x="72064" y="26016"/>
                </a:lnTo>
                <a:lnTo>
                  <a:pt x="72019" y="26016"/>
                </a:lnTo>
                <a:lnTo>
                  <a:pt x="72019" y="23684"/>
                </a:lnTo>
                <a:lnTo>
                  <a:pt x="72087" y="23661"/>
                </a:lnTo>
                <a:lnTo>
                  <a:pt x="72144" y="23616"/>
                </a:lnTo>
                <a:lnTo>
                  <a:pt x="72178" y="23559"/>
                </a:lnTo>
                <a:lnTo>
                  <a:pt x="72189" y="23525"/>
                </a:lnTo>
                <a:lnTo>
                  <a:pt x="72189" y="23491"/>
                </a:lnTo>
                <a:lnTo>
                  <a:pt x="72189" y="23445"/>
                </a:lnTo>
                <a:lnTo>
                  <a:pt x="72178" y="23411"/>
                </a:lnTo>
                <a:lnTo>
                  <a:pt x="74191" y="22251"/>
                </a:lnTo>
                <a:lnTo>
                  <a:pt x="74225" y="22285"/>
                </a:lnTo>
                <a:lnTo>
                  <a:pt x="74260" y="22319"/>
                </a:lnTo>
                <a:lnTo>
                  <a:pt x="74305" y="22330"/>
                </a:lnTo>
                <a:lnTo>
                  <a:pt x="74362" y="22342"/>
                </a:lnTo>
                <a:lnTo>
                  <a:pt x="74407" y="22330"/>
                </a:lnTo>
                <a:lnTo>
                  <a:pt x="74453" y="22319"/>
                </a:lnTo>
                <a:lnTo>
                  <a:pt x="74498" y="22285"/>
                </a:lnTo>
                <a:lnTo>
                  <a:pt x="74533" y="22251"/>
                </a:lnTo>
                <a:close/>
                <a:moveTo>
                  <a:pt x="83997" y="22239"/>
                </a:moveTo>
                <a:lnTo>
                  <a:pt x="86044" y="23422"/>
                </a:lnTo>
                <a:lnTo>
                  <a:pt x="86033" y="23456"/>
                </a:lnTo>
                <a:lnTo>
                  <a:pt x="86033" y="23491"/>
                </a:lnTo>
                <a:lnTo>
                  <a:pt x="86044" y="23559"/>
                </a:lnTo>
                <a:lnTo>
                  <a:pt x="86079" y="23616"/>
                </a:lnTo>
                <a:lnTo>
                  <a:pt x="86124" y="23650"/>
                </a:lnTo>
                <a:lnTo>
                  <a:pt x="86192" y="23673"/>
                </a:lnTo>
                <a:lnTo>
                  <a:pt x="86192" y="26016"/>
                </a:lnTo>
                <a:lnTo>
                  <a:pt x="86147" y="26027"/>
                </a:lnTo>
                <a:lnTo>
                  <a:pt x="86113" y="26039"/>
                </a:lnTo>
                <a:lnTo>
                  <a:pt x="86079" y="26061"/>
                </a:lnTo>
                <a:lnTo>
                  <a:pt x="86044" y="26095"/>
                </a:lnTo>
                <a:lnTo>
                  <a:pt x="86022" y="26118"/>
                </a:lnTo>
                <a:lnTo>
                  <a:pt x="85999" y="26164"/>
                </a:lnTo>
                <a:lnTo>
                  <a:pt x="85988" y="26198"/>
                </a:lnTo>
                <a:lnTo>
                  <a:pt x="85988" y="26243"/>
                </a:lnTo>
                <a:lnTo>
                  <a:pt x="85988" y="26289"/>
                </a:lnTo>
                <a:lnTo>
                  <a:pt x="85999" y="26334"/>
                </a:lnTo>
                <a:lnTo>
                  <a:pt x="83974" y="27495"/>
                </a:lnTo>
                <a:lnTo>
                  <a:pt x="83951" y="27472"/>
                </a:lnTo>
                <a:lnTo>
                  <a:pt x="83917" y="27449"/>
                </a:lnTo>
                <a:lnTo>
                  <a:pt x="83883" y="27438"/>
                </a:lnTo>
                <a:lnTo>
                  <a:pt x="83838" y="27426"/>
                </a:lnTo>
                <a:lnTo>
                  <a:pt x="83804" y="27438"/>
                </a:lnTo>
                <a:lnTo>
                  <a:pt x="83769" y="27449"/>
                </a:lnTo>
                <a:lnTo>
                  <a:pt x="83735" y="27472"/>
                </a:lnTo>
                <a:lnTo>
                  <a:pt x="83713" y="27495"/>
                </a:lnTo>
                <a:lnTo>
                  <a:pt x="81665" y="26312"/>
                </a:lnTo>
                <a:lnTo>
                  <a:pt x="81676" y="26243"/>
                </a:lnTo>
                <a:lnTo>
                  <a:pt x="81665" y="26209"/>
                </a:lnTo>
                <a:lnTo>
                  <a:pt x="81654" y="26175"/>
                </a:lnTo>
                <a:lnTo>
                  <a:pt x="81619" y="26118"/>
                </a:lnTo>
                <a:lnTo>
                  <a:pt x="81563" y="26073"/>
                </a:lnTo>
                <a:lnTo>
                  <a:pt x="81494" y="26050"/>
                </a:lnTo>
                <a:lnTo>
                  <a:pt x="81494" y="23661"/>
                </a:lnTo>
                <a:lnTo>
                  <a:pt x="81551" y="23638"/>
                </a:lnTo>
                <a:lnTo>
                  <a:pt x="81608" y="23604"/>
                </a:lnTo>
                <a:lnTo>
                  <a:pt x="81631" y="23547"/>
                </a:lnTo>
                <a:lnTo>
                  <a:pt x="81642" y="23491"/>
                </a:lnTo>
                <a:lnTo>
                  <a:pt x="81631" y="23434"/>
                </a:lnTo>
                <a:lnTo>
                  <a:pt x="83678" y="22251"/>
                </a:lnTo>
                <a:lnTo>
                  <a:pt x="83713" y="22285"/>
                </a:lnTo>
                <a:lnTo>
                  <a:pt x="83747" y="22307"/>
                </a:lnTo>
                <a:lnTo>
                  <a:pt x="83792" y="22330"/>
                </a:lnTo>
                <a:lnTo>
                  <a:pt x="83895" y="22330"/>
                </a:lnTo>
                <a:lnTo>
                  <a:pt x="83940" y="22307"/>
                </a:lnTo>
                <a:lnTo>
                  <a:pt x="83974" y="22273"/>
                </a:lnTo>
                <a:lnTo>
                  <a:pt x="83997" y="22239"/>
                </a:lnTo>
                <a:close/>
                <a:moveTo>
                  <a:pt x="34241" y="26357"/>
                </a:moveTo>
                <a:lnTo>
                  <a:pt x="36197" y="27483"/>
                </a:lnTo>
                <a:lnTo>
                  <a:pt x="36186" y="27540"/>
                </a:lnTo>
                <a:lnTo>
                  <a:pt x="36175" y="27597"/>
                </a:lnTo>
                <a:lnTo>
                  <a:pt x="36175" y="27643"/>
                </a:lnTo>
                <a:lnTo>
                  <a:pt x="36197" y="27688"/>
                </a:lnTo>
                <a:lnTo>
                  <a:pt x="36220" y="27734"/>
                </a:lnTo>
                <a:lnTo>
                  <a:pt x="36243" y="27768"/>
                </a:lnTo>
                <a:lnTo>
                  <a:pt x="36277" y="27802"/>
                </a:lnTo>
                <a:lnTo>
                  <a:pt x="36323" y="27825"/>
                </a:lnTo>
                <a:lnTo>
                  <a:pt x="36368" y="27836"/>
                </a:lnTo>
                <a:lnTo>
                  <a:pt x="36414" y="27847"/>
                </a:lnTo>
                <a:lnTo>
                  <a:pt x="36414" y="30168"/>
                </a:lnTo>
                <a:lnTo>
                  <a:pt x="36379" y="30168"/>
                </a:lnTo>
                <a:lnTo>
                  <a:pt x="36345" y="30179"/>
                </a:lnTo>
                <a:lnTo>
                  <a:pt x="36288" y="30225"/>
                </a:lnTo>
                <a:lnTo>
                  <a:pt x="36254" y="30282"/>
                </a:lnTo>
                <a:lnTo>
                  <a:pt x="36243" y="30316"/>
                </a:lnTo>
                <a:lnTo>
                  <a:pt x="36243" y="30350"/>
                </a:lnTo>
                <a:lnTo>
                  <a:pt x="36254" y="30418"/>
                </a:lnTo>
                <a:lnTo>
                  <a:pt x="34286" y="31556"/>
                </a:lnTo>
                <a:lnTo>
                  <a:pt x="34241" y="31499"/>
                </a:lnTo>
                <a:lnTo>
                  <a:pt x="34195" y="31465"/>
                </a:lnTo>
                <a:lnTo>
                  <a:pt x="34127" y="31442"/>
                </a:lnTo>
                <a:lnTo>
                  <a:pt x="34059" y="31431"/>
                </a:lnTo>
                <a:lnTo>
                  <a:pt x="33991" y="31442"/>
                </a:lnTo>
                <a:lnTo>
                  <a:pt x="33934" y="31465"/>
                </a:lnTo>
                <a:lnTo>
                  <a:pt x="33877" y="31499"/>
                </a:lnTo>
                <a:lnTo>
                  <a:pt x="33831" y="31544"/>
                </a:lnTo>
                <a:lnTo>
                  <a:pt x="31920" y="30441"/>
                </a:lnTo>
                <a:lnTo>
                  <a:pt x="31932" y="30395"/>
                </a:lnTo>
                <a:lnTo>
                  <a:pt x="31932" y="30350"/>
                </a:lnTo>
                <a:lnTo>
                  <a:pt x="31932" y="30304"/>
                </a:lnTo>
                <a:lnTo>
                  <a:pt x="31920" y="30259"/>
                </a:lnTo>
                <a:lnTo>
                  <a:pt x="31898" y="30225"/>
                </a:lnTo>
                <a:lnTo>
                  <a:pt x="31875" y="30191"/>
                </a:lnTo>
                <a:lnTo>
                  <a:pt x="31841" y="30157"/>
                </a:lnTo>
                <a:lnTo>
                  <a:pt x="31807" y="30134"/>
                </a:lnTo>
                <a:lnTo>
                  <a:pt x="31761" y="30122"/>
                </a:lnTo>
                <a:lnTo>
                  <a:pt x="31716" y="30111"/>
                </a:lnTo>
                <a:lnTo>
                  <a:pt x="31716" y="27847"/>
                </a:lnTo>
                <a:lnTo>
                  <a:pt x="31761" y="27836"/>
                </a:lnTo>
                <a:lnTo>
                  <a:pt x="31807" y="27813"/>
                </a:lnTo>
                <a:lnTo>
                  <a:pt x="31841" y="27790"/>
                </a:lnTo>
                <a:lnTo>
                  <a:pt x="31875" y="27768"/>
                </a:lnTo>
                <a:lnTo>
                  <a:pt x="31909" y="27722"/>
                </a:lnTo>
                <a:lnTo>
                  <a:pt x="31920" y="27688"/>
                </a:lnTo>
                <a:lnTo>
                  <a:pt x="31943" y="27643"/>
                </a:lnTo>
                <a:lnTo>
                  <a:pt x="31943" y="27597"/>
                </a:lnTo>
                <a:lnTo>
                  <a:pt x="31932" y="27540"/>
                </a:lnTo>
                <a:lnTo>
                  <a:pt x="31920" y="27495"/>
                </a:lnTo>
                <a:lnTo>
                  <a:pt x="33877" y="26369"/>
                </a:lnTo>
                <a:lnTo>
                  <a:pt x="33911" y="26403"/>
                </a:lnTo>
                <a:lnTo>
                  <a:pt x="33957" y="26437"/>
                </a:lnTo>
                <a:lnTo>
                  <a:pt x="34002" y="26460"/>
                </a:lnTo>
                <a:lnTo>
                  <a:pt x="34116" y="26460"/>
                </a:lnTo>
                <a:lnTo>
                  <a:pt x="34161" y="26437"/>
                </a:lnTo>
                <a:lnTo>
                  <a:pt x="34207" y="26403"/>
                </a:lnTo>
                <a:lnTo>
                  <a:pt x="34241" y="26357"/>
                </a:lnTo>
                <a:close/>
                <a:moveTo>
                  <a:pt x="15301" y="26369"/>
                </a:moveTo>
                <a:lnTo>
                  <a:pt x="17303" y="27529"/>
                </a:lnTo>
                <a:lnTo>
                  <a:pt x="17292" y="27597"/>
                </a:lnTo>
                <a:lnTo>
                  <a:pt x="17303" y="27665"/>
                </a:lnTo>
                <a:lnTo>
                  <a:pt x="17337" y="27711"/>
                </a:lnTo>
                <a:lnTo>
                  <a:pt x="17383" y="27756"/>
                </a:lnTo>
                <a:lnTo>
                  <a:pt x="17451" y="27768"/>
                </a:lnTo>
                <a:lnTo>
                  <a:pt x="17451" y="30157"/>
                </a:lnTo>
                <a:lnTo>
                  <a:pt x="17417" y="30157"/>
                </a:lnTo>
                <a:lnTo>
                  <a:pt x="17383" y="30168"/>
                </a:lnTo>
                <a:lnTo>
                  <a:pt x="17314" y="30213"/>
                </a:lnTo>
                <a:lnTo>
                  <a:pt x="17280" y="30282"/>
                </a:lnTo>
                <a:lnTo>
                  <a:pt x="17269" y="30316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2"/>
                </a:lnTo>
                <a:lnTo>
                  <a:pt x="15210" y="31487"/>
                </a:lnTo>
                <a:lnTo>
                  <a:pt x="15164" y="31465"/>
                </a:lnTo>
                <a:lnTo>
                  <a:pt x="15096" y="31453"/>
                </a:lnTo>
                <a:lnTo>
                  <a:pt x="15039" y="31465"/>
                </a:lnTo>
                <a:lnTo>
                  <a:pt x="14982" y="31487"/>
                </a:lnTo>
                <a:lnTo>
                  <a:pt x="14937" y="31522"/>
                </a:lnTo>
                <a:lnTo>
                  <a:pt x="14903" y="31567"/>
                </a:lnTo>
                <a:lnTo>
                  <a:pt x="12935" y="30430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6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8" y="27688"/>
                </a:lnTo>
                <a:lnTo>
                  <a:pt x="12969" y="27643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8" y="27495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9"/>
                </a:lnTo>
                <a:close/>
                <a:moveTo>
                  <a:pt x="20010" y="26357"/>
                </a:moveTo>
                <a:lnTo>
                  <a:pt x="22012" y="27506"/>
                </a:lnTo>
                <a:lnTo>
                  <a:pt x="21990" y="27552"/>
                </a:lnTo>
                <a:lnTo>
                  <a:pt x="21990" y="27597"/>
                </a:lnTo>
                <a:lnTo>
                  <a:pt x="21990" y="27631"/>
                </a:lnTo>
                <a:lnTo>
                  <a:pt x="22001" y="27677"/>
                </a:lnTo>
                <a:lnTo>
                  <a:pt x="22024" y="27711"/>
                </a:lnTo>
                <a:lnTo>
                  <a:pt x="22046" y="27745"/>
                </a:lnTo>
                <a:lnTo>
                  <a:pt x="22081" y="27768"/>
                </a:lnTo>
                <a:lnTo>
                  <a:pt x="22115" y="27790"/>
                </a:lnTo>
                <a:lnTo>
                  <a:pt x="22149" y="27802"/>
                </a:lnTo>
                <a:lnTo>
                  <a:pt x="22194" y="27813"/>
                </a:lnTo>
                <a:lnTo>
                  <a:pt x="22194" y="30145"/>
                </a:lnTo>
                <a:lnTo>
                  <a:pt x="22149" y="30145"/>
                </a:lnTo>
                <a:lnTo>
                  <a:pt x="22115" y="30157"/>
                </a:lnTo>
                <a:lnTo>
                  <a:pt x="22081" y="30179"/>
                </a:lnTo>
                <a:lnTo>
                  <a:pt x="22058" y="30202"/>
                </a:lnTo>
                <a:lnTo>
                  <a:pt x="22024" y="30236"/>
                </a:lnTo>
                <a:lnTo>
                  <a:pt x="22012" y="30270"/>
                </a:lnTo>
                <a:lnTo>
                  <a:pt x="22001" y="30316"/>
                </a:lnTo>
                <a:lnTo>
                  <a:pt x="22001" y="30350"/>
                </a:lnTo>
                <a:lnTo>
                  <a:pt x="22001" y="30395"/>
                </a:lnTo>
                <a:lnTo>
                  <a:pt x="22012" y="30430"/>
                </a:lnTo>
                <a:lnTo>
                  <a:pt x="20033" y="31567"/>
                </a:lnTo>
                <a:lnTo>
                  <a:pt x="19999" y="31533"/>
                </a:lnTo>
                <a:lnTo>
                  <a:pt x="19953" y="31499"/>
                </a:lnTo>
                <a:lnTo>
                  <a:pt x="19897" y="31476"/>
                </a:lnTo>
                <a:lnTo>
                  <a:pt x="19840" y="31465"/>
                </a:lnTo>
                <a:lnTo>
                  <a:pt x="19783" y="31476"/>
                </a:lnTo>
                <a:lnTo>
                  <a:pt x="19726" y="31499"/>
                </a:lnTo>
                <a:lnTo>
                  <a:pt x="19692" y="31533"/>
                </a:lnTo>
                <a:lnTo>
                  <a:pt x="19646" y="31567"/>
                </a:lnTo>
                <a:lnTo>
                  <a:pt x="17656" y="30418"/>
                </a:lnTo>
                <a:lnTo>
                  <a:pt x="17667" y="30350"/>
                </a:lnTo>
                <a:lnTo>
                  <a:pt x="17667" y="30316"/>
                </a:lnTo>
                <a:lnTo>
                  <a:pt x="17656" y="30282"/>
                </a:lnTo>
                <a:lnTo>
                  <a:pt x="17621" y="30213"/>
                </a:lnTo>
                <a:lnTo>
                  <a:pt x="17565" y="30179"/>
                </a:lnTo>
                <a:lnTo>
                  <a:pt x="17496" y="30157"/>
                </a:lnTo>
                <a:lnTo>
                  <a:pt x="17496" y="27768"/>
                </a:lnTo>
                <a:lnTo>
                  <a:pt x="17553" y="27745"/>
                </a:lnTo>
                <a:lnTo>
                  <a:pt x="17610" y="27711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9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7"/>
                </a:lnTo>
                <a:lnTo>
                  <a:pt x="19840" y="26448"/>
                </a:lnTo>
                <a:lnTo>
                  <a:pt x="19897" y="26437"/>
                </a:lnTo>
                <a:lnTo>
                  <a:pt x="19942" y="26425"/>
                </a:lnTo>
                <a:lnTo>
                  <a:pt x="19976" y="26391"/>
                </a:lnTo>
                <a:lnTo>
                  <a:pt x="20010" y="26357"/>
                </a:lnTo>
                <a:close/>
                <a:moveTo>
                  <a:pt x="24754" y="26357"/>
                </a:moveTo>
                <a:lnTo>
                  <a:pt x="26790" y="27529"/>
                </a:lnTo>
                <a:lnTo>
                  <a:pt x="26779" y="27597"/>
                </a:lnTo>
                <a:lnTo>
                  <a:pt x="26790" y="27654"/>
                </a:lnTo>
                <a:lnTo>
                  <a:pt x="26824" y="27711"/>
                </a:lnTo>
                <a:lnTo>
                  <a:pt x="26870" y="27745"/>
                </a:lnTo>
                <a:lnTo>
                  <a:pt x="26927" y="27756"/>
                </a:lnTo>
                <a:lnTo>
                  <a:pt x="26927" y="30168"/>
                </a:lnTo>
                <a:lnTo>
                  <a:pt x="26870" y="30191"/>
                </a:lnTo>
                <a:lnTo>
                  <a:pt x="26813" y="30225"/>
                </a:lnTo>
                <a:lnTo>
                  <a:pt x="26779" y="30282"/>
                </a:lnTo>
                <a:lnTo>
                  <a:pt x="26767" y="30350"/>
                </a:lnTo>
                <a:lnTo>
                  <a:pt x="26779" y="30418"/>
                </a:lnTo>
                <a:lnTo>
                  <a:pt x="24777" y="31567"/>
                </a:lnTo>
                <a:lnTo>
                  <a:pt x="24742" y="31522"/>
                </a:lnTo>
                <a:lnTo>
                  <a:pt x="24697" y="31487"/>
                </a:lnTo>
                <a:lnTo>
                  <a:pt x="24640" y="31465"/>
                </a:lnTo>
                <a:lnTo>
                  <a:pt x="24583" y="31453"/>
                </a:lnTo>
                <a:lnTo>
                  <a:pt x="24515" y="31465"/>
                </a:lnTo>
                <a:lnTo>
                  <a:pt x="24469" y="31487"/>
                </a:lnTo>
                <a:lnTo>
                  <a:pt x="24413" y="31522"/>
                </a:lnTo>
                <a:lnTo>
                  <a:pt x="24378" y="31567"/>
                </a:lnTo>
                <a:lnTo>
                  <a:pt x="22410" y="30430"/>
                </a:lnTo>
                <a:lnTo>
                  <a:pt x="22422" y="30384"/>
                </a:lnTo>
                <a:lnTo>
                  <a:pt x="22422" y="30350"/>
                </a:lnTo>
                <a:lnTo>
                  <a:pt x="22422" y="30316"/>
                </a:lnTo>
                <a:lnTo>
                  <a:pt x="22410" y="30270"/>
                </a:lnTo>
                <a:lnTo>
                  <a:pt x="22388" y="30236"/>
                </a:lnTo>
                <a:lnTo>
                  <a:pt x="22365" y="30213"/>
                </a:lnTo>
                <a:lnTo>
                  <a:pt x="22308" y="30168"/>
                </a:lnTo>
                <a:lnTo>
                  <a:pt x="22274" y="30145"/>
                </a:lnTo>
                <a:lnTo>
                  <a:pt x="22240" y="30145"/>
                </a:lnTo>
                <a:lnTo>
                  <a:pt x="22240" y="27813"/>
                </a:lnTo>
                <a:lnTo>
                  <a:pt x="22274" y="27802"/>
                </a:lnTo>
                <a:lnTo>
                  <a:pt x="22308" y="27790"/>
                </a:lnTo>
                <a:lnTo>
                  <a:pt x="22342" y="27768"/>
                </a:lnTo>
                <a:lnTo>
                  <a:pt x="22376" y="27734"/>
                </a:lnTo>
                <a:lnTo>
                  <a:pt x="22399" y="27711"/>
                </a:lnTo>
                <a:lnTo>
                  <a:pt x="22410" y="27677"/>
                </a:lnTo>
                <a:lnTo>
                  <a:pt x="22422" y="27631"/>
                </a:lnTo>
                <a:lnTo>
                  <a:pt x="22433" y="27597"/>
                </a:lnTo>
                <a:lnTo>
                  <a:pt x="22422" y="27552"/>
                </a:lnTo>
                <a:lnTo>
                  <a:pt x="22410" y="27517"/>
                </a:lnTo>
                <a:lnTo>
                  <a:pt x="24413" y="26357"/>
                </a:lnTo>
                <a:lnTo>
                  <a:pt x="24447" y="26391"/>
                </a:lnTo>
                <a:lnTo>
                  <a:pt x="24481" y="26425"/>
                </a:lnTo>
                <a:lnTo>
                  <a:pt x="24526" y="26437"/>
                </a:lnTo>
                <a:lnTo>
                  <a:pt x="24583" y="26448"/>
                </a:lnTo>
                <a:lnTo>
                  <a:pt x="24629" y="26437"/>
                </a:lnTo>
                <a:lnTo>
                  <a:pt x="24674" y="26425"/>
                </a:lnTo>
                <a:lnTo>
                  <a:pt x="24720" y="26391"/>
                </a:lnTo>
                <a:lnTo>
                  <a:pt x="24754" y="26357"/>
                </a:lnTo>
                <a:close/>
                <a:moveTo>
                  <a:pt x="53170" y="26334"/>
                </a:moveTo>
                <a:lnTo>
                  <a:pt x="55229" y="27529"/>
                </a:lnTo>
                <a:lnTo>
                  <a:pt x="55217" y="27563"/>
                </a:lnTo>
                <a:lnTo>
                  <a:pt x="55217" y="27597"/>
                </a:lnTo>
                <a:lnTo>
                  <a:pt x="55229" y="27665"/>
                </a:lnTo>
                <a:lnTo>
                  <a:pt x="55263" y="27711"/>
                </a:lnTo>
                <a:lnTo>
                  <a:pt x="55320" y="27756"/>
                </a:lnTo>
                <a:lnTo>
                  <a:pt x="55376" y="27768"/>
                </a:lnTo>
                <a:lnTo>
                  <a:pt x="55376" y="30134"/>
                </a:lnTo>
                <a:lnTo>
                  <a:pt x="55331" y="30145"/>
                </a:lnTo>
                <a:lnTo>
                  <a:pt x="55297" y="30157"/>
                </a:lnTo>
                <a:lnTo>
                  <a:pt x="55263" y="30179"/>
                </a:lnTo>
                <a:lnTo>
                  <a:pt x="55229" y="30202"/>
                </a:lnTo>
                <a:lnTo>
                  <a:pt x="55206" y="30236"/>
                </a:lnTo>
                <a:lnTo>
                  <a:pt x="55183" y="30270"/>
                </a:lnTo>
                <a:lnTo>
                  <a:pt x="55172" y="30304"/>
                </a:lnTo>
                <a:lnTo>
                  <a:pt x="55172" y="30350"/>
                </a:lnTo>
                <a:lnTo>
                  <a:pt x="55172" y="30395"/>
                </a:lnTo>
                <a:lnTo>
                  <a:pt x="55183" y="30430"/>
                </a:lnTo>
                <a:lnTo>
                  <a:pt x="53226" y="31567"/>
                </a:lnTo>
                <a:lnTo>
                  <a:pt x="53192" y="31522"/>
                </a:lnTo>
                <a:lnTo>
                  <a:pt x="53135" y="31487"/>
                </a:lnTo>
                <a:lnTo>
                  <a:pt x="53079" y="31465"/>
                </a:lnTo>
                <a:lnTo>
                  <a:pt x="53022" y="31453"/>
                </a:lnTo>
                <a:lnTo>
                  <a:pt x="52965" y="31465"/>
                </a:lnTo>
                <a:lnTo>
                  <a:pt x="52908" y="31476"/>
                </a:lnTo>
                <a:lnTo>
                  <a:pt x="52862" y="31510"/>
                </a:lnTo>
                <a:lnTo>
                  <a:pt x="52817" y="31556"/>
                </a:lnTo>
                <a:lnTo>
                  <a:pt x="50815" y="30395"/>
                </a:lnTo>
                <a:lnTo>
                  <a:pt x="50815" y="30350"/>
                </a:lnTo>
                <a:lnTo>
                  <a:pt x="50803" y="30293"/>
                </a:lnTo>
                <a:lnTo>
                  <a:pt x="50781" y="30248"/>
                </a:lnTo>
                <a:lnTo>
                  <a:pt x="50735" y="30213"/>
                </a:lnTo>
                <a:lnTo>
                  <a:pt x="50678" y="30191"/>
                </a:lnTo>
                <a:lnTo>
                  <a:pt x="50678" y="27779"/>
                </a:lnTo>
                <a:lnTo>
                  <a:pt x="50747" y="27756"/>
                </a:lnTo>
                <a:lnTo>
                  <a:pt x="50792" y="27711"/>
                </a:lnTo>
                <a:lnTo>
                  <a:pt x="50826" y="27665"/>
                </a:lnTo>
                <a:lnTo>
                  <a:pt x="50838" y="27597"/>
                </a:lnTo>
                <a:lnTo>
                  <a:pt x="50826" y="27529"/>
                </a:lnTo>
                <a:lnTo>
                  <a:pt x="52874" y="26346"/>
                </a:lnTo>
                <a:lnTo>
                  <a:pt x="52908" y="26380"/>
                </a:lnTo>
                <a:lnTo>
                  <a:pt x="52942" y="26403"/>
                </a:lnTo>
                <a:lnTo>
                  <a:pt x="52976" y="26414"/>
                </a:lnTo>
                <a:lnTo>
                  <a:pt x="53067" y="26414"/>
                </a:lnTo>
                <a:lnTo>
                  <a:pt x="53101" y="26391"/>
                </a:lnTo>
                <a:lnTo>
                  <a:pt x="53135" y="26369"/>
                </a:lnTo>
                <a:lnTo>
                  <a:pt x="53170" y="26334"/>
                </a:lnTo>
                <a:close/>
                <a:moveTo>
                  <a:pt x="72189" y="26369"/>
                </a:moveTo>
                <a:lnTo>
                  <a:pt x="74191" y="27529"/>
                </a:lnTo>
                <a:lnTo>
                  <a:pt x="74180" y="27597"/>
                </a:lnTo>
                <a:lnTo>
                  <a:pt x="74191" y="27665"/>
                </a:lnTo>
                <a:lnTo>
                  <a:pt x="74225" y="27711"/>
                </a:lnTo>
                <a:lnTo>
                  <a:pt x="74282" y="27756"/>
                </a:lnTo>
                <a:lnTo>
                  <a:pt x="74339" y="27768"/>
                </a:lnTo>
                <a:lnTo>
                  <a:pt x="74339" y="30157"/>
                </a:lnTo>
                <a:lnTo>
                  <a:pt x="74305" y="30157"/>
                </a:lnTo>
                <a:lnTo>
                  <a:pt x="74271" y="30168"/>
                </a:lnTo>
                <a:lnTo>
                  <a:pt x="74214" y="30213"/>
                </a:lnTo>
                <a:lnTo>
                  <a:pt x="74169" y="30282"/>
                </a:lnTo>
                <a:lnTo>
                  <a:pt x="74157" y="30316"/>
                </a:lnTo>
                <a:lnTo>
                  <a:pt x="74157" y="30350"/>
                </a:lnTo>
                <a:lnTo>
                  <a:pt x="74157" y="30384"/>
                </a:lnTo>
                <a:lnTo>
                  <a:pt x="74169" y="30418"/>
                </a:lnTo>
                <a:lnTo>
                  <a:pt x="72189" y="31567"/>
                </a:lnTo>
                <a:lnTo>
                  <a:pt x="72155" y="31522"/>
                </a:lnTo>
                <a:lnTo>
                  <a:pt x="72110" y="31487"/>
                </a:lnTo>
                <a:lnTo>
                  <a:pt x="72053" y="31465"/>
                </a:lnTo>
                <a:lnTo>
                  <a:pt x="71996" y="31453"/>
                </a:lnTo>
                <a:lnTo>
                  <a:pt x="71928" y="31465"/>
                </a:lnTo>
                <a:lnTo>
                  <a:pt x="71871" y="31487"/>
                </a:lnTo>
                <a:lnTo>
                  <a:pt x="71825" y="31522"/>
                </a:lnTo>
                <a:lnTo>
                  <a:pt x="71791" y="31567"/>
                </a:lnTo>
                <a:lnTo>
                  <a:pt x="69823" y="30430"/>
                </a:lnTo>
                <a:lnTo>
                  <a:pt x="69835" y="30384"/>
                </a:lnTo>
                <a:lnTo>
                  <a:pt x="69835" y="30350"/>
                </a:lnTo>
                <a:lnTo>
                  <a:pt x="69835" y="30316"/>
                </a:lnTo>
                <a:lnTo>
                  <a:pt x="69823" y="30270"/>
                </a:lnTo>
                <a:lnTo>
                  <a:pt x="69800" y="30236"/>
                </a:lnTo>
                <a:lnTo>
                  <a:pt x="69778" y="30213"/>
                </a:lnTo>
                <a:lnTo>
                  <a:pt x="69721" y="30168"/>
                </a:lnTo>
                <a:lnTo>
                  <a:pt x="69687" y="30145"/>
                </a:lnTo>
                <a:lnTo>
                  <a:pt x="69641" y="30145"/>
                </a:lnTo>
                <a:lnTo>
                  <a:pt x="69641" y="27836"/>
                </a:lnTo>
                <a:lnTo>
                  <a:pt x="69687" y="27836"/>
                </a:lnTo>
                <a:lnTo>
                  <a:pt x="69732" y="27813"/>
                </a:lnTo>
                <a:lnTo>
                  <a:pt x="69766" y="27790"/>
                </a:lnTo>
                <a:lnTo>
                  <a:pt x="69800" y="27756"/>
                </a:lnTo>
                <a:lnTo>
                  <a:pt x="69835" y="27722"/>
                </a:lnTo>
                <a:lnTo>
                  <a:pt x="69846" y="27688"/>
                </a:lnTo>
                <a:lnTo>
                  <a:pt x="69869" y="27643"/>
                </a:lnTo>
                <a:lnTo>
                  <a:pt x="69869" y="27597"/>
                </a:lnTo>
                <a:lnTo>
                  <a:pt x="69857" y="27540"/>
                </a:lnTo>
                <a:lnTo>
                  <a:pt x="69846" y="27495"/>
                </a:lnTo>
                <a:lnTo>
                  <a:pt x="71791" y="26380"/>
                </a:lnTo>
                <a:lnTo>
                  <a:pt x="71825" y="26414"/>
                </a:lnTo>
                <a:lnTo>
                  <a:pt x="71871" y="26448"/>
                </a:lnTo>
                <a:lnTo>
                  <a:pt x="71928" y="26471"/>
                </a:lnTo>
                <a:lnTo>
                  <a:pt x="71996" y="26482"/>
                </a:lnTo>
                <a:lnTo>
                  <a:pt x="72053" y="26471"/>
                </a:lnTo>
                <a:lnTo>
                  <a:pt x="72110" y="26448"/>
                </a:lnTo>
                <a:lnTo>
                  <a:pt x="72155" y="26414"/>
                </a:lnTo>
                <a:lnTo>
                  <a:pt x="72189" y="26369"/>
                </a:lnTo>
                <a:close/>
                <a:moveTo>
                  <a:pt x="76899" y="26357"/>
                </a:moveTo>
                <a:lnTo>
                  <a:pt x="78901" y="27506"/>
                </a:lnTo>
                <a:lnTo>
                  <a:pt x="78889" y="27552"/>
                </a:lnTo>
                <a:lnTo>
                  <a:pt x="78878" y="27597"/>
                </a:lnTo>
                <a:lnTo>
                  <a:pt x="78889" y="27631"/>
                </a:lnTo>
                <a:lnTo>
                  <a:pt x="78901" y="27677"/>
                </a:lnTo>
                <a:lnTo>
                  <a:pt x="78912" y="27711"/>
                </a:lnTo>
                <a:lnTo>
                  <a:pt x="78935" y="27745"/>
                </a:lnTo>
                <a:lnTo>
                  <a:pt x="78969" y="27768"/>
                </a:lnTo>
                <a:lnTo>
                  <a:pt x="79003" y="27790"/>
                </a:lnTo>
                <a:lnTo>
                  <a:pt x="79037" y="27802"/>
                </a:lnTo>
                <a:lnTo>
                  <a:pt x="79083" y="27813"/>
                </a:lnTo>
                <a:lnTo>
                  <a:pt x="79083" y="30145"/>
                </a:lnTo>
                <a:lnTo>
                  <a:pt x="79037" y="30145"/>
                </a:lnTo>
                <a:lnTo>
                  <a:pt x="79003" y="30157"/>
                </a:lnTo>
                <a:lnTo>
                  <a:pt x="78969" y="30179"/>
                </a:lnTo>
                <a:lnTo>
                  <a:pt x="78946" y="30202"/>
                </a:lnTo>
                <a:lnTo>
                  <a:pt x="78923" y="30236"/>
                </a:lnTo>
                <a:lnTo>
                  <a:pt x="78901" y="30270"/>
                </a:lnTo>
                <a:lnTo>
                  <a:pt x="78889" y="30316"/>
                </a:lnTo>
                <a:lnTo>
                  <a:pt x="78889" y="30350"/>
                </a:lnTo>
                <a:lnTo>
                  <a:pt x="78889" y="30395"/>
                </a:lnTo>
                <a:lnTo>
                  <a:pt x="78901" y="30430"/>
                </a:lnTo>
                <a:lnTo>
                  <a:pt x="76921" y="31567"/>
                </a:lnTo>
                <a:lnTo>
                  <a:pt x="76887" y="31533"/>
                </a:lnTo>
                <a:lnTo>
                  <a:pt x="76842" y="31499"/>
                </a:lnTo>
                <a:lnTo>
                  <a:pt x="76785" y="31476"/>
                </a:lnTo>
                <a:lnTo>
                  <a:pt x="76728" y="31465"/>
                </a:lnTo>
                <a:lnTo>
                  <a:pt x="76671" y="31476"/>
                </a:lnTo>
                <a:lnTo>
                  <a:pt x="76626" y="31499"/>
                </a:lnTo>
                <a:lnTo>
                  <a:pt x="76580" y="31533"/>
                </a:lnTo>
                <a:lnTo>
                  <a:pt x="76546" y="31567"/>
                </a:lnTo>
                <a:lnTo>
                  <a:pt x="74555" y="30418"/>
                </a:lnTo>
                <a:lnTo>
                  <a:pt x="74567" y="30350"/>
                </a:lnTo>
                <a:lnTo>
                  <a:pt x="74555" y="30316"/>
                </a:lnTo>
                <a:lnTo>
                  <a:pt x="74555" y="30282"/>
                </a:lnTo>
                <a:lnTo>
                  <a:pt x="74510" y="30213"/>
                </a:lnTo>
                <a:lnTo>
                  <a:pt x="74453" y="30179"/>
                </a:lnTo>
                <a:lnTo>
                  <a:pt x="74385" y="30157"/>
                </a:lnTo>
                <a:lnTo>
                  <a:pt x="74385" y="27768"/>
                </a:lnTo>
                <a:lnTo>
                  <a:pt x="74453" y="27745"/>
                </a:lnTo>
                <a:lnTo>
                  <a:pt x="74498" y="27711"/>
                </a:lnTo>
                <a:lnTo>
                  <a:pt x="74533" y="27654"/>
                </a:lnTo>
                <a:lnTo>
                  <a:pt x="74544" y="27597"/>
                </a:lnTo>
                <a:lnTo>
                  <a:pt x="74533" y="27529"/>
                </a:lnTo>
                <a:lnTo>
                  <a:pt x="76557" y="26357"/>
                </a:lnTo>
                <a:lnTo>
                  <a:pt x="76592" y="26391"/>
                </a:lnTo>
                <a:lnTo>
                  <a:pt x="76637" y="26425"/>
                </a:lnTo>
                <a:lnTo>
                  <a:pt x="76683" y="26437"/>
                </a:lnTo>
                <a:lnTo>
                  <a:pt x="76728" y="26448"/>
                </a:lnTo>
                <a:lnTo>
                  <a:pt x="76785" y="26437"/>
                </a:lnTo>
                <a:lnTo>
                  <a:pt x="76830" y="26425"/>
                </a:lnTo>
                <a:lnTo>
                  <a:pt x="76865" y="26391"/>
                </a:lnTo>
                <a:lnTo>
                  <a:pt x="76899" y="26357"/>
                </a:lnTo>
                <a:close/>
                <a:moveTo>
                  <a:pt x="81642" y="26357"/>
                </a:moveTo>
                <a:lnTo>
                  <a:pt x="83690" y="27529"/>
                </a:lnTo>
                <a:lnTo>
                  <a:pt x="83678" y="27597"/>
                </a:lnTo>
                <a:lnTo>
                  <a:pt x="83690" y="27654"/>
                </a:lnTo>
                <a:lnTo>
                  <a:pt x="83713" y="27711"/>
                </a:lnTo>
                <a:lnTo>
                  <a:pt x="83769" y="27745"/>
                </a:lnTo>
                <a:lnTo>
                  <a:pt x="83826" y="27756"/>
                </a:lnTo>
                <a:lnTo>
                  <a:pt x="83826" y="30168"/>
                </a:lnTo>
                <a:lnTo>
                  <a:pt x="83758" y="30191"/>
                </a:lnTo>
                <a:lnTo>
                  <a:pt x="83701" y="30225"/>
                </a:lnTo>
                <a:lnTo>
                  <a:pt x="83667" y="30282"/>
                </a:lnTo>
                <a:lnTo>
                  <a:pt x="83656" y="30350"/>
                </a:lnTo>
                <a:lnTo>
                  <a:pt x="83667" y="30418"/>
                </a:lnTo>
                <a:lnTo>
                  <a:pt x="81676" y="31567"/>
                </a:lnTo>
                <a:lnTo>
                  <a:pt x="81631" y="31522"/>
                </a:lnTo>
                <a:lnTo>
                  <a:pt x="81585" y="31487"/>
                </a:lnTo>
                <a:lnTo>
                  <a:pt x="81528" y="31465"/>
                </a:lnTo>
                <a:lnTo>
                  <a:pt x="81472" y="31453"/>
                </a:lnTo>
                <a:lnTo>
                  <a:pt x="81415" y="31465"/>
                </a:lnTo>
                <a:lnTo>
                  <a:pt x="81358" y="31487"/>
                </a:lnTo>
                <a:lnTo>
                  <a:pt x="81312" y="31522"/>
                </a:lnTo>
                <a:lnTo>
                  <a:pt x="81267" y="31567"/>
                </a:lnTo>
                <a:lnTo>
                  <a:pt x="79299" y="30430"/>
                </a:lnTo>
                <a:lnTo>
                  <a:pt x="79310" y="30384"/>
                </a:lnTo>
                <a:lnTo>
                  <a:pt x="79310" y="30350"/>
                </a:lnTo>
                <a:lnTo>
                  <a:pt x="79310" y="30316"/>
                </a:lnTo>
                <a:lnTo>
                  <a:pt x="79299" y="30270"/>
                </a:lnTo>
                <a:lnTo>
                  <a:pt x="79287" y="30236"/>
                </a:lnTo>
                <a:lnTo>
                  <a:pt x="79265" y="30213"/>
                </a:lnTo>
                <a:lnTo>
                  <a:pt x="79196" y="30168"/>
                </a:lnTo>
                <a:lnTo>
                  <a:pt x="79162" y="30145"/>
                </a:lnTo>
                <a:lnTo>
                  <a:pt x="79128" y="30145"/>
                </a:lnTo>
                <a:lnTo>
                  <a:pt x="79128" y="27813"/>
                </a:lnTo>
                <a:lnTo>
                  <a:pt x="79162" y="27802"/>
                </a:lnTo>
                <a:lnTo>
                  <a:pt x="79208" y="27790"/>
                </a:lnTo>
                <a:lnTo>
                  <a:pt x="79231" y="27768"/>
                </a:lnTo>
                <a:lnTo>
                  <a:pt x="79265" y="27734"/>
                </a:lnTo>
                <a:lnTo>
                  <a:pt x="79287" y="27711"/>
                </a:lnTo>
                <a:lnTo>
                  <a:pt x="79310" y="27677"/>
                </a:lnTo>
                <a:lnTo>
                  <a:pt x="79310" y="27631"/>
                </a:lnTo>
                <a:lnTo>
                  <a:pt x="79322" y="27597"/>
                </a:lnTo>
                <a:lnTo>
                  <a:pt x="79310" y="27552"/>
                </a:lnTo>
                <a:lnTo>
                  <a:pt x="79299" y="27517"/>
                </a:lnTo>
                <a:lnTo>
                  <a:pt x="81301" y="26357"/>
                </a:lnTo>
                <a:lnTo>
                  <a:pt x="81335" y="26391"/>
                </a:lnTo>
                <a:lnTo>
                  <a:pt x="81369" y="26425"/>
                </a:lnTo>
                <a:lnTo>
                  <a:pt x="81415" y="26437"/>
                </a:lnTo>
                <a:lnTo>
                  <a:pt x="81472" y="26448"/>
                </a:lnTo>
                <a:lnTo>
                  <a:pt x="81517" y="26437"/>
                </a:lnTo>
                <a:lnTo>
                  <a:pt x="81574" y="26425"/>
                </a:lnTo>
                <a:lnTo>
                  <a:pt x="81608" y="26391"/>
                </a:lnTo>
                <a:lnTo>
                  <a:pt x="81642" y="26357"/>
                </a:lnTo>
                <a:close/>
                <a:moveTo>
                  <a:pt x="10546" y="26369"/>
                </a:moveTo>
                <a:lnTo>
                  <a:pt x="12503" y="27495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3"/>
                </a:lnTo>
                <a:lnTo>
                  <a:pt x="12503" y="27688"/>
                </a:lnTo>
                <a:lnTo>
                  <a:pt x="12525" y="27722"/>
                </a:lnTo>
                <a:lnTo>
                  <a:pt x="12548" y="27768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4"/>
                </a:lnTo>
                <a:lnTo>
                  <a:pt x="12673" y="30145"/>
                </a:lnTo>
                <a:lnTo>
                  <a:pt x="12628" y="30157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6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30"/>
                </a:lnTo>
                <a:lnTo>
                  <a:pt x="10535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9"/>
                </a:lnTo>
                <a:lnTo>
                  <a:pt x="10364" y="31487"/>
                </a:lnTo>
                <a:lnTo>
                  <a:pt x="10307" y="31499"/>
                </a:lnTo>
                <a:lnTo>
                  <a:pt x="10262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7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100"/>
                </a:lnTo>
                <a:lnTo>
                  <a:pt x="8009" y="30100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9"/>
                </a:lnTo>
                <a:lnTo>
                  <a:pt x="10171" y="26369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9"/>
                </a:lnTo>
                <a:close/>
                <a:moveTo>
                  <a:pt x="57936" y="26346"/>
                </a:moveTo>
                <a:lnTo>
                  <a:pt x="59938" y="27506"/>
                </a:lnTo>
                <a:lnTo>
                  <a:pt x="59927" y="27552"/>
                </a:lnTo>
                <a:lnTo>
                  <a:pt x="59927" y="27597"/>
                </a:lnTo>
                <a:lnTo>
                  <a:pt x="59927" y="27631"/>
                </a:lnTo>
                <a:lnTo>
                  <a:pt x="59938" y="27677"/>
                </a:lnTo>
                <a:lnTo>
                  <a:pt x="59949" y="27711"/>
                </a:lnTo>
                <a:lnTo>
                  <a:pt x="59983" y="27745"/>
                </a:lnTo>
                <a:lnTo>
                  <a:pt x="60006" y="27768"/>
                </a:lnTo>
                <a:lnTo>
                  <a:pt x="60040" y="27790"/>
                </a:lnTo>
                <a:lnTo>
                  <a:pt x="60074" y="27802"/>
                </a:lnTo>
                <a:lnTo>
                  <a:pt x="60120" y="27813"/>
                </a:lnTo>
                <a:lnTo>
                  <a:pt x="60120" y="30145"/>
                </a:lnTo>
                <a:lnTo>
                  <a:pt x="60086" y="30157"/>
                </a:lnTo>
                <a:lnTo>
                  <a:pt x="60040" y="30168"/>
                </a:lnTo>
                <a:lnTo>
                  <a:pt x="59983" y="30213"/>
                </a:lnTo>
                <a:lnTo>
                  <a:pt x="59961" y="30236"/>
                </a:lnTo>
                <a:lnTo>
                  <a:pt x="59949" y="30270"/>
                </a:lnTo>
                <a:lnTo>
                  <a:pt x="59938" y="30316"/>
                </a:lnTo>
                <a:lnTo>
                  <a:pt x="59927" y="30350"/>
                </a:lnTo>
                <a:lnTo>
                  <a:pt x="59938" y="30384"/>
                </a:lnTo>
                <a:lnTo>
                  <a:pt x="59949" y="30430"/>
                </a:lnTo>
                <a:lnTo>
                  <a:pt x="57936" y="31578"/>
                </a:lnTo>
                <a:lnTo>
                  <a:pt x="57902" y="31544"/>
                </a:lnTo>
                <a:lnTo>
                  <a:pt x="57868" y="31522"/>
                </a:lnTo>
                <a:lnTo>
                  <a:pt x="57822" y="31499"/>
                </a:lnTo>
                <a:lnTo>
                  <a:pt x="57720" y="31499"/>
                </a:lnTo>
                <a:lnTo>
                  <a:pt x="57674" y="31522"/>
                </a:lnTo>
                <a:lnTo>
                  <a:pt x="57640" y="31544"/>
                </a:lnTo>
                <a:lnTo>
                  <a:pt x="57606" y="31578"/>
                </a:lnTo>
                <a:lnTo>
                  <a:pt x="55604" y="30430"/>
                </a:lnTo>
                <a:lnTo>
                  <a:pt x="55604" y="30384"/>
                </a:lnTo>
                <a:lnTo>
                  <a:pt x="55615" y="30350"/>
                </a:lnTo>
                <a:lnTo>
                  <a:pt x="55604" y="30316"/>
                </a:lnTo>
                <a:lnTo>
                  <a:pt x="55593" y="30270"/>
                </a:lnTo>
                <a:lnTo>
                  <a:pt x="55581" y="30236"/>
                </a:lnTo>
                <a:lnTo>
                  <a:pt x="55558" y="30202"/>
                </a:lnTo>
                <a:lnTo>
                  <a:pt x="55502" y="30157"/>
                </a:lnTo>
                <a:lnTo>
                  <a:pt x="55467" y="30145"/>
                </a:lnTo>
                <a:lnTo>
                  <a:pt x="55422" y="30134"/>
                </a:lnTo>
                <a:lnTo>
                  <a:pt x="55422" y="27768"/>
                </a:lnTo>
                <a:lnTo>
                  <a:pt x="55479" y="27745"/>
                </a:lnTo>
                <a:lnTo>
                  <a:pt x="55524" y="27711"/>
                </a:lnTo>
                <a:lnTo>
                  <a:pt x="55558" y="27654"/>
                </a:lnTo>
                <a:lnTo>
                  <a:pt x="55570" y="27597"/>
                </a:lnTo>
                <a:lnTo>
                  <a:pt x="55558" y="27540"/>
                </a:lnTo>
                <a:lnTo>
                  <a:pt x="57606" y="26357"/>
                </a:lnTo>
                <a:lnTo>
                  <a:pt x="57640" y="26391"/>
                </a:lnTo>
                <a:lnTo>
                  <a:pt x="57674" y="26414"/>
                </a:lnTo>
                <a:lnTo>
                  <a:pt x="57720" y="26437"/>
                </a:lnTo>
                <a:lnTo>
                  <a:pt x="57822" y="26437"/>
                </a:lnTo>
                <a:lnTo>
                  <a:pt x="57868" y="26414"/>
                </a:lnTo>
                <a:lnTo>
                  <a:pt x="57902" y="26391"/>
                </a:lnTo>
                <a:lnTo>
                  <a:pt x="57936" y="26346"/>
                </a:lnTo>
                <a:close/>
                <a:moveTo>
                  <a:pt x="67446" y="26369"/>
                </a:moveTo>
                <a:lnTo>
                  <a:pt x="69391" y="27495"/>
                </a:lnTo>
                <a:lnTo>
                  <a:pt x="69380" y="27540"/>
                </a:lnTo>
                <a:lnTo>
                  <a:pt x="69368" y="27597"/>
                </a:lnTo>
                <a:lnTo>
                  <a:pt x="69380" y="27643"/>
                </a:lnTo>
                <a:lnTo>
                  <a:pt x="69391" y="27688"/>
                </a:lnTo>
                <a:lnTo>
                  <a:pt x="69414" y="27722"/>
                </a:lnTo>
                <a:lnTo>
                  <a:pt x="69436" y="27768"/>
                </a:lnTo>
                <a:lnTo>
                  <a:pt x="69471" y="27790"/>
                </a:lnTo>
                <a:lnTo>
                  <a:pt x="69516" y="27813"/>
                </a:lnTo>
                <a:lnTo>
                  <a:pt x="69550" y="27836"/>
                </a:lnTo>
                <a:lnTo>
                  <a:pt x="69596" y="27836"/>
                </a:lnTo>
                <a:lnTo>
                  <a:pt x="69596" y="30134"/>
                </a:lnTo>
                <a:lnTo>
                  <a:pt x="69562" y="30145"/>
                </a:lnTo>
                <a:lnTo>
                  <a:pt x="69527" y="30157"/>
                </a:lnTo>
                <a:lnTo>
                  <a:pt x="69493" y="30179"/>
                </a:lnTo>
                <a:lnTo>
                  <a:pt x="69459" y="30202"/>
                </a:lnTo>
                <a:lnTo>
                  <a:pt x="69436" y="30236"/>
                </a:lnTo>
                <a:lnTo>
                  <a:pt x="69425" y="30270"/>
                </a:lnTo>
                <a:lnTo>
                  <a:pt x="69414" y="30316"/>
                </a:lnTo>
                <a:lnTo>
                  <a:pt x="69402" y="30350"/>
                </a:lnTo>
                <a:lnTo>
                  <a:pt x="69414" y="30395"/>
                </a:lnTo>
                <a:lnTo>
                  <a:pt x="69425" y="30430"/>
                </a:lnTo>
                <a:lnTo>
                  <a:pt x="67423" y="31578"/>
                </a:lnTo>
                <a:lnTo>
                  <a:pt x="67389" y="31544"/>
                </a:lnTo>
                <a:lnTo>
                  <a:pt x="67355" y="31510"/>
                </a:lnTo>
                <a:lnTo>
                  <a:pt x="67298" y="31499"/>
                </a:lnTo>
                <a:lnTo>
                  <a:pt x="67252" y="31487"/>
                </a:lnTo>
                <a:lnTo>
                  <a:pt x="67195" y="31499"/>
                </a:lnTo>
                <a:lnTo>
                  <a:pt x="67150" y="31510"/>
                </a:lnTo>
                <a:lnTo>
                  <a:pt x="67116" y="31544"/>
                </a:lnTo>
                <a:lnTo>
                  <a:pt x="67082" y="31578"/>
                </a:lnTo>
                <a:lnTo>
                  <a:pt x="65125" y="30452"/>
                </a:lnTo>
                <a:lnTo>
                  <a:pt x="65136" y="30407"/>
                </a:lnTo>
                <a:lnTo>
                  <a:pt x="65136" y="30350"/>
                </a:lnTo>
                <a:lnTo>
                  <a:pt x="65136" y="30304"/>
                </a:lnTo>
                <a:lnTo>
                  <a:pt x="65125" y="30259"/>
                </a:lnTo>
                <a:lnTo>
                  <a:pt x="65102" y="30213"/>
                </a:lnTo>
                <a:lnTo>
                  <a:pt x="65068" y="30179"/>
                </a:lnTo>
                <a:lnTo>
                  <a:pt x="65034" y="30145"/>
                </a:lnTo>
                <a:lnTo>
                  <a:pt x="65000" y="30122"/>
                </a:lnTo>
                <a:lnTo>
                  <a:pt x="64954" y="30100"/>
                </a:lnTo>
                <a:lnTo>
                  <a:pt x="64909" y="30100"/>
                </a:lnTo>
                <a:lnTo>
                  <a:pt x="64909" y="27779"/>
                </a:lnTo>
                <a:lnTo>
                  <a:pt x="64966" y="27756"/>
                </a:lnTo>
                <a:lnTo>
                  <a:pt x="65023" y="27722"/>
                </a:lnTo>
                <a:lnTo>
                  <a:pt x="65057" y="27665"/>
                </a:lnTo>
                <a:lnTo>
                  <a:pt x="65068" y="27597"/>
                </a:lnTo>
                <a:lnTo>
                  <a:pt x="65068" y="27563"/>
                </a:lnTo>
                <a:lnTo>
                  <a:pt x="65057" y="27529"/>
                </a:lnTo>
                <a:lnTo>
                  <a:pt x="67059" y="26369"/>
                </a:lnTo>
                <a:lnTo>
                  <a:pt x="67093" y="26414"/>
                </a:lnTo>
                <a:lnTo>
                  <a:pt x="67139" y="26448"/>
                </a:lnTo>
                <a:lnTo>
                  <a:pt x="67195" y="26471"/>
                </a:lnTo>
                <a:lnTo>
                  <a:pt x="67309" y="26471"/>
                </a:lnTo>
                <a:lnTo>
                  <a:pt x="67366" y="26448"/>
                </a:lnTo>
                <a:lnTo>
                  <a:pt x="67412" y="26414"/>
                </a:lnTo>
                <a:lnTo>
                  <a:pt x="67446" y="26369"/>
                </a:lnTo>
                <a:close/>
                <a:moveTo>
                  <a:pt x="43751" y="26369"/>
                </a:moveTo>
                <a:lnTo>
                  <a:pt x="45673" y="27483"/>
                </a:lnTo>
                <a:lnTo>
                  <a:pt x="45662" y="27540"/>
                </a:lnTo>
                <a:lnTo>
                  <a:pt x="45650" y="27597"/>
                </a:lnTo>
                <a:lnTo>
                  <a:pt x="45662" y="27643"/>
                </a:lnTo>
                <a:lnTo>
                  <a:pt x="45673" y="27688"/>
                </a:lnTo>
                <a:lnTo>
                  <a:pt x="45696" y="27734"/>
                </a:lnTo>
                <a:lnTo>
                  <a:pt x="45719" y="27768"/>
                </a:lnTo>
                <a:lnTo>
                  <a:pt x="45764" y="27802"/>
                </a:lnTo>
                <a:lnTo>
                  <a:pt x="45798" y="27825"/>
                </a:lnTo>
                <a:lnTo>
                  <a:pt x="45844" y="27847"/>
                </a:lnTo>
                <a:lnTo>
                  <a:pt x="45901" y="27847"/>
                </a:lnTo>
                <a:lnTo>
                  <a:pt x="45901" y="30111"/>
                </a:lnTo>
                <a:lnTo>
                  <a:pt x="45844" y="30111"/>
                </a:lnTo>
                <a:lnTo>
                  <a:pt x="45810" y="30134"/>
                </a:lnTo>
                <a:lnTo>
                  <a:pt x="45764" y="30157"/>
                </a:lnTo>
                <a:lnTo>
                  <a:pt x="45730" y="30179"/>
                </a:lnTo>
                <a:lnTo>
                  <a:pt x="45707" y="30225"/>
                </a:lnTo>
                <a:lnTo>
                  <a:pt x="45685" y="30259"/>
                </a:lnTo>
                <a:lnTo>
                  <a:pt x="45673" y="30304"/>
                </a:lnTo>
                <a:lnTo>
                  <a:pt x="45662" y="30350"/>
                </a:lnTo>
                <a:lnTo>
                  <a:pt x="45673" y="30395"/>
                </a:lnTo>
                <a:lnTo>
                  <a:pt x="45685" y="30441"/>
                </a:lnTo>
                <a:lnTo>
                  <a:pt x="43705" y="31590"/>
                </a:lnTo>
                <a:lnTo>
                  <a:pt x="43671" y="31556"/>
                </a:lnTo>
                <a:lnTo>
                  <a:pt x="43637" y="31533"/>
                </a:lnTo>
                <a:lnTo>
                  <a:pt x="43591" y="31510"/>
                </a:lnTo>
                <a:lnTo>
                  <a:pt x="43489" y="31510"/>
                </a:lnTo>
                <a:lnTo>
                  <a:pt x="43455" y="31522"/>
                </a:lnTo>
                <a:lnTo>
                  <a:pt x="43409" y="31556"/>
                </a:lnTo>
                <a:lnTo>
                  <a:pt x="43387" y="31590"/>
                </a:lnTo>
                <a:lnTo>
                  <a:pt x="41373" y="30430"/>
                </a:lnTo>
                <a:lnTo>
                  <a:pt x="41385" y="30384"/>
                </a:lnTo>
                <a:lnTo>
                  <a:pt x="41385" y="30350"/>
                </a:lnTo>
                <a:lnTo>
                  <a:pt x="41385" y="30316"/>
                </a:lnTo>
                <a:lnTo>
                  <a:pt x="41373" y="30270"/>
                </a:lnTo>
                <a:lnTo>
                  <a:pt x="41362" y="30236"/>
                </a:lnTo>
                <a:lnTo>
                  <a:pt x="41339" y="30202"/>
                </a:lnTo>
                <a:lnTo>
                  <a:pt x="41271" y="30157"/>
                </a:lnTo>
                <a:lnTo>
                  <a:pt x="41237" y="30145"/>
                </a:lnTo>
                <a:lnTo>
                  <a:pt x="41203" y="30134"/>
                </a:lnTo>
                <a:lnTo>
                  <a:pt x="41203" y="27813"/>
                </a:lnTo>
                <a:lnTo>
                  <a:pt x="41237" y="27813"/>
                </a:lnTo>
                <a:lnTo>
                  <a:pt x="41282" y="27790"/>
                </a:lnTo>
                <a:lnTo>
                  <a:pt x="41316" y="27768"/>
                </a:lnTo>
                <a:lnTo>
                  <a:pt x="41339" y="27745"/>
                </a:lnTo>
                <a:lnTo>
                  <a:pt x="41362" y="27711"/>
                </a:lnTo>
                <a:lnTo>
                  <a:pt x="41385" y="27677"/>
                </a:lnTo>
                <a:lnTo>
                  <a:pt x="41396" y="27631"/>
                </a:lnTo>
                <a:lnTo>
                  <a:pt x="41396" y="27597"/>
                </a:lnTo>
                <a:lnTo>
                  <a:pt x="41396" y="27552"/>
                </a:lnTo>
                <a:lnTo>
                  <a:pt x="41385" y="27506"/>
                </a:lnTo>
                <a:lnTo>
                  <a:pt x="43341" y="26380"/>
                </a:lnTo>
                <a:lnTo>
                  <a:pt x="43375" y="26425"/>
                </a:lnTo>
                <a:lnTo>
                  <a:pt x="43421" y="26460"/>
                </a:lnTo>
                <a:lnTo>
                  <a:pt x="43478" y="26482"/>
                </a:lnTo>
                <a:lnTo>
                  <a:pt x="43535" y="26494"/>
                </a:lnTo>
                <a:lnTo>
                  <a:pt x="43603" y="26482"/>
                </a:lnTo>
                <a:lnTo>
                  <a:pt x="43660" y="26460"/>
                </a:lnTo>
                <a:lnTo>
                  <a:pt x="43705" y="26425"/>
                </a:lnTo>
                <a:lnTo>
                  <a:pt x="43751" y="26369"/>
                </a:lnTo>
                <a:close/>
                <a:moveTo>
                  <a:pt x="5825" y="26369"/>
                </a:moveTo>
                <a:lnTo>
                  <a:pt x="7816" y="27529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100"/>
                </a:lnTo>
                <a:lnTo>
                  <a:pt x="7918" y="30100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7"/>
                </a:lnTo>
                <a:lnTo>
                  <a:pt x="7748" y="30452"/>
                </a:lnTo>
                <a:lnTo>
                  <a:pt x="5757" y="31601"/>
                </a:lnTo>
                <a:lnTo>
                  <a:pt x="5734" y="31578"/>
                </a:lnTo>
                <a:lnTo>
                  <a:pt x="5700" y="31556"/>
                </a:lnTo>
                <a:lnTo>
                  <a:pt x="5655" y="31533"/>
                </a:lnTo>
                <a:lnTo>
                  <a:pt x="5575" y="31533"/>
                </a:lnTo>
                <a:lnTo>
                  <a:pt x="5541" y="31556"/>
                </a:lnTo>
                <a:lnTo>
                  <a:pt x="5507" y="31567"/>
                </a:lnTo>
                <a:lnTo>
                  <a:pt x="5484" y="31601"/>
                </a:lnTo>
                <a:lnTo>
                  <a:pt x="3448" y="30430"/>
                </a:lnTo>
                <a:lnTo>
                  <a:pt x="3459" y="30384"/>
                </a:lnTo>
                <a:lnTo>
                  <a:pt x="3459" y="30350"/>
                </a:lnTo>
                <a:lnTo>
                  <a:pt x="3459" y="30316"/>
                </a:lnTo>
                <a:lnTo>
                  <a:pt x="3448" y="30270"/>
                </a:lnTo>
                <a:lnTo>
                  <a:pt x="3425" y="30236"/>
                </a:lnTo>
                <a:lnTo>
                  <a:pt x="3402" y="30213"/>
                </a:lnTo>
                <a:lnTo>
                  <a:pt x="3345" y="30168"/>
                </a:lnTo>
                <a:lnTo>
                  <a:pt x="3311" y="30157"/>
                </a:lnTo>
                <a:lnTo>
                  <a:pt x="3277" y="30145"/>
                </a:lnTo>
                <a:lnTo>
                  <a:pt x="3277" y="27813"/>
                </a:lnTo>
                <a:lnTo>
                  <a:pt x="3311" y="27802"/>
                </a:lnTo>
                <a:lnTo>
                  <a:pt x="3345" y="27790"/>
                </a:lnTo>
                <a:lnTo>
                  <a:pt x="3379" y="27768"/>
                </a:lnTo>
                <a:lnTo>
                  <a:pt x="3414" y="27745"/>
                </a:lnTo>
                <a:lnTo>
                  <a:pt x="3436" y="27711"/>
                </a:lnTo>
                <a:lnTo>
                  <a:pt x="3448" y="27677"/>
                </a:lnTo>
                <a:lnTo>
                  <a:pt x="3459" y="27631"/>
                </a:lnTo>
                <a:lnTo>
                  <a:pt x="3470" y="27597"/>
                </a:lnTo>
                <a:lnTo>
                  <a:pt x="3459" y="27552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60"/>
                </a:lnTo>
                <a:lnTo>
                  <a:pt x="5564" y="26482"/>
                </a:lnTo>
                <a:lnTo>
                  <a:pt x="5677" y="26482"/>
                </a:lnTo>
                <a:lnTo>
                  <a:pt x="5734" y="26460"/>
                </a:lnTo>
                <a:lnTo>
                  <a:pt x="5780" y="26414"/>
                </a:lnTo>
                <a:lnTo>
                  <a:pt x="5825" y="26369"/>
                </a:lnTo>
                <a:close/>
                <a:moveTo>
                  <a:pt x="29509" y="26369"/>
                </a:moveTo>
                <a:lnTo>
                  <a:pt x="31465" y="27495"/>
                </a:lnTo>
                <a:lnTo>
                  <a:pt x="31443" y="27540"/>
                </a:lnTo>
                <a:lnTo>
                  <a:pt x="31431" y="27597"/>
                </a:lnTo>
                <a:lnTo>
                  <a:pt x="31443" y="27643"/>
                </a:lnTo>
                <a:lnTo>
                  <a:pt x="31454" y="27688"/>
                </a:lnTo>
                <a:lnTo>
                  <a:pt x="31477" y="27734"/>
                </a:lnTo>
                <a:lnTo>
                  <a:pt x="31511" y="27768"/>
                </a:lnTo>
                <a:lnTo>
                  <a:pt x="31545" y="27802"/>
                </a:lnTo>
                <a:lnTo>
                  <a:pt x="31579" y="27825"/>
                </a:lnTo>
                <a:lnTo>
                  <a:pt x="31625" y="27836"/>
                </a:lnTo>
                <a:lnTo>
                  <a:pt x="31670" y="27847"/>
                </a:lnTo>
                <a:lnTo>
                  <a:pt x="31670" y="30111"/>
                </a:lnTo>
                <a:lnTo>
                  <a:pt x="31625" y="30111"/>
                </a:lnTo>
                <a:lnTo>
                  <a:pt x="31579" y="30134"/>
                </a:lnTo>
                <a:lnTo>
                  <a:pt x="31545" y="30157"/>
                </a:lnTo>
                <a:lnTo>
                  <a:pt x="31511" y="30179"/>
                </a:lnTo>
                <a:lnTo>
                  <a:pt x="31488" y="30225"/>
                </a:lnTo>
                <a:lnTo>
                  <a:pt x="31465" y="30259"/>
                </a:lnTo>
                <a:lnTo>
                  <a:pt x="31454" y="30304"/>
                </a:lnTo>
                <a:lnTo>
                  <a:pt x="31443" y="30350"/>
                </a:lnTo>
                <a:lnTo>
                  <a:pt x="31454" y="30395"/>
                </a:lnTo>
                <a:lnTo>
                  <a:pt x="31465" y="30441"/>
                </a:lnTo>
                <a:lnTo>
                  <a:pt x="29463" y="31601"/>
                </a:lnTo>
                <a:lnTo>
                  <a:pt x="29429" y="31567"/>
                </a:lnTo>
                <a:lnTo>
                  <a:pt x="29395" y="31544"/>
                </a:lnTo>
                <a:lnTo>
                  <a:pt x="29361" y="31533"/>
                </a:lnTo>
                <a:lnTo>
                  <a:pt x="29315" y="31522"/>
                </a:lnTo>
                <a:lnTo>
                  <a:pt x="29281" y="31533"/>
                </a:lnTo>
                <a:lnTo>
                  <a:pt x="29236" y="31544"/>
                </a:lnTo>
                <a:lnTo>
                  <a:pt x="29213" y="31567"/>
                </a:lnTo>
                <a:lnTo>
                  <a:pt x="29179" y="31601"/>
                </a:lnTo>
                <a:lnTo>
                  <a:pt x="27120" y="30407"/>
                </a:lnTo>
                <a:lnTo>
                  <a:pt x="27131" y="30350"/>
                </a:lnTo>
                <a:lnTo>
                  <a:pt x="27120" y="30282"/>
                </a:lnTo>
                <a:lnTo>
                  <a:pt x="27086" y="30236"/>
                </a:lnTo>
                <a:lnTo>
                  <a:pt x="27040" y="30191"/>
                </a:lnTo>
                <a:lnTo>
                  <a:pt x="26972" y="30168"/>
                </a:lnTo>
                <a:lnTo>
                  <a:pt x="26972" y="27756"/>
                </a:lnTo>
                <a:lnTo>
                  <a:pt x="27029" y="27734"/>
                </a:lnTo>
                <a:lnTo>
                  <a:pt x="27074" y="27699"/>
                </a:lnTo>
                <a:lnTo>
                  <a:pt x="27109" y="27654"/>
                </a:lnTo>
                <a:lnTo>
                  <a:pt x="27120" y="27597"/>
                </a:lnTo>
                <a:lnTo>
                  <a:pt x="27109" y="27540"/>
                </a:lnTo>
                <a:lnTo>
                  <a:pt x="29133" y="26369"/>
                </a:lnTo>
                <a:lnTo>
                  <a:pt x="29167" y="26414"/>
                </a:lnTo>
                <a:lnTo>
                  <a:pt x="29213" y="26448"/>
                </a:lnTo>
                <a:lnTo>
                  <a:pt x="29258" y="26471"/>
                </a:lnTo>
                <a:lnTo>
                  <a:pt x="29384" y="26471"/>
                </a:lnTo>
                <a:lnTo>
                  <a:pt x="29429" y="26448"/>
                </a:lnTo>
                <a:lnTo>
                  <a:pt x="29475" y="26414"/>
                </a:lnTo>
                <a:lnTo>
                  <a:pt x="29509" y="26369"/>
                </a:lnTo>
                <a:close/>
                <a:moveTo>
                  <a:pt x="38984" y="26357"/>
                </a:moveTo>
                <a:lnTo>
                  <a:pt x="40964" y="27506"/>
                </a:lnTo>
                <a:lnTo>
                  <a:pt x="40952" y="27552"/>
                </a:lnTo>
                <a:lnTo>
                  <a:pt x="40941" y="27597"/>
                </a:lnTo>
                <a:lnTo>
                  <a:pt x="40941" y="27643"/>
                </a:lnTo>
                <a:lnTo>
                  <a:pt x="40964" y="27677"/>
                </a:lnTo>
                <a:lnTo>
                  <a:pt x="40975" y="27722"/>
                </a:lnTo>
                <a:lnTo>
                  <a:pt x="41009" y="27745"/>
                </a:lnTo>
                <a:lnTo>
                  <a:pt x="41032" y="27779"/>
                </a:lnTo>
                <a:lnTo>
                  <a:pt x="41066" y="27802"/>
                </a:lnTo>
                <a:lnTo>
                  <a:pt x="41112" y="27813"/>
                </a:lnTo>
                <a:lnTo>
                  <a:pt x="41157" y="27825"/>
                </a:lnTo>
                <a:lnTo>
                  <a:pt x="41157" y="30134"/>
                </a:lnTo>
                <a:lnTo>
                  <a:pt x="41112" y="30145"/>
                </a:lnTo>
                <a:lnTo>
                  <a:pt x="41078" y="30157"/>
                </a:lnTo>
                <a:lnTo>
                  <a:pt x="41043" y="30179"/>
                </a:lnTo>
                <a:lnTo>
                  <a:pt x="41009" y="30202"/>
                </a:lnTo>
                <a:lnTo>
                  <a:pt x="40987" y="30236"/>
                </a:lnTo>
                <a:lnTo>
                  <a:pt x="40964" y="30270"/>
                </a:lnTo>
                <a:lnTo>
                  <a:pt x="40952" y="30304"/>
                </a:lnTo>
                <a:lnTo>
                  <a:pt x="40952" y="30350"/>
                </a:lnTo>
                <a:lnTo>
                  <a:pt x="40952" y="30395"/>
                </a:lnTo>
                <a:lnTo>
                  <a:pt x="40964" y="30430"/>
                </a:lnTo>
                <a:lnTo>
                  <a:pt x="38939" y="31601"/>
                </a:lnTo>
                <a:lnTo>
                  <a:pt x="38916" y="31567"/>
                </a:lnTo>
                <a:lnTo>
                  <a:pt x="38882" y="31544"/>
                </a:lnTo>
                <a:lnTo>
                  <a:pt x="38848" y="31533"/>
                </a:lnTo>
                <a:lnTo>
                  <a:pt x="38802" y="31522"/>
                </a:lnTo>
                <a:lnTo>
                  <a:pt x="38757" y="31533"/>
                </a:lnTo>
                <a:lnTo>
                  <a:pt x="38723" y="31544"/>
                </a:lnTo>
                <a:lnTo>
                  <a:pt x="38689" y="31567"/>
                </a:lnTo>
                <a:lnTo>
                  <a:pt x="38666" y="31590"/>
                </a:lnTo>
                <a:lnTo>
                  <a:pt x="36607" y="30407"/>
                </a:lnTo>
                <a:lnTo>
                  <a:pt x="36618" y="30350"/>
                </a:lnTo>
                <a:lnTo>
                  <a:pt x="36607" y="30282"/>
                </a:lnTo>
                <a:lnTo>
                  <a:pt x="36573" y="30225"/>
                </a:lnTo>
                <a:lnTo>
                  <a:pt x="36527" y="30191"/>
                </a:lnTo>
                <a:lnTo>
                  <a:pt x="36459" y="30168"/>
                </a:lnTo>
                <a:lnTo>
                  <a:pt x="36459" y="27847"/>
                </a:lnTo>
                <a:lnTo>
                  <a:pt x="36505" y="27836"/>
                </a:lnTo>
                <a:lnTo>
                  <a:pt x="36550" y="27825"/>
                </a:lnTo>
                <a:lnTo>
                  <a:pt x="36584" y="27790"/>
                </a:lnTo>
                <a:lnTo>
                  <a:pt x="36618" y="27768"/>
                </a:lnTo>
                <a:lnTo>
                  <a:pt x="36641" y="27722"/>
                </a:lnTo>
                <a:lnTo>
                  <a:pt x="36664" y="27688"/>
                </a:lnTo>
                <a:lnTo>
                  <a:pt x="36675" y="27643"/>
                </a:lnTo>
                <a:lnTo>
                  <a:pt x="36687" y="27597"/>
                </a:lnTo>
                <a:lnTo>
                  <a:pt x="36675" y="27540"/>
                </a:lnTo>
                <a:lnTo>
                  <a:pt x="36664" y="27495"/>
                </a:lnTo>
                <a:lnTo>
                  <a:pt x="38620" y="26369"/>
                </a:lnTo>
                <a:lnTo>
                  <a:pt x="38655" y="26403"/>
                </a:lnTo>
                <a:lnTo>
                  <a:pt x="38700" y="26437"/>
                </a:lnTo>
                <a:lnTo>
                  <a:pt x="38746" y="26460"/>
                </a:lnTo>
                <a:lnTo>
                  <a:pt x="38859" y="26460"/>
                </a:lnTo>
                <a:lnTo>
                  <a:pt x="38905" y="26437"/>
                </a:lnTo>
                <a:lnTo>
                  <a:pt x="38950" y="26403"/>
                </a:lnTo>
                <a:lnTo>
                  <a:pt x="38984" y="26357"/>
                </a:lnTo>
                <a:close/>
                <a:moveTo>
                  <a:pt x="48483" y="26369"/>
                </a:moveTo>
                <a:lnTo>
                  <a:pt x="50474" y="27517"/>
                </a:lnTo>
                <a:lnTo>
                  <a:pt x="50462" y="27552"/>
                </a:lnTo>
                <a:lnTo>
                  <a:pt x="50462" y="27597"/>
                </a:lnTo>
                <a:lnTo>
                  <a:pt x="50462" y="27631"/>
                </a:lnTo>
                <a:lnTo>
                  <a:pt x="50474" y="27665"/>
                </a:lnTo>
                <a:lnTo>
                  <a:pt x="50508" y="27722"/>
                </a:lnTo>
                <a:lnTo>
                  <a:pt x="50565" y="27768"/>
                </a:lnTo>
                <a:lnTo>
                  <a:pt x="50599" y="27779"/>
                </a:lnTo>
                <a:lnTo>
                  <a:pt x="50633" y="27779"/>
                </a:lnTo>
                <a:lnTo>
                  <a:pt x="50633" y="30191"/>
                </a:lnTo>
                <a:lnTo>
                  <a:pt x="50576" y="30202"/>
                </a:lnTo>
                <a:lnTo>
                  <a:pt x="50530" y="30236"/>
                </a:lnTo>
                <a:lnTo>
                  <a:pt x="50496" y="30293"/>
                </a:lnTo>
                <a:lnTo>
                  <a:pt x="50485" y="30350"/>
                </a:lnTo>
                <a:lnTo>
                  <a:pt x="50496" y="30407"/>
                </a:lnTo>
                <a:lnTo>
                  <a:pt x="48426" y="31601"/>
                </a:lnTo>
                <a:lnTo>
                  <a:pt x="48392" y="31567"/>
                </a:lnTo>
                <a:lnTo>
                  <a:pt x="48358" y="31544"/>
                </a:lnTo>
                <a:lnTo>
                  <a:pt x="48324" y="31533"/>
                </a:lnTo>
                <a:lnTo>
                  <a:pt x="48278" y="31522"/>
                </a:lnTo>
                <a:lnTo>
                  <a:pt x="48244" y="31533"/>
                </a:lnTo>
                <a:lnTo>
                  <a:pt x="48199" y="31544"/>
                </a:lnTo>
                <a:lnTo>
                  <a:pt x="48164" y="31567"/>
                </a:lnTo>
                <a:lnTo>
                  <a:pt x="48142" y="31590"/>
                </a:lnTo>
                <a:lnTo>
                  <a:pt x="46140" y="30441"/>
                </a:lnTo>
                <a:lnTo>
                  <a:pt x="46151" y="30395"/>
                </a:lnTo>
                <a:lnTo>
                  <a:pt x="46151" y="30350"/>
                </a:lnTo>
                <a:lnTo>
                  <a:pt x="46151" y="30304"/>
                </a:lnTo>
                <a:lnTo>
                  <a:pt x="46140" y="30259"/>
                </a:lnTo>
                <a:lnTo>
                  <a:pt x="46117" y="30225"/>
                </a:lnTo>
                <a:lnTo>
                  <a:pt x="46094" y="30191"/>
                </a:lnTo>
                <a:lnTo>
                  <a:pt x="46060" y="30157"/>
                </a:lnTo>
                <a:lnTo>
                  <a:pt x="46026" y="30134"/>
                </a:lnTo>
                <a:lnTo>
                  <a:pt x="45980" y="30122"/>
                </a:lnTo>
                <a:lnTo>
                  <a:pt x="45946" y="30111"/>
                </a:lnTo>
                <a:lnTo>
                  <a:pt x="45946" y="27847"/>
                </a:lnTo>
                <a:lnTo>
                  <a:pt x="45992" y="27836"/>
                </a:lnTo>
                <a:lnTo>
                  <a:pt x="46026" y="27825"/>
                </a:lnTo>
                <a:lnTo>
                  <a:pt x="46071" y="27802"/>
                </a:lnTo>
                <a:lnTo>
                  <a:pt x="46105" y="27768"/>
                </a:lnTo>
                <a:lnTo>
                  <a:pt x="46128" y="27734"/>
                </a:lnTo>
                <a:lnTo>
                  <a:pt x="46151" y="27688"/>
                </a:lnTo>
                <a:lnTo>
                  <a:pt x="46162" y="27643"/>
                </a:lnTo>
                <a:lnTo>
                  <a:pt x="46162" y="27597"/>
                </a:lnTo>
                <a:lnTo>
                  <a:pt x="46162" y="27540"/>
                </a:lnTo>
                <a:lnTo>
                  <a:pt x="46151" y="27495"/>
                </a:lnTo>
                <a:lnTo>
                  <a:pt x="48073" y="26380"/>
                </a:lnTo>
                <a:lnTo>
                  <a:pt x="48119" y="26425"/>
                </a:lnTo>
                <a:lnTo>
                  <a:pt x="48164" y="26460"/>
                </a:lnTo>
                <a:lnTo>
                  <a:pt x="48221" y="26482"/>
                </a:lnTo>
                <a:lnTo>
                  <a:pt x="48346" y="26482"/>
                </a:lnTo>
                <a:lnTo>
                  <a:pt x="48403" y="26460"/>
                </a:lnTo>
                <a:lnTo>
                  <a:pt x="48449" y="26414"/>
                </a:lnTo>
                <a:lnTo>
                  <a:pt x="48483" y="26369"/>
                </a:lnTo>
                <a:close/>
                <a:moveTo>
                  <a:pt x="62714" y="26369"/>
                </a:moveTo>
                <a:lnTo>
                  <a:pt x="64704" y="27529"/>
                </a:lnTo>
                <a:lnTo>
                  <a:pt x="64693" y="27563"/>
                </a:lnTo>
                <a:lnTo>
                  <a:pt x="64693" y="27597"/>
                </a:lnTo>
                <a:lnTo>
                  <a:pt x="64704" y="27665"/>
                </a:lnTo>
                <a:lnTo>
                  <a:pt x="64738" y="27722"/>
                </a:lnTo>
                <a:lnTo>
                  <a:pt x="64795" y="27756"/>
                </a:lnTo>
                <a:lnTo>
                  <a:pt x="64863" y="27779"/>
                </a:lnTo>
                <a:lnTo>
                  <a:pt x="64863" y="30100"/>
                </a:lnTo>
                <a:lnTo>
                  <a:pt x="64807" y="30100"/>
                </a:lnTo>
                <a:lnTo>
                  <a:pt x="64761" y="30122"/>
                </a:lnTo>
                <a:lnTo>
                  <a:pt x="64727" y="30145"/>
                </a:lnTo>
                <a:lnTo>
                  <a:pt x="64693" y="30179"/>
                </a:lnTo>
                <a:lnTo>
                  <a:pt x="64659" y="30213"/>
                </a:lnTo>
                <a:lnTo>
                  <a:pt x="64636" y="30259"/>
                </a:lnTo>
                <a:lnTo>
                  <a:pt x="64625" y="30304"/>
                </a:lnTo>
                <a:lnTo>
                  <a:pt x="64625" y="30350"/>
                </a:lnTo>
                <a:lnTo>
                  <a:pt x="64625" y="30407"/>
                </a:lnTo>
                <a:lnTo>
                  <a:pt x="64647" y="30452"/>
                </a:lnTo>
                <a:lnTo>
                  <a:pt x="62645" y="31601"/>
                </a:lnTo>
                <a:lnTo>
                  <a:pt x="62623" y="31578"/>
                </a:lnTo>
                <a:lnTo>
                  <a:pt x="62588" y="31556"/>
                </a:lnTo>
                <a:lnTo>
                  <a:pt x="62554" y="31533"/>
                </a:lnTo>
                <a:lnTo>
                  <a:pt x="62475" y="31533"/>
                </a:lnTo>
                <a:lnTo>
                  <a:pt x="62429" y="31556"/>
                </a:lnTo>
                <a:lnTo>
                  <a:pt x="62406" y="31567"/>
                </a:lnTo>
                <a:lnTo>
                  <a:pt x="62372" y="31601"/>
                </a:lnTo>
                <a:lnTo>
                  <a:pt x="60336" y="30430"/>
                </a:lnTo>
                <a:lnTo>
                  <a:pt x="60347" y="30384"/>
                </a:lnTo>
                <a:lnTo>
                  <a:pt x="60347" y="30350"/>
                </a:lnTo>
                <a:lnTo>
                  <a:pt x="60347" y="30316"/>
                </a:lnTo>
                <a:lnTo>
                  <a:pt x="60336" y="30270"/>
                </a:lnTo>
                <a:lnTo>
                  <a:pt x="60325" y="30236"/>
                </a:lnTo>
                <a:lnTo>
                  <a:pt x="60302" y="30213"/>
                </a:lnTo>
                <a:lnTo>
                  <a:pt x="60234" y="30168"/>
                </a:lnTo>
                <a:lnTo>
                  <a:pt x="60200" y="30157"/>
                </a:lnTo>
                <a:lnTo>
                  <a:pt x="60165" y="30145"/>
                </a:lnTo>
                <a:lnTo>
                  <a:pt x="60165" y="27813"/>
                </a:lnTo>
                <a:lnTo>
                  <a:pt x="60200" y="27802"/>
                </a:lnTo>
                <a:lnTo>
                  <a:pt x="60245" y="27790"/>
                </a:lnTo>
                <a:lnTo>
                  <a:pt x="60279" y="27768"/>
                </a:lnTo>
                <a:lnTo>
                  <a:pt x="60302" y="27745"/>
                </a:lnTo>
                <a:lnTo>
                  <a:pt x="60325" y="27711"/>
                </a:lnTo>
                <a:lnTo>
                  <a:pt x="60347" y="27677"/>
                </a:lnTo>
                <a:lnTo>
                  <a:pt x="60359" y="27631"/>
                </a:lnTo>
                <a:lnTo>
                  <a:pt x="60359" y="27597"/>
                </a:lnTo>
                <a:lnTo>
                  <a:pt x="60359" y="27552"/>
                </a:lnTo>
                <a:lnTo>
                  <a:pt x="60347" y="27506"/>
                </a:lnTo>
                <a:lnTo>
                  <a:pt x="62304" y="26380"/>
                </a:lnTo>
                <a:lnTo>
                  <a:pt x="62350" y="26425"/>
                </a:lnTo>
                <a:lnTo>
                  <a:pt x="62395" y="26460"/>
                </a:lnTo>
                <a:lnTo>
                  <a:pt x="62452" y="26482"/>
                </a:lnTo>
                <a:lnTo>
                  <a:pt x="62577" y="26482"/>
                </a:lnTo>
                <a:lnTo>
                  <a:pt x="62623" y="26460"/>
                </a:lnTo>
                <a:lnTo>
                  <a:pt x="62679" y="26414"/>
                </a:lnTo>
                <a:lnTo>
                  <a:pt x="62714" y="26369"/>
                </a:lnTo>
                <a:close/>
                <a:moveTo>
                  <a:pt x="55581" y="30464"/>
                </a:moveTo>
                <a:lnTo>
                  <a:pt x="57583" y="31624"/>
                </a:lnTo>
                <a:lnTo>
                  <a:pt x="57572" y="31658"/>
                </a:lnTo>
                <a:lnTo>
                  <a:pt x="57572" y="31704"/>
                </a:lnTo>
                <a:lnTo>
                  <a:pt x="57572" y="31738"/>
                </a:lnTo>
                <a:lnTo>
                  <a:pt x="57583" y="31772"/>
                </a:lnTo>
                <a:lnTo>
                  <a:pt x="57617" y="31829"/>
                </a:lnTo>
                <a:lnTo>
                  <a:pt x="57674" y="31874"/>
                </a:lnTo>
                <a:lnTo>
                  <a:pt x="57708" y="31897"/>
                </a:lnTo>
                <a:lnTo>
                  <a:pt x="57754" y="31897"/>
                </a:lnTo>
                <a:lnTo>
                  <a:pt x="57754" y="34263"/>
                </a:lnTo>
                <a:lnTo>
                  <a:pt x="57686" y="34286"/>
                </a:lnTo>
                <a:lnTo>
                  <a:pt x="57629" y="34331"/>
                </a:lnTo>
                <a:lnTo>
                  <a:pt x="57595" y="34388"/>
                </a:lnTo>
                <a:lnTo>
                  <a:pt x="57583" y="34422"/>
                </a:lnTo>
                <a:lnTo>
                  <a:pt x="57572" y="34456"/>
                </a:lnTo>
                <a:lnTo>
                  <a:pt x="57583" y="34525"/>
                </a:lnTo>
                <a:lnTo>
                  <a:pt x="55615" y="35662"/>
                </a:lnTo>
                <a:lnTo>
                  <a:pt x="55570" y="35617"/>
                </a:lnTo>
                <a:lnTo>
                  <a:pt x="55513" y="35583"/>
                </a:lnTo>
                <a:lnTo>
                  <a:pt x="55456" y="35560"/>
                </a:lnTo>
                <a:lnTo>
                  <a:pt x="55388" y="35548"/>
                </a:lnTo>
                <a:lnTo>
                  <a:pt x="55331" y="35548"/>
                </a:lnTo>
                <a:lnTo>
                  <a:pt x="55274" y="35571"/>
                </a:lnTo>
                <a:lnTo>
                  <a:pt x="55217" y="35617"/>
                </a:lnTo>
                <a:lnTo>
                  <a:pt x="55183" y="35662"/>
                </a:lnTo>
                <a:lnTo>
                  <a:pt x="53204" y="34513"/>
                </a:lnTo>
                <a:lnTo>
                  <a:pt x="53204" y="34456"/>
                </a:lnTo>
                <a:lnTo>
                  <a:pt x="53192" y="34388"/>
                </a:lnTo>
                <a:lnTo>
                  <a:pt x="53170" y="34331"/>
                </a:lnTo>
                <a:lnTo>
                  <a:pt x="53113" y="34297"/>
                </a:lnTo>
                <a:lnTo>
                  <a:pt x="53056" y="34274"/>
                </a:lnTo>
                <a:lnTo>
                  <a:pt x="53056" y="31942"/>
                </a:lnTo>
                <a:lnTo>
                  <a:pt x="53101" y="31931"/>
                </a:lnTo>
                <a:lnTo>
                  <a:pt x="53135" y="31908"/>
                </a:lnTo>
                <a:lnTo>
                  <a:pt x="53170" y="31886"/>
                </a:lnTo>
                <a:lnTo>
                  <a:pt x="53204" y="31863"/>
                </a:lnTo>
                <a:lnTo>
                  <a:pt x="53226" y="31829"/>
                </a:lnTo>
                <a:lnTo>
                  <a:pt x="53249" y="31783"/>
                </a:lnTo>
                <a:lnTo>
                  <a:pt x="53261" y="31749"/>
                </a:lnTo>
                <a:lnTo>
                  <a:pt x="53261" y="31704"/>
                </a:lnTo>
                <a:lnTo>
                  <a:pt x="53261" y="31647"/>
                </a:lnTo>
                <a:lnTo>
                  <a:pt x="53249" y="31613"/>
                </a:lnTo>
                <a:lnTo>
                  <a:pt x="55206" y="30475"/>
                </a:lnTo>
                <a:lnTo>
                  <a:pt x="55240" y="30509"/>
                </a:lnTo>
                <a:lnTo>
                  <a:pt x="55285" y="30543"/>
                </a:lnTo>
                <a:lnTo>
                  <a:pt x="55342" y="30566"/>
                </a:lnTo>
                <a:lnTo>
                  <a:pt x="55388" y="30577"/>
                </a:lnTo>
                <a:lnTo>
                  <a:pt x="55445" y="30566"/>
                </a:lnTo>
                <a:lnTo>
                  <a:pt x="55502" y="30543"/>
                </a:lnTo>
                <a:lnTo>
                  <a:pt x="55547" y="30509"/>
                </a:lnTo>
                <a:lnTo>
                  <a:pt x="55581" y="30464"/>
                </a:lnTo>
                <a:close/>
                <a:moveTo>
                  <a:pt x="3425" y="30464"/>
                </a:moveTo>
                <a:lnTo>
                  <a:pt x="5461" y="31635"/>
                </a:lnTo>
                <a:lnTo>
                  <a:pt x="5450" y="31704"/>
                </a:lnTo>
                <a:lnTo>
                  <a:pt x="5461" y="31760"/>
                </a:lnTo>
                <a:lnTo>
                  <a:pt x="5495" y="31806"/>
                </a:lnTo>
                <a:lnTo>
                  <a:pt x="5541" y="31840"/>
                </a:lnTo>
                <a:lnTo>
                  <a:pt x="5598" y="31863"/>
                </a:lnTo>
                <a:lnTo>
                  <a:pt x="5598" y="34218"/>
                </a:lnTo>
                <a:lnTo>
                  <a:pt x="5552" y="34218"/>
                </a:lnTo>
                <a:lnTo>
                  <a:pt x="5507" y="34240"/>
                </a:lnTo>
                <a:lnTo>
                  <a:pt x="5473" y="34263"/>
                </a:lnTo>
                <a:lnTo>
                  <a:pt x="5438" y="34286"/>
                </a:lnTo>
                <a:lnTo>
                  <a:pt x="5416" y="34320"/>
                </a:lnTo>
                <a:lnTo>
                  <a:pt x="5393" y="34365"/>
                </a:lnTo>
                <a:lnTo>
                  <a:pt x="5382" y="34411"/>
                </a:lnTo>
                <a:lnTo>
                  <a:pt x="5370" y="34456"/>
                </a:lnTo>
                <a:lnTo>
                  <a:pt x="5382" y="34502"/>
                </a:lnTo>
                <a:lnTo>
                  <a:pt x="5393" y="34547"/>
                </a:lnTo>
                <a:lnTo>
                  <a:pt x="3448" y="35674"/>
                </a:lnTo>
                <a:lnTo>
                  <a:pt x="3414" y="35628"/>
                </a:lnTo>
                <a:lnTo>
                  <a:pt x="3368" y="35594"/>
                </a:lnTo>
                <a:lnTo>
                  <a:pt x="3311" y="35571"/>
                </a:lnTo>
                <a:lnTo>
                  <a:pt x="3186" y="35571"/>
                </a:lnTo>
                <a:lnTo>
                  <a:pt x="3141" y="35594"/>
                </a:lnTo>
                <a:lnTo>
                  <a:pt x="3084" y="35628"/>
                </a:lnTo>
                <a:lnTo>
                  <a:pt x="3050" y="35674"/>
                </a:lnTo>
                <a:lnTo>
                  <a:pt x="1059" y="34525"/>
                </a:lnTo>
                <a:lnTo>
                  <a:pt x="1070" y="34456"/>
                </a:lnTo>
                <a:lnTo>
                  <a:pt x="1070" y="34422"/>
                </a:lnTo>
                <a:lnTo>
                  <a:pt x="1059" y="34388"/>
                </a:lnTo>
                <a:lnTo>
                  <a:pt x="1025" y="34331"/>
                </a:lnTo>
                <a:lnTo>
                  <a:pt x="968" y="34286"/>
                </a:lnTo>
                <a:lnTo>
                  <a:pt x="900" y="34263"/>
                </a:lnTo>
                <a:lnTo>
                  <a:pt x="900" y="31897"/>
                </a:lnTo>
                <a:lnTo>
                  <a:pt x="934" y="31897"/>
                </a:lnTo>
                <a:lnTo>
                  <a:pt x="968" y="31874"/>
                </a:lnTo>
                <a:lnTo>
                  <a:pt x="1036" y="31829"/>
                </a:lnTo>
                <a:lnTo>
                  <a:pt x="1070" y="31772"/>
                </a:lnTo>
                <a:lnTo>
                  <a:pt x="1082" y="31738"/>
                </a:lnTo>
                <a:lnTo>
                  <a:pt x="1082" y="31704"/>
                </a:lnTo>
                <a:lnTo>
                  <a:pt x="1082" y="31658"/>
                </a:lnTo>
                <a:lnTo>
                  <a:pt x="1070" y="31624"/>
                </a:lnTo>
                <a:lnTo>
                  <a:pt x="3072" y="30464"/>
                </a:lnTo>
                <a:lnTo>
                  <a:pt x="3106" y="30509"/>
                </a:lnTo>
                <a:lnTo>
                  <a:pt x="3152" y="30532"/>
                </a:lnTo>
                <a:lnTo>
                  <a:pt x="3197" y="30555"/>
                </a:lnTo>
                <a:lnTo>
                  <a:pt x="3254" y="30566"/>
                </a:lnTo>
                <a:lnTo>
                  <a:pt x="3300" y="30555"/>
                </a:lnTo>
                <a:lnTo>
                  <a:pt x="3357" y="30532"/>
                </a:lnTo>
                <a:lnTo>
                  <a:pt x="3391" y="30509"/>
                </a:lnTo>
                <a:lnTo>
                  <a:pt x="3425" y="30464"/>
                </a:lnTo>
                <a:close/>
                <a:moveTo>
                  <a:pt x="50792" y="30441"/>
                </a:moveTo>
                <a:lnTo>
                  <a:pt x="52794" y="31601"/>
                </a:lnTo>
                <a:lnTo>
                  <a:pt x="52783" y="31647"/>
                </a:lnTo>
                <a:lnTo>
                  <a:pt x="52771" y="31704"/>
                </a:lnTo>
                <a:lnTo>
                  <a:pt x="52783" y="31749"/>
                </a:lnTo>
                <a:lnTo>
                  <a:pt x="52794" y="31795"/>
                </a:lnTo>
                <a:lnTo>
                  <a:pt x="52817" y="31829"/>
                </a:lnTo>
                <a:lnTo>
                  <a:pt x="52840" y="31863"/>
                </a:lnTo>
                <a:lnTo>
                  <a:pt x="52874" y="31897"/>
                </a:lnTo>
                <a:lnTo>
                  <a:pt x="52919" y="31920"/>
                </a:lnTo>
                <a:lnTo>
                  <a:pt x="52965" y="31931"/>
                </a:lnTo>
                <a:lnTo>
                  <a:pt x="53010" y="31942"/>
                </a:lnTo>
                <a:lnTo>
                  <a:pt x="53010" y="34263"/>
                </a:lnTo>
                <a:lnTo>
                  <a:pt x="52976" y="34274"/>
                </a:lnTo>
                <a:lnTo>
                  <a:pt x="52942" y="34286"/>
                </a:lnTo>
                <a:lnTo>
                  <a:pt x="52885" y="34331"/>
                </a:lnTo>
                <a:lnTo>
                  <a:pt x="52840" y="34388"/>
                </a:lnTo>
                <a:lnTo>
                  <a:pt x="52828" y="34422"/>
                </a:lnTo>
                <a:lnTo>
                  <a:pt x="52828" y="34456"/>
                </a:lnTo>
                <a:lnTo>
                  <a:pt x="52828" y="34491"/>
                </a:lnTo>
                <a:lnTo>
                  <a:pt x="52840" y="34525"/>
                </a:lnTo>
                <a:lnTo>
                  <a:pt x="50849" y="35674"/>
                </a:lnTo>
                <a:lnTo>
                  <a:pt x="50803" y="35639"/>
                </a:lnTo>
                <a:lnTo>
                  <a:pt x="50758" y="35605"/>
                </a:lnTo>
                <a:lnTo>
                  <a:pt x="50712" y="35583"/>
                </a:lnTo>
                <a:lnTo>
                  <a:pt x="50644" y="35571"/>
                </a:lnTo>
                <a:lnTo>
                  <a:pt x="50587" y="35583"/>
                </a:lnTo>
                <a:lnTo>
                  <a:pt x="50542" y="35594"/>
                </a:lnTo>
                <a:lnTo>
                  <a:pt x="50496" y="35628"/>
                </a:lnTo>
                <a:lnTo>
                  <a:pt x="50462" y="35674"/>
                </a:lnTo>
                <a:lnTo>
                  <a:pt x="48460" y="34513"/>
                </a:lnTo>
                <a:lnTo>
                  <a:pt x="48472" y="34456"/>
                </a:lnTo>
                <a:lnTo>
                  <a:pt x="48460" y="34388"/>
                </a:lnTo>
                <a:lnTo>
                  <a:pt x="48426" y="34331"/>
                </a:lnTo>
                <a:lnTo>
                  <a:pt x="48381" y="34286"/>
                </a:lnTo>
                <a:lnTo>
                  <a:pt x="48312" y="34263"/>
                </a:lnTo>
                <a:lnTo>
                  <a:pt x="48312" y="31863"/>
                </a:lnTo>
                <a:lnTo>
                  <a:pt x="48369" y="31851"/>
                </a:lnTo>
                <a:lnTo>
                  <a:pt x="48415" y="31806"/>
                </a:lnTo>
                <a:lnTo>
                  <a:pt x="48437" y="31760"/>
                </a:lnTo>
                <a:lnTo>
                  <a:pt x="48449" y="31704"/>
                </a:lnTo>
                <a:lnTo>
                  <a:pt x="48437" y="31647"/>
                </a:lnTo>
                <a:lnTo>
                  <a:pt x="50508" y="30452"/>
                </a:lnTo>
                <a:lnTo>
                  <a:pt x="50542" y="30475"/>
                </a:lnTo>
                <a:lnTo>
                  <a:pt x="50576" y="30498"/>
                </a:lnTo>
                <a:lnTo>
                  <a:pt x="50610" y="30509"/>
                </a:lnTo>
                <a:lnTo>
                  <a:pt x="50644" y="30521"/>
                </a:lnTo>
                <a:lnTo>
                  <a:pt x="50690" y="30509"/>
                </a:lnTo>
                <a:lnTo>
                  <a:pt x="50735" y="30498"/>
                </a:lnTo>
                <a:lnTo>
                  <a:pt x="50769" y="30475"/>
                </a:lnTo>
                <a:lnTo>
                  <a:pt x="50792" y="30441"/>
                </a:lnTo>
                <a:close/>
                <a:moveTo>
                  <a:pt x="60313" y="30464"/>
                </a:moveTo>
                <a:lnTo>
                  <a:pt x="62350" y="31635"/>
                </a:lnTo>
                <a:lnTo>
                  <a:pt x="62338" y="31704"/>
                </a:lnTo>
                <a:lnTo>
                  <a:pt x="62350" y="31760"/>
                </a:lnTo>
                <a:lnTo>
                  <a:pt x="62384" y="31806"/>
                </a:lnTo>
                <a:lnTo>
                  <a:pt x="62429" y="31840"/>
                </a:lnTo>
                <a:lnTo>
                  <a:pt x="62486" y="31863"/>
                </a:lnTo>
                <a:lnTo>
                  <a:pt x="62486" y="34218"/>
                </a:lnTo>
                <a:lnTo>
                  <a:pt x="62441" y="34218"/>
                </a:lnTo>
                <a:lnTo>
                  <a:pt x="62406" y="34240"/>
                </a:lnTo>
                <a:lnTo>
                  <a:pt x="62361" y="34263"/>
                </a:lnTo>
                <a:lnTo>
                  <a:pt x="62327" y="34286"/>
                </a:lnTo>
                <a:lnTo>
                  <a:pt x="62304" y="34320"/>
                </a:lnTo>
                <a:lnTo>
                  <a:pt x="62281" y="34365"/>
                </a:lnTo>
                <a:lnTo>
                  <a:pt x="62270" y="34411"/>
                </a:lnTo>
                <a:lnTo>
                  <a:pt x="62270" y="34456"/>
                </a:lnTo>
                <a:lnTo>
                  <a:pt x="62270" y="34502"/>
                </a:lnTo>
                <a:lnTo>
                  <a:pt x="62281" y="34547"/>
                </a:lnTo>
                <a:lnTo>
                  <a:pt x="60336" y="35674"/>
                </a:lnTo>
                <a:lnTo>
                  <a:pt x="60302" y="35628"/>
                </a:lnTo>
                <a:lnTo>
                  <a:pt x="60256" y="35594"/>
                </a:lnTo>
                <a:lnTo>
                  <a:pt x="60200" y="35571"/>
                </a:lnTo>
                <a:lnTo>
                  <a:pt x="60086" y="35571"/>
                </a:lnTo>
                <a:lnTo>
                  <a:pt x="60029" y="35594"/>
                </a:lnTo>
                <a:lnTo>
                  <a:pt x="59983" y="35628"/>
                </a:lnTo>
                <a:lnTo>
                  <a:pt x="59938" y="35674"/>
                </a:lnTo>
                <a:lnTo>
                  <a:pt x="57947" y="34525"/>
                </a:lnTo>
                <a:lnTo>
                  <a:pt x="57970" y="34456"/>
                </a:lnTo>
                <a:lnTo>
                  <a:pt x="57959" y="34422"/>
                </a:lnTo>
                <a:lnTo>
                  <a:pt x="57947" y="34388"/>
                </a:lnTo>
                <a:lnTo>
                  <a:pt x="57913" y="34331"/>
                </a:lnTo>
                <a:lnTo>
                  <a:pt x="57856" y="34286"/>
                </a:lnTo>
                <a:lnTo>
                  <a:pt x="57799" y="34263"/>
                </a:lnTo>
                <a:lnTo>
                  <a:pt x="57799" y="31897"/>
                </a:lnTo>
                <a:lnTo>
                  <a:pt x="57833" y="31897"/>
                </a:lnTo>
                <a:lnTo>
                  <a:pt x="57868" y="31874"/>
                </a:lnTo>
                <a:lnTo>
                  <a:pt x="57924" y="31829"/>
                </a:lnTo>
                <a:lnTo>
                  <a:pt x="57959" y="31772"/>
                </a:lnTo>
                <a:lnTo>
                  <a:pt x="57970" y="31738"/>
                </a:lnTo>
                <a:lnTo>
                  <a:pt x="57970" y="31704"/>
                </a:lnTo>
                <a:lnTo>
                  <a:pt x="57970" y="31658"/>
                </a:lnTo>
                <a:lnTo>
                  <a:pt x="57959" y="31624"/>
                </a:lnTo>
                <a:lnTo>
                  <a:pt x="59961" y="30464"/>
                </a:lnTo>
                <a:lnTo>
                  <a:pt x="59995" y="30509"/>
                </a:lnTo>
                <a:lnTo>
                  <a:pt x="60040" y="30532"/>
                </a:lnTo>
                <a:lnTo>
                  <a:pt x="60086" y="30555"/>
                </a:lnTo>
                <a:lnTo>
                  <a:pt x="60143" y="30566"/>
                </a:lnTo>
                <a:lnTo>
                  <a:pt x="60200" y="30555"/>
                </a:lnTo>
                <a:lnTo>
                  <a:pt x="60245" y="30532"/>
                </a:lnTo>
                <a:lnTo>
                  <a:pt x="60279" y="30509"/>
                </a:lnTo>
                <a:lnTo>
                  <a:pt x="60313" y="30464"/>
                </a:lnTo>
                <a:close/>
                <a:moveTo>
                  <a:pt x="8203" y="30486"/>
                </a:moveTo>
                <a:lnTo>
                  <a:pt x="10171" y="31624"/>
                </a:lnTo>
                <a:lnTo>
                  <a:pt x="10159" y="31658"/>
                </a:lnTo>
                <a:lnTo>
                  <a:pt x="10148" y="31704"/>
                </a:lnTo>
                <a:lnTo>
                  <a:pt x="10148" y="31738"/>
                </a:lnTo>
                <a:lnTo>
                  <a:pt x="10159" y="31772"/>
                </a:lnTo>
                <a:lnTo>
                  <a:pt x="10182" y="31806"/>
                </a:lnTo>
                <a:lnTo>
                  <a:pt x="10205" y="31840"/>
                </a:lnTo>
                <a:lnTo>
                  <a:pt x="10262" y="31886"/>
                </a:lnTo>
                <a:lnTo>
                  <a:pt x="10296" y="31897"/>
                </a:lnTo>
                <a:lnTo>
                  <a:pt x="10341" y="31908"/>
                </a:lnTo>
                <a:lnTo>
                  <a:pt x="10341" y="34206"/>
                </a:lnTo>
                <a:lnTo>
                  <a:pt x="10296" y="34218"/>
                </a:lnTo>
                <a:lnTo>
                  <a:pt x="10250" y="34229"/>
                </a:lnTo>
                <a:lnTo>
                  <a:pt x="10205" y="34252"/>
                </a:lnTo>
                <a:lnTo>
                  <a:pt x="10171" y="34286"/>
                </a:lnTo>
                <a:lnTo>
                  <a:pt x="10148" y="34320"/>
                </a:lnTo>
                <a:lnTo>
                  <a:pt x="10125" y="34365"/>
                </a:lnTo>
                <a:lnTo>
                  <a:pt x="10114" y="34411"/>
                </a:lnTo>
                <a:lnTo>
                  <a:pt x="10102" y="34456"/>
                </a:lnTo>
                <a:lnTo>
                  <a:pt x="10114" y="34502"/>
                </a:lnTo>
                <a:lnTo>
                  <a:pt x="10125" y="34559"/>
                </a:lnTo>
                <a:lnTo>
                  <a:pt x="8168" y="35685"/>
                </a:lnTo>
                <a:lnTo>
                  <a:pt x="8134" y="35639"/>
                </a:lnTo>
                <a:lnTo>
                  <a:pt x="8089" y="35605"/>
                </a:lnTo>
                <a:lnTo>
                  <a:pt x="8043" y="35594"/>
                </a:lnTo>
                <a:lnTo>
                  <a:pt x="7986" y="35583"/>
                </a:lnTo>
                <a:lnTo>
                  <a:pt x="7930" y="35594"/>
                </a:lnTo>
                <a:lnTo>
                  <a:pt x="7884" y="35605"/>
                </a:lnTo>
                <a:lnTo>
                  <a:pt x="7839" y="35639"/>
                </a:lnTo>
                <a:lnTo>
                  <a:pt x="7804" y="35685"/>
                </a:lnTo>
                <a:lnTo>
                  <a:pt x="5848" y="34547"/>
                </a:lnTo>
                <a:lnTo>
                  <a:pt x="5859" y="34502"/>
                </a:lnTo>
                <a:lnTo>
                  <a:pt x="5859" y="34456"/>
                </a:lnTo>
                <a:lnTo>
                  <a:pt x="5859" y="34411"/>
                </a:lnTo>
                <a:lnTo>
                  <a:pt x="5848" y="34365"/>
                </a:lnTo>
                <a:lnTo>
                  <a:pt x="5825" y="34331"/>
                </a:lnTo>
                <a:lnTo>
                  <a:pt x="5802" y="34286"/>
                </a:lnTo>
                <a:lnTo>
                  <a:pt x="5768" y="34263"/>
                </a:lnTo>
                <a:lnTo>
                  <a:pt x="5734" y="34240"/>
                </a:lnTo>
                <a:lnTo>
                  <a:pt x="5689" y="34218"/>
                </a:lnTo>
                <a:lnTo>
                  <a:pt x="5643" y="34218"/>
                </a:lnTo>
                <a:lnTo>
                  <a:pt x="5643" y="31863"/>
                </a:lnTo>
                <a:lnTo>
                  <a:pt x="5700" y="31840"/>
                </a:lnTo>
                <a:lnTo>
                  <a:pt x="5746" y="31806"/>
                </a:lnTo>
                <a:lnTo>
                  <a:pt x="5780" y="31760"/>
                </a:lnTo>
                <a:lnTo>
                  <a:pt x="5791" y="31704"/>
                </a:lnTo>
                <a:lnTo>
                  <a:pt x="5780" y="31647"/>
                </a:lnTo>
                <a:lnTo>
                  <a:pt x="7770" y="30486"/>
                </a:lnTo>
                <a:lnTo>
                  <a:pt x="7816" y="30543"/>
                </a:lnTo>
                <a:lnTo>
                  <a:pt x="7861" y="30577"/>
                </a:lnTo>
                <a:lnTo>
                  <a:pt x="7918" y="30600"/>
                </a:lnTo>
                <a:lnTo>
                  <a:pt x="7986" y="30612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close/>
                <a:moveTo>
                  <a:pt x="17644" y="30464"/>
                </a:moveTo>
                <a:lnTo>
                  <a:pt x="19624" y="31613"/>
                </a:lnTo>
                <a:lnTo>
                  <a:pt x="19612" y="31647"/>
                </a:lnTo>
                <a:lnTo>
                  <a:pt x="19612" y="31704"/>
                </a:lnTo>
                <a:lnTo>
                  <a:pt x="19612" y="31738"/>
                </a:lnTo>
                <a:lnTo>
                  <a:pt x="19624" y="31783"/>
                </a:lnTo>
                <a:lnTo>
                  <a:pt x="19646" y="31817"/>
                </a:lnTo>
                <a:lnTo>
                  <a:pt x="19669" y="31851"/>
                </a:lnTo>
                <a:lnTo>
                  <a:pt x="19703" y="31886"/>
                </a:lnTo>
                <a:lnTo>
                  <a:pt x="19737" y="31908"/>
                </a:lnTo>
                <a:lnTo>
                  <a:pt x="19783" y="31920"/>
                </a:lnTo>
                <a:lnTo>
                  <a:pt x="19817" y="31931"/>
                </a:lnTo>
                <a:lnTo>
                  <a:pt x="19817" y="34263"/>
                </a:lnTo>
                <a:lnTo>
                  <a:pt x="19749" y="34286"/>
                </a:lnTo>
                <a:lnTo>
                  <a:pt x="19703" y="34331"/>
                </a:lnTo>
                <a:lnTo>
                  <a:pt x="19658" y="34388"/>
                </a:lnTo>
                <a:lnTo>
                  <a:pt x="19646" y="34422"/>
                </a:lnTo>
                <a:lnTo>
                  <a:pt x="19646" y="34456"/>
                </a:lnTo>
                <a:lnTo>
                  <a:pt x="19658" y="34525"/>
                </a:lnTo>
                <a:lnTo>
                  <a:pt x="17644" y="35685"/>
                </a:lnTo>
                <a:lnTo>
                  <a:pt x="17610" y="35651"/>
                </a:lnTo>
                <a:lnTo>
                  <a:pt x="17565" y="35628"/>
                </a:lnTo>
                <a:lnTo>
                  <a:pt x="17519" y="35605"/>
                </a:lnTo>
                <a:lnTo>
                  <a:pt x="17474" y="35594"/>
                </a:lnTo>
                <a:lnTo>
                  <a:pt x="17417" y="35605"/>
                </a:lnTo>
                <a:lnTo>
                  <a:pt x="17371" y="35617"/>
                </a:lnTo>
                <a:lnTo>
                  <a:pt x="17337" y="35651"/>
                </a:lnTo>
                <a:lnTo>
                  <a:pt x="17303" y="35685"/>
                </a:lnTo>
                <a:lnTo>
                  <a:pt x="15289" y="34525"/>
                </a:lnTo>
                <a:lnTo>
                  <a:pt x="15301" y="34491"/>
                </a:lnTo>
                <a:lnTo>
                  <a:pt x="15312" y="34456"/>
                </a:lnTo>
                <a:lnTo>
                  <a:pt x="15301" y="34422"/>
                </a:lnTo>
                <a:lnTo>
                  <a:pt x="15289" y="34377"/>
                </a:lnTo>
                <a:lnTo>
                  <a:pt x="15255" y="34320"/>
                </a:lnTo>
                <a:lnTo>
                  <a:pt x="15198" y="34274"/>
                </a:lnTo>
                <a:lnTo>
                  <a:pt x="15164" y="34263"/>
                </a:lnTo>
                <a:lnTo>
                  <a:pt x="15130" y="34252"/>
                </a:lnTo>
                <a:lnTo>
                  <a:pt x="15130" y="31942"/>
                </a:lnTo>
                <a:lnTo>
                  <a:pt x="15164" y="31931"/>
                </a:lnTo>
                <a:lnTo>
                  <a:pt x="15210" y="31908"/>
                </a:lnTo>
                <a:lnTo>
                  <a:pt x="15244" y="31886"/>
                </a:lnTo>
                <a:lnTo>
                  <a:pt x="15278" y="31863"/>
                </a:lnTo>
                <a:lnTo>
                  <a:pt x="15301" y="31829"/>
                </a:lnTo>
                <a:lnTo>
                  <a:pt x="15324" y="31783"/>
                </a:lnTo>
                <a:lnTo>
                  <a:pt x="15335" y="31749"/>
                </a:lnTo>
                <a:lnTo>
                  <a:pt x="15346" y="31704"/>
                </a:lnTo>
                <a:lnTo>
                  <a:pt x="15335" y="31647"/>
                </a:lnTo>
                <a:lnTo>
                  <a:pt x="15324" y="31601"/>
                </a:lnTo>
                <a:lnTo>
                  <a:pt x="17303" y="30464"/>
                </a:lnTo>
                <a:lnTo>
                  <a:pt x="17337" y="30498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4" y="30555"/>
                </a:lnTo>
                <a:lnTo>
                  <a:pt x="17519" y="30543"/>
                </a:lnTo>
                <a:lnTo>
                  <a:pt x="17565" y="30532"/>
                </a:lnTo>
                <a:lnTo>
                  <a:pt x="17610" y="30498"/>
                </a:lnTo>
                <a:lnTo>
                  <a:pt x="17644" y="30464"/>
                </a:lnTo>
                <a:close/>
                <a:moveTo>
                  <a:pt x="22388" y="30464"/>
                </a:moveTo>
                <a:lnTo>
                  <a:pt x="24356" y="31601"/>
                </a:lnTo>
                <a:lnTo>
                  <a:pt x="24344" y="31647"/>
                </a:lnTo>
                <a:lnTo>
                  <a:pt x="24333" y="31704"/>
                </a:lnTo>
                <a:lnTo>
                  <a:pt x="24344" y="31749"/>
                </a:lnTo>
                <a:lnTo>
                  <a:pt x="24356" y="31783"/>
                </a:lnTo>
                <a:lnTo>
                  <a:pt x="24378" y="31829"/>
                </a:lnTo>
                <a:lnTo>
                  <a:pt x="24401" y="31863"/>
                </a:lnTo>
                <a:lnTo>
                  <a:pt x="24435" y="31897"/>
                </a:lnTo>
                <a:lnTo>
                  <a:pt x="24469" y="31920"/>
                </a:lnTo>
                <a:lnTo>
                  <a:pt x="24515" y="31931"/>
                </a:lnTo>
                <a:lnTo>
                  <a:pt x="24560" y="31942"/>
                </a:lnTo>
                <a:lnTo>
                  <a:pt x="24560" y="34286"/>
                </a:lnTo>
                <a:lnTo>
                  <a:pt x="24504" y="34297"/>
                </a:lnTo>
                <a:lnTo>
                  <a:pt x="24447" y="34343"/>
                </a:lnTo>
                <a:lnTo>
                  <a:pt x="24413" y="34388"/>
                </a:lnTo>
                <a:lnTo>
                  <a:pt x="24401" y="34456"/>
                </a:lnTo>
                <a:lnTo>
                  <a:pt x="24413" y="34513"/>
                </a:lnTo>
                <a:lnTo>
                  <a:pt x="22388" y="35685"/>
                </a:lnTo>
                <a:lnTo>
                  <a:pt x="22354" y="35651"/>
                </a:lnTo>
                <a:lnTo>
                  <a:pt x="22308" y="35617"/>
                </a:lnTo>
                <a:lnTo>
                  <a:pt x="22263" y="35594"/>
                </a:lnTo>
                <a:lnTo>
                  <a:pt x="22160" y="35594"/>
                </a:lnTo>
                <a:lnTo>
                  <a:pt x="22115" y="35617"/>
                </a:lnTo>
                <a:lnTo>
                  <a:pt x="22069" y="35651"/>
                </a:lnTo>
                <a:lnTo>
                  <a:pt x="22035" y="35685"/>
                </a:lnTo>
                <a:lnTo>
                  <a:pt x="20022" y="34513"/>
                </a:lnTo>
                <a:lnTo>
                  <a:pt x="20033" y="34456"/>
                </a:lnTo>
                <a:lnTo>
                  <a:pt x="20022" y="34388"/>
                </a:lnTo>
                <a:lnTo>
                  <a:pt x="19988" y="34331"/>
                </a:lnTo>
                <a:lnTo>
                  <a:pt x="19931" y="34286"/>
                </a:lnTo>
                <a:lnTo>
                  <a:pt x="19862" y="34263"/>
                </a:lnTo>
                <a:lnTo>
                  <a:pt x="19862" y="31931"/>
                </a:lnTo>
                <a:lnTo>
                  <a:pt x="19908" y="31920"/>
                </a:lnTo>
                <a:lnTo>
                  <a:pt x="19942" y="31897"/>
                </a:lnTo>
                <a:lnTo>
                  <a:pt x="19976" y="31874"/>
                </a:lnTo>
                <a:lnTo>
                  <a:pt x="20010" y="31851"/>
                </a:lnTo>
                <a:lnTo>
                  <a:pt x="20033" y="31817"/>
                </a:lnTo>
                <a:lnTo>
                  <a:pt x="20056" y="31783"/>
                </a:lnTo>
                <a:lnTo>
                  <a:pt x="20067" y="31738"/>
                </a:lnTo>
                <a:lnTo>
                  <a:pt x="20067" y="31704"/>
                </a:lnTo>
                <a:lnTo>
                  <a:pt x="20067" y="31658"/>
                </a:lnTo>
                <a:lnTo>
                  <a:pt x="20056" y="31613"/>
                </a:lnTo>
                <a:lnTo>
                  <a:pt x="22035" y="30464"/>
                </a:lnTo>
                <a:lnTo>
                  <a:pt x="22069" y="30509"/>
                </a:lnTo>
                <a:lnTo>
                  <a:pt x="22103" y="30543"/>
                </a:lnTo>
                <a:lnTo>
                  <a:pt x="22160" y="30555"/>
                </a:lnTo>
                <a:lnTo>
                  <a:pt x="22206" y="30566"/>
                </a:lnTo>
                <a:lnTo>
                  <a:pt x="22263" y="30555"/>
                </a:lnTo>
                <a:lnTo>
                  <a:pt x="22319" y="30543"/>
                </a:lnTo>
                <a:lnTo>
                  <a:pt x="22354" y="30509"/>
                </a:lnTo>
                <a:lnTo>
                  <a:pt x="22388" y="30464"/>
                </a:lnTo>
                <a:close/>
                <a:moveTo>
                  <a:pt x="46117" y="30475"/>
                </a:moveTo>
                <a:lnTo>
                  <a:pt x="48119" y="31635"/>
                </a:lnTo>
                <a:lnTo>
                  <a:pt x="48108" y="31704"/>
                </a:lnTo>
                <a:lnTo>
                  <a:pt x="48119" y="31760"/>
                </a:lnTo>
                <a:lnTo>
                  <a:pt x="48153" y="31817"/>
                </a:lnTo>
                <a:lnTo>
                  <a:pt x="48199" y="31851"/>
                </a:lnTo>
                <a:lnTo>
                  <a:pt x="48267" y="31874"/>
                </a:lnTo>
                <a:lnTo>
                  <a:pt x="48267" y="34263"/>
                </a:lnTo>
                <a:lnTo>
                  <a:pt x="48233" y="34274"/>
                </a:lnTo>
                <a:lnTo>
                  <a:pt x="48199" y="34286"/>
                </a:lnTo>
                <a:lnTo>
                  <a:pt x="48142" y="34320"/>
                </a:lnTo>
                <a:lnTo>
                  <a:pt x="48096" y="34388"/>
                </a:lnTo>
                <a:lnTo>
                  <a:pt x="48085" y="34422"/>
                </a:lnTo>
                <a:lnTo>
                  <a:pt x="48085" y="34456"/>
                </a:lnTo>
                <a:lnTo>
                  <a:pt x="48085" y="34491"/>
                </a:lnTo>
                <a:lnTo>
                  <a:pt x="48096" y="34525"/>
                </a:lnTo>
                <a:lnTo>
                  <a:pt x="46094" y="35685"/>
                </a:lnTo>
                <a:lnTo>
                  <a:pt x="46060" y="35651"/>
                </a:lnTo>
                <a:lnTo>
                  <a:pt x="46014" y="35617"/>
                </a:lnTo>
                <a:lnTo>
                  <a:pt x="45969" y="35594"/>
                </a:lnTo>
                <a:lnTo>
                  <a:pt x="45855" y="35594"/>
                </a:lnTo>
                <a:lnTo>
                  <a:pt x="45810" y="35617"/>
                </a:lnTo>
                <a:lnTo>
                  <a:pt x="45764" y="35639"/>
                </a:lnTo>
                <a:lnTo>
                  <a:pt x="45730" y="35685"/>
                </a:lnTo>
                <a:lnTo>
                  <a:pt x="43751" y="34536"/>
                </a:lnTo>
                <a:lnTo>
                  <a:pt x="43762" y="34491"/>
                </a:lnTo>
                <a:lnTo>
                  <a:pt x="43762" y="34456"/>
                </a:lnTo>
                <a:lnTo>
                  <a:pt x="43762" y="34411"/>
                </a:lnTo>
                <a:lnTo>
                  <a:pt x="43751" y="34377"/>
                </a:lnTo>
                <a:lnTo>
                  <a:pt x="43728" y="34343"/>
                </a:lnTo>
                <a:lnTo>
                  <a:pt x="43705" y="34309"/>
                </a:lnTo>
                <a:lnTo>
                  <a:pt x="43648" y="34263"/>
                </a:lnTo>
                <a:lnTo>
                  <a:pt x="43614" y="34252"/>
                </a:lnTo>
                <a:lnTo>
                  <a:pt x="43569" y="34240"/>
                </a:lnTo>
                <a:lnTo>
                  <a:pt x="43569" y="31886"/>
                </a:lnTo>
                <a:lnTo>
                  <a:pt x="43637" y="31863"/>
                </a:lnTo>
                <a:lnTo>
                  <a:pt x="43682" y="31829"/>
                </a:lnTo>
                <a:lnTo>
                  <a:pt x="43717" y="31772"/>
                </a:lnTo>
                <a:lnTo>
                  <a:pt x="43728" y="31704"/>
                </a:lnTo>
                <a:lnTo>
                  <a:pt x="43717" y="31635"/>
                </a:lnTo>
                <a:lnTo>
                  <a:pt x="45707" y="30486"/>
                </a:lnTo>
                <a:lnTo>
                  <a:pt x="45741" y="30532"/>
                </a:lnTo>
                <a:lnTo>
                  <a:pt x="45787" y="30566"/>
                </a:lnTo>
                <a:lnTo>
                  <a:pt x="45844" y="30589"/>
                </a:lnTo>
                <a:lnTo>
                  <a:pt x="45912" y="30600"/>
                </a:lnTo>
                <a:lnTo>
                  <a:pt x="45969" y="30589"/>
                </a:lnTo>
                <a:lnTo>
                  <a:pt x="46026" y="30566"/>
                </a:lnTo>
                <a:lnTo>
                  <a:pt x="46083" y="30521"/>
                </a:lnTo>
                <a:lnTo>
                  <a:pt x="46117" y="30475"/>
                </a:lnTo>
                <a:close/>
                <a:moveTo>
                  <a:pt x="65102" y="30486"/>
                </a:moveTo>
                <a:lnTo>
                  <a:pt x="67059" y="31624"/>
                </a:lnTo>
                <a:lnTo>
                  <a:pt x="67048" y="31658"/>
                </a:lnTo>
                <a:lnTo>
                  <a:pt x="67036" y="31704"/>
                </a:lnTo>
                <a:lnTo>
                  <a:pt x="67048" y="31738"/>
                </a:lnTo>
                <a:lnTo>
                  <a:pt x="67059" y="31772"/>
                </a:lnTo>
                <a:lnTo>
                  <a:pt x="67070" y="31806"/>
                </a:lnTo>
                <a:lnTo>
                  <a:pt x="67093" y="31840"/>
                </a:lnTo>
                <a:lnTo>
                  <a:pt x="67161" y="31886"/>
                </a:lnTo>
                <a:lnTo>
                  <a:pt x="67195" y="31897"/>
                </a:lnTo>
                <a:lnTo>
                  <a:pt x="67230" y="31908"/>
                </a:lnTo>
                <a:lnTo>
                  <a:pt x="67230" y="34206"/>
                </a:lnTo>
                <a:lnTo>
                  <a:pt x="67184" y="34218"/>
                </a:lnTo>
                <a:lnTo>
                  <a:pt x="67139" y="34229"/>
                </a:lnTo>
                <a:lnTo>
                  <a:pt x="67104" y="34252"/>
                </a:lnTo>
                <a:lnTo>
                  <a:pt x="67070" y="34286"/>
                </a:lnTo>
                <a:lnTo>
                  <a:pt x="67036" y="34320"/>
                </a:lnTo>
                <a:lnTo>
                  <a:pt x="67013" y="34365"/>
                </a:lnTo>
                <a:lnTo>
                  <a:pt x="67002" y="34411"/>
                </a:lnTo>
                <a:lnTo>
                  <a:pt x="67002" y="34456"/>
                </a:lnTo>
                <a:lnTo>
                  <a:pt x="67002" y="34502"/>
                </a:lnTo>
                <a:lnTo>
                  <a:pt x="67013" y="34559"/>
                </a:lnTo>
                <a:lnTo>
                  <a:pt x="65068" y="35685"/>
                </a:lnTo>
                <a:lnTo>
                  <a:pt x="65034" y="35639"/>
                </a:lnTo>
                <a:lnTo>
                  <a:pt x="64989" y="35605"/>
                </a:lnTo>
                <a:lnTo>
                  <a:pt x="64932" y="35594"/>
                </a:lnTo>
                <a:lnTo>
                  <a:pt x="64886" y="35583"/>
                </a:lnTo>
                <a:lnTo>
                  <a:pt x="64829" y="35594"/>
                </a:lnTo>
                <a:lnTo>
                  <a:pt x="64772" y="35605"/>
                </a:lnTo>
                <a:lnTo>
                  <a:pt x="64738" y="35639"/>
                </a:lnTo>
                <a:lnTo>
                  <a:pt x="64704" y="35685"/>
                </a:lnTo>
                <a:lnTo>
                  <a:pt x="62736" y="34547"/>
                </a:lnTo>
                <a:lnTo>
                  <a:pt x="62748" y="34502"/>
                </a:lnTo>
                <a:lnTo>
                  <a:pt x="62759" y="34456"/>
                </a:lnTo>
                <a:lnTo>
                  <a:pt x="62748" y="34411"/>
                </a:lnTo>
                <a:lnTo>
                  <a:pt x="62736" y="34365"/>
                </a:lnTo>
                <a:lnTo>
                  <a:pt x="62714" y="34331"/>
                </a:lnTo>
                <a:lnTo>
                  <a:pt x="62691" y="34286"/>
                </a:lnTo>
                <a:lnTo>
                  <a:pt x="62657" y="34263"/>
                </a:lnTo>
                <a:lnTo>
                  <a:pt x="62623" y="34240"/>
                </a:lnTo>
                <a:lnTo>
                  <a:pt x="62577" y="34218"/>
                </a:lnTo>
                <a:lnTo>
                  <a:pt x="62532" y="34218"/>
                </a:lnTo>
                <a:lnTo>
                  <a:pt x="62532" y="31863"/>
                </a:lnTo>
                <a:lnTo>
                  <a:pt x="62588" y="31840"/>
                </a:lnTo>
                <a:lnTo>
                  <a:pt x="62634" y="31806"/>
                </a:lnTo>
                <a:lnTo>
                  <a:pt x="62668" y="31760"/>
                </a:lnTo>
                <a:lnTo>
                  <a:pt x="62679" y="31704"/>
                </a:lnTo>
                <a:lnTo>
                  <a:pt x="62668" y="31647"/>
                </a:lnTo>
                <a:lnTo>
                  <a:pt x="64659" y="30486"/>
                </a:lnTo>
                <a:lnTo>
                  <a:pt x="64704" y="30543"/>
                </a:lnTo>
                <a:lnTo>
                  <a:pt x="64750" y="30577"/>
                </a:lnTo>
                <a:lnTo>
                  <a:pt x="64818" y="30600"/>
                </a:lnTo>
                <a:lnTo>
                  <a:pt x="64886" y="30612"/>
                </a:lnTo>
                <a:lnTo>
                  <a:pt x="64943" y="30600"/>
                </a:lnTo>
                <a:lnTo>
                  <a:pt x="65011" y="30577"/>
                </a:lnTo>
                <a:lnTo>
                  <a:pt x="65057" y="30543"/>
                </a:lnTo>
                <a:lnTo>
                  <a:pt x="65102" y="30486"/>
                </a:lnTo>
                <a:close/>
                <a:moveTo>
                  <a:pt x="74533" y="30464"/>
                </a:moveTo>
                <a:lnTo>
                  <a:pt x="76523" y="31613"/>
                </a:lnTo>
                <a:lnTo>
                  <a:pt x="76501" y="31647"/>
                </a:lnTo>
                <a:lnTo>
                  <a:pt x="76501" y="31704"/>
                </a:lnTo>
                <a:lnTo>
                  <a:pt x="76501" y="31738"/>
                </a:lnTo>
                <a:lnTo>
                  <a:pt x="76512" y="31783"/>
                </a:lnTo>
                <a:lnTo>
                  <a:pt x="76535" y="31817"/>
                </a:lnTo>
                <a:lnTo>
                  <a:pt x="76557" y="31851"/>
                </a:lnTo>
                <a:lnTo>
                  <a:pt x="76592" y="31886"/>
                </a:lnTo>
                <a:lnTo>
                  <a:pt x="76626" y="31908"/>
                </a:lnTo>
                <a:lnTo>
                  <a:pt x="76671" y="31920"/>
                </a:lnTo>
                <a:lnTo>
                  <a:pt x="76717" y="31931"/>
                </a:lnTo>
                <a:lnTo>
                  <a:pt x="76717" y="34263"/>
                </a:lnTo>
                <a:lnTo>
                  <a:pt x="76648" y="34286"/>
                </a:lnTo>
                <a:lnTo>
                  <a:pt x="76592" y="34331"/>
                </a:lnTo>
                <a:lnTo>
                  <a:pt x="76557" y="34388"/>
                </a:lnTo>
                <a:lnTo>
                  <a:pt x="76546" y="34422"/>
                </a:lnTo>
                <a:lnTo>
                  <a:pt x="76535" y="34456"/>
                </a:lnTo>
                <a:lnTo>
                  <a:pt x="76546" y="34525"/>
                </a:lnTo>
                <a:lnTo>
                  <a:pt x="74533" y="35685"/>
                </a:lnTo>
                <a:lnTo>
                  <a:pt x="74498" y="35651"/>
                </a:lnTo>
                <a:lnTo>
                  <a:pt x="74464" y="35628"/>
                </a:lnTo>
                <a:lnTo>
                  <a:pt x="74407" y="35605"/>
                </a:lnTo>
                <a:lnTo>
                  <a:pt x="74362" y="35594"/>
                </a:lnTo>
                <a:lnTo>
                  <a:pt x="74305" y="35605"/>
                </a:lnTo>
                <a:lnTo>
                  <a:pt x="74260" y="35617"/>
                </a:lnTo>
                <a:lnTo>
                  <a:pt x="74225" y="35651"/>
                </a:lnTo>
                <a:lnTo>
                  <a:pt x="74191" y="35685"/>
                </a:lnTo>
                <a:lnTo>
                  <a:pt x="72189" y="34525"/>
                </a:lnTo>
                <a:lnTo>
                  <a:pt x="72201" y="34491"/>
                </a:lnTo>
                <a:lnTo>
                  <a:pt x="72201" y="34456"/>
                </a:lnTo>
                <a:lnTo>
                  <a:pt x="72201" y="34422"/>
                </a:lnTo>
                <a:lnTo>
                  <a:pt x="72189" y="34377"/>
                </a:lnTo>
                <a:lnTo>
                  <a:pt x="72144" y="34320"/>
                </a:lnTo>
                <a:lnTo>
                  <a:pt x="72087" y="34274"/>
                </a:lnTo>
                <a:lnTo>
                  <a:pt x="72053" y="34263"/>
                </a:lnTo>
                <a:lnTo>
                  <a:pt x="72019" y="34252"/>
                </a:lnTo>
                <a:lnTo>
                  <a:pt x="72019" y="31942"/>
                </a:lnTo>
                <a:lnTo>
                  <a:pt x="72064" y="31931"/>
                </a:lnTo>
                <a:lnTo>
                  <a:pt x="72098" y="31908"/>
                </a:lnTo>
                <a:lnTo>
                  <a:pt x="72144" y="31886"/>
                </a:lnTo>
                <a:lnTo>
                  <a:pt x="72166" y="31863"/>
                </a:lnTo>
                <a:lnTo>
                  <a:pt x="72201" y="31829"/>
                </a:lnTo>
                <a:lnTo>
                  <a:pt x="72212" y="31783"/>
                </a:lnTo>
                <a:lnTo>
                  <a:pt x="72223" y="31749"/>
                </a:lnTo>
                <a:lnTo>
                  <a:pt x="72235" y="31704"/>
                </a:lnTo>
                <a:lnTo>
                  <a:pt x="72223" y="31647"/>
                </a:lnTo>
                <a:lnTo>
                  <a:pt x="72212" y="31601"/>
                </a:lnTo>
                <a:lnTo>
                  <a:pt x="74191" y="30464"/>
                </a:lnTo>
                <a:lnTo>
                  <a:pt x="74225" y="30498"/>
                </a:lnTo>
                <a:lnTo>
                  <a:pt x="74260" y="30532"/>
                </a:lnTo>
                <a:lnTo>
                  <a:pt x="74305" y="30543"/>
                </a:lnTo>
                <a:lnTo>
                  <a:pt x="74362" y="30555"/>
                </a:lnTo>
                <a:lnTo>
                  <a:pt x="74407" y="30543"/>
                </a:lnTo>
                <a:lnTo>
                  <a:pt x="74464" y="30532"/>
                </a:lnTo>
                <a:lnTo>
                  <a:pt x="74498" y="30498"/>
                </a:lnTo>
                <a:lnTo>
                  <a:pt x="74533" y="30464"/>
                </a:lnTo>
                <a:close/>
                <a:moveTo>
                  <a:pt x="79276" y="30464"/>
                </a:moveTo>
                <a:lnTo>
                  <a:pt x="81244" y="31601"/>
                </a:lnTo>
                <a:lnTo>
                  <a:pt x="81233" y="31647"/>
                </a:lnTo>
                <a:lnTo>
                  <a:pt x="81233" y="31704"/>
                </a:lnTo>
                <a:lnTo>
                  <a:pt x="81233" y="31749"/>
                </a:lnTo>
                <a:lnTo>
                  <a:pt x="81244" y="31783"/>
                </a:lnTo>
                <a:lnTo>
                  <a:pt x="81267" y="31829"/>
                </a:lnTo>
                <a:lnTo>
                  <a:pt x="81290" y="31863"/>
                </a:lnTo>
                <a:lnTo>
                  <a:pt x="81324" y="31897"/>
                </a:lnTo>
                <a:lnTo>
                  <a:pt x="81369" y="31920"/>
                </a:lnTo>
                <a:lnTo>
                  <a:pt x="81403" y="31931"/>
                </a:lnTo>
                <a:lnTo>
                  <a:pt x="81449" y="31942"/>
                </a:lnTo>
                <a:lnTo>
                  <a:pt x="81449" y="34286"/>
                </a:lnTo>
                <a:lnTo>
                  <a:pt x="81392" y="34297"/>
                </a:lnTo>
                <a:lnTo>
                  <a:pt x="81346" y="34343"/>
                </a:lnTo>
                <a:lnTo>
                  <a:pt x="81312" y="34388"/>
                </a:lnTo>
                <a:lnTo>
                  <a:pt x="81301" y="34456"/>
                </a:lnTo>
                <a:lnTo>
                  <a:pt x="81312" y="34513"/>
                </a:lnTo>
                <a:lnTo>
                  <a:pt x="79276" y="35685"/>
                </a:lnTo>
                <a:lnTo>
                  <a:pt x="79242" y="35651"/>
                </a:lnTo>
                <a:lnTo>
                  <a:pt x="79208" y="35617"/>
                </a:lnTo>
                <a:lnTo>
                  <a:pt x="79151" y="35594"/>
                </a:lnTo>
                <a:lnTo>
                  <a:pt x="79049" y="35594"/>
                </a:lnTo>
                <a:lnTo>
                  <a:pt x="79003" y="35617"/>
                </a:lnTo>
                <a:lnTo>
                  <a:pt x="78958" y="35651"/>
                </a:lnTo>
                <a:lnTo>
                  <a:pt x="78923" y="35685"/>
                </a:lnTo>
                <a:lnTo>
                  <a:pt x="76910" y="34513"/>
                </a:lnTo>
                <a:lnTo>
                  <a:pt x="76921" y="34456"/>
                </a:lnTo>
                <a:lnTo>
                  <a:pt x="76910" y="34388"/>
                </a:lnTo>
                <a:lnTo>
                  <a:pt x="76876" y="34331"/>
                </a:lnTo>
                <a:lnTo>
                  <a:pt x="76819" y="34286"/>
                </a:lnTo>
                <a:lnTo>
                  <a:pt x="76762" y="34263"/>
                </a:lnTo>
                <a:lnTo>
                  <a:pt x="76762" y="31931"/>
                </a:lnTo>
                <a:lnTo>
                  <a:pt x="76796" y="31920"/>
                </a:lnTo>
                <a:lnTo>
                  <a:pt x="76842" y="31897"/>
                </a:lnTo>
                <a:lnTo>
                  <a:pt x="76876" y="31874"/>
                </a:lnTo>
                <a:lnTo>
                  <a:pt x="76899" y="31851"/>
                </a:lnTo>
                <a:lnTo>
                  <a:pt x="76921" y="31817"/>
                </a:lnTo>
                <a:lnTo>
                  <a:pt x="76944" y="31783"/>
                </a:lnTo>
                <a:lnTo>
                  <a:pt x="76956" y="31738"/>
                </a:lnTo>
                <a:lnTo>
                  <a:pt x="76956" y="31704"/>
                </a:lnTo>
                <a:lnTo>
                  <a:pt x="76956" y="31658"/>
                </a:lnTo>
                <a:lnTo>
                  <a:pt x="76944" y="31613"/>
                </a:lnTo>
                <a:lnTo>
                  <a:pt x="78923" y="30464"/>
                </a:lnTo>
                <a:lnTo>
                  <a:pt x="78958" y="30509"/>
                </a:lnTo>
                <a:lnTo>
                  <a:pt x="79003" y="30543"/>
                </a:lnTo>
                <a:lnTo>
                  <a:pt x="79049" y="30555"/>
                </a:lnTo>
                <a:lnTo>
                  <a:pt x="79105" y="30566"/>
                </a:lnTo>
                <a:lnTo>
                  <a:pt x="79151" y="30555"/>
                </a:lnTo>
                <a:lnTo>
                  <a:pt x="79208" y="30543"/>
                </a:lnTo>
                <a:lnTo>
                  <a:pt x="79253" y="30509"/>
                </a:lnTo>
                <a:lnTo>
                  <a:pt x="79276" y="30464"/>
                </a:lnTo>
                <a:close/>
                <a:moveTo>
                  <a:pt x="12912" y="30464"/>
                </a:moveTo>
                <a:lnTo>
                  <a:pt x="14880" y="31601"/>
                </a:lnTo>
                <a:lnTo>
                  <a:pt x="14857" y="31647"/>
                </a:lnTo>
                <a:lnTo>
                  <a:pt x="14857" y="31704"/>
                </a:lnTo>
                <a:lnTo>
                  <a:pt x="14857" y="31749"/>
                </a:lnTo>
                <a:lnTo>
                  <a:pt x="14880" y="31783"/>
                </a:lnTo>
                <a:lnTo>
                  <a:pt x="14891" y="31829"/>
                </a:lnTo>
                <a:lnTo>
                  <a:pt x="14925" y="31863"/>
                </a:lnTo>
                <a:lnTo>
                  <a:pt x="14960" y="31897"/>
                </a:lnTo>
                <a:lnTo>
                  <a:pt x="14994" y="31920"/>
                </a:lnTo>
                <a:lnTo>
                  <a:pt x="15039" y="31931"/>
                </a:lnTo>
                <a:lnTo>
                  <a:pt x="15085" y="31942"/>
                </a:lnTo>
                <a:lnTo>
                  <a:pt x="15085" y="34252"/>
                </a:lnTo>
                <a:lnTo>
                  <a:pt x="15039" y="34252"/>
                </a:lnTo>
                <a:lnTo>
                  <a:pt x="15005" y="34274"/>
                </a:lnTo>
                <a:lnTo>
                  <a:pt x="14971" y="34286"/>
                </a:lnTo>
                <a:lnTo>
                  <a:pt x="14948" y="34320"/>
                </a:lnTo>
                <a:lnTo>
                  <a:pt x="14925" y="34343"/>
                </a:lnTo>
                <a:lnTo>
                  <a:pt x="14903" y="34377"/>
                </a:lnTo>
                <a:lnTo>
                  <a:pt x="14891" y="34411"/>
                </a:lnTo>
                <a:lnTo>
                  <a:pt x="14891" y="34456"/>
                </a:lnTo>
                <a:lnTo>
                  <a:pt x="14891" y="34491"/>
                </a:lnTo>
                <a:lnTo>
                  <a:pt x="14903" y="34536"/>
                </a:lnTo>
                <a:lnTo>
                  <a:pt x="12889" y="35696"/>
                </a:lnTo>
                <a:lnTo>
                  <a:pt x="12867" y="35651"/>
                </a:lnTo>
                <a:lnTo>
                  <a:pt x="12821" y="35628"/>
                </a:lnTo>
                <a:lnTo>
                  <a:pt x="12776" y="35605"/>
                </a:lnTo>
                <a:lnTo>
                  <a:pt x="12685" y="35605"/>
                </a:lnTo>
                <a:lnTo>
                  <a:pt x="12639" y="35628"/>
                </a:lnTo>
                <a:lnTo>
                  <a:pt x="12594" y="35651"/>
                </a:lnTo>
                <a:lnTo>
                  <a:pt x="12571" y="35685"/>
                </a:lnTo>
                <a:lnTo>
                  <a:pt x="10591" y="34547"/>
                </a:lnTo>
                <a:lnTo>
                  <a:pt x="10603" y="34502"/>
                </a:lnTo>
                <a:lnTo>
                  <a:pt x="10614" y="34456"/>
                </a:lnTo>
                <a:lnTo>
                  <a:pt x="10603" y="34411"/>
                </a:lnTo>
                <a:lnTo>
                  <a:pt x="10591" y="34365"/>
                </a:lnTo>
                <a:lnTo>
                  <a:pt x="10569" y="34320"/>
                </a:lnTo>
                <a:lnTo>
                  <a:pt x="10546" y="34286"/>
                </a:lnTo>
                <a:lnTo>
                  <a:pt x="10512" y="34252"/>
                </a:lnTo>
                <a:lnTo>
                  <a:pt x="10478" y="34229"/>
                </a:lnTo>
                <a:lnTo>
                  <a:pt x="10432" y="34218"/>
                </a:lnTo>
                <a:lnTo>
                  <a:pt x="10387" y="34206"/>
                </a:lnTo>
                <a:lnTo>
                  <a:pt x="10387" y="31908"/>
                </a:lnTo>
                <a:lnTo>
                  <a:pt x="10421" y="31897"/>
                </a:lnTo>
                <a:lnTo>
                  <a:pt x="10455" y="31886"/>
                </a:lnTo>
                <a:lnTo>
                  <a:pt x="10512" y="31840"/>
                </a:lnTo>
                <a:lnTo>
                  <a:pt x="10557" y="31772"/>
                </a:lnTo>
                <a:lnTo>
                  <a:pt x="10569" y="31738"/>
                </a:lnTo>
                <a:lnTo>
                  <a:pt x="10569" y="31704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4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5"/>
                </a:lnTo>
                <a:lnTo>
                  <a:pt x="12730" y="30566"/>
                </a:lnTo>
                <a:lnTo>
                  <a:pt x="12787" y="30555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4"/>
                </a:lnTo>
                <a:close/>
                <a:moveTo>
                  <a:pt x="27109" y="30452"/>
                </a:moveTo>
                <a:lnTo>
                  <a:pt x="29156" y="31635"/>
                </a:lnTo>
                <a:lnTo>
                  <a:pt x="29145" y="31704"/>
                </a:lnTo>
                <a:lnTo>
                  <a:pt x="29156" y="31760"/>
                </a:lnTo>
                <a:lnTo>
                  <a:pt x="29190" y="31817"/>
                </a:lnTo>
                <a:lnTo>
                  <a:pt x="29247" y="31851"/>
                </a:lnTo>
                <a:lnTo>
                  <a:pt x="29304" y="31874"/>
                </a:lnTo>
                <a:lnTo>
                  <a:pt x="29304" y="34218"/>
                </a:lnTo>
                <a:lnTo>
                  <a:pt x="29258" y="34229"/>
                </a:lnTo>
                <a:lnTo>
                  <a:pt x="29213" y="34240"/>
                </a:lnTo>
                <a:lnTo>
                  <a:pt x="29179" y="34263"/>
                </a:lnTo>
                <a:lnTo>
                  <a:pt x="29145" y="34297"/>
                </a:lnTo>
                <a:lnTo>
                  <a:pt x="29122" y="34331"/>
                </a:lnTo>
                <a:lnTo>
                  <a:pt x="29099" y="34365"/>
                </a:lnTo>
                <a:lnTo>
                  <a:pt x="29088" y="34411"/>
                </a:lnTo>
                <a:lnTo>
                  <a:pt x="29076" y="34456"/>
                </a:lnTo>
                <a:lnTo>
                  <a:pt x="29088" y="34502"/>
                </a:lnTo>
                <a:lnTo>
                  <a:pt x="29099" y="34547"/>
                </a:lnTo>
                <a:lnTo>
                  <a:pt x="27109" y="35696"/>
                </a:lnTo>
                <a:lnTo>
                  <a:pt x="27086" y="35662"/>
                </a:lnTo>
                <a:lnTo>
                  <a:pt x="27040" y="35628"/>
                </a:lnTo>
                <a:lnTo>
                  <a:pt x="26995" y="35617"/>
                </a:lnTo>
                <a:lnTo>
                  <a:pt x="26949" y="35605"/>
                </a:lnTo>
                <a:lnTo>
                  <a:pt x="26904" y="35617"/>
                </a:lnTo>
                <a:lnTo>
                  <a:pt x="26858" y="35628"/>
                </a:lnTo>
                <a:lnTo>
                  <a:pt x="26824" y="35651"/>
                </a:lnTo>
                <a:lnTo>
                  <a:pt x="26790" y="35685"/>
                </a:lnTo>
                <a:lnTo>
                  <a:pt x="24742" y="34513"/>
                </a:lnTo>
                <a:lnTo>
                  <a:pt x="24754" y="34456"/>
                </a:lnTo>
                <a:lnTo>
                  <a:pt x="24742" y="34400"/>
                </a:lnTo>
                <a:lnTo>
                  <a:pt x="24708" y="34343"/>
                </a:lnTo>
                <a:lnTo>
                  <a:pt x="24663" y="34309"/>
                </a:lnTo>
                <a:lnTo>
                  <a:pt x="24606" y="34286"/>
                </a:lnTo>
                <a:lnTo>
                  <a:pt x="24606" y="31942"/>
                </a:lnTo>
                <a:lnTo>
                  <a:pt x="24651" y="31931"/>
                </a:lnTo>
                <a:lnTo>
                  <a:pt x="24697" y="31908"/>
                </a:lnTo>
                <a:lnTo>
                  <a:pt x="24731" y="31886"/>
                </a:lnTo>
                <a:lnTo>
                  <a:pt x="24765" y="31863"/>
                </a:lnTo>
                <a:lnTo>
                  <a:pt x="24788" y="31829"/>
                </a:lnTo>
                <a:lnTo>
                  <a:pt x="24811" y="31783"/>
                </a:lnTo>
                <a:lnTo>
                  <a:pt x="24822" y="31749"/>
                </a:lnTo>
                <a:lnTo>
                  <a:pt x="24822" y="31704"/>
                </a:lnTo>
                <a:lnTo>
                  <a:pt x="24822" y="31647"/>
                </a:lnTo>
                <a:lnTo>
                  <a:pt x="24799" y="31601"/>
                </a:lnTo>
                <a:lnTo>
                  <a:pt x="26801" y="30452"/>
                </a:lnTo>
                <a:lnTo>
                  <a:pt x="26824" y="30486"/>
                </a:lnTo>
                <a:lnTo>
                  <a:pt x="26858" y="30509"/>
                </a:lnTo>
                <a:lnTo>
                  <a:pt x="26904" y="30532"/>
                </a:lnTo>
                <a:lnTo>
                  <a:pt x="26995" y="30532"/>
                </a:lnTo>
                <a:lnTo>
                  <a:pt x="27040" y="30509"/>
                </a:lnTo>
                <a:lnTo>
                  <a:pt x="27074" y="30486"/>
                </a:lnTo>
                <a:lnTo>
                  <a:pt x="27109" y="30452"/>
                </a:lnTo>
                <a:close/>
                <a:moveTo>
                  <a:pt x="31898" y="30475"/>
                </a:moveTo>
                <a:lnTo>
                  <a:pt x="33809" y="31590"/>
                </a:lnTo>
                <a:lnTo>
                  <a:pt x="33797" y="31635"/>
                </a:lnTo>
                <a:lnTo>
                  <a:pt x="33786" y="31704"/>
                </a:lnTo>
                <a:lnTo>
                  <a:pt x="33797" y="31749"/>
                </a:lnTo>
                <a:lnTo>
                  <a:pt x="33809" y="31795"/>
                </a:lnTo>
                <a:lnTo>
                  <a:pt x="33831" y="31840"/>
                </a:lnTo>
                <a:lnTo>
                  <a:pt x="33866" y="31886"/>
                </a:lnTo>
                <a:lnTo>
                  <a:pt x="33900" y="31920"/>
                </a:lnTo>
                <a:lnTo>
                  <a:pt x="33945" y="31942"/>
                </a:lnTo>
                <a:lnTo>
                  <a:pt x="33991" y="31965"/>
                </a:lnTo>
                <a:lnTo>
                  <a:pt x="34048" y="31965"/>
                </a:lnTo>
                <a:lnTo>
                  <a:pt x="34048" y="34229"/>
                </a:lnTo>
                <a:lnTo>
                  <a:pt x="34002" y="34240"/>
                </a:lnTo>
                <a:lnTo>
                  <a:pt x="33968" y="34252"/>
                </a:lnTo>
                <a:lnTo>
                  <a:pt x="33922" y="34274"/>
                </a:lnTo>
                <a:lnTo>
                  <a:pt x="33900" y="34309"/>
                </a:lnTo>
                <a:lnTo>
                  <a:pt x="33866" y="34331"/>
                </a:lnTo>
                <a:lnTo>
                  <a:pt x="33854" y="34377"/>
                </a:lnTo>
                <a:lnTo>
                  <a:pt x="33843" y="34411"/>
                </a:lnTo>
                <a:lnTo>
                  <a:pt x="33831" y="34456"/>
                </a:lnTo>
                <a:lnTo>
                  <a:pt x="33843" y="34502"/>
                </a:lnTo>
                <a:lnTo>
                  <a:pt x="33854" y="34536"/>
                </a:lnTo>
                <a:lnTo>
                  <a:pt x="31852" y="35696"/>
                </a:lnTo>
                <a:lnTo>
                  <a:pt x="31829" y="35662"/>
                </a:lnTo>
                <a:lnTo>
                  <a:pt x="31784" y="35628"/>
                </a:lnTo>
                <a:lnTo>
                  <a:pt x="31738" y="35617"/>
                </a:lnTo>
                <a:lnTo>
                  <a:pt x="31693" y="35605"/>
                </a:lnTo>
                <a:lnTo>
                  <a:pt x="31636" y="35605"/>
                </a:lnTo>
                <a:lnTo>
                  <a:pt x="31602" y="35628"/>
                </a:lnTo>
                <a:lnTo>
                  <a:pt x="31556" y="35651"/>
                </a:lnTo>
                <a:lnTo>
                  <a:pt x="31522" y="35685"/>
                </a:lnTo>
                <a:lnTo>
                  <a:pt x="29543" y="34547"/>
                </a:lnTo>
                <a:lnTo>
                  <a:pt x="29554" y="34502"/>
                </a:lnTo>
                <a:lnTo>
                  <a:pt x="29554" y="34456"/>
                </a:lnTo>
                <a:lnTo>
                  <a:pt x="29554" y="34411"/>
                </a:lnTo>
                <a:lnTo>
                  <a:pt x="29543" y="34365"/>
                </a:lnTo>
                <a:lnTo>
                  <a:pt x="29520" y="34331"/>
                </a:lnTo>
                <a:lnTo>
                  <a:pt x="29497" y="34297"/>
                </a:lnTo>
                <a:lnTo>
                  <a:pt x="29463" y="34263"/>
                </a:lnTo>
                <a:lnTo>
                  <a:pt x="29429" y="34240"/>
                </a:lnTo>
                <a:lnTo>
                  <a:pt x="29395" y="34229"/>
                </a:lnTo>
                <a:lnTo>
                  <a:pt x="29349" y="34218"/>
                </a:lnTo>
                <a:lnTo>
                  <a:pt x="29349" y="31863"/>
                </a:lnTo>
                <a:lnTo>
                  <a:pt x="29406" y="31851"/>
                </a:lnTo>
                <a:lnTo>
                  <a:pt x="29452" y="31806"/>
                </a:lnTo>
                <a:lnTo>
                  <a:pt x="29486" y="31760"/>
                </a:lnTo>
                <a:lnTo>
                  <a:pt x="29486" y="31704"/>
                </a:lnTo>
                <a:lnTo>
                  <a:pt x="29486" y="31647"/>
                </a:lnTo>
                <a:lnTo>
                  <a:pt x="31488" y="30486"/>
                </a:lnTo>
                <a:lnTo>
                  <a:pt x="31522" y="30532"/>
                </a:lnTo>
                <a:lnTo>
                  <a:pt x="31568" y="30566"/>
                </a:lnTo>
                <a:lnTo>
                  <a:pt x="31625" y="30589"/>
                </a:lnTo>
                <a:lnTo>
                  <a:pt x="31693" y="30600"/>
                </a:lnTo>
                <a:lnTo>
                  <a:pt x="31750" y="30589"/>
                </a:lnTo>
                <a:lnTo>
                  <a:pt x="31807" y="30566"/>
                </a:lnTo>
                <a:lnTo>
                  <a:pt x="31863" y="30532"/>
                </a:lnTo>
                <a:lnTo>
                  <a:pt x="31898" y="30475"/>
                </a:lnTo>
                <a:close/>
                <a:moveTo>
                  <a:pt x="36596" y="30452"/>
                </a:moveTo>
                <a:lnTo>
                  <a:pt x="38643" y="31635"/>
                </a:lnTo>
                <a:lnTo>
                  <a:pt x="38620" y="31704"/>
                </a:lnTo>
                <a:lnTo>
                  <a:pt x="38643" y="31760"/>
                </a:lnTo>
                <a:lnTo>
                  <a:pt x="38677" y="31817"/>
                </a:lnTo>
                <a:lnTo>
                  <a:pt x="38723" y="31851"/>
                </a:lnTo>
                <a:lnTo>
                  <a:pt x="38780" y="31874"/>
                </a:lnTo>
                <a:lnTo>
                  <a:pt x="38780" y="34240"/>
                </a:lnTo>
                <a:lnTo>
                  <a:pt x="38746" y="34252"/>
                </a:lnTo>
                <a:lnTo>
                  <a:pt x="38711" y="34263"/>
                </a:lnTo>
                <a:lnTo>
                  <a:pt x="38677" y="34286"/>
                </a:lnTo>
                <a:lnTo>
                  <a:pt x="38643" y="34309"/>
                </a:lnTo>
                <a:lnTo>
                  <a:pt x="38620" y="34343"/>
                </a:lnTo>
                <a:lnTo>
                  <a:pt x="38598" y="34377"/>
                </a:lnTo>
                <a:lnTo>
                  <a:pt x="38586" y="34411"/>
                </a:lnTo>
                <a:lnTo>
                  <a:pt x="38586" y="34456"/>
                </a:lnTo>
                <a:lnTo>
                  <a:pt x="38586" y="34502"/>
                </a:lnTo>
                <a:lnTo>
                  <a:pt x="38598" y="34536"/>
                </a:lnTo>
                <a:lnTo>
                  <a:pt x="36596" y="35696"/>
                </a:lnTo>
                <a:lnTo>
                  <a:pt x="36561" y="35651"/>
                </a:lnTo>
                <a:lnTo>
                  <a:pt x="36527" y="35628"/>
                </a:lnTo>
                <a:lnTo>
                  <a:pt x="36482" y="35605"/>
                </a:lnTo>
                <a:lnTo>
                  <a:pt x="36379" y="35605"/>
                </a:lnTo>
                <a:lnTo>
                  <a:pt x="36334" y="35628"/>
                </a:lnTo>
                <a:lnTo>
                  <a:pt x="36300" y="35651"/>
                </a:lnTo>
                <a:lnTo>
                  <a:pt x="36266" y="35685"/>
                </a:lnTo>
                <a:lnTo>
                  <a:pt x="34264" y="34536"/>
                </a:lnTo>
                <a:lnTo>
                  <a:pt x="34275" y="34491"/>
                </a:lnTo>
                <a:lnTo>
                  <a:pt x="34286" y="34456"/>
                </a:lnTo>
                <a:lnTo>
                  <a:pt x="34275" y="34411"/>
                </a:lnTo>
                <a:lnTo>
                  <a:pt x="34264" y="34377"/>
                </a:lnTo>
                <a:lnTo>
                  <a:pt x="34252" y="34343"/>
                </a:lnTo>
                <a:lnTo>
                  <a:pt x="34230" y="34309"/>
                </a:lnTo>
                <a:lnTo>
                  <a:pt x="34195" y="34286"/>
                </a:lnTo>
                <a:lnTo>
                  <a:pt x="34161" y="34263"/>
                </a:lnTo>
                <a:lnTo>
                  <a:pt x="34127" y="34240"/>
                </a:lnTo>
                <a:lnTo>
                  <a:pt x="34093" y="34240"/>
                </a:lnTo>
                <a:lnTo>
                  <a:pt x="34093" y="31965"/>
                </a:lnTo>
                <a:lnTo>
                  <a:pt x="34139" y="31954"/>
                </a:lnTo>
                <a:lnTo>
                  <a:pt x="34184" y="31942"/>
                </a:lnTo>
                <a:lnTo>
                  <a:pt x="34230" y="31908"/>
                </a:lnTo>
                <a:lnTo>
                  <a:pt x="34264" y="31874"/>
                </a:lnTo>
                <a:lnTo>
                  <a:pt x="34286" y="31840"/>
                </a:lnTo>
                <a:lnTo>
                  <a:pt x="34309" y="31795"/>
                </a:lnTo>
                <a:lnTo>
                  <a:pt x="34321" y="31749"/>
                </a:lnTo>
                <a:lnTo>
                  <a:pt x="34332" y="31704"/>
                </a:lnTo>
                <a:lnTo>
                  <a:pt x="34321" y="31647"/>
                </a:lnTo>
                <a:lnTo>
                  <a:pt x="34309" y="31590"/>
                </a:lnTo>
                <a:lnTo>
                  <a:pt x="36277" y="30464"/>
                </a:lnTo>
                <a:lnTo>
                  <a:pt x="36300" y="30498"/>
                </a:lnTo>
                <a:lnTo>
                  <a:pt x="36334" y="30521"/>
                </a:lnTo>
                <a:lnTo>
                  <a:pt x="36379" y="30532"/>
                </a:lnTo>
                <a:lnTo>
                  <a:pt x="36425" y="30543"/>
                </a:lnTo>
                <a:lnTo>
                  <a:pt x="36482" y="30532"/>
                </a:lnTo>
                <a:lnTo>
                  <a:pt x="36527" y="30521"/>
                </a:lnTo>
                <a:lnTo>
                  <a:pt x="36561" y="30486"/>
                </a:lnTo>
                <a:lnTo>
                  <a:pt x="36596" y="30452"/>
                </a:lnTo>
                <a:close/>
                <a:moveTo>
                  <a:pt x="41362" y="30464"/>
                </a:moveTo>
                <a:lnTo>
                  <a:pt x="43364" y="31624"/>
                </a:lnTo>
                <a:lnTo>
                  <a:pt x="43353" y="31658"/>
                </a:lnTo>
                <a:lnTo>
                  <a:pt x="43341" y="31704"/>
                </a:lnTo>
                <a:lnTo>
                  <a:pt x="43353" y="31738"/>
                </a:lnTo>
                <a:lnTo>
                  <a:pt x="43364" y="31772"/>
                </a:lnTo>
                <a:lnTo>
                  <a:pt x="43398" y="31829"/>
                </a:lnTo>
                <a:lnTo>
                  <a:pt x="43455" y="31874"/>
                </a:lnTo>
                <a:lnTo>
                  <a:pt x="43489" y="31886"/>
                </a:lnTo>
                <a:lnTo>
                  <a:pt x="43523" y="31886"/>
                </a:lnTo>
                <a:lnTo>
                  <a:pt x="43523" y="34240"/>
                </a:lnTo>
                <a:lnTo>
                  <a:pt x="43478" y="34240"/>
                </a:lnTo>
                <a:lnTo>
                  <a:pt x="43444" y="34252"/>
                </a:lnTo>
                <a:lnTo>
                  <a:pt x="43409" y="34274"/>
                </a:lnTo>
                <a:lnTo>
                  <a:pt x="43375" y="34309"/>
                </a:lnTo>
                <a:lnTo>
                  <a:pt x="43353" y="34331"/>
                </a:lnTo>
                <a:lnTo>
                  <a:pt x="43330" y="34377"/>
                </a:lnTo>
                <a:lnTo>
                  <a:pt x="43318" y="34411"/>
                </a:lnTo>
                <a:lnTo>
                  <a:pt x="43318" y="34456"/>
                </a:lnTo>
                <a:lnTo>
                  <a:pt x="43318" y="34502"/>
                </a:lnTo>
                <a:lnTo>
                  <a:pt x="43330" y="34536"/>
                </a:lnTo>
                <a:lnTo>
                  <a:pt x="41339" y="35696"/>
                </a:lnTo>
                <a:lnTo>
                  <a:pt x="41305" y="35662"/>
                </a:lnTo>
                <a:lnTo>
                  <a:pt x="41260" y="35628"/>
                </a:lnTo>
                <a:lnTo>
                  <a:pt x="41214" y="35617"/>
                </a:lnTo>
                <a:lnTo>
                  <a:pt x="41169" y="35605"/>
                </a:lnTo>
                <a:lnTo>
                  <a:pt x="41123" y="35617"/>
                </a:lnTo>
                <a:lnTo>
                  <a:pt x="41078" y="35628"/>
                </a:lnTo>
                <a:lnTo>
                  <a:pt x="41043" y="35651"/>
                </a:lnTo>
                <a:lnTo>
                  <a:pt x="41009" y="35685"/>
                </a:lnTo>
                <a:lnTo>
                  <a:pt x="38996" y="34525"/>
                </a:lnTo>
                <a:lnTo>
                  <a:pt x="39007" y="34491"/>
                </a:lnTo>
                <a:lnTo>
                  <a:pt x="39019" y="34456"/>
                </a:lnTo>
                <a:lnTo>
                  <a:pt x="39007" y="34411"/>
                </a:lnTo>
                <a:lnTo>
                  <a:pt x="38996" y="34377"/>
                </a:lnTo>
                <a:lnTo>
                  <a:pt x="38962" y="34320"/>
                </a:lnTo>
                <a:lnTo>
                  <a:pt x="38905" y="34274"/>
                </a:lnTo>
                <a:lnTo>
                  <a:pt x="38871" y="34252"/>
                </a:lnTo>
                <a:lnTo>
                  <a:pt x="38825" y="34240"/>
                </a:lnTo>
                <a:lnTo>
                  <a:pt x="38825" y="31874"/>
                </a:lnTo>
                <a:lnTo>
                  <a:pt x="38882" y="31851"/>
                </a:lnTo>
                <a:lnTo>
                  <a:pt x="38928" y="31806"/>
                </a:lnTo>
                <a:lnTo>
                  <a:pt x="38962" y="31760"/>
                </a:lnTo>
                <a:lnTo>
                  <a:pt x="38973" y="31704"/>
                </a:lnTo>
                <a:lnTo>
                  <a:pt x="38962" y="31647"/>
                </a:lnTo>
                <a:lnTo>
                  <a:pt x="40987" y="30475"/>
                </a:lnTo>
                <a:lnTo>
                  <a:pt x="41021" y="30509"/>
                </a:lnTo>
                <a:lnTo>
                  <a:pt x="41066" y="30543"/>
                </a:lnTo>
                <a:lnTo>
                  <a:pt x="41112" y="30566"/>
                </a:lnTo>
                <a:lnTo>
                  <a:pt x="41169" y="30577"/>
                </a:lnTo>
                <a:lnTo>
                  <a:pt x="41225" y="30566"/>
                </a:lnTo>
                <a:lnTo>
                  <a:pt x="41282" y="30543"/>
                </a:lnTo>
                <a:lnTo>
                  <a:pt x="41316" y="30509"/>
                </a:lnTo>
                <a:lnTo>
                  <a:pt x="41362" y="30464"/>
                </a:lnTo>
                <a:close/>
                <a:moveTo>
                  <a:pt x="69800" y="30464"/>
                </a:moveTo>
                <a:lnTo>
                  <a:pt x="71768" y="31601"/>
                </a:lnTo>
                <a:lnTo>
                  <a:pt x="71757" y="31647"/>
                </a:lnTo>
                <a:lnTo>
                  <a:pt x="71746" y="31704"/>
                </a:lnTo>
                <a:lnTo>
                  <a:pt x="71757" y="31749"/>
                </a:lnTo>
                <a:lnTo>
                  <a:pt x="71768" y="31783"/>
                </a:lnTo>
                <a:lnTo>
                  <a:pt x="71791" y="31829"/>
                </a:lnTo>
                <a:lnTo>
                  <a:pt x="71814" y="31863"/>
                </a:lnTo>
                <a:lnTo>
                  <a:pt x="71848" y="31897"/>
                </a:lnTo>
                <a:lnTo>
                  <a:pt x="71882" y="31920"/>
                </a:lnTo>
                <a:lnTo>
                  <a:pt x="71928" y="31931"/>
                </a:lnTo>
                <a:lnTo>
                  <a:pt x="71973" y="31942"/>
                </a:lnTo>
                <a:lnTo>
                  <a:pt x="71973" y="34252"/>
                </a:lnTo>
                <a:lnTo>
                  <a:pt x="71928" y="34252"/>
                </a:lnTo>
                <a:lnTo>
                  <a:pt x="71893" y="34274"/>
                </a:lnTo>
                <a:lnTo>
                  <a:pt x="71859" y="34286"/>
                </a:lnTo>
                <a:lnTo>
                  <a:pt x="71837" y="34320"/>
                </a:lnTo>
                <a:lnTo>
                  <a:pt x="71814" y="34343"/>
                </a:lnTo>
                <a:lnTo>
                  <a:pt x="71791" y="34377"/>
                </a:lnTo>
                <a:lnTo>
                  <a:pt x="71780" y="34411"/>
                </a:lnTo>
                <a:lnTo>
                  <a:pt x="71780" y="34456"/>
                </a:lnTo>
                <a:lnTo>
                  <a:pt x="71780" y="34491"/>
                </a:lnTo>
                <a:lnTo>
                  <a:pt x="71791" y="34536"/>
                </a:lnTo>
                <a:lnTo>
                  <a:pt x="69789" y="35696"/>
                </a:lnTo>
                <a:lnTo>
                  <a:pt x="69755" y="35651"/>
                </a:lnTo>
                <a:lnTo>
                  <a:pt x="69721" y="35628"/>
                </a:lnTo>
                <a:lnTo>
                  <a:pt x="69675" y="35605"/>
                </a:lnTo>
                <a:lnTo>
                  <a:pt x="69573" y="35605"/>
                </a:lnTo>
                <a:lnTo>
                  <a:pt x="69527" y="35628"/>
                </a:lnTo>
                <a:lnTo>
                  <a:pt x="69493" y="35651"/>
                </a:lnTo>
                <a:lnTo>
                  <a:pt x="69459" y="35685"/>
                </a:lnTo>
                <a:lnTo>
                  <a:pt x="67480" y="34547"/>
                </a:lnTo>
                <a:lnTo>
                  <a:pt x="67503" y="34502"/>
                </a:lnTo>
                <a:lnTo>
                  <a:pt x="67503" y="34456"/>
                </a:lnTo>
                <a:lnTo>
                  <a:pt x="67503" y="34411"/>
                </a:lnTo>
                <a:lnTo>
                  <a:pt x="67491" y="34365"/>
                </a:lnTo>
                <a:lnTo>
                  <a:pt x="67468" y="34320"/>
                </a:lnTo>
                <a:lnTo>
                  <a:pt x="67434" y="34286"/>
                </a:lnTo>
                <a:lnTo>
                  <a:pt x="67400" y="34252"/>
                </a:lnTo>
                <a:lnTo>
                  <a:pt x="67366" y="34229"/>
                </a:lnTo>
                <a:lnTo>
                  <a:pt x="67321" y="34218"/>
                </a:lnTo>
                <a:lnTo>
                  <a:pt x="67275" y="34206"/>
                </a:lnTo>
                <a:lnTo>
                  <a:pt x="67275" y="31908"/>
                </a:lnTo>
                <a:lnTo>
                  <a:pt x="67309" y="31897"/>
                </a:lnTo>
                <a:lnTo>
                  <a:pt x="67343" y="31886"/>
                </a:lnTo>
                <a:lnTo>
                  <a:pt x="67412" y="31840"/>
                </a:lnTo>
                <a:lnTo>
                  <a:pt x="67446" y="31772"/>
                </a:lnTo>
                <a:lnTo>
                  <a:pt x="67457" y="31738"/>
                </a:lnTo>
                <a:lnTo>
                  <a:pt x="67457" y="31704"/>
                </a:lnTo>
                <a:lnTo>
                  <a:pt x="67457" y="31658"/>
                </a:lnTo>
                <a:lnTo>
                  <a:pt x="67446" y="31624"/>
                </a:lnTo>
                <a:lnTo>
                  <a:pt x="69436" y="30464"/>
                </a:lnTo>
                <a:lnTo>
                  <a:pt x="69471" y="30509"/>
                </a:lnTo>
                <a:lnTo>
                  <a:pt x="69516" y="30543"/>
                </a:lnTo>
                <a:lnTo>
                  <a:pt x="69562" y="30555"/>
                </a:lnTo>
                <a:lnTo>
                  <a:pt x="69618" y="30566"/>
                </a:lnTo>
                <a:lnTo>
                  <a:pt x="69675" y="30555"/>
                </a:lnTo>
                <a:lnTo>
                  <a:pt x="69721" y="30543"/>
                </a:lnTo>
                <a:lnTo>
                  <a:pt x="69766" y="30509"/>
                </a:lnTo>
                <a:lnTo>
                  <a:pt x="69800" y="30464"/>
                </a:lnTo>
                <a:close/>
                <a:moveTo>
                  <a:pt x="83997" y="30452"/>
                </a:moveTo>
                <a:lnTo>
                  <a:pt x="86056" y="31635"/>
                </a:lnTo>
                <a:lnTo>
                  <a:pt x="86044" y="31704"/>
                </a:lnTo>
                <a:lnTo>
                  <a:pt x="86056" y="31760"/>
                </a:lnTo>
                <a:lnTo>
                  <a:pt x="86079" y="31817"/>
                </a:lnTo>
                <a:lnTo>
                  <a:pt x="86135" y="31851"/>
                </a:lnTo>
                <a:lnTo>
                  <a:pt x="86192" y="31874"/>
                </a:lnTo>
                <a:lnTo>
                  <a:pt x="86192" y="34218"/>
                </a:lnTo>
                <a:lnTo>
                  <a:pt x="86147" y="34229"/>
                </a:lnTo>
                <a:lnTo>
                  <a:pt x="86101" y="34240"/>
                </a:lnTo>
                <a:lnTo>
                  <a:pt x="86067" y="34263"/>
                </a:lnTo>
                <a:lnTo>
                  <a:pt x="86033" y="34297"/>
                </a:lnTo>
                <a:lnTo>
                  <a:pt x="86010" y="34331"/>
                </a:lnTo>
                <a:lnTo>
                  <a:pt x="85988" y="34365"/>
                </a:lnTo>
                <a:lnTo>
                  <a:pt x="85976" y="34411"/>
                </a:lnTo>
                <a:lnTo>
                  <a:pt x="85976" y="34456"/>
                </a:lnTo>
                <a:lnTo>
                  <a:pt x="85976" y="34502"/>
                </a:lnTo>
                <a:lnTo>
                  <a:pt x="85988" y="34547"/>
                </a:lnTo>
                <a:lnTo>
                  <a:pt x="84008" y="35696"/>
                </a:lnTo>
                <a:lnTo>
                  <a:pt x="83974" y="35662"/>
                </a:lnTo>
                <a:lnTo>
                  <a:pt x="83940" y="35628"/>
                </a:lnTo>
                <a:lnTo>
                  <a:pt x="83895" y="35617"/>
                </a:lnTo>
                <a:lnTo>
                  <a:pt x="83838" y="35605"/>
                </a:lnTo>
                <a:lnTo>
                  <a:pt x="83792" y="35617"/>
                </a:lnTo>
                <a:lnTo>
                  <a:pt x="83747" y="35628"/>
                </a:lnTo>
                <a:lnTo>
                  <a:pt x="83713" y="35651"/>
                </a:lnTo>
                <a:lnTo>
                  <a:pt x="83678" y="35685"/>
                </a:lnTo>
                <a:lnTo>
                  <a:pt x="81631" y="34513"/>
                </a:lnTo>
                <a:lnTo>
                  <a:pt x="81642" y="34456"/>
                </a:lnTo>
                <a:lnTo>
                  <a:pt x="81631" y="34400"/>
                </a:lnTo>
                <a:lnTo>
                  <a:pt x="81608" y="34343"/>
                </a:lnTo>
                <a:lnTo>
                  <a:pt x="81551" y="34309"/>
                </a:lnTo>
                <a:lnTo>
                  <a:pt x="81494" y="34286"/>
                </a:lnTo>
                <a:lnTo>
                  <a:pt x="81494" y="31942"/>
                </a:lnTo>
                <a:lnTo>
                  <a:pt x="81540" y="31931"/>
                </a:lnTo>
                <a:lnTo>
                  <a:pt x="81585" y="31908"/>
                </a:lnTo>
                <a:lnTo>
                  <a:pt x="81619" y="31886"/>
                </a:lnTo>
                <a:lnTo>
                  <a:pt x="81654" y="31863"/>
                </a:lnTo>
                <a:lnTo>
                  <a:pt x="81676" y="31829"/>
                </a:lnTo>
                <a:lnTo>
                  <a:pt x="81699" y="31783"/>
                </a:lnTo>
                <a:lnTo>
                  <a:pt x="81710" y="31749"/>
                </a:lnTo>
                <a:lnTo>
                  <a:pt x="81710" y="31704"/>
                </a:lnTo>
                <a:lnTo>
                  <a:pt x="81710" y="31647"/>
                </a:lnTo>
                <a:lnTo>
                  <a:pt x="81699" y="31601"/>
                </a:lnTo>
                <a:lnTo>
                  <a:pt x="83690" y="30452"/>
                </a:lnTo>
                <a:lnTo>
                  <a:pt x="83713" y="30486"/>
                </a:lnTo>
                <a:lnTo>
                  <a:pt x="83758" y="30509"/>
                </a:lnTo>
                <a:lnTo>
                  <a:pt x="83792" y="30532"/>
                </a:lnTo>
                <a:lnTo>
                  <a:pt x="83883" y="30532"/>
                </a:lnTo>
                <a:lnTo>
                  <a:pt x="83929" y="30509"/>
                </a:lnTo>
                <a:lnTo>
                  <a:pt x="83963" y="30486"/>
                </a:lnTo>
                <a:lnTo>
                  <a:pt x="83997" y="30452"/>
                </a:lnTo>
                <a:close/>
                <a:moveTo>
                  <a:pt x="15278" y="34570"/>
                </a:moveTo>
                <a:lnTo>
                  <a:pt x="17280" y="35730"/>
                </a:lnTo>
                <a:lnTo>
                  <a:pt x="17269" y="35765"/>
                </a:lnTo>
                <a:lnTo>
                  <a:pt x="17257" y="35810"/>
                </a:lnTo>
                <a:lnTo>
                  <a:pt x="17269" y="35844"/>
                </a:lnTo>
                <a:lnTo>
                  <a:pt x="17280" y="35878"/>
                </a:lnTo>
                <a:lnTo>
                  <a:pt x="17292" y="35912"/>
                </a:lnTo>
                <a:lnTo>
                  <a:pt x="17314" y="35947"/>
                </a:lnTo>
                <a:lnTo>
                  <a:pt x="17371" y="35992"/>
                </a:lnTo>
                <a:lnTo>
                  <a:pt x="17417" y="36003"/>
                </a:lnTo>
                <a:lnTo>
                  <a:pt x="17451" y="36015"/>
                </a:lnTo>
                <a:lnTo>
                  <a:pt x="17451" y="38381"/>
                </a:lnTo>
                <a:lnTo>
                  <a:pt x="17383" y="38404"/>
                </a:lnTo>
                <a:lnTo>
                  <a:pt x="17337" y="38438"/>
                </a:lnTo>
                <a:lnTo>
                  <a:pt x="17303" y="38495"/>
                </a:lnTo>
                <a:lnTo>
                  <a:pt x="17292" y="38563"/>
                </a:lnTo>
                <a:lnTo>
                  <a:pt x="17303" y="38620"/>
                </a:lnTo>
                <a:lnTo>
                  <a:pt x="15324" y="39757"/>
                </a:lnTo>
                <a:lnTo>
                  <a:pt x="15278" y="39712"/>
                </a:lnTo>
                <a:lnTo>
                  <a:pt x="15233" y="39678"/>
                </a:lnTo>
                <a:lnTo>
                  <a:pt x="15164" y="39644"/>
                </a:lnTo>
                <a:lnTo>
                  <a:pt x="15028" y="39644"/>
                </a:lnTo>
                <a:lnTo>
                  <a:pt x="14971" y="39666"/>
                </a:lnTo>
                <a:lnTo>
                  <a:pt x="14914" y="39712"/>
                </a:lnTo>
                <a:lnTo>
                  <a:pt x="14869" y="39757"/>
                </a:lnTo>
                <a:lnTo>
                  <a:pt x="12980" y="38665"/>
                </a:lnTo>
                <a:lnTo>
                  <a:pt x="12992" y="38620"/>
                </a:lnTo>
                <a:lnTo>
                  <a:pt x="12992" y="38563"/>
                </a:lnTo>
                <a:lnTo>
                  <a:pt x="12992" y="38506"/>
                </a:lnTo>
                <a:lnTo>
                  <a:pt x="12980" y="38461"/>
                </a:lnTo>
                <a:lnTo>
                  <a:pt x="12958" y="38415"/>
                </a:lnTo>
                <a:lnTo>
                  <a:pt x="12923" y="38381"/>
                </a:lnTo>
                <a:lnTo>
                  <a:pt x="12889" y="38347"/>
                </a:lnTo>
                <a:lnTo>
                  <a:pt x="12855" y="38324"/>
                </a:lnTo>
                <a:lnTo>
                  <a:pt x="12810" y="38301"/>
                </a:lnTo>
                <a:lnTo>
                  <a:pt x="12753" y="38301"/>
                </a:lnTo>
                <a:lnTo>
                  <a:pt x="12753" y="36003"/>
                </a:lnTo>
                <a:lnTo>
                  <a:pt x="12821" y="35981"/>
                </a:lnTo>
                <a:lnTo>
                  <a:pt x="12878" y="35935"/>
                </a:lnTo>
                <a:lnTo>
                  <a:pt x="12912" y="35878"/>
                </a:lnTo>
                <a:lnTo>
                  <a:pt x="12923" y="35844"/>
                </a:lnTo>
                <a:lnTo>
                  <a:pt x="12935" y="35810"/>
                </a:lnTo>
                <a:lnTo>
                  <a:pt x="12923" y="35765"/>
                </a:lnTo>
                <a:lnTo>
                  <a:pt x="12912" y="35730"/>
                </a:lnTo>
                <a:lnTo>
                  <a:pt x="14925" y="34570"/>
                </a:lnTo>
                <a:lnTo>
                  <a:pt x="14960" y="34616"/>
                </a:lnTo>
                <a:lnTo>
                  <a:pt x="14994" y="34638"/>
                </a:lnTo>
                <a:lnTo>
                  <a:pt x="15051" y="34661"/>
                </a:lnTo>
                <a:lnTo>
                  <a:pt x="15153" y="34661"/>
                </a:lnTo>
                <a:lnTo>
                  <a:pt x="15198" y="34638"/>
                </a:lnTo>
                <a:lnTo>
                  <a:pt x="15244" y="34604"/>
                </a:lnTo>
                <a:lnTo>
                  <a:pt x="15278" y="34570"/>
                </a:lnTo>
                <a:close/>
                <a:moveTo>
                  <a:pt x="57936" y="34559"/>
                </a:moveTo>
                <a:lnTo>
                  <a:pt x="59927" y="35708"/>
                </a:lnTo>
                <a:lnTo>
                  <a:pt x="59904" y="35753"/>
                </a:lnTo>
                <a:lnTo>
                  <a:pt x="59904" y="35810"/>
                </a:lnTo>
                <a:lnTo>
                  <a:pt x="59904" y="35856"/>
                </a:lnTo>
                <a:lnTo>
                  <a:pt x="59915" y="35890"/>
                </a:lnTo>
                <a:lnTo>
                  <a:pt x="59938" y="35935"/>
                </a:lnTo>
                <a:lnTo>
                  <a:pt x="59961" y="35969"/>
                </a:lnTo>
                <a:lnTo>
                  <a:pt x="59995" y="35992"/>
                </a:lnTo>
                <a:lnTo>
                  <a:pt x="60029" y="36015"/>
                </a:lnTo>
                <a:lnTo>
                  <a:pt x="60074" y="36038"/>
                </a:lnTo>
                <a:lnTo>
                  <a:pt x="60120" y="36038"/>
                </a:lnTo>
                <a:lnTo>
                  <a:pt x="60120" y="38392"/>
                </a:lnTo>
                <a:lnTo>
                  <a:pt x="60063" y="38404"/>
                </a:lnTo>
                <a:lnTo>
                  <a:pt x="60006" y="38449"/>
                </a:lnTo>
                <a:lnTo>
                  <a:pt x="59983" y="38495"/>
                </a:lnTo>
                <a:lnTo>
                  <a:pt x="59961" y="38563"/>
                </a:lnTo>
                <a:lnTo>
                  <a:pt x="59972" y="38620"/>
                </a:lnTo>
                <a:lnTo>
                  <a:pt x="57993" y="39757"/>
                </a:lnTo>
                <a:lnTo>
                  <a:pt x="57947" y="39712"/>
                </a:lnTo>
                <a:lnTo>
                  <a:pt x="57902" y="39678"/>
                </a:lnTo>
                <a:lnTo>
                  <a:pt x="57833" y="39655"/>
                </a:lnTo>
                <a:lnTo>
                  <a:pt x="57765" y="39644"/>
                </a:lnTo>
                <a:lnTo>
                  <a:pt x="57708" y="39655"/>
                </a:lnTo>
                <a:lnTo>
                  <a:pt x="57640" y="39678"/>
                </a:lnTo>
                <a:lnTo>
                  <a:pt x="57595" y="39712"/>
                </a:lnTo>
                <a:lnTo>
                  <a:pt x="57549" y="39757"/>
                </a:lnTo>
                <a:lnTo>
                  <a:pt x="55615" y="38643"/>
                </a:lnTo>
                <a:lnTo>
                  <a:pt x="55627" y="38608"/>
                </a:lnTo>
                <a:lnTo>
                  <a:pt x="55627" y="38563"/>
                </a:lnTo>
                <a:lnTo>
                  <a:pt x="55627" y="38517"/>
                </a:lnTo>
                <a:lnTo>
                  <a:pt x="55615" y="38472"/>
                </a:lnTo>
                <a:lnTo>
                  <a:pt x="55593" y="38438"/>
                </a:lnTo>
                <a:lnTo>
                  <a:pt x="55570" y="38404"/>
                </a:lnTo>
                <a:lnTo>
                  <a:pt x="55536" y="38381"/>
                </a:lnTo>
                <a:lnTo>
                  <a:pt x="55502" y="38358"/>
                </a:lnTo>
                <a:lnTo>
                  <a:pt x="55467" y="38335"/>
                </a:lnTo>
                <a:lnTo>
                  <a:pt x="55422" y="38335"/>
                </a:lnTo>
                <a:lnTo>
                  <a:pt x="55422" y="36060"/>
                </a:lnTo>
                <a:lnTo>
                  <a:pt x="55467" y="36049"/>
                </a:lnTo>
                <a:lnTo>
                  <a:pt x="55513" y="36038"/>
                </a:lnTo>
                <a:lnTo>
                  <a:pt x="55547" y="36003"/>
                </a:lnTo>
                <a:lnTo>
                  <a:pt x="55581" y="35981"/>
                </a:lnTo>
                <a:lnTo>
                  <a:pt x="55615" y="35935"/>
                </a:lnTo>
                <a:lnTo>
                  <a:pt x="55638" y="35901"/>
                </a:lnTo>
                <a:lnTo>
                  <a:pt x="55649" y="35856"/>
                </a:lnTo>
                <a:lnTo>
                  <a:pt x="55649" y="35810"/>
                </a:lnTo>
                <a:lnTo>
                  <a:pt x="55649" y="35753"/>
                </a:lnTo>
                <a:lnTo>
                  <a:pt x="55627" y="35708"/>
                </a:lnTo>
                <a:lnTo>
                  <a:pt x="57606" y="34559"/>
                </a:lnTo>
                <a:lnTo>
                  <a:pt x="57640" y="34604"/>
                </a:lnTo>
                <a:lnTo>
                  <a:pt x="57674" y="34627"/>
                </a:lnTo>
                <a:lnTo>
                  <a:pt x="57720" y="34638"/>
                </a:lnTo>
                <a:lnTo>
                  <a:pt x="57765" y="34650"/>
                </a:lnTo>
                <a:lnTo>
                  <a:pt x="57822" y="34638"/>
                </a:lnTo>
                <a:lnTo>
                  <a:pt x="57868" y="34627"/>
                </a:lnTo>
                <a:lnTo>
                  <a:pt x="57902" y="34593"/>
                </a:lnTo>
                <a:lnTo>
                  <a:pt x="57936" y="34559"/>
                </a:lnTo>
                <a:close/>
                <a:moveTo>
                  <a:pt x="72166" y="34570"/>
                </a:moveTo>
                <a:lnTo>
                  <a:pt x="74169" y="35730"/>
                </a:lnTo>
                <a:lnTo>
                  <a:pt x="74157" y="35765"/>
                </a:lnTo>
                <a:lnTo>
                  <a:pt x="74157" y="35810"/>
                </a:lnTo>
                <a:lnTo>
                  <a:pt x="74157" y="35844"/>
                </a:lnTo>
                <a:lnTo>
                  <a:pt x="74169" y="35878"/>
                </a:lnTo>
                <a:lnTo>
                  <a:pt x="74180" y="35912"/>
                </a:lnTo>
                <a:lnTo>
                  <a:pt x="74203" y="35947"/>
                </a:lnTo>
                <a:lnTo>
                  <a:pt x="74271" y="35992"/>
                </a:lnTo>
                <a:lnTo>
                  <a:pt x="74305" y="36003"/>
                </a:lnTo>
                <a:lnTo>
                  <a:pt x="74339" y="36015"/>
                </a:lnTo>
                <a:lnTo>
                  <a:pt x="74339" y="38381"/>
                </a:lnTo>
                <a:lnTo>
                  <a:pt x="74282" y="38404"/>
                </a:lnTo>
                <a:lnTo>
                  <a:pt x="74225" y="38438"/>
                </a:lnTo>
                <a:lnTo>
                  <a:pt x="74191" y="38495"/>
                </a:lnTo>
                <a:lnTo>
                  <a:pt x="74180" y="38563"/>
                </a:lnTo>
                <a:lnTo>
                  <a:pt x="74191" y="38620"/>
                </a:lnTo>
                <a:lnTo>
                  <a:pt x="72212" y="39757"/>
                </a:lnTo>
                <a:lnTo>
                  <a:pt x="72178" y="39712"/>
                </a:lnTo>
                <a:lnTo>
                  <a:pt x="72121" y="39678"/>
                </a:lnTo>
                <a:lnTo>
                  <a:pt x="72064" y="39644"/>
                </a:lnTo>
                <a:lnTo>
                  <a:pt x="71928" y="39644"/>
                </a:lnTo>
                <a:lnTo>
                  <a:pt x="71859" y="39666"/>
                </a:lnTo>
                <a:lnTo>
                  <a:pt x="71802" y="39712"/>
                </a:lnTo>
                <a:lnTo>
                  <a:pt x="71768" y="39757"/>
                </a:lnTo>
                <a:lnTo>
                  <a:pt x="69869" y="38665"/>
                </a:lnTo>
                <a:lnTo>
                  <a:pt x="69880" y="38620"/>
                </a:lnTo>
                <a:lnTo>
                  <a:pt x="69891" y="38563"/>
                </a:lnTo>
                <a:lnTo>
                  <a:pt x="69880" y="38506"/>
                </a:lnTo>
                <a:lnTo>
                  <a:pt x="69869" y="38461"/>
                </a:lnTo>
                <a:lnTo>
                  <a:pt x="69846" y="38415"/>
                </a:lnTo>
                <a:lnTo>
                  <a:pt x="69823" y="38381"/>
                </a:lnTo>
                <a:lnTo>
                  <a:pt x="69778" y="38347"/>
                </a:lnTo>
                <a:lnTo>
                  <a:pt x="69744" y="38324"/>
                </a:lnTo>
                <a:lnTo>
                  <a:pt x="69698" y="38301"/>
                </a:lnTo>
                <a:lnTo>
                  <a:pt x="69641" y="38301"/>
                </a:lnTo>
                <a:lnTo>
                  <a:pt x="69641" y="36003"/>
                </a:lnTo>
                <a:lnTo>
                  <a:pt x="69709" y="35981"/>
                </a:lnTo>
                <a:lnTo>
                  <a:pt x="69766" y="35935"/>
                </a:lnTo>
                <a:lnTo>
                  <a:pt x="69812" y="35878"/>
                </a:lnTo>
                <a:lnTo>
                  <a:pt x="69823" y="35844"/>
                </a:lnTo>
                <a:lnTo>
                  <a:pt x="69823" y="35810"/>
                </a:lnTo>
                <a:lnTo>
                  <a:pt x="69812" y="35765"/>
                </a:lnTo>
                <a:lnTo>
                  <a:pt x="69812" y="35730"/>
                </a:lnTo>
                <a:lnTo>
                  <a:pt x="71814" y="34570"/>
                </a:lnTo>
                <a:lnTo>
                  <a:pt x="71848" y="34616"/>
                </a:lnTo>
                <a:lnTo>
                  <a:pt x="71893" y="34638"/>
                </a:lnTo>
                <a:lnTo>
                  <a:pt x="71939" y="34661"/>
                </a:lnTo>
                <a:lnTo>
                  <a:pt x="72041" y="34661"/>
                </a:lnTo>
                <a:lnTo>
                  <a:pt x="72087" y="34638"/>
                </a:lnTo>
                <a:lnTo>
                  <a:pt x="72132" y="34604"/>
                </a:lnTo>
                <a:lnTo>
                  <a:pt x="72166" y="34570"/>
                </a:lnTo>
                <a:close/>
                <a:moveTo>
                  <a:pt x="38984" y="34570"/>
                </a:moveTo>
                <a:lnTo>
                  <a:pt x="40987" y="35730"/>
                </a:lnTo>
                <a:lnTo>
                  <a:pt x="40975" y="35765"/>
                </a:lnTo>
                <a:lnTo>
                  <a:pt x="40975" y="35810"/>
                </a:lnTo>
                <a:lnTo>
                  <a:pt x="40975" y="35844"/>
                </a:lnTo>
                <a:lnTo>
                  <a:pt x="40987" y="35878"/>
                </a:lnTo>
                <a:lnTo>
                  <a:pt x="41021" y="35935"/>
                </a:lnTo>
                <a:lnTo>
                  <a:pt x="41089" y="35981"/>
                </a:lnTo>
                <a:lnTo>
                  <a:pt x="41123" y="35992"/>
                </a:lnTo>
                <a:lnTo>
                  <a:pt x="41157" y="36003"/>
                </a:lnTo>
                <a:lnTo>
                  <a:pt x="41157" y="38392"/>
                </a:lnTo>
                <a:lnTo>
                  <a:pt x="41100" y="38415"/>
                </a:lnTo>
                <a:lnTo>
                  <a:pt x="41043" y="38449"/>
                </a:lnTo>
                <a:lnTo>
                  <a:pt x="41009" y="38495"/>
                </a:lnTo>
                <a:lnTo>
                  <a:pt x="40998" y="38563"/>
                </a:lnTo>
                <a:lnTo>
                  <a:pt x="41009" y="38620"/>
                </a:lnTo>
                <a:lnTo>
                  <a:pt x="39030" y="39769"/>
                </a:lnTo>
                <a:lnTo>
                  <a:pt x="38984" y="39712"/>
                </a:lnTo>
                <a:lnTo>
                  <a:pt x="38928" y="39678"/>
                </a:lnTo>
                <a:lnTo>
                  <a:pt x="38871" y="39655"/>
                </a:lnTo>
                <a:lnTo>
                  <a:pt x="38802" y="39644"/>
                </a:lnTo>
                <a:lnTo>
                  <a:pt x="38734" y="39655"/>
                </a:lnTo>
                <a:lnTo>
                  <a:pt x="38677" y="39678"/>
                </a:lnTo>
                <a:lnTo>
                  <a:pt x="38620" y="39712"/>
                </a:lnTo>
                <a:lnTo>
                  <a:pt x="38575" y="39757"/>
                </a:lnTo>
                <a:lnTo>
                  <a:pt x="36664" y="38654"/>
                </a:lnTo>
                <a:lnTo>
                  <a:pt x="36675" y="38608"/>
                </a:lnTo>
                <a:lnTo>
                  <a:pt x="36675" y="38563"/>
                </a:lnTo>
                <a:lnTo>
                  <a:pt x="36675" y="38517"/>
                </a:lnTo>
                <a:lnTo>
                  <a:pt x="36664" y="38472"/>
                </a:lnTo>
                <a:lnTo>
                  <a:pt x="36641" y="38426"/>
                </a:lnTo>
                <a:lnTo>
                  <a:pt x="36618" y="38392"/>
                </a:lnTo>
                <a:lnTo>
                  <a:pt x="36584" y="38370"/>
                </a:lnTo>
                <a:lnTo>
                  <a:pt x="36550" y="38347"/>
                </a:lnTo>
                <a:lnTo>
                  <a:pt x="36505" y="38324"/>
                </a:lnTo>
                <a:lnTo>
                  <a:pt x="36459" y="38313"/>
                </a:lnTo>
                <a:lnTo>
                  <a:pt x="36459" y="36003"/>
                </a:lnTo>
                <a:lnTo>
                  <a:pt x="36527" y="35981"/>
                </a:lnTo>
                <a:lnTo>
                  <a:pt x="36584" y="35935"/>
                </a:lnTo>
                <a:lnTo>
                  <a:pt x="36618" y="35878"/>
                </a:lnTo>
                <a:lnTo>
                  <a:pt x="36630" y="35844"/>
                </a:lnTo>
                <a:lnTo>
                  <a:pt x="36630" y="35810"/>
                </a:lnTo>
                <a:lnTo>
                  <a:pt x="36630" y="35765"/>
                </a:lnTo>
                <a:lnTo>
                  <a:pt x="36618" y="35730"/>
                </a:lnTo>
                <a:lnTo>
                  <a:pt x="38620" y="34582"/>
                </a:lnTo>
                <a:lnTo>
                  <a:pt x="38655" y="34616"/>
                </a:lnTo>
                <a:lnTo>
                  <a:pt x="38700" y="34650"/>
                </a:lnTo>
                <a:lnTo>
                  <a:pt x="38746" y="34661"/>
                </a:lnTo>
                <a:lnTo>
                  <a:pt x="38802" y="34673"/>
                </a:lnTo>
                <a:lnTo>
                  <a:pt x="38859" y="34661"/>
                </a:lnTo>
                <a:lnTo>
                  <a:pt x="38905" y="34638"/>
                </a:lnTo>
                <a:lnTo>
                  <a:pt x="38950" y="34616"/>
                </a:lnTo>
                <a:lnTo>
                  <a:pt x="38984" y="34570"/>
                </a:lnTo>
                <a:close/>
                <a:moveTo>
                  <a:pt x="43728" y="34570"/>
                </a:moveTo>
                <a:lnTo>
                  <a:pt x="45707" y="35719"/>
                </a:lnTo>
                <a:lnTo>
                  <a:pt x="45696" y="35765"/>
                </a:lnTo>
                <a:lnTo>
                  <a:pt x="45696" y="35810"/>
                </a:lnTo>
                <a:lnTo>
                  <a:pt x="45696" y="35844"/>
                </a:lnTo>
                <a:lnTo>
                  <a:pt x="45707" y="35890"/>
                </a:lnTo>
                <a:lnTo>
                  <a:pt x="45730" y="35924"/>
                </a:lnTo>
                <a:lnTo>
                  <a:pt x="45753" y="35947"/>
                </a:lnTo>
                <a:lnTo>
                  <a:pt x="45787" y="35981"/>
                </a:lnTo>
                <a:lnTo>
                  <a:pt x="45821" y="35992"/>
                </a:lnTo>
                <a:lnTo>
                  <a:pt x="45855" y="36015"/>
                </a:lnTo>
                <a:lnTo>
                  <a:pt x="45901" y="36015"/>
                </a:lnTo>
                <a:lnTo>
                  <a:pt x="45901" y="38324"/>
                </a:lnTo>
                <a:lnTo>
                  <a:pt x="45855" y="38324"/>
                </a:lnTo>
                <a:lnTo>
                  <a:pt x="45810" y="38347"/>
                </a:lnTo>
                <a:lnTo>
                  <a:pt x="45764" y="38370"/>
                </a:lnTo>
                <a:lnTo>
                  <a:pt x="45730" y="38392"/>
                </a:lnTo>
                <a:lnTo>
                  <a:pt x="45707" y="38426"/>
                </a:lnTo>
                <a:lnTo>
                  <a:pt x="45685" y="38472"/>
                </a:lnTo>
                <a:lnTo>
                  <a:pt x="45673" y="38517"/>
                </a:lnTo>
                <a:lnTo>
                  <a:pt x="45673" y="38563"/>
                </a:lnTo>
                <a:lnTo>
                  <a:pt x="45673" y="38608"/>
                </a:lnTo>
                <a:lnTo>
                  <a:pt x="45685" y="38654"/>
                </a:lnTo>
                <a:lnTo>
                  <a:pt x="43762" y="39769"/>
                </a:lnTo>
                <a:lnTo>
                  <a:pt x="43717" y="39723"/>
                </a:lnTo>
                <a:lnTo>
                  <a:pt x="43671" y="39678"/>
                </a:lnTo>
                <a:lnTo>
                  <a:pt x="43603" y="39655"/>
                </a:lnTo>
                <a:lnTo>
                  <a:pt x="43535" y="39644"/>
                </a:lnTo>
                <a:lnTo>
                  <a:pt x="43478" y="39655"/>
                </a:lnTo>
                <a:lnTo>
                  <a:pt x="43409" y="39678"/>
                </a:lnTo>
                <a:lnTo>
                  <a:pt x="43364" y="39712"/>
                </a:lnTo>
                <a:lnTo>
                  <a:pt x="43318" y="39757"/>
                </a:lnTo>
                <a:lnTo>
                  <a:pt x="41328" y="38608"/>
                </a:lnTo>
                <a:lnTo>
                  <a:pt x="41339" y="38563"/>
                </a:lnTo>
                <a:lnTo>
                  <a:pt x="41328" y="38506"/>
                </a:lnTo>
                <a:lnTo>
                  <a:pt x="41294" y="38449"/>
                </a:lnTo>
                <a:lnTo>
                  <a:pt x="41260" y="38415"/>
                </a:lnTo>
                <a:lnTo>
                  <a:pt x="41203" y="38392"/>
                </a:lnTo>
                <a:lnTo>
                  <a:pt x="41203" y="36003"/>
                </a:lnTo>
                <a:lnTo>
                  <a:pt x="41271" y="35981"/>
                </a:lnTo>
                <a:lnTo>
                  <a:pt x="41316" y="35935"/>
                </a:lnTo>
                <a:lnTo>
                  <a:pt x="41351" y="35878"/>
                </a:lnTo>
                <a:lnTo>
                  <a:pt x="41362" y="35810"/>
                </a:lnTo>
                <a:lnTo>
                  <a:pt x="41351" y="35742"/>
                </a:lnTo>
                <a:lnTo>
                  <a:pt x="43353" y="34582"/>
                </a:lnTo>
                <a:lnTo>
                  <a:pt x="43387" y="34616"/>
                </a:lnTo>
                <a:lnTo>
                  <a:pt x="43432" y="34650"/>
                </a:lnTo>
                <a:lnTo>
                  <a:pt x="43489" y="34673"/>
                </a:lnTo>
                <a:lnTo>
                  <a:pt x="43591" y="34673"/>
                </a:lnTo>
                <a:lnTo>
                  <a:pt x="43648" y="34650"/>
                </a:lnTo>
                <a:lnTo>
                  <a:pt x="43694" y="34616"/>
                </a:lnTo>
                <a:lnTo>
                  <a:pt x="43728" y="34570"/>
                </a:lnTo>
                <a:close/>
                <a:moveTo>
                  <a:pt x="10569" y="34593"/>
                </a:moveTo>
                <a:lnTo>
                  <a:pt x="12548" y="35730"/>
                </a:lnTo>
                <a:lnTo>
                  <a:pt x="12537" y="35765"/>
                </a:lnTo>
                <a:lnTo>
                  <a:pt x="12525" y="35810"/>
                </a:lnTo>
                <a:lnTo>
                  <a:pt x="12537" y="35844"/>
                </a:lnTo>
                <a:lnTo>
                  <a:pt x="12548" y="35878"/>
                </a:lnTo>
                <a:lnTo>
                  <a:pt x="12582" y="35935"/>
                </a:lnTo>
                <a:lnTo>
                  <a:pt x="12639" y="35981"/>
                </a:lnTo>
                <a:lnTo>
                  <a:pt x="12673" y="35992"/>
                </a:lnTo>
                <a:lnTo>
                  <a:pt x="12707" y="36003"/>
                </a:lnTo>
                <a:lnTo>
                  <a:pt x="12707" y="38290"/>
                </a:lnTo>
                <a:lnTo>
                  <a:pt x="12662" y="38301"/>
                </a:lnTo>
                <a:lnTo>
                  <a:pt x="12616" y="38324"/>
                </a:lnTo>
                <a:lnTo>
                  <a:pt x="12571" y="38347"/>
                </a:lnTo>
                <a:lnTo>
                  <a:pt x="12537" y="38381"/>
                </a:lnTo>
                <a:lnTo>
                  <a:pt x="12503" y="38415"/>
                </a:lnTo>
                <a:lnTo>
                  <a:pt x="12480" y="38461"/>
                </a:lnTo>
                <a:lnTo>
                  <a:pt x="12468" y="38506"/>
                </a:lnTo>
                <a:lnTo>
                  <a:pt x="12457" y="38563"/>
                </a:lnTo>
                <a:lnTo>
                  <a:pt x="12468" y="38620"/>
                </a:lnTo>
                <a:lnTo>
                  <a:pt x="12480" y="38665"/>
                </a:lnTo>
                <a:lnTo>
                  <a:pt x="10546" y="39780"/>
                </a:lnTo>
                <a:lnTo>
                  <a:pt x="10512" y="39746"/>
                </a:lnTo>
                <a:lnTo>
                  <a:pt x="10466" y="39712"/>
                </a:lnTo>
                <a:lnTo>
                  <a:pt x="10421" y="39689"/>
                </a:lnTo>
                <a:lnTo>
                  <a:pt x="10307" y="39689"/>
                </a:lnTo>
                <a:lnTo>
                  <a:pt x="10250" y="39712"/>
                </a:lnTo>
                <a:lnTo>
                  <a:pt x="10205" y="39746"/>
                </a:lnTo>
                <a:lnTo>
                  <a:pt x="10171" y="39780"/>
                </a:lnTo>
                <a:lnTo>
                  <a:pt x="8168" y="38620"/>
                </a:lnTo>
                <a:lnTo>
                  <a:pt x="8180" y="38563"/>
                </a:lnTo>
                <a:lnTo>
                  <a:pt x="8168" y="38495"/>
                </a:lnTo>
                <a:lnTo>
                  <a:pt x="8134" y="38438"/>
                </a:lnTo>
                <a:lnTo>
                  <a:pt x="8077" y="38392"/>
                </a:lnTo>
                <a:lnTo>
                  <a:pt x="8009" y="38370"/>
                </a:lnTo>
                <a:lnTo>
                  <a:pt x="8009" y="36026"/>
                </a:lnTo>
                <a:lnTo>
                  <a:pt x="8055" y="36015"/>
                </a:lnTo>
                <a:lnTo>
                  <a:pt x="8089" y="36003"/>
                </a:lnTo>
                <a:lnTo>
                  <a:pt x="8123" y="35981"/>
                </a:lnTo>
                <a:lnTo>
                  <a:pt x="8157" y="35947"/>
                </a:lnTo>
                <a:lnTo>
                  <a:pt x="8180" y="35924"/>
                </a:lnTo>
                <a:lnTo>
                  <a:pt x="8191" y="35890"/>
                </a:lnTo>
                <a:lnTo>
                  <a:pt x="8203" y="35844"/>
                </a:lnTo>
                <a:lnTo>
                  <a:pt x="8214" y="35810"/>
                </a:lnTo>
                <a:lnTo>
                  <a:pt x="8203" y="35765"/>
                </a:lnTo>
                <a:lnTo>
                  <a:pt x="8191" y="35719"/>
                </a:lnTo>
                <a:lnTo>
                  <a:pt x="10148" y="34593"/>
                </a:lnTo>
                <a:lnTo>
                  <a:pt x="10182" y="34638"/>
                </a:lnTo>
                <a:lnTo>
                  <a:pt x="10239" y="34673"/>
                </a:lnTo>
                <a:lnTo>
                  <a:pt x="10296" y="34695"/>
                </a:lnTo>
                <a:lnTo>
                  <a:pt x="10364" y="34707"/>
                </a:lnTo>
                <a:lnTo>
                  <a:pt x="10421" y="34695"/>
                </a:lnTo>
                <a:lnTo>
                  <a:pt x="10478" y="34673"/>
                </a:lnTo>
                <a:lnTo>
                  <a:pt x="10535" y="34638"/>
                </a:lnTo>
                <a:lnTo>
                  <a:pt x="10569" y="34593"/>
                </a:lnTo>
                <a:close/>
                <a:moveTo>
                  <a:pt x="29520" y="34582"/>
                </a:moveTo>
                <a:lnTo>
                  <a:pt x="31499" y="35730"/>
                </a:lnTo>
                <a:lnTo>
                  <a:pt x="31488" y="35765"/>
                </a:lnTo>
                <a:lnTo>
                  <a:pt x="31488" y="35810"/>
                </a:lnTo>
                <a:lnTo>
                  <a:pt x="31488" y="35844"/>
                </a:lnTo>
                <a:lnTo>
                  <a:pt x="31499" y="35878"/>
                </a:lnTo>
                <a:lnTo>
                  <a:pt x="31545" y="35935"/>
                </a:lnTo>
                <a:lnTo>
                  <a:pt x="31602" y="35981"/>
                </a:lnTo>
                <a:lnTo>
                  <a:pt x="31636" y="35992"/>
                </a:lnTo>
                <a:lnTo>
                  <a:pt x="31670" y="36003"/>
                </a:lnTo>
                <a:lnTo>
                  <a:pt x="31670" y="38358"/>
                </a:lnTo>
                <a:lnTo>
                  <a:pt x="31636" y="38358"/>
                </a:lnTo>
                <a:lnTo>
                  <a:pt x="31602" y="38370"/>
                </a:lnTo>
                <a:lnTo>
                  <a:pt x="31568" y="38392"/>
                </a:lnTo>
                <a:lnTo>
                  <a:pt x="31534" y="38415"/>
                </a:lnTo>
                <a:lnTo>
                  <a:pt x="31511" y="38449"/>
                </a:lnTo>
                <a:lnTo>
                  <a:pt x="31488" y="38483"/>
                </a:lnTo>
                <a:lnTo>
                  <a:pt x="31488" y="38517"/>
                </a:lnTo>
                <a:lnTo>
                  <a:pt x="31477" y="38563"/>
                </a:lnTo>
                <a:lnTo>
                  <a:pt x="31488" y="38597"/>
                </a:lnTo>
                <a:lnTo>
                  <a:pt x="31499" y="38643"/>
                </a:lnTo>
                <a:lnTo>
                  <a:pt x="29520" y="39780"/>
                </a:lnTo>
                <a:lnTo>
                  <a:pt x="29486" y="39735"/>
                </a:lnTo>
                <a:lnTo>
                  <a:pt x="29440" y="39700"/>
                </a:lnTo>
                <a:lnTo>
                  <a:pt x="29384" y="39678"/>
                </a:lnTo>
                <a:lnTo>
                  <a:pt x="29315" y="39666"/>
                </a:lnTo>
                <a:lnTo>
                  <a:pt x="29258" y="39678"/>
                </a:lnTo>
                <a:lnTo>
                  <a:pt x="29202" y="39689"/>
                </a:lnTo>
                <a:lnTo>
                  <a:pt x="29156" y="39723"/>
                </a:lnTo>
                <a:lnTo>
                  <a:pt x="29122" y="39769"/>
                </a:lnTo>
                <a:lnTo>
                  <a:pt x="27154" y="38643"/>
                </a:lnTo>
                <a:lnTo>
                  <a:pt x="27165" y="38597"/>
                </a:lnTo>
                <a:lnTo>
                  <a:pt x="27165" y="38563"/>
                </a:lnTo>
                <a:lnTo>
                  <a:pt x="27165" y="38517"/>
                </a:lnTo>
                <a:lnTo>
                  <a:pt x="27154" y="38483"/>
                </a:lnTo>
                <a:lnTo>
                  <a:pt x="27131" y="38449"/>
                </a:lnTo>
                <a:lnTo>
                  <a:pt x="27109" y="38415"/>
                </a:lnTo>
                <a:lnTo>
                  <a:pt x="27052" y="38370"/>
                </a:lnTo>
                <a:lnTo>
                  <a:pt x="27018" y="38358"/>
                </a:lnTo>
                <a:lnTo>
                  <a:pt x="26972" y="38347"/>
                </a:lnTo>
                <a:lnTo>
                  <a:pt x="26972" y="36003"/>
                </a:lnTo>
                <a:lnTo>
                  <a:pt x="27040" y="35981"/>
                </a:lnTo>
                <a:lnTo>
                  <a:pt x="27097" y="35935"/>
                </a:lnTo>
                <a:lnTo>
                  <a:pt x="27131" y="35878"/>
                </a:lnTo>
                <a:lnTo>
                  <a:pt x="27143" y="35810"/>
                </a:lnTo>
                <a:lnTo>
                  <a:pt x="27143" y="35765"/>
                </a:lnTo>
                <a:lnTo>
                  <a:pt x="27131" y="35730"/>
                </a:lnTo>
                <a:lnTo>
                  <a:pt x="29122" y="34593"/>
                </a:lnTo>
                <a:lnTo>
                  <a:pt x="29156" y="34627"/>
                </a:lnTo>
                <a:lnTo>
                  <a:pt x="29202" y="34661"/>
                </a:lnTo>
                <a:lnTo>
                  <a:pt x="29258" y="34684"/>
                </a:lnTo>
                <a:lnTo>
                  <a:pt x="29315" y="34695"/>
                </a:lnTo>
                <a:lnTo>
                  <a:pt x="29384" y="34684"/>
                </a:lnTo>
                <a:lnTo>
                  <a:pt x="29440" y="34661"/>
                </a:lnTo>
                <a:lnTo>
                  <a:pt x="29486" y="34627"/>
                </a:lnTo>
                <a:lnTo>
                  <a:pt x="29520" y="34582"/>
                </a:lnTo>
                <a:close/>
                <a:moveTo>
                  <a:pt x="34252" y="34570"/>
                </a:moveTo>
                <a:lnTo>
                  <a:pt x="36243" y="35730"/>
                </a:lnTo>
                <a:lnTo>
                  <a:pt x="36232" y="35765"/>
                </a:lnTo>
                <a:lnTo>
                  <a:pt x="36232" y="35810"/>
                </a:lnTo>
                <a:lnTo>
                  <a:pt x="36232" y="35844"/>
                </a:lnTo>
                <a:lnTo>
                  <a:pt x="36243" y="35878"/>
                </a:lnTo>
                <a:lnTo>
                  <a:pt x="36254" y="35912"/>
                </a:lnTo>
                <a:lnTo>
                  <a:pt x="36277" y="35947"/>
                </a:lnTo>
                <a:lnTo>
                  <a:pt x="36345" y="35981"/>
                </a:lnTo>
                <a:lnTo>
                  <a:pt x="36379" y="36003"/>
                </a:lnTo>
                <a:lnTo>
                  <a:pt x="36414" y="36003"/>
                </a:lnTo>
                <a:lnTo>
                  <a:pt x="36414" y="38313"/>
                </a:lnTo>
                <a:lnTo>
                  <a:pt x="36368" y="38324"/>
                </a:lnTo>
                <a:lnTo>
                  <a:pt x="36323" y="38335"/>
                </a:lnTo>
                <a:lnTo>
                  <a:pt x="36288" y="38358"/>
                </a:lnTo>
                <a:lnTo>
                  <a:pt x="36243" y="38392"/>
                </a:lnTo>
                <a:lnTo>
                  <a:pt x="36220" y="38426"/>
                </a:lnTo>
                <a:lnTo>
                  <a:pt x="36197" y="38472"/>
                </a:lnTo>
                <a:lnTo>
                  <a:pt x="36186" y="38517"/>
                </a:lnTo>
                <a:lnTo>
                  <a:pt x="36186" y="38563"/>
                </a:lnTo>
                <a:lnTo>
                  <a:pt x="36186" y="38608"/>
                </a:lnTo>
                <a:lnTo>
                  <a:pt x="36197" y="38654"/>
                </a:lnTo>
                <a:lnTo>
                  <a:pt x="34252" y="39780"/>
                </a:lnTo>
                <a:lnTo>
                  <a:pt x="34218" y="39746"/>
                </a:lnTo>
                <a:lnTo>
                  <a:pt x="34173" y="39712"/>
                </a:lnTo>
                <a:lnTo>
                  <a:pt x="34116" y="39689"/>
                </a:lnTo>
                <a:lnTo>
                  <a:pt x="34059" y="39678"/>
                </a:lnTo>
                <a:lnTo>
                  <a:pt x="34002" y="39689"/>
                </a:lnTo>
                <a:lnTo>
                  <a:pt x="33957" y="39712"/>
                </a:lnTo>
                <a:lnTo>
                  <a:pt x="33911" y="39735"/>
                </a:lnTo>
                <a:lnTo>
                  <a:pt x="33877" y="39780"/>
                </a:lnTo>
                <a:lnTo>
                  <a:pt x="31886" y="38631"/>
                </a:lnTo>
                <a:lnTo>
                  <a:pt x="31898" y="38597"/>
                </a:lnTo>
                <a:lnTo>
                  <a:pt x="31898" y="38563"/>
                </a:lnTo>
                <a:lnTo>
                  <a:pt x="31898" y="38517"/>
                </a:lnTo>
                <a:lnTo>
                  <a:pt x="31886" y="38483"/>
                </a:lnTo>
                <a:lnTo>
                  <a:pt x="31852" y="38426"/>
                </a:lnTo>
                <a:lnTo>
                  <a:pt x="31795" y="38381"/>
                </a:lnTo>
                <a:lnTo>
                  <a:pt x="31761" y="38358"/>
                </a:lnTo>
                <a:lnTo>
                  <a:pt x="31716" y="38358"/>
                </a:lnTo>
                <a:lnTo>
                  <a:pt x="31716" y="36003"/>
                </a:lnTo>
                <a:lnTo>
                  <a:pt x="31784" y="35981"/>
                </a:lnTo>
                <a:lnTo>
                  <a:pt x="31841" y="35935"/>
                </a:lnTo>
                <a:lnTo>
                  <a:pt x="31875" y="35878"/>
                </a:lnTo>
                <a:lnTo>
                  <a:pt x="31886" y="35810"/>
                </a:lnTo>
                <a:lnTo>
                  <a:pt x="31886" y="35765"/>
                </a:lnTo>
                <a:lnTo>
                  <a:pt x="31875" y="35730"/>
                </a:lnTo>
                <a:lnTo>
                  <a:pt x="33877" y="34582"/>
                </a:lnTo>
                <a:lnTo>
                  <a:pt x="33911" y="34616"/>
                </a:lnTo>
                <a:lnTo>
                  <a:pt x="33957" y="34650"/>
                </a:lnTo>
                <a:lnTo>
                  <a:pt x="34002" y="34673"/>
                </a:lnTo>
                <a:lnTo>
                  <a:pt x="34059" y="34684"/>
                </a:lnTo>
                <a:lnTo>
                  <a:pt x="34116" y="34673"/>
                </a:lnTo>
                <a:lnTo>
                  <a:pt x="34173" y="34650"/>
                </a:lnTo>
                <a:lnTo>
                  <a:pt x="34218" y="34616"/>
                </a:lnTo>
                <a:lnTo>
                  <a:pt x="34252" y="34570"/>
                </a:lnTo>
                <a:close/>
                <a:moveTo>
                  <a:pt x="67468" y="34593"/>
                </a:moveTo>
                <a:lnTo>
                  <a:pt x="69436" y="35730"/>
                </a:lnTo>
                <a:lnTo>
                  <a:pt x="69425" y="35765"/>
                </a:lnTo>
                <a:lnTo>
                  <a:pt x="69425" y="35810"/>
                </a:lnTo>
                <a:lnTo>
                  <a:pt x="69425" y="35844"/>
                </a:lnTo>
                <a:lnTo>
                  <a:pt x="69436" y="35878"/>
                </a:lnTo>
                <a:lnTo>
                  <a:pt x="69471" y="35935"/>
                </a:lnTo>
                <a:lnTo>
                  <a:pt x="69527" y="35981"/>
                </a:lnTo>
                <a:lnTo>
                  <a:pt x="69562" y="35992"/>
                </a:lnTo>
                <a:lnTo>
                  <a:pt x="69596" y="36003"/>
                </a:lnTo>
                <a:lnTo>
                  <a:pt x="69596" y="38290"/>
                </a:lnTo>
                <a:lnTo>
                  <a:pt x="69550" y="38301"/>
                </a:lnTo>
                <a:lnTo>
                  <a:pt x="69505" y="38324"/>
                </a:lnTo>
                <a:lnTo>
                  <a:pt x="69459" y="38347"/>
                </a:lnTo>
                <a:lnTo>
                  <a:pt x="69425" y="38381"/>
                </a:lnTo>
                <a:lnTo>
                  <a:pt x="69391" y="38415"/>
                </a:lnTo>
                <a:lnTo>
                  <a:pt x="69368" y="38461"/>
                </a:lnTo>
                <a:lnTo>
                  <a:pt x="69357" y="38506"/>
                </a:lnTo>
                <a:lnTo>
                  <a:pt x="69357" y="38563"/>
                </a:lnTo>
                <a:lnTo>
                  <a:pt x="69357" y="38620"/>
                </a:lnTo>
                <a:lnTo>
                  <a:pt x="69380" y="38665"/>
                </a:lnTo>
                <a:lnTo>
                  <a:pt x="67434" y="39780"/>
                </a:lnTo>
                <a:lnTo>
                  <a:pt x="67400" y="39746"/>
                </a:lnTo>
                <a:lnTo>
                  <a:pt x="67355" y="39712"/>
                </a:lnTo>
                <a:lnTo>
                  <a:pt x="67309" y="39689"/>
                </a:lnTo>
                <a:lnTo>
                  <a:pt x="67195" y="39689"/>
                </a:lnTo>
                <a:lnTo>
                  <a:pt x="67139" y="39712"/>
                </a:lnTo>
                <a:lnTo>
                  <a:pt x="67104" y="39746"/>
                </a:lnTo>
                <a:lnTo>
                  <a:pt x="67059" y="39780"/>
                </a:lnTo>
                <a:lnTo>
                  <a:pt x="65057" y="38620"/>
                </a:lnTo>
                <a:lnTo>
                  <a:pt x="65068" y="38563"/>
                </a:lnTo>
                <a:lnTo>
                  <a:pt x="65057" y="38495"/>
                </a:lnTo>
                <a:lnTo>
                  <a:pt x="65023" y="38438"/>
                </a:lnTo>
                <a:lnTo>
                  <a:pt x="64966" y="38392"/>
                </a:lnTo>
                <a:lnTo>
                  <a:pt x="64909" y="38370"/>
                </a:lnTo>
                <a:lnTo>
                  <a:pt x="64909" y="36026"/>
                </a:lnTo>
                <a:lnTo>
                  <a:pt x="64943" y="36015"/>
                </a:lnTo>
                <a:lnTo>
                  <a:pt x="64977" y="36003"/>
                </a:lnTo>
                <a:lnTo>
                  <a:pt x="65011" y="35981"/>
                </a:lnTo>
                <a:lnTo>
                  <a:pt x="65045" y="35947"/>
                </a:lnTo>
                <a:lnTo>
                  <a:pt x="65068" y="35924"/>
                </a:lnTo>
                <a:lnTo>
                  <a:pt x="65091" y="35890"/>
                </a:lnTo>
                <a:lnTo>
                  <a:pt x="65102" y="35844"/>
                </a:lnTo>
                <a:lnTo>
                  <a:pt x="65102" y="35810"/>
                </a:lnTo>
                <a:lnTo>
                  <a:pt x="65091" y="35765"/>
                </a:lnTo>
                <a:lnTo>
                  <a:pt x="65080" y="35719"/>
                </a:lnTo>
                <a:lnTo>
                  <a:pt x="67036" y="34593"/>
                </a:lnTo>
                <a:lnTo>
                  <a:pt x="67082" y="34638"/>
                </a:lnTo>
                <a:lnTo>
                  <a:pt x="67127" y="34673"/>
                </a:lnTo>
                <a:lnTo>
                  <a:pt x="67184" y="34695"/>
                </a:lnTo>
                <a:lnTo>
                  <a:pt x="67252" y="34707"/>
                </a:lnTo>
                <a:lnTo>
                  <a:pt x="67321" y="34695"/>
                </a:lnTo>
                <a:lnTo>
                  <a:pt x="67377" y="34673"/>
                </a:lnTo>
                <a:lnTo>
                  <a:pt x="67423" y="34638"/>
                </a:lnTo>
                <a:lnTo>
                  <a:pt x="67468" y="34593"/>
                </a:lnTo>
                <a:close/>
                <a:moveTo>
                  <a:pt x="5825" y="34593"/>
                </a:moveTo>
                <a:lnTo>
                  <a:pt x="7782" y="35719"/>
                </a:lnTo>
                <a:lnTo>
                  <a:pt x="7770" y="35765"/>
                </a:lnTo>
                <a:lnTo>
                  <a:pt x="7770" y="35810"/>
                </a:lnTo>
                <a:lnTo>
                  <a:pt x="7770" y="35844"/>
                </a:lnTo>
                <a:lnTo>
                  <a:pt x="7782" y="35890"/>
                </a:lnTo>
                <a:lnTo>
                  <a:pt x="7804" y="35924"/>
                </a:lnTo>
                <a:lnTo>
                  <a:pt x="7827" y="35958"/>
                </a:lnTo>
                <a:lnTo>
                  <a:pt x="7861" y="35981"/>
                </a:lnTo>
                <a:lnTo>
                  <a:pt x="7895" y="36003"/>
                </a:lnTo>
                <a:lnTo>
                  <a:pt x="7930" y="36015"/>
                </a:lnTo>
                <a:lnTo>
                  <a:pt x="7964" y="36026"/>
                </a:lnTo>
                <a:lnTo>
                  <a:pt x="7964" y="38370"/>
                </a:lnTo>
                <a:lnTo>
                  <a:pt x="7907" y="38392"/>
                </a:lnTo>
                <a:lnTo>
                  <a:pt x="7850" y="38438"/>
                </a:lnTo>
                <a:lnTo>
                  <a:pt x="7816" y="38495"/>
                </a:lnTo>
                <a:lnTo>
                  <a:pt x="7804" y="38563"/>
                </a:lnTo>
                <a:lnTo>
                  <a:pt x="7816" y="38631"/>
                </a:lnTo>
                <a:lnTo>
                  <a:pt x="5802" y="39791"/>
                </a:lnTo>
                <a:lnTo>
                  <a:pt x="5768" y="39746"/>
                </a:lnTo>
                <a:lnTo>
                  <a:pt x="5723" y="39712"/>
                </a:lnTo>
                <a:lnTo>
                  <a:pt x="5677" y="39700"/>
                </a:lnTo>
                <a:lnTo>
                  <a:pt x="5620" y="39689"/>
                </a:lnTo>
                <a:lnTo>
                  <a:pt x="5564" y="39700"/>
                </a:lnTo>
                <a:lnTo>
                  <a:pt x="5518" y="39712"/>
                </a:lnTo>
                <a:lnTo>
                  <a:pt x="5473" y="39746"/>
                </a:lnTo>
                <a:lnTo>
                  <a:pt x="5438" y="39791"/>
                </a:lnTo>
                <a:lnTo>
                  <a:pt x="3414" y="38620"/>
                </a:lnTo>
                <a:lnTo>
                  <a:pt x="3425" y="38563"/>
                </a:lnTo>
                <a:lnTo>
                  <a:pt x="3414" y="38495"/>
                </a:lnTo>
                <a:lnTo>
                  <a:pt x="3379" y="38449"/>
                </a:lnTo>
                <a:lnTo>
                  <a:pt x="3334" y="38415"/>
                </a:lnTo>
                <a:lnTo>
                  <a:pt x="3277" y="38392"/>
                </a:lnTo>
                <a:lnTo>
                  <a:pt x="3277" y="36038"/>
                </a:lnTo>
                <a:lnTo>
                  <a:pt x="3311" y="36038"/>
                </a:lnTo>
                <a:lnTo>
                  <a:pt x="3357" y="36015"/>
                </a:lnTo>
                <a:lnTo>
                  <a:pt x="3391" y="35992"/>
                </a:lnTo>
                <a:lnTo>
                  <a:pt x="3425" y="35969"/>
                </a:lnTo>
                <a:lnTo>
                  <a:pt x="3448" y="35935"/>
                </a:lnTo>
                <a:lnTo>
                  <a:pt x="3470" y="35890"/>
                </a:lnTo>
                <a:lnTo>
                  <a:pt x="3482" y="35844"/>
                </a:lnTo>
                <a:lnTo>
                  <a:pt x="3493" y="35810"/>
                </a:lnTo>
                <a:lnTo>
                  <a:pt x="3482" y="35753"/>
                </a:lnTo>
                <a:lnTo>
                  <a:pt x="3470" y="35708"/>
                </a:lnTo>
                <a:lnTo>
                  <a:pt x="5416" y="34593"/>
                </a:lnTo>
                <a:lnTo>
                  <a:pt x="5450" y="34638"/>
                </a:lnTo>
                <a:lnTo>
                  <a:pt x="5495" y="34673"/>
                </a:lnTo>
                <a:lnTo>
                  <a:pt x="5552" y="34695"/>
                </a:lnTo>
                <a:lnTo>
                  <a:pt x="5620" y="34707"/>
                </a:lnTo>
                <a:lnTo>
                  <a:pt x="5677" y="34695"/>
                </a:lnTo>
                <a:lnTo>
                  <a:pt x="5734" y="34673"/>
                </a:lnTo>
                <a:lnTo>
                  <a:pt x="5791" y="34638"/>
                </a:lnTo>
                <a:lnTo>
                  <a:pt x="5825" y="34593"/>
                </a:lnTo>
                <a:close/>
                <a:moveTo>
                  <a:pt x="62714" y="34593"/>
                </a:moveTo>
                <a:lnTo>
                  <a:pt x="64681" y="35719"/>
                </a:lnTo>
                <a:lnTo>
                  <a:pt x="64670" y="35765"/>
                </a:lnTo>
                <a:lnTo>
                  <a:pt x="64659" y="35810"/>
                </a:lnTo>
                <a:lnTo>
                  <a:pt x="64659" y="35844"/>
                </a:lnTo>
                <a:lnTo>
                  <a:pt x="64670" y="35890"/>
                </a:lnTo>
                <a:lnTo>
                  <a:pt x="64693" y="35924"/>
                </a:lnTo>
                <a:lnTo>
                  <a:pt x="64716" y="35958"/>
                </a:lnTo>
                <a:lnTo>
                  <a:pt x="64750" y="35981"/>
                </a:lnTo>
                <a:lnTo>
                  <a:pt x="64784" y="36003"/>
                </a:lnTo>
                <a:lnTo>
                  <a:pt x="64818" y="36015"/>
                </a:lnTo>
                <a:lnTo>
                  <a:pt x="64863" y="36026"/>
                </a:lnTo>
                <a:lnTo>
                  <a:pt x="64863" y="38370"/>
                </a:lnTo>
                <a:lnTo>
                  <a:pt x="64795" y="38392"/>
                </a:lnTo>
                <a:lnTo>
                  <a:pt x="64738" y="38438"/>
                </a:lnTo>
                <a:lnTo>
                  <a:pt x="64704" y="38495"/>
                </a:lnTo>
                <a:lnTo>
                  <a:pt x="64693" y="38563"/>
                </a:lnTo>
                <a:lnTo>
                  <a:pt x="64704" y="38631"/>
                </a:lnTo>
                <a:lnTo>
                  <a:pt x="62691" y="39791"/>
                </a:lnTo>
                <a:lnTo>
                  <a:pt x="62657" y="39746"/>
                </a:lnTo>
                <a:lnTo>
                  <a:pt x="62611" y="39712"/>
                </a:lnTo>
                <a:lnTo>
                  <a:pt x="62566" y="39700"/>
                </a:lnTo>
                <a:lnTo>
                  <a:pt x="62509" y="39689"/>
                </a:lnTo>
                <a:lnTo>
                  <a:pt x="62452" y="39700"/>
                </a:lnTo>
                <a:lnTo>
                  <a:pt x="62406" y="39712"/>
                </a:lnTo>
                <a:lnTo>
                  <a:pt x="62361" y="39746"/>
                </a:lnTo>
                <a:lnTo>
                  <a:pt x="62327" y="39791"/>
                </a:lnTo>
                <a:lnTo>
                  <a:pt x="60302" y="38620"/>
                </a:lnTo>
                <a:lnTo>
                  <a:pt x="60313" y="38563"/>
                </a:lnTo>
                <a:lnTo>
                  <a:pt x="60302" y="38495"/>
                </a:lnTo>
                <a:lnTo>
                  <a:pt x="60268" y="38449"/>
                </a:lnTo>
                <a:lnTo>
                  <a:pt x="60222" y="38415"/>
                </a:lnTo>
                <a:lnTo>
                  <a:pt x="60165" y="38392"/>
                </a:lnTo>
                <a:lnTo>
                  <a:pt x="60165" y="36038"/>
                </a:lnTo>
                <a:lnTo>
                  <a:pt x="60211" y="36038"/>
                </a:lnTo>
                <a:lnTo>
                  <a:pt x="60245" y="36015"/>
                </a:lnTo>
                <a:lnTo>
                  <a:pt x="60291" y="35992"/>
                </a:lnTo>
                <a:lnTo>
                  <a:pt x="60313" y="35969"/>
                </a:lnTo>
                <a:lnTo>
                  <a:pt x="60347" y="35935"/>
                </a:lnTo>
                <a:lnTo>
                  <a:pt x="60359" y="35890"/>
                </a:lnTo>
                <a:lnTo>
                  <a:pt x="60370" y="35844"/>
                </a:lnTo>
                <a:lnTo>
                  <a:pt x="60382" y="35810"/>
                </a:lnTo>
                <a:lnTo>
                  <a:pt x="60370" y="35753"/>
                </a:lnTo>
                <a:lnTo>
                  <a:pt x="60359" y="35708"/>
                </a:lnTo>
                <a:lnTo>
                  <a:pt x="62304" y="34593"/>
                </a:lnTo>
                <a:lnTo>
                  <a:pt x="62338" y="34638"/>
                </a:lnTo>
                <a:lnTo>
                  <a:pt x="62395" y="34673"/>
                </a:lnTo>
                <a:lnTo>
                  <a:pt x="62452" y="34695"/>
                </a:lnTo>
                <a:lnTo>
                  <a:pt x="62509" y="34707"/>
                </a:lnTo>
                <a:lnTo>
                  <a:pt x="62577" y="34695"/>
                </a:lnTo>
                <a:lnTo>
                  <a:pt x="62634" y="34673"/>
                </a:lnTo>
                <a:lnTo>
                  <a:pt x="62679" y="34638"/>
                </a:lnTo>
                <a:lnTo>
                  <a:pt x="62714" y="34593"/>
                </a:lnTo>
                <a:close/>
                <a:moveTo>
                  <a:pt x="19999" y="34559"/>
                </a:moveTo>
                <a:lnTo>
                  <a:pt x="22012" y="35719"/>
                </a:lnTo>
                <a:lnTo>
                  <a:pt x="22001" y="35765"/>
                </a:lnTo>
                <a:lnTo>
                  <a:pt x="22001" y="35810"/>
                </a:lnTo>
                <a:lnTo>
                  <a:pt x="22001" y="35844"/>
                </a:lnTo>
                <a:lnTo>
                  <a:pt x="22012" y="35878"/>
                </a:lnTo>
                <a:lnTo>
                  <a:pt x="22024" y="35912"/>
                </a:lnTo>
                <a:lnTo>
                  <a:pt x="22058" y="35947"/>
                </a:lnTo>
                <a:lnTo>
                  <a:pt x="22081" y="35969"/>
                </a:lnTo>
                <a:lnTo>
                  <a:pt x="22115" y="35992"/>
                </a:lnTo>
                <a:lnTo>
                  <a:pt x="22149" y="36003"/>
                </a:lnTo>
                <a:lnTo>
                  <a:pt x="22194" y="36015"/>
                </a:lnTo>
                <a:lnTo>
                  <a:pt x="22194" y="38358"/>
                </a:lnTo>
                <a:lnTo>
                  <a:pt x="22149" y="38358"/>
                </a:lnTo>
                <a:lnTo>
                  <a:pt x="22115" y="38370"/>
                </a:lnTo>
                <a:lnTo>
                  <a:pt x="22081" y="38392"/>
                </a:lnTo>
                <a:lnTo>
                  <a:pt x="22058" y="38415"/>
                </a:lnTo>
                <a:lnTo>
                  <a:pt x="22035" y="38449"/>
                </a:lnTo>
                <a:lnTo>
                  <a:pt x="22012" y="38483"/>
                </a:lnTo>
                <a:lnTo>
                  <a:pt x="22001" y="38517"/>
                </a:lnTo>
                <a:lnTo>
                  <a:pt x="22001" y="38563"/>
                </a:lnTo>
                <a:lnTo>
                  <a:pt x="22001" y="38597"/>
                </a:lnTo>
                <a:lnTo>
                  <a:pt x="22012" y="38643"/>
                </a:lnTo>
                <a:lnTo>
                  <a:pt x="19999" y="39803"/>
                </a:lnTo>
                <a:lnTo>
                  <a:pt x="19965" y="39769"/>
                </a:lnTo>
                <a:lnTo>
                  <a:pt x="19931" y="39735"/>
                </a:lnTo>
                <a:lnTo>
                  <a:pt x="19885" y="39723"/>
                </a:lnTo>
                <a:lnTo>
                  <a:pt x="19840" y="39712"/>
                </a:lnTo>
                <a:lnTo>
                  <a:pt x="19794" y="39723"/>
                </a:lnTo>
                <a:lnTo>
                  <a:pt x="19749" y="39735"/>
                </a:lnTo>
                <a:lnTo>
                  <a:pt x="19715" y="39769"/>
                </a:lnTo>
                <a:lnTo>
                  <a:pt x="19680" y="39803"/>
                </a:lnTo>
                <a:lnTo>
                  <a:pt x="17633" y="38620"/>
                </a:lnTo>
                <a:lnTo>
                  <a:pt x="17644" y="38563"/>
                </a:lnTo>
                <a:lnTo>
                  <a:pt x="17633" y="38495"/>
                </a:lnTo>
                <a:lnTo>
                  <a:pt x="17599" y="38449"/>
                </a:lnTo>
                <a:lnTo>
                  <a:pt x="17553" y="38404"/>
                </a:lnTo>
                <a:lnTo>
                  <a:pt x="17496" y="38381"/>
                </a:lnTo>
                <a:lnTo>
                  <a:pt x="17496" y="36003"/>
                </a:lnTo>
                <a:lnTo>
                  <a:pt x="17530" y="36003"/>
                </a:lnTo>
                <a:lnTo>
                  <a:pt x="17565" y="35981"/>
                </a:lnTo>
                <a:lnTo>
                  <a:pt x="17621" y="35947"/>
                </a:lnTo>
                <a:lnTo>
                  <a:pt x="17667" y="35878"/>
                </a:lnTo>
                <a:lnTo>
                  <a:pt x="17667" y="35844"/>
                </a:lnTo>
                <a:lnTo>
                  <a:pt x="17678" y="35810"/>
                </a:lnTo>
                <a:lnTo>
                  <a:pt x="17667" y="35765"/>
                </a:lnTo>
                <a:lnTo>
                  <a:pt x="17667" y="35730"/>
                </a:lnTo>
                <a:lnTo>
                  <a:pt x="19680" y="34559"/>
                </a:lnTo>
                <a:lnTo>
                  <a:pt x="19715" y="34593"/>
                </a:lnTo>
                <a:lnTo>
                  <a:pt x="19749" y="34627"/>
                </a:lnTo>
                <a:lnTo>
                  <a:pt x="19794" y="34638"/>
                </a:lnTo>
                <a:lnTo>
                  <a:pt x="19840" y="34650"/>
                </a:lnTo>
                <a:lnTo>
                  <a:pt x="19885" y="34638"/>
                </a:lnTo>
                <a:lnTo>
                  <a:pt x="19931" y="34627"/>
                </a:lnTo>
                <a:lnTo>
                  <a:pt x="19965" y="34593"/>
                </a:lnTo>
                <a:lnTo>
                  <a:pt x="19999" y="34559"/>
                </a:lnTo>
                <a:close/>
                <a:moveTo>
                  <a:pt x="48449" y="34559"/>
                </a:moveTo>
                <a:lnTo>
                  <a:pt x="50439" y="35708"/>
                </a:lnTo>
                <a:lnTo>
                  <a:pt x="50428" y="35753"/>
                </a:lnTo>
                <a:lnTo>
                  <a:pt x="50417" y="35810"/>
                </a:lnTo>
                <a:lnTo>
                  <a:pt x="50417" y="35844"/>
                </a:lnTo>
                <a:lnTo>
                  <a:pt x="50439" y="35890"/>
                </a:lnTo>
                <a:lnTo>
                  <a:pt x="50451" y="35935"/>
                </a:lnTo>
                <a:lnTo>
                  <a:pt x="50485" y="35969"/>
                </a:lnTo>
                <a:lnTo>
                  <a:pt x="50519" y="35992"/>
                </a:lnTo>
                <a:lnTo>
                  <a:pt x="50553" y="36015"/>
                </a:lnTo>
                <a:lnTo>
                  <a:pt x="50587" y="36026"/>
                </a:lnTo>
                <a:lnTo>
                  <a:pt x="50633" y="36038"/>
                </a:lnTo>
                <a:lnTo>
                  <a:pt x="50633" y="38381"/>
                </a:lnTo>
                <a:lnTo>
                  <a:pt x="50576" y="38404"/>
                </a:lnTo>
                <a:lnTo>
                  <a:pt x="50519" y="38438"/>
                </a:lnTo>
                <a:lnTo>
                  <a:pt x="50485" y="38495"/>
                </a:lnTo>
                <a:lnTo>
                  <a:pt x="50474" y="38563"/>
                </a:lnTo>
                <a:lnTo>
                  <a:pt x="50485" y="38631"/>
                </a:lnTo>
                <a:lnTo>
                  <a:pt x="48437" y="39803"/>
                </a:lnTo>
                <a:lnTo>
                  <a:pt x="48415" y="39769"/>
                </a:lnTo>
                <a:lnTo>
                  <a:pt x="48369" y="39746"/>
                </a:lnTo>
                <a:lnTo>
                  <a:pt x="48324" y="39723"/>
                </a:lnTo>
                <a:lnTo>
                  <a:pt x="48278" y="39712"/>
                </a:lnTo>
                <a:lnTo>
                  <a:pt x="48233" y="39723"/>
                </a:lnTo>
                <a:lnTo>
                  <a:pt x="48187" y="39735"/>
                </a:lnTo>
                <a:lnTo>
                  <a:pt x="48153" y="39769"/>
                </a:lnTo>
                <a:lnTo>
                  <a:pt x="48130" y="39791"/>
                </a:lnTo>
                <a:lnTo>
                  <a:pt x="46140" y="38643"/>
                </a:lnTo>
                <a:lnTo>
                  <a:pt x="46151" y="38608"/>
                </a:lnTo>
                <a:lnTo>
                  <a:pt x="46151" y="38563"/>
                </a:lnTo>
                <a:lnTo>
                  <a:pt x="46151" y="38517"/>
                </a:lnTo>
                <a:lnTo>
                  <a:pt x="46140" y="38472"/>
                </a:lnTo>
                <a:lnTo>
                  <a:pt x="46117" y="38438"/>
                </a:lnTo>
                <a:lnTo>
                  <a:pt x="46094" y="38404"/>
                </a:lnTo>
                <a:lnTo>
                  <a:pt x="46060" y="38370"/>
                </a:lnTo>
                <a:lnTo>
                  <a:pt x="46026" y="38347"/>
                </a:lnTo>
                <a:lnTo>
                  <a:pt x="45980" y="38335"/>
                </a:lnTo>
                <a:lnTo>
                  <a:pt x="45946" y="38324"/>
                </a:lnTo>
                <a:lnTo>
                  <a:pt x="45946" y="36015"/>
                </a:lnTo>
                <a:lnTo>
                  <a:pt x="45980" y="36003"/>
                </a:lnTo>
                <a:lnTo>
                  <a:pt x="46014" y="35992"/>
                </a:lnTo>
                <a:lnTo>
                  <a:pt x="46071" y="35947"/>
                </a:lnTo>
                <a:lnTo>
                  <a:pt x="46105" y="35878"/>
                </a:lnTo>
                <a:lnTo>
                  <a:pt x="46117" y="35844"/>
                </a:lnTo>
                <a:lnTo>
                  <a:pt x="46128" y="35810"/>
                </a:lnTo>
                <a:lnTo>
                  <a:pt x="46117" y="35765"/>
                </a:lnTo>
                <a:lnTo>
                  <a:pt x="46105" y="35730"/>
                </a:lnTo>
                <a:lnTo>
                  <a:pt x="48119" y="34570"/>
                </a:lnTo>
                <a:lnTo>
                  <a:pt x="48153" y="34604"/>
                </a:lnTo>
                <a:lnTo>
                  <a:pt x="48187" y="34627"/>
                </a:lnTo>
                <a:lnTo>
                  <a:pt x="48233" y="34650"/>
                </a:lnTo>
                <a:lnTo>
                  <a:pt x="48278" y="34650"/>
                </a:lnTo>
                <a:lnTo>
                  <a:pt x="48335" y="34638"/>
                </a:lnTo>
                <a:lnTo>
                  <a:pt x="48369" y="34627"/>
                </a:lnTo>
                <a:lnTo>
                  <a:pt x="48415" y="34593"/>
                </a:lnTo>
                <a:lnTo>
                  <a:pt x="48449" y="34559"/>
                </a:lnTo>
                <a:close/>
                <a:moveTo>
                  <a:pt x="53181" y="34559"/>
                </a:moveTo>
                <a:lnTo>
                  <a:pt x="55160" y="35696"/>
                </a:lnTo>
                <a:lnTo>
                  <a:pt x="55138" y="35753"/>
                </a:lnTo>
                <a:lnTo>
                  <a:pt x="55138" y="35810"/>
                </a:lnTo>
                <a:lnTo>
                  <a:pt x="55138" y="35856"/>
                </a:lnTo>
                <a:lnTo>
                  <a:pt x="55149" y="35901"/>
                </a:lnTo>
                <a:lnTo>
                  <a:pt x="55172" y="35947"/>
                </a:lnTo>
                <a:lnTo>
                  <a:pt x="55206" y="35981"/>
                </a:lnTo>
                <a:lnTo>
                  <a:pt x="55240" y="36015"/>
                </a:lnTo>
                <a:lnTo>
                  <a:pt x="55285" y="36038"/>
                </a:lnTo>
                <a:lnTo>
                  <a:pt x="55331" y="36060"/>
                </a:lnTo>
                <a:lnTo>
                  <a:pt x="55376" y="36060"/>
                </a:lnTo>
                <a:lnTo>
                  <a:pt x="55376" y="38324"/>
                </a:lnTo>
                <a:lnTo>
                  <a:pt x="55331" y="38335"/>
                </a:lnTo>
                <a:lnTo>
                  <a:pt x="55297" y="38347"/>
                </a:lnTo>
                <a:lnTo>
                  <a:pt x="55251" y="38370"/>
                </a:lnTo>
                <a:lnTo>
                  <a:pt x="55217" y="38404"/>
                </a:lnTo>
                <a:lnTo>
                  <a:pt x="55194" y="38438"/>
                </a:lnTo>
                <a:lnTo>
                  <a:pt x="55172" y="38472"/>
                </a:lnTo>
                <a:lnTo>
                  <a:pt x="55160" y="38517"/>
                </a:lnTo>
                <a:lnTo>
                  <a:pt x="55160" y="38563"/>
                </a:lnTo>
                <a:lnTo>
                  <a:pt x="55160" y="38608"/>
                </a:lnTo>
                <a:lnTo>
                  <a:pt x="55172" y="38654"/>
                </a:lnTo>
                <a:lnTo>
                  <a:pt x="53192" y="39803"/>
                </a:lnTo>
                <a:lnTo>
                  <a:pt x="53158" y="39757"/>
                </a:lnTo>
                <a:lnTo>
                  <a:pt x="53124" y="39735"/>
                </a:lnTo>
                <a:lnTo>
                  <a:pt x="53067" y="39712"/>
                </a:lnTo>
                <a:lnTo>
                  <a:pt x="53022" y="39700"/>
                </a:lnTo>
                <a:lnTo>
                  <a:pt x="52965" y="39712"/>
                </a:lnTo>
                <a:lnTo>
                  <a:pt x="52919" y="39723"/>
                </a:lnTo>
                <a:lnTo>
                  <a:pt x="52885" y="39757"/>
                </a:lnTo>
                <a:lnTo>
                  <a:pt x="52851" y="39791"/>
                </a:lnTo>
                <a:lnTo>
                  <a:pt x="50826" y="38620"/>
                </a:lnTo>
                <a:lnTo>
                  <a:pt x="50826" y="38563"/>
                </a:lnTo>
                <a:lnTo>
                  <a:pt x="50815" y="38495"/>
                </a:lnTo>
                <a:lnTo>
                  <a:pt x="50792" y="38449"/>
                </a:lnTo>
                <a:lnTo>
                  <a:pt x="50735" y="38404"/>
                </a:lnTo>
                <a:lnTo>
                  <a:pt x="50678" y="38381"/>
                </a:lnTo>
                <a:lnTo>
                  <a:pt x="50678" y="36038"/>
                </a:lnTo>
                <a:lnTo>
                  <a:pt x="50724" y="36026"/>
                </a:lnTo>
                <a:lnTo>
                  <a:pt x="50758" y="36003"/>
                </a:lnTo>
                <a:lnTo>
                  <a:pt x="50792" y="35981"/>
                </a:lnTo>
                <a:lnTo>
                  <a:pt x="50826" y="35958"/>
                </a:lnTo>
                <a:lnTo>
                  <a:pt x="50849" y="35924"/>
                </a:lnTo>
                <a:lnTo>
                  <a:pt x="50872" y="35890"/>
                </a:lnTo>
                <a:lnTo>
                  <a:pt x="50872" y="35844"/>
                </a:lnTo>
                <a:lnTo>
                  <a:pt x="50883" y="35810"/>
                </a:lnTo>
                <a:lnTo>
                  <a:pt x="50872" y="35765"/>
                </a:lnTo>
                <a:lnTo>
                  <a:pt x="50860" y="35719"/>
                </a:lnTo>
                <a:lnTo>
                  <a:pt x="52862" y="34570"/>
                </a:lnTo>
                <a:lnTo>
                  <a:pt x="52897" y="34593"/>
                </a:lnTo>
                <a:lnTo>
                  <a:pt x="52931" y="34627"/>
                </a:lnTo>
                <a:lnTo>
                  <a:pt x="52976" y="34638"/>
                </a:lnTo>
                <a:lnTo>
                  <a:pt x="53022" y="34650"/>
                </a:lnTo>
                <a:lnTo>
                  <a:pt x="53067" y="34638"/>
                </a:lnTo>
                <a:lnTo>
                  <a:pt x="53113" y="34616"/>
                </a:lnTo>
                <a:lnTo>
                  <a:pt x="53147" y="34593"/>
                </a:lnTo>
                <a:lnTo>
                  <a:pt x="53181" y="34559"/>
                </a:lnTo>
                <a:close/>
                <a:moveTo>
                  <a:pt x="76887" y="34559"/>
                </a:moveTo>
                <a:lnTo>
                  <a:pt x="78901" y="35719"/>
                </a:lnTo>
                <a:lnTo>
                  <a:pt x="78889" y="35765"/>
                </a:lnTo>
                <a:lnTo>
                  <a:pt x="78889" y="35810"/>
                </a:lnTo>
                <a:lnTo>
                  <a:pt x="78889" y="35844"/>
                </a:lnTo>
                <a:lnTo>
                  <a:pt x="78901" y="35878"/>
                </a:lnTo>
                <a:lnTo>
                  <a:pt x="78923" y="35912"/>
                </a:lnTo>
                <a:lnTo>
                  <a:pt x="78946" y="35947"/>
                </a:lnTo>
                <a:lnTo>
                  <a:pt x="78969" y="35969"/>
                </a:lnTo>
                <a:lnTo>
                  <a:pt x="79003" y="35992"/>
                </a:lnTo>
                <a:lnTo>
                  <a:pt x="79049" y="36003"/>
                </a:lnTo>
                <a:lnTo>
                  <a:pt x="79083" y="36015"/>
                </a:lnTo>
                <a:lnTo>
                  <a:pt x="79083" y="38358"/>
                </a:lnTo>
                <a:lnTo>
                  <a:pt x="79049" y="38358"/>
                </a:lnTo>
                <a:lnTo>
                  <a:pt x="79003" y="38370"/>
                </a:lnTo>
                <a:lnTo>
                  <a:pt x="78969" y="38392"/>
                </a:lnTo>
                <a:lnTo>
                  <a:pt x="78946" y="38415"/>
                </a:lnTo>
                <a:lnTo>
                  <a:pt x="78923" y="38449"/>
                </a:lnTo>
                <a:lnTo>
                  <a:pt x="78901" y="38483"/>
                </a:lnTo>
                <a:lnTo>
                  <a:pt x="78889" y="38517"/>
                </a:lnTo>
                <a:lnTo>
                  <a:pt x="78889" y="38563"/>
                </a:lnTo>
                <a:lnTo>
                  <a:pt x="78889" y="38597"/>
                </a:lnTo>
                <a:lnTo>
                  <a:pt x="78901" y="38643"/>
                </a:lnTo>
                <a:lnTo>
                  <a:pt x="76887" y="39803"/>
                </a:lnTo>
                <a:lnTo>
                  <a:pt x="76865" y="39769"/>
                </a:lnTo>
                <a:lnTo>
                  <a:pt x="76819" y="39735"/>
                </a:lnTo>
                <a:lnTo>
                  <a:pt x="76774" y="39723"/>
                </a:lnTo>
                <a:lnTo>
                  <a:pt x="76728" y="39712"/>
                </a:lnTo>
                <a:lnTo>
                  <a:pt x="76683" y="39723"/>
                </a:lnTo>
                <a:lnTo>
                  <a:pt x="76637" y="39735"/>
                </a:lnTo>
                <a:lnTo>
                  <a:pt x="76603" y="39769"/>
                </a:lnTo>
                <a:lnTo>
                  <a:pt x="76569" y="39803"/>
                </a:lnTo>
                <a:lnTo>
                  <a:pt x="74533" y="38620"/>
                </a:lnTo>
                <a:lnTo>
                  <a:pt x="74544" y="38563"/>
                </a:lnTo>
                <a:lnTo>
                  <a:pt x="74533" y="38495"/>
                </a:lnTo>
                <a:lnTo>
                  <a:pt x="74498" y="38449"/>
                </a:lnTo>
                <a:lnTo>
                  <a:pt x="74442" y="38404"/>
                </a:lnTo>
                <a:lnTo>
                  <a:pt x="74385" y="38381"/>
                </a:lnTo>
                <a:lnTo>
                  <a:pt x="74385" y="36003"/>
                </a:lnTo>
                <a:lnTo>
                  <a:pt x="74419" y="36003"/>
                </a:lnTo>
                <a:lnTo>
                  <a:pt x="74453" y="35981"/>
                </a:lnTo>
                <a:lnTo>
                  <a:pt x="74510" y="35947"/>
                </a:lnTo>
                <a:lnTo>
                  <a:pt x="74555" y="35878"/>
                </a:lnTo>
                <a:lnTo>
                  <a:pt x="74567" y="35844"/>
                </a:lnTo>
                <a:lnTo>
                  <a:pt x="74567" y="35810"/>
                </a:lnTo>
                <a:lnTo>
                  <a:pt x="74567" y="35765"/>
                </a:lnTo>
                <a:lnTo>
                  <a:pt x="74555" y="35730"/>
                </a:lnTo>
                <a:lnTo>
                  <a:pt x="76569" y="34559"/>
                </a:lnTo>
                <a:lnTo>
                  <a:pt x="76603" y="34593"/>
                </a:lnTo>
                <a:lnTo>
                  <a:pt x="76637" y="34627"/>
                </a:lnTo>
                <a:lnTo>
                  <a:pt x="76683" y="34638"/>
                </a:lnTo>
                <a:lnTo>
                  <a:pt x="76728" y="34650"/>
                </a:lnTo>
                <a:lnTo>
                  <a:pt x="76785" y="34638"/>
                </a:lnTo>
                <a:lnTo>
                  <a:pt x="76819" y="34627"/>
                </a:lnTo>
                <a:lnTo>
                  <a:pt x="76865" y="34593"/>
                </a:lnTo>
                <a:lnTo>
                  <a:pt x="76887" y="34559"/>
                </a:lnTo>
                <a:close/>
                <a:moveTo>
                  <a:pt x="24720" y="34547"/>
                </a:moveTo>
                <a:lnTo>
                  <a:pt x="26767" y="35730"/>
                </a:lnTo>
                <a:lnTo>
                  <a:pt x="26756" y="35765"/>
                </a:lnTo>
                <a:lnTo>
                  <a:pt x="26756" y="35810"/>
                </a:lnTo>
                <a:lnTo>
                  <a:pt x="26756" y="35844"/>
                </a:lnTo>
                <a:lnTo>
                  <a:pt x="26767" y="35878"/>
                </a:lnTo>
                <a:lnTo>
                  <a:pt x="26801" y="35935"/>
                </a:lnTo>
                <a:lnTo>
                  <a:pt x="26858" y="35981"/>
                </a:lnTo>
                <a:lnTo>
                  <a:pt x="26892" y="35992"/>
                </a:lnTo>
                <a:lnTo>
                  <a:pt x="26927" y="36003"/>
                </a:lnTo>
                <a:lnTo>
                  <a:pt x="26927" y="38347"/>
                </a:lnTo>
                <a:lnTo>
                  <a:pt x="26892" y="38358"/>
                </a:lnTo>
                <a:lnTo>
                  <a:pt x="26858" y="38370"/>
                </a:lnTo>
                <a:lnTo>
                  <a:pt x="26824" y="38392"/>
                </a:lnTo>
                <a:lnTo>
                  <a:pt x="26790" y="38415"/>
                </a:lnTo>
                <a:lnTo>
                  <a:pt x="26767" y="38449"/>
                </a:lnTo>
                <a:lnTo>
                  <a:pt x="26745" y="38483"/>
                </a:lnTo>
                <a:lnTo>
                  <a:pt x="26733" y="38517"/>
                </a:lnTo>
                <a:lnTo>
                  <a:pt x="26733" y="38563"/>
                </a:lnTo>
                <a:lnTo>
                  <a:pt x="26733" y="38608"/>
                </a:lnTo>
                <a:lnTo>
                  <a:pt x="26745" y="38643"/>
                </a:lnTo>
                <a:lnTo>
                  <a:pt x="24720" y="39814"/>
                </a:lnTo>
                <a:lnTo>
                  <a:pt x="24697" y="39780"/>
                </a:lnTo>
                <a:lnTo>
                  <a:pt x="24663" y="39757"/>
                </a:lnTo>
                <a:lnTo>
                  <a:pt x="24629" y="39735"/>
                </a:lnTo>
                <a:lnTo>
                  <a:pt x="24538" y="39735"/>
                </a:lnTo>
                <a:lnTo>
                  <a:pt x="24504" y="39757"/>
                </a:lnTo>
                <a:lnTo>
                  <a:pt x="24469" y="39780"/>
                </a:lnTo>
                <a:lnTo>
                  <a:pt x="24435" y="39803"/>
                </a:lnTo>
                <a:lnTo>
                  <a:pt x="22410" y="38631"/>
                </a:lnTo>
                <a:lnTo>
                  <a:pt x="22410" y="38597"/>
                </a:lnTo>
                <a:lnTo>
                  <a:pt x="22422" y="38563"/>
                </a:lnTo>
                <a:lnTo>
                  <a:pt x="22410" y="38517"/>
                </a:lnTo>
                <a:lnTo>
                  <a:pt x="22410" y="38483"/>
                </a:lnTo>
                <a:lnTo>
                  <a:pt x="22365" y="38426"/>
                </a:lnTo>
                <a:lnTo>
                  <a:pt x="22308" y="38381"/>
                </a:lnTo>
                <a:lnTo>
                  <a:pt x="22274" y="38358"/>
                </a:lnTo>
                <a:lnTo>
                  <a:pt x="22240" y="38358"/>
                </a:lnTo>
                <a:lnTo>
                  <a:pt x="22240" y="36015"/>
                </a:lnTo>
                <a:lnTo>
                  <a:pt x="22274" y="36003"/>
                </a:lnTo>
                <a:lnTo>
                  <a:pt x="22308" y="35992"/>
                </a:lnTo>
                <a:lnTo>
                  <a:pt x="22365" y="35947"/>
                </a:lnTo>
                <a:lnTo>
                  <a:pt x="22410" y="35878"/>
                </a:lnTo>
                <a:lnTo>
                  <a:pt x="22422" y="35844"/>
                </a:lnTo>
                <a:lnTo>
                  <a:pt x="22422" y="35810"/>
                </a:lnTo>
                <a:lnTo>
                  <a:pt x="22422" y="35765"/>
                </a:lnTo>
                <a:lnTo>
                  <a:pt x="22410" y="35730"/>
                </a:lnTo>
                <a:lnTo>
                  <a:pt x="24435" y="34559"/>
                </a:lnTo>
                <a:lnTo>
                  <a:pt x="24469" y="34582"/>
                </a:lnTo>
                <a:lnTo>
                  <a:pt x="24492" y="34604"/>
                </a:lnTo>
                <a:lnTo>
                  <a:pt x="24538" y="34627"/>
                </a:lnTo>
                <a:lnTo>
                  <a:pt x="24629" y="34627"/>
                </a:lnTo>
                <a:lnTo>
                  <a:pt x="24663" y="34604"/>
                </a:lnTo>
                <a:lnTo>
                  <a:pt x="24697" y="34582"/>
                </a:lnTo>
                <a:lnTo>
                  <a:pt x="24720" y="34547"/>
                </a:lnTo>
                <a:close/>
                <a:moveTo>
                  <a:pt x="81619" y="34547"/>
                </a:moveTo>
                <a:lnTo>
                  <a:pt x="83656" y="35730"/>
                </a:lnTo>
                <a:lnTo>
                  <a:pt x="83644" y="35765"/>
                </a:lnTo>
                <a:lnTo>
                  <a:pt x="83644" y="35810"/>
                </a:lnTo>
                <a:lnTo>
                  <a:pt x="83644" y="35844"/>
                </a:lnTo>
                <a:lnTo>
                  <a:pt x="83656" y="35878"/>
                </a:lnTo>
                <a:lnTo>
                  <a:pt x="83690" y="35935"/>
                </a:lnTo>
                <a:lnTo>
                  <a:pt x="83758" y="35981"/>
                </a:lnTo>
                <a:lnTo>
                  <a:pt x="83792" y="35992"/>
                </a:lnTo>
                <a:lnTo>
                  <a:pt x="83826" y="36003"/>
                </a:lnTo>
                <a:lnTo>
                  <a:pt x="83826" y="38347"/>
                </a:lnTo>
                <a:lnTo>
                  <a:pt x="83781" y="38358"/>
                </a:lnTo>
                <a:lnTo>
                  <a:pt x="83747" y="38370"/>
                </a:lnTo>
                <a:lnTo>
                  <a:pt x="83713" y="38392"/>
                </a:lnTo>
                <a:lnTo>
                  <a:pt x="83678" y="38415"/>
                </a:lnTo>
                <a:lnTo>
                  <a:pt x="83656" y="38449"/>
                </a:lnTo>
                <a:lnTo>
                  <a:pt x="83633" y="38483"/>
                </a:lnTo>
                <a:lnTo>
                  <a:pt x="83622" y="38517"/>
                </a:lnTo>
                <a:lnTo>
                  <a:pt x="83622" y="38563"/>
                </a:lnTo>
                <a:lnTo>
                  <a:pt x="83622" y="38608"/>
                </a:lnTo>
                <a:lnTo>
                  <a:pt x="83644" y="38643"/>
                </a:lnTo>
                <a:lnTo>
                  <a:pt x="81619" y="39814"/>
                </a:lnTo>
                <a:lnTo>
                  <a:pt x="81585" y="39780"/>
                </a:lnTo>
                <a:lnTo>
                  <a:pt x="81551" y="39757"/>
                </a:lnTo>
                <a:lnTo>
                  <a:pt x="81517" y="39735"/>
                </a:lnTo>
                <a:lnTo>
                  <a:pt x="81426" y="39735"/>
                </a:lnTo>
                <a:lnTo>
                  <a:pt x="81392" y="39757"/>
                </a:lnTo>
                <a:lnTo>
                  <a:pt x="81358" y="39780"/>
                </a:lnTo>
                <a:lnTo>
                  <a:pt x="81324" y="39803"/>
                </a:lnTo>
                <a:lnTo>
                  <a:pt x="79299" y="38631"/>
                </a:lnTo>
                <a:lnTo>
                  <a:pt x="79310" y="38597"/>
                </a:lnTo>
                <a:lnTo>
                  <a:pt x="79310" y="38563"/>
                </a:lnTo>
                <a:lnTo>
                  <a:pt x="79310" y="38517"/>
                </a:lnTo>
                <a:lnTo>
                  <a:pt x="79299" y="38483"/>
                </a:lnTo>
                <a:lnTo>
                  <a:pt x="79253" y="38426"/>
                </a:lnTo>
                <a:lnTo>
                  <a:pt x="79196" y="38381"/>
                </a:lnTo>
                <a:lnTo>
                  <a:pt x="79162" y="38358"/>
                </a:lnTo>
                <a:lnTo>
                  <a:pt x="79128" y="38358"/>
                </a:lnTo>
                <a:lnTo>
                  <a:pt x="79128" y="36015"/>
                </a:lnTo>
                <a:lnTo>
                  <a:pt x="79162" y="36003"/>
                </a:lnTo>
                <a:lnTo>
                  <a:pt x="79196" y="35992"/>
                </a:lnTo>
                <a:lnTo>
                  <a:pt x="79265" y="35947"/>
                </a:lnTo>
                <a:lnTo>
                  <a:pt x="79299" y="35878"/>
                </a:lnTo>
                <a:lnTo>
                  <a:pt x="79310" y="35844"/>
                </a:lnTo>
                <a:lnTo>
                  <a:pt x="79310" y="35810"/>
                </a:lnTo>
                <a:lnTo>
                  <a:pt x="79310" y="35765"/>
                </a:lnTo>
                <a:lnTo>
                  <a:pt x="79299" y="35730"/>
                </a:lnTo>
                <a:lnTo>
                  <a:pt x="81324" y="34559"/>
                </a:lnTo>
                <a:lnTo>
                  <a:pt x="81358" y="34582"/>
                </a:lnTo>
                <a:lnTo>
                  <a:pt x="81392" y="34604"/>
                </a:lnTo>
                <a:lnTo>
                  <a:pt x="81426" y="34627"/>
                </a:lnTo>
                <a:lnTo>
                  <a:pt x="81517" y="34627"/>
                </a:lnTo>
                <a:lnTo>
                  <a:pt x="81551" y="34604"/>
                </a:lnTo>
                <a:lnTo>
                  <a:pt x="81585" y="34582"/>
                </a:lnTo>
                <a:lnTo>
                  <a:pt x="81619" y="34547"/>
                </a:lnTo>
                <a:close/>
                <a:moveTo>
                  <a:pt x="22388" y="38677"/>
                </a:moveTo>
                <a:lnTo>
                  <a:pt x="24413" y="39848"/>
                </a:lnTo>
                <a:lnTo>
                  <a:pt x="24401" y="39905"/>
                </a:lnTo>
                <a:lnTo>
                  <a:pt x="24413" y="39973"/>
                </a:lnTo>
                <a:lnTo>
                  <a:pt x="24447" y="40030"/>
                </a:lnTo>
                <a:lnTo>
                  <a:pt x="24504" y="40064"/>
                </a:lnTo>
                <a:lnTo>
                  <a:pt x="24560" y="40087"/>
                </a:lnTo>
                <a:lnTo>
                  <a:pt x="24560" y="42419"/>
                </a:lnTo>
                <a:lnTo>
                  <a:pt x="24515" y="42431"/>
                </a:lnTo>
                <a:lnTo>
                  <a:pt x="24469" y="42442"/>
                </a:lnTo>
                <a:lnTo>
                  <a:pt x="24435" y="42465"/>
                </a:lnTo>
                <a:lnTo>
                  <a:pt x="24401" y="42499"/>
                </a:lnTo>
                <a:lnTo>
                  <a:pt x="24367" y="42533"/>
                </a:lnTo>
                <a:lnTo>
                  <a:pt x="24344" y="42578"/>
                </a:lnTo>
                <a:lnTo>
                  <a:pt x="24333" y="42624"/>
                </a:lnTo>
                <a:lnTo>
                  <a:pt x="24333" y="42669"/>
                </a:lnTo>
                <a:lnTo>
                  <a:pt x="24333" y="42715"/>
                </a:lnTo>
                <a:lnTo>
                  <a:pt x="24356" y="42760"/>
                </a:lnTo>
                <a:lnTo>
                  <a:pt x="22422" y="43875"/>
                </a:lnTo>
                <a:lnTo>
                  <a:pt x="22376" y="43830"/>
                </a:lnTo>
                <a:lnTo>
                  <a:pt x="22331" y="43796"/>
                </a:lnTo>
                <a:lnTo>
                  <a:pt x="22274" y="43773"/>
                </a:lnTo>
                <a:lnTo>
                  <a:pt x="22149" y="43773"/>
                </a:lnTo>
                <a:lnTo>
                  <a:pt x="22092" y="43796"/>
                </a:lnTo>
                <a:lnTo>
                  <a:pt x="22046" y="43830"/>
                </a:lnTo>
                <a:lnTo>
                  <a:pt x="22001" y="43875"/>
                </a:lnTo>
                <a:lnTo>
                  <a:pt x="20033" y="42738"/>
                </a:lnTo>
                <a:lnTo>
                  <a:pt x="20044" y="42704"/>
                </a:lnTo>
                <a:lnTo>
                  <a:pt x="20044" y="42669"/>
                </a:lnTo>
                <a:lnTo>
                  <a:pt x="20044" y="42624"/>
                </a:lnTo>
                <a:lnTo>
                  <a:pt x="20033" y="42590"/>
                </a:lnTo>
                <a:lnTo>
                  <a:pt x="19988" y="42533"/>
                </a:lnTo>
                <a:lnTo>
                  <a:pt x="19931" y="42487"/>
                </a:lnTo>
                <a:lnTo>
                  <a:pt x="19862" y="42465"/>
                </a:lnTo>
                <a:lnTo>
                  <a:pt x="19862" y="40099"/>
                </a:lnTo>
                <a:lnTo>
                  <a:pt x="19931" y="40076"/>
                </a:lnTo>
                <a:lnTo>
                  <a:pt x="19988" y="40030"/>
                </a:lnTo>
                <a:lnTo>
                  <a:pt x="20022" y="39973"/>
                </a:lnTo>
                <a:lnTo>
                  <a:pt x="20033" y="39905"/>
                </a:lnTo>
                <a:lnTo>
                  <a:pt x="20022" y="39837"/>
                </a:lnTo>
                <a:lnTo>
                  <a:pt x="22035" y="38677"/>
                </a:lnTo>
                <a:lnTo>
                  <a:pt x="22069" y="38722"/>
                </a:lnTo>
                <a:lnTo>
                  <a:pt x="22103" y="38745"/>
                </a:lnTo>
                <a:lnTo>
                  <a:pt x="22160" y="38768"/>
                </a:lnTo>
                <a:lnTo>
                  <a:pt x="22263" y="38768"/>
                </a:lnTo>
                <a:lnTo>
                  <a:pt x="22308" y="38745"/>
                </a:lnTo>
                <a:lnTo>
                  <a:pt x="22354" y="38711"/>
                </a:lnTo>
                <a:lnTo>
                  <a:pt x="22388" y="38677"/>
                </a:lnTo>
                <a:close/>
                <a:moveTo>
                  <a:pt x="41316" y="38654"/>
                </a:moveTo>
                <a:lnTo>
                  <a:pt x="43296" y="39803"/>
                </a:lnTo>
                <a:lnTo>
                  <a:pt x="43284" y="39848"/>
                </a:lnTo>
                <a:lnTo>
                  <a:pt x="43273" y="39905"/>
                </a:lnTo>
                <a:lnTo>
                  <a:pt x="43284" y="39962"/>
                </a:lnTo>
                <a:lnTo>
                  <a:pt x="43296" y="40008"/>
                </a:lnTo>
                <a:lnTo>
                  <a:pt x="43318" y="40053"/>
                </a:lnTo>
                <a:lnTo>
                  <a:pt x="43353" y="40087"/>
                </a:lnTo>
                <a:lnTo>
                  <a:pt x="43387" y="40121"/>
                </a:lnTo>
                <a:lnTo>
                  <a:pt x="43432" y="40144"/>
                </a:lnTo>
                <a:lnTo>
                  <a:pt x="43478" y="40167"/>
                </a:lnTo>
                <a:lnTo>
                  <a:pt x="43523" y="40167"/>
                </a:lnTo>
                <a:lnTo>
                  <a:pt x="43523" y="42487"/>
                </a:lnTo>
                <a:lnTo>
                  <a:pt x="43466" y="42510"/>
                </a:lnTo>
                <a:lnTo>
                  <a:pt x="43409" y="42544"/>
                </a:lnTo>
                <a:lnTo>
                  <a:pt x="43375" y="42601"/>
                </a:lnTo>
                <a:lnTo>
                  <a:pt x="43364" y="42669"/>
                </a:lnTo>
                <a:lnTo>
                  <a:pt x="43375" y="42726"/>
                </a:lnTo>
                <a:lnTo>
                  <a:pt x="41396" y="43875"/>
                </a:lnTo>
                <a:lnTo>
                  <a:pt x="41351" y="43818"/>
                </a:lnTo>
                <a:lnTo>
                  <a:pt x="41305" y="43784"/>
                </a:lnTo>
                <a:lnTo>
                  <a:pt x="41237" y="43750"/>
                </a:lnTo>
                <a:lnTo>
                  <a:pt x="41100" y="43750"/>
                </a:lnTo>
                <a:lnTo>
                  <a:pt x="41043" y="43773"/>
                </a:lnTo>
                <a:lnTo>
                  <a:pt x="40987" y="43818"/>
                </a:lnTo>
                <a:lnTo>
                  <a:pt x="40941" y="43864"/>
                </a:lnTo>
                <a:lnTo>
                  <a:pt x="38996" y="42738"/>
                </a:lnTo>
                <a:lnTo>
                  <a:pt x="39007" y="42669"/>
                </a:lnTo>
                <a:lnTo>
                  <a:pt x="39007" y="42624"/>
                </a:lnTo>
                <a:lnTo>
                  <a:pt x="38996" y="42590"/>
                </a:lnTo>
                <a:lnTo>
                  <a:pt x="38950" y="42533"/>
                </a:lnTo>
                <a:lnTo>
                  <a:pt x="38905" y="42487"/>
                </a:lnTo>
                <a:lnTo>
                  <a:pt x="38825" y="42465"/>
                </a:lnTo>
                <a:lnTo>
                  <a:pt x="38825" y="40178"/>
                </a:lnTo>
                <a:lnTo>
                  <a:pt x="38882" y="40167"/>
                </a:lnTo>
                <a:lnTo>
                  <a:pt x="38928" y="40144"/>
                </a:lnTo>
                <a:lnTo>
                  <a:pt x="38962" y="40121"/>
                </a:lnTo>
                <a:lnTo>
                  <a:pt x="38996" y="40087"/>
                </a:lnTo>
                <a:lnTo>
                  <a:pt x="39030" y="40053"/>
                </a:lnTo>
                <a:lnTo>
                  <a:pt x="39053" y="40008"/>
                </a:lnTo>
                <a:lnTo>
                  <a:pt x="39064" y="39962"/>
                </a:lnTo>
                <a:lnTo>
                  <a:pt x="39064" y="39905"/>
                </a:lnTo>
                <a:lnTo>
                  <a:pt x="39064" y="39860"/>
                </a:lnTo>
                <a:lnTo>
                  <a:pt x="39041" y="39803"/>
                </a:lnTo>
                <a:lnTo>
                  <a:pt x="41032" y="38654"/>
                </a:lnTo>
                <a:lnTo>
                  <a:pt x="41055" y="38688"/>
                </a:lnTo>
                <a:lnTo>
                  <a:pt x="41089" y="38711"/>
                </a:lnTo>
                <a:lnTo>
                  <a:pt x="41123" y="38722"/>
                </a:lnTo>
                <a:lnTo>
                  <a:pt x="41169" y="38734"/>
                </a:lnTo>
                <a:lnTo>
                  <a:pt x="41214" y="38722"/>
                </a:lnTo>
                <a:lnTo>
                  <a:pt x="41248" y="38711"/>
                </a:lnTo>
                <a:lnTo>
                  <a:pt x="41282" y="38688"/>
                </a:lnTo>
                <a:lnTo>
                  <a:pt x="41316" y="38654"/>
                </a:lnTo>
                <a:close/>
                <a:moveTo>
                  <a:pt x="79276" y="38677"/>
                </a:moveTo>
                <a:lnTo>
                  <a:pt x="81301" y="39848"/>
                </a:lnTo>
                <a:lnTo>
                  <a:pt x="81290" y="39905"/>
                </a:lnTo>
                <a:lnTo>
                  <a:pt x="81312" y="39973"/>
                </a:lnTo>
                <a:lnTo>
                  <a:pt x="81335" y="40030"/>
                </a:lnTo>
                <a:lnTo>
                  <a:pt x="81392" y="40064"/>
                </a:lnTo>
                <a:lnTo>
                  <a:pt x="81449" y="40087"/>
                </a:lnTo>
                <a:lnTo>
                  <a:pt x="81449" y="42419"/>
                </a:lnTo>
                <a:lnTo>
                  <a:pt x="81403" y="42431"/>
                </a:lnTo>
                <a:lnTo>
                  <a:pt x="81358" y="42442"/>
                </a:lnTo>
                <a:lnTo>
                  <a:pt x="81324" y="42465"/>
                </a:lnTo>
                <a:lnTo>
                  <a:pt x="81290" y="42499"/>
                </a:lnTo>
                <a:lnTo>
                  <a:pt x="81267" y="42533"/>
                </a:lnTo>
                <a:lnTo>
                  <a:pt x="81244" y="42578"/>
                </a:lnTo>
                <a:lnTo>
                  <a:pt x="81233" y="42624"/>
                </a:lnTo>
                <a:lnTo>
                  <a:pt x="81221" y="42669"/>
                </a:lnTo>
                <a:lnTo>
                  <a:pt x="81233" y="42715"/>
                </a:lnTo>
                <a:lnTo>
                  <a:pt x="81244" y="42760"/>
                </a:lnTo>
                <a:lnTo>
                  <a:pt x="79310" y="43875"/>
                </a:lnTo>
                <a:lnTo>
                  <a:pt x="79265" y="43830"/>
                </a:lnTo>
                <a:lnTo>
                  <a:pt x="79219" y="43796"/>
                </a:lnTo>
                <a:lnTo>
                  <a:pt x="79162" y="43773"/>
                </a:lnTo>
                <a:lnTo>
                  <a:pt x="79037" y="43773"/>
                </a:lnTo>
                <a:lnTo>
                  <a:pt x="78980" y="43796"/>
                </a:lnTo>
                <a:lnTo>
                  <a:pt x="78935" y="43830"/>
                </a:lnTo>
                <a:lnTo>
                  <a:pt x="78901" y="43875"/>
                </a:lnTo>
                <a:lnTo>
                  <a:pt x="76921" y="42738"/>
                </a:lnTo>
                <a:lnTo>
                  <a:pt x="76933" y="42704"/>
                </a:lnTo>
                <a:lnTo>
                  <a:pt x="76933" y="42669"/>
                </a:lnTo>
                <a:lnTo>
                  <a:pt x="76933" y="42624"/>
                </a:lnTo>
                <a:lnTo>
                  <a:pt x="76921" y="42590"/>
                </a:lnTo>
                <a:lnTo>
                  <a:pt x="76887" y="42533"/>
                </a:lnTo>
                <a:lnTo>
                  <a:pt x="76830" y="42487"/>
                </a:lnTo>
                <a:lnTo>
                  <a:pt x="76762" y="42465"/>
                </a:lnTo>
                <a:lnTo>
                  <a:pt x="76762" y="40099"/>
                </a:lnTo>
                <a:lnTo>
                  <a:pt x="76819" y="40076"/>
                </a:lnTo>
                <a:lnTo>
                  <a:pt x="76876" y="40030"/>
                </a:lnTo>
                <a:lnTo>
                  <a:pt x="76910" y="39973"/>
                </a:lnTo>
                <a:lnTo>
                  <a:pt x="76921" y="39905"/>
                </a:lnTo>
                <a:lnTo>
                  <a:pt x="76910" y="39837"/>
                </a:lnTo>
                <a:lnTo>
                  <a:pt x="78923" y="38677"/>
                </a:lnTo>
                <a:lnTo>
                  <a:pt x="78958" y="38722"/>
                </a:lnTo>
                <a:lnTo>
                  <a:pt x="79003" y="38745"/>
                </a:lnTo>
                <a:lnTo>
                  <a:pt x="79049" y="38768"/>
                </a:lnTo>
                <a:lnTo>
                  <a:pt x="79151" y="38768"/>
                </a:lnTo>
                <a:lnTo>
                  <a:pt x="79208" y="38745"/>
                </a:lnTo>
                <a:lnTo>
                  <a:pt x="79242" y="38711"/>
                </a:lnTo>
                <a:lnTo>
                  <a:pt x="79276" y="38677"/>
                </a:lnTo>
                <a:close/>
                <a:moveTo>
                  <a:pt x="46117" y="38688"/>
                </a:moveTo>
                <a:lnTo>
                  <a:pt x="48108" y="39837"/>
                </a:lnTo>
                <a:lnTo>
                  <a:pt x="48096" y="39871"/>
                </a:lnTo>
                <a:lnTo>
                  <a:pt x="48085" y="39905"/>
                </a:lnTo>
                <a:lnTo>
                  <a:pt x="48096" y="39951"/>
                </a:lnTo>
                <a:lnTo>
                  <a:pt x="48096" y="39985"/>
                </a:lnTo>
                <a:lnTo>
                  <a:pt x="48142" y="40042"/>
                </a:lnTo>
                <a:lnTo>
                  <a:pt x="48199" y="40076"/>
                </a:lnTo>
                <a:lnTo>
                  <a:pt x="48233" y="40099"/>
                </a:lnTo>
                <a:lnTo>
                  <a:pt x="48267" y="40099"/>
                </a:lnTo>
                <a:lnTo>
                  <a:pt x="48267" y="42453"/>
                </a:lnTo>
                <a:lnTo>
                  <a:pt x="48221" y="42453"/>
                </a:lnTo>
                <a:lnTo>
                  <a:pt x="48187" y="42476"/>
                </a:lnTo>
                <a:lnTo>
                  <a:pt x="48153" y="42487"/>
                </a:lnTo>
                <a:lnTo>
                  <a:pt x="48119" y="42522"/>
                </a:lnTo>
                <a:lnTo>
                  <a:pt x="48096" y="42544"/>
                </a:lnTo>
                <a:lnTo>
                  <a:pt x="48073" y="42590"/>
                </a:lnTo>
                <a:lnTo>
                  <a:pt x="48062" y="42624"/>
                </a:lnTo>
                <a:lnTo>
                  <a:pt x="48062" y="42669"/>
                </a:lnTo>
                <a:lnTo>
                  <a:pt x="48062" y="42715"/>
                </a:lnTo>
                <a:lnTo>
                  <a:pt x="48085" y="42749"/>
                </a:lnTo>
                <a:lnTo>
                  <a:pt x="46105" y="43887"/>
                </a:lnTo>
                <a:lnTo>
                  <a:pt x="46071" y="43841"/>
                </a:lnTo>
                <a:lnTo>
                  <a:pt x="46026" y="43807"/>
                </a:lnTo>
                <a:lnTo>
                  <a:pt x="45969" y="43784"/>
                </a:lnTo>
                <a:lnTo>
                  <a:pt x="45855" y="43784"/>
                </a:lnTo>
                <a:lnTo>
                  <a:pt x="45798" y="43807"/>
                </a:lnTo>
                <a:lnTo>
                  <a:pt x="45753" y="43841"/>
                </a:lnTo>
                <a:lnTo>
                  <a:pt x="45719" y="43887"/>
                </a:lnTo>
                <a:lnTo>
                  <a:pt x="43705" y="42726"/>
                </a:lnTo>
                <a:lnTo>
                  <a:pt x="43717" y="42669"/>
                </a:lnTo>
                <a:lnTo>
                  <a:pt x="43705" y="42601"/>
                </a:lnTo>
                <a:lnTo>
                  <a:pt x="43671" y="42556"/>
                </a:lnTo>
                <a:lnTo>
                  <a:pt x="43626" y="42510"/>
                </a:lnTo>
                <a:lnTo>
                  <a:pt x="43569" y="42487"/>
                </a:lnTo>
                <a:lnTo>
                  <a:pt x="43569" y="40167"/>
                </a:lnTo>
                <a:lnTo>
                  <a:pt x="43614" y="40155"/>
                </a:lnTo>
                <a:lnTo>
                  <a:pt x="43660" y="40144"/>
                </a:lnTo>
                <a:lnTo>
                  <a:pt x="43705" y="40121"/>
                </a:lnTo>
                <a:lnTo>
                  <a:pt x="43739" y="40087"/>
                </a:lnTo>
                <a:lnTo>
                  <a:pt x="43762" y="40042"/>
                </a:lnTo>
                <a:lnTo>
                  <a:pt x="43785" y="40008"/>
                </a:lnTo>
                <a:lnTo>
                  <a:pt x="43796" y="39962"/>
                </a:lnTo>
                <a:lnTo>
                  <a:pt x="43808" y="39905"/>
                </a:lnTo>
                <a:lnTo>
                  <a:pt x="43796" y="39860"/>
                </a:lnTo>
                <a:lnTo>
                  <a:pt x="43785" y="39803"/>
                </a:lnTo>
                <a:lnTo>
                  <a:pt x="45707" y="38699"/>
                </a:lnTo>
                <a:lnTo>
                  <a:pt x="45741" y="38745"/>
                </a:lnTo>
                <a:lnTo>
                  <a:pt x="45798" y="38779"/>
                </a:lnTo>
                <a:lnTo>
                  <a:pt x="45844" y="38790"/>
                </a:lnTo>
                <a:lnTo>
                  <a:pt x="45912" y="38802"/>
                </a:lnTo>
                <a:lnTo>
                  <a:pt x="45969" y="38790"/>
                </a:lnTo>
                <a:lnTo>
                  <a:pt x="46026" y="38768"/>
                </a:lnTo>
                <a:lnTo>
                  <a:pt x="46071" y="38734"/>
                </a:lnTo>
                <a:lnTo>
                  <a:pt x="46117" y="38688"/>
                </a:lnTo>
                <a:close/>
                <a:moveTo>
                  <a:pt x="3391" y="38654"/>
                </a:moveTo>
                <a:lnTo>
                  <a:pt x="5416" y="39826"/>
                </a:lnTo>
                <a:lnTo>
                  <a:pt x="5404" y="39871"/>
                </a:lnTo>
                <a:lnTo>
                  <a:pt x="5404" y="39905"/>
                </a:lnTo>
                <a:lnTo>
                  <a:pt x="5404" y="39951"/>
                </a:lnTo>
                <a:lnTo>
                  <a:pt x="5416" y="39985"/>
                </a:lnTo>
                <a:lnTo>
                  <a:pt x="5438" y="40019"/>
                </a:lnTo>
                <a:lnTo>
                  <a:pt x="5461" y="40053"/>
                </a:lnTo>
                <a:lnTo>
                  <a:pt x="5484" y="40087"/>
                </a:lnTo>
                <a:lnTo>
                  <a:pt x="5518" y="40099"/>
                </a:lnTo>
                <a:lnTo>
                  <a:pt x="5552" y="40121"/>
                </a:lnTo>
                <a:lnTo>
                  <a:pt x="5598" y="40121"/>
                </a:lnTo>
                <a:lnTo>
                  <a:pt x="5598" y="42419"/>
                </a:lnTo>
                <a:lnTo>
                  <a:pt x="5552" y="42419"/>
                </a:lnTo>
                <a:lnTo>
                  <a:pt x="5507" y="42442"/>
                </a:lnTo>
                <a:lnTo>
                  <a:pt x="5473" y="42465"/>
                </a:lnTo>
                <a:lnTo>
                  <a:pt x="5438" y="42499"/>
                </a:lnTo>
                <a:lnTo>
                  <a:pt x="5404" y="42533"/>
                </a:lnTo>
                <a:lnTo>
                  <a:pt x="5382" y="42578"/>
                </a:lnTo>
                <a:lnTo>
                  <a:pt x="5370" y="42613"/>
                </a:lnTo>
                <a:lnTo>
                  <a:pt x="5370" y="42669"/>
                </a:lnTo>
                <a:lnTo>
                  <a:pt x="5370" y="42715"/>
                </a:lnTo>
                <a:lnTo>
                  <a:pt x="5393" y="42760"/>
                </a:lnTo>
                <a:lnTo>
                  <a:pt x="3425" y="43898"/>
                </a:lnTo>
                <a:lnTo>
                  <a:pt x="3391" y="43864"/>
                </a:lnTo>
                <a:lnTo>
                  <a:pt x="3345" y="43830"/>
                </a:lnTo>
                <a:lnTo>
                  <a:pt x="3300" y="43818"/>
                </a:lnTo>
                <a:lnTo>
                  <a:pt x="3254" y="43807"/>
                </a:lnTo>
                <a:lnTo>
                  <a:pt x="3197" y="43818"/>
                </a:lnTo>
                <a:lnTo>
                  <a:pt x="3152" y="43830"/>
                </a:lnTo>
                <a:lnTo>
                  <a:pt x="3106" y="43864"/>
                </a:lnTo>
                <a:lnTo>
                  <a:pt x="3084" y="43898"/>
                </a:lnTo>
                <a:lnTo>
                  <a:pt x="1036" y="42715"/>
                </a:lnTo>
                <a:lnTo>
                  <a:pt x="1047" y="42669"/>
                </a:lnTo>
                <a:lnTo>
                  <a:pt x="1036" y="42613"/>
                </a:lnTo>
                <a:lnTo>
                  <a:pt x="1002" y="42556"/>
                </a:lnTo>
                <a:lnTo>
                  <a:pt x="956" y="42522"/>
                </a:lnTo>
                <a:lnTo>
                  <a:pt x="900" y="42499"/>
                </a:lnTo>
                <a:lnTo>
                  <a:pt x="900" y="40178"/>
                </a:lnTo>
                <a:lnTo>
                  <a:pt x="956" y="40167"/>
                </a:lnTo>
                <a:lnTo>
                  <a:pt x="1002" y="40144"/>
                </a:lnTo>
                <a:lnTo>
                  <a:pt x="1036" y="40121"/>
                </a:lnTo>
                <a:lnTo>
                  <a:pt x="1070" y="40087"/>
                </a:lnTo>
                <a:lnTo>
                  <a:pt x="1104" y="40053"/>
                </a:lnTo>
                <a:lnTo>
                  <a:pt x="1127" y="40008"/>
                </a:lnTo>
                <a:lnTo>
                  <a:pt x="1138" y="39962"/>
                </a:lnTo>
                <a:lnTo>
                  <a:pt x="1150" y="39905"/>
                </a:lnTo>
                <a:lnTo>
                  <a:pt x="1138" y="39848"/>
                </a:lnTo>
                <a:lnTo>
                  <a:pt x="1127" y="39803"/>
                </a:lnTo>
                <a:lnTo>
                  <a:pt x="3106" y="38654"/>
                </a:lnTo>
                <a:lnTo>
                  <a:pt x="3129" y="38688"/>
                </a:lnTo>
                <a:lnTo>
                  <a:pt x="3163" y="38711"/>
                </a:lnTo>
                <a:lnTo>
                  <a:pt x="3209" y="38734"/>
                </a:lnTo>
                <a:lnTo>
                  <a:pt x="3288" y="38734"/>
                </a:lnTo>
                <a:lnTo>
                  <a:pt x="3334" y="38711"/>
                </a:lnTo>
                <a:lnTo>
                  <a:pt x="3368" y="38688"/>
                </a:lnTo>
                <a:lnTo>
                  <a:pt x="3391" y="38654"/>
                </a:lnTo>
                <a:close/>
                <a:moveTo>
                  <a:pt x="17621" y="38654"/>
                </a:moveTo>
                <a:lnTo>
                  <a:pt x="19658" y="39837"/>
                </a:lnTo>
                <a:lnTo>
                  <a:pt x="19646" y="39871"/>
                </a:lnTo>
                <a:lnTo>
                  <a:pt x="19646" y="39905"/>
                </a:lnTo>
                <a:lnTo>
                  <a:pt x="19646" y="39951"/>
                </a:lnTo>
                <a:lnTo>
                  <a:pt x="19658" y="39985"/>
                </a:lnTo>
                <a:lnTo>
                  <a:pt x="19692" y="40042"/>
                </a:lnTo>
                <a:lnTo>
                  <a:pt x="19749" y="40076"/>
                </a:lnTo>
                <a:lnTo>
                  <a:pt x="19817" y="40099"/>
                </a:lnTo>
                <a:lnTo>
                  <a:pt x="19817" y="42465"/>
                </a:lnTo>
                <a:lnTo>
                  <a:pt x="19783" y="42476"/>
                </a:lnTo>
                <a:lnTo>
                  <a:pt x="19749" y="42487"/>
                </a:lnTo>
                <a:lnTo>
                  <a:pt x="19692" y="42533"/>
                </a:lnTo>
                <a:lnTo>
                  <a:pt x="19669" y="42556"/>
                </a:lnTo>
                <a:lnTo>
                  <a:pt x="19646" y="42590"/>
                </a:lnTo>
                <a:lnTo>
                  <a:pt x="19635" y="42624"/>
                </a:lnTo>
                <a:lnTo>
                  <a:pt x="19635" y="42669"/>
                </a:lnTo>
                <a:lnTo>
                  <a:pt x="19635" y="42704"/>
                </a:lnTo>
                <a:lnTo>
                  <a:pt x="19646" y="42738"/>
                </a:lnTo>
                <a:lnTo>
                  <a:pt x="17656" y="43898"/>
                </a:lnTo>
                <a:lnTo>
                  <a:pt x="17621" y="43852"/>
                </a:lnTo>
                <a:lnTo>
                  <a:pt x="17576" y="43818"/>
                </a:lnTo>
                <a:lnTo>
                  <a:pt x="17530" y="43807"/>
                </a:lnTo>
                <a:lnTo>
                  <a:pt x="17474" y="43796"/>
                </a:lnTo>
                <a:lnTo>
                  <a:pt x="17417" y="43796"/>
                </a:lnTo>
                <a:lnTo>
                  <a:pt x="17360" y="43818"/>
                </a:lnTo>
                <a:lnTo>
                  <a:pt x="17326" y="43852"/>
                </a:lnTo>
                <a:lnTo>
                  <a:pt x="17292" y="43887"/>
                </a:lnTo>
                <a:lnTo>
                  <a:pt x="15301" y="42749"/>
                </a:lnTo>
                <a:lnTo>
                  <a:pt x="15312" y="42704"/>
                </a:lnTo>
                <a:lnTo>
                  <a:pt x="15312" y="42669"/>
                </a:lnTo>
                <a:lnTo>
                  <a:pt x="15312" y="42624"/>
                </a:lnTo>
                <a:lnTo>
                  <a:pt x="15301" y="42590"/>
                </a:lnTo>
                <a:lnTo>
                  <a:pt x="15289" y="42556"/>
                </a:lnTo>
                <a:lnTo>
                  <a:pt x="15267" y="42522"/>
                </a:lnTo>
                <a:lnTo>
                  <a:pt x="15233" y="42499"/>
                </a:lnTo>
                <a:lnTo>
                  <a:pt x="15198" y="42476"/>
                </a:lnTo>
                <a:lnTo>
                  <a:pt x="15164" y="42453"/>
                </a:lnTo>
                <a:lnTo>
                  <a:pt x="15130" y="42453"/>
                </a:lnTo>
                <a:lnTo>
                  <a:pt x="15130" y="40178"/>
                </a:lnTo>
                <a:lnTo>
                  <a:pt x="15176" y="40167"/>
                </a:lnTo>
                <a:lnTo>
                  <a:pt x="15221" y="40144"/>
                </a:lnTo>
                <a:lnTo>
                  <a:pt x="15267" y="40121"/>
                </a:lnTo>
                <a:lnTo>
                  <a:pt x="15301" y="40087"/>
                </a:lnTo>
                <a:lnTo>
                  <a:pt x="15324" y="40053"/>
                </a:lnTo>
                <a:lnTo>
                  <a:pt x="15346" y="40008"/>
                </a:lnTo>
                <a:lnTo>
                  <a:pt x="15369" y="39962"/>
                </a:lnTo>
                <a:lnTo>
                  <a:pt x="15369" y="39905"/>
                </a:lnTo>
                <a:lnTo>
                  <a:pt x="15369" y="39848"/>
                </a:lnTo>
                <a:lnTo>
                  <a:pt x="15346" y="39803"/>
                </a:lnTo>
                <a:lnTo>
                  <a:pt x="17326" y="38665"/>
                </a:lnTo>
                <a:lnTo>
                  <a:pt x="17348" y="38699"/>
                </a:lnTo>
                <a:lnTo>
                  <a:pt x="17383" y="38722"/>
                </a:lnTo>
                <a:lnTo>
                  <a:pt x="17428" y="38734"/>
                </a:lnTo>
                <a:lnTo>
                  <a:pt x="17474" y="38745"/>
                </a:lnTo>
                <a:lnTo>
                  <a:pt x="17519" y="38734"/>
                </a:lnTo>
                <a:lnTo>
                  <a:pt x="17553" y="38722"/>
                </a:lnTo>
                <a:lnTo>
                  <a:pt x="17587" y="38688"/>
                </a:lnTo>
                <a:lnTo>
                  <a:pt x="17621" y="38654"/>
                </a:lnTo>
                <a:close/>
                <a:moveTo>
                  <a:pt x="31863" y="38677"/>
                </a:moveTo>
                <a:lnTo>
                  <a:pt x="33854" y="39814"/>
                </a:lnTo>
                <a:lnTo>
                  <a:pt x="33831" y="39860"/>
                </a:lnTo>
                <a:lnTo>
                  <a:pt x="33831" y="39905"/>
                </a:lnTo>
                <a:lnTo>
                  <a:pt x="33831" y="39951"/>
                </a:lnTo>
                <a:lnTo>
                  <a:pt x="33854" y="39996"/>
                </a:lnTo>
                <a:lnTo>
                  <a:pt x="33866" y="40030"/>
                </a:lnTo>
                <a:lnTo>
                  <a:pt x="33888" y="40064"/>
                </a:lnTo>
                <a:lnTo>
                  <a:pt x="33922" y="40087"/>
                </a:lnTo>
                <a:lnTo>
                  <a:pt x="33957" y="40110"/>
                </a:lnTo>
                <a:lnTo>
                  <a:pt x="34002" y="40133"/>
                </a:lnTo>
                <a:lnTo>
                  <a:pt x="34048" y="40133"/>
                </a:lnTo>
                <a:lnTo>
                  <a:pt x="34048" y="42465"/>
                </a:lnTo>
                <a:lnTo>
                  <a:pt x="34002" y="42465"/>
                </a:lnTo>
                <a:lnTo>
                  <a:pt x="33968" y="42487"/>
                </a:lnTo>
                <a:lnTo>
                  <a:pt x="33934" y="42499"/>
                </a:lnTo>
                <a:lnTo>
                  <a:pt x="33911" y="42533"/>
                </a:lnTo>
                <a:lnTo>
                  <a:pt x="33888" y="42556"/>
                </a:lnTo>
                <a:lnTo>
                  <a:pt x="33866" y="42590"/>
                </a:lnTo>
                <a:lnTo>
                  <a:pt x="33854" y="42624"/>
                </a:lnTo>
                <a:lnTo>
                  <a:pt x="33854" y="42669"/>
                </a:lnTo>
                <a:lnTo>
                  <a:pt x="33854" y="42704"/>
                </a:lnTo>
                <a:lnTo>
                  <a:pt x="33866" y="42738"/>
                </a:lnTo>
                <a:lnTo>
                  <a:pt x="31863" y="43898"/>
                </a:lnTo>
                <a:lnTo>
                  <a:pt x="31829" y="43864"/>
                </a:lnTo>
                <a:lnTo>
                  <a:pt x="31795" y="43830"/>
                </a:lnTo>
                <a:lnTo>
                  <a:pt x="31738" y="43807"/>
                </a:lnTo>
                <a:lnTo>
                  <a:pt x="31636" y="43807"/>
                </a:lnTo>
                <a:lnTo>
                  <a:pt x="31590" y="43830"/>
                </a:lnTo>
                <a:lnTo>
                  <a:pt x="31556" y="43864"/>
                </a:lnTo>
                <a:lnTo>
                  <a:pt x="31522" y="43898"/>
                </a:lnTo>
                <a:lnTo>
                  <a:pt x="29509" y="42738"/>
                </a:lnTo>
                <a:lnTo>
                  <a:pt x="29520" y="42704"/>
                </a:lnTo>
                <a:lnTo>
                  <a:pt x="29520" y="42669"/>
                </a:lnTo>
                <a:lnTo>
                  <a:pt x="29520" y="42624"/>
                </a:lnTo>
                <a:lnTo>
                  <a:pt x="29509" y="42590"/>
                </a:lnTo>
                <a:lnTo>
                  <a:pt x="29475" y="42533"/>
                </a:lnTo>
                <a:lnTo>
                  <a:pt x="29418" y="42487"/>
                </a:lnTo>
                <a:lnTo>
                  <a:pt x="29349" y="42465"/>
                </a:lnTo>
                <a:lnTo>
                  <a:pt x="29349" y="40144"/>
                </a:lnTo>
                <a:lnTo>
                  <a:pt x="29395" y="40144"/>
                </a:lnTo>
                <a:lnTo>
                  <a:pt x="29429" y="40121"/>
                </a:lnTo>
                <a:lnTo>
                  <a:pt x="29475" y="40099"/>
                </a:lnTo>
                <a:lnTo>
                  <a:pt x="29497" y="40076"/>
                </a:lnTo>
                <a:lnTo>
                  <a:pt x="29531" y="40030"/>
                </a:lnTo>
                <a:lnTo>
                  <a:pt x="29543" y="39996"/>
                </a:lnTo>
                <a:lnTo>
                  <a:pt x="29554" y="39951"/>
                </a:lnTo>
                <a:lnTo>
                  <a:pt x="29566" y="39905"/>
                </a:lnTo>
                <a:lnTo>
                  <a:pt x="29554" y="39860"/>
                </a:lnTo>
                <a:lnTo>
                  <a:pt x="29543" y="39814"/>
                </a:lnTo>
                <a:lnTo>
                  <a:pt x="31511" y="38677"/>
                </a:lnTo>
                <a:lnTo>
                  <a:pt x="31545" y="38722"/>
                </a:lnTo>
                <a:lnTo>
                  <a:pt x="31590" y="38745"/>
                </a:lnTo>
                <a:lnTo>
                  <a:pt x="31636" y="38768"/>
                </a:lnTo>
                <a:lnTo>
                  <a:pt x="31738" y="38768"/>
                </a:lnTo>
                <a:lnTo>
                  <a:pt x="31795" y="38745"/>
                </a:lnTo>
                <a:lnTo>
                  <a:pt x="31829" y="38711"/>
                </a:lnTo>
                <a:lnTo>
                  <a:pt x="31863" y="38677"/>
                </a:lnTo>
                <a:close/>
                <a:moveTo>
                  <a:pt x="36641" y="38688"/>
                </a:moveTo>
                <a:lnTo>
                  <a:pt x="38552" y="39803"/>
                </a:lnTo>
                <a:lnTo>
                  <a:pt x="38541" y="39848"/>
                </a:lnTo>
                <a:lnTo>
                  <a:pt x="38529" y="39905"/>
                </a:lnTo>
                <a:lnTo>
                  <a:pt x="38541" y="39962"/>
                </a:lnTo>
                <a:lnTo>
                  <a:pt x="38552" y="40008"/>
                </a:lnTo>
                <a:lnTo>
                  <a:pt x="38575" y="40053"/>
                </a:lnTo>
                <a:lnTo>
                  <a:pt x="38609" y="40099"/>
                </a:lnTo>
                <a:lnTo>
                  <a:pt x="38643" y="40121"/>
                </a:lnTo>
                <a:lnTo>
                  <a:pt x="38689" y="40155"/>
                </a:lnTo>
                <a:lnTo>
                  <a:pt x="38734" y="40167"/>
                </a:lnTo>
                <a:lnTo>
                  <a:pt x="38780" y="40178"/>
                </a:lnTo>
                <a:lnTo>
                  <a:pt x="38780" y="42465"/>
                </a:lnTo>
                <a:lnTo>
                  <a:pt x="38746" y="42465"/>
                </a:lnTo>
                <a:lnTo>
                  <a:pt x="38711" y="42476"/>
                </a:lnTo>
                <a:lnTo>
                  <a:pt x="38677" y="42499"/>
                </a:lnTo>
                <a:lnTo>
                  <a:pt x="38643" y="42522"/>
                </a:lnTo>
                <a:lnTo>
                  <a:pt x="38620" y="42556"/>
                </a:lnTo>
                <a:lnTo>
                  <a:pt x="38609" y="42590"/>
                </a:lnTo>
                <a:lnTo>
                  <a:pt x="38598" y="42624"/>
                </a:lnTo>
                <a:lnTo>
                  <a:pt x="38598" y="42669"/>
                </a:lnTo>
                <a:lnTo>
                  <a:pt x="38598" y="42704"/>
                </a:lnTo>
                <a:lnTo>
                  <a:pt x="38609" y="42749"/>
                </a:lnTo>
                <a:lnTo>
                  <a:pt x="36607" y="43898"/>
                </a:lnTo>
                <a:lnTo>
                  <a:pt x="36573" y="43864"/>
                </a:lnTo>
                <a:lnTo>
                  <a:pt x="36527" y="43830"/>
                </a:lnTo>
                <a:lnTo>
                  <a:pt x="36482" y="43818"/>
                </a:lnTo>
                <a:lnTo>
                  <a:pt x="36425" y="43807"/>
                </a:lnTo>
                <a:lnTo>
                  <a:pt x="36379" y="43807"/>
                </a:lnTo>
                <a:lnTo>
                  <a:pt x="36334" y="43830"/>
                </a:lnTo>
                <a:lnTo>
                  <a:pt x="36288" y="43864"/>
                </a:lnTo>
                <a:lnTo>
                  <a:pt x="36254" y="43898"/>
                </a:lnTo>
                <a:lnTo>
                  <a:pt x="34252" y="42738"/>
                </a:lnTo>
                <a:lnTo>
                  <a:pt x="34264" y="42669"/>
                </a:lnTo>
                <a:lnTo>
                  <a:pt x="34264" y="42624"/>
                </a:lnTo>
                <a:lnTo>
                  <a:pt x="34252" y="42590"/>
                </a:lnTo>
                <a:lnTo>
                  <a:pt x="34218" y="42533"/>
                </a:lnTo>
                <a:lnTo>
                  <a:pt x="34161" y="42487"/>
                </a:lnTo>
                <a:lnTo>
                  <a:pt x="34093" y="42465"/>
                </a:lnTo>
                <a:lnTo>
                  <a:pt x="34093" y="40133"/>
                </a:lnTo>
                <a:lnTo>
                  <a:pt x="34127" y="40121"/>
                </a:lnTo>
                <a:lnTo>
                  <a:pt x="34161" y="40110"/>
                </a:lnTo>
                <a:lnTo>
                  <a:pt x="34195" y="40087"/>
                </a:lnTo>
                <a:lnTo>
                  <a:pt x="34230" y="40053"/>
                </a:lnTo>
                <a:lnTo>
                  <a:pt x="34252" y="40030"/>
                </a:lnTo>
                <a:lnTo>
                  <a:pt x="34275" y="39985"/>
                </a:lnTo>
                <a:lnTo>
                  <a:pt x="34286" y="39951"/>
                </a:lnTo>
                <a:lnTo>
                  <a:pt x="34286" y="39905"/>
                </a:lnTo>
                <a:lnTo>
                  <a:pt x="34286" y="39871"/>
                </a:lnTo>
                <a:lnTo>
                  <a:pt x="34275" y="39826"/>
                </a:lnTo>
                <a:lnTo>
                  <a:pt x="36220" y="38699"/>
                </a:lnTo>
                <a:lnTo>
                  <a:pt x="36266" y="38745"/>
                </a:lnTo>
                <a:lnTo>
                  <a:pt x="36311" y="38779"/>
                </a:lnTo>
                <a:lnTo>
                  <a:pt x="36368" y="38802"/>
                </a:lnTo>
                <a:lnTo>
                  <a:pt x="36425" y="38813"/>
                </a:lnTo>
                <a:lnTo>
                  <a:pt x="36493" y="38802"/>
                </a:lnTo>
                <a:lnTo>
                  <a:pt x="36550" y="38779"/>
                </a:lnTo>
                <a:lnTo>
                  <a:pt x="36607" y="38745"/>
                </a:lnTo>
                <a:lnTo>
                  <a:pt x="36641" y="38688"/>
                </a:lnTo>
                <a:close/>
                <a:moveTo>
                  <a:pt x="60291" y="38654"/>
                </a:moveTo>
                <a:lnTo>
                  <a:pt x="62304" y="39826"/>
                </a:lnTo>
                <a:lnTo>
                  <a:pt x="62293" y="39871"/>
                </a:lnTo>
                <a:lnTo>
                  <a:pt x="62293" y="39905"/>
                </a:lnTo>
                <a:lnTo>
                  <a:pt x="62293" y="39951"/>
                </a:lnTo>
                <a:lnTo>
                  <a:pt x="62304" y="39985"/>
                </a:lnTo>
                <a:lnTo>
                  <a:pt x="62327" y="40019"/>
                </a:lnTo>
                <a:lnTo>
                  <a:pt x="62350" y="40053"/>
                </a:lnTo>
                <a:lnTo>
                  <a:pt x="62384" y="40087"/>
                </a:lnTo>
                <a:lnTo>
                  <a:pt x="62406" y="40099"/>
                </a:lnTo>
                <a:lnTo>
                  <a:pt x="62452" y="40121"/>
                </a:lnTo>
                <a:lnTo>
                  <a:pt x="62486" y="40121"/>
                </a:lnTo>
                <a:lnTo>
                  <a:pt x="62486" y="42419"/>
                </a:lnTo>
                <a:lnTo>
                  <a:pt x="62441" y="42419"/>
                </a:lnTo>
                <a:lnTo>
                  <a:pt x="62395" y="42442"/>
                </a:lnTo>
                <a:lnTo>
                  <a:pt x="62361" y="42465"/>
                </a:lnTo>
                <a:lnTo>
                  <a:pt x="62327" y="42499"/>
                </a:lnTo>
                <a:lnTo>
                  <a:pt x="62293" y="42533"/>
                </a:lnTo>
                <a:lnTo>
                  <a:pt x="62281" y="42578"/>
                </a:lnTo>
                <a:lnTo>
                  <a:pt x="62259" y="42613"/>
                </a:lnTo>
                <a:lnTo>
                  <a:pt x="62259" y="42669"/>
                </a:lnTo>
                <a:lnTo>
                  <a:pt x="62270" y="42715"/>
                </a:lnTo>
                <a:lnTo>
                  <a:pt x="62281" y="42760"/>
                </a:lnTo>
                <a:lnTo>
                  <a:pt x="60313" y="43898"/>
                </a:lnTo>
                <a:lnTo>
                  <a:pt x="60279" y="43864"/>
                </a:lnTo>
                <a:lnTo>
                  <a:pt x="60234" y="43830"/>
                </a:lnTo>
                <a:lnTo>
                  <a:pt x="60188" y="43818"/>
                </a:lnTo>
                <a:lnTo>
                  <a:pt x="60143" y="43807"/>
                </a:lnTo>
                <a:lnTo>
                  <a:pt x="60086" y="43818"/>
                </a:lnTo>
                <a:lnTo>
                  <a:pt x="60040" y="43830"/>
                </a:lnTo>
                <a:lnTo>
                  <a:pt x="60006" y="43864"/>
                </a:lnTo>
                <a:lnTo>
                  <a:pt x="59972" y="43898"/>
                </a:lnTo>
                <a:lnTo>
                  <a:pt x="57924" y="42715"/>
                </a:lnTo>
                <a:lnTo>
                  <a:pt x="57936" y="42669"/>
                </a:lnTo>
                <a:lnTo>
                  <a:pt x="57924" y="42613"/>
                </a:lnTo>
                <a:lnTo>
                  <a:pt x="57890" y="42556"/>
                </a:lnTo>
                <a:lnTo>
                  <a:pt x="57845" y="42522"/>
                </a:lnTo>
                <a:lnTo>
                  <a:pt x="57799" y="42499"/>
                </a:lnTo>
                <a:lnTo>
                  <a:pt x="57799" y="40178"/>
                </a:lnTo>
                <a:lnTo>
                  <a:pt x="57845" y="40167"/>
                </a:lnTo>
                <a:lnTo>
                  <a:pt x="57890" y="40144"/>
                </a:lnTo>
                <a:lnTo>
                  <a:pt x="57936" y="40121"/>
                </a:lnTo>
                <a:lnTo>
                  <a:pt x="57970" y="40087"/>
                </a:lnTo>
                <a:lnTo>
                  <a:pt x="57993" y="40053"/>
                </a:lnTo>
                <a:lnTo>
                  <a:pt x="58015" y="40008"/>
                </a:lnTo>
                <a:lnTo>
                  <a:pt x="58038" y="39962"/>
                </a:lnTo>
                <a:lnTo>
                  <a:pt x="58038" y="39905"/>
                </a:lnTo>
                <a:lnTo>
                  <a:pt x="58027" y="39848"/>
                </a:lnTo>
                <a:lnTo>
                  <a:pt x="58015" y="39803"/>
                </a:lnTo>
                <a:lnTo>
                  <a:pt x="59995" y="38654"/>
                </a:lnTo>
                <a:lnTo>
                  <a:pt x="60029" y="38688"/>
                </a:lnTo>
                <a:lnTo>
                  <a:pt x="60063" y="38711"/>
                </a:lnTo>
                <a:lnTo>
                  <a:pt x="60097" y="38734"/>
                </a:lnTo>
                <a:lnTo>
                  <a:pt x="60188" y="38734"/>
                </a:lnTo>
                <a:lnTo>
                  <a:pt x="60222" y="38711"/>
                </a:lnTo>
                <a:lnTo>
                  <a:pt x="60256" y="38688"/>
                </a:lnTo>
                <a:lnTo>
                  <a:pt x="60291" y="38654"/>
                </a:lnTo>
                <a:close/>
                <a:moveTo>
                  <a:pt x="74510" y="38654"/>
                </a:moveTo>
                <a:lnTo>
                  <a:pt x="76546" y="39837"/>
                </a:lnTo>
                <a:lnTo>
                  <a:pt x="76546" y="39871"/>
                </a:lnTo>
                <a:lnTo>
                  <a:pt x="76535" y="39905"/>
                </a:lnTo>
                <a:lnTo>
                  <a:pt x="76546" y="39951"/>
                </a:lnTo>
                <a:lnTo>
                  <a:pt x="76546" y="39985"/>
                </a:lnTo>
                <a:lnTo>
                  <a:pt x="76592" y="40042"/>
                </a:lnTo>
                <a:lnTo>
                  <a:pt x="76648" y="40076"/>
                </a:lnTo>
                <a:lnTo>
                  <a:pt x="76717" y="40099"/>
                </a:lnTo>
                <a:lnTo>
                  <a:pt x="76717" y="42465"/>
                </a:lnTo>
                <a:lnTo>
                  <a:pt x="76671" y="42476"/>
                </a:lnTo>
                <a:lnTo>
                  <a:pt x="76637" y="42487"/>
                </a:lnTo>
                <a:lnTo>
                  <a:pt x="76580" y="42533"/>
                </a:lnTo>
                <a:lnTo>
                  <a:pt x="76557" y="42556"/>
                </a:lnTo>
                <a:lnTo>
                  <a:pt x="76546" y="42590"/>
                </a:lnTo>
                <a:lnTo>
                  <a:pt x="76535" y="42624"/>
                </a:lnTo>
                <a:lnTo>
                  <a:pt x="76523" y="42669"/>
                </a:lnTo>
                <a:lnTo>
                  <a:pt x="76535" y="42704"/>
                </a:lnTo>
                <a:lnTo>
                  <a:pt x="76546" y="42738"/>
                </a:lnTo>
                <a:lnTo>
                  <a:pt x="74544" y="43898"/>
                </a:lnTo>
                <a:lnTo>
                  <a:pt x="74510" y="43852"/>
                </a:lnTo>
                <a:lnTo>
                  <a:pt x="74464" y="43818"/>
                </a:lnTo>
                <a:lnTo>
                  <a:pt x="74419" y="43807"/>
                </a:lnTo>
                <a:lnTo>
                  <a:pt x="74362" y="43796"/>
                </a:lnTo>
                <a:lnTo>
                  <a:pt x="74305" y="43796"/>
                </a:lnTo>
                <a:lnTo>
                  <a:pt x="74260" y="43818"/>
                </a:lnTo>
                <a:lnTo>
                  <a:pt x="74214" y="43852"/>
                </a:lnTo>
                <a:lnTo>
                  <a:pt x="74180" y="43887"/>
                </a:lnTo>
                <a:lnTo>
                  <a:pt x="72189" y="42749"/>
                </a:lnTo>
                <a:lnTo>
                  <a:pt x="72201" y="42704"/>
                </a:lnTo>
                <a:lnTo>
                  <a:pt x="72212" y="42669"/>
                </a:lnTo>
                <a:lnTo>
                  <a:pt x="72201" y="42624"/>
                </a:lnTo>
                <a:lnTo>
                  <a:pt x="72189" y="42590"/>
                </a:lnTo>
                <a:lnTo>
                  <a:pt x="72178" y="42556"/>
                </a:lnTo>
                <a:lnTo>
                  <a:pt x="72155" y="42522"/>
                </a:lnTo>
                <a:lnTo>
                  <a:pt x="72121" y="42499"/>
                </a:lnTo>
                <a:lnTo>
                  <a:pt x="72087" y="42476"/>
                </a:lnTo>
                <a:lnTo>
                  <a:pt x="72053" y="42453"/>
                </a:lnTo>
                <a:lnTo>
                  <a:pt x="72019" y="42453"/>
                </a:lnTo>
                <a:lnTo>
                  <a:pt x="72019" y="40178"/>
                </a:lnTo>
                <a:lnTo>
                  <a:pt x="72064" y="40167"/>
                </a:lnTo>
                <a:lnTo>
                  <a:pt x="72110" y="40144"/>
                </a:lnTo>
                <a:lnTo>
                  <a:pt x="72155" y="40121"/>
                </a:lnTo>
                <a:lnTo>
                  <a:pt x="72189" y="40087"/>
                </a:lnTo>
                <a:lnTo>
                  <a:pt x="72223" y="40053"/>
                </a:lnTo>
                <a:lnTo>
                  <a:pt x="72246" y="40008"/>
                </a:lnTo>
                <a:lnTo>
                  <a:pt x="72257" y="39962"/>
                </a:lnTo>
                <a:lnTo>
                  <a:pt x="72257" y="39905"/>
                </a:lnTo>
                <a:lnTo>
                  <a:pt x="72257" y="39848"/>
                </a:lnTo>
                <a:lnTo>
                  <a:pt x="72235" y="39803"/>
                </a:lnTo>
                <a:lnTo>
                  <a:pt x="74214" y="38665"/>
                </a:lnTo>
                <a:lnTo>
                  <a:pt x="74237" y="38699"/>
                </a:lnTo>
                <a:lnTo>
                  <a:pt x="74271" y="38722"/>
                </a:lnTo>
                <a:lnTo>
                  <a:pt x="74316" y="38734"/>
                </a:lnTo>
                <a:lnTo>
                  <a:pt x="74362" y="38745"/>
                </a:lnTo>
                <a:lnTo>
                  <a:pt x="74407" y="38734"/>
                </a:lnTo>
                <a:lnTo>
                  <a:pt x="74442" y="38722"/>
                </a:lnTo>
                <a:lnTo>
                  <a:pt x="74487" y="38688"/>
                </a:lnTo>
                <a:lnTo>
                  <a:pt x="74510" y="38654"/>
                </a:lnTo>
                <a:close/>
                <a:moveTo>
                  <a:pt x="8146" y="38665"/>
                </a:moveTo>
                <a:lnTo>
                  <a:pt x="10148" y="39826"/>
                </a:lnTo>
                <a:lnTo>
                  <a:pt x="10136" y="39860"/>
                </a:lnTo>
                <a:lnTo>
                  <a:pt x="10136" y="39905"/>
                </a:lnTo>
                <a:lnTo>
                  <a:pt x="10136" y="39951"/>
                </a:lnTo>
                <a:lnTo>
                  <a:pt x="10148" y="39996"/>
                </a:lnTo>
                <a:lnTo>
                  <a:pt x="10171" y="40030"/>
                </a:lnTo>
                <a:lnTo>
                  <a:pt x="10193" y="40064"/>
                </a:lnTo>
                <a:lnTo>
                  <a:pt x="10227" y="40087"/>
                </a:lnTo>
                <a:lnTo>
                  <a:pt x="10262" y="40110"/>
                </a:lnTo>
                <a:lnTo>
                  <a:pt x="10296" y="40121"/>
                </a:lnTo>
                <a:lnTo>
                  <a:pt x="10341" y="40133"/>
                </a:lnTo>
                <a:lnTo>
                  <a:pt x="10341" y="42476"/>
                </a:lnTo>
                <a:lnTo>
                  <a:pt x="10273" y="42499"/>
                </a:lnTo>
                <a:lnTo>
                  <a:pt x="10216" y="42544"/>
                </a:lnTo>
                <a:lnTo>
                  <a:pt x="10182" y="42601"/>
                </a:lnTo>
                <a:lnTo>
                  <a:pt x="10171" y="42669"/>
                </a:lnTo>
                <a:lnTo>
                  <a:pt x="10182" y="42726"/>
                </a:lnTo>
                <a:lnTo>
                  <a:pt x="8134" y="43909"/>
                </a:lnTo>
                <a:lnTo>
                  <a:pt x="8112" y="43887"/>
                </a:lnTo>
                <a:lnTo>
                  <a:pt x="8077" y="43852"/>
                </a:lnTo>
                <a:lnTo>
                  <a:pt x="8032" y="43841"/>
                </a:lnTo>
                <a:lnTo>
                  <a:pt x="7941" y="43841"/>
                </a:lnTo>
                <a:lnTo>
                  <a:pt x="7907" y="43852"/>
                </a:lnTo>
                <a:lnTo>
                  <a:pt x="7873" y="43887"/>
                </a:lnTo>
                <a:lnTo>
                  <a:pt x="7839" y="43909"/>
                </a:lnTo>
                <a:lnTo>
                  <a:pt x="5848" y="42760"/>
                </a:lnTo>
                <a:lnTo>
                  <a:pt x="5871" y="42715"/>
                </a:lnTo>
                <a:lnTo>
                  <a:pt x="5871" y="42669"/>
                </a:lnTo>
                <a:lnTo>
                  <a:pt x="5871" y="42624"/>
                </a:lnTo>
                <a:lnTo>
                  <a:pt x="5848" y="42578"/>
                </a:lnTo>
                <a:lnTo>
                  <a:pt x="5837" y="42533"/>
                </a:lnTo>
                <a:lnTo>
                  <a:pt x="5802" y="42499"/>
                </a:lnTo>
                <a:lnTo>
                  <a:pt x="5768" y="42465"/>
                </a:lnTo>
                <a:lnTo>
                  <a:pt x="5734" y="42442"/>
                </a:lnTo>
                <a:lnTo>
                  <a:pt x="5689" y="42431"/>
                </a:lnTo>
                <a:lnTo>
                  <a:pt x="5643" y="42419"/>
                </a:lnTo>
                <a:lnTo>
                  <a:pt x="5643" y="40121"/>
                </a:lnTo>
                <a:lnTo>
                  <a:pt x="5689" y="40121"/>
                </a:lnTo>
                <a:lnTo>
                  <a:pt x="5723" y="40099"/>
                </a:lnTo>
                <a:lnTo>
                  <a:pt x="5757" y="40076"/>
                </a:lnTo>
                <a:lnTo>
                  <a:pt x="5780" y="40053"/>
                </a:lnTo>
                <a:lnTo>
                  <a:pt x="5802" y="40019"/>
                </a:lnTo>
                <a:lnTo>
                  <a:pt x="5825" y="39985"/>
                </a:lnTo>
                <a:lnTo>
                  <a:pt x="5837" y="39951"/>
                </a:lnTo>
                <a:lnTo>
                  <a:pt x="5837" y="39905"/>
                </a:lnTo>
                <a:lnTo>
                  <a:pt x="5837" y="39871"/>
                </a:lnTo>
                <a:lnTo>
                  <a:pt x="5825" y="39826"/>
                </a:lnTo>
                <a:lnTo>
                  <a:pt x="7827" y="38665"/>
                </a:lnTo>
                <a:lnTo>
                  <a:pt x="7861" y="38699"/>
                </a:lnTo>
                <a:lnTo>
                  <a:pt x="7895" y="38734"/>
                </a:lnTo>
                <a:lnTo>
                  <a:pt x="7941" y="38745"/>
                </a:lnTo>
                <a:lnTo>
                  <a:pt x="7986" y="38756"/>
                </a:lnTo>
                <a:lnTo>
                  <a:pt x="8032" y="38745"/>
                </a:lnTo>
                <a:lnTo>
                  <a:pt x="8077" y="38734"/>
                </a:lnTo>
                <a:lnTo>
                  <a:pt x="8123" y="38699"/>
                </a:lnTo>
                <a:lnTo>
                  <a:pt x="8146" y="38665"/>
                </a:lnTo>
                <a:close/>
                <a:moveTo>
                  <a:pt x="50803" y="38654"/>
                </a:moveTo>
                <a:lnTo>
                  <a:pt x="52828" y="39826"/>
                </a:lnTo>
                <a:lnTo>
                  <a:pt x="52817" y="39871"/>
                </a:lnTo>
                <a:lnTo>
                  <a:pt x="52817" y="39905"/>
                </a:lnTo>
                <a:lnTo>
                  <a:pt x="52817" y="39951"/>
                </a:lnTo>
                <a:lnTo>
                  <a:pt x="52828" y="39985"/>
                </a:lnTo>
                <a:lnTo>
                  <a:pt x="52851" y="40019"/>
                </a:lnTo>
                <a:lnTo>
                  <a:pt x="52874" y="40053"/>
                </a:lnTo>
                <a:lnTo>
                  <a:pt x="52897" y="40076"/>
                </a:lnTo>
                <a:lnTo>
                  <a:pt x="52931" y="40099"/>
                </a:lnTo>
                <a:lnTo>
                  <a:pt x="52965" y="40110"/>
                </a:lnTo>
                <a:lnTo>
                  <a:pt x="53010" y="40110"/>
                </a:lnTo>
                <a:lnTo>
                  <a:pt x="53010" y="42396"/>
                </a:lnTo>
                <a:lnTo>
                  <a:pt x="52953" y="42408"/>
                </a:lnTo>
                <a:lnTo>
                  <a:pt x="52908" y="42431"/>
                </a:lnTo>
                <a:lnTo>
                  <a:pt x="52862" y="42453"/>
                </a:lnTo>
                <a:lnTo>
                  <a:pt x="52828" y="42487"/>
                </a:lnTo>
                <a:lnTo>
                  <a:pt x="52794" y="42522"/>
                </a:lnTo>
                <a:lnTo>
                  <a:pt x="52771" y="42567"/>
                </a:lnTo>
                <a:lnTo>
                  <a:pt x="52760" y="42613"/>
                </a:lnTo>
                <a:lnTo>
                  <a:pt x="52749" y="42669"/>
                </a:lnTo>
                <a:lnTo>
                  <a:pt x="52760" y="42726"/>
                </a:lnTo>
                <a:lnTo>
                  <a:pt x="52783" y="42772"/>
                </a:lnTo>
                <a:lnTo>
                  <a:pt x="50803" y="43909"/>
                </a:lnTo>
                <a:lnTo>
                  <a:pt x="50769" y="43875"/>
                </a:lnTo>
                <a:lnTo>
                  <a:pt x="50735" y="43852"/>
                </a:lnTo>
                <a:lnTo>
                  <a:pt x="50701" y="43841"/>
                </a:lnTo>
                <a:lnTo>
                  <a:pt x="50644" y="43830"/>
                </a:lnTo>
                <a:lnTo>
                  <a:pt x="50610" y="43841"/>
                </a:lnTo>
                <a:lnTo>
                  <a:pt x="50565" y="43852"/>
                </a:lnTo>
                <a:lnTo>
                  <a:pt x="50530" y="43875"/>
                </a:lnTo>
                <a:lnTo>
                  <a:pt x="50496" y="43909"/>
                </a:lnTo>
                <a:lnTo>
                  <a:pt x="48483" y="42738"/>
                </a:lnTo>
                <a:lnTo>
                  <a:pt x="48494" y="42704"/>
                </a:lnTo>
                <a:lnTo>
                  <a:pt x="48494" y="42669"/>
                </a:lnTo>
                <a:lnTo>
                  <a:pt x="48494" y="42624"/>
                </a:lnTo>
                <a:lnTo>
                  <a:pt x="48483" y="42590"/>
                </a:lnTo>
                <a:lnTo>
                  <a:pt x="48437" y="42522"/>
                </a:lnTo>
                <a:lnTo>
                  <a:pt x="48381" y="42476"/>
                </a:lnTo>
                <a:lnTo>
                  <a:pt x="48346" y="42465"/>
                </a:lnTo>
                <a:lnTo>
                  <a:pt x="48312" y="42453"/>
                </a:lnTo>
                <a:lnTo>
                  <a:pt x="48312" y="40099"/>
                </a:lnTo>
                <a:lnTo>
                  <a:pt x="48381" y="40076"/>
                </a:lnTo>
                <a:lnTo>
                  <a:pt x="48426" y="40030"/>
                </a:lnTo>
                <a:lnTo>
                  <a:pt x="48460" y="39973"/>
                </a:lnTo>
                <a:lnTo>
                  <a:pt x="48472" y="39905"/>
                </a:lnTo>
                <a:lnTo>
                  <a:pt x="48460" y="39848"/>
                </a:lnTo>
                <a:lnTo>
                  <a:pt x="50508" y="38665"/>
                </a:lnTo>
                <a:lnTo>
                  <a:pt x="50530" y="38699"/>
                </a:lnTo>
                <a:lnTo>
                  <a:pt x="50565" y="38722"/>
                </a:lnTo>
                <a:lnTo>
                  <a:pt x="50610" y="38734"/>
                </a:lnTo>
                <a:lnTo>
                  <a:pt x="50644" y="38745"/>
                </a:lnTo>
                <a:lnTo>
                  <a:pt x="50701" y="38734"/>
                </a:lnTo>
                <a:lnTo>
                  <a:pt x="50735" y="38722"/>
                </a:lnTo>
                <a:lnTo>
                  <a:pt x="50769" y="38688"/>
                </a:lnTo>
                <a:lnTo>
                  <a:pt x="50803" y="38654"/>
                </a:lnTo>
                <a:close/>
                <a:moveTo>
                  <a:pt x="65034" y="38665"/>
                </a:moveTo>
                <a:lnTo>
                  <a:pt x="67048" y="39826"/>
                </a:lnTo>
                <a:lnTo>
                  <a:pt x="67025" y="39860"/>
                </a:lnTo>
                <a:lnTo>
                  <a:pt x="67025" y="39905"/>
                </a:lnTo>
                <a:lnTo>
                  <a:pt x="67025" y="39951"/>
                </a:lnTo>
                <a:lnTo>
                  <a:pt x="67036" y="39996"/>
                </a:lnTo>
                <a:lnTo>
                  <a:pt x="67059" y="40030"/>
                </a:lnTo>
                <a:lnTo>
                  <a:pt x="67082" y="40064"/>
                </a:lnTo>
                <a:lnTo>
                  <a:pt x="67116" y="40087"/>
                </a:lnTo>
                <a:lnTo>
                  <a:pt x="67150" y="40110"/>
                </a:lnTo>
                <a:lnTo>
                  <a:pt x="67184" y="40121"/>
                </a:lnTo>
                <a:lnTo>
                  <a:pt x="67230" y="40133"/>
                </a:lnTo>
                <a:lnTo>
                  <a:pt x="67230" y="42476"/>
                </a:lnTo>
                <a:lnTo>
                  <a:pt x="67161" y="42499"/>
                </a:lnTo>
                <a:lnTo>
                  <a:pt x="67116" y="42544"/>
                </a:lnTo>
                <a:lnTo>
                  <a:pt x="67070" y="42601"/>
                </a:lnTo>
                <a:lnTo>
                  <a:pt x="67059" y="42669"/>
                </a:lnTo>
                <a:lnTo>
                  <a:pt x="67070" y="42726"/>
                </a:lnTo>
                <a:lnTo>
                  <a:pt x="65023" y="43909"/>
                </a:lnTo>
                <a:lnTo>
                  <a:pt x="65000" y="43887"/>
                </a:lnTo>
                <a:lnTo>
                  <a:pt x="64966" y="43852"/>
                </a:lnTo>
                <a:lnTo>
                  <a:pt x="64920" y="43841"/>
                </a:lnTo>
                <a:lnTo>
                  <a:pt x="64841" y="43841"/>
                </a:lnTo>
                <a:lnTo>
                  <a:pt x="64795" y="43852"/>
                </a:lnTo>
                <a:lnTo>
                  <a:pt x="64761" y="43887"/>
                </a:lnTo>
                <a:lnTo>
                  <a:pt x="64738" y="43909"/>
                </a:lnTo>
                <a:lnTo>
                  <a:pt x="62748" y="42760"/>
                </a:lnTo>
                <a:lnTo>
                  <a:pt x="62759" y="42715"/>
                </a:lnTo>
                <a:lnTo>
                  <a:pt x="62759" y="42669"/>
                </a:lnTo>
                <a:lnTo>
                  <a:pt x="62759" y="42624"/>
                </a:lnTo>
                <a:lnTo>
                  <a:pt x="62748" y="42578"/>
                </a:lnTo>
                <a:lnTo>
                  <a:pt x="62725" y="42533"/>
                </a:lnTo>
                <a:lnTo>
                  <a:pt x="62691" y="42499"/>
                </a:lnTo>
                <a:lnTo>
                  <a:pt x="62668" y="42465"/>
                </a:lnTo>
                <a:lnTo>
                  <a:pt x="62623" y="42442"/>
                </a:lnTo>
                <a:lnTo>
                  <a:pt x="62577" y="42431"/>
                </a:lnTo>
                <a:lnTo>
                  <a:pt x="62532" y="42419"/>
                </a:lnTo>
                <a:lnTo>
                  <a:pt x="62532" y="40121"/>
                </a:lnTo>
                <a:lnTo>
                  <a:pt x="62577" y="40121"/>
                </a:lnTo>
                <a:lnTo>
                  <a:pt x="62611" y="40099"/>
                </a:lnTo>
                <a:lnTo>
                  <a:pt x="62645" y="40076"/>
                </a:lnTo>
                <a:lnTo>
                  <a:pt x="62668" y="40053"/>
                </a:lnTo>
                <a:lnTo>
                  <a:pt x="62702" y="40019"/>
                </a:lnTo>
                <a:lnTo>
                  <a:pt x="62714" y="39985"/>
                </a:lnTo>
                <a:lnTo>
                  <a:pt x="62725" y="39951"/>
                </a:lnTo>
                <a:lnTo>
                  <a:pt x="62725" y="39905"/>
                </a:lnTo>
                <a:lnTo>
                  <a:pt x="62725" y="39871"/>
                </a:lnTo>
                <a:lnTo>
                  <a:pt x="62714" y="39826"/>
                </a:lnTo>
                <a:lnTo>
                  <a:pt x="64727" y="38665"/>
                </a:lnTo>
                <a:lnTo>
                  <a:pt x="64750" y="38699"/>
                </a:lnTo>
                <a:lnTo>
                  <a:pt x="64795" y="38734"/>
                </a:lnTo>
                <a:lnTo>
                  <a:pt x="64829" y="38745"/>
                </a:lnTo>
                <a:lnTo>
                  <a:pt x="64886" y="38756"/>
                </a:lnTo>
                <a:lnTo>
                  <a:pt x="64932" y="38745"/>
                </a:lnTo>
                <a:lnTo>
                  <a:pt x="64977" y="38734"/>
                </a:lnTo>
                <a:lnTo>
                  <a:pt x="65011" y="38699"/>
                </a:lnTo>
                <a:lnTo>
                  <a:pt x="65034" y="38665"/>
                </a:lnTo>
                <a:close/>
                <a:moveTo>
                  <a:pt x="12958" y="38699"/>
                </a:moveTo>
                <a:lnTo>
                  <a:pt x="14857" y="39803"/>
                </a:lnTo>
                <a:lnTo>
                  <a:pt x="14834" y="39848"/>
                </a:lnTo>
                <a:lnTo>
                  <a:pt x="14834" y="39905"/>
                </a:lnTo>
                <a:lnTo>
                  <a:pt x="14834" y="39962"/>
                </a:lnTo>
                <a:lnTo>
                  <a:pt x="14846" y="40008"/>
                </a:lnTo>
                <a:lnTo>
                  <a:pt x="14869" y="40053"/>
                </a:lnTo>
                <a:lnTo>
                  <a:pt x="14903" y="40099"/>
                </a:lnTo>
                <a:lnTo>
                  <a:pt x="14937" y="40121"/>
                </a:lnTo>
                <a:lnTo>
                  <a:pt x="14982" y="40155"/>
                </a:lnTo>
                <a:lnTo>
                  <a:pt x="15028" y="40167"/>
                </a:lnTo>
                <a:lnTo>
                  <a:pt x="15085" y="40178"/>
                </a:lnTo>
                <a:lnTo>
                  <a:pt x="15085" y="42453"/>
                </a:lnTo>
                <a:lnTo>
                  <a:pt x="15039" y="42453"/>
                </a:lnTo>
                <a:lnTo>
                  <a:pt x="15005" y="42476"/>
                </a:lnTo>
                <a:lnTo>
                  <a:pt x="14971" y="42487"/>
                </a:lnTo>
                <a:lnTo>
                  <a:pt x="14937" y="42522"/>
                </a:lnTo>
                <a:lnTo>
                  <a:pt x="14914" y="42556"/>
                </a:lnTo>
                <a:lnTo>
                  <a:pt x="14891" y="42590"/>
                </a:lnTo>
                <a:lnTo>
                  <a:pt x="14880" y="42624"/>
                </a:lnTo>
                <a:lnTo>
                  <a:pt x="14880" y="42669"/>
                </a:lnTo>
                <a:lnTo>
                  <a:pt x="14880" y="42704"/>
                </a:lnTo>
                <a:lnTo>
                  <a:pt x="14891" y="42749"/>
                </a:lnTo>
                <a:lnTo>
                  <a:pt x="12878" y="43921"/>
                </a:lnTo>
                <a:lnTo>
                  <a:pt x="12844" y="43887"/>
                </a:lnTo>
                <a:lnTo>
                  <a:pt x="12810" y="43864"/>
                </a:lnTo>
                <a:lnTo>
                  <a:pt x="12776" y="43841"/>
                </a:lnTo>
                <a:lnTo>
                  <a:pt x="12685" y="43841"/>
                </a:lnTo>
                <a:lnTo>
                  <a:pt x="12650" y="43864"/>
                </a:lnTo>
                <a:lnTo>
                  <a:pt x="12616" y="43887"/>
                </a:lnTo>
                <a:lnTo>
                  <a:pt x="12582" y="43909"/>
                </a:lnTo>
                <a:lnTo>
                  <a:pt x="10535" y="42726"/>
                </a:lnTo>
                <a:lnTo>
                  <a:pt x="10546" y="42669"/>
                </a:lnTo>
                <a:lnTo>
                  <a:pt x="10535" y="42601"/>
                </a:lnTo>
                <a:lnTo>
                  <a:pt x="10500" y="42544"/>
                </a:lnTo>
                <a:lnTo>
                  <a:pt x="10444" y="42499"/>
                </a:lnTo>
                <a:lnTo>
                  <a:pt x="10387" y="42476"/>
                </a:lnTo>
                <a:lnTo>
                  <a:pt x="10387" y="40133"/>
                </a:lnTo>
                <a:lnTo>
                  <a:pt x="10421" y="40121"/>
                </a:lnTo>
                <a:lnTo>
                  <a:pt x="10466" y="40110"/>
                </a:lnTo>
                <a:lnTo>
                  <a:pt x="10500" y="40087"/>
                </a:lnTo>
                <a:lnTo>
                  <a:pt x="10523" y="40053"/>
                </a:lnTo>
                <a:lnTo>
                  <a:pt x="10546" y="40030"/>
                </a:lnTo>
                <a:lnTo>
                  <a:pt x="10569" y="39985"/>
                </a:lnTo>
                <a:lnTo>
                  <a:pt x="10580" y="39951"/>
                </a:lnTo>
                <a:lnTo>
                  <a:pt x="10580" y="39905"/>
                </a:lnTo>
                <a:lnTo>
                  <a:pt x="10580" y="39871"/>
                </a:lnTo>
                <a:lnTo>
                  <a:pt x="10569" y="39826"/>
                </a:lnTo>
                <a:lnTo>
                  <a:pt x="12503" y="38711"/>
                </a:lnTo>
                <a:lnTo>
                  <a:pt x="12548" y="38756"/>
                </a:lnTo>
                <a:lnTo>
                  <a:pt x="12605" y="38790"/>
                </a:lnTo>
                <a:lnTo>
                  <a:pt x="12662" y="38825"/>
                </a:lnTo>
                <a:lnTo>
                  <a:pt x="12798" y="38825"/>
                </a:lnTo>
                <a:lnTo>
                  <a:pt x="12855" y="38790"/>
                </a:lnTo>
                <a:lnTo>
                  <a:pt x="12912" y="38756"/>
                </a:lnTo>
                <a:lnTo>
                  <a:pt x="12958" y="38699"/>
                </a:lnTo>
                <a:close/>
                <a:moveTo>
                  <a:pt x="27131" y="38677"/>
                </a:moveTo>
                <a:lnTo>
                  <a:pt x="29099" y="39814"/>
                </a:lnTo>
                <a:lnTo>
                  <a:pt x="29076" y="39860"/>
                </a:lnTo>
                <a:lnTo>
                  <a:pt x="29076" y="39905"/>
                </a:lnTo>
                <a:lnTo>
                  <a:pt x="29076" y="39951"/>
                </a:lnTo>
                <a:lnTo>
                  <a:pt x="29088" y="39996"/>
                </a:lnTo>
                <a:lnTo>
                  <a:pt x="29111" y="40042"/>
                </a:lnTo>
                <a:lnTo>
                  <a:pt x="29145" y="40076"/>
                </a:lnTo>
                <a:lnTo>
                  <a:pt x="29179" y="40099"/>
                </a:lnTo>
                <a:lnTo>
                  <a:pt x="29213" y="40133"/>
                </a:lnTo>
                <a:lnTo>
                  <a:pt x="29258" y="40144"/>
                </a:lnTo>
                <a:lnTo>
                  <a:pt x="29304" y="40155"/>
                </a:lnTo>
                <a:lnTo>
                  <a:pt x="29304" y="42465"/>
                </a:lnTo>
                <a:lnTo>
                  <a:pt x="29258" y="42465"/>
                </a:lnTo>
                <a:lnTo>
                  <a:pt x="29224" y="42487"/>
                </a:lnTo>
                <a:lnTo>
                  <a:pt x="29202" y="42499"/>
                </a:lnTo>
                <a:lnTo>
                  <a:pt x="29167" y="42522"/>
                </a:lnTo>
                <a:lnTo>
                  <a:pt x="29145" y="42556"/>
                </a:lnTo>
                <a:lnTo>
                  <a:pt x="29133" y="42590"/>
                </a:lnTo>
                <a:lnTo>
                  <a:pt x="29122" y="42624"/>
                </a:lnTo>
                <a:lnTo>
                  <a:pt x="29111" y="42669"/>
                </a:lnTo>
                <a:lnTo>
                  <a:pt x="29122" y="42704"/>
                </a:lnTo>
                <a:lnTo>
                  <a:pt x="29133" y="42738"/>
                </a:lnTo>
                <a:lnTo>
                  <a:pt x="27086" y="43921"/>
                </a:lnTo>
                <a:lnTo>
                  <a:pt x="27063" y="43887"/>
                </a:lnTo>
                <a:lnTo>
                  <a:pt x="27029" y="43864"/>
                </a:lnTo>
                <a:lnTo>
                  <a:pt x="26995" y="43852"/>
                </a:lnTo>
                <a:lnTo>
                  <a:pt x="26949" y="43841"/>
                </a:lnTo>
                <a:lnTo>
                  <a:pt x="26904" y="43852"/>
                </a:lnTo>
                <a:lnTo>
                  <a:pt x="26870" y="43864"/>
                </a:lnTo>
                <a:lnTo>
                  <a:pt x="26836" y="43887"/>
                </a:lnTo>
                <a:lnTo>
                  <a:pt x="26813" y="43921"/>
                </a:lnTo>
                <a:lnTo>
                  <a:pt x="24811" y="42760"/>
                </a:lnTo>
                <a:lnTo>
                  <a:pt x="24822" y="42715"/>
                </a:lnTo>
                <a:lnTo>
                  <a:pt x="24822" y="42669"/>
                </a:lnTo>
                <a:lnTo>
                  <a:pt x="24822" y="42624"/>
                </a:lnTo>
                <a:lnTo>
                  <a:pt x="24811" y="42578"/>
                </a:lnTo>
                <a:lnTo>
                  <a:pt x="24788" y="42533"/>
                </a:lnTo>
                <a:lnTo>
                  <a:pt x="24765" y="42499"/>
                </a:lnTo>
                <a:lnTo>
                  <a:pt x="24731" y="42465"/>
                </a:lnTo>
                <a:lnTo>
                  <a:pt x="24697" y="42442"/>
                </a:lnTo>
                <a:lnTo>
                  <a:pt x="24651" y="42431"/>
                </a:lnTo>
                <a:lnTo>
                  <a:pt x="24606" y="42419"/>
                </a:lnTo>
                <a:lnTo>
                  <a:pt x="24606" y="40087"/>
                </a:lnTo>
                <a:lnTo>
                  <a:pt x="24663" y="40064"/>
                </a:lnTo>
                <a:lnTo>
                  <a:pt x="24708" y="40019"/>
                </a:lnTo>
                <a:lnTo>
                  <a:pt x="24742" y="39973"/>
                </a:lnTo>
                <a:lnTo>
                  <a:pt x="24754" y="39905"/>
                </a:lnTo>
                <a:lnTo>
                  <a:pt x="24742" y="39848"/>
                </a:lnTo>
                <a:lnTo>
                  <a:pt x="26767" y="38688"/>
                </a:lnTo>
                <a:lnTo>
                  <a:pt x="26801" y="38722"/>
                </a:lnTo>
                <a:lnTo>
                  <a:pt x="26847" y="38756"/>
                </a:lnTo>
                <a:lnTo>
                  <a:pt x="26892" y="38768"/>
                </a:lnTo>
                <a:lnTo>
                  <a:pt x="26949" y="38779"/>
                </a:lnTo>
                <a:lnTo>
                  <a:pt x="27006" y="38768"/>
                </a:lnTo>
                <a:lnTo>
                  <a:pt x="27052" y="38756"/>
                </a:lnTo>
                <a:lnTo>
                  <a:pt x="27097" y="38722"/>
                </a:lnTo>
                <a:lnTo>
                  <a:pt x="27131" y="38677"/>
                </a:lnTo>
                <a:close/>
                <a:moveTo>
                  <a:pt x="55593" y="38688"/>
                </a:moveTo>
                <a:lnTo>
                  <a:pt x="57526" y="39803"/>
                </a:lnTo>
                <a:lnTo>
                  <a:pt x="57504" y="39848"/>
                </a:lnTo>
                <a:lnTo>
                  <a:pt x="57504" y="39905"/>
                </a:lnTo>
                <a:lnTo>
                  <a:pt x="57504" y="39962"/>
                </a:lnTo>
                <a:lnTo>
                  <a:pt x="57526" y="40008"/>
                </a:lnTo>
                <a:lnTo>
                  <a:pt x="57549" y="40053"/>
                </a:lnTo>
                <a:lnTo>
                  <a:pt x="57572" y="40087"/>
                </a:lnTo>
                <a:lnTo>
                  <a:pt x="57606" y="40121"/>
                </a:lnTo>
                <a:lnTo>
                  <a:pt x="57651" y="40144"/>
                </a:lnTo>
                <a:lnTo>
                  <a:pt x="57697" y="40167"/>
                </a:lnTo>
                <a:lnTo>
                  <a:pt x="57754" y="40178"/>
                </a:lnTo>
                <a:lnTo>
                  <a:pt x="57754" y="42499"/>
                </a:lnTo>
                <a:lnTo>
                  <a:pt x="57697" y="42522"/>
                </a:lnTo>
                <a:lnTo>
                  <a:pt x="57651" y="42556"/>
                </a:lnTo>
                <a:lnTo>
                  <a:pt x="57617" y="42613"/>
                </a:lnTo>
                <a:lnTo>
                  <a:pt x="57606" y="42669"/>
                </a:lnTo>
                <a:lnTo>
                  <a:pt x="57617" y="42715"/>
                </a:lnTo>
                <a:lnTo>
                  <a:pt x="55524" y="43921"/>
                </a:lnTo>
                <a:lnTo>
                  <a:pt x="55502" y="43898"/>
                </a:lnTo>
                <a:lnTo>
                  <a:pt x="55467" y="43875"/>
                </a:lnTo>
                <a:lnTo>
                  <a:pt x="55433" y="43852"/>
                </a:lnTo>
                <a:lnTo>
                  <a:pt x="55354" y="43852"/>
                </a:lnTo>
                <a:lnTo>
                  <a:pt x="55320" y="43864"/>
                </a:lnTo>
                <a:lnTo>
                  <a:pt x="55285" y="43887"/>
                </a:lnTo>
                <a:lnTo>
                  <a:pt x="55263" y="43921"/>
                </a:lnTo>
                <a:lnTo>
                  <a:pt x="53261" y="42760"/>
                </a:lnTo>
                <a:lnTo>
                  <a:pt x="53283" y="42715"/>
                </a:lnTo>
                <a:lnTo>
                  <a:pt x="53283" y="42669"/>
                </a:lnTo>
                <a:lnTo>
                  <a:pt x="53283" y="42613"/>
                </a:lnTo>
                <a:lnTo>
                  <a:pt x="53272" y="42567"/>
                </a:lnTo>
                <a:lnTo>
                  <a:pt x="53249" y="42533"/>
                </a:lnTo>
                <a:lnTo>
                  <a:pt x="53215" y="42487"/>
                </a:lnTo>
                <a:lnTo>
                  <a:pt x="53181" y="42453"/>
                </a:lnTo>
                <a:lnTo>
                  <a:pt x="53147" y="42431"/>
                </a:lnTo>
                <a:lnTo>
                  <a:pt x="53101" y="42419"/>
                </a:lnTo>
                <a:lnTo>
                  <a:pt x="53056" y="42408"/>
                </a:lnTo>
                <a:lnTo>
                  <a:pt x="53056" y="40110"/>
                </a:lnTo>
                <a:lnTo>
                  <a:pt x="53124" y="40087"/>
                </a:lnTo>
                <a:lnTo>
                  <a:pt x="53181" y="40042"/>
                </a:lnTo>
                <a:lnTo>
                  <a:pt x="53215" y="39985"/>
                </a:lnTo>
                <a:lnTo>
                  <a:pt x="53226" y="39951"/>
                </a:lnTo>
                <a:lnTo>
                  <a:pt x="53226" y="39905"/>
                </a:lnTo>
                <a:lnTo>
                  <a:pt x="53215" y="39837"/>
                </a:lnTo>
                <a:lnTo>
                  <a:pt x="55194" y="38688"/>
                </a:lnTo>
                <a:lnTo>
                  <a:pt x="55229" y="38734"/>
                </a:lnTo>
                <a:lnTo>
                  <a:pt x="55285" y="38768"/>
                </a:lnTo>
                <a:lnTo>
                  <a:pt x="55331" y="38790"/>
                </a:lnTo>
                <a:lnTo>
                  <a:pt x="55388" y="38802"/>
                </a:lnTo>
                <a:lnTo>
                  <a:pt x="55456" y="38790"/>
                </a:lnTo>
                <a:lnTo>
                  <a:pt x="55513" y="38768"/>
                </a:lnTo>
                <a:lnTo>
                  <a:pt x="55558" y="38734"/>
                </a:lnTo>
                <a:lnTo>
                  <a:pt x="55593" y="38688"/>
                </a:lnTo>
                <a:close/>
                <a:moveTo>
                  <a:pt x="69846" y="38699"/>
                </a:moveTo>
                <a:lnTo>
                  <a:pt x="71746" y="39803"/>
                </a:lnTo>
                <a:lnTo>
                  <a:pt x="71723" y="39848"/>
                </a:lnTo>
                <a:lnTo>
                  <a:pt x="71723" y="39905"/>
                </a:lnTo>
                <a:lnTo>
                  <a:pt x="71723" y="39962"/>
                </a:lnTo>
                <a:lnTo>
                  <a:pt x="71746" y="40008"/>
                </a:lnTo>
                <a:lnTo>
                  <a:pt x="71768" y="40053"/>
                </a:lnTo>
                <a:lnTo>
                  <a:pt x="71791" y="40099"/>
                </a:lnTo>
                <a:lnTo>
                  <a:pt x="71825" y="40121"/>
                </a:lnTo>
                <a:lnTo>
                  <a:pt x="71871" y="40155"/>
                </a:lnTo>
                <a:lnTo>
                  <a:pt x="71916" y="40167"/>
                </a:lnTo>
                <a:lnTo>
                  <a:pt x="71973" y="40178"/>
                </a:lnTo>
                <a:lnTo>
                  <a:pt x="71973" y="42453"/>
                </a:lnTo>
                <a:lnTo>
                  <a:pt x="71928" y="42453"/>
                </a:lnTo>
                <a:lnTo>
                  <a:pt x="71893" y="42476"/>
                </a:lnTo>
                <a:lnTo>
                  <a:pt x="71859" y="42487"/>
                </a:lnTo>
                <a:lnTo>
                  <a:pt x="71825" y="42522"/>
                </a:lnTo>
                <a:lnTo>
                  <a:pt x="71802" y="42556"/>
                </a:lnTo>
                <a:lnTo>
                  <a:pt x="71791" y="42590"/>
                </a:lnTo>
                <a:lnTo>
                  <a:pt x="71780" y="42624"/>
                </a:lnTo>
                <a:lnTo>
                  <a:pt x="71768" y="42669"/>
                </a:lnTo>
                <a:lnTo>
                  <a:pt x="71780" y="42704"/>
                </a:lnTo>
                <a:lnTo>
                  <a:pt x="71791" y="42749"/>
                </a:lnTo>
                <a:lnTo>
                  <a:pt x="69766" y="43921"/>
                </a:lnTo>
                <a:lnTo>
                  <a:pt x="69744" y="43887"/>
                </a:lnTo>
                <a:lnTo>
                  <a:pt x="69709" y="43864"/>
                </a:lnTo>
                <a:lnTo>
                  <a:pt x="69664" y="43841"/>
                </a:lnTo>
                <a:lnTo>
                  <a:pt x="69573" y="43841"/>
                </a:lnTo>
                <a:lnTo>
                  <a:pt x="69539" y="43864"/>
                </a:lnTo>
                <a:lnTo>
                  <a:pt x="69505" y="43887"/>
                </a:lnTo>
                <a:lnTo>
                  <a:pt x="69482" y="43909"/>
                </a:lnTo>
                <a:lnTo>
                  <a:pt x="67423" y="42726"/>
                </a:lnTo>
                <a:lnTo>
                  <a:pt x="67434" y="42669"/>
                </a:lnTo>
                <a:lnTo>
                  <a:pt x="67423" y="42601"/>
                </a:lnTo>
                <a:lnTo>
                  <a:pt x="67389" y="42544"/>
                </a:lnTo>
                <a:lnTo>
                  <a:pt x="67343" y="42499"/>
                </a:lnTo>
                <a:lnTo>
                  <a:pt x="67275" y="42476"/>
                </a:lnTo>
                <a:lnTo>
                  <a:pt x="67275" y="40133"/>
                </a:lnTo>
                <a:lnTo>
                  <a:pt x="67321" y="40121"/>
                </a:lnTo>
                <a:lnTo>
                  <a:pt x="67355" y="40110"/>
                </a:lnTo>
                <a:lnTo>
                  <a:pt x="67389" y="40087"/>
                </a:lnTo>
                <a:lnTo>
                  <a:pt x="67423" y="40053"/>
                </a:lnTo>
                <a:lnTo>
                  <a:pt x="67446" y="40030"/>
                </a:lnTo>
                <a:lnTo>
                  <a:pt x="67457" y="39985"/>
                </a:lnTo>
                <a:lnTo>
                  <a:pt x="67468" y="39951"/>
                </a:lnTo>
                <a:lnTo>
                  <a:pt x="67480" y="39905"/>
                </a:lnTo>
                <a:lnTo>
                  <a:pt x="67468" y="39871"/>
                </a:lnTo>
                <a:lnTo>
                  <a:pt x="67457" y="39826"/>
                </a:lnTo>
                <a:lnTo>
                  <a:pt x="69391" y="38711"/>
                </a:lnTo>
                <a:lnTo>
                  <a:pt x="69436" y="38756"/>
                </a:lnTo>
                <a:lnTo>
                  <a:pt x="69493" y="38790"/>
                </a:lnTo>
                <a:lnTo>
                  <a:pt x="69550" y="38825"/>
                </a:lnTo>
                <a:lnTo>
                  <a:pt x="69687" y="38825"/>
                </a:lnTo>
                <a:lnTo>
                  <a:pt x="69755" y="38790"/>
                </a:lnTo>
                <a:lnTo>
                  <a:pt x="69800" y="38756"/>
                </a:lnTo>
                <a:lnTo>
                  <a:pt x="69846" y="38699"/>
                </a:lnTo>
                <a:close/>
                <a:moveTo>
                  <a:pt x="84020" y="38677"/>
                </a:moveTo>
                <a:lnTo>
                  <a:pt x="85988" y="39814"/>
                </a:lnTo>
                <a:lnTo>
                  <a:pt x="85976" y="39860"/>
                </a:lnTo>
                <a:lnTo>
                  <a:pt x="85965" y="39905"/>
                </a:lnTo>
                <a:lnTo>
                  <a:pt x="85976" y="39951"/>
                </a:lnTo>
                <a:lnTo>
                  <a:pt x="85988" y="39996"/>
                </a:lnTo>
                <a:lnTo>
                  <a:pt x="86010" y="40042"/>
                </a:lnTo>
                <a:lnTo>
                  <a:pt x="86033" y="40076"/>
                </a:lnTo>
                <a:lnTo>
                  <a:pt x="86067" y="40099"/>
                </a:lnTo>
                <a:lnTo>
                  <a:pt x="86101" y="40133"/>
                </a:lnTo>
                <a:lnTo>
                  <a:pt x="86147" y="40144"/>
                </a:lnTo>
                <a:lnTo>
                  <a:pt x="86192" y="40155"/>
                </a:lnTo>
                <a:lnTo>
                  <a:pt x="86192" y="42465"/>
                </a:lnTo>
                <a:lnTo>
                  <a:pt x="86158" y="42465"/>
                </a:lnTo>
                <a:lnTo>
                  <a:pt x="86124" y="42487"/>
                </a:lnTo>
                <a:lnTo>
                  <a:pt x="86090" y="42499"/>
                </a:lnTo>
                <a:lnTo>
                  <a:pt x="86056" y="42522"/>
                </a:lnTo>
                <a:lnTo>
                  <a:pt x="86033" y="42556"/>
                </a:lnTo>
                <a:lnTo>
                  <a:pt x="86022" y="42590"/>
                </a:lnTo>
                <a:lnTo>
                  <a:pt x="86010" y="42624"/>
                </a:lnTo>
                <a:lnTo>
                  <a:pt x="85999" y="42669"/>
                </a:lnTo>
                <a:lnTo>
                  <a:pt x="86010" y="42704"/>
                </a:lnTo>
                <a:lnTo>
                  <a:pt x="86022" y="42738"/>
                </a:lnTo>
                <a:lnTo>
                  <a:pt x="83986" y="43921"/>
                </a:lnTo>
                <a:lnTo>
                  <a:pt x="83951" y="43887"/>
                </a:lnTo>
                <a:lnTo>
                  <a:pt x="83917" y="43864"/>
                </a:lnTo>
                <a:lnTo>
                  <a:pt x="83883" y="43852"/>
                </a:lnTo>
                <a:lnTo>
                  <a:pt x="83838" y="43841"/>
                </a:lnTo>
                <a:lnTo>
                  <a:pt x="83804" y="43852"/>
                </a:lnTo>
                <a:lnTo>
                  <a:pt x="83758" y="43864"/>
                </a:lnTo>
                <a:lnTo>
                  <a:pt x="83735" y="43887"/>
                </a:lnTo>
                <a:lnTo>
                  <a:pt x="83701" y="43921"/>
                </a:lnTo>
                <a:lnTo>
                  <a:pt x="81699" y="42760"/>
                </a:lnTo>
                <a:lnTo>
                  <a:pt x="81710" y="42715"/>
                </a:lnTo>
                <a:lnTo>
                  <a:pt x="81722" y="42669"/>
                </a:lnTo>
                <a:lnTo>
                  <a:pt x="81710" y="42624"/>
                </a:lnTo>
                <a:lnTo>
                  <a:pt x="81699" y="42578"/>
                </a:lnTo>
                <a:lnTo>
                  <a:pt x="81676" y="42533"/>
                </a:lnTo>
                <a:lnTo>
                  <a:pt x="81654" y="42499"/>
                </a:lnTo>
                <a:lnTo>
                  <a:pt x="81619" y="42465"/>
                </a:lnTo>
                <a:lnTo>
                  <a:pt x="81585" y="42442"/>
                </a:lnTo>
                <a:lnTo>
                  <a:pt x="81540" y="42431"/>
                </a:lnTo>
                <a:lnTo>
                  <a:pt x="81494" y="42419"/>
                </a:lnTo>
                <a:lnTo>
                  <a:pt x="81494" y="40087"/>
                </a:lnTo>
                <a:lnTo>
                  <a:pt x="81563" y="40064"/>
                </a:lnTo>
                <a:lnTo>
                  <a:pt x="81608" y="40019"/>
                </a:lnTo>
                <a:lnTo>
                  <a:pt x="81631" y="39973"/>
                </a:lnTo>
                <a:lnTo>
                  <a:pt x="81642" y="39905"/>
                </a:lnTo>
                <a:lnTo>
                  <a:pt x="81631" y="39848"/>
                </a:lnTo>
                <a:lnTo>
                  <a:pt x="83656" y="38688"/>
                </a:lnTo>
                <a:lnTo>
                  <a:pt x="83690" y="38722"/>
                </a:lnTo>
                <a:lnTo>
                  <a:pt x="83735" y="38756"/>
                </a:lnTo>
                <a:lnTo>
                  <a:pt x="83781" y="38768"/>
                </a:lnTo>
                <a:lnTo>
                  <a:pt x="83838" y="38779"/>
                </a:lnTo>
                <a:lnTo>
                  <a:pt x="83895" y="38768"/>
                </a:lnTo>
                <a:lnTo>
                  <a:pt x="83951" y="38756"/>
                </a:lnTo>
                <a:lnTo>
                  <a:pt x="83986" y="38722"/>
                </a:lnTo>
                <a:lnTo>
                  <a:pt x="84020" y="38677"/>
                </a:lnTo>
                <a:close/>
                <a:moveTo>
                  <a:pt x="24788" y="42795"/>
                </a:moveTo>
                <a:lnTo>
                  <a:pt x="26790" y="43955"/>
                </a:lnTo>
                <a:lnTo>
                  <a:pt x="26779" y="44012"/>
                </a:lnTo>
                <a:lnTo>
                  <a:pt x="26790" y="44080"/>
                </a:lnTo>
                <a:lnTo>
                  <a:pt x="26824" y="44125"/>
                </a:lnTo>
                <a:lnTo>
                  <a:pt x="26870" y="44171"/>
                </a:lnTo>
                <a:lnTo>
                  <a:pt x="26927" y="44182"/>
                </a:lnTo>
                <a:lnTo>
                  <a:pt x="26927" y="46537"/>
                </a:lnTo>
                <a:lnTo>
                  <a:pt x="26892" y="46548"/>
                </a:lnTo>
                <a:lnTo>
                  <a:pt x="26847" y="46560"/>
                </a:lnTo>
                <a:lnTo>
                  <a:pt x="26813" y="46583"/>
                </a:lnTo>
                <a:lnTo>
                  <a:pt x="26779" y="46605"/>
                </a:lnTo>
                <a:lnTo>
                  <a:pt x="26745" y="46639"/>
                </a:lnTo>
                <a:lnTo>
                  <a:pt x="26733" y="46685"/>
                </a:lnTo>
                <a:lnTo>
                  <a:pt x="26722" y="46730"/>
                </a:lnTo>
                <a:lnTo>
                  <a:pt x="26710" y="46776"/>
                </a:lnTo>
                <a:lnTo>
                  <a:pt x="26722" y="46821"/>
                </a:lnTo>
                <a:lnTo>
                  <a:pt x="26733" y="46867"/>
                </a:lnTo>
                <a:lnTo>
                  <a:pt x="24788" y="47982"/>
                </a:lnTo>
                <a:lnTo>
                  <a:pt x="24754" y="47936"/>
                </a:lnTo>
                <a:lnTo>
                  <a:pt x="24708" y="47902"/>
                </a:lnTo>
                <a:lnTo>
                  <a:pt x="24640" y="47879"/>
                </a:lnTo>
                <a:lnTo>
                  <a:pt x="24583" y="47868"/>
                </a:lnTo>
                <a:lnTo>
                  <a:pt x="24515" y="47879"/>
                </a:lnTo>
                <a:lnTo>
                  <a:pt x="24458" y="47902"/>
                </a:lnTo>
                <a:lnTo>
                  <a:pt x="24413" y="47936"/>
                </a:lnTo>
                <a:lnTo>
                  <a:pt x="24367" y="47982"/>
                </a:lnTo>
                <a:lnTo>
                  <a:pt x="22456" y="46878"/>
                </a:lnTo>
                <a:lnTo>
                  <a:pt x="22467" y="46821"/>
                </a:lnTo>
                <a:lnTo>
                  <a:pt x="22479" y="46776"/>
                </a:lnTo>
                <a:lnTo>
                  <a:pt x="22467" y="46719"/>
                </a:lnTo>
                <a:lnTo>
                  <a:pt x="22456" y="46674"/>
                </a:lnTo>
                <a:lnTo>
                  <a:pt x="22433" y="46628"/>
                </a:lnTo>
                <a:lnTo>
                  <a:pt x="22410" y="46594"/>
                </a:lnTo>
                <a:lnTo>
                  <a:pt x="22365" y="46560"/>
                </a:lnTo>
                <a:lnTo>
                  <a:pt x="22331" y="46537"/>
                </a:lnTo>
                <a:lnTo>
                  <a:pt x="22285" y="46514"/>
                </a:lnTo>
                <a:lnTo>
                  <a:pt x="22240" y="46514"/>
                </a:lnTo>
                <a:lnTo>
                  <a:pt x="22240" y="44262"/>
                </a:lnTo>
                <a:lnTo>
                  <a:pt x="22285" y="44251"/>
                </a:lnTo>
                <a:lnTo>
                  <a:pt x="22319" y="44239"/>
                </a:lnTo>
                <a:lnTo>
                  <a:pt x="22365" y="44205"/>
                </a:lnTo>
                <a:lnTo>
                  <a:pt x="22388" y="44182"/>
                </a:lnTo>
                <a:lnTo>
                  <a:pt x="22422" y="44148"/>
                </a:lnTo>
                <a:lnTo>
                  <a:pt x="22445" y="44103"/>
                </a:lnTo>
                <a:lnTo>
                  <a:pt x="22456" y="44057"/>
                </a:lnTo>
                <a:lnTo>
                  <a:pt x="22456" y="44012"/>
                </a:lnTo>
                <a:lnTo>
                  <a:pt x="22456" y="43966"/>
                </a:lnTo>
                <a:lnTo>
                  <a:pt x="22433" y="43921"/>
                </a:lnTo>
                <a:lnTo>
                  <a:pt x="24378" y="42806"/>
                </a:lnTo>
                <a:lnTo>
                  <a:pt x="24413" y="42851"/>
                </a:lnTo>
                <a:lnTo>
                  <a:pt x="24458" y="42886"/>
                </a:lnTo>
                <a:lnTo>
                  <a:pt x="24515" y="42908"/>
                </a:lnTo>
                <a:lnTo>
                  <a:pt x="24583" y="42920"/>
                </a:lnTo>
                <a:lnTo>
                  <a:pt x="24640" y="42908"/>
                </a:lnTo>
                <a:lnTo>
                  <a:pt x="24697" y="42886"/>
                </a:lnTo>
                <a:lnTo>
                  <a:pt x="24754" y="42851"/>
                </a:lnTo>
                <a:lnTo>
                  <a:pt x="24788" y="42795"/>
                </a:lnTo>
                <a:close/>
                <a:moveTo>
                  <a:pt x="29497" y="42783"/>
                </a:moveTo>
                <a:lnTo>
                  <a:pt x="31499" y="43932"/>
                </a:lnTo>
                <a:lnTo>
                  <a:pt x="31488" y="43978"/>
                </a:lnTo>
                <a:lnTo>
                  <a:pt x="31477" y="44012"/>
                </a:lnTo>
                <a:lnTo>
                  <a:pt x="31488" y="44057"/>
                </a:lnTo>
                <a:lnTo>
                  <a:pt x="31499" y="44091"/>
                </a:lnTo>
                <a:lnTo>
                  <a:pt x="31511" y="44125"/>
                </a:lnTo>
                <a:lnTo>
                  <a:pt x="31534" y="44160"/>
                </a:lnTo>
                <a:lnTo>
                  <a:pt x="31568" y="44182"/>
                </a:lnTo>
                <a:lnTo>
                  <a:pt x="31602" y="44205"/>
                </a:lnTo>
                <a:lnTo>
                  <a:pt x="31636" y="44216"/>
                </a:lnTo>
                <a:lnTo>
                  <a:pt x="31670" y="44216"/>
                </a:lnTo>
                <a:lnTo>
                  <a:pt x="31670" y="46571"/>
                </a:lnTo>
                <a:lnTo>
                  <a:pt x="31636" y="46583"/>
                </a:lnTo>
                <a:lnTo>
                  <a:pt x="31602" y="46594"/>
                </a:lnTo>
                <a:lnTo>
                  <a:pt x="31545" y="46639"/>
                </a:lnTo>
                <a:lnTo>
                  <a:pt x="31499" y="46696"/>
                </a:lnTo>
                <a:lnTo>
                  <a:pt x="31488" y="46730"/>
                </a:lnTo>
                <a:lnTo>
                  <a:pt x="31488" y="46776"/>
                </a:lnTo>
                <a:lnTo>
                  <a:pt x="31488" y="46810"/>
                </a:lnTo>
                <a:lnTo>
                  <a:pt x="31499" y="46844"/>
                </a:lnTo>
                <a:lnTo>
                  <a:pt x="29543" y="47982"/>
                </a:lnTo>
                <a:lnTo>
                  <a:pt x="29497" y="47925"/>
                </a:lnTo>
                <a:lnTo>
                  <a:pt x="29452" y="47891"/>
                </a:lnTo>
                <a:lnTo>
                  <a:pt x="29384" y="47868"/>
                </a:lnTo>
                <a:lnTo>
                  <a:pt x="29315" y="47857"/>
                </a:lnTo>
                <a:lnTo>
                  <a:pt x="29258" y="47868"/>
                </a:lnTo>
                <a:lnTo>
                  <a:pt x="29190" y="47891"/>
                </a:lnTo>
                <a:lnTo>
                  <a:pt x="29145" y="47925"/>
                </a:lnTo>
                <a:lnTo>
                  <a:pt x="29099" y="47970"/>
                </a:lnTo>
                <a:lnTo>
                  <a:pt x="27165" y="46856"/>
                </a:lnTo>
                <a:lnTo>
                  <a:pt x="27177" y="46821"/>
                </a:lnTo>
                <a:lnTo>
                  <a:pt x="27188" y="46776"/>
                </a:lnTo>
                <a:lnTo>
                  <a:pt x="27188" y="46730"/>
                </a:lnTo>
                <a:lnTo>
                  <a:pt x="27165" y="46685"/>
                </a:lnTo>
                <a:lnTo>
                  <a:pt x="27154" y="46651"/>
                </a:lnTo>
                <a:lnTo>
                  <a:pt x="27131" y="46617"/>
                </a:lnTo>
                <a:lnTo>
                  <a:pt x="27097" y="46583"/>
                </a:lnTo>
                <a:lnTo>
                  <a:pt x="27063" y="46560"/>
                </a:lnTo>
                <a:lnTo>
                  <a:pt x="27018" y="46548"/>
                </a:lnTo>
                <a:lnTo>
                  <a:pt x="26972" y="46537"/>
                </a:lnTo>
                <a:lnTo>
                  <a:pt x="26972" y="44182"/>
                </a:lnTo>
                <a:lnTo>
                  <a:pt x="27029" y="44160"/>
                </a:lnTo>
                <a:lnTo>
                  <a:pt x="27074" y="44125"/>
                </a:lnTo>
                <a:lnTo>
                  <a:pt x="27109" y="44080"/>
                </a:lnTo>
                <a:lnTo>
                  <a:pt x="27120" y="44012"/>
                </a:lnTo>
                <a:lnTo>
                  <a:pt x="27109" y="43966"/>
                </a:lnTo>
                <a:lnTo>
                  <a:pt x="29145" y="42783"/>
                </a:lnTo>
                <a:lnTo>
                  <a:pt x="29179" y="42817"/>
                </a:lnTo>
                <a:lnTo>
                  <a:pt x="29224" y="42851"/>
                </a:lnTo>
                <a:lnTo>
                  <a:pt x="29270" y="42863"/>
                </a:lnTo>
                <a:lnTo>
                  <a:pt x="29315" y="42874"/>
                </a:lnTo>
                <a:lnTo>
                  <a:pt x="29372" y="42863"/>
                </a:lnTo>
                <a:lnTo>
                  <a:pt x="29418" y="42851"/>
                </a:lnTo>
                <a:lnTo>
                  <a:pt x="29463" y="42817"/>
                </a:lnTo>
                <a:lnTo>
                  <a:pt x="29497" y="42783"/>
                </a:lnTo>
                <a:close/>
                <a:moveTo>
                  <a:pt x="38973" y="42772"/>
                </a:moveTo>
                <a:lnTo>
                  <a:pt x="40930" y="43909"/>
                </a:lnTo>
                <a:lnTo>
                  <a:pt x="40907" y="43955"/>
                </a:lnTo>
                <a:lnTo>
                  <a:pt x="40896" y="44012"/>
                </a:lnTo>
                <a:lnTo>
                  <a:pt x="40907" y="44069"/>
                </a:lnTo>
                <a:lnTo>
                  <a:pt x="40918" y="44114"/>
                </a:lnTo>
                <a:lnTo>
                  <a:pt x="40941" y="44160"/>
                </a:lnTo>
                <a:lnTo>
                  <a:pt x="40975" y="44205"/>
                </a:lnTo>
                <a:lnTo>
                  <a:pt x="41009" y="44228"/>
                </a:lnTo>
                <a:lnTo>
                  <a:pt x="41055" y="44262"/>
                </a:lnTo>
                <a:lnTo>
                  <a:pt x="41100" y="44273"/>
                </a:lnTo>
                <a:lnTo>
                  <a:pt x="41157" y="44285"/>
                </a:lnTo>
                <a:lnTo>
                  <a:pt x="41157" y="46526"/>
                </a:lnTo>
                <a:lnTo>
                  <a:pt x="41112" y="46537"/>
                </a:lnTo>
                <a:lnTo>
                  <a:pt x="41066" y="46548"/>
                </a:lnTo>
                <a:lnTo>
                  <a:pt x="41021" y="46571"/>
                </a:lnTo>
                <a:lnTo>
                  <a:pt x="40987" y="46605"/>
                </a:lnTo>
                <a:lnTo>
                  <a:pt x="40964" y="46639"/>
                </a:lnTo>
                <a:lnTo>
                  <a:pt x="40941" y="46685"/>
                </a:lnTo>
                <a:lnTo>
                  <a:pt x="40930" y="46719"/>
                </a:lnTo>
                <a:lnTo>
                  <a:pt x="40930" y="46776"/>
                </a:lnTo>
                <a:lnTo>
                  <a:pt x="40930" y="46821"/>
                </a:lnTo>
                <a:lnTo>
                  <a:pt x="40941" y="46867"/>
                </a:lnTo>
                <a:lnTo>
                  <a:pt x="39007" y="47982"/>
                </a:lnTo>
                <a:lnTo>
                  <a:pt x="38973" y="47936"/>
                </a:lnTo>
                <a:lnTo>
                  <a:pt x="38916" y="47902"/>
                </a:lnTo>
                <a:lnTo>
                  <a:pt x="38859" y="47879"/>
                </a:lnTo>
                <a:lnTo>
                  <a:pt x="38802" y="47868"/>
                </a:lnTo>
                <a:lnTo>
                  <a:pt x="38734" y="47879"/>
                </a:lnTo>
                <a:lnTo>
                  <a:pt x="38677" y="47902"/>
                </a:lnTo>
                <a:lnTo>
                  <a:pt x="38632" y="47936"/>
                </a:lnTo>
                <a:lnTo>
                  <a:pt x="38598" y="47982"/>
                </a:lnTo>
                <a:lnTo>
                  <a:pt x="36652" y="46867"/>
                </a:lnTo>
                <a:lnTo>
                  <a:pt x="36675" y="46821"/>
                </a:lnTo>
                <a:lnTo>
                  <a:pt x="36675" y="46776"/>
                </a:lnTo>
                <a:lnTo>
                  <a:pt x="36675" y="46730"/>
                </a:lnTo>
                <a:lnTo>
                  <a:pt x="36652" y="46685"/>
                </a:lnTo>
                <a:lnTo>
                  <a:pt x="36641" y="46639"/>
                </a:lnTo>
                <a:lnTo>
                  <a:pt x="36607" y="46605"/>
                </a:lnTo>
                <a:lnTo>
                  <a:pt x="36584" y="46583"/>
                </a:lnTo>
                <a:lnTo>
                  <a:pt x="36539" y="46560"/>
                </a:lnTo>
                <a:lnTo>
                  <a:pt x="36505" y="46537"/>
                </a:lnTo>
                <a:lnTo>
                  <a:pt x="36459" y="46526"/>
                </a:lnTo>
                <a:lnTo>
                  <a:pt x="36459" y="44216"/>
                </a:lnTo>
                <a:lnTo>
                  <a:pt x="36527" y="44194"/>
                </a:lnTo>
                <a:lnTo>
                  <a:pt x="36584" y="44148"/>
                </a:lnTo>
                <a:lnTo>
                  <a:pt x="36630" y="44091"/>
                </a:lnTo>
                <a:lnTo>
                  <a:pt x="36630" y="44057"/>
                </a:lnTo>
                <a:lnTo>
                  <a:pt x="36641" y="44012"/>
                </a:lnTo>
                <a:lnTo>
                  <a:pt x="36630" y="43978"/>
                </a:lnTo>
                <a:lnTo>
                  <a:pt x="36630" y="43943"/>
                </a:lnTo>
                <a:lnTo>
                  <a:pt x="38632" y="42783"/>
                </a:lnTo>
                <a:lnTo>
                  <a:pt x="38666" y="42817"/>
                </a:lnTo>
                <a:lnTo>
                  <a:pt x="38700" y="42851"/>
                </a:lnTo>
                <a:lnTo>
                  <a:pt x="38746" y="42863"/>
                </a:lnTo>
                <a:lnTo>
                  <a:pt x="38802" y="42874"/>
                </a:lnTo>
                <a:lnTo>
                  <a:pt x="38848" y="42863"/>
                </a:lnTo>
                <a:lnTo>
                  <a:pt x="38905" y="42851"/>
                </a:lnTo>
                <a:lnTo>
                  <a:pt x="38939" y="42817"/>
                </a:lnTo>
                <a:lnTo>
                  <a:pt x="38973" y="42772"/>
                </a:lnTo>
                <a:close/>
                <a:moveTo>
                  <a:pt x="48460" y="42783"/>
                </a:moveTo>
                <a:lnTo>
                  <a:pt x="50485" y="43943"/>
                </a:lnTo>
                <a:lnTo>
                  <a:pt x="50474" y="43978"/>
                </a:lnTo>
                <a:lnTo>
                  <a:pt x="50462" y="44012"/>
                </a:lnTo>
                <a:lnTo>
                  <a:pt x="50474" y="44046"/>
                </a:lnTo>
                <a:lnTo>
                  <a:pt x="50485" y="44080"/>
                </a:lnTo>
                <a:lnTo>
                  <a:pt x="50519" y="44137"/>
                </a:lnTo>
                <a:lnTo>
                  <a:pt x="50565" y="44182"/>
                </a:lnTo>
                <a:lnTo>
                  <a:pt x="50633" y="44194"/>
                </a:lnTo>
                <a:lnTo>
                  <a:pt x="50633" y="46571"/>
                </a:lnTo>
                <a:lnTo>
                  <a:pt x="50599" y="46571"/>
                </a:lnTo>
                <a:lnTo>
                  <a:pt x="50565" y="46594"/>
                </a:lnTo>
                <a:lnTo>
                  <a:pt x="50530" y="46605"/>
                </a:lnTo>
                <a:lnTo>
                  <a:pt x="50496" y="46628"/>
                </a:lnTo>
                <a:lnTo>
                  <a:pt x="50474" y="46662"/>
                </a:lnTo>
                <a:lnTo>
                  <a:pt x="50462" y="46696"/>
                </a:lnTo>
                <a:lnTo>
                  <a:pt x="50451" y="46730"/>
                </a:lnTo>
                <a:lnTo>
                  <a:pt x="50451" y="46776"/>
                </a:lnTo>
                <a:lnTo>
                  <a:pt x="50451" y="46810"/>
                </a:lnTo>
                <a:lnTo>
                  <a:pt x="50462" y="46844"/>
                </a:lnTo>
                <a:lnTo>
                  <a:pt x="48506" y="47982"/>
                </a:lnTo>
                <a:lnTo>
                  <a:pt x="48460" y="47925"/>
                </a:lnTo>
                <a:lnTo>
                  <a:pt x="48415" y="47891"/>
                </a:lnTo>
                <a:lnTo>
                  <a:pt x="48346" y="47868"/>
                </a:lnTo>
                <a:lnTo>
                  <a:pt x="48278" y="47857"/>
                </a:lnTo>
                <a:lnTo>
                  <a:pt x="48210" y="47868"/>
                </a:lnTo>
                <a:lnTo>
                  <a:pt x="48153" y="47891"/>
                </a:lnTo>
                <a:lnTo>
                  <a:pt x="48096" y="47925"/>
                </a:lnTo>
                <a:lnTo>
                  <a:pt x="48062" y="47970"/>
                </a:lnTo>
                <a:lnTo>
                  <a:pt x="46140" y="46867"/>
                </a:lnTo>
                <a:lnTo>
                  <a:pt x="46151" y="46821"/>
                </a:lnTo>
                <a:lnTo>
                  <a:pt x="46151" y="46776"/>
                </a:lnTo>
                <a:lnTo>
                  <a:pt x="46151" y="46730"/>
                </a:lnTo>
                <a:lnTo>
                  <a:pt x="46140" y="46685"/>
                </a:lnTo>
                <a:lnTo>
                  <a:pt x="46117" y="46639"/>
                </a:lnTo>
                <a:lnTo>
                  <a:pt x="46094" y="46605"/>
                </a:lnTo>
                <a:lnTo>
                  <a:pt x="46060" y="46583"/>
                </a:lnTo>
                <a:lnTo>
                  <a:pt x="46026" y="46560"/>
                </a:lnTo>
                <a:lnTo>
                  <a:pt x="45980" y="46537"/>
                </a:lnTo>
                <a:lnTo>
                  <a:pt x="45946" y="46526"/>
                </a:lnTo>
                <a:lnTo>
                  <a:pt x="45946" y="44239"/>
                </a:lnTo>
                <a:lnTo>
                  <a:pt x="45980" y="44239"/>
                </a:lnTo>
                <a:lnTo>
                  <a:pt x="46026" y="44216"/>
                </a:lnTo>
                <a:lnTo>
                  <a:pt x="46060" y="44194"/>
                </a:lnTo>
                <a:lnTo>
                  <a:pt x="46083" y="44171"/>
                </a:lnTo>
                <a:lnTo>
                  <a:pt x="46105" y="44137"/>
                </a:lnTo>
                <a:lnTo>
                  <a:pt x="46128" y="44103"/>
                </a:lnTo>
                <a:lnTo>
                  <a:pt x="46140" y="44057"/>
                </a:lnTo>
                <a:lnTo>
                  <a:pt x="46140" y="44012"/>
                </a:lnTo>
                <a:lnTo>
                  <a:pt x="46140" y="43966"/>
                </a:lnTo>
                <a:lnTo>
                  <a:pt x="46128" y="43932"/>
                </a:lnTo>
                <a:lnTo>
                  <a:pt x="48108" y="42795"/>
                </a:lnTo>
                <a:lnTo>
                  <a:pt x="48130" y="42829"/>
                </a:lnTo>
                <a:lnTo>
                  <a:pt x="48176" y="42863"/>
                </a:lnTo>
                <a:lnTo>
                  <a:pt x="48221" y="42874"/>
                </a:lnTo>
                <a:lnTo>
                  <a:pt x="48278" y="42886"/>
                </a:lnTo>
                <a:lnTo>
                  <a:pt x="48335" y="42874"/>
                </a:lnTo>
                <a:lnTo>
                  <a:pt x="48381" y="42851"/>
                </a:lnTo>
                <a:lnTo>
                  <a:pt x="48426" y="42817"/>
                </a:lnTo>
                <a:lnTo>
                  <a:pt x="48460" y="42783"/>
                </a:lnTo>
                <a:close/>
                <a:moveTo>
                  <a:pt x="57902" y="42760"/>
                </a:moveTo>
                <a:lnTo>
                  <a:pt x="59949" y="43943"/>
                </a:lnTo>
                <a:lnTo>
                  <a:pt x="59938" y="43978"/>
                </a:lnTo>
                <a:lnTo>
                  <a:pt x="59938" y="44012"/>
                </a:lnTo>
                <a:lnTo>
                  <a:pt x="59938" y="44057"/>
                </a:lnTo>
                <a:lnTo>
                  <a:pt x="59949" y="44091"/>
                </a:lnTo>
                <a:lnTo>
                  <a:pt x="59961" y="44125"/>
                </a:lnTo>
                <a:lnTo>
                  <a:pt x="59983" y="44148"/>
                </a:lnTo>
                <a:lnTo>
                  <a:pt x="60052" y="44194"/>
                </a:lnTo>
                <a:lnTo>
                  <a:pt x="60086" y="44216"/>
                </a:lnTo>
                <a:lnTo>
                  <a:pt x="60120" y="44216"/>
                </a:lnTo>
                <a:lnTo>
                  <a:pt x="60120" y="46537"/>
                </a:lnTo>
                <a:lnTo>
                  <a:pt x="60074" y="46537"/>
                </a:lnTo>
                <a:lnTo>
                  <a:pt x="60029" y="46560"/>
                </a:lnTo>
                <a:lnTo>
                  <a:pt x="59995" y="46583"/>
                </a:lnTo>
                <a:lnTo>
                  <a:pt x="59961" y="46605"/>
                </a:lnTo>
                <a:lnTo>
                  <a:pt x="59938" y="46639"/>
                </a:lnTo>
                <a:lnTo>
                  <a:pt x="59915" y="46685"/>
                </a:lnTo>
                <a:lnTo>
                  <a:pt x="59904" y="46730"/>
                </a:lnTo>
                <a:lnTo>
                  <a:pt x="59904" y="46776"/>
                </a:lnTo>
                <a:lnTo>
                  <a:pt x="59904" y="46821"/>
                </a:lnTo>
                <a:lnTo>
                  <a:pt x="59915" y="46867"/>
                </a:lnTo>
                <a:lnTo>
                  <a:pt x="57970" y="47982"/>
                </a:lnTo>
                <a:lnTo>
                  <a:pt x="57936" y="47936"/>
                </a:lnTo>
                <a:lnTo>
                  <a:pt x="57890" y="47902"/>
                </a:lnTo>
                <a:lnTo>
                  <a:pt x="57833" y="47879"/>
                </a:lnTo>
                <a:lnTo>
                  <a:pt x="57708" y="47879"/>
                </a:lnTo>
                <a:lnTo>
                  <a:pt x="57651" y="47902"/>
                </a:lnTo>
                <a:lnTo>
                  <a:pt x="57606" y="47936"/>
                </a:lnTo>
                <a:lnTo>
                  <a:pt x="57572" y="47982"/>
                </a:lnTo>
                <a:lnTo>
                  <a:pt x="55627" y="46867"/>
                </a:lnTo>
                <a:lnTo>
                  <a:pt x="55638" y="46821"/>
                </a:lnTo>
                <a:lnTo>
                  <a:pt x="55649" y="46776"/>
                </a:lnTo>
                <a:lnTo>
                  <a:pt x="55638" y="46719"/>
                </a:lnTo>
                <a:lnTo>
                  <a:pt x="55627" y="46685"/>
                </a:lnTo>
                <a:lnTo>
                  <a:pt x="55615" y="46639"/>
                </a:lnTo>
                <a:lnTo>
                  <a:pt x="55581" y="46605"/>
                </a:lnTo>
                <a:lnTo>
                  <a:pt x="55547" y="46571"/>
                </a:lnTo>
                <a:lnTo>
                  <a:pt x="55513" y="46548"/>
                </a:lnTo>
                <a:lnTo>
                  <a:pt x="55467" y="46526"/>
                </a:lnTo>
                <a:lnTo>
                  <a:pt x="55422" y="46514"/>
                </a:lnTo>
                <a:lnTo>
                  <a:pt x="55422" y="44171"/>
                </a:lnTo>
                <a:lnTo>
                  <a:pt x="55479" y="44160"/>
                </a:lnTo>
                <a:lnTo>
                  <a:pt x="55524" y="44125"/>
                </a:lnTo>
                <a:lnTo>
                  <a:pt x="55547" y="44069"/>
                </a:lnTo>
                <a:lnTo>
                  <a:pt x="55558" y="44012"/>
                </a:lnTo>
                <a:lnTo>
                  <a:pt x="55547" y="43966"/>
                </a:lnTo>
                <a:lnTo>
                  <a:pt x="57640" y="42760"/>
                </a:lnTo>
                <a:lnTo>
                  <a:pt x="57663" y="42795"/>
                </a:lnTo>
                <a:lnTo>
                  <a:pt x="57697" y="42817"/>
                </a:lnTo>
                <a:lnTo>
                  <a:pt x="57731" y="42829"/>
                </a:lnTo>
                <a:lnTo>
                  <a:pt x="57811" y="42829"/>
                </a:lnTo>
                <a:lnTo>
                  <a:pt x="57845" y="42817"/>
                </a:lnTo>
                <a:lnTo>
                  <a:pt x="57879" y="42795"/>
                </a:lnTo>
                <a:lnTo>
                  <a:pt x="57902" y="42760"/>
                </a:lnTo>
                <a:close/>
                <a:moveTo>
                  <a:pt x="81676" y="42795"/>
                </a:moveTo>
                <a:lnTo>
                  <a:pt x="83678" y="43955"/>
                </a:lnTo>
                <a:lnTo>
                  <a:pt x="83667" y="44012"/>
                </a:lnTo>
                <a:lnTo>
                  <a:pt x="83678" y="44080"/>
                </a:lnTo>
                <a:lnTo>
                  <a:pt x="83713" y="44125"/>
                </a:lnTo>
                <a:lnTo>
                  <a:pt x="83758" y="44171"/>
                </a:lnTo>
                <a:lnTo>
                  <a:pt x="83826" y="44182"/>
                </a:lnTo>
                <a:lnTo>
                  <a:pt x="83826" y="46537"/>
                </a:lnTo>
                <a:lnTo>
                  <a:pt x="83781" y="46548"/>
                </a:lnTo>
                <a:lnTo>
                  <a:pt x="83735" y="46560"/>
                </a:lnTo>
                <a:lnTo>
                  <a:pt x="83701" y="46583"/>
                </a:lnTo>
                <a:lnTo>
                  <a:pt x="83667" y="46605"/>
                </a:lnTo>
                <a:lnTo>
                  <a:pt x="83644" y="46639"/>
                </a:lnTo>
                <a:lnTo>
                  <a:pt x="83622" y="46685"/>
                </a:lnTo>
                <a:lnTo>
                  <a:pt x="83610" y="46730"/>
                </a:lnTo>
                <a:lnTo>
                  <a:pt x="83599" y="46776"/>
                </a:lnTo>
                <a:lnTo>
                  <a:pt x="83610" y="46821"/>
                </a:lnTo>
                <a:lnTo>
                  <a:pt x="83622" y="46867"/>
                </a:lnTo>
                <a:lnTo>
                  <a:pt x="81688" y="47982"/>
                </a:lnTo>
                <a:lnTo>
                  <a:pt x="81642" y="47936"/>
                </a:lnTo>
                <a:lnTo>
                  <a:pt x="81597" y="47902"/>
                </a:lnTo>
                <a:lnTo>
                  <a:pt x="81540" y="47879"/>
                </a:lnTo>
                <a:lnTo>
                  <a:pt x="81472" y="47868"/>
                </a:lnTo>
                <a:lnTo>
                  <a:pt x="81403" y="47879"/>
                </a:lnTo>
                <a:lnTo>
                  <a:pt x="81346" y="47902"/>
                </a:lnTo>
                <a:lnTo>
                  <a:pt x="81301" y="47936"/>
                </a:lnTo>
                <a:lnTo>
                  <a:pt x="81255" y="47982"/>
                </a:lnTo>
                <a:lnTo>
                  <a:pt x="79344" y="46878"/>
                </a:lnTo>
                <a:lnTo>
                  <a:pt x="79356" y="46821"/>
                </a:lnTo>
                <a:lnTo>
                  <a:pt x="79367" y="46776"/>
                </a:lnTo>
                <a:lnTo>
                  <a:pt x="79356" y="46719"/>
                </a:lnTo>
                <a:lnTo>
                  <a:pt x="79344" y="46674"/>
                </a:lnTo>
                <a:lnTo>
                  <a:pt x="79322" y="46628"/>
                </a:lnTo>
                <a:lnTo>
                  <a:pt x="79299" y="46594"/>
                </a:lnTo>
                <a:lnTo>
                  <a:pt x="79265" y="46560"/>
                </a:lnTo>
                <a:lnTo>
                  <a:pt x="79219" y="46537"/>
                </a:lnTo>
                <a:lnTo>
                  <a:pt x="79174" y="46514"/>
                </a:lnTo>
                <a:lnTo>
                  <a:pt x="79128" y="46514"/>
                </a:lnTo>
                <a:lnTo>
                  <a:pt x="79128" y="44262"/>
                </a:lnTo>
                <a:lnTo>
                  <a:pt x="79174" y="44251"/>
                </a:lnTo>
                <a:lnTo>
                  <a:pt x="79219" y="44239"/>
                </a:lnTo>
                <a:lnTo>
                  <a:pt x="79253" y="44205"/>
                </a:lnTo>
                <a:lnTo>
                  <a:pt x="79287" y="44182"/>
                </a:lnTo>
                <a:lnTo>
                  <a:pt x="79310" y="44148"/>
                </a:lnTo>
                <a:lnTo>
                  <a:pt x="79333" y="44103"/>
                </a:lnTo>
                <a:lnTo>
                  <a:pt x="79344" y="44057"/>
                </a:lnTo>
                <a:lnTo>
                  <a:pt x="79344" y="44012"/>
                </a:lnTo>
                <a:lnTo>
                  <a:pt x="79344" y="43966"/>
                </a:lnTo>
                <a:lnTo>
                  <a:pt x="79333" y="43921"/>
                </a:lnTo>
                <a:lnTo>
                  <a:pt x="81267" y="42806"/>
                </a:lnTo>
                <a:lnTo>
                  <a:pt x="81301" y="42851"/>
                </a:lnTo>
                <a:lnTo>
                  <a:pt x="81346" y="42886"/>
                </a:lnTo>
                <a:lnTo>
                  <a:pt x="81403" y="42908"/>
                </a:lnTo>
                <a:lnTo>
                  <a:pt x="81472" y="42920"/>
                </a:lnTo>
                <a:lnTo>
                  <a:pt x="81540" y="42908"/>
                </a:lnTo>
                <a:lnTo>
                  <a:pt x="81597" y="42886"/>
                </a:lnTo>
                <a:lnTo>
                  <a:pt x="81642" y="42851"/>
                </a:lnTo>
                <a:lnTo>
                  <a:pt x="81676" y="42795"/>
                </a:lnTo>
                <a:close/>
                <a:moveTo>
                  <a:pt x="5825" y="42806"/>
                </a:moveTo>
                <a:lnTo>
                  <a:pt x="7827" y="43955"/>
                </a:lnTo>
                <a:lnTo>
                  <a:pt x="7816" y="44012"/>
                </a:lnTo>
                <a:lnTo>
                  <a:pt x="7827" y="44080"/>
                </a:lnTo>
                <a:lnTo>
                  <a:pt x="7861" y="44137"/>
                </a:lnTo>
                <a:lnTo>
                  <a:pt x="7907" y="44171"/>
                </a:lnTo>
                <a:lnTo>
                  <a:pt x="7964" y="44194"/>
                </a:lnTo>
                <a:lnTo>
                  <a:pt x="7964" y="46526"/>
                </a:lnTo>
                <a:lnTo>
                  <a:pt x="7918" y="46537"/>
                </a:lnTo>
                <a:lnTo>
                  <a:pt x="7884" y="46548"/>
                </a:lnTo>
                <a:lnTo>
                  <a:pt x="7839" y="46571"/>
                </a:lnTo>
                <a:lnTo>
                  <a:pt x="7804" y="46605"/>
                </a:lnTo>
                <a:lnTo>
                  <a:pt x="7782" y="46639"/>
                </a:lnTo>
                <a:lnTo>
                  <a:pt x="7759" y="46685"/>
                </a:lnTo>
                <a:lnTo>
                  <a:pt x="7748" y="46719"/>
                </a:lnTo>
                <a:lnTo>
                  <a:pt x="7736" y="46776"/>
                </a:lnTo>
                <a:lnTo>
                  <a:pt x="7748" y="46821"/>
                </a:lnTo>
                <a:lnTo>
                  <a:pt x="7759" y="46867"/>
                </a:lnTo>
                <a:lnTo>
                  <a:pt x="5802" y="47993"/>
                </a:lnTo>
                <a:lnTo>
                  <a:pt x="5768" y="47959"/>
                </a:lnTo>
                <a:lnTo>
                  <a:pt x="5723" y="47925"/>
                </a:lnTo>
                <a:lnTo>
                  <a:pt x="5677" y="47902"/>
                </a:lnTo>
                <a:lnTo>
                  <a:pt x="5564" y="47902"/>
                </a:lnTo>
                <a:lnTo>
                  <a:pt x="5518" y="47925"/>
                </a:lnTo>
                <a:lnTo>
                  <a:pt x="5473" y="47959"/>
                </a:lnTo>
                <a:lnTo>
                  <a:pt x="5438" y="47993"/>
                </a:lnTo>
                <a:lnTo>
                  <a:pt x="3470" y="46867"/>
                </a:lnTo>
                <a:lnTo>
                  <a:pt x="3482" y="46821"/>
                </a:lnTo>
                <a:lnTo>
                  <a:pt x="3493" y="46776"/>
                </a:lnTo>
                <a:lnTo>
                  <a:pt x="3482" y="46730"/>
                </a:lnTo>
                <a:lnTo>
                  <a:pt x="3470" y="46685"/>
                </a:lnTo>
                <a:lnTo>
                  <a:pt x="3459" y="46639"/>
                </a:lnTo>
                <a:lnTo>
                  <a:pt x="3425" y="46605"/>
                </a:lnTo>
                <a:lnTo>
                  <a:pt x="3391" y="46583"/>
                </a:lnTo>
                <a:lnTo>
                  <a:pt x="3357" y="46560"/>
                </a:lnTo>
                <a:lnTo>
                  <a:pt x="3323" y="46537"/>
                </a:lnTo>
                <a:lnTo>
                  <a:pt x="3277" y="46537"/>
                </a:lnTo>
                <a:lnTo>
                  <a:pt x="3277" y="44216"/>
                </a:lnTo>
                <a:lnTo>
                  <a:pt x="3311" y="44216"/>
                </a:lnTo>
                <a:lnTo>
                  <a:pt x="3345" y="44194"/>
                </a:lnTo>
                <a:lnTo>
                  <a:pt x="3402" y="44148"/>
                </a:lnTo>
                <a:lnTo>
                  <a:pt x="3436" y="44091"/>
                </a:lnTo>
                <a:lnTo>
                  <a:pt x="3448" y="44057"/>
                </a:lnTo>
                <a:lnTo>
                  <a:pt x="3459" y="44012"/>
                </a:lnTo>
                <a:lnTo>
                  <a:pt x="3448" y="43978"/>
                </a:lnTo>
                <a:lnTo>
                  <a:pt x="3436" y="43943"/>
                </a:lnTo>
                <a:lnTo>
                  <a:pt x="5404" y="42806"/>
                </a:lnTo>
                <a:lnTo>
                  <a:pt x="5450" y="42851"/>
                </a:lnTo>
                <a:lnTo>
                  <a:pt x="5495" y="42886"/>
                </a:lnTo>
                <a:lnTo>
                  <a:pt x="5552" y="42908"/>
                </a:lnTo>
                <a:lnTo>
                  <a:pt x="5620" y="42920"/>
                </a:lnTo>
                <a:lnTo>
                  <a:pt x="5689" y="42908"/>
                </a:lnTo>
                <a:lnTo>
                  <a:pt x="5746" y="42886"/>
                </a:lnTo>
                <a:lnTo>
                  <a:pt x="5791" y="42851"/>
                </a:lnTo>
                <a:lnTo>
                  <a:pt x="5825" y="42806"/>
                </a:lnTo>
                <a:close/>
                <a:moveTo>
                  <a:pt x="15278" y="42783"/>
                </a:moveTo>
                <a:lnTo>
                  <a:pt x="17269" y="43932"/>
                </a:lnTo>
                <a:lnTo>
                  <a:pt x="17257" y="43966"/>
                </a:lnTo>
                <a:lnTo>
                  <a:pt x="17246" y="44012"/>
                </a:lnTo>
                <a:lnTo>
                  <a:pt x="17257" y="44057"/>
                </a:lnTo>
                <a:lnTo>
                  <a:pt x="17269" y="44091"/>
                </a:lnTo>
                <a:lnTo>
                  <a:pt x="17280" y="44137"/>
                </a:lnTo>
                <a:lnTo>
                  <a:pt x="17303" y="44160"/>
                </a:lnTo>
                <a:lnTo>
                  <a:pt x="17337" y="44194"/>
                </a:lnTo>
                <a:lnTo>
                  <a:pt x="17371" y="44216"/>
                </a:lnTo>
                <a:lnTo>
                  <a:pt x="17405" y="44228"/>
                </a:lnTo>
                <a:lnTo>
                  <a:pt x="17451" y="44228"/>
                </a:lnTo>
                <a:lnTo>
                  <a:pt x="17451" y="46594"/>
                </a:lnTo>
                <a:lnTo>
                  <a:pt x="17383" y="46617"/>
                </a:lnTo>
                <a:lnTo>
                  <a:pt x="17337" y="46651"/>
                </a:lnTo>
                <a:lnTo>
                  <a:pt x="17303" y="46708"/>
                </a:lnTo>
                <a:lnTo>
                  <a:pt x="17292" y="46776"/>
                </a:lnTo>
                <a:lnTo>
                  <a:pt x="17303" y="46833"/>
                </a:lnTo>
                <a:lnTo>
                  <a:pt x="15289" y="47993"/>
                </a:lnTo>
                <a:lnTo>
                  <a:pt x="15255" y="47959"/>
                </a:lnTo>
                <a:lnTo>
                  <a:pt x="15210" y="47925"/>
                </a:lnTo>
                <a:lnTo>
                  <a:pt x="15153" y="47902"/>
                </a:lnTo>
                <a:lnTo>
                  <a:pt x="15096" y="47891"/>
                </a:lnTo>
                <a:lnTo>
                  <a:pt x="15039" y="47902"/>
                </a:lnTo>
                <a:lnTo>
                  <a:pt x="14994" y="47925"/>
                </a:lnTo>
                <a:lnTo>
                  <a:pt x="14948" y="47948"/>
                </a:lnTo>
                <a:lnTo>
                  <a:pt x="14914" y="47993"/>
                </a:lnTo>
                <a:lnTo>
                  <a:pt x="12935" y="46856"/>
                </a:lnTo>
                <a:lnTo>
                  <a:pt x="12946" y="46810"/>
                </a:lnTo>
                <a:lnTo>
                  <a:pt x="12946" y="46776"/>
                </a:lnTo>
                <a:lnTo>
                  <a:pt x="12946" y="46730"/>
                </a:lnTo>
                <a:lnTo>
                  <a:pt x="12935" y="46696"/>
                </a:lnTo>
                <a:lnTo>
                  <a:pt x="12912" y="46662"/>
                </a:lnTo>
                <a:lnTo>
                  <a:pt x="12889" y="46628"/>
                </a:lnTo>
                <a:lnTo>
                  <a:pt x="12867" y="46605"/>
                </a:lnTo>
                <a:lnTo>
                  <a:pt x="12832" y="46583"/>
                </a:lnTo>
                <a:lnTo>
                  <a:pt x="12798" y="46560"/>
                </a:lnTo>
                <a:lnTo>
                  <a:pt x="12753" y="46560"/>
                </a:lnTo>
                <a:lnTo>
                  <a:pt x="12753" y="44182"/>
                </a:lnTo>
                <a:lnTo>
                  <a:pt x="12810" y="44171"/>
                </a:lnTo>
                <a:lnTo>
                  <a:pt x="12867" y="44125"/>
                </a:lnTo>
                <a:lnTo>
                  <a:pt x="12889" y="44080"/>
                </a:lnTo>
                <a:lnTo>
                  <a:pt x="12901" y="44012"/>
                </a:lnTo>
                <a:lnTo>
                  <a:pt x="12889" y="43955"/>
                </a:lnTo>
                <a:lnTo>
                  <a:pt x="14914" y="42783"/>
                </a:lnTo>
                <a:lnTo>
                  <a:pt x="14948" y="42829"/>
                </a:lnTo>
                <a:lnTo>
                  <a:pt x="14994" y="42863"/>
                </a:lnTo>
                <a:lnTo>
                  <a:pt x="15039" y="42874"/>
                </a:lnTo>
                <a:lnTo>
                  <a:pt x="15096" y="42886"/>
                </a:lnTo>
                <a:lnTo>
                  <a:pt x="15153" y="42874"/>
                </a:lnTo>
                <a:lnTo>
                  <a:pt x="15210" y="42863"/>
                </a:lnTo>
                <a:lnTo>
                  <a:pt x="15244" y="42829"/>
                </a:lnTo>
                <a:lnTo>
                  <a:pt x="15278" y="42783"/>
                </a:lnTo>
                <a:close/>
                <a:moveTo>
                  <a:pt x="62725" y="42806"/>
                </a:moveTo>
                <a:lnTo>
                  <a:pt x="64716" y="43955"/>
                </a:lnTo>
                <a:lnTo>
                  <a:pt x="64704" y="44012"/>
                </a:lnTo>
                <a:lnTo>
                  <a:pt x="64716" y="44080"/>
                </a:lnTo>
                <a:lnTo>
                  <a:pt x="64750" y="44137"/>
                </a:lnTo>
                <a:lnTo>
                  <a:pt x="64795" y="44171"/>
                </a:lnTo>
                <a:lnTo>
                  <a:pt x="64863" y="44194"/>
                </a:lnTo>
                <a:lnTo>
                  <a:pt x="64863" y="46526"/>
                </a:lnTo>
                <a:lnTo>
                  <a:pt x="64818" y="46537"/>
                </a:lnTo>
                <a:lnTo>
                  <a:pt x="64772" y="46548"/>
                </a:lnTo>
                <a:lnTo>
                  <a:pt x="64727" y="46571"/>
                </a:lnTo>
                <a:lnTo>
                  <a:pt x="64693" y="46605"/>
                </a:lnTo>
                <a:lnTo>
                  <a:pt x="64670" y="46639"/>
                </a:lnTo>
                <a:lnTo>
                  <a:pt x="64647" y="46685"/>
                </a:lnTo>
                <a:lnTo>
                  <a:pt x="64636" y="46719"/>
                </a:lnTo>
                <a:lnTo>
                  <a:pt x="64636" y="46776"/>
                </a:lnTo>
                <a:lnTo>
                  <a:pt x="64636" y="46821"/>
                </a:lnTo>
                <a:lnTo>
                  <a:pt x="64647" y="46867"/>
                </a:lnTo>
                <a:lnTo>
                  <a:pt x="62691" y="47993"/>
                </a:lnTo>
                <a:lnTo>
                  <a:pt x="62657" y="47959"/>
                </a:lnTo>
                <a:lnTo>
                  <a:pt x="62611" y="47925"/>
                </a:lnTo>
                <a:lnTo>
                  <a:pt x="62566" y="47902"/>
                </a:lnTo>
                <a:lnTo>
                  <a:pt x="62452" y="47902"/>
                </a:lnTo>
                <a:lnTo>
                  <a:pt x="62406" y="47925"/>
                </a:lnTo>
                <a:lnTo>
                  <a:pt x="62361" y="47959"/>
                </a:lnTo>
                <a:lnTo>
                  <a:pt x="62327" y="47993"/>
                </a:lnTo>
                <a:lnTo>
                  <a:pt x="60359" y="46867"/>
                </a:lnTo>
                <a:lnTo>
                  <a:pt x="60382" y="46821"/>
                </a:lnTo>
                <a:lnTo>
                  <a:pt x="60382" y="46776"/>
                </a:lnTo>
                <a:lnTo>
                  <a:pt x="60382" y="46730"/>
                </a:lnTo>
                <a:lnTo>
                  <a:pt x="60370" y="46685"/>
                </a:lnTo>
                <a:lnTo>
                  <a:pt x="60347" y="46639"/>
                </a:lnTo>
                <a:lnTo>
                  <a:pt x="60325" y="46605"/>
                </a:lnTo>
                <a:lnTo>
                  <a:pt x="60291" y="46583"/>
                </a:lnTo>
                <a:lnTo>
                  <a:pt x="60245" y="46560"/>
                </a:lnTo>
                <a:lnTo>
                  <a:pt x="60211" y="46537"/>
                </a:lnTo>
                <a:lnTo>
                  <a:pt x="60165" y="46537"/>
                </a:lnTo>
                <a:lnTo>
                  <a:pt x="60165" y="44216"/>
                </a:lnTo>
                <a:lnTo>
                  <a:pt x="60200" y="44216"/>
                </a:lnTo>
                <a:lnTo>
                  <a:pt x="60234" y="44194"/>
                </a:lnTo>
                <a:lnTo>
                  <a:pt x="60291" y="44148"/>
                </a:lnTo>
                <a:lnTo>
                  <a:pt x="60336" y="44091"/>
                </a:lnTo>
                <a:lnTo>
                  <a:pt x="60347" y="44057"/>
                </a:lnTo>
                <a:lnTo>
                  <a:pt x="60347" y="44012"/>
                </a:lnTo>
                <a:lnTo>
                  <a:pt x="60347" y="43978"/>
                </a:lnTo>
                <a:lnTo>
                  <a:pt x="60336" y="43943"/>
                </a:lnTo>
                <a:lnTo>
                  <a:pt x="62304" y="42806"/>
                </a:lnTo>
                <a:lnTo>
                  <a:pt x="62338" y="42851"/>
                </a:lnTo>
                <a:lnTo>
                  <a:pt x="62395" y="42886"/>
                </a:lnTo>
                <a:lnTo>
                  <a:pt x="62452" y="42908"/>
                </a:lnTo>
                <a:lnTo>
                  <a:pt x="62509" y="42920"/>
                </a:lnTo>
                <a:lnTo>
                  <a:pt x="62577" y="42908"/>
                </a:lnTo>
                <a:lnTo>
                  <a:pt x="62634" y="42886"/>
                </a:lnTo>
                <a:lnTo>
                  <a:pt x="62679" y="42851"/>
                </a:lnTo>
                <a:lnTo>
                  <a:pt x="62725" y="42806"/>
                </a:lnTo>
                <a:close/>
                <a:moveTo>
                  <a:pt x="72178" y="42783"/>
                </a:moveTo>
                <a:lnTo>
                  <a:pt x="74157" y="43932"/>
                </a:lnTo>
                <a:lnTo>
                  <a:pt x="74146" y="43966"/>
                </a:lnTo>
                <a:lnTo>
                  <a:pt x="74146" y="44012"/>
                </a:lnTo>
                <a:lnTo>
                  <a:pt x="74146" y="44057"/>
                </a:lnTo>
                <a:lnTo>
                  <a:pt x="74157" y="44091"/>
                </a:lnTo>
                <a:lnTo>
                  <a:pt x="74180" y="44137"/>
                </a:lnTo>
                <a:lnTo>
                  <a:pt x="74203" y="44160"/>
                </a:lnTo>
                <a:lnTo>
                  <a:pt x="74225" y="44194"/>
                </a:lnTo>
                <a:lnTo>
                  <a:pt x="74260" y="44216"/>
                </a:lnTo>
                <a:lnTo>
                  <a:pt x="74305" y="44228"/>
                </a:lnTo>
                <a:lnTo>
                  <a:pt x="74339" y="44228"/>
                </a:lnTo>
                <a:lnTo>
                  <a:pt x="74339" y="46594"/>
                </a:lnTo>
                <a:lnTo>
                  <a:pt x="74282" y="46617"/>
                </a:lnTo>
                <a:lnTo>
                  <a:pt x="74225" y="46651"/>
                </a:lnTo>
                <a:lnTo>
                  <a:pt x="74191" y="46708"/>
                </a:lnTo>
                <a:lnTo>
                  <a:pt x="74180" y="46776"/>
                </a:lnTo>
                <a:lnTo>
                  <a:pt x="74191" y="46833"/>
                </a:lnTo>
                <a:lnTo>
                  <a:pt x="72178" y="47993"/>
                </a:lnTo>
                <a:lnTo>
                  <a:pt x="72144" y="47959"/>
                </a:lnTo>
                <a:lnTo>
                  <a:pt x="72098" y="47925"/>
                </a:lnTo>
                <a:lnTo>
                  <a:pt x="72053" y="47902"/>
                </a:lnTo>
                <a:lnTo>
                  <a:pt x="71996" y="47891"/>
                </a:lnTo>
                <a:lnTo>
                  <a:pt x="71939" y="47902"/>
                </a:lnTo>
                <a:lnTo>
                  <a:pt x="71882" y="47925"/>
                </a:lnTo>
                <a:lnTo>
                  <a:pt x="71837" y="47948"/>
                </a:lnTo>
                <a:lnTo>
                  <a:pt x="71802" y="47993"/>
                </a:lnTo>
                <a:lnTo>
                  <a:pt x="69823" y="46856"/>
                </a:lnTo>
                <a:lnTo>
                  <a:pt x="69835" y="46810"/>
                </a:lnTo>
                <a:lnTo>
                  <a:pt x="69835" y="46776"/>
                </a:lnTo>
                <a:lnTo>
                  <a:pt x="69835" y="46730"/>
                </a:lnTo>
                <a:lnTo>
                  <a:pt x="69823" y="46696"/>
                </a:lnTo>
                <a:lnTo>
                  <a:pt x="69812" y="46662"/>
                </a:lnTo>
                <a:lnTo>
                  <a:pt x="69789" y="46628"/>
                </a:lnTo>
                <a:lnTo>
                  <a:pt x="69755" y="46605"/>
                </a:lnTo>
                <a:lnTo>
                  <a:pt x="69721" y="46583"/>
                </a:lnTo>
                <a:lnTo>
                  <a:pt x="69687" y="46560"/>
                </a:lnTo>
                <a:lnTo>
                  <a:pt x="69641" y="46560"/>
                </a:lnTo>
                <a:lnTo>
                  <a:pt x="69641" y="44182"/>
                </a:lnTo>
                <a:lnTo>
                  <a:pt x="69709" y="44171"/>
                </a:lnTo>
                <a:lnTo>
                  <a:pt x="69755" y="44125"/>
                </a:lnTo>
                <a:lnTo>
                  <a:pt x="69789" y="44080"/>
                </a:lnTo>
                <a:lnTo>
                  <a:pt x="69800" y="44012"/>
                </a:lnTo>
                <a:lnTo>
                  <a:pt x="69789" y="43955"/>
                </a:lnTo>
                <a:lnTo>
                  <a:pt x="71814" y="42783"/>
                </a:lnTo>
                <a:lnTo>
                  <a:pt x="71848" y="42829"/>
                </a:lnTo>
                <a:lnTo>
                  <a:pt x="71882" y="42863"/>
                </a:lnTo>
                <a:lnTo>
                  <a:pt x="71939" y="42874"/>
                </a:lnTo>
                <a:lnTo>
                  <a:pt x="71996" y="42886"/>
                </a:lnTo>
                <a:lnTo>
                  <a:pt x="72041" y="42874"/>
                </a:lnTo>
                <a:lnTo>
                  <a:pt x="72098" y="42863"/>
                </a:lnTo>
                <a:lnTo>
                  <a:pt x="72144" y="42829"/>
                </a:lnTo>
                <a:lnTo>
                  <a:pt x="72178" y="42783"/>
                </a:lnTo>
                <a:close/>
                <a:moveTo>
                  <a:pt x="43694" y="42760"/>
                </a:moveTo>
                <a:lnTo>
                  <a:pt x="45696" y="43921"/>
                </a:lnTo>
                <a:lnTo>
                  <a:pt x="45685" y="43966"/>
                </a:lnTo>
                <a:lnTo>
                  <a:pt x="45673" y="44012"/>
                </a:lnTo>
                <a:lnTo>
                  <a:pt x="45685" y="44057"/>
                </a:lnTo>
                <a:lnTo>
                  <a:pt x="45696" y="44103"/>
                </a:lnTo>
                <a:lnTo>
                  <a:pt x="45719" y="44137"/>
                </a:lnTo>
                <a:lnTo>
                  <a:pt x="45741" y="44171"/>
                </a:lnTo>
                <a:lnTo>
                  <a:pt x="45776" y="44205"/>
                </a:lnTo>
                <a:lnTo>
                  <a:pt x="45810" y="44228"/>
                </a:lnTo>
                <a:lnTo>
                  <a:pt x="45855" y="44239"/>
                </a:lnTo>
                <a:lnTo>
                  <a:pt x="45901" y="44251"/>
                </a:lnTo>
                <a:lnTo>
                  <a:pt x="45901" y="46526"/>
                </a:lnTo>
                <a:lnTo>
                  <a:pt x="45844" y="46537"/>
                </a:lnTo>
                <a:lnTo>
                  <a:pt x="45810" y="46548"/>
                </a:lnTo>
                <a:lnTo>
                  <a:pt x="45764" y="46571"/>
                </a:lnTo>
                <a:lnTo>
                  <a:pt x="45730" y="46605"/>
                </a:lnTo>
                <a:lnTo>
                  <a:pt x="45707" y="46639"/>
                </a:lnTo>
                <a:lnTo>
                  <a:pt x="45685" y="46674"/>
                </a:lnTo>
                <a:lnTo>
                  <a:pt x="45662" y="46719"/>
                </a:lnTo>
                <a:lnTo>
                  <a:pt x="45662" y="46776"/>
                </a:lnTo>
                <a:lnTo>
                  <a:pt x="45673" y="46821"/>
                </a:lnTo>
                <a:lnTo>
                  <a:pt x="45685" y="46867"/>
                </a:lnTo>
                <a:lnTo>
                  <a:pt x="43728" y="48004"/>
                </a:lnTo>
                <a:lnTo>
                  <a:pt x="43694" y="47959"/>
                </a:lnTo>
                <a:lnTo>
                  <a:pt x="43648" y="47925"/>
                </a:lnTo>
                <a:lnTo>
                  <a:pt x="43591" y="47902"/>
                </a:lnTo>
                <a:lnTo>
                  <a:pt x="43489" y="47902"/>
                </a:lnTo>
                <a:lnTo>
                  <a:pt x="43432" y="47925"/>
                </a:lnTo>
                <a:lnTo>
                  <a:pt x="43398" y="47959"/>
                </a:lnTo>
                <a:lnTo>
                  <a:pt x="43364" y="47993"/>
                </a:lnTo>
                <a:lnTo>
                  <a:pt x="41396" y="46867"/>
                </a:lnTo>
                <a:lnTo>
                  <a:pt x="41407" y="46821"/>
                </a:lnTo>
                <a:lnTo>
                  <a:pt x="41419" y="46776"/>
                </a:lnTo>
                <a:lnTo>
                  <a:pt x="41407" y="46730"/>
                </a:lnTo>
                <a:lnTo>
                  <a:pt x="41396" y="46685"/>
                </a:lnTo>
                <a:lnTo>
                  <a:pt x="41373" y="46639"/>
                </a:lnTo>
                <a:lnTo>
                  <a:pt x="41351" y="46605"/>
                </a:lnTo>
                <a:lnTo>
                  <a:pt x="41316" y="46583"/>
                </a:lnTo>
                <a:lnTo>
                  <a:pt x="41282" y="46560"/>
                </a:lnTo>
                <a:lnTo>
                  <a:pt x="41248" y="46537"/>
                </a:lnTo>
                <a:lnTo>
                  <a:pt x="41203" y="46526"/>
                </a:lnTo>
                <a:lnTo>
                  <a:pt x="41203" y="44285"/>
                </a:lnTo>
                <a:lnTo>
                  <a:pt x="41248" y="44273"/>
                </a:lnTo>
                <a:lnTo>
                  <a:pt x="41294" y="44251"/>
                </a:lnTo>
                <a:lnTo>
                  <a:pt x="41339" y="44228"/>
                </a:lnTo>
                <a:lnTo>
                  <a:pt x="41373" y="44194"/>
                </a:lnTo>
                <a:lnTo>
                  <a:pt x="41396" y="44160"/>
                </a:lnTo>
                <a:lnTo>
                  <a:pt x="41419" y="44114"/>
                </a:lnTo>
                <a:lnTo>
                  <a:pt x="41430" y="44069"/>
                </a:lnTo>
                <a:lnTo>
                  <a:pt x="41442" y="44012"/>
                </a:lnTo>
                <a:lnTo>
                  <a:pt x="41430" y="43966"/>
                </a:lnTo>
                <a:lnTo>
                  <a:pt x="41419" y="43909"/>
                </a:lnTo>
                <a:lnTo>
                  <a:pt x="43398" y="42772"/>
                </a:lnTo>
                <a:lnTo>
                  <a:pt x="43421" y="42806"/>
                </a:lnTo>
                <a:lnTo>
                  <a:pt x="43455" y="42829"/>
                </a:lnTo>
                <a:lnTo>
                  <a:pt x="43500" y="42840"/>
                </a:lnTo>
                <a:lnTo>
                  <a:pt x="43580" y="42840"/>
                </a:lnTo>
                <a:lnTo>
                  <a:pt x="43626" y="42817"/>
                </a:lnTo>
                <a:lnTo>
                  <a:pt x="43660" y="42795"/>
                </a:lnTo>
                <a:lnTo>
                  <a:pt x="43694" y="42760"/>
                </a:lnTo>
                <a:close/>
                <a:moveTo>
                  <a:pt x="34230" y="42772"/>
                </a:moveTo>
                <a:lnTo>
                  <a:pt x="36232" y="43932"/>
                </a:lnTo>
                <a:lnTo>
                  <a:pt x="36220" y="43978"/>
                </a:lnTo>
                <a:lnTo>
                  <a:pt x="36220" y="44012"/>
                </a:lnTo>
                <a:lnTo>
                  <a:pt x="36220" y="44057"/>
                </a:lnTo>
                <a:lnTo>
                  <a:pt x="36232" y="44091"/>
                </a:lnTo>
                <a:lnTo>
                  <a:pt x="36254" y="44125"/>
                </a:lnTo>
                <a:lnTo>
                  <a:pt x="36277" y="44160"/>
                </a:lnTo>
                <a:lnTo>
                  <a:pt x="36300" y="44182"/>
                </a:lnTo>
                <a:lnTo>
                  <a:pt x="36334" y="44205"/>
                </a:lnTo>
                <a:lnTo>
                  <a:pt x="36379" y="44216"/>
                </a:lnTo>
                <a:lnTo>
                  <a:pt x="36414" y="44216"/>
                </a:lnTo>
                <a:lnTo>
                  <a:pt x="36414" y="46526"/>
                </a:lnTo>
                <a:lnTo>
                  <a:pt x="36368" y="46537"/>
                </a:lnTo>
                <a:lnTo>
                  <a:pt x="36323" y="46548"/>
                </a:lnTo>
                <a:lnTo>
                  <a:pt x="36288" y="46571"/>
                </a:lnTo>
                <a:lnTo>
                  <a:pt x="36254" y="46605"/>
                </a:lnTo>
                <a:lnTo>
                  <a:pt x="36220" y="46639"/>
                </a:lnTo>
                <a:lnTo>
                  <a:pt x="36197" y="46685"/>
                </a:lnTo>
                <a:lnTo>
                  <a:pt x="36186" y="46719"/>
                </a:lnTo>
                <a:lnTo>
                  <a:pt x="36186" y="46776"/>
                </a:lnTo>
                <a:lnTo>
                  <a:pt x="36186" y="46821"/>
                </a:lnTo>
                <a:lnTo>
                  <a:pt x="36209" y="46867"/>
                </a:lnTo>
                <a:lnTo>
                  <a:pt x="34218" y="48016"/>
                </a:lnTo>
                <a:lnTo>
                  <a:pt x="34184" y="47982"/>
                </a:lnTo>
                <a:lnTo>
                  <a:pt x="34150" y="47948"/>
                </a:lnTo>
                <a:lnTo>
                  <a:pt x="34104" y="47936"/>
                </a:lnTo>
                <a:lnTo>
                  <a:pt x="34059" y="47925"/>
                </a:lnTo>
                <a:lnTo>
                  <a:pt x="34013" y="47936"/>
                </a:lnTo>
                <a:lnTo>
                  <a:pt x="33968" y="47948"/>
                </a:lnTo>
                <a:lnTo>
                  <a:pt x="33934" y="47982"/>
                </a:lnTo>
                <a:lnTo>
                  <a:pt x="33900" y="48004"/>
                </a:lnTo>
                <a:lnTo>
                  <a:pt x="31875" y="46844"/>
                </a:lnTo>
                <a:lnTo>
                  <a:pt x="31886" y="46776"/>
                </a:lnTo>
                <a:lnTo>
                  <a:pt x="31875" y="46696"/>
                </a:lnTo>
                <a:lnTo>
                  <a:pt x="31841" y="46639"/>
                </a:lnTo>
                <a:lnTo>
                  <a:pt x="31784" y="46594"/>
                </a:lnTo>
                <a:lnTo>
                  <a:pt x="31716" y="46571"/>
                </a:lnTo>
                <a:lnTo>
                  <a:pt x="31716" y="44216"/>
                </a:lnTo>
                <a:lnTo>
                  <a:pt x="31761" y="44216"/>
                </a:lnTo>
                <a:lnTo>
                  <a:pt x="31784" y="44194"/>
                </a:lnTo>
                <a:lnTo>
                  <a:pt x="31852" y="44148"/>
                </a:lnTo>
                <a:lnTo>
                  <a:pt x="31886" y="44091"/>
                </a:lnTo>
                <a:lnTo>
                  <a:pt x="31898" y="44057"/>
                </a:lnTo>
                <a:lnTo>
                  <a:pt x="31898" y="44012"/>
                </a:lnTo>
                <a:lnTo>
                  <a:pt x="31898" y="43978"/>
                </a:lnTo>
                <a:lnTo>
                  <a:pt x="31886" y="43943"/>
                </a:lnTo>
                <a:lnTo>
                  <a:pt x="33888" y="42783"/>
                </a:lnTo>
                <a:lnTo>
                  <a:pt x="33922" y="42817"/>
                </a:lnTo>
                <a:lnTo>
                  <a:pt x="33968" y="42851"/>
                </a:lnTo>
                <a:lnTo>
                  <a:pt x="34013" y="42863"/>
                </a:lnTo>
                <a:lnTo>
                  <a:pt x="34059" y="42874"/>
                </a:lnTo>
                <a:lnTo>
                  <a:pt x="34116" y="42863"/>
                </a:lnTo>
                <a:lnTo>
                  <a:pt x="34161" y="42840"/>
                </a:lnTo>
                <a:lnTo>
                  <a:pt x="34195" y="42817"/>
                </a:lnTo>
                <a:lnTo>
                  <a:pt x="34230" y="42772"/>
                </a:lnTo>
                <a:close/>
                <a:moveTo>
                  <a:pt x="53249" y="42806"/>
                </a:moveTo>
                <a:lnTo>
                  <a:pt x="55240" y="43955"/>
                </a:lnTo>
                <a:lnTo>
                  <a:pt x="55229" y="44012"/>
                </a:lnTo>
                <a:lnTo>
                  <a:pt x="55240" y="44080"/>
                </a:lnTo>
                <a:lnTo>
                  <a:pt x="55274" y="44125"/>
                </a:lnTo>
                <a:lnTo>
                  <a:pt x="55320" y="44160"/>
                </a:lnTo>
                <a:lnTo>
                  <a:pt x="55376" y="44182"/>
                </a:lnTo>
                <a:lnTo>
                  <a:pt x="55376" y="46514"/>
                </a:lnTo>
                <a:lnTo>
                  <a:pt x="55331" y="46526"/>
                </a:lnTo>
                <a:lnTo>
                  <a:pt x="55285" y="46537"/>
                </a:lnTo>
                <a:lnTo>
                  <a:pt x="55240" y="46560"/>
                </a:lnTo>
                <a:lnTo>
                  <a:pt x="55206" y="46594"/>
                </a:lnTo>
                <a:lnTo>
                  <a:pt x="55183" y="46628"/>
                </a:lnTo>
                <a:lnTo>
                  <a:pt x="55160" y="46674"/>
                </a:lnTo>
                <a:lnTo>
                  <a:pt x="55138" y="46719"/>
                </a:lnTo>
                <a:lnTo>
                  <a:pt x="55138" y="46776"/>
                </a:lnTo>
                <a:lnTo>
                  <a:pt x="55138" y="46821"/>
                </a:lnTo>
                <a:lnTo>
                  <a:pt x="55160" y="46878"/>
                </a:lnTo>
                <a:lnTo>
                  <a:pt x="53192" y="48016"/>
                </a:lnTo>
                <a:lnTo>
                  <a:pt x="53158" y="47970"/>
                </a:lnTo>
                <a:lnTo>
                  <a:pt x="53113" y="47948"/>
                </a:lnTo>
                <a:lnTo>
                  <a:pt x="53067" y="47925"/>
                </a:lnTo>
                <a:lnTo>
                  <a:pt x="53022" y="47913"/>
                </a:lnTo>
                <a:lnTo>
                  <a:pt x="52965" y="47925"/>
                </a:lnTo>
                <a:lnTo>
                  <a:pt x="52931" y="47936"/>
                </a:lnTo>
                <a:lnTo>
                  <a:pt x="52885" y="47970"/>
                </a:lnTo>
                <a:lnTo>
                  <a:pt x="52851" y="48004"/>
                </a:lnTo>
                <a:lnTo>
                  <a:pt x="50838" y="46844"/>
                </a:lnTo>
                <a:lnTo>
                  <a:pt x="50849" y="46776"/>
                </a:lnTo>
                <a:lnTo>
                  <a:pt x="50838" y="46696"/>
                </a:lnTo>
                <a:lnTo>
                  <a:pt x="50803" y="46639"/>
                </a:lnTo>
                <a:lnTo>
                  <a:pt x="50747" y="46594"/>
                </a:lnTo>
                <a:lnTo>
                  <a:pt x="50678" y="46571"/>
                </a:lnTo>
                <a:lnTo>
                  <a:pt x="50678" y="44194"/>
                </a:lnTo>
                <a:lnTo>
                  <a:pt x="50747" y="44171"/>
                </a:lnTo>
                <a:lnTo>
                  <a:pt x="50792" y="44137"/>
                </a:lnTo>
                <a:lnTo>
                  <a:pt x="50826" y="44080"/>
                </a:lnTo>
                <a:lnTo>
                  <a:pt x="50838" y="44012"/>
                </a:lnTo>
                <a:lnTo>
                  <a:pt x="50826" y="43955"/>
                </a:lnTo>
                <a:lnTo>
                  <a:pt x="52794" y="42817"/>
                </a:lnTo>
                <a:lnTo>
                  <a:pt x="52840" y="42863"/>
                </a:lnTo>
                <a:lnTo>
                  <a:pt x="52897" y="42897"/>
                </a:lnTo>
                <a:lnTo>
                  <a:pt x="52953" y="42920"/>
                </a:lnTo>
                <a:lnTo>
                  <a:pt x="53022" y="42931"/>
                </a:lnTo>
                <a:lnTo>
                  <a:pt x="53090" y="42920"/>
                </a:lnTo>
                <a:lnTo>
                  <a:pt x="53147" y="42897"/>
                </a:lnTo>
                <a:lnTo>
                  <a:pt x="53204" y="42851"/>
                </a:lnTo>
                <a:lnTo>
                  <a:pt x="53249" y="42806"/>
                </a:lnTo>
                <a:close/>
                <a:moveTo>
                  <a:pt x="10512" y="42772"/>
                </a:moveTo>
                <a:lnTo>
                  <a:pt x="12559" y="43955"/>
                </a:lnTo>
                <a:lnTo>
                  <a:pt x="12548" y="44012"/>
                </a:lnTo>
                <a:lnTo>
                  <a:pt x="12571" y="44080"/>
                </a:lnTo>
                <a:lnTo>
                  <a:pt x="12594" y="44137"/>
                </a:lnTo>
                <a:lnTo>
                  <a:pt x="12650" y="44171"/>
                </a:lnTo>
                <a:lnTo>
                  <a:pt x="12707" y="44194"/>
                </a:lnTo>
                <a:lnTo>
                  <a:pt x="12707" y="46560"/>
                </a:lnTo>
                <a:lnTo>
                  <a:pt x="12673" y="46560"/>
                </a:lnTo>
                <a:lnTo>
                  <a:pt x="12628" y="46583"/>
                </a:lnTo>
                <a:lnTo>
                  <a:pt x="12594" y="46594"/>
                </a:lnTo>
                <a:lnTo>
                  <a:pt x="12571" y="46628"/>
                </a:lnTo>
                <a:lnTo>
                  <a:pt x="12548" y="46651"/>
                </a:lnTo>
                <a:lnTo>
                  <a:pt x="12525" y="46696"/>
                </a:lnTo>
                <a:lnTo>
                  <a:pt x="12514" y="46730"/>
                </a:lnTo>
                <a:lnTo>
                  <a:pt x="12514" y="46776"/>
                </a:lnTo>
                <a:lnTo>
                  <a:pt x="12514" y="46810"/>
                </a:lnTo>
                <a:lnTo>
                  <a:pt x="12525" y="46856"/>
                </a:lnTo>
                <a:lnTo>
                  <a:pt x="10500" y="48027"/>
                </a:lnTo>
                <a:lnTo>
                  <a:pt x="10478" y="47993"/>
                </a:lnTo>
                <a:lnTo>
                  <a:pt x="10444" y="47970"/>
                </a:lnTo>
                <a:lnTo>
                  <a:pt x="10398" y="47959"/>
                </a:lnTo>
                <a:lnTo>
                  <a:pt x="10364" y="47948"/>
                </a:lnTo>
                <a:lnTo>
                  <a:pt x="10318" y="47959"/>
                </a:lnTo>
                <a:lnTo>
                  <a:pt x="10284" y="47970"/>
                </a:lnTo>
                <a:lnTo>
                  <a:pt x="10250" y="47993"/>
                </a:lnTo>
                <a:lnTo>
                  <a:pt x="10216" y="48027"/>
                </a:lnTo>
                <a:lnTo>
                  <a:pt x="8225" y="46867"/>
                </a:lnTo>
                <a:lnTo>
                  <a:pt x="8237" y="46821"/>
                </a:lnTo>
                <a:lnTo>
                  <a:pt x="8237" y="46776"/>
                </a:lnTo>
                <a:lnTo>
                  <a:pt x="8237" y="46719"/>
                </a:lnTo>
                <a:lnTo>
                  <a:pt x="8225" y="46685"/>
                </a:lnTo>
                <a:lnTo>
                  <a:pt x="8203" y="46639"/>
                </a:lnTo>
                <a:lnTo>
                  <a:pt x="8168" y="46605"/>
                </a:lnTo>
                <a:lnTo>
                  <a:pt x="8146" y="46571"/>
                </a:lnTo>
                <a:lnTo>
                  <a:pt x="8100" y="46548"/>
                </a:lnTo>
                <a:lnTo>
                  <a:pt x="8055" y="46537"/>
                </a:lnTo>
                <a:lnTo>
                  <a:pt x="8009" y="46526"/>
                </a:lnTo>
                <a:lnTo>
                  <a:pt x="8009" y="44194"/>
                </a:lnTo>
                <a:lnTo>
                  <a:pt x="8077" y="44171"/>
                </a:lnTo>
                <a:lnTo>
                  <a:pt x="8123" y="44137"/>
                </a:lnTo>
                <a:lnTo>
                  <a:pt x="8157" y="44080"/>
                </a:lnTo>
                <a:lnTo>
                  <a:pt x="8168" y="44012"/>
                </a:lnTo>
                <a:lnTo>
                  <a:pt x="8157" y="43955"/>
                </a:lnTo>
                <a:lnTo>
                  <a:pt x="10205" y="42772"/>
                </a:lnTo>
                <a:lnTo>
                  <a:pt x="10239" y="42806"/>
                </a:lnTo>
                <a:lnTo>
                  <a:pt x="10273" y="42829"/>
                </a:lnTo>
                <a:lnTo>
                  <a:pt x="10307" y="42851"/>
                </a:lnTo>
                <a:lnTo>
                  <a:pt x="10409" y="42851"/>
                </a:lnTo>
                <a:lnTo>
                  <a:pt x="10455" y="42829"/>
                </a:lnTo>
                <a:lnTo>
                  <a:pt x="10489" y="42806"/>
                </a:lnTo>
                <a:lnTo>
                  <a:pt x="10512" y="42772"/>
                </a:lnTo>
                <a:close/>
                <a:moveTo>
                  <a:pt x="20010" y="42783"/>
                </a:moveTo>
                <a:lnTo>
                  <a:pt x="21978" y="43921"/>
                </a:lnTo>
                <a:lnTo>
                  <a:pt x="21967" y="43966"/>
                </a:lnTo>
                <a:lnTo>
                  <a:pt x="21967" y="44012"/>
                </a:lnTo>
                <a:lnTo>
                  <a:pt x="21967" y="44057"/>
                </a:lnTo>
                <a:lnTo>
                  <a:pt x="21978" y="44103"/>
                </a:lnTo>
                <a:lnTo>
                  <a:pt x="22001" y="44148"/>
                </a:lnTo>
                <a:lnTo>
                  <a:pt x="22024" y="44182"/>
                </a:lnTo>
                <a:lnTo>
                  <a:pt x="22058" y="44216"/>
                </a:lnTo>
                <a:lnTo>
                  <a:pt x="22103" y="44239"/>
                </a:lnTo>
                <a:lnTo>
                  <a:pt x="22149" y="44251"/>
                </a:lnTo>
                <a:lnTo>
                  <a:pt x="22194" y="44262"/>
                </a:lnTo>
                <a:lnTo>
                  <a:pt x="22194" y="46514"/>
                </a:lnTo>
                <a:lnTo>
                  <a:pt x="22137" y="46514"/>
                </a:lnTo>
                <a:lnTo>
                  <a:pt x="22092" y="46537"/>
                </a:lnTo>
                <a:lnTo>
                  <a:pt x="22058" y="46560"/>
                </a:lnTo>
                <a:lnTo>
                  <a:pt x="22012" y="46594"/>
                </a:lnTo>
                <a:lnTo>
                  <a:pt x="21990" y="46628"/>
                </a:lnTo>
                <a:lnTo>
                  <a:pt x="21967" y="46674"/>
                </a:lnTo>
                <a:lnTo>
                  <a:pt x="21955" y="46719"/>
                </a:lnTo>
                <a:lnTo>
                  <a:pt x="21944" y="46776"/>
                </a:lnTo>
                <a:lnTo>
                  <a:pt x="21955" y="46821"/>
                </a:lnTo>
                <a:lnTo>
                  <a:pt x="21967" y="46878"/>
                </a:lnTo>
                <a:lnTo>
                  <a:pt x="19976" y="48027"/>
                </a:lnTo>
                <a:lnTo>
                  <a:pt x="19953" y="47993"/>
                </a:lnTo>
                <a:lnTo>
                  <a:pt x="19919" y="47970"/>
                </a:lnTo>
                <a:lnTo>
                  <a:pt x="19885" y="47959"/>
                </a:lnTo>
                <a:lnTo>
                  <a:pt x="19840" y="47948"/>
                </a:lnTo>
                <a:lnTo>
                  <a:pt x="19794" y="47959"/>
                </a:lnTo>
                <a:lnTo>
                  <a:pt x="19760" y="47970"/>
                </a:lnTo>
                <a:lnTo>
                  <a:pt x="19726" y="47993"/>
                </a:lnTo>
                <a:lnTo>
                  <a:pt x="19703" y="48027"/>
                </a:lnTo>
                <a:lnTo>
                  <a:pt x="17633" y="46833"/>
                </a:lnTo>
                <a:lnTo>
                  <a:pt x="17644" y="46776"/>
                </a:lnTo>
                <a:lnTo>
                  <a:pt x="17633" y="46708"/>
                </a:lnTo>
                <a:lnTo>
                  <a:pt x="17599" y="46651"/>
                </a:lnTo>
                <a:lnTo>
                  <a:pt x="17553" y="46617"/>
                </a:lnTo>
                <a:lnTo>
                  <a:pt x="17496" y="46594"/>
                </a:lnTo>
                <a:lnTo>
                  <a:pt x="17496" y="44228"/>
                </a:lnTo>
                <a:lnTo>
                  <a:pt x="17530" y="44228"/>
                </a:lnTo>
                <a:lnTo>
                  <a:pt x="17576" y="44205"/>
                </a:lnTo>
                <a:lnTo>
                  <a:pt x="17610" y="44182"/>
                </a:lnTo>
                <a:lnTo>
                  <a:pt x="17633" y="44160"/>
                </a:lnTo>
                <a:lnTo>
                  <a:pt x="17656" y="44125"/>
                </a:lnTo>
                <a:lnTo>
                  <a:pt x="17678" y="44091"/>
                </a:lnTo>
                <a:lnTo>
                  <a:pt x="17690" y="44057"/>
                </a:lnTo>
                <a:lnTo>
                  <a:pt x="17690" y="44012"/>
                </a:lnTo>
                <a:lnTo>
                  <a:pt x="17690" y="43978"/>
                </a:lnTo>
                <a:lnTo>
                  <a:pt x="17678" y="43932"/>
                </a:lnTo>
                <a:lnTo>
                  <a:pt x="19669" y="42783"/>
                </a:lnTo>
                <a:lnTo>
                  <a:pt x="19703" y="42817"/>
                </a:lnTo>
                <a:lnTo>
                  <a:pt x="19737" y="42851"/>
                </a:lnTo>
                <a:lnTo>
                  <a:pt x="19794" y="42863"/>
                </a:lnTo>
                <a:lnTo>
                  <a:pt x="19840" y="42874"/>
                </a:lnTo>
                <a:lnTo>
                  <a:pt x="19897" y="42863"/>
                </a:lnTo>
                <a:lnTo>
                  <a:pt x="19942" y="42840"/>
                </a:lnTo>
                <a:lnTo>
                  <a:pt x="19976" y="42817"/>
                </a:lnTo>
                <a:lnTo>
                  <a:pt x="20010" y="42783"/>
                </a:lnTo>
                <a:close/>
                <a:moveTo>
                  <a:pt x="67412" y="42772"/>
                </a:moveTo>
                <a:lnTo>
                  <a:pt x="69459" y="43955"/>
                </a:lnTo>
                <a:lnTo>
                  <a:pt x="69448" y="44012"/>
                </a:lnTo>
                <a:lnTo>
                  <a:pt x="69459" y="44080"/>
                </a:lnTo>
                <a:lnTo>
                  <a:pt x="69493" y="44137"/>
                </a:lnTo>
                <a:lnTo>
                  <a:pt x="69539" y="44171"/>
                </a:lnTo>
                <a:lnTo>
                  <a:pt x="69596" y="44194"/>
                </a:lnTo>
                <a:lnTo>
                  <a:pt x="69596" y="46560"/>
                </a:lnTo>
                <a:lnTo>
                  <a:pt x="69562" y="46560"/>
                </a:lnTo>
                <a:lnTo>
                  <a:pt x="69527" y="46583"/>
                </a:lnTo>
                <a:lnTo>
                  <a:pt x="69493" y="46594"/>
                </a:lnTo>
                <a:lnTo>
                  <a:pt x="69459" y="46628"/>
                </a:lnTo>
                <a:lnTo>
                  <a:pt x="69436" y="46651"/>
                </a:lnTo>
                <a:lnTo>
                  <a:pt x="69414" y="46696"/>
                </a:lnTo>
                <a:lnTo>
                  <a:pt x="69402" y="46730"/>
                </a:lnTo>
                <a:lnTo>
                  <a:pt x="69402" y="46776"/>
                </a:lnTo>
                <a:lnTo>
                  <a:pt x="69402" y="46810"/>
                </a:lnTo>
                <a:lnTo>
                  <a:pt x="69414" y="46856"/>
                </a:lnTo>
                <a:lnTo>
                  <a:pt x="67389" y="48027"/>
                </a:lnTo>
                <a:lnTo>
                  <a:pt x="67366" y="47993"/>
                </a:lnTo>
                <a:lnTo>
                  <a:pt x="67332" y="47970"/>
                </a:lnTo>
                <a:lnTo>
                  <a:pt x="67298" y="47959"/>
                </a:lnTo>
                <a:lnTo>
                  <a:pt x="67252" y="47948"/>
                </a:lnTo>
                <a:lnTo>
                  <a:pt x="67207" y="47959"/>
                </a:lnTo>
                <a:lnTo>
                  <a:pt x="67173" y="47970"/>
                </a:lnTo>
                <a:lnTo>
                  <a:pt x="67139" y="47993"/>
                </a:lnTo>
                <a:lnTo>
                  <a:pt x="67116" y="48027"/>
                </a:lnTo>
                <a:lnTo>
                  <a:pt x="65114" y="46867"/>
                </a:lnTo>
                <a:lnTo>
                  <a:pt x="65125" y="46821"/>
                </a:lnTo>
                <a:lnTo>
                  <a:pt x="65125" y="46776"/>
                </a:lnTo>
                <a:lnTo>
                  <a:pt x="65125" y="46719"/>
                </a:lnTo>
                <a:lnTo>
                  <a:pt x="65114" y="46685"/>
                </a:lnTo>
                <a:lnTo>
                  <a:pt x="65091" y="46639"/>
                </a:lnTo>
                <a:lnTo>
                  <a:pt x="65068" y="46605"/>
                </a:lnTo>
                <a:lnTo>
                  <a:pt x="65034" y="46571"/>
                </a:lnTo>
                <a:lnTo>
                  <a:pt x="64989" y="46548"/>
                </a:lnTo>
                <a:lnTo>
                  <a:pt x="64954" y="46537"/>
                </a:lnTo>
                <a:lnTo>
                  <a:pt x="64909" y="46526"/>
                </a:lnTo>
                <a:lnTo>
                  <a:pt x="64909" y="44194"/>
                </a:lnTo>
                <a:lnTo>
                  <a:pt x="64966" y="44171"/>
                </a:lnTo>
                <a:lnTo>
                  <a:pt x="65011" y="44137"/>
                </a:lnTo>
                <a:lnTo>
                  <a:pt x="65045" y="44080"/>
                </a:lnTo>
                <a:lnTo>
                  <a:pt x="65057" y="44012"/>
                </a:lnTo>
                <a:lnTo>
                  <a:pt x="65045" y="43955"/>
                </a:lnTo>
                <a:lnTo>
                  <a:pt x="67093" y="42772"/>
                </a:lnTo>
                <a:lnTo>
                  <a:pt x="67127" y="42806"/>
                </a:lnTo>
                <a:lnTo>
                  <a:pt x="67161" y="42829"/>
                </a:lnTo>
                <a:lnTo>
                  <a:pt x="67207" y="42851"/>
                </a:lnTo>
                <a:lnTo>
                  <a:pt x="67298" y="42851"/>
                </a:lnTo>
                <a:lnTo>
                  <a:pt x="67343" y="42829"/>
                </a:lnTo>
                <a:lnTo>
                  <a:pt x="67377" y="42806"/>
                </a:lnTo>
                <a:lnTo>
                  <a:pt x="67412" y="42772"/>
                </a:lnTo>
                <a:close/>
                <a:moveTo>
                  <a:pt x="76899" y="42783"/>
                </a:moveTo>
                <a:lnTo>
                  <a:pt x="78878" y="43921"/>
                </a:lnTo>
                <a:lnTo>
                  <a:pt x="78855" y="43966"/>
                </a:lnTo>
                <a:lnTo>
                  <a:pt x="78855" y="44012"/>
                </a:lnTo>
                <a:lnTo>
                  <a:pt x="78855" y="44057"/>
                </a:lnTo>
                <a:lnTo>
                  <a:pt x="78867" y="44103"/>
                </a:lnTo>
                <a:lnTo>
                  <a:pt x="78889" y="44148"/>
                </a:lnTo>
                <a:lnTo>
                  <a:pt x="78923" y="44182"/>
                </a:lnTo>
                <a:lnTo>
                  <a:pt x="78958" y="44216"/>
                </a:lnTo>
                <a:lnTo>
                  <a:pt x="78992" y="44239"/>
                </a:lnTo>
                <a:lnTo>
                  <a:pt x="79037" y="44251"/>
                </a:lnTo>
                <a:lnTo>
                  <a:pt x="79083" y="44262"/>
                </a:lnTo>
                <a:lnTo>
                  <a:pt x="79083" y="46514"/>
                </a:lnTo>
                <a:lnTo>
                  <a:pt x="79037" y="46514"/>
                </a:lnTo>
                <a:lnTo>
                  <a:pt x="78992" y="46537"/>
                </a:lnTo>
                <a:lnTo>
                  <a:pt x="78946" y="46560"/>
                </a:lnTo>
                <a:lnTo>
                  <a:pt x="78912" y="46594"/>
                </a:lnTo>
                <a:lnTo>
                  <a:pt x="78878" y="46628"/>
                </a:lnTo>
                <a:lnTo>
                  <a:pt x="78855" y="46674"/>
                </a:lnTo>
                <a:lnTo>
                  <a:pt x="78844" y="46719"/>
                </a:lnTo>
                <a:lnTo>
                  <a:pt x="78832" y="46776"/>
                </a:lnTo>
                <a:lnTo>
                  <a:pt x="78844" y="46821"/>
                </a:lnTo>
                <a:lnTo>
                  <a:pt x="78855" y="46878"/>
                </a:lnTo>
                <a:lnTo>
                  <a:pt x="76876" y="48027"/>
                </a:lnTo>
                <a:lnTo>
                  <a:pt x="76842" y="47993"/>
                </a:lnTo>
                <a:lnTo>
                  <a:pt x="76808" y="47970"/>
                </a:lnTo>
                <a:lnTo>
                  <a:pt x="76774" y="47959"/>
                </a:lnTo>
                <a:lnTo>
                  <a:pt x="76728" y="47948"/>
                </a:lnTo>
                <a:lnTo>
                  <a:pt x="76694" y="47959"/>
                </a:lnTo>
                <a:lnTo>
                  <a:pt x="76648" y="47970"/>
                </a:lnTo>
                <a:lnTo>
                  <a:pt x="76614" y="47993"/>
                </a:lnTo>
                <a:lnTo>
                  <a:pt x="76592" y="48027"/>
                </a:lnTo>
                <a:lnTo>
                  <a:pt x="74533" y="46833"/>
                </a:lnTo>
                <a:lnTo>
                  <a:pt x="74533" y="46776"/>
                </a:lnTo>
                <a:lnTo>
                  <a:pt x="74521" y="46708"/>
                </a:lnTo>
                <a:lnTo>
                  <a:pt x="74498" y="46651"/>
                </a:lnTo>
                <a:lnTo>
                  <a:pt x="74442" y="46617"/>
                </a:lnTo>
                <a:lnTo>
                  <a:pt x="74385" y="46594"/>
                </a:lnTo>
                <a:lnTo>
                  <a:pt x="74385" y="44228"/>
                </a:lnTo>
                <a:lnTo>
                  <a:pt x="74430" y="44228"/>
                </a:lnTo>
                <a:lnTo>
                  <a:pt x="74464" y="44205"/>
                </a:lnTo>
                <a:lnTo>
                  <a:pt x="74498" y="44182"/>
                </a:lnTo>
                <a:lnTo>
                  <a:pt x="74521" y="44160"/>
                </a:lnTo>
                <a:lnTo>
                  <a:pt x="74544" y="44125"/>
                </a:lnTo>
                <a:lnTo>
                  <a:pt x="74567" y="44091"/>
                </a:lnTo>
                <a:lnTo>
                  <a:pt x="74578" y="44057"/>
                </a:lnTo>
                <a:lnTo>
                  <a:pt x="74578" y="44012"/>
                </a:lnTo>
                <a:lnTo>
                  <a:pt x="74578" y="43978"/>
                </a:lnTo>
                <a:lnTo>
                  <a:pt x="74567" y="43932"/>
                </a:lnTo>
                <a:lnTo>
                  <a:pt x="76557" y="42783"/>
                </a:lnTo>
                <a:lnTo>
                  <a:pt x="76592" y="42817"/>
                </a:lnTo>
                <a:lnTo>
                  <a:pt x="76637" y="42851"/>
                </a:lnTo>
                <a:lnTo>
                  <a:pt x="76683" y="42863"/>
                </a:lnTo>
                <a:lnTo>
                  <a:pt x="76728" y="42874"/>
                </a:lnTo>
                <a:lnTo>
                  <a:pt x="76785" y="42863"/>
                </a:lnTo>
                <a:lnTo>
                  <a:pt x="76830" y="42840"/>
                </a:lnTo>
                <a:lnTo>
                  <a:pt x="76865" y="42817"/>
                </a:lnTo>
                <a:lnTo>
                  <a:pt x="76899" y="42783"/>
                </a:lnTo>
                <a:close/>
                <a:moveTo>
                  <a:pt x="854" y="0"/>
                </a:moveTo>
                <a:lnTo>
                  <a:pt x="854" y="1434"/>
                </a:lnTo>
                <a:lnTo>
                  <a:pt x="797" y="1456"/>
                </a:lnTo>
                <a:lnTo>
                  <a:pt x="740" y="1491"/>
                </a:lnTo>
                <a:lnTo>
                  <a:pt x="706" y="1547"/>
                </a:lnTo>
                <a:lnTo>
                  <a:pt x="695" y="1616"/>
                </a:lnTo>
                <a:lnTo>
                  <a:pt x="706" y="1673"/>
                </a:lnTo>
                <a:lnTo>
                  <a:pt x="1" y="2071"/>
                </a:lnTo>
                <a:lnTo>
                  <a:pt x="1" y="2128"/>
                </a:lnTo>
                <a:lnTo>
                  <a:pt x="729" y="1707"/>
                </a:lnTo>
                <a:lnTo>
                  <a:pt x="752" y="1741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8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1"/>
                </a:lnTo>
                <a:lnTo>
                  <a:pt x="1036" y="1707"/>
                </a:lnTo>
                <a:lnTo>
                  <a:pt x="3061" y="2878"/>
                </a:lnTo>
                <a:lnTo>
                  <a:pt x="3050" y="2924"/>
                </a:lnTo>
                <a:lnTo>
                  <a:pt x="3038" y="2958"/>
                </a:lnTo>
                <a:lnTo>
                  <a:pt x="3050" y="3003"/>
                </a:lnTo>
                <a:lnTo>
                  <a:pt x="3061" y="3038"/>
                </a:lnTo>
                <a:lnTo>
                  <a:pt x="3095" y="3106"/>
                </a:lnTo>
                <a:lnTo>
                  <a:pt x="3152" y="3151"/>
                </a:lnTo>
                <a:lnTo>
                  <a:pt x="3186" y="3163"/>
                </a:lnTo>
                <a:lnTo>
                  <a:pt x="3232" y="3163"/>
                </a:lnTo>
                <a:lnTo>
                  <a:pt x="3232" y="5506"/>
                </a:lnTo>
                <a:lnTo>
                  <a:pt x="3186" y="5506"/>
                </a:lnTo>
                <a:lnTo>
                  <a:pt x="3152" y="5529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3"/>
                </a:lnTo>
                <a:lnTo>
                  <a:pt x="3027" y="5677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60"/>
                </a:lnTo>
                <a:lnTo>
                  <a:pt x="934" y="6837"/>
                </a:lnTo>
                <a:lnTo>
                  <a:pt x="877" y="6826"/>
                </a:lnTo>
                <a:lnTo>
                  <a:pt x="820" y="6837"/>
                </a:lnTo>
                <a:lnTo>
                  <a:pt x="763" y="6860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7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8"/>
                </a:lnTo>
                <a:lnTo>
                  <a:pt x="774" y="7281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3"/>
                </a:lnTo>
                <a:lnTo>
                  <a:pt x="774" y="9624"/>
                </a:lnTo>
                <a:lnTo>
                  <a:pt x="740" y="9647"/>
                </a:lnTo>
                <a:lnTo>
                  <a:pt x="718" y="9669"/>
                </a:lnTo>
                <a:lnTo>
                  <a:pt x="683" y="9704"/>
                </a:lnTo>
                <a:lnTo>
                  <a:pt x="672" y="9738"/>
                </a:lnTo>
                <a:lnTo>
                  <a:pt x="661" y="9783"/>
                </a:lnTo>
                <a:lnTo>
                  <a:pt x="649" y="9829"/>
                </a:lnTo>
                <a:lnTo>
                  <a:pt x="661" y="9863"/>
                </a:lnTo>
                <a:lnTo>
                  <a:pt x="672" y="9897"/>
                </a:lnTo>
                <a:lnTo>
                  <a:pt x="1" y="10284"/>
                </a:lnTo>
                <a:lnTo>
                  <a:pt x="1" y="10341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5"/>
                </a:lnTo>
                <a:lnTo>
                  <a:pt x="934" y="10045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8"/>
                </a:lnTo>
                <a:lnTo>
                  <a:pt x="3004" y="11273"/>
                </a:lnTo>
                <a:lnTo>
                  <a:pt x="3027" y="11319"/>
                </a:lnTo>
                <a:lnTo>
                  <a:pt x="3050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3"/>
                </a:lnTo>
                <a:lnTo>
                  <a:pt x="3232" y="11444"/>
                </a:lnTo>
                <a:lnTo>
                  <a:pt x="3232" y="13765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1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3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3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3"/>
                </a:lnTo>
                <a:lnTo>
                  <a:pt x="1" y="14800"/>
                </a:lnTo>
                <a:lnTo>
                  <a:pt x="672" y="15187"/>
                </a:lnTo>
                <a:lnTo>
                  <a:pt x="649" y="15232"/>
                </a:lnTo>
                <a:lnTo>
                  <a:pt x="649" y="15278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3"/>
                </a:lnTo>
                <a:lnTo>
                  <a:pt x="706" y="15437"/>
                </a:lnTo>
                <a:lnTo>
                  <a:pt x="740" y="15460"/>
                </a:lnTo>
                <a:lnTo>
                  <a:pt x="774" y="15482"/>
                </a:lnTo>
                <a:lnTo>
                  <a:pt x="820" y="15494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5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3"/>
                </a:lnTo>
                <a:lnTo>
                  <a:pt x="1" y="18497"/>
                </a:lnTo>
                <a:lnTo>
                  <a:pt x="1" y="18554"/>
                </a:lnTo>
                <a:lnTo>
                  <a:pt x="672" y="18167"/>
                </a:lnTo>
                <a:lnTo>
                  <a:pt x="706" y="18212"/>
                </a:lnTo>
                <a:lnTo>
                  <a:pt x="752" y="18258"/>
                </a:lnTo>
                <a:lnTo>
                  <a:pt x="820" y="18281"/>
                </a:lnTo>
                <a:lnTo>
                  <a:pt x="945" y="18281"/>
                </a:lnTo>
                <a:lnTo>
                  <a:pt x="1002" y="18258"/>
                </a:lnTo>
                <a:lnTo>
                  <a:pt x="1047" y="18212"/>
                </a:lnTo>
                <a:lnTo>
                  <a:pt x="1093" y="18167"/>
                </a:lnTo>
                <a:lnTo>
                  <a:pt x="3015" y="19282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30"/>
                </a:lnTo>
                <a:lnTo>
                  <a:pt x="3015" y="19475"/>
                </a:lnTo>
                <a:lnTo>
                  <a:pt x="3038" y="19521"/>
                </a:lnTo>
                <a:lnTo>
                  <a:pt x="3061" y="19555"/>
                </a:lnTo>
                <a:lnTo>
                  <a:pt x="3095" y="19589"/>
                </a:lnTo>
                <a:lnTo>
                  <a:pt x="3141" y="19612"/>
                </a:lnTo>
                <a:lnTo>
                  <a:pt x="3175" y="19623"/>
                </a:lnTo>
                <a:lnTo>
                  <a:pt x="3232" y="19634"/>
                </a:lnTo>
                <a:lnTo>
                  <a:pt x="3232" y="21909"/>
                </a:lnTo>
                <a:lnTo>
                  <a:pt x="3186" y="21921"/>
                </a:lnTo>
                <a:lnTo>
                  <a:pt x="3141" y="21932"/>
                </a:lnTo>
                <a:lnTo>
                  <a:pt x="3106" y="21955"/>
                </a:lnTo>
                <a:lnTo>
                  <a:pt x="3072" y="21978"/>
                </a:lnTo>
                <a:lnTo>
                  <a:pt x="3050" y="22012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7"/>
                </a:lnTo>
                <a:lnTo>
                  <a:pt x="3015" y="22182"/>
                </a:lnTo>
                <a:lnTo>
                  <a:pt x="3027" y="22228"/>
                </a:lnTo>
                <a:lnTo>
                  <a:pt x="1082" y="23343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3"/>
                </a:lnTo>
                <a:lnTo>
                  <a:pt x="1" y="22956"/>
                </a:lnTo>
                <a:lnTo>
                  <a:pt x="1" y="23013"/>
                </a:lnTo>
                <a:lnTo>
                  <a:pt x="649" y="23388"/>
                </a:lnTo>
                <a:lnTo>
                  <a:pt x="638" y="23434"/>
                </a:lnTo>
                <a:lnTo>
                  <a:pt x="627" y="23491"/>
                </a:lnTo>
                <a:lnTo>
                  <a:pt x="638" y="23536"/>
                </a:lnTo>
                <a:lnTo>
                  <a:pt x="649" y="23582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1"/>
                </a:lnTo>
                <a:lnTo>
                  <a:pt x="854" y="26050"/>
                </a:lnTo>
                <a:lnTo>
                  <a:pt x="786" y="26073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2"/>
                </a:lnTo>
                <a:lnTo>
                  <a:pt x="1" y="26710"/>
                </a:lnTo>
                <a:lnTo>
                  <a:pt x="1" y="26767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7"/>
                </a:lnTo>
                <a:lnTo>
                  <a:pt x="934" y="26437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6"/>
                </a:lnTo>
                <a:lnTo>
                  <a:pt x="3050" y="27506"/>
                </a:lnTo>
                <a:lnTo>
                  <a:pt x="3038" y="27552"/>
                </a:lnTo>
                <a:lnTo>
                  <a:pt x="3027" y="27597"/>
                </a:lnTo>
                <a:lnTo>
                  <a:pt x="3038" y="27631"/>
                </a:lnTo>
                <a:lnTo>
                  <a:pt x="3050" y="27677"/>
                </a:lnTo>
                <a:lnTo>
                  <a:pt x="3061" y="27711"/>
                </a:lnTo>
                <a:lnTo>
                  <a:pt x="3084" y="27745"/>
                </a:lnTo>
                <a:lnTo>
                  <a:pt x="3118" y="27768"/>
                </a:lnTo>
                <a:lnTo>
                  <a:pt x="3152" y="27790"/>
                </a:lnTo>
                <a:lnTo>
                  <a:pt x="3186" y="27802"/>
                </a:lnTo>
                <a:lnTo>
                  <a:pt x="3232" y="27813"/>
                </a:lnTo>
                <a:lnTo>
                  <a:pt x="3232" y="30145"/>
                </a:lnTo>
                <a:lnTo>
                  <a:pt x="3186" y="30157"/>
                </a:lnTo>
                <a:lnTo>
                  <a:pt x="3152" y="30168"/>
                </a:lnTo>
                <a:lnTo>
                  <a:pt x="3095" y="30213"/>
                </a:lnTo>
                <a:lnTo>
                  <a:pt x="3072" y="30236"/>
                </a:lnTo>
                <a:lnTo>
                  <a:pt x="3050" y="30270"/>
                </a:lnTo>
                <a:lnTo>
                  <a:pt x="3038" y="30316"/>
                </a:lnTo>
                <a:lnTo>
                  <a:pt x="3038" y="30350"/>
                </a:lnTo>
                <a:lnTo>
                  <a:pt x="3038" y="30384"/>
                </a:lnTo>
                <a:lnTo>
                  <a:pt x="3050" y="30430"/>
                </a:lnTo>
                <a:lnTo>
                  <a:pt x="1047" y="31578"/>
                </a:lnTo>
                <a:lnTo>
                  <a:pt x="1013" y="31544"/>
                </a:lnTo>
                <a:lnTo>
                  <a:pt x="979" y="31522"/>
                </a:lnTo>
                <a:lnTo>
                  <a:pt x="934" y="31499"/>
                </a:lnTo>
                <a:lnTo>
                  <a:pt x="831" y="31499"/>
                </a:lnTo>
                <a:lnTo>
                  <a:pt x="786" y="31522"/>
                </a:lnTo>
                <a:lnTo>
                  <a:pt x="740" y="31544"/>
                </a:lnTo>
                <a:lnTo>
                  <a:pt x="718" y="31578"/>
                </a:lnTo>
                <a:lnTo>
                  <a:pt x="1" y="31169"/>
                </a:lnTo>
                <a:lnTo>
                  <a:pt x="1" y="31226"/>
                </a:lnTo>
                <a:lnTo>
                  <a:pt x="695" y="31624"/>
                </a:lnTo>
                <a:lnTo>
                  <a:pt x="683" y="31658"/>
                </a:lnTo>
                <a:lnTo>
                  <a:pt x="672" y="31704"/>
                </a:lnTo>
                <a:lnTo>
                  <a:pt x="683" y="31738"/>
                </a:lnTo>
                <a:lnTo>
                  <a:pt x="695" y="31772"/>
                </a:lnTo>
                <a:lnTo>
                  <a:pt x="729" y="31829"/>
                </a:lnTo>
                <a:lnTo>
                  <a:pt x="786" y="31874"/>
                </a:lnTo>
                <a:lnTo>
                  <a:pt x="820" y="31897"/>
                </a:lnTo>
                <a:lnTo>
                  <a:pt x="854" y="31897"/>
                </a:lnTo>
                <a:lnTo>
                  <a:pt x="854" y="34263"/>
                </a:lnTo>
                <a:lnTo>
                  <a:pt x="786" y="34286"/>
                </a:lnTo>
                <a:lnTo>
                  <a:pt x="740" y="34331"/>
                </a:lnTo>
                <a:lnTo>
                  <a:pt x="695" y="34388"/>
                </a:lnTo>
                <a:lnTo>
                  <a:pt x="683" y="34422"/>
                </a:lnTo>
                <a:lnTo>
                  <a:pt x="683" y="34456"/>
                </a:lnTo>
                <a:lnTo>
                  <a:pt x="695" y="34525"/>
                </a:lnTo>
                <a:lnTo>
                  <a:pt x="1" y="34923"/>
                </a:lnTo>
                <a:lnTo>
                  <a:pt x="1" y="34980"/>
                </a:lnTo>
                <a:lnTo>
                  <a:pt x="718" y="34559"/>
                </a:lnTo>
                <a:lnTo>
                  <a:pt x="752" y="34604"/>
                </a:lnTo>
                <a:lnTo>
                  <a:pt x="786" y="34627"/>
                </a:lnTo>
                <a:lnTo>
                  <a:pt x="831" y="34638"/>
                </a:lnTo>
                <a:lnTo>
                  <a:pt x="877" y="34650"/>
                </a:lnTo>
                <a:lnTo>
                  <a:pt x="934" y="34638"/>
                </a:lnTo>
                <a:lnTo>
                  <a:pt x="968" y="34627"/>
                </a:lnTo>
                <a:lnTo>
                  <a:pt x="1013" y="34593"/>
                </a:lnTo>
                <a:lnTo>
                  <a:pt x="1036" y="34559"/>
                </a:lnTo>
                <a:lnTo>
                  <a:pt x="3027" y="35708"/>
                </a:lnTo>
                <a:lnTo>
                  <a:pt x="3015" y="35753"/>
                </a:lnTo>
                <a:lnTo>
                  <a:pt x="3015" y="35810"/>
                </a:lnTo>
                <a:lnTo>
                  <a:pt x="3015" y="35856"/>
                </a:lnTo>
                <a:lnTo>
                  <a:pt x="3027" y="35890"/>
                </a:lnTo>
                <a:lnTo>
                  <a:pt x="3050" y="35935"/>
                </a:lnTo>
                <a:lnTo>
                  <a:pt x="3072" y="35969"/>
                </a:lnTo>
                <a:lnTo>
                  <a:pt x="3106" y="35992"/>
                </a:lnTo>
                <a:lnTo>
                  <a:pt x="3141" y="36015"/>
                </a:lnTo>
                <a:lnTo>
                  <a:pt x="3186" y="36038"/>
                </a:lnTo>
                <a:lnTo>
                  <a:pt x="3232" y="36038"/>
                </a:lnTo>
                <a:lnTo>
                  <a:pt x="3232" y="38392"/>
                </a:lnTo>
                <a:lnTo>
                  <a:pt x="3163" y="38404"/>
                </a:lnTo>
                <a:lnTo>
                  <a:pt x="3118" y="38449"/>
                </a:lnTo>
                <a:lnTo>
                  <a:pt x="3084" y="38495"/>
                </a:lnTo>
                <a:lnTo>
                  <a:pt x="3072" y="38563"/>
                </a:lnTo>
                <a:lnTo>
                  <a:pt x="3084" y="38620"/>
                </a:lnTo>
                <a:lnTo>
                  <a:pt x="1104" y="39757"/>
                </a:lnTo>
                <a:lnTo>
                  <a:pt x="1059" y="39712"/>
                </a:lnTo>
                <a:lnTo>
                  <a:pt x="1013" y="39678"/>
                </a:lnTo>
                <a:lnTo>
                  <a:pt x="945" y="39655"/>
                </a:lnTo>
                <a:lnTo>
                  <a:pt x="877" y="39644"/>
                </a:lnTo>
                <a:lnTo>
                  <a:pt x="809" y="39655"/>
                </a:lnTo>
                <a:lnTo>
                  <a:pt x="752" y="39678"/>
                </a:lnTo>
                <a:lnTo>
                  <a:pt x="695" y="39712"/>
                </a:lnTo>
                <a:lnTo>
                  <a:pt x="661" y="39757"/>
                </a:lnTo>
                <a:lnTo>
                  <a:pt x="1" y="39382"/>
                </a:lnTo>
                <a:lnTo>
                  <a:pt x="1" y="39439"/>
                </a:lnTo>
                <a:lnTo>
                  <a:pt x="638" y="39803"/>
                </a:lnTo>
                <a:lnTo>
                  <a:pt x="615" y="39848"/>
                </a:lnTo>
                <a:lnTo>
                  <a:pt x="615" y="39905"/>
                </a:lnTo>
                <a:lnTo>
                  <a:pt x="615" y="39962"/>
                </a:lnTo>
                <a:lnTo>
                  <a:pt x="627" y="40008"/>
                </a:lnTo>
                <a:lnTo>
                  <a:pt x="649" y="40053"/>
                </a:lnTo>
                <a:lnTo>
                  <a:pt x="683" y="40087"/>
                </a:lnTo>
                <a:lnTo>
                  <a:pt x="718" y="40121"/>
                </a:lnTo>
                <a:lnTo>
                  <a:pt x="763" y="40144"/>
                </a:lnTo>
                <a:lnTo>
                  <a:pt x="809" y="40167"/>
                </a:lnTo>
                <a:lnTo>
                  <a:pt x="854" y="40178"/>
                </a:lnTo>
                <a:lnTo>
                  <a:pt x="854" y="42499"/>
                </a:lnTo>
                <a:lnTo>
                  <a:pt x="797" y="42522"/>
                </a:lnTo>
                <a:lnTo>
                  <a:pt x="752" y="42556"/>
                </a:lnTo>
                <a:lnTo>
                  <a:pt x="729" y="42613"/>
                </a:lnTo>
                <a:lnTo>
                  <a:pt x="718" y="42669"/>
                </a:lnTo>
                <a:lnTo>
                  <a:pt x="729" y="42715"/>
                </a:lnTo>
                <a:lnTo>
                  <a:pt x="1" y="43136"/>
                </a:lnTo>
                <a:lnTo>
                  <a:pt x="1" y="43193"/>
                </a:lnTo>
                <a:lnTo>
                  <a:pt x="740" y="42760"/>
                </a:lnTo>
                <a:lnTo>
                  <a:pt x="774" y="42795"/>
                </a:lnTo>
                <a:lnTo>
                  <a:pt x="797" y="42817"/>
                </a:lnTo>
                <a:lnTo>
                  <a:pt x="843" y="42829"/>
                </a:lnTo>
                <a:lnTo>
                  <a:pt x="922" y="42829"/>
                </a:lnTo>
                <a:lnTo>
                  <a:pt x="956" y="42817"/>
                </a:lnTo>
                <a:lnTo>
                  <a:pt x="991" y="42795"/>
                </a:lnTo>
                <a:lnTo>
                  <a:pt x="1013" y="42760"/>
                </a:lnTo>
                <a:lnTo>
                  <a:pt x="3061" y="43943"/>
                </a:lnTo>
                <a:lnTo>
                  <a:pt x="3050" y="43978"/>
                </a:lnTo>
                <a:lnTo>
                  <a:pt x="3038" y="44012"/>
                </a:lnTo>
                <a:lnTo>
                  <a:pt x="3050" y="44057"/>
                </a:lnTo>
                <a:lnTo>
                  <a:pt x="3061" y="44091"/>
                </a:lnTo>
                <a:lnTo>
                  <a:pt x="3095" y="44148"/>
                </a:lnTo>
                <a:lnTo>
                  <a:pt x="3152" y="44194"/>
                </a:lnTo>
                <a:lnTo>
                  <a:pt x="3186" y="44216"/>
                </a:lnTo>
                <a:lnTo>
                  <a:pt x="3232" y="44216"/>
                </a:lnTo>
                <a:lnTo>
                  <a:pt x="3232" y="46537"/>
                </a:lnTo>
                <a:lnTo>
                  <a:pt x="3186" y="46537"/>
                </a:lnTo>
                <a:lnTo>
                  <a:pt x="3141" y="46560"/>
                </a:lnTo>
                <a:lnTo>
                  <a:pt x="3106" y="46583"/>
                </a:lnTo>
                <a:lnTo>
                  <a:pt x="3072" y="46605"/>
                </a:lnTo>
                <a:lnTo>
                  <a:pt x="3050" y="46639"/>
                </a:lnTo>
                <a:lnTo>
                  <a:pt x="3027" y="46685"/>
                </a:lnTo>
                <a:lnTo>
                  <a:pt x="3015" y="46730"/>
                </a:lnTo>
                <a:lnTo>
                  <a:pt x="3004" y="46776"/>
                </a:lnTo>
                <a:lnTo>
                  <a:pt x="3015" y="46821"/>
                </a:lnTo>
                <a:lnTo>
                  <a:pt x="3027" y="46867"/>
                </a:lnTo>
                <a:lnTo>
                  <a:pt x="1082" y="47982"/>
                </a:lnTo>
                <a:lnTo>
                  <a:pt x="1047" y="47936"/>
                </a:lnTo>
                <a:lnTo>
                  <a:pt x="1002" y="47902"/>
                </a:lnTo>
                <a:lnTo>
                  <a:pt x="945" y="47879"/>
                </a:lnTo>
                <a:lnTo>
                  <a:pt x="820" y="47879"/>
                </a:lnTo>
                <a:lnTo>
                  <a:pt x="763" y="47902"/>
                </a:lnTo>
                <a:lnTo>
                  <a:pt x="718" y="47936"/>
                </a:lnTo>
                <a:lnTo>
                  <a:pt x="672" y="47982"/>
                </a:lnTo>
                <a:lnTo>
                  <a:pt x="1" y="47595"/>
                </a:lnTo>
                <a:lnTo>
                  <a:pt x="1" y="47652"/>
                </a:lnTo>
                <a:lnTo>
                  <a:pt x="649" y="48027"/>
                </a:lnTo>
                <a:lnTo>
                  <a:pt x="638" y="48073"/>
                </a:lnTo>
                <a:lnTo>
                  <a:pt x="638" y="48118"/>
                </a:lnTo>
                <a:lnTo>
                  <a:pt x="638" y="48164"/>
                </a:lnTo>
                <a:lnTo>
                  <a:pt x="649" y="48209"/>
                </a:lnTo>
                <a:lnTo>
                  <a:pt x="672" y="48243"/>
                </a:lnTo>
                <a:lnTo>
                  <a:pt x="695" y="48289"/>
                </a:lnTo>
                <a:lnTo>
                  <a:pt x="729" y="48312"/>
                </a:lnTo>
                <a:lnTo>
                  <a:pt x="774" y="48334"/>
                </a:lnTo>
                <a:lnTo>
                  <a:pt x="809" y="48357"/>
                </a:lnTo>
                <a:lnTo>
                  <a:pt x="854" y="48357"/>
                </a:lnTo>
                <a:lnTo>
                  <a:pt x="854" y="49142"/>
                </a:lnTo>
                <a:lnTo>
                  <a:pt x="900" y="49142"/>
                </a:lnTo>
                <a:lnTo>
                  <a:pt x="900" y="48357"/>
                </a:lnTo>
                <a:lnTo>
                  <a:pt x="945" y="48357"/>
                </a:lnTo>
                <a:lnTo>
                  <a:pt x="991" y="48334"/>
                </a:lnTo>
                <a:lnTo>
                  <a:pt x="1025" y="48312"/>
                </a:lnTo>
                <a:lnTo>
                  <a:pt x="1059" y="48277"/>
                </a:lnTo>
                <a:lnTo>
                  <a:pt x="1082" y="48243"/>
                </a:lnTo>
                <a:lnTo>
                  <a:pt x="1104" y="48209"/>
                </a:lnTo>
                <a:lnTo>
                  <a:pt x="1116" y="48164"/>
                </a:lnTo>
                <a:lnTo>
                  <a:pt x="1127" y="48118"/>
                </a:lnTo>
                <a:lnTo>
                  <a:pt x="1116" y="48073"/>
                </a:lnTo>
                <a:lnTo>
                  <a:pt x="1104" y="48027"/>
                </a:lnTo>
                <a:lnTo>
                  <a:pt x="3050" y="46901"/>
                </a:lnTo>
                <a:lnTo>
                  <a:pt x="3084" y="46947"/>
                </a:lnTo>
                <a:lnTo>
                  <a:pt x="3129" y="46981"/>
                </a:lnTo>
                <a:lnTo>
                  <a:pt x="3186" y="47003"/>
                </a:lnTo>
                <a:lnTo>
                  <a:pt x="3254" y="47015"/>
                </a:lnTo>
                <a:lnTo>
                  <a:pt x="3311" y="47003"/>
                </a:lnTo>
                <a:lnTo>
                  <a:pt x="3368" y="46981"/>
                </a:lnTo>
                <a:lnTo>
                  <a:pt x="3414" y="46947"/>
                </a:lnTo>
                <a:lnTo>
                  <a:pt x="3448" y="46901"/>
                </a:lnTo>
                <a:lnTo>
                  <a:pt x="5416" y="48039"/>
                </a:lnTo>
                <a:lnTo>
                  <a:pt x="5404" y="48073"/>
                </a:lnTo>
                <a:lnTo>
                  <a:pt x="5404" y="48118"/>
                </a:lnTo>
                <a:lnTo>
                  <a:pt x="5404" y="48164"/>
                </a:lnTo>
                <a:lnTo>
                  <a:pt x="5416" y="48198"/>
                </a:lnTo>
                <a:lnTo>
                  <a:pt x="5427" y="48232"/>
                </a:lnTo>
                <a:lnTo>
                  <a:pt x="5461" y="48266"/>
                </a:lnTo>
                <a:lnTo>
                  <a:pt x="5484" y="48289"/>
                </a:lnTo>
                <a:lnTo>
                  <a:pt x="5518" y="48312"/>
                </a:lnTo>
                <a:lnTo>
                  <a:pt x="5552" y="48334"/>
                </a:lnTo>
                <a:lnTo>
                  <a:pt x="5598" y="48334"/>
                </a:lnTo>
                <a:lnTo>
                  <a:pt x="5598" y="49142"/>
                </a:lnTo>
                <a:lnTo>
                  <a:pt x="5643" y="49142"/>
                </a:lnTo>
                <a:lnTo>
                  <a:pt x="5643" y="48334"/>
                </a:lnTo>
                <a:lnTo>
                  <a:pt x="5689" y="48323"/>
                </a:lnTo>
                <a:lnTo>
                  <a:pt x="5723" y="48312"/>
                </a:lnTo>
                <a:lnTo>
                  <a:pt x="5757" y="48289"/>
                </a:lnTo>
                <a:lnTo>
                  <a:pt x="5780" y="48266"/>
                </a:lnTo>
                <a:lnTo>
                  <a:pt x="5802" y="48232"/>
                </a:lnTo>
                <a:lnTo>
                  <a:pt x="5825" y="48198"/>
                </a:lnTo>
                <a:lnTo>
                  <a:pt x="5837" y="48164"/>
                </a:lnTo>
                <a:lnTo>
                  <a:pt x="5837" y="48118"/>
                </a:lnTo>
                <a:lnTo>
                  <a:pt x="5837" y="48073"/>
                </a:lnTo>
                <a:lnTo>
                  <a:pt x="5825" y="48039"/>
                </a:lnTo>
                <a:lnTo>
                  <a:pt x="7782" y="46912"/>
                </a:lnTo>
                <a:lnTo>
                  <a:pt x="7816" y="46958"/>
                </a:lnTo>
                <a:lnTo>
                  <a:pt x="7873" y="46992"/>
                </a:lnTo>
                <a:lnTo>
                  <a:pt x="7930" y="47015"/>
                </a:lnTo>
                <a:lnTo>
                  <a:pt x="7986" y="47026"/>
                </a:lnTo>
                <a:lnTo>
                  <a:pt x="8055" y="47015"/>
                </a:lnTo>
                <a:lnTo>
                  <a:pt x="8112" y="46992"/>
                </a:lnTo>
                <a:lnTo>
                  <a:pt x="8157" y="46958"/>
                </a:lnTo>
                <a:lnTo>
                  <a:pt x="8203" y="46912"/>
                </a:lnTo>
                <a:lnTo>
                  <a:pt x="10205" y="48061"/>
                </a:lnTo>
                <a:lnTo>
                  <a:pt x="10193" y="48118"/>
                </a:lnTo>
                <a:lnTo>
                  <a:pt x="10205" y="48175"/>
                </a:lnTo>
                <a:lnTo>
                  <a:pt x="10239" y="48232"/>
                </a:lnTo>
                <a:lnTo>
                  <a:pt x="10284" y="48266"/>
                </a:lnTo>
                <a:lnTo>
                  <a:pt x="10341" y="48289"/>
                </a:lnTo>
                <a:lnTo>
                  <a:pt x="10341" y="49142"/>
                </a:lnTo>
                <a:lnTo>
                  <a:pt x="10387" y="49142"/>
                </a:lnTo>
                <a:lnTo>
                  <a:pt x="10387" y="48289"/>
                </a:lnTo>
                <a:lnTo>
                  <a:pt x="10444" y="48266"/>
                </a:lnTo>
                <a:lnTo>
                  <a:pt x="10489" y="48232"/>
                </a:lnTo>
                <a:lnTo>
                  <a:pt x="10512" y="48175"/>
                </a:lnTo>
                <a:lnTo>
                  <a:pt x="10523" y="48118"/>
                </a:lnTo>
                <a:lnTo>
                  <a:pt x="10523" y="48061"/>
                </a:lnTo>
                <a:lnTo>
                  <a:pt x="12548" y="46890"/>
                </a:lnTo>
                <a:lnTo>
                  <a:pt x="12582" y="46935"/>
                </a:lnTo>
                <a:lnTo>
                  <a:pt x="12628" y="46969"/>
                </a:lnTo>
                <a:lnTo>
                  <a:pt x="12673" y="46981"/>
                </a:lnTo>
                <a:lnTo>
                  <a:pt x="12730" y="46992"/>
                </a:lnTo>
                <a:lnTo>
                  <a:pt x="12787" y="46981"/>
                </a:lnTo>
                <a:lnTo>
                  <a:pt x="12832" y="46958"/>
                </a:lnTo>
                <a:lnTo>
                  <a:pt x="12878" y="46935"/>
                </a:lnTo>
                <a:lnTo>
                  <a:pt x="12912" y="46890"/>
                </a:lnTo>
                <a:lnTo>
                  <a:pt x="14891" y="48039"/>
                </a:lnTo>
                <a:lnTo>
                  <a:pt x="14880" y="48073"/>
                </a:lnTo>
                <a:lnTo>
                  <a:pt x="14869" y="48118"/>
                </a:lnTo>
                <a:lnTo>
                  <a:pt x="14880" y="48164"/>
                </a:lnTo>
                <a:lnTo>
                  <a:pt x="14891" y="48198"/>
                </a:lnTo>
                <a:lnTo>
                  <a:pt x="14903" y="48243"/>
                </a:lnTo>
                <a:lnTo>
                  <a:pt x="14937" y="48266"/>
                </a:lnTo>
                <a:lnTo>
                  <a:pt x="14960" y="48300"/>
                </a:lnTo>
                <a:lnTo>
                  <a:pt x="14994" y="48323"/>
                </a:lnTo>
                <a:lnTo>
                  <a:pt x="15039" y="48334"/>
                </a:lnTo>
                <a:lnTo>
                  <a:pt x="15085" y="48346"/>
                </a:lnTo>
                <a:lnTo>
                  <a:pt x="15085" y="49142"/>
                </a:lnTo>
                <a:lnTo>
                  <a:pt x="15130" y="49142"/>
                </a:lnTo>
                <a:lnTo>
                  <a:pt x="15130" y="48346"/>
                </a:lnTo>
                <a:lnTo>
                  <a:pt x="15164" y="48334"/>
                </a:lnTo>
                <a:lnTo>
                  <a:pt x="15198" y="48323"/>
                </a:lnTo>
                <a:lnTo>
                  <a:pt x="15233" y="48300"/>
                </a:lnTo>
                <a:lnTo>
                  <a:pt x="15267" y="48266"/>
                </a:lnTo>
                <a:lnTo>
                  <a:pt x="15289" y="48232"/>
                </a:lnTo>
                <a:lnTo>
                  <a:pt x="15312" y="48198"/>
                </a:lnTo>
                <a:lnTo>
                  <a:pt x="15324" y="48164"/>
                </a:lnTo>
                <a:lnTo>
                  <a:pt x="15324" y="48118"/>
                </a:lnTo>
                <a:lnTo>
                  <a:pt x="15324" y="48073"/>
                </a:lnTo>
                <a:lnTo>
                  <a:pt x="15312" y="48039"/>
                </a:lnTo>
                <a:lnTo>
                  <a:pt x="17326" y="46878"/>
                </a:lnTo>
                <a:lnTo>
                  <a:pt x="17348" y="46901"/>
                </a:lnTo>
                <a:lnTo>
                  <a:pt x="17383" y="46924"/>
                </a:lnTo>
                <a:lnTo>
                  <a:pt x="17428" y="46947"/>
                </a:lnTo>
                <a:lnTo>
                  <a:pt x="17519" y="46947"/>
                </a:lnTo>
                <a:lnTo>
                  <a:pt x="17553" y="46924"/>
                </a:lnTo>
                <a:lnTo>
                  <a:pt x="17587" y="46901"/>
                </a:lnTo>
                <a:lnTo>
                  <a:pt x="17621" y="46867"/>
                </a:lnTo>
                <a:lnTo>
                  <a:pt x="19680" y="48061"/>
                </a:lnTo>
                <a:lnTo>
                  <a:pt x="19669" y="48118"/>
                </a:lnTo>
                <a:lnTo>
                  <a:pt x="19680" y="48175"/>
                </a:lnTo>
                <a:lnTo>
                  <a:pt x="19715" y="48232"/>
                </a:lnTo>
                <a:lnTo>
                  <a:pt x="19760" y="48266"/>
                </a:lnTo>
                <a:lnTo>
                  <a:pt x="19817" y="48289"/>
                </a:lnTo>
                <a:lnTo>
                  <a:pt x="19817" y="49142"/>
                </a:lnTo>
                <a:lnTo>
                  <a:pt x="19862" y="49142"/>
                </a:lnTo>
                <a:lnTo>
                  <a:pt x="19862" y="48289"/>
                </a:lnTo>
                <a:lnTo>
                  <a:pt x="19919" y="48266"/>
                </a:lnTo>
                <a:lnTo>
                  <a:pt x="19965" y="48232"/>
                </a:lnTo>
                <a:lnTo>
                  <a:pt x="19999" y="48175"/>
                </a:lnTo>
                <a:lnTo>
                  <a:pt x="20010" y="48118"/>
                </a:lnTo>
                <a:lnTo>
                  <a:pt x="19999" y="48061"/>
                </a:lnTo>
                <a:lnTo>
                  <a:pt x="21990" y="46912"/>
                </a:lnTo>
                <a:lnTo>
                  <a:pt x="22035" y="46969"/>
                </a:lnTo>
                <a:lnTo>
                  <a:pt x="22081" y="47003"/>
                </a:lnTo>
                <a:lnTo>
                  <a:pt x="22137" y="47026"/>
                </a:lnTo>
                <a:lnTo>
                  <a:pt x="22206" y="47038"/>
                </a:lnTo>
                <a:lnTo>
                  <a:pt x="22274" y="47026"/>
                </a:lnTo>
                <a:lnTo>
                  <a:pt x="22342" y="47003"/>
                </a:lnTo>
                <a:lnTo>
                  <a:pt x="22388" y="46969"/>
                </a:lnTo>
                <a:lnTo>
                  <a:pt x="22433" y="46912"/>
                </a:lnTo>
                <a:lnTo>
                  <a:pt x="24344" y="48016"/>
                </a:lnTo>
                <a:lnTo>
                  <a:pt x="24333" y="48073"/>
                </a:lnTo>
                <a:lnTo>
                  <a:pt x="24322" y="48118"/>
                </a:lnTo>
                <a:lnTo>
                  <a:pt x="24333" y="48164"/>
                </a:lnTo>
                <a:lnTo>
                  <a:pt x="24344" y="48209"/>
                </a:lnTo>
                <a:lnTo>
                  <a:pt x="24367" y="48255"/>
                </a:lnTo>
                <a:lnTo>
                  <a:pt x="24390" y="48289"/>
                </a:lnTo>
                <a:lnTo>
                  <a:pt x="24424" y="48323"/>
                </a:lnTo>
                <a:lnTo>
                  <a:pt x="24469" y="48346"/>
                </a:lnTo>
                <a:lnTo>
                  <a:pt x="24515" y="48368"/>
                </a:lnTo>
                <a:lnTo>
                  <a:pt x="24560" y="48368"/>
                </a:lnTo>
                <a:lnTo>
                  <a:pt x="24560" y="49142"/>
                </a:lnTo>
                <a:lnTo>
                  <a:pt x="24606" y="49142"/>
                </a:lnTo>
                <a:lnTo>
                  <a:pt x="24606" y="48368"/>
                </a:lnTo>
                <a:lnTo>
                  <a:pt x="24651" y="48357"/>
                </a:lnTo>
                <a:lnTo>
                  <a:pt x="24697" y="48346"/>
                </a:lnTo>
                <a:lnTo>
                  <a:pt x="24731" y="48323"/>
                </a:lnTo>
                <a:lnTo>
                  <a:pt x="24765" y="48289"/>
                </a:lnTo>
                <a:lnTo>
                  <a:pt x="24799" y="48255"/>
                </a:lnTo>
                <a:lnTo>
                  <a:pt x="24811" y="48209"/>
                </a:lnTo>
                <a:lnTo>
                  <a:pt x="24833" y="48164"/>
                </a:lnTo>
                <a:lnTo>
                  <a:pt x="24833" y="48118"/>
                </a:lnTo>
                <a:lnTo>
                  <a:pt x="24822" y="48073"/>
                </a:lnTo>
                <a:lnTo>
                  <a:pt x="24811" y="48027"/>
                </a:lnTo>
                <a:lnTo>
                  <a:pt x="26756" y="46901"/>
                </a:lnTo>
                <a:lnTo>
                  <a:pt x="26790" y="46947"/>
                </a:lnTo>
                <a:lnTo>
                  <a:pt x="26836" y="46981"/>
                </a:lnTo>
                <a:lnTo>
                  <a:pt x="26892" y="47003"/>
                </a:lnTo>
                <a:lnTo>
                  <a:pt x="26949" y="47015"/>
                </a:lnTo>
                <a:lnTo>
                  <a:pt x="27006" y="47003"/>
                </a:lnTo>
                <a:lnTo>
                  <a:pt x="27063" y="46981"/>
                </a:lnTo>
                <a:lnTo>
                  <a:pt x="27109" y="46947"/>
                </a:lnTo>
                <a:lnTo>
                  <a:pt x="27154" y="46901"/>
                </a:lnTo>
                <a:lnTo>
                  <a:pt x="29076" y="48016"/>
                </a:lnTo>
                <a:lnTo>
                  <a:pt x="29065" y="48061"/>
                </a:lnTo>
                <a:lnTo>
                  <a:pt x="29054" y="48118"/>
                </a:lnTo>
                <a:lnTo>
                  <a:pt x="29065" y="48175"/>
                </a:lnTo>
                <a:lnTo>
                  <a:pt x="29076" y="48221"/>
                </a:lnTo>
                <a:lnTo>
                  <a:pt x="29099" y="48266"/>
                </a:lnTo>
                <a:lnTo>
                  <a:pt x="29122" y="48300"/>
                </a:lnTo>
                <a:lnTo>
                  <a:pt x="29167" y="48334"/>
                </a:lnTo>
                <a:lnTo>
                  <a:pt x="29202" y="48357"/>
                </a:lnTo>
                <a:lnTo>
                  <a:pt x="29247" y="48368"/>
                </a:lnTo>
                <a:lnTo>
                  <a:pt x="29304" y="48380"/>
                </a:lnTo>
                <a:lnTo>
                  <a:pt x="29304" y="49142"/>
                </a:lnTo>
                <a:lnTo>
                  <a:pt x="29349" y="49142"/>
                </a:lnTo>
                <a:lnTo>
                  <a:pt x="29349" y="48380"/>
                </a:lnTo>
                <a:lnTo>
                  <a:pt x="29395" y="48368"/>
                </a:lnTo>
                <a:lnTo>
                  <a:pt x="29440" y="48357"/>
                </a:lnTo>
                <a:lnTo>
                  <a:pt x="29486" y="48323"/>
                </a:lnTo>
                <a:lnTo>
                  <a:pt x="29520" y="48300"/>
                </a:lnTo>
                <a:lnTo>
                  <a:pt x="29543" y="48255"/>
                </a:lnTo>
                <a:lnTo>
                  <a:pt x="29566" y="48221"/>
                </a:lnTo>
                <a:lnTo>
                  <a:pt x="29577" y="48164"/>
                </a:lnTo>
                <a:lnTo>
                  <a:pt x="29588" y="48118"/>
                </a:lnTo>
                <a:lnTo>
                  <a:pt x="29577" y="48073"/>
                </a:lnTo>
                <a:lnTo>
                  <a:pt x="29566" y="48016"/>
                </a:lnTo>
                <a:lnTo>
                  <a:pt x="31522" y="46890"/>
                </a:lnTo>
                <a:lnTo>
                  <a:pt x="31556" y="46924"/>
                </a:lnTo>
                <a:lnTo>
                  <a:pt x="31590" y="46947"/>
                </a:lnTo>
                <a:lnTo>
                  <a:pt x="31636" y="46969"/>
                </a:lnTo>
                <a:lnTo>
                  <a:pt x="31738" y="46969"/>
                </a:lnTo>
                <a:lnTo>
                  <a:pt x="31784" y="46947"/>
                </a:lnTo>
                <a:lnTo>
                  <a:pt x="31829" y="46912"/>
                </a:lnTo>
                <a:lnTo>
                  <a:pt x="31852" y="46878"/>
                </a:lnTo>
                <a:lnTo>
                  <a:pt x="33877" y="48050"/>
                </a:lnTo>
                <a:lnTo>
                  <a:pt x="33877" y="48084"/>
                </a:lnTo>
                <a:lnTo>
                  <a:pt x="33866" y="48118"/>
                </a:lnTo>
                <a:lnTo>
                  <a:pt x="33877" y="48152"/>
                </a:lnTo>
                <a:lnTo>
                  <a:pt x="33888" y="48186"/>
                </a:lnTo>
                <a:lnTo>
                  <a:pt x="33922" y="48243"/>
                </a:lnTo>
                <a:lnTo>
                  <a:pt x="33979" y="48289"/>
                </a:lnTo>
                <a:lnTo>
                  <a:pt x="34048" y="48312"/>
                </a:lnTo>
                <a:lnTo>
                  <a:pt x="34048" y="49142"/>
                </a:lnTo>
                <a:lnTo>
                  <a:pt x="34093" y="49142"/>
                </a:lnTo>
                <a:lnTo>
                  <a:pt x="34093" y="48312"/>
                </a:lnTo>
                <a:lnTo>
                  <a:pt x="34150" y="48289"/>
                </a:lnTo>
                <a:lnTo>
                  <a:pt x="34207" y="48243"/>
                </a:lnTo>
                <a:lnTo>
                  <a:pt x="34241" y="48186"/>
                </a:lnTo>
                <a:lnTo>
                  <a:pt x="34252" y="48118"/>
                </a:lnTo>
                <a:lnTo>
                  <a:pt x="34241" y="48061"/>
                </a:lnTo>
                <a:lnTo>
                  <a:pt x="36232" y="46912"/>
                </a:lnTo>
                <a:lnTo>
                  <a:pt x="36266" y="46958"/>
                </a:lnTo>
                <a:lnTo>
                  <a:pt x="36311" y="46992"/>
                </a:lnTo>
                <a:lnTo>
                  <a:pt x="36368" y="47015"/>
                </a:lnTo>
                <a:lnTo>
                  <a:pt x="36425" y="47015"/>
                </a:lnTo>
                <a:lnTo>
                  <a:pt x="36493" y="47003"/>
                </a:lnTo>
                <a:lnTo>
                  <a:pt x="36550" y="46981"/>
                </a:lnTo>
                <a:lnTo>
                  <a:pt x="36596" y="46947"/>
                </a:lnTo>
                <a:lnTo>
                  <a:pt x="36641" y="46901"/>
                </a:lnTo>
                <a:lnTo>
                  <a:pt x="38575" y="48016"/>
                </a:lnTo>
                <a:lnTo>
                  <a:pt x="38552" y="48073"/>
                </a:lnTo>
                <a:lnTo>
                  <a:pt x="38552" y="48118"/>
                </a:lnTo>
                <a:lnTo>
                  <a:pt x="38552" y="48164"/>
                </a:lnTo>
                <a:lnTo>
                  <a:pt x="38564" y="48209"/>
                </a:lnTo>
                <a:lnTo>
                  <a:pt x="38586" y="48255"/>
                </a:lnTo>
                <a:lnTo>
                  <a:pt x="38620" y="48289"/>
                </a:lnTo>
                <a:lnTo>
                  <a:pt x="38655" y="48323"/>
                </a:lnTo>
                <a:lnTo>
                  <a:pt x="38689" y="48346"/>
                </a:lnTo>
                <a:lnTo>
                  <a:pt x="38734" y="48357"/>
                </a:lnTo>
                <a:lnTo>
                  <a:pt x="38780" y="48368"/>
                </a:lnTo>
                <a:lnTo>
                  <a:pt x="38780" y="49142"/>
                </a:lnTo>
                <a:lnTo>
                  <a:pt x="38825" y="49142"/>
                </a:lnTo>
                <a:lnTo>
                  <a:pt x="38825" y="48368"/>
                </a:lnTo>
                <a:lnTo>
                  <a:pt x="38871" y="48357"/>
                </a:lnTo>
                <a:lnTo>
                  <a:pt x="38916" y="48334"/>
                </a:lnTo>
                <a:lnTo>
                  <a:pt x="38950" y="48312"/>
                </a:lnTo>
                <a:lnTo>
                  <a:pt x="38984" y="48289"/>
                </a:lnTo>
                <a:lnTo>
                  <a:pt x="39007" y="48243"/>
                </a:lnTo>
                <a:lnTo>
                  <a:pt x="39030" y="48209"/>
                </a:lnTo>
                <a:lnTo>
                  <a:pt x="39041" y="48164"/>
                </a:lnTo>
                <a:lnTo>
                  <a:pt x="39053" y="48118"/>
                </a:lnTo>
                <a:lnTo>
                  <a:pt x="39041" y="48073"/>
                </a:lnTo>
                <a:lnTo>
                  <a:pt x="39030" y="48027"/>
                </a:lnTo>
                <a:lnTo>
                  <a:pt x="40964" y="46912"/>
                </a:lnTo>
                <a:lnTo>
                  <a:pt x="41009" y="46958"/>
                </a:lnTo>
                <a:lnTo>
                  <a:pt x="41055" y="46992"/>
                </a:lnTo>
                <a:lnTo>
                  <a:pt x="41112" y="47015"/>
                </a:lnTo>
                <a:lnTo>
                  <a:pt x="41237" y="47015"/>
                </a:lnTo>
                <a:lnTo>
                  <a:pt x="41294" y="46981"/>
                </a:lnTo>
                <a:lnTo>
                  <a:pt x="41339" y="46947"/>
                </a:lnTo>
                <a:lnTo>
                  <a:pt x="41373" y="46901"/>
                </a:lnTo>
                <a:lnTo>
                  <a:pt x="43341" y="48039"/>
                </a:lnTo>
                <a:lnTo>
                  <a:pt x="43318" y="48073"/>
                </a:lnTo>
                <a:lnTo>
                  <a:pt x="43318" y="48118"/>
                </a:lnTo>
                <a:lnTo>
                  <a:pt x="43318" y="48164"/>
                </a:lnTo>
                <a:lnTo>
                  <a:pt x="43330" y="48198"/>
                </a:lnTo>
                <a:lnTo>
                  <a:pt x="43353" y="48232"/>
                </a:lnTo>
                <a:lnTo>
                  <a:pt x="43375" y="48266"/>
                </a:lnTo>
                <a:lnTo>
                  <a:pt x="43409" y="48300"/>
                </a:lnTo>
                <a:lnTo>
                  <a:pt x="43444" y="48312"/>
                </a:lnTo>
                <a:lnTo>
                  <a:pt x="43489" y="48334"/>
                </a:lnTo>
                <a:lnTo>
                  <a:pt x="43523" y="48334"/>
                </a:lnTo>
                <a:lnTo>
                  <a:pt x="43523" y="49142"/>
                </a:lnTo>
                <a:lnTo>
                  <a:pt x="43569" y="49142"/>
                </a:lnTo>
                <a:lnTo>
                  <a:pt x="43569" y="48334"/>
                </a:lnTo>
                <a:lnTo>
                  <a:pt x="43614" y="48323"/>
                </a:lnTo>
                <a:lnTo>
                  <a:pt x="43648" y="48312"/>
                </a:lnTo>
                <a:lnTo>
                  <a:pt x="43705" y="48266"/>
                </a:lnTo>
                <a:lnTo>
                  <a:pt x="43728" y="48232"/>
                </a:lnTo>
                <a:lnTo>
                  <a:pt x="43751" y="48198"/>
                </a:lnTo>
                <a:lnTo>
                  <a:pt x="43751" y="48164"/>
                </a:lnTo>
                <a:lnTo>
                  <a:pt x="43762" y="48118"/>
                </a:lnTo>
                <a:lnTo>
                  <a:pt x="43751" y="48084"/>
                </a:lnTo>
                <a:lnTo>
                  <a:pt x="43751" y="48039"/>
                </a:lnTo>
                <a:lnTo>
                  <a:pt x="45707" y="46912"/>
                </a:lnTo>
                <a:lnTo>
                  <a:pt x="45741" y="46958"/>
                </a:lnTo>
                <a:lnTo>
                  <a:pt x="45787" y="46992"/>
                </a:lnTo>
                <a:lnTo>
                  <a:pt x="45844" y="47015"/>
                </a:lnTo>
                <a:lnTo>
                  <a:pt x="45969" y="47015"/>
                </a:lnTo>
                <a:lnTo>
                  <a:pt x="46026" y="46992"/>
                </a:lnTo>
                <a:lnTo>
                  <a:pt x="46083" y="46947"/>
                </a:lnTo>
                <a:lnTo>
                  <a:pt x="46117" y="46901"/>
                </a:lnTo>
                <a:lnTo>
                  <a:pt x="48039" y="48016"/>
                </a:lnTo>
                <a:lnTo>
                  <a:pt x="48017" y="48061"/>
                </a:lnTo>
                <a:lnTo>
                  <a:pt x="48017" y="48118"/>
                </a:lnTo>
                <a:lnTo>
                  <a:pt x="48017" y="48175"/>
                </a:lnTo>
                <a:lnTo>
                  <a:pt x="48039" y="48221"/>
                </a:lnTo>
                <a:lnTo>
                  <a:pt x="48062" y="48266"/>
                </a:lnTo>
                <a:lnTo>
                  <a:pt x="48085" y="48300"/>
                </a:lnTo>
                <a:lnTo>
                  <a:pt x="48130" y="48334"/>
                </a:lnTo>
                <a:lnTo>
                  <a:pt x="48164" y="48357"/>
                </a:lnTo>
                <a:lnTo>
                  <a:pt x="48210" y="48380"/>
                </a:lnTo>
                <a:lnTo>
                  <a:pt x="48267" y="48380"/>
                </a:lnTo>
                <a:lnTo>
                  <a:pt x="48267" y="49142"/>
                </a:lnTo>
                <a:lnTo>
                  <a:pt x="48312" y="49142"/>
                </a:lnTo>
                <a:lnTo>
                  <a:pt x="48312" y="48380"/>
                </a:lnTo>
                <a:lnTo>
                  <a:pt x="48358" y="48368"/>
                </a:lnTo>
                <a:lnTo>
                  <a:pt x="48403" y="48357"/>
                </a:lnTo>
                <a:lnTo>
                  <a:pt x="48437" y="48323"/>
                </a:lnTo>
                <a:lnTo>
                  <a:pt x="48472" y="48300"/>
                </a:lnTo>
                <a:lnTo>
                  <a:pt x="48506" y="48255"/>
                </a:lnTo>
                <a:lnTo>
                  <a:pt x="48528" y="48209"/>
                </a:lnTo>
                <a:lnTo>
                  <a:pt x="48540" y="48164"/>
                </a:lnTo>
                <a:lnTo>
                  <a:pt x="48540" y="48118"/>
                </a:lnTo>
                <a:lnTo>
                  <a:pt x="48540" y="48073"/>
                </a:lnTo>
                <a:lnTo>
                  <a:pt x="48528" y="48016"/>
                </a:lnTo>
                <a:lnTo>
                  <a:pt x="50485" y="46890"/>
                </a:lnTo>
                <a:lnTo>
                  <a:pt x="50519" y="46924"/>
                </a:lnTo>
                <a:lnTo>
                  <a:pt x="50553" y="46947"/>
                </a:lnTo>
                <a:lnTo>
                  <a:pt x="50599" y="46969"/>
                </a:lnTo>
                <a:lnTo>
                  <a:pt x="50644" y="46981"/>
                </a:lnTo>
                <a:lnTo>
                  <a:pt x="50701" y="46969"/>
                </a:lnTo>
                <a:lnTo>
                  <a:pt x="50747" y="46947"/>
                </a:lnTo>
                <a:lnTo>
                  <a:pt x="50792" y="46924"/>
                </a:lnTo>
                <a:lnTo>
                  <a:pt x="50826" y="46878"/>
                </a:lnTo>
                <a:lnTo>
                  <a:pt x="52828" y="48039"/>
                </a:lnTo>
                <a:lnTo>
                  <a:pt x="52817" y="48084"/>
                </a:lnTo>
                <a:lnTo>
                  <a:pt x="52817" y="48118"/>
                </a:lnTo>
                <a:lnTo>
                  <a:pt x="52817" y="48164"/>
                </a:lnTo>
                <a:lnTo>
                  <a:pt x="52828" y="48198"/>
                </a:lnTo>
                <a:lnTo>
                  <a:pt x="52851" y="48232"/>
                </a:lnTo>
                <a:lnTo>
                  <a:pt x="52874" y="48255"/>
                </a:lnTo>
                <a:lnTo>
                  <a:pt x="52897" y="48277"/>
                </a:lnTo>
                <a:lnTo>
                  <a:pt x="52931" y="48300"/>
                </a:lnTo>
                <a:lnTo>
                  <a:pt x="52965" y="48312"/>
                </a:lnTo>
                <a:lnTo>
                  <a:pt x="53010" y="48323"/>
                </a:lnTo>
                <a:lnTo>
                  <a:pt x="53010" y="49142"/>
                </a:lnTo>
                <a:lnTo>
                  <a:pt x="53056" y="49142"/>
                </a:lnTo>
                <a:lnTo>
                  <a:pt x="53056" y="48312"/>
                </a:lnTo>
                <a:lnTo>
                  <a:pt x="53124" y="48289"/>
                </a:lnTo>
                <a:lnTo>
                  <a:pt x="53170" y="48255"/>
                </a:lnTo>
                <a:lnTo>
                  <a:pt x="53204" y="48186"/>
                </a:lnTo>
                <a:lnTo>
                  <a:pt x="53226" y="48118"/>
                </a:lnTo>
                <a:lnTo>
                  <a:pt x="53204" y="48050"/>
                </a:lnTo>
                <a:lnTo>
                  <a:pt x="55183" y="46912"/>
                </a:lnTo>
                <a:lnTo>
                  <a:pt x="55217" y="46958"/>
                </a:lnTo>
                <a:lnTo>
                  <a:pt x="55274" y="46992"/>
                </a:lnTo>
                <a:lnTo>
                  <a:pt x="55331" y="47015"/>
                </a:lnTo>
                <a:lnTo>
                  <a:pt x="55388" y="47026"/>
                </a:lnTo>
                <a:lnTo>
                  <a:pt x="55456" y="47015"/>
                </a:lnTo>
                <a:lnTo>
                  <a:pt x="55513" y="46992"/>
                </a:lnTo>
                <a:lnTo>
                  <a:pt x="55570" y="46958"/>
                </a:lnTo>
                <a:lnTo>
                  <a:pt x="55604" y="46912"/>
                </a:lnTo>
                <a:lnTo>
                  <a:pt x="57549" y="48027"/>
                </a:lnTo>
                <a:lnTo>
                  <a:pt x="57526" y="48073"/>
                </a:lnTo>
                <a:lnTo>
                  <a:pt x="57526" y="48118"/>
                </a:lnTo>
                <a:lnTo>
                  <a:pt x="57526" y="48164"/>
                </a:lnTo>
                <a:lnTo>
                  <a:pt x="57549" y="48209"/>
                </a:lnTo>
                <a:lnTo>
                  <a:pt x="57560" y="48243"/>
                </a:lnTo>
                <a:lnTo>
                  <a:pt x="57595" y="48289"/>
                </a:lnTo>
                <a:lnTo>
                  <a:pt x="57629" y="48312"/>
                </a:lnTo>
                <a:lnTo>
                  <a:pt x="57663" y="48334"/>
                </a:lnTo>
                <a:lnTo>
                  <a:pt x="57708" y="48357"/>
                </a:lnTo>
                <a:lnTo>
                  <a:pt x="57754" y="48357"/>
                </a:lnTo>
                <a:lnTo>
                  <a:pt x="57754" y="49142"/>
                </a:lnTo>
                <a:lnTo>
                  <a:pt x="57799" y="49142"/>
                </a:lnTo>
                <a:lnTo>
                  <a:pt x="57799" y="48357"/>
                </a:lnTo>
                <a:lnTo>
                  <a:pt x="57833" y="48357"/>
                </a:lnTo>
                <a:lnTo>
                  <a:pt x="57879" y="48334"/>
                </a:lnTo>
                <a:lnTo>
                  <a:pt x="57913" y="48312"/>
                </a:lnTo>
                <a:lnTo>
                  <a:pt x="57947" y="48277"/>
                </a:lnTo>
                <a:lnTo>
                  <a:pt x="57981" y="48243"/>
                </a:lnTo>
                <a:lnTo>
                  <a:pt x="57993" y="48209"/>
                </a:lnTo>
                <a:lnTo>
                  <a:pt x="58015" y="48164"/>
                </a:lnTo>
                <a:lnTo>
                  <a:pt x="58015" y="48118"/>
                </a:lnTo>
                <a:lnTo>
                  <a:pt x="58015" y="48073"/>
                </a:lnTo>
                <a:lnTo>
                  <a:pt x="57993" y="48027"/>
                </a:lnTo>
                <a:lnTo>
                  <a:pt x="59938" y="46901"/>
                </a:lnTo>
                <a:lnTo>
                  <a:pt x="59972" y="46947"/>
                </a:lnTo>
                <a:lnTo>
                  <a:pt x="60029" y="46981"/>
                </a:lnTo>
                <a:lnTo>
                  <a:pt x="60074" y="47003"/>
                </a:lnTo>
                <a:lnTo>
                  <a:pt x="60143" y="47015"/>
                </a:lnTo>
                <a:lnTo>
                  <a:pt x="60200" y="47003"/>
                </a:lnTo>
                <a:lnTo>
                  <a:pt x="60256" y="46981"/>
                </a:lnTo>
                <a:lnTo>
                  <a:pt x="60302" y="46947"/>
                </a:lnTo>
                <a:lnTo>
                  <a:pt x="60347" y="46901"/>
                </a:lnTo>
                <a:lnTo>
                  <a:pt x="62304" y="48039"/>
                </a:lnTo>
                <a:lnTo>
                  <a:pt x="62293" y="48073"/>
                </a:lnTo>
                <a:lnTo>
                  <a:pt x="62293" y="48118"/>
                </a:lnTo>
                <a:lnTo>
                  <a:pt x="62293" y="48164"/>
                </a:lnTo>
                <a:lnTo>
                  <a:pt x="62304" y="48198"/>
                </a:lnTo>
                <a:lnTo>
                  <a:pt x="62327" y="48232"/>
                </a:lnTo>
                <a:lnTo>
                  <a:pt x="62350" y="48266"/>
                </a:lnTo>
                <a:lnTo>
                  <a:pt x="62372" y="48289"/>
                </a:lnTo>
                <a:lnTo>
                  <a:pt x="62406" y="48312"/>
                </a:lnTo>
                <a:lnTo>
                  <a:pt x="62452" y="48334"/>
                </a:lnTo>
                <a:lnTo>
                  <a:pt x="62486" y="48334"/>
                </a:lnTo>
                <a:lnTo>
                  <a:pt x="62486" y="49142"/>
                </a:lnTo>
                <a:lnTo>
                  <a:pt x="62532" y="49142"/>
                </a:lnTo>
                <a:lnTo>
                  <a:pt x="62532" y="48334"/>
                </a:lnTo>
                <a:lnTo>
                  <a:pt x="62577" y="48323"/>
                </a:lnTo>
                <a:lnTo>
                  <a:pt x="62611" y="48312"/>
                </a:lnTo>
                <a:lnTo>
                  <a:pt x="62645" y="48289"/>
                </a:lnTo>
                <a:lnTo>
                  <a:pt x="62679" y="48266"/>
                </a:lnTo>
                <a:lnTo>
                  <a:pt x="62702" y="48232"/>
                </a:lnTo>
                <a:lnTo>
                  <a:pt x="62714" y="48198"/>
                </a:lnTo>
                <a:lnTo>
                  <a:pt x="62725" y="48164"/>
                </a:lnTo>
                <a:lnTo>
                  <a:pt x="62736" y="48118"/>
                </a:lnTo>
                <a:lnTo>
                  <a:pt x="62725" y="48073"/>
                </a:lnTo>
                <a:lnTo>
                  <a:pt x="62714" y="48039"/>
                </a:lnTo>
                <a:lnTo>
                  <a:pt x="64670" y="46912"/>
                </a:lnTo>
                <a:lnTo>
                  <a:pt x="64716" y="46958"/>
                </a:lnTo>
                <a:lnTo>
                  <a:pt x="64761" y="46992"/>
                </a:lnTo>
                <a:lnTo>
                  <a:pt x="64818" y="47015"/>
                </a:lnTo>
                <a:lnTo>
                  <a:pt x="64886" y="47026"/>
                </a:lnTo>
                <a:lnTo>
                  <a:pt x="64943" y="47015"/>
                </a:lnTo>
                <a:lnTo>
                  <a:pt x="65000" y="46992"/>
                </a:lnTo>
                <a:lnTo>
                  <a:pt x="65057" y="46958"/>
                </a:lnTo>
                <a:lnTo>
                  <a:pt x="65091" y="46912"/>
                </a:lnTo>
                <a:lnTo>
                  <a:pt x="67093" y="48061"/>
                </a:lnTo>
                <a:lnTo>
                  <a:pt x="67082" y="48118"/>
                </a:lnTo>
                <a:lnTo>
                  <a:pt x="67093" y="48175"/>
                </a:lnTo>
                <a:lnTo>
                  <a:pt x="67127" y="48232"/>
                </a:lnTo>
                <a:lnTo>
                  <a:pt x="67173" y="48266"/>
                </a:lnTo>
                <a:lnTo>
                  <a:pt x="67230" y="48289"/>
                </a:lnTo>
                <a:lnTo>
                  <a:pt x="67230" y="49142"/>
                </a:lnTo>
                <a:lnTo>
                  <a:pt x="67275" y="49142"/>
                </a:lnTo>
                <a:lnTo>
                  <a:pt x="67275" y="48289"/>
                </a:lnTo>
                <a:lnTo>
                  <a:pt x="67332" y="48266"/>
                </a:lnTo>
                <a:lnTo>
                  <a:pt x="67377" y="48232"/>
                </a:lnTo>
                <a:lnTo>
                  <a:pt x="67412" y="48175"/>
                </a:lnTo>
                <a:lnTo>
                  <a:pt x="67423" y="48118"/>
                </a:lnTo>
                <a:lnTo>
                  <a:pt x="67412" y="48061"/>
                </a:lnTo>
                <a:lnTo>
                  <a:pt x="69436" y="46890"/>
                </a:lnTo>
                <a:lnTo>
                  <a:pt x="69471" y="46935"/>
                </a:lnTo>
                <a:lnTo>
                  <a:pt x="69516" y="46969"/>
                </a:lnTo>
                <a:lnTo>
                  <a:pt x="69562" y="46981"/>
                </a:lnTo>
                <a:lnTo>
                  <a:pt x="69618" y="46992"/>
                </a:lnTo>
                <a:lnTo>
                  <a:pt x="69675" y="46981"/>
                </a:lnTo>
                <a:lnTo>
                  <a:pt x="69721" y="46958"/>
                </a:lnTo>
                <a:lnTo>
                  <a:pt x="69766" y="46935"/>
                </a:lnTo>
                <a:lnTo>
                  <a:pt x="69800" y="46890"/>
                </a:lnTo>
                <a:lnTo>
                  <a:pt x="71780" y="48039"/>
                </a:lnTo>
                <a:lnTo>
                  <a:pt x="71768" y="48073"/>
                </a:lnTo>
                <a:lnTo>
                  <a:pt x="71768" y="48118"/>
                </a:lnTo>
                <a:lnTo>
                  <a:pt x="71768" y="48164"/>
                </a:lnTo>
                <a:lnTo>
                  <a:pt x="71780" y="48198"/>
                </a:lnTo>
                <a:lnTo>
                  <a:pt x="71802" y="48243"/>
                </a:lnTo>
                <a:lnTo>
                  <a:pt x="71825" y="48266"/>
                </a:lnTo>
                <a:lnTo>
                  <a:pt x="71859" y="48300"/>
                </a:lnTo>
                <a:lnTo>
                  <a:pt x="71893" y="48323"/>
                </a:lnTo>
                <a:lnTo>
                  <a:pt x="71928" y="48334"/>
                </a:lnTo>
                <a:lnTo>
                  <a:pt x="71973" y="48346"/>
                </a:lnTo>
                <a:lnTo>
                  <a:pt x="71973" y="49142"/>
                </a:lnTo>
                <a:lnTo>
                  <a:pt x="72019" y="49142"/>
                </a:lnTo>
                <a:lnTo>
                  <a:pt x="72019" y="48346"/>
                </a:lnTo>
                <a:lnTo>
                  <a:pt x="72053" y="48334"/>
                </a:lnTo>
                <a:lnTo>
                  <a:pt x="72098" y="48323"/>
                </a:lnTo>
                <a:lnTo>
                  <a:pt x="72132" y="48300"/>
                </a:lnTo>
                <a:lnTo>
                  <a:pt x="72155" y="48266"/>
                </a:lnTo>
                <a:lnTo>
                  <a:pt x="72178" y="48232"/>
                </a:lnTo>
                <a:lnTo>
                  <a:pt x="72201" y="48198"/>
                </a:lnTo>
                <a:lnTo>
                  <a:pt x="72212" y="48164"/>
                </a:lnTo>
                <a:lnTo>
                  <a:pt x="72212" y="48118"/>
                </a:lnTo>
                <a:lnTo>
                  <a:pt x="72212" y="48073"/>
                </a:lnTo>
                <a:lnTo>
                  <a:pt x="72201" y="48039"/>
                </a:lnTo>
                <a:lnTo>
                  <a:pt x="74214" y="46878"/>
                </a:lnTo>
                <a:lnTo>
                  <a:pt x="74248" y="46901"/>
                </a:lnTo>
                <a:lnTo>
                  <a:pt x="74282" y="46924"/>
                </a:lnTo>
                <a:lnTo>
                  <a:pt x="74316" y="46947"/>
                </a:lnTo>
                <a:lnTo>
                  <a:pt x="74407" y="46947"/>
                </a:lnTo>
                <a:lnTo>
                  <a:pt x="74442" y="46924"/>
                </a:lnTo>
                <a:lnTo>
                  <a:pt x="74476" y="46901"/>
                </a:lnTo>
                <a:lnTo>
                  <a:pt x="74510" y="46867"/>
                </a:lnTo>
                <a:lnTo>
                  <a:pt x="76569" y="48061"/>
                </a:lnTo>
                <a:lnTo>
                  <a:pt x="76557" y="48118"/>
                </a:lnTo>
                <a:lnTo>
                  <a:pt x="76569" y="48175"/>
                </a:lnTo>
                <a:lnTo>
                  <a:pt x="76603" y="48232"/>
                </a:lnTo>
                <a:lnTo>
                  <a:pt x="76648" y="48266"/>
                </a:lnTo>
                <a:lnTo>
                  <a:pt x="76717" y="48289"/>
                </a:lnTo>
                <a:lnTo>
                  <a:pt x="76717" y="49142"/>
                </a:lnTo>
                <a:lnTo>
                  <a:pt x="76762" y="49142"/>
                </a:lnTo>
                <a:lnTo>
                  <a:pt x="76762" y="48289"/>
                </a:lnTo>
                <a:lnTo>
                  <a:pt x="76819" y="48266"/>
                </a:lnTo>
                <a:lnTo>
                  <a:pt x="76865" y="48232"/>
                </a:lnTo>
                <a:lnTo>
                  <a:pt x="76887" y="48175"/>
                </a:lnTo>
                <a:lnTo>
                  <a:pt x="76899" y="48118"/>
                </a:lnTo>
                <a:lnTo>
                  <a:pt x="76887" y="48061"/>
                </a:lnTo>
                <a:lnTo>
                  <a:pt x="78878" y="46912"/>
                </a:lnTo>
                <a:lnTo>
                  <a:pt x="78923" y="46969"/>
                </a:lnTo>
                <a:lnTo>
                  <a:pt x="78969" y="47003"/>
                </a:lnTo>
                <a:lnTo>
                  <a:pt x="79037" y="47026"/>
                </a:lnTo>
                <a:lnTo>
                  <a:pt x="79105" y="47038"/>
                </a:lnTo>
                <a:lnTo>
                  <a:pt x="79174" y="47026"/>
                </a:lnTo>
                <a:lnTo>
                  <a:pt x="79231" y="47003"/>
                </a:lnTo>
                <a:lnTo>
                  <a:pt x="79287" y="46969"/>
                </a:lnTo>
                <a:lnTo>
                  <a:pt x="79322" y="46912"/>
                </a:lnTo>
                <a:lnTo>
                  <a:pt x="81233" y="48016"/>
                </a:lnTo>
                <a:lnTo>
                  <a:pt x="81221" y="48073"/>
                </a:lnTo>
                <a:lnTo>
                  <a:pt x="81221" y="48118"/>
                </a:lnTo>
                <a:lnTo>
                  <a:pt x="81221" y="48164"/>
                </a:lnTo>
                <a:lnTo>
                  <a:pt x="81233" y="48209"/>
                </a:lnTo>
                <a:lnTo>
                  <a:pt x="81255" y="48255"/>
                </a:lnTo>
                <a:lnTo>
                  <a:pt x="81290" y="48289"/>
                </a:lnTo>
                <a:lnTo>
                  <a:pt x="81324" y="48323"/>
                </a:lnTo>
                <a:lnTo>
                  <a:pt x="81358" y="48346"/>
                </a:lnTo>
                <a:lnTo>
                  <a:pt x="81403" y="48368"/>
                </a:lnTo>
                <a:lnTo>
                  <a:pt x="81449" y="48368"/>
                </a:lnTo>
                <a:lnTo>
                  <a:pt x="81449" y="49142"/>
                </a:lnTo>
                <a:lnTo>
                  <a:pt x="81494" y="49142"/>
                </a:lnTo>
                <a:lnTo>
                  <a:pt x="81494" y="48368"/>
                </a:lnTo>
                <a:lnTo>
                  <a:pt x="81540" y="48357"/>
                </a:lnTo>
                <a:lnTo>
                  <a:pt x="81585" y="48346"/>
                </a:lnTo>
                <a:lnTo>
                  <a:pt x="81631" y="48323"/>
                </a:lnTo>
                <a:lnTo>
                  <a:pt x="81654" y="48289"/>
                </a:lnTo>
                <a:lnTo>
                  <a:pt x="81688" y="48255"/>
                </a:lnTo>
                <a:lnTo>
                  <a:pt x="81710" y="48209"/>
                </a:lnTo>
                <a:lnTo>
                  <a:pt x="81722" y="48164"/>
                </a:lnTo>
                <a:lnTo>
                  <a:pt x="81722" y="48118"/>
                </a:lnTo>
                <a:lnTo>
                  <a:pt x="81722" y="48073"/>
                </a:lnTo>
                <a:lnTo>
                  <a:pt x="81710" y="48027"/>
                </a:lnTo>
                <a:lnTo>
                  <a:pt x="83644" y="46901"/>
                </a:lnTo>
                <a:lnTo>
                  <a:pt x="83678" y="46947"/>
                </a:lnTo>
                <a:lnTo>
                  <a:pt x="83724" y="46981"/>
                </a:lnTo>
                <a:lnTo>
                  <a:pt x="83781" y="47003"/>
                </a:lnTo>
                <a:lnTo>
                  <a:pt x="83838" y="47015"/>
                </a:lnTo>
                <a:lnTo>
                  <a:pt x="83906" y="47003"/>
                </a:lnTo>
                <a:lnTo>
                  <a:pt x="83951" y="46981"/>
                </a:lnTo>
                <a:lnTo>
                  <a:pt x="84008" y="46947"/>
                </a:lnTo>
                <a:lnTo>
                  <a:pt x="84042" y="46901"/>
                </a:lnTo>
                <a:lnTo>
                  <a:pt x="85965" y="48016"/>
                </a:lnTo>
                <a:lnTo>
                  <a:pt x="85953" y="48061"/>
                </a:lnTo>
                <a:lnTo>
                  <a:pt x="85942" y="48118"/>
                </a:lnTo>
                <a:lnTo>
                  <a:pt x="85953" y="48175"/>
                </a:lnTo>
                <a:lnTo>
                  <a:pt x="85965" y="48221"/>
                </a:lnTo>
                <a:lnTo>
                  <a:pt x="85988" y="48266"/>
                </a:lnTo>
                <a:lnTo>
                  <a:pt x="86022" y="48300"/>
                </a:lnTo>
                <a:lnTo>
                  <a:pt x="86056" y="48334"/>
                </a:lnTo>
                <a:lnTo>
                  <a:pt x="86101" y="48357"/>
                </a:lnTo>
                <a:lnTo>
                  <a:pt x="86147" y="48368"/>
                </a:lnTo>
                <a:lnTo>
                  <a:pt x="86192" y="48380"/>
                </a:lnTo>
                <a:lnTo>
                  <a:pt x="86192" y="49142"/>
                </a:lnTo>
                <a:lnTo>
                  <a:pt x="86238" y="49142"/>
                </a:lnTo>
                <a:lnTo>
                  <a:pt x="86238" y="48380"/>
                </a:lnTo>
                <a:lnTo>
                  <a:pt x="86283" y="48368"/>
                </a:lnTo>
                <a:lnTo>
                  <a:pt x="86329" y="48357"/>
                </a:lnTo>
                <a:lnTo>
                  <a:pt x="86374" y="48323"/>
                </a:lnTo>
                <a:lnTo>
                  <a:pt x="86408" y="48300"/>
                </a:lnTo>
                <a:lnTo>
                  <a:pt x="86431" y="48255"/>
                </a:lnTo>
                <a:lnTo>
                  <a:pt x="86454" y="48221"/>
                </a:lnTo>
                <a:lnTo>
                  <a:pt x="86465" y="48164"/>
                </a:lnTo>
                <a:lnTo>
                  <a:pt x="86477" y="48118"/>
                </a:lnTo>
                <a:lnTo>
                  <a:pt x="86465" y="48073"/>
                </a:lnTo>
                <a:lnTo>
                  <a:pt x="86454" y="48016"/>
                </a:lnTo>
                <a:lnTo>
                  <a:pt x="87364" y="47493"/>
                </a:lnTo>
                <a:lnTo>
                  <a:pt x="87364" y="47436"/>
                </a:lnTo>
                <a:lnTo>
                  <a:pt x="86431" y="47982"/>
                </a:lnTo>
                <a:lnTo>
                  <a:pt x="86397" y="47925"/>
                </a:lnTo>
                <a:lnTo>
                  <a:pt x="86340" y="47891"/>
                </a:lnTo>
                <a:lnTo>
                  <a:pt x="86283" y="47868"/>
                </a:lnTo>
                <a:lnTo>
                  <a:pt x="86215" y="47857"/>
                </a:lnTo>
                <a:lnTo>
                  <a:pt x="86147" y="47868"/>
                </a:lnTo>
                <a:lnTo>
                  <a:pt x="86079" y="47891"/>
                </a:lnTo>
                <a:lnTo>
                  <a:pt x="86033" y="47925"/>
                </a:lnTo>
                <a:lnTo>
                  <a:pt x="85988" y="47970"/>
                </a:lnTo>
                <a:lnTo>
                  <a:pt x="84065" y="46856"/>
                </a:lnTo>
                <a:lnTo>
                  <a:pt x="84077" y="46821"/>
                </a:lnTo>
                <a:lnTo>
                  <a:pt x="84077" y="46776"/>
                </a:lnTo>
                <a:lnTo>
                  <a:pt x="84077" y="46730"/>
                </a:lnTo>
                <a:lnTo>
                  <a:pt x="84065" y="46685"/>
                </a:lnTo>
                <a:lnTo>
                  <a:pt x="84042" y="46651"/>
                </a:lnTo>
                <a:lnTo>
                  <a:pt x="84020" y="46617"/>
                </a:lnTo>
                <a:lnTo>
                  <a:pt x="83986" y="46583"/>
                </a:lnTo>
                <a:lnTo>
                  <a:pt x="83951" y="46560"/>
                </a:lnTo>
                <a:lnTo>
                  <a:pt x="83917" y="46548"/>
                </a:lnTo>
                <a:lnTo>
                  <a:pt x="83872" y="46537"/>
                </a:lnTo>
                <a:lnTo>
                  <a:pt x="83872" y="44182"/>
                </a:lnTo>
                <a:lnTo>
                  <a:pt x="83929" y="44160"/>
                </a:lnTo>
                <a:lnTo>
                  <a:pt x="83974" y="44125"/>
                </a:lnTo>
                <a:lnTo>
                  <a:pt x="83997" y="44080"/>
                </a:lnTo>
                <a:lnTo>
                  <a:pt x="84008" y="44012"/>
                </a:lnTo>
                <a:lnTo>
                  <a:pt x="83997" y="43966"/>
                </a:lnTo>
                <a:lnTo>
                  <a:pt x="86044" y="42783"/>
                </a:lnTo>
                <a:lnTo>
                  <a:pt x="86079" y="42817"/>
                </a:lnTo>
                <a:lnTo>
                  <a:pt x="86113" y="42851"/>
                </a:lnTo>
                <a:lnTo>
                  <a:pt x="86158" y="42863"/>
                </a:lnTo>
                <a:lnTo>
                  <a:pt x="86215" y="42874"/>
                </a:lnTo>
                <a:lnTo>
                  <a:pt x="86261" y="42863"/>
                </a:lnTo>
                <a:lnTo>
                  <a:pt x="86306" y="42851"/>
                </a:lnTo>
                <a:lnTo>
                  <a:pt x="86352" y="42817"/>
                </a:lnTo>
                <a:lnTo>
                  <a:pt x="86386" y="42783"/>
                </a:lnTo>
                <a:lnTo>
                  <a:pt x="87364" y="43341"/>
                </a:lnTo>
                <a:lnTo>
                  <a:pt x="87364" y="43295"/>
                </a:lnTo>
                <a:lnTo>
                  <a:pt x="86408" y="42738"/>
                </a:lnTo>
                <a:lnTo>
                  <a:pt x="86408" y="42704"/>
                </a:lnTo>
                <a:lnTo>
                  <a:pt x="86420" y="42669"/>
                </a:lnTo>
                <a:lnTo>
                  <a:pt x="86408" y="42624"/>
                </a:lnTo>
                <a:lnTo>
                  <a:pt x="86408" y="42590"/>
                </a:lnTo>
                <a:lnTo>
                  <a:pt x="86363" y="42533"/>
                </a:lnTo>
                <a:lnTo>
                  <a:pt x="86306" y="42487"/>
                </a:lnTo>
                <a:lnTo>
                  <a:pt x="86238" y="42465"/>
                </a:lnTo>
                <a:lnTo>
                  <a:pt x="86238" y="40144"/>
                </a:lnTo>
                <a:lnTo>
                  <a:pt x="86283" y="40144"/>
                </a:lnTo>
                <a:lnTo>
                  <a:pt x="86329" y="40121"/>
                </a:lnTo>
                <a:lnTo>
                  <a:pt x="86363" y="40099"/>
                </a:lnTo>
                <a:lnTo>
                  <a:pt x="86397" y="40076"/>
                </a:lnTo>
                <a:lnTo>
                  <a:pt x="86420" y="40030"/>
                </a:lnTo>
                <a:lnTo>
                  <a:pt x="86443" y="39996"/>
                </a:lnTo>
                <a:lnTo>
                  <a:pt x="86454" y="39951"/>
                </a:lnTo>
                <a:lnTo>
                  <a:pt x="86454" y="39905"/>
                </a:lnTo>
                <a:lnTo>
                  <a:pt x="86454" y="39860"/>
                </a:lnTo>
                <a:lnTo>
                  <a:pt x="86431" y="39814"/>
                </a:lnTo>
                <a:lnTo>
                  <a:pt x="87364" y="39280"/>
                </a:lnTo>
                <a:lnTo>
                  <a:pt x="87364" y="39234"/>
                </a:lnTo>
                <a:lnTo>
                  <a:pt x="86420" y="39780"/>
                </a:lnTo>
                <a:lnTo>
                  <a:pt x="86374" y="39735"/>
                </a:lnTo>
                <a:lnTo>
                  <a:pt x="86329" y="39700"/>
                </a:lnTo>
                <a:lnTo>
                  <a:pt x="86272" y="39678"/>
                </a:lnTo>
                <a:lnTo>
                  <a:pt x="86215" y="39666"/>
                </a:lnTo>
                <a:lnTo>
                  <a:pt x="86147" y="39678"/>
                </a:lnTo>
                <a:lnTo>
                  <a:pt x="86090" y="39689"/>
                </a:lnTo>
                <a:lnTo>
                  <a:pt x="86044" y="39723"/>
                </a:lnTo>
                <a:lnTo>
                  <a:pt x="86010" y="39769"/>
                </a:lnTo>
                <a:lnTo>
                  <a:pt x="84042" y="38643"/>
                </a:lnTo>
                <a:lnTo>
                  <a:pt x="84054" y="38597"/>
                </a:lnTo>
                <a:lnTo>
                  <a:pt x="84054" y="38563"/>
                </a:lnTo>
                <a:lnTo>
                  <a:pt x="84054" y="38517"/>
                </a:lnTo>
                <a:lnTo>
                  <a:pt x="84042" y="38483"/>
                </a:lnTo>
                <a:lnTo>
                  <a:pt x="84031" y="38449"/>
                </a:lnTo>
                <a:lnTo>
                  <a:pt x="84008" y="38415"/>
                </a:lnTo>
                <a:lnTo>
                  <a:pt x="83940" y="38370"/>
                </a:lnTo>
                <a:lnTo>
                  <a:pt x="83906" y="38358"/>
                </a:lnTo>
                <a:lnTo>
                  <a:pt x="83872" y="38347"/>
                </a:lnTo>
                <a:lnTo>
                  <a:pt x="83872" y="36003"/>
                </a:lnTo>
                <a:lnTo>
                  <a:pt x="83940" y="35981"/>
                </a:lnTo>
                <a:lnTo>
                  <a:pt x="83986" y="35935"/>
                </a:lnTo>
                <a:lnTo>
                  <a:pt x="84031" y="35878"/>
                </a:lnTo>
                <a:lnTo>
                  <a:pt x="84042" y="35810"/>
                </a:lnTo>
                <a:lnTo>
                  <a:pt x="84031" y="35765"/>
                </a:lnTo>
                <a:lnTo>
                  <a:pt x="84020" y="35730"/>
                </a:lnTo>
                <a:lnTo>
                  <a:pt x="86010" y="34593"/>
                </a:lnTo>
                <a:lnTo>
                  <a:pt x="86044" y="34627"/>
                </a:lnTo>
                <a:lnTo>
                  <a:pt x="86101" y="34661"/>
                </a:lnTo>
                <a:lnTo>
                  <a:pt x="86147" y="34684"/>
                </a:lnTo>
                <a:lnTo>
                  <a:pt x="86215" y="34695"/>
                </a:lnTo>
                <a:lnTo>
                  <a:pt x="86272" y="34684"/>
                </a:lnTo>
                <a:lnTo>
                  <a:pt x="86329" y="34661"/>
                </a:lnTo>
                <a:lnTo>
                  <a:pt x="86374" y="34627"/>
                </a:lnTo>
                <a:lnTo>
                  <a:pt x="86408" y="34582"/>
                </a:lnTo>
                <a:lnTo>
                  <a:pt x="87364" y="35128"/>
                </a:lnTo>
                <a:lnTo>
                  <a:pt x="87364" y="35082"/>
                </a:lnTo>
                <a:lnTo>
                  <a:pt x="86431" y="34547"/>
                </a:lnTo>
                <a:lnTo>
                  <a:pt x="86443" y="34502"/>
                </a:lnTo>
                <a:lnTo>
                  <a:pt x="86454" y="34456"/>
                </a:lnTo>
                <a:lnTo>
                  <a:pt x="86443" y="34411"/>
                </a:lnTo>
                <a:lnTo>
                  <a:pt x="86431" y="34365"/>
                </a:lnTo>
                <a:lnTo>
                  <a:pt x="86420" y="34331"/>
                </a:lnTo>
                <a:lnTo>
                  <a:pt x="86386" y="34297"/>
                </a:lnTo>
                <a:lnTo>
                  <a:pt x="86363" y="34263"/>
                </a:lnTo>
                <a:lnTo>
                  <a:pt x="86317" y="34240"/>
                </a:lnTo>
                <a:lnTo>
                  <a:pt x="86283" y="34229"/>
                </a:lnTo>
                <a:lnTo>
                  <a:pt x="86238" y="34218"/>
                </a:lnTo>
                <a:lnTo>
                  <a:pt x="86238" y="31863"/>
                </a:lnTo>
                <a:lnTo>
                  <a:pt x="86295" y="31851"/>
                </a:lnTo>
                <a:lnTo>
                  <a:pt x="86340" y="31806"/>
                </a:lnTo>
                <a:lnTo>
                  <a:pt x="86374" y="31760"/>
                </a:lnTo>
                <a:lnTo>
                  <a:pt x="86386" y="31704"/>
                </a:lnTo>
                <a:lnTo>
                  <a:pt x="86374" y="31647"/>
                </a:lnTo>
                <a:lnTo>
                  <a:pt x="87364" y="31067"/>
                </a:lnTo>
                <a:lnTo>
                  <a:pt x="87364" y="31021"/>
                </a:lnTo>
                <a:lnTo>
                  <a:pt x="86352" y="31601"/>
                </a:lnTo>
                <a:lnTo>
                  <a:pt x="86329" y="31567"/>
                </a:lnTo>
                <a:lnTo>
                  <a:pt x="86295" y="31544"/>
                </a:lnTo>
                <a:lnTo>
                  <a:pt x="86249" y="31533"/>
                </a:lnTo>
                <a:lnTo>
                  <a:pt x="86215" y="31522"/>
                </a:lnTo>
                <a:lnTo>
                  <a:pt x="86170" y="31533"/>
                </a:lnTo>
                <a:lnTo>
                  <a:pt x="86135" y="31544"/>
                </a:lnTo>
                <a:lnTo>
                  <a:pt x="86101" y="31567"/>
                </a:lnTo>
                <a:lnTo>
                  <a:pt x="86079" y="31601"/>
                </a:lnTo>
                <a:lnTo>
                  <a:pt x="84020" y="30407"/>
                </a:lnTo>
                <a:lnTo>
                  <a:pt x="84020" y="30350"/>
                </a:lnTo>
                <a:lnTo>
                  <a:pt x="84008" y="30282"/>
                </a:lnTo>
                <a:lnTo>
                  <a:pt x="83974" y="30236"/>
                </a:lnTo>
                <a:lnTo>
                  <a:pt x="83929" y="30191"/>
                </a:lnTo>
                <a:lnTo>
                  <a:pt x="83872" y="30168"/>
                </a:lnTo>
                <a:lnTo>
                  <a:pt x="83872" y="27756"/>
                </a:lnTo>
                <a:lnTo>
                  <a:pt x="83929" y="27734"/>
                </a:lnTo>
                <a:lnTo>
                  <a:pt x="83963" y="27699"/>
                </a:lnTo>
                <a:lnTo>
                  <a:pt x="83997" y="27654"/>
                </a:lnTo>
                <a:lnTo>
                  <a:pt x="84008" y="27597"/>
                </a:lnTo>
                <a:lnTo>
                  <a:pt x="83997" y="27540"/>
                </a:lnTo>
                <a:lnTo>
                  <a:pt x="86022" y="26369"/>
                </a:lnTo>
                <a:lnTo>
                  <a:pt x="86056" y="26414"/>
                </a:lnTo>
                <a:lnTo>
                  <a:pt x="86101" y="26448"/>
                </a:lnTo>
                <a:lnTo>
                  <a:pt x="86158" y="26471"/>
                </a:lnTo>
                <a:lnTo>
                  <a:pt x="86272" y="26471"/>
                </a:lnTo>
                <a:lnTo>
                  <a:pt x="86317" y="26448"/>
                </a:lnTo>
                <a:lnTo>
                  <a:pt x="86363" y="26414"/>
                </a:lnTo>
                <a:lnTo>
                  <a:pt x="86408" y="26369"/>
                </a:lnTo>
                <a:lnTo>
                  <a:pt x="87364" y="26915"/>
                </a:lnTo>
                <a:lnTo>
                  <a:pt x="87364" y="26869"/>
                </a:lnTo>
                <a:lnTo>
                  <a:pt x="86420" y="26323"/>
                </a:lnTo>
                <a:lnTo>
                  <a:pt x="86431" y="26289"/>
                </a:lnTo>
                <a:lnTo>
                  <a:pt x="86443" y="26243"/>
                </a:lnTo>
                <a:lnTo>
                  <a:pt x="86431" y="26198"/>
                </a:lnTo>
                <a:lnTo>
                  <a:pt x="86420" y="26164"/>
                </a:lnTo>
                <a:lnTo>
                  <a:pt x="86408" y="26130"/>
                </a:lnTo>
                <a:lnTo>
                  <a:pt x="86386" y="26095"/>
                </a:lnTo>
                <a:lnTo>
                  <a:pt x="86352" y="26073"/>
                </a:lnTo>
                <a:lnTo>
                  <a:pt x="86317" y="26050"/>
                </a:lnTo>
                <a:lnTo>
                  <a:pt x="86283" y="26027"/>
                </a:lnTo>
                <a:lnTo>
                  <a:pt x="86238" y="26016"/>
                </a:lnTo>
                <a:lnTo>
                  <a:pt x="86238" y="23673"/>
                </a:lnTo>
                <a:lnTo>
                  <a:pt x="86306" y="23650"/>
                </a:lnTo>
                <a:lnTo>
                  <a:pt x="86352" y="23604"/>
                </a:lnTo>
                <a:lnTo>
                  <a:pt x="86386" y="23547"/>
                </a:lnTo>
                <a:lnTo>
                  <a:pt x="86397" y="23491"/>
                </a:lnTo>
                <a:lnTo>
                  <a:pt x="86386" y="23422"/>
                </a:lnTo>
                <a:lnTo>
                  <a:pt x="87364" y="22854"/>
                </a:lnTo>
                <a:lnTo>
                  <a:pt x="87364" y="22808"/>
                </a:lnTo>
                <a:lnTo>
                  <a:pt x="86363" y="23388"/>
                </a:lnTo>
                <a:lnTo>
                  <a:pt x="86329" y="23354"/>
                </a:lnTo>
                <a:lnTo>
                  <a:pt x="86295" y="23331"/>
                </a:lnTo>
                <a:lnTo>
                  <a:pt x="86261" y="23309"/>
                </a:lnTo>
                <a:lnTo>
                  <a:pt x="86170" y="23309"/>
                </a:lnTo>
                <a:lnTo>
                  <a:pt x="86124" y="23320"/>
                </a:lnTo>
                <a:lnTo>
                  <a:pt x="86090" y="23354"/>
                </a:lnTo>
                <a:lnTo>
                  <a:pt x="86067" y="23377"/>
                </a:lnTo>
                <a:lnTo>
                  <a:pt x="84020" y="22205"/>
                </a:lnTo>
                <a:lnTo>
                  <a:pt x="84031" y="22137"/>
                </a:lnTo>
                <a:lnTo>
                  <a:pt x="84020" y="22069"/>
                </a:lnTo>
                <a:lnTo>
                  <a:pt x="83986" y="22012"/>
                </a:lnTo>
                <a:lnTo>
                  <a:pt x="83929" y="21978"/>
                </a:lnTo>
                <a:lnTo>
                  <a:pt x="83872" y="21955"/>
                </a:lnTo>
                <a:lnTo>
                  <a:pt x="83872" y="19555"/>
                </a:lnTo>
                <a:lnTo>
                  <a:pt x="83929" y="19543"/>
                </a:lnTo>
                <a:lnTo>
                  <a:pt x="83974" y="19498"/>
                </a:lnTo>
                <a:lnTo>
                  <a:pt x="84008" y="19452"/>
                </a:lnTo>
                <a:lnTo>
                  <a:pt x="84020" y="19384"/>
                </a:lnTo>
                <a:lnTo>
                  <a:pt x="84008" y="19327"/>
                </a:lnTo>
                <a:lnTo>
                  <a:pt x="86033" y="18144"/>
                </a:lnTo>
                <a:lnTo>
                  <a:pt x="86067" y="18190"/>
                </a:lnTo>
                <a:lnTo>
                  <a:pt x="86113" y="18212"/>
                </a:lnTo>
                <a:lnTo>
                  <a:pt x="86158" y="18235"/>
                </a:lnTo>
                <a:lnTo>
                  <a:pt x="86215" y="18246"/>
                </a:lnTo>
                <a:lnTo>
                  <a:pt x="86261" y="18235"/>
                </a:lnTo>
                <a:lnTo>
                  <a:pt x="86317" y="18212"/>
                </a:lnTo>
                <a:lnTo>
                  <a:pt x="86352" y="18178"/>
                </a:lnTo>
                <a:lnTo>
                  <a:pt x="86386" y="18144"/>
                </a:lnTo>
                <a:lnTo>
                  <a:pt x="87364" y="18713"/>
                </a:lnTo>
                <a:lnTo>
                  <a:pt x="87364" y="18656"/>
                </a:lnTo>
                <a:lnTo>
                  <a:pt x="86408" y="18099"/>
                </a:lnTo>
                <a:lnTo>
                  <a:pt x="86420" y="18030"/>
                </a:lnTo>
                <a:lnTo>
                  <a:pt x="86408" y="17996"/>
                </a:lnTo>
                <a:lnTo>
                  <a:pt x="86408" y="17962"/>
                </a:lnTo>
                <a:lnTo>
                  <a:pt x="86363" y="17905"/>
                </a:lnTo>
                <a:lnTo>
                  <a:pt x="86306" y="17860"/>
                </a:lnTo>
                <a:lnTo>
                  <a:pt x="86238" y="17837"/>
                </a:lnTo>
                <a:lnTo>
                  <a:pt x="86238" y="15448"/>
                </a:lnTo>
                <a:lnTo>
                  <a:pt x="86295" y="15437"/>
                </a:lnTo>
                <a:lnTo>
                  <a:pt x="86340" y="15391"/>
                </a:lnTo>
                <a:lnTo>
                  <a:pt x="86374" y="15346"/>
                </a:lnTo>
                <a:lnTo>
                  <a:pt x="86386" y="15278"/>
                </a:lnTo>
                <a:lnTo>
                  <a:pt x="86374" y="15221"/>
                </a:lnTo>
                <a:lnTo>
                  <a:pt x="87364" y="14640"/>
                </a:lnTo>
                <a:lnTo>
                  <a:pt x="87364" y="14595"/>
                </a:lnTo>
                <a:lnTo>
                  <a:pt x="86352" y="15175"/>
                </a:lnTo>
                <a:lnTo>
                  <a:pt x="86329" y="15141"/>
                </a:lnTo>
                <a:lnTo>
                  <a:pt x="86295" y="15118"/>
                </a:lnTo>
                <a:lnTo>
                  <a:pt x="86249" y="15107"/>
                </a:lnTo>
                <a:lnTo>
                  <a:pt x="86215" y="15096"/>
                </a:lnTo>
                <a:lnTo>
                  <a:pt x="86170" y="15107"/>
                </a:lnTo>
                <a:lnTo>
                  <a:pt x="86135" y="15118"/>
                </a:lnTo>
                <a:lnTo>
                  <a:pt x="86101" y="15141"/>
                </a:lnTo>
                <a:lnTo>
                  <a:pt x="86067" y="15175"/>
                </a:lnTo>
                <a:lnTo>
                  <a:pt x="84077" y="14015"/>
                </a:lnTo>
                <a:lnTo>
                  <a:pt x="84088" y="13981"/>
                </a:lnTo>
                <a:lnTo>
                  <a:pt x="84088" y="13935"/>
                </a:lnTo>
                <a:lnTo>
                  <a:pt x="84088" y="13890"/>
                </a:lnTo>
                <a:lnTo>
                  <a:pt x="84077" y="13844"/>
                </a:lnTo>
                <a:lnTo>
                  <a:pt x="84054" y="13799"/>
                </a:lnTo>
                <a:lnTo>
                  <a:pt x="84020" y="13765"/>
                </a:lnTo>
                <a:lnTo>
                  <a:pt x="83997" y="13730"/>
                </a:lnTo>
                <a:lnTo>
                  <a:pt x="83951" y="13708"/>
                </a:lnTo>
                <a:lnTo>
                  <a:pt x="83917" y="13696"/>
                </a:lnTo>
                <a:lnTo>
                  <a:pt x="83872" y="13685"/>
                </a:lnTo>
                <a:lnTo>
                  <a:pt x="83872" y="11364"/>
                </a:lnTo>
                <a:lnTo>
                  <a:pt x="83929" y="11342"/>
                </a:lnTo>
                <a:lnTo>
                  <a:pt x="83986" y="11296"/>
                </a:lnTo>
                <a:lnTo>
                  <a:pt x="84020" y="11239"/>
                </a:lnTo>
                <a:lnTo>
                  <a:pt x="84031" y="11171"/>
                </a:lnTo>
                <a:lnTo>
                  <a:pt x="84031" y="11137"/>
                </a:lnTo>
                <a:lnTo>
                  <a:pt x="84020" y="11103"/>
                </a:lnTo>
                <a:lnTo>
                  <a:pt x="86010" y="9954"/>
                </a:lnTo>
                <a:lnTo>
                  <a:pt x="86044" y="9999"/>
                </a:lnTo>
                <a:lnTo>
                  <a:pt x="86090" y="10033"/>
                </a:lnTo>
                <a:lnTo>
                  <a:pt x="86147" y="10056"/>
                </a:lnTo>
                <a:lnTo>
                  <a:pt x="86215" y="10068"/>
                </a:lnTo>
                <a:lnTo>
                  <a:pt x="86272" y="10056"/>
                </a:lnTo>
                <a:lnTo>
                  <a:pt x="86329" y="10033"/>
                </a:lnTo>
                <a:lnTo>
                  <a:pt x="86374" y="9999"/>
                </a:lnTo>
                <a:lnTo>
                  <a:pt x="86420" y="9954"/>
                </a:lnTo>
                <a:lnTo>
                  <a:pt x="87364" y="10500"/>
                </a:lnTo>
                <a:lnTo>
                  <a:pt x="87364" y="10443"/>
                </a:lnTo>
                <a:lnTo>
                  <a:pt x="86431" y="9908"/>
                </a:lnTo>
                <a:lnTo>
                  <a:pt x="86443" y="9863"/>
                </a:lnTo>
                <a:lnTo>
                  <a:pt x="86454" y="9829"/>
                </a:lnTo>
                <a:lnTo>
                  <a:pt x="86443" y="9783"/>
                </a:lnTo>
                <a:lnTo>
                  <a:pt x="86431" y="9738"/>
                </a:lnTo>
                <a:lnTo>
                  <a:pt x="86420" y="9704"/>
                </a:lnTo>
                <a:lnTo>
                  <a:pt x="86386" y="9669"/>
                </a:lnTo>
                <a:lnTo>
                  <a:pt x="86363" y="9635"/>
                </a:lnTo>
                <a:lnTo>
                  <a:pt x="86317" y="9613"/>
                </a:lnTo>
                <a:lnTo>
                  <a:pt x="86283" y="9601"/>
                </a:lnTo>
                <a:lnTo>
                  <a:pt x="86238" y="9590"/>
                </a:lnTo>
                <a:lnTo>
                  <a:pt x="86238" y="7235"/>
                </a:lnTo>
                <a:lnTo>
                  <a:pt x="86295" y="7212"/>
                </a:lnTo>
                <a:lnTo>
                  <a:pt x="86340" y="7178"/>
                </a:lnTo>
                <a:lnTo>
                  <a:pt x="86374" y="7133"/>
                </a:lnTo>
                <a:lnTo>
                  <a:pt x="86386" y="7064"/>
                </a:lnTo>
                <a:lnTo>
                  <a:pt x="86374" y="7008"/>
                </a:lnTo>
                <a:lnTo>
                  <a:pt x="87364" y="6439"/>
                </a:lnTo>
                <a:lnTo>
                  <a:pt x="87364" y="6382"/>
                </a:lnTo>
                <a:lnTo>
                  <a:pt x="86352" y="6962"/>
                </a:lnTo>
                <a:lnTo>
                  <a:pt x="86317" y="6939"/>
                </a:lnTo>
                <a:lnTo>
                  <a:pt x="86295" y="6917"/>
                </a:lnTo>
                <a:lnTo>
                  <a:pt x="86249" y="6905"/>
                </a:lnTo>
                <a:lnTo>
                  <a:pt x="86215" y="6894"/>
                </a:lnTo>
                <a:lnTo>
                  <a:pt x="86170" y="6905"/>
                </a:lnTo>
                <a:lnTo>
                  <a:pt x="86135" y="6917"/>
                </a:lnTo>
                <a:lnTo>
                  <a:pt x="86101" y="6939"/>
                </a:lnTo>
                <a:lnTo>
                  <a:pt x="86079" y="6962"/>
                </a:lnTo>
                <a:lnTo>
                  <a:pt x="84065" y="5802"/>
                </a:lnTo>
                <a:lnTo>
                  <a:pt x="84077" y="5756"/>
                </a:lnTo>
                <a:lnTo>
                  <a:pt x="84077" y="5722"/>
                </a:lnTo>
                <a:lnTo>
                  <a:pt x="84077" y="5677"/>
                </a:lnTo>
                <a:lnTo>
                  <a:pt x="84065" y="5631"/>
                </a:lnTo>
                <a:lnTo>
                  <a:pt x="84042" y="5597"/>
                </a:lnTo>
                <a:lnTo>
                  <a:pt x="84020" y="5563"/>
                </a:lnTo>
                <a:lnTo>
                  <a:pt x="83986" y="5540"/>
                </a:lnTo>
                <a:lnTo>
                  <a:pt x="83951" y="5517"/>
                </a:lnTo>
                <a:lnTo>
                  <a:pt x="83917" y="5495"/>
                </a:lnTo>
                <a:lnTo>
                  <a:pt x="83872" y="5483"/>
                </a:lnTo>
                <a:lnTo>
                  <a:pt x="83872" y="3197"/>
                </a:lnTo>
                <a:lnTo>
                  <a:pt x="83917" y="3185"/>
                </a:lnTo>
                <a:lnTo>
                  <a:pt x="83951" y="3174"/>
                </a:lnTo>
                <a:lnTo>
                  <a:pt x="83986" y="3151"/>
                </a:lnTo>
                <a:lnTo>
                  <a:pt x="84020" y="3117"/>
                </a:lnTo>
                <a:lnTo>
                  <a:pt x="84042" y="3083"/>
                </a:lnTo>
                <a:lnTo>
                  <a:pt x="84065" y="3049"/>
                </a:lnTo>
                <a:lnTo>
                  <a:pt x="84077" y="3003"/>
                </a:lnTo>
                <a:lnTo>
                  <a:pt x="84077" y="2958"/>
                </a:lnTo>
                <a:lnTo>
                  <a:pt x="84077" y="2912"/>
                </a:lnTo>
                <a:lnTo>
                  <a:pt x="84054" y="2867"/>
                </a:lnTo>
                <a:lnTo>
                  <a:pt x="86044" y="1718"/>
                </a:lnTo>
                <a:lnTo>
                  <a:pt x="86079" y="1752"/>
                </a:lnTo>
                <a:lnTo>
                  <a:pt x="86113" y="1786"/>
                </a:lnTo>
                <a:lnTo>
                  <a:pt x="86158" y="1798"/>
                </a:lnTo>
                <a:lnTo>
                  <a:pt x="86215" y="1809"/>
                </a:lnTo>
                <a:lnTo>
                  <a:pt x="86261" y="1798"/>
                </a:lnTo>
                <a:lnTo>
                  <a:pt x="86306" y="1775"/>
                </a:lnTo>
                <a:lnTo>
                  <a:pt x="86340" y="1752"/>
                </a:lnTo>
                <a:lnTo>
                  <a:pt x="86374" y="1718"/>
                </a:lnTo>
                <a:lnTo>
                  <a:pt x="87364" y="2287"/>
                </a:lnTo>
                <a:lnTo>
                  <a:pt x="87364" y="2230"/>
                </a:lnTo>
                <a:lnTo>
                  <a:pt x="86397" y="1673"/>
                </a:lnTo>
                <a:lnTo>
                  <a:pt x="86397" y="1616"/>
                </a:lnTo>
                <a:lnTo>
                  <a:pt x="86386" y="1547"/>
                </a:lnTo>
                <a:lnTo>
                  <a:pt x="86352" y="1491"/>
                </a:lnTo>
                <a:lnTo>
                  <a:pt x="86306" y="1445"/>
                </a:lnTo>
                <a:lnTo>
                  <a:pt x="86238" y="1422"/>
                </a:lnTo>
                <a:lnTo>
                  <a:pt x="86238" y="0"/>
                </a:lnTo>
                <a:lnTo>
                  <a:pt x="86192" y="0"/>
                </a:lnTo>
                <a:lnTo>
                  <a:pt x="86192" y="1422"/>
                </a:lnTo>
                <a:lnTo>
                  <a:pt x="86124" y="1445"/>
                </a:lnTo>
                <a:lnTo>
                  <a:pt x="86067" y="1491"/>
                </a:lnTo>
                <a:lnTo>
                  <a:pt x="86033" y="1547"/>
                </a:lnTo>
                <a:lnTo>
                  <a:pt x="86022" y="1582"/>
                </a:lnTo>
                <a:lnTo>
                  <a:pt x="86022" y="1616"/>
                </a:lnTo>
                <a:lnTo>
                  <a:pt x="86033" y="1673"/>
                </a:lnTo>
                <a:lnTo>
                  <a:pt x="84031" y="2833"/>
                </a:lnTo>
                <a:lnTo>
                  <a:pt x="83997" y="2787"/>
                </a:lnTo>
                <a:lnTo>
                  <a:pt x="83951" y="2753"/>
                </a:lnTo>
                <a:lnTo>
                  <a:pt x="83895" y="2730"/>
                </a:lnTo>
                <a:lnTo>
                  <a:pt x="83781" y="2730"/>
                </a:lnTo>
                <a:lnTo>
                  <a:pt x="83735" y="2753"/>
                </a:lnTo>
                <a:lnTo>
                  <a:pt x="83690" y="2787"/>
                </a:lnTo>
                <a:lnTo>
                  <a:pt x="83656" y="2821"/>
                </a:lnTo>
                <a:lnTo>
                  <a:pt x="81665" y="1673"/>
                </a:lnTo>
                <a:lnTo>
                  <a:pt x="81676" y="1616"/>
                </a:lnTo>
                <a:lnTo>
                  <a:pt x="81665" y="1582"/>
                </a:lnTo>
                <a:lnTo>
                  <a:pt x="81654" y="1547"/>
                </a:lnTo>
                <a:lnTo>
                  <a:pt x="81619" y="1479"/>
                </a:lnTo>
                <a:lnTo>
                  <a:pt x="81563" y="1445"/>
                </a:lnTo>
                <a:lnTo>
                  <a:pt x="81494" y="1422"/>
                </a:lnTo>
                <a:lnTo>
                  <a:pt x="81494" y="0"/>
                </a:lnTo>
                <a:lnTo>
                  <a:pt x="81449" y="0"/>
                </a:lnTo>
                <a:lnTo>
                  <a:pt x="81449" y="1411"/>
                </a:lnTo>
                <a:lnTo>
                  <a:pt x="81415" y="1422"/>
                </a:lnTo>
                <a:lnTo>
                  <a:pt x="81381" y="1434"/>
                </a:lnTo>
                <a:lnTo>
                  <a:pt x="81324" y="1479"/>
                </a:lnTo>
                <a:lnTo>
                  <a:pt x="81290" y="1536"/>
                </a:lnTo>
                <a:lnTo>
                  <a:pt x="81278" y="1582"/>
                </a:lnTo>
                <a:lnTo>
                  <a:pt x="81267" y="1616"/>
                </a:lnTo>
                <a:lnTo>
                  <a:pt x="81278" y="1684"/>
                </a:lnTo>
                <a:lnTo>
                  <a:pt x="79287" y="2833"/>
                </a:lnTo>
                <a:lnTo>
                  <a:pt x="79253" y="2799"/>
                </a:lnTo>
                <a:lnTo>
                  <a:pt x="79208" y="2765"/>
                </a:lnTo>
                <a:lnTo>
                  <a:pt x="79151" y="2742"/>
                </a:lnTo>
                <a:lnTo>
                  <a:pt x="79049" y="2742"/>
                </a:lnTo>
                <a:lnTo>
                  <a:pt x="79003" y="2765"/>
                </a:lnTo>
                <a:lnTo>
                  <a:pt x="78958" y="2787"/>
                </a:lnTo>
                <a:lnTo>
                  <a:pt x="78923" y="2833"/>
                </a:lnTo>
                <a:lnTo>
                  <a:pt x="76967" y="1707"/>
                </a:lnTo>
                <a:lnTo>
                  <a:pt x="76978" y="1661"/>
                </a:lnTo>
                <a:lnTo>
                  <a:pt x="76990" y="1616"/>
                </a:lnTo>
                <a:lnTo>
                  <a:pt x="76978" y="1570"/>
                </a:lnTo>
                <a:lnTo>
                  <a:pt x="76967" y="1525"/>
                </a:lnTo>
                <a:lnTo>
                  <a:pt x="76944" y="1479"/>
                </a:lnTo>
                <a:lnTo>
                  <a:pt x="76921" y="1445"/>
                </a:lnTo>
                <a:lnTo>
                  <a:pt x="76887" y="1411"/>
                </a:lnTo>
                <a:lnTo>
                  <a:pt x="76842" y="1388"/>
                </a:lnTo>
                <a:lnTo>
                  <a:pt x="76808" y="1377"/>
                </a:lnTo>
                <a:lnTo>
                  <a:pt x="76762" y="1365"/>
                </a:lnTo>
                <a:lnTo>
                  <a:pt x="76762" y="0"/>
                </a:lnTo>
                <a:lnTo>
                  <a:pt x="76717" y="0"/>
                </a:lnTo>
                <a:lnTo>
                  <a:pt x="76717" y="1365"/>
                </a:lnTo>
                <a:lnTo>
                  <a:pt x="76660" y="1365"/>
                </a:lnTo>
                <a:lnTo>
                  <a:pt x="76614" y="1388"/>
                </a:lnTo>
                <a:lnTo>
                  <a:pt x="76580" y="1411"/>
                </a:lnTo>
                <a:lnTo>
                  <a:pt x="76546" y="1445"/>
                </a:lnTo>
                <a:lnTo>
                  <a:pt x="76512" y="1479"/>
                </a:lnTo>
                <a:lnTo>
                  <a:pt x="76489" y="1525"/>
                </a:lnTo>
                <a:lnTo>
                  <a:pt x="76478" y="1570"/>
                </a:lnTo>
                <a:lnTo>
                  <a:pt x="76478" y="1616"/>
                </a:lnTo>
                <a:lnTo>
                  <a:pt x="76478" y="1661"/>
                </a:lnTo>
                <a:lnTo>
                  <a:pt x="76489" y="1707"/>
                </a:lnTo>
                <a:lnTo>
                  <a:pt x="74544" y="2833"/>
                </a:lnTo>
                <a:lnTo>
                  <a:pt x="74510" y="2799"/>
                </a:lnTo>
                <a:lnTo>
                  <a:pt x="74464" y="2765"/>
                </a:lnTo>
                <a:lnTo>
                  <a:pt x="74419" y="2742"/>
                </a:lnTo>
                <a:lnTo>
                  <a:pt x="74305" y="2742"/>
                </a:lnTo>
                <a:lnTo>
                  <a:pt x="74260" y="2765"/>
                </a:lnTo>
                <a:lnTo>
                  <a:pt x="74214" y="2787"/>
                </a:lnTo>
                <a:lnTo>
                  <a:pt x="74180" y="2833"/>
                </a:lnTo>
                <a:lnTo>
                  <a:pt x="72235" y="1707"/>
                </a:lnTo>
                <a:lnTo>
                  <a:pt x="72257" y="1661"/>
                </a:lnTo>
                <a:lnTo>
                  <a:pt x="72257" y="1616"/>
                </a:lnTo>
                <a:lnTo>
                  <a:pt x="72257" y="1570"/>
                </a:lnTo>
                <a:lnTo>
                  <a:pt x="72235" y="1513"/>
                </a:lnTo>
                <a:lnTo>
                  <a:pt x="72212" y="1479"/>
                </a:lnTo>
                <a:lnTo>
                  <a:pt x="72189" y="1434"/>
                </a:lnTo>
                <a:lnTo>
                  <a:pt x="72155" y="1400"/>
                </a:lnTo>
                <a:lnTo>
                  <a:pt x="72110" y="1377"/>
                </a:lnTo>
                <a:lnTo>
                  <a:pt x="72064" y="1354"/>
                </a:lnTo>
                <a:lnTo>
                  <a:pt x="72019" y="1354"/>
                </a:lnTo>
                <a:lnTo>
                  <a:pt x="72019" y="0"/>
                </a:lnTo>
                <a:lnTo>
                  <a:pt x="71973" y="0"/>
                </a:lnTo>
                <a:lnTo>
                  <a:pt x="71973" y="1354"/>
                </a:lnTo>
                <a:lnTo>
                  <a:pt x="71916" y="1354"/>
                </a:lnTo>
                <a:lnTo>
                  <a:pt x="71871" y="1377"/>
                </a:lnTo>
                <a:lnTo>
                  <a:pt x="71837" y="1400"/>
                </a:lnTo>
                <a:lnTo>
                  <a:pt x="71791" y="1434"/>
                </a:lnTo>
                <a:lnTo>
                  <a:pt x="71768" y="1468"/>
                </a:lnTo>
                <a:lnTo>
                  <a:pt x="71746" y="1513"/>
                </a:lnTo>
                <a:lnTo>
                  <a:pt x="71734" y="1559"/>
                </a:lnTo>
                <a:lnTo>
                  <a:pt x="71723" y="1616"/>
                </a:lnTo>
                <a:lnTo>
                  <a:pt x="71734" y="1661"/>
                </a:lnTo>
                <a:lnTo>
                  <a:pt x="71746" y="1718"/>
                </a:lnTo>
                <a:lnTo>
                  <a:pt x="69823" y="2821"/>
                </a:lnTo>
                <a:lnTo>
                  <a:pt x="69778" y="2776"/>
                </a:lnTo>
                <a:lnTo>
                  <a:pt x="69732" y="2753"/>
                </a:lnTo>
                <a:lnTo>
                  <a:pt x="69675" y="2730"/>
                </a:lnTo>
                <a:lnTo>
                  <a:pt x="69618" y="2719"/>
                </a:lnTo>
                <a:lnTo>
                  <a:pt x="69562" y="2730"/>
                </a:lnTo>
                <a:lnTo>
                  <a:pt x="69505" y="2753"/>
                </a:lnTo>
                <a:lnTo>
                  <a:pt x="69459" y="2776"/>
                </a:lnTo>
                <a:lnTo>
                  <a:pt x="69425" y="2821"/>
                </a:lnTo>
                <a:lnTo>
                  <a:pt x="67423" y="1661"/>
                </a:lnTo>
                <a:lnTo>
                  <a:pt x="67423" y="1616"/>
                </a:lnTo>
                <a:lnTo>
                  <a:pt x="67412" y="1547"/>
                </a:lnTo>
                <a:lnTo>
                  <a:pt x="67389" y="1502"/>
                </a:lnTo>
                <a:lnTo>
                  <a:pt x="67332" y="1456"/>
                </a:lnTo>
                <a:lnTo>
                  <a:pt x="67275" y="1445"/>
                </a:lnTo>
                <a:lnTo>
                  <a:pt x="67275" y="0"/>
                </a:lnTo>
                <a:lnTo>
                  <a:pt x="67230" y="0"/>
                </a:lnTo>
                <a:lnTo>
                  <a:pt x="67230" y="1445"/>
                </a:lnTo>
                <a:lnTo>
                  <a:pt x="67173" y="1456"/>
                </a:lnTo>
                <a:lnTo>
                  <a:pt x="67116" y="1502"/>
                </a:lnTo>
                <a:lnTo>
                  <a:pt x="67082" y="1547"/>
                </a:lnTo>
                <a:lnTo>
                  <a:pt x="67070" y="1616"/>
                </a:lnTo>
                <a:lnTo>
                  <a:pt x="67082" y="1673"/>
                </a:lnTo>
                <a:lnTo>
                  <a:pt x="65080" y="2821"/>
                </a:lnTo>
                <a:lnTo>
                  <a:pt x="65045" y="2776"/>
                </a:lnTo>
                <a:lnTo>
                  <a:pt x="65000" y="2742"/>
                </a:lnTo>
                <a:lnTo>
                  <a:pt x="64943" y="2719"/>
                </a:lnTo>
                <a:lnTo>
                  <a:pt x="64818" y="2719"/>
                </a:lnTo>
                <a:lnTo>
                  <a:pt x="64761" y="2742"/>
                </a:lnTo>
                <a:lnTo>
                  <a:pt x="64716" y="2776"/>
                </a:lnTo>
                <a:lnTo>
                  <a:pt x="64681" y="2821"/>
                </a:lnTo>
                <a:lnTo>
                  <a:pt x="62736" y="1695"/>
                </a:lnTo>
                <a:lnTo>
                  <a:pt x="62748" y="1661"/>
                </a:lnTo>
                <a:lnTo>
                  <a:pt x="62748" y="1616"/>
                </a:lnTo>
                <a:lnTo>
                  <a:pt x="62748" y="1570"/>
                </a:lnTo>
                <a:lnTo>
                  <a:pt x="62736" y="1525"/>
                </a:lnTo>
                <a:lnTo>
                  <a:pt x="62714" y="1491"/>
                </a:lnTo>
                <a:lnTo>
                  <a:pt x="62691" y="1456"/>
                </a:lnTo>
                <a:lnTo>
                  <a:pt x="62657" y="1422"/>
                </a:lnTo>
                <a:lnTo>
                  <a:pt x="62623" y="1400"/>
                </a:lnTo>
                <a:lnTo>
                  <a:pt x="62577" y="1388"/>
                </a:lnTo>
                <a:lnTo>
                  <a:pt x="62532" y="1377"/>
                </a:lnTo>
                <a:lnTo>
                  <a:pt x="62532" y="0"/>
                </a:lnTo>
                <a:lnTo>
                  <a:pt x="62486" y="0"/>
                </a:lnTo>
                <a:lnTo>
                  <a:pt x="62486" y="1377"/>
                </a:lnTo>
                <a:lnTo>
                  <a:pt x="62441" y="1388"/>
                </a:lnTo>
                <a:lnTo>
                  <a:pt x="62406" y="1400"/>
                </a:lnTo>
                <a:lnTo>
                  <a:pt x="62372" y="1422"/>
                </a:lnTo>
                <a:lnTo>
                  <a:pt x="62338" y="1456"/>
                </a:lnTo>
                <a:lnTo>
                  <a:pt x="62304" y="1491"/>
                </a:lnTo>
                <a:lnTo>
                  <a:pt x="62293" y="1525"/>
                </a:lnTo>
                <a:lnTo>
                  <a:pt x="62281" y="1570"/>
                </a:lnTo>
                <a:lnTo>
                  <a:pt x="62270" y="1616"/>
                </a:lnTo>
                <a:lnTo>
                  <a:pt x="62270" y="1661"/>
                </a:lnTo>
                <a:lnTo>
                  <a:pt x="62293" y="1695"/>
                </a:lnTo>
                <a:lnTo>
                  <a:pt x="60302" y="2844"/>
                </a:lnTo>
                <a:lnTo>
                  <a:pt x="60279" y="2810"/>
                </a:lnTo>
                <a:lnTo>
                  <a:pt x="60234" y="2776"/>
                </a:lnTo>
                <a:lnTo>
                  <a:pt x="60188" y="2765"/>
                </a:lnTo>
                <a:lnTo>
                  <a:pt x="60143" y="2753"/>
                </a:lnTo>
                <a:lnTo>
                  <a:pt x="60086" y="2765"/>
                </a:lnTo>
                <a:lnTo>
                  <a:pt x="60052" y="2776"/>
                </a:lnTo>
                <a:lnTo>
                  <a:pt x="60006" y="2810"/>
                </a:lnTo>
                <a:lnTo>
                  <a:pt x="59972" y="2844"/>
                </a:lnTo>
                <a:lnTo>
                  <a:pt x="57947" y="1673"/>
                </a:lnTo>
                <a:lnTo>
                  <a:pt x="57947" y="1616"/>
                </a:lnTo>
                <a:lnTo>
                  <a:pt x="57936" y="1547"/>
                </a:lnTo>
                <a:lnTo>
                  <a:pt x="57902" y="1491"/>
                </a:lnTo>
                <a:lnTo>
                  <a:pt x="57856" y="1456"/>
                </a:lnTo>
                <a:lnTo>
                  <a:pt x="57799" y="1434"/>
                </a:lnTo>
                <a:lnTo>
                  <a:pt x="57799" y="0"/>
                </a:lnTo>
                <a:lnTo>
                  <a:pt x="57754" y="0"/>
                </a:lnTo>
                <a:lnTo>
                  <a:pt x="57754" y="1434"/>
                </a:lnTo>
                <a:lnTo>
                  <a:pt x="57686" y="1456"/>
                </a:lnTo>
                <a:lnTo>
                  <a:pt x="57640" y="1491"/>
                </a:lnTo>
                <a:lnTo>
                  <a:pt x="57606" y="1547"/>
                </a:lnTo>
                <a:lnTo>
                  <a:pt x="57595" y="1616"/>
                </a:lnTo>
                <a:lnTo>
                  <a:pt x="57595" y="1673"/>
                </a:lnTo>
                <a:lnTo>
                  <a:pt x="55558" y="2844"/>
                </a:lnTo>
                <a:lnTo>
                  <a:pt x="55524" y="2810"/>
                </a:lnTo>
                <a:lnTo>
                  <a:pt x="55490" y="2787"/>
                </a:lnTo>
                <a:lnTo>
                  <a:pt x="55445" y="2765"/>
                </a:lnTo>
                <a:lnTo>
                  <a:pt x="55342" y="2765"/>
                </a:lnTo>
                <a:lnTo>
                  <a:pt x="55308" y="2787"/>
                </a:lnTo>
                <a:lnTo>
                  <a:pt x="55263" y="2810"/>
                </a:lnTo>
                <a:lnTo>
                  <a:pt x="55229" y="2844"/>
                </a:lnTo>
                <a:lnTo>
                  <a:pt x="53192" y="1661"/>
                </a:lnTo>
                <a:lnTo>
                  <a:pt x="53204" y="1616"/>
                </a:lnTo>
                <a:lnTo>
                  <a:pt x="53192" y="1547"/>
                </a:lnTo>
                <a:lnTo>
                  <a:pt x="53158" y="1502"/>
                </a:lnTo>
                <a:lnTo>
                  <a:pt x="53113" y="1456"/>
                </a:lnTo>
                <a:lnTo>
                  <a:pt x="53056" y="1445"/>
                </a:lnTo>
                <a:lnTo>
                  <a:pt x="53056" y="0"/>
                </a:lnTo>
                <a:lnTo>
                  <a:pt x="53010" y="0"/>
                </a:lnTo>
                <a:lnTo>
                  <a:pt x="53010" y="1434"/>
                </a:lnTo>
                <a:lnTo>
                  <a:pt x="52942" y="1456"/>
                </a:lnTo>
                <a:lnTo>
                  <a:pt x="52885" y="1491"/>
                </a:lnTo>
                <a:lnTo>
                  <a:pt x="52851" y="1547"/>
                </a:lnTo>
                <a:lnTo>
                  <a:pt x="52840" y="1616"/>
                </a:lnTo>
                <a:lnTo>
                  <a:pt x="52851" y="1673"/>
                </a:lnTo>
                <a:lnTo>
                  <a:pt x="50838" y="2833"/>
                </a:lnTo>
                <a:lnTo>
                  <a:pt x="50803" y="2799"/>
                </a:lnTo>
                <a:lnTo>
                  <a:pt x="50758" y="2765"/>
                </a:lnTo>
                <a:lnTo>
                  <a:pt x="50701" y="2742"/>
                </a:lnTo>
                <a:lnTo>
                  <a:pt x="50599" y="2742"/>
                </a:lnTo>
                <a:lnTo>
                  <a:pt x="50553" y="2765"/>
                </a:lnTo>
                <a:lnTo>
                  <a:pt x="50508" y="2787"/>
                </a:lnTo>
                <a:lnTo>
                  <a:pt x="50474" y="2833"/>
                </a:lnTo>
                <a:lnTo>
                  <a:pt x="48472" y="1673"/>
                </a:lnTo>
                <a:lnTo>
                  <a:pt x="48483" y="1616"/>
                </a:lnTo>
                <a:lnTo>
                  <a:pt x="48483" y="1582"/>
                </a:lnTo>
                <a:lnTo>
                  <a:pt x="48472" y="1547"/>
                </a:lnTo>
                <a:lnTo>
                  <a:pt x="48437" y="1479"/>
                </a:lnTo>
                <a:lnTo>
                  <a:pt x="48381" y="1434"/>
                </a:lnTo>
                <a:lnTo>
                  <a:pt x="48312" y="1411"/>
                </a:lnTo>
                <a:lnTo>
                  <a:pt x="48312" y="0"/>
                </a:lnTo>
                <a:lnTo>
                  <a:pt x="48267" y="0"/>
                </a:lnTo>
                <a:lnTo>
                  <a:pt x="48267" y="1411"/>
                </a:lnTo>
                <a:lnTo>
                  <a:pt x="48233" y="1422"/>
                </a:lnTo>
                <a:lnTo>
                  <a:pt x="48187" y="1434"/>
                </a:lnTo>
                <a:lnTo>
                  <a:pt x="48153" y="1445"/>
                </a:lnTo>
                <a:lnTo>
                  <a:pt x="48130" y="1479"/>
                </a:lnTo>
                <a:lnTo>
                  <a:pt x="48108" y="1502"/>
                </a:lnTo>
                <a:lnTo>
                  <a:pt x="48085" y="1536"/>
                </a:lnTo>
                <a:lnTo>
                  <a:pt x="48073" y="1570"/>
                </a:lnTo>
                <a:lnTo>
                  <a:pt x="48073" y="1616"/>
                </a:lnTo>
                <a:lnTo>
                  <a:pt x="48073" y="1650"/>
                </a:lnTo>
                <a:lnTo>
                  <a:pt x="48085" y="1684"/>
                </a:lnTo>
                <a:lnTo>
                  <a:pt x="46049" y="2867"/>
                </a:lnTo>
                <a:lnTo>
                  <a:pt x="46026" y="2833"/>
                </a:lnTo>
                <a:lnTo>
                  <a:pt x="45992" y="2810"/>
                </a:lnTo>
                <a:lnTo>
                  <a:pt x="45946" y="2799"/>
                </a:lnTo>
                <a:lnTo>
                  <a:pt x="45912" y="2787"/>
                </a:lnTo>
                <a:lnTo>
                  <a:pt x="45867" y="2799"/>
                </a:lnTo>
                <a:lnTo>
                  <a:pt x="45832" y="2810"/>
                </a:lnTo>
                <a:lnTo>
                  <a:pt x="45798" y="2833"/>
                </a:lnTo>
                <a:lnTo>
                  <a:pt x="45776" y="2856"/>
                </a:lnTo>
                <a:lnTo>
                  <a:pt x="43705" y="1661"/>
                </a:lnTo>
                <a:lnTo>
                  <a:pt x="43705" y="1616"/>
                </a:lnTo>
                <a:lnTo>
                  <a:pt x="43705" y="1559"/>
                </a:lnTo>
                <a:lnTo>
                  <a:pt x="43671" y="1502"/>
                </a:lnTo>
                <a:lnTo>
                  <a:pt x="43626" y="1468"/>
                </a:lnTo>
                <a:lnTo>
                  <a:pt x="43569" y="1445"/>
                </a:lnTo>
                <a:lnTo>
                  <a:pt x="43569" y="0"/>
                </a:lnTo>
                <a:lnTo>
                  <a:pt x="43523" y="0"/>
                </a:lnTo>
                <a:lnTo>
                  <a:pt x="43523" y="1445"/>
                </a:lnTo>
                <a:lnTo>
                  <a:pt x="43466" y="1468"/>
                </a:lnTo>
                <a:lnTo>
                  <a:pt x="43409" y="1502"/>
                </a:lnTo>
                <a:lnTo>
                  <a:pt x="43375" y="1547"/>
                </a:lnTo>
                <a:lnTo>
                  <a:pt x="43364" y="1616"/>
                </a:lnTo>
                <a:lnTo>
                  <a:pt x="43375" y="1673"/>
                </a:lnTo>
                <a:lnTo>
                  <a:pt x="41373" y="2833"/>
                </a:lnTo>
                <a:lnTo>
                  <a:pt x="41328" y="2787"/>
                </a:lnTo>
                <a:lnTo>
                  <a:pt x="41282" y="2753"/>
                </a:lnTo>
                <a:lnTo>
                  <a:pt x="41225" y="2730"/>
                </a:lnTo>
                <a:lnTo>
                  <a:pt x="41169" y="2719"/>
                </a:lnTo>
                <a:lnTo>
                  <a:pt x="41112" y="2730"/>
                </a:lnTo>
                <a:lnTo>
                  <a:pt x="41055" y="2753"/>
                </a:lnTo>
                <a:lnTo>
                  <a:pt x="41009" y="2776"/>
                </a:lnTo>
                <a:lnTo>
                  <a:pt x="40975" y="2821"/>
                </a:lnTo>
                <a:lnTo>
                  <a:pt x="39041" y="1695"/>
                </a:lnTo>
                <a:lnTo>
                  <a:pt x="39053" y="1661"/>
                </a:lnTo>
                <a:lnTo>
                  <a:pt x="39053" y="1616"/>
                </a:lnTo>
                <a:lnTo>
                  <a:pt x="39041" y="1570"/>
                </a:lnTo>
                <a:lnTo>
                  <a:pt x="39030" y="1525"/>
                </a:lnTo>
                <a:lnTo>
                  <a:pt x="39019" y="1479"/>
                </a:lnTo>
                <a:lnTo>
                  <a:pt x="38984" y="1445"/>
                </a:lnTo>
                <a:lnTo>
                  <a:pt x="38950" y="1422"/>
                </a:lnTo>
                <a:lnTo>
                  <a:pt x="38916" y="1388"/>
                </a:lnTo>
                <a:lnTo>
                  <a:pt x="38871" y="1377"/>
                </a:lnTo>
                <a:lnTo>
                  <a:pt x="38825" y="1365"/>
                </a:lnTo>
                <a:lnTo>
                  <a:pt x="38825" y="0"/>
                </a:lnTo>
                <a:lnTo>
                  <a:pt x="38780" y="0"/>
                </a:lnTo>
                <a:lnTo>
                  <a:pt x="38780" y="1365"/>
                </a:lnTo>
                <a:lnTo>
                  <a:pt x="38734" y="1377"/>
                </a:lnTo>
                <a:lnTo>
                  <a:pt x="38689" y="1388"/>
                </a:lnTo>
                <a:lnTo>
                  <a:pt x="38655" y="1411"/>
                </a:lnTo>
                <a:lnTo>
                  <a:pt x="38620" y="1445"/>
                </a:lnTo>
                <a:lnTo>
                  <a:pt x="38586" y="1479"/>
                </a:lnTo>
                <a:lnTo>
                  <a:pt x="38564" y="1525"/>
                </a:lnTo>
                <a:lnTo>
                  <a:pt x="38552" y="1570"/>
                </a:lnTo>
                <a:lnTo>
                  <a:pt x="38552" y="1616"/>
                </a:lnTo>
                <a:lnTo>
                  <a:pt x="38552" y="1661"/>
                </a:lnTo>
                <a:lnTo>
                  <a:pt x="38564" y="1707"/>
                </a:lnTo>
                <a:lnTo>
                  <a:pt x="36618" y="2833"/>
                </a:lnTo>
                <a:lnTo>
                  <a:pt x="36584" y="2799"/>
                </a:lnTo>
                <a:lnTo>
                  <a:pt x="36539" y="2765"/>
                </a:lnTo>
                <a:lnTo>
                  <a:pt x="36482" y="2742"/>
                </a:lnTo>
                <a:lnTo>
                  <a:pt x="36379" y="2742"/>
                </a:lnTo>
                <a:lnTo>
                  <a:pt x="36323" y="2765"/>
                </a:lnTo>
                <a:lnTo>
                  <a:pt x="36288" y="2787"/>
                </a:lnTo>
                <a:lnTo>
                  <a:pt x="36254" y="2833"/>
                </a:lnTo>
                <a:lnTo>
                  <a:pt x="34275" y="1695"/>
                </a:lnTo>
                <a:lnTo>
                  <a:pt x="34286" y="1650"/>
                </a:lnTo>
                <a:lnTo>
                  <a:pt x="34298" y="1616"/>
                </a:lnTo>
                <a:lnTo>
                  <a:pt x="34286" y="1570"/>
                </a:lnTo>
                <a:lnTo>
                  <a:pt x="34275" y="1536"/>
                </a:lnTo>
                <a:lnTo>
                  <a:pt x="34264" y="1491"/>
                </a:lnTo>
                <a:lnTo>
                  <a:pt x="34230" y="1456"/>
                </a:lnTo>
                <a:lnTo>
                  <a:pt x="34207" y="1434"/>
                </a:lnTo>
                <a:lnTo>
                  <a:pt x="34173" y="1411"/>
                </a:lnTo>
                <a:lnTo>
                  <a:pt x="34127" y="1388"/>
                </a:lnTo>
                <a:lnTo>
                  <a:pt x="34093" y="1388"/>
                </a:lnTo>
                <a:lnTo>
                  <a:pt x="34093" y="0"/>
                </a:lnTo>
                <a:lnTo>
                  <a:pt x="34048" y="0"/>
                </a:lnTo>
                <a:lnTo>
                  <a:pt x="34048" y="1377"/>
                </a:lnTo>
                <a:lnTo>
                  <a:pt x="34002" y="1388"/>
                </a:lnTo>
                <a:lnTo>
                  <a:pt x="33957" y="1400"/>
                </a:lnTo>
                <a:lnTo>
                  <a:pt x="33922" y="1422"/>
                </a:lnTo>
                <a:lnTo>
                  <a:pt x="33888" y="1456"/>
                </a:lnTo>
                <a:lnTo>
                  <a:pt x="33866" y="1491"/>
                </a:lnTo>
                <a:lnTo>
                  <a:pt x="33843" y="1525"/>
                </a:lnTo>
                <a:lnTo>
                  <a:pt x="33831" y="1570"/>
                </a:lnTo>
                <a:lnTo>
                  <a:pt x="33820" y="1616"/>
                </a:lnTo>
                <a:lnTo>
                  <a:pt x="33831" y="1661"/>
                </a:lnTo>
                <a:lnTo>
                  <a:pt x="33843" y="1695"/>
                </a:lnTo>
                <a:lnTo>
                  <a:pt x="31829" y="2867"/>
                </a:lnTo>
                <a:lnTo>
                  <a:pt x="31795" y="2833"/>
                </a:lnTo>
                <a:lnTo>
                  <a:pt x="31772" y="2810"/>
                </a:lnTo>
                <a:lnTo>
                  <a:pt x="31727" y="2799"/>
                </a:lnTo>
                <a:lnTo>
                  <a:pt x="31693" y="2787"/>
                </a:lnTo>
                <a:lnTo>
                  <a:pt x="31647" y="2799"/>
                </a:lnTo>
                <a:lnTo>
                  <a:pt x="31613" y="2810"/>
                </a:lnTo>
                <a:lnTo>
                  <a:pt x="31579" y="2833"/>
                </a:lnTo>
                <a:lnTo>
                  <a:pt x="31556" y="2856"/>
                </a:lnTo>
                <a:lnTo>
                  <a:pt x="29497" y="1673"/>
                </a:lnTo>
                <a:lnTo>
                  <a:pt x="29509" y="1616"/>
                </a:lnTo>
                <a:lnTo>
                  <a:pt x="29497" y="1547"/>
                </a:lnTo>
                <a:lnTo>
                  <a:pt x="29463" y="1491"/>
                </a:lnTo>
                <a:lnTo>
                  <a:pt x="29418" y="1445"/>
                </a:lnTo>
                <a:lnTo>
                  <a:pt x="29349" y="1422"/>
                </a:lnTo>
                <a:lnTo>
                  <a:pt x="29349" y="0"/>
                </a:lnTo>
                <a:lnTo>
                  <a:pt x="29304" y="0"/>
                </a:lnTo>
                <a:lnTo>
                  <a:pt x="29304" y="1422"/>
                </a:lnTo>
                <a:lnTo>
                  <a:pt x="29236" y="1445"/>
                </a:lnTo>
                <a:lnTo>
                  <a:pt x="29179" y="1491"/>
                </a:lnTo>
                <a:lnTo>
                  <a:pt x="29145" y="1547"/>
                </a:lnTo>
                <a:lnTo>
                  <a:pt x="29133" y="1582"/>
                </a:lnTo>
                <a:lnTo>
                  <a:pt x="29133" y="1616"/>
                </a:lnTo>
                <a:lnTo>
                  <a:pt x="29133" y="1673"/>
                </a:lnTo>
                <a:lnTo>
                  <a:pt x="27143" y="2833"/>
                </a:lnTo>
                <a:lnTo>
                  <a:pt x="27109" y="2787"/>
                </a:lnTo>
                <a:lnTo>
                  <a:pt x="27063" y="2753"/>
                </a:lnTo>
                <a:lnTo>
                  <a:pt x="27006" y="2730"/>
                </a:lnTo>
                <a:lnTo>
                  <a:pt x="26892" y="2730"/>
                </a:lnTo>
                <a:lnTo>
                  <a:pt x="26836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3"/>
                </a:lnTo>
                <a:lnTo>
                  <a:pt x="24777" y="1616"/>
                </a:lnTo>
                <a:lnTo>
                  <a:pt x="24777" y="1582"/>
                </a:lnTo>
                <a:lnTo>
                  <a:pt x="24765" y="1547"/>
                </a:lnTo>
                <a:lnTo>
                  <a:pt x="24731" y="1479"/>
                </a:lnTo>
                <a:lnTo>
                  <a:pt x="24674" y="1445"/>
                </a:lnTo>
                <a:lnTo>
                  <a:pt x="24606" y="1422"/>
                </a:lnTo>
                <a:lnTo>
                  <a:pt x="24606" y="0"/>
                </a:lnTo>
                <a:lnTo>
                  <a:pt x="24560" y="0"/>
                </a:lnTo>
                <a:lnTo>
                  <a:pt x="24560" y="1411"/>
                </a:lnTo>
                <a:lnTo>
                  <a:pt x="24526" y="1422"/>
                </a:lnTo>
                <a:lnTo>
                  <a:pt x="24492" y="1434"/>
                </a:lnTo>
                <a:lnTo>
                  <a:pt x="24435" y="1479"/>
                </a:lnTo>
                <a:lnTo>
                  <a:pt x="24390" y="1536"/>
                </a:lnTo>
                <a:lnTo>
                  <a:pt x="24378" y="1582"/>
                </a:lnTo>
                <a:lnTo>
                  <a:pt x="24378" y="1616"/>
                </a:lnTo>
                <a:lnTo>
                  <a:pt x="24390" y="1684"/>
                </a:lnTo>
                <a:lnTo>
                  <a:pt x="22388" y="2833"/>
                </a:lnTo>
                <a:lnTo>
                  <a:pt x="22354" y="2799"/>
                </a:lnTo>
                <a:lnTo>
                  <a:pt x="22319" y="2765"/>
                </a:lnTo>
                <a:lnTo>
                  <a:pt x="22263" y="2742"/>
                </a:lnTo>
                <a:lnTo>
                  <a:pt x="22160" y="2742"/>
                </a:lnTo>
                <a:lnTo>
                  <a:pt x="22103" y="2765"/>
                </a:lnTo>
                <a:lnTo>
                  <a:pt x="22069" y="2787"/>
                </a:lnTo>
                <a:lnTo>
                  <a:pt x="22024" y="2833"/>
                </a:lnTo>
                <a:lnTo>
                  <a:pt x="20079" y="1707"/>
                </a:lnTo>
                <a:lnTo>
                  <a:pt x="20090" y="1661"/>
                </a:lnTo>
                <a:lnTo>
                  <a:pt x="20090" y="1616"/>
                </a:lnTo>
                <a:lnTo>
                  <a:pt x="20090" y="1570"/>
                </a:lnTo>
                <a:lnTo>
                  <a:pt x="20079" y="1525"/>
                </a:lnTo>
                <a:lnTo>
                  <a:pt x="20056" y="1479"/>
                </a:lnTo>
                <a:lnTo>
                  <a:pt x="20033" y="1445"/>
                </a:lnTo>
                <a:lnTo>
                  <a:pt x="19999" y="1411"/>
                </a:lnTo>
                <a:lnTo>
                  <a:pt x="19953" y="1388"/>
                </a:lnTo>
                <a:lnTo>
                  <a:pt x="19908" y="1377"/>
                </a:lnTo>
                <a:lnTo>
                  <a:pt x="19862" y="1365"/>
                </a:lnTo>
                <a:lnTo>
                  <a:pt x="19862" y="0"/>
                </a:lnTo>
                <a:lnTo>
                  <a:pt x="19817" y="0"/>
                </a:lnTo>
                <a:lnTo>
                  <a:pt x="19817" y="1365"/>
                </a:lnTo>
                <a:lnTo>
                  <a:pt x="19771" y="1365"/>
                </a:lnTo>
                <a:lnTo>
                  <a:pt x="19726" y="1388"/>
                </a:lnTo>
                <a:lnTo>
                  <a:pt x="19692" y="1411"/>
                </a:lnTo>
                <a:lnTo>
                  <a:pt x="19658" y="1445"/>
                </a:lnTo>
                <a:lnTo>
                  <a:pt x="19624" y="1479"/>
                </a:lnTo>
                <a:lnTo>
                  <a:pt x="19601" y="1525"/>
                </a:lnTo>
                <a:lnTo>
                  <a:pt x="19589" y="1570"/>
                </a:lnTo>
                <a:lnTo>
                  <a:pt x="19589" y="1616"/>
                </a:lnTo>
                <a:lnTo>
                  <a:pt x="19589" y="1661"/>
                </a:lnTo>
                <a:lnTo>
                  <a:pt x="19601" y="1707"/>
                </a:lnTo>
                <a:lnTo>
                  <a:pt x="17656" y="2833"/>
                </a:lnTo>
                <a:lnTo>
                  <a:pt x="17621" y="2799"/>
                </a:lnTo>
                <a:lnTo>
                  <a:pt x="17576" y="2765"/>
                </a:lnTo>
                <a:lnTo>
                  <a:pt x="17519" y="2742"/>
                </a:lnTo>
                <a:lnTo>
                  <a:pt x="17417" y="2742"/>
                </a:lnTo>
                <a:lnTo>
                  <a:pt x="17371" y="2765"/>
                </a:lnTo>
                <a:lnTo>
                  <a:pt x="17326" y="2787"/>
                </a:lnTo>
                <a:lnTo>
                  <a:pt x="17292" y="2833"/>
                </a:lnTo>
                <a:lnTo>
                  <a:pt x="15346" y="1707"/>
                </a:lnTo>
                <a:lnTo>
                  <a:pt x="15358" y="1661"/>
                </a:lnTo>
                <a:lnTo>
                  <a:pt x="15369" y="1616"/>
                </a:lnTo>
                <a:lnTo>
                  <a:pt x="15358" y="1570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4"/>
                </a:lnTo>
                <a:lnTo>
                  <a:pt x="15255" y="1400"/>
                </a:lnTo>
                <a:lnTo>
                  <a:pt x="15221" y="1377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7"/>
                </a:lnTo>
                <a:lnTo>
                  <a:pt x="14937" y="1400"/>
                </a:lnTo>
                <a:lnTo>
                  <a:pt x="14903" y="1434"/>
                </a:lnTo>
                <a:lnTo>
                  <a:pt x="14880" y="1468"/>
                </a:lnTo>
                <a:lnTo>
                  <a:pt x="14857" y="1513"/>
                </a:lnTo>
                <a:lnTo>
                  <a:pt x="14834" y="1559"/>
                </a:lnTo>
                <a:lnTo>
                  <a:pt x="14834" y="1616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5" y="1616"/>
                </a:lnTo>
                <a:lnTo>
                  <a:pt x="10523" y="1547"/>
                </a:lnTo>
                <a:lnTo>
                  <a:pt x="10489" y="1502"/>
                </a:lnTo>
                <a:lnTo>
                  <a:pt x="10444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6"/>
                </a:lnTo>
                <a:lnTo>
                  <a:pt x="10193" y="1673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2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2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6"/>
                </a:lnTo>
                <a:lnTo>
                  <a:pt x="5859" y="1570"/>
                </a:lnTo>
                <a:lnTo>
                  <a:pt x="5837" y="1525"/>
                </a:lnTo>
                <a:lnTo>
                  <a:pt x="5825" y="1491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400"/>
                </a:lnTo>
                <a:lnTo>
                  <a:pt x="5689" y="1388"/>
                </a:lnTo>
                <a:lnTo>
                  <a:pt x="5643" y="1377"/>
                </a:lnTo>
                <a:lnTo>
                  <a:pt x="5643" y="0"/>
                </a:lnTo>
                <a:lnTo>
                  <a:pt x="5598" y="0"/>
                </a:lnTo>
                <a:lnTo>
                  <a:pt x="5598" y="1377"/>
                </a:lnTo>
                <a:lnTo>
                  <a:pt x="5552" y="1388"/>
                </a:lnTo>
                <a:lnTo>
                  <a:pt x="5518" y="1400"/>
                </a:lnTo>
                <a:lnTo>
                  <a:pt x="5473" y="1422"/>
                </a:lnTo>
                <a:lnTo>
                  <a:pt x="5438" y="1456"/>
                </a:lnTo>
                <a:lnTo>
                  <a:pt x="5416" y="1491"/>
                </a:lnTo>
                <a:lnTo>
                  <a:pt x="5393" y="1525"/>
                </a:lnTo>
                <a:lnTo>
                  <a:pt x="5382" y="1570"/>
                </a:lnTo>
                <a:lnTo>
                  <a:pt x="5382" y="1616"/>
                </a:lnTo>
                <a:lnTo>
                  <a:pt x="5382" y="1661"/>
                </a:lnTo>
                <a:lnTo>
                  <a:pt x="5393" y="1695"/>
                </a:lnTo>
                <a:lnTo>
                  <a:pt x="3414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5"/>
                </a:lnTo>
                <a:lnTo>
                  <a:pt x="3254" y="2753"/>
                </a:lnTo>
                <a:lnTo>
                  <a:pt x="3197" y="2765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3"/>
                </a:lnTo>
                <a:lnTo>
                  <a:pt x="1059" y="1616"/>
                </a:lnTo>
                <a:lnTo>
                  <a:pt x="1047" y="1547"/>
                </a:lnTo>
                <a:lnTo>
                  <a:pt x="1013" y="1491"/>
                </a:lnTo>
                <a:lnTo>
                  <a:pt x="968" y="1456"/>
                </a:lnTo>
                <a:lnTo>
                  <a:pt x="900" y="1434"/>
                </a:lnTo>
                <a:lnTo>
                  <a:pt x="900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8099331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" name="Google Shape;192;p11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" name="Google Shape;193;p1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3490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67213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0" y="4948014"/>
            <a:ext cx="9144000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3F6939C0-0F9C-4BB0-BE6D-CDFDBD48B8E1}"/>
              </a:ext>
            </a:extLst>
          </p:cNvPr>
          <p:cNvGrpSpPr/>
          <p:nvPr userDrawn="1"/>
        </p:nvGrpSpPr>
        <p:grpSpPr>
          <a:xfrm>
            <a:off x="8001641" y="3940074"/>
            <a:ext cx="1142359" cy="1189066"/>
            <a:chOff x="4572000" y="387072"/>
            <a:chExt cx="4569687" cy="4756528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D9278269-D816-4377-921A-50AEC083B847}"/>
                </a:ext>
              </a:extLst>
            </p:cNvPr>
            <p:cNvSpPr/>
            <p:nvPr userDrawn="1"/>
          </p:nvSpPr>
          <p:spPr>
            <a:xfrm>
              <a:off x="4572000" y="1408870"/>
              <a:ext cx="4569687" cy="3734730"/>
            </a:xfrm>
            <a:custGeom>
              <a:avLst/>
              <a:gdLst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63923 w 4569687"/>
                <a:gd name="connsiteY30" fmla="*/ 3304336 h 3734631"/>
                <a:gd name="connsiteX31" fmla="*/ 1334207 w 4569687"/>
                <a:gd name="connsiteY31" fmla="*/ 3340352 h 3734631"/>
                <a:gd name="connsiteX32" fmla="*/ 1046262 w 4569687"/>
                <a:gd name="connsiteY32" fmla="*/ 3459623 h 3734631"/>
                <a:gd name="connsiteX33" fmla="*/ 647319 w 4569687"/>
                <a:gd name="connsiteY33" fmla="*/ 3134475 h 3734631"/>
                <a:gd name="connsiteX34" fmla="*/ 642925 w 4569687"/>
                <a:gd name="connsiteY34" fmla="*/ 3090891 h 3734631"/>
                <a:gd name="connsiteX35" fmla="*/ 634894 w 4569687"/>
                <a:gd name="connsiteY35" fmla="*/ 3098188 h 3734631"/>
                <a:gd name="connsiteX36" fmla="*/ 407216 w 4569687"/>
                <a:gd name="connsiteY36" fmla="*/ 3167734 h 3734631"/>
                <a:gd name="connsiteX37" fmla="*/ 0 w 4569687"/>
                <a:gd name="connsiteY37" fmla="*/ 2760518 h 3734631"/>
                <a:gd name="connsiteX38" fmla="*/ 407216 w 4569687"/>
                <a:gd name="connsiteY38" fmla="*/ 2353302 h 3734631"/>
                <a:gd name="connsiteX39" fmla="*/ 489284 w 4569687"/>
                <a:gd name="connsiteY39" fmla="*/ 2361575 h 3734631"/>
                <a:gd name="connsiteX40" fmla="*/ 508084 w 4569687"/>
                <a:gd name="connsiteY40" fmla="*/ 2367411 h 3734631"/>
                <a:gd name="connsiteX41" fmla="*/ 503849 w 4569687"/>
                <a:gd name="connsiteY41" fmla="*/ 2325400 h 3734631"/>
                <a:gd name="connsiteX42" fmla="*/ 1121688 w 4569687"/>
                <a:gd name="connsiteY42" fmla="*/ 1707561 h 3734631"/>
                <a:gd name="connsiteX43" fmla="*/ 1246204 w 4569687"/>
                <a:gd name="connsiteY43" fmla="*/ 1720113 h 3734631"/>
                <a:gd name="connsiteX44" fmla="*/ 1284356 w 4569687"/>
                <a:gd name="connsiteY44" fmla="*/ 1731957 h 3734631"/>
                <a:gd name="connsiteX45" fmla="*/ 1305976 w 4569687"/>
                <a:gd name="connsiteY45" fmla="*/ 1705754 h 3734631"/>
                <a:gd name="connsiteX46" fmla="*/ 1742854 w 4569687"/>
                <a:gd name="connsiteY46" fmla="*/ 1524793 h 3734631"/>
                <a:gd name="connsiteX47" fmla="*/ 1760288 w 4569687"/>
                <a:gd name="connsiteY47" fmla="*/ 1526551 h 3734631"/>
                <a:gd name="connsiteX48" fmla="*/ 1748032 w 4569687"/>
                <a:gd name="connsiteY48" fmla="*/ 1487068 h 3734631"/>
                <a:gd name="connsiteX49" fmla="*/ 1742854 w 4569687"/>
                <a:gd name="connsiteY49" fmla="*/ 1435701 h 3734631"/>
                <a:gd name="connsiteX50" fmla="*/ 1946367 w 4569687"/>
                <a:gd name="connsiteY50" fmla="*/ 1185999 h 3734631"/>
                <a:gd name="connsiteX51" fmla="*/ 1956892 w 4569687"/>
                <a:gd name="connsiteY51" fmla="*/ 1184938 h 3734631"/>
                <a:gd name="connsiteX52" fmla="*/ 1963928 w 4569687"/>
                <a:gd name="connsiteY52" fmla="*/ 1115143 h 3734631"/>
                <a:gd name="connsiteX53" fmla="*/ 2450363 w 4569687"/>
                <a:gd name="connsiteY53" fmla="*/ 718687 h 3734631"/>
                <a:gd name="connsiteX54" fmla="*/ 2520904 w 4569687"/>
                <a:gd name="connsiteY54" fmla="*/ 725798 h 3734631"/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34207 w 4569687"/>
                <a:gd name="connsiteY30" fmla="*/ 3340352 h 3734631"/>
                <a:gd name="connsiteX31" fmla="*/ 1046262 w 4569687"/>
                <a:gd name="connsiteY31" fmla="*/ 3459623 h 3734631"/>
                <a:gd name="connsiteX32" fmla="*/ 647319 w 4569687"/>
                <a:gd name="connsiteY32" fmla="*/ 3134475 h 3734631"/>
                <a:gd name="connsiteX33" fmla="*/ 642925 w 4569687"/>
                <a:gd name="connsiteY33" fmla="*/ 3090891 h 3734631"/>
                <a:gd name="connsiteX34" fmla="*/ 634894 w 4569687"/>
                <a:gd name="connsiteY34" fmla="*/ 3098188 h 3734631"/>
                <a:gd name="connsiteX35" fmla="*/ 407216 w 4569687"/>
                <a:gd name="connsiteY35" fmla="*/ 3167734 h 3734631"/>
                <a:gd name="connsiteX36" fmla="*/ 0 w 4569687"/>
                <a:gd name="connsiteY36" fmla="*/ 2760518 h 3734631"/>
                <a:gd name="connsiteX37" fmla="*/ 407216 w 4569687"/>
                <a:gd name="connsiteY37" fmla="*/ 2353302 h 3734631"/>
                <a:gd name="connsiteX38" fmla="*/ 489284 w 4569687"/>
                <a:gd name="connsiteY38" fmla="*/ 2361575 h 3734631"/>
                <a:gd name="connsiteX39" fmla="*/ 508084 w 4569687"/>
                <a:gd name="connsiteY39" fmla="*/ 2367411 h 3734631"/>
                <a:gd name="connsiteX40" fmla="*/ 503849 w 4569687"/>
                <a:gd name="connsiteY40" fmla="*/ 2325400 h 3734631"/>
                <a:gd name="connsiteX41" fmla="*/ 1121688 w 4569687"/>
                <a:gd name="connsiteY41" fmla="*/ 1707561 h 3734631"/>
                <a:gd name="connsiteX42" fmla="*/ 1246204 w 4569687"/>
                <a:gd name="connsiteY42" fmla="*/ 1720113 h 3734631"/>
                <a:gd name="connsiteX43" fmla="*/ 1284356 w 4569687"/>
                <a:gd name="connsiteY43" fmla="*/ 1731957 h 3734631"/>
                <a:gd name="connsiteX44" fmla="*/ 1305976 w 4569687"/>
                <a:gd name="connsiteY44" fmla="*/ 1705754 h 3734631"/>
                <a:gd name="connsiteX45" fmla="*/ 1742854 w 4569687"/>
                <a:gd name="connsiteY45" fmla="*/ 1524793 h 3734631"/>
                <a:gd name="connsiteX46" fmla="*/ 1760288 w 4569687"/>
                <a:gd name="connsiteY46" fmla="*/ 1526551 h 3734631"/>
                <a:gd name="connsiteX47" fmla="*/ 1748032 w 4569687"/>
                <a:gd name="connsiteY47" fmla="*/ 1487068 h 3734631"/>
                <a:gd name="connsiteX48" fmla="*/ 1742854 w 4569687"/>
                <a:gd name="connsiteY48" fmla="*/ 1435701 h 3734631"/>
                <a:gd name="connsiteX49" fmla="*/ 1946367 w 4569687"/>
                <a:gd name="connsiteY49" fmla="*/ 1185999 h 3734631"/>
                <a:gd name="connsiteX50" fmla="*/ 1956892 w 4569687"/>
                <a:gd name="connsiteY50" fmla="*/ 1184938 h 3734631"/>
                <a:gd name="connsiteX51" fmla="*/ 1963928 w 4569687"/>
                <a:gd name="connsiteY51" fmla="*/ 1115143 h 3734631"/>
                <a:gd name="connsiteX52" fmla="*/ 2450363 w 4569687"/>
                <a:gd name="connsiteY52" fmla="*/ 718687 h 3734631"/>
                <a:gd name="connsiteX53" fmla="*/ 2520904 w 4569687"/>
                <a:gd name="connsiteY53" fmla="*/ 725798 h 3734631"/>
                <a:gd name="connsiteX54" fmla="*/ 2611712 w 4569687"/>
                <a:gd name="connsiteY54" fmla="*/ 0 h 3734631"/>
                <a:gd name="connsiteX0" fmla="*/ 2611712 w 4569687"/>
                <a:gd name="connsiteY0" fmla="*/ 0 h 3743131"/>
                <a:gd name="connsiteX1" fmla="*/ 2927539 w 4569687"/>
                <a:gd name="connsiteY1" fmla="*/ 0 h 3743131"/>
                <a:gd name="connsiteX2" fmla="*/ 3010471 w 4569687"/>
                <a:gd name="connsiteY2" fmla="*/ 662843 h 3743131"/>
                <a:gd name="connsiteX3" fmla="*/ 3062414 w 4569687"/>
                <a:gd name="connsiteY3" fmla="*/ 672782 h 3743131"/>
                <a:gd name="connsiteX4" fmla="*/ 3375104 w 4569687"/>
                <a:gd name="connsiteY4" fmla="*/ 893768 h 3743131"/>
                <a:gd name="connsiteX5" fmla="*/ 3401966 w 4569687"/>
                <a:gd name="connsiteY5" fmla="*/ 943258 h 3743131"/>
                <a:gd name="connsiteX6" fmla="*/ 3444529 w 4569687"/>
                <a:gd name="connsiteY6" fmla="*/ 938967 h 3743131"/>
                <a:gd name="connsiteX7" fmla="*/ 3941882 w 4569687"/>
                <a:gd name="connsiteY7" fmla="*/ 1268635 h 3743131"/>
                <a:gd name="connsiteX8" fmla="*/ 3950232 w 4569687"/>
                <a:gd name="connsiteY8" fmla="*/ 1295533 h 3743131"/>
                <a:gd name="connsiteX9" fmla="*/ 3968452 w 4569687"/>
                <a:gd name="connsiteY9" fmla="*/ 1289878 h 3743131"/>
                <a:gd name="connsiteX10" fmla="*/ 4041773 w 4569687"/>
                <a:gd name="connsiteY10" fmla="*/ 1282486 h 3743131"/>
                <a:gd name="connsiteX11" fmla="*/ 4398197 w 4569687"/>
                <a:gd name="connsiteY11" fmla="*/ 1572980 h 3743131"/>
                <a:gd name="connsiteX12" fmla="*/ 4401113 w 4569687"/>
                <a:gd name="connsiteY12" fmla="*/ 1601912 h 3743131"/>
                <a:gd name="connsiteX13" fmla="*/ 4509768 w 4569687"/>
                <a:gd name="connsiteY13" fmla="*/ 1612865 h 3743131"/>
                <a:gd name="connsiteX14" fmla="*/ 4569687 w 4569687"/>
                <a:gd name="connsiteY14" fmla="*/ 1630661 h 3743131"/>
                <a:gd name="connsiteX15" fmla="*/ 4569687 w 4569687"/>
                <a:gd name="connsiteY15" fmla="*/ 3685776 h 3743131"/>
                <a:gd name="connsiteX16" fmla="*/ 4479175 w 4569687"/>
                <a:gd name="connsiteY16" fmla="*/ 3694900 h 3743131"/>
                <a:gd name="connsiteX17" fmla="*/ 4083674 w 4569687"/>
                <a:gd name="connsiteY17" fmla="*/ 3574092 h 3743131"/>
                <a:gd name="connsiteX18" fmla="*/ 4051094 w 4569687"/>
                <a:gd name="connsiteY18" fmla="*/ 3547210 h 3743131"/>
                <a:gd name="connsiteX19" fmla="*/ 4009782 w 4569687"/>
                <a:gd name="connsiteY19" fmla="*/ 3581295 h 3743131"/>
                <a:gd name="connsiteX20" fmla="*/ 3782104 w 4569687"/>
                <a:gd name="connsiteY20" fmla="*/ 3650841 h 3743131"/>
                <a:gd name="connsiteX21" fmla="*/ 3494159 w 4569687"/>
                <a:gd name="connsiteY21" fmla="*/ 3531570 h 3743131"/>
                <a:gd name="connsiteX22" fmla="*/ 3452428 w 4569687"/>
                <a:gd name="connsiteY22" fmla="*/ 3480992 h 3743131"/>
                <a:gd name="connsiteX23" fmla="*/ 3441126 w 4569687"/>
                <a:gd name="connsiteY23" fmla="*/ 3501813 h 3743131"/>
                <a:gd name="connsiteX24" fmla="*/ 3103456 w 4569687"/>
                <a:gd name="connsiteY24" fmla="*/ 3681351 h 3743131"/>
                <a:gd name="connsiteX25" fmla="*/ 2815511 w 4569687"/>
                <a:gd name="connsiteY25" fmla="*/ 3562080 h 3743131"/>
                <a:gd name="connsiteX26" fmla="*/ 2772231 w 4569687"/>
                <a:gd name="connsiteY26" fmla="*/ 3509625 h 3743131"/>
                <a:gd name="connsiteX27" fmla="*/ 2697608 w 4569687"/>
                <a:gd name="connsiteY27" fmla="*/ 3571194 h 3743131"/>
                <a:gd name="connsiteX28" fmla="*/ 2162552 w 4569687"/>
                <a:gd name="connsiteY28" fmla="*/ 3734631 h 3743131"/>
                <a:gd name="connsiteX29" fmla="*/ 1334207 w 4569687"/>
                <a:gd name="connsiteY29" fmla="*/ 3340352 h 3743131"/>
                <a:gd name="connsiteX30" fmla="*/ 1046262 w 4569687"/>
                <a:gd name="connsiteY30" fmla="*/ 3459623 h 3743131"/>
                <a:gd name="connsiteX31" fmla="*/ 647319 w 4569687"/>
                <a:gd name="connsiteY31" fmla="*/ 3134475 h 3743131"/>
                <a:gd name="connsiteX32" fmla="*/ 642925 w 4569687"/>
                <a:gd name="connsiteY32" fmla="*/ 3090891 h 3743131"/>
                <a:gd name="connsiteX33" fmla="*/ 634894 w 4569687"/>
                <a:gd name="connsiteY33" fmla="*/ 3098188 h 3743131"/>
                <a:gd name="connsiteX34" fmla="*/ 407216 w 4569687"/>
                <a:gd name="connsiteY34" fmla="*/ 3167734 h 3743131"/>
                <a:gd name="connsiteX35" fmla="*/ 0 w 4569687"/>
                <a:gd name="connsiteY35" fmla="*/ 2760518 h 3743131"/>
                <a:gd name="connsiteX36" fmla="*/ 407216 w 4569687"/>
                <a:gd name="connsiteY36" fmla="*/ 2353302 h 3743131"/>
                <a:gd name="connsiteX37" fmla="*/ 489284 w 4569687"/>
                <a:gd name="connsiteY37" fmla="*/ 2361575 h 3743131"/>
                <a:gd name="connsiteX38" fmla="*/ 508084 w 4569687"/>
                <a:gd name="connsiteY38" fmla="*/ 2367411 h 3743131"/>
                <a:gd name="connsiteX39" fmla="*/ 503849 w 4569687"/>
                <a:gd name="connsiteY39" fmla="*/ 2325400 h 3743131"/>
                <a:gd name="connsiteX40" fmla="*/ 1121688 w 4569687"/>
                <a:gd name="connsiteY40" fmla="*/ 1707561 h 3743131"/>
                <a:gd name="connsiteX41" fmla="*/ 1246204 w 4569687"/>
                <a:gd name="connsiteY41" fmla="*/ 1720113 h 3743131"/>
                <a:gd name="connsiteX42" fmla="*/ 1284356 w 4569687"/>
                <a:gd name="connsiteY42" fmla="*/ 1731957 h 3743131"/>
                <a:gd name="connsiteX43" fmla="*/ 1305976 w 4569687"/>
                <a:gd name="connsiteY43" fmla="*/ 1705754 h 3743131"/>
                <a:gd name="connsiteX44" fmla="*/ 1742854 w 4569687"/>
                <a:gd name="connsiteY44" fmla="*/ 1524793 h 3743131"/>
                <a:gd name="connsiteX45" fmla="*/ 1760288 w 4569687"/>
                <a:gd name="connsiteY45" fmla="*/ 1526551 h 3743131"/>
                <a:gd name="connsiteX46" fmla="*/ 1748032 w 4569687"/>
                <a:gd name="connsiteY46" fmla="*/ 1487068 h 3743131"/>
                <a:gd name="connsiteX47" fmla="*/ 1742854 w 4569687"/>
                <a:gd name="connsiteY47" fmla="*/ 1435701 h 3743131"/>
                <a:gd name="connsiteX48" fmla="*/ 1946367 w 4569687"/>
                <a:gd name="connsiteY48" fmla="*/ 1185999 h 3743131"/>
                <a:gd name="connsiteX49" fmla="*/ 1956892 w 4569687"/>
                <a:gd name="connsiteY49" fmla="*/ 1184938 h 3743131"/>
                <a:gd name="connsiteX50" fmla="*/ 1963928 w 4569687"/>
                <a:gd name="connsiteY50" fmla="*/ 1115143 h 3743131"/>
                <a:gd name="connsiteX51" fmla="*/ 2450363 w 4569687"/>
                <a:gd name="connsiteY51" fmla="*/ 718687 h 3743131"/>
                <a:gd name="connsiteX52" fmla="*/ 2520904 w 4569687"/>
                <a:gd name="connsiteY52" fmla="*/ 725798 h 3743131"/>
                <a:gd name="connsiteX53" fmla="*/ 2611712 w 4569687"/>
                <a:gd name="connsiteY53" fmla="*/ 0 h 3743131"/>
                <a:gd name="connsiteX0" fmla="*/ 2611712 w 4569687"/>
                <a:gd name="connsiteY0" fmla="*/ 0 h 3741630"/>
                <a:gd name="connsiteX1" fmla="*/ 2927539 w 4569687"/>
                <a:gd name="connsiteY1" fmla="*/ 0 h 3741630"/>
                <a:gd name="connsiteX2" fmla="*/ 3010471 w 4569687"/>
                <a:gd name="connsiteY2" fmla="*/ 662843 h 3741630"/>
                <a:gd name="connsiteX3" fmla="*/ 3062414 w 4569687"/>
                <a:gd name="connsiteY3" fmla="*/ 672782 h 3741630"/>
                <a:gd name="connsiteX4" fmla="*/ 3375104 w 4569687"/>
                <a:gd name="connsiteY4" fmla="*/ 893768 h 3741630"/>
                <a:gd name="connsiteX5" fmla="*/ 3401966 w 4569687"/>
                <a:gd name="connsiteY5" fmla="*/ 943258 h 3741630"/>
                <a:gd name="connsiteX6" fmla="*/ 3444529 w 4569687"/>
                <a:gd name="connsiteY6" fmla="*/ 938967 h 3741630"/>
                <a:gd name="connsiteX7" fmla="*/ 3941882 w 4569687"/>
                <a:gd name="connsiteY7" fmla="*/ 1268635 h 3741630"/>
                <a:gd name="connsiteX8" fmla="*/ 3950232 w 4569687"/>
                <a:gd name="connsiteY8" fmla="*/ 1295533 h 3741630"/>
                <a:gd name="connsiteX9" fmla="*/ 3968452 w 4569687"/>
                <a:gd name="connsiteY9" fmla="*/ 1289878 h 3741630"/>
                <a:gd name="connsiteX10" fmla="*/ 4041773 w 4569687"/>
                <a:gd name="connsiteY10" fmla="*/ 1282486 h 3741630"/>
                <a:gd name="connsiteX11" fmla="*/ 4398197 w 4569687"/>
                <a:gd name="connsiteY11" fmla="*/ 1572980 h 3741630"/>
                <a:gd name="connsiteX12" fmla="*/ 4401113 w 4569687"/>
                <a:gd name="connsiteY12" fmla="*/ 1601912 h 3741630"/>
                <a:gd name="connsiteX13" fmla="*/ 4509768 w 4569687"/>
                <a:gd name="connsiteY13" fmla="*/ 1612865 h 3741630"/>
                <a:gd name="connsiteX14" fmla="*/ 4569687 w 4569687"/>
                <a:gd name="connsiteY14" fmla="*/ 1630661 h 3741630"/>
                <a:gd name="connsiteX15" fmla="*/ 4569687 w 4569687"/>
                <a:gd name="connsiteY15" fmla="*/ 3685776 h 3741630"/>
                <a:gd name="connsiteX16" fmla="*/ 4479175 w 4569687"/>
                <a:gd name="connsiteY16" fmla="*/ 3694900 h 3741630"/>
                <a:gd name="connsiteX17" fmla="*/ 4083674 w 4569687"/>
                <a:gd name="connsiteY17" fmla="*/ 3574092 h 3741630"/>
                <a:gd name="connsiteX18" fmla="*/ 4051094 w 4569687"/>
                <a:gd name="connsiteY18" fmla="*/ 3547210 h 3741630"/>
                <a:gd name="connsiteX19" fmla="*/ 4009782 w 4569687"/>
                <a:gd name="connsiteY19" fmla="*/ 3581295 h 3741630"/>
                <a:gd name="connsiteX20" fmla="*/ 3782104 w 4569687"/>
                <a:gd name="connsiteY20" fmla="*/ 3650841 h 3741630"/>
                <a:gd name="connsiteX21" fmla="*/ 3494159 w 4569687"/>
                <a:gd name="connsiteY21" fmla="*/ 3531570 h 3741630"/>
                <a:gd name="connsiteX22" fmla="*/ 3452428 w 4569687"/>
                <a:gd name="connsiteY22" fmla="*/ 3480992 h 3741630"/>
                <a:gd name="connsiteX23" fmla="*/ 3441126 w 4569687"/>
                <a:gd name="connsiteY23" fmla="*/ 3501813 h 3741630"/>
                <a:gd name="connsiteX24" fmla="*/ 3103456 w 4569687"/>
                <a:gd name="connsiteY24" fmla="*/ 3681351 h 3741630"/>
                <a:gd name="connsiteX25" fmla="*/ 2815511 w 4569687"/>
                <a:gd name="connsiteY25" fmla="*/ 3562080 h 3741630"/>
                <a:gd name="connsiteX26" fmla="*/ 2772231 w 4569687"/>
                <a:gd name="connsiteY26" fmla="*/ 3509625 h 3741630"/>
                <a:gd name="connsiteX27" fmla="*/ 2697608 w 4569687"/>
                <a:gd name="connsiteY27" fmla="*/ 3571194 h 3741630"/>
                <a:gd name="connsiteX28" fmla="*/ 2162552 w 4569687"/>
                <a:gd name="connsiteY28" fmla="*/ 3734631 h 3741630"/>
                <a:gd name="connsiteX29" fmla="*/ 1390478 w 4569687"/>
                <a:gd name="connsiteY29" fmla="*/ 3368488 h 3741630"/>
                <a:gd name="connsiteX30" fmla="*/ 1046262 w 4569687"/>
                <a:gd name="connsiteY30" fmla="*/ 3459623 h 3741630"/>
                <a:gd name="connsiteX31" fmla="*/ 647319 w 4569687"/>
                <a:gd name="connsiteY31" fmla="*/ 3134475 h 3741630"/>
                <a:gd name="connsiteX32" fmla="*/ 642925 w 4569687"/>
                <a:gd name="connsiteY32" fmla="*/ 3090891 h 3741630"/>
                <a:gd name="connsiteX33" fmla="*/ 634894 w 4569687"/>
                <a:gd name="connsiteY33" fmla="*/ 3098188 h 3741630"/>
                <a:gd name="connsiteX34" fmla="*/ 407216 w 4569687"/>
                <a:gd name="connsiteY34" fmla="*/ 3167734 h 3741630"/>
                <a:gd name="connsiteX35" fmla="*/ 0 w 4569687"/>
                <a:gd name="connsiteY35" fmla="*/ 2760518 h 3741630"/>
                <a:gd name="connsiteX36" fmla="*/ 407216 w 4569687"/>
                <a:gd name="connsiteY36" fmla="*/ 2353302 h 3741630"/>
                <a:gd name="connsiteX37" fmla="*/ 489284 w 4569687"/>
                <a:gd name="connsiteY37" fmla="*/ 2361575 h 3741630"/>
                <a:gd name="connsiteX38" fmla="*/ 508084 w 4569687"/>
                <a:gd name="connsiteY38" fmla="*/ 2367411 h 3741630"/>
                <a:gd name="connsiteX39" fmla="*/ 503849 w 4569687"/>
                <a:gd name="connsiteY39" fmla="*/ 2325400 h 3741630"/>
                <a:gd name="connsiteX40" fmla="*/ 1121688 w 4569687"/>
                <a:gd name="connsiteY40" fmla="*/ 1707561 h 3741630"/>
                <a:gd name="connsiteX41" fmla="*/ 1246204 w 4569687"/>
                <a:gd name="connsiteY41" fmla="*/ 1720113 h 3741630"/>
                <a:gd name="connsiteX42" fmla="*/ 1284356 w 4569687"/>
                <a:gd name="connsiteY42" fmla="*/ 1731957 h 3741630"/>
                <a:gd name="connsiteX43" fmla="*/ 1305976 w 4569687"/>
                <a:gd name="connsiteY43" fmla="*/ 1705754 h 3741630"/>
                <a:gd name="connsiteX44" fmla="*/ 1742854 w 4569687"/>
                <a:gd name="connsiteY44" fmla="*/ 1524793 h 3741630"/>
                <a:gd name="connsiteX45" fmla="*/ 1760288 w 4569687"/>
                <a:gd name="connsiteY45" fmla="*/ 1526551 h 3741630"/>
                <a:gd name="connsiteX46" fmla="*/ 1748032 w 4569687"/>
                <a:gd name="connsiteY46" fmla="*/ 1487068 h 3741630"/>
                <a:gd name="connsiteX47" fmla="*/ 1742854 w 4569687"/>
                <a:gd name="connsiteY47" fmla="*/ 1435701 h 3741630"/>
                <a:gd name="connsiteX48" fmla="*/ 1946367 w 4569687"/>
                <a:gd name="connsiteY48" fmla="*/ 1185999 h 3741630"/>
                <a:gd name="connsiteX49" fmla="*/ 1956892 w 4569687"/>
                <a:gd name="connsiteY49" fmla="*/ 1184938 h 3741630"/>
                <a:gd name="connsiteX50" fmla="*/ 1963928 w 4569687"/>
                <a:gd name="connsiteY50" fmla="*/ 1115143 h 3741630"/>
                <a:gd name="connsiteX51" fmla="*/ 2450363 w 4569687"/>
                <a:gd name="connsiteY51" fmla="*/ 718687 h 3741630"/>
                <a:gd name="connsiteX52" fmla="*/ 2520904 w 4569687"/>
                <a:gd name="connsiteY52" fmla="*/ 725798 h 3741630"/>
                <a:gd name="connsiteX53" fmla="*/ 2611712 w 4569687"/>
                <a:gd name="connsiteY53" fmla="*/ 0 h 37416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69687" h="3734730">
                  <a:moveTo>
                    <a:pt x="2611712" y="0"/>
                  </a:moveTo>
                  <a:lnTo>
                    <a:pt x="2927539" y="0"/>
                  </a:lnTo>
                  <a:lnTo>
                    <a:pt x="3010471" y="662843"/>
                  </a:lnTo>
                  <a:lnTo>
                    <a:pt x="3062414" y="672782"/>
                  </a:lnTo>
                  <a:cubicBezTo>
                    <a:pt x="3191764" y="706062"/>
                    <a:pt x="3302353" y="786083"/>
                    <a:pt x="3375104" y="893768"/>
                  </a:cubicBezTo>
                  <a:lnTo>
                    <a:pt x="3401966" y="943258"/>
                  </a:lnTo>
                  <a:lnTo>
                    <a:pt x="3444529" y="938967"/>
                  </a:lnTo>
                  <a:cubicBezTo>
                    <a:pt x="3668109" y="938967"/>
                    <a:pt x="3859940" y="1074903"/>
                    <a:pt x="3941882" y="1268635"/>
                  </a:cubicBezTo>
                  <a:lnTo>
                    <a:pt x="3950232" y="1295533"/>
                  </a:lnTo>
                  <a:lnTo>
                    <a:pt x="3968452" y="1289878"/>
                  </a:lnTo>
                  <a:cubicBezTo>
                    <a:pt x="3992135" y="1285031"/>
                    <a:pt x="4016657" y="1282486"/>
                    <a:pt x="4041773" y="1282486"/>
                  </a:cubicBezTo>
                  <a:cubicBezTo>
                    <a:pt x="4217586" y="1282486"/>
                    <a:pt x="4364272" y="1407196"/>
                    <a:pt x="4398197" y="1572980"/>
                  </a:cubicBezTo>
                  <a:lnTo>
                    <a:pt x="4401113" y="1601912"/>
                  </a:lnTo>
                  <a:lnTo>
                    <a:pt x="4509768" y="1612865"/>
                  </a:lnTo>
                  <a:lnTo>
                    <a:pt x="4569687" y="1630661"/>
                  </a:lnTo>
                  <a:lnTo>
                    <a:pt x="4569687" y="3685776"/>
                  </a:lnTo>
                  <a:lnTo>
                    <a:pt x="4479175" y="3694900"/>
                  </a:lnTo>
                  <a:cubicBezTo>
                    <a:pt x="4332673" y="3694900"/>
                    <a:pt x="4196572" y="3650364"/>
                    <a:pt x="4083674" y="3574092"/>
                  </a:cubicBezTo>
                  <a:lnTo>
                    <a:pt x="4051094" y="3547210"/>
                  </a:lnTo>
                  <a:lnTo>
                    <a:pt x="4009782" y="3581295"/>
                  </a:lnTo>
                  <a:cubicBezTo>
                    <a:pt x="3944790" y="3625203"/>
                    <a:pt x="3866441" y="3650841"/>
                    <a:pt x="3782104" y="3650841"/>
                  </a:cubicBezTo>
                  <a:cubicBezTo>
                    <a:pt x="3669655" y="3650841"/>
                    <a:pt x="3567851" y="3605262"/>
                    <a:pt x="3494159" y="3531570"/>
                  </a:cubicBezTo>
                  <a:lnTo>
                    <a:pt x="3452428" y="3480992"/>
                  </a:lnTo>
                  <a:lnTo>
                    <a:pt x="3441126" y="3501813"/>
                  </a:lnTo>
                  <a:cubicBezTo>
                    <a:pt x="3367946" y="3610134"/>
                    <a:pt x="3244018" y="3681351"/>
                    <a:pt x="3103456" y="3681351"/>
                  </a:cubicBezTo>
                  <a:cubicBezTo>
                    <a:pt x="2991007" y="3681351"/>
                    <a:pt x="2889203" y="3635772"/>
                    <a:pt x="2815511" y="3562080"/>
                  </a:cubicBezTo>
                  <a:lnTo>
                    <a:pt x="2772231" y="3509625"/>
                  </a:lnTo>
                  <a:lnTo>
                    <a:pt x="2697608" y="3571194"/>
                  </a:lnTo>
                  <a:cubicBezTo>
                    <a:pt x="2544873" y="3674380"/>
                    <a:pt x="2382991" y="3737583"/>
                    <a:pt x="2162552" y="3734631"/>
                  </a:cubicBezTo>
                  <a:cubicBezTo>
                    <a:pt x="1740716" y="3728982"/>
                    <a:pt x="1534323" y="3547967"/>
                    <a:pt x="1390478" y="3368488"/>
                  </a:cubicBezTo>
                  <a:cubicBezTo>
                    <a:pt x="1316786" y="3442180"/>
                    <a:pt x="1170122" y="3498625"/>
                    <a:pt x="1046262" y="3459623"/>
                  </a:cubicBezTo>
                  <a:cubicBezTo>
                    <a:pt x="922402" y="3420621"/>
                    <a:pt x="685290" y="3320037"/>
                    <a:pt x="647319" y="3134475"/>
                  </a:cubicBezTo>
                  <a:lnTo>
                    <a:pt x="642925" y="3090891"/>
                  </a:lnTo>
                  <a:lnTo>
                    <a:pt x="634894" y="3098188"/>
                  </a:lnTo>
                  <a:cubicBezTo>
                    <a:pt x="569902" y="3142096"/>
                    <a:pt x="491553" y="3167734"/>
                    <a:pt x="407216" y="3167734"/>
                  </a:cubicBezTo>
                  <a:cubicBezTo>
                    <a:pt x="182317" y="3167734"/>
                    <a:pt x="0" y="2985417"/>
                    <a:pt x="0" y="2760518"/>
                  </a:cubicBezTo>
                  <a:cubicBezTo>
                    <a:pt x="0" y="2535619"/>
                    <a:pt x="182317" y="2353302"/>
                    <a:pt x="407216" y="2353302"/>
                  </a:cubicBezTo>
                  <a:cubicBezTo>
                    <a:pt x="435328" y="2353302"/>
                    <a:pt x="462775" y="2356151"/>
                    <a:pt x="489284" y="2361575"/>
                  </a:cubicBezTo>
                  <a:lnTo>
                    <a:pt x="508084" y="2367411"/>
                  </a:lnTo>
                  <a:lnTo>
                    <a:pt x="503849" y="2325400"/>
                  </a:lnTo>
                  <a:cubicBezTo>
                    <a:pt x="503849" y="1984177"/>
                    <a:pt x="780465" y="1707561"/>
                    <a:pt x="1121688" y="1707561"/>
                  </a:cubicBezTo>
                  <a:cubicBezTo>
                    <a:pt x="1164341" y="1707561"/>
                    <a:pt x="1205984" y="1711883"/>
                    <a:pt x="1246204" y="1720113"/>
                  </a:cubicBezTo>
                  <a:lnTo>
                    <a:pt x="1284356" y="1731957"/>
                  </a:lnTo>
                  <a:lnTo>
                    <a:pt x="1305976" y="1705754"/>
                  </a:lnTo>
                  <a:cubicBezTo>
                    <a:pt x="1417783" y="1593947"/>
                    <a:pt x="1572242" y="1524793"/>
                    <a:pt x="1742854" y="1524793"/>
                  </a:cubicBezTo>
                  <a:lnTo>
                    <a:pt x="1760288" y="1526551"/>
                  </a:lnTo>
                  <a:lnTo>
                    <a:pt x="1748032" y="1487068"/>
                  </a:lnTo>
                  <a:cubicBezTo>
                    <a:pt x="1744637" y="1470476"/>
                    <a:pt x="1742854" y="1453297"/>
                    <a:pt x="1742854" y="1435701"/>
                  </a:cubicBezTo>
                  <a:cubicBezTo>
                    <a:pt x="1742854" y="1312531"/>
                    <a:pt x="1830222" y="1209766"/>
                    <a:pt x="1946367" y="1185999"/>
                  </a:cubicBezTo>
                  <a:lnTo>
                    <a:pt x="1956892" y="1184938"/>
                  </a:lnTo>
                  <a:lnTo>
                    <a:pt x="1963928" y="1115143"/>
                  </a:lnTo>
                  <a:cubicBezTo>
                    <a:pt x="2010227" y="888886"/>
                    <a:pt x="2210419" y="718687"/>
                    <a:pt x="2450363" y="718687"/>
                  </a:cubicBezTo>
                  <a:lnTo>
                    <a:pt x="2520904" y="725798"/>
                  </a:lnTo>
                  <a:lnTo>
                    <a:pt x="26117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D0429EA9-A20D-4800-80F6-48970138B795}"/>
                </a:ext>
              </a:extLst>
            </p:cNvPr>
            <p:cNvGrpSpPr/>
            <p:nvPr userDrawn="1"/>
          </p:nvGrpSpPr>
          <p:grpSpPr>
            <a:xfrm>
              <a:off x="6992136" y="387072"/>
              <a:ext cx="704897" cy="1355021"/>
              <a:chOff x="5304862" y="-789923"/>
              <a:chExt cx="645890" cy="1241591"/>
            </a:xfrm>
          </p:grpSpPr>
          <p:grpSp>
            <p:nvGrpSpPr>
              <p:cNvPr id="9" name="그룹 8">
                <a:extLst>
                  <a:ext uri="{FF2B5EF4-FFF2-40B4-BE49-F238E27FC236}">
                    <a16:creationId xmlns:a16="http://schemas.microsoft.com/office/drawing/2014/main" id="{4817FF4C-CE41-4E26-9FB9-CB745F3234F3}"/>
                  </a:ext>
                </a:extLst>
              </p:cNvPr>
              <p:cNvGrpSpPr/>
              <p:nvPr userDrawn="1"/>
            </p:nvGrpSpPr>
            <p:grpSpPr>
              <a:xfrm>
                <a:off x="5377232" y="-789923"/>
                <a:ext cx="495969" cy="1052585"/>
                <a:chOff x="5868144" y="-857099"/>
                <a:chExt cx="495969" cy="1052585"/>
              </a:xfrm>
            </p:grpSpPr>
            <p:sp>
              <p:nvSpPr>
                <p:cNvPr id="16" name="이등변 삼각형 49">
                  <a:extLst>
                    <a:ext uri="{FF2B5EF4-FFF2-40B4-BE49-F238E27FC236}">
                      <a16:creationId xmlns:a16="http://schemas.microsoft.com/office/drawing/2014/main" id="{688B8353-32F5-4D6E-81D9-D597B60FA9D3}"/>
                    </a:ext>
                  </a:extLst>
                </p:cNvPr>
                <p:cNvSpPr/>
                <p:nvPr userDrawn="1"/>
              </p:nvSpPr>
              <p:spPr>
                <a:xfrm>
                  <a:off x="5868144" y="-853769"/>
                  <a:ext cx="495969" cy="1049255"/>
                </a:xfrm>
                <a:custGeom>
                  <a:avLst/>
                  <a:gdLst>
                    <a:gd name="connsiteX0" fmla="*/ 0 w 311344"/>
                    <a:gd name="connsiteY0" fmla="*/ 1049255 h 1049255"/>
                    <a:gd name="connsiteX1" fmla="*/ 155672 w 311344"/>
                    <a:gd name="connsiteY1" fmla="*/ 0 h 1049255"/>
                    <a:gd name="connsiteX2" fmla="*/ 311344 w 311344"/>
                    <a:gd name="connsiteY2" fmla="*/ 1049255 h 1049255"/>
                    <a:gd name="connsiteX3" fmla="*/ 0 w 311344"/>
                    <a:gd name="connsiteY3" fmla="*/ 1049255 h 1049255"/>
                    <a:gd name="connsiteX0" fmla="*/ 45684 w 357028"/>
                    <a:gd name="connsiteY0" fmla="*/ 1049255 h 1049255"/>
                    <a:gd name="connsiteX1" fmla="*/ 201356 w 357028"/>
                    <a:gd name="connsiteY1" fmla="*/ 0 h 1049255"/>
                    <a:gd name="connsiteX2" fmla="*/ 357028 w 357028"/>
                    <a:gd name="connsiteY2" fmla="*/ 1049255 h 1049255"/>
                    <a:gd name="connsiteX3" fmla="*/ 45684 w 357028"/>
                    <a:gd name="connsiteY3" fmla="*/ 1049255 h 1049255"/>
                    <a:gd name="connsiteX0" fmla="*/ 45684 w 416158"/>
                    <a:gd name="connsiteY0" fmla="*/ 1049255 h 1049255"/>
                    <a:gd name="connsiteX1" fmla="*/ 201356 w 416158"/>
                    <a:gd name="connsiteY1" fmla="*/ 0 h 1049255"/>
                    <a:gd name="connsiteX2" fmla="*/ 357028 w 416158"/>
                    <a:gd name="connsiteY2" fmla="*/ 1049255 h 1049255"/>
                    <a:gd name="connsiteX3" fmla="*/ 45684 w 416158"/>
                    <a:gd name="connsiteY3" fmla="*/ 1049255 h 1049255"/>
                    <a:gd name="connsiteX0" fmla="*/ 87161 w 457635"/>
                    <a:gd name="connsiteY0" fmla="*/ 1049255 h 1049255"/>
                    <a:gd name="connsiteX1" fmla="*/ 242833 w 457635"/>
                    <a:gd name="connsiteY1" fmla="*/ 0 h 1049255"/>
                    <a:gd name="connsiteX2" fmla="*/ 398505 w 457635"/>
                    <a:gd name="connsiteY2" fmla="*/ 1049255 h 1049255"/>
                    <a:gd name="connsiteX3" fmla="*/ 87161 w 457635"/>
                    <a:gd name="connsiteY3" fmla="*/ 1049255 h 1049255"/>
                    <a:gd name="connsiteX0" fmla="*/ 87161 w 500627"/>
                    <a:gd name="connsiteY0" fmla="*/ 1049255 h 1049255"/>
                    <a:gd name="connsiteX1" fmla="*/ 242833 w 500627"/>
                    <a:gd name="connsiteY1" fmla="*/ 0 h 1049255"/>
                    <a:gd name="connsiteX2" fmla="*/ 398505 w 500627"/>
                    <a:gd name="connsiteY2" fmla="*/ 1049255 h 1049255"/>
                    <a:gd name="connsiteX3" fmla="*/ 87161 w 500627"/>
                    <a:gd name="connsiteY3" fmla="*/ 1049255 h 1049255"/>
                    <a:gd name="connsiteX0" fmla="*/ 91187 w 504653"/>
                    <a:gd name="connsiteY0" fmla="*/ 1049255 h 1049255"/>
                    <a:gd name="connsiteX1" fmla="*/ 246859 w 504653"/>
                    <a:gd name="connsiteY1" fmla="*/ 0 h 1049255"/>
                    <a:gd name="connsiteX2" fmla="*/ 402531 w 504653"/>
                    <a:gd name="connsiteY2" fmla="*/ 1049255 h 1049255"/>
                    <a:gd name="connsiteX3" fmla="*/ 91187 w 504653"/>
                    <a:gd name="connsiteY3" fmla="*/ 1049255 h 1049255"/>
                    <a:gd name="connsiteX0" fmla="*/ 91187 w 500775"/>
                    <a:gd name="connsiteY0" fmla="*/ 1049255 h 1049255"/>
                    <a:gd name="connsiteX1" fmla="*/ 246859 w 500775"/>
                    <a:gd name="connsiteY1" fmla="*/ 0 h 1049255"/>
                    <a:gd name="connsiteX2" fmla="*/ 402531 w 500775"/>
                    <a:gd name="connsiteY2" fmla="*/ 1049255 h 1049255"/>
                    <a:gd name="connsiteX3" fmla="*/ 91187 w 500775"/>
                    <a:gd name="connsiteY3" fmla="*/ 1049255 h 1049255"/>
                    <a:gd name="connsiteX0" fmla="*/ 91187 w 484758"/>
                    <a:gd name="connsiteY0" fmla="*/ 1049255 h 1049255"/>
                    <a:gd name="connsiteX1" fmla="*/ 246859 w 484758"/>
                    <a:gd name="connsiteY1" fmla="*/ 0 h 1049255"/>
                    <a:gd name="connsiteX2" fmla="*/ 402531 w 484758"/>
                    <a:gd name="connsiteY2" fmla="*/ 1049255 h 1049255"/>
                    <a:gd name="connsiteX3" fmla="*/ 91187 w 484758"/>
                    <a:gd name="connsiteY3" fmla="*/ 1049255 h 1049255"/>
                    <a:gd name="connsiteX0" fmla="*/ 91187 w 488692"/>
                    <a:gd name="connsiteY0" fmla="*/ 1049255 h 1049255"/>
                    <a:gd name="connsiteX1" fmla="*/ 246859 w 488692"/>
                    <a:gd name="connsiteY1" fmla="*/ 0 h 1049255"/>
                    <a:gd name="connsiteX2" fmla="*/ 402531 w 488692"/>
                    <a:gd name="connsiteY2" fmla="*/ 1049255 h 1049255"/>
                    <a:gd name="connsiteX3" fmla="*/ 91187 w 488692"/>
                    <a:gd name="connsiteY3" fmla="*/ 1049255 h 1049255"/>
                    <a:gd name="connsiteX0" fmla="*/ 91187 w 492707"/>
                    <a:gd name="connsiteY0" fmla="*/ 1049255 h 1049255"/>
                    <a:gd name="connsiteX1" fmla="*/ 246859 w 492707"/>
                    <a:gd name="connsiteY1" fmla="*/ 0 h 1049255"/>
                    <a:gd name="connsiteX2" fmla="*/ 402531 w 492707"/>
                    <a:gd name="connsiteY2" fmla="*/ 1049255 h 1049255"/>
                    <a:gd name="connsiteX3" fmla="*/ 91187 w 492707"/>
                    <a:gd name="connsiteY3" fmla="*/ 1049255 h 1049255"/>
                    <a:gd name="connsiteX0" fmla="*/ 95257 w 496777"/>
                    <a:gd name="connsiteY0" fmla="*/ 1049255 h 1049255"/>
                    <a:gd name="connsiteX1" fmla="*/ 250929 w 496777"/>
                    <a:gd name="connsiteY1" fmla="*/ 0 h 1049255"/>
                    <a:gd name="connsiteX2" fmla="*/ 406601 w 496777"/>
                    <a:gd name="connsiteY2" fmla="*/ 1049255 h 1049255"/>
                    <a:gd name="connsiteX3" fmla="*/ 95257 w 496777"/>
                    <a:gd name="connsiteY3" fmla="*/ 1049255 h 1049255"/>
                    <a:gd name="connsiteX0" fmla="*/ 95257 w 485293"/>
                    <a:gd name="connsiteY0" fmla="*/ 1049255 h 1049255"/>
                    <a:gd name="connsiteX1" fmla="*/ 250929 w 485293"/>
                    <a:gd name="connsiteY1" fmla="*/ 0 h 1049255"/>
                    <a:gd name="connsiteX2" fmla="*/ 406601 w 485293"/>
                    <a:gd name="connsiteY2" fmla="*/ 1049255 h 1049255"/>
                    <a:gd name="connsiteX3" fmla="*/ 95257 w 485293"/>
                    <a:gd name="connsiteY3" fmla="*/ 1049255 h 1049255"/>
                    <a:gd name="connsiteX0" fmla="*/ 95257 w 494828"/>
                    <a:gd name="connsiteY0" fmla="*/ 1049255 h 1049255"/>
                    <a:gd name="connsiteX1" fmla="*/ 250929 w 494828"/>
                    <a:gd name="connsiteY1" fmla="*/ 0 h 1049255"/>
                    <a:gd name="connsiteX2" fmla="*/ 406601 w 494828"/>
                    <a:gd name="connsiteY2" fmla="*/ 1049255 h 1049255"/>
                    <a:gd name="connsiteX3" fmla="*/ 95257 w 494828"/>
                    <a:gd name="connsiteY3" fmla="*/ 1049255 h 1049255"/>
                    <a:gd name="connsiteX0" fmla="*/ 95257 w 493814"/>
                    <a:gd name="connsiteY0" fmla="*/ 1049255 h 1049255"/>
                    <a:gd name="connsiteX1" fmla="*/ 250929 w 493814"/>
                    <a:gd name="connsiteY1" fmla="*/ 0 h 1049255"/>
                    <a:gd name="connsiteX2" fmla="*/ 406601 w 493814"/>
                    <a:gd name="connsiteY2" fmla="*/ 1049255 h 1049255"/>
                    <a:gd name="connsiteX3" fmla="*/ 95257 w 493814"/>
                    <a:gd name="connsiteY3" fmla="*/ 1049255 h 1049255"/>
                    <a:gd name="connsiteX0" fmla="*/ 95257 w 496864"/>
                    <a:gd name="connsiteY0" fmla="*/ 1049255 h 1049255"/>
                    <a:gd name="connsiteX1" fmla="*/ 250929 w 496864"/>
                    <a:gd name="connsiteY1" fmla="*/ 0 h 1049255"/>
                    <a:gd name="connsiteX2" fmla="*/ 406601 w 496864"/>
                    <a:gd name="connsiteY2" fmla="*/ 1049255 h 1049255"/>
                    <a:gd name="connsiteX3" fmla="*/ 95257 w 496864"/>
                    <a:gd name="connsiteY3" fmla="*/ 1049255 h 1049255"/>
                    <a:gd name="connsiteX0" fmla="*/ 95257 w 497887"/>
                    <a:gd name="connsiteY0" fmla="*/ 1049255 h 1049255"/>
                    <a:gd name="connsiteX1" fmla="*/ 250929 w 497887"/>
                    <a:gd name="connsiteY1" fmla="*/ 0 h 1049255"/>
                    <a:gd name="connsiteX2" fmla="*/ 406601 w 497887"/>
                    <a:gd name="connsiteY2" fmla="*/ 1049255 h 1049255"/>
                    <a:gd name="connsiteX3" fmla="*/ 95257 w 497887"/>
                    <a:gd name="connsiteY3" fmla="*/ 1049255 h 1049255"/>
                    <a:gd name="connsiteX0" fmla="*/ 95257 w 495969"/>
                    <a:gd name="connsiteY0" fmla="*/ 1049255 h 1049255"/>
                    <a:gd name="connsiteX1" fmla="*/ 250929 w 495969"/>
                    <a:gd name="connsiteY1" fmla="*/ 0 h 1049255"/>
                    <a:gd name="connsiteX2" fmla="*/ 406601 w 495969"/>
                    <a:gd name="connsiteY2" fmla="*/ 1049255 h 1049255"/>
                    <a:gd name="connsiteX3" fmla="*/ 95257 w 495969"/>
                    <a:gd name="connsiteY3" fmla="*/ 1049255 h 104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5969" h="1049255">
                      <a:moveTo>
                        <a:pt x="95257" y="1049255"/>
                      </a:moveTo>
                      <a:cubicBezTo>
                        <a:pt x="6676" y="723357"/>
                        <a:pt x="-121664" y="317947"/>
                        <a:pt x="250929" y="0"/>
                      </a:cubicBezTo>
                      <a:cubicBezTo>
                        <a:pt x="612920" y="328549"/>
                        <a:pt x="489882" y="781667"/>
                        <a:pt x="406601" y="1049255"/>
                      </a:cubicBezTo>
                      <a:lnTo>
                        <a:pt x="95257" y="104925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" name="자유형: 도형 16">
                  <a:extLst>
                    <a:ext uri="{FF2B5EF4-FFF2-40B4-BE49-F238E27FC236}">
                      <a16:creationId xmlns:a16="http://schemas.microsoft.com/office/drawing/2014/main" id="{155478D4-44EA-48AE-860F-E368AD673D03}"/>
                    </a:ext>
                  </a:extLst>
                </p:cNvPr>
                <p:cNvSpPr/>
                <p:nvPr userDrawn="1"/>
              </p:nvSpPr>
              <p:spPr>
                <a:xfrm>
                  <a:off x="5939427" y="102551"/>
                  <a:ext cx="364003" cy="92935"/>
                </a:xfrm>
                <a:custGeom>
                  <a:avLst/>
                  <a:gdLst>
                    <a:gd name="connsiteX0" fmla="*/ 0 w 364003"/>
                    <a:gd name="connsiteY0" fmla="*/ 0 h 92935"/>
                    <a:gd name="connsiteX1" fmla="*/ 364003 w 364003"/>
                    <a:gd name="connsiteY1" fmla="*/ 0 h 92935"/>
                    <a:gd name="connsiteX2" fmla="*/ 336518 w 364003"/>
                    <a:gd name="connsiteY2" fmla="*/ 92935 h 92935"/>
                    <a:gd name="connsiteX3" fmla="*/ 25174 w 364003"/>
                    <a:gd name="connsiteY3" fmla="*/ 92935 h 92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4003" h="92935">
                      <a:moveTo>
                        <a:pt x="0" y="0"/>
                      </a:moveTo>
                      <a:lnTo>
                        <a:pt x="364003" y="0"/>
                      </a:lnTo>
                      <a:lnTo>
                        <a:pt x="336518" y="92935"/>
                      </a:lnTo>
                      <a:lnTo>
                        <a:pt x="25174" y="929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" name="자유형: 도형 17">
                  <a:extLst>
                    <a:ext uri="{FF2B5EF4-FFF2-40B4-BE49-F238E27FC236}">
                      <a16:creationId xmlns:a16="http://schemas.microsoft.com/office/drawing/2014/main" id="{1861CCC0-CB32-42D2-947D-1907817DDDAE}"/>
                    </a:ext>
                  </a:extLst>
                </p:cNvPr>
                <p:cNvSpPr/>
                <p:nvPr userDrawn="1"/>
              </p:nvSpPr>
              <p:spPr>
                <a:xfrm>
                  <a:off x="5893989" y="-857099"/>
                  <a:ext cx="444279" cy="350537"/>
                </a:xfrm>
                <a:custGeom>
                  <a:avLst/>
                  <a:gdLst>
                    <a:gd name="connsiteX0" fmla="*/ 227272 w 444279"/>
                    <a:gd name="connsiteY0" fmla="*/ 0 h 350537"/>
                    <a:gd name="connsiteX1" fmla="*/ 440556 w 444279"/>
                    <a:gd name="connsiteY1" fmla="*/ 335046 h 350537"/>
                    <a:gd name="connsiteX2" fmla="*/ 444279 w 444279"/>
                    <a:gd name="connsiteY2" fmla="*/ 350537 h 350537"/>
                    <a:gd name="connsiteX3" fmla="*/ 0 w 444279"/>
                    <a:gd name="connsiteY3" fmla="*/ 350537 h 350537"/>
                    <a:gd name="connsiteX4" fmla="*/ 8223 w 444279"/>
                    <a:gd name="connsiteY4" fmla="*/ 318604 h 350537"/>
                    <a:gd name="connsiteX5" fmla="*/ 227272 w 444279"/>
                    <a:gd name="connsiteY5" fmla="*/ 0 h 35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279" h="350537">
                      <a:moveTo>
                        <a:pt x="227272" y="0"/>
                      </a:moveTo>
                      <a:cubicBezTo>
                        <a:pt x="340394" y="102672"/>
                        <a:pt x="406151" y="217508"/>
                        <a:pt x="440556" y="335046"/>
                      </a:cubicBezTo>
                      <a:lnTo>
                        <a:pt x="444279" y="350537"/>
                      </a:lnTo>
                      <a:lnTo>
                        <a:pt x="0" y="350537"/>
                      </a:lnTo>
                      <a:lnTo>
                        <a:pt x="8223" y="318604"/>
                      </a:lnTo>
                      <a:cubicBezTo>
                        <a:pt x="43321" y="207258"/>
                        <a:pt x="110837" y="99358"/>
                        <a:pt x="2272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" name="타원 11">
                <a:extLst>
                  <a:ext uri="{FF2B5EF4-FFF2-40B4-BE49-F238E27FC236}">
                    <a16:creationId xmlns:a16="http://schemas.microsoft.com/office/drawing/2014/main" id="{E3ED5D5D-DC92-4BF6-B431-CE8E43382FD0}"/>
                  </a:ext>
                </a:extLst>
              </p:cNvPr>
              <p:cNvSpPr/>
              <p:nvPr userDrawn="1"/>
            </p:nvSpPr>
            <p:spPr>
              <a:xfrm>
                <a:off x="5535216" y="-3516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직사각형 12">
                <a:extLst>
                  <a:ext uri="{FF2B5EF4-FFF2-40B4-BE49-F238E27FC236}">
                    <a16:creationId xmlns:a16="http://schemas.microsoft.com/office/drawing/2014/main" id="{57F372C6-9816-462E-83F5-DFD56E8AF164}"/>
                  </a:ext>
                </a:extLst>
              </p:cNvPr>
              <p:cNvSpPr/>
              <p:nvPr userDrawn="1"/>
            </p:nvSpPr>
            <p:spPr>
              <a:xfrm flipH="1">
                <a:off x="5614416" y="6445"/>
                <a:ext cx="21600" cy="43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자유형: 도형 13">
                <a:extLst>
                  <a:ext uri="{FF2B5EF4-FFF2-40B4-BE49-F238E27FC236}">
                    <a16:creationId xmlns:a16="http://schemas.microsoft.com/office/drawing/2014/main" id="{F07321F0-763D-431A-87E5-1BD5F333CAE1}"/>
                  </a:ext>
                </a:extLst>
              </p:cNvPr>
              <p:cNvSpPr/>
              <p:nvPr userDrawn="1"/>
            </p:nvSpPr>
            <p:spPr>
              <a:xfrm>
                <a:off x="5304862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" name="자유형: 도형 14">
                <a:extLst>
                  <a:ext uri="{FF2B5EF4-FFF2-40B4-BE49-F238E27FC236}">
                    <a16:creationId xmlns:a16="http://schemas.microsoft.com/office/drawing/2014/main" id="{D39A1E25-A8B6-4EE4-8AC8-D262A0C0D580}"/>
                  </a:ext>
                </a:extLst>
              </p:cNvPr>
              <p:cNvSpPr/>
              <p:nvPr userDrawn="1"/>
            </p:nvSpPr>
            <p:spPr>
              <a:xfrm flipH="1">
                <a:off x="5807099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9340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2987824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411510"/>
            <a:ext cx="2303282" cy="136815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67544" y="1779662"/>
            <a:ext cx="2303282" cy="50405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C5AC382A-C3B5-4BE0-B805-8F9094AFD7DC}"/>
              </a:ext>
            </a:extLst>
          </p:cNvPr>
          <p:cNvGrpSpPr/>
          <p:nvPr userDrawn="1"/>
        </p:nvGrpSpPr>
        <p:grpSpPr>
          <a:xfrm>
            <a:off x="0" y="2571749"/>
            <a:ext cx="2984923" cy="2571751"/>
            <a:chOff x="0" y="2571749"/>
            <a:chExt cx="2984923" cy="2571751"/>
          </a:xfrm>
        </p:grpSpPr>
        <p:grpSp>
          <p:nvGrpSpPr>
            <p:cNvPr id="6" name="Group 5"/>
            <p:cNvGrpSpPr/>
            <p:nvPr userDrawn="1"/>
          </p:nvGrpSpPr>
          <p:grpSpPr>
            <a:xfrm>
              <a:off x="0" y="4032469"/>
              <a:ext cx="2984923" cy="1111031"/>
              <a:chOff x="0" y="4032469"/>
              <a:chExt cx="2984923" cy="1111031"/>
            </a:xfrm>
          </p:grpSpPr>
          <p:sp>
            <p:nvSpPr>
              <p:cNvPr id="2" name="Rectangle 1"/>
              <p:cNvSpPr/>
              <p:nvPr userDrawn="1"/>
            </p:nvSpPr>
            <p:spPr>
              <a:xfrm>
                <a:off x="2527176" y="4443958"/>
                <a:ext cx="457200" cy="69954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" name="Oval 2"/>
              <p:cNvSpPr/>
              <p:nvPr userDrawn="1"/>
            </p:nvSpPr>
            <p:spPr>
              <a:xfrm>
                <a:off x="2128455" y="4032469"/>
                <a:ext cx="856468" cy="8564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Rectangle 7"/>
              <p:cNvSpPr/>
              <p:nvPr userDrawn="1"/>
            </p:nvSpPr>
            <p:spPr>
              <a:xfrm>
                <a:off x="0" y="4363963"/>
                <a:ext cx="449249" cy="77953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Oval 8"/>
              <p:cNvSpPr/>
              <p:nvPr userDrawn="1"/>
            </p:nvSpPr>
            <p:spPr>
              <a:xfrm>
                <a:off x="0" y="4117025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A909D931-338B-4F68-B73A-DDF2CA17DD12}"/>
                </a:ext>
              </a:extLst>
            </p:cNvPr>
            <p:cNvSpPr/>
            <p:nvPr userDrawn="1"/>
          </p:nvSpPr>
          <p:spPr>
            <a:xfrm>
              <a:off x="0" y="3170955"/>
              <a:ext cx="2544134" cy="1972545"/>
            </a:xfrm>
            <a:custGeom>
              <a:avLst/>
              <a:gdLst>
                <a:gd name="connsiteX0" fmla="*/ 1395974 w 2544134"/>
                <a:gd name="connsiteY0" fmla="*/ 0 h 1972545"/>
                <a:gd name="connsiteX1" fmla="*/ 1581175 w 2544134"/>
                <a:gd name="connsiteY1" fmla="*/ 0 h 1972545"/>
                <a:gd name="connsiteX2" fmla="*/ 1629807 w 2544134"/>
                <a:gd name="connsiteY2" fmla="*/ 388693 h 1972545"/>
                <a:gd name="connsiteX3" fmla="*/ 1660266 w 2544134"/>
                <a:gd name="connsiteY3" fmla="*/ 394521 h 1972545"/>
                <a:gd name="connsiteX4" fmla="*/ 1843628 w 2544134"/>
                <a:gd name="connsiteY4" fmla="*/ 524107 h 1972545"/>
                <a:gd name="connsiteX5" fmla="*/ 1859380 w 2544134"/>
                <a:gd name="connsiteY5" fmla="*/ 553128 h 1972545"/>
                <a:gd name="connsiteX6" fmla="*/ 1884339 w 2544134"/>
                <a:gd name="connsiteY6" fmla="*/ 550612 h 1972545"/>
                <a:gd name="connsiteX7" fmla="*/ 2175988 w 2544134"/>
                <a:gd name="connsiteY7" fmla="*/ 743930 h 1972545"/>
                <a:gd name="connsiteX8" fmla="*/ 2180885 w 2544134"/>
                <a:gd name="connsiteY8" fmla="*/ 759703 h 1972545"/>
                <a:gd name="connsiteX9" fmla="*/ 2191569 w 2544134"/>
                <a:gd name="connsiteY9" fmla="*/ 756387 h 1972545"/>
                <a:gd name="connsiteX10" fmla="*/ 2234564 w 2544134"/>
                <a:gd name="connsiteY10" fmla="*/ 752052 h 1972545"/>
                <a:gd name="connsiteX11" fmla="*/ 2443572 w 2544134"/>
                <a:gd name="connsiteY11" fmla="*/ 922399 h 1972545"/>
                <a:gd name="connsiteX12" fmla="*/ 2445282 w 2544134"/>
                <a:gd name="connsiteY12" fmla="*/ 939364 h 1972545"/>
                <a:gd name="connsiteX13" fmla="*/ 2508998 w 2544134"/>
                <a:gd name="connsiteY13" fmla="*/ 945787 h 1972545"/>
                <a:gd name="connsiteX14" fmla="*/ 2544134 w 2544134"/>
                <a:gd name="connsiteY14" fmla="*/ 956223 h 1972545"/>
                <a:gd name="connsiteX15" fmla="*/ 2544134 w 2544134"/>
                <a:gd name="connsiteY15" fmla="*/ 1972545 h 1972545"/>
                <a:gd name="connsiteX16" fmla="*/ 354884 w 2544134"/>
                <a:gd name="connsiteY16" fmla="*/ 1972545 h 1972545"/>
                <a:gd name="connsiteX17" fmla="*/ 342134 w 2544134"/>
                <a:gd name="connsiteY17" fmla="*/ 1965625 h 1972545"/>
                <a:gd name="connsiteX18" fmla="*/ 244050 w 2544134"/>
                <a:gd name="connsiteY18" fmla="*/ 1838062 h 1972545"/>
                <a:gd name="connsiteX19" fmla="*/ 241474 w 2544134"/>
                <a:gd name="connsiteY19" fmla="*/ 1812505 h 1972545"/>
                <a:gd name="connsiteX20" fmla="*/ 236764 w 2544134"/>
                <a:gd name="connsiteY20" fmla="*/ 1816784 h 1972545"/>
                <a:gd name="connsiteX21" fmla="*/ 103253 w 2544134"/>
                <a:gd name="connsiteY21" fmla="*/ 1857566 h 1972545"/>
                <a:gd name="connsiteX22" fmla="*/ 10304 w 2544134"/>
                <a:gd name="connsiteY22" fmla="*/ 1838801 h 1972545"/>
                <a:gd name="connsiteX23" fmla="*/ 0 w 2544134"/>
                <a:gd name="connsiteY23" fmla="*/ 1833208 h 1972545"/>
                <a:gd name="connsiteX24" fmla="*/ 0 w 2544134"/>
                <a:gd name="connsiteY24" fmla="*/ 1404340 h 1972545"/>
                <a:gd name="connsiteX25" fmla="*/ 10304 w 2544134"/>
                <a:gd name="connsiteY25" fmla="*/ 1398747 h 1972545"/>
                <a:gd name="connsiteX26" fmla="*/ 103253 w 2544134"/>
                <a:gd name="connsiteY26" fmla="*/ 1379981 h 1972545"/>
                <a:gd name="connsiteX27" fmla="*/ 151378 w 2544134"/>
                <a:gd name="connsiteY27" fmla="*/ 1384832 h 1972545"/>
                <a:gd name="connsiteX28" fmla="*/ 162402 w 2544134"/>
                <a:gd name="connsiteY28" fmla="*/ 1388255 h 1972545"/>
                <a:gd name="connsiteX29" fmla="*/ 159919 w 2544134"/>
                <a:gd name="connsiteY29" fmla="*/ 1363619 h 1972545"/>
                <a:gd name="connsiteX30" fmla="*/ 522221 w 2544134"/>
                <a:gd name="connsiteY30" fmla="*/ 1001317 h 1972545"/>
                <a:gd name="connsiteX31" fmla="*/ 595237 w 2544134"/>
                <a:gd name="connsiteY31" fmla="*/ 1008678 h 1972545"/>
                <a:gd name="connsiteX32" fmla="*/ 617610 w 2544134"/>
                <a:gd name="connsiteY32" fmla="*/ 1015623 h 1972545"/>
                <a:gd name="connsiteX33" fmla="*/ 630288 w 2544134"/>
                <a:gd name="connsiteY33" fmla="*/ 1000258 h 1972545"/>
                <a:gd name="connsiteX34" fmla="*/ 886474 w 2544134"/>
                <a:gd name="connsiteY34" fmla="*/ 894142 h 1972545"/>
                <a:gd name="connsiteX35" fmla="*/ 896697 w 2544134"/>
                <a:gd name="connsiteY35" fmla="*/ 895173 h 1972545"/>
                <a:gd name="connsiteX36" fmla="*/ 889510 w 2544134"/>
                <a:gd name="connsiteY36" fmla="*/ 872020 h 1972545"/>
                <a:gd name="connsiteX37" fmla="*/ 886474 w 2544134"/>
                <a:gd name="connsiteY37" fmla="*/ 841898 h 1972545"/>
                <a:gd name="connsiteX38" fmla="*/ 1005814 w 2544134"/>
                <a:gd name="connsiteY38" fmla="*/ 695472 h 1972545"/>
                <a:gd name="connsiteX39" fmla="*/ 1011986 w 2544134"/>
                <a:gd name="connsiteY39" fmla="*/ 694850 h 1972545"/>
                <a:gd name="connsiteX40" fmla="*/ 1016112 w 2544134"/>
                <a:gd name="connsiteY40" fmla="*/ 653922 h 1972545"/>
                <a:gd name="connsiteX41" fmla="*/ 1301359 w 2544134"/>
                <a:gd name="connsiteY41" fmla="*/ 421440 h 1972545"/>
                <a:gd name="connsiteX42" fmla="*/ 1342724 w 2544134"/>
                <a:gd name="connsiteY42" fmla="*/ 425610 h 19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44134" h="1972545">
                  <a:moveTo>
                    <a:pt x="1395974" y="0"/>
                  </a:moveTo>
                  <a:lnTo>
                    <a:pt x="1581175" y="0"/>
                  </a:lnTo>
                  <a:lnTo>
                    <a:pt x="1629807" y="388693"/>
                  </a:lnTo>
                  <a:lnTo>
                    <a:pt x="1660266" y="394521"/>
                  </a:lnTo>
                  <a:cubicBezTo>
                    <a:pt x="1736117" y="414036"/>
                    <a:pt x="1800967" y="460961"/>
                    <a:pt x="1843628" y="524107"/>
                  </a:cubicBezTo>
                  <a:lnTo>
                    <a:pt x="1859380" y="553128"/>
                  </a:lnTo>
                  <a:lnTo>
                    <a:pt x="1884339" y="550612"/>
                  </a:lnTo>
                  <a:cubicBezTo>
                    <a:pt x="2015447" y="550612"/>
                    <a:pt x="2127937" y="630325"/>
                    <a:pt x="2175988" y="743930"/>
                  </a:cubicBezTo>
                  <a:lnTo>
                    <a:pt x="2180885" y="759703"/>
                  </a:lnTo>
                  <a:lnTo>
                    <a:pt x="2191569" y="756387"/>
                  </a:lnTo>
                  <a:cubicBezTo>
                    <a:pt x="2205457" y="753545"/>
                    <a:pt x="2219836" y="752052"/>
                    <a:pt x="2234564" y="752052"/>
                  </a:cubicBezTo>
                  <a:cubicBezTo>
                    <a:pt x="2337661" y="752052"/>
                    <a:pt x="2423678" y="825183"/>
                    <a:pt x="2443572" y="922399"/>
                  </a:cubicBezTo>
                  <a:lnTo>
                    <a:pt x="2445282" y="939364"/>
                  </a:lnTo>
                  <a:lnTo>
                    <a:pt x="2508998" y="945787"/>
                  </a:lnTo>
                  <a:lnTo>
                    <a:pt x="2544134" y="956223"/>
                  </a:lnTo>
                  <a:lnTo>
                    <a:pt x="2544134" y="1972545"/>
                  </a:lnTo>
                  <a:lnTo>
                    <a:pt x="354884" y="1972545"/>
                  </a:lnTo>
                  <a:lnTo>
                    <a:pt x="342134" y="1965625"/>
                  </a:lnTo>
                  <a:cubicBezTo>
                    <a:pt x="295511" y="1934418"/>
                    <a:pt x="255183" y="1892469"/>
                    <a:pt x="244050" y="1838062"/>
                  </a:cubicBezTo>
                  <a:lnTo>
                    <a:pt x="241474" y="1812505"/>
                  </a:lnTo>
                  <a:lnTo>
                    <a:pt x="236764" y="1816784"/>
                  </a:lnTo>
                  <a:cubicBezTo>
                    <a:pt x="198653" y="1842531"/>
                    <a:pt x="152709" y="1857566"/>
                    <a:pt x="103253" y="1857566"/>
                  </a:cubicBezTo>
                  <a:cubicBezTo>
                    <a:pt x="70283" y="1857566"/>
                    <a:pt x="38873" y="1850884"/>
                    <a:pt x="10304" y="1838801"/>
                  </a:cubicBezTo>
                  <a:lnTo>
                    <a:pt x="0" y="1833208"/>
                  </a:lnTo>
                  <a:lnTo>
                    <a:pt x="0" y="1404340"/>
                  </a:lnTo>
                  <a:lnTo>
                    <a:pt x="10304" y="1398747"/>
                  </a:lnTo>
                  <a:cubicBezTo>
                    <a:pt x="38873" y="1386663"/>
                    <a:pt x="70283" y="1379981"/>
                    <a:pt x="103253" y="1379981"/>
                  </a:cubicBezTo>
                  <a:cubicBezTo>
                    <a:pt x="119738" y="1379981"/>
                    <a:pt x="135833" y="1381652"/>
                    <a:pt x="151378" y="1384832"/>
                  </a:cubicBezTo>
                  <a:lnTo>
                    <a:pt x="162402" y="1388255"/>
                  </a:lnTo>
                  <a:lnTo>
                    <a:pt x="159919" y="1363619"/>
                  </a:lnTo>
                  <a:cubicBezTo>
                    <a:pt x="159919" y="1163525"/>
                    <a:pt x="322127" y="1001317"/>
                    <a:pt x="522221" y="1001317"/>
                  </a:cubicBezTo>
                  <a:cubicBezTo>
                    <a:pt x="547233" y="1001317"/>
                    <a:pt x="571652" y="1003852"/>
                    <a:pt x="595237" y="1008678"/>
                  </a:cubicBezTo>
                  <a:lnTo>
                    <a:pt x="617610" y="1015623"/>
                  </a:lnTo>
                  <a:lnTo>
                    <a:pt x="630288" y="1000258"/>
                  </a:lnTo>
                  <a:cubicBezTo>
                    <a:pt x="695852" y="934694"/>
                    <a:pt x="786427" y="894142"/>
                    <a:pt x="886474" y="894142"/>
                  </a:cubicBezTo>
                  <a:lnTo>
                    <a:pt x="896697" y="895173"/>
                  </a:lnTo>
                  <a:lnTo>
                    <a:pt x="889510" y="872020"/>
                  </a:lnTo>
                  <a:cubicBezTo>
                    <a:pt x="887519" y="862290"/>
                    <a:pt x="886474" y="852216"/>
                    <a:pt x="886474" y="841898"/>
                  </a:cubicBezTo>
                  <a:cubicBezTo>
                    <a:pt x="886474" y="769671"/>
                    <a:pt x="937707" y="709409"/>
                    <a:pt x="1005814" y="695472"/>
                  </a:cubicBezTo>
                  <a:lnTo>
                    <a:pt x="1011986" y="694850"/>
                  </a:lnTo>
                  <a:lnTo>
                    <a:pt x="1016112" y="653922"/>
                  </a:lnTo>
                  <a:cubicBezTo>
                    <a:pt x="1043262" y="521245"/>
                    <a:pt x="1160655" y="421440"/>
                    <a:pt x="1301359" y="421440"/>
                  </a:cubicBezTo>
                  <a:lnTo>
                    <a:pt x="1342724" y="4256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835AEBDB-6E77-465B-802B-2411CB9307EC}"/>
                </a:ext>
              </a:extLst>
            </p:cNvPr>
            <p:cNvGrpSpPr/>
            <p:nvPr userDrawn="1"/>
          </p:nvGrpSpPr>
          <p:grpSpPr>
            <a:xfrm>
              <a:off x="1278074" y="2571749"/>
              <a:ext cx="413353" cy="794587"/>
              <a:chOff x="5304862" y="-789923"/>
              <a:chExt cx="645890" cy="1241591"/>
            </a:xfrm>
          </p:grpSpPr>
          <p:grpSp>
            <p:nvGrpSpPr>
              <p:cNvPr id="16" name="그룹 15">
                <a:extLst>
                  <a:ext uri="{FF2B5EF4-FFF2-40B4-BE49-F238E27FC236}">
                    <a16:creationId xmlns:a16="http://schemas.microsoft.com/office/drawing/2014/main" id="{5E76A47E-F7A7-4DA1-9B8C-D7B1A60D5D71}"/>
                  </a:ext>
                </a:extLst>
              </p:cNvPr>
              <p:cNvGrpSpPr/>
              <p:nvPr userDrawn="1"/>
            </p:nvGrpSpPr>
            <p:grpSpPr>
              <a:xfrm>
                <a:off x="5377232" y="-789923"/>
                <a:ext cx="495969" cy="1052585"/>
                <a:chOff x="5868144" y="-857099"/>
                <a:chExt cx="495969" cy="1052585"/>
              </a:xfrm>
            </p:grpSpPr>
            <p:sp>
              <p:nvSpPr>
                <p:cNvPr id="21" name="이등변 삼각형 49">
                  <a:extLst>
                    <a:ext uri="{FF2B5EF4-FFF2-40B4-BE49-F238E27FC236}">
                      <a16:creationId xmlns:a16="http://schemas.microsoft.com/office/drawing/2014/main" id="{67190486-51A1-4AB6-8B4F-B570F9832336}"/>
                    </a:ext>
                  </a:extLst>
                </p:cNvPr>
                <p:cNvSpPr/>
                <p:nvPr userDrawn="1"/>
              </p:nvSpPr>
              <p:spPr>
                <a:xfrm>
                  <a:off x="5868144" y="-853769"/>
                  <a:ext cx="495969" cy="1049255"/>
                </a:xfrm>
                <a:custGeom>
                  <a:avLst/>
                  <a:gdLst>
                    <a:gd name="connsiteX0" fmla="*/ 0 w 311344"/>
                    <a:gd name="connsiteY0" fmla="*/ 1049255 h 1049255"/>
                    <a:gd name="connsiteX1" fmla="*/ 155672 w 311344"/>
                    <a:gd name="connsiteY1" fmla="*/ 0 h 1049255"/>
                    <a:gd name="connsiteX2" fmla="*/ 311344 w 311344"/>
                    <a:gd name="connsiteY2" fmla="*/ 1049255 h 1049255"/>
                    <a:gd name="connsiteX3" fmla="*/ 0 w 311344"/>
                    <a:gd name="connsiteY3" fmla="*/ 1049255 h 1049255"/>
                    <a:gd name="connsiteX0" fmla="*/ 45684 w 357028"/>
                    <a:gd name="connsiteY0" fmla="*/ 1049255 h 1049255"/>
                    <a:gd name="connsiteX1" fmla="*/ 201356 w 357028"/>
                    <a:gd name="connsiteY1" fmla="*/ 0 h 1049255"/>
                    <a:gd name="connsiteX2" fmla="*/ 357028 w 357028"/>
                    <a:gd name="connsiteY2" fmla="*/ 1049255 h 1049255"/>
                    <a:gd name="connsiteX3" fmla="*/ 45684 w 357028"/>
                    <a:gd name="connsiteY3" fmla="*/ 1049255 h 1049255"/>
                    <a:gd name="connsiteX0" fmla="*/ 45684 w 416158"/>
                    <a:gd name="connsiteY0" fmla="*/ 1049255 h 1049255"/>
                    <a:gd name="connsiteX1" fmla="*/ 201356 w 416158"/>
                    <a:gd name="connsiteY1" fmla="*/ 0 h 1049255"/>
                    <a:gd name="connsiteX2" fmla="*/ 357028 w 416158"/>
                    <a:gd name="connsiteY2" fmla="*/ 1049255 h 1049255"/>
                    <a:gd name="connsiteX3" fmla="*/ 45684 w 416158"/>
                    <a:gd name="connsiteY3" fmla="*/ 1049255 h 1049255"/>
                    <a:gd name="connsiteX0" fmla="*/ 87161 w 457635"/>
                    <a:gd name="connsiteY0" fmla="*/ 1049255 h 1049255"/>
                    <a:gd name="connsiteX1" fmla="*/ 242833 w 457635"/>
                    <a:gd name="connsiteY1" fmla="*/ 0 h 1049255"/>
                    <a:gd name="connsiteX2" fmla="*/ 398505 w 457635"/>
                    <a:gd name="connsiteY2" fmla="*/ 1049255 h 1049255"/>
                    <a:gd name="connsiteX3" fmla="*/ 87161 w 457635"/>
                    <a:gd name="connsiteY3" fmla="*/ 1049255 h 1049255"/>
                    <a:gd name="connsiteX0" fmla="*/ 87161 w 500627"/>
                    <a:gd name="connsiteY0" fmla="*/ 1049255 h 1049255"/>
                    <a:gd name="connsiteX1" fmla="*/ 242833 w 500627"/>
                    <a:gd name="connsiteY1" fmla="*/ 0 h 1049255"/>
                    <a:gd name="connsiteX2" fmla="*/ 398505 w 500627"/>
                    <a:gd name="connsiteY2" fmla="*/ 1049255 h 1049255"/>
                    <a:gd name="connsiteX3" fmla="*/ 87161 w 500627"/>
                    <a:gd name="connsiteY3" fmla="*/ 1049255 h 1049255"/>
                    <a:gd name="connsiteX0" fmla="*/ 91187 w 504653"/>
                    <a:gd name="connsiteY0" fmla="*/ 1049255 h 1049255"/>
                    <a:gd name="connsiteX1" fmla="*/ 246859 w 504653"/>
                    <a:gd name="connsiteY1" fmla="*/ 0 h 1049255"/>
                    <a:gd name="connsiteX2" fmla="*/ 402531 w 504653"/>
                    <a:gd name="connsiteY2" fmla="*/ 1049255 h 1049255"/>
                    <a:gd name="connsiteX3" fmla="*/ 91187 w 504653"/>
                    <a:gd name="connsiteY3" fmla="*/ 1049255 h 1049255"/>
                    <a:gd name="connsiteX0" fmla="*/ 91187 w 500775"/>
                    <a:gd name="connsiteY0" fmla="*/ 1049255 h 1049255"/>
                    <a:gd name="connsiteX1" fmla="*/ 246859 w 500775"/>
                    <a:gd name="connsiteY1" fmla="*/ 0 h 1049255"/>
                    <a:gd name="connsiteX2" fmla="*/ 402531 w 500775"/>
                    <a:gd name="connsiteY2" fmla="*/ 1049255 h 1049255"/>
                    <a:gd name="connsiteX3" fmla="*/ 91187 w 500775"/>
                    <a:gd name="connsiteY3" fmla="*/ 1049255 h 1049255"/>
                    <a:gd name="connsiteX0" fmla="*/ 91187 w 484758"/>
                    <a:gd name="connsiteY0" fmla="*/ 1049255 h 1049255"/>
                    <a:gd name="connsiteX1" fmla="*/ 246859 w 484758"/>
                    <a:gd name="connsiteY1" fmla="*/ 0 h 1049255"/>
                    <a:gd name="connsiteX2" fmla="*/ 402531 w 484758"/>
                    <a:gd name="connsiteY2" fmla="*/ 1049255 h 1049255"/>
                    <a:gd name="connsiteX3" fmla="*/ 91187 w 484758"/>
                    <a:gd name="connsiteY3" fmla="*/ 1049255 h 1049255"/>
                    <a:gd name="connsiteX0" fmla="*/ 91187 w 488692"/>
                    <a:gd name="connsiteY0" fmla="*/ 1049255 h 1049255"/>
                    <a:gd name="connsiteX1" fmla="*/ 246859 w 488692"/>
                    <a:gd name="connsiteY1" fmla="*/ 0 h 1049255"/>
                    <a:gd name="connsiteX2" fmla="*/ 402531 w 488692"/>
                    <a:gd name="connsiteY2" fmla="*/ 1049255 h 1049255"/>
                    <a:gd name="connsiteX3" fmla="*/ 91187 w 488692"/>
                    <a:gd name="connsiteY3" fmla="*/ 1049255 h 1049255"/>
                    <a:gd name="connsiteX0" fmla="*/ 91187 w 492707"/>
                    <a:gd name="connsiteY0" fmla="*/ 1049255 h 1049255"/>
                    <a:gd name="connsiteX1" fmla="*/ 246859 w 492707"/>
                    <a:gd name="connsiteY1" fmla="*/ 0 h 1049255"/>
                    <a:gd name="connsiteX2" fmla="*/ 402531 w 492707"/>
                    <a:gd name="connsiteY2" fmla="*/ 1049255 h 1049255"/>
                    <a:gd name="connsiteX3" fmla="*/ 91187 w 492707"/>
                    <a:gd name="connsiteY3" fmla="*/ 1049255 h 1049255"/>
                    <a:gd name="connsiteX0" fmla="*/ 95257 w 496777"/>
                    <a:gd name="connsiteY0" fmla="*/ 1049255 h 1049255"/>
                    <a:gd name="connsiteX1" fmla="*/ 250929 w 496777"/>
                    <a:gd name="connsiteY1" fmla="*/ 0 h 1049255"/>
                    <a:gd name="connsiteX2" fmla="*/ 406601 w 496777"/>
                    <a:gd name="connsiteY2" fmla="*/ 1049255 h 1049255"/>
                    <a:gd name="connsiteX3" fmla="*/ 95257 w 496777"/>
                    <a:gd name="connsiteY3" fmla="*/ 1049255 h 1049255"/>
                    <a:gd name="connsiteX0" fmla="*/ 95257 w 485293"/>
                    <a:gd name="connsiteY0" fmla="*/ 1049255 h 1049255"/>
                    <a:gd name="connsiteX1" fmla="*/ 250929 w 485293"/>
                    <a:gd name="connsiteY1" fmla="*/ 0 h 1049255"/>
                    <a:gd name="connsiteX2" fmla="*/ 406601 w 485293"/>
                    <a:gd name="connsiteY2" fmla="*/ 1049255 h 1049255"/>
                    <a:gd name="connsiteX3" fmla="*/ 95257 w 485293"/>
                    <a:gd name="connsiteY3" fmla="*/ 1049255 h 1049255"/>
                    <a:gd name="connsiteX0" fmla="*/ 95257 w 494828"/>
                    <a:gd name="connsiteY0" fmla="*/ 1049255 h 1049255"/>
                    <a:gd name="connsiteX1" fmla="*/ 250929 w 494828"/>
                    <a:gd name="connsiteY1" fmla="*/ 0 h 1049255"/>
                    <a:gd name="connsiteX2" fmla="*/ 406601 w 494828"/>
                    <a:gd name="connsiteY2" fmla="*/ 1049255 h 1049255"/>
                    <a:gd name="connsiteX3" fmla="*/ 95257 w 494828"/>
                    <a:gd name="connsiteY3" fmla="*/ 1049255 h 1049255"/>
                    <a:gd name="connsiteX0" fmla="*/ 95257 w 493814"/>
                    <a:gd name="connsiteY0" fmla="*/ 1049255 h 1049255"/>
                    <a:gd name="connsiteX1" fmla="*/ 250929 w 493814"/>
                    <a:gd name="connsiteY1" fmla="*/ 0 h 1049255"/>
                    <a:gd name="connsiteX2" fmla="*/ 406601 w 493814"/>
                    <a:gd name="connsiteY2" fmla="*/ 1049255 h 1049255"/>
                    <a:gd name="connsiteX3" fmla="*/ 95257 w 493814"/>
                    <a:gd name="connsiteY3" fmla="*/ 1049255 h 1049255"/>
                    <a:gd name="connsiteX0" fmla="*/ 95257 w 496864"/>
                    <a:gd name="connsiteY0" fmla="*/ 1049255 h 1049255"/>
                    <a:gd name="connsiteX1" fmla="*/ 250929 w 496864"/>
                    <a:gd name="connsiteY1" fmla="*/ 0 h 1049255"/>
                    <a:gd name="connsiteX2" fmla="*/ 406601 w 496864"/>
                    <a:gd name="connsiteY2" fmla="*/ 1049255 h 1049255"/>
                    <a:gd name="connsiteX3" fmla="*/ 95257 w 496864"/>
                    <a:gd name="connsiteY3" fmla="*/ 1049255 h 1049255"/>
                    <a:gd name="connsiteX0" fmla="*/ 95257 w 497887"/>
                    <a:gd name="connsiteY0" fmla="*/ 1049255 h 1049255"/>
                    <a:gd name="connsiteX1" fmla="*/ 250929 w 497887"/>
                    <a:gd name="connsiteY1" fmla="*/ 0 h 1049255"/>
                    <a:gd name="connsiteX2" fmla="*/ 406601 w 497887"/>
                    <a:gd name="connsiteY2" fmla="*/ 1049255 h 1049255"/>
                    <a:gd name="connsiteX3" fmla="*/ 95257 w 497887"/>
                    <a:gd name="connsiteY3" fmla="*/ 1049255 h 1049255"/>
                    <a:gd name="connsiteX0" fmla="*/ 95257 w 495969"/>
                    <a:gd name="connsiteY0" fmla="*/ 1049255 h 1049255"/>
                    <a:gd name="connsiteX1" fmla="*/ 250929 w 495969"/>
                    <a:gd name="connsiteY1" fmla="*/ 0 h 1049255"/>
                    <a:gd name="connsiteX2" fmla="*/ 406601 w 495969"/>
                    <a:gd name="connsiteY2" fmla="*/ 1049255 h 1049255"/>
                    <a:gd name="connsiteX3" fmla="*/ 95257 w 495969"/>
                    <a:gd name="connsiteY3" fmla="*/ 1049255 h 104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5969" h="1049255">
                      <a:moveTo>
                        <a:pt x="95257" y="1049255"/>
                      </a:moveTo>
                      <a:cubicBezTo>
                        <a:pt x="6676" y="723357"/>
                        <a:pt x="-121664" y="317947"/>
                        <a:pt x="250929" y="0"/>
                      </a:cubicBezTo>
                      <a:cubicBezTo>
                        <a:pt x="612920" y="328549"/>
                        <a:pt x="489882" y="781667"/>
                        <a:pt x="406601" y="1049255"/>
                      </a:cubicBezTo>
                      <a:lnTo>
                        <a:pt x="95257" y="104925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" name="자유형: 도형 21">
                  <a:extLst>
                    <a:ext uri="{FF2B5EF4-FFF2-40B4-BE49-F238E27FC236}">
                      <a16:creationId xmlns:a16="http://schemas.microsoft.com/office/drawing/2014/main" id="{56F15390-B3DB-4D76-834D-291CE0D12AD3}"/>
                    </a:ext>
                  </a:extLst>
                </p:cNvPr>
                <p:cNvSpPr/>
                <p:nvPr userDrawn="1"/>
              </p:nvSpPr>
              <p:spPr>
                <a:xfrm>
                  <a:off x="5939427" y="102551"/>
                  <a:ext cx="364003" cy="92935"/>
                </a:xfrm>
                <a:custGeom>
                  <a:avLst/>
                  <a:gdLst>
                    <a:gd name="connsiteX0" fmla="*/ 0 w 364003"/>
                    <a:gd name="connsiteY0" fmla="*/ 0 h 92935"/>
                    <a:gd name="connsiteX1" fmla="*/ 364003 w 364003"/>
                    <a:gd name="connsiteY1" fmla="*/ 0 h 92935"/>
                    <a:gd name="connsiteX2" fmla="*/ 336518 w 364003"/>
                    <a:gd name="connsiteY2" fmla="*/ 92935 h 92935"/>
                    <a:gd name="connsiteX3" fmla="*/ 25174 w 364003"/>
                    <a:gd name="connsiteY3" fmla="*/ 92935 h 92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4003" h="92935">
                      <a:moveTo>
                        <a:pt x="0" y="0"/>
                      </a:moveTo>
                      <a:lnTo>
                        <a:pt x="364003" y="0"/>
                      </a:lnTo>
                      <a:lnTo>
                        <a:pt x="336518" y="92935"/>
                      </a:lnTo>
                      <a:lnTo>
                        <a:pt x="25174" y="929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자유형: 도형 22">
                  <a:extLst>
                    <a:ext uri="{FF2B5EF4-FFF2-40B4-BE49-F238E27FC236}">
                      <a16:creationId xmlns:a16="http://schemas.microsoft.com/office/drawing/2014/main" id="{3BA87288-70D8-4753-8DAA-8CA1C332EF6C}"/>
                    </a:ext>
                  </a:extLst>
                </p:cNvPr>
                <p:cNvSpPr/>
                <p:nvPr userDrawn="1"/>
              </p:nvSpPr>
              <p:spPr>
                <a:xfrm>
                  <a:off x="5893989" y="-857099"/>
                  <a:ext cx="444279" cy="350537"/>
                </a:xfrm>
                <a:custGeom>
                  <a:avLst/>
                  <a:gdLst>
                    <a:gd name="connsiteX0" fmla="*/ 227272 w 444279"/>
                    <a:gd name="connsiteY0" fmla="*/ 0 h 350537"/>
                    <a:gd name="connsiteX1" fmla="*/ 440556 w 444279"/>
                    <a:gd name="connsiteY1" fmla="*/ 335046 h 350537"/>
                    <a:gd name="connsiteX2" fmla="*/ 444279 w 444279"/>
                    <a:gd name="connsiteY2" fmla="*/ 350537 h 350537"/>
                    <a:gd name="connsiteX3" fmla="*/ 0 w 444279"/>
                    <a:gd name="connsiteY3" fmla="*/ 350537 h 350537"/>
                    <a:gd name="connsiteX4" fmla="*/ 8223 w 444279"/>
                    <a:gd name="connsiteY4" fmla="*/ 318604 h 350537"/>
                    <a:gd name="connsiteX5" fmla="*/ 227272 w 444279"/>
                    <a:gd name="connsiteY5" fmla="*/ 0 h 35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279" h="350537">
                      <a:moveTo>
                        <a:pt x="227272" y="0"/>
                      </a:moveTo>
                      <a:cubicBezTo>
                        <a:pt x="340394" y="102672"/>
                        <a:pt x="406151" y="217508"/>
                        <a:pt x="440556" y="335046"/>
                      </a:cubicBezTo>
                      <a:lnTo>
                        <a:pt x="444279" y="350537"/>
                      </a:lnTo>
                      <a:lnTo>
                        <a:pt x="0" y="350537"/>
                      </a:lnTo>
                      <a:lnTo>
                        <a:pt x="8223" y="318604"/>
                      </a:lnTo>
                      <a:cubicBezTo>
                        <a:pt x="43321" y="207258"/>
                        <a:pt x="110837" y="99358"/>
                        <a:pt x="2272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7" name="타원 16">
                <a:extLst>
                  <a:ext uri="{FF2B5EF4-FFF2-40B4-BE49-F238E27FC236}">
                    <a16:creationId xmlns:a16="http://schemas.microsoft.com/office/drawing/2014/main" id="{AD475AD4-CA04-4B61-9BB4-408BA6A11E05}"/>
                  </a:ext>
                </a:extLst>
              </p:cNvPr>
              <p:cNvSpPr/>
              <p:nvPr userDrawn="1"/>
            </p:nvSpPr>
            <p:spPr>
              <a:xfrm>
                <a:off x="5535216" y="-3516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직사각형 17">
                <a:extLst>
                  <a:ext uri="{FF2B5EF4-FFF2-40B4-BE49-F238E27FC236}">
                    <a16:creationId xmlns:a16="http://schemas.microsoft.com/office/drawing/2014/main" id="{1B106404-A3F8-4193-8435-FA430BEB5473}"/>
                  </a:ext>
                </a:extLst>
              </p:cNvPr>
              <p:cNvSpPr/>
              <p:nvPr userDrawn="1"/>
            </p:nvSpPr>
            <p:spPr>
              <a:xfrm flipH="1">
                <a:off x="5614416" y="6445"/>
                <a:ext cx="21600" cy="43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자유형: 도형 18">
                <a:extLst>
                  <a:ext uri="{FF2B5EF4-FFF2-40B4-BE49-F238E27FC236}">
                    <a16:creationId xmlns:a16="http://schemas.microsoft.com/office/drawing/2014/main" id="{9408417A-6F35-4CB8-93DD-4FB5074FE702}"/>
                  </a:ext>
                </a:extLst>
              </p:cNvPr>
              <p:cNvSpPr/>
              <p:nvPr userDrawn="1"/>
            </p:nvSpPr>
            <p:spPr>
              <a:xfrm>
                <a:off x="5304862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자유형: 도형 19">
                <a:extLst>
                  <a:ext uri="{FF2B5EF4-FFF2-40B4-BE49-F238E27FC236}">
                    <a16:creationId xmlns:a16="http://schemas.microsoft.com/office/drawing/2014/main" id="{3058858D-8ACE-40F2-B778-D2BFBF4553F3}"/>
                  </a:ext>
                </a:extLst>
              </p:cNvPr>
              <p:cNvSpPr/>
              <p:nvPr userDrawn="1"/>
            </p:nvSpPr>
            <p:spPr>
              <a:xfrm flipH="1">
                <a:off x="5807099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2" name="Frame 11"/>
          <p:cNvSpPr/>
          <p:nvPr userDrawn="1"/>
        </p:nvSpPr>
        <p:spPr>
          <a:xfrm>
            <a:off x="251520" y="339502"/>
            <a:ext cx="8640960" cy="4464496"/>
          </a:xfrm>
          <a:prstGeom prst="frame">
            <a:avLst>
              <a:gd name="adj1" fmla="val 1236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40454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llo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13476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3EB7A4-0598-4887-ACB7-E8220F8DDFED}"/>
              </a:ext>
            </a:extLst>
          </p:cNvPr>
          <p:cNvGrpSpPr/>
          <p:nvPr userDrawn="1"/>
        </p:nvGrpSpPr>
        <p:grpSpPr>
          <a:xfrm>
            <a:off x="1902711" y="232356"/>
            <a:ext cx="5620059" cy="4638441"/>
            <a:chOff x="1902711" y="497586"/>
            <a:chExt cx="5620059" cy="4638441"/>
          </a:xfrm>
        </p:grpSpPr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4167999-582F-4DE1-8524-427663DA86EB}"/>
                </a:ext>
              </a:extLst>
            </p:cNvPr>
            <p:cNvGrpSpPr/>
            <p:nvPr userDrawn="1"/>
          </p:nvGrpSpPr>
          <p:grpSpPr>
            <a:xfrm>
              <a:off x="1902711" y="1537517"/>
              <a:ext cx="5620059" cy="3598510"/>
              <a:chOff x="2401342" y="248706"/>
              <a:chExt cx="5620059" cy="3598510"/>
            </a:xfrm>
            <a:solidFill>
              <a:schemeClr val="bg1"/>
            </a:solidFill>
          </p:grpSpPr>
          <p:sp>
            <p:nvSpPr>
              <p:cNvPr id="54" name="Oval 11">
                <a:extLst>
                  <a:ext uri="{FF2B5EF4-FFF2-40B4-BE49-F238E27FC236}">
                    <a16:creationId xmlns:a16="http://schemas.microsoft.com/office/drawing/2014/main" id="{36E509A3-52CE-4453-9564-E704D9C6F3F0}"/>
                  </a:ext>
                </a:extLst>
              </p:cNvPr>
              <p:cNvSpPr/>
              <p:nvPr userDrawn="1"/>
            </p:nvSpPr>
            <p:spPr>
              <a:xfrm>
                <a:off x="4283968" y="941198"/>
                <a:ext cx="956850" cy="9568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11">
                <a:extLst>
                  <a:ext uri="{FF2B5EF4-FFF2-40B4-BE49-F238E27FC236}">
                    <a16:creationId xmlns:a16="http://schemas.microsoft.com/office/drawing/2014/main" id="{D8641ACF-24EC-4119-AF47-45C5E6B69718}"/>
                  </a:ext>
                </a:extLst>
              </p:cNvPr>
              <p:cNvSpPr/>
              <p:nvPr userDrawn="1"/>
            </p:nvSpPr>
            <p:spPr>
              <a:xfrm>
                <a:off x="4080672" y="1386488"/>
                <a:ext cx="491180" cy="4911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11">
                <a:extLst>
                  <a:ext uri="{FF2B5EF4-FFF2-40B4-BE49-F238E27FC236}">
                    <a16:creationId xmlns:a16="http://schemas.microsoft.com/office/drawing/2014/main" id="{3873CDEC-688A-4EE6-8974-D80E43FF9273}"/>
                  </a:ext>
                </a:extLst>
              </p:cNvPr>
              <p:cNvSpPr/>
              <p:nvPr userDrawn="1"/>
            </p:nvSpPr>
            <p:spPr>
              <a:xfrm>
                <a:off x="3485352" y="1717923"/>
                <a:ext cx="1190640" cy="119064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val 11">
                <a:extLst>
                  <a:ext uri="{FF2B5EF4-FFF2-40B4-BE49-F238E27FC236}">
                    <a16:creationId xmlns:a16="http://schemas.microsoft.com/office/drawing/2014/main" id="{B93DE707-F71B-42F6-A0EB-DFC85BA873B2}"/>
                  </a:ext>
                </a:extLst>
              </p:cNvPr>
              <p:cNvSpPr/>
              <p:nvPr userDrawn="1"/>
            </p:nvSpPr>
            <p:spPr>
              <a:xfrm>
                <a:off x="2886827" y="1894030"/>
                <a:ext cx="1190640" cy="119064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val 11">
                <a:extLst>
                  <a:ext uri="{FF2B5EF4-FFF2-40B4-BE49-F238E27FC236}">
                    <a16:creationId xmlns:a16="http://schemas.microsoft.com/office/drawing/2014/main" id="{3A7AC84B-9DE8-4557-8141-47C15EEBD952}"/>
                  </a:ext>
                </a:extLst>
              </p:cNvPr>
              <p:cNvSpPr/>
              <p:nvPr userDrawn="1"/>
            </p:nvSpPr>
            <p:spPr>
              <a:xfrm>
                <a:off x="2401342" y="2516235"/>
                <a:ext cx="784747" cy="7847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11">
                <a:extLst>
                  <a:ext uri="{FF2B5EF4-FFF2-40B4-BE49-F238E27FC236}">
                    <a16:creationId xmlns:a16="http://schemas.microsoft.com/office/drawing/2014/main" id="{F200C86F-3147-4417-909C-8AA712602B15}"/>
                  </a:ext>
                </a:extLst>
              </p:cNvPr>
              <p:cNvSpPr/>
              <p:nvPr userDrawn="1"/>
            </p:nvSpPr>
            <p:spPr>
              <a:xfrm>
                <a:off x="3017096" y="2797485"/>
                <a:ext cx="784747" cy="7847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11">
                <a:extLst>
                  <a:ext uri="{FF2B5EF4-FFF2-40B4-BE49-F238E27FC236}">
                    <a16:creationId xmlns:a16="http://schemas.microsoft.com/office/drawing/2014/main" id="{C19D843C-2344-43CD-A232-FDCAF8F43CA5}"/>
                  </a:ext>
                </a:extLst>
              </p:cNvPr>
              <p:cNvSpPr/>
              <p:nvPr userDrawn="1"/>
            </p:nvSpPr>
            <p:spPr>
              <a:xfrm>
                <a:off x="3562974" y="2003019"/>
                <a:ext cx="1844197" cy="184419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Oval 11">
                <a:extLst>
                  <a:ext uri="{FF2B5EF4-FFF2-40B4-BE49-F238E27FC236}">
                    <a16:creationId xmlns:a16="http://schemas.microsoft.com/office/drawing/2014/main" id="{1D594D95-F75F-4683-A364-E7EFD943F93B}"/>
                  </a:ext>
                </a:extLst>
              </p:cNvPr>
              <p:cNvSpPr/>
              <p:nvPr userDrawn="1"/>
            </p:nvSpPr>
            <p:spPr>
              <a:xfrm>
                <a:off x="4999309" y="3011131"/>
                <a:ext cx="784747" cy="7847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Oval 11">
                <a:extLst>
                  <a:ext uri="{FF2B5EF4-FFF2-40B4-BE49-F238E27FC236}">
                    <a16:creationId xmlns:a16="http://schemas.microsoft.com/office/drawing/2014/main" id="{95DD39E7-93D6-494C-A36E-247288990A90}"/>
                  </a:ext>
                </a:extLst>
              </p:cNvPr>
              <p:cNvSpPr/>
              <p:nvPr userDrawn="1"/>
            </p:nvSpPr>
            <p:spPr>
              <a:xfrm>
                <a:off x="5653222" y="2981733"/>
                <a:ext cx="784747" cy="7847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Oval 11">
                <a:extLst>
                  <a:ext uri="{FF2B5EF4-FFF2-40B4-BE49-F238E27FC236}">
                    <a16:creationId xmlns:a16="http://schemas.microsoft.com/office/drawing/2014/main" id="{0724B3EB-D2BA-46AD-9B24-8F61182FFCCE}"/>
                  </a:ext>
                </a:extLst>
              </p:cNvPr>
              <p:cNvSpPr/>
              <p:nvPr userDrawn="1"/>
            </p:nvSpPr>
            <p:spPr>
              <a:xfrm>
                <a:off x="6035666" y="2445747"/>
                <a:ext cx="1363186" cy="136318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Oval 11">
                <a:extLst>
                  <a:ext uri="{FF2B5EF4-FFF2-40B4-BE49-F238E27FC236}">
                    <a16:creationId xmlns:a16="http://schemas.microsoft.com/office/drawing/2014/main" id="{BDBBA2C7-3C34-4968-B283-7486C3E66CD2}"/>
                  </a:ext>
                </a:extLst>
              </p:cNvPr>
              <p:cNvSpPr/>
              <p:nvPr userDrawn="1"/>
            </p:nvSpPr>
            <p:spPr>
              <a:xfrm>
                <a:off x="7037784" y="2729409"/>
                <a:ext cx="784747" cy="7847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5" name="Oval 11">
                <a:extLst>
                  <a:ext uri="{FF2B5EF4-FFF2-40B4-BE49-F238E27FC236}">
                    <a16:creationId xmlns:a16="http://schemas.microsoft.com/office/drawing/2014/main" id="{1D3596EF-83B2-4D77-9900-8FBA5EF934B2}"/>
                  </a:ext>
                </a:extLst>
              </p:cNvPr>
              <p:cNvSpPr/>
              <p:nvPr userDrawn="1"/>
            </p:nvSpPr>
            <p:spPr>
              <a:xfrm>
                <a:off x="6658215" y="1725625"/>
                <a:ext cx="1363186" cy="136318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val 11">
                <a:extLst>
                  <a:ext uri="{FF2B5EF4-FFF2-40B4-BE49-F238E27FC236}">
                    <a16:creationId xmlns:a16="http://schemas.microsoft.com/office/drawing/2014/main" id="{478452D7-D34C-4072-B618-5EA4D20571B3}"/>
                  </a:ext>
                </a:extLst>
              </p:cNvPr>
              <p:cNvSpPr/>
              <p:nvPr userDrawn="1"/>
            </p:nvSpPr>
            <p:spPr>
              <a:xfrm>
                <a:off x="4702059" y="880592"/>
                <a:ext cx="1040194" cy="10401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val 11">
                <a:extLst>
                  <a:ext uri="{FF2B5EF4-FFF2-40B4-BE49-F238E27FC236}">
                    <a16:creationId xmlns:a16="http://schemas.microsoft.com/office/drawing/2014/main" id="{B67A8B79-3441-4CEE-82A3-001ECBD4DD6C}"/>
                  </a:ext>
                </a:extLst>
              </p:cNvPr>
              <p:cNvSpPr/>
              <p:nvPr userDrawn="1"/>
            </p:nvSpPr>
            <p:spPr>
              <a:xfrm>
                <a:off x="5200227" y="1153449"/>
                <a:ext cx="1040194" cy="10401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val 11">
                <a:extLst>
                  <a:ext uri="{FF2B5EF4-FFF2-40B4-BE49-F238E27FC236}">
                    <a16:creationId xmlns:a16="http://schemas.microsoft.com/office/drawing/2014/main" id="{39EC19EA-7198-4F0B-A95B-49D0CF19C8F2}"/>
                  </a:ext>
                </a:extLst>
              </p:cNvPr>
              <p:cNvSpPr/>
              <p:nvPr userDrawn="1"/>
            </p:nvSpPr>
            <p:spPr>
              <a:xfrm>
                <a:off x="5945245" y="1484448"/>
                <a:ext cx="701108" cy="701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Oval 11">
                <a:extLst>
                  <a:ext uri="{FF2B5EF4-FFF2-40B4-BE49-F238E27FC236}">
                    <a16:creationId xmlns:a16="http://schemas.microsoft.com/office/drawing/2014/main" id="{6F4820F4-E538-4700-880A-FA8685A41A3B}"/>
                  </a:ext>
                </a:extLst>
              </p:cNvPr>
              <p:cNvSpPr/>
              <p:nvPr userDrawn="1"/>
            </p:nvSpPr>
            <p:spPr>
              <a:xfrm>
                <a:off x="6121822" y="1792219"/>
                <a:ext cx="1040194" cy="10401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Oval 11">
                <a:extLst>
                  <a:ext uri="{FF2B5EF4-FFF2-40B4-BE49-F238E27FC236}">
                    <a16:creationId xmlns:a16="http://schemas.microsoft.com/office/drawing/2014/main" id="{413F6B1E-425D-4873-9467-3AC4066BB2ED}"/>
                  </a:ext>
                </a:extLst>
              </p:cNvPr>
              <p:cNvSpPr/>
              <p:nvPr userDrawn="1"/>
            </p:nvSpPr>
            <p:spPr>
              <a:xfrm>
                <a:off x="4251327" y="1369850"/>
                <a:ext cx="2136016" cy="213601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사다리꼴 70">
                <a:extLst>
                  <a:ext uri="{FF2B5EF4-FFF2-40B4-BE49-F238E27FC236}">
                    <a16:creationId xmlns:a16="http://schemas.microsoft.com/office/drawing/2014/main" id="{B0CB0B17-591E-4DAC-A92C-EBD6A95CAE9D}"/>
                  </a:ext>
                </a:extLst>
              </p:cNvPr>
              <p:cNvSpPr/>
              <p:nvPr userDrawn="1"/>
            </p:nvSpPr>
            <p:spPr>
              <a:xfrm>
                <a:off x="4765704" y="248706"/>
                <a:ext cx="608632" cy="1216152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0273FAE2-233C-451C-ABAD-157761C173D3}"/>
                </a:ext>
              </a:extLst>
            </p:cNvPr>
            <p:cNvGrpSpPr/>
            <p:nvPr userDrawn="1"/>
          </p:nvGrpSpPr>
          <p:grpSpPr>
            <a:xfrm>
              <a:off x="4249055" y="497586"/>
              <a:ext cx="645890" cy="1241591"/>
              <a:chOff x="5304862" y="-789923"/>
              <a:chExt cx="645890" cy="1241591"/>
            </a:xfrm>
          </p:grpSpPr>
          <p:grpSp>
            <p:nvGrpSpPr>
              <p:cNvPr id="73" name="그룹 72">
                <a:extLst>
                  <a:ext uri="{FF2B5EF4-FFF2-40B4-BE49-F238E27FC236}">
                    <a16:creationId xmlns:a16="http://schemas.microsoft.com/office/drawing/2014/main" id="{F294317C-D093-4716-BC39-F4EDB7B37133}"/>
                  </a:ext>
                </a:extLst>
              </p:cNvPr>
              <p:cNvGrpSpPr/>
              <p:nvPr userDrawn="1"/>
            </p:nvGrpSpPr>
            <p:grpSpPr>
              <a:xfrm>
                <a:off x="5377232" y="-789923"/>
                <a:ext cx="495969" cy="1052585"/>
                <a:chOff x="5868144" y="-857099"/>
                <a:chExt cx="495969" cy="1052585"/>
              </a:xfrm>
            </p:grpSpPr>
            <p:sp>
              <p:nvSpPr>
                <p:cNvPr id="78" name="이등변 삼각형 49">
                  <a:extLst>
                    <a:ext uri="{FF2B5EF4-FFF2-40B4-BE49-F238E27FC236}">
                      <a16:creationId xmlns:a16="http://schemas.microsoft.com/office/drawing/2014/main" id="{28122585-D90D-4D44-AC50-0A8C9106EF95}"/>
                    </a:ext>
                  </a:extLst>
                </p:cNvPr>
                <p:cNvSpPr/>
                <p:nvPr userDrawn="1"/>
              </p:nvSpPr>
              <p:spPr>
                <a:xfrm>
                  <a:off x="5868144" y="-853769"/>
                  <a:ext cx="495969" cy="1049255"/>
                </a:xfrm>
                <a:custGeom>
                  <a:avLst/>
                  <a:gdLst>
                    <a:gd name="connsiteX0" fmla="*/ 0 w 311344"/>
                    <a:gd name="connsiteY0" fmla="*/ 1049255 h 1049255"/>
                    <a:gd name="connsiteX1" fmla="*/ 155672 w 311344"/>
                    <a:gd name="connsiteY1" fmla="*/ 0 h 1049255"/>
                    <a:gd name="connsiteX2" fmla="*/ 311344 w 311344"/>
                    <a:gd name="connsiteY2" fmla="*/ 1049255 h 1049255"/>
                    <a:gd name="connsiteX3" fmla="*/ 0 w 311344"/>
                    <a:gd name="connsiteY3" fmla="*/ 1049255 h 1049255"/>
                    <a:gd name="connsiteX0" fmla="*/ 45684 w 357028"/>
                    <a:gd name="connsiteY0" fmla="*/ 1049255 h 1049255"/>
                    <a:gd name="connsiteX1" fmla="*/ 201356 w 357028"/>
                    <a:gd name="connsiteY1" fmla="*/ 0 h 1049255"/>
                    <a:gd name="connsiteX2" fmla="*/ 357028 w 357028"/>
                    <a:gd name="connsiteY2" fmla="*/ 1049255 h 1049255"/>
                    <a:gd name="connsiteX3" fmla="*/ 45684 w 357028"/>
                    <a:gd name="connsiteY3" fmla="*/ 1049255 h 1049255"/>
                    <a:gd name="connsiteX0" fmla="*/ 45684 w 416158"/>
                    <a:gd name="connsiteY0" fmla="*/ 1049255 h 1049255"/>
                    <a:gd name="connsiteX1" fmla="*/ 201356 w 416158"/>
                    <a:gd name="connsiteY1" fmla="*/ 0 h 1049255"/>
                    <a:gd name="connsiteX2" fmla="*/ 357028 w 416158"/>
                    <a:gd name="connsiteY2" fmla="*/ 1049255 h 1049255"/>
                    <a:gd name="connsiteX3" fmla="*/ 45684 w 416158"/>
                    <a:gd name="connsiteY3" fmla="*/ 1049255 h 1049255"/>
                    <a:gd name="connsiteX0" fmla="*/ 87161 w 457635"/>
                    <a:gd name="connsiteY0" fmla="*/ 1049255 h 1049255"/>
                    <a:gd name="connsiteX1" fmla="*/ 242833 w 457635"/>
                    <a:gd name="connsiteY1" fmla="*/ 0 h 1049255"/>
                    <a:gd name="connsiteX2" fmla="*/ 398505 w 457635"/>
                    <a:gd name="connsiteY2" fmla="*/ 1049255 h 1049255"/>
                    <a:gd name="connsiteX3" fmla="*/ 87161 w 457635"/>
                    <a:gd name="connsiteY3" fmla="*/ 1049255 h 1049255"/>
                    <a:gd name="connsiteX0" fmla="*/ 87161 w 500627"/>
                    <a:gd name="connsiteY0" fmla="*/ 1049255 h 1049255"/>
                    <a:gd name="connsiteX1" fmla="*/ 242833 w 500627"/>
                    <a:gd name="connsiteY1" fmla="*/ 0 h 1049255"/>
                    <a:gd name="connsiteX2" fmla="*/ 398505 w 500627"/>
                    <a:gd name="connsiteY2" fmla="*/ 1049255 h 1049255"/>
                    <a:gd name="connsiteX3" fmla="*/ 87161 w 500627"/>
                    <a:gd name="connsiteY3" fmla="*/ 1049255 h 1049255"/>
                    <a:gd name="connsiteX0" fmla="*/ 91187 w 504653"/>
                    <a:gd name="connsiteY0" fmla="*/ 1049255 h 1049255"/>
                    <a:gd name="connsiteX1" fmla="*/ 246859 w 504653"/>
                    <a:gd name="connsiteY1" fmla="*/ 0 h 1049255"/>
                    <a:gd name="connsiteX2" fmla="*/ 402531 w 504653"/>
                    <a:gd name="connsiteY2" fmla="*/ 1049255 h 1049255"/>
                    <a:gd name="connsiteX3" fmla="*/ 91187 w 504653"/>
                    <a:gd name="connsiteY3" fmla="*/ 1049255 h 1049255"/>
                    <a:gd name="connsiteX0" fmla="*/ 91187 w 500775"/>
                    <a:gd name="connsiteY0" fmla="*/ 1049255 h 1049255"/>
                    <a:gd name="connsiteX1" fmla="*/ 246859 w 500775"/>
                    <a:gd name="connsiteY1" fmla="*/ 0 h 1049255"/>
                    <a:gd name="connsiteX2" fmla="*/ 402531 w 500775"/>
                    <a:gd name="connsiteY2" fmla="*/ 1049255 h 1049255"/>
                    <a:gd name="connsiteX3" fmla="*/ 91187 w 500775"/>
                    <a:gd name="connsiteY3" fmla="*/ 1049255 h 1049255"/>
                    <a:gd name="connsiteX0" fmla="*/ 91187 w 484758"/>
                    <a:gd name="connsiteY0" fmla="*/ 1049255 h 1049255"/>
                    <a:gd name="connsiteX1" fmla="*/ 246859 w 484758"/>
                    <a:gd name="connsiteY1" fmla="*/ 0 h 1049255"/>
                    <a:gd name="connsiteX2" fmla="*/ 402531 w 484758"/>
                    <a:gd name="connsiteY2" fmla="*/ 1049255 h 1049255"/>
                    <a:gd name="connsiteX3" fmla="*/ 91187 w 484758"/>
                    <a:gd name="connsiteY3" fmla="*/ 1049255 h 1049255"/>
                    <a:gd name="connsiteX0" fmla="*/ 91187 w 488692"/>
                    <a:gd name="connsiteY0" fmla="*/ 1049255 h 1049255"/>
                    <a:gd name="connsiteX1" fmla="*/ 246859 w 488692"/>
                    <a:gd name="connsiteY1" fmla="*/ 0 h 1049255"/>
                    <a:gd name="connsiteX2" fmla="*/ 402531 w 488692"/>
                    <a:gd name="connsiteY2" fmla="*/ 1049255 h 1049255"/>
                    <a:gd name="connsiteX3" fmla="*/ 91187 w 488692"/>
                    <a:gd name="connsiteY3" fmla="*/ 1049255 h 1049255"/>
                    <a:gd name="connsiteX0" fmla="*/ 91187 w 492707"/>
                    <a:gd name="connsiteY0" fmla="*/ 1049255 h 1049255"/>
                    <a:gd name="connsiteX1" fmla="*/ 246859 w 492707"/>
                    <a:gd name="connsiteY1" fmla="*/ 0 h 1049255"/>
                    <a:gd name="connsiteX2" fmla="*/ 402531 w 492707"/>
                    <a:gd name="connsiteY2" fmla="*/ 1049255 h 1049255"/>
                    <a:gd name="connsiteX3" fmla="*/ 91187 w 492707"/>
                    <a:gd name="connsiteY3" fmla="*/ 1049255 h 1049255"/>
                    <a:gd name="connsiteX0" fmla="*/ 95257 w 496777"/>
                    <a:gd name="connsiteY0" fmla="*/ 1049255 h 1049255"/>
                    <a:gd name="connsiteX1" fmla="*/ 250929 w 496777"/>
                    <a:gd name="connsiteY1" fmla="*/ 0 h 1049255"/>
                    <a:gd name="connsiteX2" fmla="*/ 406601 w 496777"/>
                    <a:gd name="connsiteY2" fmla="*/ 1049255 h 1049255"/>
                    <a:gd name="connsiteX3" fmla="*/ 95257 w 496777"/>
                    <a:gd name="connsiteY3" fmla="*/ 1049255 h 1049255"/>
                    <a:gd name="connsiteX0" fmla="*/ 95257 w 485293"/>
                    <a:gd name="connsiteY0" fmla="*/ 1049255 h 1049255"/>
                    <a:gd name="connsiteX1" fmla="*/ 250929 w 485293"/>
                    <a:gd name="connsiteY1" fmla="*/ 0 h 1049255"/>
                    <a:gd name="connsiteX2" fmla="*/ 406601 w 485293"/>
                    <a:gd name="connsiteY2" fmla="*/ 1049255 h 1049255"/>
                    <a:gd name="connsiteX3" fmla="*/ 95257 w 485293"/>
                    <a:gd name="connsiteY3" fmla="*/ 1049255 h 1049255"/>
                    <a:gd name="connsiteX0" fmla="*/ 95257 w 494828"/>
                    <a:gd name="connsiteY0" fmla="*/ 1049255 h 1049255"/>
                    <a:gd name="connsiteX1" fmla="*/ 250929 w 494828"/>
                    <a:gd name="connsiteY1" fmla="*/ 0 h 1049255"/>
                    <a:gd name="connsiteX2" fmla="*/ 406601 w 494828"/>
                    <a:gd name="connsiteY2" fmla="*/ 1049255 h 1049255"/>
                    <a:gd name="connsiteX3" fmla="*/ 95257 w 494828"/>
                    <a:gd name="connsiteY3" fmla="*/ 1049255 h 1049255"/>
                    <a:gd name="connsiteX0" fmla="*/ 95257 w 493814"/>
                    <a:gd name="connsiteY0" fmla="*/ 1049255 h 1049255"/>
                    <a:gd name="connsiteX1" fmla="*/ 250929 w 493814"/>
                    <a:gd name="connsiteY1" fmla="*/ 0 h 1049255"/>
                    <a:gd name="connsiteX2" fmla="*/ 406601 w 493814"/>
                    <a:gd name="connsiteY2" fmla="*/ 1049255 h 1049255"/>
                    <a:gd name="connsiteX3" fmla="*/ 95257 w 493814"/>
                    <a:gd name="connsiteY3" fmla="*/ 1049255 h 1049255"/>
                    <a:gd name="connsiteX0" fmla="*/ 95257 w 496864"/>
                    <a:gd name="connsiteY0" fmla="*/ 1049255 h 1049255"/>
                    <a:gd name="connsiteX1" fmla="*/ 250929 w 496864"/>
                    <a:gd name="connsiteY1" fmla="*/ 0 h 1049255"/>
                    <a:gd name="connsiteX2" fmla="*/ 406601 w 496864"/>
                    <a:gd name="connsiteY2" fmla="*/ 1049255 h 1049255"/>
                    <a:gd name="connsiteX3" fmla="*/ 95257 w 496864"/>
                    <a:gd name="connsiteY3" fmla="*/ 1049255 h 1049255"/>
                    <a:gd name="connsiteX0" fmla="*/ 95257 w 497887"/>
                    <a:gd name="connsiteY0" fmla="*/ 1049255 h 1049255"/>
                    <a:gd name="connsiteX1" fmla="*/ 250929 w 497887"/>
                    <a:gd name="connsiteY1" fmla="*/ 0 h 1049255"/>
                    <a:gd name="connsiteX2" fmla="*/ 406601 w 497887"/>
                    <a:gd name="connsiteY2" fmla="*/ 1049255 h 1049255"/>
                    <a:gd name="connsiteX3" fmla="*/ 95257 w 497887"/>
                    <a:gd name="connsiteY3" fmla="*/ 1049255 h 1049255"/>
                    <a:gd name="connsiteX0" fmla="*/ 95257 w 495969"/>
                    <a:gd name="connsiteY0" fmla="*/ 1049255 h 1049255"/>
                    <a:gd name="connsiteX1" fmla="*/ 250929 w 495969"/>
                    <a:gd name="connsiteY1" fmla="*/ 0 h 1049255"/>
                    <a:gd name="connsiteX2" fmla="*/ 406601 w 495969"/>
                    <a:gd name="connsiteY2" fmla="*/ 1049255 h 1049255"/>
                    <a:gd name="connsiteX3" fmla="*/ 95257 w 495969"/>
                    <a:gd name="connsiteY3" fmla="*/ 1049255 h 104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5969" h="1049255">
                      <a:moveTo>
                        <a:pt x="95257" y="1049255"/>
                      </a:moveTo>
                      <a:cubicBezTo>
                        <a:pt x="6676" y="723357"/>
                        <a:pt x="-121664" y="317947"/>
                        <a:pt x="250929" y="0"/>
                      </a:cubicBezTo>
                      <a:cubicBezTo>
                        <a:pt x="612920" y="328549"/>
                        <a:pt x="489882" y="781667"/>
                        <a:pt x="406601" y="1049255"/>
                      </a:cubicBezTo>
                      <a:lnTo>
                        <a:pt x="95257" y="104925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자유형: 도형 78">
                  <a:extLst>
                    <a:ext uri="{FF2B5EF4-FFF2-40B4-BE49-F238E27FC236}">
                      <a16:creationId xmlns:a16="http://schemas.microsoft.com/office/drawing/2014/main" id="{CA4A1B48-5DCF-4240-B908-5565A0B620C1}"/>
                    </a:ext>
                  </a:extLst>
                </p:cNvPr>
                <p:cNvSpPr/>
                <p:nvPr userDrawn="1"/>
              </p:nvSpPr>
              <p:spPr>
                <a:xfrm>
                  <a:off x="5939427" y="102551"/>
                  <a:ext cx="364003" cy="92935"/>
                </a:xfrm>
                <a:custGeom>
                  <a:avLst/>
                  <a:gdLst>
                    <a:gd name="connsiteX0" fmla="*/ 0 w 364003"/>
                    <a:gd name="connsiteY0" fmla="*/ 0 h 92935"/>
                    <a:gd name="connsiteX1" fmla="*/ 364003 w 364003"/>
                    <a:gd name="connsiteY1" fmla="*/ 0 h 92935"/>
                    <a:gd name="connsiteX2" fmla="*/ 336518 w 364003"/>
                    <a:gd name="connsiteY2" fmla="*/ 92935 h 92935"/>
                    <a:gd name="connsiteX3" fmla="*/ 25174 w 364003"/>
                    <a:gd name="connsiteY3" fmla="*/ 92935 h 92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4003" h="92935">
                      <a:moveTo>
                        <a:pt x="0" y="0"/>
                      </a:moveTo>
                      <a:lnTo>
                        <a:pt x="364003" y="0"/>
                      </a:lnTo>
                      <a:lnTo>
                        <a:pt x="336518" y="92935"/>
                      </a:lnTo>
                      <a:lnTo>
                        <a:pt x="25174" y="929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자유형: 도형 79">
                  <a:extLst>
                    <a:ext uri="{FF2B5EF4-FFF2-40B4-BE49-F238E27FC236}">
                      <a16:creationId xmlns:a16="http://schemas.microsoft.com/office/drawing/2014/main" id="{28D35705-FE6E-444A-A4F2-216FB36C2D3C}"/>
                    </a:ext>
                  </a:extLst>
                </p:cNvPr>
                <p:cNvSpPr/>
                <p:nvPr userDrawn="1"/>
              </p:nvSpPr>
              <p:spPr>
                <a:xfrm>
                  <a:off x="5893989" y="-857099"/>
                  <a:ext cx="444279" cy="350537"/>
                </a:xfrm>
                <a:custGeom>
                  <a:avLst/>
                  <a:gdLst>
                    <a:gd name="connsiteX0" fmla="*/ 227272 w 444279"/>
                    <a:gd name="connsiteY0" fmla="*/ 0 h 350537"/>
                    <a:gd name="connsiteX1" fmla="*/ 440556 w 444279"/>
                    <a:gd name="connsiteY1" fmla="*/ 335046 h 350537"/>
                    <a:gd name="connsiteX2" fmla="*/ 444279 w 444279"/>
                    <a:gd name="connsiteY2" fmla="*/ 350537 h 350537"/>
                    <a:gd name="connsiteX3" fmla="*/ 0 w 444279"/>
                    <a:gd name="connsiteY3" fmla="*/ 350537 h 350537"/>
                    <a:gd name="connsiteX4" fmla="*/ 8223 w 444279"/>
                    <a:gd name="connsiteY4" fmla="*/ 318604 h 350537"/>
                    <a:gd name="connsiteX5" fmla="*/ 227272 w 444279"/>
                    <a:gd name="connsiteY5" fmla="*/ 0 h 35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279" h="350537">
                      <a:moveTo>
                        <a:pt x="227272" y="0"/>
                      </a:moveTo>
                      <a:cubicBezTo>
                        <a:pt x="340394" y="102672"/>
                        <a:pt x="406151" y="217508"/>
                        <a:pt x="440556" y="335046"/>
                      </a:cubicBezTo>
                      <a:lnTo>
                        <a:pt x="444279" y="350537"/>
                      </a:lnTo>
                      <a:lnTo>
                        <a:pt x="0" y="350537"/>
                      </a:lnTo>
                      <a:lnTo>
                        <a:pt x="8223" y="318604"/>
                      </a:lnTo>
                      <a:cubicBezTo>
                        <a:pt x="43321" y="207258"/>
                        <a:pt x="110837" y="99358"/>
                        <a:pt x="2272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4" name="타원 73">
                <a:extLst>
                  <a:ext uri="{FF2B5EF4-FFF2-40B4-BE49-F238E27FC236}">
                    <a16:creationId xmlns:a16="http://schemas.microsoft.com/office/drawing/2014/main" id="{833271DD-6F14-4B18-BE97-D6CF7744263D}"/>
                  </a:ext>
                </a:extLst>
              </p:cNvPr>
              <p:cNvSpPr/>
              <p:nvPr userDrawn="1"/>
            </p:nvSpPr>
            <p:spPr>
              <a:xfrm>
                <a:off x="5535216" y="-3516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32141932-F9EE-4187-BBBC-79F2AADC7FB5}"/>
                  </a:ext>
                </a:extLst>
              </p:cNvPr>
              <p:cNvSpPr/>
              <p:nvPr userDrawn="1"/>
            </p:nvSpPr>
            <p:spPr>
              <a:xfrm flipH="1">
                <a:off x="5614416" y="6445"/>
                <a:ext cx="21600" cy="43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C4A28A23-9A45-480D-9AE0-AC8E03B407E4}"/>
                  </a:ext>
                </a:extLst>
              </p:cNvPr>
              <p:cNvSpPr/>
              <p:nvPr userDrawn="1"/>
            </p:nvSpPr>
            <p:spPr>
              <a:xfrm>
                <a:off x="5304862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자유형: 도형 76">
                <a:extLst>
                  <a:ext uri="{FF2B5EF4-FFF2-40B4-BE49-F238E27FC236}">
                    <a16:creationId xmlns:a16="http://schemas.microsoft.com/office/drawing/2014/main" id="{E5282C72-98DB-48D8-88FE-2DFA994D4B88}"/>
                  </a:ext>
                </a:extLst>
              </p:cNvPr>
              <p:cNvSpPr/>
              <p:nvPr userDrawn="1"/>
            </p:nvSpPr>
            <p:spPr>
              <a:xfrm flipH="1">
                <a:off x="5807099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616057" y="2931790"/>
            <a:ext cx="389493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615909" y="3579862"/>
            <a:ext cx="389493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6535596" y="1104508"/>
            <a:ext cx="672848" cy="486211"/>
            <a:chOff x="6495678" y="1779663"/>
            <a:chExt cx="672848" cy="486211"/>
          </a:xfrm>
        </p:grpSpPr>
        <p:sp>
          <p:nvSpPr>
            <p:cNvPr id="17" name="Oval 16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Oval 17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Oval 18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Oval 19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2098952" y="2183144"/>
            <a:ext cx="524595" cy="379081"/>
            <a:chOff x="6495678" y="1779663"/>
            <a:chExt cx="672848" cy="486211"/>
          </a:xfrm>
        </p:grpSpPr>
        <p:sp>
          <p:nvSpPr>
            <p:cNvPr id="22" name="Oval 21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Oval 22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Oval 23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Oval 24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953980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 userDrawn="1"/>
        </p:nvGrpSpPr>
        <p:grpSpPr>
          <a:xfrm>
            <a:off x="3707904" y="1203090"/>
            <a:ext cx="1710999" cy="3600908"/>
            <a:chOff x="3797105" y="1404992"/>
            <a:chExt cx="1548895" cy="3471014"/>
          </a:xfrm>
        </p:grpSpPr>
        <p:sp>
          <p:nvSpPr>
            <p:cNvPr id="9" name="Rectangle 8"/>
            <p:cNvSpPr/>
            <p:nvPr userDrawn="1"/>
          </p:nvSpPr>
          <p:spPr>
            <a:xfrm>
              <a:off x="3797105" y="1909048"/>
              <a:ext cx="1548000" cy="246290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Isosceles Triangle 11"/>
            <p:cNvSpPr/>
            <p:nvPr userDrawn="1"/>
          </p:nvSpPr>
          <p:spPr>
            <a:xfrm>
              <a:off x="3797105" y="1404992"/>
              <a:ext cx="1548000" cy="504056"/>
            </a:xfrm>
            <a:prstGeom prst="triangle">
              <a:avLst>
                <a:gd name="adj" fmla="val 49055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Isosceles Triangle 13"/>
            <p:cNvSpPr/>
            <p:nvPr userDrawn="1"/>
          </p:nvSpPr>
          <p:spPr>
            <a:xfrm rot="10800000">
              <a:off x="3798000" y="4371950"/>
              <a:ext cx="1548000" cy="504056"/>
            </a:xfrm>
            <a:prstGeom prst="triangle">
              <a:avLst>
                <a:gd name="adj" fmla="val 49055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87227" y="1312181"/>
            <a:ext cx="1548000" cy="1800000"/>
          </a:xfrm>
          <a:custGeom>
            <a:avLst/>
            <a:gdLst>
              <a:gd name="connsiteX0" fmla="*/ 0 w 1440160"/>
              <a:gd name="connsiteY0" fmla="*/ 626356 h 1252711"/>
              <a:gd name="connsiteX1" fmla="*/ 313178 w 1440160"/>
              <a:gd name="connsiteY1" fmla="*/ 0 h 1252711"/>
              <a:gd name="connsiteX2" fmla="*/ 1126982 w 1440160"/>
              <a:gd name="connsiteY2" fmla="*/ 0 h 1252711"/>
              <a:gd name="connsiteX3" fmla="*/ 1440160 w 1440160"/>
              <a:gd name="connsiteY3" fmla="*/ 626356 h 1252711"/>
              <a:gd name="connsiteX4" fmla="*/ 1126982 w 1440160"/>
              <a:gd name="connsiteY4" fmla="*/ 1252711 h 1252711"/>
              <a:gd name="connsiteX5" fmla="*/ 313178 w 1440160"/>
              <a:gd name="connsiteY5" fmla="*/ 1252711 h 1252711"/>
              <a:gd name="connsiteX6" fmla="*/ 0 w 1440160"/>
              <a:gd name="connsiteY6" fmla="*/ 626356 h 1252711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126982 w 1440160"/>
              <a:gd name="connsiteY2" fmla="*/ 119063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379395 w 1440160"/>
              <a:gd name="connsiteY2" fmla="*/ 409576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379395"/>
              <a:gd name="connsiteY0" fmla="*/ 745419 h 1371774"/>
              <a:gd name="connsiteX1" fmla="*/ 679890 w 1379395"/>
              <a:gd name="connsiteY1" fmla="*/ 0 h 1371774"/>
              <a:gd name="connsiteX2" fmla="*/ 1379395 w 1379395"/>
              <a:gd name="connsiteY2" fmla="*/ 409576 h 1371774"/>
              <a:gd name="connsiteX3" fmla="*/ 1340147 w 1379395"/>
              <a:gd name="connsiteY3" fmla="*/ 1102607 h 1371774"/>
              <a:gd name="connsiteX4" fmla="*/ 1126982 w 1379395"/>
              <a:gd name="connsiteY4" fmla="*/ 1371774 h 1371774"/>
              <a:gd name="connsiteX5" fmla="*/ 313178 w 1379395"/>
              <a:gd name="connsiteY5" fmla="*/ 1371774 h 1371774"/>
              <a:gd name="connsiteX6" fmla="*/ 0 w 1379395"/>
              <a:gd name="connsiteY6" fmla="*/ 745419 h 1371774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313178 w 1379395"/>
              <a:gd name="connsiteY5" fmla="*/ 1371774 h 1483692"/>
              <a:gd name="connsiteX6" fmla="*/ 0 w 1379395"/>
              <a:gd name="connsiteY6" fmla="*/ 745419 h 1483692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65528 w 1379395"/>
              <a:gd name="connsiteY5" fmla="*/ 1086024 h 1483692"/>
              <a:gd name="connsiteX6" fmla="*/ 0 w 1379395"/>
              <a:gd name="connsiteY6" fmla="*/ 745419 h 1483692"/>
              <a:gd name="connsiteX0" fmla="*/ 32104 w 1313867"/>
              <a:gd name="connsiteY0" fmla="*/ 385851 h 1483692"/>
              <a:gd name="connsiteX1" fmla="*/ 614362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3692"/>
              <a:gd name="connsiteX1" fmla="*/ 647699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409576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397669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29387"/>
              <a:gd name="connsiteY0" fmla="*/ 385851 h 1488454"/>
              <a:gd name="connsiteX1" fmla="*/ 647699 w 1329387"/>
              <a:gd name="connsiteY1" fmla="*/ 0 h 1488454"/>
              <a:gd name="connsiteX2" fmla="*/ 1313867 w 1329387"/>
              <a:gd name="connsiteY2" fmla="*/ 397669 h 1488454"/>
              <a:gd name="connsiteX3" fmla="*/ 1329387 w 1329387"/>
              <a:gd name="connsiteY3" fmla="*/ 1097844 h 1488454"/>
              <a:gd name="connsiteX4" fmla="*/ 656641 w 1329387"/>
              <a:gd name="connsiteY4" fmla="*/ 1488454 h 1488454"/>
              <a:gd name="connsiteX5" fmla="*/ 0 w 1329387"/>
              <a:gd name="connsiteY5" fmla="*/ 1086024 h 1488454"/>
              <a:gd name="connsiteX6" fmla="*/ 32104 w 1329387"/>
              <a:gd name="connsiteY6" fmla="*/ 385851 h 1488454"/>
              <a:gd name="connsiteX0" fmla="*/ 0 w 1297283"/>
              <a:gd name="connsiteY0" fmla="*/ 385851 h 1488454"/>
              <a:gd name="connsiteX1" fmla="*/ 615595 w 1297283"/>
              <a:gd name="connsiteY1" fmla="*/ 0 h 1488454"/>
              <a:gd name="connsiteX2" fmla="*/ 1281763 w 1297283"/>
              <a:gd name="connsiteY2" fmla="*/ 397669 h 1488454"/>
              <a:gd name="connsiteX3" fmla="*/ 1297283 w 1297283"/>
              <a:gd name="connsiteY3" fmla="*/ 1097844 h 1488454"/>
              <a:gd name="connsiteX4" fmla="*/ 624537 w 1297283"/>
              <a:gd name="connsiteY4" fmla="*/ 1488454 h 1488454"/>
              <a:gd name="connsiteX5" fmla="*/ 5996 w 1297283"/>
              <a:gd name="connsiteY5" fmla="*/ 1095549 h 1488454"/>
              <a:gd name="connsiteX6" fmla="*/ 0 w 1297283"/>
              <a:gd name="connsiteY6" fmla="*/ 385851 h 1488454"/>
              <a:gd name="connsiteX0" fmla="*/ 0 w 1281763"/>
              <a:gd name="connsiteY0" fmla="*/ 385851 h 1488454"/>
              <a:gd name="connsiteX1" fmla="*/ 615595 w 1281763"/>
              <a:gd name="connsiteY1" fmla="*/ 0 h 1488454"/>
              <a:gd name="connsiteX2" fmla="*/ 1281763 w 1281763"/>
              <a:gd name="connsiteY2" fmla="*/ 397669 h 1488454"/>
              <a:gd name="connsiteX3" fmla="*/ 1275851 w 1281763"/>
              <a:gd name="connsiteY3" fmla="*/ 1095463 h 1488454"/>
              <a:gd name="connsiteX4" fmla="*/ 624537 w 1281763"/>
              <a:gd name="connsiteY4" fmla="*/ 1488454 h 1488454"/>
              <a:gd name="connsiteX5" fmla="*/ 5996 w 1281763"/>
              <a:gd name="connsiteY5" fmla="*/ 1095549 h 1488454"/>
              <a:gd name="connsiteX6" fmla="*/ 0 w 1281763"/>
              <a:gd name="connsiteY6" fmla="*/ 385851 h 1488454"/>
              <a:gd name="connsiteX0" fmla="*/ 0 w 1281763"/>
              <a:gd name="connsiteY0" fmla="*/ 388233 h 1490836"/>
              <a:gd name="connsiteX1" fmla="*/ 622739 w 1281763"/>
              <a:gd name="connsiteY1" fmla="*/ 0 h 1490836"/>
              <a:gd name="connsiteX2" fmla="*/ 1281763 w 1281763"/>
              <a:gd name="connsiteY2" fmla="*/ 400051 h 1490836"/>
              <a:gd name="connsiteX3" fmla="*/ 1275851 w 1281763"/>
              <a:gd name="connsiteY3" fmla="*/ 1097845 h 1490836"/>
              <a:gd name="connsiteX4" fmla="*/ 624537 w 1281763"/>
              <a:gd name="connsiteY4" fmla="*/ 1490836 h 1490836"/>
              <a:gd name="connsiteX5" fmla="*/ 5996 w 1281763"/>
              <a:gd name="connsiteY5" fmla="*/ 1097931 h 1490836"/>
              <a:gd name="connsiteX6" fmla="*/ 0 w 1281763"/>
              <a:gd name="connsiteY6" fmla="*/ 388233 h 1490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763" h="1490836">
                <a:moveTo>
                  <a:pt x="0" y="388233"/>
                </a:moveTo>
                <a:lnTo>
                  <a:pt x="622739" y="0"/>
                </a:lnTo>
                <a:lnTo>
                  <a:pt x="1281763" y="400051"/>
                </a:lnTo>
                <a:cubicBezTo>
                  <a:pt x="1279792" y="632649"/>
                  <a:pt x="1277822" y="865247"/>
                  <a:pt x="1275851" y="1097845"/>
                </a:cubicBezTo>
                <a:lnTo>
                  <a:pt x="624537" y="1490836"/>
                </a:lnTo>
                <a:lnTo>
                  <a:pt x="5996" y="1097931"/>
                </a:lnTo>
                <a:cubicBezTo>
                  <a:pt x="3997" y="861365"/>
                  <a:pt x="1999" y="624799"/>
                  <a:pt x="0" y="3882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059035" y="1276575"/>
            <a:ext cx="1548000" cy="1800000"/>
          </a:xfrm>
          <a:custGeom>
            <a:avLst/>
            <a:gdLst>
              <a:gd name="connsiteX0" fmla="*/ 0 w 1440160"/>
              <a:gd name="connsiteY0" fmla="*/ 626356 h 1252711"/>
              <a:gd name="connsiteX1" fmla="*/ 313178 w 1440160"/>
              <a:gd name="connsiteY1" fmla="*/ 0 h 1252711"/>
              <a:gd name="connsiteX2" fmla="*/ 1126982 w 1440160"/>
              <a:gd name="connsiteY2" fmla="*/ 0 h 1252711"/>
              <a:gd name="connsiteX3" fmla="*/ 1440160 w 1440160"/>
              <a:gd name="connsiteY3" fmla="*/ 626356 h 1252711"/>
              <a:gd name="connsiteX4" fmla="*/ 1126982 w 1440160"/>
              <a:gd name="connsiteY4" fmla="*/ 1252711 h 1252711"/>
              <a:gd name="connsiteX5" fmla="*/ 313178 w 1440160"/>
              <a:gd name="connsiteY5" fmla="*/ 1252711 h 1252711"/>
              <a:gd name="connsiteX6" fmla="*/ 0 w 1440160"/>
              <a:gd name="connsiteY6" fmla="*/ 626356 h 1252711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126982 w 1440160"/>
              <a:gd name="connsiteY2" fmla="*/ 119063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379395 w 1440160"/>
              <a:gd name="connsiteY2" fmla="*/ 409576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379395"/>
              <a:gd name="connsiteY0" fmla="*/ 745419 h 1371774"/>
              <a:gd name="connsiteX1" fmla="*/ 679890 w 1379395"/>
              <a:gd name="connsiteY1" fmla="*/ 0 h 1371774"/>
              <a:gd name="connsiteX2" fmla="*/ 1379395 w 1379395"/>
              <a:gd name="connsiteY2" fmla="*/ 409576 h 1371774"/>
              <a:gd name="connsiteX3" fmla="*/ 1340147 w 1379395"/>
              <a:gd name="connsiteY3" fmla="*/ 1102607 h 1371774"/>
              <a:gd name="connsiteX4" fmla="*/ 1126982 w 1379395"/>
              <a:gd name="connsiteY4" fmla="*/ 1371774 h 1371774"/>
              <a:gd name="connsiteX5" fmla="*/ 313178 w 1379395"/>
              <a:gd name="connsiteY5" fmla="*/ 1371774 h 1371774"/>
              <a:gd name="connsiteX6" fmla="*/ 0 w 1379395"/>
              <a:gd name="connsiteY6" fmla="*/ 745419 h 1371774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313178 w 1379395"/>
              <a:gd name="connsiteY5" fmla="*/ 1371774 h 1483692"/>
              <a:gd name="connsiteX6" fmla="*/ 0 w 1379395"/>
              <a:gd name="connsiteY6" fmla="*/ 745419 h 1483692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65528 w 1379395"/>
              <a:gd name="connsiteY5" fmla="*/ 1086024 h 1483692"/>
              <a:gd name="connsiteX6" fmla="*/ 0 w 1379395"/>
              <a:gd name="connsiteY6" fmla="*/ 745419 h 1483692"/>
              <a:gd name="connsiteX0" fmla="*/ 32104 w 1313867"/>
              <a:gd name="connsiteY0" fmla="*/ 385851 h 1483692"/>
              <a:gd name="connsiteX1" fmla="*/ 614362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3692"/>
              <a:gd name="connsiteX1" fmla="*/ 647699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409576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397669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29387"/>
              <a:gd name="connsiteY0" fmla="*/ 385851 h 1488454"/>
              <a:gd name="connsiteX1" fmla="*/ 647699 w 1329387"/>
              <a:gd name="connsiteY1" fmla="*/ 0 h 1488454"/>
              <a:gd name="connsiteX2" fmla="*/ 1313867 w 1329387"/>
              <a:gd name="connsiteY2" fmla="*/ 397669 h 1488454"/>
              <a:gd name="connsiteX3" fmla="*/ 1329387 w 1329387"/>
              <a:gd name="connsiteY3" fmla="*/ 1097844 h 1488454"/>
              <a:gd name="connsiteX4" fmla="*/ 656641 w 1329387"/>
              <a:gd name="connsiteY4" fmla="*/ 1488454 h 1488454"/>
              <a:gd name="connsiteX5" fmla="*/ 0 w 1329387"/>
              <a:gd name="connsiteY5" fmla="*/ 1086024 h 1488454"/>
              <a:gd name="connsiteX6" fmla="*/ 32104 w 1329387"/>
              <a:gd name="connsiteY6" fmla="*/ 385851 h 1488454"/>
              <a:gd name="connsiteX0" fmla="*/ 0 w 1297283"/>
              <a:gd name="connsiteY0" fmla="*/ 385851 h 1488454"/>
              <a:gd name="connsiteX1" fmla="*/ 615595 w 1297283"/>
              <a:gd name="connsiteY1" fmla="*/ 0 h 1488454"/>
              <a:gd name="connsiteX2" fmla="*/ 1281763 w 1297283"/>
              <a:gd name="connsiteY2" fmla="*/ 397669 h 1488454"/>
              <a:gd name="connsiteX3" fmla="*/ 1297283 w 1297283"/>
              <a:gd name="connsiteY3" fmla="*/ 1097844 h 1488454"/>
              <a:gd name="connsiteX4" fmla="*/ 624537 w 1297283"/>
              <a:gd name="connsiteY4" fmla="*/ 1488454 h 1488454"/>
              <a:gd name="connsiteX5" fmla="*/ 5996 w 1297283"/>
              <a:gd name="connsiteY5" fmla="*/ 1095549 h 1488454"/>
              <a:gd name="connsiteX6" fmla="*/ 0 w 1297283"/>
              <a:gd name="connsiteY6" fmla="*/ 385851 h 1488454"/>
              <a:gd name="connsiteX0" fmla="*/ 0 w 1281763"/>
              <a:gd name="connsiteY0" fmla="*/ 385851 h 1488454"/>
              <a:gd name="connsiteX1" fmla="*/ 615595 w 1281763"/>
              <a:gd name="connsiteY1" fmla="*/ 0 h 1488454"/>
              <a:gd name="connsiteX2" fmla="*/ 1281763 w 1281763"/>
              <a:gd name="connsiteY2" fmla="*/ 397669 h 1488454"/>
              <a:gd name="connsiteX3" fmla="*/ 1275851 w 1281763"/>
              <a:gd name="connsiteY3" fmla="*/ 1095463 h 1488454"/>
              <a:gd name="connsiteX4" fmla="*/ 624537 w 1281763"/>
              <a:gd name="connsiteY4" fmla="*/ 1488454 h 1488454"/>
              <a:gd name="connsiteX5" fmla="*/ 5996 w 1281763"/>
              <a:gd name="connsiteY5" fmla="*/ 1095549 h 1488454"/>
              <a:gd name="connsiteX6" fmla="*/ 0 w 1281763"/>
              <a:gd name="connsiteY6" fmla="*/ 385851 h 1488454"/>
              <a:gd name="connsiteX0" fmla="*/ 0 w 1281763"/>
              <a:gd name="connsiteY0" fmla="*/ 388233 h 1490836"/>
              <a:gd name="connsiteX1" fmla="*/ 622739 w 1281763"/>
              <a:gd name="connsiteY1" fmla="*/ 0 h 1490836"/>
              <a:gd name="connsiteX2" fmla="*/ 1281763 w 1281763"/>
              <a:gd name="connsiteY2" fmla="*/ 400051 h 1490836"/>
              <a:gd name="connsiteX3" fmla="*/ 1275851 w 1281763"/>
              <a:gd name="connsiteY3" fmla="*/ 1097845 h 1490836"/>
              <a:gd name="connsiteX4" fmla="*/ 624537 w 1281763"/>
              <a:gd name="connsiteY4" fmla="*/ 1490836 h 1490836"/>
              <a:gd name="connsiteX5" fmla="*/ 5996 w 1281763"/>
              <a:gd name="connsiteY5" fmla="*/ 1097931 h 1490836"/>
              <a:gd name="connsiteX6" fmla="*/ 0 w 1281763"/>
              <a:gd name="connsiteY6" fmla="*/ 388233 h 1490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763" h="1490836">
                <a:moveTo>
                  <a:pt x="0" y="388233"/>
                </a:moveTo>
                <a:lnTo>
                  <a:pt x="622739" y="0"/>
                </a:lnTo>
                <a:lnTo>
                  <a:pt x="1281763" y="400051"/>
                </a:lnTo>
                <a:cubicBezTo>
                  <a:pt x="1279792" y="632649"/>
                  <a:pt x="1277822" y="865247"/>
                  <a:pt x="1275851" y="1097845"/>
                </a:cubicBezTo>
                <a:lnTo>
                  <a:pt x="624537" y="1490836"/>
                </a:lnTo>
                <a:lnTo>
                  <a:pt x="5996" y="1097931"/>
                </a:lnTo>
                <a:cubicBezTo>
                  <a:pt x="3997" y="861365"/>
                  <a:pt x="1999" y="624799"/>
                  <a:pt x="0" y="3882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30843" y="1276575"/>
            <a:ext cx="1548000" cy="1800000"/>
          </a:xfrm>
          <a:custGeom>
            <a:avLst/>
            <a:gdLst>
              <a:gd name="connsiteX0" fmla="*/ 0 w 1440160"/>
              <a:gd name="connsiteY0" fmla="*/ 626356 h 1252711"/>
              <a:gd name="connsiteX1" fmla="*/ 313178 w 1440160"/>
              <a:gd name="connsiteY1" fmla="*/ 0 h 1252711"/>
              <a:gd name="connsiteX2" fmla="*/ 1126982 w 1440160"/>
              <a:gd name="connsiteY2" fmla="*/ 0 h 1252711"/>
              <a:gd name="connsiteX3" fmla="*/ 1440160 w 1440160"/>
              <a:gd name="connsiteY3" fmla="*/ 626356 h 1252711"/>
              <a:gd name="connsiteX4" fmla="*/ 1126982 w 1440160"/>
              <a:gd name="connsiteY4" fmla="*/ 1252711 h 1252711"/>
              <a:gd name="connsiteX5" fmla="*/ 313178 w 1440160"/>
              <a:gd name="connsiteY5" fmla="*/ 1252711 h 1252711"/>
              <a:gd name="connsiteX6" fmla="*/ 0 w 1440160"/>
              <a:gd name="connsiteY6" fmla="*/ 626356 h 1252711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126982 w 1440160"/>
              <a:gd name="connsiteY2" fmla="*/ 119063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379395 w 1440160"/>
              <a:gd name="connsiteY2" fmla="*/ 409576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379395"/>
              <a:gd name="connsiteY0" fmla="*/ 745419 h 1371774"/>
              <a:gd name="connsiteX1" fmla="*/ 679890 w 1379395"/>
              <a:gd name="connsiteY1" fmla="*/ 0 h 1371774"/>
              <a:gd name="connsiteX2" fmla="*/ 1379395 w 1379395"/>
              <a:gd name="connsiteY2" fmla="*/ 409576 h 1371774"/>
              <a:gd name="connsiteX3" fmla="*/ 1340147 w 1379395"/>
              <a:gd name="connsiteY3" fmla="*/ 1102607 h 1371774"/>
              <a:gd name="connsiteX4" fmla="*/ 1126982 w 1379395"/>
              <a:gd name="connsiteY4" fmla="*/ 1371774 h 1371774"/>
              <a:gd name="connsiteX5" fmla="*/ 313178 w 1379395"/>
              <a:gd name="connsiteY5" fmla="*/ 1371774 h 1371774"/>
              <a:gd name="connsiteX6" fmla="*/ 0 w 1379395"/>
              <a:gd name="connsiteY6" fmla="*/ 745419 h 1371774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313178 w 1379395"/>
              <a:gd name="connsiteY5" fmla="*/ 1371774 h 1483692"/>
              <a:gd name="connsiteX6" fmla="*/ 0 w 1379395"/>
              <a:gd name="connsiteY6" fmla="*/ 745419 h 1483692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65528 w 1379395"/>
              <a:gd name="connsiteY5" fmla="*/ 1086024 h 1483692"/>
              <a:gd name="connsiteX6" fmla="*/ 0 w 1379395"/>
              <a:gd name="connsiteY6" fmla="*/ 745419 h 1483692"/>
              <a:gd name="connsiteX0" fmla="*/ 32104 w 1313867"/>
              <a:gd name="connsiteY0" fmla="*/ 385851 h 1483692"/>
              <a:gd name="connsiteX1" fmla="*/ 614362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3692"/>
              <a:gd name="connsiteX1" fmla="*/ 647699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409576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397669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29387"/>
              <a:gd name="connsiteY0" fmla="*/ 385851 h 1488454"/>
              <a:gd name="connsiteX1" fmla="*/ 647699 w 1329387"/>
              <a:gd name="connsiteY1" fmla="*/ 0 h 1488454"/>
              <a:gd name="connsiteX2" fmla="*/ 1313867 w 1329387"/>
              <a:gd name="connsiteY2" fmla="*/ 397669 h 1488454"/>
              <a:gd name="connsiteX3" fmla="*/ 1329387 w 1329387"/>
              <a:gd name="connsiteY3" fmla="*/ 1097844 h 1488454"/>
              <a:gd name="connsiteX4" fmla="*/ 656641 w 1329387"/>
              <a:gd name="connsiteY4" fmla="*/ 1488454 h 1488454"/>
              <a:gd name="connsiteX5" fmla="*/ 0 w 1329387"/>
              <a:gd name="connsiteY5" fmla="*/ 1086024 h 1488454"/>
              <a:gd name="connsiteX6" fmla="*/ 32104 w 1329387"/>
              <a:gd name="connsiteY6" fmla="*/ 385851 h 1488454"/>
              <a:gd name="connsiteX0" fmla="*/ 0 w 1297283"/>
              <a:gd name="connsiteY0" fmla="*/ 385851 h 1488454"/>
              <a:gd name="connsiteX1" fmla="*/ 615595 w 1297283"/>
              <a:gd name="connsiteY1" fmla="*/ 0 h 1488454"/>
              <a:gd name="connsiteX2" fmla="*/ 1281763 w 1297283"/>
              <a:gd name="connsiteY2" fmla="*/ 397669 h 1488454"/>
              <a:gd name="connsiteX3" fmla="*/ 1297283 w 1297283"/>
              <a:gd name="connsiteY3" fmla="*/ 1097844 h 1488454"/>
              <a:gd name="connsiteX4" fmla="*/ 624537 w 1297283"/>
              <a:gd name="connsiteY4" fmla="*/ 1488454 h 1488454"/>
              <a:gd name="connsiteX5" fmla="*/ 5996 w 1297283"/>
              <a:gd name="connsiteY5" fmla="*/ 1095549 h 1488454"/>
              <a:gd name="connsiteX6" fmla="*/ 0 w 1297283"/>
              <a:gd name="connsiteY6" fmla="*/ 385851 h 1488454"/>
              <a:gd name="connsiteX0" fmla="*/ 0 w 1281763"/>
              <a:gd name="connsiteY0" fmla="*/ 385851 h 1488454"/>
              <a:gd name="connsiteX1" fmla="*/ 615595 w 1281763"/>
              <a:gd name="connsiteY1" fmla="*/ 0 h 1488454"/>
              <a:gd name="connsiteX2" fmla="*/ 1281763 w 1281763"/>
              <a:gd name="connsiteY2" fmla="*/ 397669 h 1488454"/>
              <a:gd name="connsiteX3" fmla="*/ 1275851 w 1281763"/>
              <a:gd name="connsiteY3" fmla="*/ 1095463 h 1488454"/>
              <a:gd name="connsiteX4" fmla="*/ 624537 w 1281763"/>
              <a:gd name="connsiteY4" fmla="*/ 1488454 h 1488454"/>
              <a:gd name="connsiteX5" fmla="*/ 5996 w 1281763"/>
              <a:gd name="connsiteY5" fmla="*/ 1095549 h 1488454"/>
              <a:gd name="connsiteX6" fmla="*/ 0 w 1281763"/>
              <a:gd name="connsiteY6" fmla="*/ 385851 h 1488454"/>
              <a:gd name="connsiteX0" fmla="*/ 0 w 1281763"/>
              <a:gd name="connsiteY0" fmla="*/ 388233 h 1490836"/>
              <a:gd name="connsiteX1" fmla="*/ 622739 w 1281763"/>
              <a:gd name="connsiteY1" fmla="*/ 0 h 1490836"/>
              <a:gd name="connsiteX2" fmla="*/ 1281763 w 1281763"/>
              <a:gd name="connsiteY2" fmla="*/ 400051 h 1490836"/>
              <a:gd name="connsiteX3" fmla="*/ 1275851 w 1281763"/>
              <a:gd name="connsiteY3" fmla="*/ 1097845 h 1490836"/>
              <a:gd name="connsiteX4" fmla="*/ 624537 w 1281763"/>
              <a:gd name="connsiteY4" fmla="*/ 1490836 h 1490836"/>
              <a:gd name="connsiteX5" fmla="*/ 5996 w 1281763"/>
              <a:gd name="connsiteY5" fmla="*/ 1097931 h 1490836"/>
              <a:gd name="connsiteX6" fmla="*/ 0 w 1281763"/>
              <a:gd name="connsiteY6" fmla="*/ 388233 h 1490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763" h="1490836">
                <a:moveTo>
                  <a:pt x="0" y="388233"/>
                </a:moveTo>
                <a:lnTo>
                  <a:pt x="622739" y="0"/>
                </a:lnTo>
                <a:lnTo>
                  <a:pt x="1281763" y="400051"/>
                </a:lnTo>
                <a:cubicBezTo>
                  <a:pt x="1279792" y="632649"/>
                  <a:pt x="1277822" y="865247"/>
                  <a:pt x="1275851" y="1097845"/>
                </a:cubicBezTo>
                <a:lnTo>
                  <a:pt x="624537" y="1490836"/>
                </a:lnTo>
                <a:lnTo>
                  <a:pt x="5996" y="1097931"/>
                </a:lnTo>
                <a:cubicBezTo>
                  <a:pt x="3997" y="861365"/>
                  <a:pt x="1999" y="624799"/>
                  <a:pt x="0" y="3882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243611" y="1276575"/>
            <a:ext cx="1548000" cy="1800000"/>
          </a:xfrm>
          <a:custGeom>
            <a:avLst/>
            <a:gdLst>
              <a:gd name="connsiteX0" fmla="*/ 0 w 1440160"/>
              <a:gd name="connsiteY0" fmla="*/ 626356 h 1252711"/>
              <a:gd name="connsiteX1" fmla="*/ 313178 w 1440160"/>
              <a:gd name="connsiteY1" fmla="*/ 0 h 1252711"/>
              <a:gd name="connsiteX2" fmla="*/ 1126982 w 1440160"/>
              <a:gd name="connsiteY2" fmla="*/ 0 h 1252711"/>
              <a:gd name="connsiteX3" fmla="*/ 1440160 w 1440160"/>
              <a:gd name="connsiteY3" fmla="*/ 626356 h 1252711"/>
              <a:gd name="connsiteX4" fmla="*/ 1126982 w 1440160"/>
              <a:gd name="connsiteY4" fmla="*/ 1252711 h 1252711"/>
              <a:gd name="connsiteX5" fmla="*/ 313178 w 1440160"/>
              <a:gd name="connsiteY5" fmla="*/ 1252711 h 1252711"/>
              <a:gd name="connsiteX6" fmla="*/ 0 w 1440160"/>
              <a:gd name="connsiteY6" fmla="*/ 626356 h 1252711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126982 w 1440160"/>
              <a:gd name="connsiteY2" fmla="*/ 119063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379395 w 1440160"/>
              <a:gd name="connsiteY2" fmla="*/ 409576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379395"/>
              <a:gd name="connsiteY0" fmla="*/ 745419 h 1371774"/>
              <a:gd name="connsiteX1" fmla="*/ 679890 w 1379395"/>
              <a:gd name="connsiteY1" fmla="*/ 0 h 1371774"/>
              <a:gd name="connsiteX2" fmla="*/ 1379395 w 1379395"/>
              <a:gd name="connsiteY2" fmla="*/ 409576 h 1371774"/>
              <a:gd name="connsiteX3" fmla="*/ 1340147 w 1379395"/>
              <a:gd name="connsiteY3" fmla="*/ 1102607 h 1371774"/>
              <a:gd name="connsiteX4" fmla="*/ 1126982 w 1379395"/>
              <a:gd name="connsiteY4" fmla="*/ 1371774 h 1371774"/>
              <a:gd name="connsiteX5" fmla="*/ 313178 w 1379395"/>
              <a:gd name="connsiteY5" fmla="*/ 1371774 h 1371774"/>
              <a:gd name="connsiteX6" fmla="*/ 0 w 1379395"/>
              <a:gd name="connsiteY6" fmla="*/ 745419 h 1371774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313178 w 1379395"/>
              <a:gd name="connsiteY5" fmla="*/ 1371774 h 1483692"/>
              <a:gd name="connsiteX6" fmla="*/ 0 w 1379395"/>
              <a:gd name="connsiteY6" fmla="*/ 745419 h 1483692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65528 w 1379395"/>
              <a:gd name="connsiteY5" fmla="*/ 1086024 h 1483692"/>
              <a:gd name="connsiteX6" fmla="*/ 0 w 1379395"/>
              <a:gd name="connsiteY6" fmla="*/ 745419 h 1483692"/>
              <a:gd name="connsiteX0" fmla="*/ 32104 w 1313867"/>
              <a:gd name="connsiteY0" fmla="*/ 385851 h 1483692"/>
              <a:gd name="connsiteX1" fmla="*/ 614362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3692"/>
              <a:gd name="connsiteX1" fmla="*/ 647699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409576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397669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29387"/>
              <a:gd name="connsiteY0" fmla="*/ 385851 h 1488454"/>
              <a:gd name="connsiteX1" fmla="*/ 647699 w 1329387"/>
              <a:gd name="connsiteY1" fmla="*/ 0 h 1488454"/>
              <a:gd name="connsiteX2" fmla="*/ 1313867 w 1329387"/>
              <a:gd name="connsiteY2" fmla="*/ 397669 h 1488454"/>
              <a:gd name="connsiteX3" fmla="*/ 1329387 w 1329387"/>
              <a:gd name="connsiteY3" fmla="*/ 1097844 h 1488454"/>
              <a:gd name="connsiteX4" fmla="*/ 656641 w 1329387"/>
              <a:gd name="connsiteY4" fmla="*/ 1488454 h 1488454"/>
              <a:gd name="connsiteX5" fmla="*/ 0 w 1329387"/>
              <a:gd name="connsiteY5" fmla="*/ 1086024 h 1488454"/>
              <a:gd name="connsiteX6" fmla="*/ 32104 w 1329387"/>
              <a:gd name="connsiteY6" fmla="*/ 385851 h 1488454"/>
              <a:gd name="connsiteX0" fmla="*/ 0 w 1297283"/>
              <a:gd name="connsiteY0" fmla="*/ 385851 h 1488454"/>
              <a:gd name="connsiteX1" fmla="*/ 615595 w 1297283"/>
              <a:gd name="connsiteY1" fmla="*/ 0 h 1488454"/>
              <a:gd name="connsiteX2" fmla="*/ 1281763 w 1297283"/>
              <a:gd name="connsiteY2" fmla="*/ 397669 h 1488454"/>
              <a:gd name="connsiteX3" fmla="*/ 1297283 w 1297283"/>
              <a:gd name="connsiteY3" fmla="*/ 1097844 h 1488454"/>
              <a:gd name="connsiteX4" fmla="*/ 624537 w 1297283"/>
              <a:gd name="connsiteY4" fmla="*/ 1488454 h 1488454"/>
              <a:gd name="connsiteX5" fmla="*/ 5996 w 1297283"/>
              <a:gd name="connsiteY5" fmla="*/ 1095549 h 1488454"/>
              <a:gd name="connsiteX6" fmla="*/ 0 w 1297283"/>
              <a:gd name="connsiteY6" fmla="*/ 385851 h 1488454"/>
              <a:gd name="connsiteX0" fmla="*/ 0 w 1281763"/>
              <a:gd name="connsiteY0" fmla="*/ 385851 h 1488454"/>
              <a:gd name="connsiteX1" fmla="*/ 615595 w 1281763"/>
              <a:gd name="connsiteY1" fmla="*/ 0 h 1488454"/>
              <a:gd name="connsiteX2" fmla="*/ 1281763 w 1281763"/>
              <a:gd name="connsiteY2" fmla="*/ 397669 h 1488454"/>
              <a:gd name="connsiteX3" fmla="*/ 1275851 w 1281763"/>
              <a:gd name="connsiteY3" fmla="*/ 1095463 h 1488454"/>
              <a:gd name="connsiteX4" fmla="*/ 624537 w 1281763"/>
              <a:gd name="connsiteY4" fmla="*/ 1488454 h 1488454"/>
              <a:gd name="connsiteX5" fmla="*/ 5996 w 1281763"/>
              <a:gd name="connsiteY5" fmla="*/ 1095549 h 1488454"/>
              <a:gd name="connsiteX6" fmla="*/ 0 w 1281763"/>
              <a:gd name="connsiteY6" fmla="*/ 385851 h 1488454"/>
              <a:gd name="connsiteX0" fmla="*/ 0 w 1281763"/>
              <a:gd name="connsiteY0" fmla="*/ 388233 h 1490836"/>
              <a:gd name="connsiteX1" fmla="*/ 622739 w 1281763"/>
              <a:gd name="connsiteY1" fmla="*/ 0 h 1490836"/>
              <a:gd name="connsiteX2" fmla="*/ 1281763 w 1281763"/>
              <a:gd name="connsiteY2" fmla="*/ 400051 h 1490836"/>
              <a:gd name="connsiteX3" fmla="*/ 1275851 w 1281763"/>
              <a:gd name="connsiteY3" fmla="*/ 1097845 h 1490836"/>
              <a:gd name="connsiteX4" fmla="*/ 624537 w 1281763"/>
              <a:gd name="connsiteY4" fmla="*/ 1490836 h 1490836"/>
              <a:gd name="connsiteX5" fmla="*/ 5996 w 1281763"/>
              <a:gd name="connsiteY5" fmla="*/ 1097931 h 1490836"/>
              <a:gd name="connsiteX6" fmla="*/ 0 w 1281763"/>
              <a:gd name="connsiteY6" fmla="*/ 388233 h 1490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763" h="1490836">
                <a:moveTo>
                  <a:pt x="0" y="388233"/>
                </a:moveTo>
                <a:lnTo>
                  <a:pt x="622739" y="0"/>
                </a:lnTo>
                <a:lnTo>
                  <a:pt x="1281763" y="400051"/>
                </a:lnTo>
                <a:cubicBezTo>
                  <a:pt x="1279792" y="632649"/>
                  <a:pt x="1277822" y="865247"/>
                  <a:pt x="1275851" y="1097845"/>
                </a:cubicBezTo>
                <a:lnTo>
                  <a:pt x="624537" y="1490836"/>
                </a:lnTo>
                <a:lnTo>
                  <a:pt x="5996" y="1097931"/>
                </a:lnTo>
                <a:cubicBezTo>
                  <a:pt x="3997" y="861365"/>
                  <a:pt x="1999" y="624799"/>
                  <a:pt x="0" y="3882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515419" y="1276575"/>
            <a:ext cx="1548000" cy="1800000"/>
          </a:xfrm>
          <a:custGeom>
            <a:avLst/>
            <a:gdLst>
              <a:gd name="connsiteX0" fmla="*/ 0 w 1440160"/>
              <a:gd name="connsiteY0" fmla="*/ 626356 h 1252711"/>
              <a:gd name="connsiteX1" fmla="*/ 313178 w 1440160"/>
              <a:gd name="connsiteY1" fmla="*/ 0 h 1252711"/>
              <a:gd name="connsiteX2" fmla="*/ 1126982 w 1440160"/>
              <a:gd name="connsiteY2" fmla="*/ 0 h 1252711"/>
              <a:gd name="connsiteX3" fmla="*/ 1440160 w 1440160"/>
              <a:gd name="connsiteY3" fmla="*/ 626356 h 1252711"/>
              <a:gd name="connsiteX4" fmla="*/ 1126982 w 1440160"/>
              <a:gd name="connsiteY4" fmla="*/ 1252711 h 1252711"/>
              <a:gd name="connsiteX5" fmla="*/ 313178 w 1440160"/>
              <a:gd name="connsiteY5" fmla="*/ 1252711 h 1252711"/>
              <a:gd name="connsiteX6" fmla="*/ 0 w 1440160"/>
              <a:gd name="connsiteY6" fmla="*/ 626356 h 1252711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126982 w 1440160"/>
              <a:gd name="connsiteY2" fmla="*/ 119063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440160"/>
              <a:gd name="connsiteY0" fmla="*/ 745419 h 1371774"/>
              <a:gd name="connsiteX1" fmla="*/ 679890 w 1440160"/>
              <a:gd name="connsiteY1" fmla="*/ 0 h 1371774"/>
              <a:gd name="connsiteX2" fmla="*/ 1379395 w 1440160"/>
              <a:gd name="connsiteY2" fmla="*/ 409576 h 1371774"/>
              <a:gd name="connsiteX3" fmla="*/ 1440160 w 1440160"/>
              <a:gd name="connsiteY3" fmla="*/ 745419 h 1371774"/>
              <a:gd name="connsiteX4" fmla="*/ 1126982 w 1440160"/>
              <a:gd name="connsiteY4" fmla="*/ 1371774 h 1371774"/>
              <a:gd name="connsiteX5" fmla="*/ 313178 w 1440160"/>
              <a:gd name="connsiteY5" fmla="*/ 1371774 h 1371774"/>
              <a:gd name="connsiteX6" fmla="*/ 0 w 1440160"/>
              <a:gd name="connsiteY6" fmla="*/ 745419 h 1371774"/>
              <a:gd name="connsiteX0" fmla="*/ 0 w 1379395"/>
              <a:gd name="connsiteY0" fmla="*/ 745419 h 1371774"/>
              <a:gd name="connsiteX1" fmla="*/ 679890 w 1379395"/>
              <a:gd name="connsiteY1" fmla="*/ 0 h 1371774"/>
              <a:gd name="connsiteX2" fmla="*/ 1379395 w 1379395"/>
              <a:gd name="connsiteY2" fmla="*/ 409576 h 1371774"/>
              <a:gd name="connsiteX3" fmla="*/ 1340147 w 1379395"/>
              <a:gd name="connsiteY3" fmla="*/ 1102607 h 1371774"/>
              <a:gd name="connsiteX4" fmla="*/ 1126982 w 1379395"/>
              <a:gd name="connsiteY4" fmla="*/ 1371774 h 1371774"/>
              <a:gd name="connsiteX5" fmla="*/ 313178 w 1379395"/>
              <a:gd name="connsiteY5" fmla="*/ 1371774 h 1371774"/>
              <a:gd name="connsiteX6" fmla="*/ 0 w 1379395"/>
              <a:gd name="connsiteY6" fmla="*/ 745419 h 1371774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313178 w 1379395"/>
              <a:gd name="connsiteY5" fmla="*/ 1371774 h 1483692"/>
              <a:gd name="connsiteX6" fmla="*/ 0 w 1379395"/>
              <a:gd name="connsiteY6" fmla="*/ 745419 h 1483692"/>
              <a:gd name="connsiteX0" fmla="*/ 0 w 1379395"/>
              <a:gd name="connsiteY0" fmla="*/ 745419 h 1483692"/>
              <a:gd name="connsiteX1" fmla="*/ 679890 w 1379395"/>
              <a:gd name="connsiteY1" fmla="*/ 0 h 1483692"/>
              <a:gd name="connsiteX2" fmla="*/ 1379395 w 1379395"/>
              <a:gd name="connsiteY2" fmla="*/ 409576 h 1483692"/>
              <a:gd name="connsiteX3" fmla="*/ 1340147 w 1379395"/>
              <a:gd name="connsiteY3" fmla="*/ 1102607 h 1483692"/>
              <a:gd name="connsiteX4" fmla="*/ 757888 w 1379395"/>
              <a:gd name="connsiteY4" fmla="*/ 1483692 h 1483692"/>
              <a:gd name="connsiteX5" fmla="*/ 65528 w 1379395"/>
              <a:gd name="connsiteY5" fmla="*/ 1086024 h 1483692"/>
              <a:gd name="connsiteX6" fmla="*/ 0 w 1379395"/>
              <a:gd name="connsiteY6" fmla="*/ 745419 h 1483692"/>
              <a:gd name="connsiteX0" fmla="*/ 32104 w 1313867"/>
              <a:gd name="connsiteY0" fmla="*/ 385851 h 1483692"/>
              <a:gd name="connsiteX1" fmla="*/ 614362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3692"/>
              <a:gd name="connsiteX1" fmla="*/ 647699 w 1313867"/>
              <a:gd name="connsiteY1" fmla="*/ 0 h 1483692"/>
              <a:gd name="connsiteX2" fmla="*/ 1313867 w 1313867"/>
              <a:gd name="connsiteY2" fmla="*/ 409576 h 1483692"/>
              <a:gd name="connsiteX3" fmla="*/ 1274619 w 1313867"/>
              <a:gd name="connsiteY3" fmla="*/ 1102607 h 1483692"/>
              <a:gd name="connsiteX4" fmla="*/ 692360 w 1313867"/>
              <a:gd name="connsiteY4" fmla="*/ 1483692 h 1483692"/>
              <a:gd name="connsiteX5" fmla="*/ 0 w 1313867"/>
              <a:gd name="connsiteY5" fmla="*/ 1086024 h 1483692"/>
              <a:gd name="connsiteX6" fmla="*/ 32104 w 1313867"/>
              <a:gd name="connsiteY6" fmla="*/ 385851 h 1483692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409576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13867"/>
              <a:gd name="connsiteY0" fmla="*/ 385851 h 1488454"/>
              <a:gd name="connsiteX1" fmla="*/ 647699 w 1313867"/>
              <a:gd name="connsiteY1" fmla="*/ 0 h 1488454"/>
              <a:gd name="connsiteX2" fmla="*/ 1313867 w 1313867"/>
              <a:gd name="connsiteY2" fmla="*/ 397669 h 1488454"/>
              <a:gd name="connsiteX3" fmla="*/ 1274619 w 1313867"/>
              <a:gd name="connsiteY3" fmla="*/ 1102607 h 1488454"/>
              <a:gd name="connsiteX4" fmla="*/ 656641 w 1313867"/>
              <a:gd name="connsiteY4" fmla="*/ 1488454 h 1488454"/>
              <a:gd name="connsiteX5" fmla="*/ 0 w 1313867"/>
              <a:gd name="connsiteY5" fmla="*/ 1086024 h 1488454"/>
              <a:gd name="connsiteX6" fmla="*/ 32104 w 1313867"/>
              <a:gd name="connsiteY6" fmla="*/ 385851 h 1488454"/>
              <a:gd name="connsiteX0" fmla="*/ 32104 w 1329387"/>
              <a:gd name="connsiteY0" fmla="*/ 385851 h 1488454"/>
              <a:gd name="connsiteX1" fmla="*/ 647699 w 1329387"/>
              <a:gd name="connsiteY1" fmla="*/ 0 h 1488454"/>
              <a:gd name="connsiteX2" fmla="*/ 1313867 w 1329387"/>
              <a:gd name="connsiteY2" fmla="*/ 397669 h 1488454"/>
              <a:gd name="connsiteX3" fmla="*/ 1329387 w 1329387"/>
              <a:gd name="connsiteY3" fmla="*/ 1097844 h 1488454"/>
              <a:gd name="connsiteX4" fmla="*/ 656641 w 1329387"/>
              <a:gd name="connsiteY4" fmla="*/ 1488454 h 1488454"/>
              <a:gd name="connsiteX5" fmla="*/ 0 w 1329387"/>
              <a:gd name="connsiteY5" fmla="*/ 1086024 h 1488454"/>
              <a:gd name="connsiteX6" fmla="*/ 32104 w 1329387"/>
              <a:gd name="connsiteY6" fmla="*/ 385851 h 1488454"/>
              <a:gd name="connsiteX0" fmla="*/ 0 w 1297283"/>
              <a:gd name="connsiteY0" fmla="*/ 385851 h 1488454"/>
              <a:gd name="connsiteX1" fmla="*/ 615595 w 1297283"/>
              <a:gd name="connsiteY1" fmla="*/ 0 h 1488454"/>
              <a:gd name="connsiteX2" fmla="*/ 1281763 w 1297283"/>
              <a:gd name="connsiteY2" fmla="*/ 397669 h 1488454"/>
              <a:gd name="connsiteX3" fmla="*/ 1297283 w 1297283"/>
              <a:gd name="connsiteY3" fmla="*/ 1097844 h 1488454"/>
              <a:gd name="connsiteX4" fmla="*/ 624537 w 1297283"/>
              <a:gd name="connsiteY4" fmla="*/ 1488454 h 1488454"/>
              <a:gd name="connsiteX5" fmla="*/ 5996 w 1297283"/>
              <a:gd name="connsiteY5" fmla="*/ 1095549 h 1488454"/>
              <a:gd name="connsiteX6" fmla="*/ 0 w 1297283"/>
              <a:gd name="connsiteY6" fmla="*/ 385851 h 1488454"/>
              <a:gd name="connsiteX0" fmla="*/ 0 w 1281763"/>
              <a:gd name="connsiteY0" fmla="*/ 385851 h 1488454"/>
              <a:gd name="connsiteX1" fmla="*/ 615595 w 1281763"/>
              <a:gd name="connsiteY1" fmla="*/ 0 h 1488454"/>
              <a:gd name="connsiteX2" fmla="*/ 1281763 w 1281763"/>
              <a:gd name="connsiteY2" fmla="*/ 397669 h 1488454"/>
              <a:gd name="connsiteX3" fmla="*/ 1275851 w 1281763"/>
              <a:gd name="connsiteY3" fmla="*/ 1095463 h 1488454"/>
              <a:gd name="connsiteX4" fmla="*/ 624537 w 1281763"/>
              <a:gd name="connsiteY4" fmla="*/ 1488454 h 1488454"/>
              <a:gd name="connsiteX5" fmla="*/ 5996 w 1281763"/>
              <a:gd name="connsiteY5" fmla="*/ 1095549 h 1488454"/>
              <a:gd name="connsiteX6" fmla="*/ 0 w 1281763"/>
              <a:gd name="connsiteY6" fmla="*/ 385851 h 1488454"/>
              <a:gd name="connsiteX0" fmla="*/ 0 w 1281763"/>
              <a:gd name="connsiteY0" fmla="*/ 388233 h 1490836"/>
              <a:gd name="connsiteX1" fmla="*/ 622739 w 1281763"/>
              <a:gd name="connsiteY1" fmla="*/ 0 h 1490836"/>
              <a:gd name="connsiteX2" fmla="*/ 1281763 w 1281763"/>
              <a:gd name="connsiteY2" fmla="*/ 400051 h 1490836"/>
              <a:gd name="connsiteX3" fmla="*/ 1275851 w 1281763"/>
              <a:gd name="connsiteY3" fmla="*/ 1097845 h 1490836"/>
              <a:gd name="connsiteX4" fmla="*/ 624537 w 1281763"/>
              <a:gd name="connsiteY4" fmla="*/ 1490836 h 1490836"/>
              <a:gd name="connsiteX5" fmla="*/ 5996 w 1281763"/>
              <a:gd name="connsiteY5" fmla="*/ 1097931 h 1490836"/>
              <a:gd name="connsiteX6" fmla="*/ 0 w 1281763"/>
              <a:gd name="connsiteY6" fmla="*/ 388233 h 1490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763" h="1490836">
                <a:moveTo>
                  <a:pt x="0" y="388233"/>
                </a:moveTo>
                <a:lnTo>
                  <a:pt x="622739" y="0"/>
                </a:lnTo>
                <a:lnTo>
                  <a:pt x="1281763" y="400051"/>
                </a:lnTo>
                <a:cubicBezTo>
                  <a:pt x="1279792" y="632649"/>
                  <a:pt x="1277822" y="865247"/>
                  <a:pt x="1275851" y="1097845"/>
                </a:cubicBezTo>
                <a:lnTo>
                  <a:pt x="624537" y="1490836"/>
                </a:lnTo>
                <a:lnTo>
                  <a:pt x="5996" y="1097931"/>
                </a:lnTo>
                <a:cubicBezTo>
                  <a:pt x="3997" y="861365"/>
                  <a:pt x="1999" y="624799"/>
                  <a:pt x="0" y="3882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4454467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0" y="3507854"/>
            <a:ext cx="9144000" cy="163564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pic>
        <p:nvPicPr>
          <p:cNvPr id="6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5225" y="1079005"/>
            <a:ext cx="3373328" cy="4085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566328" y="1217153"/>
            <a:ext cx="1945465" cy="30051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072291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123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8600" y="987574"/>
            <a:ext cx="6438182" cy="3274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 userDrawn="1"/>
        </p:nvSpPr>
        <p:spPr>
          <a:xfrm>
            <a:off x="233772" y="4262137"/>
            <a:ext cx="8676456" cy="54186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0339" y="1404993"/>
            <a:ext cx="3085597" cy="22818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8004172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24943D91-C407-41C1-8574-76661B571395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48065" y="1431235"/>
            <a:ext cx="2568434" cy="2280270"/>
          </a:xfrm>
          <a:custGeom>
            <a:avLst/>
            <a:gdLst>
              <a:gd name="connsiteX0" fmla="*/ 125450 w 2568434"/>
              <a:gd name="connsiteY0" fmla="*/ 111684 h 2280270"/>
              <a:gd name="connsiteX1" fmla="*/ 2442984 w 2568434"/>
              <a:gd name="connsiteY1" fmla="*/ 111684 h 2280270"/>
              <a:gd name="connsiteX2" fmla="*/ 2442984 w 2568434"/>
              <a:gd name="connsiteY2" fmla="*/ 2168586 h 2280270"/>
              <a:gd name="connsiteX3" fmla="*/ 125450 w 2568434"/>
              <a:gd name="connsiteY3" fmla="*/ 2168586 h 2280270"/>
              <a:gd name="connsiteX4" fmla="*/ 96085 w 2568434"/>
              <a:gd name="connsiteY4" fmla="*/ 82319 h 2280270"/>
              <a:gd name="connsiteX5" fmla="*/ 96085 w 2568434"/>
              <a:gd name="connsiteY5" fmla="*/ 2197951 h 2280270"/>
              <a:gd name="connsiteX6" fmla="*/ 2472349 w 2568434"/>
              <a:gd name="connsiteY6" fmla="*/ 2197951 h 2280270"/>
              <a:gd name="connsiteX7" fmla="*/ 2472349 w 2568434"/>
              <a:gd name="connsiteY7" fmla="*/ 82319 h 2280270"/>
              <a:gd name="connsiteX8" fmla="*/ 0 w 2568434"/>
              <a:gd name="connsiteY8" fmla="*/ 0 h 2280270"/>
              <a:gd name="connsiteX9" fmla="*/ 2568434 w 2568434"/>
              <a:gd name="connsiteY9" fmla="*/ 0 h 2280270"/>
              <a:gd name="connsiteX10" fmla="*/ 2568434 w 2568434"/>
              <a:gd name="connsiteY10" fmla="*/ 2280270 h 2280270"/>
              <a:gd name="connsiteX11" fmla="*/ 0 w 2568434"/>
              <a:gd name="connsiteY11" fmla="*/ 2280270 h 228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68434" h="2280270">
                <a:moveTo>
                  <a:pt x="125450" y="111684"/>
                </a:moveTo>
                <a:lnTo>
                  <a:pt x="2442984" y="111684"/>
                </a:lnTo>
                <a:lnTo>
                  <a:pt x="2442984" y="2168586"/>
                </a:lnTo>
                <a:lnTo>
                  <a:pt x="125450" y="2168586"/>
                </a:lnTo>
                <a:close/>
                <a:moveTo>
                  <a:pt x="96085" y="82319"/>
                </a:moveTo>
                <a:lnTo>
                  <a:pt x="96085" y="2197951"/>
                </a:lnTo>
                <a:lnTo>
                  <a:pt x="2472349" y="2197951"/>
                </a:lnTo>
                <a:lnTo>
                  <a:pt x="2472349" y="82319"/>
                </a:lnTo>
                <a:close/>
                <a:moveTo>
                  <a:pt x="0" y="0"/>
                </a:moveTo>
                <a:lnTo>
                  <a:pt x="2568434" y="0"/>
                </a:lnTo>
                <a:lnTo>
                  <a:pt x="2568434" y="2280270"/>
                </a:lnTo>
                <a:lnTo>
                  <a:pt x="0" y="22802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D19E2BEF-0357-4B60-8F97-1B4CBD18E02A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7704000" y="3703500"/>
            <a:ext cx="1440000" cy="1440000"/>
          </a:xfrm>
          <a:custGeom>
            <a:avLst/>
            <a:gdLst>
              <a:gd name="connsiteX0" fmla="*/ 125363 w 1440000"/>
              <a:gd name="connsiteY0" fmla="*/ 124056 h 1440000"/>
              <a:gd name="connsiteX1" fmla="*/ 1314637 w 1440000"/>
              <a:gd name="connsiteY1" fmla="*/ 124056 h 1440000"/>
              <a:gd name="connsiteX2" fmla="*/ 1314637 w 1440000"/>
              <a:gd name="connsiteY2" fmla="*/ 1315945 h 1440000"/>
              <a:gd name="connsiteX3" fmla="*/ 125363 w 1440000"/>
              <a:gd name="connsiteY3" fmla="*/ 1315945 h 1440000"/>
              <a:gd name="connsiteX4" fmla="*/ 92030 w 1440000"/>
              <a:gd name="connsiteY4" fmla="*/ 90723 h 1440000"/>
              <a:gd name="connsiteX5" fmla="*/ 92030 w 1440000"/>
              <a:gd name="connsiteY5" fmla="*/ 1349278 h 1440000"/>
              <a:gd name="connsiteX6" fmla="*/ 1347970 w 1440000"/>
              <a:gd name="connsiteY6" fmla="*/ 1349278 h 1440000"/>
              <a:gd name="connsiteX7" fmla="*/ 1347970 w 1440000"/>
              <a:gd name="connsiteY7" fmla="*/ 90723 h 1440000"/>
              <a:gd name="connsiteX8" fmla="*/ 0 w 1440000"/>
              <a:gd name="connsiteY8" fmla="*/ 0 h 1440000"/>
              <a:gd name="connsiteX9" fmla="*/ 1440000 w 1440000"/>
              <a:gd name="connsiteY9" fmla="*/ 0 h 1440000"/>
              <a:gd name="connsiteX10" fmla="*/ 1440000 w 1440000"/>
              <a:gd name="connsiteY10" fmla="*/ 1440000 h 1440000"/>
              <a:gd name="connsiteX11" fmla="*/ 0 w 1440000"/>
              <a:gd name="connsiteY11" fmla="*/ 144000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0000" h="1440000">
                <a:moveTo>
                  <a:pt x="125363" y="124056"/>
                </a:moveTo>
                <a:lnTo>
                  <a:pt x="1314637" y="124056"/>
                </a:lnTo>
                <a:lnTo>
                  <a:pt x="1314637" y="1315945"/>
                </a:lnTo>
                <a:lnTo>
                  <a:pt x="125363" y="1315945"/>
                </a:lnTo>
                <a:close/>
                <a:moveTo>
                  <a:pt x="92030" y="90723"/>
                </a:moveTo>
                <a:lnTo>
                  <a:pt x="92030" y="1349278"/>
                </a:lnTo>
                <a:lnTo>
                  <a:pt x="1347970" y="1349278"/>
                </a:lnTo>
                <a:lnTo>
                  <a:pt x="1347970" y="90723"/>
                </a:lnTo>
                <a:close/>
                <a:moveTo>
                  <a:pt x="0" y="0"/>
                </a:moveTo>
                <a:lnTo>
                  <a:pt x="1440000" y="0"/>
                </a:lnTo>
                <a:lnTo>
                  <a:pt x="1440000" y="1440000"/>
                </a:lnTo>
                <a:lnTo>
                  <a:pt x="0" y="1440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C69723CC-367A-47C2-9C98-4E37F9539DB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708064" y="0"/>
            <a:ext cx="1440000" cy="1440000"/>
          </a:xfrm>
          <a:custGeom>
            <a:avLst/>
            <a:gdLst>
              <a:gd name="connsiteX0" fmla="*/ 125363 w 1440000"/>
              <a:gd name="connsiteY0" fmla="*/ 124056 h 1440000"/>
              <a:gd name="connsiteX1" fmla="*/ 1314637 w 1440000"/>
              <a:gd name="connsiteY1" fmla="*/ 124056 h 1440000"/>
              <a:gd name="connsiteX2" fmla="*/ 1314637 w 1440000"/>
              <a:gd name="connsiteY2" fmla="*/ 1315945 h 1440000"/>
              <a:gd name="connsiteX3" fmla="*/ 125363 w 1440000"/>
              <a:gd name="connsiteY3" fmla="*/ 1315945 h 1440000"/>
              <a:gd name="connsiteX4" fmla="*/ 92030 w 1440000"/>
              <a:gd name="connsiteY4" fmla="*/ 90723 h 1440000"/>
              <a:gd name="connsiteX5" fmla="*/ 92030 w 1440000"/>
              <a:gd name="connsiteY5" fmla="*/ 1349278 h 1440000"/>
              <a:gd name="connsiteX6" fmla="*/ 1347970 w 1440000"/>
              <a:gd name="connsiteY6" fmla="*/ 1349278 h 1440000"/>
              <a:gd name="connsiteX7" fmla="*/ 1347970 w 1440000"/>
              <a:gd name="connsiteY7" fmla="*/ 90723 h 1440000"/>
              <a:gd name="connsiteX8" fmla="*/ 0 w 1440000"/>
              <a:gd name="connsiteY8" fmla="*/ 0 h 1440000"/>
              <a:gd name="connsiteX9" fmla="*/ 1440000 w 1440000"/>
              <a:gd name="connsiteY9" fmla="*/ 0 h 1440000"/>
              <a:gd name="connsiteX10" fmla="*/ 1440000 w 1440000"/>
              <a:gd name="connsiteY10" fmla="*/ 1440000 h 1440000"/>
              <a:gd name="connsiteX11" fmla="*/ 0 w 1440000"/>
              <a:gd name="connsiteY11" fmla="*/ 144000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0000" h="1440000">
                <a:moveTo>
                  <a:pt x="125363" y="124056"/>
                </a:moveTo>
                <a:lnTo>
                  <a:pt x="1314637" y="124056"/>
                </a:lnTo>
                <a:lnTo>
                  <a:pt x="1314637" y="1315945"/>
                </a:lnTo>
                <a:lnTo>
                  <a:pt x="125363" y="1315945"/>
                </a:lnTo>
                <a:close/>
                <a:moveTo>
                  <a:pt x="92030" y="90723"/>
                </a:moveTo>
                <a:lnTo>
                  <a:pt x="92030" y="1349278"/>
                </a:lnTo>
                <a:lnTo>
                  <a:pt x="1347970" y="1349278"/>
                </a:lnTo>
                <a:lnTo>
                  <a:pt x="1347970" y="90723"/>
                </a:lnTo>
                <a:close/>
                <a:moveTo>
                  <a:pt x="0" y="0"/>
                </a:moveTo>
                <a:lnTo>
                  <a:pt x="1440000" y="0"/>
                </a:lnTo>
                <a:lnTo>
                  <a:pt x="1440000" y="1440000"/>
                </a:lnTo>
                <a:lnTo>
                  <a:pt x="0" y="1440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6127517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30765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59704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143508" y="92609"/>
            <a:ext cx="8856984" cy="49582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32792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65584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983760" y="1347774"/>
            <a:ext cx="2160240" cy="18720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/>
          <p:cNvSpPr/>
          <p:nvPr userDrawn="1"/>
        </p:nvSpPr>
        <p:spPr>
          <a:xfrm>
            <a:off x="2328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Rectangle 12"/>
          <p:cNvSpPr/>
          <p:nvPr userDrawn="1"/>
        </p:nvSpPr>
        <p:spPr>
          <a:xfrm>
            <a:off x="4656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13"/>
          <p:cNvSpPr/>
          <p:nvPr userDrawn="1"/>
        </p:nvSpPr>
        <p:spPr>
          <a:xfrm>
            <a:off x="6984000" y="3219822"/>
            <a:ext cx="2160000" cy="15841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1596703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bg>
      <p:bgPr>
        <a:solidFill>
          <a:srgbClr val="FFCE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566505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4572000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3397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BC15B180-CBF0-499C-A764-95FA7614ACA6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6984000" y="-1"/>
            <a:ext cx="2160000" cy="5143501"/>
          </a:xfrm>
          <a:custGeom>
            <a:avLst/>
            <a:gdLst>
              <a:gd name="connsiteX0" fmla="*/ 0 w 2160000"/>
              <a:gd name="connsiteY0" fmla="*/ 1425596 h 5143501"/>
              <a:gd name="connsiteX1" fmla="*/ 651889 w 2160000"/>
              <a:gd name="connsiteY1" fmla="*/ 2077485 h 5143501"/>
              <a:gd name="connsiteX2" fmla="*/ 0 w 2160000"/>
              <a:gd name="connsiteY2" fmla="*/ 2729373 h 5143501"/>
              <a:gd name="connsiteX3" fmla="*/ 0 w 2160000"/>
              <a:gd name="connsiteY3" fmla="*/ 0 h 5143501"/>
              <a:gd name="connsiteX4" fmla="*/ 2160000 w 2160000"/>
              <a:gd name="connsiteY4" fmla="*/ 0 h 5143501"/>
              <a:gd name="connsiteX5" fmla="*/ 2160000 w 2160000"/>
              <a:gd name="connsiteY5" fmla="*/ 5143501 h 5143501"/>
              <a:gd name="connsiteX6" fmla="*/ 0 w 2160000"/>
              <a:gd name="connsiteY6" fmla="*/ 5143501 h 5143501"/>
              <a:gd name="connsiteX7" fmla="*/ 0 w 2160000"/>
              <a:gd name="connsiteY7" fmla="*/ 2856759 h 5143501"/>
              <a:gd name="connsiteX8" fmla="*/ 779274 w 2160000"/>
              <a:gd name="connsiteY8" fmla="*/ 2077485 h 5143501"/>
              <a:gd name="connsiteX9" fmla="*/ 0 w 2160000"/>
              <a:gd name="connsiteY9" fmla="*/ 129821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5143501">
                <a:moveTo>
                  <a:pt x="0" y="1425596"/>
                </a:moveTo>
                <a:lnTo>
                  <a:pt x="651889" y="2077485"/>
                </a:lnTo>
                <a:lnTo>
                  <a:pt x="0" y="2729373"/>
                </a:lnTo>
                <a:close/>
                <a:moveTo>
                  <a:pt x="0" y="0"/>
                </a:moveTo>
                <a:lnTo>
                  <a:pt x="2160000" y="0"/>
                </a:lnTo>
                <a:lnTo>
                  <a:pt x="2160000" y="5143501"/>
                </a:lnTo>
                <a:lnTo>
                  <a:pt x="0" y="5143501"/>
                </a:lnTo>
                <a:lnTo>
                  <a:pt x="0" y="2856759"/>
                </a:lnTo>
                <a:lnTo>
                  <a:pt x="779274" y="2077485"/>
                </a:lnTo>
                <a:lnTo>
                  <a:pt x="0" y="129821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1FA03D3A-E0EA-4B8F-B538-58CE5D4DB32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34004" y="2131318"/>
            <a:ext cx="2160000" cy="3012182"/>
          </a:xfrm>
          <a:custGeom>
            <a:avLst/>
            <a:gdLst>
              <a:gd name="connsiteX0" fmla="*/ 1563187 w 2160000"/>
              <a:gd name="connsiteY0" fmla="*/ 0 h 3012182"/>
              <a:gd name="connsiteX1" fmla="*/ 2160000 w 2160000"/>
              <a:gd name="connsiteY1" fmla="*/ 0 h 3012182"/>
              <a:gd name="connsiteX2" fmla="*/ 2160000 w 2160000"/>
              <a:gd name="connsiteY2" fmla="*/ 596813 h 3012182"/>
              <a:gd name="connsiteX3" fmla="*/ 0 w 2160000"/>
              <a:gd name="connsiteY3" fmla="*/ 0 h 3012182"/>
              <a:gd name="connsiteX4" fmla="*/ 1435802 w 2160000"/>
              <a:gd name="connsiteY4" fmla="*/ 0 h 3012182"/>
              <a:gd name="connsiteX5" fmla="*/ 2160000 w 2160000"/>
              <a:gd name="connsiteY5" fmla="*/ 724199 h 3012182"/>
              <a:gd name="connsiteX6" fmla="*/ 2160000 w 2160000"/>
              <a:gd name="connsiteY6" fmla="*/ 3012182 h 3012182"/>
              <a:gd name="connsiteX7" fmla="*/ 0 w 2160000"/>
              <a:gd name="connsiteY7" fmla="*/ 3012182 h 301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0000" h="3012182">
                <a:moveTo>
                  <a:pt x="1563187" y="0"/>
                </a:moveTo>
                <a:lnTo>
                  <a:pt x="2160000" y="0"/>
                </a:lnTo>
                <a:lnTo>
                  <a:pt x="2160000" y="596813"/>
                </a:lnTo>
                <a:close/>
                <a:moveTo>
                  <a:pt x="0" y="0"/>
                </a:moveTo>
                <a:lnTo>
                  <a:pt x="1435802" y="0"/>
                </a:lnTo>
                <a:lnTo>
                  <a:pt x="2160000" y="724199"/>
                </a:lnTo>
                <a:lnTo>
                  <a:pt x="2160000" y="3012182"/>
                </a:lnTo>
                <a:lnTo>
                  <a:pt x="0" y="30121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492000" y="2131318"/>
            <a:ext cx="1152008" cy="30121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1EBCCB12-3AC7-4A57-8E11-5324E7CB7D04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492000" y="-1"/>
            <a:ext cx="3393830" cy="2043485"/>
          </a:xfrm>
          <a:custGeom>
            <a:avLst/>
            <a:gdLst>
              <a:gd name="connsiteX0" fmla="*/ 3393830 w 3393830"/>
              <a:gd name="connsiteY0" fmla="*/ 1435011 h 2043485"/>
              <a:gd name="connsiteX1" fmla="*/ 3393830 w 3393830"/>
              <a:gd name="connsiteY1" fmla="*/ 2043485 h 2043485"/>
              <a:gd name="connsiteX2" fmla="*/ 2785356 w 3393830"/>
              <a:gd name="connsiteY2" fmla="*/ 2043485 h 2043485"/>
              <a:gd name="connsiteX3" fmla="*/ 0 w 3393830"/>
              <a:gd name="connsiteY3" fmla="*/ 0 h 2043485"/>
              <a:gd name="connsiteX4" fmla="*/ 3393830 w 3393830"/>
              <a:gd name="connsiteY4" fmla="*/ 0 h 2043485"/>
              <a:gd name="connsiteX5" fmla="*/ 3393830 w 3393830"/>
              <a:gd name="connsiteY5" fmla="*/ 1307626 h 2043485"/>
              <a:gd name="connsiteX6" fmla="*/ 2657971 w 3393830"/>
              <a:gd name="connsiteY6" fmla="*/ 2043485 h 2043485"/>
              <a:gd name="connsiteX7" fmla="*/ 0 w 3393830"/>
              <a:gd name="connsiteY7" fmla="*/ 2043485 h 204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93830" h="2043485">
                <a:moveTo>
                  <a:pt x="3393830" y="1435011"/>
                </a:moveTo>
                <a:lnTo>
                  <a:pt x="3393830" y="2043485"/>
                </a:lnTo>
                <a:lnTo>
                  <a:pt x="2785356" y="2043485"/>
                </a:lnTo>
                <a:close/>
                <a:moveTo>
                  <a:pt x="0" y="0"/>
                </a:moveTo>
                <a:lnTo>
                  <a:pt x="3393830" y="0"/>
                </a:lnTo>
                <a:lnTo>
                  <a:pt x="3393830" y="1307626"/>
                </a:lnTo>
                <a:lnTo>
                  <a:pt x="2657971" y="2043485"/>
                </a:lnTo>
                <a:lnTo>
                  <a:pt x="0" y="20434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578004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6F099B2E-9C61-4C91-AB24-AB7B70E2D2E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7301328" y="1495130"/>
            <a:ext cx="1840931" cy="3649326"/>
          </a:xfrm>
          <a:custGeom>
            <a:avLst/>
            <a:gdLst>
              <a:gd name="connsiteX0" fmla="*/ 540722 w 1840931"/>
              <a:gd name="connsiteY0" fmla="*/ 1288720 h 3649326"/>
              <a:gd name="connsiteX1" fmla="*/ 1084110 w 1840931"/>
              <a:gd name="connsiteY1" fmla="*/ 1832108 h 3649326"/>
              <a:gd name="connsiteX2" fmla="*/ 548200 w 1840931"/>
              <a:gd name="connsiteY2" fmla="*/ 2368018 h 3649326"/>
              <a:gd name="connsiteX3" fmla="*/ 0 w 1840931"/>
              <a:gd name="connsiteY3" fmla="*/ 1824663 h 3649326"/>
              <a:gd name="connsiteX4" fmla="*/ 1840931 w 1840931"/>
              <a:gd name="connsiteY4" fmla="*/ 0 h 3649326"/>
              <a:gd name="connsiteX5" fmla="*/ 1840931 w 1840931"/>
              <a:gd name="connsiteY5" fmla="*/ 3649326 h 3649326"/>
              <a:gd name="connsiteX6" fmla="*/ 609809 w 1840931"/>
              <a:gd name="connsiteY6" fmla="*/ 2429083 h 3649326"/>
              <a:gd name="connsiteX7" fmla="*/ 1206783 w 1840931"/>
              <a:gd name="connsiteY7" fmla="*/ 1832108 h 3649326"/>
              <a:gd name="connsiteX8" fmla="*/ 602331 w 1840931"/>
              <a:gd name="connsiteY8" fmla="*/ 1227655 h 364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0931" h="3649326">
                <a:moveTo>
                  <a:pt x="540722" y="1288720"/>
                </a:moveTo>
                <a:lnTo>
                  <a:pt x="1084110" y="1832108"/>
                </a:lnTo>
                <a:lnTo>
                  <a:pt x="548200" y="2368018"/>
                </a:lnTo>
                <a:lnTo>
                  <a:pt x="0" y="1824663"/>
                </a:lnTo>
                <a:close/>
                <a:moveTo>
                  <a:pt x="1840931" y="0"/>
                </a:moveTo>
                <a:lnTo>
                  <a:pt x="1840931" y="3649326"/>
                </a:lnTo>
                <a:lnTo>
                  <a:pt x="609809" y="2429083"/>
                </a:lnTo>
                <a:lnTo>
                  <a:pt x="1206783" y="1832108"/>
                </a:lnTo>
                <a:lnTo>
                  <a:pt x="602331" y="122765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그림 개체 틀 22">
            <a:extLst>
              <a:ext uri="{FF2B5EF4-FFF2-40B4-BE49-F238E27FC236}">
                <a16:creationId xmlns:a16="http://schemas.microsoft.com/office/drawing/2014/main" id="{02450FB2-6A00-42CF-B869-69B7A802C2C5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5476381" y="3386021"/>
            <a:ext cx="3530788" cy="1769004"/>
          </a:xfrm>
          <a:custGeom>
            <a:avLst/>
            <a:gdLst>
              <a:gd name="connsiteX0" fmla="*/ 2368610 w 3530788"/>
              <a:gd name="connsiteY0" fmla="*/ 604337 h 1769004"/>
              <a:gd name="connsiteX1" fmla="*/ 3530788 w 3530788"/>
              <a:gd name="connsiteY1" fmla="*/ 1761052 h 1769004"/>
              <a:gd name="connsiteX2" fmla="*/ 0 w 3530788"/>
              <a:gd name="connsiteY2" fmla="*/ 1769004 h 1769004"/>
              <a:gd name="connsiteX3" fmla="*/ 1159186 w 3530788"/>
              <a:gd name="connsiteY3" fmla="*/ 604826 h 1769004"/>
              <a:gd name="connsiteX4" fmla="*/ 1763653 w 3530788"/>
              <a:gd name="connsiteY4" fmla="*/ 1209294 h 1769004"/>
              <a:gd name="connsiteX5" fmla="*/ 1761418 w 3530788"/>
              <a:gd name="connsiteY5" fmla="*/ 0 h 1769004"/>
              <a:gd name="connsiteX6" fmla="*/ 2307129 w 3530788"/>
              <a:gd name="connsiteY6" fmla="*/ 543145 h 1769004"/>
              <a:gd name="connsiteX7" fmla="*/ 1763653 w 3530788"/>
              <a:gd name="connsiteY7" fmla="*/ 1086621 h 1769004"/>
              <a:gd name="connsiteX8" fmla="*/ 1220390 w 3530788"/>
              <a:gd name="connsiteY8" fmla="*/ 543358 h 176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30788" h="1769004">
                <a:moveTo>
                  <a:pt x="2368610" y="604337"/>
                </a:moveTo>
                <a:lnTo>
                  <a:pt x="3530788" y="1761052"/>
                </a:lnTo>
                <a:lnTo>
                  <a:pt x="0" y="1769004"/>
                </a:lnTo>
                <a:lnTo>
                  <a:pt x="1159186" y="604826"/>
                </a:lnTo>
                <a:lnTo>
                  <a:pt x="1763653" y="1209294"/>
                </a:lnTo>
                <a:close/>
                <a:moveTo>
                  <a:pt x="1761418" y="0"/>
                </a:moveTo>
                <a:lnTo>
                  <a:pt x="2307129" y="543145"/>
                </a:lnTo>
                <a:lnTo>
                  <a:pt x="1763653" y="1086621"/>
                </a:lnTo>
                <a:lnTo>
                  <a:pt x="1220390" y="5433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그림 개체 틀 21">
            <a:extLst>
              <a:ext uri="{FF2B5EF4-FFF2-40B4-BE49-F238E27FC236}">
                <a16:creationId xmlns:a16="http://schemas.microsoft.com/office/drawing/2014/main" id="{818F7804-9A99-482C-9BFA-8B2E895ADDDC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3491431" y="1495130"/>
            <a:ext cx="3681862" cy="3649326"/>
          </a:xfrm>
          <a:custGeom>
            <a:avLst/>
            <a:gdLst>
              <a:gd name="connsiteX0" fmla="*/ 3143876 w 3681862"/>
              <a:gd name="connsiteY0" fmla="*/ 1291431 h 3649326"/>
              <a:gd name="connsiteX1" fmla="*/ 3681862 w 3681862"/>
              <a:gd name="connsiteY1" fmla="*/ 1824663 h 3649326"/>
              <a:gd name="connsiteX2" fmla="*/ 3136398 w 3681862"/>
              <a:gd name="connsiteY2" fmla="*/ 2365307 h 3649326"/>
              <a:gd name="connsiteX3" fmla="*/ 2603199 w 3681862"/>
              <a:gd name="connsiteY3" fmla="*/ 1832108 h 3649326"/>
              <a:gd name="connsiteX4" fmla="*/ 1840931 w 3681862"/>
              <a:gd name="connsiteY4" fmla="*/ 0 h 3649326"/>
              <a:gd name="connsiteX5" fmla="*/ 3082267 w 3681862"/>
              <a:gd name="connsiteY5" fmla="*/ 1230367 h 3649326"/>
              <a:gd name="connsiteX6" fmla="*/ 2480526 w 3681862"/>
              <a:gd name="connsiteY6" fmla="*/ 1832108 h 3649326"/>
              <a:gd name="connsiteX7" fmla="*/ 3074789 w 3681862"/>
              <a:gd name="connsiteY7" fmla="*/ 2426371 h 3649326"/>
              <a:gd name="connsiteX8" fmla="*/ 1840931 w 3681862"/>
              <a:gd name="connsiteY8" fmla="*/ 3649326 h 3649326"/>
              <a:gd name="connsiteX9" fmla="*/ 0 w 3681862"/>
              <a:gd name="connsiteY9" fmla="*/ 1824663 h 364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1862" h="3649326">
                <a:moveTo>
                  <a:pt x="3143876" y="1291431"/>
                </a:moveTo>
                <a:lnTo>
                  <a:pt x="3681862" y="1824663"/>
                </a:lnTo>
                <a:lnTo>
                  <a:pt x="3136398" y="2365307"/>
                </a:lnTo>
                <a:lnTo>
                  <a:pt x="2603199" y="1832108"/>
                </a:lnTo>
                <a:close/>
                <a:moveTo>
                  <a:pt x="1840931" y="0"/>
                </a:moveTo>
                <a:lnTo>
                  <a:pt x="3082267" y="1230367"/>
                </a:lnTo>
                <a:lnTo>
                  <a:pt x="2480526" y="1832108"/>
                </a:lnTo>
                <a:lnTo>
                  <a:pt x="3074789" y="2426371"/>
                </a:lnTo>
                <a:lnTo>
                  <a:pt x="1840931" y="3649326"/>
                </a:lnTo>
                <a:lnTo>
                  <a:pt x="0" y="182466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1" name="그림 개체 틀 20">
            <a:extLst>
              <a:ext uri="{FF2B5EF4-FFF2-40B4-BE49-F238E27FC236}">
                <a16:creationId xmlns:a16="http://schemas.microsoft.com/office/drawing/2014/main" id="{59353D25-D7C0-4FC1-88CF-A55DAFC5690D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5396868" y="-11318"/>
            <a:ext cx="3681862" cy="3267664"/>
          </a:xfrm>
          <a:custGeom>
            <a:avLst/>
            <a:gdLst>
              <a:gd name="connsiteX0" fmla="*/ 1843166 w 3681862"/>
              <a:gd name="connsiteY0" fmla="*/ 2193152 h 3267664"/>
              <a:gd name="connsiteX1" fmla="*/ 2381694 w 3681862"/>
              <a:gd name="connsiteY1" fmla="*/ 2731680 h 3267664"/>
              <a:gd name="connsiteX2" fmla="*/ 1840931 w 3681862"/>
              <a:gd name="connsiteY2" fmla="*/ 3267664 h 3267664"/>
              <a:gd name="connsiteX3" fmla="*/ 1302413 w 3681862"/>
              <a:gd name="connsiteY3" fmla="*/ 2733905 h 3267664"/>
              <a:gd name="connsiteX4" fmla="*/ 1467221 w 3681862"/>
              <a:gd name="connsiteY4" fmla="*/ 0 h 3267664"/>
              <a:gd name="connsiteX5" fmla="*/ 2284092 w 3681862"/>
              <a:gd name="connsiteY5" fmla="*/ 19269 h 3267664"/>
              <a:gd name="connsiteX6" fmla="*/ 3681862 w 3681862"/>
              <a:gd name="connsiteY6" fmla="*/ 1443001 h 3267664"/>
              <a:gd name="connsiteX7" fmla="*/ 2443303 w 3681862"/>
              <a:gd name="connsiteY7" fmla="*/ 2670616 h 3267664"/>
              <a:gd name="connsiteX8" fmla="*/ 1843166 w 3681862"/>
              <a:gd name="connsiteY8" fmla="*/ 2070479 h 3267664"/>
              <a:gd name="connsiteX9" fmla="*/ 1240805 w 3681862"/>
              <a:gd name="connsiteY9" fmla="*/ 2672841 h 3267664"/>
              <a:gd name="connsiteX10" fmla="*/ 0 w 3681862"/>
              <a:gd name="connsiteY10" fmla="*/ 1443001 h 32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1862" h="3267664">
                <a:moveTo>
                  <a:pt x="1843166" y="2193152"/>
                </a:moveTo>
                <a:lnTo>
                  <a:pt x="2381694" y="2731680"/>
                </a:lnTo>
                <a:lnTo>
                  <a:pt x="1840931" y="3267664"/>
                </a:lnTo>
                <a:lnTo>
                  <a:pt x="1302413" y="2733905"/>
                </a:lnTo>
                <a:close/>
                <a:moveTo>
                  <a:pt x="1467221" y="0"/>
                </a:moveTo>
                <a:cubicBezTo>
                  <a:pt x="1832276" y="3773"/>
                  <a:pt x="1919036" y="-406"/>
                  <a:pt x="2284092" y="19269"/>
                </a:cubicBezTo>
                <a:lnTo>
                  <a:pt x="3681862" y="1443001"/>
                </a:lnTo>
                <a:lnTo>
                  <a:pt x="2443303" y="2670616"/>
                </a:lnTo>
                <a:lnTo>
                  <a:pt x="1843166" y="2070479"/>
                </a:lnTo>
                <a:lnTo>
                  <a:pt x="1240805" y="2672841"/>
                </a:lnTo>
                <a:lnTo>
                  <a:pt x="0" y="144300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768204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95536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95536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911680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1911680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736054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5736055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7252198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idx="21" hasCustomPrompt="1"/>
          </p:nvPr>
        </p:nvSpPr>
        <p:spPr>
          <a:xfrm>
            <a:off x="7252198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3427823" y="1275605"/>
            <a:ext cx="2232248" cy="352839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43811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361224368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Rounded Rectangle 16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403288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3998" cy="5143471"/>
            <a:chOff x="0" y="0"/>
            <a:chExt cx="9143998" cy="5143471"/>
          </a:xfrm>
        </p:grpSpPr>
        <p:sp>
          <p:nvSpPr>
            <p:cNvPr id="11" name="Google Shape;11;p2"/>
            <p:cNvSpPr/>
            <p:nvPr/>
          </p:nvSpPr>
          <p:spPr>
            <a:xfrm>
              <a:off x="7804386" y="3246725"/>
              <a:ext cx="1339607" cy="1788411"/>
            </a:xfrm>
            <a:custGeom>
              <a:avLst/>
              <a:gdLst/>
              <a:ahLst/>
              <a:cxnLst/>
              <a:rect l="l" t="t" r="r" b="b"/>
              <a:pathLst>
                <a:path w="12799" h="17087" extrusionOk="0">
                  <a:moveTo>
                    <a:pt x="2845" y="387"/>
                  </a:moveTo>
                  <a:lnTo>
                    <a:pt x="4801" y="1514"/>
                  </a:lnTo>
                  <a:lnTo>
                    <a:pt x="4790" y="1559"/>
                  </a:lnTo>
                  <a:lnTo>
                    <a:pt x="4790" y="1605"/>
                  </a:lnTo>
                  <a:lnTo>
                    <a:pt x="4790" y="1639"/>
                  </a:lnTo>
                  <a:lnTo>
                    <a:pt x="4801" y="1684"/>
                  </a:lnTo>
                  <a:lnTo>
                    <a:pt x="4824" y="1718"/>
                  </a:lnTo>
                  <a:lnTo>
                    <a:pt x="4847" y="1741"/>
                  </a:lnTo>
                  <a:lnTo>
                    <a:pt x="4869" y="1775"/>
                  </a:lnTo>
                  <a:lnTo>
                    <a:pt x="4904" y="1798"/>
                  </a:lnTo>
                  <a:lnTo>
                    <a:pt x="4938" y="1809"/>
                  </a:lnTo>
                  <a:lnTo>
                    <a:pt x="4983" y="1821"/>
                  </a:lnTo>
                  <a:lnTo>
                    <a:pt x="4983" y="4164"/>
                  </a:lnTo>
                  <a:lnTo>
                    <a:pt x="4915" y="4187"/>
                  </a:lnTo>
                  <a:lnTo>
                    <a:pt x="4869" y="4232"/>
                  </a:lnTo>
                  <a:lnTo>
                    <a:pt x="4824" y="4289"/>
                  </a:lnTo>
                  <a:lnTo>
                    <a:pt x="4813" y="4357"/>
                  </a:lnTo>
                  <a:lnTo>
                    <a:pt x="4824" y="4414"/>
                  </a:lnTo>
                  <a:lnTo>
                    <a:pt x="2822" y="5575"/>
                  </a:lnTo>
                  <a:lnTo>
                    <a:pt x="2788" y="5540"/>
                  </a:lnTo>
                  <a:lnTo>
                    <a:pt x="2742" y="5506"/>
                  </a:lnTo>
                  <a:lnTo>
                    <a:pt x="2697" y="5484"/>
                  </a:lnTo>
                  <a:lnTo>
                    <a:pt x="2583" y="5484"/>
                  </a:lnTo>
                  <a:lnTo>
                    <a:pt x="2526" y="5506"/>
                  </a:lnTo>
                  <a:lnTo>
                    <a:pt x="2481" y="5540"/>
                  </a:lnTo>
                  <a:lnTo>
                    <a:pt x="2446" y="5575"/>
                  </a:lnTo>
                  <a:lnTo>
                    <a:pt x="513" y="4460"/>
                  </a:lnTo>
                  <a:lnTo>
                    <a:pt x="524" y="4414"/>
                  </a:lnTo>
                  <a:lnTo>
                    <a:pt x="535" y="4357"/>
                  </a:lnTo>
                  <a:lnTo>
                    <a:pt x="524" y="4301"/>
                  </a:lnTo>
                  <a:lnTo>
                    <a:pt x="513" y="4255"/>
                  </a:lnTo>
                  <a:lnTo>
                    <a:pt x="490" y="4210"/>
                  </a:lnTo>
                  <a:lnTo>
                    <a:pt x="467" y="4175"/>
                  </a:lnTo>
                  <a:lnTo>
                    <a:pt x="422" y="4141"/>
                  </a:lnTo>
                  <a:lnTo>
                    <a:pt x="388" y="4119"/>
                  </a:lnTo>
                  <a:lnTo>
                    <a:pt x="342" y="4096"/>
                  </a:lnTo>
                  <a:lnTo>
                    <a:pt x="285" y="4084"/>
                  </a:lnTo>
                  <a:lnTo>
                    <a:pt x="285" y="1798"/>
                  </a:lnTo>
                  <a:lnTo>
                    <a:pt x="319" y="1787"/>
                  </a:lnTo>
                  <a:lnTo>
                    <a:pt x="353" y="1775"/>
                  </a:lnTo>
                  <a:lnTo>
                    <a:pt x="410" y="1730"/>
                  </a:lnTo>
                  <a:lnTo>
                    <a:pt x="456" y="1673"/>
                  </a:lnTo>
                  <a:lnTo>
                    <a:pt x="467" y="1639"/>
                  </a:lnTo>
                  <a:lnTo>
                    <a:pt x="467" y="1605"/>
                  </a:lnTo>
                  <a:lnTo>
                    <a:pt x="467" y="1559"/>
                  </a:lnTo>
                  <a:lnTo>
                    <a:pt x="456" y="1525"/>
                  </a:lnTo>
                  <a:lnTo>
                    <a:pt x="2424" y="387"/>
                  </a:lnTo>
                  <a:lnTo>
                    <a:pt x="2458" y="433"/>
                  </a:lnTo>
                  <a:lnTo>
                    <a:pt x="2515" y="467"/>
                  </a:lnTo>
                  <a:lnTo>
                    <a:pt x="2572" y="490"/>
                  </a:lnTo>
                  <a:lnTo>
                    <a:pt x="2640" y="501"/>
                  </a:lnTo>
                  <a:lnTo>
                    <a:pt x="2697" y="490"/>
                  </a:lnTo>
                  <a:lnTo>
                    <a:pt x="2765" y="467"/>
                  </a:lnTo>
                  <a:lnTo>
                    <a:pt x="2810" y="433"/>
                  </a:lnTo>
                  <a:lnTo>
                    <a:pt x="2845" y="387"/>
                  </a:lnTo>
                  <a:close/>
                  <a:moveTo>
                    <a:pt x="5165" y="4460"/>
                  </a:moveTo>
                  <a:lnTo>
                    <a:pt x="7179" y="5620"/>
                  </a:lnTo>
                  <a:lnTo>
                    <a:pt x="7167" y="5666"/>
                  </a:lnTo>
                  <a:lnTo>
                    <a:pt x="7156" y="5700"/>
                  </a:lnTo>
                  <a:lnTo>
                    <a:pt x="7167" y="5745"/>
                  </a:lnTo>
                  <a:lnTo>
                    <a:pt x="7179" y="5779"/>
                  </a:lnTo>
                  <a:lnTo>
                    <a:pt x="7190" y="5813"/>
                  </a:lnTo>
                  <a:lnTo>
                    <a:pt x="7213" y="5848"/>
                  </a:lnTo>
                  <a:lnTo>
                    <a:pt x="7247" y="5870"/>
                  </a:lnTo>
                  <a:lnTo>
                    <a:pt x="7281" y="5893"/>
                  </a:lnTo>
                  <a:lnTo>
                    <a:pt x="7315" y="5916"/>
                  </a:lnTo>
                  <a:lnTo>
                    <a:pt x="7349" y="5916"/>
                  </a:lnTo>
                  <a:lnTo>
                    <a:pt x="7349" y="8214"/>
                  </a:lnTo>
                  <a:lnTo>
                    <a:pt x="7304" y="8225"/>
                  </a:lnTo>
                  <a:lnTo>
                    <a:pt x="7258" y="8236"/>
                  </a:lnTo>
                  <a:lnTo>
                    <a:pt x="7224" y="8259"/>
                  </a:lnTo>
                  <a:lnTo>
                    <a:pt x="7190" y="8293"/>
                  </a:lnTo>
                  <a:lnTo>
                    <a:pt x="7167" y="8327"/>
                  </a:lnTo>
                  <a:lnTo>
                    <a:pt x="7144" y="8373"/>
                  </a:lnTo>
                  <a:lnTo>
                    <a:pt x="7133" y="8418"/>
                  </a:lnTo>
                  <a:lnTo>
                    <a:pt x="7122" y="8464"/>
                  </a:lnTo>
                  <a:lnTo>
                    <a:pt x="7133" y="8509"/>
                  </a:lnTo>
                  <a:lnTo>
                    <a:pt x="7144" y="8555"/>
                  </a:lnTo>
                  <a:lnTo>
                    <a:pt x="5154" y="9704"/>
                  </a:lnTo>
                  <a:lnTo>
                    <a:pt x="5120" y="9681"/>
                  </a:lnTo>
                  <a:lnTo>
                    <a:pt x="5086" y="9647"/>
                  </a:lnTo>
                  <a:lnTo>
                    <a:pt x="5051" y="9636"/>
                  </a:lnTo>
                  <a:lnTo>
                    <a:pt x="4960" y="9636"/>
                  </a:lnTo>
                  <a:lnTo>
                    <a:pt x="4926" y="9647"/>
                  </a:lnTo>
                  <a:lnTo>
                    <a:pt x="4892" y="9681"/>
                  </a:lnTo>
                  <a:lnTo>
                    <a:pt x="4858" y="9704"/>
                  </a:lnTo>
                  <a:lnTo>
                    <a:pt x="2810" y="8521"/>
                  </a:lnTo>
                  <a:lnTo>
                    <a:pt x="2822" y="8464"/>
                  </a:lnTo>
                  <a:lnTo>
                    <a:pt x="2810" y="8396"/>
                  </a:lnTo>
                  <a:lnTo>
                    <a:pt x="2776" y="8339"/>
                  </a:lnTo>
                  <a:lnTo>
                    <a:pt x="2719" y="8293"/>
                  </a:lnTo>
                  <a:lnTo>
                    <a:pt x="2663" y="8271"/>
                  </a:lnTo>
                  <a:lnTo>
                    <a:pt x="2663" y="5927"/>
                  </a:lnTo>
                  <a:lnTo>
                    <a:pt x="2697" y="5916"/>
                  </a:lnTo>
                  <a:lnTo>
                    <a:pt x="2742" y="5904"/>
                  </a:lnTo>
                  <a:lnTo>
                    <a:pt x="2776" y="5882"/>
                  </a:lnTo>
                  <a:lnTo>
                    <a:pt x="2799" y="5859"/>
                  </a:lnTo>
                  <a:lnTo>
                    <a:pt x="2822" y="5825"/>
                  </a:lnTo>
                  <a:lnTo>
                    <a:pt x="2845" y="5791"/>
                  </a:lnTo>
                  <a:lnTo>
                    <a:pt x="2856" y="5745"/>
                  </a:lnTo>
                  <a:lnTo>
                    <a:pt x="2856" y="5700"/>
                  </a:lnTo>
                  <a:lnTo>
                    <a:pt x="2856" y="5654"/>
                  </a:lnTo>
                  <a:lnTo>
                    <a:pt x="2845" y="5620"/>
                  </a:lnTo>
                  <a:lnTo>
                    <a:pt x="4847" y="4460"/>
                  </a:lnTo>
                  <a:lnTo>
                    <a:pt x="4881" y="4494"/>
                  </a:lnTo>
                  <a:lnTo>
                    <a:pt x="4915" y="4528"/>
                  </a:lnTo>
                  <a:lnTo>
                    <a:pt x="4960" y="4539"/>
                  </a:lnTo>
                  <a:lnTo>
                    <a:pt x="5006" y="4551"/>
                  </a:lnTo>
                  <a:lnTo>
                    <a:pt x="5051" y="4539"/>
                  </a:lnTo>
                  <a:lnTo>
                    <a:pt x="5097" y="4528"/>
                  </a:lnTo>
                  <a:lnTo>
                    <a:pt x="5131" y="4494"/>
                  </a:lnTo>
                  <a:lnTo>
                    <a:pt x="5165" y="4460"/>
                  </a:lnTo>
                  <a:close/>
                  <a:moveTo>
                    <a:pt x="7588" y="8600"/>
                  </a:moveTo>
                  <a:lnTo>
                    <a:pt x="9556" y="9738"/>
                  </a:lnTo>
                  <a:lnTo>
                    <a:pt x="9545" y="9772"/>
                  </a:lnTo>
                  <a:lnTo>
                    <a:pt x="9545" y="9806"/>
                  </a:lnTo>
                  <a:lnTo>
                    <a:pt x="9545" y="9852"/>
                  </a:lnTo>
                  <a:lnTo>
                    <a:pt x="9556" y="9886"/>
                  </a:lnTo>
                  <a:lnTo>
                    <a:pt x="9590" y="9943"/>
                  </a:lnTo>
                  <a:lnTo>
                    <a:pt x="9647" y="9988"/>
                  </a:lnTo>
                  <a:lnTo>
                    <a:pt x="9681" y="10011"/>
                  </a:lnTo>
                  <a:lnTo>
                    <a:pt x="9727" y="10011"/>
                  </a:lnTo>
                  <a:lnTo>
                    <a:pt x="9727" y="12332"/>
                  </a:lnTo>
                  <a:lnTo>
                    <a:pt x="9681" y="12332"/>
                  </a:lnTo>
                  <a:lnTo>
                    <a:pt x="9636" y="12354"/>
                  </a:lnTo>
                  <a:lnTo>
                    <a:pt x="9602" y="12377"/>
                  </a:lnTo>
                  <a:lnTo>
                    <a:pt x="9567" y="12400"/>
                  </a:lnTo>
                  <a:lnTo>
                    <a:pt x="9545" y="12434"/>
                  </a:lnTo>
                  <a:lnTo>
                    <a:pt x="9522" y="12479"/>
                  </a:lnTo>
                  <a:lnTo>
                    <a:pt x="9511" y="12525"/>
                  </a:lnTo>
                  <a:lnTo>
                    <a:pt x="9511" y="12570"/>
                  </a:lnTo>
                  <a:lnTo>
                    <a:pt x="9511" y="12616"/>
                  </a:lnTo>
                  <a:lnTo>
                    <a:pt x="9522" y="12661"/>
                  </a:lnTo>
                  <a:lnTo>
                    <a:pt x="7565" y="13788"/>
                  </a:lnTo>
                  <a:lnTo>
                    <a:pt x="7520" y="13753"/>
                  </a:lnTo>
                  <a:lnTo>
                    <a:pt x="7486" y="13719"/>
                  </a:lnTo>
                  <a:lnTo>
                    <a:pt x="7429" y="13697"/>
                  </a:lnTo>
                  <a:lnTo>
                    <a:pt x="7326" y="13697"/>
                  </a:lnTo>
                  <a:lnTo>
                    <a:pt x="7270" y="13719"/>
                  </a:lnTo>
                  <a:lnTo>
                    <a:pt x="7224" y="13753"/>
                  </a:lnTo>
                  <a:lnTo>
                    <a:pt x="7190" y="13788"/>
                  </a:lnTo>
                  <a:lnTo>
                    <a:pt x="5233" y="12661"/>
                  </a:lnTo>
                  <a:lnTo>
                    <a:pt x="5256" y="12616"/>
                  </a:lnTo>
                  <a:lnTo>
                    <a:pt x="5256" y="12570"/>
                  </a:lnTo>
                  <a:lnTo>
                    <a:pt x="5256" y="12514"/>
                  </a:lnTo>
                  <a:lnTo>
                    <a:pt x="5233" y="12479"/>
                  </a:lnTo>
                  <a:lnTo>
                    <a:pt x="5222" y="12434"/>
                  </a:lnTo>
                  <a:lnTo>
                    <a:pt x="5188" y="12400"/>
                  </a:lnTo>
                  <a:lnTo>
                    <a:pt x="5154" y="12366"/>
                  </a:lnTo>
                  <a:lnTo>
                    <a:pt x="5120" y="12343"/>
                  </a:lnTo>
                  <a:lnTo>
                    <a:pt x="5074" y="12332"/>
                  </a:lnTo>
                  <a:lnTo>
                    <a:pt x="5029" y="12320"/>
                  </a:lnTo>
                  <a:lnTo>
                    <a:pt x="5029" y="9988"/>
                  </a:lnTo>
                  <a:lnTo>
                    <a:pt x="5086" y="9965"/>
                  </a:lnTo>
                  <a:lnTo>
                    <a:pt x="5142" y="9931"/>
                  </a:lnTo>
                  <a:lnTo>
                    <a:pt x="5177" y="9874"/>
                  </a:lnTo>
                  <a:lnTo>
                    <a:pt x="5188" y="9806"/>
                  </a:lnTo>
                  <a:lnTo>
                    <a:pt x="5177" y="9749"/>
                  </a:lnTo>
                  <a:lnTo>
                    <a:pt x="7167" y="8600"/>
                  </a:lnTo>
                  <a:lnTo>
                    <a:pt x="7201" y="8646"/>
                  </a:lnTo>
                  <a:lnTo>
                    <a:pt x="7258" y="8680"/>
                  </a:lnTo>
                  <a:lnTo>
                    <a:pt x="7315" y="8703"/>
                  </a:lnTo>
                  <a:lnTo>
                    <a:pt x="7372" y="8714"/>
                  </a:lnTo>
                  <a:lnTo>
                    <a:pt x="7440" y="8703"/>
                  </a:lnTo>
                  <a:lnTo>
                    <a:pt x="7497" y="8680"/>
                  </a:lnTo>
                  <a:lnTo>
                    <a:pt x="7543" y="8646"/>
                  </a:lnTo>
                  <a:lnTo>
                    <a:pt x="7588" y="8600"/>
                  </a:lnTo>
                  <a:close/>
                  <a:moveTo>
                    <a:pt x="2788" y="8566"/>
                  </a:moveTo>
                  <a:lnTo>
                    <a:pt x="4835" y="9749"/>
                  </a:lnTo>
                  <a:lnTo>
                    <a:pt x="4824" y="9806"/>
                  </a:lnTo>
                  <a:lnTo>
                    <a:pt x="4835" y="9874"/>
                  </a:lnTo>
                  <a:lnTo>
                    <a:pt x="4869" y="9931"/>
                  </a:lnTo>
                  <a:lnTo>
                    <a:pt x="4926" y="9965"/>
                  </a:lnTo>
                  <a:lnTo>
                    <a:pt x="4983" y="9988"/>
                  </a:lnTo>
                  <a:lnTo>
                    <a:pt x="4983" y="12320"/>
                  </a:lnTo>
                  <a:lnTo>
                    <a:pt x="4938" y="12332"/>
                  </a:lnTo>
                  <a:lnTo>
                    <a:pt x="4892" y="12343"/>
                  </a:lnTo>
                  <a:lnTo>
                    <a:pt x="4858" y="12366"/>
                  </a:lnTo>
                  <a:lnTo>
                    <a:pt x="4824" y="12400"/>
                  </a:lnTo>
                  <a:lnTo>
                    <a:pt x="4790" y="12434"/>
                  </a:lnTo>
                  <a:lnTo>
                    <a:pt x="4778" y="12479"/>
                  </a:lnTo>
                  <a:lnTo>
                    <a:pt x="4756" y="12514"/>
                  </a:lnTo>
                  <a:lnTo>
                    <a:pt x="4756" y="12570"/>
                  </a:lnTo>
                  <a:lnTo>
                    <a:pt x="4767" y="12616"/>
                  </a:lnTo>
                  <a:lnTo>
                    <a:pt x="4778" y="12661"/>
                  </a:lnTo>
                  <a:lnTo>
                    <a:pt x="2776" y="13822"/>
                  </a:lnTo>
                  <a:lnTo>
                    <a:pt x="2754" y="13788"/>
                  </a:lnTo>
                  <a:lnTo>
                    <a:pt x="2719" y="13765"/>
                  </a:lnTo>
                  <a:lnTo>
                    <a:pt x="2674" y="13753"/>
                  </a:lnTo>
                  <a:lnTo>
                    <a:pt x="2640" y="13742"/>
                  </a:lnTo>
                  <a:lnTo>
                    <a:pt x="2594" y="13753"/>
                  </a:lnTo>
                  <a:lnTo>
                    <a:pt x="2560" y="13765"/>
                  </a:lnTo>
                  <a:lnTo>
                    <a:pt x="2526" y="13788"/>
                  </a:lnTo>
                  <a:lnTo>
                    <a:pt x="2492" y="13822"/>
                  </a:lnTo>
                  <a:lnTo>
                    <a:pt x="467" y="12650"/>
                  </a:lnTo>
                  <a:lnTo>
                    <a:pt x="479" y="12605"/>
                  </a:lnTo>
                  <a:lnTo>
                    <a:pt x="490" y="12570"/>
                  </a:lnTo>
                  <a:lnTo>
                    <a:pt x="479" y="12525"/>
                  </a:lnTo>
                  <a:lnTo>
                    <a:pt x="467" y="12491"/>
                  </a:lnTo>
                  <a:lnTo>
                    <a:pt x="456" y="12445"/>
                  </a:lnTo>
                  <a:lnTo>
                    <a:pt x="433" y="12423"/>
                  </a:lnTo>
                  <a:lnTo>
                    <a:pt x="399" y="12388"/>
                  </a:lnTo>
                  <a:lnTo>
                    <a:pt x="365" y="12377"/>
                  </a:lnTo>
                  <a:lnTo>
                    <a:pt x="331" y="12354"/>
                  </a:lnTo>
                  <a:lnTo>
                    <a:pt x="285" y="12354"/>
                  </a:lnTo>
                  <a:lnTo>
                    <a:pt x="285" y="9988"/>
                  </a:lnTo>
                  <a:lnTo>
                    <a:pt x="353" y="9965"/>
                  </a:lnTo>
                  <a:lnTo>
                    <a:pt x="399" y="9931"/>
                  </a:lnTo>
                  <a:lnTo>
                    <a:pt x="433" y="9874"/>
                  </a:lnTo>
                  <a:lnTo>
                    <a:pt x="444" y="9806"/>
                  </a:lnTo>
                  <a:lnTo>
                    <a:pt x="433" y="9749"/>
                  </a:lnTo>
                  <a:lnTo>
                    <a:pt x="2481" y="8566"/>
                  </a:lnTo>
                  <a:lnTo>
                    <a:pt x="2515" y="8600"/>
                  </a:lnTo>
                  <a:lnTo>
                    <a:pt x="2549" y="8623"/>
                  </a:lnTo>
                  <a:lnTo>
                    <a:pt x="2594" y="8646"/>
                  </a:lnTo>
                  <a:lnTo>
                    <a:pt x="2685" y="8646"/>
                  </a:lnTo>
                  <a:lnTo>
                    <a:pt x="2731" y="8623"/>
                  </a:lnTo>
                  <a:lnTo>
                    <a:pt x="2765" y="8600"/>
                  </a:lnTo>
                  <a:lnTo>
                    <a:pt x="2788" y="8566"/>
                  </a:lnTo>
                  <a:close/>
                  <a:moveTo>
                    <a:pt x="2583" y="1"/>
                  </a:moveTo>
                  <a:lnTo>
                    <a:pt x="2537" y="12"/>
                  </a:lnTo>
                  <a:lnTo>
                    <a:pt x="2492" y="35"/>
                  </a:lnTo>
                  <a:lnTo>
                    <a:pt x="2458" y="69"/>
                  </a:lnTo>
                  <a:lnTo>
                    <a:pt x="2424" y="114"/>
                  </a:lnTo>
                  <a:lnTo>
                    <a:pt x="2401" y="149"/>
                  </a:lnTo>
                  <a:lnTo>
                    <a:pt x="2390" y="194"/>
                  </a:lnTo>
                  <a:lnTo>
                    <a:pt x="2378" y="251"/>
                  </a:lnTo>
                  <a:lnTo>
                    <a:pt x="2390" y="296"/>
                  </a:lnTo>
                  <a:lnTo>
                    <a:pt x="2401" y="342"/>
                  </a:lnTo>
                  <a:lnTo>
                    <a:pt x="433" y="1479"/>
                  </a:lnTo>
                  <a:lnTo>
                    <a:pt x="399" y="1445"/>
                  </a:lnTo>
                  <a:lnTo>
                    <a:pt x="365" y="1423"/>
                  </a:lnTo>
                  <a:lnTo>
                    <a:pt x="319" y="1400"/>
                  </a:lnTo>
                  <a:lnTo>
                    <a:pt x="228" y="1400"/>
                  </a:lnTo>
                  <a:lnTo>
                    <a:pt x="194" y="1411"/>
                  </a:lnTo>
                  <a:lnTo>
                    <a:pt x="160" y="1434"/>
                  </a:lnTo>
                  <a:lnTo>
                    <a:pt x="126" y="1457"/>
                  </a:lnTo>
                  <a:lnTo>
                    <a:pt x="103" y="1491"/>
                  </a:lnTo>
                  <a:lnTo>
                    <a:pt x="80" y="1525"/>
                  </a:lnTo>
                  <a:lnTo>
                    <a:pt x="69" y="1559"/>
                  </a:lnTo>
                  <a:lnTo>
                    <a:pt x="69" y="1605"/>
                  </a:lnTo>
                  <a:lnTo>
                    <a:pt x="69" y="1639"/>
                  </a:lnTo>
                  <a:lnTo>
                    <a:pt x="80" y="1673"/>
                  </a:lnTo>
                  <a:lnTo>
                    <a:pt x="114" y="1730"/>
                  </a:lnTo>
                  <a:lnTo>
                    <a:pt x="171" y="1775"/>
                  </a:lnTo>
                  <a:lnTo>
                    <a:pt x="240" y="1798"/>
                  </a:lnTo>
                  <a:lnTo>
                    <a:pt x="240" y="4096"/>
                  </a:lnTo>
                  <a:lnTo>
                    <a:pt x="194" y="4096"/>
                  </a:lnTo>
                  <a:lnTo>
                    <a:pt x="149" y="4119"/>
                  </a:lnTo>
                  <a:lnTo>
                    <a:pt x="103" y="4141"/>
                  </a:lnTo>
                  <a:lnTo>
                    <a:pt x="69" y="4175"/>
                  </a:lnTo>
                  <a:lnTo>
                    <a:pt x="35" y="4210"/>
                  </a:lnTo>
                  <a:lnTo>
                    <a:pt x="23" y="4255"/>
                  </a:lnTo>
                  <a:lnTo>
                    <a:pt x="1" y="4301"/>
                  </a:lnTo>
                  <a:lnTo>
                    <a:pt x="1" y="4357"/>
                  </a:lnTo>
                  <a:lnTo>
                    <a:pt x="1" y="4414"/>
                  </a:lnTo>
                  <a:lnTo>
                    <a:pt x="23" y="4460"/>
                  </a:lnTo>
                  <a:lnTo>
                    <a:pt x="46" y="4505"/>
                  </a:lnTo>
                  <a:lnTo>
                    <a:pt x="80" y="4551"/>
                  </a:lnTo>
                  <a:lnTo>
                    <a:pt x="114" y="4574"/>
                  </a:lnTo>
                  <a:lnTo>
                    <a:pt x="160" y="4608"/>
                  </a:lnTo>
                  <a:lnTo>
                    <a:pt x="217" y="4619"/>
                  </a:lnTo>
                  <a:lnTo>
                    <a:pt x="331" y="4619"/>
                  </a:lnTo>
                  <a:lnTo>
                    <a:pt x="399" y="4585"/>
                  </a:lnTo>
                  <a:lnTo>
                    <a:pt x="444" y="4551"/>
                  </a:lnTo>
                  <a:lnTo>
                    <a:pt x="490" y="4505"/>
                  </a:lnTo>
                  <a:lnTo>
                    <a:pt x="2424" y="5620"/>
                  </a:lnTo>
                  <a:lnTo>
                    <a:pt x="2412" y="5666"/>
                  </a:lnTo>
                  <a:lnTo>
                    <a:pt x="2412" y="5700"/>
                  </a:lnTo>
                  <a:lnTo>
                    <a:pt x="2412" y="5745"/>
                  </a:lnTo>
                  <a:lnTo>
                    <a:pt x="2424" y="5779"/>
                  </a:lnTo>
                  <a:lnTo>
                    <a:pt x="2446" y="5825"/>
                  </a:lnTo>
                  <a:lnTo>
                    <a:pt x="2469" y="5848"/>
                  </a:lnTo>
                  <a:lnTo>
                    <a:pt x="2503" y="5882"/>
                  </a:lnTo>
                  <a:lnTo>
                    <a:pt x="2537" y="5904"/>
                  </a:lnTo>
                  <a:lnTo>
                    <a:pt x="2572" y="5916"/>
                  </a:lnTo>
                  <a:lnTo>
                    <a:pt x="2617" y="5927"/>
                  </a:lnTo>
                  <a:lnTo>
                    <a:pt x="2617" y="8271"/>
                  </a:lnTo>
                  <a:lnTo>
                    <a:pt x="2549" y="8293"/>
                  </a:lnTo>
                  <a:lnTo>
                    <a:pt x="2492" y="8339"/>
                  </a:lnTo>
                  <a:lnTo>
                    <a:pt x="2458" y="8396"/>
                  </a:lnTo>
                  <a:lnTo>
                    <a:pt x="2446" y="8464"/>
                  </a:lnTo>
                  <a:lnTo>
                    <a:pt x="2458" y="8521"/>
                  </a:lnTo>
                  <a:lnTo>
                    <a:pt x="410" y="9704"/>
                  </a:lnTo>
                  <a:lnTo>
                    <a:pt x="388" y="9681"/>
                  </a:lnTo>
                  <a:lnTo>
                    <a:pt x="353" y="9658"/>
                  </a:lnTo>
                  <a:lnTo>
                    <a:pt x="308" y="9636"/>
                  </a:lnTo>
                  <a:lnTo>
                    <a:pt x="228" y="9636"/>
                  </a:lnTo>
                  <a:lnTo>
                    <a:pt x="194" y="9647"/>
                  </a:lnTo>
                  <a:lnTo>
                    <a:pt x="137" y="9681"/>
                  </a:lnTo>
                  <a:lnTo>
                    <a:pt x="103" y="9738"/>
                  </a:lnTo>
                  <a:lnTo>
                    <a:pt x="92" y="9772"/>
                  </a:lnTo>
                  <a:lnTo>
                    <a:pt x="92" y="9806"/>
                  </a:lnTo>
                  <a:lnTo>
                    <a:pt x="103" y="9874"/>
                  </a:lnTo>
                  <a:lnTo>
                    <a:pt x="137" y="9920"/>
                  </a:lnTo>
                  <a:lnTo>
                    <a:pt x="183" y="9965"/>
                  </a:lnTo>
                  <a:lnTo>
                    <a:pt x="240" y="9977"/>
                  </a:lnTo>
                  <a:lnTo>
                    <a:pt x="240" y="12354"/>
                  </a:lnTo>
                  <a:lnTo>
                    <a:pt x="205" y="12354"/>
                  </a:lnTo>
                  <a:lnTo>
                    <a:pt x="160" y="12377"/>
                  </a:lnTo>
                  <a:lnTo>
                    <a:pt x="137" y="12400"/>
                  </a:lnTo>
                  <a:lnTo>
                    <a:pt x="103" y="12423"/>
                  </a:lnTo>
                  <a:lnTo>
                    <a:pt x="80" y="12457"/>
                  </a:lnTo>
                  <a:lnTo>
                    <a:pt x="58" y="12491"/>
                  </a:lnTo>
                  <a:lnTo>
                    <a:pt x="46" y="12525"/>
                  </a:lnTo>
                  <a:lnTo>
                    <a:pt x="46" y="12570"/>
                  </a:lnTo>
                  <a:lnTo>
                    <a:pt x="58" y="12616"/>
                  </a:lnTo>
                  <a:lnTo>
                    <a:pt x="69" y="12650"/>
                  </a:lnTo>
                  <a:lnTo>
                    <a:pt x="80" y="12684"/>
                  </a:lnTo>
                  <a:lnTo>
                    <a:pt x="114" y="12718"/>
                  </a:lnTo>
                  <a:lnTo>
                    <a:pt x="149" y="12752"/>
                  </a:lnTo>
                  <a:lnTo>
                    <a:pt x="183" y="12764"/>
                  </a:lnTo>
                  <a:lnTo>
                    <a:pt x="228" y="12787"/>
                  </a:lnTo>
                  <a:lnTo>
                    <a:pt x="262" y="12787"/>
                  </a:lnTo>
                  <a:lnTo>
                    <a:pt x="319" y="12775"/>
                  </a:lnTo>
                  <a:lnTo>
                    <a:pt x="376" y="12764"/>
                  </a:lnTo>
                  <a:lnTo>
                    <a:pt x="410" y="12730"/>
                  </a:lnTo>
                  <a:lnTo>
                    <a:pt x="444" y="12684"/>
                  </a:lnTo>
                  <a:lnTo>
                    <a:pt x="2481" y="13856"/>
                  </a:lnTo>
                  <a:lnTo>
                    <a:pt x="2469" y="13913"/>
                  </a:lnTo>
                  <a:lnTo>
                    <a:pt x="2469" y="13947"/>
                  </a:lnTo>
                  <a:lnTo>
                    <a:pt x="2481" y="13981"/>
                  </a:lnTo>
                  <a:lnTo>
                    <a:pt x="2515" y="14038"/>
                  </a:lnTo>
                  <a:lnTo>
                    <a:pt x="2572" y="14072"/>
                  </a:lnTo>
                  <a:lnTo>
                    <a:pt x="2606" y="14083"/>
                  </a:lnTo>
                  <a:lnTo>
                    <a:pt x="2674" y="14083"/>
                  </a:lnTo>
                  <a:lnTo>
                    <a:pt x="2697" y="14072"/>
                  </a:lnTo>
                  <a:lnTo>
                    <a:pt x="2754" y="14038"/>
                  </a:lnTo>
                  <a:lnTo>
                    <a:pt x="2788" y="13981"/>
                  </a:lnTo>
                  <a:lnTo>
                    <a:pt x="2799" y="13947"/>
                  </a:lnTo>
                  <a:lnTo>
                    <a:pt x="2810" y="13913"/>
                  </a:lnTo>
                  <a:lnTo>
                    <a:pt x="2799" y="13856"/>
                  </a:lnTo>
                  <a:lnTo>
                    <a:pt x="4801" y="12707"/>
                  </a:lnTo>
                  <a:lnTo>
                    <a:pt x="4835" y="12752"/>
                  </a:lnTo>
                  <a:lnTo>
                    <a:pt x="4881" y="12787"/>
                  </a:lnTo>
                  <a:lnTo>
                    <a:pt x="4938" y="12809"/>
                  </a:lnTo>
                  <a:lnTo>
                    <a:pt x="5006" y="12821"/>
                  </a:lnTo>
                  <a:lnTo>
                    <a:pt x="5074" y="12809"/>
                  </a:lnTo>
                  <a:lnTo>
                    <a:pt x="5131" y="12787"/>
                  </a:lnTo>
                  <a:lnTo>
                    <a:pt x="5177" y="12752"/>
                  </a:lnTo>
                  <a:lnTo>
                    <a:pt x="5211" y="12707"/>
                  </a:lnTo>
                  <a:lnTo>
                    <a:pt x="7167" y="13833"/>
                  </a:lnTo>
                  <a:lnTo>
                    <a:pt x="7156" y="13867"/>
                  </a:lnTo>
                  <a:lnTo>
                    <a:pt x="7156" y="13913"/>
                  </a:lnTo>
                  <a:lnTo>
                    <a:pt x="7156" y="13958"/>
                  </a:lnTo>
                  <a:lnTo>
                    <a:pt x="7179" y="14004"/>
                  </a:lnTo>
                  <a:lnTo>
                    <a:pt x="7190" y="14038"/>
                  </a:lnTo>
                  <a:lnTo>
                    <a:pt x="7224" y="14072"/>
                  </a:lnTo>
                  <a:lnTo>
                    <a:pt x="7258" y="14095"/>
                  </a:lnTo>
                  <a:lnTo>
                    <a:pt x="7292" y="14117"/>
                  </a:lnTo>
                  <a:lnTo>
                    <a:pt x="7338" y="14129"/>
                  </a:lnTo>
                  <a:lnTo>
                    <a:pt x="7417" y="14129"/>
                  </a:lnTo>
                  <a:lnTo>
                    <a:pt x="7463" y="14117"/>
                  </a:lnTo>
                  <a:lnTo>
                    <a:pt x="7497" y="14095"/>
                  </a:lnTo>
                  <a:lnTo>
                    <a:pt x="7531" y="14072"/>
                  </a:lnTo>
                  <a:lnTo>
                    <a:pt x="7554" y="14038"/>
                  </a:lnTo>
                  <a:lnTo>
                    <a:pt x="7577" y="14004"/>
                  </a:lnTo>
                  <a:lnTo>
                    <a:pt x="7588" y="13958"/>
                  </a:lnTo>
                  <a:lnTo>
                    <a:pt x="7600" y="13913"/>
                  </a:lnTo>
                  <a:lnTo>
                    <a:pt x="7588" y="13867"/>
                  </a:lnTo>
                  <a:lnTo>
                    <a:pt x="7577" y="13833"/>
                  </a:lnTo>
                  <a:lnTo>
                    <a:pt x="9545" y="12696"/>
                  </a:lnTo>
                  <a:lnTo>
                    <a:pt x="9579" y="12741"/>
                  </a:lnTo>
                  <a:lnTo>
                    <a:pt x="9624" y="12775"/>
                  </a:lnTo>
                  <a:lnTo>
                    <a:pt x="9681" y="12798"/>
                  </a:lnTo>
                  <a:lnTo>
                    <a:pt x="9749" y="12809"/>
                  </a:lnTo>
                  <a:lnTo>
                    <a:pt x="9806" y="12798"/>
                  </a:lnTo>
                  <a:lnTo>
                    <a:pt x="9863" y="12775"/>
                  </a:lnTo>
                  <a:lnTo>
                    <a:pt x="9909" y="12741"/>
                  </a:lnTo>
                  <a:lnTo>
                    <a:pt x="9954" y="12696"/>
                  </a:lnTo>
                  <a:lnTo>
                    <a:pt x="11888" y="13822"/>
                  </a:lnTo>
                  <a:lnTo>
                    <a:pt x="11877" y="13867"/>
                  </a:lnTo>
                  <a:lnTo>
                    <a:pt x="11877" y="13913"/>
                  </a:lnTo>
                  <a:lnTo>
                    <a:pt x="11877" y="13958"/>
                  </a:lnTo>
                  <a:lnTo>
                    <a:pt x="11888" y="14004"/>
                  </a:lnTo>
                  <a:lnTo>
                    <a:pt x="11911" y="14038"/>
                  </a:lnTo>
                  <a:lnTo>
                    <a:pt x="11934" y="14072"/>
                  </a:lnTo>
                  <a:lnTo>
                    <a:pt x="11968" y="14106"/>
                  </a:lnTo>
                  <a:lnTo>
                    <a:pt x="12002" y="14129"/>
                  </a:lnTo>
                  <a:lnTo>
                    <a:pt x="12047" y="14152"/>
                  </a:lnTo>
                  <a:lnTo>
                    <a:pt x="12093" y="14152"/>
                  </a:lnTo>
                  <a:lnTo>
                    <a:pt x="12093" y="16449"/>
                  </a:lnTo>
                  <a:lnTo>
                    <a:pt x="12047" y="16461"/>
                  </a:lnTo>
                  <a:lnTo>
                    <a:pt x="12013" y="16472"/>
                  </a:lnTo>
                  <a:lnTo>
                    <a:pt x="11979" y="16495"/>
                  </a:lnTo>
                  <a:lnTo>
                    <a:pt x="11956" y="16518"/>
                  </a:lnTo>
                  <a:lnTo>
                    <a:pt x="11922" y="16552"/>
                  </a:lnTo>
                  <a:lnTo>
                    <a:pt x="11911" y="16586"/>
                  </a:lnTo>
                  <a:lnTo>
                    <a:pt x="11899" y="16631"/>
                  </a:lnTo>
                  <a:lnTo>
                    <a:pt x="11888" y="16666"/>
                  </a:lnTo>
                  <a:lnTo>
                    <a:pt x="11899" y="16711"/>
                  </a:lnTo>
                  <a:lnTo>
                    <a:pt x="11911" y="16757"/>
                  </a:lnTo>
                  <a:lnTo>
                    <a:pt x="11934" y="16791"/>
                  </a:lnTo>
                  <a:lnTo>
                    <a:pt x="11956" y="16825"/>
                  </a:lnTo>
                  <a:lnTo>
                    <a:pt x="11990" y="16859"/>
                  </a:lnTo>
                  <a:lnTo>
                    <a:pt x="12025" y="16882"/>
                  </a:lnTo>
                  <a:lnTo>
                    <a:pt x="12070" y="16893"/>
                  </a:lnTo>
                  <a:lnTo>
                    <a:pt x="12116" y="16893"/>
                  </a:lnTo>
                  <a:lnTo>
                    <a:pt x="12172" y="16882"/>
                  </a:lnTo>
                  <a:lnTo>
                    <a:pt x="12218" y="16870"/>
                  </a:lnTo>
                  <a:lnTo>
                    <a:pt x="12263" y="16836"/>
                  </a:lnTo>
                  <a:lnTo>
                    <a:pt x="12298" y="16791"/>
                  </a:lnTo>
                  <a:lnTo>
                    <a:pt x="12798" y="17086"/>
                  </a:lnTo>
                  <a:lnTo>
                    <a:pt x="12798" y="17030"/>
                  </a:lnTo>
                  <a:lnTo>
                    <a:pt x="12320" y="16757"/>
                  </a:lnTo>
                  <a:lnTo>
                    <a:pt x="12332" y="16711"/>
                  </a:lnTo>
                  <a:lnTo>
                    <a:pt x="12343" y="16666"/>
                  </a:lnTo>
                  <a:lnTo>
                    <a:pt x="12332" y="16631"/>
                  </a:lnTo>
                  <a:lnTo>
                    <a:pt x="12320" y="16586"/>
                  </a:lnTo>
                  <a:lnTo>
                    <a:pt x="12309" y="16552"/>
                  </a:lnTo>
                  <a:lnTo>
                    <a:pt x="12286" y="16518"/>
                  </a:lnTo>
                  <a:lnTo>
                    <a:pt x="12252" y="16495"/>
                  </a:lnTo>
                  <a:lnTo>
                    <a:pt x="12218" y="16472"/>
                  </a:lnTo>
                  <a:lnTo>
                    <a:pt x="12184" y="16461"/>
                  </a:lnTo>
                  <a:lnTo>
                    <a:pt x="12138" y="16449"/>
                  </a:lnTo>
                  <a:lnTo>
                    <a:pt x="12138" y="14152"/>
                  </a:lnTo>
                  <a:lnTo>
                    <a:pt x="12184" y="14152"/>
                  </a:lnTo>
                  <a:lnTo>
                    <a:pt x="12229" y="14129"/>
                  </a:lnTo>
                  <a:lnTo>
                    <a:pt x="12263" y="14106"/>
                  </a:lnTo>
                  <a:lnTo>
                    <a:pt x="12298" y="14083"/>
                  </a:lnTo>
                  <a:lnTo>
                    <a:pt x="12320" y="14038"/>
                  </a:lnTo>
                  <a:lnTo>
                    <a:pt x="12343" y="14004"/>
                  </a:lnTo>
                  <a:lnTo>
                    <a:pt x="12354" y="13958"/>
                  </a:lnTo>
                  <a:lnTo>
                    <a:pt x="12366" y="13913"/>
                  </a:lnTo>
                  <a:lnTo>
                    <a:pt x="12354" y="13867"/>
                  </a:lnTo>
                  <a:lnTo>
                    <a:pt x="12343" y="13822"/>
                  </a:lnTo>
                  <a:lnTo>
                    <a:pt x="12798" y="13560"/>
                  </a:lnTo>
                  <a:lnTo>
                    <a:pt x="12798" y="13503"/>
                  </a:lnTo>
                  <a:lnTo>
                    <a:pt x="12320" y="13776"/>
                  </a:lnTo>
                  <a:lnTo>
                    <a:pt x="12286" y="13731"/>
                  </a:lnTo>
                  <a:lnTo>
                    <a:pt x="12229" y="13697"/>
                  </a:lnTo>
                  <a:lnTo>
                    <a:pt x="12184" y="13674"/>
                  </a:lnTo>
                  <a:lnTo>
                    <a:pt x="12059" y="13674"/>
                  </a:lnTo>
                  <a:lnTo>
                    <a:pt x="12002" y="13697"/>
                  </a:lnTo>
                  <a:lnTo>
                    <a:pt x="11956" y="13731"/>
                  </a:lnTo>
                  <a:lnTo>
                    <a:pt x="11911" y="13776"/>
                  </a:lnTo>
                  <a:lnTo>
                    <a:pt x="9966" y="12661"/>
                  </a:lnTo>
                  <a:lnTo>
                    <a:pt x="9988" y="12616"/>
                  </a:lnTo>
                  <a:lnTo>
                    <a:pt x="9988" y="12570"/>
                  </a:lnTo>
                  <a:lnTo>
                    <a:pt x="9988" y="12525"/>
                  </a:lnTo>
                  <a:lnTo>
                    <a:pt x="9977" y="12479"/>
                  </a:lnTo>
                  <a:lnTo>
                    <a:pt x="9954" y="12434"/>
                  </a:lnTo>
                  <a:lnTo>
                    <a:pt x="9920" y="12400"/>
                  </a:lnTo>
                  <a:lnTo>
                    <a:pt x="9897" y="12377"/>
                  </a:lnTo>
                  <a:lnTo>
                    <a:pt x="9852" y="12354"/>
                  </a:lnTo>
                  <a:lnTo>
                    <a:pt x="9818" y="12332"/>
                  </a:lnTo>
                  <a:lnTo>
                    <a:pt x="9772" y="12332"/>
                  </a:lnTo>
                  <a:lnTo>
                    <a:pt x="9772" y="10011"/>
                  </a:lnTo>
                  <a:lnTo>
                    <a:pt x="9806" y="10011"/>
                  </a:lnTo>
                  <a:lnTo>
                    <a:pt x="9840" y="9988"/>
                  </a:lnTo>
                  <a:lnTo>
                    <a:pt x="9897" y="9943"/>
                  </a:lnTo>
                  <a:lnTo>
                    <a:pt x="9943" y="9886"/>
                  </a:lnTo>
                  <a:lnTo>
                    <a:pt x="9954" y="9852"/>
                  </a:lnTo>
                  <a:lnTo>
                    <a:pt x="9954" y="9806"/>
                  </a:lnTo>
                  <a:lnTo>
                    <a:pt x="9954" y="9772"/>
                  </a:lnTo>
                  <a:lnTo>
                    <a:pt x="9943" y="9738"/>
                  </a:lnTo>
                  <a:lnTo>
                    <a:pt x="11979" y="8555"/>
                  </a:lnTo>
                  <a:lnTo>
                    <a:pt x="12002" y="8589"/>
                  </a:lnTo>
                  <a:lnTo>
                    <a:pt x="12036" y="8612"/>
                  </a:lnTo>
                  <a:lnTo>
                    <a:pt x="12081" y="8623"/>
                  </a:lnTo>
                  <a:lnTo>
                    <a:pt x="12161" y="8623"/>
                  </a:lnTo>
                  <a:lnTo>
                    <a:pt x="12195" y="8612"/>
                  </a:lnTo>
                  <a:lnTo>
                    <a:pt x="12229" y="8589"/>
                  </a:lnTo>
                  <a:lnTo>
                    <a:pt x="12252" y="8555"/>
                  </a:lnTo>
                  <a:lnTo>
                    <a:pt x="12798" y="8873"/>
                  </a:lnTo>
                  <a:lnTo>
                    <a:pt x="12798" y="8817"/>
                  </a:lnTo>
                  <a:lnTo>
                    <a:pt x="12275" y="8509"/>
                  </a:lnTo>
                  <a:lnTo>
                    <a:pt x="12286" y="8464"/>
                  </a:lnTo>
                  <a:lnTo>
                    <a:pt x="12263" y="8396"/>
                  </a:lnTo>
                  <a:lnTo>
                    <a:pt x="12229" y="8339"/>
                  </a:lnTo>
                  <a:lnTo>
                    <a:pt x="12184" y="8305"/>
                  </a:lnTo>
                  <a:lnTo>
                    <a:pt x="12116" y="8293"/>
                  </a:lnTo>
                  <a:lnTo>
                    <a:pt x="12047" y="8305"/>
                  </a:lnTo>
                  <a:lnTo>
                    <a:pt x="12002" y="8339"/>
                  </a:lnTo>
                  <a:lnTo>
                    <a:pt x="11968" y="8396"/>
                  </a:lnTo>
                  <a:lnTo>
                    <a:pt x="11956" y="8464"/>
                  </a:lnTo>
                  <a:lnTo>
                    <a:pt x="11956" y="8509"/>
                  </a:lnTo>
                  <a:lnTo>
                    <a:pt x="9920" y="9692"/>
                  </a:lnTo>
                  <a:lnTo>
                    <a:pt x="9886" y="9658"/>
                  </a:lnTo>
                  <a:lnTo>
                    <a:pt x="9840" y="9624"/>
                  </a:lnTo>
                  <a:lnTo>
                    <a:pt x="9795" y="9613"/>
                  </a:lnTo>
                  <a:lnTo>
                    <a:pt x="9749" y="9601"/>
                  </a:lnTo>
                  <a:lnTo>
                    <a:pt x="9693" y="9613"/>
                  </a:lnTo>
                  <a:lnTo>
                    <a:pt x="9647" y="9624"/>
                  </a:lnTo>
                  <a:lnTo>
                    <a:pt x="9613" y="9658"/>
                  </a:lnTo>
                  <a:lnTo>
                    <a:pt x="9579" y="9692"/>
                  </a:lnTo>
                  <a:lnTo>
                    <a:pt x="7611" y="8555"/>
                  </a:lnTo>
                  <a:lnTo>
                    <a:pt x="7622" y="8509"/>
                  </a:lnTo>
                  <a:lnTo>
                    <a:pt x="7634" y="8464"/>
                  </a:lnTo>
                  <a:lnTo>
                    <a:pt x="7622" y="8407"/>
                  </a:lnTo>
                  <a:lnTo>
                    <a:pt x="7611" y="8373"/>
                  </a:lnTo>
                  <a:lnTo>
                    <a:pt x="7588" y="8327"/>
                  </a:lnTo>
                  <a:lnTo>
                    <a:pt x="7565" y="8293"/>
                  </a:lnTo>
                  <a:lnTo>
                    <a:pt x="7531" y="8259"/>
                  </a:lnTo>
                  <a:lnTo>
                    <a:pt x="7486" y="8236"/>
                  </a:lnTo>
                  <a:lnTo>
                    <a:pt x="7440" y="8214"/>
                  </a:lnTo>
                  <a:lnTo>
                    <a:pt x="7395" y="8214"/>
                  </a:lnTo>
                  <a:lnTo>
                    <a:pt x="7395" y="5916"/>
                  </a:lnTo>
                  <a:lnTo>
                    <a:pt x="7440" y="5916"/>
                  </a:lnTo>
                  <a:lnTo>
                    <a:pt x="7474" y="5893"/>
                  </a:lnTo>
                  <a:lnTo>
                    <a:pt x="7509" y="5882"/>
                  </a:lnTo>
                  <a:lnTo>
                    <a:pt x="7543" y="5848"/>
                  </a:lnTo>
                  <a:lnTo>
                    <a:pt x="7565" y="5813"/>
                  </a:lnTo>
                  <a:lnTo>
                    <a:pt x="7577" y="5779"/>
                  </a:lnTo>
                  <a:lnTo>
                    <a:pt x="7588" y="5745"/>
                  </a:lnTo>
                  <a:lnTo>
                    <a:pt x="7600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54" y="5586"/>
                  </a:lnTo>
                  <a:lnTo>
                    <a:pt x="7531" y="5552"/>
                  </a:lnTo>
                  <a:lnTo>
                    <a:pt x="7497" y="5518"/>
                  </a:lnTo>
                  <a:lnTo>
                    <a:pt x="7463" y="5506"/>
                  </a:lnTo>
                  <a:lnTo>
                    <a:pt x="7417" y="5484"/>
                  </a:lnTo>
                  <a:lnTo>
                    <a:pt x="7372" y="5484"/>
                  </a:lnTo>
                  <a:lnTo>
                    <a:pt x="7326" y="5495"/>
                  </a:lnTo>
                  <a:lnTo>
                    <a:pt x="7270" y="5506"/>
                  </a:lnTo>
                  <a:lnTo>
                    <a:pt x="7224" y="5540"/>
                  </a:lnTo>
                  <a:lnTo>
                    <a:pt x="7190" y="5586"/>
                  </a:lnTo>
                  <a:lnTo>
                    <a:pt x="5188" y="4426"/>
                  </a:lnTo>
                  <a:lnTo>
                    <a:pt x="5199" y="4357"/>
                  </a:lnTo>
                  <a:lnTo>
                    <a:pt x="5188" y="4289"/>
                  </a:lnTo>
                  <a:lnTo>
                    <a:pt x="5142" y="4232"/>
                  </a:lnTo>
                  <a:lnTo>
                    <a:pt x="5097" y="4187"/>
                  </a:lnTo>
                  <a:lnTo>
                    <a:pt x="5029" y="4164"/>
                  </a:lnTo>
                  <a:lnTo>
                    <a:pt x="5029" y="1821"/>
                  </a:lnTo>
                  <a:lnTo>
                    <a:pt x="5063" y="1809"/>
                  </a:lnTo>
                  <a:lnTo>
                    <a:pt x="5108" y="1798"/>
                  </a:lnTo>
                  <a:lnTo>
                    <a:pt x="5142" y="1775"/>
                  </a:lnTo>
                  <a:lnTo>
                    <a:pt x="5165" y="1752"/>
                  </a:lnTo>
                  <a:lnTo>
                    <a:pt x="5188" y="1718"/>
                  </a:lnTo>
                  <a:lnTo>
                    <a:pt x="5211" y="1684"/>
                  </a:lnTo>
                  <a:lnTo>
                    <a:pt x="5222" y="1639"/>
                  </a:lnTo>
                  <a:lnTo>
                    <a:pt x="5222" y="1605"/>
                  </a:lnTo>
                  <a:lnTo>
                    <a:pt x="5222" y="1559"/>
                  </a:lnTo>
                  <a:lnTo>
                    <a:pt x="5211" y="1514"/>
                  </a:lnTo>
                  <a:lnTo>
                    <a:pt x="5188" y="1479"/>
                  </a:lnTo>
                  <a:lnTo>
                    <a:pt x="5165" y="1445"/>
                  </a:lnTo>
                  <a:lnTo>
                    <a:pt x="5131" y="1411"/>
                  </a:lnTo>
                  <a:lnTo>
                    <a:pt x="5097" y="1400"/>
                  </a:lnTo>
                  <a:lnTo>
                    <a:pt x="5051" y="1388"/>
                  </a:lnTo>
                  <a:lnTo>
                    <a:pt x="5006" y="1377"/>
                  </a:lnTo>
                  <a:lnTo>
                    <a:pt x="4949" y="1388"/>
                  </a:lnTo>
                  <a:lnTo>
                    <a:pt x="4904" y="1400"/>
                  </a:lnTo>
                  <a:lnTo>
                    <a:pt x="4858" y="1434"/>
                  </a:lnTo>
                  <a:lnTo>
                    <a:pt x="4824" y="1479"/>
                  </a:lnTo>
                  <a:lnTo>
                    <a:pt x="2867" y="353"/>
                  </a:lnTo>
                  <a:lnTo>
                    <a:pt x="2890" y="296"/>
                  </a:lnTo>
                  <a:lnTo>
                    <a:pt x="2890" y="251"/>
                  </a:lnTo>
                  <a:lnTo>
                    <a:pt x="2890" y="194"/>
                  </a:lnTo>
                  <a:lnTo>
                    <a:pt x="2867" y="149"/>
                  </a:lnTo>
                  <a:lnTo>
                    <a:pt x="2845" y="114"/>
                  </a:lnTo>
                  <a:lnTo>
                    <a:pt x="2810" y="69"/>
                  </a:lnTo>
                  <a:lnTo>
                    <a:pt x="2776" y="35"/>
                  </a:lnTo>
                  <a:lnTo>
                    <a:pt x="2731" y="1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75625" y="4536204"/>
              <a:ext cx="787081" cy="607266"/>
            </a:xfrm>
            <a:custGeom>
              <a:avLst/>
              <a:gdLst/>
              <a:ahLst/>
              <a:cxnLst/>
              <a:rect l="l" t="t" r="r" b="b"/>
              <a:pathLst>
                <a:path w="7520" h="5802" extrusionOk="0">
                  <a:moveTo>
                    <a:pt x="2788" y="376"/>
                  </a:moveTo>
                  <a:lnTo>
                    <a:pt x="4733" y="1502"/>
                  </a:lnTo>
                  <a:lnTo>
                    <a:pt x="4721" y="1547"/>
                  </a:lnTo>
                  <a:lnTo>
                    <a:pt x="4710" y="1593"/>
                  </a:lnTo>
                  <a:lnTo>
                    <a:pt x="4721" y="1638"/>
                  </a:lnTo>
                  <a:lnTo>
                    <a:pt x="4733" y="1684"/>
                  </a:lnTo>
                  <a:lnTo>
                    <a:pt x="4756" y="1718"/>
                  </a:lnTo>
                  <a:lnTo>
                    <a:pt x="4778" y="1752"/>
                  </a:lnTo>
                  <a:lnTo>
                    <a:pt x="4812" y="1786"/>
                  </a:lnTo>
                  <a:lnTo>
                    <a:pt x="4847" y="1809"/>
                  </a:lnTo>
                  <a:lnTo>
                    <a:pt x="4892" y="1832"/>
                  </a:lnTo>
                  <a:lnTo>
                    <a:pt x="4938" y="1832"/>
                  </a:lnTo>
                  <a:lnTo>
                    <a:pt x="4938" y="4129"/>
                  </a:lnTo>
                  <a:lnTo>
                    <a:pt x="4892" y="4141"/>
                  </a:lnTo>
                  <a:lnTo>
                    <a:pt x="4858" y="4152"/>
                  </a:lnTo>
                  <a:lnTo>
                    <a:pt x="4824" y="4175"/>
                  </a:lnTo>
                  <a:lnTo>
                    <a:pt x="4790" y="4198"/>
                  </a:lnTo>
                  <a:lnTo>
                    <a:pt x="4767" y="4232"/>
                  </a:lnTo>
                  <a:lnTo>
                    <a:pt x="4756" y="4266"/>
                  </a:lnTo>
                  <a:lnTo>
                    <a:pt x="4744" y="4311"/>
                  </a:lnTo>
                  <a:lnTo>
                    <a:pt x="4733" y="4346"/>
                  </a:lnTo>
                  <a:lnTo>
                    <a:pt x="4744" y="4391"/>
                  </a:lnTo>
                  <a:lnTo>
                    <a:pt x="4756" y="4437"/>
                  </a:lnTo>
                  <a:lnTo>
                    <a:pt x="2754" y="5585"/>
                  </a:lnTo>
                  <a:lnTo>
                    <a:pt x="2719" y="5551"/>
                  </a:lnTo>
                  <a:lnTo>
                    <a:pt x="2685" y="5529"/>
                  </a:lnTo>
                  <a:lnTo>
                    <a:pt x="2640" y="5506"/>
                  </a:lnTo>
                  <a:lnTo>
                    <a:pt x="2537" y="5506"/>
                  </a:lnTo>
                  <a:lnTo>
                    <a:pt x="2492" y="5529"/>
                  </a:lnTo>
                  <a:lnTo>
                    <a:pt x="2458" y="5551"/>
                  </a:lnTo>
                  <a:lnTo>
                    <a:pt x="2424" y="5585"/>
                  </a:lnTo>
                  <a:lnTo>
                    <a:pt x="422" y="4437"/>
                  </a:lnTo>
                  <a:lnTo>
                    <a:pt x="433" y="4391"/>
                  </a:lnTo>
                  <a:lnTo>
                    <a:pt x="444" y="4346"/>
                  </a:lnTo>
                  <a:lnTo>
                    <a:pt x="433" y="4311"/>
                  </a:lnTo>
                  <a:lnTo>
                    <a:pt x="422" y="4266"/>
                  </a:lnTo>
                  <a:lnTo>
                    <a:pt x="410" y="4232"/>
                  </a:lnTo>
                  <a:lnTo>
                    <a:pt x="376" y="4198"/>
                  </a:lnTo>
                  <a:lnTo>
                    <a:pt x="353" y="4175"/>
                  </a:lnTo>
                  <a:lnTo>
                    <a:pt x="319" y="4152"/>
                  </a:lnTo>
                  <a:lnTo>
                    <a:pt x="285" y="4141"/>
                  </a:lnTo>
                  <a:lnTo>
                    <a:pt x="240" y="4129"/>
                  </a:lnTo>
                  <a:lnTo>
                    <a:pt x="240" y="1809"/>
                  </a:lnTo>
                  <a:lnTo>
                    <a:pt x="285" y="1809"/>
                  </a:lnTo>
                  <a:lnTo>
                    <a:pt x="319" y="1786"/>
                  </a:lnTo>
                  <a:lnTo>
                    <a:pt x="353" y="1763"/>
                  </a:lnTo>
                  <a:lnTo>
                    <a:pt x="376" y="1741"/>
                  </a:lnTo>
                  <a:lnTo>
                    <a:pt x="410" y="1706"/>
                  </a:lnTo>
                  <a:lnTo>
                    <a:pt x="422" y="1672"/>
                  </a:lnTo>
                  <a:lnTo>
                    <a:pt x="433" y="1638"/>
                  </a:lnTo>
                  <a:lnTo>
                    <a:pt x="444" y="1593"/>
                  </a:lnTo>
                  <a:lnTo>
                    <a:pt x="433" y="1547"/>
                  </a:lnTo>
                  <a:lnTo>
                    <a:pt x="422" y="1513"/>
                  </a:lnTo>
                  <a:lnTo>
                    <a:pt x="2389" y="376"/>
                  </a:lnTo>
                  <a:lnTo>
                    <a:pt x="2424" y="421"/>
                  </a:lnTo>
                  <a:lnTo>
                    <a:pt x="2469" y="455"/>
                  </a:lnTo>
                  <a:lnTo>
                    <a:pt x="2526" y="478"/>
                  </a:lnTo>
                  <a:lnTo>
                    <a:pt x="2583" y="489"/>
                  </a:lnTo>
                  <a:lnTo>
                    <a:pt x="2651" y="478"/>
                  </a:lnTo>
                  <a:lnTo>
                    <a:pt x="2708" y="455"/>
                  </a:lnTo>
                  <a:lnTo>
                    <a:pt x="2754" y="421"/>
                  </a:lnTo>
                  <a:lnTo>
                    <a:pt x="2788" y="376"/>
                  </a:lnTo>
                  <a:close/>
                  <a:moveTo>
                    <a:pt x="2583" y="0"/>
                  </a:moveTo>
                  <a:lnTo>
                    <a:pt x="2537" y="12"/>
                  </a:lnTo>
                  <a:lnTo>
                    <a:pt x="2492" y="23"/>
                  </a:lnTo>
                  <a:lnTo>
                    <a:pt x="2458" y="46"/>
                  </a:lnTo>
                  <a:lnTo>
                    <a:pt x="2412" y="80"/>
                  </a:lnTo>
                  <a:lnTo>
                    <a:pt x="2389" y="114"/>
                  </a:lnTo>
                  <a:lnTo>
                    <a:pt x="2367" y="148"/>
                  </a:lnTo>
                  <a:lnTo>
                    <a:pt x="2355" y="194"/>
                  </a:lnTo>
                  <a:lnTo>
                    <a:pt x="2344" y="250"/>
                  </a:lnTo>
                  <a:lnTo>
                    <a:pt x="2355" y="296"/>
                  </a:lnTo>
                  <a:lnTo>
                    <a:pt x="2367" y="341"/>
                  </a:lnTo>
                  <a:lnTo>
                    <a:pt x="399" y="1468"/>
                  </a:lnTo>
                  <a:lnTo>
                    <a:pt x="365" y="1433"/>
                  </a:lnTo>
                  <a:lnTo>
                    <a:pt x="319" y="1399"/>
                  </a:lnTo>
                  <a:lnTo>
                    <a:pt x="274" y="1377"/>
                  </a:lnTo>
                  <a:lnTo>
                    <a:pt x="171" y="1377"/>
                  </a:lnTo>
                  <a:lnTo>
                    <a:pt x="137" y="1388"/>
                  </a:lnTo>
                  <a:lnTo>
                    <a:pt x="92" y="1411"/>
                  </a:lnTo>
                  <a:lnTo>
                    <a:pt x="58" y="1433"/>
                  </a:lnTo>
                  <a:lnTo>
                    <a:pt x="35" y="1468"/>
                  </a:lnTo>
                  <a:lnTo>
                    <a:pt x="12" y="1513"/>
                  </a:lnTo>
                  <a:lnTo>
                    <a:pt x="1" y="1547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12" y="1672"/>
                  </a:lnTo>
                  <a:lnTo>
                    <a:pt x="35" y="1706"/>
                  </a:lnTo>
                  <a:lnTo>
                    <a:pt x="58" y="1741"/>
                  </a:lnTo>
                  <a:lnTo>
                    <a:pt x="80" y="1763"/>
                  </a:lnTo>
                  <a:lnTo>
                    <a:pt x="114" y="1786"/>
                  </a:lnTo>
                  <a:lnTo>
                    <a:pt x="160" y="1797"/>
                  </a:lnTo>
                  <a:lnTo>
                    <a:pt x="194" y="1809"/>
                  </a:lnTo>
                  <a:lnTo>
                    <a:pt x="194" y="4129"/>
                  </a:lnTo>
                  <a:lnTo>
                    <a:pt x="160" y="4141"/>
                  </a:lnTo>
                  <a:lnTo>
                    <a:pt x="114" y="4152"/>
                  </a:lnTo>
                  <a:lnTo>
                    <a:pt x="80" y="4175"/>
                  </a:lnTo>
                  <a:lnTo>
                    <a:pt x="58" y="4209"/>
                  </a:lnTo>
                  <a:lnTo>
                    <a:pt x="35" y="4232"/>
                  </a:lnTo>
                  <a:lnTo>
                    <a:pt x="12" y="4266"/>
                  </a:lnTo>
                  <a:lnTo>
                    <a:pt x="1" y="4311"/>
                  </a:lnTo>
                  <a:lnTo>
                    <a:pt x="1" y="4346"/>
                  </a:lnTo>
                  <a:lnTo>
                    <a:pt x="1" y="4391"/>
                  </a:lnTo>
                  <a:lnTo>
                    <a:pt x="12" y="4437"/>
                  </a:lnTo>
                  <a:lnTo>
                    <a:pt x="35" y="4471"/>
                  </a:lnTo>
                  <a:lnTo>
                    <a:pt x="58" y="4505"/>
                  </a:lnTo>
                  <a:lnTo>
                    <a:pt x="92" y="4539"/>
                  </a:lnTo>
                  <a:lnTo>
                    <a:pt x="137" y="4550"/>
                  </a:lnTo>
                  <a:lnTo>
                    <a:pt x="171" y="4562"/>
                  </a:lnTo>
                  <a:lnTo>
                    <a:pt x="217" y="4573"/>
                  </a:lnTo>
                  <a:lnTo>
                    <a:pt x="274" y="4562"/>
                  </a:lnTo>
                  <a:lnTo>
                    <a:pt x="319" y="4550"/>
                  </a:lnTo>
                  <a:lnTo>
                    <a:pt x="365" y="4516"/>
                  </a:lnTo>
                  <a:lnTo>
                    <a:pt x="399" y="4471"/>
                  </a:lnTo>
                  <a:lnTo>
                    <a:pt x="2401" y="5631"/>
                  </a:lnTo>
                  <a:lnTo>
                    <a:pt x="2389" y="5665"/>
                  </a:lnTo>
                  <a:lnTo>
                    <a:pt x="2389" y="5699"/>
                  </a:lnTo>
                  <a:lnTo>
                    <a:pt x="2401" y="5756"/>
                  </a:lnTo>
                  <a:lnTo>
                    <a:pt x="2424" y="5802"/>
                  </a:lnTo>
                  <a:lnTo>
                    <a:pt x="2754" y="5802"/>
                  </a:lnTo>
                  <a:lnTo>
                    <a:pt x="2776" y="5756"/>
                  </a:lnTo>
                  <a:lnTo>
                    <a:pt x="2788" y="5699"/>
                  </a:lnTo>
                  <a:lnTo>
                    <a:pt x="2788" y="5665"/>
                  </a:lnTo>
                  <a:lnTo>
                    <a:pt x="2776" y="5631"/>
                  </a:lnTo>
                  <a:lnTo>
                    <a:pt x="4778" y="4471"/>
                  </a:lnTo>
                  <a:lnTo>
                    <a:pt x="4812" y="4516"/>
                  </a:lnTo>
                  <a:lnTo>
                    <a:pt x="4847" y="4550"/>
                  </a:lnTo>
                  <a:lnTo>
                    <a:pt x="4903" y="4562"/>
                  </a:lnTo>
                  <a:lnTo>
                    <a:pt x="4960" y="4573"/>
                  </a:lnTo>
                  <a:lnTo>
                    <a:pt x="5017" y="4562"/>
                  </a:lnTo>
                  <a:lnTo>
                    <a:pt x="5063" y="4550"/>
                  </a:lnTo>
                  <a:lnTo>
                    <a:pt x="5108" y="4516"/>
                  </a:lnTo>
                  <a:lnTo>
                    <a:pt x="5142" y="4471"/>
                  </a:lnTo>
                  <a:lnTo>
                    <a:pt x="7167" y="5642"/>
                  </a:lnTo>
                  <a:lnTo>
                    <a:pt x="7156" y="5699"/>
                  </a:lnTo>
                  <a:lnTo>
                    <a:pt x="7167" y="5756"/>
                  </a:lnTo>
                  <a:lnTo>
                    <a:pt x="7190" y="5802"/>
                  </a:lnTo>
                  <a:lnTo>
                    <a:pt x="7486" y="5802"/>
                  </a:lnTo>
                  <a:lnTo>
                    <a:pt x="7508" y="5756"/>
                  </a:lnTo>
                  <a:lnTo>
                    <a:pt x="7520" y="5699"/>
                  </a:lnTo>
                  <a:lnTo>
                    <a:pt x="7508" y="5665"/>
                  </a:lnTo>
                  <a:lnTo>
                    <a:pt x="7497" y="5631"/>
                  </a:lnTo>
                  <a:lnTo>
                    <a:pt x="7463" y="5574"/>
                  </a:lnTo>
                  <a:lnTo>
                    <a:pt x="7406" y="5540"/>
                  </a:lnTo>
                  <a:lnTo>
                    <a:pt x="7372" y="5529"/>
                  </a:lnTo>
                  <a:lnTo>
                    <a:pt x="7338" y="5517"/>
                  </a:lnTo>
                  <a:lnTo>
                    <a:pt x="7292" y="5529"/>
                  </a:lnTo>
                  <a:lnTo>
                    <a:pt x="7247" y="5540"/>
                  </a:lnTo>
                  <a:lnTo>
                    <a:pt x="7213" y="5574"/>
                  </a:lnTo>
                  <a:lnTo>
                    <a:pt x="7190" y="5608"/>
                  </a:lnTo>
                  <a:lnTo>
                    <a:pt x="5165" y="4437"/>
                  </a:lnTo>
                  <a:lnTo>
                    <a:pt x="5176" y="4391"/>
                  </a:lnTo>
                  <a:lnTo>
                    <a:pt x="5176" y="4346"/>
                  </a:lnTo>
                  <a:lnTo>
                    <a:pt x="5176" y="4311"/>
                  </a:lnTo>
                  <a:lnTo>
                    <a:pt x="5165" y="4266"/>
                  </a:lnTo>
                  <a:lnTo>
                    <a:pt x="5142" y="4232"/>
                  </a:lnTo>
                  <a:lnTo>
                    <a:pt x="5120" y="4198"/>
                  </a:lnTo>
                  <a:lnTo>
                    <a:pt x="5097" y="4175"/>
                  </a:lnTo>
                  <a:lnTo>
                    <a:pt x="5063" y="4152"/>
                  </a:lnTo>
                  <a:lnTo>
                    <a:pt x="5017" y="4141"/>
                  </a:lnTo>
                  <a:lnTo>
                    <a:pt x="4983" y="4129"/>
                  </a:lnTo>
                  <a:lnTo>
                    <a:pt x="4983" y="1832"/>
                  </a:lnTo>
                  <a:lnTo>
                    <a:pt x="5029" y="1832"/>
                  </a:lnTo>
                  <a:lnTo>
                    <a:pt x="5063" y="1809"/>
                  </a:lnTo>
                  <a:lnTo>
                    <a:pt x="5108" y="1786"/>
                  </a:lnTo>
                  <a:lnTo>
                    <a:pt x="5142" y="1763"/>
                  </a:lnTo>
                  <a:lnTo>
                    <a:pt x="5165" y="1718"/>
                  </a:lnTo>
                  <a:lnTo>
                    <a:pt x="5188" y="1684"/>
                  </a:lnTo>
                  <a:lnTo>
                    <a:pt x="5199" y="1638"/>
                  </a:lnTo>
                  <a:lnTo>
                    <a:pt x="5199" y="1593"/>
                  </a:lnTo>
                  <a:lnTo>
                    <a:pt x="5199" y="1547"/>
                  </a:lnTo>
                  <a:lnTo>
                    <a:pt x="5188" y="1502"/>
                  </a:lnTo>
                  <a:lnTo>
                    <a:pt x="5165" y="1456"/>
                  </a:lnTo>
                  <a:lnTo>
                    <a:pt x="5131" y="1422"/>
                  </a:lnTo>
                  <a:lnTo>
                    <a:pt x="5097" y="1388"/>
                  </a:lnTo>
                  <a:lnTo>
                    <a:pt x="5051" y="1365"/>
                  </a:lnTo>
                  <a:lnTo>
                    <a:pt x="5006" y="1354"/>
                  </a:lnTo>
                  <a:lnTo>
                    <a:pt x="4892" y="1354"/>
                  </a:lnTo>
                  <a:lnTo>
                    <a:pt x="4835" y="1377"/>
                  </a:lnTo>
                  <a:lnTo>
                    <a:pt x="4790" y="1411"/>
                  </a:lnTo>
                  <a:lnTo>
                    <a:pt x="4756" y="1456"/>
                  </a:lnTo>
                  <a:lnTo>
                    <a:pt x="2810" y="341"/>
                  </a:lnTo>
                  <a:lnTo>
                    <a:pt x="2822" y="296"/>
                  </a:lnTo>
                  <a:lnTo>
                    <a:pt x="2833" y="250"/>
                  </a:lnTo>
                  <a:lnTo>
                    <a:pt x="2822" y="194"/>
                  </a:lnTo>
                  <a:lnTo>
                    <a:pt x="2810" y="148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19" y="46"/>
                  </a:lnTo>
                  <a:lnTo>
                    <a:pt x="2685" y="23"/>
                  </a:lnTo>
                  <a:lnTo>
                    <a:pt x="2640" y="12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0"/>
              <a:ext cx="3388529" cy="5074369"/>
            </a:xfrm>
            <a:custGeom>
              <a:avLst/>
              <a:gdLst/>
              <a:ahLst/>
              <a:cxnLst/>
              <a:rect l="l" t="t" r="r" b="b"/>
              <a:pathLst>
                <a:path w="32375" h="48482" extrusionOk="0">
                  <a:moveTo>
                    <a:pt x="3925" y="2662"/>
                  </a:moveTo>
                  <a:lnTo>
                    <a:pt x="5892" y="3799"/>
                  </a:lnTo>
                  <a:lnTo>
                    <a:pt x="5881" y="3845"/>
                  </a:lnTo>
                  <a:lnTo>
                    <a:pt x="5870" y="3879"/>
                  </a:lnTo>
                  <a:lnTo>
                    <a:pt x="5881" y="3925"/>
                  </a:lnTo>
                  <a:lnTo>
                    <a:pt x="5892" y="3959"/>
                  </a:lnTo>
                  <a:lnTo>
                    <a:pt x="5904" y="3993"/>
                  </a:lnTo>
                  <a:lnTo>
                    <a:pt x="5927" y="4027"/>
                  </a:lnTo>
                  <a:lnTo>
                    <a:pt x="5983" y="4072"/>
                  </a:lnTo>
                  <a:lnTo>
                    <a:pt x="6029" y="4084"/>
                  </a:lnTo>
                  <a:lnTo>
                    <a:pt x="6063" y="4095"/>
                  </a:lnTo>
                  <a:lnTo>
                    <a:pt x="6063" y="6473"/>
                  </a:lnTo>
                  <a:lnTo>
                    <a:pt x="6006" y="6484"/>
                  </a:lnTo>
                  <a:lnTo>
                    <a:pt x="5961" y="6529"/>
                  </a:lnTo>
                  <a:lnTo>
                    <a:pt x="5927" y="6575"/>
                  </a:lnTo>
                  <a:lnTo>
                    <a:pt x="5915" y="6643"/>
                  </a:lnTo>
                  <a:lnTo>
                    <a:pt x="5927" y="6689"/>
                  </a:lnTo>
                  <a:lnTo>
                    <a:pt x="3879" y="7872"/>
                  </a:lnTo>
                  <a:lnTo>
                    <a:pt x="3845" y="7838"/>
                  </a:lnTo>
                  <a:lnTo>
                    <a:pt x="3811" y="7815"/>
                  </a:lnTo>
                  <a:lnTo>
                    <a:pt x="3765" y="7804"/>
                  </a:lnTo>
                  <a:lnTo>
                    <a:pt x="3720" y="7792"/>
                  </a:lnTo>
                  <a:lnTo>
                    <a:pt x="3674" y="7804"/>
                  </a:lnTo>
                  <a:lnTo>
                    <a:pt x="3629" y="7815"/>
                  </a:lnTo>
                  <a:lnTo>
                    <a:pt x="3595" y="7838"/>
                  </a:lnTo>
                  <a:lnTo>
                    <a:pt x="3561" y="7872"/>
                  </a:lnTo>
                  <a:lnTo>
                    <a:pt x="1570" y="6723"/>
                  </a:lnTo>
                  <a:lnTo>
                    <a:pt x="1581" y="6689"/>
                  </a:lnTo>
                  <a:lnTo>
                    <a:pt x="1593" y="6643"/>
                  </a:lnTo>
                  <a:lnTo>
                    <a:pt x="1581" y="6598"/>
                  </a:lnTo>
                  <a:lnTo>
                    <a:pt x="1570" y="6552"/>
                  </a:lnTo>
                  <a:lnTo>
                    <a:pt x="1558" y="6507"/>
                  </a:lnTo>
                  <a:lnTo>
                    <a:pt x="1524" y="6473"/>
                  </a:lnTo>
                  <a:lnTo>
                    <a:pt x="1490" y="6450"/>
                  </a:lnTo>
                  <a:lnTo>
                    <a:pt x="1456" y="6427"/>
                  </a:lnTo>
                  <a:lnTo>
                    <a:pt x="1411" y="6404"/>
                  </a:lnTo>
                  <a:lnTo>
                    <a:pt x="1365" y="6404"/>
                  </a:lnTo>
                  <a:lnTo>
                    <a:pt x="1365" y="4050"/>
                  </a:lnTo>
                  <a:lnTo>
                    <a:pt x="1433" y="4038"/>
                  </a:lnTo>
                  <a:lnTo>
                    <a:pt x="1479" y="3993"/>
                  </a:lnTo>
                  <a:lnTo>
                    <a:pt x="1513" y="3947"/>
                  </a:lnTo>
                  <a:lnTo>
                    <a:pt x="1524" y="3879"/>
                  </a:lnTo>
                  <a:lnTo>
                    <a:pt x="1524" y="3845"/>
                  </a:lnTo>
                  <a:lnTo>
                    <a:pt x="1513" y="3811"/>
                  </a:lnTo>
                  <a:lnTo>
                    <a:pt x="3515" y="2662"/>
                  </a:lnTo>
                  <a:lnTo>
                    <a:pt x="3549" y="2707"/>
                  </a:lnTo>
                  <a:lnTo>
                    <a:pt x="3606" y="2741"/>
                  </a:lnTo>
                  <a:lnTo>
                    <a:pt x="3663" y="2764"/>
                  </a:lnTo>
                  <a:lnTo>
                    <a:pt x="3720" y="2776"/>
                  </a:lnTo>
                  <a:lnTo>
                    <a:pt x="3777" y="2764"/>
                  </a:lnTo>
                  <a:lnTo>
                    <a:pt x="3834" y="2741"/>
                  </a:lnTo>
                  <a:lnTo>
                    <a:pt x="3879" y="2707"/>
                  </a:lnTo>
                  <a:lnTo>
                    <a:pt x="3925" y="2662"/>
                  </a:lnTo>
                  <a:close/>
                  <a:moveTo>
                    <a:pt x="8668" y="2662"/>
                  </a:moveTo>
                  <a:lnTo>
                    <a:pt x="10602" y="3777"/>
                  </a:lnTo>
                  <a:lnTo>
                    <a:pt x="10579" y="3834"/>
                  </a:lnTo>
                  <a:lnTo>
                    <a:pt x="10579" y="3879"/>
                  </a:lnTo>
                  <a:lnTo>
                    <a:pt x="10579" y="3925"/>
                  </a:lnTo>
                  <a:lnTo>
                    <a:pt x="10602" y="3970"/>
                  </a:lnTo>
                  <a:lnTo>
                    <a:pt x="10613" y="4016"/>
                  </a:lnTo>
                  <a:lnTo>
                    <a:pt x="10647" y="4050"/>
                  </a:lnTo>
                  <a:lnTo>
                    <a:pt x="10681" y="4084"/>
                  </a:lnTo>
                  <a:lnTo>
                    <a:pt x="10716" y="4107"/>
                  </a:lnTo>
                  <a:lnTo>
                    <a:pt x="10761" y="4118"/>
                  </a:lnTo>
                  <a:lnTo>
                    <a:pt x="10807" y="4129"/>
                  </a:lnTo>
                  <a:lnTo>
                    <a:pt x="10807" y="6450"/>
                  </a:lnTo>
                  <a:lnTo>
                    <a:pt x="10738" y="6473"/>
                  </a:lnTo>
                  <a:lnTo>
                    <a:pt x="10681" y="6518"/>
                  </a:lnTo>
                  <a:lnTo>
                    <a:pt x="10647" y="6575"/>
                  </a:lnTo>
                  <a:lnTo>
                    <a:pt x="10636" y="6643"/>
                  </a:lnTo>
                  <a:lnTo>
                    <a:pt x="10647" y="6700"/>
                  </a:lnTo>
                  <a:lnTo>
                    <a:pt x="8634" y="7860"/>
                  </a:lnTo>
                  <a:lnTo>
                    <a:pt x="8600" y="7826"/>
                  </a:lnTo>
                  <a:lnTo>
                    <a:pt x="8554" y="7804"/>
                  </a:lnTo>
                  <a:lnTo>
                    <a:pt x="8509" y="7781"/>
                  </a:lnTo>
                  <a:lnTo>
                    <a:pt x="8406" y="7781"/>
                  </a:lnTo>
                  <a:lnTo>
                    <a:pt x="8361" y="7804"/>
                  </a:lnTo>
                  <a:lnTo>
                    <a:pt x="8327" y="7826"/>
                  </a:lnTo>
                  <a:lnTo>
                    <a:pt x="8293" y="7872"/>
                  </a:lnTo>
                  <a:lnTo>
                    <a:pt x="6256" y="6689"/>
                  </a:lnTo>
                  <a:lnTo>
                    <a:pt x="6268" y="6643"/>
                  </a:lnTo>
                  <a:lnTo>
                    <a:pt x="6256" y="6575"/>
                  </a:lnTo>
                  <a:lnTo>
                    <a:pt x="6222" y="6518"/>
                  </a:lnTo>
                  <a:lnTo>
                    <a:pt x="6165" y="6484"/>
                  </a:lnTo>
                  <a:lnTo>
                    <a:pt x="6109" y="6461"/>
                  </a:lnTo>
                  <a:lnTo>
                    <a:pt x="6109" y="4095"/>
                  </a:lnTo>
                  <a:lnTo>
                    <a:pt x="6143" y="4084"/>
                  </a:lnTo>
                  <a:lnTo>
                    <a:pt x="6188" y="4072"/>
                  </a:lnTo>
                  <a:lnTo>
                    <a:pt x="6222" y="4050"/>
                  </a:lnTo>
                  <a:lnTo>
                    <a:pt x="6245" y="4027"/>
                  </a:lnTo>
                  <a:lnTo>
                    <a:pt x="6268" y="3993"/>
                  </a:lnTo>
                  <a:lnTo>
                    <a:pt x="6291" y="3959"/>
                  </a:lnTo>
                  <a:lnTo>
                    <a:pt x="6302" y="3925"/>
                  </a:lnTo>
                  <a:lnTo>
                    <a:pt x="6302" y="3879"/>
                  </a:lnTo>
                  <a:lnTo>
                    <a:pt x="6302" y="3834"/>
                  </a:lnTo>
                  <a:lnTo>
                    <a:pt x="6291" y="3799"/>
                  </a:lnTo>
                  <a:lnTo>
                    <a:pt x="8259" y="2662"/>
                  </a:lnTo>
                  <a:lnTo>
                    <a:pt x="8293" y="2707"/>
                  </a:lnTo>
                  <a:lnTo>
                    <a:pt x="8338" y="2741"/>
                  </a:lnTo>
                  <a:lnTo>
                    <a:pt x="8395" y="2764"/>
                  </a:lnTo>
                  <a:lnTo>
                    <a:pt x="8463" y="2776"/>
                  </a:lnTo>
                  <a:lnTo>
                    <a:pt x="8520" y="2764"/>
                  </a:lnTo>
                  <a:lnTo>
                    <a:pt x="8577" y="2741"/>
                  </a:lnTo>
                  <a:lnTo>
                    <a:pt x="8623" y="2707"/>
                  </a:lnTo>
                  <a:lnTo>
                    <a:pt x="8668" y="2662"/>
                  </a:lnTo>
                  <a:close/>
                  <a:moveTo>
                    <a:pt x="18121" y="2650"/>
                  </a:moveTo>
                  <a:lnTo>
                    <a:pt x="20089" y="3788"/>
                  </a:lnTo>
                  <a:lnTo>
                    <a:pt x="20066" y="3834"/>
                  </a:lnTo>
                  <a:lnTo>
                    <a:pt x="20066" y="3879"/>
                  </a:lnTo>
                  <a:lnTo>
                    <a:pt x="20066" y="3925"/>
                  </a:lnTo>
                  <a:lnTo>
                    <a:pt x="20078" y="3970"/>
                  </a:lnTo>
                  <a:lnTo>
                    <a:pt x="20100" y="4016"/>
                  </a:lnTo>
                  <a:lnTo>
                    <a:pt x="20134" y="4050"/>
                  </a:lnTo>
                  <a:lnTo>
                    <a:pt x="20157" y="4072"/>
                  </a:lnTo>
                  <a:lnTo>
                    <a:pt x="20203" y="4095"/>
                  </a:lnTo>
                  <a:lnTo>
                    <a:pt x="20237" y="4118"/>
                  </a:lnTo>
                  <a:lnTo>
                    <a:pt x="20282" y="4129"/>
                  </a:lnTo>
                  <a:lnTo>
                    <a:pt x="20282" y="6382"/>
                  </a:lnTo>
                  <a:lnTo>
                    <a:pt x="20237" y="6393"/>
                  </a:lnTo>
                  <a:lnTo>
                    <a:pt x="20191" y="6416"/>
                  </a:lnTo>
                  <a:lnTo>
                    <a:pt x="20157" y="6438"/>
                  </a:lnTo>
                  <a:lnTo>
                    <a:pt x="20123" y="6473"/>
                  </a:lnTo>
                  <a:lnTo>
                    <a:pt x="20089" y="6507"/>
                  </a:lnTo>
                  <a:lnTo>
                    <a:pt x="20078" y="6541"/>
                  </a:lnTo>
                  <a:lnTo>
                    <a:pt x="20055" y="6586"/>
                  </a:lnTo>
                  <a:lnTo>
                    <a:pt x="20055" y="6643"/>
                  </a:lnTo>
                  <a:lnTo>
                    <a:pt x="20055" y="6689"/>
                  </a:lnTo>
                  <a:lnTo>
                    <a:pt x="20078" y="6734"/>
                  </a:lnTo>
                  <a:lnTo>
                    <a:pt x="18098" y="7872"/>
                  </a:lnTo>
                  <a:lnTo>
                    <a:pt x="18064" y="7838"/>
                  </a:lnTo>
                  <a:lnTo>
                    <a:pt x="18030" y="7815"/>
                  </a:lnTo>
                  <a:lnTo>
                    <a:pt x="17985" y="7804"/>
                  </a:lnTo>
                  <a:lnTo>
                    <a:pt x="17939" y="7792"/>
                  </a:lnTo>
                  <a:lnTo>
                    <a:pt x="17894" y="7804"/>
                  </a:lnTo>
                  <a:lnTo>
                    <a:pt x="17848" y="7815"/>
                  </a:lnTo>
                  <a:lnTo>
                    <a:pt x="17814" y="7838"/>
                  </a:lnTo>
                  <a:lnTo>
                    <a:pt x="17780" y="7872"/>
                  </a:lnTo>
                  <a:lnTo>
                    <a:pt x="15800" y="6734"/>
                  </a:lnTo>
                  <a:lnTo>
                    <a:pt x="15812" y="6689"/>
                  </a:lnTo>
                  <a:lnTo>
                    <a:pt x="15812" y="6643"/>
                  </a:lnTo>
                  <a:lnTo>
                    <a:pt x="15812" y="6598"/>
                  </a:lnTo>
                  <a:lnTo>
                    <a:pt x="15800" y="6552"/>
                  </a:lnTo>
                  <a:lnTo>
                    <a:pt x="15778" y="6507"/>
                  </a:lnTo>
                  <a:lnTo>
                    <a:pt x="15755" y="6473"/>
                  </a:lnTo>
                  <a:lnTo>
                    <a:pt x="15721" y="6438"/>
                  </a:lnTo>
                  <a:lnTo>
                    <a:pt x="15675" y="6416"/>
                  </a:lnTo>
                  <a:lnTo>
                    <a:pt x="15641" y="6404"/>
                  </a:lnTo>
                  <a:lnTo>
                    <a:pt x="15584" y="6393"/>
                  </a:lnTo>
                  <a:lnTo>
                    <a:pt x="15584" y="4061"/>
                  </a:lnTo>
                  <a:lnTo>
                    <a:pt x="15653" y="4038"/>
                  </a:lnTo>
                  <a:lnTo>
                    <a:pt x="15698" y="4004"/>
                  </a:lnTo>
                  <a:lnTo>
                    <a:pt x="15732" y="3947"/>
                  </a:lnTo>
                  <a:lnTo>
                    <a:pt x="15744" y="3879"/>
                  </a:lnTo>
                  <a:lnTo>
                    <a:pt x="15744" y="3845"/>
                  </a:lnTo>
                  <a:lnTo>
                    <a:pt x="15732" y="3811"/>
                  </a:lnTo>
                  <a:lnTo>
                    <a:pt x="17757" y="2650"/>
                  </a:lnTo>
                  <a:lnTo>
                    <a:pt x="17791" y="2685"/>
                  </a:lnTo>
                  <a:lnTo>
                    <a:pt x="17837" y="2719"/>
                  </a:lnTo>
                  <a:lnTo>
                    <a:pt x="17882" y="2741"/>
                  </a:lnTo>
                  <a:lnTo>
                    <a:pt x="17939" y="2753"/>
                  </a:lnTo>
                  <a:lnTo>
                    <a:pt x="17996" y="2741"/>
                  </a:lnTo>
                  <a:lnTo>
                    <a:pt x="18041" y="2719"/>
                  </a:lnTo>
                  <a:lnTo>
                    <a:pt x="18087" y="2696"/>
                  </a:lnTo>
                  <a:lnTo>
                    <a:pt x="18121" y="2650"/>
                  </a:lnTo>
                  <a:close/>
                  <a:moveTo>
                    <a:pt x="20089" y="6768"/>
                  </a:moveTo>
                  <a:lnTo>
                    <a:pt x="20134" y="6825"/>
                  </a:lnTo>
                  <a:lnTo>
                    <a:pt x="20180" y="6859"/>
                  </a:lnTo>
                  <a:lnTo>
                    <a:pt x="20248" y="6882"/>
                  </a:lnTo>
                  <a:lnTo>
                    <a:pt x="20305" y="6893"/>
                  </a:lnTo>
                  <a:lnTo>
                    <a:pt x="20373" y="6882"/>
                  </a:lnTo>
                  <a:lnTo>
                    <a:pt x="20442" y="6859"/>
                  </a:lnTo>
                  <a:lnTo>
                    <a:pt x="20487" y="6825"/>
                  </a:lnTo>
                  <a:lnTo>
                    <a:pt x="20533" y="6780"/>
                  </a:lnTo>
                  <a:lnTo>
                    <a:pt x="22489" y="7906"/>
                  </a:lnTo>
                  <a:lnTo>
                    <a:pt x="22478" y="7951"/>
                  </a:lnTo>
                  <a:lnTo>
                    <a:pt x="22478" y="7986"/>
                  </a:lnTo>
                  <a:lnTo>
                    <a:pt x="22478" y="8031"/>
                  </a:lnTo>
                  <a:lnTo>
                    <a:pt x="22489" y="8065"/>
                  </a:lnTo>
                  <a:lnTo>
                    <a:pt x="22535" y="8122"/>
                  </a:lnTo>
                  <a:lnTo>
                    <a:pt x="22580" y="8168"/>
                  </a:lnTo>
                  <a:lnTo>
                    <a:pt x="22660" y="8190"/>
                  </a:lnTo>
                  <a:lnTo>
                    <a:pt x="22660" y="10477"/>
                  </a:lnTo>
                  <a:lnTo>
                    <a:pt x="22603" y="10488"/>
                  </a:lnTo>
                  <a:lnTo>
                    <a:pt x="22557" y="10511"/>
                  </a:lnTo>
                  <a:lnTo>
                    <a:pt x="22523" y="10534"/>
                  </a:lnTo>
                  <a:lnTo>
                    <a:pt x="22489" y="10568"/>
                  </a:lnTo>
                  <a:lnTo>
                    <a:pt x="22455" y="10602"/>
                  </a:lnTo>
                  <a:lnTo>
                    <a:pt x="22432" y="10647"/>
                  </a:lnTo>
                  <a:lnTo>
                    <a:pt x="22421" y="10693"/>
                  </a:lnTo>
                  <a:lnTo>
                    <a:pt x="22410" y="10750"/>
                  </a:lnTo>
                  <a:lnTo>
                    <a:pt x="22421" y="10795"/>
                  </a:lnTo>
                  <a:lnTo>
                    <a:pt x="22432" y="10841"/>
                  </a:lnTo>
                  <a:lnTo>
                    <a:pt x="20533" y="11944"/>
                  </a:lnTo>
                  <a:lnTo>
                    <a:pt x="20487" y="11899"/>
                  </a:lnTo>
                  <a:lnTo>
                    <a:pt x="20442" y="11853"/>
                  </a:lnTo>
                  <a:lnTo>
                    <a:pt x="20373" y="11830"/>
                  </a:lnTo>
                  <a:lnTo>
                    <a:pt x="20248" y="11830"/>
                  </a:lnTo>
                  <a:lnTo>
                    <a:pt x="20180" y="11853"/>
                  </a:lnTo>
                  <a:lnTo>
                    <a:pt x="20134" y="11899"/>
                  </a:lnTo>
                  <a:lnTo>
                    <a:pt x="20089" y="11944"/>
                  </a:lnTo>
                  <a:lnTo>
                    <a:pt x="18167" y="10829"/>
                  </a:lnTo>
                  <a:lnTo>
                    <a:pt x="18178" y="10795"/>
                  </a:lnTo>
                  <a:lnTo>
                    <a:pt x="18178" y="10750"/>
                  </a:lnTo>
                  <a:lnTo>
                    <a:pt x="18178" y="10704"/>
                  </a:lnTo>
                  <a:lnTo>
                    <a:pt x="18167" y="10659"/>
                  </a:lnTo>
                  <a:lnTo>
                    <a:pt x="18144" y="10613"/>
                  </a:lnTo>
                  <a:lnTo>
                    <a:pt x="18121" y="10579"/>
                  </a:lnTo>
                  <a:lnTo>
                    <a:pt x="18087" y="10556"/>
                  </a:lnTo>
                  <a:lnTo>
                    <a:pt x="18041" y="10534"/>
                  </a:lnTo>
                  <a:lnTo>
                    <a:pt x="18007" y="10522"/>
                  </a:lnTo>
                  <a:lnTo>
                    <a:pt x="17962" y="10511"/>
                  </a:lnTo>
                  <a:lnTo>
                    <a:pt x="17962" y="8179"/>
                  </a:lnTo>
                  <a:lnTo>
                    <a:pt x="18030" y="8156"/>
                  </a:lnTo>
                  <a:lnTo>
                    <a:pt x="18087" y="8122"/>
                  </a:lnTo>
                  <a:lnTo>
                    <a:pt x="18121" y="8054"/>
                  </a:lnTo>
                  <a:lnTo>
                    <a:pt x="18132" y="8020"/>
                  </a:lnTo>
                  <a:lnTo>
                    <a:pt x="18132" y="7986"/>
                  </a:lnTo>
                  <a:lnTo>
                    <a:pt x="18132" y="7951"/>
                  </a:lnTo>
                  <a:lnTo>
                    <a:pt x="18121" y="7917"/>
                  </a:lnTo>
                  <a:lnTo>
                    <a:pt x="20089" y="6768"/>
                  </a:lnTo>
                  <a:close/>
                  <a:moveTo>
                    <a:pt x="25219" y="6746"/>
                  </a:moveTo>
                  <a:lnTo>
                    <a:pt x="27176" y="7872"/>
                  </a:lnTo>
                  <a:lnTo>
                    <a:pt x="27153" y="7929"/>
                  </a:lnTo>
                  <a:lnTo>
                    <a:pt x="27153" y="7986"/>
                  </a:lnTo>
                  <a:lnTo>
                    <a:pt x="27153" y="8042"/>
                  </a:lnTo>
                  <a:lnTo>
                    <a:pt x="27176" y="8088"/>
                  </a:lnTo>
                  <a:lnTo>
                    <a:pt x="27199" y="8133"/>
                  </a:lnTo>
                  <a:lnTo>
                    <a:pt x="27221" y="8168"/>
                  </a:lnTo>
                  <a:lnTo>
                    <a:pt x="27255" y="8202"/>
                  </a:lnTo>
                  <a:lnTo>
                    <a:pt x="27301" y="8224"/>
                  </a:lnTo>
                  <a:lnTo>
                    <a:pt x="27346" y="8247"/>
                  </a:lnTo>
                  <a:lnTo>
                    <a:pt x="27392" y="8259"/>
                  </a:lnTo>
                  <a:lnTo>
                    <a:pt x="27392" y="10579"/>
                  </a:lnTo>
                  <a:lnTo>
                    <a:pt x="27335" y="10602"/>
                  </a:lnTo>
                  <a:lnTo>
                    <a:pt x="27290" y="10636"/>
                  </a:lnTo>
                  <a:lnTo>
                    <a:pt x="27255" y="10681"/>
                  </a:lnTo>
                  <a:lnTo>
                    <a:pt x="27244" y="10750"/>
                  </a:lnTo>
                  <a:lnTo>
                    <a:pt x="27255" y="10795"/>
                  </a:lnTo>
                  <a:lnTo>
                    <a:pt x="25265" y="11944"/>
                  </a:lnTo>
                  <a:lnTo>
                    <a:pt x="25231" y="11899"/>
                  </a:lnTo>
                  <a:lnTo>
                    <a:pt x="25174" y="11865"/>
                  </a:lnTo>
                  <a:lnTo>
                    <a:pt x="25117" y="11842"/>
                  </a:lnTo>
                  <a:lnTo>
                    <a:pt x="25049" y="11830"/>
                  </a:lnTo>
                  <a:lnTo>
                    <a:pt x="24980" y="11842"/>
                  </a:lnTo>
                  <a:lnTo>
                    <a:pt x="24923" y="11865"/>
                  </a:lnTo>
                  <a:lnTo>
                    <a:pt x="24878" y="11899"/>
                  </a:lnTo>
                  <a:lnTo>
                    <a:pt x="24832" y="11944"/>
                  </a:lnTo>
                  <a:lnTo>
                    <a:pt x="22933" y="10841"/>
                  </a:lnTo>
                  <a:lnTo>
                    <a:pt x="22944" y="10795"/>
                  </a:lnTo>
                  <a:lnTo>
                    <a:pt x="22944" y="10750"/>
                  </a:lnTo>
                  <a:lnTo>
                    <a:pt x="22944" y="10693"/>
                  </a:lnTo>
                  <a:lnTo>
                    <a:pt x="22933" y="10647"/>
                  </a:lnTo>
                  <a:lnTo>
                    <a:pt x="22910" y="10602"/>
                  </a:lnTo>
                  <a:lnTo>
                    <a:pt x="22876" y="10568"/>
                  </a:lnTo>
                  <a:lnTo>
                    <a:pt x="22842" y="10534"/>
                  </a:lnTo>
                  <a:lnTo>
                    <a:pt x="22796" y="10511"/>
                  </a:lnTo>
                  <a:lnTo>
                    <a:pt x="22751" y="10488"/>
                  </a:lnTo>
                  <a:lnTo>
                    <a:pt x="22705" y="10477"/>
                  </a:lnTo>
                  <a:lnTo>
                    <a:pt x="22705" y="8190"/>
                  </a:lnTo>
                  <a:lnTo>
                    <a:pt x="22739" y="8179"/>
                  </a:lnTo>
                  <a:lnTo>
                    <a:pt x="22774" y="8168"/>
                  </a:lnTo>
                  <a:lnTo>
                    <a:pt x="22830" y="8122"/>
                  </a:lnTo>
                  <a:lnTo>
                    <a:pt x="22865" y="8065"/>
                  </a:lnTo>
                  <a:lnTo>
                    <a:pt x="22876" y="8031"/>
                  </a:lnTo>
                  <a:lnTo>
                    <a:pt x="22887" y="7986"/>
                  </a:lnTo>
                  <a:lnTo>
                    <a:pt x="22876" y="7951"/>
                  </a:lnTo>
                  <a:lnTo>
                    <a:pt x="22865" y="7906"/>
                  </a:lnTo>
                  <a:lnTo>
                    <a:pt x="24878" y="6746"/>
                  </a:lnTo>
                  <a:lnTo>
                    <a:pt x="24912" y="6791"/>
                  </a:lnTo>
                  <a:lnTo>
                    <a:pt x="24946" y="6814"/>
                  </a:lnTo>
                  <a:lnTo>
                    <a:pt x="24992" y="6837"/>
                  </a:lnTo>
                  <a:lnTo>
                    <a:pt x="25049" y="6848"/>
                  </a:lnTo>
                  <a:lnTo>
                    <a:pt x="25106" y="6837"/>
                  </a:lnTo>
                  <a:lnTo>
                    <a:pt x="25151" y="6814"/>
                  </a:lnTo>
                  <a:lnTo>
                    <a:pt x="25197" y="6791"/>
                  </a:lnTo>
                  <a:lnTo>
                    <a:pt x="25219" y="6746"/>
                  </a:lnTo>
                  <a:close/>
                  <a:moveTo>
                    <a:pt x="29986" y="6757"/>
                  </a:moveTo>
                  <a:lnTo>
                    <a:pt x="31976" y="7906"/>
                  </a:lnTo>
                  <a:lnTo>
                    <a:pt x="31965" y="7951"/>
                  </a:lnTo>
                  <a:lnTo>
                    <a:pt x="31953" y="7986"/>
                  </a:lnTo>
                  <a:lnTo>
                    <a:pt x="31965" y="8031"/>
                  </a:lnTo>
                  <a:lnTo>
                    <a:pt x="31976" y="8065"/>
                  </a:lnTo>
                  <a:lnTo>
                    <a:pt x="32010" y="8122"/>
                  </a:lnTo>
                  <a:lnTo>
                    <a:pt x="32067" y="8168"/>
                  </a:lnTo>
                  <a:lnTo>
                    <a:pt x="32136" y="8190"/>
                  </a:lnTo>
                  <a:lnTo>
                    <a:pt x="32136" y="10556"/>
                  </a:lnTo>
                  <a:lnTo>
                    <a:pt x="32079" y="10579"/>
                  </a:lnTo>
                  <a:lnTo>
                    <a:pt x="32022" y="10625"/>
                  </a:lnTo>
                  <a:lnTo>
                    <a:pt x="31988" y="10681"/>
                  </a:lnTo>
                  <a:lnTo>
                    <a:pt x="31976" y="10750"/>
                  </a:lnTo>
                  <a:lnTo>
                    <a:pt x="31988" y="10795"/>
                  </a:lnTo>
                  <a:lnTo>
                    <a:pt x="29974" y="11956"/>
                  </a:lnTo>
                  <a:lnTo>
                    <a:pt x="29940" y="11921"/>
                  </a:lnTo>
                  <a:lnTo>
                    <a:pt x="29895" y="11887"/>
                  </a:lnTo>
                  <a:lnTo>
                    <a:pt x="29849" y="11865"/>
                  </a:lnTo>
                  <a:lnTo>
                    <a:pt x="29735" y="11865"/>
                  </a:lnTo>
                  <a:lnTo>
                    <a:pt x="29678" y="11887"/>
                  </a:lnTo>
                  <a:lnTo>
                    <a:pt x="29633" y="11921"/>
                  </a:lnTo>
                  <a:lnTo>
                    <a:pt x="29599" y="11967"/>
                  </a:lnTo>
                  <a:lnTo>
                    <a:pt x="27585" y="10795"/>
                  </a:lnTo>
                  <a:lnTo>
                    <a:pt x="27597" y="10750"/>
                  </a:lnTo>
                  <a:lnTo>
                    <a:pt x="27574" y="10681"/>
                  </a:lnTo>
                  <a:lnTo>
                    <a:pt x="27551" y="10636"/>
                  </a:lnTo>
                  <a:lnTo>
                    <a:pt x="27506" y="10590"/>
                  </a:lnTo>
                  <a:lnTo>
                    <a:pt x="27437" y="10579"/>
                  </a:lnTo>
                  <a:lnTo>
                    <a:pt x="27437" y="8259"/>
                  </a:lnTo>
                  <a:lnTo>
                    <a:pt x="27494" y="8247"/>
                  </a:lnTo>
                  <a:lnTo>
                    <a:pt x="27540" y="8224"/>
                  </a:lnTo>
                  <a:lnTo>
                    <a:pt x="27585" y="8202"/>
                  </a:lnTo>
                  <a:lnTo>
                    <a:pt x="27619" y="8168"/>
                  </a:lnTo>
                  <a:lnTo>
                    <a:pt x="27642" y="8133"/>
                  </a:lnTo>
                  <a:lnTo>
                    <a:pt x="27665" y="8088"/>
                  </a:lnTo>
                  <a:lnTo>
                    <a:pt x="27688" y="8042"/>
                  </a:lnTo>
                  <a:lnTo>
                    <a:pt x="27688" y="7986"/>
                  </a:lnTo>
                  <a:lnTo>
                    <a:pt x="27688" y="7929"/>
                  </a:lnTo>
                  <a:lnTo>
                    <a:pt x="27665" y="7872"/>
                  </a:lnTo>
                  <a:lnTo>
                    <a:pt x="29599" y="6757"/>
                  </a:lnTo>
                  <a:lnTo>
                    <a:pt x="29633" y="6802"/>
                  </a:lnTo>
                  <a:lnTo>
                    <a:pt x="29678" y="6837"/>
                  </a:lnTo>
                  <a:lnTo>
                    <a:pt x="29735" y="6859"/>
                  </a:lnTo>
                  <a:lnTo>
                    <a:pt x="29849" y="6859"/>
                  </a:lnTo>
                  <a:lnTo>
                    <a:pt x="29906" y="6837"/>
                  </a:lnTo>
                  <a:lnTo>
                    <a:pt x="29940" y="6802"/>
                  </a:lnTo>
                  <a:lnTo>
                    <a:pt x="29986" y="6757"/>
                  </a:lnTo>
                  <a:close/>
                  <a:moveTo>
                    <a:pt x="10989" y="6746"/>
                  </a:moveTo>
                  <a:lnTo>
                    <a:pt x="12957" y="7883"/>
                  </a:lnTo>
                  <a:lnTo>
                    <a:pt x="12945" y="7929"/>
                  </a:lnTo>
                  <a:lnTo>
                    <a:pt x="12934" y="7986"/>
                  </a:lnTo>
                  <a:lnTo>
                    <a:pt x="12945" y="8042"/>
                  </a:lnTo>
                  <a:lnTo>
                    <a:pt x="12957" y="8088"/>
                  </a:lnTo>
                  <a:lnTo>
                    <a:pt x="12979" y="8133"/>
                  </a:lnTo>
                  <a:lnTo>
                    <a:pt x="13002" y="8168"/>
                  </a:lnTo>
                  <a:lnTo>
                    <a:pt x="13036" y="8202"/>
                  </a:lnTo>
                  <a:lnTo>
                    <a:pt x="13082" y="8224"/>
                  </a:lnTo>
                  <a:lnTo>
                    <a:pt x="13127" y="8247"/>
                  </a:lnTo>
                  <a:lnTo>
                    <a:pt x="13173" y="8247"/>
                  </a:lnTo>
                  <a:lnTo>
                    <a:pt x="13173" y="10568"/>
                  </a:lnTo>
                  <a:lnTo>
                    <a:pt x="13116" y="10590"/>
                  </a:lnTo>
                  <a:lnTo>
                    <a:pt x="13059" y="10625"/>
                  </a:lnTo>
                  <a:lnTo>
                    <a:pt x="13036" y="10681"/>
                  </a:lnTo>
                  <a:lnTo>
                    <a:pt x="13025" y="10750"/>
                  </a:lnTo>
                  <a:lnTo>
                    <a:pt x="13025" y="10795"/>
                  </a:lnTo>
                  <a:lnTo>
                    <a:pt x="10966" y="11990"/>
                  </a:lnTo>
                  <a:lnTo>
                    <a:pt x="10943" y="11956"/>
                  </a:lnTo>
                  <a:lnTo>
                    <a:pt x="10909" y="11944"/>
                  </a:lnTo>
                  <a:lnTo>
                    <a:pt x="10875" y="11921"/>
                  </a:lnTo>
                  <a:lnTo>
                    <a:pt x="10784" y="11921"/>
                  </a:lnTo>
                  <a:lnTo>
                    <a:pt x="10750" y="11944"/>
                  </a:lnTo>
                  <a:lnTo>
                    <a:pt x="10716" y="11967"/>
                  </a:lnTo>
                  <a:lnTo>
                    <a:pt x="10693" y="11990"/>
                  </a:lnTo>
                  <a:lnTo>
                    <a:pt x="8634" y="10807"/>
                  </a:lnTo>
                  <a:lnTo>
                    <a:pt x="8645" y="10750"/>
                  </a:lnTo>
                  <a:lnTo>
                    <a:pt x="8634" y="10681"/>
                  </a:lnTo>
                  <a:lnTo>
                    <a:pt x="8600" y="10625"/>
                  </a:lnTo>
                  <a:lnTo>
                    <a:pt x="8543" y="10590"/>
                  </a:lnTo>
                  <a:lnTo>
                    <a:pt x="8475" y="10568"/>
                  </a:lnTo>
                  <a:lnTo>
                    <a:pt x="8475" y="8202"/>
                  </a:lnTo>
                  <a:lnTo>
                    <a:pt x="8520" y="8190"/>
                  </a:lnTo>
                  <a:lnTo>
                    <a:pt x="8554" y="8179"/>
                  </a:lnTo>
                  <a:lnTo>
                    <a:pt x="8588" y="8156"/>
                  </a:lnTo>
                  <a:lnTo>
                    <a:pt x="8611" y="8133"/>
                  </a:lnTo>
                  <a:lnTo>
                    <a:pt x="8634" y="8099"/>
                  </a:lnTo>
                  <a:lnTo>
                    <a:pt x="8657" y="8065"/>
                  </a:lnTo>
                  <a:lnTo>
                    <a:pt x="8668" y="8031"/>
                  </a:lnTo>
                  <a:lnTo>
                    <a:pt x="8668" y="7986"/>
                  </a:lnTo>
                  <a:lnTo>
                    <a:pt x="8668" y="7940"/>
                  </a:lnTo>
                  <a:lnTo>
                    <a:pt x="8657" y="7906"/>
                  </a:lnTo>
                  <a:lnTo>
                    <a:pt x="10670" y="6746"/>
                  </a:lnTo>
                  <a:lnTo>
                    <a:pt x="10693" y="6780"/>
                  </a:lnTo>
                  <a:lnTo>
                    <a:pt x="10738" y="6802"/>
                  </a:lnTo>
                  <a:lnTo>
                    <a:pt x="10784" y="6825"/>
                  </a:lnTo>
                  <a:lnTo>
                    <a:pt x="10829" y="6837"/>
                  </a:lnTo>
                  <a:lnTo>
                    <a:pt x="10875" y="6825"/>
                  </a:lnTo>
                  <a:lnTo>
                    <a:pt x="10920" y="6814"/>
                  </a:lnTo>
                  <a:lnTo>
                    <a:pt x="10966" y="6780"/>
                  </a:lnTo>
                  <a:lnTo>
                    <a:pt x="10989" y="6746"/>
                  </a:lnTo>
                  <a:close/>
                  <a:moveTo>
                    <a:pt x="15778" y="6768"/>
                  </a:moveTo>
                  <a:lnTo>
                    <a:pt x="17757" y="7917"/>
                  </a:lnTo>
                  <a:lnTo>
                    <a:pt x="17746" y="7951"/>
                  </a:lnTo>
                  <a:lnTo>
                    <a:pt x="17746" y="7986"/>
                  </a:lnTo>
                  <a:lnTo>
                    <a:pt x="17757" y="8054"/>
                  </a:lnTo>
                  <a:lnTo>
                    <a:pt x="17791" y="8111"/>
                  </a:lnTo>
                  <a:lnTo>
                    <a:pt x="17848" y="8156"/>
                  </a:lnTo>
                  <a:lnTo>
                    <a:pt x="17916" y="8179"/>
                  </a:lnTo>
                  <a:lnTo>
                    <a:pt x="17916" y="10511"/>
                  </a:lnTo>
                  <a:lnTo>
                    <a:pt x="17871" y="10522"/>
                  </a:lnTo>
                  <a:lnTo>
                    <a:pt x="17825" y="10534"/>
                  </a:lnTo>
                  <a:lnTo>
                    <a:pt x="17791" y="10556"/>
                  </a:lnTo>
                  <a:lnTo>
                    <a:pt x="17768" y="10590"/>
                  </a:lnTo>
                  <a:lnTo>
                    <a:pt x="17734" y="10625"/>
                  </a:lnTo>
                  <a:lnTo>
                    <a:pt x="17723" y="10659"/>
                  </a:lnTo>
                  <a:lnTo>
                    <a:pt x="17700" y="10704"/>
                  </a:lnTo>
                  <a:lnTo>
                    <a:pt x="17700" y="10750"/>
                  </a:lnTo>
                  <a:lnTo>
                    <a:pt x="17700" y="10784"/>
                  </a:lnTo>
                  <a:lnTo>
                    <a:pt x="17711" y="10829"/>
                  </a:lnTo>
                  <a:lnTo>
                    <a:pt x="15709" y="11990"/>
                  </a:lnTo>
                  <a:lnTo>
                    <a:pt x="15675" y="11967"/>
                  </a:lnTo>
                  <a:lnTo>
                    <a:pt x="15653" y="11944"/>
                  </a:lnTo>
                  <a:lnTo>
                    <a:pt x="15607" y="11921"/>
                  </a:lnTo>
                  <a:lnTo>
                    <a:pt x="15527" y="11921"/>
                  </a:lnTo>
                  <a:lnTo>
                    <a:pt x="15493" y="11944"/>
                  </a:lnTo>
                  <a:lnTo>
                    <a:pt x="15459" y="11967"/>
                  </a:lnTo>
                  <a:lnTo>
                    <a:pt x="15436" y="11990"/>
                  </a:lnTo>
                  <a:lnTo>
                    <a:pt x="13366" y="10807"/>
                  </a:lnTo>
                  <a:lnTo>
                    <a:pt x="13377" y="10750"/>
                  </a:lnTo>
                  <a:lnTo>
                    <a:pt x="13366" y="10681"/>
                  </a:lnTo>
                  <a:lnTo>
                    <a:pt x="13332" y="10625"/>
                  </a:lnTo>
                  <a:lnTo>
                    <a:pt x="13286" y="10590"/>
                  </a:lnTo>
                  <a:lnTo>
                    <a:pt x="13218" y="10568"/>
                  </a:lnTo>
                  <a:lnTo>
                    <a:pt x="13218" y="8259"/>
                  </a:lnTo>
                  <a:lnTo>
                    <a:pt x="13275" y="8247"/>
                  </a:lnTo>
                  <a:lnTo>
                    <a:pt x="13321" y="8224"/>
                  </a:lnTo>
                  <a:lnTo>
                    <a:pt x="13355" y="8202"/>
                  </a:lnTo>
                  <a:lnTo>
                    <a:pt x="13389" y="8168"/>
                  </a:lnTo>
                  <a:lnTo>
                    <a:pt x="13423" y="8133"/>
                  </a:lnTo>
                  <a:lnTo>
                    <a:pt x="13446" y="8088"/>
                  </a:lnTo>
                  <a:lnTo>
                    <a:pt x="13457" y="8042"/>
                  </a:lnTo>
                  <a:lnTo>
                    <a:pt x="13468" y="7986"/>
                  </a:lnTo>
                  <a:lnTo>
                    <a:pt x="13457" y="7929"/>
                  </a:lnTo>
                  <a:lnTo>
                    <a:pt x="13446" y="7872"/>
                  </a:lnTo>
                  <a:lnTo>
                    <a:pt x="15357" y="6768"/>
                  </a:lnTo>
                  <a:lnTo>
                    <a:pt x="15402" y="6814"/>
                  </a:lnTo>
                  <a:lnTo>
                    <a:pt x="15448" y="6848"/>
                  </a:lnTo>
                  <a:lnTo>
                    <a:pt x="15505" y="6882"/>
                  </a:lnTo>
                  <a:lnTo>
                    <a:pt x="15630" y="6882"/>
                  </a:lnTo>
                  <a:lnTo>
                    <a:pt x="15687" y="6859"/>
                  </a:lnTo>
                  <a:lnTo>
                    <a:pt x="15744" y="6814"/>
                  </a:lnTo>
                  <a:lnTo>
                    <a:pt x="15778" y="6768"/>
                  </a:lnTo>
                  <a:close/>
                  <a:moveTo>
                    <a:pt x="22910" y="10886"/>
                  </a:moveTo>
                  <a:lnTo>
                    <a:pt x="24810" y="11990"/>
                  </a:lnTo>
                  <a:lnTo>
                    <a:pt x="24798" y="12035"/>
                  </a:lnTo>
                  <a:lnTo>
                    <a:pt x="24787" y="12092"/>
                  </a:lnTo>
                  <a:lnTo>
                    <a:pt x="24787" y="12138"/>
                  </a:lnTo>
                  <a:lnTo>
                    <a:pt x="24810" y="12194"/>
                  </a:lnTo>
                  <a:lnTo>
                    <a:pt x="24832" y="12229"/>
                  </a:lnTo>
                  <a:lnTo>
                    <a:pt x="24855" y="12274"/>
                  </a:lnTo>
                  <a:lnTo>
                    <a:pt x="24889" y="12308"/>
                  </a:lnTo>
                  <a:lnTo>
                    <a:pt x="24935" y="12331"/>
                  </a:lnTo>
                  <a:lnTo>
                    <a:pt x="24980" y="12342"/>
                  </a:lnTo>
                  <a:lnTo>
                    <a:pt x="25026" y="12354"/>
                  </a:lnTo>
                  <a:lnTo>
                    <a:pt x="25026" y="14595"/>
                  </a:lnTo>
                  <a:lnTo>
                    <a:pt x="24980" y="14606"/>
                  </a:lnTo>
                  <a:lnTo>
                    <a:pt x="24935" y="14617"/>
                  </a:lnTo>
                  <a:lnTo>
                    <a:pt x="24889" y="14640"/>
                  </a:lnTo>
                  <a:lnTo>
                    <a:pt x="24855" y="14674"/>
                  </a:lnTo>
                  <a:lnTo>
                    <a:pt x="24832" y="14708"/>
                  </a:lnTo>
                  <a:lnTo>
                    <a:pt x="24810" y="14754"/>
                  </a:lnTo>
                  <a:lnTo>
                    <a:pt x="24798" y="14799"/>
                  </a:lnTo>
                  <a:lnTo>
                    <a:pt x="24787" y="14845"/>
                  </a:lnTo>
                  <a:lnTo>
                    <a:pt x="24798" y="14902"/>
                  </a:lnTo>
                  <a:lnTo>
                    <a:pt x="24810" y="14947"/>
                  </a:lnTo>
                  <a:lnTo>
                    <a:pt x="22899" y="16051"/>
                  </a:lnTo>
                  <a:lnTo>
                    <a:pt x="22853" y="16005"/>
                  </a:lnTo>
                  <a:lnTo>
                    <a:pt x="22808" y="15971"/>
                  </a:lnTo>
                  <a:lnTo>
                    <a:pt x="22751" y="15948"/>
                  </a:lnTo>
                  <a:lnTo>
                    <a:pt x="22683" y="15937"/>
                  </a:lnTo>
                  <a:lnTo>
                    <a:pt x="22614" y="15948"/>
                  </a:lnTo>
                  <a:lnTo>
                    <a:pt x="22557" y="15971"/>
                  </a:lnTo>
                  <a:lnTo>
                    <a:pt x="22501" y="16005"/>
                  </a:lnTo>
                  <a:lnTo>
                    <a:pt x="22466" y="16051"/>
                  </a:lnTo>
                  <a:lnTo>
                    <a:pt x="20544" y="14936"/>
                  </a:lnTo>
                  <a:lnTo>
                    <a:pt x="20555" y="14902"/>
                  </a:lnTo>
                  <a:lnTo>
                    <a:pt x="20555" y="14845"/>
                  </a:lnTo>
                  <a:lnTo>
                    <a:pt x="20555" y="14799"/>
                  </a:lnTo>
                  <a:lnTo>
                    <a:pt x="20544" y="14754"/>
                  </a:lnTo>
                  <a:lnTo>
                    <a:pt x="20521" y="14720"/>
                  </a:lnTo>
                  <a:lnTo>
                    <a:pt x="20487" y="14686"/>
                  </a:lnTo>
                  <a:lnTo>
                    <a:pt x="20453" y="14651"/>
                  </a:lnTo>
                  <a:lnTo>
                    <a:pt x="20419" y="14629"/>
                  </a:lnTo>
                  <a:lnTo>
                    <a:pt x="20373" y="14617"/>
                  </a:lnTo>
                  <a:lnTo>
                    <a:pt x="20328" y="14606"/>
                  </a:lnTo>
                  <a:lnTo>
                    <a:pt x="20328" y="12354"/>
                  </a:lnTo>
                  <a:lnTo>
                    <a:pt x="20385" y="12354"/>
                  </a:lnTo>
                  <a:lnTo>
                    <a:pt x="20430" y="12331"/>
                  </a:lnTo>
                  <a:lnTo>
                    <a:pt x="20464" y="12308"/>
                  </a:lnTo>
                  <a:lnTo>
                    <a:pt x="20510" y="12274"/>
                  </a:lnTo>
                  <a:lnTo>
                    <a:pt x="20533" y="12240"/>
                  </a:lnTo>
                  <a:lnTo>
                    <a:pt x="20555" y="12194"/>
                  </a:lnTo>
                  <a:lnTo>
                    <a:pt x="20567" y="12149"/>
                  </a:lnTo>
                  <a:lnTo>
                    <a:pt x="20578" y="12092"/>
                  </a:lnTo>
                  <a:lnTo>
                    <a:pt x="20567" y="12035"/>
                  </a:lnTo>
                  <a:lnTo>
                    <a:pt x="20555" y="11978"/>
                  </a:lnTo>
                  <a:lnTo>
                    <a:pt x="22455" y="10886"/>
                  </a:lnTo>
                  <a:lnTo>
                    <a:pt x="22501" y="10932"/>
                  </a:lnTo>
                  <a:lnTo>
                    <a:pt x="22546" y="10977"/>
                  </a:lnTo>
                  <a:lnTo>
                    <a:pt x="22614" y="11000"/>
                  </a:lnTo>
                  <a:lnTo>
                    <a:pt x="22683" y="11011"/>
                  </a:lnTo>
                  <a:lnTo>
                    <a:pt x="22751" y="11000"/>
                  </a:lnTo>
                  <a:lnTo>
                    <a:pt x="22808" y="10977"/>
                  </a:lnTo>
                  <a:lnTo>
                    <a:pt x="22865" y="10932"/>
                  </a:lnTo>
                  <a:lnTo>
                    <a:pt x="22910" y="10886"/>
                  </a:lnTo>
                  <a:close/>
                  <a:moveTo>
                    <a:pt x="18144" y="10875"/>
                  </a:moveTo>
                  <a:lnTo>
                    <a:pt x="20066" y="11978"/>
                  </a:lnTo>
                  <a:lnTo>
                    <a:pt x="20055" y="12035"/>
                  </a:lnTo>
                  <a:lnTo>
                    <a:pt x="20043" y="12092"/>
                  </a:lnTo>
                  <a:lnTo>
                    <a:pt x="20043" y="12149"/>
                  </a:lnTo>
                  <a:lnTo>
                    <a:pt x="20066" y="12194"/>
                  </a:lnTo>
                  <a:lnTo>
                    <a:pt x="20089" y="12229"/>
                  </a:lnTo>
                  <a:lnTo>
                    <a:pt x="20112" y="12274"/>
                  </a:lnTo>
                  <a:lnTo>
                    <a:pt x="20146" y="12308"/>
                  </a:lnTo>
                  <a:lnTo>
                    <a:pt x="20191" y="12331"/>
                  </a:lnTo>
                  <a:lnTo>
                    <a:pt x="20237" y="12354"/>
                  </a:lnTo>
                  <a:lnTo>
                    <a:pt x="20282" y="12354"/>
                  </a:lnTo>
                  <a:lnTo>
                    <a:pt x="20282" y="14606"/>
                  </a:lnTo>
                  <a:lnTo>
                    <a:pt x="20237" y="14617"/>
                  </a:lnTo>
                  <a:lnTo>
                    <a:pt x="20203" y="14629"/>
                  </a:lnTo>
                  <a:lnTo>
                    <a:pt x="20157" y="14651"/>
                  </a:lnTo>
                  <a:lnTo>
                    <a:pt x="20123" y="14686"/>
                  </a:lnTo>
                  <a:lnTo>
                    <a:pt x="20100" y="14720"/>
                  </a:lnTo>
                  <a:lnTo>
                    <a:pt x="20078" y="14754"/>
                  </a:lnTo>
                  <a:lnTo>
                    <a:pt x="20066" y="14799"/>
                  </a:lnTo>
                  <a:lnTo>
                    <a:pt x="20066" y="14845"/>
                  </a:lnTo>
                  <a:lnTo>
                    <a:pt x="20066" y="14890"/>
                  </a:lnTo>
                  <a:lnTo>
                    <a:pt x="20078" y="14936"/>
                  </a:lnTo>
                  <a:lnTo>
                    <a:pt x="18121" y="16073"/>
                  </a:lnTo>
                  <a:lnTo>
                    <a:pt x="18087" y="16039"/>
                  </a:lnTo>
                  <a:lnTo>
                    <a:pt x="18041" y="16005"/>
                  </a:lnTo>
                  <a:lnTo>
                    <a:pt x="17996" y="15982"/>
                  </a:lnTo>
                  <a:lnTo>
                    <a:pt x="17882" y="15982"/>
                  </a:lnTo>
                  <a:lnTo>
                    <a:pt x="17837" y="16005"/>
                  </a:lnTo>
                  <a:lnTo>
                    <a:pt x="17791" y="16039"/>
                  </a:lnTo>
                  <a:lnTo>
                    <a:pt x="17757" y="16073"/>
                  </a:lnTo>
                  <a:lnTo>
                    <a:pt x="15812" y="14947"/>
                  </a:lnTo>
                  <a:lnTo>
                    <a:pt x="15823" y="14902"/>
                  </a:lnTo>
                  <a:lnTo>
                    <a:pt x="15835" y="14845"/>
                  </a:lnTo>
                  <a:lnTo>
                    <a:pt x="15823" y="14799"/>
                  </a:lnTo>
                  <a:lnTo>
                    <a:pt x="15812" y="14754"/>
                  </a:lnTo>
                  <a:lnTo>
                    <a:pt x="15789" y="14708"/>
                  </a:lnTo>
                  <a:lnTo>
                    <a:pt x="15755" y="14674"/>
                  </a:lnTo>
                  <a:lnTo>
                    <a:pt x="15721" y="14640"/>
                  </a:lnTo>
                  <a:lnTo>
                    <a:pt x="15687" y="14617"/>
                  </a:lnTo>
                  <a:lnTo>
                    <a:pt x="15641" y="14606"/>
                  </a:lnTo>
                  <a:lnTo>
                    <a:pt x="15584" y="14595"/>
                  </a:lnTo>
                  <a:lnTo>
                    <a:pt x="15584" y="12263"/>
                  </a:lnTo>
                  <a:lnTo>
                    <a:pt x="15653" y="12240"/>
                  </a:lnTo>
                  <a:lnTo>
                    <a:pt x="15698" y="12206"/>
                  </a:lnTo>
                  <a:lnTo>
                    <a:pt x="15732" y="12149"/>
                  </a:lnTo>
                  <a:lnTo>
                    <a:pt x="15744" y="12092"/>
                  </a:lnTo>
                  <a:lnTo>
                    <a:pt x="15732" y="12024"/>
                  </a:lnTo>
                  <a:lnTo>
                    <a:pt x="17734" y="10875"/>
                  </a:lnTo>
                  <a:lnTo>
                    <a:pt x="17780" y="10920"/>
                  </a:lnTo>
                  <a:lnTo>
                    <a:pt x="17825" y="10954"/>
                  </a:lnTo>
                  <a:lnTo>
                    <a:pt x="17882" y="10977"/>
                  </a:lnTo>
                  <a:lnTo>
                    <a:pt x="17939" y="10989"/>
                  </a:lnTo>
                  <a:lnTo>
                    <a:pt x="18007" y="10977"/>
                  </a:lnTo>
                  <a:lnTo>
                    <a:pt x="18053" y="10954"/>
                  </a:lnTo>
                  <a:lnTo>
                    <a:pt x="18110" y="10920"/>
                  </a:lnTo>
                  <a:lnTo>
                    <a:pt x="18144" y="10875"/>
                  </a:lnTo>
                  <a:close/>
                  <a:moveTo>
                    <a:pt x="8611" y="10841"/>
                  </a:moveTo>
                  <a:lnTo>
                    <a:pt x="10670" y="12035"/>
                  </a:lnTo>
                  <a:lnTo>
                    <a:pt x="10659" y="12092"/>
                  </a:lnTo>
                  <a:lnTo>
                    <a:pt x="10670" y="12149"/>
                  </a:lnTo>
                  <a:lnTo>
                    <a:pt x="10704" y="12206"/>
                  </a:lnTo>
                  <a:lnTo>
                    <a:pt x="10750" y="12240"/>
                  </a:lnTo>
                  <a:lnTo>
                    <a:pt x="10807" y="12263"/>
                  </a:lnTo>
                  <a:lnTo>
                    <a:pt x="10807" y="14674"/>
                  </a:lnTo>
                  <a:lnTo>
                    <a:pt x="10750" y="14697"/>
                  </a:lnTo>
                  <a:lnTo>
                    <a:pt x="10693" y="14731"/>
                  </a:lnTo>
                  <a:lnTo>
                    <a:pt x="10670" y="14788"/>
                  </a:lnTo>
                  <a:lnTo>
                    <a:pt x="10659" y="14845"/>
                  </a:lnTo>
                  <a:lnTo>
                    <a:pt x="10659" y="14902"/>
                  </a:lnTo>
                  <a:lnTo>
                    <a:pt x="8600" y="16096"/>
                  </a:lnTo>
                  <a:lnTo>
                    <a:pt x="8566" y="16062"/>
                  </a:lnTo>
                  <a:lnTo>
                    <a:pt x="8543" y="16051"/>
                  </a:lnTo>
                  <a:lnTo>
                    <a:pt x="8497" y="16028"/>
                  </a:lnTo>
                  <a:lnTo>
                    <a:pt x="8418" y="16028"/>
                  </a:lnTo>
                  <a:lnTo>
                    <a:pt x="8384" y="16051"/>
                  </a:lnTo>
                  <a:lnTo>
                    <a:pt x="8350" y="16073"/>
                  </a:lnTo>
                  <a:lnTo>
                    <a:pt x="8315" y="16096"/>
                  </a:lnTo>
                  <a:lnTo>
                    <a:pt x="6279" y="14924"/>
                  </a:lnTo>
                  <a:lnTo>
                    <a:pt x="6291" y="14890"/>
                  </a:lnTo>
                  <a:lnTo>
                    <a:pt x="6291" y="14845"/>
                  </a:lnTo>
                  <a:lnTo>
                    <a:pt x="6291" y="14811"/>
                  </a:lnTo>
                  <a:lnTo>
                    <a:pt x="6279" y="14777"/>
                  </a:lnTo>
                  <a:lnTo>
                    <a:pt x="6268" y="14742"/>
                  </a:lnTo>
                  <a:lnTo>
                    <a:pt x="6245" y="14708"/>
                  </a:lnTo>
                  <a:lnTo>
                    <a:pt x="6177" y="14663"/>
                  </a:lnTo>
                  <a:lnTo>
                    <a:pt x="6143" y="14651"/>
                  </a:lnTo>
                  <a:lnTo>
                    <a:pt x="6109" y="14651"/>
                  </a:lnTo>
                  <a:lnTo>
                    <a:pt x="6109" y="12342"/>
                  </a:lnTo>
                  <a:lnTo>
                    <a:pt x="6154" y="12331"/>
                  </a:lnTo>
                  <a:lnTo>
                    <a:pt x="6200" y="12320"/>
                  </a:lnTo>
                  <a:lnTo>
                    <a:pt x="6234" y="12297"/>
                  </a:lnTo>
                  <a:lnTo>
                    <a:pt x="6268" y="12263"/>
                  </a:lnTo>
                  <a:lnTo>
                    <a:pt x="6302" y="12229"/>
                  </a:lnTo>
                  <a:lnTo>
                    <a:pt x="6325" y="12183"/>
                  </a:lnTo>
                  <a:lnTo>
                    <a:pt x="6336" y="12138"/>
                  </a:lnTo>
                  <a:lnTo>
                    <a:pt x="6336" y="12092"/>
                  </a:lnTo>
                  <a:lnTo>
                    <a:pt x="6336" y="12035"/>
                  </a:lnTo>
                  <a:lnTo>
                    <a:pt x="6313" y="11990"/>
                  </a:lnTo>
                  <a:lnTo>
                    <a:pt x="8304" y="10841"/>
                  </a:lnTo>
                  <a:lnTo>
                    <a:pt x="8338" y="10875"/>
                  </a:lnTo>
                  <a:lnTo>
                    <a:pt x="8372" y="10898"/>
                  </a:lnTo>
                  <a:lnTo>
                    <a:pt x="8418" y="10920"/>
                  </a:lnTo>
                  <a:lnTo>
                    <a:pt x="8463" y="10932"/>
                  </a:lnTo>
                  <a:lnTo>
                    <a:pt x="8509" y="10920"/>
                  </a:lnTo>
                  <a:lnTo>
                    <a:pt x="8543" y="10909"/>
                  </a:lnTo>
                  <a:lnTo>
                    <a:pt x="8588" y="10875"/>
                  </a:lnTo>
                  <a:lnTo>
                    <a:pt x="8611" y="10841"/>
                  </a:lnTo>
                  <a:close/>
                  <a:moveTo>
                    <a:pt x="15345" y="14981"/>
                  </a:moveTo>
                  <a:lnTo>
                    <a:pt x="15391" y="15038"/>
                  </a:lnTo>
                  <a:lnTo>
                    <a:pt x="15448" y="15072"/>
                  </a:lnTo>
                  <a:lnTo>
                    <a:pt x="15505" y="15095"/>
                  </a:lnTo>
                  <a:lnTo>
                    <a:pt x="15573" y="15107"/>
                  </a:lnTo>
                  <a:lnTo>
                    <a:pt x="15641" y="15095"/>
                  </a:lnTo>
                  <a:lnTo>
                    <a:pt x="15698" y="15072"/>
                  </a:lnTo>
                  <a:lnTo>
                    <a:pt x="15744" y="15038"/>
                  </a:lnTo>
                  <a:lnTo>
                    <a:pt x="15789" y="14993"/>
                  </a:lnTo>
                  <a:lnTo>
                    <a:pt x="17746" y="16119"/>
                  </a:lnTo>
                  <a:lnTo>
                    <a:pt x="17723" y="16153"/>
                  </a:lnTo>
                  <a:lnTo>
                    <a:pt x="17723" y="16199"/>
                  </a:lnTo>
                  <a:lnTo>
                    <a:pt x="17723" y="16244"/>
                  </a:lnTo>
                  <a:lnTo>
                    <a:pt x="17734" y="16278"/>
                  </a:lnTo>
                  <a:lnTo>
                    <a:pt x="17757" y="16312"/>
                  </a:lnTo>
                  <a:lnTo>
                    <a:pt x="17780" y="16346"/>
                  </a:lnTo>
                  <a:lnTo>
                    <a:pt x="17802" y="16369"/>
                  </a:lnTo>
                  <a:lnTo>
                    <a:pt x="17837" y="16392"/>
                  </a:lnTo>
                  <a:lnTo>
                    <a:pt x="17871" y="16403"/>
                  </a:lnTo>
                  <a:lnTo>
                    <a:pt x="17916" y="16415"/>
                  </a:lnTo>
                  <a:lnTo>
                    <a:pt x="17916" y="18769"/>
                  </a:lnTo>
                  <a:lnTo>
                    <a:pt x="17848" y="18792"/>
                  </a:lnTo>
                  <a:lnTo>
                    <a:pt x="17802" y="18826"/>
                  </a:lnTo>
                  <a:lnTo>
                    <a:pt x="17768" y="18883"/>
                  </a:lnTo>
                  <a:lnTo>
                    <a:pt x="17757" y="18951"/>
                  </a:lnTo>
                  <a:lnTo>
                    <a:pt x="17757" y="19020"/>
                  </a:lnTo>
                  <a:lnTo>
                    <a:pt x="15732" y="20191"/>
                  </a:lnTo>
                  <a:lnTo>
                    <a:pt x="15698" y="20157"/>
                  </a:lnTo>
                  <a:lnTo>
                    <a:pt x="15664" y="20123"/>
                  </a:lnTo>
                  <a:lnTo>
                    <a:pt x="15618" y="20112"/>
                  </a:lnTo>
                  <a:lnTo>
                    <a:pt x="15573" y="20100"/>
                  </a:lnTo>
                  <a:lnTo>
                    <a:pt x="15516" y="20112"/>
                  </a:lnTo>
                  <a:lnTo>
                    <a:pt x="15482" y="20123"/>
                  </a:lnTo>
                  <a:lnTo>
                    <a:pt x="15436" y="20157"/>
                  </a:lnTo>
                  <a:lnTo>
                    <a:pt x="15402" y="20191"/>
                  </a:lnTo>
                  <a:lnTo>
                    <a:pt x="13389" y="19020"/>
                  </a:lnTo>
                  <a:lnTo>
                    <a:pt x="13400" y="18951"/>
                  </a:lnTo>
                  <a:lnTo>
                    <a:pt x="13400" y="18917"/>
                  </a:lnTo>
                  <a:lnTo>
                    <a:pt x="13389" y="18883"/>
                  </a:lnTo>
                  <a:lnTo>
                    <a:pt x="13343" y="18826"/>
                  </a:lnTo>
                  <a:lnTo>
                    <a:pt x="13286" y="18781"/>
                  </a:lnTo>
                  <a:lnTo>
                    <a:pt x="13252" y="18769"/>
                  </a:lnTo>
                  <a:lnTo>
                    <a:pt x="13218" y="18758"/>
                  </a:lnTo>
                  <a:lnTo>
                    <a:pt x="13218" y="16460"/>
                  </a:lnTo>
                  <a:lnTo>
                    <a:pt x="13264" y="16449"/>
                  </a:lnTo>
                  <a:lnTo>
                    <a:pt x="13321" y="16437"/>
                  </a:lnTo>
                  <a:lnTo>
                    <a:pt x="13355" y="16415"/>
                  </a:lnTo>
                  <a:lnTo>
                    <a:pt x="13389" y="16381"/>
                  </a:lnTo>
                  <a:lnTo>
                    <a:pt x="13423" y="16335"/>
                  </a:lnTo>
                  <a:lnTo>
                    <a:pt x="13446" y="16301"/>
                  </a:lnTo>
                  <a:lnTo>
                    <a:pt x="13457" y="16244"/>
                  </a:lnTo>
                  <a:lnTo>
                    <a:pt x="13468" y="16199"/>
                  </a:lnTo>
                  <a:lnTo>
                    <a:pt x="13457" y="16142"/>
                  </a:lnTo>
                  <a:lnTo>
                    <a:pt x="13434" y="16085"/>
                  </a:lnTo>
                  <a:lnTo>
                    <a:pt x="15345" y="14981"/>
                  </a:lnTo>
                  <a:close/>
                  <a:moveTo>
                    <a:pt x="24832" y="14981"/>
                  </a:moveTo>
                  <a:lnTo>
                    <a:pt x="24867" y="15038"/>
                  </a:lnTo>
                  <a:lnTo>
                    <a:pt x="24923" y="15072"/>
                  </a:lnTo>
                  <a:lnTo>
                    <a:pt x="24980" y="15095"/>
                  </a:lnTo>
                  <a:lnTo>
                    <a:pt x="25049" y="15107"/>
                  </a:lnTo>
                  <a:lnTo>
                    <a:pt x="25117" y="15095"/>
                  </a:lnTo>
                  <a:lnTo>
                    <a:pt x="25174" y="15072"/>
                  </a:lnTo>
                  <a:lnTo>
                    <a:pt x="25231" y="15038"/>
                  </a:lnTo>
                  <a:lnTo>
                    <a:pt x="25265" y="14993"/>
                  </a:lnTo>
                  <a:lnTo>
                    <a:pt x="27187" y="16096"/>
                  </a:lnTo>
                  <a:lnTo>
                    <a:pt x="27176" y="16142"/>
                  </a:lnTo>
                  <a:lnTo>
                    <a:pt x="27164" y="16199"/>
                  </a:lnTo>
                  <a:lnTo>
                    <a:pt x="27176" y="16244"/>
                  </a:lnTo>
                  <a:lnTo>
                    <a:pt x="27187" y="16290"/>
                  </a:lnTo>
                  <a:lnTo>
                    <a:pt x="27210" y="16335"/>
                  </a:lnTo>
                  <a:lnTo>
                    <a:pt x="27233" y="16369"/>
                  </a:lnTo>
                  <a:lnTo>
                    <a:pt x="27267" y="16403"/>
                  </a:lnTo>
                  <a:lnTo>
                    <a:pt x="27301" y="16426"/>
                  </a:lnTo>
                  <a:lnTo>
                    <a:pt x="27346" y="16437"/>
                  </a:lnTo>
                  <a:lnTo>
                    <a:pt x="27392" y="16449"/>
                  </a:lnTo>
                  <a:lnTo>
                    <a:pt x="27392" y="18724"/>
                  </a:lnTo>
                  <a:lnTo>
                    <a:pt x="27358" y="18735"/>
                  </a:lnTo>
                  <a:lnTo>
                    <a:pt x="27312" y="18747"/>
                  </a:lnTo>
                  <a:lnTo>
                    <a:pt x="27278" y="18769"/>
                  </a:lnTo>
                  <a:lnTo>
                    <a:pt x="27244" y="18792"/>
                  </a:lnTo>
                  <a:lnTo>
                    <a:pt x="27221" y="18826"/>
                  </a:lnTo>
                  <a:lnTo>
                    <a:pt x="27199" y="18872"/>
                  </a:lnTo>
                  <a:lnTo>
                    <a:pt x="27187" y="18906"/>
                  </a:lnTo>
                  <a:lnTo>
                    <a:pt x="27187" y="18951"/>
                  </a:lnTo>
                  <a:lnTo>
                    <a:pt x="27187" y="18997"/>
                  </a:lnTo>
                  <a:lnTo>
                    <a:pt x="27199" y="19042"/>
                  </a:lnTo>
                  <a:lnTo>
                    <a:pt x="25208" y="20191"/>
                  </a:lnTo>
                  <a:lnTo>
                    <a:pt x="25174" y="20157"/>
                  </a:lnTo>
                  <a:lnTo>
                    <a:pt x="25140" y="20134"/>
                  </a:lnTo>
                  <a:lnTo>
                    <a:pt x="25094" y="20123"/>
                  </a:lnTo>
                  <a:lnTo>
                    <a:pt x="25049" y="20112"/>
                  </a:lnTo>
                  <a:lnTo>
                    <a:pt x="25003" y="20123"/>
                  </a:lnTo>
                  <a:lnTo>
                    <a:pt x="24958" y="20134"/>
                  </a:lnTo>
                  <a:lnTo>
                    <a:pt x="24923" y="20157"/>
                  </a:lnTo>
                  <a:lnTo>
                    <a:pt x="24889" y="20191"/>
                  </a:lnTo>
                  <a:lnTo>
                    <a:pt x="22910" y="19054"/>
                  </a:lnTo>
                  <a:lnTo>
                    <a:pt x="22933" y="19008"/>
                  </a:lnTo>
                  <a:lnTo>
                    <a:pt x="22933" y="18951"/>
                  </a:lnTo>
                  <a:lnTo>
                    <a:pt x="22933" y="18906"/>
                  </a:lnTo>
                  <a:lnTo>
                    <a:pt x="22910" y="18860"/>
                  </a:lnTo>
                  <a:lnTo>
                    <a:pt x="22899" y="18826"/>
                  </a:lnTo>
                  <a:lnTo>
                    <a:pt x="22865" y="18781"/>
                  </a:lnTo>
                  <a:lnTo>
                    <a:pt x="22830" y="18758"/>
                  </a:lnTo>
                  <a:lnTo>
                    <a:pt x="22796" y="18724"/>
                  </a:lnTo>
                  <a:lnTo>
                    <a:pt x="22751" y="18712"/>
                  </a:lnTo>
                  <a:lnTo>
                    <a:pt x="22705" y="18701"/>
                  </a:lnTo>
                  <a:lnTo>
                    <a:pt x="22705" y="16460"/>
                  </a:lnTo>
                  <a:lnTo>
                    <a:pt x="22751" y="16449"/>
                  </a:lnTo>
                  <a:lnTo>
                    <a:pt x="22796" y="16437"/>
                  </a:lnTo>
                  <a:lnTo>
                    <a:pt x="22842" y="16403"/>
                  </a:lnTo>
                  <a:lnTo>
                    <a:pt x="22876" y="16381"/>
                  </a:lnTo>
                  <a:lnTo>
                    <a:pt x="22899" y="16335"/>
                  </a:lnTo>
                  <a:lnTo>
                    <a:pt x="22921" y="16301"/>
                  </a:lnTo>
                  <a:lnTo>
                    <a:pt x="22933" y="16244"/>
                  </a:lnTo>
                  <a:lnTo>
                    <a:pt x="22944" y="16199"/>
                  </a:lnTo>
                  <a:lnTo>
                    <a:pt x="22933" y="16142"/>
                  </a:lnTo>
                  <a:lnTo>
                    <a:pt x="22921" y="16085"/>
                  </a:lnTo>
                  <a:lnTo>
                    <a:pt x="24832" y="14981"/>
                  </a:lnTo>
                  <a:close/>
                  <a:moveTo>
                    <a:pt x="6256" y="14959"/>
                  </a:moveTo>
                  <a:lnTo>
                    <a:pt x="8304" y="16142"/>
                  </a:lnTo>
                  <a:lnTo>
                    <a:pt x="8293" y="16199"/>
                  </a:lnTo>
                  <a:lnTo>
                    <a:pt x="8304" y="16255"/>
                  </a:lnTo>
                  <a:lnTo>
                    <a:pt x="8327" y="16312"/>
                  </a:lnTo>
                  <a:lnTo>
                    <a:pt x="8372" y="16346"/>
                  </a:lnTo>
                  <a:lnTo>
                    <a:pt x="8429" y="16369"/>
                  </a:lnTo>
                  <a:lnTo>
                    <a:pt x="8429" y="18724"/>
                  </a:lnTo>
                  <a:lnTo>
                    <a:pt x="8395" y="18735"/>
                  </a:lnTo>
                  <a:lnTo>
                    <a:pt x="8350" y="18758"/>
                  </a:lnTo>
                  <a:lnTo>
                    <a:pt x="8315" y="18781"/>
                  </a:lnTo>
                  <a:lnTo>
                    <a:pt x="8293" y="18804"/>
                  </a:lnTo>
                  <a:lnTo>
                    <a:pt x="8270" y="18838"/>
                  </a:lnTo>
                  <a:lnTo>
                    <a:pt x="8247" y="18872"/>
                  </a:lnTo>
                  <a:lnTo>
                    <a:pt x="8236" y="18917"/>
                  </a:lnTo>
                  <a:lnTo>
                    <a:pt x="8236" y="18951"/>
                  </a:lnTo>
                  <a:lnTo>
                    <a:pt x="8236" y="18997"/>
                  </a:lnTo>
                  <a:lnTo>
                    <a:pt x="8247" y="19031"/>
                  </a:lnTo>
                  <a:lnTo>
                    <a:pt x="6234" y="20203"/>
                  </a:lnTo>
                  <a:lnTo>
                    <a:pt x="6200" y="20169"/>
                  </a:lnTo>
                  <a:lnTo>
                    <a:pt x="6165" y="20146"/>
                  </a:lnTo>
                  <a:lnTo>
                    <a:pt x="6131" y="20134"/>
                  </a:lnTo>
                  <a:lnTo>
                    <a:pt x="6086" y="20123"/>
                  </a:lnTo>
                  <a:lnTo>
                    <a:pt x="6052" y="20134"/>
                  </a:lnTo>
                  <a:lnTo>
                    <a:pt x="6006" y="20146"/>
                  </a:lnTo>
                  <a:lnTo>
                    <a:pt x="5972" y="20169"/>
                  </a:lnTo>
                  <a:lnTo>
                    <a:pt x="5949" y="20203"/>
                  </a:lnTo>
                  <a:lnTo>
                    <a:pt x="3902" y="19020"/>
                  </a:lnTo>
                  <a:lnTo>
                    <a:pt x="3913" y="18951"/>
                  </a:lnTo>
                  <a:lnTo>
                    <a:pt x="3913" y="18917"/>
                  </a:lnTo>
                  <a:lnTo>
                    <a:pt x="3902" y="18883"/>
                  </a:lnTo>
                  <a:lnTo>
                    <a:pt x="3856" y="18826"/>
                  </a:lnTo>
                  <a:lnTo>
                    <a:pt x="3811" y="18781"/>
                  </a:lnTo>
                  <a:lnTo>
                    <a:pt x="3743" y="18769"/>
                  </a:lnTo>
                  <a:lnTo>
                    <a:pt x="3743" y="16369"/>
                  </a:lnTo>
                  <a:lnTo>
                    <a:pt x="3799" y="16358"/>
                  </a:lnTo>
                  <a:lnTo>
                    <a:pt x="3856" y="16312"/>
                  </a:lnTo>
                  <a:lnTo>
                    <a:pt x="3890" y="16267"/>
                  </a:lnTo>
                  <a:lnTo>
                    <a:pt x="3902" y="16199"/>
                  </a:lnTo>
                  <a:lnTo>
                    <a:pt x="3890" y="16164"/>
                  </a:lnTo>
                  <a:lnTo>
                    <a:pt x="3879" y="16130"/>
                  </a:lnTo>
                  <a:lnTo>
                    <a:pt x="5915" y="14959"/>
                  </a:lnTo>
                  <a:lnTo>
                    <a:pt x="5949" y="14993"/>
                  </a:lnTo>
                  <a:lnTo>
                    <a:pt x="5995" y="15027"/>
                  </a:lnTo>
                  <a:lnTo>
                    <a:pt x="6040" y="15050"/>
                  </a:lnTo>
                  <a:lnTo>
                    <a:pt x="6143" y="15050"/>
                  </a:lnTo>
                  <a:lnTo>
                    <a:pt x="6188" y="15027"/>
                  </a:lnTo>
                  <a:lnTo>
                    <a:pt x="6234" y="15004"/>
                  </a:lnTo>
                  <a:lnTo>
                    <a:pt x="6256" y="14959"/>
                  </a:lnTo>
                  <a:close/>
                  <a:moveTo>
                    <a:pt x="6256" y="23172"/>
                  </a:moveTo>
                  <a:lnTo>
                    <a:pt x="8259" y="24332"/>
                  </a:lnTo>
                  <a:lnTo>
                    <a:pt x="8247" y="24366"/>
                  </a:lnTo>
                  <a:lnTo>
                    <a:pt x="8236" y="24412"/>
                  </a:lnTo>
                  <a:lnTo>
                    <a:pt x="8247" y="24446"/>
                  </a:lnTo>
                  <a:lnTo>
                    <a:pt x="8259" y="24491"/>
                  </a:lnTo>
                  <a:lnTo>
                    <a:pt x="8270" y="24525"/>
                  </a:lnTo>
                  <a:lnTo>
                    <a:pt x="8293" y="24548"/>
                  </a:lnTo>
                  <a:lnTo>
                    <a:pt x="8327" y="24582"/>
                  </a:lnTo>
                  <a:lnTo>
                    <a:pt x="8361" y="24605"/>
                  </a:lnTo>
                  <a:lnTo>
                    <a:pt x="8395" y="24616"/>
                  </a:lnTo>
                  <a:lnTo>
                    <a:pt x="8429" y="24628"/>
                  </a:lnTo>
                  <a:lnTo>
                    <a:pt x="8429" y="26960"/>
                  </a:lnTo>
                  <a:lnTo>
                    <a:pt x="8395" y="26960"/>
                  </a:lnTo>
                  <a:lnTo>
                    <a:pt x="8361" y="26982"/>
                  </a:lnTo>
                  <a:lnTo>
                    <a:pt x="8304" y="27028"/>
                  </a:lnTo>
                  <a:lnTo>
                    <a:pt x="8281" y="27051"/>
                  </a:lnTo>
                  <a:lnTo>
                    <a:pt x="8259" y="27085"/>
                  </a:lnTo>
                  <a:lnTo>
                    <a:pt x="8247" y="27130"/>
                  </a:lnTo>
                  <a:lnTo>
                    <a:pt x="8247" y="27164"/>
                  </a:lnTo>
                  <a:lnTo>
                    <a:pt x="8247" y="27199"/>
                  </a:lnTo>
                  <a:lnTo>
                    <a:pt x="8259" y="27244"/>
                  </a:lnTo>
                  <a:lnTo>
                    <a:pt x="6291" y="28382"/>
                  </a:lnTo>
                  <a:lnTo>
                    <a:pt x="6256" y="28336"/>
                  </a:lnTo>
                  <a:lnTo>
                    <a:pt x="6200" y="28302"/>
                  </a:lnTo>
                  <a:lnTo>
                    <a:pt x="6154" y="28279"/>
                  </a:lnTo>
                  <a:lnTo>
                    <a:pt x="6086" y="28268"/>
                  </a:lnTo>
                  <a:lnTo>
                    <a:pt x="6029" y="28279"/>
                  </a:lnTo>
                  <a:lnTo>
                    <a:pt x="5972" y="28302"/>
                  </a:lnTo>
                  <a:lnTo>
                    <a:pt x="5927" y="28336"/>
                  </a:lnTo>
                  <a:lnTo>
                    <a:pt x="5892" y="28382"/>
                  </a:lnTo>
                  <a:lnTo>
                    <a:pt x="3890" y="27233"/>
                  </a:lnTo>
                  <a:lnTo>
                    <a:pt x="3902" y="27164"/>
                  </a:lnTo>
                  <a:lnTo>
                    <a:pt x="3890" y="27096"/>
                  </a:lnTo>
                  <a:lnTo>
                    <a:pt x="3856" y="27039"/>
                  </a:lnTo>
                  <a:lnTo>
                    <a:pt x="3799" y="27005"/>
                  </a:lnTo>
                  <a:lnTo>
                    <a:pt x="3743" y="26982"/>
                  </a:lnTo>
                  <a:lnTo>
                    <a:pt x="3743" y="24571"/>
                  </a:lnTo>
                  <a:lnTo>
                    <a:pt x="3799" y="24559"/>
                  </a:lnTo>
                  <a:lnTo>
                    <a:pt x="3845" y="24525"/>
                  </a:lnTo>
                  <a:lnTo>
                    <a:pt x="3879" y="24468"/>
                  </a:lnTo>
                  <a:lnTo>
                    <a:pt x="3890" y="24412"/>
                  </a:lnTo>
                  <a:lnTo>
                    <a:pt x="3879" y="24343"/>
                  </a:lnTo>
                  <a:lnTo>
                    <a:pt x="5915" y="23172"/>
                  </a:lnTo>
                  <a:lnTo>
                    <a:pt x="5949" y="23206"/>
                  </a:lnTo>
                  <a:lnTo>
                    <a:pt x="5995" y="23240"/>
                  </a:lnTo>
                  <a:lnTo>
                    <a:pt x="6040" y="23251"/>
                  </a:lnTo>
                  <a:lnTo>
                    <a:pt x="6086" y="23263"/>
                  </a:lnTo>
                  <a:lnTo>
                    <a:pt x="6143" y="23251"/>
                  </a:lnTo>
                  <a:lnTo>
                    <a:pt x="6188" y="23240"/>
                  </a:lnTo>
                  <a:lnTo>
                    <a:pt x="6222" y="23206"/>
                  </a:lnTo>
                  <a:lnTo>
                    <a:pt x="6256" y="23172"/>
                  </a:lnTo>
                  <a:close/>
                  <a:moveTo>
                    <a:pt x="5949" y="31362"/>
                  </a:moveTo>
                  <a:lnTo>
                    <a:pt x="5972" y="31396"/>
                  </a:lnTo>
                  <a:lnTo>
                    <a:pt x="6006" y="31419"/>
                  </a:lnTo>
                  <a:lnTo>
                    <a:pt x="6052" y="31442"/>
                  </a:lnTo>
                  <a:lnTo>
                    <a:pt x="6131" y="31442"/>
                  </a:lnTo>
                  <a:lnTo>
                    <a:pt x="6177" y="31419"/>
                  </a:lnTo>
                  <a:lnTo>
                    <a:pt x="6211" y="31396"/>
                  </a:lnTo>
                  <a:lnTo>
                    <a:pt x="6234" y="31373"/>
                  </a:lnTo>
                  <a:lnTo>
                    <a:pt x="8259" y="32545"/>
                  </a:lnTo>
                  <a:lnTo>
                    <a:pt x="8247" y="32579"/>
                  </a:lnTo>
                  <a:lnTo>
                    <a:pt x="8247" y="32625"/>
                  </a:lnTo>
                  <a:lnTo>
                    <a:pt x="8247" y="32659"/>
                  </a:lnTo>
                  <a:lnTo>
                    <a:pt x="8259" y="32693"/>
                  </a:lnTo>
                  <a:lnTo>
                    <a:pt x="8304" y="32761"/>
                  </a:lnTo>
                  <a:lnTo>
                    <a:pt x="8361" y="32807"/>
                  </a:lnTo>
                  <a:lnTo>
                    <a:pt x="8395" y="32818"/>
                  </a:lnTo>
                  <a:lnTo>
                    <a:pt x="8429" y="32829"/>
                  </a:lnTo>
                  <a:lnTo>
                    <a:pt x="8429" y="35173"/>
                  </a:lnTo>
                  <a:lnTo>
                    <a:pt x="8395" y="35173"/>
                  </a:lnTo>
                  <a:lnTo>
                    <a:pt x="8361" y="35195"/>
                  </a:lnTo>
                  <a:lnTo>
                    <a:pt x="8304" y="35241"/>
                  </a:lnTo>
                  <a:lnTo>
                    <a:pt x="8259" y="35298"/>
                  </a:lnTo>
                  <a:lnTo>
                    <a:pt x="8259" y="35332"/>
                  </a:lnTo>
                  <a:lnTo>
                    <a:pt x="8247" y="35377"/>
                  </a:lnTo>
                  <a:lnTo>
                    <a:pt x="8259" y="35412"/>
                  </a:lnTo>
                  <a:lnTo>
                    <a:pt x="8259" y="35446"/>
                  </a:lnTo>
                  <a:lnTo>
                    <a:pt x="6234" y="36617"/>
                  </a:lnTo>
                  <a:lnTo>
                    <a:pt x="6211" y="36595"/>
                  </a:lnTo>
                  <a:lnTo>
                    <a:pt x="6177" y="36572"/>
                  </a:lnTo>
                  <a:lnTo>
                    <a:pt x="6131" y="36549"/>
                  </a:lnTo>
                  <a:lnTo>
                    <a:pt x="6052" y="36549"/>
                  </a:lnTo>
                  <a:lnTo>
                    <a:pt x="6006" y="36572"/>
                  </a:lnTo>
                  <a:lnTo>
                    <a:pt x="5972" y="36595"/>
                  </a:lnTo>
                  <a:lnTo>
                    <a:pt x="5949" y="36629"/>
                  </a:lnTo>
                  <a:lnTo>
                    <a:pt x="3925" y="35457"/>
                  </a:lnTo>
                  <a:lnTo>
                    <a:pt x="3936" y="35423"/>
                  </a:lnTo>
                  <a:lnTo>
                    <a:pt x="3936" y="35377"/>
                  </a:lnTo>
                  <a:lnTo>
                    <a:pt x="3936" y="35332"/>
                  </a:lnTo>
                  <a:lnTo>
                    <a:pt x="3925" y="35298"/>
                  </a:lnTo>
                  <a:lnTo>
                    <a:pt x="3902" y="35264"/>
                  </a:lnTo>
                  <a:lnTo>
                    <a:pt x="3879" y="35230"/>
                  </a:lnTo>
                  <a:lnTo>
                    <a:pt x="3845" y="35207"/>
                  </a:lnTo>
                  <a:lnTo>
                    <a:pt x="3811" y="35184"/>
                  </a:lnTo>
                  <a:lnTo>
                    <a:pt x="3777" y="35173"/>
                  </a:lnTo>
                  <a:lnTo>
                    <a:pt x="3743" y="35161"/>
                  </a:lnTo>
                  <a:lnTo>
                    <a:pt x="3743" y="32818"/>
                  </a:lnTo>
                  <a:lnTo>
                    <a:pt x="3777" y="32807"/>
                  </a:lnTo>
                  <a:lnTo>
                    <a:pt x="3811" y="32795"/>
                  </a:lnTo>
                  <a:lnTo>
                    <a:pt x="3868" y="32750"/>
                  </a:lnTo>
                  <a:lnTo>
                    <a:pt x="3902" y="32693"/>
                  </a:lnTo>
                  <a:lnTo>
                    <a:pt x="3913" y="32659"/>
                  </a:lnTo>
                  <a:lnTo>
                    <a:pt x="3913" y="32625"/>
                  </a:lnTo>
                  <a:lnTo>
                    <a:pt x="3913" y="32579"/>
                  </a:lnTo>
                  <a:lnTo>
                    <a:pt x="3902" y="32545"/>
                  </a:lnTo>
                  <a:lnTo>
                    <a:pt x="5949" y="31362"/>
                  </a:lnTo>
                  <a:close/>
                  <a:moveTo>
                    <a:pt x="8634" y="35491"/>
                  </a:moveTo>
                  <a:lnTo>
                    <a:pt x="10647" y="36651"/>
                  </a:lnTo>
                  <a:lnTo>
                    <a:pt x="10636" y="36720"/>
                  </a:lnTo>
                  <a:lnTo>
                    <a:pt x="10647" y="36788"/>
                  </a:lnTo>
                  <a:lnTo>
                    <a:pt x="10681" y="36845"/>
                  </a:lnTo>
                  <a:lnTo>
                    <a:pt x="10738" y="36890"/>
                  </a:lnTo>
                  <a:lnTo>
                    <a:pt x="10807" y="36913"/>
                  </a:lnTo>
                  <a:lnTo>
                    <a:pt x="10807" y="39279"/>
                  </a:lnTo>
                  <a:lnTo>
                    <a:pt x="10738" y="39302"/>
                  </a:lnTo>
                  <a:lnTo>
                    <a:pt x="10681" y="39347"/>
                  </a:lnTo>
                  <a:lnTo>
                    <a:pt x="10636" y="39404"/>
                  </a:lnTo>
                  <a:lnTo>
                    <a:pt x="10625" y="39438"/>
                  </a:lnTo>
                  <a:lnTo>
                    <a:pt x="10625" y="39484"/>
                  </a:lnTo>
                  <a:lnTo>
                    <a:pt x="10625" y="39518"/>
                  </a:lnTo>
                  <a:lnTo>
                    <a:pt x="10636" y="39552"/>
                  </a:lnTo>
                  <a:lnTo>
                    <a:pt x="8668" y="40690"/>
                  </a:lnTo>
                  <a:lnTo>
                    <a:pt x="8623" y="40644"/>
                  </a:lnTo>
                  <a:lnTo>
                    <a:pt x="8577" y="40610"/>
                  </a:lnTo>
                  <a:lnTo>
                    <a:pt x="8520" y="40587"/>
                  </a:lnTo>
                  <a:lnTo>
                    <a:pt x="8395" y="40587"/>
                  </a:lnTo>
                  <a:lnTo>
                    <a:pt x="8338" y="40610"/>
                  </a:lnTo>
                  <a:lnTo>
                    <a:pt x="8293" y="40644"/>
                  </a:lnTo>
                  <a:lnTo>
                    <a:pt x="8247" y="40690"/>
                  </a:lnTo>
                  <a:lnTo>
                    <a:pt x="6313" y="39575"/>
                  </a:lnTo>
                  <a:lnTo>
                    <a:pt x="6336" y="39529"/>
                  </a:lnTo>
                  <a:lnTo>
                    <a:pt x="6336" y="39484"/>
                  </a:lnTo>
                  <a:lnTo>
                    <a:pt x="6336" y="39438"/>
                  </a:lnTo>
                  <a:lnTo>
                    <a:pt x="6325" y="39393"/>
                  </a:lnTo>
                  <a:lnTo>
                    <a:pt x="6302" y="39347"/>
                  </a:lnTo>
                  <a:lnTo>
                    <a:pt x="6268" y="39313"/>
                  </a:lnTo>
                  <a:lnTo>
                    <a:pt x="6234" y="39279"/>
                  </a:lnTo>
                  <a:lnTo>
                    <a:pt x="6200" y="39256"/>
                  </a:lnTo>
                  <a:lnTo>
                    <a:pt x="6154" y="39245"/>
                  </a:lnTo>
                  <a:lnTo>
                    <a:pt x="6109" y="39234"/>
                  </a:lnTo>
                  <a:lnTo>
                    <a:pt x="6109" y="36902"/>
                  </a:lnTo>
                  <a:lnTo>
                    <a:pt x="6165" y="36879"/>
                  </a:lnTo>
                  <a:lnTo>
                    <a:pt x="6222" y="36845"/>
                  </a:lnTo>
                  <a:lnTo>
                    <a:pt x="6256" y="36788"/>
                  </a:lnTo>
                  <a:lnTo>
                    <a:pt x="6268" y="36720"/>
                  </a:lnTo>
                  <a:lnTo>
                    <a:pt x="6256" y="36663"/>
                  </a:lnTo>
                  <a:lnTo>
                    <a:pt x="8281" y="35491"/>
                  </a:lnTo>
                  <a:lnTo>
                    <a:pt x="8315" y="35525"/>
                  </a:lnTo>
                  <a:lnTo>
                    <a:pt x="8361" y="35559"/>
                  </a:lnTo>
                  <a:lnTo>
                    <a:pt x="8406" y="35582"/>
                  </a:lnTo>
                  <a:lnTo>
                    <a:pt x="8509" y="35582"/>
                  </a:lnTo>
                  <a:lnTo>
                    <a:pt x="8566" y="35559"/>
                  </a:lnTo>
                  <a:lnTo>
                    <a:pt x="8600" y="35537"/>
                  </a:lnTo>
                  <a:lnTo>
                    <a:pt x="8634" y="35491"/>
                  </a:lnTo>
                  <a:close/>
                  <a:moveTo>
                    <a:pt x="3538" y="35491"/>
                  </a:moveTo>
                  <a:lnTo>
                    <a:pt x="3572" y="35537"/>
                  </a:lnTo>
                  <a:lnTo>
                    <a:pt x="3617" y="35571"/>
                  </a:lnTo>
                  <a:lnTo>
                    <a:pt x="3663" y="35582"/>
                  </a:lnTo>
                  <a:lnTo>
                    <a:pt x="3720" y="35594"/>
                  </a:lnTo>
                  <a:lnTo>
                    <a:pt x="3777" y="35582"/>
                  </a:lnTo>
                  <a:lnTo>
                    <a:pt x="3822" y="35571"/>
                  </a:lnTo>
                  <a:lnTo>
                    <a:pt x="3868" y="35537"/>
                  </a:lnTo>
                  <a:lnTo>
                    <a:pt x="3902" y="35503"/>
                  </a:lnTo>
                  <a:lnTo>
                    <a:pt x="5927" y="36663"/>
                  </a:lnTo>
                  <a:lnTo>
                    <a:pt x="5915" y="36720"/>
                  </a:lnTo>
                  <a:lnTo>
                    <a:pt x="5927" y="36788"/>
                  </a:lnTo>
                  <a:lnTo>
                    <a:pt x="5961" y="36833"/>
                  </a:lnTo>
                  <a:lnTo>
                    <a:pt x="6006" y="36879"/>
                  </a:lnTo>
                  <a:lnTo>
                    <a:pt x="6063" y="36902"/>
                  </a:lnTo>
                  <a:lnTo>
                    <a:pt x="6063" y="39234"/>
                  </a:lnTo>
                  <a:lnTo>
                    <a:pt x="6018" y="39245"/>
                  </a:lnTo>
                  <a:lnTo>
                    <a:pt x="5972" y="39256"/>
                  </a:lnTo>
                  <a:lnTo>
                    <a:pt x="5938" y="39279"/>
                  </a:lnTo>
                  <a:lnTo>
                    <a:pt x="5904" y="39313"/>
                  </a:lnTo>
                  <a:lnTo>
                    <a:pt x="5881" y="39347"/>
                  </a:lnTo>
                  <a:lnTo>
                    <a:pt x="5858" y="39393"/>
                  </a:lnTo>
                  <a:lnTo>
                    <a:pt x="5847" y="39438"/>
                  </a:lnTo>
                  <a:lnTo>
                    <a:pt x="5847" y="39484"/>
                  </a:lnTo>
                  <a:lnTo>
                    <a:pt x="5847" y="39529"/>
                  </a:lnTo>
                  <a:lnTo>
                    <a:pt x="5858" y="39575"/>
                  </a:lnTo>
                  <a:lnTo>
                    <a:pt x="3856" y="40735"/>
                  </a:lnTo>
                  <a:lnTo>
                    <a:pt x="3834" y="40701"/>
                  </a:lnTo>
                  <a:lnTo>
                    <a:pt x="3799" y="40678"/>
                  </a:lnTo>
                  <a:lnTo>
                    <a:pt x="3765" y="40667"/>
                  </a:lnTo>
                  <a:lnTo>
                    <a:pt x="3720" y="40656"/>
                  </a:lnTo>
                  <a:lnTo>
                    <a:pt x="3674" y="40667"/>
                  </a:lnTo>
                  <a:lnTo>
                    <a:pt x="3640" y="40678"/>
                  </a:lnTo>
                  <a:lnTo>
                    <a:pt x="3606" y="40701"/>
                  </a:lnTo>
                  <a:lnTo>
                    <a:pt x="3583" y="40735"/>
                  </a:lnTo>
                  <a:lnTo>
                    <a:pt x="1547" y="39552"/>
                  </a:lnTo>
                  <a:lnTo>
                    <a:pt x="1547" y="39518"/>
                  </a:lnTo>
                  <a:lnTo>
                    <a:pt x="1558" y="39484"/>
                  </a:lnTo>
                  <a:lnTo>
                    <a:pt x="1558" y="39438"/>
                  </a:lnTo>
                  <a:lnTo>
                    <a:pt x="1547" y="39404"/>
                  </a:lnTo>
                  <a:lnTo>
                    <a:pt x="1524" y="39370"/>
                  </a:lnTo>
                  <a:lnTo>
                    <a:pt x="1502" y="39336"/>
                  </a:lnTo>
                  <a:lnTo>
                    <a:pt x="1479" y="39313"/>
                  </a:lnTo>
                  <a:lnTo>
                    <a:pt x="1445" y="39302"/>
                  </a:lnTo>
                  <a:lnTo>
                    <a:pt x="1411" y="39279"/>
                  </a:lnTo>
                  <a:lnTo>
                    <a:pt x="1365" y="39279"/>
                  </a:lnTo>
                  <a:lnTo>
                    <a:pt x="1365" y="36970"/>
                  </a:lnTo>
                  <a:lnTo>
                    <a:pt x="1411" y="36959"/>
                  </a:lnTo>
                  <a:lnTo>
                    <a:pt x="1456" y="36947"/>
                  </a:lnTo>
                  <a:lnTo>
                    <a:pt x="1490" y="36913"/>
                  </a:lnTo>
                  <a:lnTo>
                    <a:pt x="1524" y="36890"/>
                  </a:lnTo>
                  <a:lnTo>
                    <a:pt x="1558" y="36856"/>
                  </a:lnTo>
                  <a:lnTo>
                    <a:pt x="1581" y="36811"/>
                  </a:lnTo>
                  <a:lnTo>
                    <a:pt x="1593" y="36765"/>
                  </a:lnTo>
                  <a:lnTo>
                    <a:pt x="1593" y="36720"/>
                  </a:lnTo>
                  <a:lnTo>
                    <a:pt x="1593" y="36674"/>
                  </a:lnTo>
                  <a:lnTo>
                    <a:pt x="1570" y="36629"/>
                  </a:lnTo>
                  <a:lnTo>
                    <a:pt x="3538" y="35491"/>
                  </a:lnTo>
                  <a:close/>
                  <a:moveTo>
                    <a:pt x="3640" y="0"/>
                  </a:moveTo>
                  <a:lnTo>
                    <a:pt x="3697" y="11"/>
                  </a:lnTo>
                  <a:lnTo>
                    <a:pt x="3697" y="2298"/>
                  </a:lnTo>
                  <a:lnTo>
                    <a:pt x="3652" y="2309"/>
                  </a:lnTo>
                  <a:lnTo>
                    <a:pt x="3606" y="2332"/>
                  </a:lnTo>
                  <a:lnTo>
                    <a:pt x="3572" y="2355"/>
                  </a:lnTo>
                  <a:lnTo>
                    <a:pt x="3538" y="2377"/>
                  </a:lnTo>
                  <a:lnTo>
                    <a:pt x="3515" y="2412"/>
                  </a:lnTo>
                  <a:lnTo>
                    <a:pt x="3504" y="2446"/>
                  </a:lnTo>
                  <a:lnTo>
                    <a:pt x="3492" y="2491"/>
                  </a:lnTo>
                  <a:lnTo>
                    <a:pt x="3481" y="2537"/>
                  </a:lnTo>
                  <a:lnTo>
                    <a:pt x="3481" y="2571"/>
                  </a:lnTo>
                  <a:lnTo>
                    <a:pt x="3492" y="2616"/>
                  </a:lnTo>
                  <a:lnTo>
                    <a:pt x="1490" y="3777"/>
                  </a:lnTo>
                  <a:lnTo>
                    <a:pt x="1456" y="3754"/>
                  </a:lnTo>
                  <a:lnTo>
                    <a:pt x="1422" y="3731"/>
                  </a:lnTo>
                  <a:lnTo>
                    <a:pt x="1388" y="3720"/>
                  </a:lnTo>
                  <a:lnTo>
                    <a:pt x="1354" y="3708"/>
                  </a:lnTo>
                  <a:lnTo>
                    <a:pt x="1308" y="3720"/>
                  </a:lnTo>
                  <a:lnTo>
                    <a:pt x="1274" y="3731"/>
                  </a:lnTo>
                  <a:lnTo>
                    <a:pt x="1240" y="3754"/>
                  </a:lnTo>
                  <a:lnTo>
                    <a:pt x="1217" y="3777"/>
                  </a:lnTo>
                  <a:lnTo>
                    <a:pt x="0" y="3083"/>
                  </a:lnTo>
                  <a:lnTo>
                    <a:pt x="0" y="3140"/>
                  </a:lnTo>
                  <a:lnTo>
                    <a:pt x="1194" y="3822"/>
                  </a:lnTo>
                  <a:lnTo>
                    <a:pt x="1183" y="3879"/>
                  </a:lnTo>
                  <a:lnTo>
                    <a:pt x="1194" y="3947"/>
                  </a:lnTo>
                  <a:lnTo>
                    <a:pt x="1217" y="3993"/>
                  </a:lnTo>
                  <a:lnTo>
                    <a:pt x="1263" y="4027"/>
                  </a:lnTo>
                  <a:lnTo>
                    <a:pt x="1320" y="4050"/>
                  </a:lnTo>
                  <a:lnTo>
                    <a:pt x="1320" y="6404"/>
                  </a:lnTo>
                  <a:lnTo>
                    <a:pt x="1274" y="6416"/>
                  </a:lnTo>
                  <a:lnTo>
                    <a:pt x="1240" y="6427"/>
                  </a:lnTo>
                  <a:lnTo>
                    <a:pt x="1206" y="6450"/>
                  </a:lnTo>
                  <a:lnTo>
                    <a:pt x="1172" y="6484"/>
                  </a:lnTo>
                  <a:lnTo>
                    <a:pt x="1149" y="6518"/>
                  </a:lnTo>
                  <a:lnTo>
                    <a:pt x="1126" y="6552"/>
                  </a:lnTo>
                  <a:lnTo>
                    <a:pt x="1115" y="6598"/>
                  </a:lnTo>
                  <a:lnTo>
                    <a:pt x="1115" y="6643"/>
                  </a:lnTo>
                  <a:lnTo>
                    <a:pt x="1115" y="6677"/>
                  </a:lnTo>
                  <a:lnTo>
                    <a:pt x="1126" y="6723"/>
                  </a:lnTo>
                  <a:lnTo>
                    <a:pt x="0" y="7371"/>
                  </a:lnTo>
                  <a:lnTo>
                    <a:pt x="0" y="7428"/>
                  </a:lnTo>
                  <a:lnTo>
                    <a:pt x="1149" y="6768"/>
                  </a:lnTo>
                  <a:lnTo>
                    <a:pt x="1183" y="6814"/>
                  </a:lnTo>
                  <a:lnTo>
                    <a:pt x="1229" y="6848"/>
                  </a:lnTo>
                  <a:lnTo>
                    <a:pt x="1285" y="6871"/>
                  </a:lnTo>
                  <a:lnTo>
                    <a:pt x="1354" y="6882"/>
                  </a:lnTo>
                  <a:lnTo>
                    <a:pt x="1411" y="6871"/>
                  </a:lnTo>
                  <a:lnTo>
                    <a:pt x="1467" y="6848"/>
                  </a:lnTo>
                  <a:lnTo>
                    <a:pt x="1513" y="6814"/>
                  </a:lnTo>
                  <a:lnTo>
                    <a:pt x="1558" y="6768"/>
                  </a:lnTo>
                  <a:lnTo>
                    <a:pt x="3538" y="7917"/>
                  </a:lnTo>
                  <a:lnTo>
                    <a:pt x="3526" y="7951"/>
                  </a:lnTo>
                  <a:lnTo>
                    <a:pt x="3526" y="7986"/>
                  </a:lnTo>
                  <a:lnTo>
                    <a:pt x="3526" y="8031"/>
                  </a:lnTo>
                  <a:lnTo>
                    <a:pt x="3538" y="8065"/>
                  </a:lnTo>
                  <a:lnTo>
                    <a:pt x="3561" y="8099"/>
                  </a:lnTo>
                  <a:lnTo>
                    <a:pt x="3583" y="8122"/>
                  </a:lnTo>
                  <a:lnTo>
                    <a:pt x="3617" y="8145"/>
                  </a:lnTo>
                  <a:lnTo>
                    <a:pt x="3640" y="8168"/>
                  </a:lnTo>
                  <a:lnTo>
                    <a:pt x="3686" y="8179"/>
                  </a:lnTo>
                  <a:lnTo>
                    <a:pt x="3754" y="8179"/>
                  </a:lnTo>
                  <a:lnTo>
                    <a:pt x="3799" y="8168"/>
                  </a:lnTo>
                  <a:lnTo>
                    <a:pt x="3834" y="8145"/>
                  </a:lnTo>
                  <a:lnTo>
                    <a:pt x="3856" y="8122"/>
                  </a:lnTo>
                  <a:lnTo>
                    <a:pt x="3879" y="8099"/>
                  </a:lnTo>
                  <a:lnTo>
                    <a:pt x="3902" y="8065"/>
                  </a:lnTo>
                  <a:lnTo>
                    <a:pt x="3913" y="8031"/>
                  </a:lnTo>
                  <a:lnTo>
                    <a:pt x="3913" y="7986"/>
                  </a:lnTo>
                  <a:lnTo>
                    <a:pt x="3913" y="7951"/>
                  </a:lnTo>
                  <a:lnTo>
                    <a:pt x="3902" y="7906"/>
                  </a:lnTo>
                  <a:lnTo>
                    <a:pt x="5938" y="6734"/>
                  </a:lnTo>
                  <a:lnTo>
                    <a:pt x="5972" y="6768"/>
                  </a:lnTo>
                  <a:lnTo>
                    <a:pt x="6006" y="6791"/>
                  </a:lnTo>
                  <a:lnTo>
                    <a:pt x="6040" y="6814"/>
                  </a:lnTo>
                  <a:lnTo>
                    <a:pt x="6131" y="6814"/>
                  </a:lnTo>
                  <a:lnTo>
                    <a:pt x="6177" y="6791"/>
                  </a:lnTo>
                  <a:lnTo>
                    <a:pt x="6211" y="6768"/>
                  </a:lnTo>
                  <a:lnTo>
                    <a:pt x="6234" y="6734"/>
                  </a:lnTo>
                  <a:lnTo>
                    <a:pt x="8270" y="7906"/>
                  </a:lnTo>
                  <a:lnTo>
                    <a:pt x="8259" y="7951"/>
                  </a:lnTo>
                  <a:lnTo>
                    <a:pt x="8247" y="7986"/>
                  </a:lnTo>
                  <a:lnTo>
                    <a:pt x="8259" y="8031"/>
                  </a:lnTo>
                  <a:lnTo>
                    <a:pt x="8270" y="8065"/>
                  </a:lnTo>
                  <a:lnTo>
                    <a:pt x="8304" y="8122"/>
                  </a:lnTo>
                  <a:lnTo>
                    <a:pt x="8361" y="8168"/>
                  </a:lnTo>
                  <a:lnTo>
                    <a:pt x="8395" y="8190"/>
                  </a:lnTo>
                  <a:lnTo>
                    <a:pt x="8429" y="8190"/>
                  </a:lnTo>
                  <a:lnTo>
                    <a:pt x="8429" y="10568"/>
                  </a:lnTo>
                  <a:lnTo>
                    <a:pt x="8372" y="10590"/>
                  </a:lnTo>
                  <a:lnTo>
                    <a:pt x="8327" y="10625"/>
                  </a:lnTo>
                  <a:lnTo>
                    <a:pt x="8293" y="10681"/>
                  </a:lnTo>
                  <a:lnTo>
                    <a:pt x="8281" y="10750"/>
                  </a:lnTo>
                  <a:lnTo>
                    <a:pt x="8293" y="10795"/>
                  </a:lnTo>
                  <a:lnTo>
                    <a:pt x="6291" y="11956"/>
                  </a:lnTo>
                  <a:lnTo>
                    <a:pt x="6256" y="11910"/>
                  </a:lnTo>
                  <a:lnTo>
                    <a:pt x="6211" y="11876"/>
                  </a:lnTo>
                  <a:lnTo>
                    <a:pt x="6154" y="11853"/>
                  </a:lnTo>
                  <a:lnTo>
                    <a:pt x="6086" y="11842"/>
                  </a:lnTo>
                  <a:lnTo>
                    <a:pt x="6040" y="11853"/>
                  </a:lnTo>
                  <a:lnTo>
                    <a:pt x="5995" y="11865"/>
                  </a:lnTo>
                  <a:lnTo>
                    <a:pt x="5949" y="11887"/>
                  </a:lnTo>
                  <a:lnTo>
                    <a:pt x="5915" y="11921"/>
                  </a:lnTo>
                  <a:lnTo>
                    <a:pt x="5881" y="11956"/>
                  </a:lnTo>
                  <a:lnTo>
                    <a:pt x="5858" y="12001"/>
                  </a:lnTo>
                  <a:lnTo>
                    <a:pt x="5847" y="12047"/>
                  </a:lnTo>
                  <a:lnTo>
                    <a:pt x="5847" y="12092"/>
                  </a:lnTo>
                  <a:lnTo>
                    <a:pt x="5847" y="12138"/>
                  </a:lnTo>
                  <a:lnTo>
                    <a:pt x="5858" y="12183"/>
                  </a:lnTo>
                  <a:lnTo>
                    <a:pt x="5881" y="12217"/>
                  </a:lnTo>
                  <a:lnTo>
                    <a:pt x="5904" y="12263"/>
                  </a:lnTo>
                  <a:lnTo>
                    <a:pt x="5938" y="12285"/>
                  </a:lnTo>
                  <a:lnTo>
                    <a:pt x="5972" y="12308"/>
                  </a:lnTo>
                  <a:lnTo>
                    <a:pt x="6018" y="12331"/>
                  </a:lnTo>
                  <a:lnTo>
                    <a:pt x="6063" y="12342"/>
                  </a:lnTo>
                  <a:lnTo>
                    <a:pt x="6063" y="14651"/>
                  </a:lnTo>
                  <a:lnTo>
                    <a:pt x="5995" y="14674"/>
                  </a:lnTo>
                  <a:lnTo>
                    <a:pt x="5938" y="14720"/>
                  </a:lnTo>
                  <a:lnTo>
                    <a:pt x="5904" y="14777"/>
                  </a:lnTo>
                  <a:lnTo>
                    <a:pt x="5892" y="14811"/>
                  </a:lnTo>
                  <a:lnTo>
                    <a:pt x="5881" y="14845"/>
                  </a:lnTo>
                  <a:lnTo>
                    <a:pt x="5904" y="14913"/>
                  </a:lnTo>
                  <a:lnTo>
                    <a:pt x="3856" y="16096"/>
                  </a:lnTo>
                  <a:lnTo>
                    <a:pt x="3834" y="16062"/>
                  </a:lnTo>
                  <a:lnTo>
                    <a:pt x="3799" y="16039"/>
                  </a:lnTo>
                  <a:lnTo>
                    <a:pt x="3765" y="16028"/>
                  </a:lnTo>
                  <a:lnTo>
                    <a:pt x="3720" y="16017"/>
                  </a:lnTo>
                  <a:lnTo>
                    <a:pt x="3674" y="16028"/>
                  </a:lnTo>
                  <a:lnTo>
                    <a:pt x="3640" y="16039"/>
                  </a:lnTo>
                  <a:lnTo>
                    <a:pt x="3606" y="16062"/>
                  </a:lnTo>
                  <a:lnTo>
                    <a:pt x="3572" y="16096"/>
                  </a:lnTo>
                  <a:lnTo>
                    <a:pt x="1547" y="14924"/>
                  </a:lnTo>
                  <a:lnTo>
                    <a:pt x="1547" y="14890"/>
                  </a:lnTo>
                  <a:lnTo>
                    <a:pt x="1558" y="14845"/>
                  </a:lnTo>
                  <a:lnTo>
                    <a:pt x="1547" y="14811"/>
                  </a:lnTo>
                  <a:lnTo>
                    <a:pt x="1536" y="14765"/>
                  </a:lnTo>
                  <a:lnTo>
                    <a:pt x="1524" y="14731"/>
                  </a:lnTo>
                  <a:lnTo>
                    <a:pt x="1502" y="14708"/>
                  </a:lnTo>
                  <a:lnTo>
                    <a:pt x="1467" y="14674"/>
                  </a:lnTo>
                  <a:lnTo>
                    <a:pt x="1433" y="14663"/>
                  </a:lnTo>
                  <a:lnTo>
                    <a:pt x="1388" y="14651"/>
                  </a:lnTo>
                  <a:lnTo>
                    <a:pt x="1354" y="14640"/>
                  </a:lnTo>
                  <a:lnTo>
                    <a:pt x="1308" y="14651"/>
                  </a:lnTo>
                  <a:lnTo>
                    <a:pt x="1274" y="14663"/>
                  </a:lnTo>
                  <a:lnTo>
                    <a:pt x="1240" y="14674"/>
                  </a:lnTo>
                  <a:lnTo>
                    <a:pt x="1206" y="14708"/>
                  </a:lnTo>
                  <a:lnTo>
                    <a:pt x="1183" y="14731"/>
                  </a:lnTo>
                  <a:lnTo>
                    <a:pt x="1160" y="14765"/>
                  </a:lnTo>
                  <a:lnTo>
                    <a:pt x="1149" y="14811"/>
                  </a:lnTo>
                  <a:lnTo>
                    <a:pt x="1149" y="14845"/>
                  </a:lnTo>
                  <a:lnTo>
                    <a:pt x="1160" y="14913"/>
                  </a:lnTo>
                  <a:lnTo>
                    <a:pt x="0" y="15584"/>
                  </a:lnTo>
                  <a:lnTo>
                    <a:pt x="0" y="15641"/>
                  </a:lnTo>
                  <a:lnTo>
                    <a:pt x="1172" y="14959"/>
                  </a:lnTo>
                  <a:lnTo>
                    <a:pt x="1206" y="14993"/>
                  </a:lnTo>
                  <a:lnTo>
                    <a:pt x="1251" y="15027"/>
                  </a:lnTo>
                  <a:lnTo>
                    <a:pt x="1297" y="15050"/>
                  </a:lnTo>
                  <a:lnTo>
                    <a:pt x="1354" y="15061"/>
                  </a:lnTo>
                  <a:lnTo>
                    <a:pt x="1399" y="15050"/>
                  </a:lnTo>
                  <a:lnTo>
                    <a:pt x="1445" y="15027"/>
                  </a:lnTo>
                  <a:lnTo>
                    <a:pt x="1490" y="15004"/>
                  </a:lnTo>
                  <a:lnTo>
                    <a:pt x="1524" y="14959"/>
                  </a:lnTo>
                  <a:lnTo>
                    <a:pt x="3549" y="16142"/>
                  </a:lnTo>
                  <a:lnTo>
                    <a:pt x="3538" y="16199"/>
                  </a:lnTo>
                  <a:lnTo>
                    <a:pt x="3549" y="16267"/>
                  </a:lnTo>
                  <a:lnTo>
                    <a:pt x="3583" y="16312"/>
                  </a:lnTo>
                  <a:lnTo>
                    <a:pt x="3629" y="16358"/>
                  </a:lnTo>
                  <a:lnTo>
                    <a:pt x="3697" y="16369"/>
                  </a:lnTo>
                  <a:lnTo>
                    <a:pt x="3697" y="18769"/>
                  </a:lnTo>
                  <a:lnTo>
                    <a:pt x="3629" y="18792"/>
                  </a:lnTo>
                  <a:lnTo>
                    <a:pt x="3572" y="18826"/>
                  </a:lnTo>
                  <a:lnTo>
                    <a:pt x="3538" y="18883"/>
                  </a:lnTo>
                  <a:lnTo>
                    <a:pt x="3526" y="18951"/>
                  </a:lnTo>
                  <a:lnTo>
                    <a:pt x="3538" y="19020"/>
                  </a:lnTo>
                  <a:lnTo>
                    <a:pt x="1502" y="20191"/>
                  </a:lnTo>
                  <a:lnTo>
                    <a:pt x="1467" y="20169"/>
                  </a:lnTo>
                  <a:lnTo>
                    <a:pt x="1433" y="20134"/>
                  </a:lnTo>
                  <a:lnTo>
                    <a:pt x="1399" y="20123"/>
                  </a:lnTo>
                  <a:lnTo>
                    <a:pt x="1308" y="20123"/>
                  </a:lnTo>
                  <a:lnTo>
                    <a:pt x="1263" y="20146"/>
                  </a:lnTo>
                  <a:lnTo>
                    <a:pt x="1229" y="20169"/>
                  </a:lnTo>
                  <a:lnTo>
                    <a:pt x="1194" y="20203"/>
                  </a:lnTo>
                  <a:lnTo>
                    <a:pt x="0" y="19509"/>
                  </a:lnTo>
                  <a:lnTo>
                    <a:pt x="0" y="19554"/>
                  </a:lnTo>
                  <a:lnTo>
                    <a:pt x="1183" y="20237"/>
                  </a:lnTo>
                  <a:lnTo>
                    <a:pt x="1172" y="20305"/>
                  </a:lnTo>
                  <a:lnTo>
                    <a:pt x="1183" y="20362"/>
                  </a:lnTo>
                  <a:lnTo>
                    <a:pt x="1206" y="20419"/>
                  </a:lnTo>
                  <a:lnTo>
                    <a:pt x="1263" y="20464"/>
                  </a:lnTo>
                  <a:lnTo>
                    <a:pt x="1320" y="20487"/>
                  </a:lnTo>
                  <a:lnTo>
                    <a:pt x="1320" y="22830"/>
                  </a:lnTo>
                  <a:lnTo>
                    <a:pt x="1285" y="22842"/>
                  </a:lnTo>
                  <a:lnTo>
                    <a:pt x="1240" y="22865"/>
                  </a:lnTo>
                  <a:lnTo>
                    <a:pt x="1206" y="22887"/>
                  </a:lnTo>
                  <a:lnTo>
                    <a:pt x="1183" y="22910"/>
                  </a:lnTo>
                  <a:lnTo>
                    <a:pt x="1160" y="22944"/>
                  </a:lnTo>
                  <a:lnTo>
                    <a:pt x="1138" y="22978"/>
                  </a:lnTo>
                  <a:lnTo>
                    <a:pt x="1126" y="23012"/>
                  </a:lnTo>
                  <a:lnTo>
                    <a:pt x="1126" y="23058"/>
                  </a:lnTo>
                  <a:lnTo>
                    <a:pt x="1126" y="23103"/>
                  </a:lnTo>
                  <a:lnTo>
                    <a:pt x="1138" y="23138"/>
                  </a:lnTo>
                  <a:lnTo>
                    <a:pt x="0" y="23797"/>
                  </a:lnTo>
                  <a:lnTo>
                    <a:pt x="0" y="23843"/>
                  </a:lnTo>
                  <a:lnTo>
                    <a:pt x="1160" y="23183"/>
                  </a:lnTo>
                  <a:lnTo>
                    <a:pt x="1194" y="23229"/>
                  </a:lnTo>
                  <a:lnTo>
                    <a:pt x="1240" y="23263"/>
                  </a:lnTo>
                  <a:lnTo>
                    <a:pt x="1297" y="23285"/>
                  </a:lnTo>
                  <a:lnTo>
                    <a:pt x="1411" y="23285"/>
                  </a:lnTo>
                  <a:lnTo>
                    <a:pt x="1456" y="23263"/>
                  </a:lnTo>
                  <a:lnTo>
                    <a:pt x="1502" y="23229"/>
                  </a:lnTo>
                  <a:lnTo>
                    <a:pt x="1536" y="23183"/>
                  </a:lnTo>
                  <a:lnTo>
                    <a:pt x="3561" y="24355"/>
                  </a:lnTo>
                  <a:lnTo>
                    <a:pt x="3549" y="24412"/>
                  </a:lnTo>
                  <a:lnTo>
                    <a:pt x="3561" y="24468"/>
                  </a:lnTo>
                  <a:lnTo>
                    <a:pt x="3595" y="24514"/>
                  </a:lnTo>
                  <a:lnTo>
                    <a:pt x="3640" y="24548"/>
                  </a:lnTo>
                  <a:lnTo>
                    <a:pt x="3697" y="24571"/>
                  </a:lnTo>
                  <a:lnTo>
                    <a:pt x="3697" y="26982"/>
                  </a:lnTo>
                  <a:lnTo>
                    <a:pt x="3629" y="27005"/>
                  </a:lnTo>
                  <a:lnTo>
                    <a:pt x="3583" y="27051"/>
                  </a:lnTo>
                  <a:lnTo>
                    <a:pt x="3549" y="27096"/>
                  </a:lnTo>
                  <a:lnTo>
                    <a:pt x="3538" y="27164"/>
                  </a:lnTo>
                  <a:lnTo>
                    <a:pt x="3549" y="27221"/>
                  </a:lnTo>
                  <a:lnTo>
                    <a:pt x="1490" y="28416"/>
                  </a:lnTo>
                  <a:lnTo>
                    <a:pt x="1456" y="28382"/>
                  </a:lnTo>
                  <a:lnTo>
                    <a:pt x="1433" y="28359"/>
                  </a:lnTo>
                  <a:lnTo>
                    <a:pt x="1388" y="28347"/>
                  </a:lnTo>
                  <a:lnTo>
                    <a:pt x="1354" y="28336"/>
                  </a:lnTo>
                  <a:lnTo>
                    <a:pt x="1308" y="28347"/>
                  </a:lnTo>
                  <a:lnTo>
                    <a:pt x="1274" y="28359"/>
                  </a:lnTo>
                  <a:lnTo>
                    <a:pt x="1240" y="28382"/>
                  </a:lnTo>
                  <a:lnTo>
                    <a:pt x="1206" y="28416"/>
                  </a:lnTo>
                  <a:lnTo>
                    <a:pt x="0" y="27722"/>
                  </a:lnTo>
                  <a:lnTo>
                    <a:pt x="0" y="27767"/>
                  </a:lnTo>
                  <a:lnTo>
                    <a:pt x="1183" y="28461"/>
                  </a:lnTo>
                  <a:lnTo>
                    <a:pt x="1183" y="28518"/>
                  </a:lnTo>
                  <a:lnTo>
                    <a:pt x="1194" y="28575"/>
                  </a:lnTo>
                  <a:lnTo>
                    <a:pt x="1217" y="28620"/>
                  </a:lnTo>
                  <a:lnTo>
                    <a:pt x="1263" y="28666"/>
                  </a:lnTo>
                  <a:lnTo>
                    <a:pt x="1320" y="28677"/>
                  </a:lnTo>
                  <a:lnTo>
                    <a:pt x="1320" y="31032"/>
                  </a:lnTo>
                  <a:lnTo>
                    <a:pt x="1274" y="31043"/>
                  </a:lnTo>
                  <a:lnTo>
                    <a:pt x="1240" y="31055"/>
                  </a:lnTo>
                  <a:lnTo>
                    <a:pt x="1206" y="31078"/>
                  </a:lnTo>
                  <a:lnTo>
                    <a:pt x="1172" y="31112"/>
                  </a:lnTo>
                  <a:lnTo>
                    <a:pt x="1149" y="31146"/>
                  </a:lnTo>
                  <a:lnTo>
                    <a:pt x="1126" y="31180"/>
                  </a:lnTo>
                  <a:lnTo>
                    <a:pt x="1115" y="31225"/>
                  </a:lnTo>
                  <a:lnTo>
                    <a:pt x="1115" y="31271"/>
                  </a:lnTo>
                  <a:lnTo>
                    <a:pt x="1115" y="31316"/>
                  </a:lnTo>
                  <a:lnTo>
                    <a:pt x="1126" y="31362"/>
                  </a:lnTo>
                  <a:lnTo>
                    <a:pt x="0" y="32010"/>
                  </a:lnTo>
                  <a:lnTo>
                    <a:pt x="0" y="32056"/>
                  </a:lnTo>
                  <a:lnTo>
                    <a:pt x="1149" y="31396"/>
                  </a:lnTo>
                  <a:lnTo>
                    <a:pt x="1183" y="31442"/>
                  </a:lnTo>
                  <a:lnTo>
                    <a:pt x="1229" y="31476"/>
                  </a:lnTo>
                  <a:lnTo>
                    <a:pt x="1285" y="31498"/>
                  </a:lnTo>
                  <a:lnTo>
                    <a:pt x="1354" y="31510"/>
                  </a:lnTo>
                  <a:lnTo>
                    <a:pt x="1411" y="31498"/>
                  </a:lnTo>
                  <a:lnTo>
                    <a:pt x="1467" y="31476"/>
                  </a:lnTo>
                  <a:lnTo>
                    <a:pt x="1513" y="31442"/>
                  </a:lnTo>
                  <a:lnTo>
                    <a:pt x="1547" y="31407"/>
                  </a:lnTo>
                  <a:lnTo>
                    <a:pt x="3538" y="32545"/>
                  </a:lnTo>
                  <a:lnTo>
                    <a:pt x="3526" y="32579"/>
                  </a:lnTo>
                  <a:lnTo>
                    <a:pt x="3526" y="32625"/>
                  </a:lnTo>
                  <a:lnTo>
                    <a:pt x="3538" y="32693"/>
                  </a:lnTo>
                  <a:lnTo>
                    <a:pt x="3572" y="32750"/>
                  </a:lnTo>
                  <a:lnTo>
                    <a:pt x="3629" y="32795"/>
                  </a:lnTo>
                  <a:lnTo>
                    <a:pt x="3697" y="32818"/>
                  </a:lnTo>
                  <a:lnTo>
                    <a:pt x="3697" y="35161"/>
                  </a:lnTo>
                  <a:lnTo>
                    <a:pt x="3652" y="35173"/>
                  </a:lnTo>
                  <a:lnTo>
                    <a:pt x="3617" y="35184"/>
                  </a:lnTo>
                  <a:lnTo>
                    <a:pt x="3561" y="35230"/>
                  </a:lnTo>
                  <a:lnTo>
                    <a:pt x="3538" y="35264"/>
                  </a:lnTo>
                  <a:lnTo>
                    <a:pt x="3515" y="35298"/>
                  </a:lnTo>
                  <a:lnTo>
                    <a:pt x="3504" y="35332"/>
                  </a:lnTo>
                  <a:lnTo>
                    <a:pt x="3504" y="35377"/>
                  </a:lnTo>
                  <a:lnTo>
                    <a:pt x="3504" y="35412"/>
                  </a:lnTo>
                  <a:lnTo>
                    <a:pt x="3515" y="35457"/>
                  </a:lnTo>
                  <a:lnTo>
                    <a:pt x="1547" y="36583"/>
                  </a:lnTo>
                  <a:lnTo>
                    <a:pt x="1513" y="36538"/>
                  </a:lnTo>
                  <a:lnTo>
                    <a:pt x="1467" y="36504"/>
                  </a:lnTo>
                  <a:lnTo>
                    <a:pt x="1411" y="36492"/>
                  </a:lnTo>
                  <a:lnTo>
                    <a:pt x="1354" y="36481"/>
                  </a:lnTo>
                  <a:lnTo>
                    <a:pt x="1285" y="36492"/>
                  </a:lnTo>
                  <a:lnTo>
                    <a:pt x="1229" y="36515"/>
                  </a:lnTo>
                  <a:lnTo>
                    <a:pt x="1183" y="36549"/>
                  </a:lnTo>
                  <a:lnTo>
                    <a:pt x="1149" y="36595"/>
                  </a:lnTo>
                  <a:lnTo>
                    <a:pt x="0" y="35935"/>
                  </a:lnTo>
                  <a:lnTo>
                    <a:pt x="0" y="35980"/>
                  </a:lnTo>
                  <a:lnTo>
                    <a:pt x="1126" y="36629"/>
                  </a:lnTo>
                  <a:lnTo>
                    <a:pt x="1115" y="36674"/>
                  </a:lnTo>
                  <a:lnTo>
                    <a:pt x="1103" y="36720"/>
                  </a:lnTo>
                  <a:lnTo>
                    <a:pt x="1115" y="36765"/>
                  </a:lnTo>
                  <a:lnTo>
                    <a:pt x="1126" y="36811"/>
                  </a:lnTo>
                  <a:lnTo>
                    <a:pt x="1138" y="36845"/>
                  </a:lnTo>
                  <a:lnTo>
                    <a:pt x="1172" y="36890"/>
                  </a:lnTo>
                  <a:lnTo>
                    <a:pt x="1206" y="36913"/>
                  </a:lnTo>
                  <a:lnTo>
                    <a:pt x="1240" y="36936"/>
                  </a:lnTo>
                  <a:lnTo>
                    <a:pt x="1274" y="36959"/>
                  </a:lnTo>
                  <a:lnTo>
                    <a:pt x="1320" y="36959"/>
                  </a:lnTo>
                  <a:lnTo>
                    <a:pt x="1320" y="39279"/>
                  </a:lnTo>
                  <a:lnTo>
                    <a:pt x="1251" y="39302"/>
                  </a:lnTo>
                  <a:lnTo>
                    <a:pt x="1194" y="39347"/>
                  </a:lnTo>
                  <a:lnTo>
                    <a:pt x="1160" y="39404"/>
                  </a:lnTo>
                  <a:lnTo>
                    <a:pt x="1149" y="39438"/>
                  </a:lnTo>
                  <a:lnTo>
                    <a:pt x="1149" y="39484"/>
                  </a:lnTo>
                  <a:lnTo>
                    <a:pt x="1149" y="39518"/>
                  </a:lnTo>
                  <a:lnTo>
                    <a:pt x="1160" y="39552"/>
                  </a:lnTo>
                  <a:lnTo>
                    <a:pt x="0" y="40223"/>
                  </a:lnTo>
                  <a:lnTo>
                    <a:pt x="0" y="40269"/>
                  </a:lnTo>
                  <a:lnTo>
                    <a:pt x="1172" y="39598"/>
                  </a:lnTo>
                  <a:lnTo>
                    <a:pt x="1206" y="39632"/>
                  </a:lnTo>
                  <a:lnTo>
                    <a:pt x="1251" y="39666"/>
                  </a:lnTo>
                  <a:lnTo>
                    <a:pt x="1297" y="39677"/>
                  </a:lnTo>
                  <a:lnTo>
                    <a:pt x="1354" y="39689"/>
                  </a:lnTo>
                  <a:lnTo>
                    <a:pt x="1399" y="39677"/>
                  </a:lnTo>
                  <a:lnTo>
                    <a:pt x="1445" y="39666"/>
                  </a:lnTo>
                  <a:lnTo>
                    <a:pt x="1490" y="39632"/>
                  </a:lnTo>
                  <a:lnTo>
                    <a:pt x="1524" y="39598"/>
                  </a:lnTo>
                  <a:lnTo>
                    <a:pt x="3561" y="40781"/>
                  </a:lnTo>
                  <a:lnTo>
                    <a:pt x="3549" y="40826"/>
                  </a:lnTo>
                  <a:lnTo>
                    <a:pt x="3561" y="40894"/>
                  </a:lnTo>
                  <a:lnTo>
                    <a:pt x="3595" y="40940"/>
                  </a:lnTo>
                  <a:lnTo>
                    <a:pt x="3640" y="40974"/>
                  </a:lnTo>
                  <a:lnTo>
                    <a:pt x="3697" y="40997"/>
                  </a:lnTo>
                  <a:lnTo>
                    <a:pt x="3697" y="43352"/>
                  </a:lnTo>
                  <a:lnTo>
                    <a:pt x="3652" y="43363"/>
                  </a:lnTo>
                  <a:lnTo>
                    <a:pt x="3606" y="43374"/>
                  </a:lnTo>
                  <a:lnTo>
                    <a:pt x="3572" y="43397"/>
                  </a:lnTo>
                  <a:lnTo>
                    <a:pt x="3538" y="43431"/>
                  </a:lnTo>
                  <a:lnTo>
                    <a:pt x="3515" y="43465"/>
                  </a:lnTo>
                  <a:lnTo>
                    <a:pt x="3504" y="43499"/>
                  </a:lnTo>
                  <a:lnTo>
                    <a:pt x="3492" y="43545"/>
                  </a:lnTo>
                  <a:lnTo>
                    <a:pt x="3481" y="43590"/>
                  </a:lnTo>
                  <a:lnTo>
                    <a:pt x="3492" y="43636"/>
                  </a:lnTo>
                  <a:lnTo>
                    <a:pt x="3504" y="43670"/>
                  </a:lnTo>
                  <a:lnTo>
                    <a:pt x="1570" y="44785"/>
                  </a:lnTo>
                  <a:lnTo>
                    <a:pt x="1524" y="44739"/>
                  </a:lnTo>
                  <a:lnTo>
                    <a:pt x="1479" y="44705"/>
                  </a:lnTo>
                  <a:lnTo>
                    <a:pt x="1422" y="44682"/>
                  </a:lnTo>
                  <a:lnTo>
                    <a:pt x="1354" y="44671"/>
                  </a:lnTo>
                  <a:lnTo>
                    <a:pt x="1285" y="44682"/>
                  </a:lnTo>
                  <a:lnTo>
                    <a:pt x="1217" y="44705"/>
                  </a:lnTo>
                  <a:lnTo>
                    <a:pt x="1172" y="44739"/>
                  </a:lnTo>
                  <a:lnTo>
                    <a:pt x="1126" y="44796"/>
                  </a:lnTo>
                  <a:lnTo>
                    <a:pt x="0" y="44136"/>
                  </a:lnTo>
                  <a:lnTo>
                    <a:pt x="0" y="44193"/>
                  </a:lnTo>
                  <a:lnTo>
                    <a:pt x="1103" y="44830"/>
                  </a:lnTo>
                  <a:lnTo>
                    <a:pt x="1092" y="44887"/>
                  </a:lnTo>
                  <a:lnTo>
                    <a:pt x="1081" y="44933"/>
                  </a:lnTo>
                  <a:lnTo>
                    <a:pt x="1092" y="44978"/>
                  </a:lnTo>
                  <a:lnTo>
                    <a:pt x="1103" y="45035"/>
                  </a:lnTo>
                  <a:lnTo>
                    <a:pt x="1126" y="45069"/>
                  </a:lnTo>
                  <a:lnTo>
                    <a:pt x="1149" y="45115"/>
                  </a:lnTo>
                  <a:lnTo>
                    <a:pt x="1194" y="45137"/>
                  </a:lnTo>
                  <a:lnTo>
                    <a:pt x="1229" y="45172"/>
                  </a:lnTo>
                  <a:lnTo>
                    <a:pt x="1274" y="45183"/>
                  </a:lnTo>
                  <a:lnTo>
                    <a:pt x="1320" y="45194"/>
                  </a:lnTo>
                  <a:lnTo>
                    <a:pt x="1320" y="47435"/>
                  </a:lnTo>
                  <a:lnTo>
                    <a:pt x="1274" y="47447"/>
                  </a:lnTo>
                  <a:lnTo>
                    <a:pt x="1229" y="47469"/>
                  </a:lnTo>
                  <a:lnTo>
                    <a:pt x="1194" y="47492"/>
                  </a:lnTo>
                  <a:lnTo>
                    <a:pt x="1160" y="47526"/>
                  </a:lnTo>
                  <a:lnTo>
                    <a:pt x="1138" y="47560"/>
                  </a:lnTo>
                  <a:lnTo>
                    <a:pt x="1115" y="47595"/>
                  </a:lnTo>
                  <a:lnTo>
                    <a:pt x="1103" y="47640"/>
                  </a:lnTo>
                  <a:lnTo>
                    <a:pt x="1103" y="47686"/>
                  </a:lnTo>
                  <a:lnTo>
                    <a:pt x="1103" y="47742"/>
                  </a:lnTo>
                  <a:lnTo>
                    <a:pt x="1115" y="47788"/>
                  </a:lnTo>
                  <a:lnTo>
                    <a:pt x="0" y="48436"/>
                  </a:lnTo>
                  <a:lnTo>
                    <a:pt x="0" y="48482"/>
                  </a:lnTo>
                  <a:lnTo>
                    <a:pt x="1138" y="47822"/>
                  </a:lnTo>
                  <a:lnTo>
                    <a:pt x="1183" y="47879"/>
                  </a:lnTo>
                  <a:lnTo>
                    <a:pt x="1229" y="47913"/>
                  </a:lnTo>
                  <a:lnTo>
                    <a:pt x="1285" y="47936"/>
                  </a:lnTo>
                  <a:lnTo>
                    <a:pt x="1354" y="47947"/>
                  </a:lnTo>
                  <a:lnTo>
                    <a:pt x="1399" y="47936"/>
                  </a:lnTo>
                  <a:lnTo>
                    <a:pt x="1445" y="47924"/>
                  </a:lnTo>
                  <a:lnTo>
                    <a:pt x="1490" y="47902"/>
                  </a:lnTo>
                  <a:lnTo>
                    <a:pt x="1524" y="47868"/>
                  </a:lnTo>
                  <a:lnTo>
                    <a:pt x="1558" y="47833"/>
                  </a:lnTo>
                  <a:lnTo>
                    <a:pt x="1581" y="47788"/>
                  </a:lnTo>
                  <a:lnTo>
                    <a:pt x="1593" y="47742"/>
                  </a:lnTo>
                  <a:lnTo>
                    <a:pt x="1604" y="47686"/>
                  </a:lnTo>
                  <a:lnTo>
                    <a:pt x="1593" y="47640"/>
                  </a:lnTo>
                  <a:lnTo>
                    <a:pt x="1581" y="47595"/>
                  </a:lnTo>
                  <a:lnTo>
                    <a:pt x="1558" y="47560"/>
                  </a:lnTo>
                  <a:lnTo>
                    <a:pt x="1536" y="47515"/>
                  </a:lnTo>
                  <a:lnTo>
                    <a:pt x="1502" y="47492"/>
                  </a:lnTo>
                  <a:lnTo>
                    <a:pt x="1456" y="47469"/>
                  </a:lnTo>
                  <a:lnTo>
                    <a:pt x="1411" y="47447"/>
                  </a:lnTo>
                  <a:lnTo>
                    <a:pt x="1365" y="47435"/>
                  </a:lnTo>
                  <a:lnTo>
                    <a:pt x="1365" y="45194"/>
                  </a:lnTo>
                  <a:lnTo>
                    <a:pt x="1422" y="45183"/>
                  </a:lnTo>
                  <a:lnTo>
                    <a:pt x="1467" y="45172"/>
                  </a:lnTo>
                  <a:lnTo>
                    <a:pt x="1502" y="45149"/>
                  </a:lnTo>
                  <a:lnTo>
                    <a:pt x="1547" y="45115"/>
                  </a:lnTo>
                  <a:lnTo>
                    <a:pt x="1570" y="45081"/>
                  </a:lnTo>
                  <a:lnTo>
                    <a:pt x="1593" y="45035"/>
                  </a:lnTo>
                  <a:lnTo>
                    <a:pt x="1604" y="44990"/>
                  </a:lnTo>
                  <a:lnTo>
                    <a:pt x="1615" y="44933"/>
                  </a:lnTo>
                  <a:lnTo>
                    <a:pt x="1604" y="44876"/>
                  </a:lnTo>
                  <a:lnTo>
                    <a:pt x="1593" y="44830"/>
                  </a:lnTo>
                  <a:lnTo>
                    <a:pt x="3515" y="43716"/>
                  </a:lnTo>
                  <a:lnTo>
                    <a:pt x="3561" y="43761"/>
                  </a:lnTo>
                  <a:lnTo>
                    <a:pt x="3606" y="43795"/>
                  </a:lnTo>
                  <a:lnTo>
                    <a:pt x="3663" y="43818"/>
                  </a:lnTo>
                  <a:lnTo>
                    <a:pt x="3720" y="43829"/>
                  </a:lnTo>
                  <a:lnTo>
                    <a:pt x="3765" y="43818"/>
                  </a:lnTo>
                  <a:lnTo>
                    <a:pt x="3811" y="43807"/>
                  </a:lnTo>
                  <a:lnTo>
                    <a:pt x="3856" y="43784"/>
                  </a:lnTo>
                  <a:lnTo>
                    <a:pt x="3890" y="43750"/>
                  </a:lnTo>
                  <a:lnTo>
                    <a:pt x="3913" y="43716"/>
                  </a:lnTo>
                  <a:lnTo>
                    <a:pt x="3936" y="43681"/>
                  </a:lnTo>
                  <a:lnTo>
                    <a:pt x="3947" y="43636"/>
                  </a:lnTo>
                  <a:lnTo>
                    <a:pt x="3959" y="43590"/>
                  </a:lnTo>
                  <a:lnTo>
                    <a:pt x="3959" y="43545"/>
                  </a:lnTo>
                  <a:lnTo>
                    <a:pt x="3936" y="43499"/>
                  </a:lnTo>
                  <a:lnTo>
                    <a:pt x="3925" y="43454"/>
                  </a:lnTo>
                  <a:lnTo>
                    <a:pt x="3890" y="43420"/>
                  </a:lnTo>
                  <a:lnTo>
                    <a:pt x="3856" y="43397"/>
                  </a:lnTo>
                  <a:lnTo>
                    <a:pt x="3822" y="43374"/>
                  </a:lnTo>
                  <a:lnTo>
                    <a:pt x="3777" y="43363"/>
                  </a:lnTo>
                  <a:lnTo>
                    <a:pt x="3743" y="43352"/>
                  </a:lnTo>
                  <a:lnTo>
                    <a:pt x="3743" y="40997"/>
                  </a:lnTo>
                  <a:lnTo>
                    <a:pt x="3799" y="40985"/>
                  </a:lnTo>
                  <a:lnTo>
                    <a:pt x="3845" y="40940"/>
                  </a:lnTo>
                  <a:lnTo>
                    <a:pt x="3879" y="40894"/>
                  </a:lnTo>
                  <a:lnTo>
                    <a:pt x="3890" y="40826"/>
                  </a:lnTo>
                  <a:lnTo>
                    <a:pt x="3879" y="40769"/>
                  </a:lnTo>
                  <a:lnTo>
                    <a:pt x="5881" y="39609"/>
                  </a:lnTo>
                  <a:lnTo>
                    <a:pt x="5915" y="39666"/>
                  </a:lnTo>
                  <a:lnTo>
                    <a:pt x="5972" y="39700"/>
                  </a:lnTo>
                  <a:lnTo>
                    <a:pt x="6029" y="39723"/>
                  </a:lnTo>
                  <a:lnTo>
                    <a:pt x="6086" y="39734"/>
                  </a:lnTo>
                  <a:lnTo>
                    <a:pt x="6154" y="39723"/>
                  </a:lnTo>
                  <a:lnTo>
                    <a:pt x="6211" y="39700"/>
                  </a:lnTo>
                  <a:lnTo>
                    <a:pt x="6256" y="39666"/>
                  </a:lnTo>
                  <a:lnTo>
                    <a:pt x="6302" y="39620"/>
                  </a:lnTo>
                  <a:lnTo>
                    <a:pt x="8236" y="40735"/>
                  </a:lnTo>
                  <a:lnTo>
                    <a:pt x="8213" y="40781"/>
                  </a:lnTo>
                  <a:lnTo>
                    <a:pt x="8213" y="40826"/>
                  </a:lnTo>
                  <a:lnTo>
                    <a:pt x="8213" y="40883"/>
                  </a:lnTo>
                  <a:lnTo>
                    <a:pt x="8236" y="40929"/>
                  </a:lnTo>
                  <a:lnTo>
                    <a:pt x="8259" y="40963"/>
                  </a:lnTo>
                  <a:lnTo>
                    <a:pt x="8281" y="41008"/>
                  </a:lnTo>
                  <a:lnTo>
                    <a:pt x="8327" y="41031"/>
                  </a:lnTo>
                  <a:lnTo>
                    <a:pt x="8361" y="41054"/>
                  </a:lnTo>
                  <a:lnTo>
                    <a:pt x="8406" y="41076"/>
                  </a:lnTo>
                  <a:lnTo>
                    <a:pt x="8509" y="41076"/>
                  </a:lnTo>
                  <a:lnTo>
                    <a:pt x="8554" y="41054"/>
                  </a:lnTo>
                  <a:lnTo>
                    <a:pt x="8600" y="41031"/>
                  </a:lnTo>
                  <a:lnTo>
                    <a:pt x="8634" y="41008"/>
                  </a:lnTo>
                  <a:lnTo>
                    <a:pt x="8668" y="40963"/>
                  </a:lnTo>
                  <a:lnTo>
                    <a:pt x="8691" y="40929"/>
                  </a:lnTo>
                  <a:lnTo>
                    <a:pt x="8702" y="40883"/>
                  </a:lnTo>
                  <a:lnTo>
                    <a:pt x="8702" y="40826"/>
                  </a:lnTo>
                  <a:lnTo>
                    <a:pt x="8702" y="40781"/>
                  </a:lnTo>
                  <a:lnTo>
                    <a:pt x="8691" y="40735"/>
                  </a:lnTo>
                  <a:lnTo>
                    <a:pt x="10659" y="39598"/>
                  </a:lnTo>
                  <a:lnTo>
                    <a:pt x="10693" y="39632"/>
                  </a:lnTo>
                  <a:lnTo>
                    <a:pt x="10727" y="39655"/>
                  </a:lnTo>
                  <a:lnTo>
                    <a:pt x="10784" y="39677"/>
                  </a:lnTo>
                  <a:lnTo>
                    <a:pt x="10829" y="39689"/>
                  </a:lnTo>
                  <a:lnTo>
                    <a:pt x="10875" y="39677"/>
                  </a:lnTo>
                  <a:lnTo>
                    <a:pt x="10909" y="39666"/>
                  </a:lnTo>
                  <a:lnTo>
                    <a:pt x="10943" y="39655"/>
                  </a:lnTo>
                  <a:lnTo>
                    <a:pt x="10977" y="39620"/>
                  </a:lnTo>
                  <a:lnTo>
                    <a:pt x="11000" y="39598"/>
                  </a:lnTo>
                  <a:lnTo>
                    <a:pt x="11023" y="39564"/>
                  </a:lnTo>
                  <a:lnTo>
                    <a:pt x="11034" y="39518"/>
                  </a:lnTo>
                  <a:lnTo>
                    <a:pt x="11034" y="39484"/>
                  </a:lnTo>
                  <a:lnTo>
                    <a:pt x="11034" y="39438"/>
                  </a:lnTo>
                  <a:lnTo>
                    <a:pt x="11023" y="39404"/>
                  </a:lnTo>
                  <a:lnTo>
                    <a:pt x="11000" y="39370"/>
                  </a:lnTo>
                  <a:lnTo>
                    <a:pt x="10977" y="39347"/>
                  </a:lnTo>
                  <a:lnTo>
                    <a:pt x="10920" y="39302"/>
                  </a:lnTo>
                  <a:lnTo>
                    <a:pt x="10886" y="39291"/>
                  </a:lnTo>
                  <a:lnTo>
                    <a:pt x="10852" y="39279"/>
                  </a:lnTo>
                  <a:lnTo>
                    <a:pt x="10852" y="36913"/>
                  </a:lnTo>
                  <a:lnTo>
                    <a:pt x="10920" y="36890"/>
                  </a:lnTo>
                  <a:lnTo>
                    <a:pt x="10977" y="36856"/>
                  </a:lnTo>
                  <a:lnTo>
                    <a:pt x="11011" y="36799"/>
                  </a:lnTo>
                  <a:lnTo>
                    <a:pt x="11023" y="36765"/>
                  </a:lnTo>
                  <a:lnTo>
                    <a:pt x="11023" y="36720"/>
                  </a:lnTo>
                  <a:lnTo>
                    <a:pt x="11023" y="36686"/>
                  </a:lnTo>
                  <a:lnTo>
                    <a:pt x="11011" y="36651"/>
                  </a:lnTo>
                  <a:lnTo>
                    <a:pt x="10989" y="36617"/>
                  </a:lnTo>
                  <a:lnTo>
                    <a:pt x="10966" y="36583"/>
                  </a:lnTo>
                  <a:lnTo>
                    <a:pt x="10943" y="36560"/>
                  </a:lnTo>
                  <a:lnTo>
                    <a:pt x="10909" y="36549"/>
                  </a:lnTo>
                  <a:lnTo>
                    <a:pt x="10864" y="36538"/>
                  </a:lnTo>
                  <a:lnTo>
                    <a:pt x="10829" y="36526"/>
                  </a:lnTo>
                  <a:lnTo>
                    <a:pt x="10784" y="36538"/>
                  </a:lnTo>
                  <a:lnTo>
                    <a:pt x="10738" y="36549"/>
                  </a:lnTo>
                  <a:lnTo>
                    <a:pt x="10704" y="36583"/>
                  </a:lnTo>
                  <a:lnTo>
                    <a:pt x="10670" y="36617"/>
                  </a:lnTo>
                  <a:lnTo>
                    <a:pt x="8657" y="35457"/>
                  </a:lnTo>
                  <a:lnTo>
                    <a:pt x="8668" y="35412"/>
                  </a:lnTo>
                  <a:lnTo>
                    <a:pt x="8668" y="35377"/>
                  </a:lnTo>
                  <a:lnTo>
                    <a:pt x="8668" y="35332"/>
                  </a:lnTo>
                  <a:lnTo>
                    <a:pt x="8657" y="35298"/>
                  </a:lnTo>
                  <a:lnTo>
                    <a:pt x="8634" y="35264"/>
                  </a:lnTo>
                  <a:lnTo>
                    <a:pt x="8611" y="35230"/>
                  </a:lnTo>
                  <a:lnTo>
                    <a:pt x="8588" y="35207"/>
                  </a:lnTo>
                  <a:lnTo>
                    <a:pt x="8554" y="35184"/>
                  </a:lnTo>
                  <a:lnTo>
                    <a:pt x="8520" y="35173"/>
                  </a:lnTo>
                  <a:lnTo>
                    <a:pt x="8475" y="35173"/>
                  </a:lnTo>
                  <a:lnTo>
                    <a:pt x="8475" y="32829"/>
                  </a:lnTo>
                  <a:lnTo>
                    <a:pt x="8520" y="32818"/>
                  </a:lnTo>
                  <a:lnTo>
                    <a:pt x="8554" y="32807"/>
                  </a:lnTo>
                  <a:lnTo>
                    <a:pt x="8588" y="32784"/>
                  </a:lnTo>
                  <a:lnTo>
                    <a:pt x="8611" y="32761"/>
                  </a:lnTo>
                  <a:lnTo>
                    <a:pt x="8645" y="32727"/>
                  </a:lnTo>
                  <a:lnTo>
                    <a:pt x="8657" y="32693"/>
                  </a:lnTo>
                  <a:lnTo>
                    <a:pt x="8668" y="32659"/>
                  </a:lnTo>
                  <a:lnTo>
                    <a:pt x="8668" y="32625"/>
                  </a:lnTo>
                  <a:lnTo>
                    <a:pt x="8668" y="32579"/>
                  </a:lnTo>
                  <a:lnTo>
                    <a:pt x="8657" y="32534"/>
                  </a:lnTo>
                  <a:lnTo>
                    <a:pt x="8634" y="32499"/>
                  </a:lnTo>
                  <a:lnTo>
                    <a:pt x="8611" y="32465"/>
                  </a:lnTo>
                  <a:lnTo>
                    <a:pt x="8577" y="32443"/>
                  </a:lnTo>
                  <a:lnTo>
                    <a:pt x="8543" y="32420"/>
                  </a:lnTo>
                  <a:lnTo>
                    <a:pt x="8509" y="32408"/>
                  </a:lnTo>
                  <a:lnTo>
                    <a:pt x="8406" y="32408"/>
                  </a:lnTo>
                  <a:lnTo>
                    <a:pt x="8361" y="32431"/>
                  </a:lnTo>
                  <a:lnTo>
                    <a:pt x="8315" y="32465"/>
                  </a:lnTo>
                  <a:lnTo>
                    <a:pt x="8281" y="32499"/>
                  </a:lnTo>
                  <a:lnTo>
                    <a:pt x="6256" y="31328"/>
                  </a:lnTo>
                  <a:lnTo>
                    <a:pt x="6268" y="31271"/>
                  </a:lnTo>
                  <a:lnTo>
                    <a:pt x="6256" y="31237"/>
                  </a:lnTo>
                  <a:lnTo>
                    <a:pt x="6245" y="31203"/>
                  </a:lnTo>
                  <a:lnTo>
                    <a:pt x="6211" y="31146"/>
                  </a:lnTo>
                  <a:lnTo>
                    <a:pt x="6154" y="31112"/>
                  </a:lnTo>
                  <a:lnTo>
                    <a:pt x="6120" y="31100"/>
                  </a:lnTo>
                  <a:lnTo>
                    <a:pt x="6052" y="31100"/>
                  </a:lnTo>
                  <a:lnTo>
                    <a:pt x="6018" y="31112"/>
                  </a:lnTo>
                  <a:lnTo>
                    <a:pt x="5972" y="31146"/>
                  </a:lnTo>
                  <a:lnTo>
                    <a:pt x="5927" y="31203"/>
                  </a:lnTo>
                  <a:lnTo>
                    <a:pt x="5915" y="31237"/>
                  </a:lnTo>
                  <a:lnTo>
                    <a:pt x="5915" y="31271"/>
                  </a:lnTo>
                  <a:lnTo>
                    <a:pt x="5927" y="31328"/>
                  </a:lnTo>
                  <a:lnTo>
                    <a:pt x="3879" y="32499"/>
                  </a:lnTo>
                  <a:lnTo>
                    <a:pt x="3845" y="32465"/>
                  </a:lnTo>
                  <a:lnTo>
                    <a:pt x="3811" y="32443"/>
                  </a:lnTo>
                  <a:lnTo>
                    <a:pt x="3765" y="32431"/>
                  </a:lnTo>
                  <a:lnTo>
                    <a:pt x="3720" y="32420"/>
                  </a:lnTo>
                  <a:lnTo>
                    <a:pt x="3674" y="32431"/>
                  </a:lnTo>
                  <a:lnTo>
                    <a:pt x="3629" y="32443"/>
                  </a:lnTo>
                  <a:lnTo>
                    <a:pt x="3583" y="32477"/>
                  </a:lnTo>
                  <a:lnTo>
                    <a:pt x="3561" y="32511"/>
                  </a:lnTo>
                  <a:lnTo>
                    <a:pt x="1570" y="31362"/>
                  </a:lnTo>
                  <a:lnTo>
                    <a:pt x="1581" y="31316"/>
                  </a:lnTo>
                  <a:lnTo>
                    <a:pt x="1593" y="31271"/>
                  </a:lnTo>
                  <a:lnTo>
                    <a:pt x="1581" y="31225"/>
                  </a:lnTo>
                  <a:lnTo>
                    <a:pt x="1570" y="31180"/>
                  </a:lnTo>
                  <a:lnTo>
                    <a:pt x="1547" y="31146"/>
                  </a:lnTo>
                  <a:lnTo>
                    <a:pt x="1524" y="31112"/>
                  </a:lnTo>
                  <a:lnTo>
                    <a:pt x="1490" y="31078"/>
                  </a:lnTo>
                  <a:lnTo>
                    <a:pt x="1456" y="31055"/>
                  </a:lnTo>
                  <a:lnTo>
                    <a:pt x="1411" y="31043"/>
                  </a:lnTo>
                  <a:lnTo>
                    <a:pt x="1365" y="31032"/>
                  </a:lnTo>
                  <a:lnTo>
                    <a:pt x="1365" y="28689"/>
                  </a:lnTo>
                  <a:lnTo>
                    <a:pt x="1433" y="28666"/>
                  </a:lnTo>
                  <a:lnTo>
                    <a:pt x="1479" y="28632"/>
                  </a:lnTo>
                  <a:lnTo>
                    <a:pt x="1513" y="28575"/>
                  </a:lnTo>
                  <a:lnTo>
                    <a:pt x="1524" y="28518"/>
                  </a:lnTo>
                  <a:lnTo>
                    <a:pt x="1513" y="28450"/>
                  </a:lnTo>
                  <a:lnTo>
                    <a:pt x="3561" y="27267"/>
                  </a:lnTo>
                  <a:lnTo>
                    <a:pt x="3595" y="27301"/>
                  </a:lnTo>
                  <a:lnTo>
                    <a:pt x="3629" y="27324"/>
                  </a:lnTo>
                  <a:lnTo>
                    <a:pt x="3674" y="27346"/>
                  </a:lnTo>
                  <a:lnTo>
                    <a:pt x="3765" y="27346"/>
                  </a:lnTo>
                  <a:lnTo>
                    <a:pt x="3811" y="27324"/>
                  </a:lnTo>
                  <a:lnTo>
                    <a:pt x="3845" y="27301"/>
                  </a:lnTo>
                  <a:lnTo>
                    <a:pt x="3868" y="27267"/>
                  </a:lnTo>
                  <a:lnTo>
                    <a:pt x="5870" y="28416"/>
                  </a:lnTo>
                  <a:lnTo>
                    <a:pt x="5858" y="28461"/>
                  </a:lnTo>
                  <a:lnTo>
                    <a:pt x="5847" y="28518"/>
                  </a:lnTo>
                  <a:lnTo>
                    <a:pt x="5858" y="28564"/>
                  </a:lnTo>
                  <a:lnTo>
                    <a:pt x="5870" y="28609"/>
                  </a:lnTo>
                  <a:lnTo>
                    <a:pt x="5892" y="28643"/>
                  </a:lnTo>
                  <a:lnTo>
                    <a:pt x="5915" y="28689"/>
                  </a:lnTo>
                  <a:lnTo>
                    <a:pt x="5949" y="28711"/>
                  </a:lnTo>
                  <a:lnTo>
                    <a:pt x="5995" y="28734"/>
                  </a:lnTo>
                  <a:lnTo>
                    <a:pt x="6040" y="28746"/>
                  </a:lnTo>
                  <a:lnTo>
                    <a:pt x="6086" y="28757"/>
                  </a:lnTo>
                  <a:lnTo>
                    <a:pt x="6143" y="28746"/>
                  </a:lnTo>
                  <a:lnTo>
                    <a:pt x="6188" y="28734"/>
                  </a:lnTo>
                  <a:lnTo>
                    <a:pt x="6222" y="28711"/>
                  </a:lnTo>
                  <a:lnTo>
                    <a:pt x="6256" y="28689"/>
                  </a:lnTo>
                  <a:lnTo>
                    <a:pt x="6291" y="28643"/>
                  </a:lnTo>
                  <a:lnTo>
                    <a:pt x="6313" y="28609"/>
                  </a:lnTo>
                  <a:lnTo>
                    <a:pt x="6325" y="28564"/>
                  </a:lnTo>
                  <a:lnTo>
                    <a:pt x="6336" y="28518"/>
                  </a:lnTo>
                  <a:lnTo>
                    <a:pt x="6325" y="28461"/>
                  </a:lnTo>
                  <a:lnTo>
                    <a:pt x="6313" y="28416"/>
                  </a:lnTo>
                  <a:lnTo>
                    <a:pt x="8281" y="27278"/>
                  </a:lnTo>
                  <a:lnTo>
                    <a:pt x="8315" y="27324"/>
                  </a:lnTo>
                  <a:lnTo>
                    <a:pt x="8361" y="27358"/>
                  </a:lnTo>
                  <a:lnTo>
                    <a:pt x="8406" y="27369"/>
                  </a:lnTo>
                  <a:lnTo>
                    <a:pt x="8463" y="27381"/>
                  </a:lnTo>
                  <a:lnTo>
                    <a:pt x="8509" y="27381"/>
                  </a:lnTo>
                  <a:lnTo>
                    <a:pt x="8543" y="27358"/>
                  </a:lnTo>
                  <a:lnTo>
                    <a:pt x="8577" y="27346"/>
                  </a:lnTo>
                  <a:lnTo>
                    <a:pt x="8611" y="27312"/>
                  </a:lnTo>
                  <a:lnTo>
                    <a:pt x="8634" y="27290"/>
                  </a:lnTo>
                  <a:lnTo>
                    <a:pt x="8657" y="27244"/>
                  </a:lnTo>
                  <a:lnTo>
                    <a:pt x="8668" y="27210"/>
                  </a:lnTo>
                  <a:lnTo>
                    <a:pt x="8679" y="27164"/>
                  </a:lnTo>
                  <a:lnTo>
                    <a:pt x="8668" y="27130"/>
                  </a:lnTo>
                  <a:lnTo>
                    <a:pt x="8657" y="27085"/>
                  </a:lnTo>
                  <a:lnTo>
                    <a:pt x="8645" y="27051"/>
                  </a:lnTo>
                  <a:lnTo>
                    <a:pt x="8623" y="27017"/>
                  </a:lnTo>
                  <a:lnTo>
                    <a:pt x="8588" y="26994"/>
                  </a:lnTo>
                  <a:lnTo>
                    <a:pt x="8554" y="26971"/>
                  </a:lnTo>
                  <a:lnTo>
                    <a:pt x="8520" y="26960"/>
                  </a:lnTo>
                  <a:lnTo>
                    <a:pt x="8475" y="26960"/>
                  </a:lnTo>
                  <a:lnTo>
                    <a:pt x="8475" y="24628"/>
                  </a:lnTo>
                  <a:lnTo>
                    <a:pt x="8520" y="24616"/>
                  </a:lnTo>
                  <a:lnTo>
                    <a:pt x="8554" y="24605"/>
                  </a:lnTo>
                  <a:lnTo>
                    <a:pt x="8588" y="24582"/>
                  </a:lnTo>
                  <a:lnTo>
                    <a:pt x="8623" y="24559"/>
                  </a:lnTo>
                  <a:lnTo>
                    <a:pt x="8645" y="24525"/>
                  </a:lnTo>
                  <a:lnTo>
                    <a:pt x="8668" y="24491"/>
                  </a:lnTo>
                  <a:lnTo>
                    <a:pt x="8679" y="24446"/>
                  </a:lnTo>
                  <a:lnTo>
                    <a:pt x="8679" y="24412"/>
                  </a:lnTo>
                  <a:lnTo>
                    <a:pt x="8679" y="24366"/>
                  </a:lnTo>
                  <a:lnTo>
                    <a:pt x="8657" y="24321"/>
                  </a:lnTo>
                  <a:lnTo>
                    <a:pt x="8645" y="24286"/>
                  </a:lnTo>
                  <a:lnTo>
                    <a:pt x="8611" y="24252"/>
                  </a:lnTo>
                  <a:lnTo>
                    <a:pt x="8577" y="24230"/>
                  </a:lnTo>
                  <a:lnTo>
                    <a:pt x="8543" y="24207"/>
                  </a:lnTo>
                  <a:lnTo>
                    <a:pt x="8509" y="24195"/>
                  </a:lnTo>
                  <a:lnTo>
                    <a:pt x="8406" y="24195"/>
                  </a:lnTo>
                  <a:lnTo>
                    <a:pt x="8361" y="24218"/>
                  </a:lnTo>
                  <a:lnTo>
                    <a:pt x="8315" y="24241"/>
                  </a:lnTo>
                  <a:lnTo>
                    <a:pt x="8281" y="24286"/>
                  </a:lnTo>
                  <a:lnTo>
                    <a:pt x="6279" y="23126"/>
                  </a:lnTo>
                  <a:lnTo>
                    <a:pt x="6291" y="23092"/>
                  </a:lnTo>
                  <a:lnTo>
                    <a:pt x="6291" y="23058"/>
                  </a:lnTo>
                  <a:lnTo>
                    <a:pt x="6291" y="23024"/>
                  </a:lnTo>
                  <a:lnTo>
                    <a:pt x="6279" y="22978"/>
                  </a:lnTo>
                  <a:lnTo>
                    <a:pt x="6256" y="22944"/>
                  </a:lnTo>
                  <a:lnTo>
                    <a:pt x="6234" y="22921"/>
                  </a:lnTo>
                  <a:lnTo>
                    <a:pt x="6200" y="22899"/>
                  </a:lnTo>
                  <a:lnTo>
                    <a:pt x="6165" y="22876"/>
                  </a:lnTo>
                  <a:lnTo>
                    <a:pt x="6131" y="22865"/>
                  </a:lnTo>
                  <a:lnTo>
                    <a:pt x="6086" y="22853"/>
                  </a:lnTo>
                  <a:lnTo>
                    <a:pt x="6052" y="22865"/>
                  </a:lnTo>
                  <a:lnTo>
                    <a:pt x="6006" y="22876"/>
                  </a:lnTo>
                  <a:lnTo>
                    <a:pt x="5972" y="22899"/>
                  </a:lnTo>
                  <a:lnTo>
                    <a:pt x="5949" y="22921"/>
                  </a:lnTo>
                  <a:lnTo>
                    <a:pt x="5927" y="22944"/>
                  </a:lnTo>
                  <a:lnTo>
                    <a:pt x="5904" y="22978"/>
                  </a:lnTo>
                  <a:lnTo>
                    <a:pt x="5892" y="23024"/>
                  </a:lnTo>
                  <a:lnTo>
                    <a:pt x="5892" y="23058"/>
                  </a:lnTo>
                  <a:lnTo>
                    <a:pt x="5904" y="23126"/>
                  </a:lnTo>
                  <a:lnTo>
                    <a:pt x="3856" y="24309"/>
                  </a:lnTo>
                  <a:lnTo>
                    <a:pt x="3822" y="24286"/>
                  </a:lnTo>
                  <a:lnTo>
                    <a:pt x="3799" y="24264"/>
                  </a:lnTo>
                  <a:lnTo>
                    <a:pt x="3754" y="24252"/>
                  </a:lnTo>
                  <a:lnTo>
                    <a:pt x="3720" y="24241"/>
                  </a:lnTo>
                  <a:lnTo>
                    <a:pt x="3674" y="24252"/>
                  </a:lnTo>
                  <a:lnTo>
                    <a:pt x="3640" y="24264"/>
                  </a:lnTo>
                  <a:lnTo>
                    <a:pt x="3606" y="24286"/>
                  </a:lnTo>
                  <a:lnTo>
                    <a:pt x="3583" y="24309"/>
                  </a:lnTo>
                  <a:lnTo>
                    <a:pt x="1558" y="23149"/>
                  </a:lnTo>
                  <a:lnTo>
                    <a:pt x="1570" y="23103"/>
                  </a:lnTo>
                  <a:lnTo>
                    <a:pt x="1581" y="23058"/>
                  </a:lnTo>
                  <a:lnTo>
                    <a:pt x="1570" y="23012"/>
                  </a:lnTo>
                  <a:lnTo>
                    <a:pt x="1558" y="22978"/>
                  </a:lnTo>
                  <a:lnTo>
                    <a:pt x="1547" y="22933"/>
                  </a:lnTo>
                  <a:lnTo>
                    <a:pt x="1513" y="22910"/>
                  </a:lnTo>
                  <a:lnTo>
                    <a:pt x="1490" y="22876"/>
                  </a:lnTo>
                  <a:lnTo>
                    <a:pt x="1445" y="22853"/>
                  </a:lnTo>
                  <a:lnTo>
                    <a:pt x="1411" y="22842"/>
                  </a:lnTo>
                  <a:lnTo>
                    <a:pt x="1365" y="22830"/>
                  </a:lnTo>
                  <a:lnTo>
                    <a:pt x="1365" y="20487"/>
                  </a:lnTo>
                  <a:lnTo>
                    <a:pt x="1433" y="20464"/>
                  </a:lnTo>
                  <a:lnTo>
                    <a:pt x="1490" y="20430"/>
                  </a:lnTo>
                  <a:lnTo>
                    <a:pt x="1524" y="20373"/>
                  </a:lnTo>
                  <a:lnTo>
                    <a:pt x="1536" y="20305"/>
                  </a:lnTo>
                  <a:lnTo>
                    <a:pt x="1524" y="20271"/>
                  </a:lnTo>
                  <a:lnTo>
                    <a:pt x="1524" y="20237"/>
                  </a:lnTo>
                  <a:lnTo>
                    <a:pt x="3561" y="19054"/>
                  </a:lnTo>
                  <a:lnTo>
                    <a:pt x="3583" y="19088"/>
                  </a:lnTo>
                  <a:lnTo>
                    <a:pt x="3629" y="19122"/>
                  </a:lnTo>
                  <a:lnTo>
                    <a:pt x="3674" y="19145"/>
                  </a:lnTo>
                  <a:lnTo>
                    <a:pt x="3765" y="19145"/>
                  </a:lnTo>
                  <a:lnTo>
                    <a:pt x="3811" y="19122"/>
                  </a:lnTo>
                  <a:lnTo>
                    <a:pt x="3845" y="19099"/>
                  </a:lnTo>
                  <a:lnTo>
                    <a:pt x="3879" y="19065"/>
                  </a:lnTo>
                  <a:lnTo>
                    <a:pt x="5927" y="20248"/>
                  </a:lnTo>
                  <a:lnTo>
                    <a:pt x="5915" y="20305"/>
                  </a:lnTo>
                  <a:lnTo>
                    <a:pt x="5915" y="20339"/>
                  </a:lnTo>
                  <a:lnTo>
                    <a:pt x="5927" y="20373"/>
                  </a:lnTo>
                  <a:lnTo>
                    <a:pt x="5972" y="20430"/>
                  </a:lnTo>
                  <a:lnTo>
                    <a:pt x="6018" y="20464"/>
                  </a:lnTo>
                  <a:lnTo>
                    <a:pt x="6052" y="20476"/>
                  </a:lnTo>
                  <a:lnTo>
                    <a:pt x="6120" y="20476"/>
                  </a:lnTo>
                  <a:lnTo>
                    <a:pt x="6154" y="20464"/>
                  </a:lnTo>
                  <a:lnTo>
                    <a:pt x="6211" y="20430"/>
                  </a:lnTo>
                  <a:lnTo>
                    <a:pt x="6256" y="20373"/>
                  </a:lnTo>
                  <a:lnTo>
                    <a:pt x="6256" y="20339"/>
                  </a:lnTo>
                  <a:lnTo>
                    <a:pt x="6268" y="20305"/>
                  </a:lnTo>
                  <a:lnTo>
                    <a:pt x="6256" y="20237"/>
                  </a:lnTo>
                  <a:lnTo>
                    <a:pt x="8270" y="19077"/>
                  </a:lnTo>
                  <a:lnTo>
                    <a:pt x="8304" y="19122"/>
                  </a:lnTo>
                  <a:lnTo>
                    <a:pt x="8350" y="19156"/>
                  </a:lnTo>
                  <a:lnTo>
                    <a:pt x="8395" y="19179"/>
                  </a:lnTo>
                  <a:lnTo>
                    <a:pt x="8463" y="19190"/>
                  </a:lnTo>
                  <a:lnTo>
                    <a:pt x="8509" y="19179"/>
                  </a:lnTo>
                  <a:lnTo>
                    <a:pt x="8554" y="19168"/>
                  </a:lnTo>
                  <a:lnTo>
                    <a:pt x="8588" y="19145"/>
                  </a:lnTo>
                  <a:lnTo>
                    <a:pt x="8623" y="19122"/>
                  </a:lnTo>
                  <a:lnTo>
                    <a:pt x="8645" y="19088"/>
                  </a:lnTo>
                  <a:lnTo>
                    <a:pt x="8668" y="19042"/>
                  </a:lnTo>
                  <a:lnTo>
                    <a:pt x="8691" y="18997"/>
                  </a:lnTo>
                  <a:lnTo>
                    <a:pt x="8691" y="18951"/>
                  </a:lnTo>
                  <a:lnTo>
                    <a:pt x="8691" y="18917"/>
                  </a:lnTo>
                  <a:lnTo>
                    <a:pt x="8668" y="18872"/>
                  </a:lnTo>
                  <a:lnTo>
                    <a:pt x="8657" y="18838"/>
                  </a:lnTo>
                  <a:lnTo>
                    <a:pt x="8634" y="18804"/>
                  </a:lnTo>
                  <a:lnTo>
                    <a:pt x="8600" y="18769"/>
                  </a:lnTo>
                  <a:lnTo>
                    <a:pt x="8566" y="18747"/>
                  </a:lnTo>
                  <a:lnTo>
                    <a:pt x="8520" y="18735"/>
                  </a:lnTo>
                  <a:lnTo>
                    <a:pt x="8475" y="18724"/>
                  </a:lnTo>
                  <a:lnTo>
                    <a:pt x="8475" y="16369"/>
                  </a:lnTo>
                  <a:lnTo>
                    <a:pt x="8543" y="16346"/>
                  </a:lnTo>
                  <a:lnTo>
                    <a:pt x="8588" y="16312"/>
                  </a:lnTo>
                  <a:lnTo>
                    <a:pt x="8623" y="16267"/>
                  </a:lnTo>
                  <a:lnTo>
                    <a:pt x="8634" y="16199"/>
                  </a:lnTo>
                  <a:lnTo>
                    <a:pt x="8623" y="16130"/>
                  </a:lnTo>
                  <a:lnTo>
                    <a:pt x="10681" y="14947"/>
                  </a:lnTo>
                  <a:lnTo>
                    <a:pt x="10704" y="14981"/>
                  </a:lnTo>
                  <a:lnTo>
                    <a:pt x="10750" y="15004"/>
                  </a:lnTo>
                  <a:lnTo>
                    <a:pt x="10784" y="15016"/>
                  </a:lnTo>
                  <a:lnTo>
                    <a:pt x="10829" y="15027"/>
                  </a:lnTo>
                  <a:lnTo>
                    <a:pt x="10864" y="15027"/>
                  </a:lnTo>
                  <a:lnTo>
                    <a:pt x="10898" y="15016"/>
                  </a:lnTo>
                  <a:lnTo>
                    <a:pt x="10955" y="14970"/>
                  </a:lnTo>
                  <a:lnTo>
                    <a:pt x="10989" y="14913"/>
                  </a:lnTo>
                  <a:lnTo>
                    <a:pt x="11000" y="14890"/>
                  </a:lnTo>
                  <a:lnTo>
                    <a:pt x="11000" y="14845"/>
                  </a:lnTo>
                  <a:lnTo>
                    <a:pt x="10989" y="14788"/>
                  </a:lnTo>
                  <a:lnTo>
                    <a:pt x="10955" y="14731"/>
                  </a:lnTo>
                  <a:lnTo>
                    <a:pt x="10909" y="14697"/>
                  </a:lnTo>
                  <a:lnTo>
                    <a:pt x="10852" y="14674"/>
                  </a:lnTo>
                  <a:lnTo>
                    <a:pt x="10852" y="12263"/>
                  </a:lnTo>
                  <a:lnTo>
                    <a:pt x="10909" y="12240"/>
                  </a:lnTo>
                  <a:lnTo>
                    <a:pt x="10955" y="12206"/>
                  </a:lnTo>
                  <a:lnTo>
                    <a:pt x="10989" y="12160"/>
                  </a:lnTo>
                  <a:lnTo>
                    <a:pt x="11000" y="12092"/>
                  </a:lnTo>
                  <a:lnTo>
                    <a:pt x="10989" y="12024"/>
                  </a:lnTo>
                  <a:lnTo>
                    <a:pt x="13048" y="10841"/>
                  </a:lnTo>
                  <a:lnTo>
                    <a:pt x="13070" y="10875"/>
                  </a:lnTo>
                  <a:lnTo>
                    <a:pt x="13116" y="10898"/>
                  </a:lnTo>
                  <a:lnTo>
                    <a:pt x="13150" y="10920"/>
                  </a:lnTo>
                  <a:lnTo>
                    <a:pt x="13195" y="10932"/>
                  </a:lnTo>
                  <a:lnTo>
                    <a:pt x="13241" y="10920"/>
                  </a:lnTo>
                  <a:lnTo>
                    <a:pt x="13286" y="10909"/>
                  </a:lnTo>
                  <a:lnTo>
                    <a:pt x="13321" y="10875"/>
                  </a:lnTo>
                  <a:lnTo>
                    <a:pt x="13355" y="10841"/>
                  </a:lnTo>
                  <a:lnTo>
                    <a:pt x="15414" y="12035"/>
                  </a:lnTo>
                  <a:lnTo>
                    <a:pt x="15402" y="12092"/>
                  </a:lnTo>
                  <a:lnTo>
                    <a:pt x="15414" y="12149"/>
                  </a:lnTo>
                  <a:lnTo>
                    <a:pt x="15436" y="12206"/>
                  </a:lnTo>
                  <a:lnTo>
                    <a:pt x="15482" y="12240"/>
                  </a:lnTo>
                  <a:lnTo>
                    <a:pt x="15539" y="12263"/>
                  </a:lnTo>
                  <a:lnTo>
                    <a:pt x="15539" y="14595"/>
                  </a:lnTo>
                  <a:lnTo>
                    <a:pt x="15493" y="14606"/>
                  </a:lnTo>
                  <a:lnTo>
                    <a:pt x="15448" y="14617"/>
                  </a:lnTo>
                  <a:lnTo>
                    <a:pt x="15414" y="14640"/>
                  </a:lnTo>
                  <a:lnTo>
                    <a:pt x="15380" y="14674"/>
                  </a:lnTo>
                  <a:lnTo>
                    <a:pt x="15345" y="14708"/>
                  </a:lnTo>
                  <a:lnTo>
                    <a:pt x="15334" y="14754"/>
                  </a:lnTo>
                  <a:lnTo>
                    <a:pt x="15311" y="14799"/>
                  </a:lnTo>
                  <a:lnTo>
                    <a:pt x="15311" y="14845"/>
                  </a:lnTo>
                  <a:lnTo>
                    <a:pt x="15311" y="14902"/>
                  </a:lnTo>
                  <a:lnTo>
                    <a:pt x="15334" y="14947"/>
                  </a:lnTo>
                  <a:lnTo>
                    <a:pt x="13412" y="16051"/>
                  </a:lnTo>
                  <a:lnTo>
                    <a:pt x="13377" y="16005"/>
                  </a:lnTo>
                  <a:lnTo>
                    <a:pt x="13321" y="15971"/>
                  </a:lnTo>
                  <a:lnTo>
                    <a:pt x="13264" y="15948"/>
                  </a:lnTo>
                  <a:lnTo>
                    <a:pt x="13195" y="15937"/>
                  </a:lnTo>
                  <a:lnTo>
                    <a:pt x="13150" y="15937"/>
                  </a:lnTo>
                  <a:lnTo>
                    <a:pt x="13093" y="15960"/>
                  </a:lnTo>
                  <a:lnTo>
                    <a:pt x="13048" y="15982"/>
                  </a:lnTo>
                  <a:lnTo>
                    <a:pt x="13013" y="16017"/>
                  </a:lnTo>
                  <a:lnTo>
                    <a:pt x="12979" y="16051"/>
                  </a:lnTo>
                  <a:lnTo>
                    <a:pt x="12957" y="16096"/>
                  </a:lnTo>
                  <a:lnTo>
                    <a:pt x="12945" y="16142"/>
                  </a:lnTo>
                  <a:lnTo>
                    <a:pt x="12934" y="16199"/>
                  </a:lnTo>
                  <a:lnTo>
                    <a:pt x="12945" y="16244"/>
                  </a:lnTo>
                  <a:lnTo>
                    <a:pt x="12957" y="16301"/>
                  </a:lnTo>
                  <a:lnTo>
                    <a:pt x="12979" y="16335"/>
                  </a:lnTo>
                  <a:lnTo>
                    <a:pt x="13002" y="16381"/>
                  </a:lnTo>
                  <a:lnTo>
                    <a:pt x="13036" y="16403"/>
                  </a:lnTo>
                  <a:lnTo>
                    <a:pt x="13082" y="16437"/>
                  </a:lnTo>
                  <a:lnTo>
                    <a:pt x="13127" y="16449"/>
                  </a:lnTo>
                  <a:lnTo>
                    <a:pt x="13173" y="16460"/>
                  </a:lnTo>
                  <a:lnTo>
                    <a:pt x="13173" y="18758"/>
                  </a:lnTo>
                  <a:lnTo>
                    <a:pt x="13104" y="18781"/>
                  </a:lnTo>
                  <a:lnTo>
                    <a:pt x="13048" y="18826"/>
                  </a:lnTo>
                  <a:lnTo>
                    <a:pt x="13013" y="18883"/>
                  </a:lnTo>
                  <a:lnTo>
                    <a:pt x="13002" y="18917"/>
                  </a:lnTo>
                  <a:lnTo>
                    <a:pt x="13002" y="18951"/>
                  </a:lnTo>
                  <a:lnTo>
                    <a:pt x="13002" y="18997"/>
                  </a:lnTo>
                  <a:lnTo>
                    <a:pt x="13013" y="19031"/>
                  </a:lnTo>
                  <a:lnTo>
                    <a:pt x="13036" y="19065"/>
                  </a:lnTo>
                  <a:lnTo>
                    <a:pt x="13059" y="19099"/>
                  </a:lnTo>
                  <a:lnTo>
                    <a:pt x="13093" y="19122"/>
                  </a:lnTo>
                  <a:lnTo>
                    <a:pt x="13127" y="19145"/>
                  </a:lnTo>
                  <a:lnTo>
                    <a:pt x="13161" y="19156"/>
                  </a:lnTo>
                  <a:lnTo>
                    <a:pt x="13195" y="19156"/>
                  </a:lnTo>
                  <a:lnTo>
                    <a:pt x="13252" y="19145"/>
                  </a:lnTo>
                  <a:lnTo>
                    <a:pt x="13298" y="19133"/>
                  </a:lnTo>
                  <a:lnTo>
                    <a:pt x="13332" y="19099"/>
                  </a:lnTo>
                  <a:lnTo>
                    <a:pt x="13366" y="19065"/>
                  </a:lnTo>
                  <a:lnTo>
                    <a:pt x="15391" y="20225"/>
                  </a:lnTo>
                  <a:lnTo>
                    <a:pt x="15380" y="20260"/>
                  </a:lnTo>
                  <a:lnTo>
                    <a:pt x="15368" y="20305"/>
                  </a:lnTo>
                  <a:lnTo>
                    <a:pt x="15380" y="20339"/>
                  </a:lnTo>
                  <a:lnTo>
                    <a:pt x="15391" y="20385"/>
                  </a:lnTo>
                  <a:lnTo>
                    <a:pt x="15402" y="20419"/>
                  </a:lnTo>
                  <a:lnTo>
                    <a:pt x="15425" y="20442"/>
                  </a:lnTo>
                  <a:lnTo>
                    <a:pt x="15459" y="20464"/>
                  </a:lnTo>
                  <a:lnTo>
                    <a:pt x="15493" y="20487"/>
                  </a:lnTo>
                  <a:lnTo>
                    <a:pt x="15527" y="20498"/>
                  </a:lnTo>
                  <a:lnTo>
                    <a:pt x="15607" y="20498"/>
                  </a:lnTo>
                  <a:lnTo>
                    <a:pt x="15653" y="20487"/>
                  </a:lnTo>
                  <a:lnTo>
                    <a:pt x="15687" y="20464"/>
                  </a:lnTo>
                  <a:lnTo>
                    <a:pt x="15709" y="20442"/>
                  </a:lnTo>
                  <a:lnTo>
                    <a:pt x="15732" y="20419"/>
                  </a:lnTo>
                  <a:lnTo>
                    <a:pt x="15755" y="20385"/>
                  </a:lnTo>
                  <a:lnTo>
                    <a:pt x="15766" y="20339"/>
                  </a:lnTo>
                  <a:lnTo>
                    <a:pt x="15766" y="20305"/>
                  </a:lnTo>
                  <a:lnTo>
                    <a:pt x="15766" y="20260"/>
                  </a:lnTo>
                  <a:lnTo>
                    <a:pt x="15755" y="20225"/>
                  </a:lnTo>
                  <a:lnTo>
                    <a:pt x="17780" y="19054"/>
                  </a:lnTo>
                  <a:lnTo>
                    <a:pt x="17814" y="19088"/>
                  </a:lnTo>
                  <a:lnTo>
                    <a:pt x="17848" y="19122"/>
                  </a:lnTo>
                  <a:lnTo>
                    <a:pt x="17894" y="19133"/>
                  </a:lnTo>
                  <a:lnTo>
                    <a:pt x="17939" y="19145"/>
                  </a:lnTo>
                  <a:lnTo>
                    <a:pt x="17973" y="19145"/>
                  </a:lnTo>
                  <a:lnTo>
                    <a:pt x="18019" y="19133"/>
                  </a:lnTo>
                  <a:lnTo>
                    <a:pt x="18041" y="19111"/>
                  </a:lnTo>
                  <a:lnTo>
                    <a:pt x="18076" y="19088"/>
                  </a:lnTo>
                  <a:lnTo>
                    <a:pt x="18098" y="19065"/>
                  </a:lnTo>
                  <a:lnTo>
                    <a:pt x="18110" y="19031"/>
                  </a:lnTo>
                  <a:lnTo>
                    <a:pt x="18121" y="18997"/>
                  </a:lnTo>
                  <a:lnTo>
                    <a:pt x="18132" y="18951"/>
                  </a:lnTo>
                  <a:lnTo>
                    <a:pt x="18121" y="18883"/>
                  </a:lnTo>
                  <a:lnTo>
                    <a:pt x="18076" y="18826"/>
                  </a:lnTo>
                  <a:lnTo>
                    <a:pt x="18030" y="18792"/>
                  </a:lnTo>
                  <a:lnTo>
                    <a:pt x="17962" y="18769"/>
                  </a:lnTo>
                  <a:lnTo>
                    <a:pt x="17962" y="16415"/>
                  </a:lnTo>
                  <a:lnTo>
                    <a:pt x="17996" y="16403"/>
                  </a:lnTo>
                  <a:lnTo>
                    <a:pt x="18041" y="16392"/>
                  </a:lnTo>
                  <a:lnTo>
                    <a:pt x="18076" y="16369"/>
                  </a:lnTo>
                  <a:lnTo>
                    <a:pt x="18098" y="16346"/>
                  </a:lnTo>
                  <a:lnTo>
                    <a:pt x="18121" y="16312"/>
                  </a:lnTo>
                  <a:lnTo>
                    <a:pt x="18144" y="16278"/>
                  </a:lnTo>
                  <a:lnTo>
                    <a:pt x="18155" y="16244"/>
                  </a:lnTo>
                  <a:lnTo>
                    <a:pt x="18155" y="16199"/>
                  </a:lnTo>
                  <a:lnTo>
                    <a:pt x="18155" y="16153"/>
                  </a:lnTo>
                  <a:lnTo>
                    <a:pt x="18144" y="16108"/>
                  </a:lnTo>
                  <a:lnTo>
                    <a:pt x="20100" y="14981"/>
                  </a:lnTo>
                  <a:lnTo>
                    <a:pt x="20134" y="15027"/>
                  </a:lnTo>
                  <a:lnTo>
                    <a:pt x="20191" y="15061"/>
                  </a:lnTo>
                  <a:lnTo>
                    <a:pt x="20248" y="15084"/>
                  </a:lnTo>
                  <a:lnTo>
                    <a:pt x="20305" y="15095"/>
                  </a:lnTo>
                  <a:lnTo>
                    <a:pt x="20373" y="15084"/>
                  </a:lnTo>
                  <a:lnTo>
                    <a:pt x="20430" y="15061"/>
                  </a:lnTo>
                  <a:lnTo>
                    <a:pt x="20476" y="15027"/>
                  </a:lnTo>
                  <a:lnTo>
                    <a:pt x="20521" y="14981"/>
                  </a:lnTo>
                  <a:lnTo>
                    <a:pt x="22444" y="16096"/>
                  </a:lnTo>
                  <a:lnTo>
                    <a:pt x="22421" y="16142"/>
                  </a:lnTo>
                  <a:lnTo>
                    <a:pt x="22421" y="16199"/>
                  </a:lnTo>
                  <a:lnTo>
                    <a:pt x="22421" y="16244"/>
                  </a:lnTo>
                  <a:lnTo>
                    <a:pt x="22432" y="16290"/>
                  </a:lnTo>
                  <a:lnTo>
                    <a:pt x="22455" y="16335"/>
                  </a:lnTo>
                  <a:lnTo>
                    <a:pt x="22489" y="16381"/>
                  </a:lnTo>
                  <a:lnTo>
                    <a:pt x="22523" y="16403"/>
                  </a:lnTo>
                  <a:lnTo>
                    <a:pt x="22557" y="16437"/>
                  </a:lnTo>
                  <a:lnTo>
                    <a:pt x="22603" y="16449"/>
                  </a:lnTo>
                  <a:lnTo>
                    <a:pt x="22660" y="16460"/>
                  </a:lnTo>
                  <a:lnTo>
                    <a:pt x="22660" y="18701"/>
                  </a:lnTo>
                  <a:lnTo>
                    <a:pt x="22614" y="18712"/>
                  </a:lnTo>
                  <a:lnTo>
                    <a:pt x="22569" y="18735"/>
                  </a:lnTo>
                  <a:lnTo>
                    <a:pt x="22523" y="18758"/>
                  </a:lnTo>
                  <a:lnTo>
                    <a:pt x="22489" y="18781"/>
                  </a:lnTo>
                  <a:lnTo>
                    <a:pt x="22466" y="18826"/>
                  </a:lnTo>
                  <a:lnTo>
                    <a:pt x="22444" y="18860"/>
                  </a:lnTo>
                  <a:lnTo>
                    <a:pt x="22432" y="18906"/>
                  </a:lnTo>
                  <a:lnTo>
                    <a:pt x="22432" y="18951"/>
                  </a:lnTo>
                  <a:lnTo>
                    <a:pt x="22432" y="19008"/>
                  </a:lnTo>
                  <a:lnTo>
                    <a:pt x="22444" y="19054"/>
                  </a:lnTo>
                  <a:lnTo>
                    <a:pt x="22466" y="19099"/>
                  </a:lnTo>
                  <a:lnTo>
                    <a:pt x="22501" y="19133"/>
                  </a:lnTo>
                  <a:lnTo>
                    <a:pt x="22535" y="19168"/>
                  </a:lnTo>
                  <a:lnTo>
                    <a:pt x="22580" y="19190"/>
                  </a:lnTo>
                  <a:lnTo>
                    <a:pt x="22626" y="19202"/>
                  </a:lnTo>
                  <a:lnTo>
                    <a:pt x="22683" y="19213"/>
                  </a:lnTo>
                  <a:lnTo>
                    <a:pt x="22751" y="19202"/>
                  </a:lnTo>
                  <a:lnTo>
                    <a:pt x="22808" y="19179"/>
                  </a:lnTo>
                  <a:lnTo>
                    <a:pt x="22853" y="19133"/>
                  </a:lnTo>
                  <a:lnTo>
                    <a:pt x="22899" y="19088"/>
                  </a:lnTo>
                  <a:lnTo>
                    <a:pt x="24878" y="20237"/>
                  </a:lnTo>
                  <a:lnTo>
                    <a:pt x="24867" y="20271"/>
                  </a:lnTo>
                  <a:lnTo>
                    <a:pt x="24855" y="20305"/>
                  </a:lnTo>
                  <a:lnTo>
                    <a:pt x="24867" y="20339"/>
                  </a:lnTo>
                  <a:lnTo>
                    <a:pt x="24878" y="20373"/>
                  </a:lnTo>
                  <a:lnTo>
                    <a:pt x="24889" y="20407"/>
                  </a:lnTo>
                  <a:lnTo>
                    <a:pt x="24912" y="20442"/>
                  </a:lnTo>
                  <a:lnTo>
                    <a:pt x="24946" y="20464"/>
                  </a:lnTo>
                  <a:lnTo>
                    <a:pt x="24980" y="20476"/>
                  </a:lnTo>
                  <a:lnTo>
                    <a:pt x="25015" y="20487"/>
                  </a:lnTo>
                  <a:lnTo>
                    <a:pt x="25049" y="20498"/>
                  </a:lnTo>
                  <a:lnTo>
                    <a:pt x="25094" y="20487"/>
                  </a:lnTo>
                  <a:lnTo>
                    <a:pt x="25128" y="20476"/>
                  </a:lnTo>
                  <a:lnTo>
                    <a:pt x="25162" y="20464"/>
                  </a:lnTo>
                  <a:lnTo>
                    <a:pt x="25185" y="20442"/>
                  </a:lnTo>
                  <a:lnTo>
                    <a:pt x="25208" y="20407"/>
                  </a:lnTo>
                  <a:lnTo>
                    <a:pt x="25231" y="20373"/>
                  </a:lnTo>
                  <a:lnTo>
                    <a:pt x="25242" y="20339"/>
                  </a:lnTo>
                  <a:lnTo>
                    <a:pt x="25242" y="20305"/>
                  </a:lnTo>
                  <a:lnTo>
                    <a:pt x="25242" y="20271"/>
                  </a:lnTo>
                  <a:lnTo>
                    <a:pt x="25231" y="20237"/>
                  </a:lnTo>
                  <a:lnTo>
                    <a:pt x="27221" y="19077"/>
                  </a:lnTo>
                  <a:lnTo>
                    <a:pt x="27255" y="19122"/>
                  </a:lnTo>
                  <a:lnTo>
                    <a:pt x="27301" y="19168"/>
                  </a:lnTo>
                  <a:lnTo>
                    <a:pt x="27358" y="19179"/>
                  </a:lnTo>
                  <a:lnTo>
                    <a:pt x="27415" y="19190"/>
                  </a:lnTo>
                  <a:lnTo>
                    <a:pt x="27472" y="19190"/>
                  </a:lnTo>
                  <a:lnTo>
                    <a:pt x="27517" y="19179"/>
                  </a:lnTo>
                  <a:lnTo>
                    <a:pt x="27551" y="19156"/>
                  </a:lnTo>
                  <a:lnTo>
                    <a:pt x="27585" y="19122"/>
                  </a:lnTo>
                  <a:lnTo>
                    <a:pt x="27619" y="19088"/>
                  </a:lnTo>
                  <a:lnTo>
                    <a:pt x="27642" y="19054"/>
                  </a:lnTo>
                  <a:lnTo>
                    <a:pt x="27654" y="19008"/>
                  </a:lnTo>
                  <a:lnTo>
                    <a:pt x="27654" y="18951"/>
                  </a:lnTo>
                  <a:lnTo>
                    <a:pt x="27654" y="18906"/>
                  </a:lnTo>
                  <a:lnTo>
                    <a:pt x="27642" y="18872"/>
                  </a:lnTo>
                  <a:lnTo>
                    <a:pt x="27619" y="18826"/>
                  </a:lnTo>
                  <a:lnTo>
                    <a:pt x="27597" y="18792"/>
                  </a:lnTo>
                  <a:lnTo>
                    <a:pt x="27563" y="18769"/>
                  </a:lnTo>
                  <a:lnTo>
                    <a:pt x="27528" y="18747"/>
                  </a:lnTo>
                  <a:lnTo>
                    <a:pt x="27483" y="18735"/>
                  </a:lnTo>
                  <a:lnTo>
                    <a:pt x="27437" y="18724"/>
                  </a:lnTo>
                  <a:lnTo>
                    <a:pt x="27437" y="16449"/>
                  </a:lnTo>
                  <a:lnTo>
                    <a:pt x="27494" y="16437"/>
                  </a:lnTo>
                  <a:lnTo>
                    <a:pt x="27528" y="16426"/>
                  </a:lnTo>
                  <a:lnTo>
                    <a:pt x="27574" y="16403"/>
                  </a:lnTo>
                  <a:lnTo>
                    <a:pt x="27608" y="16369"/>
                  </a:lnTo>
                  <a:lnTo>
                    <a:pt x="27631" y="16335"/>
                  </a:lnTo>
                  <a:lnTo>
                    <a:pt x="27654" y="16290"/>
                  </a:lnTo>
                  <a:lnTo>
                    <a:pt x="27665" y="16244"/>
                  </a:lnTo>
                  <a:lnTo>
                    <a:pt x="27676" y="16199"/>
                  </a:lnTo>
                  <a:lnTo>
                    <a:pt x="27665" y="16153"/>
                  </a:lnTo>
                  <a:lnTo>
                    <a:pt x="27654" y="16096"/>
                  </a:lnTo>
                  <a:lnTo>
                    <a:pt x="27631" y="16062"/>
                  </a:lnTo>
                  <a:lnTo>
                    <a:pt x="27597" y="16017"/>
                  </a:lnTo>
                  <a:lnTo>
                    <a:pt x="27563" y="15994"/>
                  </a:lnTo>
                  <a:lnTo>
                    <a:pt x="27517" y="15960"/>
                  </a:lnTo>
                  <a:lnTo>
                    <a:pt x="27472" y="15948"/>
                  </a:lnTo>
                  <a:lnTo>
                    <a:pt x="27358" y="15948"/>
                  </a:lnTo>
                  <a:lnTo>
                    <a:pt x="27301" y="15971"/>
                  </a:lnTo>
                  <a:lnTo>
                    <a:pt x="27255" y="16005"/>
                  </a:lnTo>
                  <a:lnTo>
                    <a:pt x="27210" y="16051"/>
                  </a:lnTo>
                  <a:lnTo>
                    <a:pt x="25288" y="14947"/>
                  </a:lnTo>
                  <a:lnTo>
                    <a:pt x="25299" y="14902"/>
                  </a:lnTo>
                  <a:lnTo>
                    <a:pt x="25310" y="14845"/>
                  </a:lnTo>
                  <a:lnTo>
                    <a:pt x="25310" y="14799"/>
                  </a:lnTo>
                  <a:lnTo>
                    <a:pt x="25288" y="14754"/>
                  </a:lnTo>
                  <a:lnTo>
                    <a:pt x="25265" y="14708"/>
                  </a:lnTo>
                  <a:lnTo>
                    <a:pt x="25242" y="14674"/>
                  </a:lnTo>
                  <a:lnTo>
                    <a:pt x="25208" y="14640"/>
                  </a:lnTo>
                  <a:lnTo>
                    <a:pt x="25162" y="14617"/>
                  </a:lnTo>
                  <a:lnTo>
                    <a:pt x="25117" y="14606"/>
                  </a:lnTo>
                  <a:lnTo>
                    <a:pt x="25071" y="14595"/>
                  </a:lnTo>
                  <a:lnTo>
                    <a:pt x="25071" y="12354"/>
                  </a:lnTo>
                  <a:lnTo>
                    <a:pt x="25117" y="12342"/>
                  </a:lnTo>
                  <a:lnTo>
                    <a:pt x="25162" y="12331"/>
                  </a:lnTo>
                  <a:lnTo>
                    <a:pt x="25208" y="12308"/>
                  </a:lnTo>
                  <a:lnTo>
                    <a:pt x="25242" y="12274"/>
                  </a:lnTo>
                  <a:lnTo>
                    <a:pt x="25276" y="12229"/>
                  </a:lnTo>
                  <a:lnTo>
                    <a:pt x="25299" y="12194"/>
                  </a:lnTo>
                  <a:lnTo>
                    <a:pt x="25310" y="12138"/>
                  </a:lnTo>
                  <a:lnTo>
                    <a:pt x="25310" y="12092"/>
                  </a:lnTo>
                  <a:lnTo>
                    <a:pt x="25310" y="12035"/>
                  </a:lnTo>
                  <a:lnTo>
                    <a:pt x="25288" y="11978"/>
                  </a:lnTo>
                  <a:lnTo>
                    <a:pt x="27278" y="10841"/>
                  </a:lnTo>
                  <a:lnTo>
                    <a:pt x="27301" y="10875"/>
                  </a:lnTo>
                  <a:lnTo>
                    <a:pt x="27335" y="10898"/>
                  </a:lnTo>
                  <a:lnTo>
                    <a:pt x="27381" y="10909"/>
                  </a:lnTo>
                  <a:lnTo>
                    <a:pt x="27415" y="10920"/>
                  </a:lnTo>
                  <a:lnTo>
                    <a:pt x="27460" y="10909"/>
                  </a:lnTo>
                  <a:lnTo>
                    <a:pt x="27506" y="10898"/>
                  </a:lnTo>
                  <a:lnTo>
                    <a:pt x="27540" y="10875"/>
                  </a:lnTo>
                  <a:lnTo>
                    <a:pt x="27563" y="10841"/>
                  </a:lnTo>
                  <a:lnTo>
                    <a:pt x="29576" y="12001"/>
                  </a:lnTo>
                  <a:lnTo>
                    <a:pt x="29565" y="12047"/>
                  </a:lnTo>
                  <a:lnTo>
                    <a:pt x="29565" y="12092"/>
                  </a:lnTo>
                  <a:lnTo>
                    <a:pt x="29565" y="12138"/>
                  </a:lnTo>
                  <a:lnTo>
                    <a:pt x="29576" y="12183"/>
                  </a:lnTo>
                  <a:lnTo>
                    <a:pt x="29599" y="12217"/>
                  </a:lnTo>
                  <a:lnTo>
                    <a:pt x="29633" y="12251"/>
                  </a:lnTo>
                  <a:lnTo>
                    <a:pt x="29667" y="12285"/>
                  </a:lnTo>
                  <a:lnTo>
                    <a:pt x="29701" y="12308"/>
                  </a:lnTo>
                  <a:lnTo>
                    <a:pt x="29747" y="12320"/>
                  </a:lnTo>
                  <a:lnTo>
                    <a:pt x="29838" y="12320"/>
                  </a:lnTo>
                  <a:lnTo>
                    <a:pt x="29883" y="12308"/>
                  </a:lnTo>
                  <a:lnTo>
                    <a:pt x="29917" y="12285"/>
                  </a:lnTo>
                  <a:lnTo>
                    <a:pt x="29951" y="12251"/>
                  </a:lnTo>
                  <a:lnTo>
                    <a:pt x="29986" y="12217"/>
                  </a:lnTo>
                  <a:lnTo>
                    <a:pt x="29997" y="12183"/>
                  </a:lnTo>
                  <a:lnTo>
                    <a:pt x="30020" y="12138"/>
                  </a:lnTo>
                  <a:lnTo>
                    <a:pt x="30020" y="12092"/>
                  </a:lnTo>
                  <a:lnTo>
                    <a:pt x="30020" y="12047"/>
                  </a:lnTo>
                  <a:lnTo>
                    <a:pt x="29997" y="12001"/>
                  </a:lnTo>
                  <a:lnTo>
                    <a:pt x="32010" y="10841"/>
                  </a:lnTo>
                  <a:lnTo>
                    <a:pt x="32033" y="10875"/>
                  </a:lnTo>
                  <a:lnTo>
                    <a:pt x="32079" y="10909"/>
                  </a:lnTo>
                  <a:lnTo>
                    <a:pt x="32124" y="10932"/>
                  </a:lnTo>
                  <a:lnTo>
                    <a:pt x="32204" y="10932"/>
                  </a:lnTo>
                  <a:lnTo>
                    <a:pt x="32238" y="10920"/>
                  </a:lnTo>
                  <a:lnTo>
                    <a:pt x="32272" y="10898"/>
                  </a:lnTo>
                  <a:lnTo>
                    <a:pt x="32306" y="10875"/>
                  </a:lnTo>
                  <a:lnTo>
                    <a:pt x="32329" y="10852"/>
                  </a:lnTo>
                  <a:lnTo>
                    <a:pt x="32340" y="10818"/>
                  </a:lnTo>
                  <a:lnTo>
                    <a:pt x="32352" y="10784"/>
                  </a:lnTo>
                  <a:lnTo>
                    <a:pt x="32352" y="10750"/>
                  </a:lnTo>
                  <a:lnTo>
                    <a:pt x="32352" y="10704"/>
                  </a:lnTo>
                  <a:lnTo>
                    <a:pt x="32340" y="10681"/>
                  </a:lnTo>
                  <a:lnTo>
                    <a:pt x="32306" y="10613"/>
                  </a:lnTo>
                  <a:lnTo>
                    <a:pt x="32249" y="10579"/>
                  </a:lnTo>
                  <a:lnTo>
                    <a:pt x="32181" y="10556"/>
                  </a:lnTo>
                  <a:lnTo>
                    <a:pt x="32181" y="8202"/>
                  </a:lnTo>
                  <a:lnTo>
                    <a:pt x="32227" y="8190"/>
                  </a:lnTo>
                  <a:lnTo>
                    <a:pt x="32261" y="8179"/>
                  </a:lnTo>
                  <a:lnTo>
                    <a:pt x="32295" y="8156"/>
                  </a:lnTo>
                  <a:lnTo>
                    <a:pt x="32318" y="8133"/>
                  </a:lnTo>
                  <a:lnTo>
                    <a:pt x="32340" y="8099"/>
                  </a:lnTo>
                  <a:lnTo>
                    <a:pt x="32363" y="8065"/>
                  </a:lnTo>
                  <a:lnTo>
                    <a:pt x="32374" y="8031"/>
                  </a:lnTo>
                  <a:lnTo>
                    <a:pt x="32374" y="7986"/>
                  </a:lnTo>
                  <a:lnTo>
                    <a:pt x="32374" y="7951"/>
                  </a:lnTo>
                  <a:lnTo>
                    <a:pt x="32363" y="7906"/>
                  </a:lnTo>
                  <a:lnTo>
                    <a:pt x="32340" y="7872"/>
                  </a:lnTo>
                  <a:lnTo>
                    <a:pt x="32318" y="7838"/>
                  </a:lnTo>
                  <a:lnTo>
                    <a:pt x="32283" y="7815"/>
                  </a:lnTo>
                  <a:lnTo>
                    <a:pt x="32249" y="7792"/>
                  </a:lnTo>
                  <a:lnTo>
                    <a:pt x="32215" y="7781"/>
                  </a:lnTo>
                  <a:lnTo>
                    <a:pt x="32113" y="7781"/>
                  </a:lnTo>
                  <a:lnTo>
                    <a:pt x="32067" y="7804"/>
                  </a:lnTo>
                  <a:lnTo>
                    <a:pt x="32033" y="7826"/>
                  </a:lnTo>
                  <a:lnTo>
                    <a:pt x="31999" y="7872"/>
                  </a:lnTo>
                  <a:lnTo>
                    <a:pt x="29997" y="6711"/>
                  </a:lnTo>
                  <a:lnTo>
                    <a:pt x="30008" y="6677"/>
                  </a:lnTo>
                  <a:lnTo>
                    <a:pt x="30020" y="6643"/>
                  </a:lnTo>
                  <a:lnTo>
                    <a:pt x="30008" y="6598"/>
                  </a:lnTo>
                  <a:lnTo>
                    <a:pt x="29997" y="6552"/>
                  </a:lnTo>
                  <a:lnTo>
                    <a:pt x="29974" y="6518"/>
                  </a:lnTo>
                  <a:lnTo>
                    <a:pt x="29951" y="6484"/>
                  </a:lnTo>
                  <a:lnTo>
                    <a:pt x="29917" y="6450"/>
                  </a:lnTo>
                  <a:lnTo>
                    <a:pt x="29883" y="6438"/>
                  </a:lnTo>
                  <a:lnTo>
                    <a:pt x="29838" y="6416"/>
                  </a:lnTo>
                  <a:lnTo>
                    <a:pt x="29747" y="6416"/>
                  </a:lnTo>
                  <a:lnTo>
                    <a:pt x="29701" y="6438"/>
                  </a:lnTo>
                  <a:lnTo>
                    <a:pt x="29667" y="6450"/>
                  </a:lnTo>
                  <a:lnTo>
                    <a:pt x="29633" y="6484"/>
                  </a:lnTo>
                  <a:lnTo>
                    <a:pt x="29599" y="6518"/>
                  </a:lnTo>
                  <a:lnTo>
                    <a:pt x="29587" y="6552"/>
                  </a:lnTo>
                  <a:lnTo>
                    <a:pt x="29565" y="6598"/>
                  </a:lnTo>
                  <a:lnTo>
                    <a:pt x="29565" y="6643"/>
                  </a:lnTo>
                  <a:lnTo>
                    <a:pt x="29565" y="6677"/>
                  </a:lnTo>
                  <a:lnTo>
                    <a:pt x="29576" y="6711"/>
                  </a:lnTo>
                  <a:lnTo>
                    <a:pt x="27642" y="7838"/>
                  </a:lnTo>
                  <a:lnTo>
                    <a:pt x="27597" y="7792"/>
                  </a:lnTo>
                  <a:lnTo>
                    <a:pt x="27551" y="7747"/>
                  </a:lnTo>
                  <a:lnTo>
                    <a:pt x="27483" y="7724"/>
                  </a:lnTo>
                  <a:lnTo>
                    <a:pt x="27358" y="7724"/>
                  </a:lnTo>
                  <a:lnTo>
                    <a:pt x="27290" y="7747"/>
                  </a:lnTo>
                  <a:lnTo>
                    <a:pt x="27244" y="7792"/>
                  </a:lnTo>
                  <a:lnTo>
                    <a:pt x="27199" y="7838"/>
                  </a:lnTo>
                  <a:lnTo>
                    <a:pt x="25242" y="6711"/>
                  </a:lnTo>
                  <a:lnTo>
                    <a:pt x="25253" y="6643"/>
                  </a:lnTo>
                  <a:lnTo>
                    <a:pt x="25253" y="6598"/>
                  </a:lnTo>
                  <a:lnTo>
                    <a:pt x="25242" y="6564"/>
                  </a:lnTo>
                  <a:lnTo>
                    <a:pt x="25219" y="6529"/>
                  </a:lnTo>
                  <a:lnTo>
                    <a:pt x="25197" y="6495"/>
                  </a:lnTo>
                  <a:lnTo>
                    <a:pt x="25162" y="6473"/>
                  </a:lnTo>
                  <a:lnTo>
                    <a:pt x="25128" y="6450"/>
                  </a:lnTo>
                  <a:lnTo>
                    <a:pt x="25094" y="6438"/>
                  </a:lnTo>
                  <a:lnTo>
                    <a:pt x="25015" y="6438"/>
                  </a:lnTo>
                  <a:lnTo>
                    <a:pt x="24969" y="6450"/>
                  </a:lnTo>
                  <a:lnTo>
                    <a:pt x="24935" y="6473"/>
                  </a:lnTo>
                  <a:lnTo>
                    <a:pt x="24901" y="6495"/>
                  </a:lnTo>
                  <a:lnTo>
                    <a:pt x="24878" y="6529"/>
                  </a:lnTo>
                  <a:lnTo>
                    <a:pt x="24855" y="6564"/>
                  </a:lnTo>
                  <a:lnTo>
                    <a:pt x="24844" y="6598"/>
                  </a:lnTo>
                  <a:lnTo>
                    <a:pt x="24844" y="6643"/>
                  </a:lnTo>
                  <a:lnTo>
                    <a:pt x="24855" y="6711"/>
                  </a:lnTo>
                  <a:lnTo>
                    <a:pt x="22842" y="7872"/>
                  </a:lnTo>
                  <a:lnTo>
                    <a:pt x="22808" y="7838"/>
                  </a:lnTo>
                  <a:lnTo>
                    <a:pt x="22774" y="7804"/>
                  </a:lnTo>
                  <a:lnTo>
                    <a:pt x="22728" y="7792"/>
                  </a:lnTo>
                  <a:lnTo>
                    <a:pt x="22683" y="7781"/>
                  </a:lnTo>
                  <a:lnTo>
                    <a:pt x="22626" y="7792"/>
                  </a:lnTo>
                  <a:lnTo>
                    <a:pt x="22592" y="7804"/>
                  </a:lnTo>
                  <a:lnTo>
                    <a:pt x="22546" y="7838"/>
                  </a:lnTo>
                  <a:lnTo>
                    <a:pt x="22512" y="7872"/>
                  </a:lnTo>
                  <a:lnTo>
                    <a:pt x="20544" y="6734"/>
                  </a:lnTo>
                  <a:lnTo>
                    <a:pt x="20555" y="6689"/>
                  </a:lnTo>
                  <a:lnTo>
                    <a:pt x="20567" y="6643"/>
                  </a:lnTo>
                  <a:lnTo>
                    <a:pt x="20555" y="6586"/>
                  </a:lnTo>
                  <a:lnTo>
                    <a:pt x="20544" y="6541"/>
                  </a:lnTo>
                  <a:lnTo>
                    <a:pt x="20521" y="6507"/>
                  </a:lnTo>
                  <a:lnTo>
                    <a:pt x="20498" y="6461"/>
                  </a:lnTo>
                  <a:lnTo>
                    <a:pt x="20464" y="6438"/>
                  </a:lnTo>
                  <a:lnTo>
                    <a:pt x="20419" y="6416"/>
                  </a:lnTo>
                  <a:lnTo>
                    <a:pt x="20373" y="6393"/>
                  </a:lnTo>
                  <a:lnTo>
                    <a:pt x="20328" y="6382"/>
                  </a:lnTo>
                  <a:lnTo>
                    <a:pt x="20328" y="4129"/>
                  </a:lnTo>
                  <a:lnTo>
                    <a:pt x="20373" y="4118"/>
                  </a:lnTo>
                  <a:lnTo>
                    <a:pt x="20419" y="4107"/>
                  </a:lnTo>
                  <a:lnTo>
                    <a:pt x="20453" y="4072"/>
                  </a:lnTo>
                  <a:lnTo>
                    <a:pt x="20487" y="4050"/>
                  </a:lnTo>
                  <a:lnTo>
                    <a:pt x="20521" y="4016"/>
                  </a:lnTo>
                  <a:lnTo>
                    <a:pt x="20533" y="3970"/>
                  </a:lnTo>
                  <a:lnTo>
                    <a:pt x="20555" y="3925"/>
                  </a:lnTo>
                  <a:lnTo>
                    <a:pt x="20555" y="3879"/>
                  </a:lnTo>
                  <a:lnTo>
                    <a:pt x="20555" y="3834"/>
                  </a:lnTo>
                  <a:lnTo>
                    <a:pt x="20533" y="3788"/>
                  </a:lnTo>
                  <a:lnTo>
                    <a:pt x="20510" y="3743"/>
                  </a:lnTo>
                  <a:lnTo>
                    <a:pt x="20487" y="3708"/>
                  </a:lnTo>
                  <a:lnTo>
                    <a:pt x="20453" y="3674"/>
                  </a:lnTo>
                  <a:lnTo>
                    <a:pt x="20407" y="3651"/>
                  </a:lnTo>
                  <a:lnTo>
                    <a:pt x="20362" y="3640"/>
                  </a:lnTo>
                  <a:lnTo>
                    <a:pt x="20248" y="3640"/>
                  </a:lnTo>
                  <a:lnTo>
                    <a:pt x="20191" y="3663"/>
                  </a:lnTo>
                  <a:lnTo>
                    <a:pt x="20146" y="3697"/>
                  </a:lnTo>
                  <a:lnTo>
                    <a:pt x="20112" y="3743"/>
                  </a:lnTo>
                  <a:lnTo>
                    <a:pt x="18144" y="2605"/>
                  </a:lnTo>
                  <a:lnTo>
                    <a:pt x="18155" y="2571"/>
                  </a:lnTo>
                  <a:lnTo>
                    <a:pt x="18155" y="2537"/>
                  </a:lnTo>
                  <a:lnTo>
                    <a:pt x="18155" y="2491"/>
                  </a:lnTo>
                  <a:lnTo>
                    <a:pt x="18144" y="2446"/>
                  </a:lnTo>
                  <a:lnTo>
                    <a:pt x="18121" y="2412"/>
                  </a:lnTo>
                  <a:lnTo>
                    <a:pt x="18098" y="2377"/>
                  </a:lnTo>
                  <a:lnTo>
                    <a:pt x="18064" y="2355"/>
                  </a:lnTo>
                  <a:lnTo>
                    <a:pt x="18030" y="2332"/>
                  </a:lnTo>
                  <a:lnTo>
                    <a:pt x="17985" y="2321"/>
                  </a:lnTo>
                  <a:lnTo>
                    <a:pt x="17894" y="2321"/>
                  </a:lnTo>
                  <a:lnTo>
                    <a:pt x="17859" y="2332"/>
                  </a:lnTo>
                  <a:lnTo>
                    <a:pt x="17814" y="2355"/>
                  </a:lnTo>
                  <a:lnTo>
                    <a:pt x="17791" y="2377"/>
                  </a:lnTo>
                  <a:lnTo>
                    <a:pt x="17757" y="2412"/>
                  </a:lnTo>
                  <a:lnTo>
                    <a:pt x="17746" y="2446"/>
                  </a:lnTo>
                  <a:lnTo>
                    <a:pt x="17723" y="2491"/>
                  </a:lnTo>
                  <a:lnTo>
                    <a:pt x="17723" y="2537"/>
                  </a:lnTo>
                  <a:lnTo>
                    <a:pt x="17734" y="2605"/>
                  </a:lnTo>
                  <a:lnTo>
                    <a:pt x="15709" y="3777"/>
                  </a:lnTo>
                  <a:lnTo>
                    <a:pt x="15687" y="3743"/>
                  </a:lnTo>
                  <a:lnTo>
                    <a:pt x="15653" y="3720"/>
                  </a:lnTo>
                  <a:lnTo>
                    <a:pt x="15607" y="3708"/>
                  </a:lnTo>
                  <a:lnTo>
                    <a:pt x="15539" y="3708"/>
                  </a:lnTo>
                  <a:lnTo>
                    <a:pt x="15505" y="3720"/>
                  </a:lnTo>
                  <a:lnTo>
                    <a:pt x="15448" y="3754"/>
                  </a:lnTo>
                  <a:lnTo>
                    <a:pt x="15402" y="3811"/>
                  </a:lnTo>
                  <a:lnTo>
                    <a:pt x="15402" y="3845"/>
                  </a:lnTo>
                  <a:lnTo>
                    <a:pt x="15391" y="3879"/>
                  </a:lnTo>
                  <a:lnTo>
                    <a:pt x="15402" y="3947"/>
                  </a:lnTo>
                  <a:lnTo>
                    <a:pt x="15436" y="3993"/>
                  </a:lnTo>
                  <a:lnTo>
                    <a:pt x="15482" y="4038"/>
                  </a:lnTo>
                  <a:lnTo>
                    <a:pt x="15539" y="4061"/>
                  </a:lnTo>
                  <a:lnTo>
                    <a:pt x="15539" y="6393"/>
                  </a:lnTo>
                  <a:lnTo>
                    <a:pt x="15505" y="6404"/>
                  </a:lnTo>
                  <a:lnTo>
                    <a:pt x="15459" y="6416"/>
                  </a:lnTo>
                  <a:lnTo>
                    <a:pt x="15425" y="6450"/>
                  </a:lnTo>
                  <a:lnTo>
                    <a:pt x="15391" y="6473"/>
                  </a:lnTo>
                  <a:lnTo>
                    <a:pt x="15357" y="6507"/>
                  </a:lnTo>
                  <a:lnTo>
                    <a:pt x="15345" y="6552"/>
                  </a:lnTo>
                  <a:lnTo>
                    <a:pt x="15334" y="6598"/>
                  </a:lnTo>
                  <a:lnTo>
                    <a:pt x="15323" y="6643"/>
                  </a:lnTo>
                  <a:lnTo>
                    <a:pt x="15323" y="6689"/>
                  </a:lnTo>
                  <a:lnTo>
                    <a:pt x="15345" y="6723"/>
                  </a:lnTo>
                  <a:lnTo>
                    <a:pt x="13423" y="7838"/>
                  </a:lnTo>
                  <a:lnTo>
                    <a:pt x="13377" y="7792"/>
                  </a:lnTo>
                  <a:lnTo>
                    <a:pt x="13321" y="7758"/>
                  </a:lnTo>
                  <a:lnTo>
                    <a:pt x="13264" y="7735"/>
                  </a:lnTo>
                  <a:lnTo>
                    <a:pt x="13195" y="7724"/>
                  </a:lnTo>
                  <a:lnTo>
                    <a:pt x="13139" y="7735"/>
                  </a:lnTo>
                  <a:lnTo>
                    <a:pt x="13070" y="7758"/>
                  </a:lnTo>
                  <a:lnTo>
                    <a:pt x="13025" y="7792"/>
                  </a:lnTo>
                  <a:lnTo>
                    <a:pt x="12979" y="7838"/>
                  </a:lnTo>
                  <a:lnTo>
                    <a:pt x="11011" y="6700"/>
                  </a:lnTo>
                  <a:lnTo>
                    <a:pt x="11023" y="6643"/>
                  </a:lnTo>
                  <a:lnTo>
                    <a:pt x="11023" y="6598"/>
                  </a:lnTo>
                  <a:lnTo>
                    <a:pt x="11011" y="6564"/>
                  </a:lnTo>
                  <a:lnTo>
                    <a:pt x="10977" y="6507"/>
                  </a:lnTo>
                  <a:lnTo>
                    <a:pt x="10920" y="6473"/>
                  </a:lnTo>
                  <a:lnTo>
                    <a:pt x="10852" y="6450"/>
                  </a:lnTo>
                  <a:lnTo>
                    <a:pt x="10852" y="4129"/>
                  </a:lnTo>
                  <a:lnTo>
                    <a:pt x="10898" y="4129"/>
                  </a:lnTo>
                  <a:lnTo>
                    <a:pt x="10943" y="4107"/>
                  </a:lnTo>
                  <a:lnTo>
                    <a:pt x="10977" y="4084"/>
                  </a:lnTo>
                  <a:lnTo>
                    <a:pt x="11011" y="4050"/>
                  </a:lnTo>
                  <a:lnTo>
                    <a:pt x="11046" y="4016"/>
                  </a:lnTo>
                  <a:lnTo>
                    <a:pt x="11068" y="3981"/>
                  </a:lnTo>
                  <a:lnTo>
                    <a:pt x="11080" y="3936"/>
                  </a:lnTo>
                  <a:lnTo>
                    <a:pt x="11080" y="3879"/>
                  </a:lnTo>
                  <a:lnTo>
                    <a:pt x="11080" y="3834"/>
                  </a:lnTo>
                  <a:lnTo>
                    <a:pt x="11057" y="3788"/>
                  </a:lnTo>
                  <a:lnTo>
                    <a:pt x="11034" y="3743"/>
                  </a:lnTo>
                  <a:lnTo>
                    <a:pt x="11011" y="3708"/>
                  </a:lnTo>
                  <a:lnTo>
                    <a:pt x="10966" y="3674"/>
                  </a:lnTo>
                  <a:lnTo>
                    <a:pt x="10932" y="3651"/>
                  </a:lnTo>
                  <a:lnTo>
                    <a:pt x="10886" y="3640"/>
                  </a:lnTo>
                  <a:lnTo>
                    <a:pt x="10829" y="3629"/>
                  </a:lnTo>
                  <a:lnTo>
                    <a:pt x="10773" y="3640"/>
                  </a:lnTo>
                  <a:lnTo>
                    <a:pt x="10716" y="3663"/>
                  </a:lnTo>
                  <a:lnTo>
                    <a:pt x="10659" y="3697"/>
                  </a:lnTo>
                  <a:lnTo>
                    <a:pt x="10625" y="3743"/>
                  </a:lnTo>
                  <a:lnTo>
                    <a:pt x="8691" y="2616"/>
                  </a:lnTo>
                  <a:lnTo>
                    <a:pt x="8702" y="2582"/>
                  </a:lnTo>
                  <a:lnTo>
                    <a:pt x="8702" y="2537"/>
                  </a:lnTo>
                  <a:lnTo>
                    <a:pt x="8702" y="2491"/>
                  </a:lnTo>
                  <a:lnTo>
                    <a:pt x="8679" y="2446"/>
                  </a:lnTo>
                  <a:lnTo>
                    <a:pt x="8657" y="2400"/>
                  </a:lnTo>
                  <a:lnTo>
                    <a:pt x="8634" y="2366"/>
                  </a:lnTo>
                  <a:lnTo>
                    <a:pt x="8600" y="2332"/>
                  </a:lnTo>
                  <a:lnTo>
                    <a:pt x="8554" y="2309"/>
                  </a:lnTo>
                  <a:lnTo>
                    <a:pt x="8509" y="2298"/>
                  </a:lnTo>
                  <a:lnTo>
                    <a:pt x="8406" y="2298"/>
                  </a:lnTo>
                  <a:lnTo>
                    <a:pt x="8361" y="2309"/>
                  </a:lnTo>
                  <a:lnTo>
                    <a:pt x="8327" y="2332"/>
                  </a:lnTo>
                  <a:lnTo>
                    <a:pt x="8293" y="2366"/>
                  </a:lnTo>
                  <a:lnTo>
                    <a:pt x="8259" y="2400"/>
                  </a:lnTo>
                  <a:lnTo>
                    <a:pt x="8236" y="2446"/>
                  </a:lnTo>
                  <a:lnTo>
                    <a:pt x="8224" y="2491"/>
                  </a:lnTo>
                  <a:lnTo>
                    <a:pt x="8224" y="2537"/>
                  </a:lnTo>
                  <a:lnTo>
                    <a:pt x="8224" y="2582"/>
                  </a:lnTo>
                  <a:lnTo>
                    <a:pt x="8236" y="2616"/>
                  </a:lnTo>
                  <a:lnTo>
                    <a:pt x="6268" y="3754"/>
                  </a:lnTo>
                  <a:lnTo>
                    <a:pt x="6234" y="3720"/>
                  </a:lnTo>
                  <a:lnTo>
                    <a:pt x="6188" y="3697"/>
                  </a:lnTo>
                  <a:lnTo>
                    <a:pt x="6143" y="3674"/>
                  </a:lnTo>
                  <a:lnTo>
                    <a:pt x="6086" y="3663"/>
                  </a:lnTo>
                  <a:lnTo>
                    <a:pt x="6040" y="3674"/>
                  </a:lnTo>
                  <a:lnTo>
                    <a:pt x="5995" y="3697"/>
                  </a:lnTo>
                  <a:lnTo>
                    <a:pt x="5949" y="3720"/>
                  </a:lnTo>
                  <a:lnTo>
                    <a:pt x="5915" y="3754"/>
                  </a:lnTo>
                  <a:lnTo>
                    <a:pt x="3947" y="2616"/>
                  </a:lnTo>
                  <a:lnTo>
                    <a:pt x="3959" y="2582"/>
                  </a:lnTo>
                  <a:lnTo>
                    <a:pt x="3959" y="2537"/>
                  </a:lnTo>
                  <a:lnTo>
                    <a:pt x="3959" y="2491"/>
                  </a:lnTo>
                  <a:lnTo>
                    <a:pt x="3936" y="2446"/>
                  </a:lnTo>
                  <a:lnTo>
                    <a:pt x="3925" y="2412"/>
                  </a:lnTo>
                  <a:lnTo>
                    <a:pt x="3890" y="2377"/>
                  </a:lnTo>
                  <a:lnTo>
                    <a:pt x="3856" y="2343"/>
                  </a:lnTo>
                  <a:lnTo>
                    <a:pt x="3822" y="2321"/>
                  </a:lnTo>
                  <a:lnTo>
                    <a:pt x="3777" y="2309"/>
                  </a:lnTo>
                  <a:lnTo>
                    <a:pt x="3743" y="2298"/>
                  </a:lnTo>
                  <a:lnTo>
                    <a:pt x="3743" y="11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09200" y="0"/>
              <a:ext cx="543002" cy="408403"/>
            </a:xfrm>
            <a:custGeom>
              <a:avLst/>
              <a:gdLst/>
              <a:ahLst/>
              <a:cxnLst/>
              <a:rect l="l" t="t" r="r" b="b"/>
              <a:pathLst>
                <a:path w="5188" h="3902" extrusionOk="0">
                  <a:moveTo>
                    <a:pt x="125" y="0"/>
                  </a:moveTo>
                  <a:lnTo>
                    <a:pt x="194" y="23"/>
                  </a:lnTo>
                  <a:lnTo>
                    <a:pt x="194" y="2321"/>
                  </a:lnTo>
                  <a:lnTo>
                    <a:pt x="159" y="2332"/>
                  </a:lnTo>
                  <a:lnTo>
                    <a:pt x="125" y="2343"/>
                  </a:lnTo>
                  <a:lnTo>
                    <a:pt x="91" y="2366"/>
                  </a:lnTo>
                  <a:lnTo>
                    <a:pt x="57" y="2389"/>
                  </a:lnTo>
                  <a:lnTo>
                    <a:pt x="34" y="2423"/>
                  </a:lnTo>
                  <a:lnTo>
                    <a:pt x="23" y="2457"/>
                  </a:lnTo>
                  <a:lnTo>
                    <a:pt x="12" y="2491"/>
                  </a:lnTo>
                  <a:lnTo>
                    <a:pt x="0" y="2537"/>
                  </a:lnTo>
                  <a:lnTo>
                    <a:pt x="12" y="2582"/>
                  </a:lnTo>
                  <a:lnTo>
                    <a:pt x="23" y="2616"/>
                  </a:lnTo>
                  <a:lnTo>
                    <a:pt x="46" y="2662"/>
                  </a:lnTo>
                  <a:lnTo>
                    <a:pt x="68" y="2685"/>
                  </a:lnTo>
                  <a:lnTo>
                    <a:pt x="103" y="2719"/>
                  </a:lnTo>
                  <a:lnTo>
                    <a:pt x="137" y="2730"/>
                  </a:lnTo>
                  <a:lnTo>
                    <a:pt x="182" y="2753"/>
                  </a:lnTo>
                  <a:lnTo>
                    <a:pt x="216" y="2753"/>
                  </a:lnTo>
                  <a:lnTo>
                    <a:pt x="273" y="2741"/>
                  </a:lnTo>
                  <a:lnTo>
                    <a:pt x="330" y="2719"/>
                  </a:lnTo>
                  <a:lnTo>
                    <a:pt x="376" y="2696"/>
                  </a:lnTo>
                  <a:lnTo>
                    <a:pt x="410" y="2650"/>
                  </a:lnTo>
                  <a:lnTo>
                    <a:pt x="2582" y="3902"/>
                  </a:lnTo>
                  <a:lnTo>
                    <a:pt x="2594" y="3879"/>
                  </a:lnTo>
                  <a:lnTo>
                    <a:pt x="2605" y="3902"/>
                  </a:lnTo>
                  <a:lnTo>
                    <a:pt x="4767" y="2650"/>
                  </a:lnTo>
                  <a:lnTo>
                    <a:pt x="4801" y="2696"/>
                  </a:lnTo>
                  <a:lnTo>
                    <a:pt x="4846" y="2730"/>
                  </a:lnTo>
                  <a:lnTo>
                    <a:pt x="4903" y="2753"/>
                  </a:lnTo>
                  <a:lnTo>
                    <a:pt x="4960" y="2764"/>
                  </a:lnTo>
                  <a:lnTo>
                    <a:pt x="5005" y="2753"/>
                  </a:lnTo>
                  <a:lnTo>
                    <a:pt x="5051" y="2741"/>
                  </a:lnTo>
                  <a:lnTo>
                    <a:pt x="5085" y="2719"/>
                  </a:lnTo>
                  <a:lnTo>
                    <a:pt x="5119" y="2696"/>
                  </a:lnTo>
                  <a:lnTo>
                    <a:pt x="5153" y="2662"/>
                  </a:lnTo>
                  <a:lnTo>
                    <a:pt x="5165" y="2628"/>
                  </a:lnTo>
                  <a:lnTo>
                    <a:pt x="5187" y="2582"/>
                  </a:lnTo>
                  <a:lnTo>
                    <a:pt x="5187" y="2537"/>
                  </a:lnTo>
                  <a:lnTo>
                    <a:pt x="5187" y="2491"/>
                  </a:lnTo>
                  <a:lnTo>
                    <a:pt x="5176" y="2457"/>
                  </a:lnTo>
                  <a:lnTo>
                    <a:pt x="5153" y="2412"/>
                  </a:lnTo>
                  <a:lnTo>
                    <a:pt x="5131" y="2389"/>
                  </a:lnTo>
                  <a:lnTo>
                    <a:pt x="5096" y="2355"/>
                  </a:lnTo>
                  <a:lnTo>
                    <a:pt x="5062" y="2332"/>
                  </a:lnTo>
                  <a:lnTo>
                    <a:pt x="5028" y="2321"/>
                  </a:lnTo>
                  <a:lnTo>
                    <a:pt x="4983" y="2309"/>
                  </a:lnTo>
                  <a:lnTo>
                    <a:pt x="4983" y="23"/>
                  </a:lnTo>
                  <a:lnTo>
                    <a:pt x="5028" y="11"/>
                  </a:lnTo>
                  <a:lnTo>
                    <a:pt x="5074" y="0"/>
                  </a:lnTo>
                  <a:lnTo>
                    <a:pt x="4846" y="0"/>
                  </a:lnTo>
                  <a:lnTo>
                    <a:pt x="4892" y="11"/>
                  </a:lnTo>
                  <a:lnTo>
                    <a:pt x="4937" y="23"/>
                  </a:lnTo>
                  <a:lnTo>
                    <a:pt x="4937" y="2309"/>
                  </a:lnTo>
                  <a:lnTo>
                    <a:pt x="4892" y="2321"/>
                  </a:lnTo>
                  <a:lnTo>
                    <a:pt x="4858" y="2332"/>
                  </a:lnTo>
                  <a:lnTo>
                    <a:pt x="4823" y="2355"/>
                  </a:lnTo>
                  <a:lnTo>
                    <a:pt x="4789" y="2389"/>
                  </a:lnTo>
                  <a:lnTo>
                    <a:pt x="4767" y="2412"/>
                  </a:lnTo>
                  <a:lnTo>
                    <a:pt x="4755" y="2457"/>
                  </a:lnTo>
                  <a:lnTo>
                    <a:pt x="4744" y="2491"/>
                  </a:lnTo>
                  <a:lnTo>
                    <a:pt x="4732" y="2537"/>
                  </a:lnTo>
                  <a:lnTo>
                    <a:pt x="4732" y="2571"/>
                  </a:lnTo>
                  <a:lnTo>
                    <a:pt x="4744" y="2616"/>
                  </a:lnTo>
                  <a:lnTo>
                    <a:pt x="2594" y="3856"/>
                  </a:lnTo>
                  <a:lnTo>
                    <a:pt x="421" y="2605"/>
                  </a:lnTo>
                  <a:lnTo>
                    <a:pt x="433" y="2571"/>
                  </a:lnTo>
                  <a:lnTo>
                    <a:pt x="433" y="2537"/>
                  </a:lnTo>
                  <a:lnTo>
                    <a:pt x="433" y="2491"/>
                  </a:lnTo>
                  <a:lnTo>
                    <a:pt x="421" y="2457"/>
                  </a:lnTo>
                  <a:lnTo>
                    <a:pt x="410" y="2423"/>
                  </a:lnTo>
                  <a:lnTo>
                    <a:pt x="376" y="2389"/>
                  </a:lnTo>
                  <a:lnTo>
                    <a:pt x="353" y="2366"/>
                  </a:lnTo>
                  <a:lnTo>
                    <a:pt x="319" y="2343"/>
                  </a:lnTo>
                  <a:lnTo>
                    <a:pt x="285" y="2332"/>
                  </a:lnTo>
                  <a:lnTo>
                    <a:pt x="239" y="2321"/>
                  </a:lnTo>
                  <a:lnTo>
                    <a:pt x="239" y="23"/>
                  </a:lnTo>
                  <a:lnTo>
                    <a:pt x="285" y="1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14982" y="0"/>
              <a:ext cx="546665" cy="408403"/>
            </a:xfrm>
            <a:custGeom>
              <a:avLst/>
              <a:gdLst/>
              <a:ahLst/>
              <a:cxnLst/>
              <a:rect l="l" t="t" r="r" b="b"/>
              <a:pathLst>
                <a:path w="5223" h="3902" extrusionOk="0">
                  <a:moveTo>
                    <a:pt x="217" y="0"/>
                  </a:moveTo>
                  <a:lnTo>
                    <a:pt x="217" y="2298"/>
                  </a:lnTo>
                  <a:lnTo>
                    <a:pt x="171" y="2309"/>
                  </a:lnTo>
                  <a:lnTo>
                    <a:pt x="126" y="2321"/>
                  </a:lnTo>
                  <a:lnTo>
                    <a:pt x="92" y="2343"/>
                  </a:lnTo>
                  <a:lnTo>
                    <a:pt x="58" y="2377"/>
                  </a:lnTo>
                  <a:lnTo>
                    <a:pt x="35" y="2412"/>
                  </a:lnTo>
                  <a:lnTo>
                    <a:pt x="12" y="2446"/>
                  </a:lnTo>
                  <a:lnTo>
                    <a:pt x="1" y="2491"/>
                  </a:lnTo>
                  <a:lnTo>
                    <a:pt x="1" y="2537"/>
                  </a:lnTo>
                  <a:lnTo>
                    <a:pt x="1" y="2582"/>
                  </a:lnTo>
                  <a:lnTo>
                    <a:pt x="12" y="2628"/>
                  </a:lnTo>
                  <a:lnTo>
                    <a:pt x="35" y="2673"/>
                  </a:lnTo>
                  <a:lnTo>
                    <a:pt x="69" y="2707"/>
                  </a:lnTo>
                  <a:lnTo>
                    <a:pt x="103" y="2730"/>
                  </a:lnTo>
                  <a:lnTo>
                    <a:pt x="149" y="2753"/>
                  </a:lnTo>
                  <a:lnTo>
                    <a:pt x="194" y="2776"/>
                  </a:lnTo>
                  <a:lnTo>
                    <a:pt x="240" y="2776"/>
                  </a:lnTo>
                  <a:lnTo>
                    <a:pt x="297" y="2764"/>
                  </a:lnTo>
                  <a:lnTo>
                    <a:pt x="353" y="2741"/>
                  </a:lnTo>
                  <a:lnTo>
                    <a:pt x="410" y="2707"/>
                  </a:lnTo>
                  <a:lnTo>
                    <a:pt x="444" y="2662"/>
                  </a:lnTo>
                  <a:lnTo>
                    <a:pt x="2594" y="3902"/>
                  </a:lnTo>
                  <a:lnTo>
                    <a:pt x="2606" y="3879"/>
                  </a:lnTo>
                  <a:lnTo>
                    <a:pt x="2617" y="3902"/>
                  </a:lnTo>
                  <a:lnTo>
                    <a:pt x="4767" y="2662"/>
                  </a:lnTo>
                  <a:lnTo>
                    <a:pt x="4813" y="2707"/>
                  </a:lnTo>
                  <a:lnTo>
                    <a:pt x="4858" y="2753"/>
                  </a:lnTo>
                  <a:lnTo>
                    <a:pt x="4915" y="2776"/>
                  </a:lnTo>
                  <a:lnTo>
                    <a:pt x="5029" y="2776"/>
                  </a:lnTo>
                  <a:lnTo>
                    <a:pt x="5074" y="2764"/>
                  </a:lnTo>
                  <a:lnTo>
                    <a:pt x="5120" y="2741"/>
                  </a:lnTo>
                  <a:lnTo>
                    <a:pt x="5154" y="2707"/>
                  </a:lnTo>
                  <a:lnTo>
                    <a:pt x="5188" y="2673"/>
                  </a:lnTo>
                  <a:lnTo>
                    <a:pt x="5211" y="2628"/>
                  </a:lnTo>
                  <a:lnTo>
                    <a:pt x="5222" y="2582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1" y="2446"/>
                  </a:lnTo>
                  <a:lnTo>
                    <a:pt x="5188" y="2400"/>
                  </a:lnTo>
                  <a:lnTo>
                    <a:pt x="5154" y="2366"/>
                  </a:lnTo>
                  <a:lnTo>
                    <a:pt x="5131" y="2343"/>
                  </a:lnTo>
                  <a:lnTo>
                    <a:pt x="5086" y="2321"/>
                  </a:lnTo>
                  <a:lnTo>
                    <a:pt x="5040" y="2298"/>
                  </a:lnTo>
                  <a:lnTo>
                    <a:pt x="4995" y="2298"/>
                  </a:lnTo>
                  <a:lnTo>
                    <a:pt x="4995" y="0"/>
                  </a:lnTo>
                  <a:lnTo>
                    <a:pt x="4949" y="0"/>
                  </a:lnTo>
                  <a:lnTo>
                    <a:pt x="4949" y="2298"/>
                  </a:lnTo>
                  <a:lnTo>
                    <a:pt x="4904" y="2298"/>
                  </a:lnTo>
                  <a:lnTo>
                    <a:pt x="4869" y="2321"/>
                  </a:lnTo>
                  <a:lnTo>
                    <a:pt x="4835" y="2343"/>
                  </a:lnTo>
                  <a:lnTo>
                    <a:pt x="4801" y="2377"/>
                  </a:lnTo>
                  <a:lnTo>
                    <a:pt x="4767" y="2412"/>
                  </a:lnTo>
                  <a:lnTo>
                    <a:pt x="4756" y="2446"/>
                  </a:lnTo>
                  <a:lnTo>
                    <a:pt x="4744" y="2491"/>
                  </a:lnTo>
                  <a:lnTo>
                    <a:pt x="4733" y="2537"/>
                  </a:lnTo>
                  <a:lnTo>
                    <a:pt x="4744" y="2582"/>
                  </a:lnTo>
                  <a:lnTo>
                    <a:pt x="4756" y="2616"/>
                  </a:lnTo>
                  <a:lnTo>
                    <a:pt x="2606" y="3856"/>
                  </a:lnTo>
                  <a:lnTo>
                    <a:pt x="467" y="2616"/>
                  </a:lnTo>
                  <a:lnTo>
                    <a:pt x="479" y="2582"/>
                  </a:lnTo>
                  <a:lnTo>
                    <a:pt x="479" y="2537"/>
                  </a:lnTo>
                  <a:lnTo>
                    <a:pt x="479" y="2491"/>
                  </a:lnTo>
                  <a:lnTo>
                    <a:pt x="467" y="2446"/>
                  </a:lnTo>
                  <a:lnTo>
                    <a:pt x="444" y="2412"/>
                  </a:lnTo>
                  <a:lnTo>
                    <a:pt x="422" y="2366"/>
                  </a:lnTo>
                  <a:lnTo>
                    <a:pt x="388" y="2343"/>
                  </a:lnTo>
                  <a:lnTo>
                    <a:pt x="342" y="2321"/>
                  </a:lnTo>
                  <a:lnTo>
                    <a:pt x="308" y="2309"/>
                  </a:lnTo>
                  <a:lnTo>
                    <a:pt x="262" y="229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113118" y="4538507"/>
              <a:ext cx="1033567" cy="604964"/>
            </a:xfrm>
            <a:custGeom>
              <a:avLst/>
              <a:gdLst/>
              <a:ahLst/>
              <a:cxnLst/>
              <a:rect l="l" t="t" r="r" b="b"/>
              <a:pathLst>
                <a:path w="9875" h="5780" extrusionOk="0">
                  <a:moveTo>
                    <a:pt x="2401" y="319"/>
                  </a:moveTo>
                  <a:lnTo>
                    <a:pt x="2424" y="354"/>
                  </a:lnTo>
                  <a:lnTo>
                    <a:pt x="2458" y="376"/>
                  </a:lnTo>
                  <a:lnTo>
                    <a:pt x="2504" y="399"/>
                  </a:lnTo>
                  <a:lnTo>
                    <a:pt x="2583" y="399"/>
                  </a:lnTo>
                  <a:lnTo>
                    <a:pt x="2629" y="376"/>
                  </a:lnTo>
                  <a:lnTo>
                    <a:pt x="2663" y="354"/>
                  </a:lnTo>
                  <a:lnTo>
                    <a:pt x="2686" y="331"/>
                  </a:lnTo>
                  <a:lnTo>
                    <a:pt x="4699" y="1491"/>
                  </a:lnTo>
                  <a:lnTo>
                    <a:pt x="4688" y="1525"/>
                  </a:lnTo>
                  <a:lnTo>
                    <a:pt x="4688" y="1571"/>
                  </a:lnTo>
                  <a:lnTo>
                    <a:pt x="4688" y="1616"/>
                  </a:lnTo>
                  <a:lnTo>
                    <a:pt x="4699" y="1650"/>
                  </a:lnTo>
                  <a:lnTo>
                    <a:pt x="4722" y="1684"/>
                  </a:lnTo>
                  <a:lnTo>
                    <a:pt x="4745" y="1719"/>
                  </a:lnTo>
                  <a:lnTo>
                    <a:pt x="4779" y="1753"/>
                  </a:lnTo>
                  <a:lnTo>
                    <a:pt x="4813" y="1775"/>
                  </a:lnTo>
                  <a:lnTo>
                    <a:pt x="4847" y="1787"/>
                  </a:lnTo>
                  <a:lnTo>
                    <a:pt x="4892" y="1798"/>
                  </a:lnTo>
                  <a:lnTo>
                    <a:pt x="4892" y="4153"/>
                  </a:lnTo>
                  <a:lnTo>
                    <a:pt x="4824" y="4164"/>
                  </a:lnTo>
                  <a:lnTo>
                    <a:pt x="4779" y="4210"/>
                  </a:lnTo>
                  <a:lnTo>
                    <a:pt x="4745" y="4267"/>
                  </a:lnTo>
                  <a:lnTo>
                    <a:pt x="4733" y="4324"/>
                  </a:lnTo>
                  <a:lnTo>
                    <a:pt x="4745" y="4392"/>
                  </a:lnTo>
                  <a:lnTo>
                    <a:pt x="2754" y="5541"/>
                  </a:lnTo>
                  <a:lnTo>
                    <a:pt x="2720" y="5495"/>
                  </a:lnTo>
                  <a:lnTo>
                    <a:pt x="2663" y="5450"/>
                  </a:lnTo>
                  <a:lnTo>
                    <a:pt x="2606" y="5427"/>
                  </a:lnTo>
                  <a:lnTo>
                    <a:pt x="2481" y="5427"/>
                  </a:lnTo>
                  <a:lnTo>
                    <a:pt x="2424" y="5450"/>
                  </a:lnTo>
                  <a:lnTo>
                    <a:pt x="2367" y="5495"/>
                  </a:lnTo>
                  <a:lnTo>
                    <a:pt x="2333" y="5541"/>
                  </a:lnTo>
                  <a:lnTo>
                    <a:pt x="331" y="4392"/>
                  </a:lnTo>
                  <a:lnTo>
                    <a:pt x="342" y="4324"/>
                  </a:lnTo>
                  <a:lnTo>
                    <a:pt x="331" y="4267"/>
                  </a:lnTo>
                  <a:lnTo>
                    <a:pt x="297" y="4221"/>
                  </a:lnTo>
                  <a:lnTo>
                    <a:pt x="251" y="4176"/>
                  </a:lnTo>
                  <a:lnTo>
                    <a:pt x="194" y="4164"/>
                  </a:lnTo>
                  <a:lnTo>
                    <a:pt x="194" y="1741"/>
                  </a:lnTo>
                  <a:lnTo>
                    <a:pt x="251" y="1719"/>
                  </a:lnTo>
                  <a:lnTo>
                    <a:pt x="297" y="1684"/>
                  </a:lnTo>
                  <a:lnTo>
                    <a:pt x="331" y="1628"/>
                  </a:lnTo>
                  <a:lnTo>
                    <a:pt x="342" y="1571"/>
                  </a:lnTo>
                  <a:lnTo>
                    <a:pt x="331" y="1514"/>
                  </a:lnTo>
                  <a:lnTo>
                    <a:pt x="2401" y="319"/>
                  </a:lnTo>
                  <a:close/>
                  <a:moveTo>
                    <a:pt x="7463" y="342"/>
                  </a:moveTo>
                  <a:lnTo>
                    <a:pt x="9499" y="1514"/>
                  </a:lnTo>
                  <a:lnTo>
                    <a:pt x="9488" y="1571"/>
                  </a:lnTo>
                  <a:lnTo>
                    <a:pt x="9499" y="1628"/>
                  </a:lnTo>
                  <a:lnTo>
                    <a:pt x="9522" y="1684"/>
                  </a:lnTo>
                  <a:lnTo>
                    <a:pt x="9568" y="1719"/>
                  </a:lnTo>
                  <a:lnTo>
                    <a:pt x="9625" y="1741"/>
                  </a:lnTo>
                  <a:lnTo>
                    <a:pt x="9625" y="4107"/>
                  </a:lnTo>
                  <a:lnTo>
                    <a:pt x="9590" y="4119"/>
                  </a:lnTo>
                  <a:lnTo>
                    <a:pt x="9556" y="4130"/>
                  </a:lnTo>
                  <a:lnTo>
                    <a:pt x="9522" y="4153"/>
                  </a:lnTo>
                  <a:lnTo>
                    <a:pt x="9488" y="4187"/>
                  </a:lnTo>
                  <a:lnTo>
                    <a:pt x="9465" y="4210"/>
                  </a:lnTo>
                  <a:lnTo>
                    <a:pt x="9443" y="4244"/>
                  </a:lnTo>
                  <a:lnTo>
                    <a:pt x="9431" y="4289"/>
                  </a:lnTo>
                  <a:lnTo>
                    <a:pt x="9431" y="4324"/>
                  </a:lnTo>
                  <a:lnTo>
                    <a:pt x="9431" y="4369"/>
                  </a:lnTo>
                  <a:lnTo>
                    <a:pt x="9443" y="4415"/>
                  </a:lnTo>
                  <a:lnTo>
                    <a:pt x="7497" y="5529"/>
                  </a:lnTo>
                  <a:lnTo>
                    <a:pt x="7463" y="5484"/>
                  </a:lnTo>
                  <a:lnTo>
                    <a:pt x="7406" y="5450"/>
                  </a:lnTo>
                  <a:lnTo>
                    <a:pt x="7350" y="5427"/>
                  </a:lnTo>
                  <a:lnTo>
                    <a:pt x="7281" y="5416"/>
                  </a:lnTo>
                  <a:lnTo>
                    <a:pt x="7213" y="5427"/>
                  </a:lnTo>
                  <a:lnTo>
                    <a:pt x="7156" y="5450"/>
                  </a:lnTo>
                  <a:lnTo>
                    <a:pt x="7099" y="5484"/>
                  </a:lnTo>
                  <a:lnTo>
                    <a:pt x="7065" y="5541"/>
                  </a:lnTo>
                  <a:lnTo>
                    <a:pt x="5086" y="4392"/>
                  </a:lnTo>
                  <a:lnTo>
                    <a:pt x="5097" y="4324"/>
                  </a:lnTo>
                  <a:lnTo>
                    <a:pt x="5086" y="4267"/>
                  </a:lnTo>
                  <a:lnTo>
                    <a:pt x="5052" y="4210"/>
                  </a:lnTo>
                  <a:lnTo>
                    <a:pt x="4995" y="4164"/>
                  </a:lnTo>
                  <a:lnTo>
                    <a:pt x="4938" y="4153"/>
                  </a:lnTo>
                  <a:lnTo>
                    <a:pt x="4938" y="1798"/>
                  </a:lnTo>
                  <a:lnTo>
                    <a:pt x="4972" y="1787"/>
                  </a:lnTo>
                  <a:lnTo>
                    <a:pt x="5018" y="1775"/>
                  </a:lnTo>
                  <a:lnTo>
                    <a:pt x="5052" y="1753"/>
                  </a:lnTo>
                  <a:lnTo>
                    <a:pt x="5074" y="1719"/>
                  </a:lnTo>
                  <a:lnTo>
                    <a:pt x="5109" y="1696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43" y="1571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099" y="342"/>
                  </a:lnTo>
                  <a:lnTo>
                    <a:pt x="7133" y="388"/>
                  </a:lnTo>
                  <a:lnTo>
                    <a:pt x="7179" y="410"/>
                  </a:lnTo>
                  <a:lnTo>
                    <a:pt x="7224" y="433"/>
                  </a:lnTo>
                  <a:lnTo>
                    <a:pt x="7281" y="445"/>
                  </a:lnTo>
                  <a:lnTo>
                    <a:pt x="7338" y="433"/>
                  </a:lnTo>
                  <a:lnTo>
                    <a:pt x="7384" y="422"/>
                  </a:lnTo>
                  <a:lnTo>
                    <a:pt x="7429" y="388"/>
                  </a:lnTo>
                  <a:lnTo>
                    <a:pt x="7463" y="342"/>
                  </a:lnTo>
                  <a:close/>
                  <a:moveTo>
                    <a:pt x="7281" y="1"/>
                  </a:moveTo>
                  <a:lnTo>
                    <a:pt x="7236" y="12"/>
                  </a:lnTo>
                  <a:lnTo>
                    <a:pt x="7202" y="24"/>
                  </a:lnTo>
                  <a:lnTo>
                    <a:pt x="7156" y="46"/>
                  </a:lnTo>
                  <a:lnTo>
                    <a:pt x="7133" y="69"/>
                  </a:lnTo>
                  <a:lnTo>
                    <a:pt x="7099" y="103"/>
                  </a:lnTo>
                  <a:lnTo>
                    <a:pt x="7076" y="137"/>
                  </a:lnTo>
                  <a:lnTo>
                    <a:pt x="7065" y="183"/>
                  </a:lnTo>
                  <a:lnTo>
                    <a:pt x="7065" y="228"/>
                  </a:lnTo>
                  <a:lnTo>
                    <a:pt x="7065" y="263"/>
                  </a:lnTo>
                  <a:lnTo>
                    <a:pt x="7076" y="308"/>
                  </a:lnTo>
                  <a:lnTo>
                    <a:pt x="5097" y="1446"/>
                  </a:lnTo>
                  <a:lnTo>
                    <a:pt x="5063" y="1400"/>
                  </a:lnTo>
                  <a:lnTo>
                    <a:pt x="501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6" y="1411"/>
                  </a:lnTo>
                  <a:lnTo>
                    <a:pt x="4722" y="1446"/>
                  </a:lnTo>
                  <a:lnTo>
                    <a:pt x="2708" y="285"/>
                  </a:lnTo>
                  <a:lnTo>
                    <a:pt x="2720" y="228"/>
                  </a:lnTo>
                  <a:lnTo>
                    <a:pt x="2720" y="194"/>
                  </a:lnTo>
                  <a:lnTo>
                    <a:pt x="2708" y="160"/>
                  </a:lnTo>
                  <a:lnTo>
                    <a:pt x="2674" y="103"/>
                  </a:lnTo>
                  <a:lnTo>
                    <a:pt x="2617" y="58"/>
                  </a:lnTo>
                  <a:lnTo>
                    <a:pt x="2583" y="46"/>
                  </a:lnTo>
                  <a:lnTo>
                    <a:pt x="2504" y="46"/>
                  </a:lnTo>
                  <a:lnTo>
                    <a:pt x="2469" y="58"/>
                  </a:lnTo>
                  <a:lnTo>
                    <a:pt x="2413" y="103"/>
                  </a:lnTo>
                  <a:lnTo>
                    <a:pt x="2378" y="160"/>
                  </a:lnTo>
                  <a:lnTo>
                    <a:pt x="2367" y="194"/>
                  </a:lnTo>
                  <a:lnTo>
                    <a:pt x="2367" y="228"/>
                  </a:lnTo>
                  <a:lnTo>
                    <a:pt x="2378" y="285"/>
                  </a:lnTo>
                  <a:lnTo>
                    <a:pt x="308" y="1480"/>
                  </a:lnTo>
                  <a:lnTo>
                    <a:pt x="285" y="1446"/>
                  </a:lnTo>
                  <a:lnTo>
                    <a:pt x="251" y="1423"/>
                  </a:lnTo>
                  <a:lnTo>
                    <a:pt x="217" y="1411"/>
                  </a:lnTo>
                  <a:lnTo>
                    <a:pt x="172" y="1400"/>
                  </a:lnTo>
                  <a:lnTo>
                    <a:pt x="138" y="1411"/>
                  </a:lnTo>
                  <a:lnTo>
                    <a:pt x="103" y="1411"/>
                  </a:lnTo>
                  <a:lnTo>
                    <a:pt x="58" y="1457"/>
                  </a:lnTo>
                  <a:lnTo>
                    <a:pt x="12" y="1502"/>
                  </a:lnTo>
                  <a:lnTo>
                    <a:pt x="12" y="1537"/>
                  </a:lnTo>
                  <a:lnTo>
                    <a:pt x="1" y="1571"/>
                  </a:lnTo>
                  <a:lnTo>
                    <a:pt x="12" y="1628"/>
                  </a:lnTo>
                  <a:lnTo>
                    <a:pt x="46" y="1684"/>
                  </a:lnTo>
                  <a:lnTo>
                    <a:pt x="92" y="1719"/>
                  </a:lnTo>
                  <a:lnTo>
                    <a:pt x="149" y="1741"/>
                  </a:lnTo>
                  <a:lnTo>
                    <a:pt x="149" y="4164"/>
                  </a:lnTo>
                  <a:lnTo>
                    <a:pt x="92" y="4187"/>
                  </a:lnTo>
                  <a:lnTo>
                    <a:pt x="46" y="4221"/>
                  </a:lnTo>
                  <a:lnTo>
                    <a:pt x="12" y="4267"/>
                  </a:lnTo>
                  <a:lnTo>
                    <a:pt x="1" y="4324"/>
                  </a:lnTo>
                  <a:lnTo>
                    <a:pt x="12" y="4358"/>
                  </a:lnTo>
                  <a:lnTo>
                    <a:pt x="24" y="4392"/>
                  </a:lnTo>
                  <a:lnTo>
                    <a:pt x="58" y="4449"/>
                  </a:lnTo>
                  <a:lnTo>
                    <a:pt x="103" y="4483"/>
                  </a:lnTo>
                  <a:lnTo>
                    <a:pt x="138" y="4494"/>
                  </a:lnTo>
                  <a:lnTo>
                    <a:pt x="217" y="4494"/>
                  </a:lnTo>
                  <a:lnTo>
                    <a:pt x="251" y="4483"/>
                  </a:lnTo>
                  <a:lnTo>
                    <a:pt x="285" y="4460"/>
                  </a:lnTo>
                  <a:lnTo>
                    <a:pt x="308" y="4426"/>
                  </a:lnTo>
                  <a:lnTo>
                    <a:pt x="2310" y="5586"/>
                  </a:lnTo>
                  <a:lnTo>
                    <a:pt x="2299" y="5632"/>
                  </a:lnTo>
                  <a:lnTo>
                    <a:pt x="2287" y="5677"/>
                  </a:lnTo>
                  <a:lnTo>
                    <a:pt x="2299" y="5734"/>
                  </a:lnTo>
                  <a:lnTo>
                    <a:pt x="2310" y="5780"/>
                  </a:lnTo>
                  <a:lnTo>
                    <a:pt x="2777" y="5780"/>
                  </a:lnTo>
                  <a:lnTo>
                    <a:pt x="2788" y="5734"/>
                  </a:lnTo>
                  <a:lnTo>
                    <a:pt x="2799" y="5677"/>
                  </a:lnTo>
                  <a:lnTo>
                    <a:pt x="2788" y="5620"/>
                  </a:lnTo>
                  <a:lnTo>
                    <a:pt x="2777" y="5575"/>
                  </a:lnTo>
                  <a:lnTo>
                    <a:pt x="4767" y="4437"/>
                  </a:lnTo>
                  <a:lnTo>
                    <a:pt x="4790" y="4460"/>
                  </a:lnTo>
                  <a:lnTo>
                    <a:pt x="4824" y="4494"/>
                  </a:lnTo>
                  <a:lnTo>
                    <a:pt x="4870" y="4506"/>
                  </a:lnTo>
                  <a:lnTo>
                    <a:pt x="4915" y="4517"/>
                  </a:lnTo>
                  <a:lnTo>
                    <a:pt x="4961" y="4506"/>
                  </a:lnTo>
                  <a:lnTo>
                    <a:pt x="4995" y="4494"/>
                  </a:lnTo>
                  <a:lnTo>
                    <a:pt x="5029" y="4471"/>
                  </a:lnTo>
                  <a:lnTo>
                    <a:pt x="5063" y="4437"/>
                  </a:lnTo>
                  <a:lnTo>
                    <a:pt x="7042" y="5575"/>
                  </a:lnTo>
                  <a:lnTo>
                    <a:pt x="7031" y="5620"/>
                  </a:lnTo>
                  <a:lnTo>
                    <a:pt x="7020" y="5677"/>
                  </a:lnTo>
                  <a:lnTo>
                    <a:pt x="7031" y="5734"/>
                  </a:lnTo>
                  <a:lnTo>
                    <a:pt x="7042" y="5780"/>
                  </a:lnTo>
                  <a:lnTo>
                    <a:pt x="7520" y="5780"/>
                  </a:lnTo>
                  <a:lnTo>
                    <a:pt x="7543" y="5734"/>
                  </a:lnTo>
                  <a:lnTo>
                    <a:pt x="7543" y="5677"/>
                  </a:lnTo>
                  <a:lnTo>
                    <a:pt x="7543" y="5620"/>
                  </a:lnTo>
                  <a:lnTo>
                    <a:pt x="7520" y="5575"/>
                  </a:lnTo>
                  <a:lnTo>
                    <a:pt x="9465" y="4449"/>
                  </a:lnTo>
                  <a:lnTo>
                    <a:pt x="9499" y="4494"/>
                  </a:lnTo>
                  <a:lnTo>
                    <a:pt x="9545" y="4528"/>
                  </a:lnTo>
                  <a:lnTo>
                    <a:pt x="9602" y="4540"/>
                  </a:lnTo>
                  <a:lnTo>
                    <a:pt x="9659" y="4551"/>
                  </a:lnTo>
                  <a:lnTo>
                    <a:pt x="9693" y="4551"/>
                  </a:lnTo>
                  <a:lnTo>
                    <a:pt x="9738" y="4528"/>
                  </a:lnTo>
                  <a:lnTo>
                    <a:pt x="9772" y="4517"/>
                  </a:lnTo>
                  <a:lnTo>
                    <a:pt x="9807" y="4483"/>
                  </a:lnTo>
                  <a:lnTo>
                    <a:pt x="9841" y="4449"/>
                  </a:lnTo>
                  <a:lnTo>
                    <a:pt x="9852" y="4415"/>
                  </a:lnTo>
                  <a:lnTo>
                    <a:pt x="9875" y="4369"/>
                  </a:lnTo>
                  <a:lnTo>
                    <a:pt x="9875" y="4324"/>
                  </a:lnTo>
                  <a:lnTo>
                    <a:pt x="9875" y="4289"/>
                  </a:lnTo>
                  <a:lnTo>
                    <a:pt x="9863" y="4244"/>
                  </a:lnTo>
                  <a:lnTo>
                    <a:pt x="9841" y="4210"/>
                  </a:lnTo>
                  <a:lnTo>
                    <a:pt x="9818" y="4176"/>
                  </a:lnTo>
                  <a:lnTo>
                    <a:pt x="9784" y="4153"/>
                  </a:lnTo>
                  <a:lnTo>
                    <a:pt x="9750" y="4130"/>
                  </a:lnTo>
                  <a:lnTo>
                    <a:pt x="9716" y="4119"/>
                  </a:lnTo>
                  <a:lnTo>
                    <a:pt x="9670" y="4107"/>
                  </a:lnTo>
                  <a:lnTo>
                    <a:pt x="9670" y="1741"/>
                  </a:lnTo>
                  <a:lnTo>
                    <a:pt x="9727" y="1719"/>
                  </a:lnTo>
                  <a:lnTo>
                    <a:pt x="9784" y="1684"/>
                  </a:lnTo>
                  <a:lnTo>
                    <a:pt x="9807" y="1628"/>
                  </a:lnTo>
                  <a:lnTo>
                    <a:pt x="9818" y="1571"/>
                  </a:lnTo>
                  <a:lnTo>
                    <a:pt x="9818" y="1537"/>
                  </a:lnTo>
                  <a:lnTo>
                    <a:pt x="9807" y="1502"/>
                  </a:lnTo>
                  <a:lnTo>
                    <a:pt x="9772" y="1457"/>
                  </a:lnTo>
                  <a:lnTo>
                    <a:pt x="9716" y="1411"/>
                  </a:lnTo>
                  <a:lnTo>
                    <a:pt x="9693" y="1411"/>
                  </a:lnTo>
                  <a:lnTo>
                    <a:pt x="9659" y="1400"/>
                  </a:lnTo>
                  <a:lnTo>
                    <a:pt x="9613" y="1411"/>
                  </a:lnTo>
                  <a:lnTo>
                    <a:pt x="9568" y="1423"/>
                  </a:lnTo>
                  <a:lnTo>
                    <a:pt x="9545" y="1446"/>
                  </a:lnTo>
                  <a:lnTo>
                    <a:pt x="9511" y="1480"/>
                  </a:lnTo>
                  <a:lnTo>
                    <a:pt x="7486" y="308"/>
                  </a:lnTo>
                  <a:lnTo>
                    <a:pt x="7497" y="263"/>
                  </a:lnTo>
                  <a:lnTo>
                    <a:pt x="7497" y="228"/>
                  </a:lnTo>
                  <a:lnTo>
                    <a:pt x="7497" y="183"/>
                  </a:lnTo>
                  <a:lnTo>
                    <a:pt x="7486" y="137"/>
                  </a:lnTo>
                  <a:lnTo>
                    <a:pt x="7463" y="103"/>
                  </a:lnTo>
                  <a:lnTo>
                    <a:pt x="7441" y="69"/>
                  </a:lnTo>
                  <a:lnTo>
                    <a:pt x="7406" y="46"/>
                  </a:lnTo>
                  <a:lnTo>
                    <a:pt x="7372" y="24"/>
                  </a:lnTo>
                  <a:lnTo>
                    <a:pt x="7327" y="12"/>
                  </a:lnTo>
                  <a:lnTo>
                    <a:pt x="728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845621" y="4533797"/>
              <a:ext cx="1780038" cy="609674"/>
            </a:xfrm>
            <a:custGeom>
              <a:avLst/>
              <a:gdLst/>
              <a:ahLst/>
              <a:cxnLst/>
              <a:rect l="l" t="t" r="r" b="b"/>
              <a:pathLst>
                <a:path w="17007" h="5825" extrusionOk="0">
                  <a:moveTo>
                    <a:pt x="9522" y="364"/>
                  </a:moveTo>
                  <a:lnTo>
                    <a:pt x="9556" y="399"/>
                  </a:lnTo>
                  <a:lnTo>
                    <a:pt x="9590" y="421"/>
                  </a:lnTo>
                  <a:lnTo>
                    <a:pt x="9635" y="444"/>
                  </a:lnTo>
                  <a:lnTo>
                    <a:pt x="9715" y="444"/>
                  </a:lnTo>
                  <a:lnTo>
                    <a:pt x="9761" y="421"/>
                  </a:lnTo>
                  <a:lnTo>
                    <a:pt x="9795" y="399"/>
                  </a:lnTo>
                  <a:lnTo>
                    <a:pt x="9818" y="376"/>
                  </a:lnTo>
                  <a:lnTo>
                    <a:pt x="11831" y="1536"/>
                  </a:lnTo>
                  <a:lnTo>
                    <a:pt x="11820" y="1570"/>
                  </a:lnTo>
                  <a:lnTo>
                    <a:pt x="11820" y="1616"/>
                  </a:lnTo>
                  <a:lnTo>
                    <a:pt x="11820" y="1661"/>
                  </a:lnTo>
                  <a:lnTo>
                    <a:pt x="11831" y="1695"/>
                  </a:lnTo>
                  <a:lnTo>
                    <a:pt x="11854" y="1729"/>
                  </a:lnTo>
                  <a:lnTo>
                    <a:pt x="11876" y="1764"/>
                  </a:lnTo>
                  <a:lnTo>
                    <a:pt x="11911" y="1798"/>
                  </a:lnTo>
                  <a:lnTo>
                    <a:pt x="11945" y="1820"/>
                  </a:lnTo>
                  <a:lnTo>
                    <a:pt x="11979" y="1832"/>
                  </a:lnTo>
                  <a:lnTo>
                    <a:pt x="12013" y="1843"/>
                  </a:lnTo>
                  <a:lnTo>
                    <a:pt x="12013" y="4198"/>
                  </a:lnTo>
                  <a:lnTo>
                    <a:pt x="11956" y="4209"/>
                  </a:lnTo>
                  <a:lnTo>
                    <a:pt x="11911" y="4255"/>
                  </a:lnTo>
                  <a:lnTo>
                    <a:pt x="11876" y="4312"/>
                  </a:lnTo>
                  <a:lnTo>
                    <a:pt x="11865" y="4369"/>
                  </a:lnTo>
                  <a:lnTo>
                    <a:pt x="11876" y="4437"/>
                  </a:lnTo>
                  <a:lnTo>
                    <a:pt x="9886" y="5586"/>
                  </a:lnTo>
                  <a:lnTo>
                    <a:pt x="9852" y="5540"/>
                  </a:lnTo>
                  <a:lnTo>
                    <a:pt x="9795" y="5495"/>
                  </a:lnTo>
                  <a:lnTo>
                    <a:pt x="9738" y="5472"/>
                  </a:lnTo>
                  <a:lnTo>
                    <a:pt x="9613" y="5472"/>
                  </a:lnTo>
                  <a:lnTo>
                    <a:pt x="9556" y="5495"/>
                  </a:lnTo>
                  <a:lnTo>
                    <a:pt x="9499" y="5540"/>
                  </a:lnTo>
                  <a:lnTo>
                    <a:pt x="9465" y="5586"/>
                  </a:lnTo>
                  <a:lnTo>
                    <a:pt x="7463" y="4437"/>
                  </a:lnTo>
                  <a:lnTo>
                    <a:pt x="7474" y="4369"/>
                  </a:lnTo>
                  <a:lnTo>
                    <a:pt x="7463" y="4312"/>
                  </a:lnTo>
                  <a:lnTo>
                    <a:pt x="7429" y="4266"/>
                  </a:lnTo>
                  <a:lnTo>
                    <a:pt x="7383" y="4221"/>
                  </a:lnTo>
                  <a:lnTo>
                    <a:pt x="7326" y="4209"/>
                  </a:lnTo>
                  <a:lnTo>
                    <a:pt x="7326" y="1786"/>
                  </a:lnTo>
                  <a:lnTo>
                    <a:pt x="7383" y="1764"/>
                  </a:lnTo>
                  <a:lnTo>
                    <a:pt x="7429" y="1729"/>
                  </a:lnTo>
                  <a:lnTo>
                    <a:pt x="7463" y="1673"/>
                  </a:lnTo>
                  <a:lnTo>
                    <a:pt x="7474" y="1616"/>
                  </a:lnTo>
                  <a:lnTo>
                    <a:pt x="7463" y="1559"/>
                  </a:lnTo>
                  <a:lnTo>
                    <a:pt x="9522" y="364"/>
                  </a:lnTo>
                  <a:close/>
                  <a:moveTo>
                    <a:pt x="14595" y="387"/>
                  </a:moveTo>
                  <a:lnTo>
                    <a:pt x="16620" y="1559"/>
                  </a:lnTo>
                  <a:lnTo>
                    <a:pt x="16620" y="1616"/>
                  </a:lnTo>
                  <a:lnTo>
                    <a:pt x="16631" y="1673"/>
                  </a:lnTo>
                  <a:lnTo>
                    <a:pt x="16654" y="1729"/>
                  </a:lnTo>
                  <a:lnTo>
                    <a:pt x="16700" y="1764"/>
                  </a:lnTo>
                  <a:lnTo>
                    <a:pt x="16756" y="1786"/>
                  </a:lnTo>
                  <a:lnTo>
                    <a:pt x="16756" y="4152"/>
                  </a:lnTo>
                  <a:lnTo>
                    <a:pt x="16722" y="4164"/>
                  </a:lnTo>
                  <a:lnTo>
                    <a:pt x="16677" y="4175"/>
                  </a:lnTo>
                  <a:lnTo>
                    <a:pt x="16654" y="4198"/>
                  </a:lnTo>
                  <a:lnTo>
                    <a:pt x="16620" y="4232"/>
                  </a:lnTo>
                  <a:lnTo>
                    <a:pt x="16597" y="4255"/>
                  </a:lnTo>
                  <a:lnTo>
                    <a:pt x="16574" y="4289"/>
                  </a:lnTo>
                  <a:lnTo>
                    <a:pt x="16563" y="4334"/>
                  </a:lnTo>
                  <a:lnTo>
                    <a:pt x="16563" y="4369"/>
                  </a:lnTo>
                  <a:lnTo>
                    <a:pt x="16563" y="4414"/>
                  </a:lnTo>
                  <a:lnTo>
                    <a:pt x="16574" y="4460"/>
                  </a:lnTo>
                  <a:lnTo>
                    <a:pt x="14629" y="5574"/>
                  </a:lnTo>
                  <a:lnTo>
                    <a:pt x="14595" y="5529"/>
                  </a:lnTo>
                  <a:lnTo>
                    <a:pt x="14538" y="5495"/>
                  </a:lnTo>
                  <a:lnTo>
                    <a:pt x="14481" y="5472"/>
                  </a:lnTo>
                  <a:lnTo>
                    <a:pt x="14413" y="5461"/>
                  </a:lnTo>
                  <a:lnTo>
                    <a:pt x="14345" y="5472"/>
                  </a:lnTo>
                  <a:lnTo>
                    <a:pt x="14288" y="5495"/>
                  </a:lnTo>
                  <a:lnTo>
                    <a:pt x="14231" y="5529"/>
                  </a:lnTo>
                  <a:lnTo>
                    <a:pt x="14197" y="5586"/>
                  </a:lnTo>
                  <a:lnTo>
                    <a:pt x="12218" y="4437"/>
                  </a:lnTo>
                  <a:lnTo>
                    <a:pt x="12229" y="4369"/>
                  </a:lnTo>
                  <a:lnTo>
                    <a:pt x="12218" y="4312"/>
                  </a:lnTo>
                  <a:lnTo>
                    <a:pt x="12184" y="4255"/>
                  </a:lnTo>
                  <a:lnTo>
                    <a:pt x="12127" y="4209"/>
                  </a:lnTo>
                  <a:lnTo>
                    <a:pt x="12058" y="4198"/>
                  </a:lnTo>
                  <a:lnTo>
                    <a:pt x="12058" y="1843"/>
                  </a:lnTo>
                  <a:lnTo>
                    <a:pt x="12104" y="1832"/>
                  </a:lnTo>
                  <a:lnTo>
                    <a:pt x="12149" y="1820"/>
                  </a:lnTo>
                  <a:lnTo>
                    <a:pt x="12184" y="1798"/>
                  </a:lnTo>
                  <a:lnTo>
                    <a:pt x="12206" y="1764"/>
                  </a:lnTo>
                  <a:lnTo>
                    <a:pt x="12240" y="1741"/>
                  </a:lnTo>
                  <a:lnTo>
                    <a:pt x="12252" y="1695"/>
                  </a:lnTo>
                  <a:lnTo>
                    <a:pt x="12263" y="1661"/>
                  </a:lnTo>
                  <a:lnTo>
                    <a:pt x="12275" y="1616"/>
                  </a:lnTo>
                  <a:lnTo>
                    <a:pt x="12263" y="1570"/>
                  </a:lnTo>
                  <a:lnTo>
                    <a:pt x="12252" y="1536"/>
                  </a:lnTo>
                  <a:lnTo>
                    <a:pt x="14231" y="387"/>
                  </a:lnTo>
                  <a:lnTo>
                    <a:pt x="14265" y="433"/>
                  </a:lnTo>
                  <a:lnTo>
                    <a:pt x="14311" y="455"/>
                  </a:lnTo>
                  <a:lnTo>
                    <a:pt x="14356" y="478"/>
                  </a:lnTo>
                  <a:lnTo>
                    <a:pt x="14413" y="490"/>
                  </a:lnTo>
                  <a:lnTo>
                    <a:pt x="14470" y="478"/>
                  </a:lnTo>
                  <a:lnTo>
                    <a:pt x="14516" y="467"/>
                  </a:lnTo>
                  <a:lnTo>
                    <a:pt x="14561" y="433"/>
                  </a:lnTo>
                  <a:lnTo>
                    <a:pt x="14595" y="387"/>
                  </a:lnTo>
                  <a:close/>
                  <a:moveTo>
                    <a:pt x="5154" y="410"/>
                  </a:moveTo>
                  <a:lnTo>
                    <a:pt x="7144" y="1559"/>
                  </a:lnTo>
                  <a:lnTo>
                    <a:pt x="7133" y="1616"/>
                  </a:lnTo>
                  <a:lnTo>
                    <a:pt x="7144" y="1673"/>
                  </a:lnTo>
                  <a:lnTo>
                    <a:pt x="7178" y="1729"/>
                  </a:lnTo>
                  <a:lnTo>
                    <a:pt x="7224" y="1764"/>
                  </a:lnTo>
                  <a:lnTo>
                    <a:pt x="7281" y="1786"/>
                  </a:lnTo>
                  <a:lnTo>
                    <a:pt x="7281" y="4209"/>
                  </a:lnTo>
                  <a:lnTo>
                    <a:pt x="7224" y="4232"/>
                  </a:lnTo>
                  <a:lnTo>
                    <a:pt x="7178" y="4266"/>
                  </a:lnTo>
                  <a:lnTo>
                    <a:pt x="7144" y="4312"/>
                  </a:lnTo>
                  <a:lnTo>
                    <a:pt x="7133" y="4369"/>
                  </a:lnTo>
                  <a:lnTo>
                    <a:pt x="7144" y="4425"/>
                  </a:lnTo>
                  <a:lnTo>
                    <a:pt x="5119" y="5597"/>
                  </a:lnTo>
                  <a:lnTo>
                    <a:pt x="5085" y="5563"/>
                  </a:lnTo>
                  <a:lnTo>
                    <a:pt x="5040" y="5529"/>
                  </a:lnTo>
                  <a:lnTo>
                    <a:pt x="4994" y="5506"/>
                  </a:lnTo>
                  <a:lnTo>
                    <a:pt x="4881" y="5506"/>
                  </a:lnTo>
                  <a:lnTo>
                    <a:pt x="4824" y="5529"/>
                  </a:lnTo>
                  <a:lnTo>
                    <a:pt x="4790" y="5563"/>
                  </a:lnTo>
                  <a:lnTo>
                    <a:pt x="4755" y="5608"/>
                  </a:lnTo>
                  <a:lnTo>
                    <a:pt x="2765" y="4460"/>
                  </a:lnTo>
                  <a:lnTo>
                    <a:pt x="2776" y="4414"/>
                  </a:lnTo>
                  <a:lnTo>
                    <a:pt x="2776" y="4369"/>
                  </a:lnTo>
                  <a:lnTo>
                    <a:pt x="2776" y="4334"/>
                  </a:lnTo>
                  <a:lnTo>
                    <a:pt x="2765" y="4289"/>
                  </a:lnTo>
                  <a:lnTo>
                    <a:pt x="2742" y="4255"/>
                  </a:lnTo>
                  <a:lnTo>
                    <a:pt x="2719" y="4232"/>
                  </a:lnTo>
                  <a:lnTo>
                    <a:pt x="2697" y="4198"/>
                  </a:lnTo>
                  <a:lnTo>
                    <a:pt x="2662" y="4187"/>
                  </a:lnTo>
                  <a:lnTo>
                    <a:pt x="2617" y="4164"/>
                  </a:lnTo>
                  <a:lnTo>
                    <a:pt x="2583" y="4164"/>
                  </a:lnTo>
                  <a:lnTo>
                    <a:pt x="2583" y="1866"/>
                  </a:lnTo>
                  <a:lnTo>
                    <a:pt x="2628" y="1866"/>
                  </a:lnTo>
                  <a:lnTo>
                    <a:pt x="2674" y="1843"/>
                  </a:lnTo>
                  <a:lnTo>
                    <a:pt x="2719" y="1820"/>
                  </a:lnTo>
                  <a:lnTo>
                    <a:pt x="2753" y="1786"/>
                  </a:lnTo>
                  <a:lnTo>
                    <a:pt x="2776" y="1752"/>
                  </a:lnTo>
                  <a:lnTo>
                    <a:pt x="2799" y="1707"/>
                  </a:lnTo>
                  <a:lnTo>
                    <a:pt x="2810" y="1661"/>
                  </a:lnTo>
                  <a:lnTo>
                    <a:pt x="2822" y="1616"/>
                  </a:lnTo>
                  <a:lnTo>
                    <a:pt x="2810" y="1570"/>
                  </a:lnTo>
                  <a:lnTo>
                    <a:pt x="2799" y="1513"/>
                  </a:lnTo>
                  <a:lnTo>
                    <a:pt x="4710" y="410"/>
                  </a:lnTo>
                  <a:lnTo>
                    <a:pt x="4755" y="467"/>
                  </a:lnTo>
                  <a:lnTo>
                    <a:pt x="4801" y="501"/>
                  </a:lnTo>
                  <a:lnTo>
                    <a:pt x="4869" y="524"/>
                  </a:lnTo>
                  <a:lnTo>
                    <a:pt x="4937" y="535"/>
                  </a:lnTo>
                  <a:lnTo>
                    <a:pt x="5006" y="524"/>
                  </a:lnTo>
                  <a:lnTo>
                    <a:pt x="5063" y="501"/>
                  </a:lnTo>
                  <a:lnTo>
                    <a:pt x="5108" y="467"/>
                  </a:lnTo>
                  <a:lnTo>
                    <a:pt x="5154" y="410"/>
                  </a:lnTo>
                  <a:close/>
                  <a:moveTo>
                    <a:pt x="4937" y="0"/>
                  </a:moveTo>
                  <a:lnTo>
                    <a:pt x="4881" y="12"/>
                  </a:lnTo>
                  <a:lnTo>
                    <a:pt x="4835" y="23"/>
                  </a:lnTo>
                  <a:lnTo>
                    <a:pt x="4790" y="46"/>
                  </a:lnTo>
                  <a:lnTo>
                    <a:pt x="4744" y="80"/>
                  </a:lnTo>
                  <a:lnTo>
                    <a:pt x="4710" y="126"/>
                  </a:lnTo>
                  <a:lnTo>
                    <a:pt x="4687" y="171"/>
                  </a:lnTo>
                  <a:lnTo>
                    <a:pt x="4676" y="217"/>
                  </a:lnTo>
                  <a:lnTo>
                    <a:pt x="4664" y="273"/>
                  </a:lnTo>
                  <a:lnTo>
                    <a:pt x="4676" y="319"/>
                  </a:lnTo>
                  <a:lnTo>
                    <a:pt x="4687" y="376"/>
                  </a:lnTo>
                  <a:lnTo>
                    <a:pt x="2776" y="1479"/>
                  </a:lnTo>
                  <a:lnTo>
                    <a:pt x="2731" y="1434"/>
                  </a:lnTo>
                  <a:lnTo>
                    <a:pt x="2685" y="1400"/>
                  </a:lnTo>
                  <a:lnTo>
                    <a:pt x="2628" y="1377"/>
                  </a:lnTo>
                  <a:lnTo>
                    <a:pt x="2560" y="1365"/>
                  </a:lnTo>
                  <a:lnTo>
                    <a:pt x="2515" y="1365"/>
                  </a:lnTo>
                  <a:lnTo>
                    <a:pt x="2469" y="1388"/>
                  </a:lnTo>
                  <a:lnTo>
                    <a:pt x="2423" y="1411"/>
                  </a:lnTo>
                  <a:lnTo>
                    <a:pt x="2389" y="1434"/>
                  </a:lnTo>
                  <a:lnTo>
                    <a:pt x="2355" y="1479"/>
                  </a:lnTo>
                  <a:lnTo>
                    <a:pt x="2332" y="1513"/>
                  </a:lnTo>
                  <a:lnTo>
                    <a:pt x="2321" y="1570"/>
                  </a:lnTo>
                  <a:lnTo>
                    <a:pt x="2310" y="1616"/>
                  </a:lnTo>
                  <a:lnTo>
                    <a:pt x="2321" y="1661"/>
                  </a:lnTo>
                  <a:lnTo>
                    <a:pt x="2332" y="1707"/>
                  </a:lnTo>
                  <a:lnTo>
                    <a:pt x="2344" y="1752"/>
                  </a:lnTo>
                  <a:lnTo>
                    <a:pt x="2378" y="1786"/>
                  </a:lnTo>
                  <a:lnTo>
                    <a:pt x="2412" y="1820"/>
                  </a:lnTo>
                  <a:lnTo>
                    <a:pt x="2446" y="1843"/>
                  </a:lnTo>
                  <a:lnTo>
                    <a:pt x="2492" y="1855"/>
                  </a:lnTo>
                  <a:lnTo>
                    <a:pt x="2537" y="1866"/>
                  </a:lnTo>
                  <a:lnTo>
                    <a:pt x="2537" y="4164"/>
                  </a:lnTo>
                  <a:lnTo>
                    <a:pt x="2503" y="4175"/>
                  </a:lnTo>
                  <a:lnTo>
                    <a:pt x="2458" y="4187"/>
                  </a:lnTo>
                  <a:lnTo>
                    <a:pt x="2401" y="4232"/>
                  </a:lnTo>
                  <a:lnTo>
                    <a:pt x="2378" y="4266"/>
                  </a:lnTo>
                  <a:lnTo>
                    <a:pt x="2367" y="4300"/>
                  </a:lnTo>
                  <a:lnTo>
                    <a:pt x="2355" y="4334"/>
                  </a:lnTo>
                  <a:lnTo>
                    <a:pt x="2355" y="4369"/>
                  </a:lnTo>
                  <a:lnTo>
                    <a:pt x="2355" y="4414"/>
                  </a:lnTo>
                  <a:lnTo>
                    <a:pt x="2367" y="4448"/>
                  </a:lnTo>
                  <a:lnTo>
                    <a:pt x="353" y="5608"/>
                  </a:lnTo>
                  <a:lnTo>
                    <a:pt x="319" y="5586"/>
                  </a:lnTo>
                  <a:lnTo>
                    <a:pt x="285" y="5552"/>
                  </a:lnTo>
                  <a:lnTo>
                    <a:pt x="239" y="5540"/>
                  </a:lnTo>
                  <a:lnTo>
                    <a:pt x="194" y="5529"/>
                  </a:lnTo>
                  <a:lnTo>
                    <a:pt x="160" y="5540"/>
                  </a:lnTo>
                  <a:lnTo>
                    <a:pt x="126" y="5552"/>
                  </a:lnTo>
                  <a:lnTo>
                    <a:pt x="92" y="5563"/>
                  </a:lnTo>
                  <a:lnTo>
                    <a:pt x="57" y="5586"/>
                  </a:lnTo>
                  <a:lnTo>
                    <a:pt x="35" y="5620"/>
                  </a:lnTo>
                  <a:lnTo>
                    <a:pt x="23" y="5654"/>
                  </a:lnTo>
                  <a:lnTo>
                    <a:pt x="12" y="5688"/>
                  </a:lnTo>
                  <a:lnTo>
                    <a:pt x="1" y="5722"/>
                  </a:lnTo>
                  <a:lnTo>
                    <a:pt x="12" y="5779"/>
                  </a:lnTo>
                  <a:lnTo>
                    <a:pt x="35" y="5825"/>
                  </a:lnTo>
                  <a:lnTo>
                    <a:pt x="353" y="5825"/>
                  </a:lnTo>
                  <a:lnTo>
                    <a:pt x="376" y="5779"/>
                  </a:lnTo>
                  <a:lnTo>
                    <a:pt x="387" y="5722"/>
                  </a:lnTo>
                  <a:lnTo>
                    <a:pt x="376" y="5688"/>
                  </a:lnTo>
                  <a:lnTo>
                    <a:pt x="376" y="5654"/>
                  </a:lnTo>
                  <a:lnTo>
                    <a:pt x="2389" y="4494"/>
                  </a:lnTo>
                  <a:lnTo>
                    <a:pt x="2423" y="4528"/>
                  </a:lnTo>
                  <a:lnTo>
                    <a:pt x="2458" y="4562"/>
                  </a:lnTo>
                  <a:lnTo>
                    <a:pt x="2515" y="4585"/>
                  </a:lnTo>
                  <a:lnTo>
                    <a:pt x="2617" y="4585"/>
                  </a:lnTo>
                  <a:lnTo>
                    <a:pt x="2662" y="4562"/>
                  </a:lnTo>
                  <a:lnTo>
                    <a:pt x="2708" y="4539"/>
                  </a:lnTo>
                  <a:lnTo>
                    <a:pt x="2742" y="4494"/>
                  </a:lnTo>
                  <a:lnTo>
                    <a:pt x="4733" y="5643"/>
                  </a:lnTo>
                  <a:lnTo>
                    <a:pt x="4721" y="5677"/>
                  </a:lnTo>
                  <a:lnTo>
                    <a:pt x="4721" y="5722"/>
                  </a:lnTo>
                  <a:lnTo>
                    <a:pt x="4721" y="5779"/>
                  </a:lnTo>
                  <a:lnTo>
                    <a:pt x="4744" y="5825"/>
                  </a:lnTo>
                  <a:lnTo>
                    <a:pt x="5131" y="5825"/>
                  </a:lnTo>
                  <a:lnTo>
                    <a:pt x="5142" y="5779"/>
                  </a:lnTo>
                  <a:lnTo>
                    <a:pt x="5154" y="5722"/>
                  </a:lnTo>
                  <a:lnTo>
                    <a:pt x="5154" y="5677"/>
                  </a:lnTo>
                  <a:lnTo>
                    <a:pt x="5142" y="5643"/>
                  </a:lnTo>
                  <a:lnTo>
                    <a:pt x="7167" y="4471"/>
                  </a:lnTo>
                  <a:lnTo>
                    <a:pt x="7190" y="4494"/>
                  </a:lnTo>
                  <a:lnTo>
                    <a:pt x="7224" y="4516"/>
                  </a:lnTo>
                  <a:lnTo>
                    <a:pt x="7258" y="4539"/>
                  </a:lnTo>
                  <a:lnTo>
                    <a:pt x="7349" y="4539"/>
                  </a:lnTo>
                  <a:lnTo>
                    <a:pt x="7383" y="4528"/>
                  </a:lnTo>
                  <a:lnTo>
                    <a:pt x="7417" y="4505"/>
                  </a:lnTo>
                  <a:lnTo>
                    <a:pt x="7440" y="4471"/>
                  </a:lnTo>
                  <a:lnTo>
                    <a:pt x="9442" y="5631"/>
                  </a:lnTo>
                  <a:lnTo>
                    <a:pt x="9419" y="5677"/>
                  </a:lnTo>
                  <a:lnTo>
                    <a:pt x="9419" y="5722"/>
                  </a:lnTo>
                  <a:lnTo>
                    <a:pt x="9431" y="5779"/>
                  </a:lnTo>
                  <a:lnTo>
                    <a:pt x="9442" y="5825"/>
                  </a:lnTo>
                  <a:lnTo>
                    <a:pt x="9909" y="5825"/>
                  </a:lnTo>
                  <a:lnTo>
                    <a:pt x="9920" y="5779"/>
                  </a:lnTo>
                  <a:lnTo>
                    <a:pt x="9931" y="5722"/>
                  </a:lnTo>
                  <a:lnTo>
                    <a:pt x="9920" y="5665"/>
                  </a:lnTo>
                  <a:lnTo>
                    <a:pt x="9909" y="5620"/>
                  </a:lnTo>
                  <a:lnTo>
                    <a:pt x="11888" y="4482"/>
                  </a:lnTo>
                  <a:lnTo>
                    <a:pt x="11922" y="4505"/>
                  </a:lnTo>
                  <a:lnTo>
                    <a:pt x="11956" y="4539"/>
                  </a:lnTo>
                  <a:lnTo>
                    <a:pt x="12002" y="4551"/>
                  </a:lnTo>
                  <a:lnTo>
                    <a:pt x="12047" y="4562"/>
                  </a:lnTo>
                  <a:lnTo>
                    <a:pt x="12093" y="4551"/>
                  </a:lnTo>
                  <a:lnTo>
                    <a:pt x="12127" y="4539"/>
                  </a:lnTo>
                  <a:lnTo>
                    <a:pt x="12161" y="4516"/>
                  </a:lnTo>
                  <a:lnTo>
                    <a:pt x="12195" y="4482"/>
                  </a:lnTo>
                  <a:lnTo>
                    <a:pt x="14174" y="5620"/>
                  </a:lnTo>
                  <a:lnTo>
                    <a:pt x="14163" y="5665"/>
                  </a:lnTo>
                  <a:lnTo>
                    <a:pt x="14152" y="5722"/>
                  </a:lnTo>
                  <a:lnTo>
                    <a:pt x="14163" y="5779"/>
                  </a:lnTo>
                  <a:lnTo>
                    <a:pt x="14174" y="5825"/>
                  </a:lnTo>
                  <a:lnTo>
                    <a:pt x="14652" y="5825"/>
                  </a:lnTo>
                  <a:lnTo>
                    <a:pt x="14675" y="5779"/>
                  </a:lnTo>
                  <a:lnTo>
                    <a:pt x="14675" y="5722"/>
                  </a:lnTo>
                  <a:lnTo>
                    <a:pt x="14675" y="5665"/>
                  </a:lnTo>
                  <a:lnTo>
                    <a:pt x="14652" y="5620"/>
                  </a:lnTo>
                  <a:lnTo>
                    <a:pt x="16597" y="4494"/>
                  </a:lnTo>
                  <a:lnTo>
                    <a:pt x="16631" y="4539"/>
                  </a:lnTo>
                  <a:lnTo>
                    <a:pt x="16677" y="4573"/>
                  </a:lnTo>
                  <a:lnTo>
                    <a:pt x="16734" y="4585"/>
                  </a:lnTo>
                  <a:lnTo>
                    <a:pt x="16779" y="4596"/>
                  </a:lnTo>
                  <a:lnTo>
                    <a:pt x="16825" y="4596"/>
                  </a:lnTo>
                  <a:lnTo>
                    <a:pt x="16870" y="4573"/>
                  </a:lnTo>
                  <a:lnTo>
                    <a:pt x="16904" y="4562"/>
                  </a:lnTo>
                  <a:lnTo>
                    <a:pt x="16939" y="4528"/>
                  </a:lnTo>
                  <a:lnTo>
                    <a:pt x="16973" y="4494"/>
                  </a:lnTo>
                  <a:lnTo>
                    <a:pt x="16984" y="4460"/>
                  </a:lnTo>
                  <a:lnTo>
                    <a:pt x="17007" y="4414"/>
                  </a:lnTo>
                  <a:lnTo>
                    <a:pt x="17007" y="4369"/>
                  </a:lnTo>
                  <a:lnTo>
                    <a:pt x="17007" y="4334"/>
                  </a:lnTo>
                  <a:lnTo>
                    <a:pt x="16995" y="4289"/>
                  </a:lnTo>
                  <a:lnTo>
                    <a:pt x="16973" y="4255"/>
                  </a:lnTo>
                  <a:lnTo>
                    <a:pt x="16950" y="4221"/>
                  </a:lnTo>
                  <a:lnTo>
                    <a:pt x="16916" y="4198"/>
                  </a:lnTo>
                  <a:lnTo>
                    <a:pt x="16882" y="4175"/>
                  </a:lnTo>
                  <a:lnTo>
                    <a:pt x="16848" y="4164"/>
                  </a:lnTo>
                  <a:lnTo>
                    <a:pt x="16802" y="4152"/>
                  </a:lnTo>
                  <a:lnTo>
                    <a:pt x="16802" y="1786"/>
                  </a:lnTo>
                  <a:lnTo>
                    <a:pt x="16859" y="1764"/>
                  </a:lnTo>
                  <a:lnTo>
                    <a:pt x="16916" y="1729"/>
                  </a:lnTo>
                  <a:lnTo>
                    <a:pt x="16939" y="1673"/>
                  </a:lnTo>
                  <a:lnTo>
                    <a:pt x="16950" y="1616"/>
                  </a:lnTo>
                  <a:lnTo>
                    <a:pt x="16950" y="1582"/>
                  </a:lnTo>
                  <a:lnTo>
                    <a:pt x="16939" y="1547"/>
                  </a:lnTo>
                  <a:lnTo>
                    <a:pt x="16904" y="1502"/>
                  </a:lnTo>
                  <a:lnTo>
                    <a:pt x="16848" y="1456"/>
                  </a:lnTo>
                  <a:lnTo>
                    <a:pt x="16813" y="1456"/>
                  </a:lnTo>
                  <a:lnTo>
                    <a:pt x="16779" y="1445"/>
                  </a:lnTo>
                  <a:lnTo>
                    <a:pt x="16745" y="1456"/>
                  </a:lnTo>
                  <a:lnTo>
                    <a:pt x="16700" y="1468"/>
                  </a:lnTo>
                  <a:lnTo>
                    <a:pt x="16677" y="1491"/>
                  </a:lnTo>
                  <a:lnTo>
                    <a:pt x="16643" y="1525"/>
                  </a:lnTo>
                  <a:lnTo>
                    <a:pt x="14618" y="353"/>
                  </a:lnTo>
                  <a:lnTo>
                    <a:pt x="14629" y="308"/>
                  </a:lnTo>
                  <a:lnTo>
                    <a:pt x="14629" y="273"/>
                  </a:lnTo>
                  <a:lnTo>
                    <a:pt x="14629" y="228"/>
                  </a:lnTo>
                  <a:lnTo>
                    <a:pt x="14618" y="182"/>
                  </a:lnTo>
                  <a:lnTo>
                    <a:pt x="14595" y="148"/>
                  </a:lnTo>
                  <a:lnTo>
                    <a:pt x="14572" y="114"/>
                  </a:lnTo>
                  <a:lnTo>
                    <a:pt x="14538" y="91"/>
                  </a:lnTo>
                  <a:lnTo>
                    <a:pt x="14504" y="69"/>
                  </a:lnTo>
                  <a:lnTo>
                    <a:pt x="14459" y="57"/>
                  </a:lnTo>
                  <a:lnTo>
                    <a:pt x="14413" y="46"/>
                  </a:lnTo>
                  <a:lnTo>
                    <a:pt x="14368" y="57"/>
                  </a:lnTo>
                  <a:lnTo>
                    <a:pt x="14334" y="69"/>
                  </a:lnTo>
                  <a:lnTo>
                    <a:pt x="14288" y="91"/>
                  </a:lnTo>
                  <a:lnTo>
                    <a:pt x="14265" y="114"/>
                  </a:lnTo>
                  <a:lnTo>
                    <a:pt x="14231" y="148"/>
                  </a:lnTo>
                  <a:lnTo>
                    <a:pt x="14208" y="182"/>
                  </a:lnTo>
                  <a:lnTo>
                    <a:pt x="14197" y="228"/>
                  </a:lnTo>
                  <a:lnTo>
                    <a:pt x="14197" y="273"/>
                  </a:lnTo>
                  <a:lnTo>
                    <a:pt x="14197" y="308"/>
                  </a:lnTo>
                  <a:lnTo>
                    <a:pt x="14208" y="353"/>
                  </a:lnTo>
                  <a:lnTo>
                    <a:pt x="12229" y="1491"/>
                  </a:lnTo>
                  <a:lnTo>
                    <a:pt x="12195" y="1445"/>
                  </a:lnTo>
                  <a:lnTo>
                    <a:pt x="12149" y="1422"/>
                  </a:lnTo>
                  <a:lnTo>
                    <a:pt x="12104" y="1400"/>
                  </a:lnTo>
                  <a:lnTo>
                    <a:pt x="12047" y="1388"/>
                  </a:lnTo>
                  <a:lnTo>
                    <a:pt x="11990" y="1400"/>
                  </a:lnTo>
                  <a:lnTo>
                    <a:pt x="11933" y="1422"/>
                  </a:lnTo>
                  <a:lnTo>
                    <a:pt x="11888" y="1456"/>
                  </a:lnTo>
                  <a:lnTo>
                    <a:pt x="11854" y="1491"/>
                  </a:lnTo>
                  <a:lnTo>
                    <a:pt x="9840" y="330"/>
                  </a:lnTo>
                  <a:lnTo>
                    <a:pt x="9852" y="273"/>
                  </a:lnTo>
                  <a:lnTo>
                    <a:pt x="9852" y="239"/>
                  </a:lnTo>
                  <a:lnTo>
                    <a:pt x="9840" y="205"/>
                  </a:lnTo>
                  <a:lnTo>
                    <a:pt x="9795" y="148"/>
                  </a:lnTo>
                  <a:lnTo>
                    <a:pt x="9738" y="103"/>
                  </a:lnTo>
                  <a:lnTo>
                    <a:pt x="9715" y="91"/>
                  </a:lnTo>
                  <a:lnTo>
                    <a:pt x="9635" y="91"/>
                  </a:lnTo>
                  <a:lnTo>
                    <a:pt x="9601" y="103"/>
                  </a:lnTo>
                  <a:lnTo>
                    <a:pt x="9544" y="148"/>
                  </a:lnTo>
                  <a:lnTo>
                    <a:pt x="9510" y="205"/>
                  </a:lnTo>
                  <a:lnTo>
                    <a:pt x="9499" y="239"/>
                  </a:lnTo>
                  <a:lnTo>
                    <a:pt x="9499" y="273"/>
                  </a:lnTo>
                  <a:lnTo>
                    <a:pt x="9510" y="330"/>
                  </a:lnTo>
                  <a:lnTo>
                    <a:pt x="7440" y="1525"/>
                  </a:lnTo>
                  <a:lnTo>
                    <a:pt x="7417" y="1491"/>
                  </a:lnTo>
                  <a:lnTo>
                    <a:pt x="7383" y="1468"/>
                  </a:lnTo>
                  <a:lnTo>
                    <a:pt x="7349" y="1456"/>
                  </a:lnTo>
                  <a:lnTo>
                    <a:pt x="7304" y="1445"/>
                  </a:lnTo>
                  <a:lnTo>
                    <a:pt x="7258" y="1456"/>
                  </a:lnTo>
                  <a:lnTo>
                    <a:pt x="7224" y="1468"/>
                  </a:lnTo>
                  <a:lnTo>
                    <a:pt x="7190" y="1491"/>
                  </a:lnTo>
                  <a:lnTo>
                    <a:pt x="7167" y="1525"/>
                  </a:lnTo>
                  <a:lnTo>
                    <a:pt x="5176" y="376"/>
                  </a:lnTo>
                  <a:lnTo>
                    <a:pt x="5188" y="319"/>
                  </a:lnTo>
                  <a:lnTo>
                    <a:pt x="5199" y="273"/>
                  </a:lnTo>
                  <a:lnTo>
                    <a:pt x="5199" y="217"/>
                  </a:lnTo>
                  <a:lnTo>
                    <a:pt x="5176" y="171"/>
                  </a:lnTo>
                  <a:lnTo>
                    <a:pt x="5154" y="126"/>
                  </a:lnTo>
                  <a:lnTo>
                    <a:pt x="5119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83" y="12"/>
                  </a:lnTo>
                  <a:lnTo>
                    <a:pt x="49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0919" y="0"/>
              <a:ext cx="843077" cy="1293031"/>
            </a:xfrm>
            <a:custGeom>
              <a:avLst/>
              <a:gdLst/>
              <a:ahLst/>
              <a:cxnLst/>
              <a:rect l="l" t="t" r="r" b="b"/>
              <a:pathLst>
                <a:path w="8055" h="12354" extrusionOk="0">
                  <a:moveTo>
                    <a:pt x="2810" y="6746"/>
                  </a:moveTo>
                  <a:lnTo>
                    <a:pt x="4755" y="7872"/>
                  </a:lnTo>
                  <a:lnTo>
                    <a:pt x="4744" y="7929"/>
                  </a:lnTo>
                  <a:lnTo>
                    <a:pt x="4732" y="7986"/>
                  </a:lnTo>
                  <a:lnTo>
                    <a:pt x="4744" y="8042"/>
                  </a:lnTo>
                  <a:lnTo>
                    <a:pt x="4755" y="8088"/>
                  </a:lnTo>
                  <a:lnTo>
                    <a:pt x="4778" y="8133"/>
                  </a:lnTo>
                  <a:lnTo>
                    <a:pt x="4801" y="8168"/>
                  </a:lnTo>
                  <a:lnTo>
                    <a:pt x="4846" y="8202"/>
                  </a:lnTo>
                  <a:lnTo>
                    <a:pt x="4880" y="8224"/>
                  </a:lnTo>
                  <a:lnTo>
                    <a:pt x="4926" y="8247"/>
                  </a:lnTo>
                  <a:lnTo>
                    <a:pt x="4983" y="8259"/>
                  </a:lnTo>
                  <a:lnTo>
                    <a:pt x="4983" y="10579"/>
                  </a:lnTo>
                  <a:lnTo>
                    <a:pt x="4926" y="10602"/>
                  </a:lnTo>
                  <a:lnTo>
                    <a:pt x="4869" y="10636"/>
                  </a:lnTo>
                  <a:lnTo>
                    <a:pt x="4846" y="10681"/>
                  </a:lnTo>
                  <a:lnTo>
                    <a:pt x="4835" y="10750"/>
                  </a:lnTo>
                  <a:lnTo>
                    <a:pt x="4835" y="10795"/>
                  </a:lnTo>
                  <a:lnTo>
                    <a:pt x="2856" y="11944"/>
                  </a:lnTo>
                  <a:lnTo>
                    <a:pt x="2810" y="11899"/>
                  </a:lnTo>
                  <a:lnTo>
                    <a:pt x="2753" y="11865"/>
                  </a:lnTo>
                  <a:lnTo>
                    <a:pt x="2696" y="11842"/>
                  </a:lnTo>
                  <a:lnTo>
                    <a:pt x="2628" y="11830"/>
                  </a:lnTo>
                  <a:lnTo>
                    <a:pt x="2571" y="11842"/>
                  </a:lnTo>
                  <a:lnTo>
                    <a:pt x="2503" y="11865"/>
                  </a:lnTo>
                  <a:lnTo>
                    <a:pt x="2457" y="11899"/>
                  </a:lnTo>
                  <a:lnTo>
                    <a:pt x="2412" y="11944"/>
                  </a:lnTo>
                  <a:lnTo>
                    <a:pt x="512" y="10841"/>
                  </a:lnTo>
                  <a:lnTo>
                    <a:pt x="524" y="10795"/>
                  </a:lnTo>
                  <a:lnTo>
                    <a:pt x="524" y="10750"/>
                  </a:lnTo>
                  <a:lnTo>
                    <a:pt x="524" y="10693"/>
                  </a:lnTo>
                  <a:lnTo>
                    <a:pt x="512" y="10647"/>
                  </a:lnTo>
                  <a:lnTo>
                    <a:pt x="489" y="10602"/>
                  </a:lnTo>
                  <a:lnTo>
                    <a:pt x="455" y="10568"/>
                  </a:lnTo>
                  <a:lnTo>
                    <a:pt x="421" y="10534"/>
                  </a:lnTo>
                  <a:lnTo>
                    <a:pt x="376" y="10511"/>
                  </a:lnTo>
                  <a:lnTo>
                    <a:pt x="330" y="10488"/>
                  </a:lnTo>
                  <a:lnTo>
                    <a:pt x="285" y="10477"/>
                  </a:lnTo>
                  <a:lnTo>
                    <a:pt x="285" y="8190"/>
                  </a:lnTo>
                  <a:lnTo>
                    <a:pt x="319" y="8179"/>
                  </a:lnTo>
                  <a:lnTo>
                    <a:pt x="353" y="8168"/>
                  </a:lnTo>
                  <a:lnTo>
                    <a:pt x="410" y="8122"/>
                  </a:lnTo>
                  <a:lnTo>
                    <a:pt x="455" y="8065"/>
                  </a:lnTo>
                  <a:lnTo>
                    <a:pt x="467" y="8031"/>
                  </a:lnTo>
                  <a:lnTo>
                    <a:pt x="467" y="7986"/>
                  </a:lnTo>
                  <a:lnTo>
                    <a:pt x="455" y="7951"/>
                  </a:lnTo>
                  <a:lnTo>
                    <a:pt x="444" y="7906"/>
                  </a:lnTo>
                  <a:lnTo>
                    <a:pt x="2457" y="6746"/>
                  </a:lnTo>
                  <a:lnTo>
                    <a:pt x="2491" y="6791"/>
                  </a:lnTo>
                  <a:lnTo>
                    <a:pt x="2537" y="6814"/>
                  </a:lnTo>
                  <a:lnTo>
                    <a:pt x="2582" y="6837"/>
                  </a:lnTo>
                  <a:lnTo>
                    <a:pt x="2628" y="6848"/>
                  </a:lnTo>
                  <a:lnTo>
                    <a:pt x="2685" y="6837"/>
                  </a:lnTo>
                  <a:lnTo>
                    <a:pt x="2730" y="6814"/>
                  </a:lnTo>
                  <a:lnTo>
                    <a:pt x="2776" y="6791"/>
                  </a:lnTo>
                  <a:lnTo>
                    <a:pt x="2810" y="6746"/>
                  </a:lnTo>
                  <a:close/>
                  <a:moveTo>
                    <a:pt x="4983" y="0"/>
                  </a:moveTo>
                  <a:lnTo>
                    <a:pt x="4983" y="2321"/>
                  </a:lnTo>
                  <a:lnTo>
                    <a:pt x="4937" y="2321"/>
                  </a:lnTo>
                  <a:lnTo>
                    <a:pt x="4903" y="2343"/>
                  </a:lnTo>
                  <a:lnTo>
                    <a:pt x="4869" y="2366"/>
                  </a:lnTo>
                  <a:lnTo>
                    <a:pt x="4835" y="2389"/>
                  </a:lnTo>
                  <a:lnTo>
                    <a:pt x="4812" y="2423"/>
                  </a:lnTo>
                  <a:lnTo>
                    <a:pt x="4801" y="2457"/>
                  </a:lnTo>
                  <a:lnTo>
                    <a:pt x="4789" y="2491"/>
                  </a:lnTo>
                  <a:lnTo>
                    <a:pt x="4778" y="2537"/>
                  </a:lnTo>
                  <a:lnTo>
                    <a:pt x="4789" y="2582"/>
                  </a:lnTo>
                  <a:lnTo>
                    <a:pt x="4801" y="2616"/>
                  </a:lnTo>
                  <a:lnTo>
                    <a:pt x="4823" y="2662"/>
                  </a:lnTo>
                  <a:lnTo>
                    <a:pt x="4846" y="2696"/>
                  </a:lnTo>
                  <a:lnTo>
                    <a:pt x="4880" y="2719"/>
                  </a:lnTo>
                  <a:lnTo>
                    <a:pt x="4914" y="2741"/>
                  </a:lnTo>
                  <a:lnTo>
                    <a:pt x="4960" y="2753"/>
                  </a:lnTo>
                  <a:lnTo>
                    <a:pt x="5062" y="2753"/>
                  </a:lnTo>
                  <a:lnTo>
                    <a:pt x="5108" y="2730"/>
                  </a:lnTo>
                  <a:lnTo>
                    <a:pt x="5153" y="2696"/>
                  </a:lnTo>
                  <a:lnTo>
                    <a:pt x="5187" y="2650"/>
                  </a:lnTo>
                  <a:lnTo>
                    <a:pt x="7155" y="3788"/>
                  </a:lnTo>
                  <a:lnTo>
                    <a:pt x="7133" y="3834"/>
                  </a:lnTo>
                  <a:lnTo>
                    <a:pt x="7133" y="3879"/>
                  </a:lnTo>
                  <a:lnTo>
                    <a:pt x="7133" y="3925"/>
                  </a:lnTo>
                  <a:lnTo>
                    <a:pt x="7144" y="3970"/>
                  </a:lnTo>
                  <a:lnTo>
                    <a:pt x="7167" y="4004"/>
                  </a:lnTo>
                  <a:lnTo>
                    <a:pt x="7190" y="4050"/>
                  </a:lnTo>
                  <a:lnTo>
                    <a:pt x="7224" y="4072"/>
                  </a:lnTo>
                  <a:lnTo>
                    <a:pt x="7269" y="4095"/>
                  </a:lnTo>
                  <a:lnTo>
                    <a:pt x="7303" y="4118"/>
                  </a:lnTo>
                  <a:lnTo>
                    <a:pt x="7349" y="4118"/>
                  </a:lnTo>
                  <a:lnTo>
                    <a:pt x="7349" y="6416"/>
                  </a:lnTo>
                  <a:lnTo>
                    <a:pt x="7303" y="6427"/>
                  </a:lnTo>
                  <a:lnTo>
                    <a:pt x="7269" y="6438"/>
                  </a:lnTo>
                  <a:lnTo>
                    <a:pt x="7235" y="6461"/>
                  </a:lnTo>
                  <a:lnTo>
                    <a:pt x="7201" y="6484"/>
                  </a:lnTo>
                  <a:lnTo>
                    <a:pt x="7178" y="6518"/>
                  </a:lnTo>
                  <a:lnTo>
                    <a:pt x="7167" y="6552"/>
                  </a:lnTo>
                  <a:lnTo>
                    <a:pt x="7155" y="6598"/>
                  </a:lnTo>
                  <a:lnTo>
                    <a:pt x="7144" y="6643"/>
                  </a:lnTo>
                  <a:lnTo>
                    <a:pt x="7155" y="6677"/>
                  </a:lnTo>
                  <a:lnTo>
                    <a:pt x="7167" y="6711"/>
                  </a:lnTo>
                  <a:lnTo>
                    <a:pt x="5222" y="7838"/>
                  </a:lnTo>
                  <a:lnTo>
                    <a:pt x="5176" y="7792"/>
                  </a:lnTo>
                  <a:lnTo>
                    <a:pt x="5131" y="7747"/>
                  </a:lnTo>
                  <a:lnTo>
                    <a:pt x="5074" y="7724"/>
                  </a:lnTo>
                  <a:lnTo>
                    <a:pt x="4937" y="7724"/>
                  </a:lnTo>
                  <a:lnTo>
                    <a:pt x="4880" y="7747"/>
                  </a:lnTo>
                  <a:lnTo>
                    <a:pt x="4823" y="7792"/>
                  </a:lnTo>
                  <a:lnTo>
                    <a:pt x="4778" y="7838"/>
                  </a:lnTo>
                  <a:lnTo>
                    <a:pt x="2821" y="6711"/>
                  </a:lnTo>
                  <a:lnTo>
                    <a:pt x="2844" y="6643"/>
                  </a:lnTo>
                  <a:lnTo>
                    <a:pt x="2833" y="6598"/>
                  </a:lnTo>
                  <a:lnTo>
                    <a:pt x="2821" y="6564"/>
                  </a:lnTo>
                  <a:lnTo>
                    <a:pt x="2799" y="6529"/>
                  </a:lnTo>
                  <a:lnTo>
                    <a:pt x="2776" y="6495"/>
                  </a:lnTo>
                  <a:lnTo>
                    <a:pt x="2753" y="6473"/>
                  </a:lnTo>
                  <a:lnTo>
                    <a:pt x="2708" y="6450"/>
                  </a:lnTo>
                  <a:lnTo>
                    <a:pt x="2673" y="6438"/>
                  </a:lnTo>
                  <a:lnTo>
                    <a:pt x="2594" y="6438"/>
                  </a:lnTo>
                  <a:lnTo>
                    <a:pt x="2548" y="6450"/>
                  </a:lnTo>
                  <a:lnTo>
                    <a:pt x="2514" y="6473"/>
                  </a:lnTo>
                  <a:lnTo>
                    <a:pt x="2491" y="6495"/>
                  </a:lnTo>
                  <a:lnTo>
                    <a:pt x="2457" y="6529"/>
                  </a:lnTo>
                  <a:lnTo>
                    <a:pt x="2446" y="6564"/>
                  </a:lnTo>
                  <a:lnTo>
                    <a:pt x="2435" y="6598"/>
                  </a:lnTo>
                  <a:lnTo>
                    <a:pt x="2423" y="6643"/>
                  </a:lnTo>
                  <a:lnTo>
                    <a:pt x="2435" y="6711"/>
                  </a:lnTo>
                  <a:lnTo>
                    <a:pt x="421" y="7872"/>
                  </a:lnTo>
                  <a:lnTo>
                    <a:pt x="398" y="7838"/>
                  </a:lnTo>
                  <a:lnTo>
                    <a:pt x="353" y="7804"/>
                  </a:lnTo>
                  <a:lnTo>
                    <a:pt x="307" y="7792"/>
                  </a:lnTo>
                  <a:lnTo>
                    <a:pt x="262" y="7781"/>
                  </a:lnTo>
                  <a:lnTo>
                    <a:pt x="216" y="7792"/>
                  </a:lnTo>
                  <a:lnTo>
                    <a:pt x="182" y="7804"/>
                  </a:lnTo>
                  <a:lnTo>
                    <a:pt x="148" y="7815"/>
                  </a:lnTo>
                  <a:lnTo>
                    <a:pt x="114" y="7849"/>
                  </a:lnTo>
                  <a:lnTo>
                    <a:pt x="91" y="7872"/>
                  </a:lnTo>
                  <a:lnTo>
                    <a:pt x="80" y="7906"/>
                  </a:lnTo>
                  <a:lnTo>
                    <a:pt x="69" y="7951"/>
                  </a:lnTo>
                  <a:lnTo>
                    <a:pt x="57" y="7986"/>
                  </a:lnTo>
                  <a:lnTo>
                    <a:pt x="69" y="8031"/>
                  </a:lnTo>
                  <a:lnTo>
                    <a:pt x="69" y="8065"/>
                  </a:lnTo>
                  <a:lnTo>
                    <a:pt x="114" y="8122"/>
                  </a:lnTo>
                  <a:lnTo>
                    <a:pt x="171" y="8168"/>
                  </a:lnTo>
                  <a:lnTo>
                    <a:pt x="239" y="8190"/>
                  </a:lnTo>
                  <a:lnTo>
                    <a:pt x="239" y="10477"/>
                  </a:lnTo>
                  <a:lnTo>
                    <a:pt x="194" y="10488"/>
                  </a:lnTo>
                  <a:lnTo>
                    <a:pt x="148" y="10511"/>
                  </a:lnTo>
                  <a:lnTo>
                    <a:pt x="103" y="10534"/>
                  </a:lnTo>
                  <a:lnTo>
                    <a:pt x="69" y="10568"/>
                  </a:lnTo>
                  <a:lnTo>
                    <a:pt x="34" y="10602"/>
                  </a:lnTo>
                  <a:lnTo>
                    <a:pt x="12" y="10647"/>
                  </a:lnTo>
                  <a:lnTo>
                    <a:pt x="0" y="10693"/>
                  </a:lnTo>
                  <a:lnTo>
                    <a:pt x="0" y="10750"/>
                  </a:lnTo>
                  <a:lnTo>
                    <a:pt x="0" y="10795"/>
                  </a:lnTo>
                  <a:lnTo>
                    <a:pt x="23" y="10852"/>
                  </a:lnTo>
                  <a:lnTo>
                    <a:pt x="46" y="10898"/>
                  </a:lnTo>
                  <a:lnTo>
                    <a:pt x="80" y="10932"/>
                  </a:lnTo>
                  <a:lnTo>
                    <a:pt x="114" y="10966"/>
                  </a:lnTo>
                  <a:lnTo>
                    <a:pt x="160" y="10989"/>
                  </a:lnTo>
                  <a:lnTo>
                    <a:pt x="205" y="11011"/>
                  </a:lnTo>
                  <a:lnTo>
                    <a:pt x="262" y="11011"/>
                  </a:lnTo>
                  <a:lnTo>
                    <a:pt x="330" y="11000"/>
                  </a:lnTo>
                  <a:lnTo>
                    <a:pt x="398" y="10977"/>
                  </a:lnTo>
                  <a:lnTo>
                    <a:pt x="444" y="10932"/>
                  </a:lnTo>
                  <a:lnTo>
                    <a:pt x="489" y="10886"/>
                  </a:lnTo>
                  <a:lnTo>
                    <a:pt x="2389" y="11990"/>
                  </a:lnTo>
                  <a:lnTo>
                    <a:pt x="2378" y="12035"/>
                  </a:lnTo>
                  <a:lnTo>
                    <a:pt x="2366" y="12092"/>
                  </a:lnTo>
                  <a:lnTo>
                    <a:pt x="2378" y="12149"/>
                  </a:lnTo>
                  <a:lnTo>
                    <a:pt x="2389" y="12194"/>
                  </a:lnTo>
                  <a:lnTo>
                    <a:pt x="2412" y="12240"/>
                  </a:lnTo>
                  <a:lnTo>
                    <a:pt x="2446" y="12274"/>
                  </a:lnTo>
                  <a:lnTo>
                    <a:pt x="2480" y="12308"/>
                  </a:lnTo>
                  <a:lnTo>
                    <a:pt x="2526" y="12331"/>
                  </a:lnTo>
                  <a:lnTo>
                    <a:pt x="2582" y="12354"/>
                  </a:lnTo>
                  <a:lnTo>
                    <a:pt x="2685" y="12354"/>
                  </a:lnTo>
                  <a:lnTo>
                    <a:pt x="2730" y="12331"/>
                  </a:lnTo>
                  <a:lnTo>
                    <a:pt x="2776" y="12308"/>
                  </a:lnTo>
                  <a:lnTo>
                    <a:pt x="2821" y="12274"/>
                  </a:lnTo>
                  <a:lnTo>
                    <a:pt x="2856" y="12240"/>
                  </a:lnTo>
                  <a:lnTo>
                    <a:pt x="2878" y="12194"/>
                  </a:lnTo>
                  <a:lnTo>
                    <a:pt x="2890" y="12149"/>
                  </a:lnTo>
                  <a:lnTo>
                    <a:pt x="2901" y="12092"/>
                  </a:lnTo>
                  <a:lnTo>
                    <a:pt x="2890" y="12035"/>
                  </a:lnTo>
                  <a:lnTo>
                    <a:pt x="2867" y="11978"/>
                  </a:lnTo>
                  <a:lnTo>
                    <a:pt x="4858" y="10841"/>
                  </a:lnTo>
                  <a:lnTo>
                    <a:pt x="4880" y="10875"/>
                  </a:lnTo>
                  <a:lnTo>
                    <a:pt x="4914" y="10898"/>
                  </a:lnTo>
                  <a:lnTo>
                    <a:pt x="4960" y="10909"/>
                  </a:lnTo>
                  <a:lnTo>
                    <a:pt x="5005" y="10920"/>
                  </a:lnTo>
                  <a:lnTo>
                    <a:pt x="5051" y="10909"/>
                  </a:lnTo>
                  <a:lnTo>
                    <a:pt x="5085" y="10898"/>
                  </a:lnTo>
                  <a:lnTo>
                    <a:pt x="5119" y="10875"/>
                  </a:lnTo>
                  <a:lnTo>
                    <a:pt x="5142" y="10841"/>
                  </a:lnTo>
                  <a:lnTo>
                    <a:pt x="7167" y="12001"/>
                  </a:lnTo>
                  <a:lnTo>
                    <a:pt x="7144" y="12047"/>
                  </a:lnTo>
                  <a:lnTo>
                    <a:pt x="7144" y="12092"/>
                  </a:lnTo>
                  <a:lnTo>
                    <a:pt x="7144" y="12138"/>
                  </a:lnTo>
                  <a:lnTo>
                    <a:pt x="7155" y="12183"/>
                  </a:lnTo>
                  <a:lnTo>
                    <a:pt x="7178" y="12217"/>
                  </a:lnTo>
                  <a:lnTo>
                    <a:pt x="7212" y="12251"/>
                  </a:lnTo>
                  <a:lnTo>
                    <a:pt x="7246" y="12285"/>
                  </a:lnTo>
                  <a:lnTo>
                    <a:pt x="7281" y="12308"/>
                  </a:lnTo>
                  <a:lnTo>
                    <a:pt x="7326" y="12320"/>
                  </a:lnTo>
                  <a:lnTo>
                    <a:pt x="7417" y="12320"/>
                  </a:lnTo>
                  <a:lnTo>
                    <a:pt x="7463" y="12308"/>
                  </a:lnTo>
                  <a:lnTo>
                    <a:pt x="7497" y="12285"/>
                  </a:lnTo>
                  <a:lnTo>
                    <a:pt x="7531" y="12251"/>
                  </a:lnTo>
                  <a:lnTo>
                    <a:pt x="7565" y="12217"/>
                  </a:lnTo>
                  <a:lnTo>
                    <a:pt x="7588" y="12183"/>
                  </a:lnTo>
                  <a:lnTo>
                    <a:pt x="7599" y="12138"/>
                  </a:lnTo>
                  <a:lnTo>
                    <a:pt x="7599" y="12092"/>
                  </a:lnTo>
                  <a:lnTo>
                    <a:pt x="7599" y="12047"/>
                  </a:lnTo>
                  <a:lnTo>
                    <a:pt x="7588" y="12001"/>
                  </a:lnTo>
                  <a:lnTo>
                    <a:pt x="8054" y="11728"/>
                  </a:lnTo>
                  <a:lnTo>
                    <a:pt x="8054" y="11671"/>
                  </a:lnTo>
                  <a:lnTo>
                    <a:pt x="7565" y="11956"/>
                  </a:lnTo>
                  <a:lnTo>
                    <a:pt x="7531" y="11921"/>
                  </a:lnTo>
                  <a:lnTo>
                    <a:pt x="7485" y="11887"/>
                  </a:lnTo>
                  <a:lnTo>
                    <a:pt x="7428" y="11865"/>
                  </a:lnTo>
                  <a:lnTo>
                    <a:pt x="7315" y="11865"/>
                  </a:lnTo>
                  <a:lnTo>
                    <a:pt x="7269" y="11887"/>
                  </a:lnTo>
                  <a:lnTo>
                    <a:pt x="7224" y="11921"/>
                  </a:lnTo>
                  <a:lnTo>
                    <a:pt x="7190" y="11967"/>
                  </a:lnTo>
                  <a:lnTo>
                    <a:pt x="5165" y="10795"/>
                  </a:lnTo>
                  <a:lnTo>
                    <a:pt x="5176" y="10750"/>
                  </a:lnTo>
                  <a:lnTo>
                    <a:pt x="5165" y="10681"/>
                  </a:lnTo>
                  <a:lnTo>
                    <a:pt x="5131" y="10636"/>
                  </a:lnTo>
                  <a:lnTo>
                    <a:pt x="5085" y="10590"/>
                  </a:lnTo>
                  <a:lnTo>
                    <a:pt x="5028" y="10579"/>
                  </a:lnTo>
                  <a:lnTo>
                    <a:pt x="5028" y="8259"/>
                  </a:lnTo>
                  <a:lnTo>
                    <a:pt x="5074" y="8247"/>
                  </a:lnTo>
                  <a:lnTo>
                    <a:pt x="5119" y="8224"/>
                  </a:lnTo>
                  <a:lnTo>
                    <a:pt x="5165" y="8202"/>
                  </a:lnTo>
                  <a:lnTo>
                    <a:pt x="5199" y="8168"/>
                  </a:lnTo>
                  <a:lnTo>
                    <a:pt x="5233" y="8133"/>
                  </a:lnTo>
                  <a:lnTo>
                    <a:pt x="5256" y="8088"/>
                  </a:lnTo>
                  <a:lnTo>
                    <a:pt x="5267" y="8042"/>
                  </a:lnTo>
                  <a:lnTo>
                    <a:pt x="5267" y="7986"/>
                  </a:lnTo>
                  <a:lnTo>
                    <a:pt x="5267" y="7929"/>
                  </a:lnTo>
                  <a:lnTo>
                    <a:pt x="5244" y="7872"/>
                  </a:lnTo>
                  <a:lnTo>
                    <a:pt x="7178" y="6757"/>
                  </a:lnTo>
                  <a:lnTo>
                    <a:pt x="7212" y="6802"/>
                  </a:lnTo>
                  <a:lnTo>
                    <a:pt x="7258" y="6837"/>
                  </a:lnTo>
                  <a:lnTo>
                    <a:pt x="7315" y="6859"/>
                  </a:lnTo>
                  <a:lnTo>
                    <a:pt x="7428" y="6859"/>
                  </a:lnTo>
                  <a:lnTo>
                    <a:pt x="7485" y="6837"/>
                  </a:lnTo>
                  <a:lnTo>
                    <a:pt x="7531" y="6802"/>
                  </a:lnTo>
                  <a:lnTo>
                    <a:pt x="7565" y="6757"/>
                  </a:lnTo>
                  <a:lnTo>
                    <a:pt x="8054" y="7041"/>
                  </a:lnTo>
                  <a:lnTo>
                    <a:pt x="8054" y="6984"/>
                  </a:lnTo>
                  <a:lnTo>
                    <a:pt x="7588" y="6711"/>
                  </a:lnTo>
                  <a:lnTo>
                    <a:pt x="7599" y="6677"/>
                  </a:lnTo>
                  <a:lnTo>
                    <a:pt x="7599" y="6643"/>
                  </a:lnTo>
                  <a:lnTo>
                    <a:pt x="7588" y="6598"/>
                  </a:lnTo>
                  <a:lnTo>
                    <a:pt x="7576" y="6552"/>
                  </a:lnTo>
                  <a:lnTo>
                    <a:pt x="7565" y="6518"/>
                  </a:lnTo>
                  <a:lnTo>
                    <a:pt x="7542" y="6484"/>
                  </a:lnTo>
                  <a:lnTo>
                    <a:pt x="7508" y="6461"/>
                  </a:lnTo>
                  <a:lnTo>
                    <a:pt x="7474" y="6438"/>
                  </a:lnTo>
                  <a:lnTo>
                    <a:pt x="7440" y="6427"/>
                  </a:lnTo>
                  <a:lnTo>
                    <a:pt x="7394" y="6416"/>
                  </a:lnTo>
                  <a:lnTo>
                    <a:pt x="7394" y="4118"/>
                  </a:lnTo>
                  <a:lnTo>
                    <a:pt x="7440" y="4118"/>
                  </a:lnTo>
                  <a:lnTo>
                    <a:pt x="7485" y="4095"/>
                  </a:lnTo>
                  <a:lnTo>
                    <a:pt x="7519" y="4072"/>
                  </a:lnTo>
                  <a:lnTo>
                    <a:pt x="7554" y="4050"/>
                  </a:lnTo>
                  <a:lnTo>
                    <a:pt x="7576" y="4016"/>
                  </a:lnTo>
                  <a:lnTo>
                    <a:pt x="7599" y="3970"/>
                  </a:lnTo>
                  <a:lnTo>
                    <a:pt x="7610" y="3925"/>
                  </a:lnTo>
                  <a:lnTo>
                    <a:pt x="7610" y="3879"/>
                  </a:lnTo>
                  <a:lnTo>
                    <a:pt x="7610" y="3834"/>
                  </a:lnTo>
                  <a:lnTo>
                    <a:pt x="7588" y="3788"/>
                  </a:lnTo>
                  <a:lnTo>
                    <a:pt x="8054" y="3515"/>
                  </a:lnTo>
                  <a:lnTo>
                    <a:pt x="8054" y="3469"/>
                  </a:lnTo>
                  <a:lnTo>
                    <a:pt x="7565" y="3743"/>
                  </a:lnTo>
                  <a:lnTo>
                    <a:pt x="7531" y="3697"/>
                  </a:lnTo>
                  <a:lnTo>
                    <a:pt x="7485" y="3674"/>
                  </a:lnTo>
                  <a:lnTo>
                    <a:pt x="7428" y="3651"/>
                  </a:lnTo>
                  <a:lnTo>
                    <a:pt x="7372" y="3640"/>
                  </a:lnTo>
                  <a:lnTo>
                    <a:pt x="7315" y="3651"/>
                  </a:lnTo>
                  <a:lnTo>
                    <a:pt x="7258" y="3674"/>
                  </a:lnTo>
                  <a:lnTo>
                    <a:pt x="7212" y="3697"/>
                  </a:lnTo>
                  <a:lnTo>
                    <a:pt x="7178" y="3743"/>
                  </a:lnTo>
                  <a:lnTo>
                    <a:pt x="5210" y="2605"/>
                  </a:lnTo>
                  <a:lnTo>
                    <a:pt x="5222" y="2571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0" y="2457"/>
                  </a:lnTo>
                  <a:lnTo>
                    <a:pt x="5187" y="2423"/>
                  </a:lnTo>
                  <a:lnTo>
                    <a:pt x="5165" y="2389"/>
                  </a:lnTo>
                  <a:lnTo>
                    <a:pt x="5142" y="2355"/>
                  </a:lnTo>
                  <a:lnTo>
                    <a:pt x="5108" y="2343"/>
                  </a:lnTo>
                  <a:lnTo>
                    <a:pt x="5062" y="2321"/>
                  </a:lnTo>
                  <a:lnTo>
                    <a:pt x="5028" y="2321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99755" y="3252691"/>
              <a:ext cx="344243" cy="619198"/>
            </a:xfrm>
            <a:custGeom>
              <a:avLst/>
              <a:gdLst/>
              <a:ahLst/>
              <a:cxnLst/>
              <a:rect l="l" t="t" r="r" b="b"/>
              <a:pathLst>
                <a:path w="3289" h="5916" extrusionOk="0">
                  <a:moveTo>
                    <a:pt x="2571" y="1"/>
                  </a:moveTo>
                  <a:lnTo>
                    <a:pt x="2526" y="12"/>
                  </a:lnTo>
                  <a:lnTo>
                    <a:pt x="2503" y="35"/>
                  </a:lnTo>
                  <a:lnTo>
                    <a:pt x="2469" y="57"/>
                  </a:lnTo>
                  <a:lnTo>
                    <a:pt x="2446" y="80"/>
                  </a:lnTo>
                  <a:lnTo>
                    <a:pt x="2424" y="114"/>
                  </a:lnTo>
                  <a:lnTo>
                    <a:pt x="2412" y="160"/>
                  </a:lnTo>
                  <a:lnTo>
                    <a:pt x="2412" y="194"/>
                  </a:lnTo>
                  <a:lnTo>
                    <a:pt x="2424" y="262"/>
                  </a:lnTo>
                  <a:lnTo>
                    <a:pt x="433" y="1411"/>
                  </a:lnTo>
                  <a:lnTo>
                    <a:pt x="399" y="1366"/>
                  </a:lnTo>
                  <a:lnTo>
                    <a:pt x="353" y="1331"/>
                  </a:lnTo>
                  <a:lnTo>
                    <a:pt x="296" y="1309"/>
                  </a:lnTo>
                  <a:lnTo>
                    <a:pt x="194" y="1309"/>
                  </a:lnTo>
                  <a:lnTo>
                    <a:pt x="148" y="1320"/>
                  </a:lnTo>
                  <a:lnTo>
                    <a:pt x="103" y="1343"/>
                  </a:lnTo>
                  <a:lnTo>
                    <a:pt x="69" y="1377"/>
                  </a:lnTo>
                  <a:lnTo>
                    <a:pt x="35" y="1411"/>
                  </a:lnTo>
                  <a:lnTo>
                    <a:pt x="12" y="1445"/>
                  </a:lnTo>
                  <a:lnTo>
                    <a:pt x="1" y="1491"/>
                  </a:lnTo>
                  <a:lnTo>
                    <a:pt x="1" y="1548"/>
                  </a:lnTo>
                  <a:lnTo>
                    <a:pt x="1" y="1582"/>
                  </a:lnTo>
                  <a:lnTo>
                    <a:pt x="12" y="1627"/>
                  </a:lnTo>
                  <a:lnTo>
                    <a:pt x="35" y="1673"/>
                  </a:lnTo>
                  <a:lnTo>
                    <a:pt x="57" y="1707"/>
                  </a:lnTo>
                  <a:lnTo>
                    <a:pt x="92" y="1730"/>
                  </a:lnTo>
                  <a:lnTo>
                    <a:pt x="126" y="1752"/>
                  </a:lnTo>
                  <a:lnTo>
                    <a:pt x="171" y="1775"/>
                  </a:lnTo>
                  <a:lnTo>
                    <a:pt x="217" y="1775"/>
                  </a:lnTo>
                  <a:lnTo>
                    <a:pt x="217" y="4130"/>
                  </a:lnTo>
                  <a:lnTo>
                    <a:pt x="148" y="4153"/>
                  </a:lnTo>
                  <a:lnTo>
                    <a:pt x="103" y="4187"/>
                  </a:lnTo>
                  <a:lnTo>
                    <a:pt x="69" y="4232"/>
                  </a:lnTo>
                  <a:lnTo>
                    <a:pt x="57" y="4300"/>
                  </a:lnTo>
                  <a:lnTo>
                    <a:pt x="69" y="4335"/>
                  </a:lnTo>
                  <a:lnTo>
                    <a:pt x="80" y="4369"/>
                  </a:lnTo>
                  <a:lnTo>
                    <a:pt x="114" y="4426"/>
                  </a:lnTo>
                  <a:lnTo>
                    <a:pt x="171" y="4460"/>
                  </a:lnTo>
                  <a:lnTo>
                    <a:pt x="205" y="4471"/>
                  </a:lnTo>
                  <a:lnTo>
                    <a:pt x="285" y="4471"/>
                  </a:lnTo>
                  <a:lnTo>
                    <a:pt x="319" y="4448"/>
                  </a:lnTo>
                  <a:lnTo>
                    <a:pt x="353" y="4426"/>
                  </a:lnTo>
                  <a:lnTo>
                    <a:pt x="376" y="4391"/>
                  </a:lnTo>
                  <a:lnTo>
                    <a:pt x="2367" y="5540"/>
                  </a:lnTo>
                  <a:lnTo>
                    <a:pt x="2344" y="5586"/>
                  </a:lnTo>
                  <a:lnTo>
                    <a:pt x="2344" y="5643"/>
                  </a:lnTo>
                  <a:lnTo>
                    <a:pt x="2344" y="5700"/>
                  </a:lnTo>
                  <a:lnTo>
                    <a:pt x="2355" y="5745"/>
                  </a:lnTo>
                  <a:lnTo>
                    <a:pt x="2389" y="5791"/>
                  </a:lnTo>
                  <a:lnTo>
                    <a:pt x="2412" y="5836"/>
                  </a:lnTo>
                  <a:lnTo>
                    <a:pt x="2458" y="5870"/>
                  </a:lnTo>
                  <a:lnTo>
                    <a:pt x="2503" y="5893"/>
                  </a:lnTo>
                  <a:lnTo>
                    <a:pt x="2549" y="5904"/>
                  </a:lnTo>
                  <a:lnTo>
                    <a:pt x="2606" y="5916"/>
                  </a:lnTo>
                  <a:lnTo>
                    <a:pt x="2662" y="5904"/>
                  </a:lnTo>
                  <a:lnTo>
                    <a:pt x="2708" y="5893"/>
                  </a:lnTo>
                  <a:lnTo>
                    <a:pt x="2753" y="5870"/>
                  </a:lnTo>
                  <a:lnTo>
                    <a:pt x="2799" y="5836"/>
                  </a:lnTo>
                  <a:lnTo>
                    <a:pt x="2833" y="5791"/>
                  </a:lnTo>
                  <a:lnTo>
                    <a:pt x="2856" y="5745"/>
                  </a:lnTo>
                  <a:lnTo>
                    <a:pt x="2867" y="5700"/>
                  </a:lnTo>
                  <a:lnTo>
                    <a:pt x="2879" y="5643"/>
                  </a:lnTo>
                  <a:lnTo>
                    <a:pt x="2867" y="5586"/>
                  </a:lnTo>
                  <a:lnTo>
                    <a:pt x="2856" y="5540"/>
                  </a:lnTo>
                  <a:lnTo>
                    <a:pt x="3288" y="5290"/>
                  </a:lnTo>
                  <a:lnTo>
                    <a:pt x="3288" y="5233"/>
                  </a:lnTo>
                  <a:lnTo>
                    <a:pt x="2833" y="5495"/>
                  </a:lnTo>
                  <a:lnTo>
                    <a:pt x="2788" y="5449"/>
                  </a:lnTo>
                  <a:lnTo>
                    <a:pt x="2731" y="5415"/>
                  </a:lnTo>
                  <a:lnTo>
                    <a:pt x="2674" y="5392"/>
                  </a:lnTo>
                  <a:lnTo>
                    <a:pt x="2606" y="5381"/>
                  </a:lnTo>
                  <a:lnTo>
                    <a:pt x="2537" y="5392"/>
                  </a:lnTo>
                  <a:lnTo>
                    <a:pt x="2480" y="5415"/>
                  </a:lnTo>
                  <a:lnTo>
                    <a:pt x="2424" y="5449"/>
                  </a:lnTo>
                  <a:lnTo>
                    <a:pt x="2378" y="5495"/>
                  </a:lnTo>
                  <a:lnTo>
                    <a:pt x="399" y="4357"/>
                  </a:lnTo>
                  <a:lnTo>
                    <a:pt x="410" y="4300"/>
                  </a:lnTo>
                  <a:lnTo>
                    <a:pt x="399" y="4232"/>
                  </a:lnTo>
                  <a:lnTo>
                    <a:pt x="365" y="4187"/>
                  </a:lnTo>
                  <a:lnTo>
                    <a:pt x="319" y="4141"/>
                  </a:lnTo>
                  <a:lnTo>
                    <a:pt x="262" y="4130"/>
                  </a:lnTo>
                  <a:lnTo>
                    <a:pt x="262" y="1775"/>
                  </a:lnTo>
                  <a:lnTo>
                    <a:pt x="308" y="1775"/>
                  </a:lnTo>
                  <a:lnTo>
                    <a:pt x="342" y="1752"/>
                  </a:lnTo>
                  <a:lnTo>
                    <a:pt x="376" y="1730"/>
                  </a:lnTo>
                  <a:lnTo>
                    <a:pt x="410" y="1707"/>
                  </a:lnTo>
                  <a:lnTo>
                    <a:pt x="444" y="1673"/>
                  </a:lnTo>
                  <a:lnTo>
                    <a:pt x="456" y="1627"/>
                  </a:lnTo>
                  <a:lnTo>
                    <a:pt x="467" y="1593"/>
                  </a:lnTo>
                  <a:lnTo>
                    <a:pt x="478" y="1548"/>
                  </a:lnTo>
                  <a:lnTo>
                    <a:pt x="467" y="1491"/>
                  </a:lnTo>
                  <a:lnTo>
                    <a:pt x="456" y="1445"/>
                  </a:lnTo>
                  <a:lnTo>
                    <a:pt x="2446" y="296"/>
                  </a:lnTo>
                  <a:lnTo>
                    <a:pt x="2480" y="330"/>
                  </a:lnTo>
                  <a:lnTo>
                    <a:pt x="2515" y="365"/>
                  </a:lnTo>
                  <a:lnTo>
                    <a:pt x="2560" y="376"/>
                  </a:lnTo>
                  <a:lnTo>
                    <a:pt x="2606" y="387"/>
                  </a:lnTo>
                  <a:lnTo>
                    <a:pt x="2651" y="376"/>
                  </a:lnTo>
                  <a:lnTo>
                    <a:pt x="2697" y="365"/>
                  </a:lnTo>
                  <a:lnTo>
                    <a:pt x="2742" y="342"/>
                  </a:lnTo>
                  <a:lnTo>
                    <a:pt x="2765" y="296"/>
                  </a:lnTo>
                  <a:lnTo>
                    <a:pt x="3288" y="603"/>
                  </a:lnTo>
                  <a:lnTo>
                    <a:pt x="3288" y="547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99" y="160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42" y="57"/>
                  </a:lnTo>
                  <a:lnTo>
                    <a:pt x="2719" y="35"/>
                  </a:lnTo>
                  <a:lnTo>
                    <a:pt x="2685" y="12"/>
                  </a:lnTo>
                  <a:lnTo>
                    <a:pt x="265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89470" y="0"/>
              <a:ext cx="6654496" cy="5143447"/>
            </a:xfrm>
            <a:custGeom>
              <a:avLst/>
              <a:gdLst/>
              <a:ahLst/>
              <a:cxnLst/>
              <a:rect l="l" t="t" r="r" b="b"/>
              <a:pathLst>
                <a:path w="63579" h="49142" extrusionOk="0">
                  <a:moveTo>
                    <a:pt x="45082" y="830"/>
                  </a:moveTo>
                  <a:lnTo>
                    <a:pt x="45127" y="887"/>
                  </a:lnTo>
                  <a:lnTo>
                    <a:pt x="45173" y="921"/>
                  </a:lnTo>
                  <a:lnTo>
                    <a:pt x="45230" y="956"/>
                  </a:lnTo>
                  <a:lnTo>
                    <a:pt x="45366" y="956"/>
                  </a:lnTo>
                  <a:lnTo>
                    <a:pt x="45423" y="921"/>
                  </a:lnTo>
                  <a:lnTo>
                    <a:pt x="45480" y="887"/>
                  </a:lnTo>
                  <a:lnTo>
                    <a:pt x="45514" y="842"/>
                  </a:lnTo>
                  <a:lnTo>
                    <a:pt x="47459" y="1957"/>
                  </a:lnTo>
                  <a:lnTo>
                    <a:pt x="47448" y="2002"/>
                  </a:lnTo>
                  <a:lnTo>
                    <a:pt x="47448" y="2048"/>
                  </a:lnTo>
                  <a:lnTo>
                    <a:pt x="47448" y="2093"/>
                  </a:lnTo>
                  <a:lnTo>
                    <a:pt x="47459" y="2139"/>
                  </a:lnTo>
                  <a:lnTo>
                    <a:pt x="47482" y="2173"/>
                  </a:lnTo>
                  <a:lnTo>
                    <a:pt x="47505" y="2207"/>
                  </a:lnTo>
                  <a:lnTo>
                    <a:pt x="47527" y="2230"/>
                  </a:lnTo>
                  <a:lnTo>
                    <a:pt x="47562" y="2252"/>
                  </a:lnTo>
                  <a:lnTo>
                    <a:pt x="47607" y="2264"/>
                  </a:lnTo>
                  <a:lnTo>
                    <a:pt x="47641" y="2275"/>
                  </a:lnTo>
                  <a:lnTo>
                    <a:pt x="47641" y="4573"/>
                  </a:lnTo>
                  <a:lnTo>
                    <a:pt x="47596" y="4573"/>
                  </a:lnTo>
                  <a:lnTo>
                    <a:pt x="47562" y="4596"/>
                  </a:lnTo>
                  <a:lnTo>
                    <a:pt x="47527" y="4618"/>
                  </a:lnTo>
                  <a:lnTo>
                    <a:pt x="47493" y="4653"/>
                  </a:lnTo>
                  <a:lnTo>
                    <a:pt x="47459" y="4687"/>
                  </a:lnTo>
                  <a:lnTo>
                    <a:pt x="47448" y="4721"/>
                  </a:lnTo>
                  <a:lnTo>
                    <a:pt x="47436" y="4766"/>
                  </a:lnTo>
                  <a:lnTo>
                    <a:pt x="47425" y="4812"/>
                  </a:lnTo>
                  <a:lnTo>
                    <a:pt x="47436" y="4857"/>
                  </a:lnTo>
                  <a:lnTo>
                    <a:pt x="47448" y="4891"/>
                  </a:lnTo>
                  <a:lnTo>
                    <a:pt x="45503" y="6018"/>
                  </a:lnTo>
                  <a:lnTo>
                    <a:pt x="45468" y="5972"/>
                  </a:lnTo>
                  <a:lnTo>
                    <a:pt x="45423" y="5938"/>
                  </a:lnTo>
                  <a:lnTo>
                    <a:pt x="45366" y="5915"/>
                  </a:lnTo>
                  <a:lnTo>
                    <a:pt x="45298" y="5904"/>
                  </a:lnTo>
                  <a:lnTo>
                    <a:pt x="45241" y="5915"/>
                  </a:lnTo>
                  <a:lnTo>
                    <a:pt x="45184" y="5938"/>
                  </a:lnTo>
                  <a:lnTo>
                    <a:pt x="45139" y="5972"/>
                  </a:lnTo>
                  <a:lnTo>
                    <a:pt x="45093" y="6018"/>
                  </a:lnTo>
                  <a:lnTo>
                    <a:pt x="43159" y="4891"/>
                  </a:lnTo>
                  <a:lnTo>
                    <a:pt x="43171" y="4857"/>
                  </a:lnTo>
                  <a:lnTo>
                    <a:pt x="43171" y="4812"/>
                  </a:lnTo>
                  <a:lnTo>
                    <a:pt x="43171" y="4766"/>
                  </a:lnTo>
                  <a:lnTo>
                    <a:pt x="43159" y="4721"/>
                  </a:lnTo>
                  <a:lnTo>
                    <a:pt x="43136" y="4687"/>
                  </a:lnTo>
                  <a:lnTo>
                    <a:pt x="43114" y="4641"/>
                  </a:lnTo>
                  <a:lnTo>
                    <a:pt x="43080" y="4618"/>
                  </a:lnTo>
                  <a:lnTo>
                    <a:pt x="43034" y="4596"/>
                  </a:lnTo>
                  <a:lnTo>
                    <a:pt x="43000" y="4584"/>
                  </a:lnTo>
                  <a:lnTo>
                    <a:pt x="42954" y="4573"/>
                  </a:lnTo>
                  <a:lnTo>
                    <a:pt x="42954" y="2275"/>
                  </a:lnTo>
                  <a:lnTo>
                    <a:pt x="42989" y="2264"/>
                  </a:lnTo>
                  <a:lnTo>
                    <a:pt x="43034" y="2252"/>
                  </a:lnTo>
                  <a:lnTo>
                    <a:pt x="43068" y="2230"/>
                  </a:lnTo>
                  <a:lnTo>
                    <a:pt x="43091" y="2207"/>
                  </a:lnTo>
                  <a:lnTo>
                    <a:pt x="43125" y="2173"/>
                  </a:lnTo>
                  <a:lnTo>
                    <a:pt x="43136" y="2139"/>
                  </a:lnTo>
                  <a:lnTo>
                    <a:pt x="43148" y="2093"/>
                  </a:lnTo>
                  <a:lnTo>
                    <a:pt x="43159" y="2048"/>
                  </a:lnTo>
                  <a:lnTo>
                    <a:pt x="43148" y="2002"/>
                  </a:lnTo>
                  <a:lnTo>
                    <a:pt x="43136" y="1957"/>
                  </a:lnTo>
                  <a:lnTo>
                    <a:pt x="45082" y="830"/>
                  </a:lnTo>
                  <a:close/>
                  <a:moveTo>
                    <a:pt x="40736" y="808"/>
                  </a:moveTo>
                  <a:lnTo>
                    <a:pt x="42727" y="1968"/>
                  </a:lnTo>
                  <a:lnTo>
                    <a:pt x="42716" y="2002"/>
                  </a:lnTo>
                  <a:lnTo>
                    <a:pt x="42704" y="2048"/>
                  </a:lnTo>
                  <a:lnTo>
                    <a:pt x="42716" y="2093"/>
                  </a:lnTo>
                  <a:lnTo>
                    <a:pt x="42727" y="2139"/>
                  </a:lnTo>
                  <a:lnTo>
                    <a:pt x="42738" y="2173"/>
                  </a:lnTo>
                  <a:lnTo>
                    <a:pt x="42761" y="2207"/>
                  </a:lnTo>
                  <a:lnTo>
                    <a:pt x="42795" y="2230"/>
                  </a:lnTo>
                  <a:lnTo>
                    <a:pt x="42829" y="2252"/>
                  </a:lnTo>
                  <a:lnTo>
                    <a:pt x="42863" y="2264"/>
                  </a:lnTo>
                  <a:lnTo>
                    <a:pt x="42909" y="2275"/>
                  </a:lnTo>
                  <a:lnTo>
                    <a:pt x="42909" y="4573"/>
                  </a:lnTo>
                  <a:lnTo>
                    <a:pt x="42863" y="4584"/>
                  </a:lnTo>
                  <a:lnTo>
                    <a:pt x="42818" y="4596"/>
                  </a:lnTo>
                  <a:lnTo>
                    <a:pt x="42784" y="4618"/>
                  </a:lnTo>
                  <a:lnTo>
                    <a:pt x="42750" y="4653"/>
                  </a:lnTo>
                  <a:lnTo>
                    <a:pt x="42727" y="4687"/>
                  </a:lnTo>
                  <a:lnTo>
                    <a:pt x="42704" y="4721"/>
                  </a:lnTo>
                  <a:lnTo>
                    <a:pt x="42693" y="4766"/>
                  </a:lnTo>
                  <a:lnTo>
                    <a:pt x="42693" y="4812"/>
                  </a:lnTo>
                  <a:lnTo>
                    <a:pt x="42693" y="4857"/>
                  </a:lnTo>
                  <a:lnTo>
                    <a:pt x="42704" y="4891"/>
                  </a:lnTo>
                  <a:lnTo>
                    <a:pt x="40736" y="6029"/>
                  </a:lnTo>
                  <a:lnTo>
                    <a:pt x="40702" y="5995"/>
                  </a:lnTo>
                  <a:lnTo>
                    <a:pt x="40657" y="5972"/>
                  </a:lnTo>
                  <a:lnTo>
                    <a:pt x="40611" y="5949"/>
                  </a:lnTo>
                  <a:lnTo>
                    <a:pt x="40566" y="5938"/>
                  </a:lnTo>
                  <a:lnTo>
                    <a:pt x="40509" y="5949"/>
                  </a:lnTo>
                  <a:lnTo>
                    <a:pt x="40463" y="5972"/>
                  </a:lnTo>
                  <a:lnTo>
                    <a:pt x="40418" y="5995"/>
                  </a:lnTo>
                  <a:lnTo>
                    <a:pt x="40384" y="6029"/>
                  </a:lnTo>
                  <a:lnTo>
                    <a:pt x="38416" y="4891"/>
                  </a:lnTo>
                  <a:lnTo>
                    <a:pt x="38427" y="4857"/>
                  </a:lnTo>
                  <a:lnTo>
                    <a:pt x="38427" y="4812"/>
                  </a:lnTo>
                  <a:lnTo>
                    <a:pt x="38427" y="4766"/>
                  </a:lnTo>
                  <a:lnTo>
                    <a:pt x="38416" y="4721"/>
                  </a:lnTo>
                  <a:lnTo>
                    <a:pt x="38393" y="4687"/>
                  </a:lnTo>
                  <a:lnTo>
                    <a:pt x="38370" y="4653"/>
                  </a:lnTo>
                  <a:lnTo>
                    <a:pt x="38336" y="4618"/>
                  </a:lnTo>
                  <a:lnTo>
                    <a:pt x="38291" y="4596"/>
                  </a:lnTo>
                  <a:lnTo>
                    <a:pt x="38256" y="4584"/>
                  </a:lnTo>
                  <a:lnTo>
                    <a:pt x="38211" y="4573"/>
                  </a:lnTo>
                  <a:lnTo>
                    <a:pt x="38211" y="2286"/>
                  </a:lnTo>
                  <a:lnTo>
                    <a:pt x="38256" y="2286"/>
                  </a:lnTo>
                  <a:lnTo>
                    <a:pt x="38291" y="2264"/>
                  </a:lnTo>
                  <a:lnTo>
                    <a:pt x="38336" y="2241"/>
                  </a:lnTo>
                  <a:lnTo>
                    <a:pt x="38370" y="2218"/>
                  </a:lnTo>
                  <a:lnTo>
                    <a:pt x="38393" y="2184"/>
                  </a:lnTo>
                  <a:lnTo>
                    <a:pt x="38416" y="2139"/>
                  </a:lnTo>
                  <a:lnTo>
                    <a:pt x="38427" y="2104"/>
                  </a:lnTo>
                  <a:lnTo>
                    <a:pt x="38427" y="2048"/>
                  </a:lnTo>
                  <a:lnTo>
                    <a:pt x="38427" y="2002"/>
                  </a:lnTo>
                  <a:lnTo>
                    <a:pt x="38404" y="1957"/>
                  </a:lnTo>
                  <a:lnTo>
                    <a:pt x="40395" y="808"/>
                  </a:lnTo>
                  <a:lnTo>
                    <a:pt x="40418" y="842"/>
                  </a:lnTo>
                  <a:lnTo>
                    <a:pt x="40463" y="876"/>
                  </a:lnTo>
                  <a:lnTo>
                    <a:pt x="40509" y="899"/>
                  </a:lnTo>
                  <a:lnTo>
                    <a:pt x="40566" y="910"/>
                  </a:lnTo>
                  <a:lnTo>
                    <a:pt x="40611" y="899"/>
                  </a:lnTo>
                  <a:lnTo>
                    <a:pt x="40657" y="876"/>
                  </a:lnTo>
                  <a:lnTo>
                    <a:pt x="40702" y="853"/>
                  </a:lnTo>
                  <a:lnTo>
                    <a:pt x="40736" y="808"/>
                  </a:lnTo>
                  <a:close/>
                  <a:moveTo>
                    <a:pt x="35981" y="808"/>
                  </a:moveTo>
                  <a:lnTo>
                    <a:pt x="37972" y="1957"/>
                  </a:lnTo>
                  <a:lnTo>
                    <a:pt x="37961" y="2002"/>
                  </a:lnTo>
                  <a:lnTo>
                    <a:pt x="37949" y="2048"/>
                  </a:lnTo>
                  <a:lnTo>
                    <a:pt x="37961" y="2093"/>
                  </a:lnTo>
                  <a:lnTo>
                    <a:pt x="37972" y="2139"/>
                  </a:lnTo>
                  <a:lnTo>
                    <a:pt x="37995" y="2173"/>
                  </a:lnTo>
                  <a:lnTo>
                    <a:pt x="38018" y="2207"/>
                  </a:lnTo>
                  <a:lnTo>
                    <a:pt x="38040" y="2241"/>
                  </a:lnTo>
                  <a:lnTo>
                    <a:pt x="38086" y="2264"/>
                  </a:lnTo>
                  <a:lnTo>
                    <a:pt x="38120" y="2275"/>
                  </a:lnTo>
                  <a:lnTo>
                    <a:pt x="38165" y="2286"/>
                  </a:lnTo>
                  <a:lnTo>
                    <a:pt x="38165" y="4573"/>
                  </a:lnTo>
                  <a:lnTo>
                    <a:pt x="38120" y="4584"/>
                  </a:lnTo>
                  <a:lnTo>
                    <a:pt x="38086" y="4607"/>
                  </a:lnTo>
                  <a:lnTo>
                    <a:pt x="38040" y="4630"/>
                  </a:lnTo>
                  <a:lnTo>
                    <a:pt x="38018" y="4653"/>
                  </a:lnTo>
                  <a:lnTo>
                    <a:pt x="37995" y="4687"/>
                  </a:lnTo>
                  <a:lnTo>
                    <a:pt x="37972" y="4721"/>
                  </a:lnTo>
                  <a:lnTo>
                    <a:pt x="37961" y="4766"/>
                  </a:lnTo>
                  <a:lnTo>
                    <a:pt x="37949" y="4812"/>
                  </a:lnTo>
                  <a:lnTo>
                    <a:pt x="37961" y="4846"/>
                  </a:lnTo>
                  <a:lnTo>
                    <a:pt x="37972" y="4891"/>
                  </a:lnTo>
                  <a:lnTo>
                    <a:pt x="35959" y="6052"/>
                  </a:lnTo>
                  <a:lnTo>
                    <a:pt x="35924" y="6029"/>
                  </a:lnTo>
                  <a:lnTo>
                    <a:pt x="35902" y="6006"/>
                  </a:lnTo>
                  <a:lnTo>
                    <a:pt x="35856" y="5995"/>
                  </a:lnTo>
                  <a:lnTo>
                    <a:pt x="35822" y="5983"/>
                  </a:lnTo>
                  <a:lnTo>
                    <a:pt x="35777" y="5995"/>
                  </a:lnTo>
                  <a:lnTo>
                    <a:pt x="35742" y="6006"/>
                  </a:lnTo>
                  <a:lnTo>
                    <a:pt x="35708" y="6029"/>
                  </a:lnTo>
                  <a:lnTo>
                    <a:pt x="35686" y="6052"/>
                  </a:lnTo>
                  <a:lnTo>
                    <a:pt x="33672" y="4891"/>
                  </a:lnTo>
                  <a:lnTo>
                    <a:pt x="33684" y="4857"/>
                  </a:lnTo>
                  <a:lnTo>
                    <a:pt x="33684" y="4812"/>
                  </a:lnTo>
                  <a:lnTo>
                    <a:pt x="33684" y="4766"/>
                  </a:lnTo>
                  <a:lnTo>
                    <a:pt x="33672" y="4721"/>
                  </a:lnTo>
                  <a:lnTo>
                    <a:pt x="33649" y="4687"/>
                  </a:lnTo>
                  <a:lnTo>
                    <a:pt x="33627" y="4653"/>
                  </a:lnTo>
                  <a:lnTo>
                    <a:pt x="33593" y="4618"/>
                  </a:lnTo>
                  <a:lnTo>
                    <a:pt x="33558" y="4596"/>
                  </a:lnTo>
                  <a:lnTo>
                    <a:pt x="33513" y="4584"/>
                  </a:lnTo>
                  <a:lnTo>
                    <a:pt x="33467" y="4573"/>
                  </a:lnTo>
                  <a:lnTo>
                    <a:pt x="33467" y="2230"/>
                  </a:lnTo>
                  <a:lnTo>
                    <a:pt x="33524" y="2207"/>
                  </a:lnTo>
                  <a:lnTo>
                    <a:pt x="33581" y="2173"/>
                  </a:lnTo>
                  <a:lnTo>
                    <a:pt x="33615" y="2116"/>
                  </a:lnTo>
                  <a:lnTo>
                    <a:pt x="33627" y="2048"/>
                  </a:lnTo>
                  <a:lnTo>
                    <a:pt x="33615" y="2013"/>
                  </a:lnTo>
                  <a:lnTo>
                    <a:pt x="33604" y="1979"/>
                  </a:lnTo>
                  <a:lnTo>
                    <a:pt x="35663" y="808"/>
                  </a:lnTo>
                  <a:lnTo>
                    <a:pt x="35686" y="842"/>
                  </a:lnTo>
                  <a:lnTo>
                    <a:pt x="35731" y="865"/>
                  </a:lnTo>
                  <a:lnTo>
                    <a:pt x="35777" y="887"/>
                  </a:lnTo>
                  <a:lnTo>
                    <a:pt x="35822" y="899"/>
                  </a:lnTo>
                  <a:lnTo>
                    <a:pt x="35868" y="887"/>
                  </a:lnTo>
                  <a:lnTo>
                    <a:pt x="35913" y="876"/>
                  </a:lnTo>
                  <a:lnTo>
                    <a:pt x="35947" y="842"/>
                  </a:lnTo>
                  <a:lnTo>
                    <a:pt x="35981" y="808"/>
                  </a:lnTo>
                  <a:close/>
                  <a:moveTo>
                    <a:pt x="47880" y="4937"/>
                  </a:moveTo>
                  <a:lnTo>
                    <a:pt x="49882" y="6097"/>
                  </a:lnTo>
                  <a:lnTo>
                    <a:pt x="49859" y="6154"/>
                  </a:lnTo>
                  <a:lnTo>
                    <a:pt x="49871" y="6222"/>
                  </a:lnTo>
                  <a:lnTo>
                    <a:pt x="49905" y="6268"/>
                  </a:lnTo>
                  <a:lnTo>
                    <a:pt x="49962" y="6313"/>
                  </a:lnTo>
                  <a:lnTo>
                    <a:pt x="50019" y="6336"/>
                  </a:lnTo>
                  <a:lnTo>
                    <a:pt x="50019" y="8668"/>
                  </a:lnTo>
                  <a:lnTo>
                    <a:pt x="49973" y="8679"/>
                  </a:lnTo>
                  <a:lnTo>
                    <a:pt x="49928" y="8691"/>
                  </a:lnTo>
                  <a:lnTo>
                    <a:pt x="49893" y="8725"/>
                  </a:lnTo>
                  <a:lnTo>
                    <a:pt x="49859" y="8748"/>
                  </a:lnTo>
                  <a:lnTo>
                    <a:pt x="49837" y="8782"/>
                  </a:lnTo>
                  <a:lnTo>
                    <a:pt x="49814" y="8827"/>
                  </a:lnTo>
                  <a:lnTo>
                    <a:pt x="49802" y="8873"/>
                  </a:lnTo>
                  <a:lnTo>
                    <a:pt x="49791" y="8918"/>
                  </a:lnTo>
                  <a:lnTo>
                    <a:pt x="49802" y="8964"/>
                  </a:lnTo>
                  <a:lnTo>
                    <a:pt x="49814" y="8998"/>
                  </a:lnTo>
                  <a:lnTo>
                    <a:pt x="47891" y="10113"/>
                  </a:lnTo>
                  <a:lnTo>
                    <a:pt x="47846" y="10067"/>
                  </a:lnTo>
                  <a:lnTo>
                    <a:pt x="47800" y="10033"/>
                  </a:lnTo>
                  <a:lnTo>
                    <a:pt x="47732" y="10010"/>
                  </a:lnTo>
                  <a:lnTo>
                    <a:pt x="47675" y="9999"/>
                  </a:lnTo>
                  <a:lnTo>
                    <a:pt x="47607" y="10010"/>
                  </a:lnTo>
                  <a:lnTo>
                    <a:pt x="47550" y="10033"/>
                  </a:lnTo>
                  <a:lnTo>
                    <a:pt x="47493" y="10067"/>
                  </a:lnTo>
                  <a:lnTo>
                    <a:pt x="47448" y="10113"/>
                  </a:lnTo>
                  <a:lnTo>
                    <a:pt x="45480" y="8975"/>
                  </a:lnTo>
                  <a:lnTo>
                    <a:pt x="45491" y="8918"/>
                  </a:lnTo>
                  <a:lnTo>
                    <a:pt x="45491" y="8873"/>
                  </a:lnTo>
                  <a:lnTo>
                    <a:pt x="45480" y="8839"/>
                  </a:lnTo>
                  <a:lnTo>
                    <a:pt x="45446" y="8782"/>
                  </a:lnTo>
                  <a:lnTo>
                    <a:pt x="45389" y="8748"/>
                  </a:lnTo>
                  <a:lnTo>
                    <a:pt x="45321" y="8725"/>
                  </a:lnTo>
                  <a:lnTo>
                    <a:pt x="45321" y="6404"/>
                  </a:lnTo>
                  <a:lnTo>
                    <a:pt x="45366" y="6404"/>
                  </a:lnTo>
                  <a:lnTo>
                    <a:pt x="45412" y="6382"/>
                  </a:lnTo>
                  <a:lnTo>
                    <a:pt x="45446" y="6359"/>
                  </a:lnTo>
                  <a:lnTo>
                    <a:pt x="45491" y="6325"/>
                  </a:lnTo>
                  <a:lnTo>
                    <a:pt x="45514" y="6291"/>
                  </a:lnTo>
                  <a:lnTo>
                    <a:pt x="45537" y="6256"/>
                  </a:lnTo>
                  <a:lnTo>
                    <a:pt x="45548" y="6211"/>
                  </a:lnTo>
                  <a:lnTo>
                    <a:pt x="45548" y="6154"/>
                  </a:lnTo>
                  <a:lnTo>
                    <a:pt x="45548" y="6097"/>
                  </a:lnTo>
                  <a:lnTo>
                    <a:pt x="45525" y="6052"/>
                  </a:lnTo>
                  <a:lnTo>
                    <a:pt x="47459" y="4937"/>
                  </a:lnTo>
                  <a:lnTo>
                    <a:pt x="47505" y="4982"/>
                  </a:lnTo>
                  <a:lnTo>
                    <a:pt x="47550" y="5028"/>
                  </a:lnTo>
                  <a:lnTo>
                    <a:pt x="47607" y="5051"/>
                  </a:lnTo>
                  <a:lnTo>
                    <a:pt x="47732" y="5051"/>
                  </a:lnTo>
                  <a:lnTo>
                    <a:pt x="47789" y="5028"/>
                  </a:lnTo>
                  <a:lnTo>
                    <a:pt x="47846" y="4982"/>
                  </a:lnTo>
                  <a:lnTo>
                    <a:pt x="47880" y="4937"/>
                  </a:lnTo>
                  <a:close/>
                  <a:moveTo>
                    <a:pt x="43136" y="4937"/>
                  </a:moveTo>
                  <a:lnTo>
                    <a:pt x="45070" y="6052"/>
                  </a:lnTo>
                  <a:lnTo>
                    <a:pt x="45059" y="6109"/>
                  </a:lnTo>
                  <a:lnTo>
                    <a:pt x="45048" y="6154"/>
                  </a:lnTo>
                  <a:lnTo>
                    <a:pt x="45059" y="6200"/>
                  </a:lnTo>
                  <a:lnTo>
                    <a:pt x="45070" y="6245"/>
                  </a:lnTo>
                  <a:lnTo>
                    <a:pt x="45093" y="6291"/>
                  </a:lnTo>
                  <a:lnTo>
                    <a:pt x="45116" y="6325"/>
                  </a:lnTo>
                  <a:lnTo>
                    <a:pt x="45150" y="6359"/>
                  </a:lnTo>
                  <a:lnTo>
                    <a:pt x="45184" y="6382"/>
                  </a:lnTo>
                  <a:lnTo>
                    <a:pt x="45230" y="6393"/>
                  </a:lnTo>
                  <a:lnTo>
                    <a:pt x="45275" y="6404"/>
                  </a:lnTo>
                  <a:lnTo>
                    <a:pt x="45275" y="8725"/>
                  </a:lnTo>
                  <a:lnTo>
                    <a:pt x="45207" y="8748"/>
                  </a:lnTo>
                  <a:lnTo>
                    <a:pt x="45161" y="8793"/>
                  </a:lnTo>
                  <a:lnTo>
                    <a:pt x="45127" y="8850"/>
                  </a:lnTo>
                  <a:lnTo>
                    <a:pt x="45104" y="8918"/>
                  </a:lnTo>
                  <a:lnTo>
                    <a:pt x="45116" y="8975"/>
                  </a:lnTo>
                  <a:lnTo>
                    <a:pt x="43102" y="10135"/>
                  </a:lnTo>
                  <a:lnTo>
                    <a:pt x="43068" y="10101"/>
                  </a:lnTo>
                  <a:lnTo>
                    <a:pt x="43023" y="10079"/>
                  </a:lnTo>
                  <a:lnTo>
                    <a:pt x="42977" y="10056"/>
                  </a:lnTo>
                  <a:lnTo>
                    <a:pt x="42875" y="10056"/>
                  </a:lnTo>
                  <a:lnTo>
                    <a:pt x="42829" y="10079"/>
                  </a:lnTo>
                  <a:lnTo>
                    <a:pt x="42795" y="10101"/>
                  </a:lnTo>
                  <a:lnTo>
                    <a:pt x="42761" y="10147"/>
                  </a:lnTo>
                  <a:lnTo>
                    <a:pt x="40725" y="8964"/>
                  </a:lnTo>
                  <a:lnTo>
                    <a:pt x="40736" y="8918"/>
                  </a:lnTo>
                  <a:lnTo>
                    <a:pt x="40725" y="8850"/>
                  </a:lnTo>
                  <a:lnTo>
                    <a:pt x="40691" y="8793"/>
                  </a:lnTo>
                  <a:lnTo>
                    <a:pt x="40645" y="8759"/>
                  </a:lnTo>
                  <a:lnTo>
                    <a:pt x="40577" y="8736"/>
                  </a:lnTo>
                  <a:lnTo>
                    <a:pt x="40577" y="6370"/>
                  </a:lnTo>
                  <a:lnTo>
                    <a:pt x="40623" y="6359"/>
                  </a:lnTo>
                  <a:lnTo>
                    <a:pt x="40657" y="6347"/>
                  </a:lnTo>
                  <a:lnTo>
                    <a:pt x="40691" y="6325"/>
                  </a:lnTo>
                  <a:lnTo>
                    <a:pt x="40725" y="6302"/>
                  </a:lnTo>
                  <a:lnTo>
                    <a:pt x="40748" y="6268"/>
                  </a:lnTo>
                  <a:lnTo>
                    <a:pt x="40759" y="6234"/>
                  </a:lnTo>
                  <a:lnTo>
                    <a:pt x="40770" y="6200"/>
                  </a:lnTo>
                  <a:lnTo>
                    <a:pt x="40782" y="6154"/>
                  </a:lnTo>
                  <a:lnTo>
                    <a:pt x="40770" y="6109"/>
                  </a:lnTo>
                  <a:lnTo>
                    <a:pt x="40759" y="6074"/>
                  </a:lnTo>
                  <a:lnTo>
                    <a:pt x="42727" y="4937"/>
                  </a:lnTo>
                  <a:lnTo>
                    <a:pt x="42761" y="4982"/>
                  </a:lnTo>
                  <a:lnTo>
                    <a:pt x="42807" y="5017"/>
                  </a:lnTo>
                  <a:lnTo>
                    <a:pt x="42863" y="5039"/>
                  </a:lnTo>
                  <a:lnTo>
                    <a:pt x="42932" y="5051"/>
                  </a:lnTo>
                  <a:lnTo>
                    <a:pt x="42989" y="5039"/>
                  </a:lnTo>
                  <a:lnTo>
                    <a:pt x="43045" y="5017"/>
                  </a:lnTo>
                  <a:lnTo>
                    <a:pt x="43102" y="4982"/>
                  </a:lnTo>
                  <a:lnTo>
                    <a:pt x="43136" y="4937"/>
                  </a:lnTo>
                  <a:close/>
                  <a:moveTo>
                    <a:pt x="57344" y="4926"/>
                  </a:moveTo>
                  <a:lnTo>
                    <a:pt x="59335" y="6074"/>
                  </a:lnTo>
                  <a:lnTo>
                    <a:pt x="59324" y="6120"/>
                  </a:lnTo>
                  <a:lnTo>
                    <a:pt x="59312" y="6154"/>
                  </a:lnTo>
                  <a:lnTo>
                    <a:pt x="59324" y="6200"/>
                  </a:lnTo>
                  <a:lnTo>
                    <a:pt x="59335" y="6234"/>
                  </a:lnTo>
                  <a:lnTo>
                    <a:pt x="59369" y="6291"/>
                  </a:lnTo>
                  <a:lnTo>
                    <a:pt x="59426" y="6336"/>
                  </a:lnTo>
                  <a:lnTo>
                    <a:pt x="59460" y="6347"/>
                  </a:lnTo>
                  <a:lnTo>
                    <a:pt x="59494" y="6359"/>
                  </a:lnTo>
                  <a:lnTo>
                    <a:pt x="59494" y="8714"/>
                  </a:lnTo>
                  <a:lnTo>
                    <a:pt x="59460" y="8725"/>
                  </a:lnTo>
                  <a:lnTo>
                    <a:pt x="59426" y="8736"/>
                  </a:lnTo>
                  <a:lnTo>
                    <a:pt x="59369" y="8782"/>
                  </a:lnTo>
                  <a:lnTo>
                    <a:pt x="59335" y="8839"/>
                  </a:lnTo>
                  <a:lnTo>
                    <a:pt x="59324" y="8873"/>
                  </a:lnTo>
                  <a:lnTo>
                    <a:pt x="59312" y="8918"/>
                  </a:lnTo>
                  <a:lnTo>
                    <a:pt x="59324" y="8987"/>
                  </a:lnTo>
                  <a:lnTo>
                    <a:pt x="57310" y="10147"/>
                  </a:lnTo>
                  <a:lnTo>
                    <a:pt x="57287" y="10113"/>
                  </a:lnTo>
                  <a:lnTo>
                    <a:pt x="57242" y="10079"/>
                  </a:lnTo>
                  <a:lnTo>
                    <a:pt x="57196" y="10067"/>
                  </a:lnTo>
                  <a:lnTo>
                    <a:pt x="57151" y="10056"/>
                  </a:lnTo>
                  <a:lnTo>
                    <a:pt x="57105" y="10067"/>
                  </a:lnTo>
                  <a:lnTo>
                    <a:pt x="57060" y="10079"/>
                  </a:lnTo>
                  <a:lnTo>
                    <a:pt x="57014" y="10113"/>
                  </a:lnTo>
                  <a:lnTo>
                    <a:pt x="56992" y="10147"/>
                  </a:lnTo>
                  <a:lnTo>
                    <a:pt x="55024" y="9009"/>
                  </a:lnTo>
                  <a:lnTo>
                    <a:pt x="55035" y="8964"/>
                  </a:lnTo>
                  <a:lnTo>
                    <a:pt x="55035" y="8918"/>
                  </a:lnTo>
                  <a:lnTo>
                    <a:pt x="55035" y="8861"/>
                  </a:lnTo>
                  <a:lnTo>
                    <a:pt x="55024" y="8816"/>
                  </a:lnTo>
                  <a:lnTo>
                    <a:pt x="55001" y="8782"/>
                  </a:lnTo>
                  <a:lnTo>
                    <a:pt x="54967" y="8736"/>
                  </a:lnTo>
                  <a:lnTo>
                    <a:pt x="54933" y="8714"/>
                  </a:lnTo>
                  <a:lnTo>
                    <a:pt x="54899" y="8691"/>
                  </a:lnTo>
                  <a:lnTo>
                    <a:pt x="54853" y="8668"/>
                  </a:lnTo>
                  <a:lnTo>
                    <a:pt x="54808" y="8657"/>
                  </a:lnTo>
                  <a:lnTo>
                    <a:pt x="54808" y="6404"/>
                  </a:lnTo>
                  <a:lnTo>
                    <a:pt x="54853" y="6393"/>
                  </a:lnTo>
                  <a:lnTo>
                    <a:pt x="54887" y="6382"/>
                  </a:lnTo>
                  <a:lnTo>
                    <a:pt x="54933" y="6347"/>
                  </a:lnTo>
                  <a:lnTo>
                    <a:pt x="54967" y="6325"/>
                  </a:lnTo>
                  <a:lnTo>
                    <a:pt x="54990" y="6291"/>
                  </a:lnTo>
                  <a:lnTo>
                    <a:pt x="55012" y="6245"/>
                  </a:lnTo>
                  <a:lnTo>
                    <a:pt x="55024" y="6200"/>
                  </a:lnTo>
                  <a:lnTo>
                    <a:pt x="55024" y="6154"/>
                  </a:lnTo>
                  <a:lnTo>
                    <a:pt x="55024" y="6109"/>
                  </a:lnTo>
                  <a:lnTo>
                    <a:pt x="55001" y="6052"/>
                  </a:lnTo>
                  <a:lnTo>
                    <a:pt x="56958" y="4926"/>
                  </a:lnTo>
                  <a:lnTo>
                    <a:pt x="56992" y="4971"/>
                  </a:lnTo>
                  <a:lnTo>
                    <a:pt x="57037" y="5005"/>
                  </a:lnTo>
                  <a:lnTo>
                    <a:pt x="57094" y="5028"/>
                  </a:lnTo>
                  <a:lnTo>
                    <a:pt x="57151" y="5039"/>
                  </a:lnTo>
                  <a:lnTo>
                    <a:pt x="57208" y="5028"/>
                  </a:lnTo>
                  <a:lnTo>
                    <a:pt x="57265" y="5005"/>
                  </a:lnTo>
                  <a:lnTo>
                    <a:pt x="57310" y="4971"/>
                  </a:lnTo>
                  <a:lnTo>
                    <a:pt x="57344" y="4926"/>
                  </a:lnTo>
                  <a:close/>
                  <a:moveTo>
                    <a:pt x="54569" y="9043"/>
                  </a:moveTo>
                  <a:lnTo>
                    <a:pt x="54603" y="9100"/>
                  </a:lnTo>
                  <a:lnTo>
                    <a:pt x="54660" y="9134"/>
                  </a:lnTo>
                  <a:lnTo>
                    <a:pt x="54717" y="9157"/>
                  </a:lnTo>
                  <a:lnTo>
                    <a:pt x="54785" y="9169"/>
                  </a:lnTo>
                  <a:lnTo>
                    <a:pt x="54853" y="9157"/>
                  </a:lnTo>
                  <a:lnTo>
                    <a:pt x="54910" y="9134"/>
                  </a:lnTo>
                  <a:lnTo>
                    <a:pt x="54956" y="9100"/>
                  </a:lnTo>
                  <a:lnTo>
                    <a:pt x="55001" y="9055"/>
                  </a:lnTo>
                  <a:lnTo>
                    <a:pt x="56969" y="10181"/>
                  </a:lnTo>
                  <a:lnTo>
                    <a:pt x="56958" y="10226"/>
                  </a:lnTo>
                  <a:lnTo>
                    <a:pt x="56946" y="10261"/>
                  </a:lnTo>
                  <a:lnTo>
                    <a:pt x="56958" y="10306"/>
                  </a:lnTo>
                  <a:lnTo>
                    <a:pt x="56958" y="10340"/>
                  </a:lnTo>
                  <a:lnTo>
                    <a:pt x="57003" y="10397"/>
                  </a:lnTo>
                  <a:lnTo>
                    <a:pt x="57060" y="10443"/>
                  </a:lnTo>
                  <a:lnTo>
                    <a:pt x="57128" y="10465"/>
                  </a:lnTo>
                  <a:lnTo>
                    <a:pt x="57128" y="12752"/>
                  </a:lnTo>
                  <a:lnTo>
                    <a:pt x="57083" y="12763"/>
                  </a:lnTo>
                  <a:lnTo>
                    <a:pt x="57037" y="12786"/>
                  </a:lnTo>
                  <a:lnTo>
                    <a:pt x="56992" y="12809"/>
                  </a:lnTo>
                  <a:lnTo>
                    <a:pt x="56958" y="12843"/>
                  </a:lnTo>
                  <a:lnTo>
                    <a:pt x="56923" y="12877"/>
                  </a:lnTo>
                  <a:lnTo>
                    <a:pt x="56901" y="12922"/>
                  </a:lnTo>
                  <a:lnTo>
                    <a:pt x="56889" y="12968"/>
                  </a:lnTo>
                  <a:lnTo>
                    <a:pt x="56889" y="13025"/>
                  </a:lnTo>
                  <a:lnTo>
                    <a:pt x="56889" y="13070"/>
                  </a:lnTo>
                  <a:lnTo>
                    <a:pt x="56901" y="13116"/>
                  </a:lnTo>
                  <a:lnTo>
                    <a:pt x="55001" y="14219"/>
                  </a:lnTo>
                  <a:lnTo>
                    <a:pt x="54956" y="14174"/>
                  </a:lnTo>
                  <a:lnTo>
                    <a:pt x="54910" y="14128"/>
                  </a:lnTo>
                  <a:lnTo>
                    <a:pt x="54853" y="14105"/>
                  </a:lnTo>
                  <a:lnTo>
                    <a:pt x="54717" y="14105"/>
                  </a:lnTo>
                  <a:lnTo>
                    <a:pt x="54660" y="14128"/>
                  </a:lnTo>
                  <a:lnTo>
                    <a:pt x="54603" y="14174"/>
                  </a:lnTo>
                  <a:lnTo>
                    <a:pt x="54557" y="14219"/>
                  </a:lnTo>
                  <a:lnTo>
                    <a:pt x="52635" y="13104"/>
                  </a:lnTo>
                  <a:lnTo>
                    <a:pt x="52646" y="13070"/>
                  </a:lnTo>
                  <a:lnTo>
                    <a:pt x="52646" y="13025"/>
                  </a:lnTo>
                  <a:lnTo>
                    <a:pt x="52646" y="12979"/>
                  </a:lnTo>
                  <a:lnTo>
                    <a:pt x="52635" y="12934"/>
                  </a:lnTo>
                  <a:lnTo>
                    <a:pt x="52612" y="12888"/>
                  </a:lnTo>
                  <a:lnTo>
                    <a:pt x="52589" y="12854"/>
                  </a:lnTo>
                  <a:lnTo>
                    <a:pt x="52555" y="12831"/>
                  </a:lnTo>
                  <a:lnTo>
                    <a:pt x="52521" y="12809"/>
                  </a:lnTo>
                  <a:lnTo>
                    <a:pt x="52476" y="12797"/>
                  </a:lnTo>
                  <a:lnTo>
                    <a:pt x="52430" y="12786"/>
                  </a:lnTo>
                  <a:lnTo>
                    <a:pt x="52430" y="10454"/>
                  </a:lnTo>
                  <a:lnTo>
                    <a:pt x="52498" y="10431"/>
                  </a:lnTo>
                  <a:lnTo>
                    <a:pt x="52555" y="10397"/>
                  </a:lnTo>
                  <a:lnTo>
                    <a:pt x="52589" y="10329"/>
                  </a:lnTo>
                  <a:lnTo>
                    <a:pt x="52601" y="10295"/>
                  </a:lnTo>
                  <a:lnTo>
                    <a:pt x="52601" y="10261"/>
                  </a:lnTo>
                  <a:lnTo>
                    <a:pt x="52601" y="10226"/>
                  </a:lnTo>
                  <a:lnTo>
                    <a:pt x="52589" y="10192"/>
                  </a:lnTo>
                  <a:lnTo>
                    <a:pt x="54569" y="9043"/>
                  </a:lnTo>
                  <a:close/>
                  <a:moveTo>
                    <a:pt x="59699" y="9021"/>
                  </a:moveTo>
                  <a:lnTo>
                    <a:pt x="61644" y="10147"/>
                  </a:lnTo>
                  <a:lnTo>
                    <a:pt x="61633" y="10204"/>
                  </a:lnTo>
                  <a:lnTo>
                    <a:pt x="61621" y="10261"/>
                  </a:lnTo>
                  <a:lnTo>
                    <a:pt x="61633" y="10317"/>
                  </a:lnTo>
                  <a:lnTo>
                    <a:pt x="61644" y="10363"/>
                  </a:lnTo>
                  <a:lnTo>
                    <a:pt x="61667" y="10408"/>
                  </a:lnTo>
                  <a:lnTo>
                    <a:pt x="61690" y="10443"/>
                  </a:lnTo>
                  <a:lnTo>
                    <a:pt x="61735" y="10477"/>
                  </a:lnTo>
                  <a:lnTo>
                    <a:pt x="61769" y="10499"/>
                  </a:lnTo>
                  <a:lnTo>
                    <a:pt x="61815" y="10522"/>
                  </a:lnTo>
                  <a:lnTo>
                    <a:pt x="61872" y="10534"/>
                  </a:lnTo>
                  <a:lnTo>
                    <a:pt x="61872" y="12854"/>
                  </a:lnTo>
                  <a:lnTo>
                    <a:pt x="61815" y="12877"/>
                  </a:lnTo>
                  <a:lnTo>
                    <a:pt x="61758" y="12911"/>
                  </a:lnTo>
                  <a:lnTo>
                    <a:pt x="61735" y="12957"/>
                  </a:lnTo>
                  <a:lnTo>
                    <a:pt x="61724" y="13025"/>
                  </a:lnTo>
                  <a:lnTo>
                    <a:pt x="61724" y="13070"/>
                  </a:lnTo>
                  <a:lnTo>
                    <a:pt x="59745" y="14219"/>
                  </a:lnTo>
                  <a:lnTo>
                    <a:pt x="59699" y="14174"/>
                  </a:lnTo>
                  <a:lnTo>
                    <a:pt x="59642" y="14140"/>
                  </a:lnTo>
                  <a:lnTo>
                    <a:pt x="59585" y="14117"/>
                  </a:lnTo>
                  <a:lnTo>
                    <a:pt x="59517" y="14105"/>
                  </a:lnTo>
                  <a:lnTo>
                    <a:pt x="59460" y="14117"/>
                  </a:lnTo>
                  <a:lnTo>
                    <a:pt x="59392" y="14140"/>
                  </a:lnTo>
                  <a:lnTo>
                    <a:pt x="59346" y="14174"/>
                  </a:lnTo>
                  <a:lnTo>
                    <a:pt x="59301" y="14219"/>
                  </a:lnTo>
                  <a:lnTo>
                    <a:pt x="57401" y="13116"/>
                  </a:lnTo>
                  <a:lnTo>
                    <a:pt x="57413" y="13070"/>
                  </a:lnTo>
                  <a:lnTo>
                    <a:pt x="57413" y="13025"/>
                  </a:lnTo>
                  <a:lnTo>
                    <a:pt x="57413" y="12968"/>
                  </a:lnTo>
                  <a:lnTo>
                    <a:pt x="57401" y="12922"/>
                  </a:lnTo>
                  <a:lnTo>
                    <a:pt x="57378" y="12877"/>
                  </a:lnTo>
                  <a:lnTo>
                    <a:pt x="57344" y="12843"/>
                  </a:lnTo>
                  <a:lnTo>
                    <a:pt x="57310" y="12809"/>
                  </a:lnTo>
                  <a:lnTo>
                    <a:pt x="57265" y="12786"/>
                  </a:lnTo>
                  <a:lnTo>
                    <a:pt x="57219" y="12763"/>
                  </a:lnTo>
                  <a:lnTo>
                    <a:pt x="57174" y="12752"/>
                  </a:lnTo>
                  <a:lnTo>
                    <a:pt x="57174" y="10465"/>
                  </a:lnTo>
                  <a:lnTo>
                    <a:pt x="57208" y="10454"/>
                  </a:lnTo>
                  <a:lnTo>
                    <a:pt x="57242" y="10443"/>
                  </a:lnTo>
                  <a:lnTo>
                    <a:pt x="57299" y="10397"/>
                  </a:lnTo>
                  <a:lnTo>
                    <a:pt x="57344" y="10340"/>
                  </a:lnTo>
                  <a:lnTo>
                    <a:pt x="57356" y="10306"/>
                  </a:lnTo>
                  <a:lnTo>
                    <a:pt x="57356" y="10261"/>
                  </a:lnTo>
                  <a:lnTo>
                    <a:pt x="57344" y="10226"/>
                  </a:lnTo>
                  <a:lnTo>
                    <a:pt x="57333" y="10181"/>
                  </a:lnTo>
                  <a:lnTo>
                    <a:pt x="59346" y="9021"/>
                  </a:lnTo>
                  <a:lnTo>
                    <a:pt x="59381" y="9066"/>
                  </a:lnTo>
                  <a:lnTo>
                    <a:pt x="59426" y="9089"/>
                  </a:lnTo>
                  <a:lnTo>
                    <a:pt x="59472" y="9112"/>
                  </a:lnTo>
                  <a:lnTo>
                    <a:pt x="59517" y="9123"/>
                  </a:lnTo>
                  <a:lnTo>
                    <a:pt x="59574" y="9112"/>
                  </a:lnTo>
                  <a:lnTo>
                    <a:pt x="59619" y="9089"/>
                  </a:lnTo>
                  <a:lnTo>
                    <a:pt x="59665" y="9066"/>
                  </a:lnTo>
                  <a:lnTo>
                    <a:pt x="59699" y="9021"/>
                  </a:lnTo>
                  <a:close/>
                  <a:moveTo>
                    <a:pt x="36027" y="9043"/>
                  </a:moveTo>
                  <a:lnTo>
                    <a:pt x="38018" y="10192"/>
                  </a:lnTo>
                  <a:lnTo>
                    <a:pt x="38006" y="10226"/>
                  </a:lnTo>
                  <a:lnTo>
                    <a:pt x="37995" y="10261"/>
                  </a:lnTo>
                  <a:lnTo>
                    <a:pt x="38006" y="10329"/>
                  </a:lnTo>
                  <a:lnTo>
                    <a:pt x="38052" y="10386"/>
                  </a:lnTo>
                  <a:lnTo>
                    <a:pt x="38097" y="10431"/>
                  </a:lnTo>
                  <a:lnTo>
                    <a:pt x="38165" y="10454"/>
                  </a:lnTo>
                  <a:lnTo>
                    <a:pt x="38165" y="12775"/>
                  </a:lnTo>
                  <a:lnTo>
                    <a:pt x="38120" y="12786"/>
                  </a:lnTo>
                  <a:lnTo>
                    <a:pt x="38074" y="12797"/>
                  </a:lnTo>
                  <a:lnTo>
                    <a:pt x="38040" y="12820"/>
                  </a:lnTo>
                  <a:lnTo>
                    <a:pt x="38006" y="12854"/>
                  </a:lnTo>
                  <a:lnTo>
                    <a:pt x="37983" y="12888"/>
                  </a:lnTo>
                  <a:lnTo>
                    <a:pt x="37961" y="12934"/>
                  </a:lnTo>
                  <a:lnTo>
                    <a:pt x="37949" y="12979"/>
                  </a:lnTo>
                  <a:lnTo>
                    <a:pt x="37949" y="13025"/>
                  </a:lnTo>
                  <a:lnTo>
                    <a:pt x="37949" y="13070"/>
                  </a:lnTo>
                  <a:lnTo>
                    <a:pt x="37961" y="13104"/>
                  </a:lnTo>
                  <a:lnTo>
                    <a:pt x="35959" y="14265"/>
                  </a:lnTo>
                  <a:lnTo>
                    <a:pt x="35936" y="14231"/>
                  </a:lnTo>
                  <a:lnTo>
                    <a:pt x="35902" y="14208"/>
                  </a:lnTo>
                  <a:lnTo>
                    <a:pt x="35868" y="14196"/>
                  </a:lnTo>
                  <a:lnTo>
                    <a:pt x="35822" y="14185"/>
                  </a:lnTo>
                  <a:lnTo>
                    <a:pt x="35777" y="14196"/>
                  </a:lnTo>
                  <a:lnTo>
                    <a:pt x="35742" y="14208"/>
                  </a:lnTo>
                  <a:lnTo>
                    <a:pt x="35708" y="14231"/>
                  </a:lnTo>
                  <a:lnTo>
                    <a:pt x="35674" y="14265"/>
                  </a:lnTo>
                  <a:lnTo>
                    <a:pt x="33684" y="13116"/>
                  </a:lnTo>
                  <a:lnTo>
                    <a:pt x="33695" y="13070"/>
                  </a:lnTo>
                  <a:lnTo>
                    <a:pt x="33706" y="13025"/>
                  </a:lnTo>
                  <a:lnTo>
                    <a:pt x="33695" y="12968"/>
                  </a:lnTo>
                  <a:lnTo>
                    <a:pt x="33684" y="12922"/>
                  </a:lnTo>
                  <a:lnTo>
                    <a:pt x="33661" y="12888"/>
                  </a:lnTo>
                  <a:lnTo>
                    <a:pt x="33638" y="12843"/>
                  </a:lnTo>
                  <a:lnTo>
                    <a:pt x="33604" y="12820"/>
                  </a:lnTo>
                  <a:lnTo>
                    <a:pt x="33558" y="12797"/>
                  </a:lnTo>
                  <a:lnTo>
                    <a:pt x="33513" y="12775"/>
                  </a:lnTo>
                  <a:lnTo>
                    <a:pt x="33467" y="12775"/>
                  </a:lnTo>
                  <a:lnTo>
                    <a:pt x="33467" y="10443"/>
                  </a:lnTo>
                  <a:lnTo>
                    <a:pt x="33536" y="10431"/>
                  </a:lnTo>
                  <a:lnTo>
                    <a:pt x="33593" y="10386"/>
                  </a:lnTo>
                  <a:lnTo>
                    <a:pt x="33627" y="10329"/>
                  </a:lnTo>
                  <a:lnTo>
                    <a:pt x="33638" y="10295"/>
                  </a:lnTo>
                  <a:lnTo>
                    <a:pt x="33638" y="10261"/>
                  </a:lnTo>
                  <a:lnTo>
                    <a:pt x="33638" y="10226"/>
                  </a:lnTo>
                  <a:lnTo>
                    <a:pt x="33627" y="10192"/>
                  </a:lnTo>
                  <a:lnTo>
                    <a:pt x="35617" y="9043"/>
                  </a:lnTo>
                  <a:lnTo>
                    <a:pt x="35651" y="9089"/>
                  </a:lnTo>
                  <a:lnTo>
                    <a:pt x="35697" y="9123"/>
                  </a:lnTo>
                  <a:lnTo>
                    <a:pt x="35754" y="9146"/>
                  </a:lnTo>
                  <a:lnTo>
                    <a:pt x="35822" y="9157"/>
                  </a:lnTo>
                  <a:lnTo>
                    <a:pt x="35879" y="9146"/>
                  </a:lnTo>
                  <a:lnTo>
                    <a:pt x="35936" y="9123"/>
                  </a:lnTo>
                  <a:lnTo>
                    <a:pt x="35981" y="9089"/>
                  </a:lnTo>
                  <a:lnTo>
                    <a:pt x="36027" y="9043"/>
                  </a:lnTo>
                  <a:close/>
                  <a:moveTo>
                    <a:pt x="45468" y="9021"/>
                  </a:moveTo>
                  <a:lnTo>
                    <a:pt x="47425" y="10158"/>
                  </a:lnTo>
                  <a:lnTo>
                    <a:pt x="47414" y="10204"/>
                  </a:lnTo>
                  <a:lnTo>
                    <a:pt x="47402" y="10261"/>
                  </a:lnTo>
                  <a:lnTo>
                    <a:pt x="47414" y="10317"/>
                  </a:lnTo>
                  <a:lnTo>
                    <a:pt x="47425" y="10363"/>
                  </a:lnTo>
                  <a:lnTo>
                    <a:pt x="47448" y="10408"/>
                  </a:lnTo>
                  <a:lnTo>
                    <a:pt x="47470" y="10443"/>
                  </a:lnTo>
                  <a:lnTo>
                    <a:pt x="47516" y="10477"/>
                  </a:lnTo>
                  <a:lnTo>
                    <a:pt x="47550" y="10499"/>
                  </a:lnTo>
                  <a:lnTo>
                    <a:pt x="47596" y="10522"/>
                  </a:lnTo>
                  <a:lnTo>
                    <a:pt x="47641" y="10522"/>
                  </a:lnTo>
                  <a:lnTo>
                    <a:pt x="47641" y="12843"/>
                  </a:lnTo>
                  <a:lnTo>
                    <a:pt x="47584" y="12866"/>
                  </a:lnTo>
                  <a:lnTo>
                    <a:pt x="47539" y="12900"/>
                  </a:lnTo>
                  <a:lnTo>
                    <a:pt x="47505" y="12957"/>
                  </a:lnTo>
                  <a:lnTo>
                    <a:pt x="47493" y="13025"/>
                  </a:lnTo>
                  <a:lnTo>
                    <a:pt x="47505" y="13070"/>
                  </a:lnTo>
                  <a:lnTo>
                    <a:pt x="45434" y="14265"/>
                  </a:lnTo>
                  <a:lnTo>
                    <a:pt x="45412" y="14231"/>
                  </a:lnTo>
                  <a:lnTo>
                    <a:pt x="45377" y="14219"/>
                  </a:lnTo>
                  <a:lnTo>
                    <a:pt x="45343" y="14196"/>
                  </a:lnTo>
                  <a:lnTo>
                    <a:pt x="45264" y="14196"/>
                  </a:lnTo>
                  <a:lnTo>
                    <a:pt x="45218" y="14219"/>
                  </a:lnTo>
                  <a:lnTo>
                    <a:pt x="45184" y="14242"/>
                  </a:lnTo>
                  <a:lnTo>
                    <a:pt x="45161" y="14265"/>
                  </a:lnTo>
                  <a:lnTo>
                    <a:pt x="43102" y="13082"/>
                  </a:lnTo>
                  <a:lnTo>
                    <a:pt x="43114" y="13025"/>
                  </a:lnTo>
                  <a:lnTo>
                    <a:pt x="43102" y="12957"/>
                  </a:lnTo>
                  <a:lnTo>
                    <a:pt x="43068" y="12900"/>
                  </a:lnTo>
                  <a:lnTo>
                    <a:pt x="43011" y="12866"/>
                  </a:lnTo>
                  <a:lnTo>
                    <a:pt x="42954" y="12843"/>
                  </a:lnTo>
                  <a:lnTo>
                    <a:pt x="42954" y="10477"/>
                  </a:lnTo>
                  <a:lnTo>
                    <a:pt x="42989" y="10465"/>
                  </a:lnTo>
                  <a:lnTo>
                    <a:pt x="43023" y="10454"/>
                  </a:lnTo>
                  <a:lnTo>
                    <a:pt x="43057" y="10431"/>
                  </a:lnTo>
                  <a:lnTo>
                    <a:pt x="43091" y="10408"/>
                  </a:lnTo>
                  <a:lnTo>
                    <a:pt x="43114" y="10374"/>
                  </a:lnTo>
                  <a:lnTo>
                    <a:pt x="43125" y="10340"/>
                  </a:lnTo>
                  <a:lnTo>
                    <a:pt x="43136" y="10306"/>
                  </a:lnTo>
                  <a:lnTo>
                    <a:pt x="43136" y="10261"/>
                  </a:lnTo>
                  <a:lnTo>
                    <a:pt x="43136" y="10215"/>
                  </a:lnTo>
                  <a:lnTo>
                    <a:pt x="43125" y="10181"/>
                  </a:lnTo>
                  <a:lnTo>
                    <a:pt x="45139" y="9021"/>
                  </a:lnTo>
                  <a:lnTo>
                    <a:pt x="45173" y="9055"/>
                  </a:lnTo>
                  <a:lnTo>
                    <a:pt x="45207" y="9078"/>
                  </a:lnTo>
                  <a:lnTo>
                    <a:pt x="45252" y="9100"/>
                  </a:lnTo>
                  <a:lnTo>
                    <a:pt x="45298" y="9112"/>
                  </a:lnTo>
                  <a:lnTo>
                    <a:pt x="45355" y="9100"/>
                  </a:lnTo>
                  <a:lnTo>
                    <a:pt x="45400" y="9089"/>
                  </a:lnTo>
                  <a:lnTo>
                    <a:pt x="45434" y="9055"/>
                  </a:lnTo>
                  <a:lnTo>
                    <a:pt x="45468" y="9021"/>
                  </a:lnTo>
                  <a:close/>
                  <a:moveTo>
                    <a:pt x="47823" y="13116"/>
                  </a:moveTo>
                  <a:lnTo>
                    <a:pt x="49882" y="14310"/>
                  </a:lnTo>
                  <a:lnTo>
                    <a:pt x="49871" y="14367"/>
                  </a:lnTo>
                  <a:lnTo>
                    <a:pt x="49882" y="14424"/>
                  </a:lnTo>
                  <a:lnTo>
                    <a:pt x="49916" y="14481"/>
                  </a:lnTo>
                  <a:lnTo>
                    <a:pt x="49962" y="14515"/>
                  </a:lnTo>
                  <a:lnTo>
                    <a:pt x="50019" y="14538"/>
                  </a:lnTo>
                  <a:lnTo>
                    <a:pt x="50019" y="16870"/>
                  </a:lnTo>
                  <a:lnTo>
                    <a:pt x="49973" y="16881"/>
                  </a:lnTo>
                  <a:lnTo>
                    <a:pt x="49928" y="16892"/>
                  </a:lnTo>
                  <a:lnTo>
                    <a:pt x="49882" y="16915"/>
                  </a:lnTo>
                  <a:lnTo>
                    <a:pt x="49848" y="16949"/>
                  </a:lnTo>
                  <a:lnTo>
                    <a:pt x="49825" y="16983"/>
                  </a:lnTo>
                  <a:lnTo>
                    <a:pt x="49802" y="17029"/>
                  </a:lnTo>
                  <a:lnTo>
                    <a:pt x="49791" y="17074"/>
                  </a:lnTo>
                  <a:lnTo>
                    <a:pt x="49780" y="17120"/>
                  </a:lnTo>
                  <a:lnTo>
                    <a:pt x="49791" y="17177"/>
                  </a:lnTo>
                  <a:lnTo>
                    <a:pt x="49802" y="17222"/>
                  </a:lnTo>
                  <a:lnTo>
                    <a:pt x="47891" y="18326"/>
                  </a:lnTo>
                  <a:lnTo>
                    <a:pt x="47846" y="18280"/>
                  </a:lnTo>
                  <a:lnTo>
                    <a:pt x="47800" y="18246"/>
                  </a:lnTo>
                  <a:lnTo>
                    <a:pt x="47732" y="18223"/>
                  </a:lnTo>
                  <a:lnTo>
                    <a:pt x="47675" y="18212"/>
                  </a:lnTo>
                  <a:lnTo>
                    <a:pt x="47607" y="18223"/>
                  </a:lnTo>
                  <a:lnTo>
                    <a:pt x="47550" y="18246"/>
                  </a:lnTo>
                  <a:lnTo>
                    <a:pt x="47493" y="18280"/>
                  </a:lnTo>
                  <a:lnTo>
                    <a:pt x="47448" y="18326"/>
                  </a:lnTo>
                  <a:lnTo>
                    <a:pt x="45468" y="17177"/>
                  </a:lnTo>
                  <a:lnTo>
                    <a:pt x="45480" y="17120"/>
                  </a:lnTo>
                  <a:lnTo>
                    <a:pt x="45468" y="17063"/>
                  </a:lnTo>
                  <a:lnTo>
                    <a:pt x="45434" y="17006"/>
                  </a:lnTo>
                  <a:lnTo>
                    <a:pt x="45377" y="16972"/>
                  </a:lnTo>
                  <a:lnTo>
                    <a:pt x="45321" y="16949"/>
                  </a:lnTo>
                  <a:lnTo>
                    <a:pt x="45321" y="14538"/>
                  </a:lnTo>
                  <a:lnTo>
                    <a:pt x="45377" y="14515"/>
                  </a:lnTo>
                  <a:lnTo>
                    <a:pt x="45434" y="14481"/>
                  </a:lnTo>
                  <a:lnTo>
                    <a:pt x="45457" y="14435"/>
                  </a:lnTo>
                  <a:lnTo>
                    <a:pt x="45468" y="14367"/>
                  </a:lnTo>
                  <a:lnTo>
                    <a:pt x="45457" y="14299"/>
                  </a:lnTo>
                  <a:lnTo>
                    <a:pt x="47516" y="13116"/>
                  </a:lnTo>
                  <a:lnTo>
                    <a:pt x="47550" y="13150"/>
                  </a:lnTo>
                  <a:lnTo>
                    <a:pt x="47584" y="13173"/>
                  </a:lnTo>
                  <a:lnTo>
                    <a:pt x="47630" y="13195"/>
                  </a:lnTo>
                  <a:lnTo>
                    <a:pt x="47675" y="13207"/>
                  </a:lnTo>
                  <a:lnTo>
                    <a:pt x="47721" y="13195"/>
                  </a:lnTo>
                  <a:lnTo>
                    <a:pt x="47755" y="13184"/>
                  </a:lnTo>
                  <a:lnTo>
                    <a:pt x="47800" y="13150"/>
                  </a:lnTo>
                  <a:lnTo>
                    <a:pt x="47823" y="13116"/>
                  </a:lnTo>
                  <a:close/>
                  <a:moveTo>
                    <a:pt x="33661" y="13150"/>
                  </a:moveTo>
                  <a:lnTo>
                    <a:pt x="35651" y="14310"/>
                  </a:lnTo>
                  <a:lnTo>
                    <a:pt x="35640" y="14367"/>
                  </a:lnTo>
                  <a:lnTo>
                    <a:pt x="35651" y="14435"/>
                  </a:lnTo>
                  <a:lnTo>
                    <a:pt x="35686" y="14481"/>
                  </a:lnTo>
                  <a:lnTo>
                    <a:pt x="35731" y="14526"/>
                  </a:lnTo>
                  <a:lnTo>
                    <a:pt x="35788" y="14538"/>
                  </a:lnTo>
                  <a:lnTo>
                    <a:pt x="35788" y="16927"/>
                  </a:lnTo>
                  <a:lnTo>
                    <a:pt x="35720" y="16949"/>
                  </a:lnTo>
                  <a:lnTo>
                    <a:pt x="35663" y="16995"/>
                  </a:lnTo>
                  <a:lnTo>
                    <a:pt x="35629" y="17052"/>
                  </a:lnTo>
                  <a:lnTo>
                    <a:pt x="35617" y="17086"/>
                  </a:lnTo>
                  <a:lnTo>
                    <a:pt x="35617" y="17120"/>
                  </a:lnTo>
                  <a:lnTo>
                    <a:pt x="35629" y="17188"/>
                  </a:lnTo>
                  <a:lnTo>
                    <a:pt x="33615" y="18348"/>
                  </a:lnTo>
                  <a:lnTo>
                    <a:pt x="33581" y="18314"/>
                  </a:lnTo>
                  <a:lnTo>
                    <a:pt x="33547" y="18292"/>
                  </a:lnTo>
                  <a:lnTo>
                    <a:pt x="33502" y="18269"/>
                  </a:lnTo>
                  <a:lnTo>
                    <a:pt x="33399" y="18269"/>
                  </a:lnTo>
                  <a:lnTo>
                    <a:pt x="33354" y="18292"/>
                  </a:lnTo>
                  <a:lnTo>
                    <a:pt x="33320" y="18314"/>
                  </a:lnTo>
                  <a:lnTo>
                    <a:pt x="33285" y="18360"/>
                  </a:lnTo>
                  <a:lnTo>
                    <a:pt x="31295" y="17211"/>
                  </a:lnTo>
                  <a:lnTo>
                    <a:pt x="31306" y="17165"/>
                  </a:lnTo>
                  <a:lnTo>
                    <a:pt x="31317" y="17120"/>
                  </a:lnTo>
                  <a:lnTo>
                    <a:pt x="31306" y="17074"/>
                  </a:lnTo>
                  <a:lnTo>
                    <a:pt x="31295" y="17040"/>
                  </a:lnTo>
                  <a:lnTo>
                    <a:pt x="31283" y="16995"/>
                  </a:lnTo>
                  <a:lnTo>
                    <a:pt x="31249" y="16961"/>
                  </a:lnTo>
                  <a:lnTo>
                    <a:pt x="31215" y="16938"/>
                  </a:lnTo>
                  <a:lnTo>
                    <a:pt x="31181" y="16915"/>
                  </a:lnTo>
                  <a:lnTo>
                    <a:pt x="31147" y="16904"/>
                  </a:lnTo>
                  <a:lnTo>
                    <a:pt x="31101" y="16892"/>
                  </a:lnTo>
                  <a:lnTo>
                    <a:pt x="31101" y="14560"/>
                  </a:lnTo>
                  <a:lnTo>
                    <a:pt x="31135" y="14560"/>
                  </a:lnTo>
                  <a:lnTo>
                    <a:pt x="31170" y="14538"/>
                  </a:lnTo>
                  <a:lnTo>
                    <a:pt x="31226" y="14504"/>
                  </a:lnTo>
                  <a:lnTo>
                    <a:pt x="31261" y="14435"/>
                  </a:lnTo>
                  <a:lnTo>
                    <a:pt x="31272" y="14401"/>
                  </a:lnTo>
                  <a:lnTo>
                    <a:pt x="31272" y="14367"/>
                  </a:lnTo>
                  <a:lnTo>
                    <a:pt x="31272" y="14333"/>
                  </a:lnTo>
                  <a:lnTo>
                    <a:pt x="31261" y="14287"/>
                  </a:lnTo>
                  <a:lnTo>
                    <a:pt x="33240" y="13150"/>
                  </a:lnTo>
                  <a:lnTo>
                    <a:pt x="33274" y="13195"/>
                  </a:lnTo>
                  <a:lnTo>
                    <a:pt x="33331" y="13241"/>
                  </a:lnTo>
                  <a:lnTo>
                    <a:pt x="33388" y="13264"/>
                  </a:lnTo>
                  <a:lnTo>
                    <a:pt x="33456" y="13275"/>
                  </a:lnTo>
                  <a:lnTo>
                    <a:pt x="33513" y="13264"/>
                  </a:lnTo>
                  <a:lnTo>
                    <a:pt x="33570" y="13241"/>
                  </a:lnTo>
                  <a:lnTo>
                    <a:pt x="33627" y="13207"/>
                  </a:lnTo>
                  <a:lnTo>
                    <a:pt x="33661" y="13150"/>
                  </a:lnTo>
                  <a:close/>
                  <a:moveTo>
                    <a:pt x="38404" y="13150"/>
                  </a:moveTo>
                  <a:lnTo>
                    <a:pt x="40338" y="14265"/>
                  </a:lnTo>
                  <a:lnTo>
                    <a:pt x="40315" y="14322"/>
                  </a:lnTo>
                  <a:lnTo>
                    <a:pt x="40315" y="14367"/>
                  </a:lnTo>
                  <a:lnTo>
                    <a:pt x="40315" y="14413"/>
                  </a:lnTo>
                  <a:lnTo>
                    <a:pt x="40327" y="14458"/>
                  </a:lnTo>
                  <a:lnTo>
                    <a:pt x="40349" y="14492"/>
                  </a:lnTo>
                  <a:lnTo>
                    <a:pt x="40372" y="14538"/>
                  </a:lnTo>
                  <a:lnTo>
                    <a:pt x="40406" y="14560"/>
                  </a:lnTo>
                  <a:lnTo>
                    <a:pt x="40452" y="14583"/>
                  </a:lnTo>
                  <a:lnTo>
                    <a:pt x="40486" y="14606"/>
                  </a:lnTo>
                  <a:lnTo>
                    <a:pt x="40532" y="14617"/>
                  </a:lnTo>
                  <a:lnTo>
                    <a:pt x="40532" y="16927"/>
                  </a:lnTo>
                  <a:lnTo>
                    <a:pt x="40463" y="16949"/>
                  </a:lnTo>
                  <a:lnTo>
                    <a:pt x="40406" y="16995"/>
                  </a:lnTo>
                  <a:lnTo>
                    <a:pt x="40372" y="17052"/>
                  </a:lnTo>
                  <a:lnTo>
                    <a:pt x="40361" y="17086"/>
                  </a:lnTo>
                  <a:lnTo>
                    <a:pt x="40361" y="17120"/>
                  </a:lnTo>
                  <a:lnTo>
                    <a:pt x="40372" y="17188"/>
                  </a:lnTo>
                  <a:lnTo>
                    <a:pt x="38336" y="18371"/>
                  </a:lnTo>
                  <a:lnTo>
                    <a:pt x="38302" y="18337"/>
                  </a:lnTo>
                  <a:lnTo>
                    <a:pt x="38268" y="18314"/>
                  </a:lnTo>
                  <a:lnTo>
                    <a:pt x="38234" y="18303"/>
                  </a:lnTo>
                  <a:lnTo>
                    <a:pt x="38188" y="18292"/>
                  </a:lnTo>
                  <a:lnTo>
                    <a:pt x="38154" y="18303"/>
                  </a:lnTo>
                  <a:lnTo>
                    <a:pt x="38109" y="18314"/>
                  </a:lnTo>
                  <a:lnTo>
                    <a:pt x="38074" y="18337"/>
                  </a:lnTo>
                  <a:lnTo>
                    <a:pt x="38052" y="18371"/>
                  </a:lnTo>
                  <a:lnTo>
                    <a:pt x="36015" y="17200"/>
                  </a:lnTo>
                  <a:lnTo>
                    <a:pt x="36027" y="17165"/>
                  </a:lnTo>
                  <a:lnTo>
                    <a:pt x="36027" y="17120"/>
                  </a:lnTo>
                  <a:lnTo>
                    <a:pt x="36027" y="17086"/>
                  </a:lnTo>
                  <a:lnTo>
                    <a:pt x="36015" y="17052"/>
                  </a:lnTo>
                  <a:lnTo>
                    <a:pt x="35993" y="17018"/>
                  </a:lnTo>
                  <a:lnTo>
                    <a:pt x="35970" y="16983"/>
                  </a:lnTo>
                  <a:lnTo>
                    <a:pt x="35947" y="16961"/>
                  </a:lnTo>
                  <a:lnTo>
                    <a:pt x="35913" y="16938"/>
                  </a:lnTo>
                  <a:lnTo>
                    <a:pt x="35879" y="16927"/>
                  </a:lnTo>
                  <a:lnTo>
                    <a:pt x="35833" y="16915"/>
                  </a:lnTo>
                  <a:lnTo>
                    <a:pt x="35833" y="14549"/>
                  </a:lnTo>
                  <a:lnTo>
                    <a:pt x="35902" y="14526"/>
                  </a:lnTo>
                  <a:lnTo>
                    <a:pt x="35959" y="14492"/>
                  </a:lnTo>
                  <a:lnTo>
                    <a:pt x="35993" y="14435"/>
                  </a:lnTo>
                  <a:lnTo>
                    <a:pt x="36004" y="14367"/>
                  </a:lnTo>
                  <a:lnTo>
                    <a:pt x="35993" y="14333"/>
                  </a:lnTo>
                  <a:lnTo>
                    <a:pt x="35981" y="14299"/>
                  </a:lnTo>
                  <a:lnTo>
                    <a:pt x="37983" y="13150"/>
                  </a:lnTo>
                  <a:lnTo>
                    <a:pt x="38018" y="13195"/>
                  </a:lnTo>
                  <a:lnTo>
                    <a:pt x="38063" y="13241"/>
                  </a:lnTo>
                  <a:lnTo>
                    <a:pt x="38131" y="13264"/>
                  </a:lnTo>
                  <a:lnTo>
                    <a:pt x="38256" y="13264"/>
                  </a:lnTo>
                  <a:lnTo>
                    <a:pt x="38313" y="13241"/>
                  </a:lnTo>
                  <a:lnTo>
                    <a:pt x="38359" y="13195"/>
                  </a:lnTo>
                  <a:lnTo>
                    <a:pt x="38404" y="13150"/>
                  </a:lnTo>
                  <a:close/>
                  <a:moveTo>
                    <a:pt x="43080" y="13116"/>
                  </a:moveTo>
                  <a:lnTo>
                    <a:pt x="45139" y="14310"/>
                  </a:lnTo>
                  <a:lnTo>
                    <a:pt x="45127" y="14367"/>
                  </a:lnTo>
                  <a:lnTo>
                    <a:pt x="45139" y="14424"/>
                  </a:lnTo>
                  <a:lnTo>
                    <a:pt x="45173" y="14481"/>
                  </a:lnTo>
                  <a:lnTo>
                    <a:pt x="45218" y="14515"/>
                  </a:lnTo>
                  <a:lnTo>
                    <a:pt x="45275" y="14538"/>
                  </a:lnTo>
                  <a:lnTo>
                    <a:pt x="45275" y="16949"/>
                  </a:lnTo>
                  <a:lnTo>
                    <a:pt x="45218" y="16972"/>
                  </a:lnTo>
                  <a:lnTo>
                    <a:pt x="45173" y="17006"/>
                  </a:lnTo>
                  <a:lnTo>
                    <a:pt x="45139" y="17063"/>
                  </a:lnTo>
                  <a:lnTo>
                    <a:pt x="45127" y="17120"/>
                  </a:lnTo>
                  <a:lnTo>
                    <a:pt x="45139" y="17177"/>
                  </a:lnTo>
                  <a:lnTo>
                    <a:pt x="43068" y="18371"/>
                  </a:lnTo>
                  <a:lnTo>
                    <a:pt x="43045" y="18337"/>
                  </a:lnTo>
                  <a:lnTo>
                    <a:pt x="43011" y="18326"/>
                  </a:lnTo>
                  <a:lnTo>
                    <a:pt x="42977" y="18303"/>
                  </a:lnTo>
                  <a:lnTo>
                    <a:pt x="42886" y="18303"/>
                  </a:lnTo>
                  <a:lnTo>
                    <a:pt x="42852" y="18326"/>
                  </a:lnTo>
                  <a:lnTo>
                    <a:pt x="42818" y="18348"/>
                  </a:lnTo>
                  <a:lnTo>
                    <a:pt x="42795" y="18371"/>
                  </a:lnTo>
                  <a:lnTo>
                    <a:pt x="40748" y="17200"/>
                  </a:lnTo>
                  <a:lnTo>
                    <a:pt x="40759" y="17165"/>
                  </a:lnTo>
                  <a:lnTo>
                    <a:pt x="40770" y="17120"/>
                  </a:lnTo>
                  <a:lnTo>
                    <a:pt x="40759" y="17086"/>
                  </a:lnTo>
                  <a:lnTo>
                    <a:pt x="40748" y="17052"/>
                  </a:lnTo>
                  <a:lnTo>
                    <a:pt x="40736" y="17018"/>
                  </a:lnTo>
                  <a:lnTo>
                    <a:pt x="40714" y="16983"/>
                  </a:lnTo>
                  <a:lnTo>
                    <a:pt x="40657" y="16938"/>
                  </a:lnTo>
                  <a:lnTo>
                    <a:pt x="40623" y="16927"/>
                  </a:lnTo>
                  <a:lnTo>
                    <a:pt x="40577" y="16927"/>
                  </a:lnTo>
                  <a:lnTo>
                    <a:pt x="40577" y="14617"/>
                  </a:lnTo>
                  <a:lnTo>
                    <a:pt x="40623" y="14606"/>
                  </a:lnTo>
                  <a:lnTo>
                    <a:pt x="40668" y="14595"/>
                  </a:lnTo>
                  <a:lnTo>
                    <a:pt x="40714" y="14572"/>
                  </a:lnTo>
                  <a:lnTo>
                    <a:pt x="40748" y="14538"/>
                  </a:lnTo>
                  <a:lnTo>
                    <a:pt x="40770" y="14504"/>
                  </a:lnTo>
                  <a:lnTo>
                    <a:pt x="40793" y="14458"/>
                  </a:lnTo>
                  <a:lnTo>
                    <a:pt x="40805" y="14413"/>
                  </a:lnTo>
                  <a:lnTo>
                    <a:pt x="40805" y="14367"/>
                  </a:lnTo>
                  <a:lnTo>
                    <a:pt x="40805" y="14310"/>
                  </a:lnTo>
                  <a:lnTo>
                    <a:pt x="40782" y="14265"/>
                  </a:lnTo>
                  <a:lnTo>
                    <a:pt x="42772" y="13116"/>
                  </a:lnTo>
                  <a:lnTo>
                    <a:pt x="42807" y="13150"/>
                  </a:lnTo>
                  <a:lnTo>
                    <a:pt x="42841" y="13173"/>
                  </a:lnTo>
                  <a:lnTo>
                    <a:pt x="42886" y="13195"/>
                  </a:lnTo>
                  <a:lnTo>
                    <a:pt x="42932" y="13207"/>
                  </a:lnTo>
                  <a:lnTo>
                    <a:pt x="42977" y="13195"/>
                  </a:lnTo>
                  <a:lnTo>
                    <a:pt x="43023" y="13184"/>
                  </a:lnTo>
                  <a:lnTo>
                    <a:pt x="43057" y="13150"/>
                  </a:lnTo>
                  <a:lnTo>
                    <a:pt x="43080" y="13116"/>
                  </a:lnTo>
                  <a:close/>
                  <a:moveTo>
                    <a:pt x="54990" y="17256"/>
                  </a:moveTo>
                  <a:lnTo>
                    <a:pt x="56912" y="18371"/>
                  </a:lnTo>
                  <a:lnTo>
                    <a:pt x="56901" y="18417"/>
                  </a:lnTo>
                  <a:lnTo>
                    <a:pt x="56889" y="18474"/>
                  </a:lnTo>
                  <a:lnTo>
                    <a:pt x="56889" y="18519"/>
                  </a:lnTo>
                  <a:lnTo>
                    <a:pt x="56912" y="18565"/>
                  </a:lnTo>
                  <a:lnTo>
                    <a:pt x="56935" y="18610"/>
                  </a:lnTo>
                  <a:lnTo>
                    <a:pt x="56958" y="18656"/>
                  </a:lnTo>
                  <a:lnTo>
                    <a:pt x="56992" y="18678"/>
                  </a:lnTo>
                  <a:lnTo>
                    <a:pt x="57037" y="18712"/>
                  </a:lnTo>
                  <a:lnTo>
                    <a:pt x="57083" y="18724"/>
                  </a:lnTo>
                  <a:lnTo>
                    <a:pt x="57128" y="18735"/>
                  </a:lnTo>
                  <a:lnTo>
                    <a:pt x="57128" y="20976"/>
                  </a:lnTo>
                  <a:lnTo>
                    <a:pt x="57083" y="20988"/>
                  </a:lnTo>
                  <a:lnTo>
                    <a:pt x="57037" y="21010"/>
                  </a:lnTo>
                  <a:lnTo>
                    <a:pt x="57003" y="21033"/>
                  </a:lnTo>
                  <a:lnTo>
                    <a:pt x="56969" y="21056"/>
                  </a:lnTo>
                  <a:lnTo>
                    <a:pt x="56935" y="21101"/>
                  </a:lnTo>
                  <a:lnTo>
                    <a:pt x="56912" y="21135"/>
                  </a:lnTo>
                  <a:lnTo>
                    <a:pt x="56901" y="21181"/>
                  </a:lnTo>
                  <a:lnTo>
                    <a:pt x="56901" y="21226"/>
                  </a:lnTo>
                  <a:lnTo>
                    <a:pt x="56901" y="21283"/>
                  </a:lnTo>
                  <a:lnTo>
                    <a:pt x="56912" y="21329"/>
                  </a:lnTo>
                  <a:lnTo>
                    <a:pt x="54956" y="22455"/>
                  </a:lnTo>
                  <a:lnTo>
                    <a:pt x="54921" y="22421"/>
                  </a:lnTo>
                  <a:lnTo>
                    <a:pt x="54887" y="22387"/>
                  </a:lnTo>
                  <a:lnTo>
                    <a:pt x="54830" y="22364"/>
                  </a:lnTo>
                  <a:lnTo>
                    <a:pt x="54728" y="22364"/>
                  </a:lnTo>
                  <a:lnTo>
                    <a:pt x="54682" y="22387"/>
                  </a:lnTo>
                  <a:lnTo>
                    <a:pt x="54637" y="22421"/>
                  </a:lnTo>
                  <a:lnTo>
                    <a:pt x="54603" y="22455"/>
                  </a:lnTo>
                  <a:lnTo>
                    <a:pt x="52589" y="21295"/>
                  </a:lnTo>
                  <a:lnTo>
                    <a:pt x="52601" y="21226"/>
                  </a:lnTo>
                  <a:lnTo>
                    <a:pt x="52589" y="21158"/>
                  </a:lnTo>
                  <a:lnTo>
                    <a:pt x="52555" y="21101"/>
                  </a:lnTo>
                  <a:lnTo>
                    <a:pt x="52498" y="21067"/>
                  </a:lnTo>
                  <a:lnTo>
                    <a:pt x="52430" y="21044"/>
                  </a:lnTo>
                  <a:lnTo>
                    <a:pt x="52430" y="18690"/>
                  </a:lnTo>
                  <a:lnTo>
                    <a:pt x="52476" y="18678"/>
                  </a:lnTo>
                  <a:lnTo>
                    <a:pt x="52510" y="18667"/>
                  </a:lnTo>
                  <a:lnTo>
                    <a:pt x="52544" y="18644"/>
                  </a:lnTo>
                  <a:lnTo>
                    <a:pt x="52567" y="18621"/>
                  </a:lnTo>
                  <a:lnTo>
                    <a:pt x="52601" y="18587"/>
                  </a:lnTo>
                  <a:lnTo>
                    <a:pt x="52612" y="18553"/>
                  </a:lnTo>
                  <a:lnTo>
                    <a:pt x="52624" y="18519"/>
                  </a:lnTo>
                  <a:lnTo>
                    <a:pt x="52624" y="18474"/>
                  </a:lnTo>
                  <a:lnTo>
                    <a:pt x="52624" y="18428"/>
                  </a:lnTo>
                  <a:lnTo>
                    <a:pt x="52612" y="18383"/>
                  </a:lnTo>
                  <a:lnTo>
                    <a:pt x="54569" y="17256"/>
                  </a:lnTo>
                  <a:lnTo>
                    <a:pt x="54614" y="17302"/>
                  </a:lnTo>
                  <a:lnTo>
                    <a:pt x="54660" y="17336"/>
                  </a:lnTo>
                  <a:lnTo>
                    <a:pt x="54717" y="17359"/>
                  </a:lnTo>
                  <a:lnTo>
                    <a:pt x="54785" y="17370"/>
                  </a:lnTo>
                  <a:lnTo>
                    <a:pt x="54842" y="17359"/>
                  </a:lnTo>
                  <a:lnTo>
                    <a:pt x="54899" y="17336"/>
                  </a:lnTo>
                  <a:lnTo>
                    <a:pt x="54956" y="17302"/>
                  </a:lnTo>
                  <a:lnTo>
                    <a:pt x="54990" y="17256"/>
                  </a:lnTo>
                  <a:close/>
                  <a:moveTo>
                    <a:pt x="45446" y="17222"/>
                  </a:moveTo>
                  <a:lnTo>
                    <a:pt x="47436" y="18371"/>
                  </a:lnTo>
                  <a:lnTo>
                    <a:pt x="47414" y="18417"/>
                  </a:lnTo>
                  <a:lnTo>
                    <a:pt x="47414" y="18474"/>
                  </a:lnTo>
                  <a:lnTo>
                    <a:pt x="47414" y="18519"/>
                  </a:lnTo>
                  <a:lnTo>
                    <a:pt x="47425" y="18576"/>
                  </a:lnTo>
                  <a:lnTo>
                    <a:pt x="47448" y="18610"/>
                  </a:lnTo>
                  <a:lnTo>
                    <a:pt x="47482" y="18656"/>
                  </a:lnTo>
                  <a:lnTo>
                    <a:pt x="47516" y="18678"/>
                  </a:lnTo>
                  <a:lnTo>
                    <a:pt x="47550" y="18712"/>
                  </a:lnTo>
                  <a:lnTo>
                    <a:pt x="47596" y="18724"/>
                  </a:lnTo>
                  <a:lnTo>
                    <a:pt x="47641" y="18735"/>
                  </a:lnTo>
                  <a:lnTo>
                    <a:pt x="47641" y="21033"/>
                  </a:lnTo>
                  <a:lnTo>
                    <a:pt x="47573" y="21056"/>
                  </a:lnTo>
                  <a:lnTo>
                    <a:pt x="47527" y="21101"/>
                  </a:lnTo>
                  <a:lnTo>
                    <a:pt x="47482" y="21158"/>
                  </a:lnTo>
                  <a:lnTo>
                    <a:pt x="47470" y="21192"/>
                  </a:lnTo>
                  <a:lnTo>
                    <a:pt x="47470" y="21226"/>
                  </a:lnTo>
                  <a:lnTo>
                    <a:pt x="47482" y="21295"/>
                  </a:lnTo>
                  <a:lnTo>
                    <a:pt x="45468" y="22455"/>
                  </a:lnTo>
                  <a:lnTo>
                    <a:pt x="45434" y="22421"/>
                  </a:lnTo>
                  <a:lnTo>
                    <a:pt x="45400" y="22398"/>
                  </a:lnTo>
                  <a:lnTo>
                    <a:pt x="45355" y="22375"/>
                  </a:lnTo>
                  <a:lnTo>
                    <a:pt x="45252" y="22375"/>
                  </a:lnTo>
                  <a:lnTo>
                    <a:pt x="45207" y="22398"/>
                  </a:lnTo>
                  <a:lnTo>
                    <a:pt x="45161" y="22421"/>
                  </a:lnTo>
                  <a:lnTo>
                    <a:pt x="45139" y="22466"/>
                  </a:lnTo>
                  <a:lnTo>
                    <a:pt x="43148" y="21317"/>
                  </a:lnTo>
                  <a:lnTo>
                    <a:pt x="43159" y="21272"/>
                  </a:lnTo>
                  <a:lnTo>
                    <a:pt x="43159" y="21226"/>
                  </a:lnTo>
                  <a:lnTo>
                    <a:pt x="43159" y="21192"/>
                  </a:lnTo>
                  <a:lnTo>
                    <a:pt x="43148" y="21147"/>
                  </a:lnTo>
                  <a:lnTo>
                    <a:pt x="43125" y="21113"/>
                  </a:lnTo>
                  <a:lnTo>
                    <a:pt x="43102" y="21079"/>
                  </a:lnTo>
                  <a:lnTo>
                    <a:pt x="43068" y="21044"/>
                  </a:lnTo>
                  <a:lnTo>
                    <a:pt x="43034" y="21022"/>
                  </a:lnTo>
                  <a:lnTo>
                    <a:pt x="42989" y="21010"/>
                  </a:lnTo>
                  <a:lnTo>
                    <a:pt x="42954" y="20999"/>
                  </a:lnTo>
                  <a:lnTo>
                    <a:pt x="42954" y="18644"/>
                  </a:lnTo>
                  <a:lnTo>
                    <a:pt x="43011" y="18621"/>
                  </a:lnTo>
                  <a:lnTo>
                    <a:pt x="43057" y="18587"/>
                  </a:lnTo>
                  <a:lnTo>
                    <a:pt x="43091" y="18542"/>
                  </a:lnTo>
                  <a:lnTo>
                    <a:pt x="43102" y="18474"/>
                  </a:lnTo>
                  <a:lnTo>
                    <a:pt x="43091" y="18405"/>
                  </a:lnTo>
                  <a:lnTo>
                    <a:pt x="45150" y="17222"/>
                  </a:lnTo>
                  <a:lnTo>
                    <a:pt x="45184" y="17256"/>
                  </a:lnTo>
                  <a:lnTo>
                    <a:pt x="45218" y="17279"/>
                  </a:lnTo>
                  <a:lnTo>
                    <a:pt x="45252" y="17291"/>
                  </a:lnTo>
                  <a:lnTo>
                    <a:pt x="45298" y="17302"/>
                  </a:lnTo>
                  <a:lnTo>
                    <a:pt x="45343" y="17291"/>
                  </a:lnTo>
                  <a:lnTo>
                    <a:pt x="45389" y="17279"/>
                  </a:lnTo>
                  <a:lnTo>
                    <a:pt x="45423" y="17256"/>
                  </a:lnTo>
                  <a:lnTo>
                    <a:pt x="45446" y="17222"/>
                  </a:lnTo>
                  <a:close/>
                  <a:moveTo>
                    <a:pt x="49825" y="17256"/>
                  </a:moveTo>
                  <a:lnTo>
                    <a:pt x="49859" y="17313"/>
                  </a:lnTo>
                  <a:lnTo>
                    <a:pt x="49916" y="17347"/>
                  </a:lnTo>
                  <a:lnTo>
                    <a:pt x="49973" y="17370"/>
                  </a:lnTo>
                  <a:lnTo>
                    <a:pt x="50041" y="17382"/>
                  </a:lnTo>
                  <a:lnTo>
                    <a:pt x="50110" y="17370"/>
                  </a:lnTo>
                  <a:lnTo>
                    <a:pt x="50166" y="17347"/>
                  </a:lnTo>
                  <a:lnTo>
                    <a:pt x="50223" y="17313"/>
                  </a:lnTo>
                  <a:lnTo>
                    <a:pt x="50257" y="17268"/>
                  </a:lnTo>
                  <a:lnTo>
                    <a:pt x="52214" y="18394"/>
                  </a:lnTo>
                  <a:lnTo>
                    <a:pt x="52203" y="18428"/>
                  </a:lnTo>
                  <a:lnTo>
                    <a:pt x="52191" y="18474"/>
                  </a:lnTo>
                  <a:lnTo>
                    <a:pt x="52203" y="18519"/>
                  </a:lnTo>
                  <a:lnTo>
                    <a:pt x="52214" y="18553"/>
                  </a:lnTo>
                  <a:lnTo>
                    <a:pt x="52225" y="18587"/>
                  </a:lnTo>
                  <a:lnTo>
                    <a:pt x="52248" y="18621"/>
                  </a:lnTo>
                  <a:lnTo>
                    <a:pt x="52282" y="18644"/>
                  </a:lnTo>
                  <a:lnTo>
                    <a:pt x="52316" y="18667"/>
                  </a:lnTo>
                  <a:lnTo>
                    <a:pt x="52351" y="18678"/>
                  </a:lnTo>
                  <a:lnTo>
                    <a:pt x="52385" y="18690"/>
                  </a:lnTo>
                  <a:lnTo>
                    <a:pt x="52385" y="21044"/>
                  </a:lnTo>
                  <a:lnTo>
                    <a:pt x="52316" y="21067"/>
                  </a:lnTo>
                  <a:lnTo>
                    <a:pt x="52271" y="21101"/>
                  </a:lnTo>
                  <a:lnTo>
                    <a:pt x="52237" y="21158"/>
                  </a:lnTo>
                  <a:lnTo>
                    <a:pt x="52225" y="21226"/>
                  </a:lnTo>
                  <a:lnTo>
                    <a:pt x="52237" y="21295"/>
                  </a:lnTo>
                  <a:lnTo>
                    <a:pt x="50201" y="22466"/>
                  </a:lnTo>
                  <a:lnTo>
                    <a:pt x="50166" y="22432"/>
                  </a:lnTo>
                  <a:lnTo>
                    <a:pt x="50132" y="22398"/>
                  </a:lnTo>
                  <a:lnTo>
                    <a:pt x="50087" y="22387"/>
                  </a:lnTo>
                  <a:lnTo>
                    <a:pt x="50041" y="22375"/>
                  </a:lnTo>
                  <a:lnTo>
                    <a:pt x="49996" y="22387"/>
                  </a:lnTo>
                  <a:lnTo>
                    <a:pt x="49950" y="22398"/>
                  </a:lnTo>
                  <a:lnTo>
                    <a:pt x="49905" y="22432"/>
                  </a:lnTo>
                  <a:lnTo>
                    <a:pt x="49882" y="22466"/>
                  </a:lnTo>
                  <a:lnTo>
                    <a:pt x="47857" y="21295"/>
                  </a:lnTo>
                  <a:lnTo>
                    <a:pt x="47869" y="21226"/>
                  </a:lnTo>
                  <a:lnTo>
                    <a:pt x="47869" y="21192"/>
                  </a:lnTo>
                  <a:lnTo>
                    <a:pt x="47857" y="21158"/>
                  </a:lnTo>
                  <a:lnTo>
                    <a:pt x="47823" y="21101"/>
                  </a:lnTo>
                  <a:lnTo>
                    <a:pt x="47766" y="21056"/>
                  </a:lnTo>
                  <a:lnTo>
                    <a:pt x="47732" y="21044"/>
                  </a:lnTo>
                  <a:lnTo>
                    <a:pt x="47687" y="21033"/>
                  </a:lnTo>
                  <a:lnTo>
                    <a:pt x="47687" y="18735"/>
                  </a:lnTo>
                  <a:lnTo>
                    <a:pt x="47744" y="18724"/>
                  </a:lnTo>
                  <a:lnTo>
                    <a:pt x="47789" y="18712"/>
                  </a:lnTo>
                  <a:lnTo>
                    <a:pt x="47823" y="18690"/>
                  </a:lnTo>
                  <a:lnTo>
                    <a:pt x="47869" y="18656"/>
                  </a:lnTo>
                  <a:lnTo>
                    <a:pt x="47891" y="18610"/>
                  </a:lnTo>
                  <a:lnTo>
                    <a:pt x="47914" y="18576"/>
                  </a:lnTo>
                  <a:lnTo>
                    <a:pt x="47926" y="18519"/>
                  </a:lnTo>
                  <a:lnTo>
                    <a:pt x="47937" y="18474"/>
                  </a:lnTo>
                  <a:lnTo>
                    <a:pt x="47926" y="18417"/>
                  </a:lnTo>
                  <a:lnTo>
                    <a:pt x="47914" y="18360"/>
                  </a:lnTo>
                  <a:lnTo>
                    <a:pt x="49825" y="17256"/>
                  </a:lnTo>
                  <a:close/>
                  <a:moveTo>
                    <a:pt x="59301" y="17256"/>
                  </a:moveTo>
                  <a:lnTo>
                    <a:pt x="59346" y="17313"/>
                  </a:lnTo>
                  <a:lnTo>
                    <a:pt x="59392" y="17347"/>
                  </a:lnTo>
                  <a:lnTo>
                    <a:pt x="59460" y="17370"/>
                  </a:lnTo>
                  <a:lnTo>
                    <a:pt x="59517" y="17382"/>
                  </a:lnTo>
                  <a:lnTo>
                    <a:pt x="59585" y="17370"/>
                  </a:lnTo>
                  <a:lnTo>
                    <a:pt x="59654" y="17347"/>
                  </a:lnTo>
                  <a:lnTo>
                    <a:pt x="59699" y="17313"/>
                  </a:lnTo>
                  <a:lnTo>
                    <a:pt x="59745" y="17268"/>
                  </a:lnTo>
                  <a:lnTo>
                    <a:pt x="61656" y="18371"/>
                  </a:lnTo>
                  <a:lnTo>
                    <a:pt x="61644" y="18417"/>
                  </a:lnTo>
                  <a:lnTo>
                    <a:pt x="61633" y="18474"/>
                  </a:lnTo>
                  <a:lnTo>
                    <a:pt x="61644" y="18519"/>
                  </a:lnTo>
                  <a:lnTo>
                    <a:pt x="61656" y="18565"/>
                  </a:lnTo>
                  <a:lnTo>
                    <a:pt x="61678" y="18610"/>
                  </a:lnTo>
                  <a:lnTo>
                    <a:pt x="61701" y="18644"/>
                  </a:lnTo>
                  <a:lnTo>
                    <a:pt x="61735" y="18678"/>
                  </a:lnTo>
                  <a:lnTo>
                    <a:pt x="61781" y="18701"/>
                  </a:lnTo>
                  <a:lnTo>
                    <a:pt x="61826" y="18712"/>
                  </a:lnTo>
                  <a:lnTo>
                    <a:pt x="61872" y="18724"/>
                  </a:lnTo>
                  <a:lnTo>
                    <a:pt x="61872" y="20999"/>
                  </a:lnTo>
                  <a:lnTo>
                    <a:pt x="61826" y="21010"/>
                  </a:lnTo>
                  <a:lnTo>
                    <a:pt x="61781" y="21022"/>
                  </a:lnTo>
                  <a:lnTo>
                    <a:pt x="61747" y="21044"/>
                  </a:lnTo>
                  <a:lnTo>
                    <a:pt x="61712" y="21067"/>
                  </a:lnTo>
                  <a:lnTo>
                    <a:pt x="61690" y="21101"/>
                  </a:lnTo>
                  <a:lnTo>
                    <a:pt x="61667" y="21147"/>
                  </a:lnTo>
                  <a:lnTo>
                    <a:pt x="61656" y="21181"/>
                  </a:lnTo>
                  <a:lnTo>
                    <a:pt x="61656" y="21226"/>
                  </a:lnTo>
                  <a:lnTo>
                    <a:pt x="61656" y="21272"/>
                  </a:lnTo>
                  <a:lnTo>
                    <a:pt x="61667" y="21317"/>
                  </a:lnTo>
                  <a:lnTo>
                    <a:pt x="59676" y="22466"/>
                  </a:lnTo>
                  <a:lnTo>
                    <a:pt x="59642" y="22432"/>
                  </a:lnTo>
                  <a:lnTo>
                    <a:pt x="59608" y="22409"/>
                  </a:lnTo>
                  <a:lnTo>
                    <a:pt x="59563" y="22398"/>
                  </a:lnTo>
                  <a:lnTo>
                    <a:pt x="59517" y="22387"/>
                  </a:lnTo>
                  <a:lnTo>
                    <a:pt x="59472" y="22398"/>
                  </a:lnTo>
                  <a:lnTo>
                    <a:pt x="59437" y="22409"/>
                  </a:lnTo>
                  <a:lnTo>
                    <a:pt x="59392" y="22432"/>
                  </a:lnTo>
                  <a:lnTo>
                    <a:pt x="59369" y="22466"/>
                  </a:lnTo>
                  <a:lnTo>
                    <a:pt x="57390" y="21329"/>
                  </a:lnTo>
                  <a:lnTo>
                    <a:pt x="57401" y="21283"/>
                  </a:lnTo>
                  <a:lnTo>
                    <a:pt x="57401" y="21226"/>
                  </a:lnTo>
                  <a:lnTo>
                    <a:pt x="57401" y="21181"/>
                  </a:lnTo>
                  <a:lnTo>
                    <a:pt x="57390" y="21135"/>
                  </a:lnTo>
                  <a:lnTo>
                    <a:pt x="57367" y="21101"/>
                  </a:lnTo>
                  <a:lnTo>
                    <a:pt x="57333" y="21056"/>
                  </a:lnTo>
                  <a:lnTo>
                    <a:pt x="57299" y="21033"/>
                  </a:lnTo>
                  <a:lnTo>
                    <a:pt x="57265" y="20999"/>
                  </a:lnTo>
                  <a:lnTo>
                    <a:pt x="57219" y="20988"/>
                  </a:lnTo>
                  <a:lnTo>
                    <a:pt x="57174" y="20976"/>
                  </a:lnTo>
                  <a:lnTo>
                    <a:pt x="57174" y="18735"/>
                  </a:lnTo>
                  <a:lnTo>
                    <a:pt x="57219" y="18724"/>
                  </a:lnTo>
                  <a:lnTo>
                    <a:pt x="57265" y="18712"/>
                  </a:lnTo>
                  <a:lnTo>
                    <a:pt x="57310" y="18678"/>
                  </a:lnTo>
                  <a:lnTo>
                    <a:pt x="57344" y="18656"/>
                  </a:lnTo>
                  <a:lnTo>
                    <a:pt x="57367" y="18610"/>
                  </a:lnTo>
                  <a:lnTo>
                    <a:pt x="57390" y="18576"/>
                  </a:lnTo>
                  <a:lnTo>
                    <a:pt x="57413" y="18519"/>
                  </a:lnTo>
                  <a:lnTo>
                    <a:pt x="57413" y="18474"/>
                  </a:lnTo>
                  <a:lnTo>
                    <a:pt x="57413" y="18417"/>
                  </a:lnTo>
                  <a:lnTo>
                    <a:pt x="57390" y="18360"/>
                  </a:lnTo>
                  <a:lnTo>
                    <a:pt x="59301" y="17256"/>
                  </a:lnTo>
                  <a:close/>
                  <a:moveTo>
                    <a:pt x="33604" y="21329"/>
                  </a:moveTo>
                  <a:lnTo>
                    <a:pt x="35651" y="22512"/>
                  </a:lnTo>
                  <a:lnTo>
                    <a:pt x="35640" y="22580"/>
                  </a:lnTo>
                  <a:lnTo>
                    <a:pt x="35651" y="22637"/>
                  </a:lnTo>
                  <a:lnTo>
                    <a:pt x="35686" y="22694"/>
                  </a:lnTo>
                  <a:lnTo>
                    <a:pt x="35731" y="22739"/>
                  </a:lnTo>
                  <a:lnTo>
                    <a:pt x="35788" y="22762"/>
                  </a:lnTo>
                  <a:lnTo>
                    <a:pt x="35788" y="25105"/>
                  </a:lnTo>
                  <a:lnTo>
                    <a:pt x="35754" y="25117"/>
                  </a:lnTo>
                  <a:lnTo>
                    <a:pt x="35720" y="25140"/>
                  </a:lnTo>
                  <a:lnTo>
                    <a:pt x="35686" y="25162"/>
                  </a:lnTo>
                  <a:lnTo>
                    <a:pt x="35651" y="25185"/>
                  </a:lnTo>
                  <a:lnTo>
                    <a:pt x="35629" y="25219"/>
                  </a:lnTo>
                  <a:lnTo>
                    <a:pt x="35606" y="25253"/>
                  </a:lnTo>
                  <a:lnTo>
                    <a:pt x="35595" y="25287"/>
                  </a:lnTo>
                  <a:lnTo>
                    <a:pt x="35595" y="25333"/>
                  </a:lnTo>
                  <a:lnTo>
                    <a:pt x="35595" y="25378"/>
                  </a:lnTo>
                  <a:lnTo>
                    <a:pt x="35606" y="25413"/>
                  </a:lnTo>
                  <a:lnTo>
                    <a:pt x="33661" y="26539"/>
                  </a:lnTo>
                  <a:lnTo>
                    <a:pt x="33615" y="26493"/>
                  </a:lnTo>
                  <a:lnTo>
                    <a:pt x="33570" y="26459"/>
                  </a:lnTo>
                  <a:lnTo>
                    <a:pt x="33513" y="26436"/>
                  </a:lnTo>
                  <a:lnTo>
                    <a:pt x="33388" y="26436"/>
                  </a:lnTo>
                  <a:lnTo>
                    <a:pt x="33331" y="26459"/>
                  </a:lnTo>
                  <a:lnTo>
                    <a:pt x="33285" y="26493"/>
                  </a:lnTo>
                  <a:lnTo>
                    <a:pt x="33240" y="26550"/>
                  </a:lnTo>
                  <a:lnTo>
                    <a:pt x="31283" y="25413"/>
                  </a:lnTo>
                  <a:lnTo>
                    <a:pt x="31295" y="25378"/>
                  </a:lnTo>
                  <a:lnTo>
                    <a:pt x="31295" y="25333"/>
                  </a:lnTo>
                  <a:lnTo>
                    <a:pt x="31295" y="25299"/>
                  </a:lnTo>
                  <a:lnTo>
                    <a:pt x="31283" y="25253"/>
                  </a:lnTo>
                  <a:lnTo>
                    <a:pt x="31261" y="25219"/>
                  </a:lnTo>
                  <a:lnTo>
                    <a:pt x="31238" y="25185"/>
                  </a:lnTo>
                  <a:lnTo>
                    <a:pt x="31215" y="25162"/>
                  </a:lnTo>
                  <a:lnTo>
                    <a:pt x="31181" y="25140"/>
                  </a:lnTo>
                  <a:lnTo>
                    <a:pt x="31135" y="25128"/>
                  </a:lnTo>
                  <a:lnTo>
                    <a:pt x="31101" y="25117"/>
                  </a:lnTo>
                  <a:lnTo>
                    <a:pt x="31101" y="22796"/>
                  </a:lnTo>
                  <a:lnTo>
                    <a:pt x="31135" y="22785"/>
                  </a:lnTo>
                  <a:lnTo>
                    <a:pt x="31181" y="22774"/>
                  </a:lnTo>
                  <a:lnTo>
                    <a:pt x="31215" y="22751"/>
                  </a:lnTo>
                  <a:lnTo>
                    <a:pt x="31238" y="22728"/>
                  </a:lnTo>
                  <a:lnTo>
                    <a:pt x="31261" y="22694"/>
                  </a:lnTo>
                  <a:lnTo>
                    <a:pt x="31283" y="22660"/>
                  </a:lnTo>
                  <a:lnTo>
                    <a:pt x="31295" y="22614"/>
                  </a:lnTo>
                  <a:lnTo>
                    <a:pt x="31295" y="22580"/>
                  </a:lnTo>
                  <a:lnTo>
                    <a:pt x="31295" y="22535"/>
                  </a:lnTo>
                  <a:lnTo>
                    <a:pt x="31283" y="22489"/>
                  </a:lnTo>
                  <a:lnTo>
                    <a:pt x="33297" y="21329"/>
                  </a:lnTo>
                  <a:lnTo>
                    <a:pt x="33320" y="21363"/>
                  </a:lnTo>
                  <a:lnTo>
                    <a:pt x="33365" y="21397"/>
                  </a:lnTo>
                  <a:lnTo>
                    <a:pt x="33399" y="21408"/>
                  </a:lnTo>
                  <a:lnTo>
                    <a:pt x="33456" y="21420"/>
                  </a:lnTo>
                  <a:lnTo>
                    <a:pt x="33502" y="21408"/>
                  </a:lnTo>
                  <a:lnTo>
                    <a:pt x="33536" y="21397"/>
                  </a:lnTo>
                  <a:lnTo>
                    <a:pt x="33581" y="21363"/>
                  </a:lnTo>
                  <a:lnTo>
                    <a:pt x="33604" y="21329"/>
                  </a:lnTo>
                  <a:close/>
                  <a:moveTo>
                    <a:pt x="52567" y="21329"/>
                  </a:moveTo>
                  <a:lnTo>
                    <a:pt x="54580" y="22500"/>
                  </a:lnTo>
                  <a:lnTo>
                    <a:pt x="54569" y="22535"/>
                  </a:lnTo>
                  <a:lnTo>
                    <a:pt x="54569" y="22580"/>
                  </a:lnTo>
                  <a:lnTo>
                    <a:pt x="54569" y="22614"/>
                  </a:lnTo>
                  <a:lnTo>
                    <a:pt x="54580" y="22660"/>
                  </a:lnTo>
                  <a:lnTo>
                    <a:pt x="54603" y="22694"/>
                  </a:lnTo>
                  <a:lnTo>
                    <a:pt x="54626" y="22717"/>
                  </a:lnTo>
                  <a:lnTo>
                    <a:pt x="54648" y="22751"/>
                  </a:lnTo>
                  <a:lnTo>
                    <a:pt x="54682" y="22774"/>
                  </a:lnTo>
                  <a:lnTo>
                    <a:pt x="54717" y="22785"/>
                  </a:lnTo>
                  <a:lnTo>
                    <a:pt x="54762" y="22796"/>
                  </a:lnTo>
                  <a:lnTo>
                    <a:pt x="54762" y="25105"/>
                  </a:lnTo>
                  <a:lnTo>
                    <a:pt x="54717" y="25117"/>
                  </a:lnTo>
                  <a:lnTo>
                    <a:pt x="54682" y="25140"/>
                  </a:lnTo>
                  <a:lnTo>
                    <a:pt x="54637" y="25151"/>
                  </a:lnTo>
                  <a:lnTo>
                    <a:pt x="54614" y="25185"/>
                  </a:lnTo>
                  <a:lnTo>
                    <a:pt x="54591" y="25219"/>
                  </a:lnTo>
                  <a:lnTo>
                    <a:pt x="54569" y="25253"/>
                  </a:lnTo>
                  <a:lnTo>
                    <a:pt x="54557" y="25287"/>
                  </a:lnTo>
                  <a:lnTo>
                    <a:pt x="54557" y="25333"/>
                  </a:lnTo>
                  <a:lnTo>
                    <a:pt x="54557" y="25378"/>
                  </a:lnTo>
                  <a:lnTo>
                    <a:pt x="54569" y="25413"/>
                  </a:lnTo>
                  <a:lnTo>
                    <a:pt x="52612" y="26539"/>
                  </a:lnTo>
                  <a:lnTo>
                    <a:pt x="52578" y="26505"/>
                  </a:lnTo>
                  <a:lnTo>
                    <a:pt x="52533" y="26471"/>
                  </a:lnTo>
                  <a:lnTo>
                    <a:pt x="52476" y="26448"/>
                  </a:lnTo>
                  <a:lnTo>
                    <a:pt x="52407" y="26436"/>
                  </a:lnTo>
                  <a:lnTo>
                    <a:pt x="52351" y="26448"/>
                  </a:lnTo>
                  <a:lnTo>
                    <a:pt x="52294" y="26471"/>
                  </a:lnTo>
                  <a:lnTo>
                    <a:pt x="52248" y="26505"/>
                  </a:lnTo>
                  <a:lnTo>
                    <a:pt x="52203" y="26550"/>
                  </a:lnTo>
                  <a:lnTo>
                    <a:pt x="50257" y="25424"/>
                  </a:lnTo>
                  <a:lnTo>
                    <a:pt x="50280" y="25378"/>
                  </a:lnTo>
                  <a:lnTo>
                    <a:pt x="50280" y="25333"/>
                  </a:lnTo>
                  <a:lnTo>
                    <a:pt x="50280" y="25287"/>
                  </a:lnTo>
                  <a:lnTo>
                    <a:pt x="50257" y="25242"/>
                  </a:lnTo>
                  <a:lnTo>
                    <a:pt x="50246" y="25208"/>
                  </a:lnTo>
                  <a:lnTo>
                    <a:pt x="50212" y="25174"/>
                  </a:lnTo>
                  <a:lnTo>
                    <a:pt x="50189" y="25151"/>
                  </a:lnTo>
                  <a:lnTo>
                    <a:pt x="50144" y="25128"/>
                  </a:lnTo>
                  <a:lnTo>
                    <a:pt x="50110" y="25105"/>
                  </a:lnTo>
                  <a:lnTo>
                    <a:pt x="50064" y="25094"/>
                  </a:lnTo>
                  <a:lnTo>
                    <a:pt x="50064" y="22774"/>
                  </a:lnTo>
                  <a:lnTo>
                    <a:pt x="50098" y="22762"/>
                  </a:lnTo>
                  <a:lnTo>
                    <a:pt x="50132" y="22751"/>
                  </a:lnTo>
                  <a:lnTo>
                    <a:pt x="50189" y="22717"/>
                  </a:lnTo>
                  <a:lnTo>
                    <a:pt x="50223" y="22648"/>
                  </a:lnTo>
                  <a:lnTo>
                    <a:pt x="50235" y="22614"/>
                  </a:lnTo>
                  <a:lnTo>
                    <a:pt x="50246" y="22580"/>
                  </a:lnTo>
                  <a:lnTo>
                    <a:pt x="50235" y="22535"/>
                  </a:lnTo>
                  <a:lnTo>
                    <a:pt x="50223" y="22500"/>
                  </a:lnTo>
                  <a:lnTo>
                    <a:pt x="52248" y="21329"/>
                  </a:lnTo>
                  <a:lnTo>
                    <a:pt x="52282" y="21363"/>
                  </a:lnTo>
                  <a:lnTo>
                    <a:pt x="52316" y="21397"/>
                  </a:lnTo>
                  <a:lnTo>
                    <a:pt x="52362" y="21408"/>
                  </a:lnTo>
                  <a:lnTo>
                    <a:pt x="52407" y="21420"/>
                  </a:lnTo>
                  <a:lnTo>
                    <a:pt x="52464" y="21408"/>
                  </a:lnTo>
                  <a:lnTo>
                    <a:pt x="52498" y="21397"/>
                  </a:lnTo>
                  <a:lnTo>
                    <a:pt x="52544" y="21374"/>
                  </a:lnTo>
                  <a:lnTo>
                    <a:pt x="52567" y="21329"/>
                  </a:lnTo>
                  <a:close/>
                  <a:moveTo>
                    <a:pt x="43125" y="21352"/>
                  </a:moveTo>
                  <a:lnTo>
                    <a:pt x="45116" y="22500"/>
                  </a:lnTo>
                  <a:lnTo>
                    <a:pt x="45104" y="22535"/>
                  </a:lnTo>
                  <a:lnTo>
                    <a:pt x="45093" y="22580"/>
                  </a:lnTo>
                  <a:lnTo>
                    <a:pt x="45104" y="22614"/>
                  </a:lnTo>
                  <a:lnTo>
                    <a:pt x="45116" y="22648"/>
                  </a:lnTo>
                  <a:lnTo>
                    <a:pt x="45150" y="22717"/>
                  </a:lnTo>
                  <a:lnTo>
                    <a:pt x="45207" y="22762"/>
                  </a:lnTo>
                  <a:lnTo>
                    <a:pt x="45275" y="22774"/>
                  </a:lnTo>
                  <a:lnTo>
                    <a:pt x="45275" y="25140"/>
                  </a:lnTo>
                  <a:lnTo>
                    <a:pt x="45207" y="25162"/>
                  </a:lnTo>
                  <a:lnTo>
                    <a:pt x="45150" y="25196"/>
                  </a:lnTo>
                  <a:lnTo>
                    <a:pt x="45116" y="25265"/>
                  </a:lnTo>
                  <a:lnTo>
                    <a:pt x="45104" y="25299"/>
                  </a:lnTo>
                  <a:lnTo>
                    <a:pt x="45104" y="25333"/>
                  </a:lnTo>
                  <a:lnTo>
                    <a:pt x="45116" y="25401"/>
                  </a:lnTo>
                  <a:lnTo>
                    <a:pt x="43114" y="26562"/>
                  </a:lnTo>
                  <a:lnTo>
                    <a:pt x="43080" y="26516"/>
                  </a:lnTo>
                  <a:lnTo>
                    <a:pt x="43034" y="26493"/>
                  </a:lnTo>
                  <a:lnTo>
                    <a:pt x="42989" y="26471"/>
                  </a:lnTo>
                  <a:lnTo>
                    <a:pt x="42875" y="26471"/>
                  </a:lnTo>
                  <a:lnTo>
                    <a:pt x="42829" y="26493"/>
                  </a:lnTo>
                  <a:lnTo>
                    <a:pt x="42784" y="26516"/>
                  </a:lnTo>
                  <a:lnTo>
                    <a:pt x="42750" y="26562"/>
                  </a:lnTo>
                  <a:lnTo>
                    <a:pt x="40748" y="25401"/>
                  </a:lnTo>
                  <a:lnTo>
                    <a:pt x="40759" y="25367"/>
                  </a:lnTo>
                  <a:lnTo>
                    <a:pt x="40759" y="25333"/>
                  </a:lnTo>
                  <a:lnTo>
                    <a:pt x="40759" y="25299"/>
                  </a:lnTo>
                  <a:lnTo>
                    <a:pt x="40748" y="25265"/>
                  </a:lnTo>
                  <a:lnTo>
                    <a:pt x="40714" y="25196"/>
                  </a:lnTo>
                  <a:lnTo>
                    <a:pt x="40657" y="25151"/>
                  </a:lnTo>
                  <a:lnTo>
                    <a:pt x="40611" y="25140"/>
                  </a:lnTo>
                  <a:lnTo>
                    <a:pt x="40577" y="25140"/>
                  </a:lnTo>
                  <a:lnTo>
                    <a:pt x="40577" y="22751"/>
                  </a:lnTo>
                  <a:lnTo>
                    <a:pt x="40645" y="22728"/>
                  </a:lnTo>
                  <a:lnTo>
                    <a:pt x="40691" y="22694"/>
                  </a:lnTo>
                  <a:lnTo>
                    <a:pt x="40725" y="22637"/>
                  </a:lnTo>
                  <a:lnTo>
                    <a:pt x="40736" y="22580"/>
                  </a:lnTo>
                  <a:lnTo>
                    <a:pt x="40725" y="22512"/>
                  </a:lnTo>
                  <a:lnTo>
                    <a:pt x="42738" y="21352"/>
                  </a:lnTo>
                  <a:lnTo>
                    <a:pt x="42772" y="21397"/>
                  </a:lnTo>
                  <a:lnTo>
                    <a:pt x="42818" y="21431"/>
                  </a:lnTo>
                  <a:lnTo>
                    <a:pt x="42875" y="21454"/>
                  </a:lnTo>
                  <a:lnTo>
                    <a:pt x="42932" y="21465"/>
                  </a:lnTo>
                  <a:lnTo>
                    <a:pt x="42989" y="21454"/>
                  </a:lnTo>
                  <a:lnTo>
                    <a:pt x="43045" y="21431"/>
                  </a:lnTo>
                  <a:lnTo>
                    <a:pt x="43091" y="21397"/>
                  </a:lnTo>
                  <a:lnTo>
                    <a:pt x="43125" y="21352"/>
                  </a:lnTo>
                  <a:close/>
                  <a:moveTo>
                    <a:pt x="38029" y="21329"/>
                  </a:moveTo>
                  <a:lnTo>
                    <a:pt x="38063" y="21363"/>
                  </a:lnTo>
                  <a:lnTo>
                    <a:pt x="38097" y="21397"/>
                  </a:lnTo>
                  <a:lnTo>
                    <a:pt x="38143" y="21420"/>
                  </a:lnTo>
                  <a:lnTo>
                    <a:pt x="38245" y="21420"/>
                  </a:lnTo>
                  <a:lnTo>
                    <a:pt x="38279" y="21397"/>
                  </a:lnTo>
                  <a:lnTo>
                    <a:pt x="38325" y="21374"/>
                  </a:lnTo>
                  <a:lnTo>
                    <a:pt x="38347" y="21340"/>
                  </a:lnTo>
                  <a:lnTo>
                    <a:pt x="40395" y="22523"/>
                  </a:lnTo>
                  <a:lnTo>
                    <a:pt x="40384" y="22580"/>
                  </a:lnTo>
                  <a:lnTo>
                    <a:pt x="40395" y="22637"/>
                  </a:lnTo>
                  <a:lnTo>
                    <a:pt x="40429" y="22694"/>
                  </a:lnTo>
                  <a:lnTo>
                    <a:pt x="40475" y="22728"/>
                  </a:lnTo>
                  <a:lnTo>
                    <a:pt x="40532" y="22751"/>
                  </a:lnTo>
                  <a:lnTo>
                    <a:pt x="40532" y="25140"/>
                  </a:lnTo>
                  <a:lnTo>
                    <a:pt x="40463" y="25162"/>
                  </a:lnTo>
                  <a:lnTo>
                    <a:pt x="40406" y="25208"/>
                  </a:lnTo>
                  <a:lnTo>
                    <a:pt x="40372" y="25265"/>
                  </a:lnTo>
                  <a:lnTo>
                    <a:pt x="40361" y="25299"/>
                  </a:lnTo>
                  <a:lnTo>
                    <a:pt x="40361" y="25333"/>
                  </a:lnTo>
                  <a:lnTo>
                    <a:pt x="40372" y="25401"/>
                  </a:lnTo>
                  <a:lnTo>
                    <a:pt x="38325" y="26584"/>
                  </a:lnTo>
                  <a:lnTo>
                    <a:pt x="38302" y="26562"/>
                  </a:lnTo>
                  <a:lnTo>
                    <a:pt x="38268" y="26539"/>
                  </a:lnTo>
                  <a:lnTo>
                    <a:pt x="38234" y="26527"/>
                  </a:lnTo>
                  <a:lnTo>
                    <a:pt x="38188" y="26516"/>
                  </a:lnTo>
                  <a:lnTo>
                    <a:pt x="38154" y="26527"/>
                  </a:lnTo>
                  <a:lnTo>
                    <a:pt x="38120" y="26539"/>
                  </a:lnTo>
                  <a:lnTo>
                    <a:pt x="38086" y="26562"/>
                  </a:lnTo>
                  <a:lnTo>
                    <a:pt x="38052" y="26584"/>
                  </a:lnTo>
                  <a:lnTo>
                    <a:pt x="36027" y="25424"/>
                  </a:lnTo>
                  <a:lnTo>
                    <a:pt x="36050" y="25378"/>
                  </a:lnTo>
                  <a:lnTo>
                    <a:pt x="36050" y="25333"/>
                  </a:lnTo>
                  <a:lnTo>
                    <a:pt x="36050" y="25287"/>
                  </a:lnTo>
                  <a:lnTo>
                    <a:pt x="36038" y="25253"/>
                  </a:lnTo>
                  <a:lnTo>
                    <a:pt x="36015" y="25208"/>
                  </a:lnTo>
                  <a:lnTo>
                    <a:pt x="35993" y="25185"/>
                  </a:lnTo>
                  <a:lnTo>
                    <a:pt x="35959" y="25151"/>
                  </a:lnTo>
                  <a:lnTo>
                    <a:pt x="35924" y="25128"/>
                  </a:lnTo>
                  <a:lnTo>
                    <a:pt x="35879" y="25117"/>
                  </a:lnTo>
                  <a:lnTo>
                    <a:pt x="35833" y="25105"/>
                  </a:lnTo>
                  <a:lnTo>
                    <a:pt x="35833" y="22762"/>
                  </a:lnTo>
                  <a:lnTo>
                    <a:pt x="35902" y="22739"/>
                  </a:lnTo>
                  <a:lnTo>
                    <a:pt x="35959" y="22705"/>
                  </a:lnTo>
                  <a:lnTo>
                    <a:pt x="35993" y="22648"/>
                  </a:lnTo>
                  <a:lnTo>
                    <a:pt x="36004" y="22580"/>
                  </a:lnTo>
                  <a:lnTo>
                    <a:pt x="36004" y="22546"/>
                  </a:lnTo>
                  <a:lnTo>
                    <a:pt x="35993" y="22512"/>
                  </a:lnTo>
                  <a:lnTo>
                    <a:pt x="38029" y="21329"/>
                  </a:lnTo>
                  <a:close/>
                  <a:moveTo>
                    <a:pt x="47835" y="21340"/>
                  </a:moveTo>
                  <a:lnTo>
                    <a:pt x="49859" y="22500"/>
                  </a:lnTo>
                  <a:lnTo>
                    <a:pt x="49848" y="22535"/>
                  </a:lnTo>
                  <a:lnTo>
                    <a:pt x="49848" y="22580"/>
                  </a:lnTo>
                  <a:lnTo>
                    <a:pt x="49848" y="22614"/>
                  </a:lnTo>
                  <a:lnTo>
                    <a:pt x="49859" y="22648"/>
                  </a:lnTo>
                  <a:lnTo>
                    <a:pt x="49893" y="22705"/>
                  </a:lnTo>
                  <a:lnTo>
                    <a:pt x="49950" y="22751"/>
                  </a:lnTo>
                  <a:lnTo>
                    <a:pt x="50019" y="22774"/>
                  </a:lnTo>
                  <a:lnTo>
                    <a:pt x="50019" y="25094"/>
                  </a:lnTo>
                  <a:lnTo>
                    <a:pt x="49973" y="25105"/>
                  </a:lnTo>
                  <a:lnTo>
                    <a:pt x="49928" y="25128"/>
                  </a:lnTo>
                  <a:lnTo>
                    <a:pt x="49893" y="25151"/>
                  </a:lnTo>
                  <a:lnTo>
                    <a:pt x="49859" y="25174"/>
                  </a:lnTo>
                  <a:lnTo>
                    <a:pt x="49837" y="25208"/>
                  </a:lnTo>
                  <a:lnTo>
                    <a:pt x="49825" y="25253"/>
                  </a:lnTo>
                  <a:lnTo>
                    <a:pt x="49802" y="25287"/>
                  </a:lnTo>
                  <a:lnTo>
                    <a:pt x="49802" y="25333"/>
                  </a:lnTo>
                  <a:lnTo>
                    <a:pt x="49802" y="25378"/>
                  </a:lnTo>
                  <a:lnTo>
                    <a:pt x="49825" y="25424"/>
                  </a:lnTo>
                  <a:lnTo>
                    <a:pt x="47812" y="26573"/>
                  </a:lnTo>
                  <a:lnTo>
                    <a:pt x="47789" y="26550"/>
                  </a:lnTo>
                  <a:lnTo>
                    <a:pt x="47755" y="26527"/>
                  </a:lnTo>
                  <a:lnTo>
                    <a:pt x="47709" y="26505"/>
                  </a:lnTo>
                  <a:lnTo>
                    <a:pt x="47630" y="26505"/>
                  </a:lnTo>
                  <a:lnTo>
                    <a:pt x="47584" y="26527"/>
                  </a:lnTo>
                  <a:lnTo>
                    <a:pt x="47550" y="26550"/>
                  </a:lnTo>
                  <a:lnTo>
                    <a:pt x="47527" y="26584"/>
                  </a:lnTo>
                  <a:lnTo>
                    <a:pt x="45491" y="25401"/>
                  </a:lnTo>
                  <a:lnTo>
                    <a:pt x="45503" y="25367"/>
                  </a:lnTo>
                  <a:lnTo>
                    <a:pt x="45503" y="25333"/>
                  </a:lnTo>
                  <a:lnTo>
                    <a:pt x="45503" y="25299"/>
                  </a:lnTo>
                  <a:lnTo>
                    <a:pt x="45491" y="25265"/>
                  </a:lnTo>
                  <a:lnTo>
                    <a:pt x="45446" y="25196"/>
                  </a:lnTo>
                  <a:lnTo>
                    <a:pt x="45389" y="25151"/>
                  </a:lnTo>
                  <a:lnTo>
                    <a:pt x="45355" y="25140"/>
                  </a:lnTo>
                  <a:lnTo>
                    <a:pt x="45321" y="25140"/>
                  </a:lnTo>
                  <a:lnTo>
                    <a:pt x="45321" y="22785"/>
                  </a:lnTo>
                  <a:lnTo>
                    <a:pt x="45355" y="22774"/>
                  </a:lnTo>
                  <a:lnTo>
                    <a:pt x="45389" y="22762"/>
                  </a:lnTo>
                  <a:lnTo>
                    <a:pt x="45457" y="22717"/>
                  </a:lnTo>
                  <a:lnTo>
                    <a:pt x="45480" y="22683"/>
                  </a:lnTo>
                  <a:lnTo>
                    <a:pt x="45491" y="22648"/>
                  </a:lnTo>
                  <a:lnTo>
                    <a:pt x="45503" y="22614"/>
                  </a:lnTo>
                  <a:lnTo>
                    <a:pt x="45503" y="22580"/>
                  </a:lnTo>
                  <a:lnTo>
                    <a:pt x="45503" y="22535"/>
                  </a:lnTo>
                  <a:lnTo>
                    <a:pt x="45491" y="22500"/>
                  </a:lnTo>
                  <a:lnTo>
                    <a:pt x="47505" y="21340"/>
                  </a:lnTo>
                  <a:lnTo>
                    <a:pt x="47539" y="21374"/>
                  </a:lnTo>
                  <a:lnTo>
                    <a:pt x="47573" y="21408"/>
                  </a:lnTo>
                  <a:lnTo>
                    <a:pt x="47618" y="21420"/>
                  </a:lnTo>
                  <a:lnTo>
                    <a:pt x="47675" y="21431"/>
                  </a:lnTo>
                  <a:lnTo>
                    <a:pt x="47721" y="21420"/>
                  </a:lnTo>
                  <a:lnTo>
                    <a:pt x="47766" y="21408"/>
                  </a:lnTo>
                  <a:lnTo>
                    <a:pt x="47812" y="21374"/>
                  </a:lnTo>
                  <a:lnTo>
                    <a:pt x="47835" y="21340"/>
                  </a:lnTo>
                  <a:close/>
                  <a:moveTo>
                    <a:pt x="30897" y="25447"/>
                  </a:moveTo>
                  <a:lnTo>
                    <a:pt x="30931" y="25492"/>
                  </a:lnTo>
                  <a:lnTo>
                    <a:pt x="30976" y="25526"/>
                  </a:lnTo>
                  <a:lnTo>
                    <a:pt x="31022" y="25549"/>
                  </a:lnTo>
                  <a:lnTo>
                    <a:pt x="31135" y="25549"/>
                  </a:lnTo>
                  <a:lnTo>
                    <a:pt x="31181" y="25526"/>
                  </a:lnTo>
                  <a:lnTo>
                    <a:pt x="31226" y="25492"/>
                  </a:lnTo>
                  <a:lnTo>
                    <a:pt x="31261" y="25458"/>
                  </a:lnTo>
                  <a:lnTo>
                    <a:pt x="33217" y="26584"/>
                  </a:lnTo>
                  <a:lnTo>
                    <a:pt x="33206" y="26630"/>
                  </a:lnTo>
                  <a:lnTo>
                    <a:pt x="33194" y="26687"/>
                  </a:lnTo>
                  <a:lnTo>
                    <a:pt x="33206" y="26732"/>
                  </a:lnTo>
                  <a:lnTo>
                    <a:pt x="33217" y="26778"/>
                  </a:lnTo>
                  <a:lnTo>
                    <a:pt x="33240" y="26812"/>
                  </a:lnTo>
                  <a:lnTo>
                    <a:pt x="33263" y="26857"/>
                  </a:lnTo>
                  <a:lnTo>
                    <a:pt x="33297" y="26880"/>
                  </a:lnTo>
                  <a:lnTo>
                    <a:pt x="33331" y="26903"/>
                  </a:lnTo>
                  <a:lnTo>
                    <a:pt x="33376" y="26926"/>
                  </a:lnTo>
                  <a:lnTo>
                    <a:pt x="33422" y="26937"/>
                  </a:lnTo>
                  <a:lnTo>
                    <a:pt x="33422" y="29201"/>
                  </a:lnTo>
                  <a:lnTo>
                    <a:pt x="33376" y="29212"/>
                  </a:lnTo>
                  <a:lnTo>
                    <a:pt x="33342" y="29223"/>
                  </a:lnTo>
                  <a:lnTo>
                    <a:pt x="33297" y="29246"/>
                  </a:lnTo>
                  <a:lnTo>
                    <a:pt x="33274" y="29280"/>
                  </a:lnTo>
                  <a:lnTo>
                    <a:pt x="33240" y="29314"/>
                  </a:lnTo>
                  <a:lnTo>
                    <a:pt x="33228" y="29348"/>
                  </a:lnTo>
                  <a:lnTo>
                    <a:pt x="33206" y="29394"/>
                  </a:lnTo>
                  <a:lnTo>
                    <a:pt x="33206" y="29439"/>
                  </a:lnTo>
                  <a:lnTo>
                    <a:pt x="33206" y="29485"/>
                  </a:lnTo>
                  <a:lnTo>
                    <a:pt x="33228" y="29530"/>
                  </a:lnTo>
                  <a:lnTo>
                    <a:pt x="31306" y="30634"/>
                  </a:lnTo>
                  <a:lnTo>
                    <a:pt x="31261" y="30588"/>
                  </a:lnTo>
                  <a:lnTo>
                    <a:pt x="31215" y="30554"/>
                  </a:lnTo>
                  <a:lnTo>
                    <a:pt x="31147" y="30532"/>
                  </a:lnTo>
                  <a:lnTo>
                    <a:pt x="31079" y="30520"/>
                  </a:lnTo>
                  <a:lnTo>
                    <a:pt x="31010" y="30532"/>
                  </a:lnTo>
                  <a:lnTo>
                    <a:pt x="30953" y="30554"/>
                  </a:lnTo>
                  <a:lnTo>
                    <a:pt x="30897" y="30588"/>
                  </a:lnTo>
                  <a:lnTo>
                    <a:pt x="30851" y="30645"/>
                  </a:lnTo>
                  <a:lnTo>
                    <a:pt x="28894" y="29508"/>
                  </a:lnTo>
                  <a:lnTo>
                    <a:pt x="28906" y="29439"/>
                  </a:lnTo>
                  <a:lnTo>
                    <a:pt x="28894" y="29405"/>
                  </a:lnTo>
                  <a:lnTo>
                    <a:pt x="28883" y="29371"/>
                  </a:lnTo>
                  <a:lnTo>
                    <a:pt x="28849" y="29314"/>
                  </a:lnTo>
                  <a:lnTo>
                    <a:pt x="28792" y="29269"/>
                  </a:lnTo>
                  <a:lnTo>
                    <a:pt x="28758" y="29257"/>
                  </a:lnTo>
                  <a:lnTo>
                    <a:pt x="28724" y="29257"/>
                  </a:lnTo>
                  <a:lnTo>
                    <a:pt x="28724" y="26937"/>
                  </a:lnTo>
                  <a:lnTo>
                    <a:pt x="28781" y="26926"/>
                  </a:lnTo>
                  <a:lnTo>
                    <a:pt x="28826" y="26914"/>
                  </a:lnTo>
                  <a:lnTo>
                    <a:pt x="28860" y="26891"/>
                  </a:lnTo>
                  <a:lnTo>
                    <a:pt x="28894" y="26857"/>
                  </a:lnTo>
                  <a:lnTo>
                    <a:pt x="28929" y="26823"/>
                  </a:lnTo>
                  <a:lnTo>
                    <a:pt x="28951" y="26778"/>
                  </a:lnTo>
                  <a:lnTo>
                    <a:pt x="28963" y="26732"/>
                  </a:lnTo>
                  <a:lnTo>
                    <a:pt x="28963" y="26687"/>
                  </a:lnTo>
                  <a:lnTo>
                    <a:pt x="28963" y="26630"/>
                  </a:lnTo>
                  <a:lnTo>
                    <a:pt x="28940" y="26573"/>
                  </a:lnTo>
                  <a:lnTo>
                    <a:pt x="30897" y="25447"/>
                  </a:lnTo>
                  <a:close/>
                  <a:moveTo>
                    <a:pt x="45468" y="25447"/>
                  </a:moveTo>
                  <a:lnTo>
                    <a:pt x="47505" y="26618"/>
                  </a:lnTo>
                  <a:lnTo>
                    <a:pt x="47493" y="26687"/>
                  </a:lnTo>
                  <a:lnTo>
                    <a:pt x="47505" y="26744"/>
                  </a:lnTo>
                  <a:lnTo>
                    <a:pt x="47539" y="26800"/>
                  </a:lnTo>
                  <a:lnTo>
                    <a:pt x="47584" y="26835"/>
                  </a:lnTo>
                  <a:lnTo>
                    <a:pt x="47641" y="26857"/>
                  </a:lnTo>
                  <a:lnTo>
                    <a:pt x="47641" y="29246"/>
                  </a:lnTo>
                  <a:lnTo>
                    <a:pt x="47573" y="29269"/>
                  </a:lnTo>
                  <a:lnTo>
                    <a:pt x="47516" y="29303"/>
                  </a:lnTo>
                  <a:lnTo>
                    <a:pt x="47482" y="29371"/>
                  </a:lnTo>
                  <a:lnTo>
                    <a:pt x="47470" y="29405"/>
                  </a:lnTo>
                  <a:lnTo>
                    <a:pt x="47470" y="29439"/>
                  </a:lnTo>
                  <a:lnTo>
                    <a:pt x="47482" y="29508"/>
                  </a:lnTo>
                  <a:lnTo>
                    <a:pt x="45491" y="30657"/>
                  </a:lnTo>
                  <a:lnTo>
                    <a:pt x="45457" y="30623"/>
                  </a:lnTo>
                  <a:lnTo>
                    <a:pt x="45412" y="30588"/>
                  </a:lnTo>
                  <a:lnTo>
                    <a:pt x="45355" y="30566"/>
                  </a:lnTo>
                  <a:lnTo>
                    <a:pt x="45298" y="30554"/>
                  </a:lnTo>
                  <a:lnTo>
                    <a:pt x="45241" y="30566"/>
                  </a:lnTo>
                  <a:lnTo>
                    <a:pt x="45195" y="30588"/>
                  </a:lnTo>
                  <a:lnTo>
                    <a:pt x="45150" y="30623"/>
                  </a:lnTo>
                  <a:lnTo>
                    <a:pt x="45116" y="30657"/>
                  </a:lnTo>
                  <a:lnTo>
                    <a:pt x="43125" y="29519"/>
                  </a:lnTo>
                  <a:lnTo>
                    <a:pt x="43136" y="29485"/>
                  </a:lnTo>
                  <a:lnTo>
                    <a:pt x="43148" y="29439"/>
                  </a:lnTo>
                  <a:lnTo>
                    <a:pt x="43136" y="29405"/>
                  </a:lnTo>
                  <a:lnTo>
                    <a:pt x="43125" y="29360"/>
                  </a:lnTo>
                  <a:lnTo>
                    <a:pt x="43114" y="29326"/>
                  </a:lnTo>
                  <a:lnTo>
                    <a:pt x="43091" y="29292"/>
                  </a:lnTo>
                  <a:lnTo>
                    <a:pt x="43057" y="29269"/>
                  </a:lnTo>
                  <a:lnTo>
                    <a:pt x="43023" y="29246"/>
                  </a:lnTo>
                  <a:lnTo>
                    <a:pt x="42989" y="29235"/>
                  </a:lnTo>
                  <a:lnTo>
                    <a:pt x="42954" y="29235"/>
                  </a:lnTo>
                  <a:lnTo>
                    <a:pt x="42954" y="26903"/>
                  </a:lnTo>
                  <a:lnTo>
                    <a:pt x="42989" y="26891"/>
                  </a:lnTo>
                  <a:lnTo>
                    <a:pt x="43034" y="26880"/>
                  </a:lnTo>
                  <a:lnTo>
                    <a:pt x="43068" y="26857"/>
                  </a:lnTo>
                  <a:lnTo>
                    <a:pt x="43091" y="26835"/>
                  </a:lnTo>
                  <a:lnTo>
                    <a:pt x="43114" y="26800"/>
                  </a:lnTo>
                  <a:lnTo>
                    <a:pt x="43136" y="26766"/>
                  </a:lnTo>
                  <a:lnTo>
                    <a:pt x="43148" y="26721"/>
                  </a:lnTo>
                  <a:lnTo>
                    <a:pt x="43148" y="26687"/>
                  </a:lnTo>
                  <a:lnTo>
                    <a:pt x="43148" y="26641"/>
                  </a:lnTo>
                  <a:lnTo>
                    <a:pt x="43136" y="26596"/>
                  </a:lnTo>
                  <a:lnTo>
                    <a:pt x="45127" y="25447"/>
                  </a:lnTo>
                  <a:lnTo>
                    <a:pt x="45161" y="25481"/>
                  </a:lnTo>
                  <a:lnTo>
                    <a:pt x="45207" y="25515"/>
                  </a:lnTo>
                  <a:lnTo>
                    <a:pt x="45252" y="25526"/>
                  </a:lnTo>
                  <a:lnTo>
                    <a:pt x="45298" y="25538"/>
                  </a:lnTo>
                  <a:lnTo>
                    <a:pt x="45355" y="25526"/>
                  </a:lnTo>
                  <a:lnTo>
                    <a:pt x="45400" y="25515"/>
                  </a:lnTo>
                  <a:lnTo>
                    <a:pt x="45434" y="25481"/>
                  </a:lnTo>
                  <a:lnTo>
                    <a:pt x="45468" y="25447"/>
                  </a:lnTo>
                  <a:close/>
                  <a:moveTo>
                    <a:pt x="7213" y="25435"/>
                  </a:moveTo>
                  <a:lnTo>
                    <a:pt x="7236" y="25481"/>
                  </a:lnTo>
                  <a:lnTo>
                    <a:pt x="7281" y="25504"/>
                  </a:lnTo>
                  <a:lnTo>
                    <a:pt x="7315" y="25526"/>
                  </a:lnTo>
                  <a:lnTo>
                    <a:pt x="7418" y="25526"/>
                  </a:lnTo>
                  <a:lnTo>
                    <a:pt x="7463" y="25504"/>
                  </a:lnTo>
                  <a:lnTo>
                    <a:pt x="7497" y="25481"/>
                  </a:lnTo>
                  <a:lnTo>
                    <a:pt x="7531" y="25447"/>
                  </a:lnTo>
                  <a:lnTo>
                    <a:pt x="9579" y="26630"/>
                  </a:lnTo>
                  <a:lnTo>
                    <a:pt x="9568" y="26687"/>
                  </a:lnTo>
                  <a:lnTo>
                    <a:pt x="9579" y="26744"/>
                  </a:lnTo>
                  <a:lnTo>
                    <a:pt x="9613" y="26800"/>
                  </a:lnTo>
                  <a:lnTo>
                    <a:pt x="9659" y="26835"/>
                  </a:lnTo>
                  <a:lnTo>
                    <a:pt x="9716" y="26857"/>
                  </a:lnTo>
                  <a:lnTo>
                    <a:pt x="9716" y="29223"/>
                  </a:lnTo>
                  <a:lnTo>
                    <a:pt x="9681" y="29235"/>
                  </a:lnTo>
                  <a:lnTo>
                    <a:pt x="9647" y="29246"/>
                  </a:lnTo>
                  <a:lnTo>
                    <a:pt x="9579" y="29292"/>
                  </a:lnTo>
                  <a:lnTo>
                    <a:pt x="9556" y="29326"/>
                  </a:lnTo>
                  <a:lnTo>
                    <a:pt x="9545" y="29360"/>
                  </a:lnTo>
                  <a:lnTo>
                    <a:pt x="9534" y="29405"/>
                  </a:lnTo>
                  <a:lnTo>
                    <a:pt x="9534" y="29439"/>
                  </a:lnTo>
                  <a:lnTo>
                    <a:pt x="9534" y="29474"/>
                  </a:lnTo>
                  <a:lnTo>
                    <a:pt x="9545" y="29519"/>
                  </a:lnTo>
                  <a:lnTo>
                    <a:pt x="7543" y="30668"/>
                  </a:lnTo>
                  <a:lnTo>
                    <a:pt x="7509" y="30634"/>
                  </a:lnTo>
                  <a:lnTo>
                    <a:pt x="7463" y="30611"/>
                  </a:lnTo>
                  <a:lnTo>
                    <a:pt x="7418" y="30588"/>
                  </a:lnTo>
                  <a:lnTo>
                    <a:pt x="7315" y="30588"/>
                  </a:lnTo>
                  <a:lnTo>
                    <a:pt x="7270" y="30611"/>
                  </a:lnTo>
                  <a:lnTo>
                    <a:pt x="7236" y="30634"/>
                  </a:lnTo>
                  <a:lnTo>
                    <a:pt x="7202" y="30668"/>
                  </a:lnTo>
                  <a:lnTo>
                    <a:pt x="5200" y="29519"/>
                  </a:lnTo>
                  <a:lnTo>
                    <a:pt x="5211" y="29474"/>
                  </a:lnTo>
                  <a:lnTo>
                    <a:pt x="5211" y="29439"/>
                  </a:lnTo>
                  <a:lnTo>
                    <a:pt x="5211" y="29405"/>
                  </a:lnTo>
                  <a:lnTo>
                    <a:pt x="5200" y="29360"/>
                  </a:lnTo>
                  <a:lnTo>
                    <a:pt x="5177" y="29326"/>
                  </a:lnTo>
                  <a:lnTo>
                    <a:pt x="5154" y="29303"/>
                  </a:lnTo>
                  <a:lnTo>
                    <a:pt x="5097" y="29257"/>
                  </a:lnTo>
                  <a:lnTo>
                    <a:pt x="5063" y="29246"/>
                  </a:lnTo>
                  <a:lnTo>
                    <a:pt x="5018" y="29235"/>
                  </a:lnTo>
                  <a:lnTo>
                    <a:pt x="5018" y="26903"/>
                  </a:lnTo>
                  <a:lnTo>
                    <a:pt x="5063" y="26891"/>
                  </a:lnTo>
                  <a:lnTo>
                    <a:pt x="5097" y="26880"/>
                  </a:lnTo>
                  <a:lnTo>
                    <a:pt x="5131" y="26857"/>
                  </a:lnTo>
                  <a:lnTo>
                    <a:pt x="5165" y="26835"/>
                  </a:lnTo>
                  <a:lnTo>
                    <a:pt x="5188" y="26800"/>
                  </a:lnTo>
                  <a:lnTo>
                    <a:pt x="5200" y="26766"/>
                  </a:lnTo>
                  <a:lnTo>
                    <a:pt x="5211" y="26721"/>
                  </a:lnTo>
                  <a:lnTo>
                    <a:pt x="5222" y="26687"/>
                  </a:lnTo>
                  <a:lnTo>
                    <a:pt x="5211" y="26641"/>
                  </a:lnTo>
                  <a:lnTo>
                    <a:pt x="5200" y="26596"/>
                  </a:lnTo>
                  <a:lnTo>
                    <a:pt x="7213" y="25435"/>
                  </a:lnTo>
                  <a:close/>
                  <a:moveTo>
                    <a:pt x="54978" y="25458"/>
                  </a:moveTo>
                  <a:lnTo>
                    <a:pt x="56980" y="26618"/>
                  </a:lnTo>
                  <a:lnTo>
                    <a:pt x="56969" y="26653"/>
                  </a:lnTo>
                  <a:lnTo>
                    <a:pt x="56958" y="26687"/>
                  </a:lnTo>
                  <a:lnTo>
                    <a:pt x="56980" y="26755"/>
                  </a:lnTo>
                  <a:lnTo>
                    <a:pt x="57014" y="26812"/>
                  </a:lnTo>
                  <a:lnTo>
                    <a:pt x="57060" y="26846"/>
                  </a:lnTo>
                  <a:lnTo>
                    <a:pt x="57128" y="26869"/>
                  </a:lnTo>
                  <a:lnTo>
                    <a:pt x="57128" y="29189"/>
                  </a:lnTo>
                  <a:lnTo>
                    <a:pt x="57083" y="29189"/>
                  </a:lnTo>
                  <a:lnTo>
                    <a:pt x="57037" y="29212"/>
                  </a:lnTo>
                  <a:lnTo>
                    <a:pt x="56992" y="29235"/>
                  </a:lnTo>
                  <a:lnTo>
                    <a:pt x="56958" y="29269"/>
                  </a:lnTo>
                  <a:lnTo>
                    <a:pt x="56935" y="29303"/>
                  </a:lnTo>
                  <a:lnTo>
                    <a:pt x="56912" y="29348"/>
                  </a:lnTo>
                  <a:lnTo>
                    <a:pt x="56901" y="29394"/>
                  </a:lnTo>
                  <a:lnTo>
                    <a:pt x="56889" y="29439"/>
                  </a:lnTo>
                  <a:lnTo>
                    <a:pt x="56901" y="29496"/>
                  </a:lnTo>
                  <a:lnTo>
                    <a:pt x="56912" y="29542"/>
                  </a:lnTo>
                  <a:lnTo>
                    <a:pt x="54956" y="30668"/>
                  </a:lnTo>
                  <a:lnTo>
                    <a:pt x="54921" y="30634"/>
                  </a:lnTo>
                  <a:lnTo>
                    <a:pt x="54876" y="30600"/>
                  </a:lnTo>
                  <a:lnTo>
                    <a:pt x="54830" y="30588"/>
                  </a:lnTo>
                  <a:lnTo>
                    <a:pt x="54785" y="30577"/>
                  </a:lnTo>
                  <a:lnTo>
                    <a:pt x="54728" y="30588"/>
                  </a:lnTo>
                  <a:lnTo>
                    <a:pt x="54682" y="30600"/>
                  </a:lnTo>
                  <a:lnTo>
                    <a:pt x="54637" y="30634"/>
                  </a:lnTo>
                  <a:lnTo>
                    <a:pt x="54603" y="30668"/>
                  </a:lnTo>
                  <a:lnTo>
                    <a:pt x="52612" y="29519"/>
                  </a:lnTo>
                  <a:lnTo>
                    <a:pt x="52624" y="29485"/>
                  </a:lnTo>
                  <a:lnTo>
                    <a:pt x="52624" y="29439"/>
                  </a:lnTo>
                  <a:lnTo>
                    <a:pt x="52624" y="29405"/>
                  </a:lnTo>
                  <a:lnTo>
                    <a:pt x="52612" y="29360"/>
                  </a:lnTo>
                  <a:lnTo>
                    <a:pt x="52589" y="29326"/>
                  </a:lnTo>
                  <a:lnTo>
                    <a:pt x="52567" y="29292"/>
                  </a:lnTo>
                  <a:lnTo>
                    <a:pt x="52544" y="29269"/>
                  </a:lnTo>
                  <a:lnTo>
                    <a:pt x="52510" y="29246"/>
                  </a:lnTo>
                  <a:lnTo>
                    <a:pt x="52476" y="29235"/>
                  </a:lnTo>
                  <a:lnTo>
                    <a:pt x="52430" y="29223"/>
                  </a:lnTo>
                  <a:lnTo>
                    <a:pt x="52430" y="26926"/>
                  </a:lnTo>
                  <a:lnTo>
                    <a:pt x="52476" y="26926"/>
                  </a:lnTo>
                  <a:lnTo>
                    <a:pt x="52521" y="26903"/>
                  </a:lnTo>
                  <a:lnTo>
                    <a:pt x="52555" y="26880"/>
                  </a:lnTo>
                  <a:lnTo>
                    <a:pt x="52589" y="26857"/>
                  </a:lnTo>
                  <a:lnTo>
                    <a:pt x="52624" y="26812"/>
                  </a:lnTo>
                  <a:lnTo>
                    <a:pt x="52646" y="26778"/>
                  </a:lnTo>
                  <a:lnTo>
                    <a:pt x="52658" y="26732"/>
                  </a:lnTo>
                  <a:lnTo>
                    <a:pt x="52658" y="26687"/>
                  </a:lnTo>
                  <a:lnTo>
                    <a:pt x="52658" y="26630"/>
                  </a:lnTo>
                  <a:lnTo>
                    <a:pt x="52635" y="26584"/>
                  </a:lnTo>
                  <a:lnTo>
                    <a:pt x="54591" y="25458"/>
                  </a:lnTo>
                  <a:lnTo>
                    <a:pt x="54626" y="25504"/>
                  </a:lnTo>
                  <a:lnTo>
                    <a:pt x="54671" y="25538"/>
                  </a:lnTo>
                  <a:lnTo>
                    <a:pt x="54728" y="25560"/>
                  </a:lnTo>
                  <a:lnTo>
                    <a:pt x="54842" y="25560"/>
                  </a:lnTo>
                  <a:lnTo>
                    <a:pt x="54887" y="25538"/>
                  </a:lnTo>
                  <a:lnTo>
                    <a:pt x="54933" y="25504"/>
                  </a:lnTo>
                  <a:lnTo>
                    <a:pt x="54978" y="25458"/>
                  </a:lnTo>
                  <a:close/>
                  <a:moveTo>
                    <a:pt x="21398" y="25458"/>
                  </a:moveTo>
                  <a:lnTo>
                    <a:pt x="21432" y="25515"/>
                  </a:lnTo>
                  <a:lnTo>
                    <a:pt x="21478" y="25549"/>
                  </a:lnTo>
                  <a:lnTo>
                    <a:pt x="21535" y="25572"/>
                  </a:lnTo>
                  <a:lnTo>
                    <a:pt x="21603" y="25583"/>
                  </a:lnTo>
                  <a:lnTo>
                    <a:pt x="21660" y="25572"/>
                  </a:lnTo>
                  <a:lnTo>
                    <a:pt x="21717" y="25549"/>
                  </a:lnTo>
                  <a:lnTo>
                    <a:pt x="21762" y="25515"/>
                  </a:lnTo>
                  <a:lnTo>
                    <a:pt x="21808" y="25469"/>
                  </a:lnTo>
                  <a:lnTo>
                    <a:pt x="23764" y="26596"/>
                  </a:lnTo>
                  <a:lnTo>
                    <a:pt x="23753" y="26641"/>
                  </a:lnTo>
                  <a:lnTo>
                    <a:pt x="23741" y="26687"/>
                  </a:lnTo>
                  <a:lnTo>
                    <a:pt x="23753" y="26721"/>
                  </a:lnTo>
                  <a:lnTo>
                    <a:pt x="23764" y="26766"/>
                  </a:lnTo>
                  <a:lnTo>
                    <a:pt x="23776" y="26800"/>
                  </a:lnTo>
                  <a:lnTo>
                    <a:pt x="23798" y="26835"/>
                  </a:lnTo>
                  <a:lnTo>
                    <a:pt x="23832" y="26857"/>
                  </a:lnTo>
                  <a:lnTo>
                    <a:pt x="23867" y="26880"/>
                  </a:lnTo>
                  <a:lnTo>
                    <a:pt x="23901" y="26903"/>
                  </a:lnTo>
                  <a:lnTo>
                    <a:pt x="23946" y="26903"/>
                  </a:lnTo>
                  <a:lnTo>
                    <a:pt x="23946" y="29223"/>
                  </a:lnTo>
                  <a:lnTo>
                    <a:pt x="23901" y="29235"/>
                  </a:lnTo>
                  <a:lnTo>
                    <a:pt x="23867" y="29246"/>
                  </a:lnTo>
                  <a:lnTo>
                    <a:pt x="23810" y="29292"/>
                  </a:lnTo>
                  <a:lnTo>
                    <a:pt x="23787" y="29326"/>
                  </a:lnTo>
                  <a:lnTo>
                    <a:pt x="23764" y="29360"/>
                  </a:lnTo>
                  <a:lnTo>
                    <a:pt x="23753" y="29405"/>
                  </a:lnTo>
                  <a:lnTo>
                    <a:pt x="23753" y="29439"/>
                  </a:lnTo>
                  <a:lnTo>
                    <a:pt x="23753" y="29474"/>
                  </a:lnTo>
                  <a:lnTo>
                    <a:pt x="23764" y="29519"/>
                  </a:lnTo>
                  <a:lnTo>
                    <a:pt x="21762" y="30679"/>
                  </a:lnTo>
                  <a:lnTo>
                    <a:pt x="21728" y="30645"/>
                  </a:lnTo>
                  <a:lnTo>
                    <a:pt x="21694" y="30611"/>
                  </a:lnTo>
                  <a:lnTo>
                    <a:pt x="21648" y="30600"/>
                  </a:lnTo>
                  <a:lnTo>
                    <a:pt x="21557" y="30600"/>
                  </a:lnTo>
                  <a:lnTo>
                    <a:pt x="21512" y="30623"/>
                  </a:lnTo>
                  <a:lnTo>
                    <a:pt x="21466" y="30645"/>
                  </a:lnTo>
                  <a:lnTo>
                    <a:pt x="21444" y="30679"/>
                  </a:lnTo>
                  <a:lnTo>
                    <a:pt x="19453" y="29530"/>
                  </a:lnTo>
                  <a:lnTo>
                    <a:pt x="19476" y="29485"/>
                  </a:lnTo>
                  <a:lnTo>
                    <a:pt x="19476" y="29439"/>
                  </a:lnTo>
                  <a:lnTo>
                    <a:pt x="19476" y="29394"/>
                  </a:lnTo>
                  <a:lnTo>
                    <a:pt x="19453" y="29348"/>
                  </a:lnTo>
                  <a:lnTo>
                    <a:pt x="19442" y="29314"/>
                  </a:lnTo>
                  <a:lnTo>
                    <a:pt x="19407" y="29269"/>
                  </a:lnTo>
                  <a:lnTo>
                    <a:pt x="19373" y="29246"/>
                  </a:lnTo>
                  <a:lnTo>
                    <a:pt x="19339" y="29223"/>
                  </a:lnTo>
                  <a:lnTo>
                    <a:pt x="19294" y="29201"/>
                  </a:lnTo>
                  <a:lnTo>
                    <a:pt x="19248" y="29201"/>
                  </a:lnTo>
                  <a:lnTo>
                    <a:pt x="19248" y="26937"/>
                  </a:lnTo>
                  <a:lnTo>
                    <a:pt x="19294" y="26937"/>
                  </a:lnTo>
                  <a:lnTo>
                    <a:pt x="19339" y="26914"/>
                  </a:lnTo>
                  <a:lnTo>
                    <a:pt x="19385" y="26891"/>
                  </a:lnTo>
                  <a:lnTo>
                    <a:pt x="19419" y="26857"/>
                  </a:lnTo>
                  <a:lnTo>
                    <a:pt x="19453" y="26823"/>
                  </a:lnTo>
                  <a:lnTo>
                    <a:pt x="19464" y="26778"/>
                  </a:lnTo>
                  <a:lnTo>
                    <a:pt x="19487" y="26732"/>
                  </a:lnTo>
                  <a:lnTo>
                    <a:pt x="19487" y="26687"/>
                  </a:lnTo>
                  <a:lnTo>
                    <a:pt x="19487" y="26630"/>
                  </a:lnTo>
                  <a:lnTo>
                    <a:pt x="19464" y="26573"/>
                  </a:lnTo>
                  <a:lnTo>
                    <a:pt x="21398" y="25458"/>
                  </a:lnTo>
                  <a:close/>
                  <a:moveTo>
                    <a:pt x="2424" y="25458"/>
                  </a:moveTo>
                  <a:lnTo>
                    <a:pt x="2469" y="25504"/>
                  </a:lnTo>
                  <a:lnTo>
                    <a:pt x="2515" y="25549"/>
                  </a:lnTo>
                  <a:lnTo>
                    <a:pt x="2572" y="25572"/>
                  </a:lnTo>
                  <a:lnTo>
                    <a:pt x="2697" y="25572"/>
                  </a:lnTo>
                  <a:lnTo>
                    <a:pt x="2742" y="25549"/>
                  </a:lnTo>
                  <a:lnTo>
                    <a:pt x="2799" y="25515"/>
                  </a:lnTo>
                  <a:lnTo>
                    <a:pt x="2833" y="25469"/>
                  </a:lnTo>
                  <a:lnTo>
                    <a:pt x="4801" y="26596"/>
                  </a:lnTo>
                  <a:lnTo>
                    <a:pt x="4790" y="26641"/>
                  </a:lnTo>
                  <a:lnTo>
                    <a:pt x="4779" y="26687"/>
                  </a:lnTo>
                  <a:lnTo>
                    <a:pt x="4790" y="26721"/>
                  </a:lnTo>
                  <a:lnTo>
                    <a:pt x="4801" y="26766"/>
                  </a:lnTo>
                  <a:lnTo>
                    <a:pt x="4813" y="26800"/>
                  </a:lnTo>
                  <a:lnTo>
                    <a:pt x="4836" y="26835"/>
                  </a:lnTo>
                  <a:lnTo>
                    <a:pt x="4870" y="26857"/>
                  </a:lnTo>
                  <a:lnTo>
                    <a:pt x="4904" y="26880"/>
                  </a:lnTo>
                  <a:lnTo>
                    <a:pt x="4938" y="26891"/>
                  </a:lnTo>
                  <a:lnTo>
                    <a:pt x="4972" y="26903"/>
                  </a:lnTo>
                  <a:lnTo>
                    <a:pt x="4972" y="29235"/>
                  </a:lnTo>
                  <a:lnTo>
                    <a:pt x="4938" y="29246"/>
                  </a:lnTo>
                  <a:lnTo>
                    <a:pt x="4904" y="29257"/>
                  </a:lnTo>
                  <a:lnTo>
                    <a:pt x="4847" y="29303"/>
                  </a:lnTo>
                  <a:lnTo>
                    <a:pt x="4824" y="29326"/>
                  </a:lnTo>
                  <a:lnTo>
                    <a:pt x="4801" y="29360"/>
                  </a:lnTo>
                  <a:lnTo>
                    <a:pt x="4790" y="29405"/>
                  </a:lnTo>
                  <a:lnTo>
                    <a:pt x="4790" y="29439"/>
                  </a:lnTo>
                  <a:lnTo>
                    <a:pt x="4790" y="29474"/>
                  </a:lnTo>
                  <a:lnTo>
                    <a:pt x="4801" y="29519"/>
                  </a:lnTo>
                  <a:lnTo>
                    <a:pt x="2765" y="30691"/>
                  </a:lnTo>
                  <a:lnTo>
                    <a:pt x="2742" y="30657"/>
                  </a:lnTo>
                  <a:lnTo>
                    <a:pt x="2708" y="30645"/>
                  </a:lnTo>
                  <a:lnTo>
                    <a:pt x="2674" y="30623"/>
                  </a:lnTo>
                  <a:lnTo>
                    <a:pt x="2595" y="30623"/>
                  </a:lnTo>
                  <a:lnTo>
                    <a:pt x="2549" y="30645"/>
                  </a:lnTo>
                  <a:lnTo>
                    <a:pt x="2515" y="30668"/>
                  </a:lnTo>
                  <a:lnTo>
                    <a:pt x="2492" y="30691"/>
                  </a:lnTo>
                  <a:lnTo>
                    <a:pt x="501" y="29542"/>
                  </a:lnTo>
                  <a:lnTo>
                    <a:pt x="513" y="29496"/>
                  </a:lnTo>
                  <a:lnTo>
                    <a:pt x="524" y="29439"/>
                  </a:lnTo>
                  <a:lnTo>
                    <a:pt x="513" y="29394"/>
                  </a:lnTo>
                  <a:lnTo>
                    <a:pt x="501" y="29348"/>
                  </a:lnTo>
                  <a:lnTo>
                    <a:pt x="479" y="29303"/>
                  </a:lnTo>
                  <a:lnTo>
                    <a:pt x="445" y="29269"/>
                  </a:lnTo>
                  <a:lnTo>
                    <a:pt x="410" y="29235"/>
                  </a:lnTo>
                  <a:lnTo>
                    <a:pt x="376" y="29212"/>
                  </a:lnTo>
                  <a:lnTo>
                    <a:pt x="331" y="29189"/>
                  </a:lnTo>
                  <a:lnTo>
                    <a:pt x="285" y="29189"/>
                  </a:lnTo>
                  <a:lnTo>
                    <a:pt x="285" y="26869"/>
                  </a:lnTo>
                  <a:lnTo>
                    <a:pt x="342" y="26846"/>
                  </a:lnTo>
                  <a:lnTo>
                    <a:pt x="399" y="26812"/>
                  </a:lnTo>
                  <a:lnTo>
                    <a:pt x="433" y="26755"/>
                  </a:lnTo>
                  <a:lnTo>
                    <a:pt x="445" y="26687"/>
                  </a:lnTo>
                  <a:lnTo>
                    <a:pt x="445" y="26653"/>
                  </a:lnTo>
                  <a:lnTo>
                    <a:pt x="433" y="26618"/>
                  </a:lnTo>
                  <a:lnTo>
                    <a:pt x="2424" y="25458"/>
                  </a:lnTo>
                  <a:close/>
                  <a:moveTo>
                    <a:pt x="26153" y="25447"/>
                  </a:moveTo>
                  <a:lnTo>
                    <a:pt x="26187" y="25492"/>
                  </a:lnTo>
                  <a:lnTo>
                    <a:pt x="26233" y="25526"/>
                  </a:lnTo>
                  <a:lnTo>
                    <a:pt x="26290" y="25549"/>
                  </a:lnTo>
                  <a:lnTo>
                    <a:pt x="26392" y="25549"/>
                  </a:lnTo>
                  <a:lnTo>
                    <a:pt x="26449" y="25526"/>
                  </a:lnTo>
                  <a:lnTo>
                    <a:pt x="26483" y="25492"/>
                  </a:lnTo>
                  <a:lnTo>
                    <a:pt x="26517" y="25458"/>
                  </a:lnTo>
                  <a:lnTo>
                    <a:pt x="28474" y="26584"/>
                  </a:lnTo>
                  <a:lnTo>
                    <a:pt x="28462" y="26630"/>
                  </a:lnTo>
                  <a:lnTo>
                    <a:pt x="28462" y="26687"/>
                  </a:lnTo>
                  <a:lnTo>
                    <a:pt x="28462" y="26732"/>
                  </a:lnTo>
                  <a:lnTo>
                    <a:pt x="28474" y="26778"/>
                  </a:lnTo>
                  <a:lnTo>
                    <a:pt x="28496" y="26812"/>
                  </a:lnTo>
                  <a:lnTo>
                    <a:pt x="28519" y="26857"/>
                  </a:lnTo>
                  <a:lnTo>
                    <a:pt x="28553" y="26880"/>
                  </a:lnTo>
                  <a:lnTo>
                    <a:pt x="28599" y="26914"/>
                  </a:lnTo>
                  <a:lnTo>
                    <a:pt x="28633" y="26926"/>
                  </a:lnTo>
                  <a:lnTo>
                    <a:pt x="28678" y="26937"/>
                  </a:lnTo>
                  <a:lnTo>
                    <a:pt x="28678" y="29257"/>
                  </a:lnTo>
                  <a:lnTo>
                    <a:pt x="28621" y="29280"/>
                  </a:lnTo>
                  <a:lnTo>
                    <a:pt x="28565" y="29314"/>
                  </a:lnTo>
                  <a:lnTo>
                    <a:pt x="28530" y="29371"/>
                  </a:lnTo>
                  <a:lnTo>
                    <a:pt x="28519" y="29439"/>
                  </a:lnTo>
                  <a:lnTo>
                    <a:pt x="28530" y="29496"/>
                  </a:lnTo>
                  <a:lnTo>
                    <a:pt x="26483" y="30679"/>
                  </a:lnTo>
                  <a:lnTo>
                    <a:pt x="26449" y="30657"/>
                  </a:lnTo>
                  <a:lnTo>
                    <a:pt x="26415" y="30634"/>
                  </a:lnTo>
                  <a:lnTo>
                    <a:pt x="26381" y="30623"/>
                  </a:lnTo>
                  <a:lnTo>
                    <a:pt x="26346" y="30611"/>
                  </a:lnTo>
                  <a:lnTo>
                    <a:pt x="26301" y="30623"/>
                  </a:lnTo>
                  <a:lnTo>
                    <a:pt x="26255" y="30634"/>
                  </a:lnTo>
                  <a:lnTo>
                    <a:pt x="26221" y="30657"/>
                  </a:lnTo>
                  <a:lnTo>
                    <a:pt x="26199" y="30691"/>
                  </a:lnTo>
                  <a:lnTo>
                    <a:pt x="24174" y="29519"/>
                  </a:lnTo>
                  <a:lnTo>
                    <a:pt x="24185" y="29485"/>
                  </a:lnTo>
                  <a:lnTo>
                    <a:pt x="24196" y="29439"/>
                  </a:lnTo>
                  <a:lnTo>
                    <a:pt x="24185" y="29394"/>
                  </a:lnTo>
                  <a:lnTo>
                    <a:pt x="24174" y="29360"/>
                  </a:lnTo>
                  <a:lnTo>
                    <a:pt x="24162" y="29326"/>
                  </a:lnTo>
                  <a:lnTo>
                    <a:pt x="24128" y="29292"/>
                  </a:lnTo>
                  <a:lnTo>
                    <a:pt x="24105" y="29269"/>
                  </a:lnTo>
                  <a:lnTo>
                    <a:pt x="24071" y="29246"/>
                  </a:lnTo>
                  <a:lnTo>
                    <a:pt x="24026" y="29235"/>
                  </a:lnTo>
                  <a:lnTo>
                    <a:pt x="23992" y="29223"/>
                  </a:lnTo>
                  <a:lnTo>
                    <a:pt x="23992" y="26914"/>
                  </a:lnTo>
                  <a:lnTo>
                    <a:pt x="24026" y="26903"/>
                  </a:lnTo>
                  <a:lnTo>
                    <a:pt x="24071" y="26891"/>
                  </a:lnTo>
                  <a:lnTo>
                    <a:pt x="24105" y="26869"/>
                  </a:lnTo>
                  <a:lnTo>
                    <a:pt x="24140" y="26835"/>
                  </a:lnTo>
                  <a:lnTo>
                    <a:pt x="24162" y="26812"/>
                  </a:lnTo>
                  <a:lnTo>
                    <a:pt x="24185" y="26766"/>
                  </a:lnTo>
                  <a:lnTo>
                    <a:pt x="24196" y="26732"/>
                  </a:lnTo>
                  <a:lnTo>
                    <a:pt x="24196" y="26687"/>
                  </a:lnTo>
                  <a:lnTo>
                    <a:pt x="24196" y="26641"/>
                  </a:lnTo>
                  <a:lnTo>
                    <a:pt x="24174" y="26596"/>
                  </a:lnTo>
                  <a:lnTo>
                    <a:pt x="26153" y="25447"/>
                  </a:lnTo>
                  <a:close/>
                  <a:moveTo>
                    <a:pt x="9556" y="29553"/>
                  </a:moveTo>
                  <a:lnTo>
                    <a:pt x="9590" y="29599"/>
                  </a:lnTo>
                  <a:lnTo>
                    <a:pt x="9636" y="29633"/>
                  </a:lnTo>
                  <a:lnTo>
                    <a:pt x="9693" y="29656"/>
                  </a:lnTo>
                  <a:lnTo>
                    <a:pt x="9750" y="29667"/>
                  </a:lnTo>
                  <a:lnTo>
                    <a:pt x="9807" y="29656"/>
                  </a:lnTo>
                  <a:lnTo>
                    <a:pt x="9852" y="29633"/>
                  </a:lnTo>
                  <a:lnTo>
                    <a:pt x="9898" y="29599"/>
                  </a:lnTo>
                  <a:lnTo>
                    <a:pt x="9932" y="29565"/>
                  </a:lnTo>
                  <a:lnTo>
                    <a:pt x="11900" y="30702"/>
                  </a:lnTo>
                  <a:lnTo>
                    <a:pt x="11877" y="30736"/>
                  </a:lnTo>
                  <a:lnTo>
                    <a:pt x="11877" y="30793"/>
                  </a:lnTo>
                  <a:lnTo>
                    <a:pt x="11877" y="30839"/>
                  </a:lnTo>
                  <a:lnTo>
                    <a:pt x="11888" y="30873"/>
                  </a:lnTo>
                  <a:lnTo>
                    <a:pt x="11911" y="30918"/>
                  </a:lnTo>
                  <a:lnTo>
                    <a:pt x="11934" y="30952"/>
                  </a:lnTo>
                  <a:lnTo>
                    <a:pt x="11968" y="30975"/>
                  </a:lnTo>
                  <a:lnTo>
                    <a:pt x="12002" y="30998"/>
                  </a:lnTo>
                  <a:lnTo>
                    <a:pt x="12048" y="31021"/>
                  </a:lnTo>
                  <a:lnTo>
                    <a:pt x="12093" y="31032"/>
                  </a:lnTo>
                  <a:lnTo>
                    <a:pt x="12093" y="33364"/>
                  </a:lnTo>
                  <a:lnTo>
                    <a:pt x="12025" y="33387"/>
                  </a:lnTo>
                  <a:lnTo>
                    <a:pt x="11979" y="33421"/>
                  </a:lnTo>
                  <a:lnTo>
                    <a:pt x="11945" y="33478"/>
                  </a:lnTo>
                  <a:lnTo>
                    <a:pt x="11934" y="33546"/>
                  </a:lnTo>
                  <a:lnTo>
                    <a:pt x="11945" y="33603"/>
                  </a:lnTo>
                  <a:lnTo>
                    <a:pt x="9966" y="34752"/>
                  </a:lnTo>
                  <a:lnTo>
                    <a:pt x="9920" y="34706"/>
                  </a:lnTo>
                  <a:lnTo>
                    <a:pt x="9875" y="34661"/>
                  </a:lnTo>
                  <a:lnTo>
                    <a:pt x="9818" y="34638"/>
                  </a:lnTo>
                  <a:lnTo>
                    <a:pt x="9750" y="34638"/>
                  </a:lnTo>
                  <a:lnTo>
                    <a:pt x="9681" y="34649"/>
                  </a:lnTo>
                  <a:lnTo>
                    <a:pt x="9625" y="34672"/>
                  </a:lnTo>
                  <a:lnTo>
                    <a:pt x="9568" y="34706"/>
                  </a:lnTo>
                  <a:lnTo>
                    <a:pt x="9534" y="34752"/>
                  </a:lnTo>
                  <a:lnTo>
                    <a:pt x="7554" y="33614"/>
                  </a:lnTo>
                  <a:lnTo>
                    <a:pt x="7566" y="33546"/>
                  </a:lnTo>
                  <a:lnTo>
                    <a:pt x="7566" y="33512"/>
                  </a:lnTo>
                  <a:lnTo>
                    <a:pt x="7554" y="33478"/>
                  </a:lnTo>
                  <a:lnTo>
                    <a:pt x="7520" y="33421"/>
                  </a:lnTo>
                  <a:lnTo>
                    <a:pt x="7463" y="33375"/>
                  </a:lnTo>
                  <a:lnTo>
                    <a:pt x="7395" y="33353"/>
                  </a:lnTo>
                  <a:lnTo>
                    <a:pt x="7395" y="30987"/>
                  </a:lnTo>
                  <a:lnTo>
                    <a:pt x="7429" y="30987"/>
                  </a:lnTo>
                  <a:lnTo>
                    <a:pt x="7463" y="30964"/>
                  </a:lnTo>
                  <a:lnTo>
                    <a:pt x="7520" y="30918"/>
                  </a:lnTo>
                  <a:lnTo>
                    <a:pt x="7566" y="30861"/>
                  </a:lnTo>
                  <a:lnTo>
                    <a:pt x="7566" y="30827"/>
                  </a:lnTo>
                  <a:lnTo>
                    <a:pt x="7577" y="30793"/>
                  </a:lnTo>
                  <a:lnTo>
                    <a:pt x="7566" y="30748"/>
                  </a:lnTo>
                  <a:lnTo>
                    <a:pt x="7554" y="30714"/>
                  </a:lnTo>
                  <a:lnTo>
                    <a:pt x="9556" y="29553"/>
                  </a:lnTo>
                  <a:close/>
                  <a:moveTo>
                    <a:pt x="14345" y="29530"/>
                  </a:moveTo>
                  <a:lnTo>
                    <a:pt x="14379" y="29565"/>
                  </a:lnTo>
                  <a:lnTo>
                    <a:pt x="14414" y="29587"/>
                  </a:lnTo>
                  <a:lnTo>
                    <a:pt x="14448" y="29599"/>
                  </a:lnTo>
                  <a:lnTo>
                    <a:pt x="14493" y="29610"/>
                  </a:lnTo>
                  <a:lnTo>
                    <a:pt x="14527" y="29599"/>
                  </a:lnTo>
                  <a:lnTo>
                    <a:pt x="14573" y="29587"/>
                  </a:lnTo>
                  <a:lnTo>
                    <a:pt x="14607" y="29565"/>
                  </a:lnTo>
                  <a:lnTo>
                    <a:pt x="14630" y="29542"/>
                  </a:lnTo>
                  <a:lnTo>
                    <a:pt x="16700" y="30736"/>
                  </a:lnTo>
                  <a:lnTo>
                    <a:pt x="16689" y="30793"/>
                  </a:lnTo>
                  <a:lnTo>
                    <a:pt x="16700" y="30850"/>
                  </a:lnTo>
                  <a:lnTo>
                    <a:pt x="16734" y="30896"/>
                  </a:lnTo>
                  <a:lnTo>
                    <a:pt x="16768" y="30941"/>
                  </a:lnTo>
                  <a:lnTo>
                    <a:pt x="16825" y="30952"/>
                  </a:lnTo>
                  <a:lnTo>
                    <a:pt x="16825" y="33353"/>
                  </a:lnTo>
                  <a:lnTo>
                    <a:pt x="16768" y="33375"/>
                  </a:lnTo>
                  <a:lnTo>
                    <a:pt x="16711" y="33421"/>
                  </a:lnTo>
                  <a:lnTo>
                    <a:pt x="16677" y="33478"/>
                  </a:lnTo>
                  <a:lnTo>
                    <a:pt x="16666" y="33546"/>
                  </a:lnTo>
                  <a:lnTo>
                    <a:pt x="16677" y="33603"/>
                  </a:lnTo>
                  <a:lnTo>
                    <a:pt x="14675" y="34763"/>
                  </a:lnTo>
                  <a:lnTo>
                    <a:pt x="14641" y="34718"/>
                  </a:lnTo>
                  <a:lnTo>
                    <a:pt x="14596" y="34684"/>
                  </a:lnTo>
                  <a:lnTo>
                    <a:pt x="14550" y="34672"/>
                  </a:lnTo>
                  <a:lnTo>
                    <a:pt x="14493" y="34661"/>
                  </a:lnTo>
                  <a:lnTo>
                    <a:pt x="14436" y="34672"/>
                  </a:lnTo>
                  <a:lnTo>
                    <a:pt x="14379" y="34695"/>
                  </a:lnTo>
                  <a:lnTo>
                    <a:pt x="14334" y="34729"/>
                  </a:lnTo>
                  <a:lnTo>
                    <a:pt x="14300" y="34763"/>
                  </a:lnTo>
                  <a:lnTo>
                    <a:pt x="12298" y="33614"/>
                  </a:lnTo>
                  <a:lnTo>
                    <a:pt x="12309" y="33580"/>
                  </a:lnTo>
                  <a:lnTo>
                    <a:pt x="12309" y="33546"/>
                  </a:lnTo>
                  <a:lnTo>
                    <a:pt x="12309" y="33512"/>
                  </a:lnTo>
                  <a:lnTo>
                    <a:pt x="12298" y="33478"/>
                  </a:lnTo>
                  <a:lnTo>
                    <a:pt x="12264" y="33421"/>
                  </a:lnTo>
                  <a:lnTo>
                    <a:pt x="12207" y="33375"/>
                  </a:lnTo>
                  <a:lnTo>
                    <a:pt x="12173" y="33364"/>
                  </a:lnTo>
                  <a:lnTo>
                    <a:pt x="12139" y="33353"/>
                  </a:lnTo>
                  <a:lnTo>
                    <a:pt x="12139" y="31032"/>
                  </a:lnTo>
                  <a:lnTo>
                    <a:pt x="12184" y="31021"/>
                  </a:lnTo>
                  <a:lnTo>
                    <a:pt x="12230" y="31009"/>
                  </a:lnTo>
                  <a:lnTo>
                    <a:pt x="12264" y="30987"/>
                  </a:lnTo>
                  <a:lnTo>
                    <a:pt x="12298" y="30952"/>
                  </a:lnTo>
                  <a:lnTo>
                    <a:pt x="12332" y="30918"/>
                  </a:lnTo>
                  <a:lnTo>
                    <a:pt x="12343" y="30884"/>
                  </a:lnTo>
                  <a:lnTo>
                    <a:pt x="12366" y="30839"/>
                  </a:lnTo>
                  <a:lnTo>
                    <a:pt x="12366" y="30793"/>
                  </a:lnTo>
                  <a:lnTo>
                    <a:pt x="12366" y="30736"/>
                  </a:lnTo>
                  <a:lnTo>
                    <a:pt x="12343" y="30691"/>
                  </a:lnTo>
                  <a:lnTo>
                    <a:pt x="14345" y="29530"/>
                  </a:lnTo>
                  <a:close/>
                  <a:moveTo>
                    <a:pt x="23787" y="29553"/>
                  </a:moveTo>
                  <a:lnTo>
                    <a:pt x="23821" y="29599"/>
                  </a:lnTo>
                  <a:lnTo>
                    <a:pt x="23867" y="29633"/>
                  </a:lnTo>
                  <a:lnTo>
                    <a:pt x="23912" y="29656"/>
                  </a:lnTo>
                  <a:lnTo>
                    <a:pt x="23969" y="29667"/>
                  </a:lnTo>
                  <a:lnTo>
                    <a:pt x="24026" y="29656"/>
                  </a:lnTo>
                  <a:lnTo>
                    <a:pt x="24071" y="29633"/>
                  </a:lnTo>
                  <a:lnTo>
                    <a:pt x="24117" y="29599"/>
                  </a:lnTo>
                  <a:lnTo>
                    <a:pt x="24151" y="29565"/>
                  </a:lnTo>
                  <a:lnTo>
                    <a:pt x="26176" y="30736"/>
                  </a:lnTo>
                  <a:lnTo>
                    <a:pt x="26164" y="30793"/>
                  </a:lnTo>
                  <a:lnTo>
                    <a:pt x="26176" y="30850"/>
                  </a:lnTo>
                  <a:lnTo>
                    <a:pt x="26210" y="30896"/>
                  </a:lnTo>
                  <a:lnTo>
                    <a:pt x="26255" y="30941"/>
                  </a:lnTo>
                  <a:lnTo>
                    <a:pt x="26312" y="30964"/>
                  </a:lnTo>
                  <a:lnTo>
                    <a:pt x="26312" y="33330"/>
                  </a:lnTo>
                  <a:lnTo>
                    <a:pt x="26278" y="33341"/>
                  </a:lnTo>
                  <a:lnTo>
                    <a:pt x="26244" y="33364"/>
                  </a:lnTo>
                  <a:lnTo>
                    <a:pt x="26176" y="33409"/>
                  </a:lnTo>
                  <a:lnTo>
                    <a:pt x="26142" y="33466"/>
                  </a:lnTo>
                  <a:lnTo>
                    <a:pt x="26130" y="33500"/>
                  </a:lnTo>
                  <a:lnTo>
                    <a:pt x="26130" y="33546"/>
                  </a:lnTo>
                  <a:lnTo>
                    <a:pt x="26130" y="33580"/>
                  </a:lnTo>
                  <a:lnTo>
                    <a:pt x="26142" y="33614"/>
                  </a:lnTo>
                  <a:lnTo>
                    <a:pt x="24128" y="34775"/>
                  </a:lnTo>
                  <a:lnTo>
                    <a:pt x="24105" y="34740"/>
                  </a:lnTo>
                  <a:lnTo>
                    <a:pt x="24060" y="34718"/>
                  </a:lnTo>
                  <a:lnTo>
                    <a:pt x="24014" y="34706"/>
                  </a:lnTo>
                  <a:lnTo>
                    <a:pt x="23969" y="34695"/>
                  </a:lnTo>
                  <a:lnTo>
                    <a:pt x="23923" y="34706"/>
                  </a:lnTo>
                  <a:lnTo>
                    <a:pt x="23878" y="34718"/>
                  </a:lnTo>
                  <a:lnTo>
                    <a:pt x="23844" y="34752"/>
                  </a:lnTo>
                  <a:lnTo>
                    <a:pt x="23810" y="34786"/>
                  </a:lnTo>
                  <a:lnTo>
                    <a:pt x="21808" y="33626"/>
                  </a:lnTo>
                  <a:lnTo>
                    <a:pt x="21819" y="33591"/>
                  </a:lnTo>
                  <a:lnTo>
                    <a:pt x="21819" y="33546"/>
                  </a:lnTo>
                  <a:lnTo>
                    <a:pt x="21819" y="33500"/>
                  </a:lnTo>
                  <a:lnTo>
                    <a:pt x="21808" y="33466"/>
                  </a:lnTo>
                  <a:lnTo>
                    <a:pt x="21785" y="33421"/>
                  </a:lnTo>
                  <a:lnTo>
                    <a:pt x="21762" y="33398"/>
                  </a:lnTo>
                  <a:lnTo>
                    <a:pt x="21728" y="33364"/>
                  </a:lnTo>
                  <a:lnTo>
                    <a:pt x="21694" y="33341"/>
                  </a:lnTo>
                  <a:lnTo>
                    <a:pt x="21660" y="33330"/>
                  </a:lnTo>
                  <a:lnTo>
                    <a:pt x="21614" y="33330"/>
                  </a:lnTo>
                  <a:lnTo>
                    <a:pt x="21614" y="30975"/>
                  </a:lnTo>
                  <a:lnTo>
                    <a:pt x="21648" y="30975"/>
                  </a:lnTo>
                  <a:lnTo>
                    <a:pt x="21682" y="30964"/>
                  </a:lnTo>
                  <a:lnTo>
                    <a:pt x="21739" y="30918"/>
                  </a:lnTo>
                  <a:lnTo>
                    <a:pt x="21785" y="30861"/>
                  </a:lnTo>
                  <a:lnTo>
                    <a:pt x="21796" y="30827"/>
                  </a:lnTo>
                  <a:lnTo>
                    <a:pt x="21796" y="30793"/>
                  </a:lnTo>
                  <a:lnTo>
                    <a:pt x="21796" y="30748"/>
                  </a:lnTo>
                  <a:lnTo>
                    <a:pt x="21785" y="30714"/>
                  </a:lnTo>
                  <a:lnTo>
                    <a:pt x="23787" y="29553"/>
                  </a:lnTo>
                  <a:close/>
                  <a:moveTo>
                    <a:pt x="28553" y="29542"/>
                  </a:moveTo>
                  <a:lnTo>
                    <a:pt x="28576" y="29576"/>
                  </a:lnTo>
                  <a:lnTo>
                    <a:pt x="28621" y="29610"/>
                  </a:lnTo>
                  <a:lnTo>
                    <a:pt x="28667" y="29621"/>
                  </a:lnTo>
                  <a:lnTo>
                    <a:pt x="28712" y="29633"/>
                  </a:lnTo>
                  <a:lnTo>
                    <a:pt x="28758" y="29621"/>
                  </a:lnTo>
                  <a:lnTo>
                    <a:pt x="28803" y="29610"/>
                  </a:lnTo>
                  <a:lnTo>
                    <a:pt x="28838" y="29587"/>
                  </a:lnTo>
                  <a:lnTo>
                    <a:pt x="28872" y="29553"/>
                  </a:lnTo>
                  <a:lnTo>
                    <a:pt x="30828" y="30679"/>
                  </a:lnTo>
                  <a:lnTo>
                    <a:pt x="30817" y="30736"/>
                  </a:lnTo>
                  <a:lnTo>
                    <a:pt x="30817" y="30793"/>
                  </a:lnTo>
                  <a:lnTo>
                    <a:pt x="30817" y="30839"/>
                  </a:lnTo>
                  <a:lnTo>
                    <a:pt x="30828" y="30884"/>
                  </a:lnTo>
                  <a:lnTo>
                    <a:pt x="30851" y="30930"/>
                  </a:lnTo>
                  <a:lnTo>
                    <a:pt x="30885" y="30964"/>
                  </a:lnTo>
                  <a:lnTo>
                    <a:pt x="30919" y="30998"/>
                  </a:lnTo>
                  <a:lnTo>
                    <a:pt x="30953" y="31032"/>
                  </a:lnTo>
                  <a:lnTo>
                    <a:pt x="30999" y="31043"/>
                  </a:lnTo>
                  <a:lnTo>
                    <a:pt x="31056" y="31055"/>
                  </a:lnTo>
                  <a:lnTo>
                    <a:pt x="31056" y="33330"/>
                  </a:lnTo>
                  <a:lnTo>
                    <a:pt x="31010" y="33330"/>
                  </a:lnTo>
                  <a:lnTo>
                    <a:pt x="30976" y="33353"/>
                  </a:lnTo>
                  <a:lnTo>
                    <a:pt x="30942" y="33375"/>
                  </a:lnTo>
                  <a:lnTo>
                    <a:pt x="30919" y="33398"/>
                  </a:lnTo>
                  <a:lnTo>
                    <a:pt x="30885" y="33432"/>
                  </a:lnTo>
                  <a:lnTo>
                    <a:pt x="30874" y="33466"/>
                  </a:lnTo>
                  <a:lnTo>
                    <a:pt x="30862" y="33500"/>
                  </a:lnTo>
                  <a:lnTo>
                    <a:pt x="30862" y="33546"/>
                  </a:lnTo>
                  <a:lnTo>
                    <a:pt x="30862" y="33580"/>
                  </a:lnTo>
                  <a:lnTo>
                    <a:pt x="30874" y="33626"/>
                  </a:lnTo>
                  <a:lnTo>
                    <a:pt x="28872" y="34775"/>
                  </a:lnTo>
                  <a:lnTo>
                    <a:pt x="28838" y="34740"/>
                  </a:lnTo>
                  <a:lnTo>
                    <a:pt x="28803" y="34718"/>
                  </a:lnTo>
                  <a:lnTo>
                    <a:pt x="28758" y="34695"/>
                  </a:lnTo>
                  <a:lnTo>
                    <a:pt x="28656" y="34695"/>
                  </a:lnTo>
                  <a:lnTo>
                    <a:pt x="28610" y="34718"/>
                  </a:lnTo>
                  <a:lnTo>
                    <a:pt x="28576" y="34740"/>
                  </a:lnTo>
                  <a:lnTo>
                    <a:pt x="28542" y="34786"/>
                  </a:lnTo>
                  <a:lnTo>
                    <a:pt x="26540" y="33626"/>
                  </a:lnTo>
                  <a:lnTo>
                    <a:pt x="26551" y="33591"/>
                  </a:lnTo>
                  <a:lnTo>
                    <a:pt x="26551" y="33546"/>
                  </a:lnTo>
                  <a:lnTo>
                    <a:pt x="26551" y="33500"/>
                  </a:lnTo>
                  <a:lnTo>
                    <a:pt x="26540" y="33466"/>
                  </a:lnTo>
                  <a:lnTo>
                    <a:pt x="26517" y="33432"/>
                  </a:lnTo>
                  <a:lnTo>
                    <a:pt x="26494" y="33398"/>
                  </a:lnTo>
                  <a:lnTo>
                    <a:pt x="26472" y="33375"/>
                  </a:lnTo>
                  <a:lnTo>
                    <a:pt x="26437" y="33353"/>
                  </a:lnTo>
                  <a:lnTo>
                    <a:pt x="26392" y="33341"/>
                  </a:lnTo>
                  <a:lnTo>
                    <a:pt x="26358" y="33330"/>
                  </a:lnTo>
                  <a:lnTo>
                    <a:pt x="26358" y="30964"/>
                  </a:lnTo>
                  <a:lnTo>
                    <a:pt x="26415" y="30941"/>
                  </a:lnTo>
                  <a:lnTo>
                    <a:pt x="26472" y="30907"/>
                  </a:lnTo>
                  <a:lnTo>
                    <a:pt x="26506" y="30850"/>
                  </a:lnTo>
                  <a:lnTo>
                    <a:pt x="26517" y="30793"/>
                  </a:lnTo>
                  <a:lnTo>
                    <a:pt x="26506" y="30725"/>
                  </a:lnTo>
                  <a:lnTo>
                    <a:pt x="28553" y="29542"/>
                  </a:lnTo>
                  <a:close/>
                  <a:moveTo>
                    <a:pt x="7531" y="33648"/>
                  </a:moveTo>
                  <a:lnTo>
                    <a:pt x="9511" y="34797"/>
                  </a:lnTo>
                  <a:lnTo>
                    <a:pt x="9499" y="34843"/>
                  </a:lnTo>
                  <a:lnTo>
                    <a:pt x="9488" y="34900"/>
                  </a:lnTo>
                  <a:lnTo>
                    <a:pt x="9499" y="34945"/>
                  </a:lnTo>
                  <a:lnTo>
                    <a:pt x="9511" y="34991"/>
                  </a:lnTo>
                  <a:lnTo>
                    <a:pt x="9534" y="35025"/>
                  </a:lnTo>
                  <a:lnTo>
                    <a:pt x="9556" y="35070"/>
                  </a:lnTo>
                  <a:lnTo>
                    <a:pt x="9590" y="35093"/>
                  </a:lnTo>
                  <a:lnTo>
                    <a:pt x="9625" y="35127"/>
                  </a:lnTo>
                  <a:lnTo>
                    <a:pt x="9670" y="35139"/>
                  </a:lnTo>
                  <a:lnTo>
                    <a:pt x="9716" y="35150"/>
                  </a:lnTo>
                  <a:lnTo>
                    <a:pt x="9716" y="37425"/>
                  </a:lnTo>
                  <a:lnTo>
                    <a:pt x="9681" y="37425"/>
                  </a:lnTo>
                  <a:lnTo>
                    <a:pt x="9636" y="37448"/>
                  </a:lnTo>
                  <a:lnTo>
                    <a:pt x="9602" y="37470"/>
                  </a:lnTo>
                  <a:lnTo>
                    <a:pt x="9568" y="37493"/>
                  </a:lnTo>
                  <a:lnTo>
                    <a:pt x="9545" y="37527"/>
                  </a:lnTo>
                  <a:lnTo>
                    <a:pt x="9534" y="37561"/>
                  </a:lnTo>
                  <a:lnTo>
                    <a:pt x="9522" y="37607"/>
                  </a:lnTo>
                  <a:lnTo>
                    <a:pt x="9511" y="37652"/>
                  </a:lnTo>
                  <a:lnTo>
                    <a:pt x="9522" y="37698"/>
                  </a:lnTo>
                  <a:lnTo>
                    <a:pt x="9534" y="37732"/>
                  </a:lnTo>
                  <a:lnTo>
                    <a:pt x="7588" y="38847"/>
                  </a:lnTo>
                  <a:lnTo>
                    <a:pt x="7554" y="38801"/>
                  </a:lnTo>
                  <a:lnTo>
                    <a:pt x="7497" y="38767"/>
                  </a:lnTo>
                  <a:lnTo>
                    <a:pt x="7440" y="38745"/>
                  </a:lnTo>
                  <a:lnTo>
                    <a:pt x="7372" y="38733"/>
                  </a:lnTo>
                  <a:lnTo>
                    <a:pt x="7304" y="38745"/>
                  </a:lnTo>
                  <a:lnTo>
                    <a:pt x="7236" y="38767"/>
                  </a:lnTo>
                  <a:lnTo>
                    <a:pt x="7190" y="38801"/>
                  </a:lnTo>
                  <a:lnTo>
                    <a:pt x="7145" y="38847"/>
                  </a:lnTo>
                  <a:lnTo>
                    <a:pt x="5165" y="37709"/>
                  </a:lnTo>
                  <a:lnTo>
                    <a:pt x="5177" y="37652"/>
                  </a:lnTo>
                  <a:lnTo>
                    <a:pt x="5165" y="37584"/>
                  </a:lnTo>
                  <a:lnTo>
                    <a:pt x="5131" y="37539"/>
                  </a:lnTo>
                  <a:lnTo>
                    <a:pt x="5086" y="37493"/>
                  </a:lnTo>
                  <a:lnTo>
                    <a:pt x="5018" y="37482"/>
                  </a:lnTo>
                  <a:lnTo>
                    <a:pt x="5018" y="35127"/>
                  </a:lnTo>
                  <a:lnTo>
                    <a:pt x="5063" y="35127"/>
                  </a:lnTo>
                  <a:lnTo>
                    <a:pt x="5109" y="35104"/>
                  </a:lnTo>
                  <a:lnTo>
                    <a:pt x="5143" y="35082"/>
                  </a:lnTo>
                  <a:lnTo>
                    <a:pt x="5177" y="35059"/>
                  </a:lnTo>
                  <a:lnTo>
                    <a:pt x="5200" y="35025"/>
                  </a:lnTo>
                  <a:lnTo>
                    <a:pt x="5222" y="34979"/>
                  </a:lnTo>
                  <a:lnTo>
                    <a:pt x="5234" y="34945"/>
                  </a:lnTo>
                  <a:lnTo>
                    <a:pt x="5234" y="34900"/>
                  </a:lnTo>
                  <a:lnTo>
                    <a:pt x="5234" y="34843"/>
                  </a:lnTo>
                  <a:lnTo>
                    <a:pt x="5222" y="34797"/>
                  </a:lnTo>
                  <a:lnTo>
                    <a:pt x="7213" y="33648"/>
                  </a:lnTo>
                  <a:lnTo>
                    <a:pt x="7236" y="33682"/>
                  </a:lnTo>
                  <a:lnTo>
                    <a:pt x="7281" y="33717"/>
                  </a:lnTo>
                  <a:lnTo>
                    <a:pt x="7327" y="33728"/>
                  </a:lnTo>
                  <a:lnTo>
                    <a:pt x="7372" y="33739"/>
                  </a:lnTo>
                  <a:lnTo>
                    <a:pt x="7418" y="33728"/>
                  </a:lnTo>
                  <a:lnTo>
                    <a:pt x="7463" y="33717"/>
                  </a:lnTo>
                  <a:lnTo>
                    <a:pt x="7497" y="33694"/>
                  </a:lnTo>
                  <a:lnTo>
                    <a:pt x="7531" y="33648"/>
                  </a:lnTo>
                  <a:close/>
                  <a:moveTo>
                    <a:pt x="21409" y="33660"/>
                  </a:moveTo>
                  <a:lnTo>
                    <a:pt x="21444" y="33705"/>
                  </a:lnTo>
                  <a:lnTo>
                    <a:pt x="21489" y="33739"/>
                  </a:lnTo>
                  <a:lnTo>
                    <a:pt x="21546" y="33762"/>
                  </a:lnTo>
                  <a:lnTo>
                    <a:pt x="21660" y="33762"/>
                  </a:lnTo>
                  <a:lnTo>
                    <a:pt x="21705" y="33739"/>
                  </a:lnTo>
                  <a:lnTo>
                    <a:pt x="21751" y="33705"/>
                  </a:lnTo>
                  <a:lnTo>
                    <a:pt x="21785" y="33671"/>
                  </a:lnTo>
                  <a:lnTo>
                    <a:pt x="23787" y="34831"/>
                  </a:lnTo>
                  <a:lnTo>
                    <a:pt x="23776" y="34900"/>
                  </a:lnTo>
                  <a:lnTo>
                    <a:pt x="23787" y="34968"/>
                  </a:lnTo>
                  <a:lnTo>
                    <a:pt x="23821" y="35025"/>
                  </a:lnTo>
                  <a:lnTo>
                    <a:pt x="23878" y="35070"/>
                  </a:lnTo>
                  <a:lnTo>
                    <a:pt x="23946" y="35093"/>
                  </a:lnTo>
                  <a:lnTo>
                    <a:pt x="23946" y="37482"/>
                  </a:lnTo>
                  <a:lnTo>
                    <a:pt x="23889" y="37505"/>
                  </a:lnTo>
                  <a:lnTo>
                    <a:pt x="23844" y="37539"/>
                  </a:lnTo>
                  <a:lnTo>
                    <a:pt x="23810" y="37596"/>
                  </a:lnTo>
                  <a:lnTo>
                    <a:pt x="23798" y="37652"/>
                  </a:lnTo>
                  <a:lnTo>
                    <a:pt x="23810" y="37698"/>
                  </a:lnTo>
                  <a:lnTo>
                    <a:pt x="21819" y="38847"/>
                  </a:lnTo>
                  <a:lnTo>
                    <a:pt x="21773" y="38801"/>
                  </a:lnTo>
                  <a:lnTo>
                    <a:pt x="21728" y="38767"/>
                  </a:lnTo>
                  <a:lnTo>
                    <a:pt x="21671" y="38745"/>
                  </a:lnTo>
                  <a:lnTo>
                    <a:pt x="21603" y="38733"/>
                  </a:lnTo>
                  <a:lnTo>
                    <a:pt x="21535" y="38745"/>
                  </a:lnTo>
                  <a:lnTo>
                    <a:pt x="21478" y="38767"/>
                  </a:lnTo>
                  <a:lnTo>
                    <a:pt x="21421" y="38801"/>
                  </a:lnTo>
                  <a:lnTo>
                    <a:pt x="21375" y="38858"/>
                  </a:lnTo>
                  <a:lnTo>
                    <a:pt x="19453" y="37744"/>
                  </a:lnTo>
                  <a:lnTo>
                    <a:pt x="19464" y="37698"/>
                  </a:lnTo>
                  <a:lnTo>
                    <a:pt x="19476" y="37652"/>
                  </a:lnTo>
                  <a:lnTo>
                    <a:pt x="19464" y="37607"/>
                  </a:lnTo>
                  <a:lnTo>
                    <a:pt x="19453" y="37561"/>
                  </a:lnTo>
                  <a:lnTo>
                    <a:pt x="19430" y="37516"/>
                  </a:lnTo>
                  <a:lnTo>
                    <a:pt x="19407" y="37482"/>
                  </a:lnTo>
                  <a:lnTo>
                    <a:pt x="19373" y="37459"/>
                  </a:lnTo>
                  <a:lnTo>
                    <a:pt x="19339" y="37436"/>
                  </a:lnTo>
                  <a:lnTo>
                    <a:pt x="19294" y="37414"/>
                  </a:lnTo>
                  <a:lnTo>
                    <a:pt x="19248" y="37414"/>
                  </a:lnTo>
                  <a:lnTo>
                    <a:pt x="19248" y="35104"/>
                  </a:lnTo>
                  <a:lnTo>
                    <a:pt x="19282" y="35104"/>
                  </a:lnTo>
                  <a:lnTo>
                    <a:pt x="19328" y="35082"/>
                  </a:lnTo>
                  <a:lnTo>
                    <a:pt x="19362" y="35070"/>
                  </a:lnTo>
                  <a:lnTo>
                    <a:pt x="19385" y="35036"/>
                  </a:lnTo>
                  <a:lnTo>
                    <a:pt x="19407" y="35013"/>
                  </a:lnTo>
                  <a:lnTo>
                    <a:pt x="19430" y="34979"/>
                  </a:lnTo>
                  <a:lnTo>
                    <a:pt x="19442" y="34934"/>
                  </a:lnTo>
                  <a:lnTo>
                    <a:pt x="19442" y="34900"/>
                  </a:lnTo>
                  <a:lnTo>
                    <a:pt x="19442" y="34854"/>
                  </a:lnTo>
                  <a:lnTo>
                    <a:pt x="19430" y="34809"/>
                  </a:lnTo>
                  <a:lnTo>
                    <a:pt x="21409" y="33660"/>
                  </a:lnTo>
                  <a:close/>
                  <a:moveTo>
                    <a:pt x="26164" y="33660"/>
                  </a:moveTo>
                  <a:lnTo>
                    <a:pt x="26199" y="33705"/>
                  </a:lnTo>
                  <a:lnTo>
                    <a:pt x="26233" y="33728"/>
                  </a:lnTo>
                  <a:lnTo>
                    <a:pt x="26290" y="33751"/>
                  </a:lnTo>
                  <a:lnTo>
                    <a:pt x="26346" y="33762"/>
                  </a:lnTo>
                  <a:lnTo>
                    <a:pt x="26392" y="33751"/>
                  </a:lnTo>
                  <a:lnTo>
                    <a:pt x="26449" y="33739"/>
                  </a:lnTo>
                  <a:lnTo>
                    <a:pt x="26483" y="33705"/>
                  </a:lnTo>
                  <a:lnTo>
                    <a:pt x="26517" y="33671"/>
                  </a:lnTo>
                  <a:lnTo>
                    <a:pt x="28519" y="34820"/>
                  </a:lnTo>
                  <a:lnTo>
                    <a:pt x="28519" y="34854"/>
                  </a:lnTo>
                  <a:lnTo>
                    <a:pt x="28508" y="34900"/>
                  </a:lnTo>
                  <a:lnTo>
                    <a:pt x="28519" y="34934"/>
                  </a:lnTo>
                  <a:lnTo>
                    <a:pt x="28519" y="34968"/>
                  </a:lnTo>
                  <a:lnTo>
                    <a:pt x="28565" y="35025"/>
                  </a:lnTo>
                  <a:lnTo>
                    <a:pt x="28610" y="35070"/>
                  </a:lnTo>
                  <a:lnTo>
                    <a:pt x="28678" y="35093"/>
                  </a:lnTo>
                  <a:lnTo>
                    <a:pt x="28678" y="37402"/>
                  </a:lnTo>
                  <a:lnTo>
                    <a:pt x="28633" y="37414"/>
                  </a:lnTo>
                  <a:lnTo>
                    <a:pt x="28599" y="37436"/>
                  </a:lnTo>
                  <a:lnTo>
                    <a:pt x="28553" y="37459"/>
                  </a:lnTo>
                  <a:lnTo>
                    <a:pt x="28530" y="37482"/>
                  </a:lnTo>
                  <a:lnTo>
                    <a:pt x="28496" y="37516"/>
                  </a:lnTo>
                  <a:lnTo>
                    <a:pt x="28485" y="37561"/>
                  </a:lnTo>
                  <a:lnTo>
                    <a:pt x="28462" y="37607"/>
                  </a:lnTo>
                  <a:lnTo>
                    <a:pt x="28462" y="37652"/>
                  </a:lnTo>
                  <a:lnTo>
                    <a:pt x="28462" y="37698"/>
                  </a:lnTo>
                  <a:lnTo>
                    <a:pt x="28485" y="37744"/>
                  </a:lnTo>
                  <a:lnTo>
                    <a:pt x="26563" y="38847"/>
                  </a:lnTo>
                  <a:lnTo>
                    <a:pt x="26517" y="38801"/>
                  </a:lnTo>
                  <a:lnTo>
                    <a:pt x="26472" y="38767"/>
                  </a:lnTo>
                  <a:lnTo>
                    <a:pt x="26403" y="38745"/>
                  </a:lnTo>
                  <a:lnTo>
                    <a:pt x="26346" y="38733"/>
                  </a:lnTo>
                  <a:lnTo>
                    <a:pt x="26278" y="38745"/>
                  </a:lnTo>
                  <a:lnTo>
                    <a:pt x="26210" y="38767"/>
                  </a:lnTo>
                  <a:lnTo>
                    <a:pt x="26153" y="38801"/>
                  </a:lnTo>
                  <a:lnTo>
                    <a:pt x="26119" y="38858"/>
                  </a:lnTo>
                  <a:lnTo>
                    <a:pt x="24128" y="37709"/>
                  </a:lnTo>
                  <a:lnTo>
                    <a:pt x="24140" y="37652"/>
                  </a:lnTo>
                  <a:lnTo>
                    <a:pt x="24128" y="37584"/>
                  </a:lnTo>
                  <a:lnTo>
                    <a:pt x="24094" y="37539"/>
                  </a:lnTo>
                  <a:lnTo>
                    <a:pt x="24049" y="37505"/>
                  </a:lnTo>
                  <a:lnTo>
                    <a:pt x="23992" y="37482"/>
                  </a:lnTo>
                  <a:lnTo>
                    <a:pt x="23992" y="35093"/>
                  </a:lnTo>
                  <a:lnTo>
                    <a:pt x="24026" y="35082"/>
                  </a:lnTo>
                  <a:lnTo>
                    <a:pt x="24060" y="35070"/>
                  </a:lnTo>
                  <a:lnTo>
                    <a:pt x="24117" y="35025"/>
                  </a:lnTo>
                  <a:lnTo>
                    <a:pt x="24151" y="34968"/>
                  </a:lnTo>
                  <a:lnTo>
                    <a:pt x="24162" y="34934"/>
                  </a:lnTo>
                  <a:lnTo>
                    <a:pt x="24174" y="34900"/>
                  </a:lnTo>
                  <a:lnTo>
                    <a:pt x="24162" y="34854"/>
                  </a:lnTo>
                  <a:lnTo>
                    <a:pt x="24151" y="34820"/>
                  </a:lnTo>
                  <a:lnTo>
                    <a:pt x="26164" y="33660"/>
                  </a:lnTo>
                  <a:close/>
                  <a:moveTo>
                    <a:pt x="35617" y="33671"/>
                  </a:moveTo>
                  <a:lnTo>
                    <a:pt x="35651" y="33717"/>
                  </a:lnTo>
                  <a:lnTo>
                    <a:pt x="35708" y="33751"/>
                  </a:lnTo>
                  <a:lnTo>
                    <a:pt x="35765" y="33773"/>
                  </a:lnTo>
                  <a:lnTo>
                    <a:pt x="35822" y="33785"/>
                  </a:lnTo>
                  <a:lnTo>
                    <a:pt x="35879" y="33773"/>
                  </a:lnTo>
                  <a:lnTo>
                    <a:pt x="35936" y="33751"/>
                  </a:lnTo>
                  <a:lnTo>
                    <a:pt x="35981" y="33717"/>
                  </a:lnTo>
                  <a:lnTo>
                    <a:pt x="36015" y="33682"/>
                  </a:lnTo>
                  <a:lnTo>
                    <a:pt x="38006" y="34820"/>
                  </a:lnTo>
                  <a:lnTo>
                    <a:pt x="37995" y="34854"/>
                  </a:lnTo>
                  <a:lnTo>
                    <a:pt x="37995" y="34900"/>
                  </a:lnTo>
                  <a:lnTo>
                    <a:pt x="38006" y="34968"/>
                  </a:lnTo>
                  <a:lnTo>
                    <a:pt x="38040" y="35025"/>
                  </a:lnTo>
                  <a:lnTo>
                    <a:pt x="38097" y="35070"/>
                  </a:lnTo>
                  <a:lnTo>
                    <a:pt x="38165" y="35093"/>
                  </a:lnTo>
                  <a:lnTo>
                    <a:pt x="38165" y="37436"/>
                  </a:lnTo>
                  <a:lnTo>
                    <a:pt x="38120" y="37448"/>
                  </a:lnTo>
                  <a:lnTo>
                    <a:pt x="38086" y="37459"/>
                  </a:lnTo>
                  <a:lnTo>
                    <a:pt x="38029" y="37505"/>
                  </a:lnTo>
                  <a:lnTo>
                    <a:pt x="38006" y="37539"/>
                  </a:lnTo>
                  <a:lnTo>
                    <a:pt x="37983" y="37573"/>
                  </a:lnTo>
                  <a:lnTo>
                    <a:pt x="37972" y="37607"/>
                  </a:lnTo>
                  <a:lnTo>
                    <a:pt x="37972" y="37652"/>
                  </a:lnTo>
                  <a:lnTo>
                    <a:pt x="37972" y="37687"/>
                  </a:lnTo>
                  <a:lnTo>
                    <a:pt x="37983" y="37732"/>
                  </a:lnTo>
                  <a:lnTo>
                    <a:pt x="36027" y="38858"/>
                  </a:lnTo>
                  <a:lnTo>
                    <a:pt x="35981" y="38813"/>
                  </a:lnTo>
                  <a:lnTo>
                    <a:pt x="35936" y="38779"/>
                  </a:lnTo>
                  <a:lnTo>
                    <a:pt x="35879" y="38767"/>
                  </a:lnTo>
                  <a:lnTo>
                    <a:pt x="35822" y="38756"/>
                  </a:lnTo>
                  <a:lnTo>
                    <a:pt x="35765" y="38767"/>
                  </a:lnTo>
                  <a:lnTo>
                    <a:pt x="35708" y="38790"/>
                  </a:lnTo>
                  <a:lnTo>
                    <a:pt x="35651" y="38824"/>
                  </a:lnTo>
                  <a:lnTo>
                    <a:pt x="35617" y="38870"/>
                  </a:lnTo>
                  <a:lnTo>
                    <a:pt x="33649" y="37732"/>
                  </a:lnTo>
                  <a:lnTo>
                    <a:pt x="33661" y="37687"/>
                  </a:lnTo>
                  <a:lnTo>
                    <a:pt x="33661" y="37652"/>
                  </a:lnTo>
                  <a:lnTo>
                    <a:pt x="33661" y="37607"/>
                  </a:lnTo>
                  <a:lnTo>
                    <a:pt x="33649" y="37573"/>
                  </a:lnTo>
                  <a:lnTo>
                    <a:pt x="33627" y="37539"/>
                  </a:lnTo>
                  <a:lnTo>
                    <a:pt x="33604" y="37505"/>
                  </a:lnTo>
                  <a:lnTo>
                    <a:pt x="33581" y="37482"/>
                  </a:lnTo>
                  <a:lnTo>
                    <a:pt x="33547" y="37459"/>
                  </a:lnTo>
                  <a:lnTo>
                    <a:pt x="33513" y="37448"/>
                  </a:lnTo>
                  <a:lnTo>
                    <a:pt x="33467" y="37448"/>
                  </a:lnTo>
                  <a:lnTo>
                    <a:pt x="33467" y="35093"/>
                  </a:lnTo>
                  <a:lnTo>
                    <a:pt x="33502" y="35082"/>
                  </a:lnTo>
                  <a:lnTo>
                    <a:pt x="33536" y="35070"/>
                  </a:lnTo>
                  <a:lnTo>
                    <a:pt x="33593" y="35025"/>
                  </a:lnTo>
                  <a:lnTo>
                    <a:pt x="33638" y="34968"/>
                  </a:lnTo>
                  <a:lnTo>
                    <a:pt x="33649" y="34934"/>
                  </a:lnTo>
                  <a:lnTo>
                    <a:pt x="33649" y="34900"/>
                  </a:lnTo>
                  <a:lnTo>
                    <a:pt x="33649" y="34854"/>
                  </a:lnTo>
                  <a:lnTo>
                    <a:pt x="33638" y="34820"/>
                  </a:lnTo>
                  <a:lnTo>
                    <a:pt x="35617" y="33671"/>
                  </a:lnTo>
                  <a:close/>
                  <a:moveTo>
                    <a:pt x="11957" y="33648"/>
                  </a:moveTo>
                  <a:lnTo>
                    <a:pt x="11991" y="33682"/>
                  </a:lnTo>
                  <a:lnTo>
                    <a:pt x="12025" y="33705"/>
                  </a:lnTo>
                  <a:lnTo>
                    <a:pt x="12070" y="33728"/>
                  </a:lnTo>
                  <a:lnTo>
                    <a:pt x="12127" y="33739"/>
                  </a:lnTo>
                  <a:lnTo>
                    <a:pt x="12173" y="33728"/>
                  </a:lnTo>
                  <a:lnTo>
                    <a:pt x="12207" y="33717"/>
                  </a:lnTo>
                  <a:lnTo>
                    <a:pt x="12252" y="33682"/>
                  </a:lnTo>
                  <a:lnTo>
                    <a:pt x="12275" y="33660"/>
                  </a:lnTo>
                  <a:lnTo>
                    <a:pt x="14277" y="34809"/>
                  </a:lnTo>
                  <a:lnTo>
                    <a:pt x="14266" y="34854"/>
                  </a:lnTo>
                  <a:lnTo>
                    <a:pt x="14254" y="34900"/>
                  </a:lnTo>
                  <a:lnTo>
                    <a:pt x="14266" y="34934"/>
                  </a:lnTo>
                  <a:lnTo>
                    <a:pt x="14277" y="34979"/>
                  </a:lnTo>
                  <a:lnTo>
                    <a:pt x="14288" y="35013"/>
                  </a:lnTo>
                  <a:lnTo>
                    <a:pt x="14323" y="35048"/>
                  </a:lnTo>
                  <a:lnTo>
                    <a:pt x="14345" y="35070"/>
                  </a:lnTo>
                  <a:lnTo>
                    <a:pt x="14379" y="35093"/>
                  </a:lnTo>
                  <a:lnTo>
                    <a:pt x="14414" y="35116"/>
                  </a:lnTo>
                  <a:lnTo>
                    <a:pt x="14459" y="35127"/>
                  </a:lnTo>
                  <a:lnTo>
                    <a:pt x="14459" y="37470"/>
                  </a:lnTo>
                  <a:lnTo>
                    <a:pt x="14402" y="37493"/>
                  </a:lnTo>
                  <a:lnTo>
                    <a:pt x="14357" y="37539"/>
                  </a:lnTo>
                  <a:lnTo>
                    <a:pt x="14323" y="37584"/>
                  </a:lnTo>
                  <a:lnTo>
                    <a:pt x="14311" y="37652"/>
                  </a:lnTo>
                  <a:lnTo>
                    <a:pt x="14323" y="37709"/>
                  </a:lnTo>
                  <a:lnTo>
                    <a:pt x="12286" y="38881"/>
                  </a:lnTo>
                  <a:lnTo>
                    <a:pt x="12252" y="38847"/>
                  </a:lnTo>
                  <a:lnTo>
                    <a:pt x="12218" y="38813"/>
                  </a:lnTo>
                  <a:lnTo>
                    <a:pt x="12173" y="38801"/>
                  </a:lnTo>
                  <a:lnTo>
                    <a:pt x="12127" y="38790"/>
                  </a:lnTo>
                  <a:lnTo>
                    <a:pt x="12070" y="38801"/>
                  </a:lnTo>
                  <a:lnTo>
                    <a:pt x="12025" y="38824"/>
                  </a:lnTo>
                  <a:lnTo>
                    <a:pt x="11979" y="38847"/>
                  </a:lnTo>
                  <a:lnTo>
                    <a:pt x="11945" y="38892"/>
                  </a:lnTo>
                  <a:lnTo>
                    <a:pt x="9966" y="37744"/>
                  </a:lnTo>
                  <a:lnTo>
                    <a:pt x="9977" y="37698"/>
                  </a:lnTo>
                  <a:lnTo>
                    <a:pt x="9989" y="37652"/>
                  </a:lnTo>
                  <a:lnTo>
                    <a:pt x="9977" y="37607"/>
                  </a:lnTo>
                  <a:lnTo>
                    <a:pt x="9966" y="37561"/>
                  </a:lnTo>
                  <a:lnTo>
                    <a:pt x="9943" y="37527"/>
                  </a:lnTo>
                  <a:lnTo>
                    <a:pt x="9920" y="37493"/>
                  </a:lnTo>
                  <a:lnTo>
                    <a:pt x="9886" y="37459"/>
                  </a:lnTo>
                  <a:lnTo>
                    <a:pt x="9852" y="37436"/>
                  </a:lnTo>
                  <a:lnTo>
                    <a:pt x="9807" y="37425"/>
                  </a:lnTo>
                  <a:lnTo>
                    <a:pt x="9761" y="37414"/>
                  </a:lnTo>
                  <a:lnTo>
                    <a:pt x="9761" y="35150"/>
                  </a:lnTo>
                  <a:lnTo>
                    <a:pt x="9818" y="35150"/>
                  </a:lnTo>
                  <a:lnTo>
                    <a:pt x="9863" y="35127"/>
                  </a:lnTo>
                  <a:lnTo>
                    <a:pt x="9898" y="35104"/>
                  </a:lnTo>
                  <a:lnTo>
                    <a:pt x="9932" y="35070"/>
                  </a:lnTo>
                  <a:lnTo>
                    <a:pt x="9966" y="35036"/>
                  </a:lnTo>
                  <a:lnTo>
                    <a:pt x="9989" y="34991"/>
                  </a:lnTo>
                  <a:lnTo>
                    <a:pt x="10000" y="34945"/>
                  </a:lnTo>
                  <a:lnTo>
                    <a:pt x="10011" y="34900"/>
                  </a:lnTo>
                  <a:lnTo>
                    <a:pt x="10000" y="34843"/>
                  </a:lnTo>
                  <a:lnTo>
                    <a:pt x="9989" y="34786"/>
                  </a:lnTo>
                  <a:lnTo>
                    <a:pt x="11957" y="33648"/>
                  </a:lnTo>
                  <a:close/>
                  <a:moveTo>
                    <a:pt x="16700" y="33648"/>
                  </a:moveTo>
                  <a:lnTo>
                    <a:pt x="16723" y="33682"/>
                  </a:lnTo>
                  <a:lnTo>
                    <a:pt x="16768" y="33717"/>
                  </a:lnTo>
                  <a:lnTo>
                    <a:pt x="16814" y="33728"/>
                  </a:lnTo>
                  <a:lnTo>
                    <a:pt x="16859" y="33739"/>
                  </a:lnTo>
                  <a:lnTo>
                    <a:pt x="16905" y="33739"/>
                  </a:lnTo>
                  <a:lnTo>
                    <a:pt x="16950" y="33717"/>
                  </a:lnTo>
                  <a:lnTo>
                    <a:pt x="16996" y="33694"/>
                  </a:lnTo>
                  <a:lnTo>
                    <a:pt x="17019" y="33660"/>
                  </a:lnTo>
                  <a:lnTo>
                    <a:pt x="19032" y="34820"/>
                  </a:lnTo>
                  <a:lnTo>
                    <a:pt x="19021" y="34854"/>
                  </a:lnTo>
                  <a:lnTo>
                    <a:pt x="19021" y="34900"/>
                  </a:lnTo>
                  <a:lnTo>
                    <a:pt x="19021" y="34934"/>
                  </a:lnTo>
                  <a:lnTo>
                    <a:pt x="19032" y="34968"/>
                  </a:lnTo>
                  <a:lnTo>
                    <a:pt x="19066" y="35036"/>
                  </a:lnTo>
                  <a:lnTo>
                    <a:pt x="19123" y="35082"/>
                  </a:lnTo>
                  <a:lnTo>
                    <a:pt x="19157" y="35093"/>
                  </a:lnTo>
                  <a:lnTo>
                    <a:pt x="19203" y="35104"/>
                  </a:lnTo>
                  <a:lnTo>
                    <a:pt x="19203" y="37414"/>
                  </a:lnTo>
                  <a:lnTo>
                    <a:pt x="19157" y="37425"/>
                  </a:lnTo>
                  <a:lnTo>
                    <a:pt x="19112" y="37436"/>
                  </a:lnTo>
                  <a:lnTo>
                    <a:pt x="19078" y="37459"/>
                  </a:lnTo>
                  <a:lnTo>
                    <a:pt x="19055" y="37493"/>
                  </a:lnTo>
                  <a:lnTo>
                    <a:pt x="19021" y="37527"/>
                  </a:lnTo>
                  <a:lnTo>
                    <a:pt x="19009" y="37561"/>
                  </a:lnTo>
                  <a:lnTo>
                    <a:pt x="18998" y="37607"/>
                  </a:lnTo>
                  <a:lnTo>
                    <a:pt x="18986" y="37652"/>
                  </a:lnTo>
                  <a:lnTo>
                    <a:pt x="18998" y="37698"/>
                  </a:lnTo>
                  <a:lnTo>
                    <a:pt x="19009" y="37732"/>
                  </a:lnTo>
                  <a:lnTo>
                    <a:pt x="17019" y="38881"/>
                  </a:lnTo>
                  <a:lnTo>
                    <a:pt x="16984" y="38858"/>
                  </a:lnTo>
                  <a:lnTo>
                    <a:pt x="16950" y="38824"/>
                  </a:lnTo>
                  <a:lnTo>
                    <a:pt x="16905" y="38813"/>
                  </a:lnTo>
                  <a:lnTo>
                    <a:pt x="16859" y="38801"/>
                  </a:lnTo>
                  <a:lnTo>
                    <a:pt x="16814" y="38813"/>
                  </a:lnTo>
                  <a:lnTo>
                    <a:pt x="16768" y="38836"/>
                  </a:lnTo>
                  <a:lnTo>
                    <a:pt x="16734" y="38858"/>
                  </a:lnTo>
                  <a:lnTo>
                    <a:pt x="16700" y="38892"/>
                  </a:lnTo>
                  <a:lnTo>
                    <a:pt x="14664" y="37721"/>
                  </a:lnTo>
                  <a:lnTo>
                    <a:pt x="14675" y="37652"/>
                  </a:lnTo>
                  <a:lnTo>
                    <a:pt x="14664" y="37584"/>
                  </a:lnTo>
                  <a:lnTo>
                    <a:pt x="14618" y="37527"/>
                  </a:lnTo>
                  <a:lnTo>
                    <a:pt x="14573" y="37493"/>
                  </a:lnTo>
                  <a:lnTo>
                    <a:pt x="14505" y="37470"/>
                  </a:lnTo>
                  <a:lnTo>
                    <a:pt x="14505" y="35127"/>
                  </a:lnTo>
                  <a:lnTo>
                    <a:pt x="14550" y="35116"/>
                  </a:lnTo>
                  <a:lnTo>
                    <a:pt x="14584" y="35104"/>
                  </a:lnTo>
                  <a:lnTo>
                    <a:pt x="14630" y="35082"/>
                  </a:lnTo>
                  <a:lnTo>
                    <a:pt x="14664" y="35059"/>
                  </a:lnTo>
                  <a:lnTo>
                    <a:pt x="14687" y="35025"/>
                  </a:lnTo>
                  <a:lnTo>
                    <a:pt x="14709" y="34979"/>
                  </a:lnTo>
                  <a:lnTo>
                    <a:pt x="14721" y="34934"/>
                  </a:lnTo>
                  <a:lnTo>
                    <a:pt x="14721" y="34900"/>
                  </a:lnTo>
                  <a:lnTo>
                    <a:pt x="14721" y="34843"/>
                  </a:lnTo>
                  <a:lnTo>
                    <a:pt x="14698" y="34797"/>
                  </a:lnTo>
                  <a:lnTo>
                    <a:pt x="16700" y="33648"/>
                  </a:lnTo>
                  <a:close/>
                  <a:moveTo>
                    <a:pt x="40418" y="33637"/>
                  </a:moveTo>
                  <a:lnTo>
                    <a:pt x="40441" y="33671"/>
                  </a:lnTo>
                  <a:lnTo>
                    <a:pt x="40475" y="33694"/>
                  </a:lnTo>
                  <a:lnTo>
                    <a:pt x="40520" y="33717"/>
                  </a:lnTo>
                  <a:lnTo>
                    <a:pt x="40600" y="33717"/>
                  </a:lnTo>
                  <a:lnTo>
                    <a:pt x="40645" y="33694"/>
                  </a:lnTo>
                  <a:lnTo>
                    <a:pt x="40679" y="33671"/>
                  </a:lnTo>
                  <a:lnTo>
                    <a:pt x="40702" y="33648"/>
                  </a:lnTo>
                  <a:lnTo>
                    <a:pt x="42738" y="34820"/>
                  </a:lnTo>
                  <a:lnTo>
                    <a:pt x="42727" y="34854"/>
                  </a:lnTo>
                  <a:lnTo>
                    <a:pt x="42716" y="34900"/>
                  </a:lnTo>
                  <a:lnTo>
                    <a:pt x="42727" y="34934"/>
                  </a:lnTo>
                  <a:lnTo>
                    <a:pt x="42738" y="34968"/>
                  </a:lnTo>
                  <a:lnTo>
                    <a:pt x="42772" y="35036"/>
                  </a:lnTo>
                  <a:lnTo>
                    <a:pt x="42829" y="35082"/>
                  </a:lnTo>
                  <a:lnTo>
                    <a:pt x="42863" y="35093"/>
                  </a:lnTo>
                  <a:lnTo>
                    <a:pt x="42909" y="35104"/>
                  </a:lnTo>
                  <a:lnTo>
                    <a:pt x="42909" y="37448"/>
                  </a:lnTo>
                  <a:lnTo>
                    <a:pt x="42863" y="37448"/>
                  </a:lnTo>
                  <a:lnTo>
                    <a:pt x="42829" y="37470"/>
                  </a:lnTo>
                  <a:lnTo>
                    <a:pt x="42772" y="37516"/>
                  </a:lnTo>
                  <a:lnTo>
                    <a:pt x="42738" y="37573"/>
                  </a:lnTo>
                  <a:lnTo>
                    <a:pt x="42727" y="37607"/>
                  </a:lnTo>
                  <a:lnTo>
                    <a:pt x="42727" y="37652"/>
                  </a:lnTo>
                  <a:lnTo>
                    <a:pt x="42727" y="37687"/>
                  </a:lnTo>
                  <a:lnTo>
                    <a:pt x="42738" y="37721"/>
                  </a:lnTo>
                  <a:lnTo>
                    <a:pt x="40702" y="38892"/>
                  </a:lnTo>
                  <a:lnTo>
                    <a:pt x="40679" y="38870"/>
                  </a:lnTo>
                  <a:lnTo>
                    <a:pt x="40645" y="38847"/>
                  </a:lnTo>
                  <a:lnTo>
                    <a:pt x="40600" y="38824"/>
                  </a:lnTo>
                  <a:lnTo>
                    <a:pt x="40520" y="38824"/>
                  </a:lnTo>
                  <a:lnTo>
                    <a:pt x="40475" y="38847"/>
                  </a:lnTo>
                  <a:lnTo>
                    <a:pt x="40441" y="38870"/>
                  </a:lnTo>
                  <a:lnTo>
                    <a:pt x="40418" y="38904"/>
                  </a:lnTo>
                  <a:lnTo>
                    <a:pt x="38393" y="37732"/>
                  </a:lnTo>
                  <a:lnTo>
                    <a:pt x="38404" y="37698"/>
                  </a:lnTo>
                  <a:lnTo>
                    <a:pt x="38404" y="37652"/>
                  </a:lnTo>
                  <a:lnTo>
                    <a:pt x="38404" y="37607"/>
                  </a:lnTo>
                  <a:lnTo>
                    <a:pt x="38393" y="37573"/>
                  </a:lnTo>
                  <a:lnTo>
                    <a:pt x="38370" y="37539"/>
                  </a:lnTo>
                  <a:lnTo>
                    <a:pt x="38347" y="37505"/>
                  </a:lnTo>
                  <a:lnTo>
                    <a:pt x="38325" y="37482"/>
                  </a:lnTo>
                  <a:lnTo>
                    <a:pt x="38291" y="37459"/>
                  </a:lnTo>
                  <a:lnTo>
                    <a:pt x="38245" y="37448"/>
                  </a:lnTo>
                  <a:lnTo>
                    <a:pt x="38211" y="37436"/>
                  </a:lnTo>
                  <a:lnTo>
                    <a:pt x="38211" y="35093"/>
                  </a:lnTo>
                  <a:lnTo>
                    <a:pt x="38245" y="35082"/>
                  </a:lnTo>
                  <a:lnTo>
                    <a:pt x="38279" y="35070"/>
                  </a:lnTo>
                  <a:lnTo>
                    <a:pt x="38336" y="35025"/>
                  </a:lnTo>
                  <a:lnTo>
                    <a:pt x="38370" y="34968"/>
                  </a:lnTo>
                  <a:lnTo>
                    <a:pt x="38382" y="34934"/>
                  </a:lnTo>
                  <a:lnTo>
                    <a:pt x="38393" y="34900"/>
                  </a:lnTo>
                  <a:lnTo>
                    <a:pt x="38382" y="34854"/>
                  </a:lnTo>
                  <a:lnTo>
                    <a:pt x="38370" y="34820"/>
                  </a:lnTo>
                  <a:lnTo>
                    <a:pt x="40418" y="33637"/>
                  </a:lnTo>
                  <a:close/>
                  <a:moveTo>
                    <a:pt x="19032" y="37778"/>
                  </a:moveTo>
                  <a:lnTo>
                    <a:pt x="19066" y="37823"/>
                  </a:lnTo>
                  <a:lnTo>
                    <a:pt x="19112" y="37857"/>
                  </a:lnTo>
                  <a:lnTo>
                    <a:pt x="19169" y="37880"/>
                  </a:lnTo>
                  <a:lnTo>
                    <a:pt x="19237" y="37891"/>
                  </a:lnTo>
                  <a:lnTo>
                    <a:pt x="19294" y="37880"/>
                  </a:lnTo>
                  <a:lnTo>
                    <a:pt x="19351" y="37869"/>
                  </a:lnTo>
                  <a:lnTo>
                    <a:pt x="19396" y="37835"/>
                  </a:lnTo>
                  <a:lnTo>
                    <a:pt x="19430" y="37789"/>
                  </a:lnTo>
                  <a:lnTo>
                    <a:pt x="21353" y="38892"/>
                  </a:lnTo>
                  <a:lnTo>
                    <a:pt x="21341" y="38949"/>
                  </a:lnTo>
                  <a:lnTo>
                    <a:pt x="21341" y="38995"/>
                  </a:lnTo>
                  <a:lnTo>
                    <a:pt x="21341" y="39052"/>
                  </a:lnTo>
                  <a:lnTo>
                    <a:pt x="21353" y="39097"/>
                  </a:lnTo>
                  <a:lnTo>
                    <a:pt x="21375" y="39131"/>
                  </a:lnTo>
                  <a:lnTo>
                    <a:pt x="21409" y="39177"/>
                  </a:lnTo>
                  <a:lnTo>
                    <a:pt x="21444" y="39211"/>
                  </a:lnTo>
                  <a:lnTo>
                    <a:pt x="21478" y="39234"/>
                  </a:lnTo>
                  <a:lnTo>
                    <a:pt x="21523" y="39245"/>
                  </a:lnTo>
                  <a:lnTo>
                    <a:pt x="21569" y="39256"/>
                  </a:lnTo>
                  <a:lnTo>
                    <a:pt x="21569" y="41577"/>
                  </a:lnTo>
                  <a:lnTo>
                    <a:pt x="21512" y="41600"/>
                  </a:lnTo>
                  <a:lnTo>
                    <a:pt x="21466" y="41645"/>
                  </a:lnTo>
                  <a:lnTo>
                    <a:pt x="21432" y="41691"/>
                  </a:lnTo>
                  <a:lnTo>
                    <a:pt x="21421" y="41759"/>
                  </a:lnTo>
                  <a:lnTo>
                    <a:pt x="21432" y="41816"/>
                  </a:lnTo>
                  <a:lnTo>
                    <a:pt x="19419" y="42976"/>
                  </a:lnTo>
                  <a:lnTo>
                    <a:pt x="19385" y="42931"/>
                  </a:lnTo>
                  <a:lnTo>
                    <a:pt x="19339" y="42897"/>
                  </a:lnTo>
                  <a:lnTo>
                    <a:pt x="19294" y="42874"/>
                  </a:lnTo>
                  <a:lnTo>
                    <a:pt x="19169" y="42874"/>
                  </a:lnTo>
                  <a:lnTo>
                    <a:pt x="19123" y="42897"/>
                  </a:lnTo>
                  <a:lnTo>
                    <a:pt x="19078" y="42931"/>
                  </a:lnTo>
                  <a:lnTo>
                    <a:pt x="19032" y="42976"/>
                  </a:lnTo>
                  <a:lnTo>
                    <a:pt x="17064" y="41839"/>
                  </a:lnTo>
                  <a:lnTo>
                    <a:pt x="17075" y="41805"/>
                  </a:lnTo>
                  <a:lnTo>
                    <a:pt x="17075" y="41759"/>
                  </a:lnTo>
                  <a:lnTo>
                    <a:pt x="17075" y="41714"/>
                  </a:lnTo>
                  <a:lnTo>
                    <a:pt x="17064" y="41679"/>
                  </a:lnTo>
                  <a:lnTo>
                    <a:pt x="17041" y="41634"/>
                  </a:lnTo>
                  <a:lnTo>
                    <a:pt x="17019" y="41611"/>
                  </a:lnTo>
                  <a:lnTo>
                    <a:pt x="16984" y="41577"/>
                  </a:lnTo>
                  <a:lnTo>
                    <a:pt x="16950" y="41566"/>
                  </a:lnTo>
                  <a:lnTo>
                    <a:pt x="16916" y="41543"/>
                  </a:lnTo>
                  <a:lnTo>
                    <a:pt x="16871" y="41543"/>
                  </a:lnTo>
                  <a:lnTo>
                    <a:pt x="16871" y="39188"/>
                  </a:lnTo>
                  <a:lnTo>
                    <a:pt x="16916" y="39188"/>
                  </a:lnTo>
                  <a:lnTo>
                    <a:pt x="16939" y="39165"/>
                  </a:lnTo>
                  <a:lnTo>
                    <a:pt x="16996" y="39131"/>
                  </a:lnTo>
                  <a:lnTo>
                    <a:pt x="17041" y="39074"/>
                  </a:lnTo>
                  <a:lnTo>
                    <a:pt x="17053" y="39040"/>
                  </a:lnTo>
                  <a:lnTo>
                    <a:pt x="17053" y="38995"/>
                  </a:lnTo>
                  <a:lnTo>
                    <a:pt x="17053" y="38961"/>
                  </a:lnTo>
                  <a:lnTo>
                    <a:pt x="17041" y="38927"/>
                  </a:lnTo>
                  <a:lnTo>
                    <a:pt x="19032" y="37778"/>
                  </a:lnTo>
                  <a:close/>
                  <a:moveTo>
                    <a:pt x="5143" y="37744"/>
                  </a:moveTo>
                  <a:lnTo>
                    <a:pt x="7122" y="38892"/>
                  </a:lnTo>
                  <a:lnTo>
                    <a:pt x="7111" y="38938"/>
                  </a:lnTo>
                  <a:lnTo>
                    <a:pt x="7099" y="38995"/>
                  </a:lnTo>
                  <a:lnTo>
                    <a:pt x="7111" y="39052"/>
                  </a:lnTo>
                  <a:lnTo>
                    <a:pt x="7122" y="39097"/>
                  </a:lnTo>
                  <a:lnTo>
                    <a:pt x="7145" y="39143"/>
                  </a:lnTo>
                  <a:lnTo>
                    <a:pt x="7179" y="39177"/>
                  </a:lnTo>
                  <a:lnTo>
                    <a:pt x="7213" y="39211"/>
                  </a:lnTo>
                  <a:lnTo>
                    <a:pt x="7247" y="39234"/>
                  </a:lnTo>
                  <a:lnTo>
                    <a:pt x="7293" y="39256"/>
                  </a:lnTo>
                  <a:lnTo>
                    <a:pt x="7349" y="39268"/>
                  </a:lnTo>
                  <a:lnTo>
                    <a:pt x="7349" y="41588"/>
                  </a:lnTo>
                  <a:lnTo>
                    <a:pt x="7293" y="41611"/>
                  </a:lnTo>
                  <a:lnTo>
                    <a:pt x="7247" y="41645"/>
                  </a:lnTo>
                  <a:lnTo>
                    <a:pt x="7213" y="41702"/>
                  </a:lnTo>
                  <a:lnTo>
                    <a:pt x="7202" y="41759"/>
                  </a:lnTo>
                  <a:lnTo>
                    <a:pt x="7213" y="41805"/>
                  </a:lnTo>
                  <a:lnTo>
                    <a:pt x="5177" y="42988"/>
                  </a:lnTo>
                  <a:lnTo>
                    <a:pt x="5143" y="42953"/>
                  </a:lnTo>
                  <a:lnTo>
                    <a:pt x="5097" y="42919"/>
                  </a:lnTo>
                  <a:lnTo>
                    <a:pt x="5052" y="42908"/>
                  </a:lnTo>
                  <a:lnTo>
                    <a:pt x="4995" y="42897"/>
                  </a:lnTo>
                  <a:lnTo>
                    <a:pt x="4949" y="42908"/>
                  </a:lnTo>
                  <a:lnTo>
                    <a:pt x="4904" y="42919"/>
                  </a:lnTo>
                  <a:lnTo>
                    <a:pt x="4858" y="42953"/>
                  </a:lnTo>
                  <a:lnTo>
                    <a:pt x="4824" y="42988"/>
                  </a:lnTo>
                  <a:lnTo>
                    <a:pt x="2868" y="41850"/>
                  </a:lnTo>
                  <a:lnTo>
                    <a:pt x="2879" y="41805"/>
                  </a:lnTo>
                  <a:lnTo>
                    <a:pt x="2879" y="41759"/>
                  </a:lnTo>
                  <a:lnTo>
                    <a:pt x="2879" y="41702"/>
                  </a:lnTo>
                  <a:lnTo>
                    <a:pt x="2868" y="41668"/>
                  </a:lnTo>
                  <a:lnTo>
                    <a:pt x="2845" y="41623"/>
                  </a:lnTo>
                  <a:lnTo>
                    <a:pt x="2811" y="41588"/>
                  </a:lnTo>
                  <a:lnTo>
                    <a:pt x="2777" y="41554"/>
                  </a:lnTo>
                  <a:lnTo>
                    <a:pt x="2742" y="41532"/>
                  </a:lnTo>
                  <a:lnTo>
                    <a:pt x="2697" y="41509"/>
                  </a:lnTo>
                  <a:lnTo>
                    <a:pt x="2651" y="41509"/>
                  </a:lnTo>
                  <a:lnTo>
                    <a:pt x="2651" y="39211"/>
                  </a:lnTo>
                  <a:lnTo>
                    <a:pt x="2697" y="39211"/>
                  </a:lnTo>
                  <a:lnTo>
                    <a:pt x="2731" y="39188"/>
                  </a:lnTo>
                  <a:lnTo>
                    <a:pt x="2765" y="39177"/>
                  </a:lnTo>
                  <a:lnTo>
                    <a:pt x="2788" y="39143"/>
                  </a:lnTo>
                  <a:lnTo>
                    <a:pt x="2811" y="39109"/>
                  </a:lnTo>
                  <a:lnTo>
                    <a:pt x="2833" y="39074"/>
                  </a:lnTo>
                  <a:lnTo>
                    <a:pt x="2845" y="39040"/>
                  </a:lnTo>
                  <a:lnTo>
                    <a:pt x="2845" y="38995"/>
                  </a:lnTo>
                  <a:lnTo>
                    <a:pt x="2845" y="38961"/>
                  </a:lnTo>
                  <a:lnTo>
                    <a:pt x="2833" y="38915"/>
                  </a:lnTo>
                  <a:lnTo>
                    <a:pt x="4858" y="37744"/>
                  </a:lnTo>
                  <a:lnTo>
                    <a:pt x="4881" y="37778"/>
                  </a:lnTo>
                  <a:lnTo>
                    <a:pt x="4915" y="37800"/>
                  </a:lnTo>
                  <a:lnTo>
                    <a:pt x="4961" y="37823"/>
                  </a:lnTo>
                  <a:lnTo>
                    <a:pt x="5040" y="37823"/>
                  </a:lnTo>
                  <a:lnTo>
                    <a:pt x="5086" y="37800"/>
                  </a:lnTo>
                  <a:lnTo>
                    <a:pt x="5120" y="37778"/>
                  </a:lnTo>
                  <a:lnTo>
                    <a:pt x="5143" y="37744"/>
                  </a:lnTo>
                  <a:close/>
                  <a:moveTo>
                    <a:pt x="28496" y="37778"/>
                  </a:moveTo>
                  <a:lnTo>
                    <a:pt x="28542" y="37835"/>
                  </a:lnTo>
                  <a:lnTo>
                    <a:pt x="28587" y="37869"/>
                  </a:lnTo>
                  <a:lnTo>
                    <a:pt x="28644" y="37891"/>
                  </a:lnTo>
                  <a:lnTo>
                    <a:pt x="28712" y="37903"/>
                  </a:lnTo>
                  <a:lnTo>
                    <a:pt x="28769" y="37891"/>
                  </a:lnTo>
                  <a:lnTo>
                    <a:pt x="28826" y="37869"/>
                  </a:lnTo>
                  <a:lnTo>
                    <a:pt x="28883" y="37835"/>
                  </a:lnTo>
                  <a:lnTo>
                    <a:pt x="28917" y="37789"/>
                  </a:lnTo>
                  <a:lnTo>
                    <a:pt x="30874" y="38915"/>
                  </a:lnTo>
                  <a:lnTo>
                    <a:pt x="30862" y="38961"/>
                  </a:lnTo>
                  <a:lnTo>
                    <a:pt x="30851" y="38995"/>
                  </a:lnTo>
                  <a:lnTo>
                    <a:pt x="30862" y="39040"/>
                  </a:lnTo>
                  <a:lnTo>
                    <a:pt x="30874" y="39074"/>
                  </a:lnTo>
                  <a:lnTo>
                    <a:pt x="30885" y="39120"/>
                  </a:lnTo>
                  <a:lnTo>
                    <a:pt x="30908" y="39143"/>
                  </a:lnTo>
                  <a:lnTo>
                    <a:pt x="30942" y="39177"/>
                  </a:lnTo>
                  <a:lnTo>
                    <a:pt x="30976" y="39200"/>
                  </a:lnTo>
                  <a:lnTo>
                    <a:pt x="31010" y="39211"/>
                  </a:lnTo>
                  <a:lnTo>
                    <a:pt x="31056" y="39222"/>
                  </a:lnTo>
                  <a:lnTo>
                    <a:pt x="31056" y="41554"/>
                  </a:lnTo>
                  <a:lnTo>
                    <a:pt x="30988" y="41577"/>
                  </a:lnTo>
                  <a:lnTo>
                    <a:pt x="30931" y="41623"/>
                  </a:lnTo>
                  <a:lnTo>
                    <a:pt x="30885" y="41679"/>
                  </a:lnTo>
                  <a:lnTo>
                    <a:pt x="30885" y="41714"/>
                  </a:lnTo>
                  <a:lnTo>
                    <a:pt x="30874" y="41759"/>
                  </a:lnTo>
                  <a:lnTo>
                    <a:pt x="30885" y="41827"/>
                  </a:lnTo>
                  <a:lnTo>
                    <a:pt x="28883" y="42988"/>
                  </a:lnTo>
                  <a:lnTo>
                    <a:pt x="28849" y="42953"/>
                  </a:lnTo>
                  <a:lnTo>
                    <a:pt x="28803" y="42919"/>
                  </a:lnTo>
                  <a:lnTo>
                    <a:pt x="28758" y="42897"/>
                  </a:lnTo>
                  <a:lnTo>
                    <a:pt x="28712" y="42897"/>
                  </a:lnTo>
                  <a:lnTo>
                    <a:pt x="28656" y="42908"/>
                  </a:lnTo>
                  <a:lnTo>
                    <a:pt x="28610" y="42919"/>
                  </a:lnTo>
                  <a:lnTo>
                    <a:pt x="28565" y="42953"/>
                  </a:lnTo>
                  <a:lnTo>
                    <a:pt x="28542" y="42988"/>
                  </a:lnTo>
                  <a:lnTo>
                    <a:pt x="26528" y="41839"/>
                  </a:lnTo>
                  <a:lnTo>
                    <a:pt x="26540" y="41793"/>
                  </a:lnTo>
                  <a:lnTo>
                    <a:pt x="26551" y="41759"/>
                  </a:lnTo>
                  <a:lnTo>
                    <a:pt x="26540" y="41714"/>
                  </a:lnTo>
                  <a:lnTo>
                    <a:pt x="26528" y="41679"/>
                  </a:lnTo>
                  <a:lnTo>
                    <a:pt x="26517" y="41645"/>
                  </a:lnTo>
                  <a:lnTo>
                    <a:pt x="26494" y="41611"/>
                  </a:lnTo>
                  <a:lnTo>
                    <a:pt x="26460" y="41588"/>
                  </a:lnTo>
                  <a:lnTo>
                    <a:pt x="26426" y="41566"/>
                  </a:lnTo>
                  <a:lnTo>
                    <a:pt x="26392" y="41554"/>
                  </a:lnTo>
                  <a:lnTo>
                    <a:pt x="26358" y="41554"/>
                  </a:lnTo>
                  <a:lnTo>
                    <a:pt x="26358" y="39268"/>
                  </a:lnTo>
                  <a:lnTo>
                    <a:pt x="26403" y="39256"/>
                  </a:lnTo>
                  <a:lnTo>
                    <a:pt x="26460" y="39245"/>
                  </a:lnTo>
                  <a:lnTo>
                    <a:pt x="26494" y="39211"/>
                  </a:lnTo>
                  <a:lnTo>
                    <a:pt x="26540" y="39188"/>
                  </a:lnTo>
                  <a:lnTo>
                    <a:pt x="26563" y="39143"/>
                  </a:lnTo>
                  <a:lnTo>
                    <a:pt x="26585" y="39097"/>
                  </a:lnTo>
                  <a:lnTo>
                    <a:pt x="26608" y="39052"/>
                  </a:lnTo>
                  <a:lnTo>
                    <a:pt x="26608" y="38995"/>
                  </a:lnTo>
                  <a:lnTo>
                    <a:pt x="26608" y="38938"/>
                  </a:lnTo>
                  <a:lnTo>
                    <a:pt x="26585" y="38892"/>
                  </a:lnTo>
                  <a:lnTo>
                    <a:pt x="28496" y="37778"/>
                  </a:lnTo>
                  <a:close/>
                  <a:moveTo>
                    <a:pt x="33627" y="37766"/>
                  </a:moveTo>
                  <a:lnTo>
                    <a:pt x="35595" y="38904"/>
                  </a:lnTo>
                  <a:lnTo>
                    <a:pt x="35583" y="38949"/>
                  </a:lnTo>
                  <a:lnTo>
                    <a:pt x="35583" y="38995"/>
                  </a:lnTo>
                  <a:lnTo>
                    <a:pt x="35583" y="39040"/>
                  </a:lnTo>
                  <a:lnTo>
                    <a:pt x="35595" y="39086"/>
                  </a:lnTo>
                  <a:lnTo>
                    <a:pt x="35617" y="39120"/>
                  </a:lnTo>
                  <a:lnTo>
                    <a:pt x="35640" y="39165"/>
                  </a:lnTo>
                  <a:lnTo>
                    <a:pt x="35674" y="39188"/>
                  </a:lnTo>
                  <a:lnTo>
                    <a:pt x="35708" y="39211"/>
                  </a:lnTo>
                  <a:lnTo>
                    <a:pt x="35754" y="39234"/>
                  </a:lnTo>
                  <a:lnTo>
                    <a:pt x="35788" y="39234"/>
                  </a:lnTo>
                  <a:lnTo>
                    <a:pt x="35788" y="41554"/>
                  </a:lnTo>
                  <a:lnTo>
                    <a:pt x="35720" y="41577"/>
                  </a:lnTo>
                  <a:lnTo>
                    <a:pt x="35663" y="41623"/>
                  </a:lnTo>
                  <a:lnTo>
                    <a:pt x="35629" y="41679"/>
                  </a:lnTo>
                  <a:lnTo>
                    <a:pt x="35617" y="41714"/>
                  </a:lnTo>
                  <a:lnTo>
                    <a:pt x="35617" y="41759"/>
                  </a:lnTo>
                  <a:lnTo>
                    <a:pt x="35617" y="41793"/>
                  </a:lnTo>
                  <a:lnTo>
                    <a:pt x="35629" y="41827"/>
                  </a:lnTo>
                  <a:lnTo>
                    <a:pt x="33627" y="42988"/>
                  </a:lnTo>
                  <a:lnTo>
                    <a:pt x="33593" y="42953"/>
                  </a:lnTo>
                  <a:lnTo>
                    <a:pt x="33547" y="42919"/>
                  </a:lnTo>
                  <a:lnTo>
                    <a:pt x="33502" y="42897"/>
                  </a:lnTo>
                  <a:lnTo>
                    <a:pt x="33399" y="42897"/>
                  </a:lnTo>
                  <a:lnTo>
                    <a:pt x="33354" y="42919"/>
                  </a:lnTo>
                  <a:lnTo>
                    <a:pt x="33308" y="42953"/>
                  </a:lnTo>
                  <a:lnTo>
                    <a:pt x="33274" y="42988"/>
                  </a:lnTo>
                  <a:lnTo>
                    <a:pt x="31272" y="41827"/>
                  </a:lnTo>
                  <a:lnTo>
                    <a:pt x="31283" y="41793"/>
                  </a:lnTo>
                  <a:lnTo>
                    <a:pt x="31283" y="41759"/>
                  </a:lnTo>
                  <a:lnTo>
                    <a:pt x="31283" y="41714"/>
                  </a:lnTo>
                  <a:lnTo>
                    <a:pt x="31272" y="41679"/>
                  </a:lnTo>
                  <a:lnTo>
                    <a:pt x="31249" y="41645"/>
                  </a:lnTo>
                  <a:lnTo>
                    <a:pt x="31226" y="41623"/>
                  </a:lnTo>
                  <a:lnTo>
                    <a:pt x="31204" y="41588"/>
                  </a:lnTo>
                  <a:lnTo>
                    <a:pt x="31170" y="41577"/>
                  </a:lnTo>
                  <a:lnTo>
                    <a:pt x="31135" y="41554"/>
                  </a:lnTo>
                  <a:lnTo>
                    <a:pt x="31101" y="41554"/>
                  </a:lnTo>
                  <a:lnTo>
                    <a:pt x="31101" y="39222"/>
                  </a:lnTo>
                  <a:lnTo>
                    <a:pt x="31135" y="39222"/>
                  </a:lnTo>
                  <a:lnTo>
                    <a:pt x="31181" y="39200"/>
                  </a:lnTo>
                  <a:lnTo>
                    <a:pt x="31215" y="39177"/>
                  </a:lnTo>
                  <a:lnTo>
                    <a:pt x="31249" y="39154"/>
                  </a:lnTo>
                  <a:lnTo>
                    <a:pt x="31272" y="39120"/>
                  </a:lnTo>
                  <a:lnTo>
                    <a:pt x="31295" y="39086"/>
                  </a:lnTo>
                  <a:lnTo>
                    <a:pt x="31306" y="39040"/>
                  </a:lnTo>
                  <a:lnTo>
                    <a:pt x="31306" y="38995"/>
                  </a:lnTo>
                  <a:lnTo>
                    <a:pt x="31306" y="38949"/>
                  </a:lnTo>
                  <a:lnTo>
                    <a:pt x="31295" y="38904"/>
                  </a:lnTo>
                  <a:lnTo>
                    <a:pt x="33274" y="37766"/>
                  </a:lnTo>
                  <a:lnTo>
                    <a:pt x="33308" y="37800"/>
                  </a:lnTo>
                  <a:lnTo>
                    <a:pt x="33354" y="37835"/>
                  </a:lnTo>
                  <a:lnTo>
                    <a:pt x="33399" y="37857"/>
                  </a:lnTo>
                  <a:lnTo>
                    <a:pt x="33502" y="37857"/>
                  </a:lnTo>
                  <a:lnTo>
                    <a:pt x="33547" y="37835"/>
                  </a:lnTo>
                  <a:lnTo>
                    <a:pt x="33593" y="37812"/>
                  </a:lnTo>
                  <a:lnTo>
                    <a:pt x="33627" y="37766"/>
                  </a:lnTo>
                  <a:close/>
                  <a:moveTo>
                    <a:pt x="14334" y="37744"/>
                  </a:moveTo>
                  <a:lnTo>
                    <a:pt x="14368" y="37778"/>
                  </a:lnTo>
                  <a:lnTo>
                    <a:pt x="14402" y="37812"/>
                  </a:lnTo>
                  <a:lnTo>
                    <a:pt x="14448" y="37823"/>
                  </a:lnTo>
                  <a:lnTo>
                    <a:pt x="14493" y="37835"/>
                  </a:lnTo>
                  <a:lnTo>
                    <a:pt x="14539" y="37823"/>
                  </a:lnTo>
                  <a:lnTo>
                    <a:pt x="14573" y="37812"/>
                  </a:lnTo>
                  <a:lnTo>
                    <a:pt x="14607" y="37789"/>
                  </a:lnTo>
                  <a:lnTo>
                    <a:pt x="14641" y="37755"/>
                  </a:lnTo>
                  <a:lnTo>
                    <a:pt x="16677" y="38938"/>
                  </a:lnTo>
                  <a:lnTo>
                    <a:pt x="16666" y="38995"/>
                  </a:lnTo>
                  <a:lnTo>
                    <a:pt x="16677" y="39063"/>
                  </a:lnTo>
                  <a:lnTo>
                    <a:pt x="16711" y="39120"/>
                  </a:lnTo>
                  <a:lnTo>
                    <a:pt x="16768" y="39165"/>
                  </a:lnTo>
                  <a:lnTo>
                    <a:pt x="16825" y="39188"/>
                  </a:lnTo>
                  <a:lnTo>
                    <a:pt x="16825" y="41543"/>
                  </a:lnTo>
                  <a:lnTo>
                    <a:pt x="16791" y="41554"/>
                  </a:lnTo>
                  <a:lnTo>
                    <a:pt x="16757" y="41566"/>
                  </a:lnTo>
                  <a:lnTo>
                    <a:pt x="16700" y="41611"/>
                  </a:lnTo>
                  <a:lnTo>
                    <a:pt x="16655" y="41679"/>
                  </a:lnTo>
                  <a:lnTo>
                    <a:pt x="16643" y="41714"/>
                  </a:lnTo>
                  <a:lnTo>
                    <a:pt x="16643" y="41759"/>
                  </a:lnTo>
                  <a:lnTo>
                    <a:pt x="16643" y="41793"/>
                  </a:lnTo>
                  <a:lnTo>
                    <a:pt x="16655" y="41827"/>
                  </a:lnTo>
                  <a:lnTo>
                    <a:pt x="14641" y="42999"/>
                  </a:lnTo>
                  <a:lnTo>
                    <a:pt x="14607" y="42965"/>
                  </a:lnTo>
                  <a:lnTo>
                    <a:pt x="14573" y="42942"/>
                  </a:lnTo>
                  <a:lnTo>
                    <a:pt x="14539" y="42931"/>
                  </a:lnTo>
                  <a:lnTo>
                    <a:pt x="14493" y="42919"/>
                  </a:lnTo>
                  <a:lnTo>
                    <a:pt x="14448" y="42931"/>
                  </a:lnTo>
                  <a:lnTo>
                    <a:pt x="14402" y="42942"/>
                  </a:lnTo>
                  <a:lnTo>
                    <a:pt x="14368" y="42965"/>
                  </a:lnTo>
                  <a:lnTo>
                    <a:pt x="14334" y="42999"/>
                  </a:lnTo>
                  <a:lnTo>
                    <a:pt x="12366" y="41861"/>
                  </a:lnTo>
                  <a:lnTo>
                    <a:pt x="12377" y="41816"/>
                  </a:lnTo>
                  <a:lnTo>
                    <a:pt x="12389" y="41759"/>
                  </a:lnTo>
                  <a:lnTo>
                    <a:pt x="12377" y="41702"/>
                  </a:lnTo>
                  <a:lnTo>
                    <a:pt x="12366" y="41657"/>
                  </a:lnTo>
                  <a:lnTo>
                    <a:pt x="12343" y="41611"/>
                  </a:lnTo>
                  <a:lnTo>
                    <a:pt x="12309" y="41577"/>
                  </a:lnTo>
                  <a:lnTo>
                    <a:pt x="12275" y="41543"/>
                  </a:lnTo>
                  <a:lnTo>
                    <a:pt x="12230" y="41520"/>
                  </a:lnTo>
                  <a:lnTo>
                    <a:pt x="12184" y="41497"/>
                  </a:lnTo>
                  <a:lnTo>
                    <a:pt x="12139" y="41486"/>
                  </a:lnTo>
                  <a:lnTo>
                    <a:pt x="12139" y="39200"/>
                  </a:lnTo>
                  <a:lnTo>
                    <a:pt x="12173" y="39200"/>
                  </a:lnTo>
                  <a:lnTo>
                    <a:pt x="12207" y="39188"/>
                  </a:lnTo>
                  <a:lnTo>
                    <a:pt x="12241" y="39165"/>
                  </a:lnTo>
                  <a:lnTo>
                    <a:pt x="12275" y="39143"/>
                  </a:lnTo>
                  <a:lnTo>
                    <a:pt x="12298" y="39109"/>
                  </a:lnTo>
                  <a:lnTo>
                    <a:pt x="12309" y="39074"/>
                  </a:lnTo>
                  <a:lnTo>
                    <a:pt x="12321" y="39040"/>
                  </a:lnTo>
                  <a:lnTo>
                    <a:pt x="12332" y="38995"/>
                  </a:lnTo>
                  <a:lnTo>
                    <a:pt x="12321" y="38961"/>
                  </a:lnTo>
                  <a:lnTo>
                    <a:pt x="12309" y="38915"/>
                  </a:lnTo>
                  <a:lnTo>
                    <a:pt x="14334" y="37744"/>
                  </a:lnTo>
                  <a:close/>
                  <a:moveTo>
                    <a:pt x="9943" y="37778"/>
                  </a:moveTo>
                  <a:lnTo>
                    <a:pt x="11934" y="38927"/>
                  </a:lnTo>
                  <a:lnTo>
                    <a:pt x="11911" y="38995"/>
                  </a:lnTo>
                  <a:lnTo>
                    <a:pt x="11922" y="39040"/>
                  </a:lnTo>
                  <a:lnTo>
                    <a:pt x="11934" y="39074"/>
                  </a:lnTo>
                  <a:lnTo>
                    <a:pt x="11968" y="39131"/>
                  </a:lnTo>
                  <a:lnTo>
                    <a:pt x="12025" y="39177"/>
                  </a:lnTo>
                  <a:lnTo>
                    <a:pt x="12093" y="39200"/>
                  </a:lnTo>
                  <a:lnTo>
                    <a:pt x="12093" y="41497"/>
                  </a:lnTo>
                  <a:lnTo>
                    <a:pt x="12036" y="41509"/>
                  </a:lnTo>
                  <a:lnTo>
                    <a:pt x="12002" y="41520"/>
                  </a:lnTo>
                  <a:lnTo>
                    <a:pt x="11957" y="41543"/>
                  </a:lnTo>
                  <a:lnTo>
                    <a:pt x="11922" y="41577"/>
                  </a:lnTo>
                  <a:lnTo>
                    <a:pt x="11900" y="41623"/>
                  </a:lnTo>
                  <a:lnTo>
                    <a:pt x="11877" y="41657"/>
                  </a:lnTo>
                  <a:lnTo>
                    <a:pt x="11865" y="41702"/>
                  </a:lnTo>
                  <a:lnTo>
                    <a:pt x="11854" y="41759"/>
                  </a:lnTo>
                  <a:lnTo>
                    <a:pt x="11865" y="41805"/>
                  </a:lnTo>
                  <a:lnTo>
                    <a:pt x="11877" y="41850"/>
                  </a:lnTo>
                  <a:lnTo>
                    <a:pt x="9875" y="43010"/>
                  </a:lnTo>
                  <a:lnTo>
                    <a:pt x="9852" y="42976"/>
                  </a:lnTo>
                  <a:lnTo>
                    <a:pt x="9818" y="42953"/>
                  </a:lnTo>
                  <a:lnTo>
                    <a:pt x="9784" y="42942"/>
                  </a:lnTo>
                  <a:lnTo>
                    <a:pt x="9704" y="42942"/>
                  </a:lnTo>
                  <a:lnTo>
                    <a:pt x="9670" y="42965"/>
                  </a:lnTo>
                  <a:lnTo>
                    <a:pt x="9636" y="42988"/>
                  </a:lnTo>
                  <a:lnTo>
                    <a:pt x="9613" y="43010"/>
                  </a:lnTo>
                  <a:lnTo>
                    <a:pt x="7531" y="41805"/>
                  </a:lnTo>
                  <a:lnTo>
                    <a:pt x="7531" y="41759"/>
                  </a:lnTo>
                  <a:lnTo>
                    <a:pt x="7520" y="41702"/>
                  </a:lnTo>
                  <a:lnTo>
                    <a:pt x="7497" y="41645"/>
                  </a:lnTo>
                  <a:lnTo>
                    <a:pt x="7452" y="41611"/>
                  </a:lnTo>
                  <a:lnTo>
                    <a:pt x="7395" y="41588"/>
                  </a:lnTo>
                  <a:lnTo>
                    <a:pt x="7395" y="39268"/>
                  </a:lnTo>
                  <a:lnTo>
                    <a:pt x="7440" y="39256"/>
                  </a:lnTo>
                  <a:lnTo>
                    <a:pt x="7486" y="39234"/>
                  </a:lnTo>
                  <a:lnTo>
                    <a:pt x="7531" y="39211"/>
                  </a:lnTo>
                  <a:lnTo>
                    <a:pt x="7566" y="39177"/>
                  </a:lnTo>
                  <a:lnTo>
                    <a:pt x="7600" y="39143"/>
                  </a:lnTo>
                  <a:lnTo>
                    <a:pt x="7622" y="39097"/>
                  </a:lnTo>
                  <a:lnTo>
                    <a:pt x="7634" y="39052"/>
                  </a:lnTo>
                  <a:lnTo>
                    <a:pt x="7634" y="38995"/>
                  </a:lnTo>
                  <a:lnTo>
                    <a:pt x="7634" y="38938"/>
                  </a:lnTo>
                  <a:lnTo>
                    <a:pt x="7611" y="38892"/>
                  </a:lnTo>
                  <a:lnTo>
                    <a:pt x="9545" y="37778"/>
                  </a:lnTo>
                  <a:lnTo>
                    <a:pt x="9590" y="37823"/>
                  </a:lnTo>
                  <a:lnTo>
                    <a:pt x="9636" y="37857"/>
                  </a:lnTo>
                  <a:lnTo>
                    <a:pt x="9693" y="37880"/>
                  </a:lnTo>
                  <a:lnTo>
                    <a:pt x="9750" y="37891"/>
                  </a:lnTo>
                  <a:lnTo>
                    <a:pt x="9807" y="37880"/>
                  </a:lnTo>
                  <a:lnTo>
                    <a:pt x="9863" y="37857"/>
                  </a:lnTo>
                  <a:lnTo>
                    <a:pt x="9909" y="37823"/>
                  </a:lnTo>
                  <a:lnTo>
                    <a:pt x="9943" y="37778"/>
                  </a:lnTo>
                  <a:close/>
                  <a:moveTo>
                    <a:pt x="16677" y="41873"/>
                  </a:moveTo>
                  <a:lnTo>
                    <a:pt x="16711" y="41907"/>
                  </a:lnTo>
                  <a:lnTo>
                    <a:pt x="16757" y="41941"/>
                  </a:lnTo>
                  <a:lnTo>
                    <a:pt x="16802" y="41964"/>
                  </a:lnTo>
                  <a:lnTo>
                    <a:pt x="16859" y="41975"/>
                  </a:lnTo>
                  <a:lnTo>
                    <a:pt x="16916" y="41964"/>
                  </a:lnTo>
                  <a:lnTo>
                    <a:pt x="16962" y="41952"/>
                  </a:lnTo>
                  <a:lnTo>
                    <a:pt x="17007" y="41918"/>
                  </a:lnTo>
                  <a:lnTo>
                    <a:pt x="17041" y="41884"/>
                  </a:lnTo>
                  <a:lnTo>
                    <a:pt x="19021" y="43022"/>
                  </a:lnTo>
                  <a:lnTo>
                    <a:pt x="18998" y="43056"/>
                  </a:lnTo>
                  <a:lnTo>
                    <a:pt x="18998" y="43101"/>
                  </a:lnTo>
                  <a:lnTo>
                    <a:pt x="18998" y="43147"/>
                  </a:lnTo>
                  <a:lnTo>
                    <a:pt x="19009" y="43192"/>
                  </a:lnTo>
                  <a:lnTo>
                    <a:pt x="19032" y="43226"/>
                  </a:lnTo>
                  <a:lnTo>
                    <a:pt x="19055" y="43261"/>
                  </a:lnTo>
                  <a:lnTo>
                    <a:pt x="19089" y="43283"/>
                  </a:lnTo>
                  <a:lnTo>
                    <a:pt x="19123" y="43306"/>
                  </a:lnTo>
                  <a:lnTo>
                    <a:pt x="19157" y="43329"/>
                  </a:lnTo>
                  <a:lnTo>
                    <a:pt x="19203" y="43329"/>
                  </a:lnTo>
                  <a:lnTo>
                    <a:pt x="19203" y="45615"/>
                  </a:lnTo>
                  <a:lnTo>
                    <a:pt x="19157" y="45627"/>
                  </a:lnTo>
                  <a:lnTo>
                    <a:pt x="19112" y="45649"/>
                  </a:lnTo>
                  <a:lnTo>
                    <a:pt x="19078" y="45672"/>
                  </a:lnTo>
                  <a:lnTo>
                    <a:pt x="19043" y="45695"/>
                  </a:lnTo>
                  <a:lnTo>
                    <a:pt x="19021" y="45729"/>
                  </a:lnTo>
                  <a:lnTo>
                    <a:pt x="18998" y="45775"/>
                  </a:lnTo>
                  <a:lnTo>
                    <a:pt x="18986" y="45820"/>
                  </a:lnTo>
                  <a:lnTo>
                    <a:pt x="18986" y="45866"/>
                  </a:lnTo>
                  <a:lnTo>
                    <a:pt x="18986" y="45911"/>
                  </a:lnTo>
                  <a:lnTo>
                    <a:pt x="18998" y="45957"/>
                  </a:lnTo>
                  <a:lnTo>
                    <a:pt x="17075" y="47060"/>
                  </a:lnTo>
                  <a:lnTo>
                    <a:pt x="17041" y="47014"/>
                  </a:lnTo>
                  <a:lnTo>
                    <a:pt x="16984" y="46980"/>
                  </a:lnTo>
                  <a:lnTo>
                    <a:pt x="16928" y="46958"/>
                  </a:lnTo>
                  <a:lnTo>
                    <a:pt x="16859" y="46946"/>
                  </a:lnTo>
                  <a:lnTo>
                    <a:pt x="16791" y="46958"/>
                  </a:lnTo>
                  <a:lnTo>
                    <a:pt x="16734" y="46980"/>
                  </a:lnTo>
                  <a:lnTo>
                    <a:pt x="16677" y="47014"/>
                  </a:lnTo>
                  <a:lnTo>
                    <a:pt x="16632" y="47071"/>
                  </a:lnTo>
                  <a:lnTo>
                    <a:pt x="14675" y="45934"/>
                  </a:lnTo>
                  <a:lnTo>
                    <a:pt x="14687" y="45900"/>
                  </a:lnTo>
                  <a:lnTo>
                    <a:pt x="14698" y="45866"/>
                  </a:lnTo>
                  <a:lnTo>
                    <a:pt x="14687" y="45820"/>
                  </a:lnTo>
                  <a:lnTo>
                    <a:pt x="14675" y="45786"/>
                  </a:lnTo>
                  <a:lnTo>
                    <a:pt x="14664" y="45752"/>
                  </a:lnTo>
                  <a:lnTo>
                    <a:pt x="14641" y="45718"/>
                  </a:lnTo>
                  <a:lnTo>
                    <a:pt x="14607" y="45695"/>
                  </a:lnTo>
                  <a:lnTo>
                    <a:pt x="14584" y="45684"/>
                  </a:lnTo>
                  <a:lnTo>
                    <a:pt x="14539" y="45661"/>
                  </a:lnTo>
                  <a:lnTo>
                    <a:pt x="14505" y="45661"/>
                  </a:lnTo>
                  <a:lnTo>
                    <a:pt x="14505" y="43283"/>
                  </a:lnTo>
                  <a:lnTo>
                    <a:pt x="14573" y="43272"/>
                  </a:lnTo>
                  <a:lnTo>
                    <a:pt x="14630" y="43226"/>
                  </a:lnTo>
                  <a:lnTo>
                    <a:pt x="14664" y="43170"/>
                  </a:lnTo>
                  <a:lnTo>
                    <a:pt x="14675" y="43135"/>
                  </a:lnTo>
                  <a:lnTo>
                    <a:pt x="14675" y="43101"/>
                  </a:lnTo>
                  <a:lnTo>
                    <a:pt x="14675" y="43067"/>
                  </a:lnTo>
                  <a:lnTo>
                    <a:pt x="14664" y="43033"/>
                  </a:lnTo>
                  <a:lnTo>
                    <a:pt x="16677" y="41873"/>
                  </a:lnTo>
                  <a:close/>
                  <a:moveTo>
                    <a:pt x="21455" y="41850"/>
                  </a:moveTo>
                  <a:lnTo>
                    <a:pt x="21478" y="41884"/>
                  </a:lnTo>
                  <a:lnTo>
                    <a:pt x="21512" y="41907"/>
                  </a:lnTo>
                  <a:lnTo>
                    <a:pt x="21557" y="41930"/>
                  </a:lnTo>
                  <a:lnTo>
                    <a:pt x="21648" y="41930"/>
                  </a:lnTo>
                  <a:lnTo>
                    <a:pt x="21682" y="41918"/>
                  </a:lnTo>
                  <a:lnTo>
                    <a:pt x="21717" y="41896"/>
                  </a:lnTo>
                  <a:lnTo>
                    <a:pt x="21751" y="41861"/>
                  </a:lnTo>
                  <a:lnTo>
                    <a:pt x="23719" y="42999"/>
                  </a:lnTo>
                  <a:lnTo>
                    <a:pt x="23707" y="43056"/>
                  </a:lnTo>
                  <a:lnTo>
                    <a:pt x="23707" y="43101"/>
                  </a:lnTo>
                  <a:lnTo>
                    <a:pt x="23707" y="43158"/>
                  </a:lnTo>
                  <a:lnTo>
                    <a:pt x="23719" y="43204"/>
                  </a:lnTo>
                  <a:lnTo>
                    <a:pt x="23741" y="43249"/>
                  </a:lnTo>
                  <a:lnTo>
                    <a:pt x="23776" y="43283"/>
                  </a:lnTo>
                  <a:lnTo>
                    <a:pt x="23810" y="43317"/>
                  </a:lnTo>
                  <a:lnTo>
                    <a:pt x="23844" y="43340"/>
                  </a:lnTo>
                  <a:lnTo>
                    <a:pt x="23889" y="43363"/>
                  </a:lnTo>
                  <a:lnTo>
                    <a:pt x="23946" y="43374"/>
                  </a:lnTo>
                  <a:lnTo>
                    <a:pt x="23946" y="45615"/>
                  </a:lnTo>
                  <a:lnTo>
                    <a:pt x="23901" y="45627"/>
                  </a:lnTo>
                  <a:lnTo>
                    <a:pt x="23855" y="45649"/>
                  </a:lnTo>
                  <a:lnTo>
                    <a:pt x="23821" y="45672"/>
                  </a:lnTo>
                  <a:lnTo>
                    <a:pt x="23787" y="45695"/>
                  </a:lnTo>
                  <a:lnTo>
                    <a:pt x="23764" y="45729"/>
                  </a:lnTo>
                  <a:lnTo>
                    <a:pt x="23741" y="45775"/>
                  </a:lnTo>
                  <a:lnTo>
                    <a:pt x="23730" y="45820"/>
                  </a:lnTo>
                  <a:lnTo>
                    <a:pt x="23730" y="45866"/>
                  </a:lnTo>
                  <a:lnTo>
                    <a:pt x="23730" y="45911"/>
                  </a:lnTo>
                  <a:lnTo>
                    <a:pt x="23741" y="45957"/>
                  </a:lnTo>
                  <a:lnTo>
                    <a:pt x="21785" y="47083"/>
                  </a:lnTo>
                  <a:lnTo>
                    <a:pt x="21751" y="47049"/>
                  </a:lnTo>
                  <a:lnTo>
                    <a:pt x="21705" y="47014"/>
                  </a:lnTo>
                  <a:lnTo>
                    <a:pt x="21660" y="46992"/>
                  </a:lnTo>
                  <a:lnTo>
                    <a:pt x="21546" y="46992"/>
                  </a:lnTo>
                  <a:lnTo>
                    <a:pt x="21489" y="47014"/>
                  </a:lnTo>
                  <a:lnTo>
                    <a:pt x="21455" y="47049"/>
                  </a:lnTo>
                  <a:lnTo>
                    <a:pt x="21421" y="47094"/>
                  </a:lnTo>
                  <a:lnTo>
                    <a:pt x="19453" y="45957"/>
                  </a:lnTo>
                  <a:lnTo>
                    <a:pt x="19476" y="45911"/>
                  </a:lnTo>
                  <a:lnTo>
                    <a:pt x="19476" y="45866"/>
                  </a:lnTo>
                  <a:lnTo>
                    <a:pt x="19476" y="45809"/>
                  </a:lnTo>
                  <a:lnTo>
                    <a:pt x="19464" y="45763"/>
                  </a:lnTo>
                  <a:lnTo>
                    <a:pt x="19442" y="45729"/>
                  </a:lnTo>
                  <a:lnTo>
                    <a:pt x="19407" y="45695"/>
                  </a:lnTo>
                  <a:lnTo>
                    <a:pt x="19373" y="45661"/>
                  </a:lnTo>
                  <a:lnTo>
                    <a:pt x="19339" y="45638"/>
                  </a:lnTo>
                  <a:lnTo>
                    <a:pt x="19294" y="45627"/>
                  </a:lnTo>
                  <a:lnTo>
                    <a:pt x="19248" y="45615"/>
                  </a:lnTo>
                  <a:lnTo>
                    <a:pt x="19248" y="43340"/>
                  </a:lnTo>
                  <a:lnTo>
                    <a:pt x="19294" y="43329"/>
                  </a:lnTo>
                  <a:lnTo>
                    <a:pt x="19328" y="43317"/>
                  </a:lnTo>
                  <a:lnTo>
                    <a:pt x="19373" y="43295"/>
                  </a:lnTo>
                  <a:lnTo>
                    <a:pt x="19396" y="43261"/>
                  </a:lnTo>
                  <a:lnTo>
                    <a:pt x="19430" y="43226"/>
                  </a:lnTo>
                  <a:lnTo>
                    <a:pt x="19453" y="43192"/>
                  </a:lnTo>
                  <a:lnTo>
                    <a:pt x="19464" y="43147"/>
                  </a:lnTo>
                  <a:lnTo>
                    <a:pt x="19464" y="43101"/>
                  </a:lnTo>
                  <a:lnTo>
                    <a:pt x="19464" y="43056"/>
                  </a:lnTo>
                  <a:lnTo>
                    <a:pt x="19442" y="43010"/>
                  </a:lnTo>
                  <a:lnTo>
                    <a:pt x="21455" y="41850"/>
                  </a:lnTo>
                  <a:close/>
                  <a:moveTo>
                    <a:pt x="11900" y="41896"/>
                  </a:moveTo>
                  <a:lnTo>
                    <a:pt x="11934" y="41941"/>
                  </a:lnTo>
                  <a:lnTo>
                    <a:pt x="11991" y="41987"/>
                  </a:lnTo>
                  <a:lnTo>
                    <a:pt x="12048" y="42009"/>
                  </a:lnTo>
                  <a:lnTo>
                    <a:pt x="12127" y="42021"/>
                  </a:lnTo>
                  <a:lnTo>
                    <a:pt x="12184" y="42009"/>
                  </a:lnTo>
                  <a:lnTo>
                    <a:pt x="12252" y="41987"/>
                  </a:lnTo>
                  <a:lnTo>
                    <a:pt x="12298" y="41952"/>
                  </a:lnTo>
                  <a:lnTo>
                    <a:pt x="12343" y="41907"/>
                  </a:lnTo>
                  <a:lnTo>
                    <a:pt x="14323" y="43044"/>
                  </a:lnTo>
                  <a:lnTo>
                    <a:pt x="14311" y="43101"/>
                  </a:lnTo>
                  <a:lnTo>
                    <a:pt x="14323" y="43170"/>
                  </a:lnTo>
                  <a:lnTo>
                    <a:pt x="14357" y="43226"/>
                  </a:lnTo>
                  <a:lnTo>
                    <a:pt x="14402" y="43261"/>
                  </a:lnTo>
                  <a:lnTo>
                    <a:pt x="14459" y="43283"/>
                  </a:lnTo>
                  <a:lnTo>
                    <a:pt x="14459" y="45661"/>
                  </a:lnTo>
                  <a:lnTo>
                    <a:pt x="14391" y="45684"/>
                  </a:lnTo>
                  <a:lnTo>
                    <a:pt x="14334" y="45729"/>
                  </a:lnTo>
                  <a:lnTo>
                    <a:pt x="14300" y="45786"/>
                  </a:lnTo>
                  <a:lnTo>
                    <a:pt x="14288" y="45866"/>
                  </a:lnTo>
                  <a:lnTo>
                    <a:pt x="14300" y="45934"/>
                  </a:lnTo>
                  <a:lnTo>
                    <a:pt x="12286" y="47094"/>
                  </a:lnTo>
                  <a:lnTo>
                    <a:pt x="12252" y="47060"/>
                  </a:lnTo>
                  <a:lnTo>
                    <a:pt x="12218" y="47026"/>
                  </a:lnTo>
                  <a:lnTo>
                    <a:pt x="12173" y="47014"/>
                  </a:lnTo>
                  <a:lnTo>
                    <a:pt x="12127" y="47003"/>
                  </a:lnTo>
                  <a:lnTo>
                    <a:pt x="12070" y="47014"/>
                  </a:lnTo>
                  <a:lnTo>
                    <a:pt x="12025" y="47037"/>
                  </a:lnTo>
                  <a:lnTo>
                    <a:pt x="11979" y="47060"/>
                  </a:lnTo>
                  <a:lnTo>
                    <a:pt x="11957" y="47105"/>
                  </a:lnTo>
                  <a:lnTo>
                    <a:pt x="9977" y="45968"/>
                  </a:lnTo>
                  <a:lnTo>
                    <a:pt x="10000" y="45911"/>
                  </a:lnTo>
                  <a:lnTo>
                    <a:pt x="10000" y="45866"/>
                  </a:lnTo>
                  <a:lnTo>
                    <a:pt x="10000" y="45809"/>
                  </a:lnTo>
                  <a:lnTo>
                    <a:pt x="9989" y="45763"/>
                  </a:lnTo>
                  <a:lnTo>
                    <a:pt x="9966" y="45718"/>
                  </a:lnTo>
                  <a:lnTo>
                    <a:pt x="9932" y="45684"/>
                  </a:lnTo>
                  <a:lnTo>
                    <a:pt x="9898" y="45649"/>
                  </a:lnTo>
                  <a:lnTo>
                    <a:pt x="9852" y="45627"/>
                  </a:lnTo>
                  <a:lnTo>
                    <a:pt x="9807" y="45615"/>
                  </a:lnTo>
                  <a:lnTo>
                    <a:pt x="9761" y="45604"/>
                  </a:lnTo>
                  <a:lnTo>
                    <a:pt x="9761" y="43272"/>
                  </a:lnTo>
                  <a:lnTo>
                    <a:pt x="9818" y="43249"/>
                  </a:lnTo>
                  <a:lnTo>
                    <a:pt x="9875" y="43215"/>
                  </a:lnTo>
                  <a:lnTo>
                    <a:pt x="9898" y="43170"/>
                  </a:lnTo>
                  <a:lnTo>
                    <a:pt x="9909" y="43101"/>
                  </a:lnTo>
                  <a:lnTo>
                    <a:pt x="9898" y="43044"/>
                  </a:lnTo>
                  <a:lnTo>
                    <a:pt x="11900" y="41896"/>
                  </a:lnTo>
                  <a:close/>
                  <a:moveTo>
                    <a:pt x="30908" y="41861"/>
                  </a:moveTo>
                  <a:lnTo>
                    <a:pt x="30942" y="41907"/>
                  </a:lnTo>
                  <a:lnTo>
                    <a:pt x="30988" y="41930"/>
                  </a:lnTo>
                  <a:lnTo>
                    <a:pt x="31033" y="41952"/>
                  </a:lnTo>
                  <a:lnTo>
                    <a:pt x="31079" y="41964"/>
                  </a:lnTo>
                  <a:lnTo>
                    <a:pt x="31135" y="41952"/>
                  </a:lnTo>
                  <a:lnTo>
                    <a:pt x="31181" y="41941"/>
                  </a:lnTo>
                  <a:lnTo>
                    <a:pt x="31215" y="41907"/>
                  </a:lnTo>
                  <a:lnTo>
                    <a:pt x="31249" y="41873"/>
                  </a:lnTo>
                  <a:lnTo>
                    <a:pt x="33251" y="43033"/>
                  </a:lnTo>
                  <a:lnTo>
                    <a:pt x="33251" y="43067"/>
                  </a:lnTo>
                  <a:lnTo>
                    <a:pt x="33240" y="43101"/>
                  </a:lnTo>
                  <a:lnTo>
                    <a:pt x="33251" y="43147"/>
                  </a:lnTo>
                  <a:lnTo>
                    <a:pt x="33251" y="43181"/>
                  </a:lnTo>
                  <a:lnTo>
                    <a:pt x="33297" y="43238"/>
                  </a:lnTo>
                  <a:lnTo>
                    <a:pt x="33354" y="43283"/>
                  </a:lnTo>
                  <a:lnTo>
                    <a:pt x="33388" y="43306"/>
                  </a:lnTo>
                  <a:lnTo>
                    <a:pt x="33422" y="43306"/>
                  </a:lnTo>
                  <a:lnTo>
                    <a:pt x="33422" y="45661"/>
                  </a:lnTo>
                  <a:lnTo>
                    <a:pt x="33354" y="45684"/>
                  </a:lnTo>
                  <a:lnTo>
                    <a:pt x="33297" y="45729"/>
                  </a:lnTo>
                  <a:lnTo>
                    <a:pt x="33263" y="45786"/>
                  </a:lnTo>
                  <a:lnTo>
                    <a:pt x="33251" y="45866"/>
                  </a:lnTo>
                  <a:lnTo>
                    <a:pt x="33263" y="45934"/>
                  </a:lnTo>
                  <a:lnTo>
                    <a:pt x="31238" y="47094"/>
                  </a:lnTo>
                  <a:lnTo>
                    <a:pt x="31204" y="47071"/>
                  </a:lnTo>
                  <a:lnTo>
                    <a:pt x="31170" y="47037"/>
                  </a:lnTo>
                  <a:lnTo>
                    <a:pt x="31124" y="47026"/>
                  </a:lnTo>
                  <a:lnTo>
                    <a:pt x="31079" y="47014"/>
                  </a:lnTo>
                  <a:lnTo>
                    <a:pt x="31033" y="47026"/>
                  </a:lnTo>
                  <a:lnTo>
                    <a:pt x="30988" y="47037"/>
                  </a:lnTo>
                  <a:lnTo>
                    <a:pt x="30953" y="47071"/>
                  </a:lnTo>
                  <a:lnTo>
                    <a:pt x="30919" y="47105"/>
                  </a:lnTo>
                  <a:lnTo>
                    <a:pt x="28940" y="45957"/>
                  </a:lnTo>
                  <a:lnTo>
                    <a:pt x="28951" y="45911"/>
                  </a:lnTo>
                  <a:lnTo>
                    <a:pt x="28951" y="45866"/>
                  </a:lnTo>
                  <a:lnTo>
                    <a:pt x="28951" y="45809"/>
                  </a:lnTo>
                  <a:lnTo>
                    <a:pt x="28940" y="45775"/>
                  </a:lnTo>
                  <a:lnTo>
                    <a:pt x="28917" y="45729"/>
                  </a:lnTo>
                  <a:lnTo>
                    <a:pt x="28894" y="45695"/>
                  </a:lnTo>
                  <a:lnTo>
                    <a:pt x="28860" y="45661"/>
                  </a:lnTo>
                  <a:lnTo>
                    <a:pt x="28815" y="45638"/>
                  </a:lnTo>
                  <a:lnTo>
                    <a:pt x="28769" y="45627"/>
                  </a:lnTo>
                  <a:lnTo>
                    <a:pt x="28724" y="45615"/>
                  </a:lnTo>
                  <a:lnTo>
                    <a:pt x="28724" y="43306"/>
                  </a:lnTo>
                  <a:lnTo>
                    <a:pt x="28769" y="43306"/>
                  </a:lnTo>
                  <a:lnTo>
                    <a:pt x="28803" y="43295"/>
                  </a:lnTo>
                  <a:lnTo>
                    <a:pt x="28838" y="43272"/>
                  </a:lnTo>
                  <a:lnTo>
                    <a:pt x="28860" y="43249"/>
                  </a:lnTo>
                  <a:lnTo>
                    <a:pt x="28883" y="43215"/>
                  </a:lnTo>
                  <a:lnTo>
                    <a:pt x="28906" y="43181"/>
                  </a:lnTo>
                  <a:lnTo>
                    <a:pt x="28917" y="43147"/>
                  </a:lnTo>
                  <a:lnTo>
                    <a:pt x="28917" y="43101"/>
                  </a:lnTo>
                  <a:lnTo>
                    <a:pt x="28917" y="43067"/>
                  </a:lnTo>
                  <a:lnTo>
                    <a:pt x="28906" y="43022"/>
                  </a:lnTo>
                  <a:lnTo>
                    <a:pt x="30908" y="41861"/>
                  </a:lnTo>
                  <a:close/>
                  <a:moveTo>
                    <a:pt x="35788" y="0"/>
                  </a:moveTo>
                  <a:lnTo>
                    <a:pt x="35788" y="512"/>
                  </a:lnTo>
                  <a:lnTo>
                    <a:pt x="35731" y="535"/>
                  </a:lnTo>
                  <a:lnTo>
                    <a:pt x="35674" y="580"/>
                  </a:lnTo>
                  <a:lnTo>
                    <a:pt x="35640" y="637"/>
                  </a:lnTo>
                  <a:lnTo>
                    <a:pt x="35629" y="705"/>
                  </a:lnTo>
                  <a:lnTo>
                    <a:pt x="35640" y="762"/>
                  </a:lnTo>
                  <a:lnTo>
                    <a:pt x="33581" y="1945"/>
                  </a:lnTo>
                  <a:lnTo>
                    <a:pt x="33558" y="1922"/>
                  </a:lnTo>
                  <a:lnTo>
                    <a:pt x="33524" y="1900"/>
                  </a:lnTo>
                  <a:lnTo>
                    <a:pt x="33490" y="1888"/>
                  </a:lnTo>
                  <a:lnTo>
                    <a:pt x="33456" y="1877"/>
                  </a:lnTo>
                  <a:lnTo>
                    <a:pt x="33422" y="1888"/>
                  </a:lnTo>
                  <a:lnTo>
                    <a:pt x="33388" y="1900"/>
                  </a:lnTo>
                  <a:lnTo>
                    <a:pt x="33331" y="1934"/>
                  </a:lnTo>
                  <a:lnTo>
                    <a:pt x="33297" y="1991"/>
                  </a:lnTo>
                  <a:lnTo>
                    <a:pt x="33285" y="2013"/>
                  </a:lnTo>
                  <a:lnTo>
                    <a:pt x="33274" y="2048"/>
                  </a:lnTo>
                  <a:lnTo>
                    <a:pt x="33285" y="2116"/>
                  </a:lnTo>
                  <a:lnTo>
                    <a:pt x="33320" y="2161"/>
                  </a:lnTo>
                  <a:lnTo>
                    <a:pt x="33365" y="2207"/>
                  </a:lnTo>
                  <a:lnTo>
                    <a:pt x="33422" y="2218"/>
                  </a:lnTo>
                  <a:lnTo>
                    <a:pt x="33422" y="4584"/>
                  </a:lnTo>
                  <a:lnTo>
                    <a:pt x="33376" y="4584"/>
                  </a:lnTo>
                  <a:lnTo>
                    <a:pt x="33342" y="4607"/>
                  </a:lnTo>
                  <a:lnTo>
                    <a:pt x="33308" y="4630"/>
                  </a:lnTo>
                  <a:lnTo>
                    <a:pt x="33274" y="4653"/>
                  </a:lnTo>
                  <a:lnTo>
                    <a:pt x="33251" y="4687"/>
                  </a:lnTo>
                  <a:lnTo>
                    <a:pt x="33228" y="4721"/>
                  </a:lnTo>
                  <a:lnTo>
                    <a:pt x="33217" y="4766"/>
                  </a:lnTo>
                  <a:lnTo>
                    <a:pt x="33217" y="4812"/>
                  </a:lnTo>
                  <a:lnTo>
                    <a:pt x="33217" y="4857"/>
                  </a:lnTo>
                  <a:lnTo>
                    <a:pt x="33240" y="4903"/>
                  </a:lnTo>
                  <a:lnTo>
                    <a:pt x="33251" y="4937"/>
                  </a:lnTo>
                  <a:lnTo>
                    <a:pt x="33285" y="4982"/>
                  </a:lnTo>
                  <a:lnTo>
                    <a:pt x="33320" y="5005"/>
                  </a:lnTo>
                  <a:lnTo>
                    <a:pt x="33365" y="5028"/>
                  </a:lnTo>
                  <a:lnTo>
                    <a:pt x="33399" y="5039"/>
                  </a:lnTo>
                  <a:lnTo>
                    <a:pt x="33456" y="5051"/>
                  </a:lnTo>
                  <a:lnTo>
                    <a:pt x="33513" y="5039"/>
                  </a:lnTo>
                  <a:lnTo>
                    <a:pt x="33570" y="5017"/>
                  </a:lnTo>
                  <a:lnTo>
                    <a:pt x="33615" y="4982"/>
                  </a:lnTo>
                  <a:lnTo>
                    <a:pt x="33649" y="4937"/>
                  </a:lnTo>
                  <a:lnTo>
                    <a:pt x="35663" y="6097"/>
                  </a:lnTo>
                  <a:lnTo>
                    <a:pt x="35651" y="6154"/>
                  </a:lnTo>
                  <a:lnTo>
                    <a:pt x="35651" y="6188"/>
                  </a:lnTo>
                  <a:lnTo>
                    <a:pt x="35663" y="6222"/>
                  </a:lnTo>
                  <a:lnTo>
                    <a:pt x="35697" y="6279"/>
                  </a:lnTo>
                  <a:lnTo>
                    <a:pt x="35754" y="6313"/>
                  </a:lnTo>
                  <a:lnTo>
                    <a:pt x="35788" y="6325"/>
                  </a:lnTo>
                  <a:lnTo>
                    <a:pt x="35856" y="6325"/>
                  </a:lnTo>
                  <a:lnTo>
                    <a:pt x="35890" y="6313"/>
                  </a:lnTo>
                  <a:lnTo>
                    <a:pt x="35947" y="6279"/>
                  </a:lnTo>
                  <a:lnTo>
                    <a:pt x="35981" y="6222"/>
                  </a:lnTo>
                  <a:lnTo>
                    <a:pt x="35993" y="6188"/>
                  </a:lnTo>
                  <a:lnTo>
                    <a:pt x="35993" y="6154"/>
                  </a:lnTo>
                  <a:lnTo>
                    <a:pt x="35993" y="6120"/>
                  </a:lnTo>
                  <a:lnTo>
                    <a:pt x="35981" y="6086"/>
                  </a:lnTo>
                  <a:lnTo>
                    <a:pt x="37983" y="4937"/>
                  </a:lnTo>
                  <a:lnTo>
                    <a:pt x="38029" y="4982"/>
                  </a:lnTo>
                  <a:lnTo>
                    <a:pt x="38074" y="5017"/>
                  </a:lnTo>
                  <a:lnTo>
                    <a:pt x="38131" y="5039"/>
                  </a:lnTo>
                  <a:lnTo>
                    <a:pt x="38188" y="5051"/>
                  </a:lnTo>
                  <a:lnTo>
                    <a:pt x="38256" y="5039"/>
                  </a:lnTo>
                  <a:lnTo>
                    <a:pt x="38313" y="5017"/>
                  </a:lnTo>
                  <a:lnTo>
                    <a:pt x="38359" y="4982"/>
                  </a:lnTo>
                  <a:lnTo>
                    <a:pt x="38393" y="4937"/>
                  </a:lnTo>
                  <a:lnTo>
                    <a:pt x="40361" y="6074"/>
                  </a:lnTo>
                  <a:lnTo>
                    <a:pt x="40349" y="6120"/>
                  </a:lnTo>
                  <a:lnTo>
                    <a:pt x="40349" y="6154"/>
                  </a:lnTo>
                  <a:lnTo>
                    <a:pt x="40349" y="6200"/>
                  </a:lnTo>
                  <a:lnTo>
                    <a:pt x="40361" y="6234"/>
                  </a:lnTo>
                  <a:lnTo>
                    <a:pt x="40384" y="6268"/>
                  </a:lnTo>
                  <a:lnTo>
                    <a:pt x="40406" y="6302"/>
                  </a:lnTo>
                  <a:lnTo>
                    <a:pt x="40463" y="6347"/>
                  </a:lnTo>
                  <a:lnTo>
                    <a:pt x="40497" y="6359"/>
                  </a:lnTo>
                  <a:lnTo>
                    <a:pt x="40532" y="6370"/>
                  </a:lnTo>
                  <a:lnTo>
                    <a:pt x="40532" y="8748"/>
                  </a:lnTo>
                  <a:lnTo>
                    <a:pt x="40475" y="8759"/>
                  </a:lnTo>
                  <a:lnTo>
                    <a:pt x="40429" y="8805"/>
                  </a:lnTo>
                  <a:lnTo>
                    <a:pt x="40395" y="8850"/>
                  </a:lnTo>
                  <a:lnTo>
                    <a:pt x="40384" y="8918"/>
                  </a:lnTo>
                  <a:lnTo>
                    <a:pt x="40395" y="8952"/>
                  </a:lnTo>
                  <a:lnTo>
                    <a:pt x="40395" y="8987"/>
                  </a:lnTo>
                  <a:lnTo>
                    <a:pt x="40441" y="9043"/>
                  </a:lnTo>
                  <a:lnTo>
                    <a:pt x="40497" y="9078"/>
                  </a:lnTo>
                  <a:lnTo>
                    <a:pt x="40532" y="9089"/>
                  </a:lnTo>
                  <a:lnTo>
                    <a:pt x="40611" y="9089"/>
                  </a:lnTo>
                  <a:lnTo>
                    <a:pt x="40645" y="9066"/>
                  </a:lnTo>
                  <a:lnTo>
                    <a:pt x="40679" y="9043"/>
                  </a:lnTo>
                  <a:lnTo>
                    <a:pt x="40714" y="9009"/>
                  </a:lnTo>
                  <a:lnTo>
                    <a:pt x="42738" y="10181"/>
                  </a:lnTo>
                  <a:lnTo>
                    <a:pt x="42727" y="10226"/>
                  </a:lnTo>
                  <a:lnTo>
                    <a:pt x="42727" y="10261"/>
                  </a:lnTo>
                  <a:lnTo>
                    <a:pt x="42727" y="10306"/>
                  </a:lnTo>
                  <a:lnTo>
                    <a:pt x="42738" y="10340"/>
                  </a:lnTo>
                  <a:lnTo>
                    <a:pt x="42772" y="10397"/>
                  </a:lnTo>
                  <a:lnTo>
                    <a:pt x="42829" y="10443"/>
                  </a:lnTo>
                  <a:lnTo>
                    <a:pt x="42863" y="10465"/>
                  </a:lnTo>
                  <a:lnTo>
                    <a:pt x="42909" y="10465"/>
                  </a:lnTo>
                  <a:lnTo>
                    <a:pt x="42909" y="12843"/>
                  </a:lnTo>
                  <a:lnTo>
                    <a:pt x="42841" y="12866"/>
                  </a:lnTo>
                  <a:lnTo>
                    <a:pt x="42795" y="12900"/>
                  </a:lnTo>
                  <a:lnTo>
                    <a:pt x="42761" y="12957"/>
                  </a:lnTo>
                  <a:lnTo>
                    <a:pt x="42750" y="13025"/>
                  </a:lnTo>
                  <a:lnTo>
                    <a:pt x="42761" y="13070"/>
                  </a:lnTo>
                  <a:lnTo>
                    <a:pt x="40759" y="14231"/>
                  </a:lnTo>
                  <a:lnTo>
                    <a:pt x="40725" y="14185"/>
                  </a:lnTo>
                  <a:lnTo>
                    <a:pt x="40679" y="14151"/>
                  </a:lnTo>
                  <a:lnTo>
                    <a:pt x="40623" y="14128"/>
                  </a:lnTo>
                  <a:lnTo>
                    <a:pt x="40566" y="14117"/>
                  </a:lnTo>
                  <a:lnTo>
                    <a:pt x="40497" y="14128"/>
                  </a:lnTo>
                  <a:lnTo>
                    <a:pt x="40441" y="14151"/>
                  </a:lnTo>
                  <a:lnTo>
                    <a:pt x="40395" y="14185"/>
                  </a:lnTo>
                  <a:lnTo>
                    <a:pt x="40361" y="14231"/>
                  </a:lnTo>
                  <a:lnTo>
                    <a:pt x="38427" y="13116"/>
                  </a:lnTo>
                  <a:lnTo>
                    <a:pt x="38438" y="13070"/>
                  </a:lnTo>
                  <a:lnTo>
                    <a:pt x="38438" y="13025"/>
                  </a:lnTo>
                  <a:lnTo>
                    <a:pt x="38438" y="12968"/>
                  </a:lnTo>
                  <a:lnTo>
                    <a:pt x="38427" y="12934"/>
                  </a:lnTo>
                  <a:lnTo>
                    <a:pt x="38404" y="12888"/>
                  </a:lnTo>
                  <a:lnTo>
                    <a:pt x="38370" y="12854"/>
                  </a:lnTo>
                  <a:lnTo>
                    <a:pt x="38336" y="12820"/>
                  </a:lnTo>
                  <a:lnTo>
                    <a:pt x="38302" y="12797"/>
                  </a:lnTo>
                  <a:lnTo>
                    <a:pt x="38256" y="12786"/>
                  </a:lnTo>
                  <a:lnTo>
                    <a:pt x="38211" y="12775"/>
                  </a:lnTo>
                  <a:lnTo>
                    <a:pt x="38211" y="10454"/>
                  </a:lnTo>
                  <a:lnTo>
                    <a:pt x="38279" y="10431"/>
                  </a:lnTo>
                  <a:lnTo>
                    <a:pt x="38336" y="10397"/>
                  </a:lnTo>
                  <a:lnTo>
                    <a:pt x="38370" y="10340"/>
                  </a:lnTo>
                  <a:lnTo>
                    <a:pt x="38382" y="10295"/>
                  </a:lnTo>
                  <a:lnTo>
                    <a:pt x="38382" y="10261"/>
                  </a:lnTo>
                  <a:lnTo>
                    <a:pt x="38382" y="10226"/>
                  </a:lnTo>
                  <a:lnTo>
                    <a:pt x="38370" y="10192"/>
                  </a:lnTo>
                  <a:lnTo>
                    <a:pt x="38347" y="10158"/>
                  </a:lnTo>
                  <a:lnTo>
                    <a:pt x="38325" y="10124"/>
                  </a:lnTo>
                  <a:lnTo>
                    <a:pt x="38302" y="10101"/>
                  </a:lnTo>
                  <a:lnTo>
                    <a:pt x="38268" y="10090"/>
                  </a:lnTo>
                  <a:lnTo>
                    <a:pt x="38234" y="10079"/>
                  </a:lnTo>
                  <a:lnTo>
                    <a:pt x="38188" y="10067"/>
                  </a:lnTo>
                  <a:lnTo>
                    <a:pt x="38143" y="10079"/>
                  </a:lnTo>
                  <a:lnTo>
                    <a:pt x="38097" y="10090"/>
                  </a:lnTo>
                  <a:lnTo>
                    <a:pt x="38063" y="10113"/>
                  </a:lnTo>
                  <a:lnTo>
                    <a:pt x="38040" y="10147"/>
                  </a:lnTo>
                  <a:lnTo>
                    <a:pt x="36050" y="8998"/>
                  </a:lnTo>
                  <a:lnTo>
                    <a:pt x="36061" y="8964"/>
                  </a:lnTo>
                  <a:lnTo>
                    <a:pt x="36061" y="8918"/>
                  </a:lnTo>
                  <a:lnTo>
                    <a:pt x="36061" y="8861"/>
                  </a:lnTo>
                  <a:lnTo>
                    <a:pt x="36038" y="8816"/>
                  </a:lnTo>
                  <a:lnTo>
                    <a:pt x="36027" y="8782"/>
                  </a:lnTo>
                  <a:lnTo>
                    <a:pt x="35993" y="8748"/>
                  </a:lnTo>
                  <a:lnTo>
                    <a:pt x="35959" y="8714"/>
                  </a:lnTo>
                  <a:lnTo>
                    <a:pt x="35913" y="8691"/>
                  </a:lnTo>
                  <a:lnTo>
                    <a:pt x="35868" y="8679"/>
                  </a:lnTo>
                  <a:lnTo>
                    <a:pt x="35777" y="8679"/>
                  </a:lnTo>
                  <a:lnTo>
                    <a:pt x="35731" y="8691"/>
                  </a:lnTo>
                  <a:lnTo>
                    <a:pt x="35686" y="8714"/>
                  </a:lnTo>
                  <a:lnTo>
                    <a:pt x="35651" y="8748"/>
                  </a:lnTo>
                  <a:lnTo>
                    <a:pt x="35617" y="8782"/>
                  </a:lnTo>
                  <a:lnTo>
                    <a:pt x="35595" y="8816"/>
                  </a:lnTo>
                  <a:lnTo>
                    <a:pt x="35583" y="8861"/>
                  </a:lnTo>
                  <a:lnTo>
                    <a:pt x="35583" y="8918"/>
                  </a:lnTo>
                  <a:lnTo>
                    <a:pt x="35583" y="8952"/>
                  </a:lnTo>
                  <a:lnTo>
                    <a:pt x="35595" y="8998"/>
                  </a:lnTo>
                  <a:lnTo>
                    <a:pt x="33604" y="10147"/>
                  </a:lnTo>
                  <a:lnTo>
                    <a:pt x="33570" y="10124"/>
                  </a:lnTo>
                  <a:lnTo>
                    <a:pt x="33536" y="10101"/>
                  </a:lnTo>
                  <a:lnTo>
                    <a:pt x="33490" y="10079"/>
                  </a:lnTo>
                  <a:lnTo>
                    <a:pt x="33411" y="10079"/>
                  </a:lnTo>
                  <a:lnTo>
                    <a:pt x="33376" y="10090"/>
                  </a:lnTo>
                  <a:lnTo>
                    <a:pt x="33342" y="10113"/>
                  </a:lnTo>
                  <a:lnTo>
                    <a:pt x="33320" y="10135"/>
                  </a:lnTo>
                  <a:lnTo>
                    <a:pt x="33297" y="10158"/>
                  </a:lnTo>
                  <a:lnTo>
                    <a:pt x="33285" y="10192"/>
                  </a:lnTo>
                  <a:lnTo>
                    <a:pt x="33274" y="10226"/>
                  </a:lnTo>
                  <a:lnTo>
                    <a:pt x="33263" y="10261"/>
                  </a:lnTo>
                  <a:lnTo>
                    <a:pt x="33274" y="10329"/>
                  </a:lnTo>
                  <a:lnTo>
                    <a:pt x="33308" y="10386"/>
                  </a:lnTo>
                  <a:lnTo>
                    <a:pt x="33365" y="10420"/>
                  </a:lnTo>
                  <a:lnTo>
                    <a:pt x="33422" y="10443"/>
                  </a:lnTo>
                  <a:lnTo>
                    <a:pt x="33422" y="12775"/>
                  </a:lnTo>
                  <a:lnTo>
                    <a:pt x="33376" y="12786"/>
                  </a:lnTo>
                  <a:lnTo>
                    <a:pt x="33331" y="12797"/>
                  </a:lnTo>
                  <a:lnTo>
                    <a:pt x="33297" y="12820"/>
                  </a:lnTo>
                  <a:lnTo>
                    <a:pt x="33263" y="12854"/>
                  </a:lnTo>
                  <a:lnTo>
                    <a:pt x="33240" y="12888"/>
                  </a:lnTo>
                  <a:lnTo>
                    <a:pt x="33217" y="12934"/>
                  </a:lnTo>
                  <a:lnTo>
                    <a:pt x="33206" y="12979"/>
                  </a:lnTo>
                  <a:lnTo>
                    <a:pt x="33194" y="13025"/>
                  </a:lnTo>
                  <a:lnTo>
                    <a:pt x="33206" y="13070"/>
                  </a:lnTo>
                  <a:lnTo>
                    <a:pt x="33217" y="13104"/>
                  </a:lnTo>
                  <a:lnTo>
                    <a:pt x="31238" y="14253"/>
                  </a:lnTo>
                  <a:lnTo>
                    <a:pt x="31204" y="14219"/>
                  </a:lnTo>
                  <a:lnTo>
                    <a:pt x="31170" y="14196"/>
                  </a:lnTo>
                  <a:lnTo>
                    <a:pt x="31124" y="14174"/>
                  </a:lnTo>
                  <a:lnTo>
                    <a:pt x="31044" y="14174"/>
                  </a:lnTo>
                  <a:lnTo>
                    <a:pt x="31010" y="14185"/>
                  </a:lnTo>
                  <a:lnTo>
                    <a:pt x="30976" y="14208"/>
                  </a:lnTo>
                  <a:lnTo>
                    <a:pt x="30942" y="14231"/>
                  </a:lnTo>
                  <a:lnTo>
                    <a:pt x="30919" y="14253"/>
                  </a:lnTo>
                  <a:lnTo>
                    <a:pt x="30897" y="14287"/>
                  </a:lnTo>
                  <a:lnTo>
                    <a:pt x="30885" y="14333"/>
                  </a:lnTo>
                  <a:lnTo>
                    <a:pt x="30885" y="14367"/>
                  </a:lnTo>
                  <a:lnTo>
                    <a:pt x="30897" y="14435"/>
                  </a:lnTo>
                  <a:lnTo>
                    <a:pt x="30931" y="14492"/>
                  </a:lnTo>
                  <a:lnTo>
                    <a:pt x="30988" y="14538"/>
                  </a:lnTo>
                  <a:lnTo>
                    <a:pt x="31056" y="14560"/>
                  </a:lnTo>
                  <a:lnTo>
                    <a:pt x="31056" y="16892"/>
                  </a:lnTo>
                  <a:lnTo>
                    <a:pt x="31010" y="16904"/>
                  </a:lnTo>
                  <a:lnTo>
                    <a:pt x="30976" y="16915"/>
                  </a:lnTo>
                  <a:lnTo>
                    <a:pt x="30942" y="16938"/>
                  </a:lnTo>
                  <a:lnTo>
                    <a:pt x="30908" y="16972"/>
                  </a:lnTo>
                  <a:lnTo>
                    <a:pt x="30885" y="17006"/>
                  </a:lnTo>
                  <a:lnTo>
                    <a:pt x="30862" y="17040"/>
                  </a:lnTo>
                  <a:lnTo>
                    <a:pt x="30851" y="17086"/>
                  </a:lnTo>
                  <a:lnTo>
                    <a:pt x="30851" y="17120"/>
                  </a:lnTo>
                  <a:lnTo>
                    <a:pt x="30851" y="17177"/>
                  </a:lnTo>
                  <a:lnTo>
                    <a:pt x="30862" y="17211"/>
                  </a:lnTo>
                  <a:lnTo>
                    <a:pt x="30885" y="17256"/>
                  </a:lnTo>
                  <a:lnTo>
                    <a:pt x="30919" y="17291"/>
                  </a:lnTo>
                  <a:lnTo>
                    <a:pt x="30953" y="17313"/>
                  </a:lnTo>
                  <a:lnTo>
                    <a:pt x="30988" y="17336"/>
                  </a:lnTo>
                  <a:lnTo>
                    <a:pt x="31033" y="17359"/>
                  </a:lnTo>
                  <a:lnTo>
                    <a:pt x="31079" y="17359"/>
                  </a:lnTo>
                  <a:lnTo>
                    <a:pt x="31135" y="17347"/>
                  </a:lnTo>
                  <a:lnTo>
                    <a:pt x="31192" y="17325"/>
                  </a:lnTo>
                  <a:lnTo>
                    <a:pt x="31238" y="17291"/>
                  </a:lnTo>
                  <a:lnTo>
                    <a:pt x="31272" y="17256"/>
                  </a:lnTo>
                  <a:lnTo>
                    <a:pt x="33263" y="18394"/>
                  </a:lnTo>
                  <a:lnTo>
                    <a:pt x="33251" y="18439"/>
                  </a:lnTo>
                  <a:lnTo>
                    <a:pt x="33240" y="18474"/>
                  </a:lnTo>
                  <a:lnTo>
                    <a:pt x="33251" y="18519"/>
                  </a:lnTo>
                  <a:lnTo>
                    <a:pt x="33263" y="18553"/>
                  </a:lnTo>
                  <a:lnTo>
                    <a:pt x="33285" y="18587"/>
                  </a:lnTo>
                  <a:lnTo>
                    <a:pt x="33308" y="18621"/>
                  </a:lnTo>
                  <a:lnTo>
                    <a:pt x="33331" y="18644"/>
                  </a:lnTo>
                  <a:lnTo>
                    <a:pt x="33376" y="18667"/>
                  </a:lnTo>
                  <a:lnTo>
                    <a:pt x="33411" y="18678"/>
                  </a:lnTo>
                  <a:lnTo>
                    <a:pt x="33490" y="18678"/>
                  </a:lnTo>
                  <a:lnTo>
                    <a:pt x="33536" y="18667"/>
                  </a:lnTo>
                  <a:lnTo>
                    <a:pt x="33570" y="18644"/>
                  </a:lnTo>
                  <a:lnTo>
                    <a:pt x="33593" y="18621"/>
                  </a:lnTo>
                  <a:lnTo>
                    <a:pt x="33627" y="18587"/>
                  </a:lnTo>
                  <a:lnTo>
                    <a:pt x="33638" y="18553"/>
                  </a:lnTo>
                  <a:lnTo>
                    <a:pt x="33649" y="18519"/>
                  </a:lnTo>
                  <a:lnTo>
                    <a:pt x="33661" y="18474"/>
                  </a:lnTo>
                  <a:lnTo>
                    <a:pt x="33649" y="18428"/>
                  </a:lnTo>
                  <a:lnTo>
                    <a:pt x="33638" y="18394"/>
                  </a:lnTo>
                  <a:lnTo>
                    <a:pt x="35651" y="17234"/>
                  </a:lnTo>
                  <a:lnTo>
                    <a:pt x="35674" y="17268"/>
                  </a:lnTo>
                  <a:lnTo>
                    <a:pt x="35720" y="17302"/>
                  </a:lnTo>
                  <a:lnTo>
                    <a:pt x="35765" y="17325"/>
                  </a:lnTo>
                  <a:lnTo>
                    <a:pt x="35822" y="17336"/>
                  </a:lnTo>
                  <a:lnTo>
                    <a:pt x="35879" y="17325"/>
                  </a:lnTo>
                  <a:lnTo>
                    <a:pt x="35924" y="17302"/>
                  </a:lnTo>
                  <a:lnTo>
                    <a:pt x="35959" y="17279"/>
                  </a:lnTo>
                  <a:lnTo>
                    <a:pt x="35993" y="17234"/>
                  </a:lnTo>
                  <a:lnTo>
                    <a:pt x="38029" y="18417"/>
                  </a:lnTo>
                  <a:lnTo>
                    <a:pt x="38018" y="18474"/>
                  </a:lnTo>
                  <a:lnTo>
                    <a:pt x="38018" y="18508"/>
                  </a:lnTo>
                  <a:lnTo>
                    <a:pt x="38029" y="18542"/>
                  </a:lnTo>
                  <a:lnTo>
                    <a:pt x="38063" y="18599"/>
                  </a:lnTo>
                  <a:lnTo>
                    <a:pt x="38120" y="18633"/>
                  </a:lnTo>
                  <a:lnTo>
                    <a:pt x="38154" y="18644"/>
                  </a:lnTo>
                  <a:lnTo>
                    <a:pt x="38188" y="18656"/>
                  </a:lnTo>
                  <a:lnTo>
                    <a:pt x="38222" y="18644"/>
                  </a:lnTo>
                  <a:lnTo>
                    <a:pt x="38256" y="18633"/>
                  </a:lnTo>
                  <a:lnTo>
                    <a:pt x="38313" y="18599"/>
                  </a:lnTo>
                  <a:lnTo>
                    <a:pt x="38359" y="18542"/>
                  </a:lnTo>
                  <a:lnTo>
                    <a:pt x="38370" y="18508"/>
                  </a:lnTo>
                  <a:lnTo>
                    <a:pt x="38370" y="18474"/>
                  </a:lnTo>
                  <a:lnTo>
                    <a:pt x="38370" y="18439"/>
                  </a:lnTo>
                  <a:lnTo>
                    <a:pt x="38359" y="18405"/>
                  </a:lnTo>
                  <a:lnTo>
                    <a:pt x="40384" y="17234"/>
                  </a:lnTo>
                  <a:lnTo>
                    <a:pt x="40418" y="17268"/>
                  </a:lnTo>
                  <a:lnTo>
                    <a:pt x="40463" y="17302"/>
                  </a:lnTo>
                  <a:lnTo>
                    <a:pt x="40509" y="17325"/>
                  </a:lnTo>
                  <a:lnTo>
                    <a:pt x="40611" y="17325"/>
                  </a:lnTo>
                  <a:lnTo>
                    <a:pt x="40657" y="17302"/>
                  </a:lnTo>
                  <a:lnTo>
                    <a:pt x="40702" y="17279"/>
                  </a:lnTo>
                  <a:lnTo>
                    <a:pt x="40736" y="17234"/>
                  </a:lnTo>
                  <a:lnTo>
                    <a:pt x="42772" y="18417"/>
                  </a:lnTo>
                  <a:lnTo>
                    <a:pt x="42761" y="18474"/>
                  </a:lnTo>
                  <a:lnTo>
                    <a:pt x="42772" y="18530"/>
                  </a:lnTo>
                  <a:lnTo>
                    <a:pt x="42807" y="18587"/>
                  </a:lnTo>
                  <a:lnTo>
                    <a:pt x="42852" y="18621"/>
                  </a:lnTo>
                  <a:lnTo>
                    <a:pt x="42909" y="18644"/>
                  </a:lnTo>
                  <a:lnTo>
                    <a:pt x="42909" y="20999"/>
                  </a:lnTo>
                  <a:lnTo>
                    <a:pt x="42863" y="21010"/>
                  </a:lnTo>
                  <a:lnTo>
                    <a:pt x="42829" y="21033"/>
                  </a:lnTo>
                  <a:lnTo>
                    <a:pt x="42795" y="21056"/>
                  </a:lnTo>
                  <a:lnTo>
                    <a:pt x="42761" y="21079"/>
                  </a:lnTo>
                  <a:lnTo>
                    <a:pt x="42738" y="21113"/>
                  </a:lnTo>
                  <a:lnTo>
                    <a:pt x="42716" y="21147"/>
                  </a:lnTo>
                  <a:lnTo>
                    <a:pt x="42704" y="21192"/>
                  </a:lnTo>
                  <a:lnTo>
                    <a:pt x="42704" y="21226"/>
                  </a:lnTo>
                  <a:lnTo>
                    <a:pt x="42704" y="21272"/>
                  </a:lnTo>
                  <a:lnTo>
                    <a:pt x="42716" y="21306"/>
                  </a:lnTo>
                  <a:lnTo>
                    <a:pt x="40702" y="22478"/>
                  </a:lnTo>
                  <a:lnTo>
                    <a:pt x="40679" y="22444"/>
                  </a:lnTo>
                  <a:lnTo>
                    <a:pt x="40645" y="22421"/>
                  </a:lnTo>
                  <a:lnTo>
                    <a:pt x="40600" y="22409"/>
                  </a:lnTo>
                  <a:lnTo>
                    <a:pt x="40566" y="22398"/>
                  </a:lnTo>
                  <a:lnTo>
                    <a:pt x="40520" y="22409"/>
                  </a:lnTo>
                  <a:lnTo>
                    <a:pt x="40475" y="22421"/>
                  </a:lnTo>
                  <a:lnTo>
                    <a:pt x="40441" y="22444"/>
                  </a:lnTo>
                  <a:lnTo>
                    <a:pt x="40418" y="22478"/>
                  </a:lnTo>
                  <a:lnTo>
                    <a:pt x="38370" y="21295"/>
                  </a:lnTo>
                  <a:lnTo>
                    <a:pt x="38382" y="21226"/>
                  </a:lnTo>
                  <a:lnTo>
                    <a:pt x="38382" y="21192"/>
                  </a:lnTo>
                  <a:lnTo>
                    <a:pt x="38370" y="21158"/>
                  </a:lnTo>
                  <a:lnTo>
                    <a:pt x="38347" y="21124"/>
                  </a:lnTo>
                  <a:lnTo>
                    <a:pt x="38325" y="21101"/>
                  </a:lnTo>
                  <a:lnTo>
                    <a:pt x="38302" y="21079"/>
                  </a:lnTo>
                  <a:lnTo>
                    <a:pt x="38268" y="21056"/>
                  </a:lnTo>
                  <a:lnTo>
                    <a:pt x="38234" y="21044"/>
                  </a:lnTo>
                  <a:lnTo>
                    <a:pt x="38154" y="21044"/>
                  </a:lnTo>
                  <a:lnTo>
                    <a:pt x="38120" y="21056"/>
                  </a:lnTo>
                  <a:lnTo>
                    <a:pt x="38086" y="21079"/>
                  </a:lnTo>
                  <a:lnTo>
                    <a:pt x="38052" y="21101"/>
                  </a:lnTo>
                  <a:lnTo>
                    <a:pt x="38029" y="21124"/>
                  </a:lnTo>
                  <a:lnTo>
                    <a:pt x="38018" y="21158"/>
                  </a:lnTo>
                  <a:lnTo>
                    <a:pt x="38006" y="21192"/>
                  </a:lnTo>
                  <a:lnTo>
                    <a:pt x="38006" y="21226"/>
                  </a:lnTo>
                  <a:lnTo>
                    <a:pt x="38006" y="21295"/>
                  </a:lnTo>
                  <a:lnTo>
                    <a:pt x="35970" y="22466"/>
                  </a:lnTo>
                  <a:lnTo>
                    <a:pt x="35936" y="22444"/>
                  </a:lnTo>
                  <a:lnTo>
                    <a:pt x="35902" y="22409"/>
                  </a:lnTo>
                  <a:lnTo>
                    <a:pt x="35868" y="22398"/>
                  </a:lnTo>
                  <a:lnTo>
                    <a:pt x="35777" y="22398"/>
                  </a:lnTo>
                  <a:lnTo>
                    <a:pt x="35731" y="22421"/>
                  </a:lnTo>
                  <a:lnTo>
                    <a:pt x="35697" y="22444"/>
                  </a:lnTo>
                  <a:lnTo>
                    <a:pt x="35674" y="22478"/>
                  </a:lnTo>
                  <a:lnTo>
                    <a:pt x="33627" y="21295"/>
                  </a:lnTo>
                  <a:lnTo>
                    <a:pt x="33638" y="21226"/>
                  </a:lnTo>
                  <a:lnTo>
                    <a:pt x="33638" y="21192"/>
                  </a:lnTo>
                  <a:lnTo>
                    <a:pt x="33627" y="21158"/>
                  </a:lnTo>
                  <a:lnTo>
                    <a:pt x="33604" y="21124"/>
                  </a:lnTo>
                  <a:lnTo>
                    <a:pt x="33581" y="21101"/>
                  </a:lnTo>
                  <a:lnTo>
                    <a:pt x="33558" y="21079"/>
                  </a:lnTo>
                  <a:lnTo>
                    <a:pt x="33524" y="21056"/>
                  </a:lnTo>
                  <a:lnTo>
                    <a:pt x="33490" y="21044"/>
                  </a:lnTo>
                  <a:lnTo>
                    <a:pt x="33411" y="21044"/>
                  </a:lnTo>
                  <a:lnTo>
                    <a:pt x="33376" y="21056"/>
                  </a:lnTo>
                  <a:lnTo>
                    <a:pt x="33342" y="21079"/>
                  </a:lnTo>
                  <a:lnTo>
                    <a:pt x="33320" y="21101"/>
                  </a:lnTo>
                  <a:lnTo>
                    <a:pt x="33297" y="21124"/>
                  </a:lnTo>
                  <a:lnTo>
                    <a:pt x="33285" y="21158"/>
                  </a:lnTo>
                  <a:lnTo>
                    <a:pt x="33274" y="21192"/>
                  </a:lnTo>
                  <a:lnTo>
                    <a:pt x="33263" y="21226"/>
                  </a:lnTo>
                  <a:lnTo>
                    <a:pt x="33274" y="21283"/>
                  </a:lnTo>
                  <a:lnTo>
                    <a:pt x="31261" y="22455"/>
                  </a:lnTo>
                  <a:lnTo>
                    <a:pt x="31226" y="22421"/>
                  </a:lnTo>
                  <a:lnTo>
                    <a:pt x="31181" y="22387"/>
                  </a:lnTo>
                  <a:lnTo>
                    <a:pt x="31135" y="22364"/>
                  </a:lnTo>
                  <a:lnTo>
                    <a:pt x="31033" y="22364"/>
                  </a:lnTo>
                  <a:lnTo>
                    <a:pt x="30999" y="22375"/>
                  </a:lnTo>
                  <a:lnTo>
                    <a:pt x="30965" y="22398"/>
                  </a:lnTo>
                  <a:lnTo>
                    <a:pt x="30931" y="22421"/>
                  </a:lnTo>
                  <a:lnTo>
                    <a:pt x="30908" y="22455"/>
                  </a:lnTo>
                  <a:lnTo>
                    <a:pt x="30885" y="22489"/>
                  </a:lnTo>
                  <a:lnTo>
                    <a:pt x="30874" y="22535"/>
                  </a:lnTo>
                  <a:lnTo>
                    <a:pt x="30862" y="22580"/>
                  </a:lnTo>
                  <a:lnTo>
                    <a:pt x="30874" y="22614"/>
                  </a:lnTo>
                  <a:lnTo>
                    <a:pt x="30885" y="22660"/>
                  </a:lnTo>
                  <a:lnTo>
                    <a:pt x="30919" y="22717"/>
                  </a:lnTo>
                  <a:lnTo>
                    <a:pt x="30976" y="22762"/>
                  </a:lnTo>
                  <a:lnTo>
                    <a:pt x="31010" y="22785"/>
                  </a:lnTo>
                  <a:lnTo>
                    <a:pt x="31056" y="22785"/>
                  </a:lnTo>
                  <a:lnTo>
                    <a:pt x="31056" y="25117"/>
                  </a:lnTo>
                  <a:lnTo>
                    <a:pt x="31010" y="25128"/>
                  </a:lnTo>
                  <a:lnTo>
                    <a:pt x="30976" y="25140"/>
                  </a:lnTo>
                  <a:lnTo>
                    <a:pt x="30919" y="25196"/>
                  </a:lnTo>
                  <a:lnTo>
                    <a:pt x="30897" y="25219"/>
                  </a:lnTo>
                  <a:lnTo>
                    <a:pt x="30874" y="25253"/>
                  </a:lnTo>
                  <a:lnTo>
                    <a:pt x="30874" y="25299"/>
                  </a:lnTo>
                  <a:lnTo>
                    <a:pt x="30862" y="25333"/>
                  </a:lnTo>
                  <a:lnTo>
                    <a:pt x="30862" y="25367"/>
                  </a:lnTo>
                  <a:lnTo>
                    <a:pt x="30874" y="25413"/>
                  </a:lnTo>
                  <a:lnTo>
                    <a:pt x="28917" y="26539"/>
                  </a:lnTo>
                  <a:lnTo>
                    <a:pt x="28883" y="26493"/>
                  </a:lnTo>
                  <a:lnTo>
                    <a:pt x="28826" y="26459"/>
                  </a:lnTo>
                  <a:lnTo>
                    <a:pt x="28769" y="26436"/>
                  </a:lnTo>
                  <a:lnTo>
                    <a:pt x="28712" y="26425"/>
                  </a:lnTo>
                  <a:lnTo>
                    <a:pt x="28644" y="26436"/>
                  </a:lnTo>
                  <a:lnTo>
                    <a:pt x="28587" y="26459"/>
                  </a:lnTo>
                  <a:lnTo>
                    <a:pt x="28542" y="26493"/>
                  </a:lnTo>
                  <a:lnTo>
                    <a:pt x="28496" y="26550"/>
                  </a:lnTo>
                  <a:lnTo>
                    <a:pt x="26540" y="25413"/>
                  </a:lnTo>
                  <a:lnTo>
                    <a:pt x="26551" y="25378"/>
                  </a:lnTo>
                  <a:lnTo>
                    <a:pt x="26563" y="25333"/>
                  </a:lnTo>
                  <a:lnTo>
                    <a:pt x="26551" y="25287"/>
                  </a:lnTo>
                  <a:lnTo>
                    <a:pt x="26540" y="25253"/>
                  </a:lnTo>
                  <a:lnTo>
                    <a:pt x="26517" y="25219"/>
                  </a:lnTo>
                  <a:lnTo>
                    <a:pt x="26494" y="25185"/>
                  </a:lnTo>
                  <a:lnTo>
                    <a:pt x="26460" y="25151"/>
                  </a:lnTo>
                  <a:lnTo>
                    <a:pt x="26426" y="25140"/>
                  </a:lnTo>
                  <a:lnTo>
                    <a:pt x="26381" y="25128"/>
                  </a:lnTo>
                  <a:lnTo>
                    <a:pt x="26346" y="25117"/>
                  </a:lnTo>
                  <a:lnTo>
                    <a:pt x="26301" y="25128"/>
                  </a:lnTo>
                  <a:lnTo>
                    <a:pt x="26255" y="25140"/>
                  </a:lnTo>
                  <a:lnTo>
                    <a:pt x="26221" y="25151"/>
                  </a:lnTo>
                  <a:lnTo>
                    <a:pt x="26187" y="25185"/>
                  </a:lnTo>
                  <a:lnTo>
                    <a:pt x="26164" y="25219"/>
                  </a:lnTo>
                  <a:lnTo>
                    <a:pt x="26142" y="25253"/>
                  </a:lnTo>
                  <a:lnTo>
                    <a:pt x="26130" y="25287"/>
                  </a:lnTo>
                  <a:lnTo>
                    <a:pt x="26130" y="25333"/>
                  </a:lnTo>
                  <a:lnTo>
                    <a:pt x="26142" y="25401"/>
                  </a:lnTo>
                  <a:lnTo>
                    <a:pt x="24151" y="26550"/>
                  </a:lnTo>
                  <a:lnTo>
                    <a:pt x="24117" y="26516"/>
                  </a:lnTo>
                  <a:lnTo>
                    <a:pt x="24071" y="26482"/>
                  </a:lnTo>
                  <a:lnTo>
                    <a:pt x="24026" y="26459"/>
                  </a:lnTo>
                  <a:lnTo>
                    <a:pt x="23912" y="26459"/>
                  </a:lnTo>
                  <a:lnTo>
                    <a:pt x="23867" y="26482"/>
                  </a:lnTo>
                  <a:lnTo>
                    <a:pt x="23821" y="26516"/>
                  </a:lnTo>
                  <a:lnTo>
                    <a:pt x="23787" y="26562"/>
                  </a:lnTo>
                  <a:lnTo>
                    <a:pt x="21830" y="25424"/>
                  </a:lnTo>
                  <a:lnTo>
                    <a:pt x="21842" y="25378"/>
                  </a:lnTo>
                  <a:lnTo>
                    <a:pt x="21842" y="25333"/>
                  </a:lnTo>
                  <a:lnTo>
                    <a:pt x="21842" y="25287"/>
                  </a:lnTo>
                  <a:lnTo>
                    <a:pt x="21830" y="25242"/>
                  </a:lnTo>
                  <a:lnTo>
                    <a:pt x="21808" y="25196"/>
                  </a:lnTo>
                  <a:lnTo>
                    <a:pt x="21773" y="25162"/>
                  </a:lnTo>
                  <a:lnTo>
                    <a:pt x="21739" y="25128"/>
                  </a:lnTo>
                  <a:lnTo>
                    <a:pt x="21694" y="25105"/>
                  </a:lnTo>
                  <a:lnTo>
                    <a:pt x="21648" y="25094"/>
                  </a:lnTo>
                  <a:lnTo>
                    <a:pt x="21557" y="25094"/>
                  </a:lnTo>
                  <a:lnTo>
                    <a:pt x="21512" y="25105"/>
                  </a:lnTo>
                  <a:lnTo>
                    <a:pt x="21466" y="25128"/>
                  </a:lnTo>
                  <a:lnTo>
                    <a:pt x="21432" y="25162"/>
                  </a:lnTo>
                  <a:lnTo>
                    <a:pt x="21398" y="25196"/>
                  </a:lnTo>
                  <a:lnTo>
                    <a:pt x="21375" y="25242"/>
                  </a:lnTo>
                  <a:lnTo>
                    <a:pt x="21364" y="25287"/>
                  </a:lnTo>
                  <a:lnTo>
                    <a:pt x="21353" y="25333"/>
                  </a:lnTo>
                  <a:lnTo>
                    <a:pt x="21364" y="25378"/>
                  </a:lnTo>
                  <a:lnTo>
                    <a:pt x="21375" y="25424"/>
                  </a:lnTo>
                  <a:lnTo>
                    <a:pt x="19442" y="26539"/>
                  </a:lnTo>
                  <a:lnTo>
                    <a:pt x="19407" y="26493"/>
                  </a:lnTo>
                  <a:lnTo>
                    <a:pt x="19351" y="26459"/>
                  </a:lnTo>
                  <a:lnTo>
                    <a:pt x="19294" y="26436"/>
                  </a:lnTo>
                  <a:lnTo>
                    <a:pt x="19237" y="26425"/>
                  </a:lnTo>
                  <a:lnTo>
                    <a:pt x="19180" y="26436"/>
                  </a:lnTo>
                  <a:lnTo>
                    <a:pt x="19134" y="26448"/>
                  </a:lnTo>
                  <a:lnTo>
                    <a:pt x="19089" y="26471"/>
                  </a:lnTo>
                  <a:lnTo>
                    <a:pt x="19055" y="26505"/>
                  </a:lnTo>
                  <a:lnTo>
                    <a:pt x="19021" y="26539"/>
                  </a:lnTo>
                  <a:lnTo>
                    <a:pt x="18998" y="26584"/>
                  </a:lnTo>
                  <a:lnTo>
                    <a:pt x="18975" y="26630"/>
                  </a:lnTo>
                  <a:lnTo>
                    <a:pt x="18975" y="26687"/>
                  </a:lnTo>
                  <a:lnTo>
                    <a:pt x="18975" y="26732"/>
                  </a:lnTo>
                  <a:lnTo>
                    <a:pt x="18986" y="26778"/>
                  </a:lnTo>
                  <a:lnTo>
                    <a:pt x="19009" y="26823"/>
                  </a:lnTo>
                  <a:lnTo>
                    <a:pt x="19043" y="26857"/>
                  </a:lnTo>
                  <a:lnTo>
                    <a:pt x="19078" y="26891"/>
                  </a:lnTo>
                  <a:lnTo>
                    <a:pt x="19112" y="26914"/>
                  </a:lnTo>
                  <a:lnTo>
                    <a:pt x="19157" y="26926"/>
                  </a:lnTo>
                  <a:lnTo>
                    <a:pt x="19203" y="26937"/>
                  </a:lnTo>
                  <a:lnTo>
                    <a:pt x="19203" y="29201"/>
                  </a:lnTo>
                  <a:lnTo>
                    <a:pt x="19157" y="29212"/>
                  </a:lnTo>
                  <a:lnTo>
                    <a:pt x="19112" y="29223"/>
                  </a:lnTo>
                  <a:lnTo>
                    <a:pt x="19078" y="29246"/>
                  </a:lnTo>
                  <a:lnTo>
                    <a:pt x="19043" y="29280"/>
                  </a:lnTo>
                  <a:lnTo>
                    <a:pt x="19021" y="29314"/>
                  </a:lnTo>
                  <a:lnTo>
                    <a:pt x="19009" y="29348"/>
                  </a:lnTo>
                  <a:lnTo>
                    <a:pt x="18986" y="29394"/>
                  </a:lnTo>
                  <a:lnTo>
                    <a:pt x="18986" y="29439"/>
                  </a:lnTo>
                  <a:lnTo>
                    <a:pt x="18998" y="29485"/>
                  </a:lnTo>
                  <a:lnTo>
                    <a:pt x="19009" y="29542"/>
                  </a:lnTo>
                  <a:lnTo>
                    <a:pt x="19032" y="29576"/>
                  </a:lnTo>
                  <a:lnTo>
                    <a:pt x="19055" y="29610"/>
                  </a:lnTo>
                  <a:lnTo>
                    <a:pt x="19100" y="29644"/>
                  </a:lnTo>
                  <a:lnTo>
                    <a:pt x="19134" y="29667"/>
                  </a:lnTo>
                  <a:lnTo>
                    <a:pt x="19180" y="29678"/>
                  </a:lnTo>
                  <a:lnTo>
                    <a:pt x="19237" y="29690"/>
                  </a:lnTo>
                  <a:lnTo>
                    <a:pt x="19294" y="29678"/>
                  </a:lnTo>
                  <a:lnTo>
                    <a:pt x="19351" y="29656"/>
                  </a:lnTo>
                  <a:lnTo>
                    <a:pt x="19396" y="29621"/>
                  </a:lnTo>
                  <a:lnTo>
                    <a:pt x="19430" y="29576"/>
                  </a:lnTo>
                  <a:lnTo>
                    <a:pt x="21421" y="30725"/>
                  </a:lnTo>
                  <a:lnTo>
                    <a:pt x="21409" y="30793"/>
                  </a:lnTo>
                  <a:lnTo>
                    <a:pt x="21421" y="30861"/>
                  </a:lnTo>
                  <a:lnTo>
                    <a:pt x="21455" y="30918"/>
                  </a:lnTo>
                  <a:lnTo>
                    <a:pt x="21500" y="30952"/>
                  </a:lnTo>
                  <a:lnTo>
                    <a:pt x="21569" y="30975"/>
                  </a:lnTo>
                  <a:lnTo>
                    <a:pt x="21569" y="33330"/>
                  </a:lnTo>
                  <a:lnTo>
                    <a:pt x="21535" y="33341"/>
                  </a:lnTo>
                  <a:lnTo>
                    <a:pt x="21500" y="33353"/>
                  </a:lnTo>
                  <a:lnTo>
                    <a:pt x="21432" y="33398"/>
                  </a:lnTo>
                  <a:lnTo>
                    <a:pt x="21409" y="33432"/>
                  </a:lnTo>
                  <a:lnTo>
                    <a:pt x="21398" y="33466"/>
                  </a:lnTo>
                  <a:lnTo>
                    <a:pt x="21387" y="33500"/>
                  </a:lnTo>
                  <a:lnTo>
                    <a:pt x="21375" y="33546"/>
                  </a:lnTo>
                  <a:lnTo>
                    <a:pt x="21387" y="33580"/>
                  </a:lnTo>
                  <a:lnTo>
                    <a:pt x="21398" y="33626"/>
                  </a:lnTo>
                  <a:lnTo>
                    <a:pt x="19407" y="34775"/>
                  </a:lnTo>
                  <a:lnTo>
                    <a:pt x="19373" y="34729"/>
                  </a:lnTo>
                  <a:lnTo>
                    <a:pt x="19328" y="34706"/>
                  </a:lnTo>
                  <a:lnTo>
                    <a:pt x="19282" y="34684"/>
                  </a:lnTo>
                  <a:lnTo>
                    <a:pt x="19180" y="34684"/>
                  </a:lnTo>
                  <a:lnTo>
                    <a:pt x="19123" y="34706"/>
                  </a:lnTo>
                  <a:lnTo>
                    <a:pt x="19089" y="34740"/>
                  </a:lnTo>
                  <a:lnTo>
                    <a:pt x="19055" y="34775"/>
                  </a:lnTo>
                  <a:lnTo>
                    <a:pt x="17041" y="33614"/>
                  </a:lnTo>
                  <a:lnTo>
                    <a:pt x="17053" y="33580"/>
                  </a:lnTo>
                  <a:lnTo>
                    <a:pt x="17053" y="33546"/>
                  </a:lnTo>
                  <a:lnTo>
                    <a:pt x="17053" y="33512"/>
                  </a:lnTo>
                  <a:lnTo>
                    <a:pt x="17041" y="33478"/>
                  </a:lnTo>
                  <a:lnTo>
                    <a:pt x="17007" y="33409"/>
                  </a:lnTo>
                  <a:lnTo>
                    <a:pt x="16950" y="33375"/>
                  </a:lnTo>
                  <a:lnTo>
                    <a:pt x="16916" y="33364"/>
                  </a:lnTo>
                  <a:lnTo>
                    <a:pt x="16871" y="33353"/>
                  </a:lnTo>
                  <a:lnTo>
                    <a:pt x="16871" y="30964"/>
                  </a:lnTo>
                  <a:lnTo>
                    <a:pt x="16939" y="30941"/>
                  </a:lnTo>
                  <a:lnTo>
                    <a:pt x="16984" y="30907"/>
                  </a:lnTo>
                  <a:lnTo>
                    <a:pt x="17019" y="30850"/>
                  </a:lnTo>
                  <a:lnTo>
                    <a:pt x="17030" y="30793"/>
                  </a:lnTo>
                  <a:lnTo>
                    <a:pt x="17030" y="30748"/>
                  </a:lnTo>
                  <a:lnTo>
                    <a:pt x="17019" y="30725"/>
                  </a:lnTo>
                  <a:lnTo>
                    <a:pt x="16984" y="30668"/>
                  </a:lnTo>
                  <a:lnTo>
                    <a:pt x="16928" y="30634"/>
                  </a:lnTo>
                  <a:lnTo>
                    <a:pt x="16893" y="30623"/>
                  </a:lnTo>
                  <a:lnTo>
                    <a:pt x="16859" y="30611"/>
                  </a:lnTo>
                  <a:lnTo>
                    <a:pt x="16814" y="30623"/>
                  </a:lnTo>
                  <a:lnTo>
                    <a:pt x="16780" y="30634"/>
                  </a:lnTo>
                  <a:lnTo>
                    <a:pt x="16746" y="30657"/>
                  </a:lnTo>
                  <a:lnTo>
                    <a:pt x="16723" y="30691"/>
                  </a:lnTo>
                  <a:lnTo>
                    <a:pt x="14652" y="29496"/>
                  </a:lnTo>
                  <a:lnTo>
                    <a:pt x="14664" y="29439"/>
                  </a:lnTo>
                  <a:lnTo>
                    <a:pt x="14652" y="29405"/>
                  </a:lnTo>
                  <a:lnTo>
                    <a:pt x="14641" y="29371"/>
                  </a:lnTo>
                  <a:lnTo>
                    <a:pt x="14607" y="29326"/>
                  </a:lnTo>
                  <a:lnTo>
                    <a:pt x="14561" y="29292"/>
                  </a:lnTo>
                  <a:lnTo>
                    <a:pt x="14527" y="29280"/>
                  </a:lnTo>
                  <a:lnTo>
                    <a:pt x="14493" y="29269"/>
                  </a:lnTo>
                  <a:lnTo>
                    <a:pt x="14459" y="29280"/>
                  </a:lnTo>
                  <a:lnTo>
                    <a:pt x="14425" y="29292"/>
                  </a:lnTo>
                  <a:lnTo>
                    <a:pt x="14368" y="29326"/>
                  </a:lnTo>
                  <a:lnTo>
                    <a:pt x="14334" y="29371"/>
                  </a:lnTo>
                  <a:lnTo>
                    <a:pt x="14323" y="29405"/>
                  </a:lnTo>
                  <a:lnTo>
                    <a:pt x="14323" y="29439"/>
                  </a:lnTo>
                  <a:lnTo>
                    <a:pt x="14334" y="29485"/>
                  </a:lnTo>
                  <a:lnTo>
                    <a:pt x="12321" y="30645"/>
                  </a:lnTo>
                  <a:lnTo>
                    <a:pt x="12286" y="30600"/>
                  </a:lnTo>
                  <a:lnTo>
                    <a:pt x="12241" y="30566"/>
                  </a:lnTo>
                  <a:lnTo>
                    <a:pt x="12184" y="30554"/>
                  </a:lnTo>
                  <a:lnTo>
                    <a:pt x="12127" y="30543"/>
                  </a:lnTo>
                  <a:lnTo>
                    <a:pt x="12059" y="30554"/>
                  </a:lnTo>
                  <a:lnTo>
                    <a:pt x="12002" y="30577"/>
                  </a:lnTo>
                  <a:lnTo>
                    <a:pt x="11957" y="30611"/>
                  </a:lnTo>
                  <a:lnTo>
                    <a:pt x="11911" y="30657"/>
                  </a:lnTo>
                  <a:lnTo>
                    <a:pt x="9954" y="29519"/>
                  </a:lnTo>
                  <a:lnTo>
                    <a:pt x="9966" y="29485"/>
                  </a:lnTo>
                  <a:lnTo>
                    <a:pt x="9966" y="29439"/>
                  </a:lnTo>
                  <a:lnTo>
                    <a:pt x="9966" y="29394"/>
                  </a:lnTo>
                  <a:lnTo>
                    <a:pt x="9954" y="29360"/>
                  </a:lnTo>
                  <a:lnTo>
                    <a:pt x="9932" y="29326"/>
                  </a:lnTo>
                  <a:lnTo>
                    <a:pt x="9909" y="29292"/>
                  </a:lnTo>
                  <a:lnTo>
                    <a:pt x="9875" y="29269"/>
                  </a:lnTo>
                  <a:lnTo>
                    <a:pt x="9841" y="29246"/>
                  </a:lnTo>
                  <a:lnTo>
                    <a:pt x="9807" y="29235"/>
                  </a:lnTo>
                  <a:lnTo>
                    <a:pt x="9761" y="29223"/>
                  </a:lnTo>
                  <a:lnTo>
                    <a:pt x="9761" y="26857"/>
                  </a:lnTo>
                  <a:lnTo>
                    <a:pt x="9829" y="26846"/>
                  </a:lnTo>
                  <a:lnTo>
                    <a:pt x="9875" y="26800"/>
                  </a:lnTo>
                  <a:lnTo>
                    <a:pt x="9909" y="26755"/>
                  </a:lnTo>
                  <a:lnTo>
                    <a:pt x="9920" y="26687"/>
                  </a:lnTo>
                  <a:lnTo>
                    <a:pt x="9920" y="26653"/>
                  </a:lnTo>
                  <a:lnTo>
                    <a:pt x="9909" y="26618"/>
                  </a:lnTo>
                  <a:lnTo>
                    <a:pt x="9875" y="26562"/>
                  </a:lnTo>
                  <a:lnTo>
                    <a:pt x="9818" y="26516"/>
                  </a:lnTo>
                  <a:lnTo>
                    <a:pt x="9784" y="26516"/>
                  </a:lnTo>
                  <a:lnTo>
                    <a:pt x="9750" y="26505"/>
                  </a:lnTo>
                  <a:lnTo>
                    <a:pt x="9704" y="26516"/>
                  </a:lnTo>
                  <a:lnTo>
                    <a:pt x="9670" y="26527"/>
                  </a:lnTo>
                  <a:lnTo>
                    <a:pt x="9636" y="26550"/>
                  </a:lnTo>
                  <a:lnTo>
                    <a:pt x="9602" y="26584"/>
                  </a:lnTo>
                  <a:lnTo>
                    <a:pt x="7554" y="25401"/>
                  </a:lnTo>
                  <a:lnTo>
                    <a:pt x="7566" y="25333"/>
                  </a:lnTo>
                  <a:lnTo>
                    <a:pt x="7566" y="25299"/>
                  </a:lnTo>
                  <a:lnTo>
                    <a:pt x="7554" y="25265"/>
                  </a:lnTo>
                  <a:lnTo>
                    <a:pt x="7531" y="25231"/>
                  </a:lnTo>
                  <a:lnTo>
                    <a:pt x="7509" y="25196"/>
                  </a:lnTo>
                  <a:lnTo>
                    <a:pt x="7475" y="25174"/>
                  </a:lnTo>
                  <a:lnTo>
                    <a:pt x="7440" y="25151"/>
                  </a:lnTo>
                  <a:lnTo>
                    <a:pt x="7406" y="25140"/>
                  </a:lnTo>
                  <a:lnTo>
                    <a:pt x="7327" y="25140"/>
                  </a:lnTo>
                  <a:lnTo>
                    <a:pt x="7293" y="25151"/>
                  </a:lnTo>
                  <a:lnTo>
                    <a:pt x="7258" y="25174"/>
                  </a:lnTo>
                  <a:lnTo>
                    <a:pt x="7236" y="25196"/>
                  </a:lnTo>
                  <a:lnTo>
                    <a:pt x="7213" y="25231"/>
                  </a:lnTo>
                  <a:lnTo>
                    <a:pt x="7190" y="25265"/>
                  </a:lnTo>
                  <a:lnTo>
                    <a:pt x="7179" y="25299"/>
                  </a:lnTo>
                  <a:lnTo>
                    <a:pt x="7179" y="25333"/>
                  </a:lnTo>
                  <a:lnTo>
                    <a:pt x="7190" y="25401"/>
                  </a:lnTo>
                  <a:lnTo>
                    <a:pt x="5177" y="26562"/>
                  </a:lnTo>
                  <a:lnTo>
                    <a:pt x="5143" y="26516"/>
                  </a:lnTo>
                  <a:lnTo>
                    <a:pt x="5109" y="26493"/>
                  </a:lnTo>
                  <a:lnTo>
                    <a:pt x="5052" y="26471"/>
                  </a:lnTo>
                  <a:lnTo>
                    <a:pt x="4995" y="26459"/>
                  </a:lnTo>
                  <a:lnTo>
                    <a:pt x="4949" y="26471"/>
                  </a:lnTo>
                  <a:lnTo>
                    <a:pt x="4892" y="26493"/>
                  </a:lnTo>
                  <a:lnTo>
                    <a:pt x="4858" y="26516"/>
                  </a:lnTo>
                  <a:lnTo>
                    <a:pt x="4824" y="26562"/>
                  </a:lnTo>
                  <a:lnTo>
                    <a:pt x="2856" y="25424"/>
                  </a:lnTo>
                  <a:lnTo>
                    <a:pt x="2868" y="25378"/>
                  </a:lnTo>
                  <a:lnTo>
                    <a:pt x="2868" y="25333"/>
                  </a:lnTo>
                  <a:lnTo>
                    <a:pt x="2868" y="25287"/>
                  </a:lnTo>
                  <a:lnTo>
                    <a:pt x="2856" y="25242"/>
                  </a:lnTo>
                  <a:lnTo>
                    <a:pt x="2833" y="25196"/>
                  </a:lnTo>
                  <a:lnTo>
                    <a:pt x="2799" y="25162"/>
                  </a:lnTo>
                  <a:lnTo>
                    <a:pt x="2765" y="25140"/>
                  </a:lnTo>
                  <a:lnTo>
                    <a:pt x="2720" y="25117"/>
                  </a:lnTo>
                  <a:lnTo>
                    <a:pt x="2674" y="25105"/>
                  </a:lnTo>
                  <a:lnTo>
                    <a:pt x="2629" y="25094"/>
                  </a:lnTo>
                  <a:lnTo>
                    <a:pt x="2583" y="25105"/>
                  </a:lnTo>
                  <a:lnTo>
                    <a:pt x="2538" y="25117"/>
                  </a:lnTo>
                  <a:lnTo>
                    <a:pt x="2492" y="25140"/>
                  </a:lnTo>
                  <a:lnTo>
                    <a:pt x="2458" y="25162"/>
                  </a:lnTo>
                  <a:lnTo>
                    <a:pt x="2435" y="25196"/>
                  </a:lnTo>
                  <a:lnTo>
                    <a:pt x="2413" y="25242"/>
                  </a:lnTo>
                  <a:lnTo>
                    <a:pt x="2401" y="25287"/>
                  </a:lnTo>
                  <a:lnTo>
                    <a:pt x="2390" y="25333"/>
                  </a:lnTo>
                  <a:lnTo>
                    <a:pt x="2390" y="25378"/>
                  </a:lnTo>
                  <a:lnTo>
                    <a:pt x="2413" y="25424"/>
                  </a:lnTo>
                  <a:lnTo>
                    <a:pt x="410" y="26573"/>
                  </a:lnTo>
                  <a:lnTo>
                    <a:pt x="388" y="26539"/>
                  </a:lnTo>
                  <a:lnTo>
                    <a:pt x="342" y="26516"/>
                  </a:lnTo>
                  <a:lnTo>
                    <a:pt x="308" y="26505"/>
                  </a:lnTo>
                  <a:lnTo>
                    <a:pt x="263" y="26493"/>
                  </a:lnTo>
                  <a:lnTo>
                    <a:pt x="217" y="26493"/>
                  </a:lnTo>
                  <a:lnTo>
                    <a:pt x="183" y="26505"/>
                  </a:lnTo>
                  <a:lnTo>
                    <a:pt x="160" y="26527"/>
                  </a:lnTo>
                  <a:lnTo>
                    <a:pt x="126" y="26550"/>
                  </a:lnTo>
                  <a:lnTo>
                    <a:pt x="103" y="26573"/>
                  </a:lnTo>
                  <a:lnTo>
                    <a:pt x="92" y="26607"/>
                  </a:lnTo>
                  <a:lnTo>
                    <a:pt x="81" y="26641"/>
                  </a:lnTo>
                  <a:lnTo>
                    <a:pt x="69" y="26687"/>
                  </a:lnTo>
                  <a:lnTo>
                    <a:pt x="81" y="26755"/>
                  </a:lnTo>
                  <a:lnTo>
                    <a:pt x="115" y="26812"/>
                  </a:lnTo>
                  <a:lnTo>
                    <a:pt x="172" y="26846"/>
                  </a:lnTo>
                  <a:lnTo>
                    <a:pt x="240" y="26869"/>
                  </a:lnTo>
                  <a:lnTo>
                    <a:pt x="240" y="29189"/>
                  </a:lnTo>
                  <a:lnTo>
                    <a:pt x="183" y="29189"/>
                  </a:lnTo>
                  <a:lnTo>
                    <a:pt x="149" y="29212"/>
                  </a:lnTo>
                  <a:lnTo>
                    <a:pt x="103" y="29235"/>
                  </a:lnTo>
                  <a:lnTo>
                    <a:pt x="69" y="29269"/>
                  </a:lnTo>
                  <a:lnTo>
                    <a:pt x="46" y="29303"/>
                  </a:lnTo>
                  <a:lnTo>
                    <a:pt x="24" y="29348"/>
                  </a:lnTo>
                  <a:lnTo>
                    <a:pt x="12" y="29394"/>
                  </a:lnTo>
                  <a:lnTo>
                    <a:pt x="1" y="29439"/>
                  </a:lnTo>
                  <a:lnTo>
                    <a:pt x="12" y="29496"/>
                  </a:lnTo>
                  <a:lnTo>
                    <a:pt x="24" y="29542"/>
                  </a:lnTo>
                  <a:lnTo>
                    <a:pt x="46" y="29587"/>
                  </a:lnTo>
                  <a:lnTo>
                    <a:pt x="81" y="29621"/>
                  </a:lnTo>
                  <a:lnTo>
                    <a:pt x="115" y="29656"/>
                  </a:lnTo>
                  <a:lnTo>
                    <a:pt x="160" y="29678"/>
                  </a:lnTo>
                  <a:lnTo>
                    <a:pt x="206" y="29690"/>
                  </a:lnTo>
                  <a:lnTo>
                    <a:pt x="263" y="29701"/>
                  </a:lnTo>
                  <a:lnTo>
                    <a:pt x="331" y="29690"/>
                  </a:lnTo>
                  <a:lnTo>
                    <a:pt x="388" y="29667"/>
                  </a:lnTo>
                  <a:lnTo>
                    <a:pt x="433" y="29633"/>
                  </a:lnTo>
                  <a:lnTo>
                    <a:pt x="479" y="29576"/>
                  </a:lnTo>
                  <a:lnTo>
                    <a:pt x="2469" y="30736"/>
                  </a:lnTo>
                  <a:lnTo>
                    <a:pt x="2458" y="30793"/>
                  </a:lnTo>
                  <a:lnTo>
                    <a:pt x="2469" y="30827"/>
                  </a:lnTo>
                  <a:lnTo>
                    <a:pt x="2481" y="30850"/>
                  </a:lnTo>
                  <a:lnTo>
                    <a:pt x="2515" y="30907"/>
                  </a:lnTo>
                  <a:lnTo>
                    <a:pt x="2560" y="30941"/>
                  </a:lnTo>
                  <a:lnTo>
                    <a:pt x="2595" y="30952"/>
                  </a:lnTo>
                  <a:lnTo>
                    <a:pt x="2663" y="30952"/>
                  </a:lnTo>
                  <a:lnTo>
                    <a:pt x="2697" y="30941"/>
                  </a:lnTo>
                  <a:lnTo>
                    <a:pt x="2754" y="30907"/>
                  </a:lnTo>
                  <a:lnTo>
                    <a:pt x="2788" y="30850"/>
                  </a:lnTo>
                  <a:lnTo>
                    <a:pt x="2799" y="30827"/>
                  </a:lnTo>
                  <a:lnTo>
                    <a:pt x="2799" y="30793"/>
                  </a:lnTo>
                  <a:lnTo>
                    <a:pt x="2788" y="30725"/>
                  </a:lnTo>
                  <a:lnTo>
                    <a:pt x="4824" y="29553"/>
                  </a:lnTo>
                  <a:lnTo>
                    <a:pt x="4858" y="29599"/>
                  </a:lnTo>
                  <a:lnTo>
                    <a:pt x="4904" y="29621"/>
                  </a:lnTo>
                  <a:lnTo>
                    <a:pt x="4949" y="29644"/>
                  </a:lnTo>
                  <a:lnTo>
                    <a:pt x="4995" y="29656"/>
                  </a:lnTo>
                  <a:lnTo>
                    <a:pt x="5052" y="29644"/>
                  </a:lnTo>
                  <a:lnTo>
                    <a:pt x="5097" y="29621"/>
                  </a:lnTo>
                  <a:lnTo>
                    <a:pt x="5143" y="29599"/>
                  </a:lnTo>
                  <a:lnTo>
                    <a:pt x="5177" y="29553"/>
                  </a:lnTo>
                  <a:lnTo>
                    <a:pt x="7179" y="30714"/>
                  </a:lnTo>
                  <a:lnTo>
                    <a:pt x="7167" y="30748"/>
                  </a:lnTo>
                  <a:lnTo>
                    <a:pt x="7167" y="30793"/>
                  </a:lnTo>
                  <a:lnTo>
                    <a:pt x="7167" y="30827"/>
                  </a:lnTo>
                  <a:lnTo>
                    <a:pt x="7179" y="30861"/>
                  </a:lnTo>
                  <a:lnTo>
                    <a:pt x="7224" y="30918"/>
                  </a:lnTo>
                  <a:lnTo>
                    <a:pt x="7281" y="30964"/>
                  </a:lnTo>
                  <a:lnTo>
                    <a:pt x="7315" y="30987"/>
                  </a:lnTo>
                  <a:lnTo>
                    <a:pt x="7349" y="30987"/>
                  </a:lnTo>
                  <a:lnTo>
                    <a:pt x="7349" y="33353"/>
                  </a:lnTo>
                  <a:lnTo>
                    <a:pt x="7281" y="33375"/>
                  </a:lnTo>
                  <a:lnTo>
                    <a:pt x="7224" y="33421"/>
                  </a:lnTo>
                  <a:lnTo>
                    <a:pt x="7190" y="33478"/>
                  </a:lnTo>
                  <a:lnTo>
                    <a:pt x="7179" y="33512"/>
                  </a:lnTo>
                  <a:lnTo>
                    <a:pt x="7179" y="33546"/>
                  </a:lnTo>
                  <a:lnTo>
                    <a:pt x="7190" y="33614"/>
                  </a:lnTo>
                  <a:lnTo>
                    <a:pt x="5200" y="34763"/>
                  </a:lnTo>
                  <a:lnTo>
                    <a:pt x="5165" y="34718"/>
                  </a:lnTo>
                  <a:lnTo>
                    <a:pt x="5109" y="34684"/>
                  </a:lnTo>
                  <a:lnTo>
                    <a:pt x="5063" y="34661"/>
                  </a:lnTo>
                  <a:lnTo>
                    <a:pt x="4949" y="34661"/>
                  </a:lnTo>
                  <a:lnTo>
                    <a:pt x="4904" y="34672"/>
                  </a:lnTo>
                  <a:lnTo>
                    <a:pt x="4870" y="34695"/>
                  </a:lnTo>
                  <a:lnTo>
                    <a:pt x="4836" y="34729"/>
                  </a:lnTo>
                  <a:lnTo>
                    <a:pt x="4801" y="34763"/>
                  </a:lnTo>
                  <a:lnTo>
                    <a:pt x="4779" y="34797"/>
                  </a:lnTo>
                  <a:lnTo>
                    <a:pt x="4767" y="34843"/>
                  </a:lnTo>
                  <a:lnTo>
                    <a:pt x="4767" y="34900"/>
                  </a:lnTo>
                  <a:lnTo>
                    <a:pt x="4767" y="34934"/>
                  </a:lnTo>
                  <a:lnTo>
                    <a:pt x="4779" y="34979"/>
                  </a:lnTo>
                  <a:lnTo>
                    <a:pt x="4801" y="35025"/>
                  </a:lnTo>
                  <a:lnTo>
                    <a:pt x="4824" y="35059"/>
                  </a:lnTo>
                  <a:lnTo>
                    <a:pt x="4858" y="35082"/>
                  </a:lnTo>
                  <a:lnTo>
                    <a:pt x="4892" y="35104"/>
                  </a:lnTo>
                  <a:lnTo>
                    <a:pt x="4938" y="35127"/>
                  </a:lnTo>
                  <a:lnTo>
                    <a:pt x="4972" y="35127"/>
                  </a:lnTo>
                  <a:lnTo>
                    <a:pt x="4972" y="37482"/>
                  </a:lnTo>
                  <a:lnTo>
                    <a:pt x="4915" y="37505"/>
                  </a:lnTo>
                  <a:lnTo>
                    <a:pt x="4870" y="37539"/>
                  </a:lnTo>
                  <a:lnTo>
                    <a:pt x="4836" y="37584"/>
                  </a:lnTo>
                  <a:lnTo>
                    <a:pt x="4824" y="37652"/>
                  </a:lnTo>
                  <a:lnTo>
                    <a:pt x="4836" y="37709"/>
                  </a:lnTo>
                  <a:lnTo>
                    <a:pt x="2811" y="38881"/>
                  </a:lnTo>
                  <a:lnTo>
                    <a:pt x="2777" y="38836"/>
                  </a:lnTo>
                  <a:lnTo>
                    <a:pt x="2731" y="38801"/>
                  </a:lnTo>
                  <a:lnTo>
                    <a:pt x="2686" y="38790"/>
                  </a:lnTo>
                  <a:lnTo>
                    <a:pt x="2629" y="38779"/>
                  </a:lnTo>
                  <a:lnTo>
                    <a:pt x="2583" y="38779"/>
                  </a:lnTo>
                  <a:lnTo>
                    <a:pt x="2549" y="38801"/>
                  </a:lnTo>
                  <a:lnTo>
                    <a:pt x="2504" y="38813"/>
                  </a:lnTo>
                  <a:lnTo>
                    <a:pt x="2481" y="38847"/>
                  </a:lnTo>
                  <a:lnTo>
                    <a:pt x="2447" y="38881"/>
                  </a:lnTo>
                  <a:lnTo>
                    <a:pt x="2424" y="38915"/>
                  </a:lnTo>
                  <a:lnTo>
                    <a:pt x="2413" y="38949"/>
                  </a:lnTo>
                  <a:lnTo>
                    <a:pt x="2413" y="38995"/>
                  </a:lnTo>
                  <a:lnTo>
                    <a:pt x="2413" y="39040"/>
                  </a:lnTo>
                  <a:lnTo>
                    <a:pt x="2424" y="39074"/>
                  </a:lnTo>
                  <a:lnTo>
                    <a:pt x="2447" y="39109"/>
                  </a:lnTo>
                  <a:lnTo>
                    <a:pt x="2469" y="39143"/>
                  </a:lnTo>
                  <a:lnTo>
                    <a:pt x="2492" y="39165"/>
                  </a:lnTo>
                  <a:lnTo>
                    <a:pt x="2526" y="39188"/>
                  </a:lnTo>
                  <a:lnTo>
                    <a:pt x="2572" y="39211"/>
                  </a:lnTo>
                  <a:lnTo>
                    <a:pt x="2606" y="39211"/>
                  </a:lnTo>
                  <a:lnTo>
                    <a:pt x="2606" y="41509"/>
                  </a:lnTo>
                  <a:lnTo>
                    <a:pt x="2560" y="41520"/>
                  </a:lnTo>
                  <a:lnTo>
                    <a:pt x="2515" y="41532"/>
                  </a:lnTo>
                  <a:lnTo>
                    <a:pt x="2481" y="41554"/>
                  </a:lnTo>
                  <a:lnTo>
                    <a:pt x="2447" y="41588"/>
                  </a:lnTo>
                  <a:lnTo>
                    <a:pt x="2413" y="41623"/>
                  </a:lnTo>
                  <a:lnTo>
                    <a:pt x="2401" y="41668"/>
                  </a:lnTo>
                  <a:lnTo>
                    <a:pt x="2378" y="41714"/>
                  </a:lnTo>
                  <a:lnTo>
                    <a:pt x="2378" y="41759"/>
                  </a:lnTo>
                  <a:lnTo>
                    <a:pt x="2390" y="41805"/>
                  </a:lnTo>
                  <a:lnTo>
                    <a:pt x="2401" y="41850"/>
                  </a:lnTo>
                  <a:lnTo>
                    <a:pt x="2424" y="41896"/>
                  </a:lnTo>
                  <a:lnTo>
                    <a:pt x="2458" y="41930"/>
                  </a:lnTo>
                  <a:lnTo>
                    <a:pt x="2492" y="41964"/>
                  </a:lnTo>
                  <a:lnTo>
                    <a:pt x="2538" y="41987"/>
                  </a:lnTo>
                  <a:lnTo>
                    <a:pt x="2583" y="41998"/>
                  </a:lnTo>
                  <a:lnTo>
                    <a:pt x="2629" y="42009"/>
                  </a:lnTo>
                  <a:lnTo>
                    <a:pt x="2697" y="41998"/>
                  </a:lnTo>
                  <a:lnTo>
                    <a:pt x="2754" y="41975"/>
                  </a:lnTo>
                  <a:lnTo>
                    <a:pt x="2799" y="41941"/>
                  </a:lnTo>
                  <a:lnTo>
                    <a:pt x="2845" y="41896"/>
                  </a:lnTo>
                  <a:lnTo>
                    <a:pt x="4813" y="43033"/>
                  </a:lnTo>
                  <a:lnTo>
                    <a:pt x="4801" y="43067"/>
                  </a:lnTo>
                  <a:lnTo>
                    <a:pt x="4790" y="43101"/>
                  </a:lnTo>
                  <a:lnTo>
                    <a:pt x="4801" y="43147"/>
                  </a:lnTo>
                  <a:lnTo>
                    <a:pt x="4813" y="43181"/>
                  </a:lnTo>
                  <a:lnTo>
                    <a:pt x="4824" y="43215"/>
                  </a:lnTo>
                  <a:lnTo>
                    <a:pt x="4858" y="43249"/>
                  </a:lnTo>
                  <a:lnTo>
                    <a:pt x="4881" y="43272"/>
                  </a:lnTo>
                  <a:lnTo>
                    <a:pt x="4915" y="43295"/>
                  </a:lnTo>
                  <a:lnTo>
                    <a:pt x="4961" y="43306"/>
                  </a:lnTo>
                  <a:lnTo>
                    <a:pt x="5040" y="43306"/>
                  </a:lnTo>
                  <a:lnTo>
                    <a:pt x="5086" y="43295"/>
                  </a:lnTo>
                  <a:lnTo>
                    <a:pt x="5120" y="43272"/>
                  </a:lnTo>
                  <a:lnTo>
                    <a:pt x="5143" y="43249"/>
                  </a:lnTo>
                  <a:lnTo>
                    <a:pt x="5177" y="43215"/>
                  </a:lnTo>
                  <a:lnTo>
                    <a:pt x="5188" y="43181"/>
                  </a:lnTo>
                  <a:lnTo>
                    <a:pt x="5200" y="43147"/>
                  </a:lnTo>
                  <a:lnTo>
                    <a:pt x="5211" y="43101"/>
                  </a:lnTo>
                  <a:lnTo>
                    <a:pt x="5200" y="43067"/>
                  </a:lnTo>
                  <a:lnTo>
                    <a:pt x="5188" y="43033"/>
                  </a:lnTo>
                  <a:lnTo>
                    <a:pt x="7236" y="41850"/>
                  </a:lnTo>
                  <a:lnTo>
                    <a:pt x="7258" y="41884"/>
                  </a:lnTo>
                  <a:lnTo>
                    <a:pt x="7293" y="41907"/>
                  </a:lnTo>
                  <a:lnTo>
                    <a:pt x="7327" y="41918"/>
                  </a:lnTo>
                  <a:lnTo>
                    <a:pt x="7406" y="41918"/>
                  </a:lnTo>
                  <a:lnTo>
                    <a:pt x="7452" y="41907"/>
                  </a:lnTo>
                  <a:lnTo>
                    <a:pt x="7475" y="41884"/>
                  </a:lnTo>
                  <a:lnTo>
                    <a:pt x="7509" y="41850"/>
                  </a:lnTo>
                  <a:lnTo>
                    <a:pt x="9590" y="43056"/>
                  </a:lnTo>
                  <a:lnTo>
                    <a:pt x="9579" y="43101"/>
                  </a:lnTo>
                  <a:lnTo>
                    <a:pt x="9590" y="43158"/>
                  </a:lnTo>
                  <a:lnTo>
                    <a:pt x="9625" y="43215"/>
                  </a:lnTo>
                  <a:lnTo>
                    <a:pt x="9670" y="43249"/>
                  </a:lnTo>
                  <a:lnTo>
                    <a:pt x="9716" y="43261"/>
                  </a:lnTo>
                  <a:lnTo>
                    <a:pt x="9716" y="45604"/>
                  </a:lnTo>
                  <a:lnTo>
                    <a:pt x="9670" y="45615"/>
                  </a:lnTo>
                  <a:lnTo>
                    <a:pt x="9625" y="45638"/>
                  </a:lnTo>
                  <a:lnTo>
                    <a:pt x="9590" y="45661"/>
                  </a:lnTo>
                  <a:lnTo>
                    <a:pt x="9556" y="45695"/>
                  </a:lnTo>
                  <a:lnTo>
                    <a:pt x="9534" y="45729"/>
                  </a:lnTo>
                  <a:lnTo>
                    <a:pt x="9511" y="45775"/>
                  </a:lnTo>
                  <a:lnTo>
                    <a:pt x="9499" y="45809"/>
                  </a:lnTo>
                  <a:lnTo>
                    <a:pt x="9488" y="45866"/>
                  </a:lnTo>
                  <a:lnTo>
                    <a:pt x="9499" y="45911"/>
                  </a:lnTo>
                  <a:lnTo>
                    <a:pt x="9511" y="45957"/>
                  </a:lnTo>
                  <a:lnTo>
                    <a:pt x="9534" y="46002"/>
                  </a:lnTo>
                  <a:lnTo>
                    <a:pt x="9568" y="46048"/>
                  </a:lnTo>
                  <a:lnTo>
                    <a:pt x="9602" y="46070"/>
                  </a:lnTo>
                  <a:lnTo>
                    <a:pt x="9647" y="46093"/>
                  </a:lnTo>
                  <a:lnTo>
                    <a:pt x="9693" y="46116"/>
                  </a:lnTo>
                  <a:lnTo>
                    <a:pt x="9750" y="46116"/>
                  </a:lnTo>
                  <a:lnTo>
                    <a:pt x="9818" y="46104"/>
                  </a:lnTo>
                  <a:lnTo>
                    <a:pt x="9875" y="46082"/>
                  </a:lnTo>
                  <a:lnTo>
                    <a:pt x="9920" y="46048"/>
                  </a:lnTo>
                  <a:lnTo>
                    <a:pt x="9966" y="46002"/>
                  </a:lnTo>
                  <a:lnTo>
                    <a:pt x="11934" y="47140"/>
                  </a:lnTo>
                  <a:lnTo>
                    <a:pt x="11922" y="47208"/>
                  </a:lnTo>
                  <a:lnTo>
                    <a:pt x="11934" y="47276"/>
                  </a:lnTo>
                  <a:lnTo>
                    <a:pt x="11968" y="47344"/>
                  </a:lnTo>
                  <a:lnTo>
                    <a:pt x="12025" y="47378"/>
                  </a:lnTo>
                  <a:lnTo>
                    <a:pt x="12093" y="47401"/>
                  </a:lnTo>
                  <a:lnTo>
                    <a:pt x="12093" y="49142"/>
                  </a:lnTo>
                  <a:lnTo>
                    <a:pt x="12139" y="49142"/>
                  </a:lnTo>
                  <a:lnTo>
                    <a:pt x="12139" y="47413"/>
                  </a:lnTo>
                  <a:lnTo>
                    <a:pt x="12173" y="47401"/>
                  </a:lnTo>
                  <a:lnTo>
                    <a:pt x="12207" y="47390"/>
                  </a:lnTo>
                  <a:lnTo>
                    <a:pt x="12241" y="47367"/>
                  </a:lnTo>
                  <a:lnTo>
                    <a:pt x="12264" y="47344"/>
                  </a:lnTo>
                  <a:lnTo>
                    <a:pt x="12286" y="47322"/>
                  </a:lnTo>
                  <a:lnTo>
                    <a:pt x="12309" y="47287"/>
                  </a:lnTo>
                  <a:lnTo>
                    <a:pt x="12321" y="47253"/>
                  </a:lnTo>
                  <a:lnTo>
                    <a:pt x="12321" y="47208"/>
                  </a:lnTo>
                  <a:lnTo>
                    <a:pt x="12321" y="47174"/>
                  </a:lnTo>
                  <a:lnTo>
                    <a:pt x="12309" y="47128"/>
                  </a:lnTo>
                  <a:lnTo>
                    <a:pt x="14323" y="45968"/>
                  </a:lnTo>
                  <a:lnTo>
                    <a:pt x="14357" y="46013"/>
                  </a:lnTo>
                  <a:lnTo>
                    <a:pt x="14391" y="46036"/>
                  </a:lnTo>
                  <a:lnTo>
                    <a:pt x="14436" y="46059"/>
                  </a:lnTo>
                  <a:lnTo>
                    <a:pt x="14493" y="46070"/>
                  </a:lnTo>
                  <a:lnTo>
                    <a:pt x="14539" y="46059"/>
                  </a:lnTo>
                  <a:lnTo>
                    <a:pt x="14584" y="46036"/>
                  </a:lnTo>
                  <a:lnTo>
                    <a:pt x="14630" y="46013"/>
                  </a:lnTo>
                  <a:lnTo>
                    <a:pt x="14652" y="45979"/>
                  </a:lnTo>
                  <a:lnTo>
                    <a:pt x="16620" y="47105"/>
                  </a:lnTo>
                  <a:lnTo>
                    <a:pt x="16598" y="47162"/>
                  </a:lnTo>
                  <a:lnTo>
                    <a:pt x="16598" y="47208"/>
                  </a:lnTo>
                  <a:lnTo>
                    <a:pt x="16598" y="47253"/>
                  </a:lnTo>
                  <a:lnTo>
                    <a:pt x="16620" y="47299"/>
                  </a:lnTo>
                  <a:lnTo>
                    <a:pt x="16632" y="47344"/>
                  </a:lnTo>
                  <a:lnTo>
                    <a:pt x="16666" y="47390"/>
                  </a:lnTo>
                  <a:lnTo>
                    <a:pt x="16700" y="47413"/>
                  </a:lnTo>
                  <a:lnTo>
                    <a:pt x="16734" y="47447"/>
                  </a:lnTo>
                  <a:lnTo>
                    <a:pt x="16780" y="47458"/>
                  </a:lnTo>
                  <a:lnTo>
                    <a:pt x="16825" y="47469"/>
                  </a:lnTo>
                  <a:lnTo>
                    <a:pt x="16825" y="49142"/>
                  </a:lnTo>
                  <a:lnTo>
                    <a:pt x="16871" y="49142"/>
                  </a:lnTo>
                  <a:lnTo>
                    <a:pt x="16871" y="47469"/>
                  </a:lnTo>
                  <a:lnTo>
                    <a:pt x="16928" y="47469"/>
                  </a:lnTo>
                  <a:lnTo>
                    <a:pt x="16973" y="47447"/>
                  </a:lnTo>
                  <a:lnTo>
                    <a:pt x="17019" y="47424"/>
                  </a:lnTo>
                  <a:lnTo>
                    <a:pt x="17053" y="47390"/>
                  </a:lnTo>
                  <a:lnTo>
                    <a:pt x="17087" y="47356"/>
                  </a:lnTo>
                  <a:lnTo>
                    <a:pt x="17110" y="47310"/>
                  </a:lnTo>
                  <a:lnTo>
                    <a:pt x="17121" y="47265"/>
                  </a:lnTo>
                  <a:lnTo>
                    <a:pt x="17121" y="47208"/>
                  </a:lnTo>
                  <a:lnTo>
                    <a:pt x="17121" y="47151"/>
                  </a:lnTo>
                  <a:lnTo>
                    <a:pt x="17098" y="47105"/>
                  </a:lnTo>
                  <a:lnTo>
                    <a:pt x="19021" y="45991"/>
                  </a:lnTo>
                  <a:lnTo>
                    <a:pt x="19066" y="46036"/>
                  </a:lnTo>
                  <a:lnTo>
                    <a:pt x="19112" y="46082"/>
                  </a:lnTo>
                  <a:lnTo>
                    <a:pt x="19169" y="46104"/>
                  </a:lnTo>
                  <a:lnTo>
                    <a:pt x="19294" y="46104"/>
                  </a:lnTo>
                  <a:lnTo>
                    <a:pt x="19351" y="46082"/>
                  </a:lnTo>
                  <a:lnTo>
                    <a:pt x="19396" y="46048"/>
                  </a:lnTo>
                  <a:lnTo>
                    <a:pt x="19430" y="46002"/>
                  </a:lnTo>
                  <a:lnTo>
                    <a:pt x="21398" y="47128"/>
                  </a:lnTo>
                  <a:lnTo>
                    <a:pt x="21387" y="47174"/>
                  </a:lnTo>
                  <a:lnTo>
                    <a:pt x="21387" y="47208"/>
                  </a:lnTo>
                  <a:lnTo>
                    <a:pt x="21387" y="47253"/>
                  </a:lnTo>
                  <a:lnTo>
                    <a:pt x="21398" y="47287"/>
                  </a:lnTo>
                  <a:lnTo>
                    <a:pt x="21409" y="47322"/>
                  </a:lnTo>
                  <a:lnTo>
                    <a:pt x="21432" y="47356"/>
                  </a:lnTo>
                  <a:lnTo>
                    <a:pt x="21500" y="47401"/>
                  </a:lnTo>
                  <a:lnTo>
                    <a:pt x="21535" y="47413"/>
                  </a:lnTo>
                  <a:lnTo>
                    <a:pt x="21569" y="47424"/>
                  </a:lnTo>
                  <a:lnTo>
                    <a:pt x="21569" y="49142"/>
                  </a:lnTo>
                  <a:lnTo>
                    <a:pt x="21614" y="49142"/>
                  </a:lnTo>
                  <a:lnTo>
                    <a:pt x="21614" y="47424"/>
                  </a:lnTo>
                  <a:lnTo>
                    <a:pt x="21660" y="47424"/>
                  </a:lnTo>
                  <a:lnTo>
                    <a:pt x="21694" y="47401"/>
                  </a:lnTo>
                  <a:lnTo>
                    <a:pt x="21728" y="47390"/>
                  </a:lnTo>
                  <a:lnTo>
                    <a:pt x="21762" y="47356"/>
                  </a:lnTo>
                  <a:lnTo>
                    <a:pt x="21785" y="47322"/>
                  </a:lnTo>
                  <a:lnTo>
                    <a:pt x="21808" y="47287"/>
                  </a:lnTo>
                  <a:lnTo>
                    <a:pt x="21819" y="47253"/>
                  </a:lnTo>
                  <a:lnTo>
                    <a:pt x="21819" y="47208"/>
                  </a:lnTo>
                  <a:lnTo>
                    <a:pt x="21819" y="47162"/>
                  </a:lnTo>
                  <a:lnTo>
                    <a:pt x="21808" y="47128"/>
                  </a:lnTo>
                  <a:lnTo>
                    <a:pt x="23764" y="45991"/>
                  </a:lnTo>
                  <a:lnTo>
                    <a:pt x="23798" y="46036"/>
                  </a:lnTo>
                  <a:lnTo>
                    <a:pt x="23855" y="46070"/>
                  </a:lnTo>
                  <a:lnTo>
                    <a:pt x="23912" y="46104"/>
                  </a:lnTo>
                  <a:lnTo>
                    <a:pt x="24026" y="46104"/>
                  </a:lnTo>
                  <a:lnTo>
                    <a:pt x="24071" y="46093"/>
                  </a:lnTo>
                  <a:lnTo>
                    <a:pt x="24105" y="46070"/>
                  </a:lnTo>
                  <a:lnTo>
                    <a:pt x="24140" y="46036"/>
                  </a:lnTo>
                  <a:lnTo>
                    <a:pt x="24174" y="46002"/>
                  </a:lnTo>
                  <a:lnTo>
                    <a:pt x="24196" y="45957"/>
                  </a:lnTo>
                  <a:lnTo>
                    <a:pt x="24208" y="45911"/>
                  </a:lnTo>
                  <a:lnTo>
                    <a:pt x="24219" y="45866"/>
                  </a:lnTo>
                  <a:lnTo>
                    <a:pt x="24208" y="45809"/>
                  </a:lnTo>
                  <a:lnTo>
                    <a:pt x="24196" y="45775"/>
                  </a:lnTo>
                  <a:lnTo>
                    <a:pt x="24174" y="45729"/>
                  </a:lnTo>
                  <a:lnTo>
                    <a:pt x="24151" y="45695"/>
                  </a:lnTo>
                  <a:lnTo>
                    <a:pt x="24117" y="45661"/>
                  </a:lnTo>
                  <a:lnTo>
                    <a:pt x="24071" y="45638"/>
                  </a:lnTo>
                  <a:lnTo>
                    <a:pt x="24037" y="45627"/>
                  </a:lnTo>
                  <a:lnTo>
                    <a:pt x="23992" y="45615"/>
                  </a:lnTo>
                  <a:lnTo>
                    <a:pt x="23992" y="43374"/>
                  </a:lnTo>
                  <a:lnTo>
                    <a:pt x="24037" y="43363"/>
                  </a:lnTo>
                  <a:lnTo>
                    <a:pt x="24083" y="43352"/>
                  </a:lnTo>
                  <a:lnTo>
                    <a:pt x="24128" y="43317"/>
                  </a:lnTo>
                  <a:lnTo>
                    <a:pt x="24162" y="43295"/>
                  </a:lnTo>
                  <a:lnTo>
                    <a:pt x="24196" y="43249"/>
                  </a:lnTo>
                  <a:lnTo>
                    <a:pt x="24219" y="43204"/>
                  </a:lnTo>
                  <a:lnTo>
                    <a:pt x="24231" y="43158"/>
                  </a:lnTo>
                  <a:lnTo>
                    <a:pt x="24242" y="43101"/>
                  </a:lnTo>
                  <a:lnTo>
                    <a:pt x="24231" y="43044"/>
                  </a:lnTo>
                  <a:lnTo>
                    <a:pt x="24219" y="42999"/>
                  </a:lnTo>
                  <a:lnTo>
                    <a:pt x="24196" y="42953"/>
                  </a:lnTo>
                  <a:lnTo>
                    <a:pt x="24162" y="42919"/>
                  </a:lnTo>
                  <a:lnTo>
                    <a:pt x="24117" y="42885"/>
                  </a:lnTo>
                  <a:lnTo>
                    <a:pt x="24071" y="42851"/>
                  </a:lnTo>
                  <a:lnTo>
                    <a:pt x="24026" y="42840"/>
                  </a:lnTo>
                  <a:lnTo>
                    <a:pt x="23901" y="42840"/>
                  </a:lnTo>
                  <a:lnTo>
                    <a:pt x="23844" y="42874"/>
                  </a:lnTo>
                  <a:lnTo>
                    <a:pt x="23787" y="42908"/>
                  </a:lnTo>
                  <a:lnTo>
                    <a:pt x="23741" y="42965"/>
                  </a:lnTo>
                  <a:lnTo>
                    <a:pt x="21762" y="41816"/>
                  </a:lnTo>
                  <a:lnTo>
                    <a:pt x="21785" y="41759"/>
                  </a:lnTo>
                  <a:lnTo>
                    <a:pt x="21762" y="41691"/>
                  </a:lnTo>
                  <a:lnTo>
                    <a:pt x="21728" y="41634"/>
                  </a:lnTo>
                  <a:lnTo>
                    <a:pt x="21682" y="41600"/>
                  </a:lnTo>
                  <a:lnTo>
                    <a:pt x="21614" y="41577"/>
                  </a:lnTo>
                  <a:lnTo>
                    <a:pt x="21614" y="39256"/>
                  </a:lnTo>
                  <a:lnTo>
                    <a:pt x="21671" y="39256"/>
                  </a:lnTo>
                  <a:lnTo>
                    <a:pt x="21717" y="39234"/>
                  </a:lnTo>
                  <a:lnTo>
                    <a:pt x="21751" y="39211"/>
                  </a:lnTo>
                  <a:lnTo>
                    <a:pt x="21796" y="39177"/>
                  </a:lnTo>
                  <a:lnTo>
                    <a:pt x="21819" y="39143"/>
                  </a:lnTo>
                  <a:lnTo>
                    <a:pt x="21842" y="39097"/>
                  </a:lnTo>
                  <a:lnTo>
                    <a:pt x="21864" y="39052"/>
                  </a:lnTo>
                  <a:lnTo>
                    <a:pt x="21864" y="38995"/>
                  </a:lnTo>
                  <a:lnTo>
                    <a:pt x="21864" y="38938"/>
                  </a:lnTo>
                  <a:lnTo>
                    <a:pt x="21842" y="38892"/>
                  </a:lnTo>
                  <a:lnTo>
                    <a:pt x="23832" y="37744"/>
                  </a:lnTo>
                  <a:lnTo>
                    <a:pt x="23855" y="37778"/>
                  </a:lnTo>
                  <a:lnTo>
                    <a:pt x="23889" y="37800"/>
                  </a:lnTo>
                  <a:lnTo>
                    <a:pt x="23923" y="37812"/>
                  </a:lnTo>
                  <a:lnTo>
                    <a:pt x="23969" y="37823"/>
                  </a:lnTo>
                  <a:lnTo>
                    <a:pt x="24014" y="37812"/>
                  </a:lnTo>
                  <a:lnTo>
                    <a:pt x="24049" y="37800"/>
                  </a:lnTo>
                  <a:lnTo>
                    <a:pt x="24083" y="37778"/>
                  </a:lnTo>
                  <a:lnTo>
                    <a:pt x="24105" y="37744"/>
                  </a:lnTo>
                  <a:lnTo>
                    <a:pt x="26096" y="38892"/>
                  </a:lnTo>
                  <a:lnTo>
                    <a:pt x="26085" y="38949"/>
                  </a:lnTo>
                  <a:lnTo>
                    <a:pt x="26073" y="38995"/>
                  </a:lnTo>
                  <a:lnTo>
                    <a:pt x="26073" y="39052"/>
                  </a:lnTo>
                  <a:lnTo>
                    <a:pt x="26096" y="39097"/>
                  </a:lnTo>
                  <a:lnTo>
                    <a:pt x="26119" y="39143"/>
                  </a:lnTo>
                  <a:lnTo>
                    <a:pt x="26142" y="39177"/>
                  </a:lnTo>
                  <a:lnTo>
                    <a:pt x="26176" y="39211"/>
                  </a:lnTo>
                  <a:lnTo>
                    <a:pt x="26221" y="39234"/>
                  </a:lnTo>
                  <a:lnTo>
                    <a:pt x="26267" y="39256"/>
                  </a:lnTo>
                  <a:lnTo>
                    <a:pt x="26312" y="39268"/>
                  </a:lnTo>
                  <a:lnTo>
                    <a:pt x="26312" y="41554"/>
                  </a:lnTo>
                  <a:lnTo>
                    <a:pt x="26244" y="41577"/>
                  </a:lnTo>
                  <a:lnTo>
                    <a:pt x="26187" y="41623"/>
                  </a:lnTo>
                  <a:lnTo>
                    <a:pt x="26153" y="41679"/>
                  </a:lnTo>
                  <a:lnTo>
                    <a:pt x="26142" y="41714"/>
                  </a:lnTo>
                  <a:lnTo>
                    <a:pt x="26130" y="41759"/>
                  </a:lnTo>
                  <a:lnTo>
                    <a:pt x="26142" y="41793"/>
                  </a:lnTo>
                  <a:lnTo>
                    <a:pt x="26153" y="41839"/>
                  </a:lnTo>
                  <a:lnTo>
                    <a:pt x="26176" y="41873"/>
                  </a:lnTo>
                  <a:lnTo>
                    <a:pt x="26199" y="41907"/>
                  </a:lnTo>
                  <a:lnTo>
                    <a:pt x="26221" y="41930"/>
                  </a:lnTo>
                  <a:lnTo>
                    <a:pt x="26267" y="41941"/>
                  </a:lnTo>
                  <a:lnTo>
                    <a:pt x="26301" y="41952"/>
                  </a:lnTo>
                  <a:lnTo>
                    <a:pt x="26346" y="41964"/>
                  </a:lnTo>
                  <a:lnTo>
                    <a:pt x="26392" y="41952"/>
                  </a:lnTo>
                  <a:lnTo>
                    <a:pt x="26437" y="41941"/>
                  </a:lnTo>
                  <a:lnTo>
                    <a:pt x="26483" y="41907"/>
                  </a:lnTo>
                  <a:lnTo>
                    <a:pt x="26506" y="41873"/>
                  </a:lnTo>
                  <a:lnTo>
                    <a:pt x="28519" y="43033"/>
                  </a:lnTo>
                  <a:lnTo>
                    <a:pt x="28508" y="43067"/>
                  </a:lnTo>
                  <a:lnTo>
                    <a:pt x="28508" y="43101"/>
                  </a:lnTo>
                  <a:lnTo>
                    <a:pt x="28508" y="43147"/>
                  </a:lnTo>
                  <a:lnTo>
                    <a:pt x="28519" y="43181"/>
                  </a:lnTo>
                  <a:lnTo>
                    <a:pt x="28553" y="43238"/>
                  </a:lnTo>
                  <a:lnTo>
                    <a:pt x="28610" y="43283"/>
                  </a:lnTo>
                  <a:lnTo>
                    <a:pt x="28678" y="43306"/>
                  </a:lnTo>
                  <a:lnTo>
                    <a:pt x="28678" y="45615"/>
                  </a:lnTo>
                  <a:lnTo>
                    <a:pt x="28633" y="45627"/>
                  </a:lnTo>
                  <a:lnTo>
                    <a:pt x="28599" y="45649"/>
                  </a:lnTo>
                  <a:lnTo>
                    <a:pt x="28565" y="45672"/>
                  </a:lnTo>
                  <a:lnTo>
                    <a:pt x="28530" y="45695"/>
                  </a:lnTo>
                  <a:lnTo>
                    <a:pt x="28508" y="45729"/>
                  </a:lnTo>
                  <a:lnTo>
                    <a:pt x="28485" y="45775"/>
                  </a:lnTo>
                  <a:lnTo>
                    <a:pt x="28474" y="45820"/>
                  </a:lnTo>
                  <a:lnTo>
                    <a:pt x="28462" y="45866"/>
                  </a:lnTo>
                  <a:lnTo>
                    <a:pt x="28474" y="45911"/>
                  </a:lnTo>
                  <a:lnTo>
                    <a:pt x="28485" y="45957"/>
                  </a:lnTo>
                  <a:lnTo>
                    <a:pt x="28508" y="46002"/>
                  </a:lnTo>
                  <a:lnTo>
                    <a:pt x="28542" y="46036"/>
                  </a:lnTo>
                  <a:lnTo>
                    <a:pt x="28576" y="46070"/>
                  </a:lnTo>
                  <a:lnTo>
                    <a:pt x="28621" y="46093"/>
                  </a:lnTo>
                  <a:lnTo>
                    <a:pt x="28667" y="46104"/>
                  </a:lnTo>
                  <a:lnTo>
                    <a:pt x="28769" y="46104"/>
                  </a:lnTo>
                  <a:lnTo>
                    <a:pt x="28826" y="46082"/>
                  </a:lnTo>
                  <a:lnTo>
                    <a:pt x="28872" y="46048"/>
                  </a:lnTo>
                  <a:lnTo>
                    <a:pt x="28917" y="46002"/>
                  </a:lnTo>
                  <a:lnTo>
                    <a:pt x="30908" y="47151"/>
                  </a:lnTo>
                  <a:lnTo>
                    <a:pt x="30897" y="47208"/>
                  </a:lnTo>
                  <a:lnTo>
                    <a:pt x="30897" y="47242"/>
                  </a:lnTo>
                  <a:lnTo>
                    <a:pt x="30908" y="47287"/>
                  </a:lnTo>
                  <a:lnTo>
                    <a:pt x="30919" y="47310"/>
                  </a:lnTo>
                  <a:lnTo>
                    <a:pt x="30942" y="47344"/>
                  </a:lnTo>
                  <a:lnTo>
                    <a:pt x="30976" y="47367"/>
                  </a:lnTo>
                  <a:lnTo>
                    <a:pt x="31010" y="47378"/>
                  </a:lnTo>
                  <a:lnTo>
                    <a:pt x="31044" y="47390"/>
                  </a:lnTo>
                  <a:lnTo>
                    <a:pt x="31079" y="47401"/>
                  </a:lnTo>
                  <a:lnTo>
                    <a:pt x="31124" y="47390"/>
                  </a:lnTo>
                  <a:lnTo>
                    <a:pt x="31158" y="47378"/>
                  </a:lnTo>
                  <a:lnTo>
                    <a:pt x="31192" y="47367"/>
                  </a:lnTo>
                  <a:lnTo>
                    <a:pt x="31215" y="47344"/>
                  </a:lnTo>
                  <a:lnTo>
                    <a:pt x="31238" y="47310"/>
                  </a:lnTo>
                  <a:lnTo>
                    <a:pt x="31261" y="47287"/>
                  </a:lnTo>
                  <a:lnTo>
                    <a:pt x="31272" y="47242"/>
                  </a:lnTo>
                  <a:lnTo>
                    <a:pt x="31272" y="47208"/>
                  </a:lnTo>
                  <a:lnTo>
                    <a:pt x="31272" y="47174"/>
                  </a:lnTo>
                  <a:lnTo>
                    <a:pt x="31261" y="47140"/>
                  </a:lnTo>
                  <a:lnTo>
                    <a:pt x="33285" y="45968"/>
                  </a:lnTo>
                  <a:lnTo>
                    <a:pt x="33320" y="46002"/>
                  </a:lnTo>
                  <a:lnTo>
                    <a:pt x="33354" y="46036"/>
                  </a:lnTo>
                  <a:lnTo>
                    <a:pt x="33399" y="46059"/>
                  </a:lnTo>
                  <a:lnTo>
                    <a:pt x="33490" y="46059"/>
                  </a:lnTo>
                  <a:lnTo>
                    <a:pt x="33524" y="46048"/>
                  </a:lnTo>
                  <a:lnTo>
                    <a:pt x="33558" y="46025"/>
                  </a:lnTo>
                  <a:lnTo>
                    <a:pt x="33593" y="46002"/>
                  </a:lnTo>
                  <a:lnTo>
                    <a:pt x="33615" y="45968"/>
                  </a:lnTo>
                  <a:lnTo>
                    <a:pt x="33638" y="45934"/>
                  </a:lnTo>
                  <a:lnTo>
                    <a:pt x="33649" y="45900"/>
                  </a:lnTo>
                  <a:lnTo>
                    <a:pt x="33649" y="45866"/>
                  </a:lnTo>
                  <a:lnTo>
                    <a:pt x="33649" y="45820"/>
                  </a:lnTo>
                  <a:lnTo>
                    <a:pt x="33638" y="45786"/>
                  </a:lnTo>
                  <a:lnTo>
                    <a:pt x="33593" y="45729"/>
                  </a:lnTo>
                  <a:lnTo>
                    <a:pt x="33536" y="45684"/>
                  </a:lnTo>
                  <a:lnTo>
                    <a:pt x="33502" y="45672"/>
                  </a:lnTo>
                  <a:lnTo>
                    <a:pt x="33467" y="45661"/>
                  </a:lnTo>
                  <a:lnTo>
                    <a:pt x="33467" y="43306"/>
                  </a:lnTo>
                  <a:lnTo>
                    <a:pt x="33502" y="43306"/>
                  </a:lnTo>
                  <a:lnTo>
                    <a:pt x="33547" y="43295"/>
                  </a:lnTo>
                  <a:lnTo>
                    <a:pt x="33581" y="43272"/>
                  </a:lnTo>
                  <a:lnTo>
                    <a:pt x="33604" y="43249"/>
                  </a:lnTo>
                  <a:lnTo>
                    <a:pt x="33627" y="43215"/>
                  </a:lnTo>
                  <a:lnTo>
                    <a:pt x="33649" y="43181"/>
                  </a:lnTo>
                  <a:lnTo>
                    <a:pt x="33661" y="43147"/>
                  </a:lnTo>
                  <a:lnTo>
                    <a:pt x="33661" y="43101"/>
                  </a:lnTo>
                  <a:lnTo>
                    <a:pt x="33661" y="43067"/>
                  </a:lnTo>
                  <a:lnTo>
                    <a:pt x="33649" y="43022"/>
                  </a:lnTo>
                  <a:lnTo>
                    <a:pt x="35651" y="41873"/>
                  </a:lnTo>
                  <a:lnTo>
                    <a:pt x="35686" y="41907"/>
                  </a:lnTo>
                  <a:lnTo>
                    <a:pt x="35720" y="41941"/>
                  </a:lnTo>
                  <a:lnTo>
                    <a:pt x="35765" y="41952"/>
                  </a:lnTo>
                  <a:lnTo>
                    <a:pt x="35822" y="41964"/>
                  </a:lnTo>
                  <a:lnTo>
                    <a:pt x="35868" y="41952"/>
                  </a:lnTo>
                  <a:lnTo>
                    <a:pt x="35902" y="41941"/>
                  </a:lnTo>
                  <a:lnTo>
                    <a:pt x="35936" y="41930"/>
                  </a:lnTo>
                  <a:lnTo>
                    <a:pt x="35970" y="41907"/>
                  </a:lnTo>
                  <a:lnTo>
                    <a:pt x="35993" y="41873"/>
                  </a:lnTo>
                  <a:lnTo>
                    <a:pt x="36015" y="41839"/>
                  </a:lnTo>
                  <a:lnTo>
                    <a:pt x="36027" y="41793"/>
                  </a:lnTo>
                  <a:lnTo>
                    <a:pt x="36027" y="41759"/>
                  </a:lnTo>
                  <a:lnTo>
                    <a:pt x="36027" y="41714"/>
                  </a:lnTo>
                  <a:lnTo>
                    <a:pt x="36015" y="41679"/>
                  </a:lnTo>
                  <a:lnTo>
                    <a:pt x="35993" y="41645"/>
                  </a:lnTo>
                  <a:lnTo>
                    <a:pt x="35970" y="41611"/>
                  </a:lnTo>
                  <a:lnTo>
                    <a:pt x="35947" y="41588"/>
                  </a:lnTo>
                  <a:lnTo>
                    <a:pt x="35913" y="41577"/>
                  </a:lnTo>
                  <a:lnTo>
                    <a:pt x="35879" y="41554"/>
                  </a:lnTo>
                  <a:lnTo>
                    <a:pt x="35833" y="41554"/>
                  </a:lnTo>
                  <a:lnTo>
                    <a:pt x="35833" y="39245"/>
                  </a:lnTo>
                  <a:lnTo>
                    <a:pt x="35879" y="39234"/>
                  </a:lnTo>
                  <a:lnTo>
                    <a:pt x="35924" y="39222"/>
                  </a:lnTo>
                  <a:lnTo>
                    <a:pt x="35970" y="39188"/>
                  </a:lnTo>
                  <a:lnTo>
                    <a:pt x="36004" y="39165"/>
                  </a:lnTo>
                  <a:lnTo>
                    <a:pt x="36027" y="39131"/>
                  </a:lnTo>
                  <a:lnTo>
                    <a:pt x="36050" y="39086"/>
                  </a:lnTo>
                  <a:lnTo>
                    <a:pt x="36061" y="39040"/>
                  </a:lnTo>
                  <a:lnTo>
                    <a:pt x="36061" y="38995"/>
                  </a:lnTo>
                  <a:lnTo>
                    <a:pt x="36061" y="38949"/>
                  </a:lnTo>
                  <a:lnTo>
                    <a:pt x="36050" y="38904"/>
                  </a:lnTo>
                  <a:lnTo>
                    <a:pt x="38006" y="37766"/>
                  </a:lnTo>
                  <a:lnTo>
                    <a:pt x="38040" y="37812"/>
                  </a:lnTo>
                  <a:lnTo>
                    <a:pt x="38086" y="37846"/>
                  </a:lnTo>
                  <a:lnTo>
                    <a:pt x="38131" y="37857"/>
                  </a:lnTo>
                  <a:lnTo>
                    <a:pt x="38188" y="37869"/>
                  </a:lnTo>
                  <a:lnTo>
                    <a:pt x="38245" y="37857"/>
                  </a:lnTo>
                  <a:lnTo>
                    <a:pt x="38291" y="37846"/>
                  </a:lnTo>
                  <a:lnTo>
                    <a:pt x="38336" y="37812"/>
                  </a:lnTo>
                  <a:lnTo>
                    <a:pt x="38370" y="37778"/>
                  </a:lnTo>
                  <a:lnTo>
                    <a:pt x="40395" y="38938"/>
                  </a:lnTo>
                  <a:lnTo>
                    <a:pt x="40384" y="38995"/>
                  </a:lnTo>
                  <a:lnTo>
                    <a:pt x="40384" y="39029"/>
                  </a:lnTo>
                  <a:lnTo>
                    <a:pt x="40395" y="39063"/>
                  </a:lnTo>
                  <a:lnTo>
                    <a:pt x="40441" y="39120"/>
                  </a:lnTo>
                  <a:lnTo>
                    <a:pt x="40497" y="39165"/>
                  </a:lnTo>
                  <a:lnTo>
                    <a:pt x="40532" y="39165"/>
                  </a:lnTo>
                  <a:lnTo>
                    <a:pt x="40566" y="39177"/>
                  </a:lnTo>
                  <a:lnTo>
                    <a:pt x="40600" y="39165"/>
                  </a:lnTo>
                  <a:lnTo>
                    <a:pt x="40634" y="39165"/>
                  </a:lnTo>
                  <a:lnTo>
                    <a:pt x="40691" y="39120"/>
                  </a:lnTo>
                  <a:lnTo>
                    <a:pt x="40725" y="39063"/>
                  </a:lnTo>
                  <a:lnTo>
                    <a:pt x="40736" y="39029"/>
                  </a:lnTo>
                  <a:lnTo>
                    <a:pt x="40736" y="38995"/>
                  </a:lnTo>
                  <a:lnTo>
                    <a:pt x="40725" y="38938"/>
                  </a:lnTo>
                  <a:lnTo>
                    <a:pt x="42750" y="37766"/>
                  </a:lnTo>
                  <a:lnTo>
                    <a:pt x="42784" y="37800"/>
                  </a:lnTo>
                  <a:lnTo>
                    <a:pt x="42829" y="37835"/>
                  </a:lnTo>
                  <a:lnTo>
                    <a:pt x="42875" y="37857"/>
                  </a:lnTo>
                  <a:lnTo>
                    <a:pt x="42977" y="37857"/>
                  </a:lnTo>
                  <a:lnTo>
                    <a:pt x="43011" y="37846"/>
                  </a:lnTo>
                  <a:lnTo>
                    <a:pt x="43045" y="37823"/>
                  </a:lnTo>
                  <a:lnTo>
                    <a:pt x="43080" y="37800"/>
                  </a:lnTo>
                  <a:lnTo>
                    <a:pt x="43102" y="37766"/>
                  </a:lnTo>
                  <a:lnTo>
                    <a:pt x="43125" y="37732"/>
                  </a:lnTo>
                  <a:lnTo>
                    <a:pt x="43136" y="37698"/>
                  </a:lnTo>
                  <a:lnTo>
                    <a:pt x="43136" y="37652"/>
                  </a:lnTo>
                  <a:lnTo>
                    <a:pt x="43136" y="37607"/>
                  </a:lnTo>
                  <a:lnTo>
                    <a:pt x="43125" y="37573"/>
                  </a:lnTo>
                  <a:lnTo>
                    <a:pt x="43114" y="37539"/>
                  </a:lnTo>
                  <a:lnTo>
                    <a:pt x="43091" y="37505"/>
                  </a:lnTo>
                  <a:lnTo>
                    <a:pt x="43057" y="37482"/>
                  </a:lnTo>
                  <a:lnTo>
                    <a:pt x="43023" y="37459"/>
                  </a:lnTo>
                  <a:lnTo>
                    <a:pt x="42989" y="37448"/>
                  </a:lnTo>
                  <a:lnTo>
                    <a:pt x="42954" y="37448"/>
                  </a:lnTo>
                  <a:lnTo>
                    <a:pt x="42954" y="35104"/>
                  </a:lnTo>
                  <a:lnTo>
                    <a:pt x="42989" y="35093"/>
                  </a:lnTo>
                  <a:lnTo>
                    <a:pt x="43023" y="35082"/>
                  </a:lnTo>
                  <a:lnTo>
                    <a:pt x="43057" y="35059"/>
                  </a:lnTo>
                  <a:lnTo>
                    <a:pt x="43091" y="35036"/>
                  </a:lnTo>
                  <a:lnTo>
                    <a:pt x="43114" y="35002"/>
                  </a:lnTo>
                  <a:lnTo>
                    <a:pt x="43125" y="34968"/>
                  </a:lnTo>
                  <a:lnTo>
                    <a:pt x="43136" y="34934"/>
                  </a:lnTo>
                  <a:lnTo>
                    <a:pt x="43148" y="34900"/>
                  </a:lnTo>
                  <a:lnTo>
                    <a:pt x="43136" y="34854"/>
                  </a:lnTo>
                  <a:lnTo>
                    <a:pt x="43125" y="34809"/>
                  </a:lnTo>
                  <a:lnTo>
                    <a:pt x="43114" y="34775"/>
                  </a:lnTo>
                  <a:lnTo>
                    <a:pt x="43080" y="34740"/>
                  </a:lnTo>
                  <a:lnTo>
                    <a:pt x="43045" y="34718"/>
                  </a:lnTo>
                  <a:lnTo>
                    <a:pt x="43011" y="34695"/>
                  </a:lnTo>
                  <a:lnTo>
                    <a:pt x="42977" y="34684"/>
                  </a:lnTo>
                  <a:lnTo>
                    <a:pt x="42875" y="34684"/>
                  </a:lnTo>
                  <a:lnTo>
                    <a:pt x="42829" y="34706"/>
                  </a:lnTo>
                  <a:lnTo>
                    <a:pt x="42784" y="34740"/>
                  </a:lnTo>
                  <a:lnTo>
                    <a:pt x="42750" y="34775"/>
                  </a:lnTo>
                  <a:lnTo>
                    <a:pt x="40725" y="33603"/>
                  </a:lnTo>
                  <a:lnTo>
                    <a:pt x="40736" y="33546"/>
                  </a:lnTo>
                  <a:lnTo>
                    <a:pt x="40736" y="33512"/>
                  </a:lnTo>
                  <a:lnTo>
                    <a:pt x="40725" y="33478"/>
                  </a:lnTo>
                  <a:lnTo>
                    <a:pt x="40679" y="33421"/>
                  </a:lnTo>
                  <a:lnTo>
                    <a:pt x="40634" y="33387"/>
                  </a:lnTo>
                  <a:lnTo>
                    <a:pt x="40600" y="33375"/>
                  </a:lnTo>
                  <a:lnTo>
                    <a:pt x="40532" y="33375"/>
                  </a:lnTo>
                  <a:lnTo>
                    <a:pt x="40497" y="33387"/>
                  </a:lnTo>
                  <a:lnTo>
                    <a:pt x="40441" y="33421"/>
                  </a:lnTo>
                  <a:lnTo>
                    <a:pt x="40406" y="33478"/>
                  </a:lnTo>
                  <a:lnTo>
                    <a:pt x="40395" y="33512"/>
                  </a:lnTo>
                  <a:lnTo>
                    <a:pt x="40384" y="33546"/>
                  </a:lnTo>
                  <a:lnTo>
                    <a:pt x="40395" y="33603"/>
                  </a:lnTo>
                  <a:lnTo>
                    <a:pt x="38347" y="34775"/>
                  </a:lnTo>
                  <a:lnTo>
                    <a:pt x="38325" y="34740"/>
                  </a:lnTo>
                  <a:lnTo>
                    <a:pt x="38279" y="34718"/>
                  </a:lnTo>
                  <a:lnTo>
                    <a:pt x="38245" y="34706"/>
                  </a:lnTo>
                  <a:lnTo>
                    <a:pt x="38188" y="34695"/>
                  </a:lnTo>
                  <a:lnTo>
                    <a:pt x="38143" y="34706"/>
                  </a:lnTo>
                  <a:lnTo>
                    <a:pt x="38097" y="34718"/>
                  </a:lnTo>
                  <a:lnTo>
                    <a:pt x="38063" y="34752"/>
                  </a:lnTo>
                  <a:lnTo>
                    <a:pt x="38029" y="34786"/>
                  </a:lnTo>
                  <a:lnTo>
                    <a:pt x="36038" y="33637"/>
                  </a:lnTo>
                  <a:lnTo>
                    <a:pt x="36061" y="33591"/>
                  </a:lnTo>
                  <a:lnTo>
                    <a:pt x="36061" y="33546"/>
                  </a:lnTo>
                  <a:lnTo>
                    <a:pt x="36061" y="33500"/>
                  </a:lnTo>
                  <a:lnTo>
                    <a:pt x="36038" y="33455"/>
                  </a:lnTo>
                  <a:lnTo>
                    <a:pt x="36015" y="33409"/>
                  </a:lnTo>
                  <a:lnTo>
                    <a:pt x="35993" y="33375"/>
                  </a:lnTo>
                  <a:lnTo>
                    <a:pt x="35959" y="33353"/>
                  </a:lnTo>
                  <a:lnTo>
                    <a:pt x="35913" y="33330"/>
                  </a:lnTo>
                  <a:lnTo>
                    <a:pt x="35868" y="33307"/>
                  </a:lnTo>
                  <a:lnTo>
                    <a:pt x="35777" y="33307"/>
                  </a:lnTo>
                  <a:lnTo>
                    <a:pt x="35731" y="33330"/>
                  </a:lnTo>
                  <a:lnTo>
                    <a:pt x="35686" y="33353"/>
                  </a:lnTo>
                  <a:lnTo>
                    <a:pt x="35651" y="33375"/>
                  </a:lnTo>
                  <a:lnTo>
                    <a:pt x="35629" y="33409"/>
                  </a:lnTo>
                  <a:lnTo>
                    <a:pt x="35606" y="33455"/>
                  </a:lnTo>
                  <a:lnTo>
                    <a:pt x="35583" y="33500"/>
                  </a:lnTo>
                  <a:lnTo>
                    <a:pt x="35583" y="33546"/>
                  </a:lnTo>
                  <a:lnTo>
                    <a:pt x="35583" y="33591"/>
                  </a:lnTo>
                  <a:lnTo>
                    <a:pt x="35595" y="33637"/>
                  </a:lnTo>
                  <a:lnTo>
                    <a:pt x="33615" y="34775"/>
                  </a:lnTo>
                  <a:lnTo>
                    <a:pt x="33581" y="34740"/>
                  </a:lnTo>
                  <a:lnTo>
                    <a:pt x="33547" y="34718"/>
                  </a:lnTo>
                  <a:lnTo>
                    <a:pt x="33502" y="34695"/>
                  </a:lnTo>
                  <a:lnTo>
                    <a:pt x="33411" y="34695"/>
                  </a:lnTo>
                  <a:lnTo>
                    <a:pt x="33376" y="34706"/>
                  </a:lnTo>
                  <a:lnTo>
                    <a:pt x="33342" y="34729"/>
                  </a:lnTo>
                  <a:lnTo>
                    <a:pt x="33308" y="34752"/>
                  </a:lnTo>
                  <a:lnTo>
                    <a:pt x="33285" y="34786"/>
                  </a:lnTo>
                  <a:lnTo>
                    <a:pt x="33263" y="34820"/>
                  </a:lnTo>
                  <a:lnTo>
                    <a:pt x="33251" y="34854"/>
                  </a:lnTo>
                  <a:lnTo>
                    <a:pt x="33251" y="34900"/>
                  </a:lnTo>
                  <a:lnTo>
                    <a:pt x="33263" y="34968"/>
                  </a:lnTo>
                  <a:lnTo>
                    <a:pt x="33297" y="35025"/>
                  </a:lnTo>
                  <a:lnTo>
                    <a:pt x="33354" y="35070"/>
                  </a:lnTo>
                  <a:lnTo>
                    <a:pt x="33422" y="35093"/>
                  </a:lnTo>
                  <a:lnTo>
                    <a:pt x="33422" y="37448"/>
                  </a:lnTo>
                  <a:lnTo>
                    <a:pt x="33388" y="37448"/>
                  </a:lnTo>
                  <a:lnTo>
                    <a:pt x="33354" y="37470"/>
                  </a:lnTo>
                  <a:lnTo>
                    <a:pt x="33297" y="37516"/>
                  </a:lnTo>
                  <a:lnTo>
                    <a:pt x="33251" y="37573"/>
                  </a:lnTo>
                  <a:lnTo>
                    <a:pt x="33240" y="37607"/>
                  </a:lnTo>
                  <a:lnTo>
                    <a:pt x="33240" y="37652"/>
                  </a:lnTo>
                  <a:lnTo>
                    <a:pt x="33240" y="37687"/>
                  </a:lnTo>
                  <a:lnTo>
                    <a:pt x="33251" y="37721"/>
                  </a:lnTo>
                  <a:lnTo>
                    <a:pt x="31272" y="38870"/>
                  </a:lnTo>
                  <a:lnTo>
                    <a:pt x="31238" y="38824"/>
                  </a:lnTo>
                  <a:lnTo>
                    <a:pt x="31192" y="38801"/>
                  </a:lnTo>
                  <a:lnTo>
                    <a:pt x="31135" y="38779"/>
                  </a:lnTo>
                  <a:lnTo>
                    <a:pt x="31079" y="38767"/>
                  </a:lnTo>
                  <a:lnTo>
                    <a:pt x="31022" y="38779"/>
                  </a:lnTo>
                  <a:lnTo>
                    <a:pt x="30976" y="38801"/>
                  </a:lnTo>
                  <a:lnTo>
                    <a:pt x="30931" y="38836"/>
                  </a:lnTo>
                  <a:lnTo>
                    <a:pt x="30897" y="38870"/>
                  </a:lnTo>
                  <a:lnTo>
                    <a:pt x="28940" y="37744"/>
                  </a:lnTo>
                  <a:lnTo>
                    <a:pt x="28951" y="37698"/>
                  </a:lnTo>
                  <a:lnTo>
                    <a:pt x="28963" y="37652"/>
                  </a:lnTo>
                  <a:lnTo>
                    <a:pt x="28951" y="37607"/>
                  </a:lnTo>
                  <a:lnTo>
                    <a:pt x="28940" y="37561"/>
                  </a:lnTo>
                  <a:lnTo>
                    <a:pt x="28917" y="37516"/>
                  </a:lnTo>
                  <a:lnTo>
                    <a:pt x="28894" y="37482"/>
                  </a:lnTo>
                  <a:lnTo>
                    <a:pt x="28860" y="37448"/>
                  </a:lnTo>
                  <a:lnTo>
                    <a:pt x="28815" y="37425"/>
                  </a:lnTo>
                  <a:lnTo>
                    <a:pt x="28769" y="37414"/>
                  </a:lnTo>
                  <a:lnTo>
                    <a:pt x="28724" y="37402"/>
                  </a:lnTo>
                  <a:lnTo>
                    <a:pt x="28724" y="35093"/>
                  </a:lnTo>
                  <a:lnTo>
                    <a:pt x="28769" y="35093"/>
                  </a:lnTo>
                  <a:lnTo>
                    <a:pt x="28803" y="35070"/>
                  </a:lnTo>
                  <a:lnTo>
                    <a:pt x="28860" y="35036"/>
                  </a:lnTo>
                  <a:lnTo>
                    <a:pt x="28883" y="35002"/>
                  </a:lnTo>
                  <a:lnTo>
                    <a:pt x="28894" y="34968"/>
                  </a:lnTo>
                  <a:lnTo>
                    <a:pt x="28906" y="34934"/>
                  </a:lnTo>
                  <a:lnTo>
                    <a:pt x="28917" y="34900"/>
                  </a:lnTo>
                  <a:lnTo>
                    <a:pt x="28906" y="34854"/>
                  </a:lnTo>
                  <a:lnTo>
                    <a:pt x="28894" y="34820"/>
                  </a:lnTo>
                  <a:lnTo>
                    <a:pt x="30897" y="33660"/>
                  </a:lnTo>
                  <a:lnTo>
                    <a:pt x="30931" y="33705"/>
                  </a:lnTo>
                  <a:lnTo>
                    <a:pt x="30976" y="33739"/>
                  </a:lnTo>
                  <a:lnTo>
                    <a:pt x="31022" y="33762"/>
                  </a:lnTo>
                  <a:lnTo>
                    <a:pt x="31079" y="33773"/>
                  </a:lnTo>
                  <a:lnTo>
                    <a:pt x="31124" y="33762"/>
                  </a:lnTo>
                  <a:lnTo>
                    <a:pt x="31170" y="33751"/>
                  </a:lnTo>
                  <a:lnTo>
                    <a:pt x="31204" y="33728"/>
                  </a:lnTo>
                  <a:lnTo>
                    <a:pt x="31238" y="33705"/>
                  </a:lnTo>
                  <a:lnTo>
                    <a:pt x="31272" y="33671"/>
                  </a:lnTo>
                  <a:lnTo>
                    <a:pt x="31283" y="33637"/>
                  </a:lnTo>
                  <a:lnTo>
                    <a:pt x="31306" y="33591"/>
                  </a:lnTo>
                  <a:lnTo>
                    <a:pt x="31306" y="33546"/>
                  </a:lnTo>
                  <a:lnTo>
                    <a:pt x="31306" y="33500"/>
                  </a:lnTo>
                  <a:lnTo>
                    <a:pt x="31283" y="33466"/>
                  </a:lnTo>
                  <a:lnTo>
                    <a:pt x="31272" y="33421"/>
                  </a:lnTo>
                  <a:lnTo>
                    <a:pt x="31249" y="33398"/>
                  </a:lnTo>
                  <a:lnTo>
                    <a:pt x="31215" y="33364"/>
                  </a:lnTo>
                  <a:lnTo>
                    <a:pt x="31181" y="33341"/>
                  </a:lnTo>
                  <a:lnTo>
                    <a:pt x="31135" y="33330"/>
                  </a:lnTo>
                  <a:lnTo>
                    <a:pt x="31101" y="33318"/>
                  </a:lnTo>
                  <a:lnTo>
                    <a:pt x="31101" y="31055"/>
                  </a:lnTo>
                  <a:lnTo>
                    <a:pt x="31147" y="31055"/>
                  </a:lnTo>
                  <a:lnTo>
                    <a:pt x="31192" y="31032"/>
                  </a:lnTo>
                  <a:lnTo>
                    <a:pt x="31238" y="31009"/>
                  </a:lnTo>
                  <a:lnTo>
                    <a:pt x="31283" y="30975"/>
                  </a:lnTo>
                  <a:lnTo>
                    <a:pt x="31306" y="30930"/>
                  </a:lnTo>
                  <a:lnTo>
                    <a:pt x="31329" y="30884"/>
                  </a:lnTo>
                  <a:lnTo>
                    <a:pt x="31352" y="30839"/>
                  </a:lnTo>
                  <a:lnTo>
                    <a:pt x="31352" y="30793"/>
                  </a:lnTo>
                  <a:lnTo>
                    <a:pt x="31340" y="30725"/>
                  </a:lnTo>
                  <a:lnTo>
                    <a:pt x="31329" y="30679"/>
                  </a:lnTo>
                  <a:lnTo>
                    <a:pt x="33240" y="29565"/>
                  </a:lnTo>
                  <a:lnTo>
                    <a:pt x="33285" y="29621"/>
                  </a:lnTo>
                  <a:lnTo>
                    <a:pt x="33331" y="29656"/>
                  </a:lnTo>
                  <a:lnTo>
                    <a:pt x="33388" y="29678"/>
                  </a:lnTo>
                  <a:lnTo>
                    <a:pt x="33456" y="29690"/>
                  </a:lnTo>
                  <a:lnTo>
                    <a:pt x="33502" y="29678"/>
                  </a:lnTo>
                  <a:lnTo>
                    <a:pt x="33547" y="29667"/>
                  </a:lnTo>
                  <a:lnTo>
                    <a:pt x="33593" y="29644"/>
                  </a:lnTo>
                  <a:lnTo>
                    <a:pt x="33627" y="29610"/>
                  </a:lnTo>
                  <a:lnTo>
                    <a:pt x="33649" y="29576"/>
                  </a:lnTo>
                  <a:lnTo>
                    <a:pt x="33672" y="29542"/>
                  </a:lnTo>
                  <a:lnTo>
                    <a:pt x="33695" y="29485"/>
                  </a:lnTo>
                  <a:lnTo>
                    <a:pt x="33695" y="29439"/>
                  </a:lnTo>
                  <a:lnTo>
                    <a:pt x="33695" y="29394"/>
                  </a:lnTo>
                  <a:lnTo>
                    <a:pt x="33684" y="29348"/>
                  </a:lnTo>
                  <a:lnTo>
                    <a:pt x="33661" y="29314"/>
                  </a:lnTo>
                  <a:lnTo>
                    <a:pt x="33627" y="29269"/>
                  </a:lnTo>
                  <a:lnTo>
                    <a:pt x="33593" y="29246"/>
                  </a:lnTo>
                  <a:lnTo>
                    <a:pt x="33558" y="29223"/>
                  </a:lnTo>
                  <a:lnTo>
                    <a:pt x="33513" y="29201"/>
                  </a:lnTo>
                  <a:lnTo>
                    <a:pt x="33467" y="29201"/>
                  </a:lnTo>
                  <a:lnTo>
                    <a:pt x="33467" y="26937"/>
                  </a:lnTo>
                  <a:lnTo>
                    <a:pt x="33513" y="26926"/>
                  </a:lnTo>
                  <a:lnTo>
                    <a:pt x="33558" y="26914"/>
                  </a:lnTo>
                  <a:lnTo>
                    <a:pt x="33604" y="26891"/>
                  </a:lnTo>
                  <a:lnTo>
                    <a:pt x="33638" y="26857"/>
                  </a:lnTo>
                  <a:lnTo>
                    <a:pt x="33661" y="26823"/>
                  </a:lnTo>
                  <a:lnTo>
                    <a:pt x="33684" y="26778"/>
                  </a:lnTo>
                  <a:lnTo>
                    <a:pt x="33695" y="26732"/>
                  </a:lnTo>
                  <a:lnTo>
                    <a:pt x="33706" y="26687"/>
                  </a:lnTo>
                  <a:lnTo>
                    <a:pt x="33695" y="26630"/>
                  </a:lnTo>
                  <a:lnTo>
                    <a:pt x="33684" y="26584"/>
                  </a:lnTo>
                  <a:lnTo>
                    <a:pt x="35629" y="25458"/>
                  </a:lnTo>
                  <a:lnTo>
                    <a:pt x="35663" y="25504"/>
                  </a:lnTo>
                  <a:lnTo>
                    <a:pt x="35708" y="25538"/>
                  </a:lnTo>
                  <a:lnTo>
                    <a:pt x="35765" y="25560"/>
                  </a:lnTo>
                  <a:lnTo>
                    <a:pt x="35879" y="25560"/>
                  </a:lnTo>
                  <a:lnTo>
                    <a:pt x="35936" y="25538"/>
                  </a:lnTo>
                  <a:lnTo>
                    <a:pt x="35981" y="25504"/>
                  </a:lnTo>
                  <a:lnTo>
                    <a:pt x="36015" y="25458"/>
                  </a:lnTo>
                  <a:lnTo>
                    <a:pt x="38040" y="26630"/>
                  </a:lnTo>
                  <a:lnTo>
                    <a:pt x="38029" y="26687"/>
                  </a:lnTo>
                  <a:lnTo>
                    <a:pt x="38040" y="26744"/>
                  </a:lnTo>
                  <a:lnTo>
                    <a:pt x="38074" y="26800"/>
                  </a:lnTo>
                  <a:lnTo>
                    <a:pt x="38131" y="26835"/>
                  </a:lnTo>
                  <a:lnTo>
                    <a:pt x="38188" y="26846"/>
                  </a:lnTo>
                  <a:lnTo>
                    <a:pt x="38256" y="26835"/>
                  </a:lnTo>
                  <a:lnTo>
                    <a:pt x="38313" y="26800"/>
                  </a:lnTo>
                  <a:lnTo>
                    <a:pt x="38347" y="26744"/>
                  </a:lnTo>
                  <a:lnTo>
                    <a:pt x="38359" y="26687"/>
                  </a:lnTo>
                  <a:lnTo>
                    <a:pt x="38347" y="26618"/>
                  </a:lnTo>
                  <a:lnTo>
                    <a:pt x="40395" y="25447"/>
                  </a:lnTo>
                  <a:lnTo>
                    <a:pt x="40418" y="25481"/>
                  </a:lnTo>
                  <a:lnTo>
                    <a:pt x="40463" y="25515"/>
                  </a:lnTo>
                  <a:lnTo>
                    <a:pt x="40509" y="25526"/>
                  </a:lnTo>
                  <a:lnTo>
                    <a:pt x="40566" y="25538"/>
                  </a:lnTo>
                  <a:lnTo>
                    <a:pt x="40611" y="25526"/>
                  </a:lnTo>
                  <a:lnTo>
                    <a:pt x="40657" y="25515"/>
                  </a:lnTo>
                  <a:lnTo>
                    <a:pt x="40702" y="25481"/>
                  </a:lnTo>
                  <a:lnTo>
                    <a:pt x="40725" y="25447"/>
                  </a:lnTo>
                  <a:lnTo>
                    <a:pt x="42727" y="26607"/>
                  </a:lnTo>
                  <a:lnTo>
                    <a:pt x="42716" y="26641"/>
                  </a:lnTo>
                  <a:lnTo>
                    <a:pt x="42716" y="26687"/>
                  </a:lnTo>
                  <a:lnTo>
                    <a:pt x="42716" y="26721"/>
                  </a:lnTo>
                  <a:lnTo>
                    <a:pt x="42727" y="26766"/>
                  </a:lnTo>
                  <a:lnTo>
                    <a:pt x="42750" y="26800"/>
                  </a:lnTo>
                  <a:lnTo>
                    <a:pt x="42772" y="26823"/>
                  </a:lnTo>
                  <a:lnTo>
                    <a:pt x="42795" y="26857"/>
                  </a:lnTo>
                  <a:lnTo>
                    <a:pt x="42829" y="26880"/>
                  </a:lnTo>
                  <a:lnTo>
                    <a:pt x="42863" y="26891"/>
                  </a:lnTo>
                  <a:lnTo>
                    <a:pt x="42909" y="26903"/>
                  </a:lnTo>
                  <a:lnTo>
                    <a:pt x="42909" y="29235"/>
                  </a:lnTo>
                  <a:lnTo>
                    <a:pt x="42863" y="29235"/>
                  </a:lnTo>
                  <a:lnTo>
                    <a:pt x="42829" y="29257"/>
                  </a:lnTo>
                  <a:lnTo>
                    <a:pt x="42772" y="29303"/>
                  </a:lnTo>
                  <a:lnTo>
                    <a:pt x="42750" y="29326"/>
                  </a:lnTo>
                  <a:lnTo>
                    <a:pt x="42727" y="29360"/>
                  </a:lnTo>
                  <a:lnTo>
                    <a:pt x="42727" y="29405"/>
                  </a:lnTo>
                  <a:lnTo>
                    <a:pt x="42716" y="29439"/>
                  </a:lnTo>
                  <a:lnTo>
                    <a:pt x="42727" y="29485"/>
                  </a:lnTo>
                  <a:lnTo>
                    <a:pt x="42738" y="29519"/>
                  </a:lnTo>
                  <a:lnTo>
                    <a:pt x="42750" y="29565"/>
                  </a:lnTo>
                  <a:lnTo>
                    <a:pt x="42784" y="29587"/>
                  </a:lnTo>
                  <a:lnTo>
                    <a:pt x="42807" y="29621"/>
                  </a:lnTo>
                  <a:lnTo>
                    <a:pt x="42852" y="29633"/>
                  </a:lnTo>
                  <a:lnTo>
                    <a:pt x="42886" y="29656"/>
                  </a:lnTo>
                  <a:lnTo>
                    <a:pt x="42932" y="29656"/>
                  </a:lnTo>
                  <a:lnTo>
                    <a:pt x="42989" y="29644"/>
                  </a:lnTo>
                  <a:lnTo>
                    <a:pt x="43034" y="29633"/>
                  </a:lnTo>
                  <a:lnTo>
                    <a:pt x="43080" y="29599"/>
                  </a:lnTo>
                  <a:lnTo>
                    <a:pt x="43114" y="29553"/>
                  </a:lnTo>
                  <a:lnTo>
                    <a:pt x="45093" y="30702"/>
                  </a:lnTo>
                  <a:lnTo>
                    <a:pt x="45082" y="30748"/>
                  </a:lnTo>
                  <a:lnTo>
                    <a:pt x="45070" y="30793"/>
                  </a:lnTo>
                  <a:lnTo>
                    <a:pt x="45082" y="30839"/>
                  </a:lnTo>
                  <a:lnTo>
                    <a:pt x="45093" y="30873"/>
                  </a:lnTo>
                  <a:lnTo>
                    <a:pt x="45116" y="30918"/>
                  </a:lnTo>
                  <a:lnTo>
                    <a:pt x="45139" y="30952"/>
                  </a:lnTo>
                  <a:lnTo>
                    <a:pt x="45173" y="30975"/>
                  </a:lnTo>
                  <a:lnTo>
                    <a:pt x="45207" y="30998"/>
                  </a:lnTo>
                  <a:lnTo>
                    <a:pt x="45252" y="31009"/>
                  </a:lnTo>
                  <a:lnTo>
                    <a:pt x="45298" y="31021"/>
                  </a:lnTo>
                  <a:lnTo>
                    <a:pt x="45343" y="31009"/>
                  </a:lnTo>
                  <a:lnTo>
                    <a:pt x="45389" y="30998"/>
                  </a:lnTo>
                  <a:lnTo>
                    <a:pt x="45434" y="30975"/>
                  </a:lnTo>
                  <a:lnTo>
                    <a:pt x="45468" y="30952"/>
                  </a:lnTo>
                  <a:lnTo>
                    <a:pt x="45491" y="30918"/>
                  </a:lnTo>
                  <a:lnTo>
                    <a:pt x="45514" y="30873"/>
                  </a:lnTo>
                  <a:lnTo>
                    <a:pt x="45525" y="30839"/>
                  </a:lnTo>
                  <a:lnTo>
                    <a:pt x="45537" y="30793"/>
                  </a:lnTo>
                  <a:lnTo>
                    <a:pt x="45525" y="30736"/>
                  </a:lnTo>
                  <a:lnTo>
                    <a:pt x="45514" y="30702"/>
                  </a:lnTo>
                  <a:lnTo>
                    <a:pt x="47505" y="29553"/>
                  </a:lnTo>
                  <a:lnTo>
                    <a:pt x="47527" y="29587"/>
                  </a:lnTo>
                  <a:lnTo>
                    <a:pt x="47573" y="29621"/>
                  </a:lnTo>
                  <a:lnTo>
                    <a:pt x="47618" y="29633"/>
                  </a:lnTo>
                  <a:lnTo>
                    <a:pt x="47675" y="29644"/>
                  </a:lnTo>
                  <a:lnTo>
                    <a:pt x="47709" y="29644"/>
                  </a:lnTo>
                  <a:lnTo>
                    <a:pt x="47755" y="29633"/>
                  </a:lnTo>
                  <a:lnTo>
                    <a:pt x="47789" y="29610"/>
                  </a:lnTo>
                  <a:lnTo>
                    <a:pt x="47812" y="29587"/>
                  </a:lnTo>
                  <a:lnTo>
                    <a:pt x="47835" y="29553"/>
                  </a:lnTo>
                  <a:lnTo>
                    <a:pt x="47857" y="29519"/>
                  </a:lnTo>
                  <a:lnTo>
                    <a:pt x="47869" y="29485"/>
                  </a:lnTo>
                  <a:lnTo>
                    <a:pt x="47880" y="29439"/>
                  </a:lnTo>
                  <a:lnTo>
                    <a:pt x="47869" y="29405"/>
                  </a:lnTo>
                  <a:lnTo>
                    <a:pt x="47857" y="29371"/>
                  </a:lnTo>
                  <a:lnTo>
                    <a:pt x="47823" y="29303"/>
                  </a:lnTo>
                  <a:lnTo>
                    <a:pt x="47766" y="29257"/>
                  </a:lnTo>
                  <a:lnTo>
                    <a:pt x="47732" y="29246"/>
                  </a:lnTo>
                  <a:lnTo>
                    <a:pt x="47687" y="29246"/>
                  </a:lnTo>
                  <a:lnTo>
                    <a:pt x="47687" y="26857"/>
                  </a:lnTo>
                  <a:lnTo>
                    <a:pt x="47755" y="26846"/>
                  </a:lnTo>
                  <a:lnTo>
                    <a:pt x="47800" y="26800"/>
                  </a:lnTo>
                  <a:lnTo>
                    <a:pt x="47835" y="26755"/>
                  </a:lnTo>
                  <a:lnTo>
                    <a:pt x="47846" y="26687"/>
                  </a:lnTo>
                  <a:lnTo>
                    <a:pt x="47835" y="26618"/>
                  </a:lnTo>
                  <a:lnTo>
                    <a:pt x="49837" y="25458"/>
                  </a:lnTo>
                  <a:lnTo>
                    <a:pt x="49882" y="25504"/>
                  </a:lnTo>
                  <a:lnTo>
                    <a:pt x="49928" y="25538"/>
                  </a:lnTo>
                  <a:lnTo>
                    <a:pt x="49984" y="25560"/>
                  </a:lnTo>
                  <a:lnTo>
                    <a:pt x="50041" y="25572"/>
                  </a:lnTo>
                  <a:lnTo>
                    <a:pt x="50098" y="25560"/>
                  </a:lnTo>
                  <a:lnTo>
                    <a:pt x="50155" y="25538"/>
                  </a:lnTo>
                  <a:lnTo>
                    <a:pt x="50201" y="25504"/>
                  </a:lnTo>
                  <a:lnTo>
                    <a:pt x="50246" y="25469"/>
                  </a:lnTo>
                  <a:lnTo>
                    <a:pt x="52180" y="26584"/>
                  </a:lnTo>
                  <a:lnTo>
                    <a:pt x="52169" y="26630"/>
                  </a:lnTo>
                  <a:lnTo>
                    <a:pt x="52169" y="26687"/>
                  </a:lnTo>
                  <a:lnTo>
                    <a:pt x="52169" y="26732"/>
                  </a:lnTo>
                  <a:lnTo>
                    <a:pt x="52180" y="26778"/>
                  </a:lnTo>
                  <a:lnTo>
                    <a:pt x="52203" y="26812"/>
                  </a:lnTo>
                  <a:lnTo>
                    <a:pt x="52225" y="26846"/>
                  </a:lnTo>
                  <a:lnTo>
                    <a:pt x="52260" y="26880"/>
                  </a:lnTo>
                  <a:lnTo>
                    <a:pt x="52294" y="26903"/>
                  </a:lnTo>
                  <a:lnTo>
                    <a:pt x="52339" y="26926"/>
                  </a:lnTo>
                  <a:lnTo>
                    <a:pt x="52385" y="26926"/>
                  </a:lnTo>
                  <a:lnTo>
                    <a:pt x="52385" y="29235"/>
                  </a:lnTo>
                  <a:lnTo>
                    <a:pt x="52351" y="29235"/>
                  </a:lnTo>
                  <a:lnTo>
                    <a:pt x="52316" y="29257"/>
                  </a:lnTo>
                  <a:lnTo>
                    <a:pt x="52248" y="29303"/>
                  </a:lnTo>
                  <a:lnTo>
                    <a:pt x="52225" y="29326"/>
                  </a:lnTo>
                  <a:lnTo>
                    <a:pt x="52214" y="29360"/>
                  </a:lnTo>
                  <a:lnTo>
                    <a:pt x="52203" y="29405"/>
                  </a:lnTo>
                  <a:lnTo>
                    <a:pt x="52203" y="29439"/>
                  </a:lnTo>
                  <a:lnTo>
                    <a:pt x="52203" y="29485"/>
                  </a:lnTo>
                  <a:lnTo>
                    <a:pt x="52214" y="29519"/>
                  </a:lnTo>
                  <a:lnTo>
                    <a:pt x="52237" y="29565"/>
                  </a:lnTo>
                  <a:lnTo>
                    <a:pt x="52260" y="29587"/>
                  </a:lnTo>
                  <a:lnTo>
                    <a:pt x="52294" y="29621"/>
                  </a:lnTo>
                  <a:lnTo>
                    <a:pt x="52328" y="29644"/>
                  </a:lnTo>
                  <a:lnTo>
                    <a:pt x="52373" y="29656"/>
                  </a:lnTo>
                  <a:lnTo>
                    <a:pt x="52407" y="29656"/>
                  </a:lnTo>
                  <a:lnTo>
                    <a:pt x="52464" y="29644"/>
                  </a:lnTo>
                  <a:lnTo>
                    <a:pt x="52510" y="29633"/>
                  </a:lnTo>
                  <a:lnTo>
                    <a:pt x="52555" y="29599"/>
                  </a:lnTo>
                  <a:lnTo>
                    <a:pt x="52589" y="29553"/>
                  </a:lnTo>
                  <a:lnTo>
                    <a:pt x="54591" y="30714"/>
                  </a:lnTo>
                  <a:lnTo>
                    <a:pt x="54580" y="30748"/>
                  </a:lnTo>
                  <a:lnTo>
                    <a:pt x="54569" y="30793"/>
                  </a:lnTo>
                  <a:lnTo>
                    <a:pt x="54580" y="30827"/>
                  </a:lnTo>
                  <a:lnTo>
                    <a:pt x="54591" y="30873"/>
                  </a:lnTo>
                  <a:lnTo>
                    <a:pt x="54603" y="30907"/>
                  </a:lnTo>
                  <a:lnTo>
                    <a:pt x="54637" y="30941"/>
                  </a:lnTo>
                  <a:lnTo>
                    <a:pt x="54660" y="30964"/>
                  </a:lnTo>
                  <a:lnTo>
                    <a:pt x="54705" y="30987"/>
                  </a:lnTo>
                  <a:lnTo>
                    <a:pt x="54739" y="30998"/>
                  </a:lnTo>
                  <a:lnTo>
                    <a:pt x="54819" y="30998"/>
                  </a:lnTo>
                  <a:lnTo>
                    <a:pt x="54865" y="30987"/>
                  </a:lnTo>
                  <a:lnTo>
                    <a:pt x="54899" y="30964"/>
                  </a:lnTo>
                  <a:lnTo>
                    <a:pt x="54933" y="30941"/>
                  </a:lnTo>
                  <a:lnTo>
                    <a:pt x="54956" y="30907"/>
                  </a:lnTo>
                  <a:lnTo>
                    <a:pt x="54978" y="30873"/>
                  </a:lnTo>
                  <a:lnTo>
                    <a:pt x="54990" y="30827"/>
                  </a:lnTo>
                  <a:lnTo>
                    <a:pt x="54990" y="30793"/>
                  </a:lnTo>
                  <a:lnTo>
                    <a:pt x="54990" y="30748"/>
                  </a:lnTo>
                  <a:lnTo>
                    <a:pt x="54978" y="30714"/>
                  </a:lnTo>
                  <a:lnTo>
                    <a:pt x="56935" y="29576"/>
                  </a:lnTo>
                  <a:lnTo>
                    <a:pt x="56969" y="29633"/>
                  </a:lnTo>
                  <a:lnTo>
                    <a:pt x="57026" y="29667"/>
                  </a:lnTo>
                  <a:lnTo>
                    <a:pt x="57083" y="29690"/>
                  </a:lnTo>
                  <a:lnTo>
                    <a:pt x="57151" y="29701"/>
                  </a:lnTo>
                  <a:lnTo>
                    <a:pt x="57208" y="29690"/>
                  </a:lnTo>
                  <a:lnTo>
                    <a:pt x="57253" y="29678"/>
                  </a:lnTo>
                  <a:lnTo>
                    <a:pt x="57299" y="29656"/>
                  </a:lnTo>
                  <a:lnTo>
                    <a:pt x="57333" y="29621"/>
                  </a:lnTo>
                  <a:lnTo>
                    <a:pt x="57367" y="29587"/>
                  </a:lnTo>
                  <a:lnTo>
                    <a:pt x="57390" y="29542"/>
                  </a:lnTo>
                  <a:lnTo>
                    <a:pt x="57401" y="29496"/>
                  </a:lnTo>
                  <a:lnTo>
                    <a:pt x="57413" y="29439"/>
                  </a:lnTo>
                  <a:lnTo>
                    <a:pt x="57401" y="29394"/>
                  </a:lnTo>
                  <a:lnTo>
                    <a:pt x="57390" y="29348"/>
                  </a:lnTo>
                  <a:lnTo>
                    <a:pt x="57367" y="29303"/>
                  </a:lnTo>
                  <a:lnTo>
                    <a:pt x="57344" y="29269"/>
                  </a:lnTo>
                  <a:lnTo>
                    <a:pt x="57310" y="29235"/>
                  </a:lnTo>
                  <a:lnTo>
                    <a:pt x="57265" y="29212"/>
                  </a:lnTo>
                  <a:lnTo>
                    <a:pt x="57219" y="29189"/>
                  </a:lnTo>
                  <a:lnTo>
                    <a:pt x="57174" y="29189"/>
                  </a:lnTo>
                  <a:lnTo>
                    <a:pt x="57174" y="26869"/>
                  </a:lnTo>
                  <a:lnTo>
                    <a:pt x="57242" y="26846"/>
                  </a:lnTo>
                  <a:lnTo>
                    <a:pt x="57287" y="26812"/>
                  </a:lnTo>
                  <a:lnTo>
                    <a:pt x="57333" y="26755"/>
                  </a:lnTo>
                  <a:lnTo>
                    <a:pt x="57344" y="26687"/>
                  </a:lnTo>
                  <a:lnTo>
                    <a:pt x="57333" y="26641"/>
                  </a:lnTo>
                  <a:lnTo>
                    <a:pt x="57322" y="26607"/>
                  </a:lnTo>
                  <a:lnTo>
                    <a:pt x="57310" y="26573"/>
                  </a:lnTo>
                  <a:lnTo>
                    <a:pt x="57287" y="26550"/>
                  </a:lnTo>
                  <a:lnTo>
                    <a:pt x="57253" y="26527"/>
                  </a:lnTo>
                  <a:lnTo>
                    <a:pt x="57231" y="26505"/>
                  </a:lnTo>
                  <a:lnTo>
                    <a:pt x="57185" y="26493"/>
                  </a:lnTo>
                  <a:lnTo>
                    <a:pt x="57151" y="26493"/>
                  </a:lnTo>
                  <a:lnTo>
                    <a:pt x="57105" y="26505"/>
                  </a:lnTo>
                  <a:lnTo>
                    <a:pt x="57060" y="26516"/>
                  </a:lnTo>
                  <a:lnTo>
                    <a:pt x="57026" y="26539"/>
                  </a:lnTo>
                  <a:lnTo>
                    <a:pt x="57003" y="26573"/>
                  </a:lnTo>
                  <a:lnTo>
                    <a:pt x="54990" y="25413"/>
                  </a:lnTo>
                  <a:lnTo>
                    <a:pt x="55001" y="25378"/>
                  </a:lnTo>
                  <a:lnTo>
                    <a:pt x="55012" y="25333"/>
                  </a:lnTo>
                  <a:lnTo>
                    <a:pt x="55001" y="25287"/>
                  </a:lnTo>
                  <a:lnTo>
                    <a:pt x="54990" y="25253"/>
                  </a:lnTo>
                  <a:lnTo>
                    <a:pt x="54978" y="25219"/>
                  </a:lnTo>
                  <a:lnTo>
                    <a:pt x="54944" y="25185"/>
                  </a:lnTo>
                  <a:lnTo>
                    <a:pt x="54921" y="25151"/>
                  </a:lnTo>
                  <a:lnTo>
                    <a:pt x="54887" y="25128"/>
                  </a:lnTo>
                  <a:lnTo>
                    <a:pt x="54842" y="25117"/>
                  </a:lnTo>
                  <a:lnTo>
                    <a:pt x="54808" y="25105"/>
                  </a:lnTo>
                  <a:lnTo>
                    <a:pt x="54808" y="22796"/>
                  </a:lnTo>
                  <a:lnTo>
                    <a:pt x="54842" y="22785"/>
                  </a:lnTo>
                  <a:lnTo>
                    <a:pt x="54876" y="22774"/>
                  </a:lnTo>
                  <a:lnTo>
                    <a:pt x="54910" y="22751"/>
                  </a:lnTo>
                  <a:lnTo>
                    <a:pt x="54944" y="22728"/>
                  </a:lnTo>
                  <a:lnTo>
                    <a:pt x="54967" y="22694"/>
                  </a:lnTo>
                  <a:lnTo>
                    <a:pt x="54978" y="22660"/>
                  </a:lnTo>
                  <a:lnTo>
                    <a:pt x="54990" y="22614"/>
                  </a:lnTo>
                  <a:lnTo>
                    <a:pt x="55001" y="22580"/>
                  </a:lnTo>
                  <a:lnTo>
                    <a:pt x="54990" y="22535"/>
                  </a:lnTo>
                  <a:lnTo>
                    <a:pt x="54978" y="22489"/>
                  </a:lnTo>
                  <a:lnTo>
                    <a:pt x="56935" y="21363"/>
                  </a:lnTo>
                  <a:lnTo>
                    <a:pt x="56980" y="21408"/>
                  </a:lnTo>
                  <a:lnTo>
                    <a:pt x="57026" y="21454"/>
                  </a:lnTo>
                  <a:lnTo>
                    <a:pt x="57083" y="21477"/>
                  </a:lnTo>
                  <a:lnTo>
                    <a:pt x="57151" y="21488"/>
                  </a:lnTo>
                  <a:lnTo>
                    <a:pt x="57219" y="21477"/>
                  </a:lnTo>
                  <a:lnTo>
                    <a:pt x="57276" y="21454"/>
                  </a:lnTo>
                  <a:lnTo>
                    <a:pt x="57322" y="21408"/>
                  </a:lnTo>
                  <a:lnTo>
                    <a:pt x="57367" y="21363"/>
                  </a:lnTo>
                  <a:lnTo>
                    <a:pt x="59346" y="22512"/>
                  </a:lnTo>
                  <a:lnTo>
                    <a:pt x="59335" y="22546"/>
                  </a:lnTo>
                  <a:lnTo>
                    <a:pt x="59335" y="22580"/>
                  </a:lnTo>
                  <a:lnTo>
                    <a:pt x="59335" y="22614"/>
                  </a:lnTo>
                  <a:lnTo>
                    <a:pt x="59346" y="22648"/>
                  </a:lnTo>
                  <a:lnTo>
                    <a:pt x="59369" y="22683"/>
                  </a:lnTo>
                  <a:lnTo>
                    <a:pt x="59392" y="22717"/>
                  </a:lnTo>
                  <a:lnTo>
                    <a:pt x="59415" y="22739"/>
                  </a:lnTo>
                  <a:lnTo>
                    <a:pt x="59449" y="22751"/>
                  </a:lnTo>
                  <a:lnTo>
                    <a:pt x="59483" y="22762"/>
                  </a:lnTo>
                  <a:lnTo>
                    <a:pt x="59517" y="22774"/>
                  </a:lnTo>
                  <a:lnTo>
                    <a:pt x="59563" y="22762"/>
                  </a:lnTo>
                  <a:lnTo>
                    <a:pt x="59597" y="22751"/>
                  </a:lnTo>
                  <a:lnTo>
                    <a:pt x="59631" y="22739"/>
                  </a:lnTo>
                  <a:lnTo>
                    <a:pt x="59654" y="22717"/>
                  </a:lnTo>
                  <a:lnTo>
                    <a:pt x="59676" y="22683"/>
                  </a:lnTo>
                  <a:lnTo>
                    <a:pt x="59699" y="22648"/>
                  </a:lnTo>
                  <a:lnTo>
                    <a:pt x="59710" y="22614"/>
                  </a:lnTo>
                  <a:lnTo>
                    <a:pt x="59710" y="22580"/>
                  </a:lnTo>
                  <a:lnTo>
                    <a:pt x="59710" y="22546"/>
                  </a:lnTo>
                  <a:lnTo>
                    <a:pt x="59699" y="22512"/>
                  </a:lnTo>
                  <a:lnTo>
                    <a:pt x="61690" y="21352"/>
                  </a:lnTo>
                  <a:lnTo>
                    <a:pt x="61724" y="21397"/>
                  </a:lnTo>
                  <a:lnTo>
                    <a:pt x="61781" y="21443"/>
                  </a:lnTo>
                  <a:lnTo>
                    <a:pt x="61826" y="21454"/>
                  </a:lnTo>
                  <a:lnTo>
                    <a:pt x="61895" y="21465"/>
                  </a:lnTo>
                  <a:lnTo>
                    <a:pt x="61940" y="21465"/>
                  </a:lnTo>
                  <a:lnTo>
                    <a:pt x="61986" y="21454"/>
                  </a:lnTo>
                  <a:lnTo>
                    <a:pt x="62020" y="21431"/>
                  </a:lnTo>
                  <a:lnTo>
                    <a:pt x="62054" y="21397"/>
                  </a:lnTo>
                  <a:lnTo>
                    <a:pt x="62088" y="21363"/>
                  </a:lnTo>
                  <a:lnTo>
                    <a:pt x="62111" y="21329"/>
                  </a:lnTo>
                  <a:lnTo>
                    <a:pt x="62122" y="21283"/>
                  </a:lnTo>
                  <a:lnTo>
                    <a:pt x="62133" y="21226"/>
                  </a:lnTo>
                  <a:lnTo>
                    <a:pt x="62122" y="21181"/>
                  </a:lnTo>
                  <a:lnTo>
                    <a:pt x="62111" y="21147"/>
                  </a:lnTo>
                  <a:lnTo>
                    <a:pt x="62088" y="21101"/>
                  </a:lnTo>
                  <a:lnTo>
                    <a:pt x="62065" y="21067"/>
                  </a:lnTo>
                  <a:lnTo>
                    <a:pt x="62031" y="21044"/>
                  </a:lnTo>
                  <a:lnTo>
                    <a:pt x="61997" y="21022"/>
                  </a:lnTo>
                  <a:lnTo>
                    <a:pt x="61963" y="21010"/>
                  </a:lnTo>
                  <a:lnTo>
                    <a:pt x="61917" y="20999"/>
                  </a:lnTo>
                  <a:lnTo>
                    <a:pt x="61917" y="18724"/>
                  </a:lnTo>
                  <a:lnTo>
                    <a:pt x="61963" y="18712"/>
                  </a:lnTo>
                  <a:lnTo>
                    <a:pt x="62008" y="18701"/>
                  </a:lnTo>
                  <a:lnTo>
                    <a:pt x="62042" y="18678"/>
                  </a:lnTo>
                  <a:lnTo>
                    <a:pt x="62077" y="18644"/>
                  </a:lnTo>
                  <a:lnTo>
                    <a:pt x="62111" y="18610"/>
                  </a:lnTo>
                  <a:lnTo>
                    <a:pt x="62122" y="18565"/>
                  </a:lnTo>
                  <a:lnTo>
                    <a:pt x="62145" y="18519"/>
                  </a:lnTo>
                  <a:lnTo>
                    <a:pt x="62145" y="18474"/>
                  </a:lnTo>
                  <a:lnTo>
                    <a:pt x="62145" y="18428"/>
                  </a:lnTo>
                  <a:lnTo>
                    <a:pt x="62122" y="18371"/>
                  </a:lnTo>
                  <a:lnTo>
                    <a:pt x="62099" y="18337"/>
                  </a:lnTo>
                  <a:lnTo>
                    <a:pt x="62077" y="18292"/>
                  </a:lnTo>
                  <a:lnTo>
                    <a:pt x="62031" y="18269"/>
                  </a:lnTo>
                  <a:lnTo>
                    <a:pt x="61986" y="18235"/>
                  </a:lnTo>
                  <a:lnTo>
                    <a:pt x="61940" y="18223"/>
                  </a:lnTo>
                  <a:lnTo>
                    <a:pt x="61826" y="18223"/>
                  </a:lnTo>
                  <a:lnTo>
                    <a:pt x="61769" y="18246"/>
                  </a:lnTo>
                  <a:lnTo>
                    <a:pt x="61724" y="18280"/>
                  </a:lnTo>
                  <a:lnTo>
                    <a:pt x="61678" y="18326"/>
                  </a:lnTo>
                  <a:lnTo>
                    <a:pt x="59767" y="17222"/>
                  </a:lnTo>
                  <a:lnTo>
                    <a:pt x="59779" y="17177"/>
                  </a:lnTo>
                  <a:lnTo>
                    <a:pt x="59779" y="17120"/>
                  </a:lnTo>
                  <a:lnTo>
                    <a:pt x="59779" y="17074"/>
                  </a:lnTo>
                  <a:lnTo>
                    <a:pt x="59756" y="17029"/>
                  </a:lnTo>
                  <a:lnTo>
                    <a:pt x="59733" y="16983"/>
                  </a:lnTo>
                  <a:lnTo>
                    <a:pt x="59710" y="16938"/>
                  </a:lnTo>
                  <a:lnTo>
                    <a:pt x="59665" y="16915"/>
                  </a:lnTo>
                  <a:lnTo>
                    <a:pt x="59619" y="16881"/>
                  </a:lnTo>
                  <a:lnTo>
                    <a:pt x="59574" y="16870"/>
                  </a:lnTo>
                  <a:lnTo>
                    <a:pt x="59472" y="16870"/>
                  </a:lnTo>
                  <a:lnTo>
                    <a:pt x="59426" y="16881"/>
                  </a:lnTo>
                  <a:lnTo>
                    <a:pt x="59381" y="16915"/>
                  </a:lnTo>
                  <a:lnTo>
                    <a:pt x="59335" y="16938"/>
                  </a:lnTo>
                  <a:lnTo>
                    <a:pt x="59312" y="16983"/>
                  </a:lnTo>
                  <a:lnTo>
                    <a:pt x="59278" y="17029"/>
                  </a:lnTo>
                  <a:lnTo>
                    <a:pt x="59267" y="17074"/>
                  </a:lnTo>
                  <a:lnTo>
                    <a:pt x="59267" y="17120"/>
                  </a:lnTo>
                  <a:lnTo>
                    <a:pt x="59267" y="17177"/>
                  </a:lnTo>
                  <a:lnTo>
                    <a:pt x="59278" y="17222"/>
                  </a:lnTo>
                  <a:lnTo>
                    <a:pt x="57367" y="18326"/>
                  </a:lnTo>
                  <a:lnTo>
                    <a:pt x="57322" y="18280"/>
                  </a:lnTo>
                  <a:lnTo>
                    <a:pt x="57276" y="18246"/>
                  </a:lnTo>
                  <a:lnTo>
                    <a:pt x="57219" y="18223"/>
                  </a:lnTo>
                  <a:lnTo>
                    <a:pt x="57151" y="18212"/>
                  </a:lnTo>
                  <a:lnTo>
                    <a:pt x="57083" y="18223"/>
                  </a:lnTo>
                  <a:lnTo>
                    <a:pt x="57026" y="18246"/>
                  </a:lnTo>
                  <a:lnTo>
                    <a:pt x="56980" y="18280"/>
                  </a:lnTo>
                  <a:lnTo>
                    <a:pt x="56935" y="18326"/>
                  </a:lnTo>
                  <a:lnTo>
                    <a:pt x="55012" y="17211"/>
                  </a:lnTo>
                  <a:lnTo>
                    <a:pt x="55024" y="17177"/>
                  </a:lnTo>
                  <a:lnTo>
                    <a:pt x="55024" y="17120"/>
                  </a:lnTo>
                  <a:lnTo>
                    <a:pt x="55024" y="17074"/>
                  </a:lnTo>
                  <a:lnTo>
                    <a:pt x="55012" y="17029"/>
                  </a:lnTo>
                  <a:lnTo>
                    <a:pt x="54990" y="16983"/>
                  </a:lnTo>
                  <a:lnTo>
                    <a:pt x="54956" y="16949"/>
                  </a:lnTo>
                  <a:lnTo>
                    <a:pt x="54921" y="16915"/>
                  </a:lnTo>
                  <a:lnTo>
                    <a:pt x="54876" y="16892"/>
                  </a:lnTo>
                  <a:lnTo>
                    <a:pt x="54830" y="16881"/>
                  </a:lnTo>
                  <a:lnTo>
                    <a:pt x="54728" y="16881"/>
                  </a:lnTo>
                  <a:lnTo>
                    <a:pt x="54682" y="16892"/>
                  </a:lnTo>
                  <a:lnTo>
                    <a:pt x="54648" y="16915"/>
                  </a:lnTo>
                  <a:lnTo>
                    <a:pt x="54603" y="16949"/>
                  </a:lnTo>
                  <a:lnTo>
                    <a:pt x="54580" y="16983"/>
                  </a:lnTo>
                  <a:lnTo>
                    <a:pt x="54557" y="17029"/>
                  </a:lnTo>
                  <a:lnTo>
                    <a:pt x="54535" y="17074"/>
                  </a:lnTo>
                  <a:lnTo>
                    <a:pt x="54535" y="17120"/>
                  </a:lnTo>
                  <a:lnTo>
                    <a:pt x="54535" y="17165"/>
                  </a:lnTo>
                  <a:lnTo>
                    <a:pt x="54546" y="17211"/>
                  </a:lnTo>
                  <a:lnTo>
                    <a:pt x="52589" y="18348"/>
                  </a:lnTo>
                  <a:lnTo>
                    <a:pt x="52555" y="18314"/>
                  </a:lnTo>
                  <a:lnTo>
                    <a:pt x="52510" y="18280"/>
                  </a:lnTo>
                  <a:lnTo>
                    <a:pt x="52464" y="18257"/>
                  </a:lnTo>
                  <a:lnTo>
                    <a:pt x="52362" y="18257"/>
                  </a:lnTo>
                  <a:lnTo>
                    <a:pt x="52305" y="18280"/>
                  </a:lnTo>
                  <a:lnTo>
                    <a:pt x="52271" y="18314"/>
                  </a:lnTo>
                  <a:lnTo>
                    <a:pt x="52237" y="18348"/>
                  </a:lnTo>
                  <a:lnTo>
                    <a:pt x="50280" y="17222"/>
                  </a:lnTo>
                  <a:lnTo>
                    <a:pt x="50292" y="17177"/>
                  </a:lnTo>
                  <a:lnTo>
                    <a:pt x="50303" y="17120"/>
                  </a:lnTo>
                  <a:lnTo>
                    <a:pt x="50292" y="17074"/>
                  </a:lnTo>
                  <a:lnTo>
                    <a:pt x="50280" y="17029"/>
                  </a:lnTo>
                  <a:lnTo>
                    <a:pt x="50257" y="16983"/>
                  </a:lnTo>
                  <a:lnTo>
                    <a:pt x="50235" y="16949"/>
                  </a:lnTo>
                  <a:lnTo>
                    <a:pt x="50201" y="16915"/>
                  </a:lnTo>
                  <a:lnTo>
                    <a:pt x="50155" y="16892"/>
                  </a:lnTo>
                  <a:lnTo>
                    <a:pt x="50110" y="16881"/>
                  </a:lnTo>
                  <a:lnTo>
                    <a:pt x="50064" y="16870"/>
                  </a:lnTo>
                  <a:lnTo>
                    <a:pt x="50064" y="14538"/>
                  </a:lnTo>
                  <a:lnTo>
                    <a:pt x="50121" y="14515"/>
                  </a:lnTo>
                  <a:lnTo>
                    <a:pt x="50166" y="14481"/>
                  </a:lnTo>
                  <a:lnTo>
                    <a:pt x="50201" y="14424"/>
                  </a:lnTo>
                  <a:lnTo>
                    <a:pt x="50212" y="14367"/>
                  </a:lnTo>
                  <a:lnTo>
                    <a:pt x="50201" y="14299"/>
                  </a:lnTo>
                  <a:lnTo>
                    <a:pt x="52203" y="13150"/>
                  </a:lnTo>
                  <a:lnTo>
                    <a:pt x="52248" y="13195"/>
                  </a:lnTo>
                  <a:lnTo>
                    <a:pt x="52294" y="13230"/>
                  </a:lnTo>
                  <a:lnTo>
                    <a:pt x="52351" y="13252"/>
                  </a:lnTo>
                  <a:lnTo>
                    <a:pt x="52407" y="13264"/>
                  </a:lnTo>
                  <a:lnTo>
                    <a:pt x="52476" y="13252"/>
                  </a:lnTo>
                  <a:lnTo>
                    <a:pt x="52533" y="13230"/>
                  </a:lnTo>
                  <a:lnTo>
                    <a:pt x="52578" y="13195"/>
                  </a:lnTo>
                  <a:lnTo>
                    <a:pt x="52612" y="13150"/>
                  </a:lnTo>
                  <a:lnTo>
                    <a:pt x="54535" y="14253"/>
                  </a:lnTo>
                  <a:lnTo>
                    <a:pt x="54523" y="14310"/>
                  </a:lnTo>
                  <a:lnTo>
                    <a:pt x="54512" y="14367"/>
                  </a:lnTo>
                  <a:lnTo>
                    <a:pt x="54523" y="14424"/>
                  </a:lnTo>
                  <a:lnTo>
                    <a:pt x="54535" y="14469"/>
                  </a:lnTo>
                  <a:lnTo>
                    <a:pt x="54557" y="14515"/>
                  </a:lnTo>
                  <a:lnTo>
                    <a:pt x="54591" y="14560"/>
                  </a:lnTo>
                  <a:lnTo>
                    <a:pt x="54637" y="14583"/>
                  </a:lnTo>
                  <a:lnTo>
                    <a:pt x="54682" y="14617"/>
                  </a:lnTo>
                  <a:lnTo>
                    <a:pt x="54728" y="14629"/>
                  </a:lnTo>
                  <a:lnTo>
                    <a:pt x="54830" y="14629"/>
                  </a:lnTo>
                  <a:lnTo>
                    <a:pt x="54887" y="14617"/>
                  </a:lnTo>
                  <a:lnTo>
                    <a:pt x="54933" y="14583"/>
                  </a:lnTo>
                  <a:lnTo>
                    <a:pt x="54967" y="14560"/>
                  </a:lnTo>
                  <a:lnTo>
                    <a:pt x="55001" y="14515"/>
                  </a:lnTo>
                  <a:lnTo>
                    <a:pt x="55024" y="14469"/>
                  </a:lnTo>
                  <a:lnTo>
                    <a:pt x="55047" y="14424"/>
                  </a:lnTo>
                  <a:lnTo>
                    <a:pt x="55047" y="14367"/>
                  </a:lnTo>
                  <a:lnTo>
                    <a:pt x="55047" y="14310"/>
                  </a:lnTo>
                  <a:lnTo>
                    <a:pt x="55024" y="14253"/>
                  </a:lnTo>
                  <a:lnTo>
                    <a:pt x="56923" y="13161"/>
                  </a:lnTo>
                  <a:lnTo>
                    <a:pt x="56969" y="13207"/>
                  </a:lnTo>
                  <a:lnTo>
                    <a:pt x="57014" y="13252"/>
                  </a:lnTo>
                  <a:lnTo>
                    <a:pt x="57083" y="13275"/>
                  </a:lnTo>
                  <a:lnTo>
                    <a:pt x="57151" y="13286"/>
                  </a:lnTo>
                  <a:lnTo>
                    <a:pt x="57219" y="13275"/>
                  </a:lnTo>
                  <a:lnTo>
                    <a:pt x="57287" y="13252"/>
                  </a:lnTo>
                  <a:lnTo>
                    <a:pt x="57333" y="13207"/>
                  </a:lnTo>
                  <a:lnTo>
                    <a:pt x="57378" y="13161"/>
                  </a:lnTo>
                  <a:lnTo>
                    <a:pt x="59278" y="14265"/>
                  </a:lnTo>
                  <a:lnTo>
                    <a:pt x="59267" y="14310"/>
                  </a:lnTo>
                  <a:lnTo>
                    <a:pt x="59255" y="14367"/>
                  </a:lnTo>
                  <a:lnTo>
                    <a:pt x="59267" y="14424"/>
                  </a:lnTo>
                  <a:lnTo>
                    <a:pt x="59278" y="14469"/>
                  </a:lnTo>
                  <a:lnTo>
                    <a:pt x="59301" y="14515"/>
                  </a:lnTo>
                  <a:lnTo>
                    <a:pt x="59335" y="14549"/>
                  </a:lnTo>
                  <a:lnTo>
                    <a:pt x="59369" y="14583"/>
                  </a:lnTo>
                  <a:lnTo>
                    <a:pt x="59415" y="14606"/>
                  </a:lnTo>
                  <a:lnTo>
                    <a:pt x="59472" y="14629"/>
                  </a:lnTo>
                  <a:lnTo>
                    <a:pt x="59574" y="14629"/>
                  </a:lnTo>
                  <a:lnTo>
                    <a:pt x="59619" y="14606"/>
                  </a:lnTo>
                  <a:lnTo>
                    <a:pt x="59665" y="14583"/>
                  </a:lnTo>
                  <a:lnTo>
                    <a:pt x="59710" y="14549"/>
                  </a:lnTo>
                  <a:lnTo>
                    <a:pt x="59745" y="14515"/>
                  </a:lnTo>
                  <a:lnTo>
                    <a:pt x="59767" y="14469"/>
                  </a:lnTo>
                  <a:lnTo>
                    <a:pt x="59779" y="14424"/>
                  </a:lnTo>
                  <a:lnTo>
                    <a:pt x="59790" y="14367"/>
                  </a:lnTo>
                  <a:lnTo>
                    <a:pt x="59779" y="14310"/>
                  </a:lnTo>
                  <a:lnTo>
                    <a:pt x="59756" y="14253"/>
                  </a:lnTo>
                  <a:lnTo>
                    <a:pt x="61747" y="13116"/>
                  </a:lnTo>
                  <a:lnTo>
                    <a:pt x="61769" y="13150"/>
                  </a:lnTo>
                  <a:lnTo>
                    <a:pt x="61803" y="13173"/>
                  </a:lnTo>
                  <a:lnTo>
                    <a:pt x="61849" y="13184"/>
                  </a:lnTo>
                  <a:lnTo>
                    <a:pt x="61895" y="13195"/>
                  </a:lnTo>
                  <a:lnTo>
                    <a:pt x="61940" y="13184"/>
                  </a:lnTo>
                  <a:lnTo>
                    <a:pt x="61974" y="13173"/>
                  </a:lnTo>
                  <a:lnTo>
                    <a:pt x="62008" y="13150"/>
                  </a:lnTo>
                  <a:lnTo>
                    <a:pt x="62031" y="13116"/>
                  </a:lnTo>
                  <a:lnTo>
                    <a:pt x="63578" y="14003"/>
                  </a:lnTo>
                  <a:lnTo>
                    <a:pt x="63578" y="13946"/>
                  </a:lnTo>
                  <a:lnTo>
                    <a:pt x="62054" y="13070"/>
                  </a:lnTo>
                  <a:lnTo>
                    <a:pt x="62065" y="13025"/>
                  </a:lnTo>
                  <a:lnTo>
                    <a:pt x="62054" y="12957"/>
                  </a:lnTo>
                  <a:lnTo>
                    <a:pt x="62020" y="12911"/>
                  </a:lnTo>
                  <a:lnTo>
                    <a:pt x="61974" y="12866"/>
                  </a:lnTo>
                  <a:lnTo>
                    <a:pt x="61917" y="12854"/>
                  </a:lnTo>
                  <a:lnTo>
                    <a:pt x="61917" y="10534"/>
                  </a:lnTo>
                  <a:lnTo>
                    <a:pt x="61963" y="10522"/>
                  </a:lnTo>
                  <a:lnTo>
                    <a:pt x="62008" y="10499"/>
                  </a:lnTo>
                  <a:lnTo>
                    <a:pt x="62054" y="10477"/>
                  </a:lnTo>
                  <a:lnTo>
                    <a:pt x="62088" y="10443"/>
                  </a:lnTo>
                  <a:lnTo>
                    <a:pt x="62122" y="10408"/>
                  </a:lnTo>
                  <a:lnTo>
                    <a:pt x="62145" y="10363"/>
                  </a:lnTo>
                  <a:lnTo>
                    <a:pt x="62156" y="10317"/>
                  </a:lnTo>
                  <a:lnTo>
                    <a:pt x="62156" y="10261"/>
                  </a:lnTo>
                  <a:lnTo>
                    <a:pt x="62156" y="10204"/>
                  </a:lnTo>
                  <a:lnTo>
                    <a:pt x="62133" y="10147"/>
                  </a:lnTo>
                  <a:lnTo>
                    <a:pt x="63578" y="9316"/>
                  </a:lnTo>
                  <a:lnTo>
                    <a:pt x="63578" y="9260"/>
                  </a:lnTo>
                  <a:lnTo>
                    <a:pt x="62111" y="10113"/>
                  </a:lnTo>
                  <a:lnTo>
                    <a:pt x="62065" y="10067"/>
                  </a:lnTo>
                  <a:lnTo>
                    <a:pt x="62020" y="10022"/>
                  </a:lnTo>
                  <a:lnTo>
                    <a:pt x="61963" y="9999"/>
                  </a:lnTo>
                  <a:lnTo>
                    <a:pt x="61826" y="9999"/>
                  </a:lnTo>
                  <a:lnTo>
                    <a:pt x="61769" y="10022"/>
                  </a:lnTo>
                  <a:lnTo>
                    <a:pt x="61712" y="10067"/>
                  </a:lnTo>
                  <a:lnTo>
                    <a:pt x="61667" y="10113"/>
                  </a:lnTo>
                  <a:lnTo>
                    <a:pt x="59710" y="8987"/>
                  </a:lnTo>
                  <a:lnTo>
                    <a:pt x="59733" y="8918"/>
                  </a:lnTo>
                  <a:lnTo>
                    <a:pt x="59722" y="8873"/>
                  </a:lnTo>
                  <a:lnTo>
                    <a:pt x="59710" y="8839"/>
                  </a:lnTo>
                  <a:lnTo>
                    <a:pt x="59676" y="8782"/>
                  </a:lnTo>
                  <a:lnTo>
                    <a:pt x="59619" y="8736"/>
                  </a:lnTo>
                  <a:lnTo>
                    <a:pt x="59585" y="8714"/>
                  </a:lnTo>
                  <a:lnTo>
                    <a:pt x="59540" y="8714"/>
                  </a:lnTo>
                  <a:lnTo>
                    <a:pt x="59540" y="6359"/>
                  </a:lnTo>
                  <a:lnTo>
                    <a:pt x="59585" y="6347"/>
                  </a:lnTo>
                  <a:lnTo>
                    <a:pt x="59619" y="6336"/>
                  </a:lnTo>
                  <a:lnTo>
                    <a:pt x="59676" y="6291"/>
                  </a:lnTo>
                  <a:lnTo>
                    <a:pt x="59710" y="6234"/>
                  </a:lnTo>
                  <a:lnTo>
                    <a:pt x="59722" y="6200"/>
                  </a:lnTo>
                  <a:lnTo>
                    <a:pt x="59722" y="6154"/>
                  </a:lnTo>
                  <a:lnTo>
                    <a:pt x="59722" y="6120"/>
                  </a:lnTo>
                  <a:lnTo>
                    <a:pt x="59710" y="6074"/>
                  </a:lnTo>
                  <a:lnTo>
                    <a:pt x="61701" y="4926"/>
                  </a:lnTo>
                  <a:lnTo>
                    <a:pt x="61735" y="4971"/>
                  </a:lnTo>
                  <a:lnTo>
                    <a:pt x="61781" y="5005"/>
                  </a:lnTo>
                  <a:lnTo>
                    <a:pt x="61838" y="5028"/>
                  </a:lnTo>
                  <a:lnTo>
                    <a:pt x="61951" y="5028"/>
                  </a:lnTo>
                  <a:lnTo>
                    <a:pt x="61997" y="5005"/>
                  </a:lnTo>
                  <a:lnTo>
                    <a:pt x="62042" y="4971"/>
                  </a:lnTo>
                  <a:lnTo>
                    <a:pt x="62077" y="4926"/>
                  </a:lnTo>
                  <a:lnTo>
                    <a:pt x="63578" y="5790"/>
                  </a:lnTo>
                  <a:lnTo>
                    <a:pt x="63578" y="5733"/>
                  </a:lnTo>
                  <a:lnTo>
                    <a:pt x="62099" y="4880"/>
                  </a:lnTo>
                  <a:lnTo>
                    <a:pt x="62111" y="4846"/>
                  </a:lnTo>
                  <a:lnTo>
                    <a:pt x="62111" y="4812"/>
                  </a:lnTo>
                  <a:lnTo>
                    <a:pt x="62111" y="4766"/>
                  </a:lnTo>
                  <a:lnTo>
                    <a:pt x="62099" y="4732"/>
                  </a:lnTo>
                  <a:lnTo>
                    <a:pt x="62077" y="4698"/>
                  </a:lnTo>
                  <a:lnTo>
                    <a:pt x="62054" y="4664"/>
                  </a:lnTo>
                  <a:lnTo>
                    <a:pt x="62031" y="4630"/>
                  </a:lnTo>
                  <a:lnTo>
                    <a:pt x="61997" y="4618"/>
                  </a:lnTo>
                  <a:lnTo>
                    <a:pt x="61951" y="4596"/>
                  </a:lnTo>
                  <a:lnTo>
                    <a:pt x="61917" y="4596"/>
                  </a:lnTo>
                  <a:lnTo>
                    <a:pt x="61917" y="2252"/>
                  </a:lnTo>
                  <a:lnTo>
                    <a:pt x="61951" y="2252"/>
                  </a:lnTo>
                  <a:lnTo>
                    <a:pt x="61986" y="2241"/>
                  </a:lnTo>
                  <a:lnTo>
                    <a:pt x="62042" y="2195"/>
                  </a:lnTo>
                  <a:lnTo>
                    <a:pt x="62088" y="2127"/>
                  </a:lnTo>
                  <a:lnTo>
                    <a:pt x="62099" y="2093"/>
                  </a:lnTo>
                  <a:lnTo>
                    <a:pt x="62099" y="2048"/>
                  </a:lnTo>
                  <a:lnTo>
                    <a:pt x="62088" y="2013"/>
                  </a:lnTo>
                  <a:lnTo>
                    <a:pt x="62077" y="1968"/>
                  </a:lnTo>
                  <a:lnTo>
                    <a:pt x="63578" y="1103"/>
                  </a:lnTo>
                  <a:lnTo>
                    <a:pt x="63578" y="1058"/>
                  </a:lnTo>
                  <a:lnTo>
                    <a:pt x="62054" y="1934"/>
                  </a:lnTo>
                  <a:lnTo>
                    <a:pt x="62020" y="1900"/>
                  </a:lnTo>
                  <a:lnTo>
                    <a:pt x="61986" y="1866"/>
                  </a:lnTo>
                  <a:lnTo>
                    <a:pt x="61940" y="1854"/>
                  </a:lnTo>
                  <a:lnTo>
                    <a:pt x="61895" y="1843"/>
                  </a:lnTo>
                  <a:lnTo>
                    <a:pt x="61838" y="1854"/>
                  </a:lnTo>
                  <a:lnTo>
                    <a:pt x="61792" y="1866"/>
                  </a:lnTo>
                  <a:lnTo>
                    <a:pt x="61758" y="1900"/>
                  </a:lnTo>
                  <a:lnTo>
                    <a:pt x="61724" y="1934"/>
                  </a:lnTo>
                  <a:lnTo>
                    <a:pt x="59745" y="785"/>
                  </a:lnTo>
                  <a:lnTo>
                    <a:pt x="59756" y="751"/>
                  </a:lnTo>
                  <a:lnTo>
                    <a:pt x="59756" y="705"/>
                  </a:lnTo>
                  <a:lnTo>
                    <a:pt x="59756" y="660"/>
                  </a:lnTo>
                  <a:lnTo>
                    <a:pt x="59745" y="614"/>
                  </a:lnTo>
                  <a:lnTo>
                    <a:pt x="59722" y="580"/>
                  </a:lnTo>
                  <a:lnTo>
                    <a:pt x="59699" y="546"/>
                  </a:lnTo>
                  <a:lnTo>
                    <a:pt x="59665" y="512"/>
                  </a:lnTo>
                  <a:lnTo>
                    <a:pt x="59631" y="489"/>
                  </a:lnTo>
                  <a:lnTo>
                    <a:pt x="59585" y="478"/>
                  </a:lnTo>
                  <a:lnTo>
                    <a:pt x="59540" y="466"/>
                  </a:lnTo>
                  <a:lnTo>
                    <a:pt x="59540" y="0"/>
                  </a:lnTo>
                  <a:lnTo>
                    <a:pt x="59494" y="0"/>
                  </a:lnTo>
                  <a:lnTo>
                    <a:pt x="59494" y="466"/>
                  </a:lnTo>
                  <a:lnTo>
                    <a:pt x="59449" y="478"/>
                  </a:lnTo>
                  <a:lnTo>
                    <a:pt x="59415" y="489"/>
                  </a:lnTo>
                  <a:lnTo>
                    <a:pt x="59381" y="512"/>
                  </a:lnTo>
                  <a:lnTo>
                    <a:pt x="59346" y="546"/>
                  </a:lnTo>
                  <a:lnTo>
                    <a:pt x="59324" y="580"/>
                  </a:lnTo>
                  <a:lnTo>
                    <a:pt x="59301" y="614"/>
                  </a:lnTo>
                  <a:lnTo>
                    <a:pt x="59290" y="660"/>
                  </a:lnTo>
                  <a:lnTo>
                    <a:pt x="59278" y="705"/>
                  </a:lnTo>
                  <a:lnTo>
                    <a:pt x="59290" y="751"/>
                  </a:lnTo>
                  <a:lnTo>
                    <a:pt x="59301" y="796"/>
                  </a:lnTo>
                  <a:lnTo>
                    <a:pt x="59324" y="842"/>
                  </a:lnTo>
                  <a:lnTo>
                    <a:pt x="59358" y="876"/>
                  </a:lnTo>
                  <a:lnTo>
                    <a:pt x="59392" y="899"/>
                  </a:lnTo>
                  <a:lnTo>
                    <a:pt x="59426" y="921"/>
                  </a:lnTo>
                  <a:lnTo>
                    <a:pt x="59472" y="944"/>
                  </a:lnTo>
                  <a:lnTo>
                    <a:pt x="59517" y="944"/>
                  </a:lnTo>
                  <a:lnTo>
                    <a:pt x="59585" y="933"/>
                  </a:lnTo>
                  <a:lnTo>
                    <a:pt x="59642" y="910"/>
                  </a:lnTo>
                  <a:lnTo>
                    <a:pt x="59688" y="876"/>
                  </a:lnTo>
                  <a:lnTo>
                    <a:pt x="59722" y="830"/>
                  </a:lnTo>
                  <a:lnTo>
                    <a:pt x="61701" y="1968"/>
                  </a:lnTo>
                  <a:lnTo>
                    <a:pt x="61690" y="2013"/>
                  </a:lnTo>
                  <a:lnTo>
                    <a:pt x="61690" y="2048"/>
                  </a:lnTo>
                  <a:lnTo>
                    <a:pt x="61690" y="2093"/>
                  </a:lnTo>
                  <a:lnTo>
                    <a:pt x="61701" y="2127"/>
                  </a:lnTo>
                  <a:lnTo>
                    <a:pt x="61735" y="2195"/>
                  </a:lnTo>
                  <a:lnTo>
                    <a:pt x="61792" y="2241"/>
                  </a:lnTo>
                  <a:lnTo>
                    <a:pt x="61826" y="2252"/>
                  </a:lnTo>
                  <a:lnTo>
                    <a:pt x="61872" y="2252"/>
                  </a:lnTo>
                  <a:lnTo>
                    <a:pt x="61872" y="4596"/>
                  </a:lnTo>
                  <a:lnTo>
                    <a:pt x="61826" y="4596"/>
                  </a:lnTo>
                  <a:lnTo>
                    <a:pt x="61792" y="4618"/>
                  </a:lnTo>
                  <a:lnTo>
                    <a:pt x="61758" y="4641"/>
                  </a:lnTo>
                  <a:lnTo>
                    <a:pt x="61724" y="4664"/>
                  </a:lnTo>
                  <a:lnTo>
                    <a:pt x="61701" y="4698"/>
                  </a:lnTo>
                  <a:lnTo>
                    <a:pt x="61690" y="4732"/>
                  </a:lnTo>
                  <a:lnTo>
                    <a:pt x="61678" y="4766"/>
                  </a:lnTo>
                  <a:lnTo>
                    <a:pt x="61667" y="4812"/>
                  </a:lnTo>
                  <a:lnTo>
                    <a:pt x="61678" y="4846"/>
                  </a:lnTo>
                  <a:lnTo>
                    <a:pt x="61678" y="4880"/>
                  </a:lnTo>
                  <a:lnTo>
                    <a:pt x="59688" y="6040"/>
                  </a:lnTo>
                  <a:lnTo>
                    <a:pt x="59654" y="6006"/>
                  </a:lnTo>
                  <a:lnTo>
                    <a:pt x="59619" y="5972"/>
                  </a:lnTo>
                  <a:lnTo>
                    <a:pt x="59574" y="5961"/>
                  </a:lnTo>
                  <a:lnTo>
                    <a:pt x="59517" y="5949"/>
                  </a:lnTo>
                  <a:lnTo>
                    <a:pt x="59472" y="5961"/>
                  </a:lnTo>
                  <a:lnTo>
                    <a:pt x="59426" y="5972"/>
                  </a:lnTo>
                  <a:lnTo>
                    <a:pt x="59392" y="6006"/>
                  </a:lnTo>
                  <a:lnTo>
                    <a:pt x="59358" y="6040"/>
                  </a:lnTo>
                  <a:lnTo>
                    <a:pt x="57367" y="4891"/>
                  </a:lnTo>
                  <a:lnTo>
                    <a:pt x="57378" y="4846"/>
                  </a:lnTo>
                  <a:lnTo>
                    <a:pt x="57378" y="4812"/>
                  </a:lnTo>
                  <a:lnTo>
                    <a:pt x="57378" y="4766"/>
                  </a:lnTo>
                  <a:lnTo>
                    <a:pt x="57356" y="4721"/>
                  </a:lnTo>
                  <a:lnTo>
                    <a:pt x="57344" y="4687"/>
                  </a:lnTo>
                  <a:lnTo>
                    <a:pt x="57310" y="4653"/>
                  </a:lnTo>
                  <a:lnTo>
                    <a:pt x="57276" y="4618"/>
                  </a:lnTo>
                  <a:lnTo>
                    <a:pt x="57242" y="4607"/>
                  </a:lnTo>
                  <a:lnTo>
                    <a:pt x="57196" y="4584"/>
                  </a:lnTo>
                  <a:lnTo>
                    <a:pt x="57105" y="4584"/>
                  </a:lnTo>
                  <a:lnTo>
                    <a:pt x="57060" y="4607"/>
                  </a:lnTo>
                  <a:lnTo>
                    <a:pt x="57026" y="4618"/>
                  </a:lnTo>
                  <a:lnTo>
                    <a:pt x="56992" y="4653"/>
                  </a:lnTo>
                  <a:lnTo>
                    <a:pt x="56969" y="4687"/>
                  </a:lnTo>
                  <a:lnTo>
                    <a:pt x="56946" y="4721"/>
                  </a:lnTo>
                  <a:lnTo>
                    <a:pt x="56935" y="4766"/>
                  </a:lnTo>
                  <a:lnTo>
                    <a:pt x="56923" y="4812"/>
                  </a:lnTo>
                  <a:lnTo>
                    <a:pt x="56923" y="4846"/>
                  </a:lnTo>
                  <a:lnTo>
                    <a:pt x="56935" y="4891"/>
                  </a:lnTo>
                  <a:lnTo>
                    <a:pt x="54978" y="6018"/>
                  </a:lnTo>
                  <a:lnTo>
                    <a:pt x="54944" y="5972"/>
                  </a:lnTo>
                  <a:lnTo>
                    <a:pt x="54899" y="5938"/>
                  </a:lnTo>
                  <a:lnTo>
                    <a:pt x="54842" y="5915"/>
                  </a:lnTo>
                  <a:lnTo>
                    <a:pt x="54728" y="5915"/>
                  </a:lnTo>
                  <a:lnTo>
                    <a:pt x="54682" y="5927"/>
                  </a:lnTo>
                  <a:lnTo>
                    <a:pt x="54648" y="5949"/>
                  </a:lnTo>
                  <a:lnTo>
                    <a:pt x="54603" y="5983"/>
                  </a:lnTo>
                  <a:lnTo>
                    <a:pt x="54580" y="6018"/>
                  </a:lnTo>
                  <a:lnTo>
                    <a:pt x="54557" y="6063"/>
                  </a:lnTo>
                  <a:lnTo>
                    <a:pt x="54546" y="6109"/>
                  </a:lnTo>
                  <a:lnTo>
                    <a:pt x="54535" y="6154"/>
                  </a:lnTo>
                  <a:lnTo>
                    <a:pt x="54546" y="6200"/>
                  </a:lnTo>
                  <a:lnTo>
                    <a:pt x="54557" y="6245"/>
                  </a:lnTo>
                  <a:lnTo>
                    <a:pt x="54569" y="6291"/>
                  </a:lnTo>
                  <a:lnTo>
                    <a:pt x="54603" y="6325"/>
                  </a:lnTo>
                  <a:lnTo>
                    <a:pt x="54637" y="6347"/>
                  </a:lnTo>
                  <a:lnTo>
                    <a:pt x="54671" y="6370"/>
                  </a:lnTo>
                  <a:lnTo>
                    <a:pt x="54717" y="6393"/>
                  </a:lnTo>
                  <a:lnTo>
                    <a:pt x="54762" y="6404"/>
                  </a:lnTo>
                  <a:lnTo>
                    <a:pt x="54762" y="8657"/>
                  </a:lnTo>
                  <a:lnTo>
                    <a:pt x="54705" y="8668"/>
                  </a:lnTo>
                  <a:lnTo>
                    <a:pt x="54671" y="8691"/>
                  </a:lnTo>
                  <a:lnTo>
                    <a:pt x="54626" y="8714"/>
                  </a:lnTo>
                  <a:lnTo>
                    <a:pt x="54591" y="8748"/>
                  </a:lnTo>
                  <a:lnTo>
                    <a:pt x="54569" y="8782"/>
                  </a:lnTo>
                  <a:lnTo>
                    <a:pt x="54546" y="8816"/>
                  </a:lnTo>
                  <a:lnTo>
                    <a:pt x="54535" y="8861"/>
                  </a:lnTo>
                  <a:lnTo>
                    <a:pt x="54523" y="8918"/>
                  </a:lnTo>
                  <a:lnTo>
                    <a:pt x="54535" y="8964"/>
                  </a:lnTo>
                  <a:lnTo>
                    <a:pt x="54546" y="9009"/>
                  </a:lnTo>
                  <a:lnTo>
                    <a:pt x="52567" y="10147"/>
                  </a:lnTo>
                  <a:lnTo>
                    <a:pt x="52533" y="10113"/>
                  </a:lnTo>
                  <a:lnTo>
                    <a:pt x="52498" y="10090"/>
                  </a:lnTo>
                  <a:lnTo>
                    <a:pt x="52453" y="10079"/>
                  </a:lnTo>
                  <a:lnTo>
                    <a:pt x="52407" y="10067"/>
                  </a:lnTo>
                  <a:lnTo>
                    <a:pt x="52373" y="10079"/>
                  </a:lnTo>
                  <a:lnTo>
                    <a:pt x="52339" y="10090"/>
                  </a:lnTo>
                  <a:lnTo>
                    <a:pt x="52305" y="10101"/>
                  </a:lnTo>
                  <a:lnTo>
                    <a:pt x="52271" y="10124"/>
                  </a:lnTo>
                  <a:lnTo>
                    <a:pt x="52248" y="10158"/>
                  </a:lnTo>
                  <a:lnTo>
                    <a:pt x="52237" y="10192"/>
                  </a:lnTo>
                  <a:lnTo>
                    <a:pt x="52225" y="10226"/>
                  </a:lnTo>
                  <a:lnTo>
                    <a:pt x="52214" y="10261"/>
                  </a:lnTo>
                  <a:lnTo>
                    <a:pt x="52225" y="10329"/>
                  </a:lnTo>
                  <a:lnTo>
                    <a:pt x="52271" y="10386"/>
                  </a:lnTo>
                  <a:lnTo>
                    <a:pt x="52316" y="10431"/>
                  </a:lnTo>
                  <a:lnTo>
                    <a:pt x="52385" y="10454"/>
                  </a:lnTo>
                  <a:lnTo>
                    <a:pt x="52385" y="12786"/>
                  </a:lnTo>
                  <a:lnTo>
                    <a:pt x="52339" y="12797"/>
                  </a:lnTo>
                  <a:lnTo>
                    <a:pt x="52305" y="12809"/>
                  </a:lnTo>
                  <a:lnTo>
                    <a:pt x="52271" y="12831"/>
                  </a:lnTo>
                  <a:lnTo>
                    <a:pt x="52237" y="12866"/>
                  </a:lnTo>
                  <a:lnTo>
                    <a:pt x="52214" y="12900"/>
                  </a:lnTo>
                  <a:lnTo>
                    <a:pt x="52191" y="12934"/>
                  </a:lnTo>
                  <a:lnTo>
                    <a:pt x="52180" y="12979"/>
                  </a:lnTo>
                  <a:lnTo>
                    <a:pt x="52169" y="13025"/>
                  </a:lnTo>
                  <a:lnTo>
                    <a:pt x="52180" y="13059"/>
                  </a:lnTo>
                  <a:lnTo>
                    <a:pt x="52191" y="13104"/>
                  </a:lnTo>
                  <a:lnTo>
                    <a:pt x="50178" y="14265"/>
                  </a:lnTo>
                  <a:lnTo>
                    <a:pt x="50155" y="14242"/>
                  </a:lnTo>
                  <a:lnTo>
                    <a:pt x="50121" y="14219"/>
                  </a:lnTo>
                  <a:lnTo>
                    <a:pt x="50087" y="14196"/>
                  </a:lnTo>
                  <a:lnTo>
                    <a:pt x="49996" y="14196"/>
                  </a:lnTo>
                  <a:lnTo>
                    <a:pt x="49962" y="14219"/>
                  </a:lnTo>
                  <a:lnTo>
                    <a:pt x="49928" y="14242"/>
                  </a:lnTo>
                  <a:lnTo>
                    <a:pt x="49905" y="14265"/>
                  </a:lnTo>
                  <a:lnTo>
                    <a:pt x="47846" y="13082"/>
                  </a:lnTo>
                  <a:lnTo>
                    <a:pt x="47857" y="13025"/>
                  </a:lnTo>
                  <a:lnTo>
                    <a:pt x="47835" y="12957"/>
                  </a:lnTo>
                  <a:lnTo>
                    <a:pt x="47800" y="12900"/>
                  </a:lnTo>
                  <a:lnTo>
                    <a:pt x="47755" y="12866"/>
                  </a:lnTo>
                  <a:lnTo>
                    <a:pt x="47687" y="12843"/>
                  </a:lnTo>
                  <a:lnTo>
                    <a:pt x="47687" y="10534"/>
                  </a:lnTo>
                  <a:lnTo>
                    <a:pt x="47744" y="10522"/>
                  </a:lnTo>
                  <a:lnTo>
                    <a:pt x="47789" y="10499"/>
                  </a:lnTo>
                  <a:lnTo>
                    <a:pt x="47835" y="10477"/>
                  </a:lnTo>
                  <a:lnTo>
                    <a:pt x="47869" y="10443"/>
                  </a:lnTo>
                  <a:lnTo>
                    <a:pt x="47891" y="10408"/>
                  </a:lnTo>
                  <a:lnTo>
                    <a:pt x="47914" y="10363"/>
                  </a:lnTo>
                  <a:lnTo>
                    <a:pt x="47937" y="10317"/>
                  </a:lnTo>
                  <a:lnTo>
                    <a:pt x="47937" y="10261"/>
                  </a:lnTo>
                  <a:lnTo>
                    <a:pt x="47926" y="10204"/>
                  </a:lnTo>
                  <a:lnTo>
                    <a:pt x="47914" y="10147"/>
                  </a:lnTo>
                  <a:lnTo>
                    <a:pt x="49837" y="9043"/>
                  </a:lnTo>
                  <a:lnTo>
                    <a:pt x="49871" y="9089"/>
                  </a:lnTo>
                  <a:lnTo>
                    <a:pt x="49916" y="9123"/>
                  </a:lnTo>
                  <a:lnTo>
                    <a:pt x="49973" y="9157"/>
                  </a:lnTo>
                  <a:lnTo>
                    <a:pt x="50087" y="9157"/>
                  </a:lnTo>
                  <a:lnTo>
                    <a:pt x="50132" y="9146"/>
                  </a:lnTo>
                  <a:lnTo>
                    <a:pt x="50178" y="9123"/>
                  </a:lnTo>
                  <a:lnTo>
                    <a:pt x="50212" y="9089"/>
                  </a:lnTo>
                  <a:lnTo>
                    <a:pt x="50246" y="9055"/>
                  </a:lnTo>
                  <a:lnTo>
                    <a:pt x="50269" y="9009"/>
                  </a:lnTo>
                  <a:lnTo>
                    <a:pt x="50280" y="8964"/>
                  </a:lnTo>
                  <a:lnTo>
                    <a:pt x="50292" y="8918"/>
                  </a:lnTo>
                  <a:lnTo>
                    <a:pt x="50280" y="8873"/>
                  </a:lnTo>
                  <a:lnTo>
                    <a:pt x="50269" y="8827"/>
                  </a:lnTo>
                  <a:lnTo>
                    <a:pt x="50246" y="8782"/>
                  </a:lnTo>
                  <a:lnTo>
                    <a:pt x="50223" y="8748"/>
                  </a:lnTo>
                  <a:lnTo>
                    <a:pt x="50189" y="8714"/>
                  </a:lnTo>
                  <a:lnTo>
                    <a:pt x="50155" y="8691"/>
                  </a:lnTo>
                  <a:lnTo>
                    <a:pt x="50110" y="8679"/>
                  </a:lnTo>
                  <a:lnTo>
                    <a:pt x="50064" y="8668"/>
                  </a:lnTo>
                  <a:lnTo>
                    <a:pt x="50064" y="6336"/>
                  </a:lnTo>
                  <a:lnTo>
                    <a:pt x="50121" y="6313"/>
                  </a:lnTo>
                  <a:lnTo>
                    <a:pt x="50178" y="6279"/>
                  </a:lnTo>
                  <a:lnTo>
                    <a:pt x="50212" y="6222"/>
                  </a:lnTo>
                  <a:lnTo>
                    <a:pt x="50223" y="6154"/>
                  </a:lnTo>
                  <a:lnTo>
                    <a:pt x="50212" y="6120"/>
                  </a:lnTo>
                  <a:lnTo>
                    <a:pt x="50201" y="6086"/>
                  </a:lnTo>
                  <a:lnTo>
                    <a:pt x="50166" y="6029"/>
                  </a:lnTo>
                  <a:lnTo>
                    <a:pt x="50110" y="5995"/>
                  </a:lnTo>
                  <a:lnTo>
                    <a:pt x="50075" y="5983"/>
                  </a:lnTo>
                  <a:lnTo>
                    <a:pt x="49996" y="5983"/>
                  </a:lnTo>
                  <a:lnTo>
                    <a:pt x="49962" y="5995"/>
                  </a:lnTo>
                  <a:lnTo>
                    <a:pt x="49928" y="6018"/>
                  </a:lnTo>
                  <a:lnTo>
                    <a:pt x="49905" y="6052"/>
                  </a:lnTo>
                  <a:lnTo>
                    <a:pt x="47903" y="4903"/>
                  </a:lnTo>
                  <a:lnTo>
                    <a:pt x="47914" y="4857"/>
                  </a:lnTo>
                  <a:lnTo>
                    <a:pt x="47914" y="4812"/>
                  </a:lnTo>
                  <a:lnTo>
                    <a:pt x="47914" y="4766"/>
                  </a:lnTo>
                  <a:lnTo>
                    <a:pt x="47903" y="4721"/>
                  </a:lnTo>
                  <a:lnTo>
                    <a:pt x="47880" y="4675"/>
                  </a:lnTo>
                  <a:lnTo>
                    <a:pt x="47846" y="4641"/>
                  </a:lnTo>
                  <a:lnTo>
                    <a:pt x="47823" y="4618"/>
                  </a:lnTo>
                  <a:lnTo>
                    <a:pt x="47778" y="4596"/>
                  </a:lnTo>
                  <a:lnTo>
                    <a:pt x="47732" y="4573"/>
                  </a:lnTo>
                  <a:lnTo>
                    <a:pt x="47687" y="4573"/>
                  </a:lnTo>
                  <a:lnTo>
                    <a:pt x="47687" y="2275"/>
                  </a:lnTo>
                  <a:lnTo>
                    <a:pt x="47732" y="2275"/>
                  </a:lnTo>
                  <a:lnTo>
                    <a:pt x="47778" y="2252"/>
                  </a:lnTo>
                  <a:lnTo>
                    <a:pt x="47812" y="2230"/>
                  </a:lnTo>
                  <a:lnTo>
                    <a:pt x="47835" y="2207"/>
                  </a:lnTo>
                  <a:lnTo>
                    <a:pt x="47869" y="2173"/>
                  </a:lnTo>
                  <a:lnTo>
                    <a:pt x="47880" y="2139"/>
                  </a:lnTo>
                  <a:lnTo>
                    <a:pt x="47891" y="2093"/>
                  </a:lnTo>
                  <a:lnTo>
                    <a:pt x="47903" y="2048"/>
                  </a:lnTo>
                  <a:lnTo>
                    <a:pt x="47891" y="2002"/>
                  </a:lnTo>
                  <a:lnTo>
                    <a:pt x="47880" y="1968"/>
                  </a:lnTo>
                  <a:lnTo>
                    <a:pt x="47857" y="1922"/>
                  </a:lnTo>
                  <a:lnTo>
                    <a:pt x="47835" y="1888"/>
                  </a:lnTo>
                  <a:lnTo>
                    <a:pt x="47800" y="1866"/>
                  </a:lnTo>
                  <a:lnTo>
                    <a:pt x="47755" y="1843"/>
                  </a:lnTo>
                  <a:lnTo>
                    <a:pt x="47721" y="1831"/>
                  </a:lnTo>
                  <a:lnTo>
                    <a:pt x="47618" y="1831"/>
                  </a:lnTo>
                  <a:lnTo>
                    <a:pt x="47562" y="1854"/>
                  </a:lnTo>
                  <a:lnTo>
                    <a:pt x="47527" y="1888"/>
                  </a:lnTo>
                  <a:lnTo>
                    <a:pt x="47482" y="1922"/>
                  </a:lnTo>
                  <a:lnTo>
                    <a:pt x="45537" y="796"/>
                  </a:lnTo>
                  <a:lnTo>
                    <a:pt x="45548" y="751"/>
                  </a:lnTo>
                  <a:lnTo>
                    <a:pt x="45559" y="705"/>
                  </a:lnTo>
                  <a:lnTo>
                    <a:pt x="45548" y="660"/>
                  </a:lnTo>
                  <a:lnTo>
                    <a:pt x="45537" y="614"/>
                  </a:lnTo>
                  <a:lnTo>
                    <a:pt x="45514" y="569"/>
                  </a:lnTo>
                  <a:lnTo>
                    <a:pt x="45491" y="535"/>
                  </a:lnTo>
                  <a:lnTo>
                    <a:pt x="45457" y="501"/>
                  </a:lnTo>
                  <a:lnTo>
                    <a:pt x="45412" y="478"/>
                  </a:lnTo>
                  <a:lnTo>
                    <a:pt x="45366" y="455"/>
                  </a:lnTo>
                  <a:lnTo>
                    <a:pt x="45321" y="455"/>
                  </a:lnTo>
                  <a:lnTo>
                    <a:pt x="45321" y="0"/>
                  </a:lnTo>
                  <a:lnTo>
                    <a:pt x="45275" y="0"/>
                  </a:lnTo>
                  <a:lnTo>
                    <a:pt x="45275" y="455"/>
                  </a:lnTo>
                  <a:lnTo>
                    <a:pt x="45230" y="466"/>
                  </a:lnTo>
                  <a:lnTo>
                    <a:pt x="45184" y="478"/>
                  </a:lnTo>
                  <a:lnTo>
                    <a:pt x="45150" y="501"/>
                  </a:lnTo>
                  <a:lnTo>
                    <a:pt x="45116" y="535"/>
                  </a:lnTo>
                  <a:lnTo>
                    <a:pt x="45082" y="569"/>
                  </a:lnTo>
                  <a:lnTo>
                    <a:pt x="45070" y="614"/>
                  </a:lnTo>
                  <a:lnTo>
                    <a:pt x="45048" y="660"/>
                  </a:lnTo>
                  <a:lnTo>
                    <a:pt x="45048" y="705"/>
                  </a:lnTo>
                  <a:lnTo>
                    <a:pt x="45048" y="751"/>
                  </a:lnTo>
                  <a:lnTo>
                    <a:pt x="45059" y="796"/>
                  </a:lnTo>
                  <a:lnTo>
                    <a:pt x="43114" y="1922"/>
                  </a:lnTo>
                  <a:lnTo>
                    <a:pt x="43080" y="1877"/>
                  </a:lnTo>
                  <a:lnTo>
                    <a:pt x="43034" y="1854"/>
                  </a:lnTo>
                  <a:lnTo>
                    <a:pt x="42989" y="1831"/>
                  </a:lnTo>
                  <a:lnTo>
                    <a:pt x="42875" y="1831"/>
                  </a:lnTo>
                  <a:lnTo>
                    <a:pt x="42829" y="1854"/>
                  </a:lnTo>
                  <a:lnTo>
                    <a:pt x="42784" y="1888"/>
                  </a:lnTo>
                  <a:lnTo>
                    <a:pt x="42750" y="1922"/>
                  </a:lnTo>
                  <a:lnTo>
                    <a:pt x="40748" y="774"/>
                  </a:lnTo>
                  <a:lnTo>
                    <a:pt x="40759" y="705"/>
                  </a:lnTo>
                  <a:lnTo>
                    <a:pt x="40759" y="671"/>
                  </a:lnTo>
                  <a:lnTo>
                    <a:pt x="40748" y="626"/>
                  </a:lnTo>
                  <a:lnTo>
                    <a:pt x="40714" y="569"/>
                  </a:lnTo>
                  <a:lnTo>
                    <a:pt x="40657" y="523"/>
                  </a:lnTo>
                  <a:lnTo>
                    <a:pt x="40611" y="512"/>
                  </a:lnTo>
                  <a:lnTo>
                    <a:pt x="40577" y="501"/>
                  </a:lnTo>
                  <a:lnTo>
                    <a:pt x="40577" y="0"/>
                  </a:lnTo>
                  <a:lnTo>
                    <a:pt x="40532" y="0"/>
                  </a:lnTo>
                  <a:lnTo>
                    <a:pt x="40532" y="512"/>
                  </a:lnTo>
                  <a:lnTo>
                    <a:pt x="40463" y="535"/>
                  </a:lnTo>
                  <a:lnTo>
                    <a:pt x="40406" y="569"/>
                  </a:lnTo>
                  <a:lnTo>
                    <a:pt x="40372" y="637"/>
                  </a:lnTo>
                  <a:lnTo>
                    <a:pt x="40361" y="671"/>
                  </a:lnTo>
                  <a:lnTo>
                    <a:pt x="40361" y="705"/>
                  </a:lnTo>
                  <a:lnTo>
                    <a:pt x="40372" y="762"/>
                  </a:lnTo>
                  <a:lnTo>
                    <a:pt x="38382" y="1911"/>
                  </a:lnTo>
                  <a:lnTo>
                    <a:pt x="38347" y="1877"/>
                  </a:lnTo>
                  <a:lnTo>
                    <a:pt x="38302" y="1843"/>
                  </a:lnTo>
                  <a:lnTo>
                    <a:pt x="38245" y="1820"/>
                  </a:lnTo>
                  <a:lnTo>
                    <a:pt x="38131" y="1820"/>
                  </a:lnTo>
                  <a:lnTo>
                    <a:pt x="38086" y="1843"/>
                  </a:lnTo>
                  <a:lnTo>
                    <a:pt x="38029" y="1877"/>
                  </a:lnTo>
                  <a:lnTo>
                    <a:pt x="37995" y="1922"/>
                  </a:lnTo>
                  <a:lnTo>
                    <a:pt x="36004" y="762"/>
                  </a:lnTo>
                  <a:lnTo>
                    <a:pt x="36015" y="705"/>
                  </a:lnTo>
                  <a:lnTo>
                    <a:pt x="36004" y="671"/>
                  </a:lnTo>
                  <a:lnTo>
                    <a:pt x="36004" y="637"/>
                  </a:lnTo>
                  <a:lnTo>
                    <a:pt x="35959" y="580"/>
                  </a:lnTo>
                  <a:lnTo>
                    <a:pt x="35902" y="535"/>
                  </a:lnTo>
                  <a:lnTo>
                    <a:pt x="35833" y="512"/>
                  </a:lnTo>
                  <a:lnTo>
                    <a:pt x="35833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45250"/>
                  </a:schemeClr>
                </a:gs>
                <a:gs pos="9000">
                  <a:schemeClr val="dk1">
                    <a:alpha val="45250"/>
                  </a:schemeClr>
                </a:gs>
                <a:gs pos="42000">
                  <a:srgbClr val="FFFFFF">
                    <a:alpha val="32549"/>
                    <a:alpha val="45250"/>
                  </a:srgbClr>
                </a:gs>
                <a:gs pos="100000">
                  <a:srgbClr val="FFFFFF">
                    <a:alpha val="10980"/>
                    <a:alpha val="45250"/>
                  </a:srgbClr>
                </a:gs>
              </a:gsLst>
              <a:lin ang="8100019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ctrTitle"/>
          </p:nvPr>
        </p:nvSpPr>
        <p:spPr>
          <a:xfrm>
            <a:off x="1823925" y="1991825"/>
            <a:ext cx="6634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0" y="1872550"/>
            <a:ext cx="1615075" cy="1398164"/>
            <a:chOff x="375912" y="847485"/>
            <a:chExt cx="405788" cy="351315"/>
          </a:xfrm>
        </p:grpSpPr>
        <p:sp>
          <p:nvSpPr>
            <p:cNvPr id="23" name="Google Shape;23;p2"/>
            <p:cNvSpPr/>
            <p:nvPr/>
          </p:nvSpPr>
          <p:spPr>
            <a:xfrm>
              <a:off x="375912" y="847485"/>
              <a:ext cx="2565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357188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971692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3"/>
            </a:gs>
            <a:gs pos="13000">
              <a:schemeClr val="accent2"/>
            </a:gs>
            <a:gs pos="31000">
              <a:schemeClr val="accent1"/>
            </a:gs>
            <a:gs pos="100000">
              <a:schemeClr val="lt1"/>
            </a:gs>
          </a:gsLst>
          <a:lin ang="8100019" scaled="0"/>
        </a:gra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oogle Shape;26;p3"/>
          <p:cNvGrpSpPr/>
          <p:nvPr/>
        </p:nvGrpSpPr>
        <p:grpSpPr>
          <a:xfrm>
            <a:off x="0" y="0"/>
            <a:ext cx="9144014" cy="5143473"/>
            <a:chOff x="0" y="0"/>
            <a:chExt cx="9144014" cy="5143473"/>
          </a:xfrm>
        </p:grpSpPr>
        <p:sp>
          <p:nvSpPr>
            <p:cNvPr id="27" name="Google Shape;27;p3"/>
            <p:cNvSpPr/>
            <p:nvPr/>
          </p:nvSpPr>
          <p:spPr>
            <a:xfrm>
              <a:off x="0" y="0"/>
              <a:ext cx="2245588" cy="959673"/>
            </a:xfrm>
            <a:custGeom>
              <a:avLst/>
              <a:gdLst/>
              <a:ahLst/>
              <a:cxnLst/>
              <a:rect l="l" t="t" r="r" b="b"/>
              <a:pathLst>
                <a:path w="21455" h="9169" extrusionOk="0">
                  <a:moveTo>
                    <a:pt x="19043" y="3572"/>
                  </a:moveTo>
                  <a:lnTo>
                    <a:pt x="20977" y="4687"/>
                  </a:lnTo>
                  <a:lnTo>
                    <a:pt x="20954" y="4732"/>
                  </a:lnTo>
                  <a:lnTo>
                    <a:pt x="20954" y="4789"/>
                  </a:lnTo>
                  <a:lnTo>
                    <a:pt x="20954" y="4846"/>
                  </a:lnTo>
                  <a:lnTo>
                    <a:pt x="20966" y="4891"/>
                  </a:lnTo>
                  <a:lnTo>
                    <a:pt x="20988" y="4926"/>
                  </a:lnTo>
                  <a:lnTo>
                    <a:pt x="21023" y="4960"/>
                  </a:lnTo>
                  <a:lnTo>
                    <a:pt x="21057" y="4994"/>
                  </a:lnTo>
                  <a:lnTo>
                    <a:pt x="21091" y="5017"/>
                  </a:lnTo>
                  <a:lnTo>
                    <a:pt x="21136" y="5039"/>
                  </a:lnTo>
                  <a:lnTo>
                    <a:pt x="21182" y="5039"/>
                  </a:lnTo>
                  <a:lnTo>
                    <a:pt x="21182" y="7360"/>
                  </a:lnTo>
                  <a:lnTo>
                    <a:pt x="21114" y="7383"/>
                  </a:lnTo>
                  <a:lnTo>
                    <a:pt x="21057" y="7417"/>
                  </a:lnTo>
                  <a:lnTo>
                    <a:pt x="21023" y="7474"/>
                  </a:lnTo>
                  <a:lnTo>
                    <a:pt x="21011" y="7508"/>
                  </a:lnTo>
                  <a:lnTo>
                    <a:pt x="21011" y="7553"/>
                  </a:lnTo>
                  <a:lnTo>
                    <a:pt x="21023" y="7610"/>
                  </a:lnTo>
                  <a:lnTo>
                    <a:pt x="19055" y="8748"/>
                  </a:lnTo>
                  <a:lnTo>
                    <a:pt x="19009" y="8702"/>
                  </a:lnTo>
                  <a:lnTo>
                    <a:pt x="18964" y="8668"/>
                  </a:lnTo>
                  <a:lnTo>
                    <a:pt x="18895" y="8645"/>
                  </a:lnTo>
                  <a:lnTo>
                    <a:pt x="18839" y="8634"/>
                  </a:lnTo>
                  <a:lnTo>
                    <a:pt x="18770" y="8645"/>
                  </a:lnTo>
                  <a:lnTo>
                    <a:pt x="18713" y="8668"/>
                  </a:lnTo>
                  <a:lnTo>
                    <a:pt x="18657" y="8702"/>
                  </a:lnTo>
                  <a:lnTo>
                    <a:pt x="18622" y="8748"/>
                  </a:lnTo>
                  <a:lnTo>
                    <a:pt x="16700" y="7633"/>
                  </a:lnTo>
                  <a:lnTo>
                    <a:pt x="16711" y="7599"/>
                  </a:lnTo>
                  <a:lnTo>
                    <a:pt x="16711" y="7553"/>
                  </a:lnTo>
                  <a:lnTo>
                    <a:pt x="16711" y="7508"/>
                  </a:lnTo>
                  <a:lnTo>
                    <a:pt x="16689" y="7462"/>
                  </a:lnTo>
                  <a:lnTo>
                    <a:pt x="16677" y="7417"/>
                  </a:lnTo>
                  <a:lnTo>
                    <a:pt x="16643" y="7383"/>
                  </a:lnTo>
                  <a:lnTo>
                    <a:pt x="16609" y="7360"/>
                  </a:lnTo>
                  <a:lnTo>
                    <a:pt x="16575" y="7326"/>
                  </a:lnTo>
                  <a:lnTo>
                    <a:pt x="16541" y="7314"/>
                  </a:lnTo>
                  <a:lnTo>
                    <a:pt x="16495" y="7303"/>
                  </a:lnTo>
                  <a:lnTo>
                    <a:pt x="16495" y="4971"/>
                  </a:lnTo>
                  <a:lnTo>
                    <a:pt x="16552" y="4948"/>
                  </a:lnTo>
                  <a:lnTo>
                    <a:pt x="16598" y="4903"/>
                  </a:lnTo>
                  <a:lnTo>
                    <a:pt x="16632" y="4857"/>
                  </a:lnTo>
                  <a:lnTo>
                    <a:pt x="16643" y="4789"/>
                  </a:lnTo>
                  <a:lnTo>
                    <a:pt x="16632" y="4732"/>
                  </a:lnTo>
                  <a:lnTo>
                    <a:pt x="18622" y="3572"/>
                  </a:lnTo>
                  <a:lnTo>
                    <a:pt x="18668" y="3617"/>
                  </a:lnTo>
                  <a:lnTo>
                    <a:pt x="18713" y="3663"/>
                  </a:lnTo>
                  <a:lnTo>
                    <a:pt x="18770" y="3686"/>
                  </a:lnTo>
                  <a:lnTo>
                    <a:pt x="18895" y="3686"/>
                  </a:lnTo>
                  <a:lnTo>
                    <a:pt x="18952" y="3663"/>
                  </a:lnTo>
                  <a:lnTo>
                    <a:pt x="19009" y="3617"/>
                  </a:lnTo>
                  <a:lnTo>
                    <a:pt x="19043" y="3572"/>
                  </a:lnTo>
                  <a:close/>
                  <a:moveTo>
                    <a:pt x="14277" y="3560"/>
                  </a:moveTo>
                  <a:lnTo>
                    <a:pt x="16302" y="4721"/>
                  </a:lnTo>
                  <a:lnTo>
                    <a:pt x="16290" y="4755"/>
                  </a:lnTo>
                  <a:lnTo>
                    <a:pt x="16290" y="4789"/>
                  </a:lnTo>
                  <a:lnTo>
                    <a:pt x="16302" y="4857"/>
                  </a:lnTo>
                  <a:lnTo>
                    <a:pt x="16336" y="4914"/>
                  </a:lnTo>
                  <a:lnTo>
                    <a:pt x="16381" y="4948"/>
                  </a:lnTo>
                  <a:lnTo>
                    <a:pt x="16450" y="4971"/>
                  </a:lnTo>
                  <a:lnTo>
                    <a:pt x="16450" y="7303"/>
                  </a:lnTo>
                  <a:lnTo>
                    <a:pt x="16404" y="7314"/>
                  </a:lnTo>
                  <a:lnTo>
                    <a:pt x="16359" y="7326"/>
                  </a:lnTo>
                  <a:lnTo>
                    <a:pt x="16313" y="7348"/>
                  </a:lnTo>
                  <a:lnTo>
                    <a:pt x="16279" y="7383"/>
                  </a:lnTo>
                  <a:lnTo>
                    <a:pt x="16256" y="7417"/>
                  </a:lnTo>
                  <a:lnTo>
                    <a:pt x="16234" y="7462"/>
                  </a:lnTo>
                  <a:lnTo>
                    <a:pt x="16222" y="7508"/>
                  </a:lnTo>
                  <a:lnTo>
                    <a:pt x="16222" y="7553"/>
                  </a:lnTo>
                  <a:lnTo>
                    <a:pt x="16222" y="7599"/>
                  </a:lnTo>
                  <a:lnTo>
                    <a:pt x="16234" y="7644"/>
                  </a:lnTo>
                  <a:lnTo>
                    <a:pt x="14254" y="8782"/>
                  </a:lnTo>
                  <a:lnTo>
                    <a:pt x="14220" y="8748"/>
                  </a:lnTo>
                  <a:lnTo>
                    <a:pt x="14186" y="8725"/>
                  </a:lnTo>
                  <a:lnTo>
                    <a:pt x="14140" y="8714"/>
                  </a:lnTo>
                  <a:lnTo>
                    <a:pt x="14095" y="8702"/>
                  </a:lnTo>
                  <a:lnTo>
                    <a:pt x="14049" y="8714"/>
                  </a:lnTo>
                  <a:lnTo>
                    <a:pt x="14004" y="8725"/>
                  </a:lnTo>
                  <a:lnTo>
                    <a:pt x="13970" y="8748"/>
                  </a:lnTo>
                  <a:lnTo>
                    <a:pt x="13936" y="8782"/>
                  </a:lnTo>
                  <a:lnTo>
                    <a:pt x="11968" y="7644"/>
                  </a:lnTo>
                  <a:lnTo>
                    <a:pt x="11979" y="7599"/>
                  </a:lnTo>
                  <a:lnTo>
                    <a:pt x="11979" y="7553"/>
                  </a:lnTo>
                  <a:lnTo>
                    <a:pt x="11979" y="7496"/>
                  </a:lnTo>
                  <a:lnTo>
                    <a:pt x="11956" y="7451"/>
                  </a:lnTo>
                  <a:lnTo>
                    <a:pt x="11945" y="7417"/>
                  </a:lnTo>
                  <a:lnTo>
                    <a:pt x="11911" y="7383"/>
                  </a:lnTo>
                  <a:lnTo>
                    <a:pt x="11877" y="7348"/>
                  </a:lnTo>
                  <a:lnTo>
                    <a:pt x="11843" y="7326"/>
                  </a:lnTo>
                  <a:lnTo>
                    <a:pt x="11797" y="7303"/>
                  </a:lnTo>
                  <a:lnTo>
                    <a:pt x="11752" y="7292"/>
                  </a:lnTo>
                  <a:lnTo>
                    <a:pt x="11752" y="5039"/>
                  </a:lnTo>
                  <a:lnTo>
                    <a:pt x="11797" y="5028"/>
                  </a:lnTo>
                  <a:lnTo>
                    <a:pt x="11831" y="5005"/>
                  </a:lnTo>
                  <a:lnTo>
                    <a:pt x="11877" y="4982"/>
                  </a:lnTo>
                  <a:lnTo>
                    <a:pt x="11911" y="4960"/>
                  </a:lnTo>
                  <a:lnTo>
                    <a:pt x="11934" y="4926"/>
                  </a:lnTo>
                  <a:lnTo>
                    <a:pt x="11956" y="4880"/>
                  </a:lnTo>
                  <a:lnTo>
                    <a:pt x="11968" y="4835"/>
                  </a:lnTo>
                  <a:lnTo>
                    <a:pt x="11968" y="4789"/>
                  </a:lnTo>
                  <a:lnTo>
                    <a:pt x="11968" y="4744"/>
                  </a:lnTo>
                  <a:lnTo>
                    <a:pt x="11945" y="4698"/>
                  </a:lnTo>
                  <a:lnTo>
                    <a:pt x="13913" y="3560"/>
                  </a:lnTo>
                  <a:lnTo>
                    <a:pt x="13947" y="3606"/>
                  </a:lnTo>
                  <a:lnTo>
                    <a:pt x="13993" y="3629"/>
                  </a:lnTo>
                  <a:lnTo>
                    <a:pt x="14038" y="3651"/>
                  </a:lnTo>
                  <a:lnTo>
                    <a:pt x="14095" y="3663"/>
                  </a:lnTo>
                  <a:lnTo>
                    <a:pt x="14152" y="3651"/>
                  </a:lnTo>
                  <a:lnTo>
                    <a:pt x="14197" y="3629"/>
                  </a:lnTo>
                  <a:lnTo>
                    <a:pt x="14243" y="3595"/>
                  </a:lnTo>
                  <a:lnTo>
                    <a:pt x="14277" y="3560"/>
                  </a:lnTo>
                  <a:close/>
                  <a:moveTo>
                    <a:pt x="3379" y="0"/>
                  </a:moveTo>
                  <a:lnTo>
                    <a:pt x="4426" y="603"/>
                  </a:lnTo>
                  <a:lnTo>
                    <a:pt x="4415" y="648"/>
                  </a:lnTo>
                  <a:lnTo>
                    <a:pt x="4403" y="683"/>
                  </a:lnTo>
                  <a:lnTo>
                    <a:pt x="4415" y="728"/>
                  </a:lnTo>
                  <a:lnTo>
                    <a:pt x="4426" y="762"/>
                  </a:lnTo>
                  <a:lnTo>
                    <a:pt x="4460" y="830"/>
                  </a:lnTo>
                  <a:lnTo>
                    <a:pt x="4517" y="876"/>
                  </a:lnTo>
                  <a:lnTo>
                    <a:pt x="4551" y="887"/>
                  </a:lnTo>
                  <a:lnTo>
                    <a:pt x="4597" y="887"/>
                  </a:lnTo>
                  <a:lnTo>
                    <a:pt x="4597" y="3231"/>
                  </a:lnTo>
                  <a:lnTo>
                    <a:pt x="4551" y="3231"/>
                  </a:lnTo>
                  <a:lnTo>
                    <a:pt x="4517" y="3253"/>
                  </a:lnTo>
                  <a:lnTo>
                    <a:pt x="4483" y="3265"/>
                  </a:lnTo>
                  <a:lnTo>
                    <a:pt x="4449" y="3299"/>
                  </a:lnTo>
                  <a:lnTo>
                    <a:pt x="4426" y="3333"/>
                  </a:lnTo>
                  <a:lnTo>
                    <a:pt x="4403" y="3367"/>
                  </a:lnTo>
                  <a:lnTo>
                    <a:pt x="4392" y="3401"/>
                  </a:lnTo>
                  <a:lnTo>
                    <a:pt x="4392" y="3447"/>
                  </a:lnTo>
                  <a:lnTo>
                    <a:pt x="4392" y="3481"/>
                  </a:lnTo>
                  <a:lnTo>
                    <a:pt x="4403" y="3515"/>
                  </a:lnTo>
                  <a:lnTo>
                    <a:pt x="2447" y="4653"/>
                  </a:lnTo>
                  <a:lnTo>
                    <a:pt x="2401" y="4607"/>
                  </a:lnTo>
                  <a:lnTo>
                    <a:pt x="2356" y="4584"/>
                  </a:lnTo>
                  <a:lnTo>
                    <a:pt x="2299" y="4562"/>
                  </a:lnTo>
                  <a:lnTo>
                    <a:pt x="2242" y="4550"/>
                  </a:lnTo>
                  <a:lnTo>
                    <a:pt x="2185" y="4562"/>
                  </a:lnTo>
                  <a:lnTo>
                    <a:pt x="2128" y="4584"/>
                  </a:lnTo>
                  <a:lnTo>
                    <a:pt x="2083" y="4607"/>
                  </a:lnTo>
                  <a:lnTo>
                    <a:pt x="2048" y="4653"/>
                  </a:lnTo>
                  <a:lnTo>
                    <a:pt x="35" y="3492"/>
                  </a:lnTo>
                  <a:lnTo>
                    <a:pt x="35" y="3447"/>
                  </a:lnTo>
                  <a:lnTo>
                    <a:pt x="35" y="3390"/>
                  </a:lnTo>
                  <a:lnTo>
                    <a:pt x="1" y="3333"/>
                  </a:lnTo>
                  <a:lnTo>
                    <a:pt x="1" y="3549"/>
                  </a:lnTo>
                  <a:lnTo>
                    <a:pt x="12" y="3538"/>
                  </a:lnTo>
                  <a:lnTo>
                    <a:pt x="2026" y="4698"/>
                  </a:lnTo>
                  <a:lnTo>
                    <a:pt x="2014" y="4744"/>
                  </a:lnTo>
                  <a:lnTo>
                    <a:pt x="2003" y="4789"/>
                  </a:lnTo>
                  <a:lnTo>
                    <a:pt x="2003" y="4835"/>
                  </a:lnTo>
                  <a:lnTo>
                    <a:pt x="2026" y="4880"/>
                  </a:lnTo>
                  <a:lnTo>
                    <a:pt x="2037" y="4926"/>
                  </a:lnTo>
                  <a:lnTo>
                    <a:pt x="2071" y="4960"/>
                  </a:lnTo>
                  <a:lnTo>
                    <a:pt x="2094" y="4982"/>
                  </a:lnTo>
                  <a:lnTo>
                    <a:pt x="2139" y="5005"/>
                  </a:lnTo>
                  <a:lnTo>
                    <a:pt x="2174" y="5028"/>
                  </a:lnTo>
                  <a:lnTo>
                    <a:pt x="2219" y="5028"/>
                  </a:lnTo>
                  <a:lnTo>
                    <a:pt x="2219" y="7326"/>
                  </a:lnTo>
                  <a:lnTo>
                    <a:pt x="2185" y="7337"/>
                  </a:lnTo>
                  <a:lnTo>
                    <a:pt x="2139" y="7348"/>
                  </a:lnTo>
                  <a:lnTo>
                    <a:pt x="2105" y="7371"/>
                  </a:lnTo>
                  <a:lnTo>
                    <a:pt x="2083" y="7394"/>
                  </a:lnTo>
                  <a:lnTo>
                    <a:pt x="2048" y="7428"/>
                  </a:lnTo>
                  <a:lnTo>
                    <a:pt x="2037" y="7462"/>
                  </a:lnTo>
                  <a:lnTo>
                    <a:pt x="2026" y="7508"/>
                  </a:lnTo>
                  <a:lnTo>
                    <a:pt x="2014" y="7553"/>
                  </a:lnTo>
                  <a:lnTo>
                    <a:pt x="2026" y="7587"/>
                  </a:lnTo>
                  <a:lnTo>
                    <a:pt x="2037" y="7622"/>
                  </a:lnTo>
                  <a:lnTo>
                    <a:pt x="46" y="8782"/>
                  </a:lnTo>
                  <a:lnTo>
                    <a:pt x="1" y="8736"/>
                  </a:lnTo>
                  <a:lnTo>
                    <a:pt x="1" y="9066"/>
                  </a:lnTo>
                  <a:lnTo>
                    <a:pt x="35" y="9032"/>
                  </a:lnTo>
                  <a:lnTo>
                    <a:pt x="58" y="8987"/>
                  </a:lnTo>
                  <a:lnTo>
                    <a:pt x="80" y="8952"/>
                  </a:lnTo>
                  <a:lnTo>
                    <a:pt x="80" y="8896"/>
                  </a:lnTo>
                  <a:lnTo>
                    <a:pt x="80" y="8850"/>
                  </a:lnTo>
                  <a:lnTo>
                    <a:pt x="69" y="8816"/>
                  </a:lnTo>
                  <a:lnTo>
                    <a:pt x="2048" y="7667"/>
                  </a:lnTo>
                  <a:lnTo>
                    <a:pt x="2094" y="7713"/>
                  </a:lnTo>
                  <a:lnTo>
                    <a:pt x="2128" y="7747"/>
                  </a:lnTo>
                  <a:lnTo>
                    <a:pt x="2185" y="7769"/>
                  </a:lnTo>
                  <a:lnTo>
                    <a:pt x="2287" y="7769"/>
                  </a:lnTo>
                  <a:lnTo>
                    <a:pt x="2333" y="7758"/>
                  </a:lnTo>
                  <a:lnTo>
                    <a:pt x="2367" y="7735"/>
                  </a:lnTo>
                  <a:lnTo>
                    <a:pt x="2401" y="7713"/>
                  </a:lnTo>
                  <a:lnTo>
                    <a:pt x="2435" y="7678"/>
                  </a:lnTo>
                  <a:lnTo>
                    <a:pt x="2447" y="7633"/>
                  </a:lnTo>
                  <a:lnTo>
                    <a:pt x="2469" y="7599"/>
                  </a:lnTo>
                  <a:lnTo>
                    <a:pt x="2469" y="7553"/>
                  </a:lnTo>
                  <a:lnTo>
                    <a:pt x="2469" y="7508"/>
                  </a:lnTo>
                  <a:lnTo>
                    <a:pt x="2458" y="7462"/>
                  </a:lnTo>
                  <a:lnTo>
                    <a:pt x="2435" y="7428"/>
                  </a:lnTo>
                  <a:lnTo>
                    <a:pt x="2412" y="7394"/>
                  </a:lnTo>
                  <a:lnTo>
                    <a:pt x="2378" y="7371"/>
                  </a:lnTo>
                  <a:lnTo>
                    <a:pt x="2344" y="7348"/>
                  </a:lnTo>
                  <a:lnTo>
                    <a:pt x="2310" y="7337"/>
                  </a:lnTo>
                  <a:lnTo>
                    <a:pt x="2265" y="7326"/>
                  </a:lnTo>
                  <a:lnTo>
                    <a:pt x="2265" y="5028"/>
                  </a:lnTo>
                  <a:lnTo>
                    <a:pt x="2310" y="5028"/>
                  </a:lnTo>
                  <a:lnTo>
                    <a:pt x="2356" y="5005"/>
                  </a:lnTo>
                  <a:lnTo>
                    <a:pt x="2390" y="4982"/>
                  </a:lnTo>
                  <a:lnTo>
                    <a:pt x="2424" y="4960"/>
                  </a:lnTo>
                  <a:lnTo>
                    <a:pt x="2447" y="4914"/>
                  </a:lnTo>
                  <a:lnTo>
                    <a:pt x="2469" y="4880"/>
                  </a:lnTo>
                  <a:lnTo>
                    <a:pt x="2481" y="4835"/>
                  </a:lnTo>
                  <a:lnTo>
                    <a:pt x="2481" y="4789"/>
                  </a:lnTo>
                  <a:lnTo>
                    <a:pt x="2481" y="4744"/>
                  </a:lnTo>
                  <a:lnTo>
                    <a:pt x="2469" y="4698"/>
                  </a:lnTo>
                  <a:lnTo>
                    <a:pt x="4426" y="3560"/>
                  </a:lnTo>
                  <a:lnTo>
                    <a:pt x="4460" y="3606"/>
                  </a:lnTo>
                  <a:lnTo>
                    <a:pt x="4506" y="3640"/>
                  </a:lnTo>
                  <a:lnTo>
                    <a:pt x="4551" y="3663"/>
                  </a:lnTo>
                  <a:lnTo>
                    <a:pt x="4676" y="3663"/>
                  </a:lnTo>
                  <a:lnTo>
                    <a:pt x="4722" y="3640"/>
                  </a:lnTo>
                  <a:lnTo>
                    <a:pt x="4767" y="3606"/>
                  </a:lnTo>
                  <a:lnTo>
                    <a:pt x="4801" y="3560"/>
                  </a:lnTo>
                  <a:lnTo>
                    <a:pt x="6792" y="4709"/>
                  </a:lnTo>
                  <a:lnTo>
                    <a:pt x="6781" y="4755"/>
                  </a:lnTo>
                  <a:lnTo>
                    <a:pt x="6781" y="4789"/>
                  </a:lnTo>
                  <a:lnTo>
                    <a:pt x="6781" y="4835"/>
                  </a:lnTo>
                  <a:lnTo>
                    <a:pt x="6792" y="4869"/>
                  </a:lnTo>
                  <a:lnTo>
                    <a:pt x="6815" y="4903"/>
                  </a:lnTo>
                  <a:lnTo>
                    <a:pt x="6837" y="4937"/>
                  </a:lnTo>
                  <a:lnTo>
                    <a:pt x="6872" y="4960"/>
                  </a:lnTo>
                  <a:lnTo>
                    <a:pt x="6906" y="4982"/>
                  </a:lnTo>
                  <a:lnTo>
                    <a:pt x="6940" y="4994"/>
                  </a:lnTo>
                  <a:lnTo>
                    <a:pt x="7031" y="4994"/>
                  </a:lnTo>
                  <a:lnTo>
                    <a:pt x="7065" y="4982"/>
                  </a:lnTo>
                  <a:lnTo>
                    <a:pt x="7099" y="4960"/>
                  </a:lnTo>
                  <a:lnTo>
                    <a:pt x="7133" y="4937"/>
                  </a:lnTo>
                  <a:lnTo>
                    <a:pt x="7156" y="4903"/>
                  </a:lnTo>
                  <a:lnTo>
                    <a:pt x="7167" y="4869"/>
                  </a:lnTo>
                  <a:lnTo>
                    <a:pt x="7190" y="4835"/>
                  </a:lnTo>
                  <a:lnTo>
                    <a:pt x="7190" y="4789"/>
                  </a:lnTo>
                  <a:lnTo>
                    <a:pt x="7190" y="4755"/>
                  </a:lnTo>
                  <a:lnTo>
                    <a:pt x="7167" y="4709"/>
                  </a:lnTo>
                  <a:lnTo>
                    <a:pt x="9158" y="3560"/>
                  </a:lnTo>
                  <a:lnTo>
                    <a:pt x="9192" y="3606"/>
                  </a:lnTo>
                  <a:lnTo>
                    <a:pt x="9238" y="3640"/>
                  </a:lnTo>
                  <a:lnTo>
                    <a:pt x="9295" y="3663"/>
                  </a:lnTo>
                  <a:lnTo>
                    <a:pt x="9351" y="3674"/>
                  </a:lnTo>
                  <a:lnTo>
                    <a:pt x="9408" y="3663"/>
                  </a:lnTo>
                  <a:lnTo>
                    <a:pt x="9465" y="3640"/>
                  </a:lnTo>
                  <a:lnTo>
                    <a:pt x="9511" y="3606"/>
                  </a:lnTo>
                  <a:lnTo>
                    <a:pt x="9545" y="3560"/>
                  </a:lnTo>
                  <a:lnTo>
                    <a:pt x="11501" y="4687"/>
                  </a:lnTo>
                  <a:lnTo>
                    <a:pt x="11490" y="4744"/>
                  </a:lnTo>
                  <a:lnTo>
                    <a:pt x="11479" y="4789"/>
                  </a:lnTo>
                  <a:lnTo>
                    <a:pt x="11479" y="4835"/>
                  </a:lnTo>
                  <a:lnTo>
                    <a:pt x="11501" y="4880"/>
                  </a:lnTo>
                  <a:lnTo>
                    <a:pt x="11513" y="4926"/>
                  </a:lnTo>
                  <a:lnTo>
                    <a:pt x="11547" y="4960"/>
                  </a:lnTo>
                  <a:lnTo>
                    <a:pt x="11581" y="4982"/>
                  </a:lnTo>
                  <a:lnTo>
                    <a:pt x="11615" y="5017"/>
                  </a:lnTo>
                  <a:lnTo>
                    <a:pt x="11661" y="5028"/>
                  </a:lnTo>
                  <a:lnTo>
                    <a:pt x="11706" y="5039"/>
                  </a:lnTo>
                  <a:lnTo>
                    <a:pt x="11706" y="7292"/>
                  </a:lnTo>
                  <a:lnTo>
                    <a:pt x="11661" y="7303"/>
                  </a:lnTo>
                  <a:lnTo>
                    <a:pt x="11615" y="7326"/>
                  </a:lnTo>
                  <a:lnTo>
                    <a:pt x="11570" y="7348"/>
                  </a:lnTo>
                  <a:lnTo>
                    <a:pt x="11536" y="7371"/>
                  </a:lnTo>
                  <a:lnTo>
                    <a:pt x="11513" y="7417"/>
                  </a:lnTo>
                  <a:lnTo>
                    <a:pt x="11490" y="7451"/>
                  </a:lnTo>
                  <a:lnTo>
                    <a:pt x="11479" y="7496"/>
                  </a:lnTo>
                  <a:lnTo>
                    <a:pt x="11467" y="7553"/>
                  </a:lnTo>
                  <a:lnTo>
                    <a:pt x="11479" y="7599"/>
                  </a:lnTo>
                  <a:lnTo>
                    <a:pt x="11490" y="7644"/>
                  </a:lnTo>
                  <a:lnTo>
                    <a:pt x="11513" y="7690"/>
                  </a:lnTo>
                  <a:lnTo>
                    <a:pt x="11547" y="7735"/>
                  </a:lnTo>
                  <a:lnTo>
                    <a:pt x="11581" y="7758"/>
                  </a:lnTo>
                  <a:lnTo>
                    <a:pt x="11627" y="7781"/>
                  </a:lnTo>
                  <a:lnTo>
                    <a:pt x="11672" y="7804"/>
                  </a:lnTo>
                  <a:lnTo>
                    <a:pt x="11729" y="7804"/>
                  </a:lnTo>
                  <a:lnTo>
                    <a:pt x="11786" y="7792"/>
                  </a:lnTo>
                  <a:lnTo>
                    <a:pt x="11854" y="7769"/>
                  </a:lnTo>
                  <a:lnTo>
                    <a:pt x="11900" y="7735"/>
                  </a:lnTo>
                  <a:lnTo>
                    <a:pt x="11945" y="7678"/>
                  </a:lnTo>
                  <a:lnTo>
                    <a:pt x="13913" y="8827"/>
                  </a:lnTo>
                  <a:lnTo>
                    <a:pt x="13902" y="8861"/>
                  </a:lnTo>
                  <a:lnTo>
                    <a:pt x="13902" y="8896"/>
                  </a:lnTo>
                  <a:lnTo>
                    <a:pt x="13902" y="8941"/>
                  </a:lnTo>
                  <a:lnTo>
                    <a:pt x="13913" y="8975"/>
                  </a:lnTo>
                  <a:lnTo>
                    <a:pt x="13936" y="9009"/>
                  </a:lnTo>
                  <a:lnTo>
                    <a:pt x="13958" y="9032"/>
                  </a:lnTo>
                  <a:lnTo>
                    <a:pt x="13981" y="9055"/>
                  </a:lnTo>
                  <a:lnTo>
                    <a:pt x="14015" y="9078"/>
                  </a:lnTo>
                  <a:lnTo>
                    <a:pt x="14061" y="9089"/>
                  </a:lnTo>
                  <a:lnTo>
                    <a:pt x="14129" y="9089"/>
                  </a:lnTo>
                  <a:lnTo>
                    <a:pt x="14175" y="9078"/>
                  </a:lnTo>
                  <a:lnTo>
                    <a:pt x="14197" y="9055"/>
                  </a:lnTo>
                  <a:lnTo>
                    <a:pt x="14231" y="9032"/>
                  </a:lnTo>
                  <a:lnTo>
                    <a:pt x="14254" y="9009"/>
                  </a:lnTo>
                  <a:lnTo>
                    <a:pt x="14277" y="8975"/>
                  </a:lnTo>
                  <a:lnTo>
                    <a:pt x="14288" y="8941"/>
                  </a:lnTo>
                  <a:lnTo>
                    <a:pt x="14288" y="8896"/>
                  </a:lnTo>
                  <a:lnTo>
                    <a:pt x="14288" y="8861"/>
                  </a:lnTo>
                  <a:lnTo>
                    <a:pt x="14277" y="8827"/>
                  </a:lnTo>
                  <a:lnTo>
                    <a:pt x="16256" y="7678"/>
                  </a:lnTo>
                  <a:lnTo>
                    <a:pt x="16290" y="7724"/>
                  </a:lnTo>
                  <a:lnTo>
                    <a:pt x="16347" y="7769"/>
                  </a:lnTo>
                  <a:lnTo>
                    <a:pt x="16404" y="7792"/>
                  </a:lnTo>
                  <a:lnTo>
                    <a:pt x="16529" y="7792"/>
                  </a:lnTo>
                  <a:lnTo>
                    <a:pt x="16586" y="7758"/>
                  </a:lnTo>
                  <a:lnTo>
                    <a:pt x="16632" y="7724"/>
                  </a:lnTo>
                  <a:lnTo>
                    <a:pt x="16677" y="7678"/>
                  </a:lnTo>
                  <a:lnTo>
                    <a:pt x="18600" y="8782"/>
                  </a:lnTo>
                  <a:lnTo>
                    <a:pt x="18577" y="8839"/>
                  </a:lnTo>
                  <a:lnTo>
                    <a:pt x="18566" y="8896"/>
                  </a:lnTo>
                  <a:lnTo>
                    <a:pt x="18577" y="8952"/>
                  </a:lnTo>
                  <a:lnTo>
                    <a:pt x="18588" y="8998"/>
                  </a:lnTo>
                  <a:lnTo>
                    <a:pt x="18611" y="9043"/>
                  </a:lnTo>
                  <a:lnTo>
                    <a:pt x="18645" y="9089"/>
                  </a:lnTo>
                  <a:lnTo>
                    <a:pt x="18691" y="9123"/>
                  </a:lnTo>
                  <a:lnTo>
                    <a:pt x="18736" y="9146"/>
                  </a:lnTo>
                  <a:lnTo>
                    <a:pt x="18782" y="9157"/>
                  </a:lnTo>
                  <a:lnTo>
                    <a:pt x="18839" y="9169"/>
                  </a:lnTo>
                  <a:lnTo>
                    <a:pt x="18884" y="9157"/>
                  </a:lnTo>
                  <a:lnTo>
                    <a:pt x="18941" y="9146"/>
                  </a:lnTo>
                  <a:lnTo>
                    <a:pt x="18986" y="9123"/>
                  </a:lnTo>
                  <a:lnTo>
                    <a:pt x="19021" y="9089"/>
                  </a:lnTo>
                  <a:lnTo>
                    <a:pt x="19055" y="9043"/>
                  </a:lnTo>
                  <a:lnTo>
                    <a:pt x="19077" y="8998"/>
                  </a:lnTo>
                  <a:lnTo>
                    <a:pt x="19089" y="8952"/>
                  </a:lnTo>
                  <a:lnTo>
                    <a:pt x="19100" y="8896"/>
                  </a:lnTo>
                  <a:lnTo>
                    <a:pt x="19089" y="8839"/>
                  </a:lnTo>
                  <a:lnTo>
                    <a:pt x="19077" y="8793"/>
                  </a:lnTo>
                  <a:lnTo>
                    <a:pt x="21045" y="7656"/>
                  </a:lnTo>
                  <a:lnTo>
                    <a:pt x="21068" y="7690"/>
                  </a:lnTo>
                  <a:lnTo>
                    <a:pt x="21114" y="7724"/>
                  </a:lnTo>
                  <a:lnTo>
                    <a:pt x="21159" y="7735"/>
                  </a:lnTo>
                  <a:lnTo>
                    <a:pt x="21205" y="7747"/>
                  </a:lnTo>
                  <a:lnTo>
                    <a:pt x="21239" y="7735"/>
                  </a:lnTo>
                  <a:lnTo>
                    <a:pt x="21284" y="7724"/>
                  </a:lnTo>
                  <a:lnTo>
                    <a:pt x="21307" y="7713"/>
                  </a:lnTo>
                  <a:lnTo>
                    <a:pt x="21341" y="7690"/>
                  </a:lnTo>
                  <a:lnTo>
                    <a:pt x="21364" y="7656"/>
                  </a:lnTo>
                  <a:lnTo>
                    <a:pt x="21387" y="7622"/>
                  </a:lnTo>
                  <a:lnTo>
                    <a:pt x="21398" y="7587"/>
                  </a:lnTo>
                  <a:lnTo>
                    <a:pt x="21398" y="7553"/>
                  </a:lnTo>
                  <a:lnTo>
                    <a:pt x="21387" y="7485"/>
                  </a:lnTo>
                  <a:lnTo>
                    <a:pt x="21352" y="7428"/>
                  </a:lnTo>
                  <a:lnTo>
                    <a:pt x="21296" y="7383"/>
                  </a:lnTo>
                  <a:lnTo>
                    <a:pt x="21227" y="7360"/>
                  </a:lnTo>
                  <a:lnTo>
                    <a:pt x="21227" y="5039"/>
                  </a:lnTo>
                  <a:lnTo>
                    <a:pt x="21273" y="5028"/>
                  </a:lnTo>
                  <a:lnTo>
                    <a:pt x="21318" y="5017"/>
                  </a:lnTo>
                  <a:lnTo>
                    <a:pt x="21352" y="4994"/>
                  </a:lnTo>
                  <a:lnTo>
                    <a:pt x="21387" y="4960"/>
                  </a:lnTo>
                  <a:lnTo>
                    <a:pt x="21421" y="4926"/>
                  </a:lnTo>
                  <a:lnTo>
                    <a:pt x="21443" y="4880"/>
                  </a:lnTo>
                  <a:lnTo>
                    <a:pt x="21455" y="4835"/>
                  </a:lnTo>
                  <a:lnTo>
                    <a:pt x="21455" y="4789"/>
                  </a:lnTo>
                  <a:lnTo>
                    <a:pt x="21455" y="4744"/>
                  </a:lnTo>
                  <a:lnTo>
                    <a:pt x="21432" y="4698"/>
                  </a:lnTo>
                  <a:lnTo>
                    <a:pt x="21409" y="4653"/>
                  </a:lnTo>
                  <a:lnTo>
                    <a:pt x="21387" y="4618"/>
                  </a:lnTo>
                  <a:lnTo>
                    <a:pt x="21341" y="4584"/>
                  </a:lnTo>
                  <a:lnTo>
                    <a:pt x="21307" y="4562"/>
                  </a:lnTo>
                  <a:lnTo>
                    <a:pt x="21250" y="4550"/>
                  </a:lnTo>
                  <a:lnTo>
                    <a:pt x="21205" y="4539"/>
                  </a:lnTo>
                  <a:lnTo>
                    <a:pt x="21148" y="4550"/>
                  </a:lnTo>
                  <a:lnTo>
                    <a:pt x="21091" y="4573"/>
                  </a:lnTo>
                  <a:lnTo>
                    <a:pt x="21034" y="4607"/>
                  </a:lnTo>
                  <a:lnTo>
                    <a:pt x="21000" y="4653"/>
                  </a:lnTo>
                  <a:lnTo>
                    <a:pt x="19066" y="3526"/>
                  </a:lnTo>
                  <a:lnTo>
                    <a:pt x="19077" y="3492"/>
                  </a:lnTo>
                  <a:lnTo>
                    <a:pt x="19077" y="3447"/>
                  </a:lnTo>
                  <a:lnTo>
                    <a:pt x="19077" y="3401"/>
                  </a:lnTo>
                  <a:lnTo>
                    <a:pt x="19055" y="3356"/>
                  </a:lnTo>
                  <a:lnTo>
                    <a:pt x="19032" y="3310"/>
                  </a:lnTo>
                  <a:lnTo>
                    <a:pt x="19009" y="3276"/>
                  </a:lnTo>
                  <a:lnTo>
                    <a:pt x="18975" y="3242"/>
                  </a:lnTo>
                  <a:lnTo>
                    <a:pt x="18930" y="3219"/>
                  </a:lnTo>
                  <a:lnTo>
                    <a:pt x="18884" y="3208"/>
                  </a:lnTo>
                  <a:lnTo>
                    <a:pt x="18839" y="3196"/>
                  </a:lnTo>
                  <a:lnTo>
                    <a:pt x="18782" y="3208"/>
                  </a:lnTo>
                  <a:lnTo>
                    <a:pt x="18736" y="3219"/>
                  </a:lnTo>
                  <a:lnTo>
                    <a:pt x="18702" y="3242"/>
                  </a:lnTo>
                  <a:lnTo>
                    <a:pt x="18657" y="3276"/>
                  </a:lnTo>
                  <a:lnTo>
                    <a:pt x="18634" y="3310"/>
                  </a:lnTo>
                  <a:lnTo>
                    <a:pt x="18611" y="3356"/>
                  </a:lnTo>
                  <a:lnTo>
                    <a:pt x="18600" y="3401"/>
                  </a:lnTo>
                  <a:lnTo>
                    <a:pt x="18588" y="3447"/>
                  </a:lnTo>
                  <a:lnTo>
                    <a:pt x="18600" y="3492"/>
                  </a:lnTo>
                  <a:lnTo>
                    <a:pt x="18611" y="3538"/>
                  </a:lnTo>
                  <a:lnTo>
                    <a:pt x="16609" y="4687"/>
                  </a:lnTo>
                  <a:lnTo>
                    <a:pt x="16575" y="4653"/>
                  </a:lnTo>
                  <a:lnTo>
                    <a:pt x="16541" y="4630"/>
                  </a:lnTo>
                  <a:lnTo>
                    <a:pt x="16507" y="4618"/>
                  </a:lnTo>
                  <a:lnTo>
                    <a:pt x="16427" y="4618"/>
                  </a:lnTo>
                  <a:lnTo>
                    <a:pt x="16381" y="4630"/>
                  </a:lnTo>
                  <a:lnTo>
                    <a:pt x="16347" y="4653"/>
                  </a:lnTo>
                  <a:lnTo>
                    <a:pt x="16325" y="4687"/>
                  </a:lnTo>
                  <a:lnTo>
                    <a:pt x="14300" y="3515"/>
                  </a:lnTo>
                  <a:lnTo>
                    <a:pt x="14311" y="3447"/>
                  </a:lnTo>
                  <a:lnTo>
                    <a:pt x="14311" y="3401"/>
                  </a:lnTo>
                  <a:lnTo>
                    <a:pt x="14288" y="3356"/>
                  </a:lnTo>
                  <a:lnTo>
                    <a:pt x="14277" y="3322"/>
                  </a:lnTo>
                  <a:lnTo>
                    <a:pt x="14243" y="3287"/>
                  </a:lnTo>
                  <a:lnTo>
                    <a:pt x="14220" y="3265"/>
                  </a:lnTo>
                  <a:lnTo>
                    <a:pt x="14175" y="3242"/>
                  </a:lnTo>
                  <a:lnTo>
                    <a:pt x="14140" y="3231"/>
                  </a:lnTo>
                  <a:lnTo>
                    <a:pt x="14049" y="3231"/>
                  </a:lnTo>
                  <a:lnTo>
                    <a:pt x="14015" y="3242"/>
                  </a:lnTo>
                  <a:lnTo>
                    <a:pt x="13970" y="3265"/>
                  </a:lnTo>
                  <a:lnTo>
                    <a:pt x="13936" y="3287"/>
                  </a:lnTo>
                  <a:lnTo>
                    <a:pt x="13913" y="3322"/>
                  </a:lnTo>
                  <a:lnTo>
                    <a:pt x="13890" y="3356"/>
                  </a:lnTo>
                  <a:lnTo>
                    <a:pt x="13879" y="3401"/>
                  </a:lnTo>
                  <a:lnTo>
                    <a:pt x="13879" y="3447"/>
                  </a:lnTo>
                  <a:lnTo>
                    <a:pt x="13879" y="3481"/>
                  </a:lnTo>
                  <a:lnTo>
                    <a:pt x="13890" y="3515"/>
                  </a:lnTo>
                  <a:lnTo>
                    <a:pt x="11922" y="4653"/>
                  </a:lnTo>
                  <a:lnTo>
                    <a:pt x="11888" y="4607"/>
                  </a:lnTo>
                  <a:lnTo>
                    <a:pt x="11843" y="4573"/>
                  </a:lnTo>
                  <a:lnTo>
                    <a:pt x="11786" y="4550"/>
                  </a:lnTo>
                  <a:lnTo>
                    <a:pt x="11661" y="4550"/>
                  </a:lnTo>
                  <a:lnTo>
                    <a:pt x="11615" y="4573"/>
                  </a:lnTo>
                  <a:lnTo>
                    <a:pt x="11558" y="4607"/>
                  </a:lnTo>
                  <a:lnTo>
                    <a:pt x="11524" y="4653"/>
                  </a:lnTo>
                  <a:lnTo>
                    <a:pt x="9568" y="3526"/>
                  </a:lnTo>
                  <a:lnTo>
                    <a:pt x="9579" y="3481"/>
                  </a:lnTo>
                  <a:lnTo>
                    <a:pt x="9579" y="3447"/>
                  </a:lnTo>
                  <a:lnTo>
                    <a:pt x="9579" y="3401"/>
                  </a:lnTo>
                  <a:lnTo>
                    <a:pt x="9568" y="3367"/>
                  </a:lnTo>
                  <a:lnTo>
                    <a:pt x="9545" y="3322"/>
                  </a:lnTo>
                  <a:lnTo>
                    <a:pt x="9522" y="3299"/>
                  </a:lnTo>
                  <a:lnTo>
                    <a:pt x="9488" y="3265"/>
                  </a:lnTo>
                  <a:lnTo>
                    <a:pt x="9454" y="3242"/>
                  </a:lnTo>
                  <a:lnTo>
                    <a:pt x="9420" y="3231"/>
                  </a:lnTo>
                  <a:lnTo>
                    <a:pt x="9374" y="3219"/>
                  </a:lnTo>
                  <a:lnTo>
                    <a:pt x="9374" y="933"/>
                  </a:lnTo>
                  <a:lnTo>
                    <a:pt x="9420" y="921"/>
                  </a:lnTo>
                  <a:lnTo>
                    <a:pt x="9465" y="910"/>
                  </a:lnTo>
                  <a:lnTo>
                    <a:pt x="9499" y="887"/>
                  </a:lnTo>
                  <a:lnTo>
                    <a:pt x="9533" y="853"/>
                  </a:lnTo>
                  <a:lnTo>
                    <a:pt x="9568" y="819"/>
                  </a:lnTo>
                  <a:lnTo>
                    <a:pt x="9590" y="785"/>
                  </a:lnTo>
                  <a:lnTo>
                    <a:pt x="9602" y="739"/>
                  </a:lnTo>
                  <a:lnTo>
                    <a:pt x="9602" y="683"/>
                  </a:lnTo>
                  <a:lnTo>
                    <a:pt x="9602" y="637"/>
                  </a:lnTo>
                  <a:lnTo>
                    <a:pt x="9579" y="592"/>
                  </a:lnTo>
                  <a:lnTo>
                    <a:pt x="9556" y="546"/>
                  </a:lnTo>
                  <a:lnTo>
                    <a:pt x="9533" y="512"/>
                  </a:lnTo>
                  <a:lnTo>
                    <a:pt x="9488" y="478"/>
                  </a:lnTo>
                  <a:lnTo>
                    <a:pt x="9454" y="455"/>
                  </a:lnTo>
                  <a:lnTo>
                    <a:pt x="9408" y="444"/>
                  </a:lnTo>
                  <a:lnTo>
                    <a:pt x="9295" y="444"/>
                  </a:lnTo>
                  <a:lnTo>
                    <a:pt x="9238" y="466"/>
                  </a:lnTo>
                  <a:lnTo>
                    <a:pt x="9192" y="501"/>
                  </a:lnTo>
                  <a:lnTo>
                    <a:pt x="9147" y="546"/>
                  </a:lnTo>
                  <a:lnTo>
                    <a:pt x="8214" y="0"/>
                  </a:lnTo>
                  <a:lnTo>
                    <a:pt x="8123" y="0"/>
                  </a:lnTo>
                  <a:lnTo>
                    <a:pt x="9124" y="580"/>
                  </a:lnTo>
                  <a:lnTo>
                    <a:pt x="9113" y="637"/>
                  </a:lnTo>
                  <a:lnTo>
                    <a:pt x="9101" y="683"/>
                  </a:lnTo>
                  <a:lnTo>
                    <a:pt x="9113" y="739"/>
                  </a:lnTo>
                  <a:lnTo>
                    <a:pt x="9124" y="785"/>
                  </a:lnTo>
                  <a:lnTo>
                    <a:pt x="9147" y="819"/>
                  </a:lnTo>
                  <a:lnTo>
                    <a:pt x="9169" y="853"/>
                  </a:lnTo>
                  <a:lnTo>
                    <a:pt x="9204" y="887"/>
                  </a:lnTo>
                  <a:lnTo>
                    <a:pt x="9249" y="910"/>
                  </a:lnTo>
                  <a:lnTo>
                    <a:pt x="9283" y="921"/>
                  </a:lnTo>
                  <a:lnTo>
                    <a:pt x="9329" y="933"/>
                  </a:lnTo>
                  <a:lnTo>
                    <a:pt x="9329" y="3219"/>
                  </a:lnTo>
                  <a:lnTo>
                    <a:pt x="9295" y="3231"/>
                  </a:lnTo>
                  <a:lnTo>
                    <a:pt x="9249" y="3242"/>
                  </a:lnTo>
                  <a:lnTo>
                    <a:pt x="9215" y="3265"/>
                  </a:lnTo>
                  <a:lnTo>
                    <a:pt x="9192" y="3299"/>
                  </a:lnTo>
                  <a:lnTo>
                    <a:pt x="9158" y="3322"/>
                  </a:lnTo>
                  <a:lnTo>
                    <a:pt x="9147" y="3367"/>
                  </a:lnTo>
                  <a:lnTo>
                    <a:pt x="9135" y="3401"/>
                  </a:lnTo>
                  <a:lnTo>
                    <a:pt x="9124" y="3447"/>
                  </a:lnTo>
                  <a:lnTo>
                    <a:pt x="9135" y="3481"/>
                  </a:lnTo>
                  <a:lnTo>
                    <a:pt x="9147" y="3526"/>
                  </a:lnTo>
                  <a:lnTo>
                    <a:pt x="7145" y="4675"/>
                  </a:lnTo>
                  <a:lnTo>
                    <a:pt x="7122" y="4641"/>
                  </a:lnTo>
                  <a:lnTo>
                    <a:pt x="7076" y="4607"/>
                  </a:lnTo>
                  <a:lnTo>
                    <a:pt x="7031" y="4596"/>
                  </a:lnTo>
                  <a:lnTo>
                    <a:pt x="6985" y="4584"/>
                  </a:lnTo>
                  <a:lnTo>
                    <a:pt x="6940" y="4596"/>
                  </a:lnTo>
                  <a:lnTo>
                    <a:pt x="6894" y="4607"/>
                  </a:lnTo>
                  <a:lnTo>
                    <a:pt x="6849" y="4641"/>
                  </a:lnTo>
                  <a:lnTo>
                    <a:pt x="6815" y="4675"/>
                  </a:lnTo>
                  <a:lnTo>
                    <a:pt x="4824" y="3515"/>
                  </a:lnTo>
                  <a:lnTo>
                    <a:pt x="4835" y="3481"/>
                  </a:lnTo>
                  <a:lnTo>
                    <a:pt x="4835" y="3447"/>
                  </a:lnTo>
                  <a:lnTo>
                    <a:pt x="4835" y="3401"/>
                  </a:lnTo>
                  <a:lnTo>
                    <a:pt x="4824" y="3367"/>
                  </a:lnTo>
                  <a:lnTo>
                    <a:pt x="4801" y="3333"/>
                  </a:lnTo>
                  <a:lnTo>
                    <a:pt x="4779" y="3299"/>
                  </a:lnTo>
                  <a:lnTo>
                    <a:pt x="4744" y="3276"/>
                  </a:lnTo>
                  <a:lnTo>
                    <a:pt x="4710" y="3253"/>
                  </a:lnTo>
                  <a:lnTo>
                    <a:pt x="4676" y="3231"/>
                  </a:lnTo>
                  <a:lnTo>
                    <a:pt x="4642" y="3231"/>
                  </a:lnTo>
                  <a:lnTo>
                    <a:pt x="4642" y="887"/>
                  </a:lnTo>
                  <a:lnTo>
                    <a:pt x="4676" y="887"/>
                  </a:lnTo>
                  <a:lnTo>
                    <a:pt x="4710" y="876"/>
                  </a:lnTo>
                  <a:lnTo>
                    <a:pt x="4767" y="830"/>
                  </a:lnTo>
                  <a:lnTo>
                    <a:pt x="4801" y="762"/>
                  </a:lnTo>
                  <a:lnTo>
                    <a:pt x="4813" y="728"/>
                  </a:lnTo>
                  <a:lnTo>
                    <a:pt x="4824" y="683"/>
                  </a:lnTo>
                  <a:lnTo>
                    <a:pt x="4813" y="648"/>
                  </a:lnTo>
                  <a:lnTo>
                    <a:pt x="4801" y="603"/>
                  </a:lnTo>
                  <a:lnTo>
                    <a:pt x="5848" y="0"/>
                  </a:lnTo>
                  <a:lnTo>
                    <a:pt x="5757" y="0"/>
                  </a:lnTo>
                  <a:lnTo>
                    <a:pt x="4779" y="569"/>
                  </a:lnTo>
                  <a:lnTo>
                    <a:pt x="4744" y="535"/>
                  </a:lnTo>
                  <a:lnTo>
                    <a:pt x="4710" y="501"/>
                  </a:lnTo>
                  <a:lnTo>
                    <a:pt x="4665" y="489"/>
                  </a:lnTo>
                  <a:lnTo>
                    <a:pt x="4619" y="478"/>
                  </a:lnTo>
                  <a:lnTo>
                    <a:pt x="4562" y="489"/>
                  </a:lnTo>
                  <a:lnTo>
                    <a:pt x="4517" y="501"/>
                  </a:lnTo>
                  <a:lnTo>
                    <a:pt x="4483" y="535"/>
                  </a:lnTo>
                  <a:lnTo>
                    <a:pt x="4449" y="569"/>
                  </a:lnTo>
                  <a:lnTo>
                    <a:pt x="3470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5913842" y="2483621"/>
              <a:ext cx="3230171" cy="2659852"/>
            </a:xfrm>
            <a:custGeom>
              <a:avLst/>
              <a:gdLst/>
              <a:ahLst/>
              <a:cxnLst/>
              <a:rect l="l" t="t" r="r" b="b"/>
              <a:pathLst>
                <a:path w="30862" h="25413" extrusionOk="0">
                  <a:moveTo>
                    <a:pt x="17052" y="364"/>
                  </a:moveTo>
                  <a:lnTo>
                    <a:pt x="19054" y="1524"/>
                  </a:lnTo>
                  <a:lnTo>
                    <a:pt x="19043" y="1593"/>
                  </a:lnTo>
                  <a:lnTo>
                    <a:pt x="19054" y="1661"/>
                  </a:lnTo>
                  <a:lnTo>
                    <a:pt x="19088" y="1706"/>
                  </a:lnTo>
                  <a:lnTo>
                    <a:pt x="19145" y="1752"/>
                  </a:lnTo>
                  <a:lnTo>
                    <a:pt x="19202" y="1763"/>
                  </a:lnTo>
                  <a:lnTo>
                    <a:pt x="19202" y="4152"/>
                  </a:lnTo>
                  <a:lnTo>
                    <a:pt x="19168" y="4152"/>
                  </a:lnTo>
                  <a:lnTo>
                    <a:pt x="19134" y="4163"/>
                  </a:lnTo>
                  <a:lnTo>
                    <a:pt x="19077" y="4209"/>
                  </a:lnTo>
                  <a:lnTo>
                    <a:pt x="19032" y="4277"/>
                  </a:lnTo>
                  <a:lnTo>
                    <a:pt x="19020" y="4311"/>
                  </a:lnTo>
                  <a:lnTo>
                    <a:pt x="19020" y="4345"/>
                  </a:lnTo>
                  <a:lnTo>
                    <a:pt x="19020" y="4380"/>
                  </a:lnTo>
                  <a:lnTo>
                    <a:pt x="19032" y="4414"/>
                  </a:lnTo>
                  <a:lnTo>
                    <a:pt x="17052" y="5563"/>
                  </a:lnTo>
                  <a:lnTo>
                    <a:pt x="17018" y="5517"/>
                  </a:lnTo>
                  <a:lnTo>
                    <a:pt x="16973" y="5483"/>
                  </a:lnTo>
                  <a:lnTo>
                    <a:pt x="16916" y="5460"/>
                  </a:lnTo>
                  <a:lnTo>
                    <a:pt x="16859" y="5449"/>
                  </a:lnTo>
                  <a:lnTo>
                    <a:pt x="16791" y="5460"/>
                  </a:lnTo>
                  <a:lnTo>
                    <a:pt x="16734" y="5483"/>
                  </a:lnTo>
                  <a:lnTo>
                    <a:pt x="16688" y="5517"/>
                  </a:lnTo>
                  <a:lnTo>
                    <a:pt x="16654" y="5563"/>
                  </a:lnTo>
                  <a:lnTo>
                    <a:pt x="14686" y="4425"/>
                  </a:lnTo>
                  <a:lnTo>
                    <a:pt x="14697" y="4380"/>
                  </a:lnTo>
                  <a:lnTo>
                    <a:pt x="14697" y="4345"/>
                  </a:lnTo>
                  <a:lnTo>
                    <a:pt x="14697" y="4311"/>
                  </a:lnTo>
                  <a:lnTo>
                    <a:pt x="14686" y="4266"/>
                  </a:lnTo>
                  <a:lnTo>
                    <a:pt x="14663" y="4232"/>
                  </a:lnTo>
                  <a:lnTo>
                    <a:pt x="14641" y="4209"/>
                  </a:lnTo>
                  <a:lnTo>
                    <a:pt x="14584" y="4163"/>
                  </a:lnTo>
                  <a:lnTo>
                    <a:pt x="14550" y="4141"/>
                  </a:lnTo>
                  <a:lnTo>
                    <a:pt x="14504" y="4141"/>
                  </a:lnTo>
                  <a:lnTo>
                    <a:pt x="14504" y="1831"/>
                  </a:lnTo>
                  <a:lnTo>
                    <a:pt x="14550" y="1831"/>
                  </a:lnTo>
                  <a:lnTo>
                    <a:pt x="14595" y="1809"/>
                  </a:lnTo>
                  <a:lnTo>
                    <a:pt x="14629" y="1786"/>
                  </a:lnTo>
                  <a:lnTo>
                    <a:pt x="14663" y="1752"/>
                  </a:lnTo>
                  <a:lnTo>
                    <a:pt x="14697" y="1718"/>
                  </a:lnTo>
                  <a:lnTo>
                    <a:pt x="14709" y="1684"/>
                  </a:lnTo>
                  <a:lnTo>
                    <a:pt x="14732" y="1638"/>
                  </a:lnTo>
                  <a:lnTo>
                    <a:pt x="14732" y="1593"/>
                  </a:lnTo>
                  <a:lnTo>
                    <a:pt x="14720" y="1536"/>
                  </a:lnTo>
                  <a:lnTo>
                    <a:pt x="14709" y="1490"/>
                  </a:lnTo>
                  <a:lnTo>
                    <a:pt x="16654" y="375"/>
                  </a:lnTo>
                  <a:lnTo>
                    <a:pt x="16688" y="410"/>
                  </a:lnTo>
                  <a:lnTo>
                    <a:pt x="16734" y="444"/>
                  </a:lnTo>
                  <a:lnTo>
                    <a:pt x="16791" y="466"/>
                  </a:lnTo>
                  <a:lnTo>
                    <a:pt x="16859" y="478"/>
                  </a:lnTo>
                  <a:lnTo>
                    <a:pt x="16916" y="466"/>
                  </a:lnTo>
                  <a:lnTo>
                    <a:pt x="16973" y="444"/>
                  </a:lnTo>
                  <a:lnTo>
                    <a:pt x="17018" y="410"/>
                  </a:lnTo>
                  <a:lnTo>
                    <a:pt x="17052" y="364"/>
                  </a:lnTo>
                  <a:close/>
                  <a:moveTo>
                    <a:pt x="26505" y="353"/>
                  </a:moveTo>
                  <a:lnTo>
                    <a:pt x="28553" y="1524"/>
                  </a:lnTo>
                  <a:lnTo>
                    <a:pt x="28541" y="1593"/>
                  </a:lnTo>
                  <a:lnTo>
                    <a:pt x="28553" y="1649"/>
                  </a:lnTo>
                  <a:lnTo>
                    <a:pt x="28575" y="1706"/>
                  </a:lnTo>
                  <a:lnTo>
                    <a:pt x="28632" y="1740"/>
                  </a:lnTo>
                  <a:lnTo>
                    <a:pt x="28689" y="1752"/>
                  </a:lnTo>
                  <a:lnTo>
                    <a:pt x="28689" y="4163"/>
                  </a:lnTo>
                  <a:lnTo>
                    <a:pt x="28621" y="4186"/>
                  </a:lnTo>
                  <a:lnTo>
                    <a:pt x="28564" y="4220"/>
                  </a:lnTo>
                  <a:lnTo>
                    <a:pt x="28530" y="4277"/>
                  </a:lnTo>
                  <a:lnTo>
                    <a:pt x="28519" y="4345"/>
                  </a:lnTo>
                  <a:lnTo>
                    <a:pt x="28530" y="4414"/>
                  </a:lnTo>
                  <a:lnTo>
                    <a:pt x="26539" y="5563"/>
                  </a:lnTo>
                  <a:lnTo>
                    <a:pt x="26494" y="5517"/>
                  </a:lnTo>
                  <a:lnTo>
                    <a:pt x="26448" y="5483"/>
                  </a:lnTo>
                  <a:lnTo>
                    <a:pt x="26391" y="5460"/>
                  </a:lnTo>
                  <a:lnTo>
                    <a:pt x="26335" y="5449"/>
                  </a:lnTo>
                  <a:lnTo>
                    <a:pt x="26278" y="5460"/>
                  </a:lnTo>
                  <a:lnTo>
                    <a:pt x="26221" y="5483"/>
                  </a:lnTo>
                  <a:lnTo>
                    <a:pt x="26175" y="5517"/>
                  </a:lnTo>
                  <a:lnTo>
                    <a:pt x="26130" y="5563"/>
                  </a:lnTo>
                  <a:lnTo>
                    <a:pt x="24162" y="4425"/>
                  </a:lnTo>
                  <a:lnTo>
                    <a:pt x="24173" y="4380"/>
                  </a:lnTo>
                  <a:lnTo>
                    <a:pt x="24173" y="4345"/>
                  </a:lnTo>
                  <a:lnTo>
                    <a:pt x="24173" y="4311"/>
                  </a:lnTo>
                  <a:lnTo>
                    <a:pt x="24162" y="4266"/>
                  </a:lnTo>
                  <a:lnTo>
                    <a:pt x="24150" y="4232"/>
                  </a:lnTo>
                  <a:lnTo>
                    <a:pt x="24128" y="4209"/>
                  </a:lnTo>
                  <a:lnTo>
                    <a:pt x="24059" y="4163"/>
                  </a:lnTo>
                  <a:lnTo>
                    <a:pt x="24025" y="4141"/>
                  </a:lnTo>
                  <a:lnTo>
                    <a:pt x="23991" y="4141"/>
                  </a:lnTo>
                  <a:lnTo>
                    <a:pt x="23991" y="1809"/>
                  </a:lnTo>
                  <a:lnTo>
                    <a:pt x="24025" y="1797"/>
                  </a:lnTo>
                  <a:lnTo>
                    <a:pt x="24071" y="1786"/>
                  </a:lnTo>
                  <a:lnTo>
                    <a:pt x="24094" y="1763"/>
                  </a:lnTo>
                  <a:lnTo>
                    <a:pt x="24128" y="1729"/>
                  </a:lnTo>
                  <a:lnTo>
                    <a:pt x="24150" y="1706"/>
                  </a:lnTo>
                  <a:lnTo>
                    <a:pt x="24173" y="1672"/>
                  </a:lnTo>
                  <a:lnTo>
                    <a:pt x="24173" y="1627"/>
                  </a:lnTo>
                  <a:lnTo>
                    <a:pt x="24185" y="1593"/>
                  </a:lnTo>
                  <a:lnTo>
                    <a:pt x="24173" y="1547"/>
                  </a:lnTo>
                  <a:lnTo>
                    <a:pt x="24162" y="1513"/>
                  </a:lnTo>
                  <a:lnTo>
                    <a:pt x="26164" y="353"/>
                  </a:lnTo>
                  <a:lnTo>
                    <a:pt x="26198" y="387"/>
                  </a:lnTo>
                  <a:lnTo>
                    <a:pt x="26232" y="421"/>
                  </a:lnTo>
                  <a:lnTo>
                    <a:pt x="26278" y="432"/>
                  </a:lnTo>
                  <a:lnTo>
                    <a:pt x="26335" y="444"/>
                  </a:lnTo>
                  <a:lnTo>
                    <a:pt x="26380" y="432"/>
                  </a:lnTo>
                  <a:lnTo>
                    <a:pt x="26437" y="421"/>
                  </a:lnTo>
                  <a:lnTo>
                    <a:pt x="26471" y="387"/>
                  </a:lnTo>
                  <a:lnTo>
                    <a:pt x="26505" y="353"/>
                  </a:lnTo>
                  <a:close/>
                  <a:moveTo>
                    <a:pt x="12309" y="364"/>
                  </a:moveTo>
                  <a:lnTo>
                    <a:pt x="14254" y="1490"/>
                  </a:lnTo>
                  <a:lnTo>
                    <a:pt x="14242" y="1536"/>
                  </a:lnTo>
                  <a:lnTo>
                    <a:pt x="14231" y="1593"/>
                  </a:lnTo>
                  <a:lnTo>
                    <a:pt x="14242" y="1638"/>
                  </a:lnTo>
                  <a:lnTo>
                    <a:pt x="14254" y="1684"/>
                  </a:lnTo>
                  <a:lnTo>
                    <a:pt x="14277" y="1718"/>
                  </a:lnTo>
                  <a:lnTo>
                    <a:pt x="14299" y="1763"/>
                  </a:lnTo>
                  <a:lnTo>
                    <a:pt x="14333" y="1786"/>
                  </a:lnTo>
                  <a:lnTo>
                    <a:pt x="14379" y="1809"/>
                  </a:lnTo>
                  <a:lnTo>
                    <a:pt x="14413" y="1831"/>
                  </a:lnTo>
                  <a:lnTo>
                    <a:pt x="14459" y="1831"/>
                  </a:lnTo>
                  <a:lnTo>
                    <a:pt x="14459" y="4129"/>
                  </a:lnTo>
                  <a:lnTo>
                    <a:pt x="14424" y="4141"/>
                  </a:lnTo>
                  <a:lnTo>
                    <a:pt x="14390" y="4152"/>
                  </a:lnTo>
                  <a:lnTo>
                    <a:pt x="14356" y="4175"/>
                  </a:lnTo>
                  <a:lnTo>
                    <a:pt x="14322" y="4198"/>
                  </a:lnTo>
                  <a:lnTo>
                    <a:pt x="14299" y="4232"/>
                  </a:lnTo>
                  <a:lnTo>
                    <a:pt x="14288" y="4266"/>
                  </a:lnTo>
                  <a:lnTo>
                    <a:pt x="14277" y="4311"/>
                  </a:lnTo>
                  <a:lnTo>
                    <a:pt x="14265" y="4345"/>
                  </a:lnTo>
                  <a:lnTo>
                    <a:pt x="14277" y="4391"/>
                  </a:lnTo>
                  <a:lnTo>
                    <a:pt x="14288" y="4425"/>
                  </a:lnTo>
                  <a:lnTo>
                    <a:pt x="12286" y="5574"/>
                  </a:lnTo>
                  <a:lnTo>
                    <a:pt x="12252" y="5540"/>
                  </a:lnTo>
                  <a:lnTo>
                    <a:pt x="12218" y="5506"/>
                  </a:lnTo>
                  <a:lnTo>
                    <a:pt x="12161" y="5494"/>
                  </a:lnTo>
                  <a:lnTo>
                    <a:pt x="12115" y="5483"/>
                  </a:lnTo>
                  <a:lnTo>
                    <a:pt x="12058" y="5494"/>
                  </a:lnTo>
                  <a:lnTo>
                    <a:pt x="12013" y="5506"/>
                  </a:lnTo>
                  <a:lnTo>
                    <a:pt x="11979" y="5540"/>
                  </a:lnTo>
                  <a:lnTo>
                    <a:pt x="11945" y="5574"/>
                  </a:lnTo>
                  <a:lnTo>
                    <a:pt x="9988" y="4448"/>
                  </a:lnTo>
                  <a:lnTo>
                    <a:pt x="9999" y="4402"/>
                  </a:lnTo>
                  <a:lnTo>
                    <a:pt x="9999" y="4345"/>
                  </a:lnTo>
                  <a:lnTo>
                    <a:pt x="9999" y="4300"/>
                  </a:lnTo>
                  <a:lnTo>
                    <a:pt x="9988" y="4254"/>
                  </a:lnTo>
                  <a:lnTo>
                    <a:pt x="9965" y="4209"/>
                  </a:lnTo>
                  <a:lnTo>
                    <a:pt x="9931" y="4175"/>
                  </a:lnTo>
                  <a:lnTo>
                    <a:pt x="9897" y="4141"/>
                  </a:lnTo>
                  <a:lnTo>
                    <a:pt x="9863" y="4118"/>
                  </a:lnTo>
                  <a:lnTo>
                    <a:pt x="9817" y="4095"/>
                  </a:lnTo>
                  <a:lnTo>
                    <a:pt x="9772" y="4095"/>
                  </a:lnTo>
                  <a:lnTo>
                    <a:pt x="9772" y="1775"/>
                  </a:lnTo>
                  <a:lnTo>
                    <a:pt x="9829" y="1752"/>
                  </a:lnTo>
                  <a:lnTo>
                    <a:pt x="9886" y="1718"/>
                  </a:lnTo>
                  <a:lnTo>
                    <a:pt x="9920" y="1661"/>
                  </a:lnTo>
                  <a:lnTo>
                    <a:pt x="9931" y="1593"/>
                  </a:lnTo>
                  <a:lnTo>
                    <a:pt x="9931" y="1558"/>
                  </a:lnTo>
                  <a:lnTo>
                    <a:pt x="9920" y="1524"/>
                  </a:lnTo>
                  <a:lnTo>
                    <a:pt x="11922" y="364"/>
                  </a:lnTo>
                  <a:lnTo>
                    <a:pt x="11956" y="410"/>
                  </a:lnTo>
                  <a:lnTo>
                    <a:pt x="12002" y="444"/>
                  </a:lnTo>
                  <a:lnTo>
                    <a:pt x="12058" y="466"/>
                  </a:lnTo>
                  <a:lnTo>
                    <a:pt x="12172" y="466"/>
                  </a:lnTo>
                  <a:lnTo>
                    <a:pt x="12229" y="444"/>
                  </a:lnTo>
                  <a:lnTo>
                    <a:pt x="12275" y="410"/>
                  </a:lnTo>
                  <a:lnTo>
                    <a:pt x="12309" y="364"/>
                  </a:lnTo>
                  <a:close/>
                  <a:moveTo>
                    <a:pt x="19396" y="4459"/>
                  </a:moveTo>
                  <a:lnTo>
                    <a:pt x="21386" y="5608"/>
                  </a:lnTo>
                  <a:lnTo>
                    <a:pt x="21363" y="5642"/>
                  </a:lnTo>
                  <a:lnTo>
                    <a:pt x="21363" y="5699"/>
                  </a:lnTo>
                  <a:lnTo>
                    <a:pt x="21363" y="5733"/>
                  </a:lnTo>
                  <a:lnTo>
                    <a:pt x="21375" y="5779"/>
                  </a:lnTo>
                  <a:lnTo>
                    <a:pt x="21398" y="5813"/>
                  </a:lnTo>
                  <a:lnTo>
                    <a:pt x="21420" y="5847"/>
                  </a:lnTo>
                  <a:lnTo>
                    <a:pt x="21454" y="5881"/>
                  </a:lnTo>
                  <a:lnTo>
                    <a:pt x="21489" y="5904"/>
                  </a:lnTo>
                  <a:lnTo>
                    <a:pt x="21534" y="5915"/>
                  </a:lnTo>
                  <a:lnTo>
                    <a:pt x="21580" y="5927"/>
                  </a:lnTo>
                  <a:lnTo>
                    <a:pt x="21580" y="8259"/>
                  </a:lnTo>
                  <a:lnTo>
                    <a:pt x="21511" y="8281"/>
                  </a:lnTo>
                  <a:lnTo>
                    <a:pt x="21454" y="8327"/>
                  </a:lnTo>
                  <a:lnTo>
                    <a:pt x="21420" y="8384"/>
                  </a:lnTo>
                  <a:lnTo>
                    <a:pt x="21409" y="8418"/>
                  </a:lnTo>
                  <a:lnTo>
                    <a:pt x="21398" y="8452"/>
                  </a:lnTo>
                  <a:lnTo>
                    <a:pt x="21409" y="8520"/>
                  </a:lnTo>
                  <a:lnTo>
                    <a:pt x="19396" y="9680"/>
                  </a:lnTo>
                  <a:lnTo>
                    <a:pt x="19361" y="9646"/>
                  </a:lnTo>
                  <a:lnTo>
                    <a:pt x="19327" y="9624"/>
                  </a:lnTo>
                  <a:lnTo>
                    <a:pt x="19270" y="9601"/>
                  </a:lnTo>
                  <a:lnTo>
                    <a:pt x="19225" y="9589"/>
                  </a:lnTo>
                  <a:lnTo>
                    <a:pt x="19168" y="9601"/>
                  </a:lnTo>
                  <a:lnTo>
                    <a:pt x="19123" y="9612"/>
                  </a:lnTo>
                  <a:lnTo>
                    <a:pt x="19088" y="9646"/>
                  </a:lnTo>
                  <a:lnTo>
                    <a:pt x="19054" y="9680"/>
                  </a:lnTo>
                  <a:lnTo>
                    <a:pt x="17052" y="8520"/>
                  </a:lnTo>
                  <a:lnTo>
                    <a:pt x="17064" y="8486"/>
                  </a:lnTo>
                  <a:lnTo>
                    <a:pt x="17064" y="8452"/>
                  </a:lnTo>
                  <a:lnTo>
                    <a:pt x="17064" y="8418"/>
                  </a:lnTo>
                  <a:lnTo>
                    <a:pt x="17052" y="8372"/>
                  </a:lnTo>
                  <a:lnTo>
                    <a:pt x="17007" y="8315"/>
                  </a:lnTo>
                  <a:lnTo>
                    <a:pt x="16950" y="8270"/>
                  </a:lnTo>
                  <a:lnTo>
                    <a:pt x="16916" y="8259"/>
                  </a:lnTo>
                  <a:lnTo>
                    <a:pt x="16882" y="8247"/>
                  </a:lnTo>
                  <a:lnTo>
                    <a:pt x="16882" y="5938"/>
                  </a:lnTo>
                  <a:lnTo>
                    <a:pt x="16927" y="5927"/>
                  </a:lnTo>
                  <a:lnTo>
                    <a:pt x="16961" y="5904"/>
                  </a:lnTo>
                  <a:lnTo>
                    <a:pt x="17007" y="5881"/>
                  </a:lnTo>
                  <a:lnTo>
                    <a:pt x="17029" y="5858"/>
                  </a:lnTo>
                  <a:lnTo>
                    <a:pt x="17064" y="5824"/>
                  </a:lnTo>
                  <a:lnTo>
                    <a:pt x="17075" y="5779"/>
                  </a:lnTo>
                  <a:lnTo>
                    <a:pt x="17086" y="5745"/>
                  </a:lnTo>
                  <a:lnTo>
                    <a:pt x="17098" y="5699"/>
                  </a:lnTo>
                  <a:lnTo>
                    <a:pt x="17086" y="5642"/>
                  </a:lnTo>
                  <a:lnTo>
                    <a:pt x="17075" y="5597"/>
                  </a:lnTo>
                  <a:lnTo>
                    <a:pt x="19054" y="4459"/>
                  </a:lnTo>
                  <a:lnTo>
                    <a:pt x="19088" y="4493"/>
                  </a:lnTo>
                  <a:lnTo>
                    <a:pt x="19123" y="4527"/>
                  </a:lnTo>
                  <a:lnTo>
                    <a:pt x="19168" y="4539"/>
                  </a:lnTo>
                  <a:lnTo>
                    <a:pt x="19225" y="4550"/>
                  </a:lnTo>
                  <a:lnTo>
                    <a:pt x="19270" y="4539"/>
                  </a:lnTo>
                  <a:lnTo>
                    <a:pt x="19327" y="4527"/>
                  </a:lnTo>
                  <a:lnTo>
                    <a:pt x="19361" y="4493"/>
                  </a:lnTo>
                  <a:lnTo>
                    <a:pt x="19396" y="4459"/>
                  </a:lnTo>
                  <a:close/>
                  <a:moveTo>
                    <a:pt x="2799" y="8554"/>
                  </a:moveTo>
                  <a:lnTo>
                    <a:pt x="4790" y="9703"/>
                  </a:lnTo>
                  <a:lnTo>
                    <a:pt x="4767" y="9749"/>
                  </a:lnTo>
                  <a:lnTo>
                    <a:pt x="4767" y="9806"/>
                  </a:lnTo>
                  <a:lnTo>
                    <a:pt x="4767" y="9851"/>
                  </a:lnTo>
                  <a:lnTo>
                    <a:pt x="4778" y="9885"/>
                  </a:lnTo>
                  <a:lnTo>
                    <a:pt x="4801" y="9931"/>
                  </a:lnTo>
                  <a:lnTo>
                    <a:pt x="4824" y="9965"/>
                  </a:lnTo>
                  <a:lnTo>
                    <a:pt x="4858" y="9988"/>
                  </a:lnTo>
                  <a:lnTo>
                    <a:pt x="4892" y="10010"/>
                  </a:lnTo>
                  <a:lnTo>
                    <a:pt x="4937" y="10033"/>
                  </a:lnTo>
                  <a:lnTo>
                    <a:pt x="4983" y="10033"/>
                  </a:lnTo>
                  <a:lnTo>
                    <a:pt x="4983" y="12388"/>
                  </a:lnTo>
                  <a:lnTo>
                    <a:pt x="4926" y="12399"/>
                  </a:lnTo>
                  <a:lnTo>
                    <a:pt x="4869" y="12445"/>
                  </a:lnTo>
                  <a:lnTo>
                    <a:pt x="4846" y="12490"/>
                  </a:lnTo>
                  <a:lnTo>
                    <a:pt x="4824" y="12558"/>
                  </a:lnTo>
                  <a:lnTo>
                    <a:pt x="4835" y="12615"/>
                  </a:lnTo>
                  <a:lnTo>
                    <a:pt x="2856" y="13753"/>
                  </a:lnTo>
                  <a:lnTo>
                    <a:pt x="2810" y="13707"/>
                  </a:lnTo>
                  <a:lnTo>
                    <a:pt x="2765" y="13673"/>
                  </a:lnTo>
                  <a:lnTo>
                    <a:pt x="2696" y="13650"/>
                  </a:lnTo>
                  <a:lnTo>
                    <a:pt x="2628" y="13639"/>
                  </a:lnTo>
                  <a:lnTo>
                    <a:pt x="2571" y="13650"/>
                  </a:lnTo>
                  <a:lnTo>
                    <a:pt x="2503" y="13673"/>
                  </a:lnTo>
                  <a:lnTo>
                    <a:pt x="2458" y="13707"/>
                  </a:lnTo>
                  <a:lnTo>
                    <a:pt x="2412" y="13753"/>
                  </a:lnTo>
                  <a:lnTo>
                    <a:pt x="478" y="12638"/>
                  </a:lnTo>
                  <a:lnTo>
                    <a:pt x="490" y="12604"/>
                  </a:lnTo>
                  <a:lnTo>
                    <a:pt x="490" y="12558"/>
                  </a:lnTo>
                  <a:lnTo>
                    <a:pt x="490" y="12513"/>
                  </a:lnTo>
                  <a:lnTo>
                    <a:pt x="478" y="12467"/>
                  </a:lnTo>
                  <a:lnTo>
                    <a:pt x="455" y="12433"/>
                  </a:lnTo>
                  <a:lnTo>
                    <a:pt x="433" y="12399"/>
                  </a:lnTo>
                  <a:lnTo>
                    <a:pt x="399" y="12376"/>
                  </a:lnTo>
                  <a:lnTo>
                    <a:pt x="364" y="12354"/>
                  </a:lnTo>
                  <a:lnTo>
                    <a:pt x="330" y="12331"/>
                  </a:lnTo>
                  <a:lnTo>
                    <a:pt x="285" y="12331"/>
                  </a:lnTo>
                  <a:lnTo>
                    <a:pt x="285" y="10056"/>
                  </a:lnTo>
                  <a:lnTo>
                    <a:pt x="330" y="10044"/>
                  </a:lnTo>
                  <a:lnTo>
                    <a:pt x="376" y="10033"/>
                  </a:lnTo>
                  <a:lnTo>
                    <a:pt x="410" y="9999"/>
                  </a:lnTo>
                  <a:lnTo>
                    <a:pt x="444" y="9976"/>
                  </a:lnTo>
                  <a:lnTo>
                    <a:pt x="478" y="9931"/>
                  </a:lnTo>
                  <a:lnTo>
                    <a:pt x="501" y="9897"/>
                  </a:lnTo>
                  <a:lnTo>
                    <a:pt x="512" y="9851"/>
                  </a:lnTo>
                  <a:lnTo>
                    <a:pt x="512" y="9806"/>
                  </a:lnTo>
                  <a:lnTo>
                    <a:pt x="512" y="9749"/>
                  </a:lnTo>
                  <a:lnTo>
                    <a:pt x="490" y="9703"/>
                  </a:lnTo>
                  <a:lnTo>
                    <a:pt x="2469" y="8554"/>
                  </a:lnTo>
                  <a:lnTo>
                    <a:pt x="2503" y="8600"/>
                  </a:lnTo>
                  <a:lnTo>
                    <a:pt x="2537" y="8623"/>
                  </a:lnTo>
                  <a:lnTo>
                    <a:pt x="2583" y="8634"/>
                  </a:lnTo>
                  <a:lnTo>
                    <a:pt x="2628" y="8645"/>
                  </a:lnTo>
                  <a:lnTo>
                    <a:pt x="2685" y="8634"/>
                  </a:lnTo>
                  <a:lnTo>
                    <a:pt x="2731" y="8623"/>
                  </a:lnTo>
                  <a:lnTo>
                    <a:pt x="2765" y="8588"/>
                  </a:lnTo>
                  <a:lnTo>
                    <a:pt x="2799" y="8554"/>
                  </a:lnTo>
                  <a:close/>
                  <a:moveTo>
                    <a:pt x="17029" y="8566"/>
                  </a:moveTo>
                  <a:lnTo>
                    <a:pt x="19032" y="9726"/>
                  </a:lnTo>
                  <a:lnTo>
                    <a:pt x="19020" y="9760"/>
                  </a:lnTo>
                  <a:lnTo>
                    <a:pt x="19020" y="9806"/>
                  </a:lnTo>
                  <a:lnTo>
                    <a:pt x="19020" y="9840"/>
                  </a:lnTo>
                  <a:lnTo>
                    <a:pt x="19032" y="9874"/>
                  </a:lnTo>
                  <a:lnTo>
                    <a:pt x="19043" y="9908"/>
                  </a:lnTo>
                  <a:lnTo>
                    <a:pt x="19066" y="9942"/>
                  </a:lnTo>
                  <a:lnTo>
                    <a:pt x="19134" y="9988"/>
                  </a:lnTo>
                  <a:lnTo>
                    <a:pt x="19168" y="9999"/>
                  </a:lnTo>
                  <a:lnTo>
                    <a:pt x="19202" y="10010"/>
                  </a:lnTo>
                  <a:lnTo>
                    <a:pt x="19202" y="12376"/>
                  </a:lnTo>
                  <a:lnTo>
                    <a:pt x="19145" y="12399"/>
                  </a:lnTo>
                  <a:lnTo>
                    <a:pt x="19088" y="12433"/>
                  </a:lnTo>
                  <a:lnTo>
                    <a:pt x="19054" y="12490"/>
                  </a:lnTo>
                  <a:lnTo>
                    <a:pt x="19043" y="12558"/>
                  </a:lnTo>
                  <a:lnTo>
                    <a:pt x="19054" y="12615"/>
                  </a:lnTo>
                  <a:lnTo>
                    <a:pt x="17075" y="13753"/>
                  </a:lnTo>
                  <a:lnTo>
                    <a:pt x="17041" y="13707"/>
                  </a:lnTo>
                  <a:lnTo>
                    <a:pt x="16984" y="13673"/>
                  </a:lnTo>
                  <a:lnTo>
                    <a:pt x="16927" y="13639"/>
                  </a:lnTo>
                  <a:lnTo>
                    <a:pt x="16791" y="13639"/>
                  </a:lnTo>
                  <a:lnTo>
                    <a:pt x="16722" y="13662"/>
                  </a:lnTo>
                  <a:lnTo>
                    <a:pt x="16665" y="13707"/>
                  </a:lnTo>
                  <a:lnTo>
                    <a:pt x="16631" y="13753"/>
                  </a:lnTo>
                  <a:lnTo>
                    <a:pt x="14732" y="12661"/>
                  </a:lnTo>
                  <a:lnTo>
                    <a:pt x="14743" y="12615"/>
                  </a:lnTo>
                  <a:lnTo>
                    <a:pt x="14754" y="12558"/>
                  </a:lnTo>
                  <a:lnTo>
                    <a:pt x="14743" y="12502"/>
                  </a:lnTo>
                  <a:lnTo>
                    <a:pt x="14732" y="12456"/>
                  </a:lnTo>
                  <a:lnTo>
                    <a:pt x="14709" y="12411"/>
                  </a:lnTo>
                  <a:lnTo>
                    <a:pt x="14686" y="12376"/>
                  </a:lnTo>
                  <a:lnTo>
                    <a:pt x="14641" y="12342"/>
                  </a:lnTo>
                  <a:lnTo>
                    <a:pt x="14606" y="12320"/>
                  </a:lnTo>
                  <a:lnTo>
                    <a:pt x="14561" y="12297"/>
                  </a:lnTo>
                  <a:lnTo>
                    <a:pt x="14504" y="12297"/>
                  </a:lnTo>
                  <a:lnTo>
                    <a:pt x="14504" y="9999"/>
                  </a:lnTo>
                  <a:lnTo>
                    <a:pt x="14572" y="9976"/>
                  </a:lnTo>
                  <a:lnTo>
                    <a:pt x="14629" y="9931"/>
                  </a:lnTo>
                  <a:lnTo>
                    <a:pt x="14675" y="9874"/>
                  </a:lnTo>
                  <a:lnTo>
                    <a:pt x="14686" y="9840"/>
                  </a:lnTo>
                  <a:lnTo>
                    <a:pt x="14686" y="9806"/>
                  </a:lnTo>
                  <a:lnTo>
                    <a:pt x="14675" y="9760"/>
                  </a:lnTo>
                  <a:lnTo>
                    <a:pt x="14675" y="9726"/>
                  </a:lnTo>
                  <a:lnTo>
                    <a:pt x="16677" y="8566"/>
                  </a:lnTo>
                  <a:lnTo>
                    <a:pt x="16711" y="8611"/>
                  </a:lnTo>
                  <a:lnTo>
                    <a:pt x="16756" y="8634"/>
                  </a:lnTo>
                  <a:lnTo>
                    <a:pt x="16802" y="8657"/>
                  </a:lnTo>
                  <a:lnTo>
                    <a:pt x="16904" y="8657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29" y="8566"/>
                  </a:lnTo>
                  <a:close/>
                  <a:moveTo>
                    <a:pt x="7576" y="8588"/>
                  </a:moveTo>
                  <a:lnTo>
                    <a:pt x="9544" y="9715"/>
                  </a:lnTo>
                  <a:lnTo>
                    <a:pt x="9533" y="9760"/>
                  </a:lnTo>
                  <a:lnTo>
                    <a:pt x="9522" y="9806"/>
                  </a:lnTo>
                  <a:lnTo>
                    <a:pt x="9522" y="9840"/>
                  </a:lnTo>
                  <a:lnTo>
                    <a:pt x="9533" y="9885"/>
                  </a:lnTo>
                  <a:lnTo>
                    <a:pt x="9556" y="9919"/>
                  </a:lnTo>
                  <a:lnTo>
                    <a:pt x="9579" y="9953"/>
                  </a:lnTo>
                  <a:lnTo>
                    <a:pt x="9613" y="9976"/>
                  </a:lnTo>
                  <a:lnTo>
                    <a:pt x="9647" y="9999"/>
                  </a:lnTo>
                  <a:lnTo>
                    <a:pt x="9681" y="10010"/>
                  </a:lnTo>
                  <a:lnTo>
                    <a:pt x="9726" y="10022"/>
                  </a:lnTo>
                  <a:lnTo>
                    <a:pt x="9726" y="12365"/>
                  </a:lnTo>
                  <a:lnTo>
                    <a:pt x="9658" y="12388"/>
                  </a:lnTo>
                  <a:lnTo>
                    <a:pt x="9601" y="12433"/>
                  </a:lnTo>
                  <a:lnTo>
                    <a:pt x="9567" y="12490"/>
                  </a:lnTo>
                  <a:lnTo>
                    <a:pt x="9556" y="12558"/>
                  </a:lnTo>
                  <a:lnTo>
                    <a:pt x="9567" y="12627"/>
                  </a:lnTo>
                  <a:lnTo>
                    <a:pt x="7554" y="13787"/>
                  </a:lnTo>
                  <a:lnTo>
                    <a:pt x="7520" y="13741"/>
                  </a:lnTo>
                  <a:lnTo>
                    <a:pt x="7474" y="13707"/>
                  </a:lnTo>
                  <a:lnTo>
                    <a:pt x="7429" y="13696"/>
                  </a:lnTo>
                  <a:lnTo>
                    <a:pt x="7372" y="13685"/>
                  </a:lnTo>
                  <a:lnTo>
                    <a:pt x="7315" y="13696"/>
                  </a:lnTo>
                  <a:lnTo>
                    <a:pt x="7269" y="13707"/>
                  </a:lnTo>
                  <a:lnTo>
                    <a:pt x="7224" y="13741"/>
                  </a:lnTo>
                  <a:lnTo>
                    <a:pt x="7190" y="13787"/>
                  </a:lnTo>
                  <a:lnTo>
                    <a:pt x="5165" y="12615"/>
                  </a:lnTo>
                  <a:lnTo>
                    <a:pt x="5176" y="12558"/>
                  </a:lnTo>
                  <a:lnTo>
                    <a:pt x="5165" y="12490"/>
                  </a:lnTo>
                  <a:lnTo>
                    <a:pt x="5131" y="12445"/>
                  </a:lnTo>
                  <a:lnTo>
                    <a:pt x="5085" y="12411"/>
                  </a:lnTo>
                  <a:lnTo>
                    <a:pt x="5028" y="12388"/>
                  </a:lnTo>
                  <a:lnTo>
                    <a:pt x="5028" y="10033"/>
                  </a:lnTo>
                  <a:lnTo>
                    <a:pt x="5074" y="10033"/>
                  </a:lnTo>
                  <a:lnTo>
                    <a:pt x="5108" y="10010"/>
                  </a:lnTo>
                  <a:lnTo>
                    <a:pt x="5154" y="9988"/>
                  </a:lnTo>
                  <a:lnTo>
                    <a:pt x="5176" y="9965"/>
                  </a:lnTo>
                  <a:lnTo>
                    <a:pt x="5210" y="9931"/>
                  </a:lnTo>
                  <a:lnTo>
                    <a:pt x="5222" y="9885"/>
                  </a:lnTo>
                  <a:lnTo>
                    <a:pt x="5233" y="9840"/>
                  </a:lnTo>
                  <a:lnTo>
                    <a:pt x="5245" y="9806"/>
                  </a:lnTo>
                  <a:lnTo>
                    <a:pt x="5233" y="9749"/>
                  </a:lnTo>
                  <a:lnTo>
                    <a:pt x="5222" y="9703"/>
                  </a:lnTo>
                  <a:lnTo>
                    <a:pt x="7167" y="8588"/>
                  </a:lnTo>
                  <a:lnTo>
                    <a:pt x="7201" y="8634"/>
                  </a:lnTo>
                  <a:lnTo>
                    <a:pt x="7258" y="8668"/>
                  </a:lnTo>
                  <a:lnTo>
                    <a:pt x="7315" y="8691"/>
                  </a:lnTo>
                  <a:lnTo>
                    <a:pt x="7372" y="8702"/>
                  </a:lnTo>
                  <a:lnTo>
                    <a:pt x="7440" y="8691"/>
                  </a:lnTo>
                  <a:lnTo>
                    <a:pt x="7497" y="8668"/>
                  </a:lnTo>
                  <a:lnTo>
                    <a:pt x="7542" y="8634"/>
                  </a:lnTo>
                  <a:lnTo>
                    <a:pt x="7576" y="8588"/>
                  </a:lnTo>
                  <a:close/>
                  <a:moveTo>
                    <a:pt x="21750" y="8554"/>
                  </a:moveTo>
                  <a:lnTo>
                    <a:pt x="23764" y="9715"/>
                  </a:lnTo>
                  <a:lnTo>
                    <a:pt x="23752" y="9760"/>
                  </a:lnTo>
                  <a:lnTo>
                    <a:pt x="23752" y="9806"/>
                  </a:lnTo>
                  <a:lnTo>
                    <a:pt x="23752" y="9840"/>
                  </a:lnTo>
                  <a:lnTo>
                    <a:pt x="23764" y="9874"/>
                  </a:lnTo>
                  <a:lnTo>
                    <a:pt x="23786" y="9908"/>
                  </a:lnTo>
                  <a:lnTo>
                    <a:pt x="23809" y="9942"/>
                  </a:lnTo>
                  <a:lnTo>
                    <a:pt x="23832" y="9965"/>
                  </a:lnTo>
                  <a:lnTo>
                    <a:pt x="23866" y="9988"/>
                  </a:lnTo>
                  <a:lnTo>
                    <a:pt x="23912" y="9999"/>
                  </a:lnTo>
                  <a:lnTo>
                    <a:pt x="23946" y="10010"/>
                  </a:lnTo>
                  <a:lnTo>
                    <a:pt x="23946" y="12354"/>
                  </a:lnTo>
                  <a:lnTo>
                    <a:pt x="23912" y="12354"/>
                  </a:lnTo>
                  <a:lnTo>
                    <a:pt x="23866" y="12365"/>
                  </a:lnTo>
                  <a:lnTo>
                    <a:pt x="23832" y="12388"/>
                  </a:lnTo>
                  <a:lnTo>
                    <a:pt x="23809" y="12411"/>
                  </a:lnTo>
                  <a:lnTo>
                    <a:pt x="23786" y="12445"/>
                  </a:lnTo>
                  <a:lnTo>
                    <a:pt x="23764" y="12479"/>
                  </a:lnTo>
                  <a:lnTo>
                    <a:pt x="23752" y="12513"/>
                  </a:lnTo>
                  <a:lnTo>
                    <a:pt x="23752" y="12558"/>
                  </a:lnTo>
                  <a:lnTo>
                    <a:pt x="23752" y="12593"/>
                  </a:lnTo>
                  <a:lnTo>
                    <a:pt x="23764" y="12638"/>
                  </a:lnTo>
                  <a:lnTo>
                    <a:pt x="21750" y="13798"/>
                  </a:lnTo>
                  <a:lnTo>
                    <a:pt x="21727" y="13764"/>
                  </a:lnTo>
                  <a:lnTo>
                    <a:pt x="21682" y="13730"/>
                  </a:lnTo>
                  <a:lnTo>
                    <a:pt x="21636" y="13719"/>
                  </a:lnTo>
                  <a:lnTo>
                    <a:pt x="21591" y="13707"/>
                  </a:lnTo>
                  <a:lnTo>
                    <a:pt x="21545" y="13719"/>
                  </a:lnTo>
                  <a:lnTo>
                    <a:pt x="21500" y="13730"/>
                  </a:lnTo>
                  <a:lnTo>
                    <a:pt x="21466" y="13764"/>
                  </a:lnTo>
                  <a:lnTo>
                    <a:pt x="21432" y="13798"/>
                  </a:lnTo>
                  <a:lnTo>
                    <a:pt x="19396" y="12615"/>
                  </a:lnTo>
                  <a:lnTo>
                    <a:pt x="19407" y="12558"/>
                  </a:lnTo>
                  <a:lnTo>
                    <a:pt x="19396" y="12490"/>
                  </a:lnTo>
                  <a:lnTo>
                    <a:pt x="19361" y="12445"/>
                  </a:lnTo>
                  <a:lnTo>
                    <a:pt x="19305" y="12399"/>
                  </a:lnTo>
                  <a:lnTo>
                    <a:pt x="19248" y="12376"/>
                  </a:lnTo>
                  <a:lnTo>
                    <a:pt x="19248" y="9999"/>
                  </a:lnTo>
                  <a:lnTo>
                    <a:pt x="19282" y="9999"/>
                  </a:lnTo>
                  <a:lnTo>
                    <a:pt x="19316" y="9976"/>
                  </a:lnTo>
                  <a:lnTo>
                    <a:pt x="19373" y="9942"/>
                  </a:lnTo>
                  <a:lnTo>
                    <a:pt x="19418" y="9874"/>
                  </a:lnTo>
                  <a:lnTo>
                    <a:pt x="19430" y="9840"/>
                  </a:lnTo>
                  <a:lnTo>
                    <a:pt x="19430" y="9806"/>
                  </a:lnTo>
                  <a:lnTo>
                    <a:pt x="19430" y="9760"/>
                  </a:lnTo>
                  <a:lnTo>
                    <a:pt x="19418" y="9726"/>
                  </a:lnTo>
                  <a:lnTo>
                    <a:pt x="21432" y="8554"/>
                  </a:lnTo>
                  <a:lnTo>
                    <a:pt x="21466" y="8588"/>
                  </a:lnTo>
                  <a:lnTo>
                    <a:pt x="21500" y="8623"/>
                  </a:lnTo>
                  <a:lnTo>
                    <a:pt x="21545" y="8634"/>
                  </a:lnTo>
                  <a:lnTo>
                    <a:pt x="21591" y="8645"/>
                  </a:lnTo>
                  <a:lnTo>
                    <a:pt x="21648" y="8634"/>
                  </a:lnTo>
                  <a:lnTo>
                    <a:pt x="21682" y="8623"/>
                  </a:lnTo>
                  <a:lnTo>
                    <a:pt x="21727" y="8588"/>
                  </a:lnTo>
                  <a:lnTo>
                    <a:pt x="21750" y="8554"/>
                  </a:lnTo>
                  <a:close/>
                  <a:moveTo>
                    <a:pt x="24139" y="12672"/>
                  </a:moveTo>
                  <a:lnTo>
                    <a:pt x="26164" y="13844"/>
                  </a:lnTo>
                  <a:lnTo>
                    <a:pt x="26153" y="13901"/>
                  </a:lnTo>
                  <a:lnTo>
                    <a:pt x="26175" y="13969"/>
                  </a:lnTo>
                  <a:lnTo>
                    <a:pt x="26198" y="14026"/>
                  </a:lnTo>
                  <a:lnTo>
                    <a:pt x="26255" y="14060"/>
                  </a:lnTo>
                  <a:lnTo>
                    <a:pt x="26312" y="14083"/>
                  </a:lnTo>
                  <a:lnTo>
                    <a:pt x="26312" y="16415"/>
                  </a:lnTo>
                  <a:lnTo>
                    <a:pt x="26266" y="16426"/>
                  </a:lnTo>
                  <a:lnTo>
                    <a:pt x="26221" y="16437"/>
                  </a:lnTo>
                  <a:lnTo>
                    <a:pt x="26187" y="16460"/>
                  </a:lnTo>
                  <a:lnTo>
                    <a:pt x="26153" y="16494"/>
                  </a:lnTo>
                  <a:lnTo>
                    <a:pt x="26130" y="16528"/>
                  </a:lnTo>
                  <a:lnTo>
                    <a:pt x="26107" y="16574"/>
                  </a:lnTo>
                  <a:lnTo>
                    <a:pt x="26096" y="16619"/>
                  </a:lnTo>
                  <a:lnTo>
                    <a:pt x="26084" y="16665"/>
                  </a:lnTo>
                  <a:lnTo>
                    <a:pt x="26096" y="16710"/>
                  </a:lnTo>
                  <a:lnTo>
                    <a:pt x="26107" y="16756"/>
                  </a:lnTo>
                  <a:lnTo>
                    <a:pt x="24173" y="17871"/>
                  </a:lnTo>
                  <a:lnTo>
                    <a:pt x="24128" y="17825"/>
                  </a:lnTo>
                  <a:lnTo>
                    <a:pt x="24082" y="17791"/>
                  </a:lnTo>
                  <a:lnTo>
                    <a:pt x="24025" y="17768"/>
                  </a:lnTo>
                  <a:lnTo>
                    <a:pt x="23900" y="17768"/>
                  </a:lnTo>
                  <a:lnTo>
                    <a:pt x="23843" y="17791"/>
                  </a:lnTo>
                  <a:lnTo>
                    <a:pt x="23798" y="17825"/>
                  </a:lnTo>
                  <a:lnTo>
                    <a:pt x="23764" y="17871"/>
                  </a:lnTo>
                  <a:lnTo>
                    <a:pt x="21784" y="16733"/>
                  </a:lnTo>
                  <a:lnTo>
                    <a:pt x="21796" y="16699"/>
                  </a:lnTo>
                  <a:lnTo>
                    <a:pt x="21796" y="16665"/>
                  </a:lnTo>
                  <a:lnTo>
                    <a:pt x="21796" y="16619"/>
                  </a:lnTo>
                  <a:lnTo>
                    <a:pt x="21784" y="16585"/>
                  </a:lnTo>
                  <a:lnTo>
                    <a:pt x="21750" y="16528"/>
                  </a:lnTo>
                  <a:lnTo>
                    <a:pt x="21693" y="16483"/>
                  </a:lnTo>
                  <a:lnTo>
                    <a:pt x="21625" y="16460"/>
                  </a:lnTo>
                  <a:lnTo>
                    <a:pt x="21625" y="14094"/>
                  </a:lnTo>
                  <a:lnTo>
                    <a:pt x="21682" y="14071"/>
                  </a:lnTo>
                  <a:lnTo>
                    <a:pt x="21739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32"/>
                  </a:lnTo>
                  <a:lnTo>
                    <a:pt x="23786" y="12672"/>
                  </a:lnTo>
                  <a:lnTo>
                    <a:pt x="23821" y="12718"/>
                  </a:lnTo>
                  <a:lnTo>
                    <a:pt x="23866" y="12740"/>
                  </a:lnTo>
                  <a:lnTo>
                    <a:pt x="23912" y="12763"/>
                  </a:lnTo>
                  <a:lnTo>
                    <a:pt x="24014" y="12763"/>
                  </a:lnTo>
                  <a:lnTo>
                    <a:pt x="24071" y="12740"/>
                  </a:lnTo>
                  <a:lnTo>
                    <a:pt x="24105" y="12706"/>
                  </a:lnTo>
                  <a:lnTo>
                    <a:pt x="24139" y="12672"/>
                  </a:lnTo>
                  <a:close/>
                  <a:moveTo>
                    <a:pt x="5154" y="12649"/>
                  </a:moveTo>
                  <a:lnTo>
                    <a:pt x="7167" y="13821"/>
                  </a:lnTo>
                  <a:lnTo>
                    <a:pt x="7156" y="13867"/>
                  </a:lnTo>
                  <a:lnTo>
                    <a:pt x="7156" y="13901"/>
                  </a:lnTo>
                  <a:lnTo>
                    <a:pt x="7156" y="13946"/>
                  </a:lnTo>
                  <a:lnTo>
                    <a:pt x="7167" y="13980"/>
                  </a:lnTo>
                  <a:lnTo>
                    <a:pt x="7190" y="14015"/>
                  </a:lnTo>
                  <a:lnTo>
                    <a:pt x="7212" y="14049"/>
                  </a:lnTo>
                  <a:lnTo>
                    <a:pt x="7247" y="14083"/>
                  </a:lnTo>
                  <a:lnTo>
                    <a:pt x="7269" y="14094"/>
                  </a:lnTo>
                  <a:lnTo>
                    <a:pt x="7315" y="14117"/>
                  </a:lnTo>
                  <a:lnTo>
                    <a:pt x="7349" y="14117"/>
                  </a:lnTo>
                  <a:lnTo>
                    <a:pt x="7349" y="16415"/>
                  </a:lnTo>
                  <a:lnTo>
                    <a:pt x="7303" y="16415"/>
                  </a:lnTo>
                  <a:lnTo>
                    <a:pt x="7258" y="16437"/>
                  </a:lnTo>
                  <a:lnTo>
                    <a:pt x="7224" y="16460"/>
                  </a:lnTo>
                  <a:lnTo>
                    <a:pt x="7190" y="16494"/>
                  </a:lnTo>
                  <a:lnTo>
                    <a:pt x="7156" y="16528"/>
                  </a:lnTo>
                  <a:lnTo>
                    <a:pt x="7144" y="16574"/>
                  </a:lnTo>
                  <a:lnTo>
                    <a:pt x="7121" y="16608"/>
                  </a:lnTo>
                  <a:lnTo>
                    <a:pt x="7121" y="16665"/>
                  </a:lnTo>
                  <a:lnTo>
                    <a:pt x="7133" y="16710"/>
                  </a:lnTo>
                  <a:lnTo>
                    <a:pt x="7144" y="16756"/>
                  </a:lnTo>
                  <a:lnTo>
                    <a:pt x="5176" y="17894"/>
                  </a:lnTo>
                  <a:lnTo>
                    <a:pt x="5142" y="17859"/>
                  </a:lnTo>
                  <a:lnTo>
                    <a:pt x="5097" y="17825"/>
                  </a:lnTo>
                  <a:lnTo>
                    <a:pt x="5051" y="17814"/>
                  </a:lnTo>
                  <a:lnTo>
                    <a:pt x="5006" y="17803"/>
                  </a:lnTo>
                  <a:lnTo>
                    <a:pt x="4949" y="17814"/>
                  </a:lnTo>
                  <a:lnTo>
                    <a:pt x="4903" y="17825"/>
                  </a:lnTo>
                  <a:lnTo>
                    <a:pt x="4869" y="17859"/>
                  </a:lnTo>
                  <a:lnTo>
                    <a:pt x="4835" y="17894"/>
                  </a:lnTo>
                  <a:lnTo>
                    <a:pt x="2787" y="16710"/>
                  </a:lnTo>
                  <a:lnTo>
                    <a:pt x="2799" y="16665"/>
                  </a:lnTo>
                  <a:lnTo>
                    <a:pt x="2787" y="16608"/>
                  </a:lnTo>
                  <a:lnTo>
                    <a:pt x="2753" y="16551"/>
                  </a:lnTo>
                  <a:lnTo>
                    <a:pt x="2708" y="16517"/>
                  </a:lnTo>
                  <a:lnTo>
                    <a:pt x="2662" y="16494"/>
                  </a:lnTo>
                  <a:lnTo>
                    <a:pt x="2662" y="14174"/>
                  </a:lnTo>
                  <a:lnTo>
                    <a:pt x="2708" y="14162"/>
                  </a:lnTo>
                  <a:lnTo>
                    <a:pt x="2753" y="14140"/>
                  </a:lnTo>
                  <a:lnTo>
                    <a:pt x="2799" y="14117"/>
                  </a:lnTo>
                  <a:lnTo>
                    <a:pt x="2833" y="14083"/>
                  </a:lnTo>
                  <a:lnTo>
                    <a:pt x="2856" y="14049"/>
                  </a:lnTo>
                  <a:lnTo>
                    <a:pt x="2878" y="14003"/>
                  </a:lnTo>
                  <a:lnTo>
                    <a:pt x="2901" y="13958"/>
                  </a:lnTo>
                  <a:lnTo>
                    <a:pt x="2901" y="13901"/>
                  </a:lnTo>
                  <a:lnTo>
                    <a:pt x="2890" y="13844"/>
                  </a:lnTo>
                  <a:lnTo>
                    <a:pt x="2878" y="13798"/>
                  </a:lnTo>
                  <a:lnTo>
                    <a:pt x="4858" y="12649"/>
                  </a:lnTo>
                  <a:lnTo>
                    <a:pt x="4892" y="12684"/>
                  </a:lnTo>
                  <a:lnTo>
                    <a:pt x="4926" y="12706"/>
                  </a:lnTo>
                  <a:lnTo>
                    <a:pt x="4960" y="12729"/>
                  </a:lnTo>
                  <a:lnTo>
                    <a:pt x="5051" y="12729"/>
                  </a:lnTo>
                  <a:lnTo>
                    <a:pt x="5085" y="12706"/>
                  </a:lnTo>
                  <a:lnTo>
                    <a:pt x="5119" y="12684"/>
                  </a:lnTo>
                  <a:lnTo>
                    <a:pt x="5154" y="12649"/>
                  </a:lnTo>
                  <a:close/>
                  <a:moveTo>
                    <a:pt x="19373" y="12649"/>
                  </a:moveTo>
                  <a:lnTo>
                    <a:pt x="21409" y="13832"/>
                  </a:lnTo>
                  <a:lnTo>
                    <a:pt x="21409" y="13867"/>
                  </a:lnTo>
                  <a:lnTo>
                    <a:pt x="21398" y="13901"/>
                  </a:lnTo>
                  <a:lnTo>
                    <a:pt x="21409" y="13946"/>
                  </a:lnTo>
                  <a:lnTo>
                    <a:pt x="21409" y="13980"/>
                  </a:lnTo>
                  <a:lnTo>
                    <a:pt x="21454" y="14037"/>
                  </a:lnTo>
                  <a:lnTo>
                    <a:pt x="21511" y="14071"/>
                  </a:lnTo>
                  <a:lnTo>
                    <a:pt x="21580" y="14094"/>
                  </a:lnTo>
                  <a:lnTo>
                    <a:pt x="21580" y="16460"/>
                  </a:lnTo>
                  <a:lnTo>
                    <a:pt x="21534" y="16472"/>
                  </a:lnTo>
                  <a:lnTo>
                    <a:pt x="21500" y="16483"/>
                  </a:lnTo>
                  <a:lnTo>
                    <a:pt x="21443" y="16528"/>
                  </a:lnTo>
                  <a:lnTo>
                    <a:pt x="21420" y="16551"/>
                  </a:lnTo>
                  <a:lnTo>
                    <a:pt x="21409" y="16585"/>
                  </a:lnTo>
                  <a:lnTo>
                    <a:pt x="21398" y="16619"/>
                  </a:lnTo>
                  <a:lnTo>
                    <a:pt x="21386" y="16665"/>
                  </a:lnTo>
                  <a:lnTo>
                    <a:pt x="21398" y="16699"/>
                  </a:lnTo>
                  <a:lnTo>
                    <a:pt x="21409" y="16733"/>
                  </a:lnTo>
                  <a:lnTo>
                    <a:pt x="19407" y="17894"/>
                  </a:lnTo>
                  <a:lnTo>
                    <a:pt x="19373" y="17848"/>
                  </a:lnTo>
                  <a:lnTo>
                    <a:pt x="19327" y="17814"/>
                  </a:lnTo>
                  <a:lnTo>
                    <a:pt x="19282" y="17803"/>
                  </a:lnTo>
                  <a:lnTo>
                    <a:pt x="19225" y="17791"/>
                  </a:lnTo>
                  <a:lnTo>
                    <a:pt x="19168" y="17791"/>
                  </a:lnTo>
                  <a:lnTo>
                    <a:pt x="19123" y="17814"/>
                  </a:lnTo>
                  <a:lnTo>
                    <a:pt x="19077" y="17848"/>
                  </a:lnTo>
                  <a:lnTo>
                    <a:pt x="19043" y="17882"/>
                  </a:lnTo>
                  <a:lnTo>
                    <a:pt x="17052" y="16745"/>
                  </a:lnTo>
                  <a:lnTo>
                    <a:pt x="17064" y="16699"/>
                  </a:lnTo>
                  <a:lnTo>
                    <a:pt x="17075" y="16665"/>
                  </a:lnTo>
                  <a:lnTo>
                    <a:pt x="17064" y="16619"/>
                  </a:lnTo>
                  <a:lnTo>
                    <a:pt x="17052" y="16585"/>
                  </a:lnTo>
                  <a:lnTo>
                    <a:pt x="17041" y="16551"/>
                  </a:lnTo>
                  <a:lnTo>
                    <a:pt x="17018" y="16517"/>
                  </a:lnTo>
                  <a:lnTo>
                    <a:pt x="16984" y="16494"/>
                  </a:lnTo>
                  <a:lnTo>
                    <a:pt x="16950" y="16472"/>
                  </a:lnTo>
                  <a:lnTo>
                    <a:pt x="16916" y="16449"/>
                  </a:lnTo>
                  <a:lnTo>
                    <a:pt x="16882" y="16449"/>
                  </a:lnTo>
                  <a:lnTo>
                    <a:pt x="16882" y="14174"/>
                  </a:lnTo>
                  <a:lnTo>
                    <a:pt x="16927" y="14162"/>
                  </a:lnTo>
                  <a:lnTo>
                    <a:pt x="16973" y="14140"/>
                  </a:lnTo>
                  <a:lnTo>
                    <a:pt x="17018" y="14117"/>
                  </a:lnTo>
                  <a:lnTo>
                    <a:pt x="17052" y="14083"/>
                  </a:lnTo>
                  <a:lnTo>
                    <a:pt x="17086" y="14049"/>
                  </a:lnTo>
                  <a:lnTo>
                    <a:pt x="17109" y="14003"/>
                  </a:lnTo>
                  <a:lnTo>
                    <a:pt x="17120" y="13958"/>
                  </a:lnTo>
                  <a:lnTo>
                    <a:pt x="17120" y="13901"/>
                  </a:lnTo>
                  <a:lnTo>
                    <a:pt x="17120" y="13844"/>
                  </a:lnTo>
                  <a:lnTo>
                    <a:pt x="17098" y="13798"/>
                  </a:lnTo>
                  <a:lnTo>
                    <a:pt x="19077" y="12661"/>
                  </a:lnTo>
                  <a:lnTo>
                    <a:pt x="19100" y="12695"/>
                  </a:lnTo>
                  <a:lnTo>
                    <a:pt x="19134" y="12718"/>
                  </a:lnTo>
                  <a:lnTo>
                    <a:pt x="19179" y="12729"/>
                  </a:lnTo>
                  <a:lnTo>
                    <a:pt x="19225" y="12740"/>
                  </a:lnTo>
                  <a:lnTo>
                    <a:pt x="19270" y="12729"/>
                  </a:lnTo>
                  <a:lnTo>
                    <a:pt x="19305" y="12718"/>
                  </a:lnTo>
                  <a:lnTo>
                    <a:pt x="19350" y="12684"/>
                  </a:lnTo>
                  <a:lnTo>
                    <a:pt x="19373" y="12649"/>
                  </a:lnTo>
                  <a:close/>
                  <a:moveTo>
                    <a:pt x="26539" y="16790"/>
                  </a:moveTo>
                  <a:lnTo>
                    <a:pt x="28541" y="17950"/>
                  </a:lnTo>
                  <a:lnTo>
                    <a:pt x="28530" y="18007"/>
                  </a:lnTo>
                  <a:lnTo>
                    <a:pt x="28541" y="18076"/>
                  </a:lnTo>
                  <a:lnTo>
                    <a:pt x="28575" y="18121"/>
                  </a:lnTo>
                  <a:lnTo>
                    <a:pt x="28621" y="18167"/>
                  </a:lnTo>
                  <a:lnTo>
                    <a:pt x="28689" y="18178"/>
                  </a:lnTo>
                  <a:lnTo>
                    <a:pt x="28689" y="20533"/>
                  </a:lnTo>
                  <a:lnTo>
                    <a:pt x="28644" y="20544"/>
                  </a:lnTo>
                  <a:lnTo>
                    <a:pt x="28598" y="20555"/>
                  </a:lnTo>
                  <a:lnTo>
                    <a:pt x="28564" y="20578"/>
                  </a:lnTo>
                  <a:lnTo>
                    <a:pt x="28530" y="20601"/>
                  </a:lnTo>
                  <a:lnTo>
                    <a:pt x="28507" y="20635"/>
                  </a:lnTo>
                  <a:lnTo>
                    <a:pt x="28484" y="20680"/>
                  </a:lnTo>
                  <a:lnTo>
                    <a:pt x="28473" y="20726"/>
                  </a:lnTo>
                  <a:lnTo>
                    <a:pt x="28462" y="20771"/>
                  </a:lnTo>
                  <a:lnTo>
                    <a:pt x="28473" y="20817"/>
                  </a:lnTo>
                  <a:lnTo>
                    <a:pt x="28484" y="20862"/>
                  </a:lnTo>
                  <a:lnTo>
                    <a:pt x="26551" y="21977"/>
                  </a:lnTo>
                  <a:lnTo>
                    <a:pt x="26505" y="21932"/>
                  </a:lnTo>
                  <a:lnTo>
                    <a:pt x="26460" y="21898"/>
                  </a:lnTo>
                  <a:lnTo>
                    <a:pt x="26403" y="21875"/>
                  </a:lnTo>
                  <a:lnTo>
                    <a:pt x="26335" y="21864"/>
                  </a:lnTo>
                  <a:lnTo>
                    <a:pt x="26266" y="21875"/>
                  </a:lnTo>
                  <a:lnTo>
                    <a:pt x="26209" y="21898"/>
                  </a:lnTo>
                  <a:lnTo>
                    <a:pt x="26164" y="21932"/>
                  </a:lnTo>
                  <a:lnTo>
                    <a:pt x="26118" y="21977"/>
                  </a:lnTo>
                  <a:lnTo>
                    <a:pt x="24207" y="20874"/>
                  </a:lnTo>
                  <a:lnTo>
                    <a:pt x="24219" y="20817"/>
                  </a:lnTo>
                  <a:lnTo>
                    <a:pt x="24230" y="20771"/>
                  </a:lnTo>
                  <a:lnTo>
                    <a:pt x="24219" y="20715"/>
                  </a:lnTo>
                  <a:lnTo>
                    <a:pt x="24207" y="20669"/>
                  </a:lnTo>
                  <a:lnTo>
                    <a:pt x="24185" y="20624"/>
                  </a:lnTo>
                  <a:lnTo>
                    <a:pt x="24162" y="20589"/>
                  </a:lnTo>
                  <a:lnTo>
                    <a:pt x="24128" y="20555"/>
                  </a:lnTo>
                  <a:lnTo>
                    <a:pt x="24082" y="20533"/>
                  </a:lnTo>
                  <a:lnTo>
                    <a:pt x="24037" y="20510"/>
                  </a:lnTo>
                  <a:lnTo>
                    <a:pt x="23991" y="20510"/>
                  </a:lnTo>
                  <a:lnTo>
                    <a:pt x="23991" y="18258"/>
                  </a:lnTo>
                  <a:lnTo>
                    <a:pt x="24037" y="18246"/>
                  </a:lnTo>
                  <a:lnTo>
                    <a:pt x="24082" y="18235"/>
                  </a:lnTo>
                  <a:lnTo>
                    <a:pt x="24116" y="18201"/>
                  </a:lnTo>
                  <a:lnTo>
                    <a:pt x="24150" y="18178"/>
                  </a:lnTo>
                  <a:lnTo>
                    <a:pt x="24173" y="18144"/>
                  </a:lnTo>
                  <a:lnTo>
                    <a:pt x="24196" y="18098"/>
                  </a:lnTo>
                  <a:lnTo>
                    <a:pt x="24207" y="18053"/>
                  </a:lnTo>
                  <a:lnTo>
                    <a:pt x="24207" y="18007"/>
                  </a:lnTo>
                  <a:lnTo>
                    <a:pt x="24207" y="17962"/>
                  </a:lnTo>
                  <a:lnTo>
                    <a:pt x="24196" y="17916"/>
                  </a:lnTo>
                  <a:lnTo>
                    <a:pt x="26130" y="16801"/>
                  </a:lnTo>
                  <a:lnTo>
                    <a:pt x="26164" y="16847"/>
                  </a:lnTo>
                  <a:lnTo>
                    <a:pt x="26209" y="16881"/>
                  </a:lnTo>
                  <a:lnTo>
                    <a:pt x="26266" y="16904"/>
                  </a:lnTo>
                  <a:lnTo>
                    <a:pt x="26335" y="16915"/>
                  </a:lnTo>
                  <a:lnTo>
                    <a:pt x="26403" y="16904"/>
                  </a:lnTo>
                  <a:lnTo>
                    <a:pt x="26460" y="16881"/>
                  </a:lnTo>
                  <a:lnTo>
                    <a:pt x="26505" y="16847"/>
                  </a:lnTo>
                  <a:lnTo>
                    <a:pt x="26539" y="16790"/>
                  </a:lnTo>
                  <a:close/>
                  <a:moveTo>
                    <a:pt x="17041" y="16779"/>
                  </a:moveTo>
                  <a:lnTo>
                    <a:pt x="19020" y="17928"/>
                  </a:lnTo>
                  <a:lnTo>
                    <a:pt x="19009" y="17962"/>
                  </a:lnTo>
                  <a:lnTo>
                    <a:pt x="19009" y="18007"/>
                  </a:lnTo>
                  <a:lnTo>
                    <a:pt x="19009" y="18053"/>
                  </a:lnTo>
                  <a:lnTo>
                    <a:pt x="19020" y="18087"/>
                  </a:lnTo>
                  <a:lnTo>
                    <a:pt x="19043" y="18132"/>
                  </a:lnTo>
                  <a:lnTo>
                    <a:pt x="19066" y="18155"/>
                  </a:lnTo>
                  <a:lnTo>
                    <a:pt x="19088" y="18189"/>
                  </a:lnTo>
                  <a:lnTo>
                    <a:pt x="19123" y="18212"/>
                  </a:lnTo>
                  <a:lnTo>
                    <a:pt x="19168" y="18223"/>
                  </a:lnTo>
                  <a:lnTo>
                    <a:pt x="19202" y="18223"/>
                  </a:lnTo>
                  <a:lnTo>
                    <a:pt x="19202" y="20589"/>
                  </a:lnTo>
                  <a:lnTo>
                    <a:pt x="19145" y="20612"/>
                  </a:lnTo>
                  <a:lnTo>
                    <a:pt x="19088" y="20646"/>
                  </a:lnTo>
                  <a:lnTo>
                    <a:pt x="19054" y="20703"/>
                  </a:lnTo>
                  <a:lnTo>
                    <a:pt x="19043" y="20771"/>
                  </a:lnTo>
                  <a:lnTo>
                    <a:pt x="19054" y="20828"/>
                  </a:lnTo>
                  <a:lnTo>
                    <a:pt x="17041" y="21989"/>
                  </a:lnTo>
                  <a:lnTo>
                    <a:pt x="17007" y="21955"/>
                  </a:lnTo>
                  <a:lnTo>
                    <a:pt x="16961" y="21920"/>
                  </a:lnTo>
                  <a:lnTo>
                    <a:pt x="16916" y="21898"/>
                  </a:lnTo>
                  <a:lnTo>
                    <a:pt x="16859" y="21886"/>
                  </a:lnTo>
                  <a:lnTo>
                    <a:pt x="16802" y="21898"/>
                  </a:lnTo>
                  <a:lnTo>
                    <a:pt x="16745" y="21920"/>
                  </a:lnTo>
                  <a:lnTo>
                    <a:pt x="16700" y="21943"/>
                  </a:lnTo>
                  <a:lnTo>
                    <a:pt x="16665" y="21989"/>
                  </a:lnTo>
                  <a:lnTo>
                    <a:pt x="14686" y="20851"/>
                  </a:lnTo>
                  <a:lnTo>
                    <a:pt x="14697" y="20806"/>
                  </a:lnTo>
                  <a:lnTo>
                    <a:pt x="14697" y="20771"/>
                  </a:lnTo>
                  <a:lnTo>
                    <a:pt x="14697" y="20726"/>
                  </a:lnTo>
                  <a:lnTo>
                    <a:pt x="14686" y="20692"/>
                  </a:lnTo>
                  <a:lnTo>
                    <a:pt x="14675" y="20658"/>
                  </a:lnTo>
                  <a:lnTo>
                    <a:pt x="14652" y="20624"/>
                  </a:lnTo>
                  <a:lnTo>
                    <a:pt x="14618" y="20601"/>
                  </a:lnTo>
                  <a:lnTo>
                    <a:pt x="14584" y="20578"/>
                  </a:lnTo>
                  <a:lnTo>
                    <a:pt x="14550" y="20555"/>
                  </a:lnTo>
                  <a:lnTo>
                    <a:pt x="14504" y="20555"/>
                  </a:lnTo>
                  <a:lnTo>
                    <a:pt x="14504" y="18178"/>
                  </a:lnTo>
                  <a:lnTo>
                    <a:pt x="14572" y="18167"/>
                  </a:lnTo>
                  <a:lnTo>
                    <a:pt x="14618" y="18121"/>
                  </a:lnTo>
                  <a:lnTo>
                    <a:pt x="14652" y="18076"/>
                  </a:lnTo>
                  <a:lnTo>
                    <a:pt x="14663" y="18007"/>
                  </a:lnTo>
                  <a:lnTo>
                    <a:pt x="14652" y="17950"/>
                  </a:lnTo>
                  <a:lnTo>
                    <a:pt x="16677" y="16779"/>
                  </a:lnTo>
                  <a:lnTo>
                    <a:pt x="16711" y="16824"/>
                  </a:lnTo>
                  <a:lnTo>
                    <a:pt x="16745" y="16858"/>
                  </a:lnTo>
                  <a:lnTo>
                    <a:pt x="16802" y="16870"/>
                  </a:lnTo>
                  <a:lnTo>
                    <a:pt x="16859" y="16881"/>
                  </a:lnTo>
                  <a:lnTo>
                    <a:pt x="16904" y="16870"/>
                  </a:lnTo>
                  <a:lnTo>
                    <a:pt x="16961" y="16858"/>
                  </a:lnTo>
                  <a:lnTo>
                    <a:pt x="17007" y="16824"/>
                  </a:lnTo>
                  <a:lnTo>
                    <a:pt x="17041" y="16779"/>
                  </a:lnTo>
                  <a:close/>
                  <a:moveTo>
                    <a:pt x="12275" y="16767"/>
                  </a:moveTo>
                  <a:lnTo>
                    <a:pt x="14322" y="17950"/>
                  </a:lnTo>
                  <a:lnTo>
                    <a:pt x="14311" y="18007"/>
                  </a:lnTo>
                  <a:lnTo>
                    <a:pt x="14322" y="18076"/>
                  </a:lnTo>
                  <a:lnTo>
                    <a:pt x="14356" y="18132"/>
                  </a:lnTo>
                  <a:lnTo>
                    <a:pt x="14402" y="18167"/>
                  </a:lnTo>
                  <a:lnTo>
                    <a:pt x="14459" y="18189"/>
                  </a:lnTo>
                  <a:lnTo>
                    <a:pt x="14459" y="20555"/>
                  </a:lnTo>
                  <a:lnTo>
                    <a:pt x="14424" y="20555"/>
                  </a:lnTo>
                  <a:lnTo>
                    <a:pt x="14390" y="20578"/>
                  </a:lnTo>
                  <a:lnTo>
                    <a:pt x="14356" y="20589"/>
                  </a:lnTo>
                  <a:lnTo>
                    <a:pt x="14322" y="20624"/>
                  </a:lnTo>
                  <a:lnTo>
                    <a:pt x="14299" y="20646"/>
                  </a:lnTo>
                  <a:lnTo>
                    <a:pt x="14277" y="20692"/>
                  </a:lnTo>
                  <a:lnTo>
                    <a:pt x="14265" y="20726"/>
                  </a:lnTo>
                  <a:lnTo>
                    <a:pt x="14265" y="20771"/>
                  </a:lnTo>
                  <a:lnTo>
                    <a:pt x="14265" y="20806"/>
                  </a:lnTo>
                  <a:lnTo>
                    <a:pt x="14277" y="20851"/>
                  </a:lnTo>
                  <a:lnTo>
                    <a:pt x="12252" y="22023"/>
                  </a:lnTo>
                  <a:lnTo>
                    <a:pt x="12229" y="21989"/>
                  </a:lnTo>
                  <a:lnTo>
                    <a:pt x="12195" y="21966"/>
                  </a:lnTo>
                  <a:lnTo>
                    <a:pt x="12161" y="21955"/>
                  </a:lnTo>
                  <a:lnTo>
                    <a:pt x="12115" y="21943"/>
                  </a:lnTo>
                  <a:lnTo>
                    <a:pt x="12070" y="21955"/>
                  </a:lnTo>
                  <a:lnTo>
                    <a:pt x="12036" y="21966"/>
                  </a:lnTo>
                  <a:lnTo>
                    <a:pt x="12002" y="21989"/>
                  </a:lnTo>
                  <a:lnTo>
                    <a:pt x="11979" y="22023"/>
                  </a:lnTo>
                  <a:lnTo>
                    <a:pt x="9977" y="20862"/>
                  </a:lnTo>
                  <a:lnTo>
                    <a:pt x="9988" y="20817"/>
                  </a:lnTo>
                  <a:lnTo>
                    <a:pt x="9988" y="20771"/>
                  </a:lnTo>
                  <a:lnTo>
                    <a:pt x="9988" y="20715"/>
                  </a:lnTo>
                  <a:lnTo>
                    <a:pt x="9977" y="20680"/>
                  </a:lnTo>
                  <a:lnTo>
                    <a:pt x="9954" y="20635"/>
                  </a:lnTo>
                  <a:lnTo>
                    <a:pt x="9931" y="20601"/>
                  </a:lnTo>
                  <a:lnTo>
                    <a:pt x="9897" y="20567"/>
                  </a:lnTo>
                  <a:lnTo>
                    <a:pt x="9852" y="20544"/>
                  </a:lnTo>
                  <a:lnTo>
                    <a:pt x="9817" y="20533"/>
                  </a:lnTo>
                  <a:lnTo>
                    <a:pt x="9772" y="20521"/>
                  </a:lnTo>
                  <a:lnTo>
                    <a:pt x="9772" y="18189"/>
                  </a:lnTo>
                  <a:lnTo>
                    <a:pt x="9829" y="18167"/>
                  </a:lnTo>
                  <a:lnTo>
                    <a:pt x="9874" y="18132"/>
                  </a:lnTo>
                  <a:lnTo>
                    <a:pt x="9908" y="18076"/>
                  </a:lnTo>
                  <a:lnTo>
                    <a:pt x="9920" y="18007"/>
                  </a:lnTo>
                  <a:lnTo>
                    <a:pt x="9908" y="17950"/>
                  </a:lnTo>
                  <a:lnTo>
                    <a:pt x="11956" y="16767"/>
                  </a:lnTo>
                  <a:lnTo>
                    <a:pt x="11990" y="16801"/>
                  </a:lnTo>
                  <a:lnTo>
                    <a:pt x="12024" y="16824"/>
                  </a:lnTo>
                  <a:lnTo>
                    <a:pt x="12070" y="16847"/>
                  </a:lnTo>
                  <a:lnTo>
                    <a:pt x="12161" y="16847"/>
                  </a:lnTo>
                  <a:lnTo>
                    <a:pt x="12206" y="16824"/>
                  </a:lnTo>
                  <a:lnTo>
                    <a:pt x="12240" y="16801"/>
                  </a:lnTo>
                  <a:lnTo>
                    <a:pt x="12275" y="16767"/>
                  </a:lnTo>
                  <a:close/>
                  <a:moveTo>
                    <a:pt x="16859" y="0"/>
                  </a:moveTo>
                  <a:lnTo>
                    <a:pt x="16802" y="11"/>
                  </a:lnTo>
                  <a:lnTo>
                    <a:pt x="16756" y="23"/>
                  </a:lnTo>
                  <a:lnTo>
                    <a:pt x="16722" y="46"/>
                  </a:lnTo>
                  <a:lnTo>
                    <a:pt x="16688" y="68"/>
                  </a:lnTo>
                  <a:lnTo>
                    <a:pt x="16654" y="102"/>
                  </a:lnTo>
                  <a:lnTo>
                    <a:pt x="16631" y="148"/>
                  </a:lnTo>
                  <a:lnTo>
                    <a:pt x="16620" y="193"/>
                  </a:lnTo>
                  <a:lnTo>
                    <a:pt x="16620" y="239"/>
                  </a:lnTo>
                  <a:lnTo>
                    <a:pt x="16620" y="284"/>
                  </a:lnTo>
                  <a:lnTo>
                    <a:pt x="16631" y="330"/>
                  </a:lnTo>
                  <a:lnTo>
                    <a:pt x="14686" y="1456"/>
                  </a:lnTo>
                  <a:lnTo>
                    <a:pt x="14652" y="1411"/>
                  </a:lnTo>
                  <a:lnTo>
                    <a:pt x="14606" y="1376"/>
                  </a:lnTo>
                  <a:lnTo>
                    <a:pt x="14550" y="1354"/>
                  </a:lnTo>
                  <a:lnTo>
                    <a:pt x="14481" y="1342"/>
                  </a:lnTo>
                  <a:lnTo>
                    <a:pt x="14424" y="1354"/>
                  </a:lnTo>
                  <a:lnTo>
                    <a:pt x="14368" y="1376"/>
                  </a:lnTo>
                  <a:lnTo>
                    <a:pt x="14322" y="1411"/>
                  </a:lnTo>
                  <a:lnTo>
                    <a:pt x="14277" y="1445"/>
                  </a:lnTo>
                  <a:lnTo>
                    <a:pt x="12331" y="319"/>
                  </a:lnTo>
                  <a:lnTo>
                    <a:pt x="12331" y="284"/>
                  </a:lnTo>
                  <a:lnTo>
                    <a:pt x="12343" y="239"/>
                  </a:lnTo>
                  <a:lnTo>
                    <a:pt x="12331" y="193"/>
                  </a:lnTo>
                  <a:lnTo>
                    <a:pt x="12320" y="148"/>
                  </a:lnTo>
                  <a:lnTo>
                    <a:pt x="12297" y="114"/>
                  </a:lnTo>
                  <a:lnTo>
                    <a:pt x="12275" y="80"/>
                  </a:lnTo>
                  <a:lnTo>
                    <a:pt x="12240" y="57"/>
                  </a:lnTo>
                  <a:lnTo>
                    <a:pt x="12206" y="34"/>
                  </a:lnTo>
                  <a:lnTo>
                    <a:pt x="12161" y="23"/>
                  </a:lnTo>
                  <a:lnTo>
                    <a:pt x="12115" y="11"/>
                  </a:lnTo>
                  <a:lnTo>
                    <a:pt x="12070" y="23"/>
                  </a:lnTo>
                  <a:lnTo>
                    <a:pt x="12024" y="34"/>
                  </a:lnTo>
                  <a:lnTo>
                    <a:pt x="11990" y="57"/>
                  </a:lnTo>
                  <a:lnTo>
                    <a:pt x="11956" y="80"/>
                  </a:lnTo>
                  <a:lnTo>
                    <a:pt x="11922" y="114"/>
                  </a:lnTo>
                  <a:lnTo>
                    <a:pt x="11899" y="148"/>
                  </a:lnTo>
                  <a:lnTo>
                    <a:pt x="11888" y="193"/>
                  </a:lnTo>
                  <a:lnTo>
                    <a:pt x="11888" y="239"/>
                  </a:lnTo>
                  <a:lnTo>
                    <a:pt x="11888" y="284"/>
                  </a:lnTo>
                  <a:lnTo>
                    <a:pt x="11899" y="319"/>
                  </a:lnTo>
                  <a:lnTo>
                    <a:pt x="9897" y="1479"/>
                  </a:lnTo>
                  <a:lnTo>
                    <a:pt x="9863" y="1445"/>
                  </a:lnTo>
                  <a:lnTo>
                    <a:pt x="9829" y="1422"/>
                  </a:lnTo>
                  <a:lnTo>
                    <a:pt x="9795" y="1411"/>
                  </a:lnTo>
                  <a:lnTo>
                    <a:pt x="9749" y="1399"/>
                  </a:lnTo>
                  <a:lnTo>
                    <a:pt x="9704" y="1399"/>
                  </a:lnTo>
                  <a:lnTo>
                    <a:pt x="9670" y="1411"/>
                  </a:lnTo>
                  <a:lnTo>
                    <a:pt x="9635" y="1433"/>
                  </a:lnTo>
                  <a:lnTo>
                    <a:pt x="9613" y="1456"/>
                  </a:lnTo>
                  <a:lnTo>
                    <a:pt x="9590" y="1479"/>
                  </a:lnTo>
                  <a:lnTo>
                    <a:pt x="9567" y="1513"/>
                  </a:lnTo>
                  <a:lnTo>
                    <a:pt x="9556" y="1547"/>
                  </a:lnTo>
                  <a:lnTo>
                    <a:pt x="9556" y="1593"/>
                  </a:lnTo>
                  <a:lnTo>
                    <a:pt x="9567" y="1661"/>
                  </a:lnTo>
                  <a:lnTo>
                    <a:pt x="9601" y="1718"/>
                  </a:lnTo>
                  <a:lnTo>
                    <a:pt x="9658" y="1752"/>
                  </a:lnTo>
                  <a:lnTo>
                    <a:pt x="9726" y="1775"/>
                  </a:lnTo>
                  <a:lnTo>
                    <a:pt x="9726" y="4095"/>
                  </a:lnTo>
                  <a:lnTo>
                    <a:pt x="9670" y="4095"/>
                  </a:lnTo>
                  <a:lnTo>
                    <a:pt x="9624" y="4118"/>
                  </a:lnTo>
                  <a:lnTo>
                    <a:pt x="9590" y="4141"/>
                  </a:lnTo>
                  <a:lnTo>
                    <a:pt x="9556" y="4175"/>
                  </a:lnTo>
                  <a:lnTo>
                    <a:pt x="9522" y="4209"/>
                  </a:lnTo>
                  <a:lnTo>
                    <a:pt x="9499" y="4254"/>
                  </a:lnTo>
                  <a:lnTo>
                    <a:pt x="9488" y="4300"/>
                  </a:lnTo>
                  <a:lnTo>
                    <a:pt x="9488" y="4345"/>
                  </a:lnTo>
                  <a:lnTo>
                    <a:pt x="9488" y="4402"/>
                  </a:lnTo>
                  <a:lnTo>
                    <a:pt x="9510" y="4448"/>
                  </a:lnTo>
                  <a:lnTo>
                    <a:pt x="9533" y="4493"/>
                  </a:lnTo>
                  <a:lnTo>
                    <a:pt x="9556" y="4527"/>
                  </a:lnTo>
                  <a:lnTo>
                    <a:pt x="9601" y="4562"/>
                  </a:lnTo>
                  <a:lnTo>
                    <a:pt x="9647" y="4584"/>
                  </a:lnTo>
                  <a:lnTo>
                    <a:pt x="9692" y="4596"/>
                  </a:lnTo>
                  <a:lnTo>
                    <a:pt x="9749" y="4607"/>
                  </a:lnTo>
                  <a:lnTo>
                    <a:pt x="9806" y="4596"/>
                  </a:lnTo>
                  <a:lnTo>
                    <a:pt x="9874" y="4573"/>
                  </a:lnTo>
                  <a:lnTo>
                    <a:pt x="9920" y="4539"/>
                  </a:lnTo>
                  <a:lnTo>
                    <a:pt x="9965" y="4482"/>
                  </a:lnTo>
                  <a:lnTo>
                    <a:pt x="11922" y="5619"/>
                  </a:lnTo>
                  <a:lnTo>
                    <a:pt x="11911" y="5654"/>
                  </a:lnTo>
                  <a:lnTo>
                    <a:pt x="11899" y="5699"/>
                  </a:lnTo>
                  <a:lnTo>
                    <a:pt x="11911" y="5733"/>
                  </a:lnTo>
                  <a:lnTo>
                    <a:pt x="11922" y="5779"/>
                  </a:lnTo>
                  <a:lnTo>
                    <a:pt x="11945" y="5813"/>
                  </a:lnTo>
                  <a:lnTo>
                    <a:pt x="11967" y="5847"/>
                  </a:lnTo>
                  <a:lnTo>
                    <a:pt x="12002" y="5870"/>
                  </a:lnTo>
                  <a:lnTo>
                    <a:pt x="12036" y="5892"/>
                  </a:lnTo>
                  <a:lnTo>
                    <a:pt x="12070" y="5904"/>
                  </a:lnTo>
                  <a:lnTo>
                    <a:pt x="12161" y="5904"/>
                  </a:lnTo>
                  <a:lnTo>
                    <a:pt x="12195" y="5892"/>
                  </a:lnTo>
                  <a:lnTo>
                    <a:pt x="12229" y="5870"/>
                  </a:lnTo>
                  <a:lnTo>
                    <a:pt x="12263" y="5847"/>
                  </a:lnTo>
                  <a:lnTo>
                    <a:pt x="12286" y="5813"/>
                  </a:lnTo>
                  <a:lnTo>
                    <a:pt x="12309" y="5779"/>
                  </a:lnTo>
                  <a:lnTo>
                    <a:pt x="12320" y="5733"/>
                  </a:lnTo>
                  <a:lnTo>
                    <a:pt x="12320" y="5699"/>
                  </a:lnTo>
                  <a:lnTo>
                    <a:pt x="12320" y="5654"/>
                  </a:lnTo>
                  <a:lnTo>
                    <a:pt x="12309" y="5619"/>
                  </a:lnTo>
                  <a:lnTo>
                    <a:pt x="14299" y="4459"/>
                  </a:lnTo>
                  <a:lnTo>
                    <a:pt x="14333" y="4505"/>
                  </a:lnTo>
                  <a:lnTo>
                    <a:pt x="14379" y="4539"/>
                  </a:lnTo>
                  <a:lnTo>
                    <a:pt x="14424" y="4550"/>
                  </a:lnTo>
                  <a:lnTo>
                    <a:pt x="14481" y="4562"/>
                  </a:lnTo>
                  <a:lnTo>
                    <a:pt x="14538" y="4550"/>
                  </a:lnTo>
                  <a:lnTo>
                    <a:pt x="14584" y="4539"/>
                  </a:lnTo>
                  <a:lnTo>
                    <a:pt x="14629" y="4505"/>
                  </a:lnTo>
                  <a:lnTo>
                    <a:pt x="14663" y="4459"/>
                  </a:lnTo>
                  <a:lnTo>
                    <a:pt x="16631" y="5597"/>
                  </a:lnTo>
                  <a:lnTo>
                    <a:pt x="16620" y="5642"/>
                  </a:lnTo>
                  <a:lnTo>
                    <a:pt x="16609" y="5699"/>
                  </a:lnTo>
                  <a:lnTo>
                    <a:pt x="16620" y="5745"/>
                  </a:lnTo>
                  <a:lnTo>
                    <a:pt x="16631" y="5779"/>
                  </a:lnTo>
                  <a:lnTo>
                    <a:pt x="16654" y="5824"/>
                  </a:lnTo>
                  <a:lnTo>
                    <a:pt x="16677" y="5858"/>
                  </a:lnTo>
                  <a:lnTo>
                    <a:pt x="16711" y="5892"/>
                  </a:lnTo>
                  <a:lnTo>
                    <a:pt x="16745" y="5915"/>
                  </a:lnTo>
                  <a:lnTo>
                    <a:pt x="16791" y="5927"/>
                  </a:lnTo>
                  <a:lnTo>
                    <a:pt x="16836" y="5938"/>
                  </a:lnTo>
                  <a:lnTo>
                    <a:pt x="16836" y="8247"/>
                  </a:lnTo>
                  <a:lnTo>
                    <a:pt x="16791" y="8247"/>
                  </a:lnTo>
                  <a:lnTo>
                    <a:pt x="16756" y="8270"/>
                  </a:lnTo>
                  <a:lnTo>
                    <a:pt x="16722" y="8281"/>
                  </a:lnTo>
                  <a:lnTo>
                    <a:pt x="16700" y="8315"/>
                  </a:lnTo>
                  <a:lnTo>
                    <a:pt x="16677" y="8338"/>
                  </a:lnTo>
                  <a:lnTo>
                    <a:pt x="16654" y="8372"/>
                  </a:lnTo>
                  <a:lnTo>
                    <a:pt x="16643" y="8406"/>
                  </a:lnTo>
                  <a:lnTo>
                    <a:pt x="16643" y="8452"/>
                  </a:lnTo>
                  <a:lnTo>
                    <a:pt x="16643" y="8486"/>
                  </a:lnTo>
                  <a:lnTo>
                    <a:pt x="16654" y="8532"/>
                  </a:lnTo>
                  <a:lnTo>
                    <a:pt x="14652" y="9692"/>
                  </a:lnTo>
                  <a:lnTo>
                    <a:pt x="14618" y="9646"/>
                  </a:lnTo>
                  <a:lnTo>
                    <a:pt x="14584" y="9624"/>
                  </a:lnTo>
                  <a:lnTo>
                    <a:pt x="14538" y="9601"/>
                  </a:lnTo>
                  <a:lnTo>
                    <a:pt x="14447" y="9601"/>
                  </a:lnTo>
                  <a:lnTo>
                    <a:pt x="14402" y="9612"/>
                  </a:lnTo>
                  <a:lnTo>
                    <a:pt x="14368" y="9635"/>
                  </a:lnTo>
                  <a:lnTo>
                    <a:pt x="14345" y="9658"/>
                  </a:lnTo>
                  <a:lnTo>
                    <a:pt x="14322" y="9692"/>
                  </a:lnTo>
                  <a:lnTo>
                    <a:pt x="14299" y="9726"/>
                  </a:lnTo>
                  <a:lnTo>
                    <a:pt x="14288" y="9760"/>
                  </a:lnTo>
                  <a:lnTo>
                    <a:pt x="14288" y="9806"/>
                  </a:lnTo>
                  <a:lnTo>
                    <a:pt x="14288" y="9840"/>
                  </a:lnTo>
                  <a:lnTo>
                    <a:pt x="14299" y="9874"/>
                  </a:lnTo>
                  <a:lnTo>
                    <a:pt x="14333" y="9931"/>
                  </a:lnTo>
                  <a:lnTo>
                    <a:pt x="14390" y="9976"/>
                  </a:lnTo>
                  <a:lnTo>
                    <a:pt x="14424" y="9988"/>
                  </a:lnTo>
                  <a:lnTo>
                    <a:pt x="14459" y="9999"/>
                  </a:lnTo>
                  <a:lnTo>
                    <a:pt x="14459" y="12285"/>
                  </a:lnTo>
                  <a:lnTo>
                    <a:pt x="14413" y="12297"/>
                  </a:lnTo>
                  <a:lnTo>
                    <a:pt x="14368" y="12320"/>
                  </a:lnTo>
                  <a:lnTo>
                    <a:pt x="14322" y="12342"/>
                  </a:lnTo>
                  <a:lnTo>
                    <a:pt x="14288" y="12376"/>
                  </a:lnTo>
                  <a:lnTo>
                    <a:pt x="14254" y="12411"/>
                  </a:lnTo>
                  <a:lnTo>
                    <a:pt x="14231" y="12456"/>
                  </a:lnTo>
                  <a:lnTo>
                    <a:pt x="14220" y="12502"/>
                  </a:lnTo>
                  <a:lnTo>
                    <a:pt x="14220" y="12558"/>
                  </a:lnTo>
                  <a:lnTo>
                    <a:pt x="14220" y="12615"/>
                  </a:lnTo>
                  <a:lnTo>
                    <a:pt x="14242" y="12661"/>
                  </a:lnTo>
                  <a:lnTo>
                    <a:pt x="14265" y="12706"/>
                  </a:lnTo>
                  <a:lnTo>
                    <a:pt x="14299" y="12752"/>
                  </a:lnTo>
                  <a:lnTo>
                    <a:pt x="14333" y="12775"/>
                  </a:lnTo>
                  <a:lnTo>
                    <a:pt x="14379" y="12809"/>
                  </a:lnTo>
                  <a:lnTo>
                    <a:pt x="14424" y="12820"/>
                  </a:lnTo>
                  <a:lnTo>
                    <a:pt x="14550" y="12820"/>
                  </a:lnTo>
                  <a:lnTo>
                    <a:pt x="14618" y="12786"/>
                  </a:lnTo>
                  <a:lnTo>
                    <a:pt x="14663" y="12752"/>
                  </a:lnTo>
                  <a:lnTo>
                    <a:pt x="14709" y="12695"/>
                  </a:lnTo>
                  <a:lnTo>
                    <a:pt x="16609" y="13798"/>
                  </a:lnTo>
                  <a:lnTo>
                    <a:pt x="16586" y="13844"/>
                  </a:lnTo>
                  <a:lnTo>
                    <a:pt x="16586" y="13901"/>
                  </a:lnTo>
                  <a:lnTo>
                    <a:pt x="16586" y="13958"/>
                  </a:lnTo>
                  <a:lnTo>
                    <a:pt x="16609" y="14003"/>
                  </a:lnTo>
                  <a:lnTo>
                    <a:pt x="16631" y="14049"/>
                  </a:lnTo>
                  <a:lnTo>
                    <a:pt x="16654" y="14094"/>
                  </a:lnTo>
                  <a:lnTo>
                    <a:pt x="16688" y="14117"/>
                  </a:lnTo>
                  <a:lnTo>
                    <a:pt x="16734" y="14151"/>
                  </a:lnTo>
                  <a:lnTo>
                    <a:pt x="16779" y="14162"/>
                  </a:lnTo>
                  <a:lnTo>
                    <a:pt x="16836" y="14174"/>
                  </a:lnTo>
                  <a:lnTo>
                    <a:pt x="16836" y="16449"/>
                  </a:lnTo>
                  <a:lnTo>
                    <a:pt x="16791" y="16449"/>
                  </a:lnTo>
                  <a:lnTo>
                    <a:pt x="16756" y="16472"/>
                  </a:lnTo>
                  <a:lnTo>
                    <a:pt x="16722" y="16483"/>
                  </a:lnTo>
                  <a:lnTo>
                    <a:pt x="16688" y="16517"/>
                  </a:lnTo>
                  <a:lnTo>
                    <a:pt x="16665" y="16551"/>
                  </a:lnTo>
                  <a:lnTo>
                    <a:pt x="16654" y="16585"/>
                  </a:lnTo>
                  <a:lnTo>
                    <a:pt x="16643" y="16619"/>
                  </a:lnTo>
                  <a:lnTo>
                    <a:pt x="16631" y="16665"/>
                  </a:lnTo>
                  <a:lnTo>
                    <a:pt x="16643" y="16699"/>
                  </a:lnTo>
                  <a:lnTo>
                    <a:pt x="16654" y="16745"/>
                  </a:lnTo>
                  <a:lnTo>
                    <a:pt x="14629" y="17916"/>
                  </a:lnTo>
                  <a:lnTo>
                    <a:pt x="14606" y="17882"/>
                  </a:lnTo>
                  <a:lnTo>
                    <a:pt x="14572" y="17859"/>
                  </a:lnTo>
                  <a:lnTo>
                    <a:pt x="14527" y="17837"/>
                  </a:lnTo>
                  <a:lnTo>
                    <a:pt x="14436" y="17837"/>
                  </a:lnTo>
                  <a:lnTo>
                    <a:pt x="14402" y="17859"/>
                  </a:lnTo>
                  <a:lnTo>
                    <a:pt x="14368" y="17882"/>
                  </a:lnTo>
                  <a:lnTo>
                    <a:pt x="14345" y="17905"/>
                  </a:lnTo>
                  <a:lnTo>
                    <a:pt x="12286" y="16722"/>
                  </a:lnTo>
                  <a:lnTo>
                    <a:pt x="12297" y="16665"/>
                  </a:lnTo>
                  <a:lnTo>
                    <a:pt x="12297" y="16619"/>
                  </a:lnTo>
                  <a:lnTo>
                    <a:pt x="12286" y="16585"/>
                  </a:lnTo>
                  <a:lnTo>
                    <a:pt x="12275" y="16551"/>
                  </a:lnTo>
                  <a:lnTo>
                    <a:pt x="12252" y="16528"/>
                  </a:lnTo>
                  <a:lnTo>
                    <a:pt x="12218" y="16506"/>
                  </a:lnTo>
                  <a:lnTo>
                    <a:pt x="12184" y="16483"/>
                  </a:lnTo>
                  <a:lnTo>
                    <a:pt x="12149" y="16472"/>
                  </a:lnTo>
                  <a:lnTo>
                    <a:pt x="12081" y="16472"/>
                  </a:lnTo>
                  <a:lnTo>
                    <a:pt x="12036" y="16483"/>
                  </a:lnTo>
                  <a:lnTo>
                    <a:pt x="12013" y="16506"/>
                  </a:lnTo>
                  <a:lnTo>
                    <a:pt x="11979" y="16528"/>
                  </a:lnTo>
                  <a:lnTo>
                    <a:pt x="11956" y="16551"/>
                  </a:lnTo>
                  <a:lnTo>
                    <a:pt x="11945" y="16585"/>
                  </a:lnTo>
                  <a:lnTo>
                    <a:pt x="11933" y="16619"/>
                  </a:lnTo>
                  <a:lnTo>
                    <a:pt x="11922" y="16665"/>
                  </a:lnTo>
                  <a:lnTo>
                    <a:pt x="11933" y="16722"/>
                  </a:lnTo>
                  <a:lnTo>
                    <a:pt x="9886" y="17905"/>
                  </a:lnTo>
                  <a:lnTo>
                    <a:pt x="9863" y="17882"/>
                  </a:lnTo>
                  <a:lnTo>
                    <a:pt x="9829" y="17848"/>
                  </a:lnTo>
                  <a:lnTo>
                    <a:pt x="9783" y="17837"/>
                  </a:lnTo>
                  <a:lnTo>
                    <a:pt x="9704" y="17837"/>
                  </a:lnTo>
                  <a:lnTo>
                    <a:pt x="9658" y="17848"/>
                  </a:lnTo>
                  <a:lnTo>
                    <a:pt x="9624" y="17882"/>
                  </a:lnTo>
                  <a:lnTo>
                    <a:pt x="9601" y="17905"/>
                  </a:lnTo>
                  <a:lnTo>
                    <a:pt x="7611" y="16756"/>
                  </a:lnTo>
                  <a:lnTo>
                    <a:pt x="7622" y="16710"/>
                  </a:lnTo>
                  <a:lnTo>
                    <a:pt x="7622" y="16665"/>
                  </a:lnTo>
                  <a:lnTo>
                    <a:pt x="7622" y="16619"/>
                  </a:lnTo>
                  <a:lnTo>
                    <a:pt x="7611" y="16574"/>
                  </a:lnTo>
                  <a:lnTo>
                    <a:pt x="7588" y="16528"/>
                  </a:lnTo>
                  <a:lnTo>
                    <a:pt x="7554" y="16494"/>
                  </a:lnTo>
                  <a:lnTo>
                    <a:pt x="7531" y="16460"/>
                  </a:lnTo>
                  <a:lnTo>
                    <a:pt x="7485" y="16437"/>
                  </a:lnTo>
                  <a:lnTo>
                    <a:pt x="7440" y="16426"/>
                  </a:lnTo>
                  <a:lnTo>
                    <a:pt x="7394" y="16415"/>
                  </a:lnTo>
                  <a:lnTo>
                    <a:pt x="7394" y="14117"/>
                  </a:lnTo>
                  <a:lnTo>
                    <a:pt x="7440" y="14117"/>
                  </a:lnTo>
                  <a:lnTo>
                    <a:pt x="7474" y="14094"/>
                  </a:lnTo>
                  <a:lnTo>
                    <a:pt x="7508" y="14071"/>
                  </a:lnTo>
                  <a:lnTo>
                    <a:pt x="7531" y="14049"/>
                  </a:lnTo>
                  <a:lnTo>
                    <a:pt x="7565" y="14015"/>
                  </a:lnTo>
                  <a:lnTo>
                    <a:pt x="7576" y="13980"/>
                  </a:lnTo>
                  <a:lnTo>
                    <a:pt x="7588" y="13946"/>
                  </a:lnTo>
                  <a:lnTo>
                    <a:pt x="7588" y="13901"/>
                  </a:lnTo>
                  <a:lnTo>
                    <a:pt x="7588" y="13867"/>
                  </a:lnTo>
                  <a:lnTo>
                    <a:pt x="7576" y="13821"/>
                  </a:lnTo>
                  <a:lnTo>
                    <a:pt x="9590" y="12661"/>
                  </a:lnTo>
                  <a:lnTo>
                    <a:pt x="9613" y="12695"/>
                  </a:lnTo>
                  <a:lnTo>
                    <a:pt x="9658" y="12729"/>
                  </a:lnTo>
                  <a:lnTo>
                    <a:pt x="9692" y="12740"/>
                  </a:lnTo>
                  <a:lnTo>
                    <a:pt x="9749" y="12752"/>
                  </a:lnTo>
                  <a:lnTo>
                    <a:pt x="9783" y="12740"/>
                  </a:lnTo>
                  <a:lnTo>
                    <a:pt x="9817" y="12729"/>
                  </a:lnTo>
                  <a:lnTo>
                    <a:pt x="9852" y="12718"/>
                  </a:lnTo>
                  <a:lnTo>
                    <a:pt x="9874" y="12695"/>
                  </a:lnTo>
                  <a:lnTo>
                    <a:pt x="9897" y="12661"/>
                  </a:lnTo>
                  <a:lnTo>
                    <a:pt x="9920" y="12627"/>
                  </a:lnTo>
                  <a:lnTo>
                    <a:pt x="9931" y="12593"/>
                  </a:lnTo>
                  <a:lnTo>
                    <a:pt x="9931" y="12558"/>
                  </a:lnTo>
                  <a:lnTo>
                    <a:pt x="9920" y="12490"/>
                  </a:lnTo>
                  <a:lnTo>
                    <a:pt x="9886" y="12433"/>
                  </a:lnTo>
                  <a:lnTo>
                    <a:pt x="9829" y="12388"/>
                  </a:lnTo>
                  <a:lnTo>
                    <a:pt x="9772" y="12365"/>
                  </a:lnTo>
                  <a:lnTo>
                    <a:pt x="9772" y="10022"/>
                  </a:lnTo>
                  <a:lnTo>
                    <a:pt x="9806" y="10010"/>
                  </a:lnTo>
                  <a:lnTo>
                    <a:pt x="9840" y="9999"/>
                  </a:lnTo>
                  <a:lnTo>
                    <a:pt x="9874" y="9976"/>
                  </a:lnTo>
                  <a:lnTo>
                    <a:pt x="9908" y="9942"/>
                  </a:lnTo>
                  <a:lnTo>
                    <a:pt x="9931" y="9919"/>
                  </a:lnTo>
                  <a:lnTo>
                    <a:pt x="9954" y="9885"/>
                  </a:lnTo>
                  <a:lnTo>
                    <a:pt x="9965" y="9840"/>
                  </a:lnTo>
                  <a:lnTo>
                    <a:pt x="9965" y="9806"/>
                  </a:lnTo>
                  <a:lnTo>
                    <a:pt x="9954" y="9760"/>
                  </a:lnTo>
                  <a:lnTo>
                    <a:pt x="9943" y="9715"/>
                  </a:lnTo>
                  <a:lnTo>
                    <a:pt x="9931" y="9680"/>
                  </a:lnTo>
                  <a:lnTo>
                    <a:pt x="9897" y="9646"/>
                  </a:lnTo>
                  <a:lnTo>
                    <a:pt x="9863" y="9612"/>
                  </a:lnTo>
                  <a:lnTo>
                    <a:pt x="9829" y="9601"/>
                  </a:lnTo>
                  <a:lnTo>
                    <a:pt x="9783" y="9589"/>
                  </a:lnTo>
                  <a:lnTo>
                    <a:pt x="9749" y="9578"/>
                  </a:lnTo>
                  <a:lnTo>
                    <a:pt x="9692" y="9589"/>
                  </a:lnTo>
                  <a:lnTo>
                    <a:pt x="9635" y="9601"/>
                  </a:lnTo>
                  <a:lnTo>
                    <a:pt x="9601" y="9635"/>
                  </a:lnTo>
                  <a:lnTo>
                    <a:pt x="9567" y="9680"/>
                  </a:lnTo>
                  <a:lnTo>
                    <a:pt x="7599" y="8543"/>
                  </a:lnTo>
                  <a:lnTo>
                    <a:pt x="7611" y="8497"/>
                  </a:lnTo>
                  <a:lnTo>
                    <a:pt x="7622" y="8452"/>
                  </a:lnTo>
                  <a:lnTo>
                    <a:pt x="7611" y="8406"/>
                  </a:lnTo>
                  <a:lnTo>
                    <a:pt x="7599" y="8361"/>
                  </a:lnTo>
                  <a:lnTo>
                    <a:pt x="7576" y="8315"/>
                  </a:lnTo>
                  <a:lnTo>
                    <a:pt x="7542" y="8281"/>
                  </a:lnTo>
                  <a:lnTo>
                    <a:pt x="7508" y="8247"/>
                  </a:lnTo>
                  <a:lnTo>
                    <a:pt x="7474" y="8224"/>
                  </a:lnTo>
                  <a:lnTo>
                    <a:pt x="7429" y="8213"/>
                  </a:lnTo>
                  <a:lnTo>
                    <a:pt x="7372" y="8202"/>
                  </a:lnTo>
                  <a:lnTo>
                    <a:pt x="7326" y="8213"/>
                  </a:lnTo>
                  <a:lnTo>
                    <a:pt x="7281" y="8224"/>
                  </a:lnTo>
                  <a:lnTo>
                    <a:pt x="7235" y="8247"/>
                  </a:lnTo>
                  <a:lnTo>
                    <a:pt x="7201" y="8281"/>
                  </a:lnTo>
                  <a:lnTo>
                    <a:pt x="7167" y="8315"/>
                  </a:lnTo>
                  <a:lnTo>
                    <a:pt x="7144" y="8361"/>
                  </a:lnTo>
                  <a:lnTo>
                    <a:pt x="7133" y="8406"/>
                  </a:lnTo>
                  <a:lnTo>
                    <a:pt x="7133" y="8452"/>
                  </a:lnTo>
                  <a:lnTo>
                    <a:pt x="7133" y="8497"/>
                  </a:lnTo>
                  <a:lnTo>
                    <a:pt x="7144" y="8543"/>
                  </a:lnTo>
                  <a:lnTo>
                    <a:pt x="5199" y="9669"/>
                  </a:lnTo>
                  <a:lnTo>
                    <a:pt x="5165" y="9624"/>
                  </a:lnTo>
                  <a:lnTo>
                    <a:pt x="5119" y="9589"/>
                  </a:lnTo>
                  <a:lnTo>
                    <a:pt x="5063" y="9567"/>
                  </a:lnTo>
                  <a:lnTo>
                    <a:pt x="4949" y="9567"/>
                  </a:lnTo>
                  <a:lnTo>
                    <a:pt x="4892" y="9589"/>
                  </a:lnTo>
                  <a:lnTo>
                    <a:pt x="4846" y="9624"/>
                  </a:lnTo>
                  <a:lnTo>
                    <a:pt x="4801" y="9669"/>
                  </a:lnTo>
                  <a:lnTo>
                    <a:pt x="2810" y="8520"/>
                  </a:lnTo>
                  <a:lnTo>
                    <a:pt x="2833" y="8452"/>
                  </a:lnTo>
                  <a:lnTo>
                    <a:pt x="2822" y="8418"/>
                  </a:lnTo>
                  <a:lnTo>
                    <a:pt x="2810" y="8372"/>
                  </a:lnTo>
                  <a:lnTo>
                    <a:pt x="2799" y="8338"/>
                  </a:lnTo>
                  <a:lnTo>
                    <a:pt x="2776" y="8315"/>
                  </a:lnTo>
                  <a:lnTo>
                    <a:pt x="2742" y="8293"/>
                  </a:lnTo>
                  <a:lnTo>
                    <a:pt x="2708" y="8270"/>
                  </a:lnTo>
                  <a:lnTo>
                    <a:pt x="2674" y="8259"/>
                  </a:lnTo>
                  <a:lnTo>
                    <a:pt x="2594" y="8259"/>
                  </a:lnTo>
                  <a:lnTo>
                    <a:pt x="2560" y="8270"/>
                  </a:lnTo>
                  <a:lnTo>
                    <a:pt x="2526" y="8293"/>
                  </a:lnTo>
                  <a:lnTo>
                    <a:pt x="2492" y="8315"/>
                  </a:lnTo>
                  <a:lnTo>
                    <a:pt x="2469" y="8338"/>
                  </a:lnTo>
                  <a:lnTo>
                    <a:pt x="2458" y="8372"/>
                  </a:lnTo>
                  <a:lnTo>
                    <a:pt x="2446" y="8418"/>
                  </a:lnTo>
                  <a:lnTo>
                    <a:pt x="2435" y="8452"/>
                  </a:lnTo>
                  <a:lnTo>
                    <a:pt x="2446" y="8520"/>
                  </a:lnTo>
                  <a:lnTo>
                    <a:pt x="478" y="9658"/>
                  </a:lnTo>
                  <a:lnTo>
                    <a:pt x="433" y="9612"/>
                  </a:lnTo>
                  <a:lnTo>
                    <a:pt x="376" y="9578"/>
                  </a:lnTo>
                  <a:lnTo>
                    <a:pt x="319" y="9555"/>
                  </a:lnTo>
                  <a:lnTo>
                    <a:pt x="251" y="9544"/>
                  </a:lnTo>
                  <a:lnTo>
                    <a:pt x="205" y="9544"/>
                  </a:lnTo>
                  <a:lnTo>
                    <a:pt x="160" y="9567"/>
                  </a:lnTo>
                  <a:lnTo>
                    <a:pt x="114" y="9589"/>
                  </a:lnTo>
                  <a:lnTo>
                    <a:pt x="69" y="9612"/>
                  </a:lnTo>
                  <a:lnTo>
                    <a:pt x="46" y="9658"/>
                  </a:lnTo>
                  <a:lnTo>
                    <a:pt x="12" y="9703"/>
                  </a:lnTo>
                  <a:lnTo>
                    <a:pt x="0" y="9749"/>
                  </a:lnTo>
                  <a:lnTo>
                    <a:pt x="0" y="9806"/>
                  </a:lnTo>
                  <a:lnTo>
                    <a:pt x="0" y="9851"/>
                  </a:lnTo>
                  <a:lnTo>
                    <a:pt x="12" y="9897"/>
                  </a:lnTo>
                  <a:lnTo>
                    <a:pt x="35" y="9942"/>
                  </a:lnTo>
                  <a:lnTo>
                    <a:pt x="69" y="9976"/>
                  </a:lnTo>
                  <a:lnTo>
                    <a:pt x="103" y="10010"/>
                  </a:lnTo>
                  <a:lnTo>
                    <a:pt x="148" y="10033"/>
                  </a:lnTo>
                  <a:lnTo>
                    <a:pt x="194" y="10056"/>
                  </a:lnTo>
                  <a:lnTo>
                    <a:pt x="239" y="10056"/>
                  </a:lnTo>
                  <a:lnTo>
                    <a:pt x="239" y="12320"/>
                  </a:lnTo>
                  <a:lnTo>
                    <a:pt x="194" y="12331"/>
                  </a:lnTo>
                  <a:lnTo>
                    <a:pt x="160" y="12342"/>
                  </a:lnTo>
                  <a:lnTo>
                    <a:pt x="114" y="12365"/>
                  </a:lnTo>
                  <a:lnTo>
                    <a:pt x="80" y="12399"/>
                  </a:lnTo>
                  <a:lnTo>
                    <a:pt x="57" y="12433"/>
                  </a:lnTo>
                  <a:lnTo>
                    <a:pt x="35" y="12467"/>
                  </a:lnTo>
                  <a:lnTo>
                    <a:pt x="23" y="12513"/>
                  </a:lnTo>
                  <a:lnTo>
                    <a:pt x="23" y="12558"/>
                  </a:lnTo>
                  <a:lnTo>
                    <a:pt x="23" y="12604"/>
                  </a:lnTo>
                  <a:lnTo>
                    <a:pt x="35" y="12649"/>
                  </a:lnTo>
                  <a:lnTo>
                    <a:pt x="57" y="12684"/>
                  </a:lnTo>
                  <a:lnTo>
                    <a:pt x="91" y="12729"/>
                  </a:lnTo>
                  <a:lnTo>
                    <a:pt x="126" y="12752"/>
                  </a:lnTo>
                  <a:lnTo>
                    <a:pt x="160" y="12775"/>
                  </a:lnTo>
                  <a:lnTo>
                    <a:pt x="205" y="12786"/>
                  </a:lnTo>
                  <a:lnTo>
                    <a:pt x="251" y="12797"/>
                  </a:lnTo>
                  <a:lnTo>
                    <a:pt x="319" y="12786"/>
                  </a:lnTo>
                  <a:lnTo>
                    <a:pt x="376" y="12763"/>
                  </a:lnTo>
                  <a:lnTo>
                    <a:pt x="421" y="12729"/>
                  </a:lnTo>
                  <a:lnTo>
                    <a:pt x="455" y="12684"/>
                  </a:lnTo>
                  <a:lnTo>
                    <a:pt x="2389" y="13798"/>
                  </a:lnTo>
                  <a:lnTo>
                    <a:pt x="2367" y="13844"/>
                  </a:lnTo>
                  <a:lnTo>
                    <a:pt x="2367" y="13901"/>
                  </a:lnTo>
                  <a:lnTo>
                    <a:pt x="2367" y="13958"/>
                  </a:lnTo>
                  <a:lnTo>
                    <a:pt x="2389" y="14003"/>
                  </a:lnTo>
                  <a:lnTo>
                    <a:pt x="2412" y="14049"/>
                  </a:lnTo>
                  <a:lnTo>
                    <a:pt x="2435" y="14083"/>
                  </a:lnTo>
                  <a:lnTo>
                    <a:pt x="2469" y="14117"/>
                  </a:lnTo>
                  <a:lnTo>
                    <a:pt x="2514" y="14140"/>
                  </a:lnTo>
                  <a:lnTo>
                    <a:pt x="2560" y="14162"/>
                  </a:lnTo>
                  <a:lnTo>
                    <a:pt x="2617" y="14174"/>
                  </a:lnTo>
                  <a:lnTo>
                    <a:pt x="2617" y="16494"/>
                  </a:lnTo>
                  <a:lnTo>
                    <a:pt x="2560" y="16517"/>
                  </a:lnTo>
                  <a:lnTo>
                    <a:pt x="2514" y="16551"/>
                  </a:lnTo>
                  <a:lnTo>
                    <a:pt x="2480" y="16608"/>
                  </a:lnTo>
                  <a:lnTo>
                    <a:pt x="2469" y="16665"/>
                  </a:lnTo>
                  <a:lnTo>
                    <a:pt x="2480" y="16722"/>
                  </a:lnTo>
                  <a:lnTo>
                    <a:pt x="2514" y="16779"/>
                  </a:lnTo>
                  <a:lnTo>
                    <a:pt x="2571" y="16813"/>
                  </a:lnTo>
                  <a:lnTo>
                    <a:pt x="2628" y="16824"/>
                  </a:lnTo>
                  <a:lnTo>
                    <a:pt x="2674" y="16824"/>
                  </a:lnTo>
                  <a:lnTo>
                    <a:pt x="2708" y="16813"/>
                  </a:lnTo>
                  <a:lnTo>
                    <a:pt x="2742" y="16790"/>
                  </a:lnTo>
                  <a:lnTo>
                    <a:pt x="2765" y="16756"/>
                  </a:lnTo>
                  <a:lnTo>
                    <a:pt x="4812" y="17939"/>
                  </a:lnTo>
                  <a:lnTo>
                    <a:pt x="4801" y="17973"/>
                  </a:lnTo>
                  <a:lnTo>
                    <a:pt x="4801" y="18007"/>
                  </a:lnTo>
                  <a:lnTo>
                    <a:pt x="4801" y="18053"/>
                  </a:lnTo>
                  <a:lnTo>
                    <a:pt x="4812" y="18087"/>
                  </a:lnTo>
                  <a:lnTo>
                    <a:pt x="4835" y="18121"/>
                  </a:lnTo>
                  <a:lnTo>
                    <a:pt x="4858" y="18155"/>
                  </a:lnTo>
                  <a:lnTo>
                    <a:pt x="4892" y="18178"/>
                  </a:lnTo>
                  <a:lnTo>
                    <a:pt x="4926" y="18201"/>
                  </a:lnTo>
                  <a:lnTo>
                    <a:pt x="4960" y="18212"/>
                  </a:lnTo>
                  <a:lnTo>
                    <a:pt x="5040" y="18212"/>
                  </a:lnTo>
                  <a:lnTo>
                    <a:pt x="5085" y="18201"/>
                  </a:lnTo>
                  <a:lnTo>
                    <a:pt x="5119" y="18178"/>
                  </a:lnTo>
                  <a:lnTo>
                    <a:pt x="5154" y="18155"/>
                  </a:lnTo>
                  <a:lnTo>
                    <a:pt x="5176" y="18121"/>
                  </a:lnTo>
                  <a:lnTo>
                    <a:pt x="5199" y="18087"/>
                  </a:lnTo>
                  <a:lnTo>
                    <a:pt x="5210" y="18053"/>
                  </a:lnTo>
                  <a:lnTo>
                    <a:pt x="5210" y="18007"/>
                  </a:lnTo>
                  <a:lnTo>
                    <a:pt x="5210" y="17973"/>
                  </a:lnTo>
                  <a:lnTo>
                    <a:pt x="5199" y="17939"/>
                  </a:lnTo>
                  <a:lnTo>
                    <a:pt x="7167" y="16801"/>
                  </a:lnTo>
                  <a:lnTo>
                    <a:pt x="7201" y="16847"/>
                  </a:lnTo>
                  <a:lnTo>
                    <a:pt x="7258" y="16881"/>
                  </a:lnTo>
                  <a:lnTo>
                    <a:pt x="7315" y="16904"/>
                  </a:lnTo>
                  <a:lnTo>
                    <a:pt x="7372" y="16915"/>
                  </a:lnTo>
                  <a:lnTo>
                    <a:pt x="7440" y="16904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801"/>
                  </a:lnTo>
                  <a:lnTo>
                    <a:pt x="9579" y="17950"/>
                  </a:lnTo>
                  <a:lnTo>
                    <a:pt x="9567" y="18007"/>
                  </a:lnTo>
                  <a:lnTo>
                    <a:pt x="9579" y="18076"/>
                  </a:lnTo>
                  <a:lnTo>
                    <a:pt x="9613" y="18132"/>
                  </a:lnTo>
                  <a:lnTo>
                    <a:pt x="9658" y="18167"/>
                  </a:lnTo>
                  <a:lnTo>
                    <a:pt x="9726" y="18189"/>
                  </a:lnTo>
                  <a:lnTo>
                    <a:pt x="9726" y="20521"/>
                  </a:lnTo>
                  <a:lnTo>
                    <a:pt x="9681" y="20533"/>
                  </a:lnTo>
                  <a:lnTo>
                    <a:pt x="9635" y="20544"/>
                  </a:lnTo>
                  <a:lnTo>
                    <a:pt x="9590" y="20567"/>
                  </a:lnTo>
                  <a:lnTo>
                    <a:pt x="9556" y="20601"/>
                  </a:lnTo>
                  <a:lnTo>
                    <a:pt x="9533" y="20635"/>
                  </a:lnTo>
                  <a:lnTo>
                    <a:pt x="9510" y="20680"/>
                  </a:lnTo>
                  <a:lnTo>
                    <a:pt x="9499" y="20715"/>
                  </a:lnTo>
                  <a:lnTo>
                    <a:pt x="9499" y="20771"/>
                  </a:lnTo>
                  <a:lnTo>
                    <a:pt x="9499" y="20817"/>
                  </a:lnTo>
                  <a:lnTo>
                    <a:pt x="9510" y="20862"/>
                  </a:lnTo>
                  <a:lnTo>
                    <a:pt x="7554" y="21989"/>
                  </a:lnTo>
                  <a:lnTo>
                    <a:pt x="7520" y="21955"/>
                  </a:lnTo>
                  <a:lnTo>
                    <a:pt x="7474" y="21920"/>
                  </a:lnTo>
                  <a:lnTo>
                    <a:pt x="7429" y="21898"/>
                  </a:lnTo>
                  <a:lnTo>
                    <a:pt x="7315" y="21898"/>
                  </a:lnTo>
                  <a:lnTo>
                    <a:pt x="7269" y="21920"/>
                  </a:lnTo>
                  <a:lnTo>
                    <a:pt x="7224" y="21955"/>
                  </a:lnTo>
                  <a:lnTo>
                    <a:pt x="7190" y="21989"/>
                  </a:lnTo>
                  <a:lnTo>
                    <a:pt x="5222" y="20862"/>
                  </a:lnTo>
                  <a:lnTo>
                    <a:pt x="5245" y="20817"/>
                  </a:lnTo>
                  <a:lnTo>
                    <a:pt x="5245" y="20771"/>
                  </a:lnTo>
                  <a:lnTo>
                    <a:pt x="5245" y="20715"/>
                  </a:lnTo>
                  <a:lnTo>
                    <a:pt x="5222" y="20669"/>
                  </a:lnTo>
                  <a:lnTo>
                    <a:pt x="5199" y="20635"/>
                  </a:lnTo>
                  <a:lnTo>
                    <a:pt x="5176" y="20601"/>
                  </a:lnTo>
                  <a:lnTo>
                    <a:pt x="5142" y="20567"/>
                  </a:lnTo>
                  <a:lnTo>
                    <a:pt x="5097" y="20544"/>
                  </a:lnTo>
                  <a:lnTo>
                    <a:pt x="5051" y="20533"/>
                  </a:lnTo>
                  <a:lnTo>
                    <a:pt x="5006" y="20521"/>
                  </a:lnTo>
                  <a:lnTo>
                    <a:pt x="4960" y="20533"/>
                  </a:lnTo>
                  <a:lnTo>
                    <a:pt x="4915" y="20544"/>
                  </a:lnTo>
                  <a:lnTo>
                    <a:pt x="4869" y="20567"/>
                  </a:lnTo>
                  <a:lnTo>
                    <a:pt x="4835" y="20601"/>
                  </a:lnTo>
                  <a:lnTo>
                    <a:pt x="4801" y="20635"/>
                  </a:lnTo>
                  <a:lnTo>
                    <a:pt x="4778" y="20669"/>
                  </a:lnTo>
                  <a:lnTo>
                    <a:pt x="4767" y="20715"/>
                  </a:lnTo>
                  <a:lnTo>
                    <a:pt x="4767" y="20771"/>
                  </a:lnTo>
                  <a:lnTo>
                    <a:pt x="4767" y="20817"/>
                  </a:lnTo>
                  <a:lnTo>
                    <a:pt x="4778" y="20862"/>
                  </a:lnTo>
                  <a:lnTo>
                    <a:pt x="2833" y="21977"/>
                  </a:lnTo>
                  <a:lnTo>
                    <a:pt x="2799" y="21932"/>
                  </a:lnTo>
                  <a:lnTo>
                    <a:pt x="2753" y="21898"/>
                  </a:lnTo>
                  <a:lnTo>
                    <a:pt x="2696" y="21875"/>
                  </a:lnTo>
                  <a:lnTo>
                    <a:pt x="2583" y="21875"/>
                  </a:lnTo>
                  <a:lnTo>
                    <a:pt x="2537" y="21886"/>
                  </a:lnTo>
                  <a:lnTo>
                    <a:pt x="2492" y="21909"/>
                  </a:lnTo>
                  <a:lnTo>
                    <a:pt x="2458" y="21943"/>
                  </a:lnTo>
                  <a:lnTo>
                    <a:pt x="2435" y="21977"/>
                  </a:lnTo>
                  <a:lnTo>
                    <a:pt x="2412" y="22023"/>
                  </a:lnTo>
                  <a:lnTo>
                    <a:pt x="2389" y="22068"/>
                  </a:lnTo>
                  <a:lnTo>
                    <a:pt x="2389" y="22114"/>
                  </a:lnTo>
                  <a:lnTo>
                    <a:pt x="2389" y="22159"/>
                  </a:lnTo>
                  <a:lnTo>
                    <a:pt x="2412" y="22205"/>
                  </a:lnTo>
                  <a:lnTo>
                    <a:pt x="2423" y="22239"/>
                  </a:lnTo>
                  <a:lnTo>
                    <a:pt x="2458" y="22284"/>
                  </a:lnTo>
                  <a:lnTo>
                    <a:pt x="2492" y="22307"/>
                  </a:lnTo>
                  <a:lnTo>
                    <a:pt x="2526" y="22330"/>
                  </a:lnTo>
                  <a:lnTo>
                    <a:pt x="2571" y="22353"/>
                  </a:lnTo>
                  <a:lnTo>
                    <a:pt x="2617" y="22353"/>
                  </a:lnTo>
                  <a:lnTo>
                    <a:pt x="2617" y="24650"/>
                  </a:lnTo>
                  <a:lnTo>
                    <a:pt x="2571" y="24662"/>
                  </a:lnTo>
                  <a:lnTo>
                    <a:pt x="2537" y="24673"/>
                  </a:lnTo>
                  <a:lnTo>
                    <a:pt x="2503" y="24696"/>
                  </a:lnTo>
                  <a:lnTo>
                    <a:pt x="2469" y="24719"/>
                  </a:lnTo>
                  <a:lnTo>
                    <a:pt x="2446" y="24753"/>
                  </a:lnTo>
                  <a:lnTo>
                    <a:pt x="2423" y="24787"/>
                  </a:lnTo>
                  <a:lnTo>
                    <a:pt x="2412" y="24832"/>
                  </a:lnTo>
                  <a:lnTo>
                    <a:pt x="2412" y="24867"/>
                  </a:lnTo>
                  <a:lnTo>
                    <a:pt x="2412" y="24912"/>
                  </a:lnTo>
                  <a:lnTo>
                    <a:pt x="2423" y="24958"/>
                  </a:lnTo>
                  <a:lnTo>
                    <a:pt x="1639" y="25413"/>
                  </a:lnTo>
                  <a:lnTo>
                    <a:pt x="1730" y="25413"/>
                  </a:lnTo>
                  <a:lnTo>
                    <a:pt x="2446" y="24992"/>
                  </a:lnTo>
                  <a:lnTo>
                    <a:pt x="2480" y="25037"/>
                  </a:lnTo>
                  <a:lnTo>
                    <a:pt x="2526" y="25071"/>
                  </a:lnTo>
                  <a:lnTo>
                    <a:pt x="2583" y="25083"/>
                  </a:lnTo>
                  <a:lnTo>
                    <a:pt x="2628" y="25094"/>
                  </a:lnTo>
                  <a:lnTo>
                    <a:pt x="2685" y="25083"/>
                  </a:lnTo>
                  <a:lnTo>
                    <a:pt x="2742" y="25071"/>
                  </a:lnTo>
                  <a:lnTo>
                    <a:pt x="2787" y="25037"/>
                  </a:lnTo>
                  <a:lnTo>
                    <a:pt x="2822" y="24992"/>
                  </a:lnTo>
                  <a:lnTo>
                    <a:pt x="3538" y="25413"/>
                  </a:lnTo>
                  <a:lnTo>
                    <a:pt x="3629" y="25413"/>
                  </a:lnTo>
                  <a:lnTo>
                    <a:pt x="2844" y="24958"/>
                  </a:lnTo>
                  <a:lnTo>
                    <a:pt x="2856" y="24912"/>
                  </a:lnTo>
                  <a:lnTo>
                    <a:pt x="2856" y="24867"/>
                  </a:lnTo>
                  <a:lnTo>
                    <a:pt x="2856" y="24832"/>
                  </a:lnTo>
                  <a:lnTo>
                    <a:pt x="2844" y="24787"/>
                  </a:lnTo>
                  <a:lnTo>
                    <a:pt x="2822" y="24753"/>
                  </a:lnTo>
                  <a:lnTo>
                    <a:pt x="2799" y="24719"/>
                  </a:lnTo>
                  <a:lnTo>
                    <a:pt x="2765" y="24696"/>
                  </a:lnTo>
                  <a:lnTo>
                    <a:pt x="2731" y="24673"/>
                  </a:lnTo>
                  <a:lnTo>
                    <a:pt x="2696" y="24662"/>
                  </a:lnTo>
                  <a:lnTo>
                    <a:pt x="2662" y="24650"/>
                  </a:lnTo>
                  <a:lnTo>
                    <a:pt x="2662" y="22353"/>
                  </a:lnTo>
                  <a:lnTo>
                    <a:pt x="2696" y="22353"/>
                  </a:lnTo>
                  <a:lnTo>
                    <a:pt x="2742" y="22330"/>
                  </a:lnTo>
                  <a:lnTo>
                    <a:pt x="2776" y="22307"/>
                  </a:lnTo>
                  <a:lnTo>
                    <a:pt x="2810" y="22273"/>
                  </a:lnTo>
                  <a:lnTo>
                    <a:pt x="2844" y="22239"/>
                  </a:lnTo>
                  <a:lnTo>
                    <a:pt x="2856" y="22205"/>
                  </a:lnTo>
                  <a:lnTo>
                    <a:pt x="2878" y="22159"/>
                  </a:lnTo>
                  <a:lnTo>
                    <a:pt x="2878" y="22114"/>
                  </a:lnTo>
                  <a:lnTo>
                    <a:pt x="2878" y="22068"/>
                  </a:lnTo>
                  <a:lnTo>
                    <a:pt x="2856" y="22023"/>
                  </a:lnTo>
                  <a:lnTo>
                    <a:pt x="4801" y="20897"/>
                  </a:lnTo>
                  <a:lnTo>
                    <a:pt x="4835" y="20942"/>
                  </a:lnTo>
                  <a:lnTo>
                    <a:pt x="4892" y="20976"/>
                  </a:lnTo>
                  <a:lnTo>
                    <a:pt x="4937" y="20999"/>
                  </a:lnTo>
                  <a:lnTo>
                    <a:pt x="5006" y="21010"/>
                  </a:lnTo>
                  <a:lnTo>
                    <a:pt x="5063" y="20999"/>
                  </a:lnTo>
                  <a:lnTo>
                    <a:pt x="5119" y="20976"/>
                  </a:lnTo>
                  <a:lnTo>
                    <a:pt x="5165" y="20942"/>
                  </a:lnTo>
                  <a:lnTo>
                    <a:pt x="5210" y="20897"/>
                  </a:lnTo>
                  <a:lnTo>
                    <a:pt x="7167" y="22034"/>
                  </a:lnTo>
                  <a:lnTo>
                    <a:pt x="7156" y="22068"/>
                  </a:lnTo>
                  <a:lnTo>
                    <a:pt x="7156" y="22114"/>
                  </a:lnTo>
                  <a:lnTo>
                    <a:pt x="7156" y="22159"/>
                  </a:lnTo>
                  <a:lnTo>
                    <a:pt x="7167" y="22193"/>
                  </a:lnTo>
                  <a:lnTo>
                    <a:pt x="7190" y="22228"/>
                  </a:lnTo>
                  <a:lnTo>
                    <a:pt x="7212" y="22262"/>
                  </a:lnTo>
                  <a:lnTo>
                    <a:pt x="7235" y="22284"/>
                  </a:lnTo>
                  <a:lnTo>
                    <a:pt x="7269" y="22307"/>
                  </a:lnTo>
                  <a:lnTo>
                    <a:pt x="7315" y="22330"/>
                  </a:lnTo>
                  <a:lnTo>
                    <a:pt x="7349" y="22330"/>
                  </a:lnTo>
                  <a:lnTo>
                    <a:pt x="7349" y="24650"/>
                  </a:lnTo>
                  <a:lnTo>
                    <a:pt x="7315" y="24662"/>
                  </a:lnTo>
                  <a:lnTo>
                    <a:pt x="7269" y="24673"/>
                  </a:lnTo>
                  <a:lnTo>
                    <a:pt x="7235" y="24696"/>
                  </a:lnTo>
                  <a:lnTo>
                    <a:pt x="7212" y="24719"/>
                  </a:lnTo>
                  <a:lnTo>
                    <a:pt x="7190" y="24753"/>
                  </a:lnTo>
                  <a:lnTo>
                    <a:pt x="7167" y="24787"/>
                  </a:lnTo>
                  <a:lnTo>
                    <a:pt x="7156" y="24832"/>
                  </a:lnTo>
                  <a:lnTo>
                    <a:pt x="7156" y="24867"/>
                  </a:lnTo>
                  <a:lnTo>
                    <a:pt x="7156" y="24912"/>
                  </a:lnTo>
                  <a:lnTo>
                    <a:pt x="7167" y="24958"/>
                  </a:lnTo>
                  <a:lnTo>
                    <a:pt x="6382" y="25413"/>
                  </a:lnTo>
                  <a:lnTo>
                    <a:pt x="6473" y="25413"/>
                  </a:lnTo>
                  <a:lnTo>
                    <a:pt x="7190" y="24992"/>
                  </a:lnTo>
                  <a:lnTo>
                    <a:pt x="7224" y="25037"/>
                  </a:lnTo>
                  <a:lnTo>
                    <a:pt x="7269" y="25071"/>
                  </a:lnTo>
                  <a:lnTo>
                    <a:pt x="7315" y="25083"/>
                  </a:lnTo>
                  <a:lnTo>
                    <a:pt x="7372" y="25094"/>
                  </a:lnTo>
                  <a:lnTo>
                    <a:pt x="7429" y="25083"/>
                  </a:lnTo>
                  <a:lnTo>
                    <a:pt x="7474" y="25060"/>
                  </a:lnTo>
                  <a:lnTo>
                    <a:pt x="7520" y="25037"/>
                  </a:lnTo>
                  <a:lnTo>
                    <a:pt x="7554" y="24992"/>
                  </a:lnTo>
                  <a:lnTo>
                    <a:pt x="8282" y="25413"/>
                  </a:lnTo>
                  <a:lnTo>
                    <a:pt x="8373" y="25413"/>
                  </a:lnTo>
                  <a:lnTo>
                    <a:pt x="7576" y="24958"/>
                  </a:lnTo>
                  <a:lnTo>
                    <a:pt x="7588" y="24912"/>
                  </a:lnTo>
                  <a:lnTo>
                    <a:pt x="7599" y="24867"/>
                  </a:lnTo>
                  <a:lnTo>
                    <a:pt x="7588" y="24832"/>
                  </a:lnTo>
                  <a:lnTo>
                    <a:pt x="7576" y="24787"/>
                  </a:lnTo>
                  <a:lnTo>
                    <a:pt x="7565" y="24753"/>
                  </a:lnTo>
                  <a:lnTo>
                    <a:pt x="7542" y="24730"/>
                  </a:lnTo>
                  <a:lnTo>
                    <a:pt x="7508" y="24696"/>
                  </a:lnTo>
                  <a:lnTo>
                    <a:pt x="7474" y="24673"/>
                  </a:lnTo>
                  <a:lnTo>
                    <a:pt x="7440" y="24662"/>
                  </a:lnTo>
                  <a:lnTo>
                    <a:pt x="7394" y="24650"/>
                  </a:lnTo>
                  <a:lnTo>
                    <a:pt x="7394" y="22330"/>
                  </a:lnTo>
                  <a:lnTo>
                    <a:pt x="7440" y="22319"/>
                  </a:lnTo>
                  <a:lnTo>
                    <a:pt x="7474" y="22307"/>
                  </a:lnTo>
                  <a:lnTo>
                    <a:pt x="7508" y="22284"/>
                  </a:lnTo>
                  <a:lnTo>
                    <a:pt x="7542" y="22262"/>
                  </a:lnTo>
                  <a:lnTo>
                    <a:pt x="7565" y="22228"/>
                  </a:lnTo>
                  <a:lnTo>
                    <a:pt x="7576" y="22193"/>
                  </a:lnTo>
                  <a:lnTo>
                    <a:pt x="7588" y="22159"/>
                  </a:lnTo>
                  <a:lnTo>
                    <a:pt x="7599" y="22114"/>
                  </a:lnTo>
                  <a:lnTo>
                    <a:pt x="7588" y="22068"/>
                  </a:lnTo>
                  <a:lnTo>
                    <a:pt x="7576" y="22034"/>
                  </a:lnTo>
                  <a:lnTo>
                    <a:pt x="9533" y="20908"/>
                  </a:lnTo>
                  <a:lnTo>
                    <a:pt x="9579" y="20953"/>
                  </a:lnTo>
                  <a:lnTo>
                    <a:pt x="9624" y="20988"/>
                  </a:lnTo>
                  <a:lnTo>
                    <a:pt x="9681" y="21010"/>
                  </a:lnTo>
                  <a:lnTo>
                    <a:pt x="9749" y="21022"/>
                  </a:lnTo>
                  <a:lnTo>
                    <a:pt x="9806" y="21010"/>
                  </a:lnTo>
                  <a:lnTo>
                    <a:pt x="9863" y="20988"/>
                  </a:lnTo>
                  <a:lnTo>
                    <a:pt x="9920" y="20953"/>
                  </a:lnTo>
                  <a:lnTo>
                    <a:pt x="9954" y="20908"/>
                  </a:lnTo>
                  <a:lnTo>
                    <a:pt x="11956" y="22057"/>
                  </a:lnTo>
                  <a:lnTo>
                    <a:pt x="11945" y="22114"/>
                  </a:lnTo>
                  <a:lnTo>
                    <a:pt x="11956" y="22171"/>
                  </a:lnTo>
                  <a:lnTo>
                    <a:pt x="11990" y="22228"/>
                  </a:lnTo>
                  <a:lnTo>
                    <a:pt x="12036" y="22262"/>
                  </a:lnTo>
                  <a:lnTo>
                    <a:pt x="12093" y="22284"/>
                  </a:lnTo>
                  <a:lnTo>
                    <a:pt x="12093" y="24650"/>
                  </a:lnTo>
                  <a:lnTo>
                    <a:pt x="12047" y="24662"/>
                  </a:lnTo>
                  <a:lnTo>
                    <a:pt x="12013" y="24673"/>
                  </a:lnTo>
                  <a:lnTo>
                    <a:pt x="11979" y="24696"/>
                  </a:lnTo>
                  <a:lnTo>
                    <a:pt x="11956" y="24719"/>
                  </a:lnTo>
                  <a:lnTo>
                    <a:pt x="11922" y="24753"/>
                  </a:lnTo>
                  <a:lnTo>
                    <a:pt x="11911" y="24787"/>
                  </a:lnTo>
                  <a:lnTo>
                    <a:pt x="11899" y="24832"/>
                  </a:lnTo>
                  <a:lnTo>
                    <a:pt x="11888" y="24867"/>
                  </a:lnTo>
                  <a:lnTo>
                    <a:pt x="11899" y="24912"/>
                  </a:lnTo>
                  <a:lnTo>
                    <a:pt x="11911" y="24958"/>
                  </a:lnTo>
                  <a:lnTo>
                    <a:pt x="11114" y="25413"/>
                  </a:lnTo>
                  <a:lnTo>
                    <a:pt x="11205" y="25413"/>
                  </a:lnTo>
                  <a:lnTo>
                    <a:pt x="11933" y="24992"/>
                  </a:lnTo>
                  <a:lnTo>
                    <a:pt x="11967" y="25037"/>
                  </a:lnTo>
                  <a:lnTo>
                    <a:pt x="12013" y="25071"/>
                  </a:lnTo>
                  <a:lnTo>
                    <a:pt x="12058" y="25083"/>
                  </a:lnTo>
                  <a:lnTo>
                    <a:pt x="12115" y="25094"/>
                  </a:lnTo>
                  <a:lnTo>
                    <a:pt x="12172" y="25083"/>
                  </a:lnTo>
                  <a:lnTo>
                    <a:pt x="12218" y="25071"/>
                  </a:lnTo>
                  <a:lnTo>
                    <a:pt x="12263" y="25037"/>
                  </a:lnTo>
                  <a:lnTo>
                    <a:pt x="12297" y="24992"/>
                  </a:lnTo>
                  <a:lnTo>
                    <a:pt x="13025" y="25413"/>
                  </a:lnTo>
                  <a:lnTo>
                    <a:pt x="13116" y="25413"/>
                  </a:lnTo>
                  <a:lnTo>
                    <a:pt x="12320" y="24958"/>
                  </a:lnTo>
                  <a:lnTo>
                    <a:pt x="12331" y="24912"/>
                  </a:lnTo>
                  <a:lnTo>
                    <a:pt x="12331" y="24867"/>
                  </a:lnTo>
                  <a:lnTo>
                    <a:pt x="12331" y="24832"/>
                  </a:lnTo>
                  <a:lnTo>
                    <a:pt x="12320" y="24787"/>
                  </a:lnTo>
                  <a:lnTo>
                    <a:pt x="12297" y="24753"/>
                  </a:lnTo>
                  <a:lnTo>
                    <a:pt x="12275" y="24730"/>
                  </a:lnTo>
                  <a:lnTo>
                    <a:pt x="12252" y="24696"/>
                  </a:lnTo>
                  <a:lnTo>
                    <a:pt x="12218" y="24673"/>
                  </a:lnTo>
                  <a:lnTo>
                    <a:pt x="12184" y="24662"/>
                  </a:lnTo>
                  <a:lnTo>
                    <a:pt x="12138" y="24650"/>
                  </a:lnTo>
                  <a:lnTo>
                    <a:pt x="12138" y="22284"/>
                  </a:lnTo>
                  <a:lnTo>
                    <a:pt x="12195" y="22262"/>
                  </a:lnTo>
                  <a:lnTo>
                    <a:pt x="12240" y="22228"/>
                  </a:lnTo>
                  <a:lnTo>
                    <a:pt x="12275" y="22171"/>
                  </a:lnTo>
                  <a:lnTo>
                    <a:pt x="12286" y="22114"/>
                  </a:lnTo>
                  <a:lnTo>
                    <a:pt x="12275" y="22057"/>
                  </a:lnTo>
                  <a:lnTo>
                    <a:pt x="14299" y="20885"/>
                  </a:lnTo>
                  <a:lnTo>
                    <a:pt x="14333" y="20931"/>
                  </a:lnTo>
                  <a:lnTo>
                    <a:pt x="14379" y="20965"/>
                  </a:lnTo>
                  <a:lnTo>
                    <a:pt x="14424" y="20976"/>
                  </a:lnTo>
                  <a:lnTo>
                    <a:pt x="14481" y="20988"/>
                  </a:lnTo>
                  <a:lnTo>
                    <a:pt x="14538" y="20976"/>
                  </a:lnTo>
                  <a:lnTo>
                    <a:pt x="14584" y="20953"/>
                  </a:lnTo>
                  <a:lnTo>
                    <a:pt x="14629" y="20931"/>
                  </a:lnTo>
                  <a:lnTo>
                    <a:pt x="14663" y="20885"/>
                  </a:lnTo>
                  <a:lnTo>
                    <a:pt x="16643" y="22034"/>
                  </a:lnTo>
                  <a:lnTo>
                    <a:pt x="16631" y="22068"/>
                  </a:lnTo>
                  <a:lnTo>
                    <a:pt x="16631" y="22114"/>
                  </a:lnTo>
                  <a:lnTo>
                    <a:pt x="16631" y="22159"/>
                  </a:lnTo>
                  <a:lnTo>
                    <a:pt x="16643" y="22205"/>
                  </a:lnTo>
                  <a:lnTo>
                    <a:pt x="16665" y="22239"/>
                  </a:lnTo>
                  <a:lnTo>
                    <a:pt x="16688" y="22273"/>
                  </a:lnTo>
                  <a:lnTo>
                    <a:pt x="16722" y="22307"/>
                  </a:lnTo>
                  <a:lnTo>
                    <a:pt x="16768" y="22319"/>
                  </a:lnTo>
                  <a:lnTo>
                    <a:pt x="16813" y="22341"/>
                  </a:lnTo>
                  <a:lnTo>
                    <a:pt x="16904" y="22341"/>
                  </a:lnTo>
                  <a:lnTo>
                    <a:pt x="16938" y="22319"/>
                  </a:lnTo>
                  <a:lnTo>
                    <a:pt x="16984" y="22307"/>
                  </a:lnTo>
                  <a:lnTo>
                    <a:pt x="17018" y="22273"/>
                  </a:lnTo>
                  <a:lnTo>
                    <a:pt x="17041" y="22239"/>
                  </a:lnTo>
                  <a:lnTo>
                    <a:pt x="17064" y="22205"/>
                  </a:lnTo>
                  <a:lnTo>
                    <a:pt x="17075" y="22159"/>
                  </a:lnTo>
                  <a:lnTo>
                    <a:pt x="17075" y="22114"/>
                  </a:lnTo>
                  <a:lnTo>
                    <a:pt x="17075" y="22068"/>
                  </a:lnTo>
                  <a:lnTo>
                    <a:pt x="17064" y="22034"/>
                  </a:lnTo>
                  <a:lnTo>
                    <a:pt x="19077" y="20874"/>
                  </a:lnTo>
                  <a:lnTo>
                    <a:pt x="19111" y="20897"/>
                  </a:lnTo>
                  <a:lnTo>
                    <a:pt x="19145" y="20919"/>
                  </a:lnTo>
                  <a:lnTo>
                    <a:pt x="19179" y="20942"/>
                  </a:lnTo>
                  <a:lnTo>
                    <a:pt x="19259" y="20942"/>
                  </a:lnTo>
                  <a:lnTo>
                    <a:pt x="19293" y="20931"/>
                  </a:lnTo>
                  <a:lnTo>
                    <a:pt x="19350" y="20897"/>
                  </a:lnTo>
                  <a:lnTo>
                    <a:pt x="19384" y="20840"/>
                  </a:lnTo>
                  <a:lnTo>
                    <a:pt x="19396" y="20806"/>
                  </a:lnTo>
                  <a:lnTo>
                    <a:pt x="19396" y="20771"/>
                  </a:lnTo>
                  <a:lnTo>
                    <a:pt x="19384" y="20703"/>
                  </a:lnTo>
                  <a:lnTo>
                    <a:pt x="19361" y="20646"/>
                  </a:lnTo>
                  <a:lnTo>
                    <a:pt x="19305" y="20612"/>
                  </a:lnTo>
                  <a:lnTo>
                    <a:pt x="19248" y="20589"/>
                  </a:lnTo>
                  <a:lnTo>
                    <a:pt x="19248" y="18223"/>
                  </a:lnTo>
                  <a:lnTo>
                    <a:pt x="19293" y="18223"/>
                  </a:lnTo>
                  <a:lnTo>
                    <a:pt x="19327" y="18201"/>
                  </a:lnTo>
                  <a:lnTo>
                    <a:pt x="19361" y="18178"/>
                  </a:lnTo>
                  <a:lnTo>
                    <a:pt x="19384" y="18155"/>
                  </a:lnTo>
                  <a:lnTo>
                    <a:pt x="19407" y="18121"/>
                  </a:lnTo>
                  <a:lnTo>
                    <a:pt x="19430" y="18087"/>
                  </a:lnTo>
                  <a:lnTo>
                    <a:pt x="19441" y="18053"/>
                  </a:lnTo>
                  <a:lnTo>
                    <a:pt x="19441" y="18007"/>
                  </a:lnTo>
                  <a:lnTo>
                    <a:pt x="19441" y="17973"/>
                  </a:lnTo>
                  <a:lnTo>
                    <a:pt x="19430" y="17928"/>
                  </a:lnTo>
                  <a:lnTo>
                    <a:pt x="21420" y="16779"/>
                  </a:lnTo>
                  <a:lnTo>
                    <a:pt x="21454" y="16813"/>
                  </a:lnTo>
                  <a:lnTo>
                    <a:pt x="21500" y="16847"/>
                  </a:lnTo>
                  <a:lnTo>
                    <a:pt x="21545" y="16858"/>
                  </a:lnTo>
                  <a:lnTo>
                    <a:pt x="21591" y="16870"/>
                  </a:lnTo>
                  <a:lnTo>
                    <a:pt x="21648" y="16858"/>
                  </a:lnTo>
                  <a:lnTo>
                    <a:pt x="21693" y="16836"/>
                  </a:lnTo>
                  <a:lnTo>
                    <a:pt x="21727" y="16813"/>
                  </a:lnTo>
                  <a:lnTo>
                    <a:pt x="21762" y="16779"/>
                  </a:lnTo>
                  <a:lnTo>
                    <a:pt x="23741" y="17916"/>
                  </a:lnTo>
                  <a:lnTo>
                    <a:pt x="23718" y="17962"/>
                  </a:lnTo>
                  <a:lnTo>
                    <a:pt x="23718" y="18007"/>
                  </a:lnTo>
                  <a:lnTo>
                    <a:pt x="23718" y="18053"/>
                  </a:lnTo>
                  <a:lnTo>
                    <a:pt x="23730" y="18098"/>
                  </a:lnTo>
                  <a:lnTo>
                    <a:pt x="23752" y="18144"/>
                  </a:lnTo>
                  <a:lnTo>
                    <a:pt x="23786" y="18178"/>
                  </a:lnTo>
                  <a:lnTo>
                    <a:pt x="23821" y="18212"/>
                  </a:lnTo>
                  <a:lnTo>
                    <a:pt x="23855" y="18235"/>
                  </a:lnTo>
                  <a:lnTo>
                    <a:pt x="23900" y="18246"/>
                  </a:lnTo>
                  <a:lnTo>
                    <a:pt x="23946" y="18258"/>
                  </a:lnTo>
                  <a:lnTo>
                    <a:pt x="23946" y="20510"/>
                  </a:lnTo>
                  <a:lnTo>
                    <a:pt x="23900" y="20510"/>
                  </a:lnTo>
                  <a:lnTo>
                    <a:pt x="23855" y="20533"/>
                  </a:lnTo>
                  <a:lnTo>
                    <a:pt x="23809" y="20555"/>
                  </a:lnTo>
                  <a:lnTo>
                    <a:pt x="23775" y="20589"/>
                  </a:lnTo>
                  <a:lnTo>
                    <a:pt x="23741" y="20624"/>
                  </a:lnTo>
                  <a:lnTo>
                    <a:pt x="23718" y="20669"/>
                  </a:lnTo>
                  <a:lnTo>
                    <a:pt x="23707" y="20715"/>
                  </a:lnTo>
                  <a:lnTo>
                    <a:pt x="23695" y="20771"/>
                  </a:lnTo>
                  <a:lnTo>
                    <a:pt x="23707" y="20817"/>
                  </a:lnTo>
                  <a:lnTo>
                    <a:pt x="23718" y="20874"/>
                  </a:lnTo>
                  <a:lnTo>
                    <a:pt x="23741" y="20919"/>
                  </a:lnTo>
                  <a:lnTo>
                    <a:pt x="23775" y="20953"/>
                  </a:lnTo>
                  <a:lnTo>
                    <a:pt x="23821" y="20988"/>
                  </a:lnTo>
                  <a:lnTo>
                    <a:pt x="23866" y="21010"/>
                  </a:lnTo>
                  <a:lnTo>
                    <a:pt x="23912" y="21022"/>
                  </a:lnTo>
                  <a:lnTo>
                    <a:pt x="23968" y="21033"/>
                  </a:lnTo>
                  <a:lnTo>
                    <a:pt x="24037" y="21022"/>
                  </a:lnTo>
                  <a:lnTo>
                    <a:pt x="24094" y="20999"/>
                  </a:lnTo>
                  <a:lnTo>
                    <a:pt x="24150" y="20965"/>
                  </a:lnTo>
                  <a:lnTo>
                    <a:pt x="24185" y="20908"/>
                  </a:lnTo>
                  <a:lnTo>
                    <a:pt x="26096" y="22011"/>
                  </a:lnTo>
                  <a:lnTo>
                    <a:pt x="26084" y="22068"/>
                  </a:lnTo>
                  <a:lnTo>
                    <a:pt x="26084" y="22114"/>
                  </a:lnTo>
                  <a:lnTo>
                    <a:pt x="26084" y="22159"/>
                  </a:lnTo>
                  <a:lnTo>
                    <a:pt x="26096" y="22205"/>
                  </a:lnTo>
                  <a:lnTo>
                    <a:pt x="26118" y="22250"/>
                  </a:lnTo>
                  <a:lnTo>
                    <a:pt x="26153" y="22284"/>
                  </a:lnTo>
                  <a:lnTo>
                    <a:pt x="26187" y="22319"/>
                  </a:lnTo>
                  <a:lnTo>
                    <a:pt x="26221" y="22341"/>
                  </a:lnTo>
                  <a:lnTo>
                    <a:pt x="26266" y="22364"/>
                  </a:lnTo>
                  <a:lnTo>
                    <a:pt x="26312" y="22364"/>
                  </a:lnTo>
                  <a:lnTo>
                    <a:pt x="26312" y="24662"/>
                  </a:lnTo>
                  <a:lnTo>
                    <a:pt x="26278" y="24662"/>
                  </a:lnTo>
                  <a:lnTo>
                    <a:pt x="26244" y="24685"/>
                  </a:lnTo>
                  <a:lnTo>
                    <a:pt x="26209" y="24696"/>
                  </a:lnTo>
                  <a:lnTo>
                    <a:pt x="26175" y="24730"/>
                  </a:lnTo>
                  <a:lnTo>
                    <a:pt x="26153" y="24753"/>
                  </a:lnTo>
                  <a:lnTo>
                    <a:pt x="26130" y="24787"/>
                  </a:lnTo>
                  <a:lnTo>
                    <a:pt x="26118" y="24832"/>
                  </a:lnTo>
                  <a:lnTo>
                    <a:pt x="26118" y="24867"/>
                  </a:lnTo>
                  <a:lnTo>
                    <a:pt x="26118" y="24912"/>
                  </a:lnTo>
                  <a:lnTo>
                    <a:pt x="26141" y="24958"/>
                  </a:lnTo>
                  <a:lnTo>
                    <a:pt x="25345" y="25413"/>
                  </a:lnTo>
                  <a:lnTo>
                    <a:pt x="25436" y="25413"/>
                  </a:lnTo>
                  <a:lnTo>
                    <a:pt x="26153" y="24992"/>
                  </a:lnTo>
                  <a:lnTo>
                    <a:pt x="26187" y="25037"/>
                  </a:lnTo>
                  <a:lnTo>
                    <a:pt x="26232" y="25060"/>
                  </a:lnTo>
                  <a:lnTo>
                    <a:pt x="26278" y="25083"/>
                  </a:lnTo>
                  <a:lnTo>
                    <a:pt x="26391" y="25083"/>
                  </a:lnTo>
                  <a:lnTo>
                    <a:pt x="26437" y="25060"/>
                  </a:lnTo>
                  <a:lnTo>
                    <a:pt x="26482" y="25026"/>
                  </a:lnTo>
                  <a:lnTo>
                    <a:pt x="26517" y="24992"/>
                  </a:lnTo>
                  <a:lnTo>
                    <a:pt x="27245" y="25413"/>
                  </a:lnTo>
                  <a:lnTo>
                    <a:pt x="27336" y="25413"/>
                  </a:lnTo>
                  <a:lnTo>
                    <a:pt x="26528" y="24946"/>
                  </a:lnTo>
                  <a:lnTo>
                    <a:pt x="26539" y="24912"/>
                  </a:lnTo>
                  <a:lnTo>
                    <a:pt x="26551" y="24867"/>
                  </a:lnTo>
                  <a:lnTo>
                    <a:pt x="26539" y="24832"/>
                  </a:lnTo>
                  <a:lnTo>
                    <a:pt x="26539" y="24798"/>
                  </a:lnTo>
                  <a:lnTo>
                    <a:pt x="26517" y="24764"/>
                  </a:lnTo>
                  <a:lnTo>
                    <a:pt x="26494" y="24730"/>
                  </a:lnTo>
                  <a:lnTo>
                    <a:pt x="26437" y="24685"/>
                  </a:lnTo>
                  <a:lnTo>
                    <a:pt x="26403" y="24673"/>
                  </a:lnTo>
                  <a:lnTo>
                    <a:pt x="26357" y="24662"/>
                  </a:lnTo>
                  <a:lnTo>
                    <a:pt x="26357" y="22364"/>
                  </a:lnTo>
                  <a:lnTo>
                    <a:pt x="26403" y="22353"/>
                  </a:lnTo>
                  <a:lnTo>
                    <a:pt x="26448" y="22341"/>
                  </a:lnTo>
                  <a:lnTo>
                    <a:pt x="26494" y="22319"/>
                  </a:lnTo>
                  <a:lnTo>
                    <a:pt x="26517" y="22284"/>
                  </a:lnTo>
                  <a:lnTo>
                    <a:pt x="26551" y="22250"/>
                  </a:lnTo>
                  <a:lnTo>
                    <a:pt x="26573" y="22205"/>
                  </a:lnTo>
                  <a:lnTo>
                    <a:pt x="26585" y="22159"/>
                  </a:lnTo>
                  <a:lnTo>
                    <a:pt x="26585" y="22114"/>
                  </a:lnTo>
                  <a:lnTo>
                    <a:pt x="26585" y="22068"/>
                  </a:lnTo>
                  <a:lnTo>
                    <a:pt x="26573" y="22023"/>
                  </a:lnTo>
                  <a:lnTo>
                    <a:pt x="28507" y="20897"/>
                  </a:lnTo>
                  <a:lnTo>
                    <a:pt x="28541" y="20942"/>
                  </a:lnTo>
                  <a:lnTo>
                    <a:pt x="28587" y="20976"/>
                  </a:lnTo>
                  <a:lnTo>
                    <a:pt x="28644" y="20999"/>
                  </a:lnTo>
                  <a:lnTo>
                    <a:pt x="28701" y="21010"/>
                  </a:lnTo>
                  <a:lnTo>
                    <a:pt x="28769" y="20999"/>
                  </a:lnTo>
                  <a:lnTo>
                    <a:pt x="28814" y="20976"/>
                  </a:lnTo>
                  <a:lnTo>
                    <a:pt x="28871" y="20942"/>
                  </a:lnTo>
                  <a:lnTo>
                    <a:pt x="28905" y="20897"/>
                  </a:lnTo>
                  <a:lnTo>
                    <a:pt x="30828" y="22011"/>
                  </a:lnTo>
                  <a:lnTo>
                    <a:pt x="30816" y="22057"/>
                  </a:lnTo>
                  <a:lnTo>
                    <a:pt x="30805" y="22114"/>
                  </a:lnTo>
                  <a:lnTo>
                    <a:pt x="30816" y="22159"/>
                  </a:lnTo>
                  <a:lnTo>
                    <a:pt x="30828" y="22193"/>
                  </a:lnTo>
                  <a:lnTo>
                    <a:pt x="30862" y="22273"/>
                  </a:lnTo>
                  <a:lnTo>
                    <a:pt x="30862" y="21955"/>
                  </a:lnTo>
                  <a:lnTo>
                    <a:pt x="30851" y="21966"/>
                  </a:lnTo>
                  <a:lnTo>
                    <a:pt x="28928" y="20851"/>
                  </a:lnTo>
                  <a:lnTo>
                    <a:pt x="28939" y="20817"/>
                  </a:lnTo>
                  <a:lnTo>
                    <a:pt x="28939" y="20771"/>
                  </a:lnTo>
                  <a:lnTo>
                    <a:pt x="28939" y="20726"/>
                  </a:lnTo>
                  <a:lnTo>
                    <a:pt x="28928" y="20680"/>
                  </a:lnTo>
                  <a:lnTo>
                    <a:pt x="28905" y="20646"/>
                  </a:lnTo>
                  <a:lnTo>
                    <a:pt x="28883" y="20612"/>
                  </a:lnTo>
                  <a:lnTo>
                    <a:pt x="28848" y="20578"/>
                  </a:lnTo>
                  <a:lnTo>
                    <a:pt x="28814" y="20555"/>
                  </a:lnTo>
                  <a:lnTo>
                    <a:pt x="28780" y="20544"/>
                  </a:lnTo>
                  <a:lnTo>
                    <a:pt x="28735" y="20533"/>
                  </a:lnTo>
                  <a:lnTo>
                    <a:pt x="28735" y="18178"/>
                  </a:lnTo>
                  <a:lnTo>
                    <a:pt x="28792" y="18155"/>
                  </a:lnTo>
                  <a:lnTo>
                    <a:pt x="28837" y="18121"/>
                  </a:lnTo>
                  <a:lnTo>
                    <a:pt x="28860" y="18076"/>
                  </a:lnTo>
                  <a:lnTo>
                    <a:pt x="28871" y="18007"/>
                  </a:lnTo>
                  <a:lnTo>
                    <a:pt x="28860" y="17962"/>
                  </a:lnTo>
                  <a:lnTo>
                    <a:pt x="30862" y="16801"/>
                  </a:lnTo>
                  <a:lnTo>
                    <a:pt x="30862" y="16745"/>
                  </a:lnTo>
                  <a:lnTo>
                    <a:pt x="28848" y="17916"/>
                  </a:lnTo>
                  <a:lnTo>
                    <a:pt x="28814" y="17882"/>
                  </a:lnTo>
                  <a:lnTo>
                    <a:pt x="28780" y="17859"/>
                  </a:lnTo>
                  <a:lnTo>
                    <a:pt x="28746" y="17848"/>
                  </a:lnTo>
                  <a:lnTo>
                    <a:pt x="28701" y="17837"/>
                  </a:lnTo>
                  <a:lnTo>
                    <a:pt x="28666" y="17848"/>
                  </a:lnTo>
                  <a:lnTo>
                    <a:pt x="28621" y="17859"/>
                  </a:lnTo>
                  <a:lnTo>
                    <a:pt x="28598" y="17882"/>
                  </a:lnTo>
                  <a:lnTo>
                    <a:pt x="28564" y="17916"/>
                  </a:lnTo>
                  <a:lnTo>
                    <a:pt x="26562" y="16756"/>
                  </a:lnTo>
                  <a:lnTo>
                    <a:pt x="26573" y="16710"/>
                  </a:lnTo>
                  <a:lnTo>
                    <a:pt x="26585" y="16665"/>
                  </a:lnTo>
                  <a:lnTo>
                    <a:pt x="26573" y="16619"/>
                  </a:lnTo>
                  <a:lnTo>
                    <a:pt x="26562" y="16574"/>
                  </a:lnTo>
                  <a:lnTo>
                    <a:pt x="26539" y="16528"/>
                  </a:lnTo>
                  <a:lnTo>
                    <a:pt x="26517" y="16494"/>
                  </a:lnTo>
                  <a:lnTo>
                    <a:pt x="26482" y="16460"/>
                  </a:lnTo>
                  <a:lnTo>
                    <a:pt x="26448" y="16437"/>
                  </a:lnTo>
                  <a:lnTo>
                    <a:pt x="26403" y="16426"/>
                  </a:lnTo>
                  <a:lnTo>
                    <a:pt x="26357" y="16415"/>
                  </a:lnTo>
                  <a:lnTo>
                    <a:pt x="26357" y="14083"/>
                  </a:lnTo>
                  <a:lnTo>
                    <a:pt x="26426" y="14060"/>
                  </a:lnTo>
                  <a:lnTo>
                    <a:pt x="26471" y="14015"/>
                  </a:lnTo>
                  <a:lnTo>
                    <a:pt x="26494" y="13969"/>
                  </a:lnTo>
                  <a:lnTo>
                    <a:pt x="26505" y="13901"/>
                  </a:lnTo>
                  <a:lnTo>
                    <a:pt x="26494" y="13844"/>
                  </a:lnTo>
                  <a:lnTo>
                    <a:pt x="28519" y="12684"/>
                  </a:lnTo>
                  <a:lnTo>
                    <a:pt x="28553" y="12718"/>
                  </a:lnTo>
                  <a:lnTo>
                    <a:pt x="28598" y="12752"/>
                  </a:lnTo>
                  <a:lnTo>
                    <a:pt x="28644" y="12763"/>
                  </a:lnTo>
                  <a:lnTo>
                    <a:pt x="28701" y="12775"/>
                  </a:lnTo>
                  <a:lnTo>
                    <a:pt x="28757" y="12763"/>
                  </a:lnTo>
                  <a:lnTo>
                    <a:pt x="28814" y="12752"/>
                  </a:lnTo>
                  <a:lnTo>
                    <a:pt x="28848" y="12718"/>
                  </a:lnTo>
                  <a:lnTo>
                    <a:pt x="28883" y="12672"/>
                  </a:lnTo>
                  <a:lnTo>
                    <a:pt x="30851" y="13810"/>
                  </a:lnTo>
                  <a:lnTo>
                    <a:pt x="30839" y="13855"/>
                  </a:lnTo>
                  <a:lnTo>
                    <a:pt x="30828" y="13901"/>
                  </a:lnTo>
                  <a:lnTo>
                    <a:pt x="30839" y="13969"/>
                  </a:lnTo>
                  <a:lnTo>
                    <a:pt x="30862" y="14026"/>
                  </a:lnTo>
                  <a:lnTo>
                    <a:pt x="30862" y="13764"/>
                  </a:lnTo>
                  <a:lnTo>
                    <a:pt x="28905" y="12638"/>
                  </a:lnTo>
                  <a:lnTo>
                    <a:pt x="28917" y="12593"/>
                  </a:lnTo>
                  <a:lnTo>
                    <a:pt x="28917" y="12558"/>
                  </a:lnTo>
                  <a:lnTo>
                    <a:pt x="28917" y="12513"/>
                  </a:lnTo>
                  <a:lnTo>
                    <a:pt x="28905" y="12479"/>
                  </a:lnTo>
                  <a:lnTo>
                    <a:pt x="28894" y="12445"/>
                  </a:lnTo>
                  <a:lnTo>
                    <a:pt x="28871" y="12411"/>
                  </a:lnTo>
                  <a:lnTo>
                    <a:pt x="28803" y="12365"/>
                  </a:lnTo>
                  <a:lnTo>
                    <a:pt x="28769" y="12354"/>
                  </a:lnTo>
                  <a:lnTo>
                    <a:pt x="28735" y="12342"/>
                  </a:lnTo>
                  <a:lnTo>
                    <a:pt x="28735" y="9999"/>
                  </a:lnTo>
                  <a:lnTo>
                    <a:pt x="28803" y="9976"/>
                  </a:lnTo>
                  <a:lnTo>
                    <a:pt x="28848" y="9931"/>
                  </a:lnTo>
                  <a:lnTo>
                    <a:pt x="28894" y="9874"/>
                  </a:lnTo>
                  <a:lnTo>
                    <a:pt x="28905" y="9806"/>
                  </a:lnTo>
                  <a:lnTo>
                    <a:pt x="28894" y="9760"/>
                  </a:lnTo>
                  <a:lnTo>
                    <a:pt x="28883" y="9726"/>
                  </a:lnTo>
                  <a:lnTo>
                    <a:pt x="30862" y="8588"/>
                  </a:lnTo>
                  <a:lnTo>
                    <a:pt x="30862" y="8338"/>
                  </a:lnTo>
                  <a:lnTo>
                    <a:pt x="30839" y="8395"/>
                  </a:lnTo>
                  <a:lnTo>
                    <a:pt x="30839" y="8452"/>
                  </a:lnTo>
                  <a:lnTo>
                    <a:pt x="30839" y="8497"/>
                  </a:lnTo>
                  <a:lnTo>
                    <a:pt x="30851" y="8543"/>
                  </a:lnTo>
                  <a:lnTo>
                    <a:pt x="28871" y="9692"/>
                  </a:lnTo>
                  <a:lnTo>
                    <a:pt x="28837" y="9658"/>
                  </a:lnTo>
                  <a:lnTo>
                    <a:pt x="28803" y="9624"/>
                  </a:lnTo>
                  <a:lnTo>
                    <a:pt x="28757" y="9612"/>
                  </a:lnTo>
                  <a:lnTo>
                    <a:pt x="28701" y="9601"/>
                  </a:lnTo>
                  <a:lnTo>
                    <a:pt x="28655" y="9612"/>
                  </a:lnTo>
                  <a:lnTo>
                    <a:pt x="28610" y="9624"/>
                  </a:lnTo>
                  <a:lnTo>
                    <a:pt x="28575" y="9646"/>
                  </a:lnTo>
                  <a:lnTo>
                    <a:pt x="28541" y="9680"/>
                  </a:lnTo>
                  <a:lnTo>
                    <a:pt x="26494" y="8509"/>
                  </a:lnTo>
                  <a:lnTo>
                    <a:pt x="26505" y="8452"/>
                  </a:lnTo>
                  <a:lnTo>
                    <a:pt x="26494" y="8395"/>
                  </a:lnTo>
                  <a:lnTo>
                    <a:pt x="26471" y="8338"/>
                  </a:lnTo>
                  <a:lnTo>
                    <a:pt x="26414" y="8304"/>
                  </a:lnTo>
                  <a:lnTo>
                    <a:pt x="26357" y="8281"/>
                  </a:lnTo>
                  <a:lnTo>
                    <a:pt x="26357" y="5938"/>
                  </a:lnTo>
                  <a:lnTo>
                    <a:pt x="26403" y="5927"/>
                  </a:lnTo>
                  <a:lnTo>
                    <a:pt x="26448" y="5904"/>
                  </a:lnTo>
                  <a:lnTo>
                    <a:pt x="26482" y="5881"/>
                  </a:lnTo>
                  <a:lnTo>
                    <a:pt x="26517" y="5858"/>
                  </a:lnTo>
                  <a:lnTo>
                    <a:pt x="26539" y="5824"/>
                  </a:lnTo>
                  <a:lnTo>
                    <a:pt x="26562" y="5779"/>
                  </a:lnTo>
                  <a:lnTo>
                    <a:pt x="26573" y="5745"/>
                  </a:lnTo>
                  <a:lnTo>
                    <a:pt x="26573" y="5699"/>
                  </a:lnTo>
                  <a:lnTo>
                    <a:pt x="26573" y="5642"/>
                  </a:lnTo>
                  <a:lnTo>
                    <a:pt x="26562" y="5597"/>
                  </a:lnTo>
                  <a:lnTo>
                    <a:pt x="28553" y="4448"/>
                  </a:lnTo>
                  <a:lnTo>
                    <a:pt x="28575" y="4482"/>
                  </a:lnTo>
                  <a:lnTo>
                    <a:pt x="28621" y="4505"/>
                  </a:lnTo>
                  <a:lnTo>
                    <a:pt x="28655" y="4527"/>
                  </a:lnTo>
                  <a:lnTo>
                    <a:pt x="28746" y="4527"/>
                  </a:lnTo>
                  <a:lnTo>
                    <a:pt x="28792" y="4505"/>
                  </a:lnTo>
                  <a:lnTo>
                    <a:pt x="28826" y="4482"/>
                  </a:lnTo>
                  <a:lnTo>
                    <a:pt x="28860" y="4448"/>
                  </a:lnTo>
                  <a:lnTo>
                    <a:pt x="30862" y="5597"/>
                  </a:lnTo>
                  <a:lnTo>
                    <a:pt x="30862" y="5551"/>
                  </a:lnTo>
                  <a:lnTo>
                    <a:pt x="28883" y="4402"/>
                  </a:lnTo>
                  <a:lnTo>
                    <a:pt x="28883" y="4345"/>
                  </a:lnTo>
                  <a:lnTo>
                    <a:pt x="28871" y="4277"/>
                  </a:lnTo>
                  <a:lnTo>
                    <a:pt x="28837" y="4232"/>
                  </a:lnTo>
                  <a:lnTo>
                    <a:pt x="28792" y="4186"/>
                  </a:lnTo>
                  <a:lnTo>
                    <a:pt x="28735" y="4163"/>
                  </a:lnTo>
                  <a:lnTo>
                    <a:pt x="28735" y="1752"/>
                  </a:lnTo>
                  <a:lnTo>
                    <a:pt x="28792" y="1729"/>
                  </a:lnTo>
                  <a:lnTo>
                    <a:pt x="28826" y="1695"/>
                  </a:lnTo>
                  <a:lnTo>
                    <a:pt x="28860" y="1649"/>
                  </a:lnTo>
                  <a:lnTo>
                    <a:pt x="28871" y="1593"/>
                  </a:lnTo>
                  <a:lnTo>
                    <a:pt x="28860" y="1536"/>
                  </a:lnTo>
                  <a:lnTo>
                    <a:pt x="30862" y="375"/>
                  </a:lnTo>
                  <a:lnTo>
                    <a:pt x="30862" y="330"/>
                  </a:lnTo>
                  <a:lnTo>
                    <a:pt x="28837" y="1490"/>
                  </a:lnTo>
                  <a:lnTo>
                    <a:pt x="28814" y="1467"/>
                  </a:lnTo>
                  <a:lnTo>
                    <a:pt x="28780" y="1445"/>
                  </a:lnTo>
                  <a:lnTo>
                    <a:pt x="28746" y="1433"/>
                  </a:lnTo>
                  <a:lnTo>
                    <a:pt x="28701" y="1422"/>
                  </a:lnTo>
                  <a:lnTo>
                    <a:pt x="28666" y="1433"/>
                  </a:lnTo>
                  <a:lnTo>
                    <a:pt x="28632" y="1445"/>
                  </a:lnTo>
                  <a:lnTo>
                    <a:pt x="28598" y="1467"/>
                  </a:lnTo>
                  <a:lnTo>
                    <a:pt x="28575" y="1490"/>
                  </a:lnTo>
                  <a:lnTo>
                    <a:pt x="26528" y="307"/>
                  </a:lnTo>
                  <a:lnTo>
                    <a:pt x="26539" y="239"/>
                  </a:lnTo>
                  <a:lnTo>
                    <a:pt x="26528" y="205"/>
                  </a:lnTo>
                  <a:lnTo>
                    <a:pt x="26517" y="159"/>
                  </a:lnTo>
                  <a:lnTo>
                    <a:pt x="26505" y="125"/>
                  </a:lnTo>
                  <a:lnTo>
                    <a:pt x="26471" y="102"/>
                  </a:lnTo>
                  <a:lnTo>
                    <a:pt x="26448" y="80"/>
                  </a:lnTo>
                  <a:lnTo>
                    <a:pt x="26414" y="57"/>
                  </a:lnTo>
                  <a:lnTo>
                    <a:pt x="26369" y="46"/>
                  </a:lnTo>
                  <a:lnTo>
                    <a:pt x="26335" y="34"/>
                  </a:lnTo>
                  <a:lnTo>
                    <a:pt x="26289" y="46"/>
                  </a:lnTo>
                  <a:lnTo>
                    <a:pt x="26255" y="57"/>
                  </a:lnTo>
                  <a:lnTo>
                    <a:pt x="26221" y="80"/>
                  </a:lnTo>
                  <a:lnTo>
                    <a:pt x="26187" y="102"/>
                  </a:lnTo>
                  <a:lnTo>
                    <a:pt x="26164" y="125"/>
                  </a:lnTo>
                  <a:lnTo>
                    <a:pt x="26153" y="159"/>
                  </a:lnTo>
                  <a:lnTo>
                    <a:pt x="26141" y="205"/>
                  </a:lnTo>
                  <a:lnTo>
                    <a:pt x="26130" y="239"/>
                  </a:lnTo>
                  <a:lnTo>
                    <a:pt x="26141" y="273"/>
                  </a:lnTo>
                  <a:lnTo>
                    <a:pt x="26141" y="307"/>
                  </a:lnTo>
                  <a:lnTo>
                    <a:pt x="24150" y="1467"/>
                  </a:lnTo>
                  <a:lnTo>
                    <a:pt x="24105" y="1422"/>
                  </a:lnTo>
                  <a:lnTo>
                    <a:pt x="24071" y="1399"/>
                  </a:lnTo>
                  <a:lnTo>
                    <a:pt x="24014" y="1376"/>
                  </a:lnTo>
                  <a:lnTo>
                    <a:pt x="23923" y="1376"/>
                  </a:lnTo>
                  <a:lnTo>
                    <a:pt x="23877" y="1388"/>
                  </a:lnTo>
                  <a:lnTo>
                    <a:pt x="23843" y="1411"/>
                  </a:lnTo>
                  <a:lnTo>
                    <a:pt x="23809" y="1433"/>
                  </a:lnTo>
                  <a:lnTo>
                    <a:pt x="23786" y="1467"/>
                  </a:lnTo>
                  <a:lnTo>
                    <a:pt x="23764" y="1502"/>
                  </a:lnTo>
                  <a:lnTo>
                    <a:pt x="23752" y="1547"/>
                  </a:lnTo>
                  <a:lnTo>
                    <a:pt x="23741" y="1593"/>
                  </a:lnTo>
                  <a:lnTo>
                    <a:pt x="23752" y="1627"/>
                  </a:lnTo>
                  <a:lnTo>
                    <a:pt x="23764" y="1672"/>
                  </a:lnTo>
                  <a:lnTo>
                    <a:pt x="23775" y="1706"/>
                  </a:lnTo>
                  <a:lnTo>
                    <a:pt x="23798" y="1740"/>
                  </a:lnTo>
                  <a:lnTo>
                    <a:pt x="23832" y="1763"/>
                  </a:lnTo>
                  <a:lnTo>
                    <a:pt x="23866" y="1786"/>
                  </a:lnTo>
                  <a:lnTo>
                    <a:pt x="23900" y="1797"/>
                  </a:lnTo>
                  <a:lnTo>
                    <a:pt x="23946" y="1809"/>
                  </a:lnTo>
                  <a:lnTo>
                    <a:pt x="23946" y="4141"/>
                  </a:lnTo>
                  <a:lnTo>
                    <a:pt x="23900" y="4141"/>
                  </a:lnTo>
                  <a:lnTo>
                    <a:pt x="23866" y="4152"/>
                  </a:lnTo>
                  <a:lnTo>
                    <a:pt x="23832" y="4175"/>
                  </a:lnTo>
                  <a:lnTo>
                    <a:pt x="23809" y="4198"/>
                  </a:lnTo>
                  <a:lnTo>
                    <a:pt x="23786" y="4232"/>
                  </a:lnTo>
                  <a:lnTo>
                    <a:pt x="23764" y="4266"/>
                  </a:lnTo>
                  <a:lnTo>
                    <a:pt x="23752" y="4311"/>
                  </a:lnTo>
                  <a:lnTo>
                    <a:pt x="23752" y="4345"/>
                  </a:lnTo>
                  <a:lnTo>
                    <a:pt x="23752" y="4391"/>
                  </a:lnTo>
                  <a:lnTo>
                    <a:pt x="23764" y="4425"/>
                  </a:lnTo>
                  <a:lnTo>
                    <a:pt x="23786" y="4471"/>
                  </a:lnTo>
                  <a:lnTo>
                    <a:pt x="23809" y="4493"/>
                  </a:lnTo>
                  <a:lnTo>
                    <a:pt x="23843" y="4527"/>
                  </a:lnTo>
                  <a:lnTo>
                    <a:pt x="23877" y="4539"/>
                  </a:lnTo>
                  <a:lnTo>
                    <a:pt x="23923" y="4562"/>
                  </a:lnTo>
                  <a:lnTo>
                    <a:pt x="23968" y="4562"/>
                  </a:lnTo>
                  <a:lnTo>
                    <a:pt x="24014" y="4550"/>
                  </a:lnTo>
                  <a:lnTo>
                    <a:pt x="24071" y="4539"/>
                  </a:lnTo>
                  <a:lnTo>
                    <a:pt x="24116" y="4505"/>
                  </a:lnTo>
                  <a:lnTo>
                    <a:pt x="24139" y="4459"/>
                  </a:lnTo>
                  <a:lnTo>
                    <a:pt x="26107" y="5597"/>
                  </a:lnTo>
                  <a:lnTo>
                    <a:pt x="26096" y="5642"/>
                  </a:lnTo>
                  <a:lnTo>
                    <a:pt x="26096" y="5699"/>
                  </a:lnTo>
                  <a:lnTo>
                    <a:pt x="26096" y="5745"/>
                  </a:lnTo>
                  <a:lnTo>
                    <a:pt x="26107" y="5779"/>
                  </a:lnTo>
                  <a:lnTo>
                    <a:pt x="26130" y="5824"/>
                  </a:lnTo>
                  <a:lnTo>
                    <a:pt x="26153" y="5858"/>
                  </a:lnTo>
                  <a:lnTo>
                    <a:pt x="26187" y="5892"/>
                  </a:lnTo>
                  <a:lnTo>
                    <a:pt x="26232" y="5915"/>
                  </a:lnTo>
                  <a:lnTo>
                    <a:pt x="26266" y="5927"/>
                  </a:lnTo>
                  <a:lnTo>
                    <a:pt x="26312" y="5938"/>
                  </a:lnTo>
                  <a:lnTo>
                    <a:pt x="26312" y="8281"/>
                  </a:lnTo>
                  <a:lnTo>
                    <a:pt x="26255" y="8293"/>
                  </a:lnTo>
                  <a:lnTo>
                    <a:pt x="26209" y="8338"/>
                  </a:lnTo>
                  <a:lnTo>
                    <a:pt x="26175" y="8384"/>
                  </a:lnTo>
                  <a:lnTo>
                    <a:pt x="26164" y="8452"/>
                  </a:lnTo>
                  <a:lnTo>
                    <a:pt x="26164" y="8486"/>
                  </a:lnTo>
                  <a:lnTo>
                    <a:pt x="26175" y="8520"/>
                  </a:lnTo>
                  <a:lnTo>
                    <a:pt x="26209" y="8577"/>
                  </a:lnTo>
                  <a:lnTo>
                    <a:pt x="26266" y="8611"/>
                  </a:lnTo>
                  <a:lnTo>
                    <a:pt x="26300" y="8623"/>
                  </a:lnTo>
                  <a:lnTo>
                    <a:pt x="26380" y="8623"/>
                  </a:lnTo>
                  <a:lnTo>
                    <a:pt x="26414" y="8600"/>
                  </a:lnTo>
                  <a:lnTo>
                    <a:pt x="26448" y="8577"/>
                  </a:lnTo>
                  <a:lnTo>
                    <a:pt x="26482" y="8543"/>
                  </a:lnTo>
                  <a:lnTo>
                    <a:pt x="28519" y="9726"/>
                  </a:lnTo>
                  <a:lnTo>
                    <a:pt x="28507" y="9760"/>
                  </a:lnTo>
                  <a:lnTo>
                    <a:pt x="28507" y="9806"/>
                  </a:lnTo>
                  <a:lnTo>
                    <a:pt x="28507" y="9840"/>
                  </a:lnTo>
                  <a:lnTo>
                    <a:pt x="28519" y="9874"/>
                  </a:lnTo>
                  <a:lnTo>
                    <a:pt x="28553" y="9931"/>
                  </a:lnTo>
                  <a:lnTo>
                    <a:pt x="28621" y="9976"/>
                  </a:lnTo>
                  <a:lnTo>
                    <a:pt x="28655" y="9988"/>
                  </a:lnTo>
                  <a:lnTo>
                    <a:pt x="28689" y="9999"/>
                  </a:lnTo>
                  <a:lnTo>
                    <a:pt x="28689" y="12342"/>
                  </a:lnTo>
                  <a:lnTo>
                    <a:pt x="28644" y="12354"/>
                  </a:lnTo>
                  <a:lnTo>
                    <a:pt x="28610" y="12365"/>
                  </a:lnTo>
                  <a:lnTo>
                    <a:pt x="28575" y="12388"/>
                  </a:lnTo>
                  <a:lnTo>
                    <a:pt x="28541" y="12411"/>
                  </a:lnTo>
                  <a:lnTo>
                    <a:pt x="28519" y="12445"/>
                  </a:lnTo>
                  <a:lnTo>
                    <a:pt x="28496" y="12479"/>
                  </a:lnTo>
                  <a:lnTo>
                    <a:pt x="28484" y="12513"/>
                  </a:lnTo>
                  <a:lnTo>
                    <a:pt x="28484" y="12558"/>
                  </a:lnTo>
                  <a:lnTo>
                    <a:pt x="28484" y="12604"/>
                  </a:lnTo>
                  <a:lnTo>
                    <a:pt x="28507" y="12638"/>
                  </a:lnTo>
                  <a:lnTo>
                    <a:pt x="26482" y="13810"/>
                  </a:lnTo>
                  <a:lnTo>
                    <a:pt x="26448" y="13776"/>
                  </a:lnTo>
                  <a:lnTo>
                    <a:pt x="26414" y="13753"/>
                  </a:lnTo>
                  <a:lnTo>
                    <a:pt x="26380" y="13730"/>
                  </a:lnTo>
                  <a:lnTo>
                    <a:pt x="26289" y="13730"/>
                  </a:lnTo>
                  <a:lnTo>
                    <a:pt x="26255" y="13753"/>
                  </a:lnTo>
                  <a:lnTo>
                    <a:pt x="26221" y="13776"/>
                  </a:lnTo>
                  <a:lnTo>
                    <a:pt x="26187" y="13798"/>
                  </a:lnTo>
                  <a:lnTo>
                    <a:pt x="24162" y="12627"/>
                  </a:lnTo>
                  <a:lnTo>
                    <a:pt x="24173" y="12593"/>
                  </a:lnTo>
                  <a:lnTo>
                    <a:pt x="24173" y="12558"/>
                  </a:lnTo>
                  <a:lnTo>
                    <a:pt x="24173" y="12513"/>
                  </a:lnTo>
                  <a:lnTo>
                    <a:pt x="24162" y="12479"/>
                  </a:lnTo>
                  <a:lnTo>
                    <a:pt x="24116" y="12422"/>
                  </a:lnTo>
                  <a:lnTo>
                    <a:pt x="24059" y="12376"/>
                  </a:lnTo>
                  <a:lnTo>
                    <a:pt x="24025" y="12354"/>
                  </a:lnTo>
                  <a:lnTo>
                    <a:pt x="23991" y="12354"/>
                  </a:lnTo>
                  <a:lnTo>
                    <a:pt x="23991" y="10010"/>
                  </a:lnTo>
                  <a:lnTo>
                    <a:pt x="24025" y="9999"/>
                  </a:lnTo>
                  <a:lnTo>
                    <a:pt x="24059" y="9988"/>
                  </a:lnTo>
                  <a:lnTo>
                    <a:pt x="24128" y="9942"/>
                  </a:lnTo>
                  <a:lnTo>
                    <a:pt x="24162" y="9874"/>
                  </a:lnTo>
                  <a:lnTo>
                    <a:pt x="24173" y="9840"/>
                  </a:lnTo>
                  <a:lnTo>
                    <a:pt x="24173" y="9806"/>
                  </a:lnTo>
                  <a:lnTo>
                    <a:pt x="24173" y="9760"/>
                  </a:lnTo>
                  <a:lnTo>
                    <a:pt x="24162" y="9715"/>
                  </a:lnTo>
                  <a:lnTo>
                    <a:pt x="24139" y="9680"/>
                  </a:lnTo>
                  <a:lnTo>
                    <a:pt x="24116" y="9646"/>
                  </a:lnTo>
                  <a:lnTo>
                    <a:pt x="24082" y="9624"/>
                  </a:lnTo>
                  <a:lnTo>
                    <a:pt x="24048" y="9601"/>
                  </a:lnTo>
                  <a:lnTo>
                    <a:pt x="24003" y="9589"/>
                  </a:lnTo>
                  <a:lnTo>
                    <a:pt x="23912" y="9589"/>
                  </a:lnTo>
                  <a:lnTo>
                    <a:pt x="23866" y="9612"/>
                  </a:lnTo>
                  <a:lnTo>
                    <a:pt x="23821" y="9646"/>
                  </a:lnTo>
                  <a:lnTo>
                    <a:pt x="23786" y="9680"/>
                  </a:lnTo>
                  <a:lnTo>
                    <a:pt x="21773" y="8509"/>
                  </a:lnTo>
                  <a:lnTo>
                    <a:pt x="21784" y="8452"/>
                  </a:lnTo>
                  <a:lnTo>
                    <a:pt x="21773" y="8384"/>
                  </a:lnTo>
                  <a:lnTo>
                    <a:pt x="21739" y="8327"/>
                  </a:lnTo>
                  <a:lnTo>
                    <a:pt x="21682" y="8281"/>
                  </a:lnTo>
                  <a:lnTo>
                    <a:pt x="21625" y="8259"/>
                  </a:lnTo>
                  <a:lnTo>
                    <a:pt x="21625" y="5927"/>
                  </a:lnTo>
                  <a:lnTo>
                    <a:pt x="21659" y="5915"/>
                  </a:lnTo>
                  <a:lnTo>
                    <a:pt x="21705" y="5892"/>
                  </a:lnTo>
                  <a:lnTo>
                    <a:pt x="21739" y="5870"/>
                  </a:lnTo>
                  <a:lnTo>
                    <a:pt x="21762" y="5847"/>
                  </a:lnTo>
                  <a:lnTo>
                    <a:pt x="21784" y="5813"/>
                  </a:lnTo>
                  <a:lnTo>
                    <a:pt x="21807" y="5779"/>
                  </a:lnTo>
                  <a:lnTo>
                    <a:pt x="21818" y="5733"/>
                  </a:lnTo>
                  <a:lnTo>
                    <a:pt x="21818" y="5699"/>
                  </a:lnTo>
                  <a:lnTo>
                    <a:pt x="21818" y="5642"/>
                  </a:lnTo>
                  <a:lnTo>
                    <a:pt x="21807" y="5608"/>
                  </a:lnTo>
                  <a:lnTo>
                    <a:pt x="21784" y="5563"/>
                  </a:lnTo>
                  <a:lnTo>
                    <a:pt x="21762" y="5528"/>
                  </a:lnTo>
                  <a:lnTo>
                    <a:pt x="21727" y="5506"/>
                  </a:lnTo>
                  <a:lnTo>
                    <a:pt x="21682" y="5483"/>
                  </a:lnTo>
                  <a:lnTo>
                    <a:pt x="21636" y="5472"/>
                  </a:lnTo>
                  <a:lnTo>
                    <a:pt x="21591" y="5460"/>
                  </a:lnTo>
                  <a:lnTo>
                    <a:pt x="21534" y="5472"/>
                  </a:lnTo>
                  <a:lnTo>
                    <a:pt x="21489" y="5494"/>
                  </a:lnTo>
                  <a:lnTo>
                    <a:pt x="21443" y="5528"/>
                  </a:lnTo>
                  <a:lnTo>
                    <a:pt x="21409" y="5563"/>
                  </a:lnTo>
                  <a:lnTo>
                    <a:pt x="19418" y="4414"/>
                  </a:lnTo>
                  <a:lnTo>
                    <a:pt x="19430" y="4345"/>
                  </a:lnTo>
                  <a:lnTo>
                    <a:pt x="19418" y="4311"/>
                  </a:lnTo>
                  <a:lnTo>
                    <a:pt x="19418" y="4277"/>
                  </a:lnTo>
                  <a:lnTo>
                    <a:pt x="19373" y="4209"/>
                  </a:lnTo>
                  <a:lnTo>
                    <a:pt x="19316" y="4175"/>
                  </a:lnTo>
                  <a:lnTo>
                    <a:pt x="19248" y="4152"/>
                  </a:lnTo>
                  <a:lnTo>
                    <a:pt x="19248" y="1763"/>
                  </a:lnTo>
                  <a:lnTo>
                    <a:pt x="19316" y="1740"/>
                  </a:lnTo>
                  <a:lnTo>
                    <a:pt x="19361" y="1706"/>
                  </a:lnTo>
                  <a:lnTo>
                    <a:pt x="19396" y="1649"/>
                  </a:lnTo>
                  <a:lnTo>
                    <a:pt x="19407" y="1593"/>
                  </a:lnTo>
                  <a:lnTo>
                    <a:pt x="19396" y="1558"/>
                  </a:lnTo>
                  <a:lnTo>
                    <a:pt x="19384" y="1524"/>
                  </a:lnTo>
                  <a:lnTo>
                    <a:pt x="19350" y="1467"/>
                  </a:lnTo>
                  <a:lnTo>
                    <a:pt x="19293" y="1422"/>
                  </a:lnTo>
                  <a:lnTo>
                    <a:pt x="19259" y="1411"/>
                  </a:lnTo>
                  <a:lnTo>
                    <a:pt x="19179" y="1411"/>
                  </a:lnTo>
                  <a:lnTo>
                    <a:pt x="19145" y="1433"/>
                  </a:lnTo>
                  <a:lnTo>
                    <a:pt x="19111" y="1456"/>
                  </a:lnTo>
                  <a:lnTo>
                    <a:pt x="19077" y="1479"/>
                  </a:lnTo>
                  <a:lnTo>
                    <a:pt x="17075" y="330"/>
                  </a:lnTo>
                  <a:lnTo>
                    <a:pt x="17086" y="284"/>
                  </a:lnTo>
                  <a:lnTo>
                    <a:pt x="17086" y="239"/>
                  </a:lnTo>
                  <a:lnTo>
                    <a:pt x="17086" y="193"/>
                  </a:lnTo>
                  <a:lnTo>
                    <a:pt x="17075" y="148"/>
                  </a:lnTo>
                  <a:lnTo>
                    <a:pt x="17052" y="102"/>
                  </a:lnTo>
                  <a:lnTo>
                    <a:pt x="17018" y="68"/>
                  </a:lnTo>
                  <a:lnTo>
                    <a:pt x="16984" y="46"/>
                  </a:lnTo>
                  <a:lnTo>
                    <a:pt x="16950" y="23"/>
                  </a:lnTo>
                  <a:lnTo>
                    <a:pt x="16904" y="11"/>
                  </a:lnTo>
                  <a:lnTo>
                    <a:pt x="1685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3682571" y="0"/>
              <a:ext cx="1289577" cy="1388277"/>
            </a:xfrm>
            <a:custGeom>
              <a:avLst/>
              <a:gdLst/>
              <a:ahLst/>
              <a:cxnLst/>
              <a:rect l="l" t="t" r="r" b="b"/>
              <a:pathLst>
                <a:path w="12321" h="13264" extrusionOk="0">
                  <a:moveTo>
                    <a:pt x="2777" y="3549"/>
                  </a:moveTo>
                  <a:lnTo>
                    <a:pt x="4824" y="4732"/>
                  </a:lnTo>
                  <a:lnTo>
                    <a:pt x="4813" y="4755"/>
                  </a:lnTo>
                  <a:lnTo>
                    <a:pt x="4813" y="4789"/>
                  </a:lnTo>
                  <a:lnTo>
                    <a:pt x="4824" y="4857"/>
                  </a:lnTo>
                  <a:lnTo>
                    <a:pt x="4858" y="4903"/>
                  </a:lnTo>
                  <a:lnTo>
                    <a:pt x="4904" y="4937"/>
                  </a:lnTo>
                  <a:lnTo>
                    <a:pt x="4961" y="4960"/>
                  </a:lnTo>
                  <a:lnTo>
                    <a:pt x="4961" y="7280"/>
                  </a:lnTo>
                  <a:lnTo>
                    <a:pt x="4915" y="7292"/>
                  </a:lnTo>
                  <a:lnTo>
                    <a:pt x="4870" y="7303"/>
                  </a:lnTo>
                  <a:lnTo>
                    <a:pt x="4824" y="7326"/>
                  </a:lnTo>
                  <a:lnTo>
                    <a:pt x="4790" y="7360"/>
                  </a:lnTo>
                  <a:lnTo>
                    <a:pt x="4756" y="7405"/>
                  </a:lnTo>
                  <a:lnTo>
                    <a:pt x="4733" y="7451"/>
                  </a:lnTo>
                  <a:lnTo>
                    <a:pt x="4710" y="7496"/>
                  </a:lnTo>
                  <a:lnTo>
                    <a:pt x="4710" y="7553"/>
                  </a:lnTo>
                  <a:lnTo>
                    <a:pt x="4710" y="7599"/>
                  </a:lnTo>
                  <a:lnTo>
                    <a:pt x="4733" y="7656"/>
                  </a:lnTo>
                  <a:lnTo>
                    <a:pt x="2811" y="8759"/>
                  </a:lnTo>
                  <a:lnTo>
                    <a:pt x="2777" y="8714"/>
                  </a:lnTo>
                  <a:lnTo>
                    <a:pt x="2731" y="8679"/>
                  </a:lnTo>
                  <a:lnTo>
                    <a:pt x="2674" y="8668"/>
                  </a:lnTo>
                  <a:lnTo>
                    <a:pt x="2606" y="8657"/>
                  </a:lnTo>
                  <a:lnTo>
                    <a:pt x="2549" y="8668"/>
                  </a:lnTo>
                  <a:lnTo>
                    <a:pt x="2504" y="8679"/>
                  </a:lnTo>
                  <a:lnTo>
                    <a:pt x="2447" y="8714"/>
                  </a:lnTo>
                  <a:lnTo>
                    <a:pt x="2413" y="8759"/>
                  </a:lnTo>
                  <a:lnTo>
                    <a:pt x="467" y="7633"/>
                  </a:lnTo>
                  <a:lnTo>
                    <a:pt x="479" y="7587"/>
                  </a:lnTo>
                  <a:lnTo>
                    <a:pt x="479" y="7553"/>
                  </a:lnTo>
                  <a:lnTo>
                    <a:pt x="479" y="7508"/>
                  </a:lnTo>
                  <a:lnTo>
                    <a:pt x="467" y="7462"/>
                  </a:lnTo>
                  <a:lnTo>
                    <a:pt x="445" y="7428"/>
                  </a:lnTo>
                  <a:lnTo>
                    <a:pt x="422" y="7394"/>
                  </a:lnTo>
                  <a:lnTo>
                    <a:pt x="388" y="7360"/>
                  </a:lnTo>
                  <a:lnTo>
                    <a:pt x="354" y="7337"/>
                  </a:lnTo>
                  <a:lnTo>
                    <a:pt x="308" y="7326"/>
                  </a:lnTo>
                  <a:lnTo>
                    <a:pt x="274" y="7314"/>
                  </a:lnTo>
                  <a:lnTo>
                    <a:pt x="274" y="4994"/>
                  </a:lnTo>
                  <a:lnTo>
                    <a:pt x="342" y="4971"/>
                  </a:lnTo>
                  <a:lnTo>
                    <a:pt x="388" y="4926"/>
                  </a:lnTo>
                  <a:lnTo>
                    <a:pt x="422" y="4869"/>
                  </a:lnTo>
                  <a:lnTo>
                    <a:pt x="445" y="4789"/>
                  </a:lnTo>
                  <a:lnTo>
                    <a:pt x="433" y="4755"/>
                  </a:lnTo>
                  <a:lnTo>
                    <a:pt x="422" y="4721"/>
                  </a:lnTo>
                  <a:lnTo>
                    <a:pt x="2447" y="3549"/>
                  </a:lnTo>
                  <a:lnTo>
                    <a:pt x="2481" y="3583"/>
                  </a:lnTo>
                  <a:lnTo>
                    <a:pt x="2515" y="3617"/>
                  </a:lnTo>
                  <a:lnTo>
                    <a:pt x="2560" y="3640"/>
                  </a:lnTo>
                  <a:lnTo>
                    <a:pt x="2663" y="3640"/>
                  </a:lnTo>
                  <a:lnTo>
                    <a:pt x="2708" y="3617"/>
                  </a:lnTo>
                  <a:lnTo>
                    <a:pt x="2754" y="3583"/>
                  </a:lnTo>
                  <a:lnTo>
                    <a:pt x="2777" y="3549"/>
                  </a:lnTo>
                  <a:close/>
                  <a:moveTo>
                    <a:pt x="7543" y="3560"/>
                  </a:moveTo>
                  <a:lnTo>
                    <a:pt x="9511" y="4698"/>
                  </a:lnTo>
                  <a:lnTo>
                    <a:pt x="9488" y="4744"/>
                  </a:lnTo>
                  <a:lnTo>
                    <a:pt x="9488" y="4789"/>
                  </a:lnTo>
                  <a:lnTo>
                    <a:pt x="9488" y="4835"/>
                  </a:lnTo>
                  <a:lnTo>
                    <a:pt x="9499" y="4880"/>
                  </a:lnTo>
                  <a:lnTo>
                    <a:pt x="9522" y="4914"/>
                  </a:lnTo>
                  <a:lnTo>
                    <a:pt x="9545" y="4948"/>
                  </a:lnTo>
                  <a:lnTo>
                    <a:pt x="9579" y="4982"/>
                  </a:lnTo>
                  <a:lnTo>
                    <a:pt x="9625" y="5005"/>
                  </a:lnTo>
                  <a:lnTo>
                    <a:pt x="9659" y="5017"/>
                  </a:lnTo>
                  <a:lnTo>
                    <a:pt x="9704" y="5028"/>
                  </a:lnTo>
                  <a:lnTo>
                    <a:pt x="9704" y="7303"/>
                  </a:lnTo>
                  <a:lnTo>
                    <a:pt x="9659" y="7303"/>
                  </a:lnTo>
                  <a:lnTo>
                    <a:pt x="9613" y="7326"/>
                  </a:lnTo>
                  <a:lnTo>
                    <a:pt x="9579" y="7348"/>
                  </a:lnTo>
                  <a:lnTo>
                    <a:pt x="9534" y="7383"/>
                  </a:lnTo>
                  <a:lnTo>
                    <a:pt x="9511" y="7417"/>
                  </a:lnTo>
                  <a:lnTo>
                    <a:pt x="9488" y="7451"/>
                  </a:lnTo>
                  <a:lnTo>
                    <a:pt x="9477" y="7496"/>
                  </a:lnTo>
                  <a:lnTo>
                    <a:pt x="9465" y="7553"/>
                  </a:lnTo>
                  <a:lnTo>
                    <a:pt x="9477" y="7599"/>
                  </a:lnTo>
                  <a:lnTo>
                    <a:pt x="9488" y="7644"/>
                  </a:lnTo>
                  <a:lnTo>
                    <a:pt x="7543" y="8770"/>
                  </a:lnTo>
                  <a:lnTo>
                    <a:pt x="7497" y="8725"/>
                  </a:lnTo>
                  <a:lnTo>
                    <a:pt x="7463" y="8702"/>
                  </a:lnTo>
                  <a:lnTo>
                    <a:pt x="7406" y="8679"/>
                  </a:lnTo>
                  <a:lnTo>
                    <a:pt x="7349" y="8668"/>
                  </a:lnTo>
                  <a:lnTo>
                    <a:pt x="7293" y="8679"/>
                  </a:lnTo>
                  <a:lnTo>
                    <a:pt x="7247" y="8702"/>
                  </a:lnTo>
                  <a:lnTo>
                    <a:pt x="7202" y="8725"/>
                  </a:lnTo>
                  <a:lnTo>
                    <a:pt x="7167" y="8759"/>
                  </a:lnTo>
                  <a:lnTo>
                    <a:pt x="5234" y="7644"/>
                  </a:lnTo>
                  <a:lnTo>
                    <a:pt x="5245" y="7599"/>
                  </a:lnTo>
                  <a:lnTo>
                    <a:pt x="5245" y="7553"/>
                  </a:lnTo>
                  <a:lnTo>
                    <a:pt x="5245" y="7496"/>
                  </a:lnTo>
                  <a:lnTo>
                    <a:pt x="5234" y="7451"/>
                  </a:lnTo>
                  <a:lnTo>
                    <a:pt x="5211" y="7405"/>
                  </a:lnTo>
                  <a:lnTo>
                    <a:pt x="5177" y="7371"/>
                  </a:lnTo>
                  <a:lnTo>
                    <a:pt x="5143" y="7337"/>
                  </a:lnTo>
                  <a:lnTo>
                    <a:pt x="5109" y="7314"/>
                  </a:lnTo>
                  <a:lnTo>
                    <a:pt x="5063" y="7292"/>
                  </a:lnTo>
                  <a:lnTo>
                    <a:pt x="5006" y="7280"/>
                  </a:lnTo>
                  <a:lnTo>
                    <a:pt x="5006" y="4960"/>
                  </a:lnTo>
                  <a:lnTo>
                    <a:pt x="5063" y="4937"/>
                  </a:lnTo>
                  <a:lnTo>
                    <a:pt x="5109" y="4903"/>
                  </a:lnTo>
                  <a:lnTo>
                    <a:pt x="5143" y="4846"/>
                  </a:lnTo>
                  <a:lnTo>
                    <a:pt x="5143" y="4789"/>
                  </a:lnTo>
                  <a:lnTo>
                    <a:pt x="5143" y="4732"/>
                  </a:lnTo>
                  <a:lnTo>
                    <a:pt x="7167" y="3560"/>
                  </a:lnTo>
                  <a:lnTo>
                    <a:pt x="7202" y="3606"/>
                  </a:lnTo>
                  <a:lnTo>
                    <a:pt x="7247" y="3640"/>
                  </a:lnTo>
                  <a:lnTo>
                    <a:pt x="7293" y="3663"/>
                  </a:lnTo>
                  <a:lnTo>
                    <a:pt x="7349" y="3674"/>
                  </a:lnTo>
                  <a:lnTo>
                    <a:pt x="7406" y="3663"/>
                  </a:lnTo>
                  <a:lnTo>
                    <a:pt x="7463" y="3640"/>
                  </a:lnTo>
                  <a:lnTo>
                    <a:pt x="7509" y="3606"/>
                  </a:lnTo>
                  <a:lnTo>
                    <a:pt x="7543" y="3560"/>
                  </a:lnTo>
                  <a:close/>
                  <a:moveTo>
                    <a:pt x="9932" y="7678"/>
                  </a:moveTo>
                  <a:lnTo>
                    <a:pt x="11911" y="8816"/>
                  </a:lnTo>
                  <a:lnTo>
                    <a:pt x="11888" y="8850"/>
                  </a:lnTo>
                  <a:lnTo>
                    <a:pt x="11888" y="8896"/>
                  </a:lnTo>
                  <a:lnTo>
                    <a:pt x="11888" y="8941"/>
                  </a:lnTo>
                  <a:lnTo>
                    <a:pt x="11900" y="8975"/>
                  </a:lnTo>
                  <a:lnTo>
                    <a:pt x="11922" y="9009"/>
                  </a:lnTo>
                  <a:lnTo>
                    <a:pt x="11945" y="9032"/>
                  </a:lnTo>
                  <a:lnTo>
                    <a:pt x="11968" y="9066"/>
                  </a:lnTo>
                  <a:lnTo>
                    <a:pt x="12002" y="9078"/>
                  </a:lnTo>
                  <a:lnTo>
                    <a:pt x="12036" y="9089"/>
                  </a:lnTo>
                  <a:lnTo>
                    <a:pt x="12082" y="9100"/>
                  </a:lnTo>
                  <a:lnTo>
                    <a:pt x="12082" y="11421"/>
                  </a:lnTo>
                  <a:lnTo>
                    <a:pt x="12036" y="11432"/>
                  </a:lnTo>
                  <a:lnTo>
                    <a:pt x="11991" y="11444"/>
                  </a:lnTo>
                  <a:lnTo>
                    <a:pt x="11957" y="11466"/>
                  </a:lnTo>
                  <a:lnTo>
                    <a:pt x="11922" y="11501"/>
                  </a:lnTo>
                  <a:lnTo>
                    <a:pt x="11888" y="11535"/>
                  </a:lnTo>
                  <a:lnTo>
                    <a:pt x="11877" y="11569"/>
                  </a:lnTo>
                  <a:lnTo>
                    <a:pt x="11866" y="11614"/>
                  </a:lnTo>
                  <a:lnTo>
                    <a:pt x="11854" y="11660"/>
                  </a:lnTo>
                  <a:lnTo>
                    <a:pt x="11866" y="11705"/>
                  </a:lnTo>
                  <a:lnTo>
                    <a:pt x="11877" y="11739"/>
                  </a:lnTo>
                  <a:lnTo>
                    <a:pt x="9943" y="12854"/>
                  </a:lnTo>
                  <a:lnTo>
                    <a:pt x="9898" y="12809"/>
                  </a:lnTo>
                  <a:lnTo>
                    <a:pt x="9841" y="12775"/>
                  </a:lnTo>
                  <a:lnTo>
                    <a:pt x="9784" y="12752"/>
                  </a:lnTo>
                  <a:lnTo>
                    <a:pt x="9716" y="12740"/>
                  </a:lnTo>
                  <a:lnTo>
                    <a:pt x="9659" y="12752"/>
                  </a:lnTo>
                  <a:lnTo>
                    <a:pt x="9602" y="12775"/>
                  </a:lnTo>
                  <a:lnTo>
                    <a:pt x="9545" y="12809"/>
                  </a:lnTo>
                  <a:lnTo>
                    <a:pt x="9511" y="12854"/>
                  </a:lnTo>
                  <a:lnTo>
                    <a:pt x="7600" y="11751"/>
                  </a:lnTo>
                  <a:lnTo>
                    <a:pt x="7611" y="11705"/>
                  </a:lnTo>
                  <a:lnTo>
                    <a:pt x="7611" y="11660"/>
                  </a:lnTo>
                  <a:lnTo>
                    <a:pt x="7611" y="11603"/>
                  </a:lnTo>
                  <a:lnTo>
                    <a:pt x="7588" y="11557"/>
                  </a:lnTo>
                  <a:lnTo>
                    <a:pt x="7577" y="11523"/>
                  </a:lnTo>
                  <a:lnTo>
                    <a:pt x="7543" y="11478"/>
                  </a:lnTo>
                  <a:lnTo>
                    <a:pt x="7509" y="11455"/>
                  </a:lnTo>
                  <a:lnTo>
                    <a:pt x="7475" y="11421"/>
                  </a:lnTo>
                  <a:lnTo>
                    <a:pt x="7429" y="11410"/>
                  </a:lnTo>
                  <a:lnTo>
                    <a:pt x="7384" y="11398"/>
                  </a:lnTo>
                  <a:lnTo>
                    <a:pt x="7384" y="9123"/>
                  </a:lnTo>
                  <a:lnTo>
                    <a:pt x="7418" y="9112"/>
                  </a:lnTo>
                  <a:lnTo>
                    <a:pt x="7463" y="9100"/>
                  </a:lnTo>
                  <a:lnTo>
                    <a:pt x="7497" y="9078"/>
                  </a:lnTo>
                  <a:lnTo>
                    <a:pt x="7520" y="9043"/>
                  </a:lnTo>
                  <a:lnTo>
                    <a:pt x="7543" y="9021"/>
                  </a:lnTo>
                  <a:lnTo>
                    <a:pt x="7566" y="8975"/>
                  </a:lnTo>
                  <a:lnTo>
                    <a:pt x="7577" y="8941"/>
                  </a:lnTo>
                  <a:lnTo>
                    <a:pt x="7577" y="8896"/>
                  </a:lnTo>
                  <a:lnTo>
                    <a:pt x="7577" y="8850"/>
                  </a:lnTo>
                  <a:lnTo>
                    <a:pt x="7554" y="8816"/>
                  </a:lnTo>
                  <a:lnTo>
                    <a:pt x="9511" y="7690"/>
                  </a:lnTo>
                  <a:lnTo>
                    <a:pt x="9545" y="7735"/>
                  </a:lnTo>
                  <a:lnTo>
                    <a:pt x="9602" y="7769"/>
                  </a:lnTo>
                  <a:lnTo>
                    <a:pt x="9659" y="7792"/>
                  </a:lnTo>
                  <a:lnTo>
                    <a:pt x="9716" y="7804"/>
                  </a:lnTo>
                  <a:lnTo>
                    <a:pt x="9784" y="7792"/>
                  </a:lnTo>
                  <a:lnTo>
                    <a:pt x="9841" y="7769"/>
                  </a:lnTo>
                  <a:lnTo>
                    <a:pt x="9898" y="7724"/>
                  </a:lnTo>
                  <a:lnTo>
                    <a:pt x="9932" y="7678"/>
                  </a:lnTo>
                  <a:close/>
                  <a:moveTo>
                    <a:pt x="1377" y="0"/>
                  </a:moveTo>
                  <a:lnTo>
                    <a:pt x="2401" y="592"/>
                  </a:lnTo>
                  <a:lnTo>
                    <a:pt x="2390" y="637"/>
                  </a:lnTo>
                  <a:lnTo>
                    <a:pt x="2390" y="683"/>
                  </a:lnTo>
                  <a:lnTo>
                    <a:pt x="2390" y="728"/>
                  </a:lnTo>
                  <a:lnTo>
                    <a:pt x="2401" y="774"/>
                  </a:lnTo>
                  <a:lnTo>
                    <a:pt x="2424" y="808"/>
                  </a:lnTo>
                  <a:lnTo>
                    <a:pt x="2447" y="842"/>
                  </a:lnTo>
                  <a:lnTo>
                    <a:pt x="2481" y="865"/>
                  </a:lnTo>
                  <a:lnTo>
                    <a:pt x="2515" y="887"/>
                  </a:lnTo>
                  <a:lnTo>
                    <a:pt x="2549" y="910"/>
                  </a:lnTo>
                  <a:lnTo>
                    <a:pt x="2595" y="910"/>
                  </a:lnTo>
                  <a:lnTo>
                    <a:pt x="2595" y="3253"/>
                  </a:lnTo>
                  <a:lnTo>
                    <a:pt x="2560" y="3253"/>
                  </a:lnTo>
                  <a:lnTo>
                    <a:pt x="2526" y="3265"/>
                  </a:lnTo>
                  <a:lnTo>
                    <a:pt x="2469" y="3310"/>
                  </a:lnTo>
                  <a:lnTo>
                    <a:pt x="2424" y="3367"/>
                  </a:lnTo>
                  <a:lnTo>
                    <a:pt x="2413" y="3413"/>
                  </a:lnTo>
                  <a:lnTo>
                    <a:pt x="2413" y="3447"/>
                  </a:lnTo>
                  <a:lnTo>
                    <a:pt x="2424" y="3515"/>
                  </a:lnTo>
                  <a:lnTo>
                    <a:pt x="399" y="4675"/>
                  </a:lnTo>
                  <a:lnTo>
                    <a:pt x="376" y="4641"/>
                  </a:lnTo>
                  <a:lnTo>
                    <a:pt x="331" y="4618"/>
                  </a:lnTo>
                  <a:lnTo>
                    <a:pt x="285" y="4596"/>
                  </a:lnTo>
                  <a:lnTo>
                    <a:pt x="194" y="4596"/>
                  </a:lnTo>
                  <a:lnTo>
                    <a:pt x="160" y="4607"/>
                  </a:lnTo>
                  <a:lnTo>
                    <a:pt x="126" y="4630"/>
                  </a:lnTo>
                  <a:lnTo>
                    <a:pt x="103" y="4653"/>
                  </a:lnTo>
                  <a:lnTo>
                    <a:pt x="69" y="4675"/>
                  </a:lnTo>
                  <a:lnTo>
                    <a:pt x="58" y="4709"/>
                  </a:lnTo>
                  <a:lnTo>
                    <a:pt x="46" y="4755"/>
                  </a:lnTo>
                  <a:lnTo>
                    <a:pt x="35" y="4789"/>
                  </a:lnTo>
                  <a:lnTo>
                    <a:pt x="46" y="4835"/>
                  </a:lnTo>
                  <a:lnTo>
                    <a:pt x="58" y="4869"/>
                  </a:lnTo>
                  <a:lnTo>
                    <a:pt x="92" y="4926"/>
                  </a:lnTo>
                  <a:lnTo>
                    <a:pt x="149" y="4971"/>
                  </a:lnTo>
                  <a:lnTo>
                    <a:pt x="183" y="4982"/>
                  </a:lnTo>
                  <a:lnTo>
                    <a:pt x="228" y="4994"/>
                  </a:lnTo>
                  <a:lnTo>
                    <a:pt x="228" y="7314"/>
                  </a:lnTo>
                  <a:lnTo>
                    <a:pt x="183" y="7314"/>
                  </a:lnTo>
                  <a:lnTo>
                    <a:pt x="137" y="7337"/>
                  </a:lnTo>
                  <a:lnTo>
                    <a:pt x="103" y="7360"/>
                  </a:lnTo>
                  <a:lnTo>
                    <a:pt x="69" y="7383"/>
                  </a:lnTo>
                  <a:lnTo>
                    <a:pt x="35" y="7417"/>
                  </a:lnTo>
                  <a:lnTo>
                    <a:pt x="24" y="7462"/>
                  </a:lnTo>
                  <a:lnTo>
                    <a:pt x="1" y="7508"/>
                  </a:lnTo>
                  <a:lnTo>
                    <a:pt x="1" y="7553"/>
                  </a:lnTo>
                  <a:lnTo>
                    <a:pt x="1" y="7599"/>
                  </a:lnTo>
                  <a:lnTo>
                    <a:pt x="24" y="7644"/>
                  </a:lnTo>
                  <a:lnTo>
                    <a:pt x="46" y="7678"/>
                  </a:lnTo>
                  <a:lnTo>
                    <a:pt x="69" y="7724"/>
                  </a:lnTo>
                  <a:lnTo>
                    <a:pt x="103" y="7747"/>
                  </a:lnTo>
                  <a:lnTo>
                    <a:pt x="149" y="7769"/>
                  </a:lnTo>
                  <a:lnTo>
                    <a:pt x="194" y="7781"/>
                  </a:lnTo>
                  <a:lnTo>
                    <a:pt x="240" y="7792"/>
                  </a:lnTo>
                  <a:lnTo>
                    <a:pt x="308" y="7781"/>
                  </a:lnTo>
                  <a:lnTo>
                    <a:pt x="365" y="7758"/>
                  </a:lnTo>
                  <a:lnTo>
                    <a:pt x="410" y="7724"/>
                  </a:lnTo>
                  <a:lnTo>
                    <a:pt x="445" y="7667"/>
                  </a:lnTo>
                  <a:lnTo>
                    <a:pt x="2390" y="8793"/>
                  </a:lnTo>
                  <a:lnTo>
                    <a:pt x="2378" y="8850"/>
                  </a:lnTo>
                  <a:lnTo>
                    <a:pt x="2367" y="8896"/>
                  </a:lnTo>
                  <a:lnTo>
                    <a:pt x="2367" y="8952"/>
                  </a:lnTo>
                  <a:lnTo>
                    <a:pt x="2390" y="8998"/>
                  </a:lnTo>
                  <a:lnTo>
                    <a:pt x="2413" y="9032"/>
                  </a:lnTo>
                  <a:lnTo>
                    <a:pt x="2435" y="9066"/>
                  </a:lnTo>
                  <a:lnTo>
                    <a:pt x="2469" y="9100"/>
                  </a:lnTo>
                  <a:lnTo>
                    <a:pt x="2515" y="9123"/>
                  </a:lnTo>
                  <a:lnTo>
                    <a:pt x="2560" y="9134"/>
                  </a:lnTo>
                  <a:lnTo>
                    <a:pt x="2606" y="9146"/>
                  </a:lnTo>
                  <a:lnTo>
                    <a:pt x="2663" y="9134"/>
                  </a:lnTo>
                  <a:lnTo>
                    <a:pt x="2708" y="9123"/>
                  </a:lnTo>
                  <a:lnTo>
                    <a:pt x="2742" y="9100"/>
                  </a:lnTo>
                  <a:lnTo>
                    <a:pt x="2788" y="9066"/>
                  </a:lnTo>
                  <a:lnTo>
                    <a:pt x="2811" y="9032"/>
                  </a:lnTo>
                  <a:lnTo>
                    <a:pt x="2833" y="8998"/>
                  </a:lnTo>
                  <a:lnTo>
                    <a:pt x="2845" y="8952"/>
                  </a:lnTo>
                  <a:lnTo>
                    <a:pt x="2856" y="8896"/>
                  </a:lnTo>
                  <a:lnTo>
                    <a:pt x="2845" y="8850"/>
                  </a:lnTo>
                  <a:lnTo>
                    <a:pt x="2833" y="8805"/>
                  </a:lnTo>
                  <a:lnTo>
                    <a:pt x="4756" y="7690"/>
                  </a:lnTo>
                  <a:lnTo>
                    <a:pt x="4790" y="7747"/>
                  </a:lnTo>
                  <a:lnTo>
                    <a:pt x="4847" y="7781"/>
                  </a:lnTo>
                  <a:lnTo>
                    <a:pt x="4915" y="7815"/>
                  </a:lnTo>
                  <a:lnTo>
                    <a:pt x="5052" y="7815"/>
                  </a:lnTo>
                  <a:lnTo>
                    <a:pt x="5120" y="7781"/>
                  </a:lnTo>
                  <a:lnTo>
                    <a:pt x="5165" y="7747"/>
                  </a:lnTo>
                  <a:lnTo>
                    <a:pt x="5211" y="7690"/>
                  </a:lnTo>
                  <a:lnTo>
                    <a:pt x="7145" y="8805"/>
                  </a:lnTo>
                  <a:lnTo>
                    <a:pt x="7133" y="8850"/>
                  </a:lnTo>
                  <a:lnTo>
                    <a:pt x="7122" y="8896"/>
                  </a:lnTo>
                  <a:lnTo>
                    <a:pt x="7122" y="8941"/>
                  </a:lnTo>
                  <a:lnTo>
                    <a:pt x="7145" y="8987"/>
                  </a:lnTo>
                  <a:lnTo>
                    <a:pt x="7156" y="9021"/>
                  </a:lnTo>
                  <a:lnTo>
                    <a:pt x="7190" y="9055"/>
                  </a:lnTo>
                  <a:lnTo>
                    <a:pt x="7213" y="9078"/>
                  </a:lnTo>
                  <a:lnTo>
                    <a:pt x="7247" y="9100"/>
                  </a:lnTo>
                  <a:lnTo>
                    <a:pt x="7293" y="9112"/>
                  </a:lnTo>
                  <a:lnTo>
                    <a:pt x="7338" y="9123"/>
                  </a:lnTo>
                  <a:lnTo>
                    <a:pt x="7338" y="11398"/>
                  </a:lnTo>
                  <a:lnTo>
                    <a:pt x="7281" y="11398"/>
                  </a:lnTo>
                  <a:lnTo>
                    <a:pt x="7236" y="11421"/>
                  </a:lnTo>
                  <a:lnTo>
                    <a:pt x="7202" y="11444"/>
                  </a:lnTo>
                  <a:lnTo>
                    <a:pt x="7156" y="11478"/>
                  </a:lnTo>
                  <a:lnTo>
                    <a:pt x="7133" y="11512"/>
                  </a:lnTo>
                  <a:lnTo>
                    <a:pt x="7111" y="11557"/>
                  </a:lnTo>
                  <a:lnTo>
                    <a:pt x="7099" y="11603"/>
                  </a:lnTo>
                  <a:lnTo>
                    <a:pt x="7088" y="11660"/>
                  </a:lnTo>
                  <a:lnTo>
                    <a:pt x="7099" y="11705"/>
                  </a:lnTo>
                  <a:lnTo>
                    <a:pt x="7111" y="11762"/>
                  </a:lnTo>
                  <a:lnTo>
                    <a:pt x="7133" y="11808"/>
                  </a:lnTo>
                  <a:lnTo>
                    <a:pt x="7167" y="11842"/>
                  </a:lnTo>
                  <a:lnTo>
                    <a:pt x="7202" y="11876"/>
                  </a:lnTo>
                  <a:lnTo>
                    <a:pt x="7247" y="11899"/>
                  </a:lnTo>
                  <a:lnTo>
                    <a:pt x="7293" y="11910"/>
                  </a:lnTo>
                  <a:lnTo>
                    <a:pt x="7349" y="11921"/>
                  </a:lnTo>
                  <a:lnTo>
                    <a:pt x="7418" y="11910"/>
                  </a:lnTo>
                  <a:lnTo>
                    <a:pt x="7486" y="11887"/>
                  </a:lnTo>
                  <a:lnTo>
                    <a:pt x="7531" y="11842"/>
                  </a:lnTo>
                  <a:lnTo>
                    <a:pt x="7577" y="11785"/>
                  </a:lnTo>
                  <a:lnTo>
                    <a:pt x="9488" y="12888"/>
                  </a:lnTo>
                  <a:lnTo>
                    <a:pt x="9465" y="12945"/>
                  </a:lnTo>
                  <a:lnTo>
                    <a:pt x="9454" y="13002"/>
                  </a:lnTo>
                  <a:lnTo>
                    <a:pt x="9465" y="13059"/>
                  </a:lnTo>
                  <a:lnTo>
                    <a:pt x="9477" y="13104"/>
                  </a:lnTo>
                  <a:lnTo>
                    <a:pt x="9499" y="13150"/>
                  </a:lnTo>
                  <a:lnTo>
                    <a:pt x="9534" y="13184"/>
                  </a:lnTo>
                  <a:lnTo>
                    <a:pt x="9579" y="13218"/>
                  </a:lnTo>
                  <a:lnTo>
                    <a:pt x="9613" y="13241"/>
                  </a:lnTo>
                  <a:lnTo>
                    <a:pt x="9670" y="13264"/>
                  </a:lnTo>
                  <a:lnTo>
                    <a:pt x="9772" y="13264"/>
                  </a:lnTo>
                  <a:lnTo>
                    <a:pt x="9818" y="13241"/>
                  </a:lnTo>
                  <a:lnTo>
                    <a:pt x="9863" y="13218"/>
                  </a:lnTo>
                  <a:lnTo>
                    <a:pt x="9909" y="13184"/>
                  </a:lnTo>
                  <a:lnTo>
                    <a:pt x="9932" y="13150"/>
                  </a:lnTo>
                  <a:lnTo>
                    <a:pt x="9966" y="13104"/>
                  </a:lnTo>
                  <a:lnTo>
                    <a:pt x="9977" y="13059"/>
                  </a:lnTo>
                  <a:lnTo>
                    <a:pt x="9977" y="13002"/>
                  </a:lnTo>
                  <a:lnTo>
                    <a:pt x="9977" y="12945"/>
                  </a:lnTo>
                  <a:lnTo>
                    <a:pt x="9966" y="12900"/>
                  </a:lnTo>
                  <a:lnTo>
                    <a:pt x="11888" y="11785"/>
                  </a:lnTo>
                  <a:lnTo>
                    <a:pt x="11934" y="11830"/>
                  </a:lnTo>
                  <a:lnTo>
                    <a:pt x="11979" y="11865"/>
                  </a:lnTo>
                  <a:lnTo>
                    <a:pt x="12036" y="11887"/>
                  </a:lnTo>
                  <a:lnTo>
                    <a:pt x="12139" y="11887"/>
                  </a:lnTo>
                  <a:lnTo>
                    <a:pt x="12184" y="11876"/>
                  </a:lnTo>
                  <a:lnTo>
                    <a:pt x="12218" y="11853"/>
                  </a:lnTo>
                  <a:lnTo>
                    <a:pt x="12252" y="11819"/>
                  </a:lnTo>
                  <a:lnTo>
                    <a:pt x="12286" y="11785"/>
                  </a:lnTo>
                  <a:lnTo>
                    <a:pt x="12309" y="11751"/>
                  </a:lnTo>
                  <a:lnTo>
                    <a:pt x="12321" y="11705"/>
                  </a:lnTo>
                  <a:lnTo>
                    <a:pt x="12321" y="11660"/>
                  </a:lnTo>
                  <a:lnTo>
                    <a:pt x="12321" y="11614"/>
                  </a:lnTo>
                  <a:lnTo>
                    <a:pt x="12309" y="11569"/>
                  </a:lnTo>
                  <a:lnTo>
                    <a:pt x="12286" y="11535"/>
                  </a:lnTo>
                  <a:lnTo>
                    <a:pt x="12264" y="11501"/>
                  </a:lnTo>
                  <a:lnTo>
                    <a:pt x="12241" y="11478"/>
                  </a:lnTo>
                  <a:lnTo>
                    <a:pt x="12207" y="11455"/>
                  </a:lnTo>
                  <a:lnTo>
                    <a:pt x="12161" y="11432"/>
                  </a:lnTo>
                  <a:lnTo>
                    <a:pt x="12127" y="11421"/>
                  </a:lnTo>
                  <a:lnTo>
                    <a:pt x="12127" y="9100"/>
                  </a:lnTo>
                  <a:lnTo>
                    <a:pt x="12195" y="9078"/>
                  </a:lnTo>
                  <a:lnTo>
                    <a:pt x="12241" y="9032"/>
                  </a:lnTo>
                  <a:lnTo>
                    <a:pt x="12275" y="8975"/>
                  </a:lnTo>
                  <a:lnTo>
                    <a:pt x="12298" y="8896"/>
                  </a:lnTo>
                  <a:lnTo>
                    <a:pt x="12286" y="8861"/>
                  </a:lnTo>
                  <a:lnTo>
                    <a:pt x="12275" y="8816"/>
                  </a:lnTo>
                  <a:lnTo>
                    <a:pt x="12264" y="8782"/>
                  </a:lnTo>
                  <a:lnTo>
                    <a:pt x="12230" y="8759"/>
                  </a:lnTo>
                  <a:lnTo>
                    <a:pt x="12207" y="8725"/>
                  </a:lnTo>
                  <a:lnTo>
                    <a:pt x="12173" y="8714"/>
                  </a:lnTo>
                  <a:lnTo>
                    <a:pt x="12127" y="8702"/>
                  </a:lnTo>
                  <a:lnTo>
                    <a:pt x="12093" y="8691"/>
                  </a:lnTo>
                  <a:lnTo>
                    <a:pt x="12048" y="8702"/>
                  </a:lnTo>
                  <a:lnTo>
                    <a:pt x="12002" y="8714"/>
                  </a:lnTo>
                  <a:lnTo>
                    <a:pt x="11957" y="8748"/>
                  </a:lnTo>
                  <a:lnTo>
                    <a:pt x="11934" y="8770"/>
                  </a:lnTo>
                  <a:lnTo>
                    <a:pt x="9954" y="7633"/>
                  </a:lnTo>
                  <a:lnTo>
                    <a:pt x="9966" y="7599"/>
                  </a:lnTo>
                  <a:lnTo>
                    <a:pt x="9966" y="7553"/>
                  </a:lnTo>
                  <a:lnTo>
                    <a:pt x="9966" y="7508"/>
                  </a:lnTo>
                  <a:lnTo>
                    <a:pt x="9954" y="7462"/>
                  </a:lnTo>
                  <a:lnTo>
                    <a:pt x="9932" y="7417"/>
                  </a:lnTo>
                  <a:lnTo>
                    <a:pt x="9909" y="7383"/>
                  </a:lnTo>
                  <a:lnTo>
                    <a:pt x="9875" y="7348"/>
                  </a:lnTo>
                  <a:lnTo>
                    <a:pt x="9841" y="7326"/>
                  </a:lnTo>
                  <a:lnTo>
                    <a:pt x="9795" y="7314"/>
                  </a:lnTo>
                  <a:lnTo>
                    <a:pt x="9750" y="7303"/>
                  </a:lnTo>
                  <a:lnTo>
                    <a:pt x="9750" y="5028"/>
                  </a:lnTo>
                  <a:lnTo>
                    <a:pt x="9795" y="5017"/>
                  </a:lnTo>
                  <a:lnTo>
                    <a:pt x="9829" y="4994"/>
                  </a:lnTo>
                  <a:lnTo>
                    <a:pt x="9863" y="4971"/>
                  </a:lnTo>
                  <a:lnTo>
                    <a:pt x="9898" y="4948"/>
                  </a:lnTo>
                  <a:lnTo>
                    <a:pt x="9920" y="4914"/>
                  </a:lnTo>
                  <a:lnTo>
                    <a:pt x="9943" y="4880"/>
                  </a:lnTo>
                  <a:lnTo>
                    <a:pt x="9954" y="4835"/>
                  </a:lnTo>
                  <a:lnTo>
                    <a:pt x="9954" y="4789"/>
                  </a:lnTo>
                  <a:lnTo>
                    <a:pt x="9954" y="4744"/>
                  </a:lnTo>
                  <a:lnTo>
                    <a:pt x="9932" y="4698"/>
                  </a:lnTo>
                  <a:lnTo>
                    <a:pt x="9920" y="4664"/>
                  </a:lnTo>
                  <a:lnTo>
                    <a:pt x="9886" y="4630"/>
                  </a:lnTo>
                  <a:lnTo>
                    <a:pt x="9852" y="4596"/>
                  </a:lnTo>
                  <a:lnTo>
                    <a:pt x="9807" y="4573"/>
                  </a:lnTo>
                  <a:lnTo>
                    <a:pt x="9772" y="4562"/>
                  </a:lnTo>
                  <a:lnTo>
                    <a:pt x="9659" y="4562"/>
                  </a:lnTo>
                  <a:lnTo>
                    <a:pt x="9613" y="4584"/>
                  </a:lnTo>
                  <a:lnTo>
                    <a:pt x="9568" y="4618"/>
                  </a:lnTo>
                  <a:lnTo>
                    <a:pt x="9534" y="4653"/>
                  </a:lnTo>
                  <a:lnTo>
                    <a:pt x="7566" y="3515"/>
                  </a:lnTo>
                  <a:lnTo>
                    <a:pt x="7577" y="3447"/>
                  </a:lnTo>
                  <a:lnTo>
                    <a:pt x="7566" y="3401"/>
                  </a:lnTo>
                  <a:lnTo>
                    <a:pt x="7554" y="3367"/>
                  </a:lnTo>
                  <a:lnTo>
                    <a:pt x="7543" y="3333"/>
                  </a:lnTo>
                  <a:lnTo>
                    <a:pt x="7520" y="3299"/>
                  </a:lnTo>
                  <a:lnTo>
                    <a:pt x="7486" y="3276"/>
                  </a:lnTo>
                  <a:lnTo>
                    <a:pt x="7452" y="3253"/>
                  </a:lnTo>
                  <a:lnTo>
                    <a:pt x="7418" y="3231"/>
                  </a:lnTo>
                  <a:lnTo>
                    <a:pt x="7384" y="3231"/>
                  </a:lnTo>
                  <a:lnTo>
                    <a:pt x="7384" y="921"/>
                  </a:lnTo>
                  <a:lnTo>
                    <a:pt x="7429" y="921"/>
                  </a:lnTo>
                  <a:lnTo>
                    <a:pt x="7463" y="899"/>
                  </a:lnTo>
                  <a:lnTo>
                    <a:pt x="7497" y="876"/>
                  </a:lnTo>
                  <a:lnTo>
                    <a:pt x="7531" y="853"/>
                  </a:lnTo>
                  <a:lnTo>
                    <a:pt x="7554" y="819"/>
                  </a:lnTo>
                  <a:lnTo>
                    <a:pt x="7577" y="774"/>
                  </a:lnTo>
                  <a:lnTo>
                    <a:pt x="7588" y="728"/>
                  </a:lnTo>
                  <a:lnTo>
                    <a:pt x="7588" y="683"/>
                  </a:lnTo>
                  <a:lnTo>
                    <a:pt x="7588" y="637"/>
                  </a:lnTo>
                  <a:lnTo>
                    <a:pt x="7577" y="592"/>
                  </a:lnTo>
                  <a:lnTo>
                    <a:pt x="7554" y="557"/>
                  </a:lnTo>
                  <a:lnTo>
                    <a:pt x="7520" y="512"/>
                  </a:lnTo>
                  <a:lnTo>
                    <a:pt x="7486" y="489"/>
                  </a:lnTo>
                  <a:lnTo>
                    <a:pt x="7440" y="466"/>
                  </a:lnTo>
                  <a:lnTo>
                    <a:pt x="7395" y="455"/>
                  </a:lnTo>
                  <a:lnTo>
                    <a:pt x="7349" y="444"/>
                  </a:lnTo>
                  <a:lnTo>
                    <a:pt x="7293" y="455"/>
                  </a:lnTo>
                  <a:lnTo>
                    <a:pt x="7236" y="478"/>
                  </a:lnTo>
                  <a:lnTo>
                    <a:pt x="7190" y="501"/>
                  </a:lnTo>
                  <a:lnTo>
                    <a:pt x="7156" y="546"/>
                  </a:lnTo>
                  <a:lnTo>
                    <a:pt x="6212" y="0"/>
                  </a:lnTo>
                  <a:lnTo>
                    <a:pt x="6121" y="0"/>
                  </a:lnTo>
                  <a:lnTo>
                    <a:pt x="7133" y="580"/>
                  </a:lnTo>
                  <a:lnTo>
                    <a:pt x="7111" y="637"/>
                  </a:lnTo>
                  <a:lnTo>
                    <a:pt x="7111" y="683"/>
                  </a:lnTo>
                  <a:lnTo>
                    <a:pt x="7111" y="739"/>
                  </a:lnTo>
                  <a:lnTo>
                    <a:pt x="7122" y="774"/>
                  </a:lnTo>
                  <a:lnTo>
                    <a:pt x="7145" y="819"/>
                  </a:lnTo>
                  <a:lnTo>
                    <a:pt x="7179" y="853"/>
                  </a:lnTo>
                  <a:lnTo>
                    <a:pt x="7213" y="887"/>
                  </a:lnTo>
                  <a:lnTo>
                    <a:pt x="7247" y="910"/>
                  </a:lnTo>
                  <a:lnTo>
                    <a:pt x="7293" y="921"/>
                  </a:lnTo>
                  <a:lnTo>
                    <a:pt x="7338" y="933"/>
                  </a:lnTo>
                  <a:lnTo>
                    <a:pt x="7338" y="3219"/>
                  </a:lnTo>
                  <a:lnTo>
                    <a:pt x="7293" y="3231"/>
                  </a:lnTo>
                  <a:lnTo>
                    <a:pt x="7258" y="3242"/>
                  </a:lnTo>
                  <a:lnTo>
                    <a:pt x="7224" y="3265"/>
                  </a:lnTo>
                  <a:lnTo>
                    <a:pt x="7190" y="3299"/>
                  </a:lnTo>
                  <a:lnTo>
                    <a:pt x="7167" y="3322"/>
                  </a:lnTo>
                  <a:lnTo>
                    <a:pt x="7145" y="3367"/>
                  </a:lnTo>
                  <a:lnTo>
                    <a:pt x="7133" y="3401"/>
                  </a:lnTo>
                  <a:lnTo>
                    <a:pt x="7122" y="3447"/>
                  </a:lnTo>
                  <a:lnTo>
                    <a:pt x="7133" y="3481"/>
                  </a:lnTo>
                  <a:lnTo>
                    <a:pt x="7145" y="3526"/>
                  </a:lnTo>
                  <a:lnTo>
                    <a:pt x="5120" y="4698"/>
                  </a:lnTo>
                  <a:lnTo>
                    <a:pt x="5086" y="4664"/>
                  </a:lnTo>
                  <a:lnTo>
                    <a:pt x="5063" y="4641"/>
                  </a:lnTo>
                  <a:lnTo>
                    <a:pt x="5018" y="4630"/>
                  </a:lnTo>
                  <a:lnTo>
                    <a:pt x="4938" y="4630"/>
                  </a:lnTo>
                  <a:lnTo>
                    <a:pt x="4904" y="4641"/>
                  </a:lnTo>
                  <a:lnTo>
                    <a:pt x="4881" y="4664"/>
                  </a:lnTo>
                  <a:lnTo>
                    <a:pt x="4847" y="4687"/>
                  </a:lnTo>
                  <a:lnTo>
                    <a:pt x="2799" y="3504"/>
                  </a:lnTo>
                  <a:lnTo>
                    <a:pt x="2811" y="3447"/>
                  </a:lnTo>
                  <a:lnTo>
                    <a:pt x="2799" y="3378"/>
                  </a:lnTo>
                  <a:lnTo>
                    <a:pt x="2754" y="3322"/>
                  </a:lnTo>
                  <a:lnTo>
                    <a:pt x="2708" y="3276"/>
                  </a:lnTo>
                  <a:lnTo>
                    <a:pt x="2640" y="3253"/>
                  </a:lnTo>
                  <a:lnTo>
                    <a:pt x="2640" y="910"/>
                  </a:lnTo>
                  <a:lnTo>
                    <a:pt x="2686" y="899"/>
                  </a:lnTo>
                  <a:lnTo>
                    <a:pt x="2720" y="887"/>
                  </a:lnTo>
                  <a:lnTo>
                    <a:pt x="2754" y="865"/>
                  </a:lnTo>
                  <a:lnTo>
                    <a:pt x="2777" y="842"/>
                  </a:lnTo>
                  <a:lnTo>
                    <a:pt x="2799" y="808"/>
                  </a:lnTo>
                  <a:lnTo>
                    <a:pt x="2822" y="774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37"/>
                  </a:lnTo>
                  <a:lnTo>
                    <a:pt x="2822" y="603"/>
                  </a:lnTo>
                  <a:lnTo>
                    <a:pt x="3857" y="0"/>
                  </a:lnTo>
                  <a:lnTo>
                    <a:pt x="3766" y="0"/>
                  </a:lnTo>
                  <a:lnTo>
                    <a:pt x="2799" y="557"/>
                  </a:lnTo>
                  <a:lnTo>
                    <a:pt x="2765" y="523"/>
                  </a:lnTo>
                  <a:lnTo>
                    <a:pt x="2720" y="489"/>
                  </a:lnTo>
                  <a:lnTo>
                    <a:pt x="2663" y="466"/>
                  </a:lnTo>
                  <a:lnTo>
                    <a:pt x="2560" y="466"/>
                  </a:lnTo>
                  <a:lnTo>
                    <a:pt x="2504" y="489"/>
                  </a:lnTo>
                  <a:lnTo>
                    <a:pt x="2469" y="512"/>
                  </a:lnTo>
                  <a:lnTo>
                    <a:pt x="2435" y="557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920875" y="0"/>
              <a:ext cx="1786004" cy="1382311"/>
            </a:xfrm>
            <a:custGeom>
              <a:avLst/>
              <a:gdLst/>
              <a:ahLst/>
              <a:cxnLst/>
              <a:rect l="l" t="t" r="r" b="b"/>
              <a:pathLst>
                <a:path w="17064" h="13207" extrusionOk="0">
                  <a:moveTo>
                    <a:pt x="14675" y="3560"/>
                  </a:moveTo>
                  <a:lnTo>
                    <a:pt x="16677" y="4709"/>
                  </a:lnTo>
                  <a:lnTo>
                    <a:pt x="16665" y="4755"/>
                  </a:lnTo>
                  <a:lnTo>
                    <a:pt x="16654" y="4789"/>
                  </a:lnTo>
                  <a:lnTo>
                    <a:pt x="16654" y="4835"/>
                  </a:lnTo>
                  <a:lnTo>
                    <a:pt x="16665" y="4869"/>
                  </a:lnTo>
                  <a:lnTo>
                    <a:pt x="16711" y="4926"/>
                  </a:lnTo>
                  <a:lnTo>
                    <a:pt x="16768" y="4971"/>
                  </a:lnTo>
                  <a:lnTo>
                    <a:pt x="16802" y="4982"/>
                  </a:lnTo>
                  <a:lnTo>
                    <a:pt x="16836" y="4994"/>
                  </a:lnTo>
                  <a:lnTo>
                    <a:pt x="16836" y="7348"/>
                  </a:lnTo>
                  <a:lnTo>
                    <a:pt x="16802" y="7348"/>
                  </a:lnTo>
                  <a:lnTo>
                    <a:pt x="16768" y="7371"/>
                  </a:lnTo>
                  <a:lnTo>
                    <a:pt x="16711" y="7417"/>
                  </a:lnTo>
                  <a:lnTo>
                    <a:pt x="16665" y="7474"/>
                  </a:lnTo>
                  <a:lnTo>
                    <a:pt x="16654" y="7508"/>
                  </a:lnTo>
                  <a:lnTo>
                    <a:pt x="16654" y="7553"/>
                  </a:lnTo>
                  <a:lnTo>
                    <a:pt x="16665" y="7622"/>
                  </a:lnTo>
                  <a:lnTo>
                    <a:pt x="14709" y="8748"/>
                  </a:lnTo>
                  <a:lnTo>
                    <a:pt x="14675" y="8702"/>
                  </a:lnTo>
                  <a:lnTo>
                    <a:pt x="14618" y="8657"/>
                  </a:lnTo>
                  <a:lnTo>
                    <a:pt x="14561" y="8634"/>
                  </a:lnTo>
                  <a:lnTo>
                    <a:pt x="14424" y="8634"/>
                  </a:lnTo>
                  <a:lnTo>
                    <a:pt x="14368" y="8657"/>
                  </a:lnTo>
                  <a:lnTo>
                    <a:pt x="14311" y="8702"/>
                  </a:lnTo>
                  <a:lnTo>
                    <a:pt x="14265" y="8748"/>
                  </a:lnTo>
                  <a:lnTo>
                    <a:pt x="12331" y="7622"/>
                  </a:lnTo>
                  <a:lnTo>
                    <a:pt x="12343" y="7587"/>
                  </a:lnTo>
                  <a:lnTo>
                    <a:pt x="12343" y="7553"/>
                  </a:lnTo>
                  <a:lnTo>
                    <a:pt x="12343" y="7508"/>
                  </a:lnTo>
                  <a:lnTo>
                    <a:pt x="12331" y="7462"/>
                  </a:lnTo>
                  <a:lnTo>
                    <a:pt x="12309" y="7428"/>
                  </a:lnTo>
                  <a:lnTo>
                    <a:pt x="12286" y="7394"/>
                  </a:lnTo>
                  <a:lnTo>
                    <a:pt x="12252" y="7371"/>
                  </a:lnTo>
                  <a:lnTo>
                    <a:pt x="12218" y="7348"/>
                  </a:lnTo>
                  <a:lnTo>
                    <a:pt x="12183" y="7337"/>
                  </a:lnTo>
                  <a:lnTo>
                    <a:pt x="12149" y="7326"/>
                  </a:lnTo>
                  <a:lnTo>
                    <a:pt x="12149" y="5028"/>
                  </a:lnTo>
                  <a:lnTo>
                    <a:pt x="12183" y="5028"/>
                  </a:lnTo>
                  <a:lnTo>
                    <a:pt x="12229" y="5005"/>
                  </a:lnTo>
                  <a:lnTo>
                    <a:pt x="12263" y="4982"/>
                  </a:lnTo>
                  <a:lnTo>
                    <a:pt x="12297" y="4960"/>
                  </a:lnTo>
                  <a:lnTo>
                    <a:pt x="12320" y="4914"/>
                  </a:lnTo>
                  <a:lnTo>
                    <a:pt x="12343" y="4880"/>
                  </a:lnTo>
                  <a:lnTo>
                    <a:pt x="12354" y="4835"/>
                  </a:lnTo>
                  <a:lnTo>
                    <a:pt x="12365" y="4789"/>
                  </a:lnTo>
                  <a:lnTo>
                    <a:pt x="12354" y="4744"/>
                  </a:lnTo>
                  <a:lnTo>
                    <a:pt x="12343" y="4698"/>
                  </a:lnTo>
                  <a:lnTo>
                    <a:pt x="14299" y="3560"/>
                  </a:lnTo>
                  <a:lnTo>
                    <a:pt x="14333" y="3606"/>
                  </a:lnTo>
                  <a:lnTo>
                    <a:pt x="14379" y="3640"/>
                  </a:lnTo>
                  <a:lnTo>
                    <a:pt x="14436" y="3663"/>
                  </a:lnTo>
                  <a:lnTo>
                    <a:pt x="14550" y="3663"/>
                  </a:lnTo>
                  <a:lnTo>
                    <a:pt x="14595" y="3640"/>
                  </a:lnTo>
                  <a:lnTo>
                    <a:pt x="14641" y="3606"/>
                  </a:lnTo>
                  <a:lnTo>
                    <a:pt x="14675" y="3560"/>
                  </a:lnTo>
                  <a:close/>
                  <a:moveTo>
                    <a:pt x="5176" y="3549"/>
                  </a:moveTo>
                  <a:lnTo>
                    <a:pt x="7178" y="4698"/>
                  </a:lnTo>
                  <a:lnTo>
                    <a:pt x="7167" y="4744"/>
                  </a:lnTo>
                  <a:lnTo>
                    <a:pt x="7156" y="4789"/>
                  </a:lnTo>
                  <a:lnTo>
                    <a:pt x="7156" y="4835"/>
                  </a:lnTo>
                  <a:lnTo>
                    <a:pt x="7178" y="4869"/>
                  </a:lnTo>
                  <a:lnTo>
                    <a:pt x="7190" y="4903"/>
                  </a:lnTo>
                  <a:lnTo>
                    <a:pt x="7212" y="4937"/>
                  </a:lnTo>
                  <a:lnTo>
                    <a:pt x="7247" y="4960"/>
                  </a:lnTo>
                  <a:lnTo>
                    <a:pt x="7281" y="4982"/>
                  </a:lnTo>
                  <a:lnTo>
                    <a:pt x="7315" y="4994"/>
                  </a:lnTo>
                  <a:lnTo>
                    <a:pt x="7360" y="5005"/>
                  </a:lnTo>
                  <a:lnTo>
                    <a:pt x="7360" y="7371"/>
                  </a:lnTo>
                  <a:lnTo>
                    <a:pt x="7292" y="7383"/>
                  </a:lnTo>
                  <a:lnTo>
                    <a:pt x="7235" y="7428"/>
                  </a:lnTo>
                  <a:lnTo>
                    <a:pt x="7201" y="7485"/>
                  </a:lnTo>
                  <a:lnTo>
                    <a:pt x="7190" y="7519"/>
                  </a:lnTo>
                  <a:lnTo>
                    <a:pt x="7190" y="7553"/>
                  </a:lnTo>
                  <a:lnTo>
                    <a:pt x="7201" y="7610"/>
                  </a:lnTo>
                  <a:lnTo>
                    <a:pt x="5142" y="8793"/>
                  </a:lnTo>
                  <a:lnTo>
                    <a:pt x="5119" y="8759"/>
                  </a:lnTo>
                  <a:lnTo>
                    <a:pt x="5085" y="8736"/>
                  </a:lnTo>
                  <a:lnTo>
                    <a:pt x="5040" y="8725"/>
                  </a:lnTo>
                  <a:lnTo>
                    <a:pt x="4994" y="8714"/>
                  </a:lnTo>
                  <a:lnTo>
                    <a:pt x="4960" y="8725"/>
                  </a:lnTo>
                  <a:lnTo>
                    <a:pt x="4915" y="8736"/>
                  </a:lnTo>
                  <a:lnTo>
                    <a:pt x="4892" y="8759"/>
                  </a:lnTo>
                  <a:lnTo>
                    <a:pt x="4858" y="8782"/>
                  </a:lnTo>
                  <a:lnTo>
                    <a:pt x="2844" y="7622"/>
                  </a:lnTo>
                  <a:lnTo>
                    <a:pt x="2856" y="7587"/>
                  </a:lnTo>
                  <a:lnTo>
                    <a:pt x="2856" y="7553"/>
                  </a:lnTo>
                  <a:lnTo>
                    <a:pt x="2856" y="7508"/>
                  </a:lnTo>
                  <a:lnTo>
                    <a:pt x="2844" y="7462"/>
                  </a:lnTo>
                  <a:lnTo>
                    <a:pt x="2821" y="7428"/>
                  </a:lnTo>
                  <a:lnTo>
                    <a:pt x="2799" y="7394"/>
                  </a:lnTo>
                  <a:lnTo>
                    <a:pt x="2776" y="7371"/>
                  </a:lnTo>
                  <a:lnTo>
                    <a:pt x="2742" y="7348"/>
                  </a:lnTo>
                  <a:lnTo>
                    <a:pt x="2708" y="7337"/>
                  </a:lnTo>
                  <a:lnTo>
                    <a:pt x="2662" y="7326"/>
                  </a:lnTo>
                  <a:lnTo>
                    <a:pt x="2662" y="5005"/>
                  </a:lnTo>
                  <a:lnTo>
                    <a:pt x="2730" y="4971"/>
                  </a:lnTo>
                  <a:lnTo>
                    <a:pt x="2787" y="4926"/>
                  </a:lnTo>
                  <a:lnTo>
                    <a:pt x="2821" y="4869"/>
                  </a:lnTo>
                  <a:lnTo>
                    <a:pt x="2833" y="4835"/>
                  </a:lnTo>
                  <a:lnTo>
                    <a:pt x="2844" y="4789"/>
                  </a:lnTo>
                  <a:lnTo>
                    <a:pt x="2833" y="4755"/>
                  </a:lnTo>
                  <a:lnTo>
                    <a:pt x="2821" y="4709"/>
                  </a:lnTo>
                  <a:lnTo>
                    <a:pt x="4824" y="3560"/>
                  </a:lnTo>
                  <a:lnTo>
                    <a:pt x="4858" y="3595"/>
                  </a:lnTo>
                  <a:lnTo>
                    <a:pt x="4903" y="3629"/>
                  </a:lnTo>
                  <a:lnTo>
                    <a:pt x="4949" y="3651"/>
                  </a:lnTo>
                  <a:lnTo>
                    <a:pt x="4994" y="3651"/>
                  </a:lnTo>
                  <a:lnTo>
                    <a:pt x="5051" y="3640"/>
                  </a:lnTo>
                  <a:lnTo>
                    <a:pt x="5108" y="3629"/>
                  </a:lnTo>
                  <a:lnTo>
                    <a:pt x="5142" y="3595"/>
                  </a:lnTo>
                  <a:lnTo>
                    <a:pt x="5176" y="3549"/>
                  </a:lnTo>
                  <a:close/>
                  <a:moveTo>
                    <a:pt x="7531" y="7644"/>
                  </a:moveTo>
                  <a:lnTo>
                    <a:pt x="9556" y="8816"/>
                  </a:lnTo>
                  <a:lnTo>
                    <a:pt x="9533" y="8850"/>
                  </a:lnTo>
                  <a:lnTo>
                    <a:pt x="9533" y="8896"/>
                  </a:lnTo>
                  <a:lnTo>
                    <a:pt x="9533" y="8941"/>
                  </a:lnTo>
                  <a:lnTo>
                    <a:pt x="9544" y="8975"/>
                  </a:lnTo>
                  <a:lnTo>
                    <a:pt x="9567" y="9009"/>
                  </a:lnTo>
                  <a:lnTo>
                    <a:pt x="9590" y="9043"/>
                  </a:lnTo>
                  <a:lnTo>
                    <a:pt x="9613" y="9066"/>
                  </a:lnTo>
                  <a:lnTo>
                    <a:pt x="9647" y="9089"/>
                  </a:lnTo>
                  <a:lnTo>
                    <a:pt x="9692" y="9100"/>
                  </a:lnTo>
                  <a:lnTo>
                    <a:pt x="9726" y="9112"/>
                  </a:lnTo>
                  <a:lnTo>
                    <a:pt x="9726" y="11466"/>
                  </a:lnTo>
                  <a:lnTo>
                    <a:pt x="9658" y="11489"/>
                  </a:lnTo>
                  <a:lnTo>
                    <a:pt x="9601" y="11523"/>
                  </a:lnTo>
                  <a:lnTo>
                    <a:pt x="9567" y="11592"/>
                  </a:lnTo>
                  <a:lnTo>
                    <a:pt x="9556" y="11614"/>
                  </a:lnTo>
                  <a:lnTo>
                    <a:pt x="9556" y="11660"/>
                  </a:lnTo>
                  <a:lnTo>
                    <a:pt x="9567" y="11717"/>
                  </a:lnTo>
                  <a:lnTo>
                    <a:pt x="7531" y="12888"/>
                  </a:lnTo>
                  <a:lnTo>
                    <a:pt x="7508" y="12854"/>
                  </a:lnTo>
                  <a:lnTo>
                    <a:pt x="7463" y="12831"/>
                  </a:lnTo>
                  <a:lnTo>
                    <a:pt x="7417" y="12809"/>
                  </a:lnTo>
                  <a:lnTo>
                    <a:pt x="7326" y="12809"/>
                  </a:lnTo>
                  <a:lnTo>
                    <a:pt x="7281" y="12820"/>
                  </a:lnTo>
                  <a:lnTo>
                    <a:pt x="7247" y="12854"/>
                  </a:lnTo>
                  <a:lnTo>
                    <a:pt x="7212" y="12877"/>
                  </a:lnTo>
                  <a:lnTo>
                    <a:pt x="5165" y="11705"/>
                  </a:lnTo>
                  <a:lnTo>
                    <a:pt x="5165" y="11660"/>
                  </a:lnTo>
                  <a:lnTo>
                    <a:pt x="5165" y="11592"/>
                  </a:lnTo>
                  <a:lnTo>
                    <a:pt x="5131" y="11546"/>
                  </a:lnTo>
                  <a:lnTo>
                    <a:pt x="5085" y="11512"/>
                  </a:lnTo>
                  <a:lnTo>
                    <a:pt x="5028" y="11489"/>
                  </a:lnTo>
                  <a:lnTo>
                    <a:pt x="5028" y="9078"/>
                  </a:lnTo>
                  <a:lnTo>
                    <a:pt x="5097" y="9055"/>
                  </a:lnTo>
                  <a:lnTo>
                    <a:pt x="5142" y="9009"/>
                  </a:lnTo>
                  <a:lnTo>
                    <a:pt x="5165" y="8964"/>
                  </a:lnTo>
                  <a:lnTo>
                    <a:pt x="5176" y="8896"/>
                  </a:lnTo>
                  <a:lnTo>
                    <a:pt x="5165" y="8839"/>
                  </a:lnTo>
                  <a:lnTo>
                    <a:pt x="7224" y="7656"/>
                  </a:lnTo>
                  <a:lnTo>
                    <a:pt x="7247" y="7678"/>
                  </a:lnTo>
                  <a:lnTo>
                    <a:pt x="7281" y="7713"/>
                  </a:lnTo>
                  <a:lnTo>
                    <a:pt x="7326" y="7724"/>
                  </a:lnTo>
                  <a:lnTo>
                    <a:pt x="7372" y="7735"/>
                  </a:lnTo>
                  <a:lnTo>
                    <a:pt x="7417" y="7724"/>
                  </a:lnTo>
                  <a:lnTo>
                    <a:pt x="7463" y="7701"/>
                  </a:lnTo>
                  <a:lnTo>
                    <a:pt x="7497" y="7678"/>
                  </a:lnTo>
                  <a:lnTo>
                    <a:pt x="7531" y="7644"/>
                  </a:lnTo>
                  <a:close/>
                  <a:moveTo>
                    <a:pt x="1411" y="0"/>
                  </a:moveTo>
                  <a:lnTo>
                    <a:pt x="399" y="592"/>
                  </a:lnTo>
                  <a:lnTo>
                    <a:pt x="376" y="557"/>
                  </a:lnTo>
                  <a:lnTo>
                    <a:pt x="342" y="535"/>
                  </a:lnTo>
                  <a:lnTo>
                    <a:pt x="296" y="523"/>
                  </a:lnTo>
                  <a:lnTo>
                    <a:pt x="262" y="512"/>
                  </a:lnTo>
                  <a:lnTo>
                    <a:pt x="228" y="512"/>
                  </a:lnTo>
                  <a:lnTo>
                    <a:pt x="194" y="523"/>
                  </a:lnTo>
                  <a:lnTo>
                    <a:pt x="137" y="569"/>
                  </a:lnTo>
                  <a:lnTo>
                    <a:pt x="103" y="626"/>
                  </a:lnTo>
                  <a:lnTo>
                    <a:pt x="91" y="648"/>
                  </a:lnTo>
                  <a:lnTo>
                    <a:pt x="80" y="683"/>
                  </a:lnTo>
                  <a:lnTo>
                    <a:pt x="103" y="751"/>
                  </a:lnTo>
                  <a:lnTo>
                    <a:pt x="137" y="808"/>
                  </a:lnTo>
                  <a:lnTo>
                    <a:pt x="182" y="842"/>
                  </a:lnTo>
                  <a:lnTo>
                    <a:pt x="251" y="865"/>
                  </a:lnTo>
                  <a:lnTo>
                    <a:pt x="251" y="3196"/>
                  </a:lnTo>
                  <a:lnTo>
                    <a:pt x="194" y="3196"/>
                  </a:lnTo>
                  <a:lnTo>
                    <a:pt x="148" y="3219"/>
                  </a:lnTo>
                  <a:lnTo>
                    <a:pt x="114" y="3242"/>
                  </a:lnTo>
                  <a:lnTo>
                    <a:pt x="80" y="3276"/>
                  </a:lnTo>
                  <a:lnTo>
                    <a:pt x="46" y="3310"/>
                  </a:lnTo>
                  <a:lnTo>
                    <a:pt x="23" y="3344"/>
                  </a:lnTo>
                  <a:lnTo>
                    <a:pt x="12" y="3401"/>
                  </a:lnTo>
                  <a:lnTo>
                    <a:pt x="0" y="3447"/>
                  </a:lnTo>
                  <a:lnTo>
                    <a:pt x="12" y="3492"/>
                  </a:lnTo>
                  <a:lnTo>
                    <a:pt x="23" y="3549"/>
                  </a:lnTo>
                  <a:lnTo>
                    <a:pt x="46" y="3583"/>
                  </a:lnTo>
                  <a:lnTo>
                    <a:pt x="80" y="3629"/>
                  </a:lnTo>
                  <a:lnTo>
                    <a:pt x="114" y="3651"/>
                  </a:lnTo>
                  <a:lnTo>
                    <a:pt x="160" y="3674"/>
                  </a:lnTo>
                  <a:lnTo>
                    <a:pt x="205" y="3697"/>
                  </a:lnTo>
                  <a:lnTo>
                    <a:pt x="262" y="3697"/>
                  </a:lnTo>
                  <a:lnTo>
                    <a:pt x="330" y="3686"/>
                  </a:lnTo>
                  <a:lnTo>
                    <a:pt x="387" y="3663"/>
                  </a:lnTo>
                  <a:lnTo>
                    <a:pt x="444" y="3629"/>
                  </a:lnTo>
                  <a:lnTo>
                    <a:pt x="478" y="3572"/>
                  </a:lnTo>
                  <a:lnTo>
                    <a:pt x="2435" y="4709"/>
                  </a:lnTo>
                  <a:lnTo>
                    <a:pt x="2423" y="4744"/>
                  </a:lnTo>
                  <a:lnTo>
                    <a:pt x="2423" y="4789"/>
                  </a:lnTo>
                  <a:lnTo>
                    <a:pt x="2423" y="4835"/>
                  </a:lnTo>
                  <a:lnTo>
                    <a:pt x="2435" y="4869"/>
                  </a:lnTo>
                  <a:lnTo>
                    <a:pt x="2457" y="4903"/>
                  </a:lnTo>
                  <a:lnTo>
                    <a:pt x="2480" y="4937"/>
                  </a:lnTo>
                  <a:lnTo>
                    <a:pt x="2503" y="4960"/>
                  </a:lnTo>
                  <a:lnTo>
                    <a:pt x="2537" y="4982"/>
                  </a:lnTo>
                  <a:lnTo>
                    <a:pt x="2571" y="4994"/>
                  </a:lnTo>
                  <a:lnTo>
                    <a:pt x="2617" y="5005"/>
                  </a:lnTo>
                  <a:lnTo>
                    <a:pt x="2617" y="7326"/>
                  </a:lnTo>
                  <a:lnTo>
                    <a:pt x="2571" y="7326"/>
                  </a:lnTo>
                  <a:lnTo>
                    <a:pt x="2537" y="7337"/>
                  </a:lnTo>
                  <a:lnTo>
                    <a:pt x="2492" y="7360"/>
                  </a:lnTo>
                  <a:lnTo>
                    <a:pt x="2457" y="7394"/>
                  </a:lnTo>
                  <a:lnTo>
                    <a:pt x="2435" y="7428"/>
                  </a:lnTo>
                  <a:lnTo>
                    <a:pt x="2412" y="7462"/>
                  </a:lnTo>
                  <a:lnTo>
                    <a:pt x="2401" y="7508"/>
                  </a:lnTo>
                  <a:lnTo>
                    <a:pt x="2401" y="7553"/>
                  </a:lnTo>
                  <a:lnTo>
                    <a:pt x="2401" y="7599"/>
                  </a:lnTo>
                  <a:lnTo>
                    <a:pt x="2412" y="7644"/>
                  </a:lnTo>
                  <a:lnTo>
                    <a:pt x="2435" y="7678"/>
                  </a:lnTo>
                  <a:lnTo>
                    <a:pt x="2469" y="7713"/>
                  </a:lnTo>
                  <a:lnTo>
                    <a:pt x="2503" y="7735"/>
                  </a:lnTo>
                  <a:lnTo>
                    <a:pt x="2537" y="7758"/>
                  </a:lnTo>
                  <a:lnTo>
                    <a:pt x="2583" y="7769"/>
                  </a:lnTo>
                  <a:lnTo>
                    <a:pt x="2628" y="7781"/>
                  </a:lnTo>
                  <a:lnTo>
                    <a:pt x="2685" y="7769"/>
                  </a:lnTo>
                  <a:lnTo>
                    <a:pt x="2742" y="7747"/>
                  </a:lnTo>
                  <a:lnTo>
                    <a:pt x="2787" y="7713"/>
                  </a:lnTo>
                  <a:lnTo>
                    <a:pt x="2821" y="7667"/>
                  </a:lnTo>
                  <a:lnTo>
                    <a:pt x="4835" y="8827"/>
                  </a:lnTo>
                  <a:lnTo>
                    <a:pt x="4824" y="8861"/>
                  </a:lnTo>
                  <a:lnTo>
                    <a:pt x="4824" y="8896"/>
                  </a:lnTo>
                  <a:lnTo>
                    <a:pt x="4824" y="8930"/>
                  </a:lnTo>
                  <a:lnTo>
                    <a:pt x="4835" y="8964"/>
                  </a:lnTo>
                  <a:lnTo>
                    <a:pt x="4869" y="9021"/>
                  </a:lnTo>
                  <a:lnTo>
                    <a:pt x="4926" y="9066"/>
                  </a:lnTo>
                  <a:lnTo>
                    <a:pt x="4983" y="9078"/>
                  </a:lnTo>
                  <a:lnTo>
                    <a:pt x="4983" y="11489"/>
                  </a:lnTo>
                  <a:lnTo>
                    <a:pt x="4926" y="11501"/>
                  </a:lnTo>
                  <a:lnTo>
                    <a:pt x="4869" y="11535"/>
                  </a:lnTo>
                  <a:lnTo>
                    <a:pt x="4846" y="11592"/>
                  </a:lnTo>
                  <a:lnTo>
                    <a:pt x="4824" y="11660"/>
                  </a:lnTo>
                  <a:lnTo>
                    <a:pt x="4835" y="11694"/>
                  </a:lnTo>
                  <a:lnTo>
                    <a:pt x="4846" y="11728"/>
                  </a:lnTo>
                  <a:lnTo>
                    <a:pt x="4880" y="11774"/>
                  </a:lnTo>
                  <a:lnTo>
                    <a:pt x="4937" y="11819"/>
                  </a:lnTo>
                  <a:lnTo>
                    <a:pt x="4960" y="11819"/>
                  </a:lnTo>
                  <a:lnTo>
                    <a:pt x="4994" y="11830"/>
                  </a:lnTo>
                  <a:lnTo>
                    <a:pt x="5040" y="11819"/>
                  </a:lnTo>
                  <a:lnTo>
                    <a:pt x="5085" y="11808"/>
                  </a:lnTo>
                  <a:lnTo>
                    <a:pt x="5119" y="11774"/>
                  </a:lnTo>
                  <a:lnTo>
                    <a:pt x="5142" y="11739"/>
                  </a:lnTo>
                  <a:lnTo>
                    <a:pt x="7190" y="12922"/>
                  </a:lnTo>
                  <a:lnTo>
                    <a:pt x="7178" y="12957"/>
                  </a:lnTo>
                  <a:lnTo>
                    <a:pt x="7167" y="13002"/>
                  </a:lnTo>
                  <a:lnTo>
                    <a:pt x="7178" y="13048"/>
                  </a:lnTo>
                  <a:lnTo>
                    <a:pt x="7190" y="13082"/>
                  </a:lnTo>
                  <a:lnTo>
                    <a:pt x="7201" y="13116"/>
                  </a:lnTo>
                  <a:lnTo>
                    <a:pt x="7224" y="13139"/>
                  </a:lnTo>
                  <a:lnTo>
                    <a:pt x="7258" y="13173"/>
                  </a:lnTo>
                  <a:lnTo>
                    <a:pt x="7292" y="13184"/>
                  </a:lnTo>
                  <a:lnTo>
                    <a:pt x="7326" y="13195"/>
                  </a:lnTo>
                  <a:lnTo>
                    <a:pt x="7372" y="13207"/>
                  </a:lnTo>
                  <a:lnTo>
                    <a:pt x="7406" y="13195"/>
                  </a:lnTo>
                  <a:lnTo>
                    <a:pt x="7451" y="13184"/>
                  </a:lnTo>
                  <a:lnTo>
                    <a:pt x="7485" y="13173"/>
                  </a:lnTo>
                  <a:lnTo>
                    <a:pt x="7508" y="13139"/>
                  </a:lnTo>
                  <a:lnTo>
                    <a:pt x="7531" y="13116"/>
                  </a:lnTo>
                  <a:lnTo>
                    <a:pt x="7554" y="13082"/>
                  </a:lnTo>
                  <a:lnTo>
                    <a:pt x="7565" y="13048"/>
                  </a:lnTo>
                  <a:lnTo>
                    <a:pt x="7565" y="13002"/>
                  </a:lnTo>
                  <a:lnTo>
                    <a:pt x="7565" y="12968"/>
                  </a:lnTo>
                  <a:lnTo>
                    <a:pt x="7554" y="12934"/>
                  </a:lnTo>
                  <a:lnTo>
                    <a:pt x="9590" y="11762"/>
                  </a:lnTo>
                  <a:lnTo>
                    <a:pt x="9613" y="11796"/>
                  </a:lnTo>
                  <a:lnTo>
                    <a:pt x="9647" y="11819"/>
                  </a:lnTo>
                  <a:lnTo>
                    <a:pt x="9692" y="11842"/>
                  </a:lnTo>
                  <a:lnTo>
                    <a:pt x="9783" y="11842"/>
                  </a:lnTo>
                  <a:lnTo>
                    <a:pt x="9817" y="11830"/>
                  </a:lnTo>
                  <a:lnTo>
                    <a:pt x="9851" y="11808"/>
                  </a:lnTo>
                  <a:lnTo>
                    <a:pt x="9874" y="11785"/>
                  </a:lnTo>
                  <a:lnTo>
                    <a:pt x="9897" y="11762"/>
                  </a:lnTo>
                  <a:lnTo>
                    <a:pt x="9920" y="11728"/>
                  </a:lnTo>
                  <a:lnTo>
                    <a:pt x="9931" y="11694"/>
                  </a:lnTo>
                  <a:lnTo>
                    <a:pt x="9931" y="11660"/>
                  </a:lnTo>
                  <a:lnTo>
                    <a:pt x="9920" y="11592"/>
                  </a:lnTo>
                  <a:lnTo>
                    <a:pt x="9886" y="11535"/>
                  </a:lnTo>
                  <a:lnTo>
                    <a:pt x="9840" y="11489"/>
                  </a:lnTo>
                  <a:lnTo>
                    <a:pt x="9772" y="11466"/>
                  </a:lnTo>
                  <a:lnTo>
                    <a:pt x="9772" y="9100"/>
                  </a:lnTo>
                  <a:lnTo>
                    <a:pt x="9840" y="9078"/>
                  </a:lnTo>
                  <a:lnTo>
                    <a:pt x="9897" y="9032"/>
                  </a:lnTo>
                  <a:lnTo>
                    <a:pt x="9942" y="8975"/>
                  </a:lnTo>
                  <a:lnTo>
                    <a:pt x="9954" y="8941"/>
                  </a:lnTo>
                  <a:lnTo>
                    <a:pt x="9954" y="8896"/>
                  </a:lnTo>
                  <a:lnTo>
                    <a:pt x="9942" y="8861"/>
                  </a:lnTo>
                  <a:lnTo>
                    <a:pt x="9931" y="8816"/>
                  </a:lnTo>
                  <a:lnTo>
                    <a:pt x="11933" y="7667"/>
                  </a:lnTo>
                  <a:lnTo>
                    <a:pt x="11967" y="7713"/>
                  </a:lnTo>
                  <a:lnTo>
                    <a:pt x="12013" y="7747"/>
                  </a:lnTo>
                  <a:lnTo>
                    <a:pt x="12058" y="7769"/>
                  </a:lnTo>
                  <a:lnTo>
                    <a:pt x="12183" y="7769"/>
                  </a:lnTo>
                  <a:lnTo>
                    <a:pt x="12229" y="7747"/>
                  </a:lnTo>
                  <a:lnTo>
                    <a:pt x="12274" y="7713"/>
                  </a:lnTo>
                  <a:lnTo>
                    <a:pt x="12309" y="7667"/>
                  </a:lnTo>
                  <a:lnTo>
                    <a:pt x="14242" y="8782"/>
                  </a:lnTo>
                  <a:lnTo>
                    <a:pt x="14231" y="8839"/>
                  </a:lnTo>
                  <a:lnTo>
                    <a:pt x="14220" y="8896"/>
                  </a:lnTo>
                  <a:lnTo>
                    <a:pt x="14231" y="8952"/>
                  </a:lnTo>
                  <a:lnTo>
                    <a:pt x="14242" y="8998"/>
                  </a:lnTo>
                  <a:lnTo>
                    <a:pt x="14265" y="9043"/>
                  </a:lnTo>
                  <a:lnTo>
                    <a:pt x="14299" y="9089"/>
                  </a:lnTo>
                  <a:lnTo>
                    <a:pt x="14345" y="9123"/>
                  </a:lnTo>
                  <a:lnTo>
                    <a:pt x="14390" y="9146"/>
                  </a:lnTo>
                  <a:lnTo>
                    <a:pt x="14436" y="9157"/>
                  </a:lnTo>
                  <a:lnTo>
                    <a:pt x="14493" y="9169"/>
                  </a:lnTo>
                  <a:lnTo>
                    <a:pt x="14550" y="9157"/>
                  </a:lnTo>
                  <a:lnTo>
                    <a:pt x="14595" y="9146"/>
                  </a:lnTo>
                  <a:lnTo>
                    <a:pt x="14641" y="9123"/>
                  </a:lnTo>
                  <a:lnTo>
                    <a:pt x="14686" y="9089"/>
                  </a:lnTo>
                  <a:lnTo>
                    <a:pt x="14709" y="9043"/>
                  </a:lnTo>
                  <a:lnTo>
                    <a:pt x="14743" y="8998"/>
                  </a:lnTo>
                  <a:lnTo>
                    <a:pt x="14754" y="8952"/>
                  </a:lnTo>
                  <a:lnTo>
                    <a:pt x="14754" y="8896"/>
                  </a:lnTo>
                  <a:lnTo>
                    <a:pt x="14754" y="8839"/>
                  </a:lnTo>
                  <a:lnTo>
                    <a:pt x="14732" y="8782"/>
                  </a:lnTo>
                  <a:lnTo>
                    <a:pt x="16688" y="7656"/>
                  </a:lnTo>
                  <a:lnTo>
                    <a:pt x="16722" y="7701"/>
                  </a:lnTo>
                  <a:lnTo>
                    <a:pt x="16756" y="7724"/>
                  </a:lnTo>
                  <a:lnTo>
                    <a:pt x="16802" y="7747"/>
                  </a:lnTo>
                  <a:lnTo>
                    <a:pt x="16859" y="7758"/>
                  </a:lnTo>
                  <a:lnTo>
                    <a:pt x="16904" y="7747"/>
                  </a:lnTo>
                  <a:lnTo>
                    <a:pt x="16938" y="7735"/>
                  </a:lnTo>
                  <a:lnTo>
                    <a:pt x="16972" y="7724"/>
                  </a:lnTo>
                  <a:lnTo>
                    <a:pt x="17007" y="7690"/>
                  </a:lnTo>
                  <a:lnTo>
                    <a:pt x="17029" y="7667"/>
                  </a:lnTo>
                  <a:lnTo>
                    <a:pt x="17052" y="7633"/>
                  </a:lnTo>
                  <a:lnTo>
                    <a:pt x="17063" y="7587"/>
                  </a:lnTo>
                  <a:lnTo>
                    <a:pt x="17063" y="7553"/>
                  </a:lnTo>
                  <a:lnTo>
                    <a:pt x="17063" y="7508"/>
                  </a:lnTo>
                  <a:lnTo>
                    <a:pt x="17052" y="7474"/>
                  </a:lnTo>
                  <a:lnTo>
                    <a:pt x="17018" y="7417"/>
                  </a:lnTo>
                  <a:lnTo>
                    <a:pt x="16961" y="7371"/>
                  </a:lnTo>
                  <a:lnTo>
                    <a:pt x="16927" y="7360"/>
                  </a:lnTo>
                  <a:lnTo>
                    <a:pt x="16881" y="7348"/>
                  </a:lnTo>
                  <a:lnTo>
                    <a:pt x="16881" y="4994"/>
                  </a:lnTo>
                  <a:lnTo>
                    <a:pt x="16927" y="4982"/>
                  </a:lnTo>
                  <a:lnTo>
                    <a:pt x="16961" y="4971"/>
                  </a:lnTo>
                  <a:lnTo>
                    <a:pt x="17018" y="4926"/>
                  </a:lnTo>
                  <a:lnTo>
                    <a:pt x="17052" y="4869"/>
                  </a:lnTo>
                  <a:lnTo>
                    <a:pt x="17063" y="4835"/>
                  </a:lnTo>
                  <a:lnTo>
                    <a:pt x="17063" y="4789"/>
                  </a:lnTo>
                  <a:lnTo>
                    <a:pt x="17063" y="4755"/>
                  </a:lnTo>
                  <a:lnTo>
                    <a:pt x="17052" y="4709"/>
                  </a:lnTo>
                  <a:lnTo>
                    <a:pt x="17029" y="4675"/>
                  </a:lnTo>
                  <a:lnTo>
                    <a:pt x="17007" y="4653"/>
                  </a:lnTo>
                  <a:lnTo>
                    <a:pt x="16972" y="4618"/>
                  </a:lnTo>
                  <a:lnTo>
                    <a:pt x="16938" y="4607"/>
                  </a:lnTo>
                  <a:lnTo>
                    <a:pt x="16904" y="4596"/>
                  </a:lnTo>
                  <a:lnTo>
                    <a:pt x="16859" y="4584"/>
                  </a:lnTo>
                  <a:lnTo>
                    <a:pt x="16813" y="4596"/>
                  </a:lnTo>
                  <a:lnTo>
                    <a:pt x="16768" y="4607"/>
                  </a:lnTo>
                  <a:lnTo>
                    <a:pt x="16722" y="4641"/>
                  </a:lnTo>
                  <a:lnTo>
                    <a:pt x="16699" y="4675"/>
                  </a:lnTo>
                  <a:lnTo>
                    <a:pt x="14697" y="3515"/>
                  </a:lnTo>
                  <a:lnTo>
                    <a:pt x="14709" y="3481"/>
                  </a:lnTo>
                  <a:lnTo>
                    <a:pt x="14709" y="3447"/>
                  </a:lnTo>
                  <a:lnTo>
                    <a:pt x="14709" y="3401"/>
                  </a:lnTo>
                  <a:lnTo>
                    <a:pt x="14697" y="3367"/>
                  </a:lnTo>
                  <a:lnTo>
                    <a:pt x="14675" y="3333"/>
                  </a:lnTo>
                  <a:lnTo>
                    <a:pt x="14652" y="3299"/>
                  </a:lnTo>
                  <a:lnTo>
                    <a:pt x="14629" y="3276"/>
                  </a:lnTo>
                  <a:lnTo>
                    <a:pt x="14595" y="3253"/>
                  </a:lnTo>
                  <a:lnTo>
                    <a:pt x="14550" y="3231"/>
                  </a:lnTo>
                  <a:lnTo>
                    <a:pt x="14515" y="3231"/>
                  </a:lnTo>
                  <a:lnTo>
                    <a:pt x="14515" y="887"/>
                  </a:lnTo>
                  <a:lnTo>
                    <a:pt x="14550" y="887"/>
                  </a:lnTo>
                  <a:lnTo>
                    <a:pt x="14584" y="876"/>
                  </a:lnTo>
                  <a:lnTo>
                    <a:pt x="14641" y="830"/>
                  </a:lnTo>
                  <a:lnTo>
                    <a:pt x="14686" y="762"/>
                  </a:lnTo>
                  <a:lnTo>
                    <a:pt x="14697" y="728"/>
                  </a:lnTo>
                  <a:lnTo>
                    <a:pt x="14697" y="683"/>
                  </a:lnTo>
                  <a:lnTo>
                    <a:pt x="14697" y="648"/>
                  </a:lnTo>
                  <a:lnTo>
                    <a:pt x="14675" y="603"/>
                  </a:lnTo>
                  <a:lnTo>
                    <a:pt x="15733" y="0"/>
                  </a:lnTo>
                  <a:lnTo>
                    <a:pt x="15642" y="0"/>
                  </a:lnTo>
                  <a:lnTo>
                    <a:pt x="14652" y="569"/>
                  </a:lnTo>
                  <a:lnTo>
                    <a:pt x="14629" y="535"/>
                  </a:lnTo>
                  <a:lnTo>
                    <a:pt x="14584" y="501"/>
                  </a:lnTo>
                  <a:lnTo>
                    <a:pt x="14538" y="489"/>
                  </a:lnTo>
                  <a:lnTo>
                    <a:pt x="14493" y="478"/>
                  </a:lnTo>
                  <a:lnTo>
                    <a:pt x="14447" y="489"/>
                  </a:lnTo>
                  <a:lnTo>
                    <a:pt x="14413" y="501"/>
                  </a:lnTo>
                  <a:lnTo>
                    <a:pt x="14379" y="512"/>
                  </a:lnTo>
                  <a:lnTo>
                    <a:pt x="14345" y="546"/>
                  </a:lnTo>
                  <a:lnTo>
                    <a:pt x="14322" y="569"/>
                  </a:lnTo>
                  <a:lnTo>
                    <a:pt x="14299" y="603"/>
                  </a:lnTo>
                  <a:lnTo>
                    <a:pt x="14288" y="648"/>
                  </a:lnTo>
                  <a:lnTo>
                    <a:pt x="14288" y="683"/>
                  </a:lnTo>
                  <a:lnTo>
                    <a:pt x="14288" y="728"/>
                  </a:lnTo>
                  <a:lnTo>
                    <a:pt x="14299" y="762"/>
                  </a:lnTo>
                  <a:lnTo>
                    <a:pt x="14333" y="830"/>
                  </a:lnTo>
                  <a:lnTo>
                    <a:pt x="14402" y="876"/>
                  </a:lnTo>
                  <a:lnTo>
                    <a:pt x="14436" y="887"/>
                  </a:lnTo>
                  <a:lnTo>
                    <a:pt x="14470" y="887"/>
                  </a:lnTo>
                  <a:lnTo>
                    <a:pt x="14470" y="3231"/>
                  </a:lnTo>
                  <a:lnTo>
                    <a:pt x="14424" y="3231"/>
                  </a:lnTo>
                  <a:lnTo>
                    <a:pt x="14390" y="3253"/>
                  </a:lnTo>
                  <a:lnTo>
                    <a:pt x="14356" y="3265"/>
                  </a:lnTo>
                  <a:lnTo>
                    <a:pt x="14322" y="3299"/>
                  </a:lnTo>
                  <a:lnTo>
                    <a:pt x="14299" y="3333"/>
                  </a:lnTo>
                  <a:lnTo>
                    <a:pt x="14288" y="3367"/>
                  </a:lnTo>
                  <a:lnTo>
                    <a:pt x="14277" y="3401"/>
                  </a:lnTo>
                  <a:lnTo>
                    <a:pt x="14265" y="3447"/>
                  </a:lnTo>
                  <a:lnTo>
                    <a:pt x="14277" y="3481"/>
                  </a:lnTo>
                  <a:lnTo>
                    <a:pt x="14288" y="3515"/>
                  </a:lnTo>
                  <a:lnTo>
                    <a:pt x="12320" y="4653"/>
                  </a:lnTo>
                  <a:lnTo>
                    <a:pt x="12274" y="4607"/>
                  </a:lnTo>
                  <a:lnTo>
                    <a:pt x="12229" y="4584"/>
                  </a:lnTo>
                  <a:lnTo>
                    <a:pt x="12183" y="4562"/>
                  </a:lnTo>
                  <a:lnTo>
                    <a:pt x="12115" y="4550"/>
                  </a:lnTo>
                  <a:lnTo>
                    <a:pt x="12070" y="4562"/>
                  </a:lnTo>
                  <a:lnTo>
                    <a:pt x="12024" y="4573"/>
                  </a:lnTo>
                  <a:lnTo>
                    <a:pt x="11990" y="4596"/>
                  </a:lnTo>
                  <a:lnTo>
                    <a:pt x="11945" y="4618"/>
                  </a:lnTo>
                  <a:lnTo>
                    <a:pt x="11922" y="4653"/>
                  </a:lnTo>
                  <a:lnTo>
                    <a:pt x="11899" y="4698"/>
                  </a:lnTo>
                  <a:lnTo>
                    <a:pt x="11888" y="4744"/>
                  </a:lnTo>
                  <a:lnTo>
                    <a:pt x="11876" y="4789"/>
                  </a:lnTo>
                  <a:lnTo>
                    <a:pt x="11888" y="4835"/>
                  </a:lnTo>
                  <a:lnTo>
                    <a:pt x="11899" y="4880"/>
                  </a:lnTo>
                  <a:lnTo>
                    <a:pt x="11922" y="4926"/>
                  </a:lnTo>
                  <a:lnTo>
                    <a:pt x="11945" y="4960"/>
                  </a:lnTo>
                  <a:lnTo>
                    <a:pt x="11979" y="4982"/>
                  </a:lnTo>
                  <a:lnTo>
                    <a:pt x="12013" y="5005"/>
                  </a:lnTo>
                  <a:lnTo>
                    <a:pt x="12058" y="5028"/>
                  </a:lnTo>
                  <a:lnTo>
                    <a:pt x="12104" y="5028"/>
                  </a:lnTo>
                  <a:lnTo>
                    <a:pt x="12104" y="7326"/>
                  </a:lnTo>
                  <a:lnTo>
                    <a:pt x="12058" y="7337"/>
                  </a:lnTo>
                  <a:lnTo>
                    <a:pt x="12024" y="7348"/>
                  </a:lnTo>
                  <a:lnTo>
                    <a:pt x="11979" y="7371"/>
                  </a:lnTo>
                  <a:lnTo>
                    <a:pt x="11956" y="7394"/>
                  </a:lnTo>
                  <a:lnTo>
                    <a:pt x="11933" y="7428"/>
                  </a:lnTo>
                  <a:lnTo>
                    <a:pt x="11910" y="7462"/>
                  </a:lnTo>
                  <a:lnTo>
                    <a:pt x="11899" y="7508"/>
                  </a:lnTo>
                  <a:lnTo>
                    <a:pt x="11899" y="7553"/>
                  </a:lnTo>
                  <a:lnTo>
                    <a:pt x="11899" y="7587"/>
                  </a:lnTo>
                  <a:lnTo>
                    <a:pt x="11910" y="7622"/>
                  </a:lnTo>
                  <a:lnTo>
                    <a:pt x="9920" y="8782"/>
                  </a:lnTo>
                  <a:lnTo>
                    <a:pt x="9886" y="8736"/>
                  </a:lnTo>
                  <a:lnTo>
                    <a:pt x="9840" y="8714"/>
                  </a:lnTo>
                  <a:lnTo>
                    <a:pt x="9795" y="8691"/>
                  </a:lnTo>
                  <a:lnTo>
                    <a:pt x="9692" y="8691"/>
                  </a:lnTo>
                  <a:lnTo>
                    <a:pt x="9647" y="8714"/>
                  </a:lnTo>
                  <a:lnTo>
                    <a:pt x="9613" y="8736"/>
                  </a:lnTo>
                  <a:lnTo>
                    <a:pt x="9578" y="8770"/>
                  </a:lnTo>
                  <a:lnTo>
                    <a:pt x="7542" y="7599"/>
                  </a:lnTo>
                  <a:lnTo>
                    <a:pt x="7554" y="7553"/>
                  </a:lnTo>
                  <a:lnTo>
                    <a:pt x="7542" y="7485"/>
                  </a:lnTo>
                  <a:lnTo>
                    <a:pt x="7508" y="7428"/>
                  </a:lnTo>
                  <a:lnTo>
                    <a:pt x="7463" y="7394"/>
                  </a:lnTo>
                  <a:lnTo>
                    <a:pt x="7406" y="7371"/>
                  </a:lnTo>
                  <a:lnTo>
                    <a:pt x="7406" y="5005"/>
                  </a:lnTo>
                  <a:lnTo>
                    <a:pt x="7474" y="4982"/>
                  </a:lnTo>
                  <a:lnTo>
                    <a:pt x="7531" y="4926"/>
                  </a:lnTo>
                  <a:lnTo>
                    <a:pt x="7565" y="4869"/>
                  </a:lnTo>
                  <a:lnTo>
                    <a:pt x="7576" y="4835"/>
                  </a:lnTo>
                  <a:lnTo>
                    <a:pt x="7576" y="4789"/>
                  </a:lnTo>
                  <a:lnTo>
                    <a:pt x="7576" y="4755"/>
                  </a:lnTo>
                  <a:lnTo>
                    <a:pt x="7565" y="4709"/>
                  </a:lnTo>
                  <a:lnTo>
                    <a:pt x="7542" y="4675"/>
                  </a:lnTo>
                  <a:lnTo>
                    <a:pt x="7520" y="4641"/>
                  </a:lnTo>
                  <a:lnTo>
                    <a:pt x="7485" y="4618"/>
                  </a:lnTo>
                  <a:lnTo>
                    <a:pt x="7451" y="4596"/>
                  </a:lnTo>
                  <a:lnTo>
                    <a:pt x="7417" y="4584"/>
                  </a:lnTo>
                  <a:lnTo>
                    <a:pt x="7315" y="4584"/>
                  </a:lnTo>
                  <a:lnTo>
                    <a:pt x="7269" y="4607"/>
                  </a:lnTo>
                  <a:lnTo>
                    <a:pt x="7235" y="4630"/>
                  </a:lnTo>
                  <a:lnTo>
                    <a:pt x="7201" y="4664"/>
                  </a:lnTo>
                  <a:lnTo>
                    <a:pt x="5199" y="3504"/>
                  </a:lnTo>
                  <a:lnTo>
                    <a:pt x="5210" y="3447"/>
                  </a:lnTo>
                  <a:lnTo>
                    <a:pt x="5199" y="3413"/>
                  </a:lnTo>
                  <a:lnTo>
                    <a:pt x="5199" y="3367"/>
                  </a:lnTo>
                  <a:lnTo>
                    <a:pt x="5153" y="3310"/>
                  </a:lnTo>
                  <a:lnTo>
                    <a:pt x="5097" y="3265"/>
                  </a:lnTo>
                  <a:lnTo>
                    <a:pt x="5028" y="3242"/>
                  </a:lnTo>
                  <a:lnTo>
                    <a:pt x="5028" y="910"/>
                  </a:lnTo>
                  <a:lnTo>
                    <a:pt x="5074" y="899"/>
                  </a:lnTo>
                  <a:lnTo>
                    <a:pt x="5108" y="887"/>
                  </a:lnTo>
                  <a:lnTo>
                    <a:pt x="5165" y="830"/>
                  </a:lnTo>
                  <a:lnTo>
                    <a:pt x="5188" y="808"/>
                  </a:lnTo>
                  <a:lnTo>
                    <a:pt x="5210" y="762"/>
                  </a:lnTo>
                  <a:lnTo>
                    <a:pt x="5222" y="728"/>
                  </a:lnTo>
                  <a:lnTo>
                    <a:pt x="5222" y="683"/>
                  </a:lnTo>
                  <a:lnTo>
                    <a:pt x="5222" y="648"/>
                  </a:lnTo>
                  <a:lnTo>
                    <a:pt x="5210" y="603"/>
                  </a:lnTo>
                  <a:lnTo>
                    <a:pt x="5188" y="569"/>
                  </a:lnTo>
                  <a:lnTo>
                    <a:pt x="5153" y="535"/>
                  </a:lnTo>
                  <a:lnTo>
                    <a:pt x="5119" y="501"/>
                  </a:lnTo>
                  <a:lnTo>
                    <a:pt x="5085" y="478"/>
                  </a:lnTo>
                  <a:lnTo>
                    <a:pt x="5040" y="466"/>
                  </a:lnTo>
                  <a:lnTo>
                    <a:pt x="4949" y="466"/>
                  </a:lnTo>
                  <a:lnTo>
                    <a:pt x="4903" y="489"/>
                  </a:lnTo>
                  <a:lnTo>
                    <a:pt x="4858" y="512"/>
                  </a:lnTo>
                  <a:lnTo>
                    <a:pt x="4824" y="557"/>
                  </a:lnTo>
                  <a:lnTo>
                    <a:pt x="3868" y="0"/>
                  </a:lnTo>
                  <a:lnTo>
                    <a:pt x="3777" y="0"/>
                  </a:lnTo>
                  <a:lnTo>
                    <a:pt x="4801" y="592"/>
                  </a:lnTo>
                  <a:lnTo>
                    <a:pt x="4778" y="637"/>
                  </a:lnTo>
                  <a:lnTo>
                    <a:pt x="4778" y="683"/>
                  </a:lnTo>
                  <a:lnTo>
                    <a:pt x="4778" y="728"/>
                  </a:lnTo>
                  <a:lnTo>
                    <a:pt x="4789" y="774"/>
                  </a:lnTo>
                  <a:lnTo>
                    <a:pt x="4812" y="808"/>
                  </a:lnTo>
                  <a:lnTo>
                    <a:pt x="4835" y="842"/>
                  </a:lnTo>
                  <a:lnTo>
                    <a:pt x="4869" y="865"/>
                  </a:lnTo>
                  <a:lnTo>
                    <a:pt x="4903" y="887"/>
                  </a:lnTo>
                  <a:lnTo>
                    <a:pt x="4949" y="899"/>
                  </a:lnTo>
                  <a:lnTo>
                    <a:pt x="4983" y="910"/>
                  </a:lnTo>
                  <a:lnTo>
                    <a:pt x="4983" y="3242"/>
                  </a:lnTo>
                  <a:lnTo>
                    <a:pt x="4949" y="3242"/>
                  </a:lnTo>
                  <a:lnTo>
                    <a:pt x="4915" y="3253"/>
                  </a:lnTo>
                  <a:lnTo>
                    <a:pt x="4880" y="3276"/>
                  </a:lnTo>
                  <a:lnTo>
                    <a:pt x="4846" y="3299"/>
                  </a:lnTo>
                  <a:lnTo>
                    <a:pt x="4824" y="3333"/>
                  </a:lnTo>
                  <a:lnTo>
                    <a:pt x="4812" y="3367"/>
                  </a:lnTo>
                  <a:lnTo>
                    <a:pt x="4801" y="3401"/>
                  </a:lnTo>
                  <a:lnTo>
                    <a:pt x="4789" y="3447"/>
                  </a:lnTo>
                  <a:lnTo>
                    <a:pt x="4801" y="3481"/>
                  </a:lnTo>
                  <a:lnTo>
                    <a:pt x="4801" y="3515"/>
                  </a:lnTo>
                  <a:lnTo>
                    <a:pt x="2799" y="4675"/>
                  </a:lnTo>
                  <a:lnTo>
                    <a:pt x="2765" y="4641"/>
                  </a:lnTo>
                  <a:lnTo>
                    <a:pt x="2730" y="4607"/>
                  </a:lnTo>
                  <a:lnTo>
                    <a:pt x="2685" y="4584"/>
                  </a:lnTo>
                  <a:lnTo>
                    <a:pt x="2583" y="4584"/>
                  </a:lnTo>
                  <a:lnTo>
                    <a:pt x="2537" y="4607"/>
                  </a:lnTo>
                  <a:lnTo>
                    <a:pt x="2492" y="4630"/>
                  </a:lnTo>
                  <a:lnTo>
                    <a:pt x="2457" y="4664"/>
                  </a:lnTo>
                  <a:lnTo>
                    <a:pt x="501" y="3526"/>
                  </a:lnTo>
                  <a:lnTo>
                    <a:pt x="512" y="3492"/>
                  </a:lnTo>
                  <a:lnTo>
                    <a:pt x="512" y="3447"/>
                  </a:lnTo>
                  <a:lnTo>
                    <a:pt x="512" y="3401"/>
                  </a:lnTo>
                  <a:lnTo>
                    <a:pt x="501" y="3356"/>
                  </a:lnTo>
                  <a:lnTo>
                    <a:pt x="478" y="3310"/>
                  </a:lnTo>
                  <a:lnTo>
                    <a:pt x="444" y="3276"/>
                  </a:lnTo>
                  <a:lnTo>
                    <a:pt x="421" y="3242"/>
                  </a:lnTo>
                  <a:lnTo>
                    <a:pt x="376" y="3219"/>
                  </a:lnTo>
                  <a:lnTo>
                    <a:pt x="342" y="3208"/>
                  </a:lnTo>
                  <a:lnTo>
                    <a:pt x="296" y="3196"/>
                  </a:lnTo>
                  <a:lnTo>
                    <a:pt x="296" y="865"/>
                  </a:lnTo>
                  <a:lnTo>
                    <a:pt x="353" y="842"/>
                  </a:lnTo>
                  <a:lnTo>
                    <a:pt x="399" y="796"/>
                  </a:lnTo>
                  <a:lnTo>
                    <a:pt x="421" y="751"/>
                  </a:lnTo>
                  <a:lnTo>
                    <a:pt x="433" y="683"/>
                  </a:lnTo>
                  <a:lnTo>
                    <a:pt x="421" y="626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804446" y="0"/>
              <a:ext cx="898968" cy="951300"/>
            </a:xfrm>
            <a:custGeom>
              <a:avLst/>
              <a:gdLst/>
              <a:ahLst/>
              <a:cxnLst/>
              <a:rect l="l" t="t" r="r" b="b"/>
              <a:pathLst>
                <a:path w="8589" h="9089" extrusionOk="0">
                  <a:moveTo>
                    <a:pt x="6154" y="3560"/>
                  </a:moveTo>
                  <a:lnTo>
                    <a:pt x="8179" y="4721"/>
                  </a:lnTo>
                  <a:lnTo>
                    <a:pt x="8168" y="4755"/>
                  </a:lnTo>
                  <a:lnTo>
                    <a:pt x="8168" y="4789"/>
                  </a:lnTo>
                  <a:lnTo>
                    <a:pt x="8179" y="4857"/>
                  </a:lnTo>
                  <a:lnTo>
                    <a:pt x="8213" y="4914"/>
                  </a:lnTo>
                  <a:lnTo>
                    <a:pt x="8259" y="4948"/>
                  </a:lnTo>
                  <a:lnTo>
                    <a:pt x="8327" y="4971"/>
                  </a:lnTo>
                  <a:lnTo>
                    <a:pt x="8327" y="7303"/>
                  </a:lnTo>
                  <a:lnTo>
                    <a:pt x="8282" y="7314"/>
                  </a:lnTo>
                  <a:lnTo>
                    <a:pt x="8236" y="7326"/>
                  </a:lnTo>
                  <a:lnTo>
                    <a:pt x="8202" y="7348"/>
                  </a:lnTo>
                  <a:lnTo>
                    <a:pt x="8168" y="7383"/>
                  </a:lnTo>
                  <a:lnTo>
                    <a:pt x="8134" y="7417"/>
                  </a:lnTo>
                  <a:lnTo>
                    <a:pt x="8111" y="7462"/>
                  </a:lnTo>
                  <a:lnTo>
                    <a:pt x="8100" y="7508"/>
                  </a:lnTo>
                  <a:lnTo>
                    <a:pt x="8100" y="7553"/>
                  </a:lnTo>
                  <a:lnTo>
                    <a:pt x="8100" y="7599"/>
                  </a:lnTo>
                  <a:lnTo>
                    <a:pt x="8111" y="7644"/>
                  </a:lnTo>
                  <a:lnTo>
                    <a:pt x="6132" y="8782"/>
                  </a:lnTo>
                  <a:lnTo>
                    <a:pt x="6097" y="8748"/>
                  </a:lnTo>
                  <a:lnTo>
                    <a:pt x="6063" y="8725"/>
                  </a:lnTo>
                  <a:lnTo>
                    <a:pt x="6018" y="8714"/>
                  </a:lnTo>
                  <a:lnTo>
                    <a:pt x="5972" y="8702"/>
                  </a:lnTo>
                  <a:lnTo>
                    <a:pt x="5927" y="8714"/>
                  </a:lnTo>
                  <a:lnTo>
                    <a:pt x="5881" y="8725"/>
                  </a:lnTo>
                  <a:lnTo>
                    <a:pt x="5847" y="8748"/>
                  </a:lnTo>
                  <a:lnTo>
                    <a:pt x="5824" y="8782"/>
                  </a:lnTo>
                  <a:lnTo>
                    <a:pt x="3845" y="7644"/>
                  </a:lnTo>
                  <a:lnTo>
                    <a:pt x="3857" y="7599"/>
                  </a:lnTo>
                  <a:lnTo>
                    <a:pt x="3857" y="7553"/>
                  </a:lnTo>
                  <a:lnTo>
                    <a:pt x="3857" y="7496"/>
                  </a:lnTo>
                  <a:lnTo>
                    <a:pt x="3845" y="7451"/>
                  </a:lnTo>
                  <a:lnTo>
                    <a:pt x="3822" y="7417"/>
                  </a:lnTo>
                  <a:lnTo>
                    <a:pt x="3788" y="7383"/>
                  </a:lnTo>
                  <a:lnTo>
                    <a:pt x="3754" y="7348"/>
                  </a:lnTo>
                  <a:lnTo>
                    <a:pt x="3720" y="7326"/>
                  </a:lnTo>
                  <a:lnTo>
                    <a:pt x="3675" y="7303"/>
                  </a:lnTo>
                  <a:lnTo>
                    <a:pt x="3629" y="7292"/>
                  </a:lnTo>
                  <a:lnTo>
                    <a:pt x="3629" y="5039"/>
                  </a:lnTo>
                  <a:lnTo>
                    <a:pt x="3675" y="5028"/>
                  </a:lnTo>
                  <a:lnTo>
                    <a:pt x="3720" y="5005"/>
                  </a:lnTo>
                  <a:lnTo>
                    <a:pt x="3754" y="4982"/>
                  </a:lnTo>
                  <a:lnTo>
                    <a:pt x="3788" y="4960"/>
                  </a:lnTo>
                  <a:lnTo>
                    <a:pt x="3811" y="4926"/>
                  </a:lnTo>
                  <a:lnTo>
                    <a:pt x="3834" y="4880"/>
                  </a:lnTo>
                  <a:lnTo>
                    <a:pt x="3845" y="4835"/>
                  </a:lnTo>
                  <a:lnTo>
                    <a:pt x="3845" y="4789"/>
                  </a:lnTo>
                  <a:lnTo>
                    <a:pt x="3845" y="4744"/>
                  </a:lnTo>
                  <a:lnTo>
                    <a:pt x="3834" y="4698"/>
                  </a:lnTo>
                  <a:lnTo>
                    <a:pt x="5790" y="3560"/>
                  </a:lnTo>
                  <a:lnTo>
                    <a:pt x="5824" y="3606"/>
                  </a:lnTo>
                  <a:lnTo>
                    <a:pt x="5870" y="3629"/>
                  </a:lnTo>
                  <a:lnTo>
                    <a:pt x="5915" y="3651"/>
                  </a:lnTo>
                  <a:lnTo>
                    <a:pt x="5972" y="3663"/>
                  </a:lnTo>
                  <a:lnTo>
                    <a:pt x="6029" y="3651"/>
                  </a:lnTo>
                  <a:lnTo>
                    <a:pt x="6086" y="3629"/>
                  </a:lnTo>
                  <a:lnTo>
                    <a:pt x="6120" y="3595"/>
                  </a:lnTo>
                  <a:lnTo>
                    <a:pt x="6154" y="3560"/>
                  </a:lnTo>
                  <a:close/>
                  <a:moveTo>
                    <a:pt x="0" y="0"/>
                  </a:moveTo>
                  <a:lnTo>
                    <a:pt x="1013" y="580"/>
                  </a:lnTo>
                  <a:lnTo>
                    <a:pt x="990" y="637"/>
                  </a:lnTo>
                  <a:lnTo>
                    <a:pt x="990" y="683"/>
                  </a:lnTo>
                  <a:lnTo>
                    <a:pt x="990" y="739"/>
                  </a:lnTo>
                  <a:lnTo>
                    <a:pt x="1001" y="785"/>
                  </a:lnTo>
                  <a:lnTo>
                    <a:pt x="1024" y="819"/>
                  </a:lnTo>
                  <a:lnTo>
                    <a:pt x="1047" y="853"/>
                  </a:lnTo>
                  <a:lnTo>
                    <a:pt x="1081" y="887"/>
                  </a:lnTo>
                  <a:lnTo>
                    <a:pt x="1126" y="910"/>
                  </a:lnTo>
                  <a:lnTo>
                    <a:pt x="1172" y="921"/>
                  </a:lnTo>
                  <a:lnTo>
                    <a:pt x="1217" y="933"/>
                  </a:lnTo>
                  <a:lnTo>
                    <a:pt x="1217" y="3219"/>
                  </a:lnTo>
                  <a:lnTo>
                    <a:pt x="1172" y="3231"/>
                  </a:lnTo>
                  <a:lnTo>
                    <a:pt x="1138" y="3242"/>
                  </a:lnTo>
                  <a:lnTo>
                    <a:pt x="1104" y="3265"/>
                  </a:lnTo>
                  <a:lnTo>
                    <a:pt x="1070" y="3299"/>
                  </a:lnTo>
                  <a:lnTo>
                    <a:pt x="1047" y="3322"/>
                  </a:lnTo>
                  <a:lnTo>
                    <a:pt x="1024" y="3367"/>
                  </a:lnTo>
                  <a:lnTo>
                    <a:pt x="1013" y="3401"/>
                  </a:lnTo>
                  <a:lnTo>
                    <a:pt x="1013" y="3447"/>
                  </a:lnTo>
                  <a:lnTo>
                    <a:pt x="1013" y="3492"/>
                  </a:lnTo>
                  <a:lnTo>
                    <a:pt x="1024" y="3538"/>
                  </a:lnTo>
                  <a:lnTo>
                    <a:pt x="1047" y="3572"/>
                  </a:lnTo>
                  <a:lnTo>
                    <a:pt x="1070" y="3606"/>
                  </a:lnTo>
                  <a:lnTo>
                    <a:pt x="1104" y="3629"/>
                  </a:lnTo>
                  <a:lnTo>
                    <a:pt x="1149" y="3651"/>
                  </a:lnTo>
                  <a:lnTo>
                    <a:pt x="1183" y="3663"/>
                  </a:lnTo>
                  <a:lnTo>
                    <a:pt x="1240" y="3674"/>
                  </a:lnTo>
                  <a:lnTo>
                    <a:pt x="1297" y="3663"/>
                  </a:lnTo>
                  <a:lnTo>
                    <a:pt x="1343" y="3640"/>
                  </a:lnTo>
                  <a:lnTo>
                    <a:pt x="1388" y="3606"/>
                  </a:lnTo>
                  <a:lnTo>
                    <a:pt x="1422" y="3560"/>
                  </a:lnTo>
                  <a:lnTo>
                    <a:pt x="3379" y="4687"/>
                  </a:lnTo>
                  <a:lnTo>
                    <a:pt x="3367" y="4744"/>
                  </a:lnTo>
                  <a:lnTo>
                    <a:pt x="3356" y="4789"/>
                  </a:lnTo>
                  <a:lnTo>
                    <a:pt x="3367" y="4835"/>
                  </a:lnTo>
                  <a:lnTo>
                    <a:pt x="3379" y="4880"/>
                  </a:lnTo>
                  <a:lnTo>
                    <a:pt x="3402" y="4926"/>
                  </a:lnTo>
                  <a:lnTo>
                    <a:pt x="3424" y="4960"/>
                  </a:lnTo>
                  <a:lnTo>
                    <a:pt x="3458" y="4982"/>
                  </a:lnTo>
                  <a:lnTo>
                    <a:pt x="3493" y="5017"/>
                  </a:lnTo>
                  <a:lnTo>
                    <a:pt x="3538" y="5028"/>
                  </a:lnTo>
                  <a:lnTo>
                    <a:pt x="3584" y="5039"/>
                  </a:lnTo>
                  <a:lnTo>
                    <a:pt x="3584" y="7292"/>
                  </a:lnTo>
                  <a:lnTo>
                    <a:pt x="3538" y="7303"/>
                  </a:lnTo>
                  <a:lnTo>
                    <a:pt x="3493" y="7326"/>
                  </a:lnTo>
                  <a:lnTo>
                    <a:pt x="3447" y="7348"/>
                  </a:lnTo>
                  <a:lnTo>
                    <a:pt x="3413" y="7371"/>
                  </a:lnTo>
                  <a:lnTo>
                    <a:pt x="3390" y="7417"/>
                  </a:lnTo>
                  <a:lnTo>
                    <a:pt x="3367" y="7451"/>
                  </a:lnTo>
                  <a:lnTo>
                    <a:pt x="3356" y="7496"/>
                  </a:lnTo>
                  <a:lnTo>
                    <a:pt x="3345" y="7553"/>
                  </a:lnTo>
                  <a:lnTo>
                    <a:pt x="3356" y="7599"/>
                  </a:lnTo>
                  <a:lnTo>
                    <a:pt x="3367" y="7644"/>
                  </a:lnTo>
                  <a:lnTo>
                    <a:pt x="3390" y="7690"/>
                  </a:lnTo>
                  <a:lnTo>
                    <a:pt x="3424" y="7735"/>
                  </a:lnTo>
                  <a:lnTo>
                    <a:pt x="3458" y="7758"/>
                  </a:lnTo>
                  <a:lnTo>
                    <a:pt x="3504" y="7781"/>
                  </a:lnTo>
                  <a:lnTo>
                    <a:pt x="3549" y="7804"/>
                  </a:lnTo>
                  <a:lnTo>
                    <a:pt x="3606" y="7804"/>
                  </a:lnTo>
                  <a:lnTo>
                    <a:pt x="3675" y="7792"/>
                  </a:lnTo>
                  <a:lnTo>
                    <a:pt x="3731" y="7769"/>
                  </a:lnTo>
                  <a:lnTo>
                    <a:pt x="3777" y="7735"/>
                  </a:lnTo>
                  <a:lnTo>
                    <a:pt x="3822" y="7678"/>
                  </a:lnTo>
                  <a:lnTo>
                    <a:pt x="5802" y="8827"/>
                  </a:lnTo>
                  <a:lnTo>
                    <a:pt x="5790" y="8861"/>
                  </a:lnTo>
                  <a:lnTo>
                    <a:pt x="5779" y="8896"/>
                  </a:lnTo>
                  <a:lnTo>
                    <a:pt x="5790" y="8941"/>
                  </a:lnTo>
                  <a:lnTo>
                    <a:pt x="5790" y="8975"/>
                  </a:lnTo>
                  <a:lnTo>
                    <a:pt x="5813" y="9009"/>
                  </a:lnTo>
                  <a:lnTo>
                    <a:pt x="5836" y="9032"/>
                  </a:lnTo>
                  <a:lnTo>
                    <a:pt x="5870" y="9055"/>
                  </a:lnTo>
                  <a:lnTo>
                    <a:pt x="5904" y="9078"/>
                  </a:lnTo>
                  <a:lnTo>
                    <a:pt x="5938" y="9089"/>
                  </a:lnTo>
                  <a:lnTo>
                    <a:pt x="6018" y="9089"/>
                  </a:lnTo>
                  <a:lnTo>
                    <a:pt x="6052" y="9078"/>
                  </a:lnTo>
                  <a:lnTo>
                    <a:pt x="6086" y="9055"/>
                  </a:lnTo>
                  <a:lnTo>
                    <a:pt x="6109" y="9032"/>
                  </a:lnTo>
                  <a:lnTo>
                    <a:pt x="6132" y="9009"/>
                  </a:lnTo>
                  <a:lnTo>
                    <a:pt x="6154" y="8975"/>
                  </a:lnTo>
                  <a:lnTo>
                    <a:pt x="6166" y="8941"/>
                  </a:lnTo>
                  <a:lnTo>
                    <a:pt x="6166" y="8896"/>
                  </a:lnTo>
                  <a:lnTo>
                    <a:pt x="6166" y="8861"/>
                  </a:lnTo>
                  <a:lnTo>
                    <a:pt x="6154" y="8827"/>
                  </a:lnTo>
                  <a:lnTo>
                    <a:pt x="8134" y="7678"/>
                  </a:lnTo>
                  <a:lnTo>
                    <a:pt x="8179" y="7724"/>
                  </a:lnTo>
                  <a:lnTo>
                    <a:pt x="8225" y="7769"/>
                  </a:lnTo>
                  <a:lnTo>
                    <a:pt x="8282" y="7792"/>
                  </a:lnTo>
                  <a:lnTo>
                    <a:pt x="8395" y="7792"/>
                  </a:lnTo>
                  <a:lnTo>
                    <a:pt x="8441" y="7781"/>
                  </a:lnTo>
                  <a:lnTo>
                    <a:pt x="8486" y="7758"/>
                  </a:lnTo>
                  <a:lnTo>
                    <a:pt x="8520" y="7724"/>
                  </a:lnTo>
                  <a:lnTo>
                    <a:pt x="8543" y="7690"/>
                  </a:lnTo>
                  <a:lnTo>
                    <a:pt x="8566" y="7644"/>
                  </a:lnTo>
                  <a:lnTo>
                    <a:pt x="8589" y="7599"/>
                  </a:lnTo>
                  <a:lnTo>
                    <a:pt x="8589" y="7553"/>
                  </a:lnTo>
                  <a:lnTo>
                    <a:pt x="8589" y="7508"/>
                  </a:lnTo>
                  <a:lnTo>
                    <a:pt x="8577" y="7462"/>
                  </a:lnTo>
                  <a:lnTo>
                    <a:pt x="8555" y="7417"/>
                  </a:lnTo>
                  <a:lnTo>
                    <a:pt x="8532" y="7383"/>
                  </a:lnTo>
                  <a:lnTo>
                    <a:pt x="8498" y="7360"/>
                  </a:lnTo>
                  <a:lnTo>
                    <a:pt x="8452" y="7326"/>
                  </a:lnTo>
                  <a:lnTo>
                    <a:pt x="8418" y="7314"/>
                  </a:lnTo>
                  <a:lnTo>
                    <a:pt x="8373" y="7303"/>
                  </a:lnTo>
                  <a:lnTo>
                    <a:pt x="8373" y="4971"/>
                  </a:lnTo>
                  <a:lnTo>
                    <a:pt x="8429" y="4948"/>
                  </a:lnTo>
                  <a:lnTo>
                    <a:pt x="8475" y="4903"/>
                  </a:lnTo>
                  <a:lnTo>
                    <a:pt x="8509" y="4857"/>
                  </a:lnTo>
                  <a:lnTo>
                    <a:pt x="8520" y="4789"/>
                  </a:lnTo>
                  <a:lnTo>
                    <a:pt x="8520" y="4755"/>
                  </a:lnTo>
                  <a:lnTo>
                    <a:pt x="8509" y="4721"/>
                  </a:lnTo>
                  <a:lnTo>
                    <a:pt x="8475" y="4664"/>
                  </a:lnTo>
                  <a:lnTo>
                    <a:pt x="8418" y="4630"/>
                  </a:lnTo>
                  <a:lnTo>
                    <a:pt x="8384" y="4618"/>
                  </a:lnTo>
                  <a:lnTo>
                    <a:pt x="8304" y="4618"/>
                  </a:lnTo>
                  <a:lnTo>
                    <a:pt x="8270" y="4630"/>
                  </a:lnTo>
                  <a:lnTo>
                    <a:pt x="8236" y="4653"/>
                  </a:lnTo>
                  <a:lnTo>
                    <a:pt x="8202" y="4687"/>
                  </a:lnTo>
                  <a:lnTo>
                    <a:pt x="6177" y="3515"/>
                  </a:lnTo>
                  <a:lnTo>
                    <a:pt x="6188" y="3447"/>
                  </a:lnTo>
                  <a:lnTo>
                    <a:pt x="6188" y="3401"/>
                  </a:lnTo>
                  <a:lnTo>
                    <a:pt x="6177" y="3367"/>
                  </a:lnTo>
                  <a:lnTo>
                    <a:pt x="6154" y="3333"/>
                  </a:lnTo>
                  <a:lnTo>
                    <a:pt x="6132" y="3299"/>
                  </a:lnTo>
                  <a:lnTo>
                    <a:pt x="6109" y="3276"/>
                  </a:lnTo>
                  <a:lnTo>
                    <a:pt x="6075" y="3253"/>
                  </a:lnTo>
                  <a:lnTo>
                    <a:pt x="6041" y="3242"/>
                  </a:lnTo>
                  <a:lnTo>
                    <a:pt x="5995" y="3231"/>
                  </a:lnTo>
                  <a:lnTo>
                    <a:pt x="5995" y="933"/>
                  </a:lnTo>
                  <a:lnTo>
                    <a:pt x="6041" y="921"/>
                  </a:lnTo>
                  <a:lnTo>
                    <a:pt x="6086" y="899"/>
                  </a:lnTo>
                  <a:lnTo>
                    <a:pt x="6120" y="876"/>
                  </a:lnTo>
                  <a:lnTo>
                    <a:pt x="6154" y="853"/>
                  </a:lnTo>
                  <a:lnTo>
                    <a:pt x="6177" y="819"/>
                  </a:lnTo>
                  <a:lnTo>
                    <a:pt x="6200" y="774"/>
                  </a:lnTo>
                  <a:lnTo>
                    <a:pt x="6211" y="739"/>
                  </a:lnTo>
                  <a:lnTo>
                    <a:pt x="6223" y="683"/>
                  </a:lnTo>
                  <a:lnTo>
                    <a:pt x="6211" y="637"/>
                  </a:lnTo>
                  <a:lnTo>
                    <a:pt x="6200" y="592"/>
                  </a:lnTo>
                  <a:lnTo>
                    <a:pt x="6177" y="557"/>
                  </a:lnTo>
                  <a:lnTo>
                    <a:pt x="6143" y="512"/>
                  </a:lnTo>
                  <a:lnTo>
                    <a:pt x="6109" y="489"/>
                  </a:lnTo>
                  <a:lnTo>
                    <a:pt x="6075" y="466"/>
                  </a:lnTo>
                  <a:lnTo>
                    <a:pt x="6029" y="444"/>
                  </a:lnTo>
                  <a:lnTo>
                    <a:pt x="5972" y="444"/>
                  </a:lnTo>
                  <a:lnTo>
                    <a:pt x="5915" y="455"/>
                  </a:lnTo>
                  <a:lnTo>
                    <a:pt x="5859" y="478"/>
                  </a:lnTo>
                  <a:lnTo>
                    <a:pt x="5813" y="501"/>
                  </a:lnTo>
                  <a:lnTo>
                    <a:pt x="5779" y="546"/>
                  </a:lnTo>
                  <a:lnTo>
                    <a:pt x="4835" y="0"/>
                  </a:lnTo>
                  <a:lnTo>
                    <a:pt x="4744" y="0"/>
                  </a:lnTo>
                  <a:lnTo>
                    <a:pt x="5756" y="580"/>
                  </a:lnTo>
                  <a:lnTo>
                    <a:pt x="5733" y="637"/>
                  </a:lnTo>
                  <a:lnTo>
                    <a:pt x="5733" y="683"/>
                  </a:lnTo>
                  <a:lnTo>
                    <a:pt x="5733" y="739"/>
                  </a:lnTo>
                  <a:lnTo>
                    <a:pt x="5745" y="774"/>
                  </a:lnTo>
                  <a:lnTo>
                    <a:pt x="5768" y="819"/>
                  </a:lnTo>
                  <a:lnTo>
                    <a:pt x="5790" y="853"/>
                  </a:lnTo>
                  <a:lnTo>
                    <a:pt x="5824" y="887"/>
                  </a:lnTo>
                  <a:lnTo>
                    <a:pt x="5870" y="910"/>
                  </a:lnTo>
                  <a:lnTo>
                    <a:pt x="5904" y="921"/>
                  </a:lnTo>
                  <a:lnTo>
                    <a:pt x="5950" y="933"/>
                  </a:lnTo>
                  <a:lnTo>
                    <a:pt x="5950" y="3231"/>
                  </a:lnTo>
                  <a:lnTo>
                    <a:pt x="5915" y="3242"/>
                  </a:lnTo>
                  <a:lnTo>
                    <a:pt x="5881" y="3253"/>
                  </a:lnTo>
                  <a:lnTo>
                    <a:pt x="5847" y="3276"/>
                  </a:lnTo>
                  <a:lnTo>
                    <a:pt x="5813" y="3299"/>
                  </a:lnTo>
                  <a:lnTo>
                    <a:pt x="5790" y="3333"/>
                  </a:lnTo>
                  <a:lnTo>
                    <a:pt x="5768" y="3367"/>
                  </a:lnTo>
                  <a:lnTo>
                    <a:pt x="5756" y="3401"/>
                  </a:lnTo>
                  <a:lnTo>
                    <a:pt x="5756" y="3447"/>
                  </a:lnTo>
                  <a:lnTo>
                    <a:pt x="5756" y="3481"/>
                  </a:lnTo>
                  <a:lnTo>
                    <a:pt x="5768" y="3515"/>
                  </a:lnTo>
                  <a:lnTo>
                    <a:pt x="3811" y="4653"/>
                  </a:lnTo>
                  <a:lnTo>
                    <a:pt x="3766" y="4607"/>
                  </a:lnTo>
                  <a:lnTo>
                    <a:pt x="3720" y="4573"/>
                  </a:lnTo>
                  <a:lnTo>
                    <a:pt x="3663" y="4550"/>
                  </a:lnTo>
                  <a:lnTo>
                    <a:pt x="3549" y="4550"/>
                  </a:lnTo>
                  <a:lnTo>
                    <a:pt x="3493" y="4573"/>
                  </a:lnTo>
                  <a:lnTo>
                    <a:pt x="3447" y="4607"/>
                  </a:lnTo>
                  <a:lnTo>
                    <a:pt x="3402" y="4653"/>
                  </a:lnTo>
                  <a:lnTo>
                    <a:pt x="1445" y="3526"/>
                  </a:lnTo>
                  <a:lnTo>
                    <a:pt x="1456" y="3481"/>
                  </a:lnTo>
                  <a:lnTo>
                    <a:pt x="1456" y="3447"/>
                  </a:lnTo>
                  <a:lnTo>
                    <a:pt x="1456" y="3401"/>
                  </a:lnTo>
                  <a:lnTo>
                    <a:pt x="1445" y="3367"/>
                  </a:lnTo>
                  <a:lnTo>
                    <a:pt x="1422" y="3322"/>
                  </a:lnTo>
                  <a:lnTo>
                    <a:pt x="1399" y="3299"/>
                  </a:lnTo>
                  <a:lnTo>
                    <a:pt x="1377" y="3265"/>
                  </a:lnTo>
                  <a:lnTo>
                    <a:pt x="1343" y="3242"/>
                  </a:lnTo>
                  <a:lnTo>
                    <a:pt x="1297" y="3231"/>
                  </a:lnTo>
                  <a:lnTo>
                    <a:pt x="1263" y="3219"/>
                  </a:lnTo>
                  <a:lnTo>
                    <a:pt x="1263" y="933"/>
                  </a:lnTo>
                  <a:lnTo>
                    <a:pt x="1308" y="921"/>
                  </a:lnTo>
                  <a:lnTo>
                    <a:pt x="1343" y="910"/>
                  </a:lnTo>
                  <a:lnTo>
                    <a:pt x="1388" y="887"/>
                  </a:lnTo>
                  <a:lnTo>
                    <a:pt x="1422" y="853"/>
                  </a:lnTo>
                  <a:lnTo>
                    <a:pt x="1445" y="819"/>
                  </a:lnTo>
                  <a:lnTo>
                    <a:pt x="1468" y="785"/>
                  </a:lnTo>
                  <a:lnTo>
                    <a:pt x="1479" y="739"/>
                  </a:lnTo>
                  <a:lnTo>
                    <a:pt x="1479" y="683"/>
                  </a:lnTo>
                  <a:lnTo>
                    <a:pt x="1479" y="637"/>
                  </a:lnTo>
                  <a:lnTo>
                    <a:pt x="1456" y="580"/>
                  </a:lnTo>
                  <a:lnTo>
                    <a:pt x="2469" y="0"/>
                  </a:lnTo>
                  <a:lnTo>
                    <a:pt x="2378" y="0"/>
                  </a:lnTo>
                  <a:lnTo>
                    <a:pt x="1434" y="546"/>
                  </a:lnTo>
                  <a:lnTo>
                    <a:pt x="1399" y="501"/>
                  </a:lnTo>
                  <a:lnTo>
                    <a:pt x="1354" y="466"/>
                  </a:lnTo>
                  <a:lnTo>
                    <a:pt x="1297" y="444"/>
                  </a:lnTo>
                  <a:lnTo>
                    <a:pt x="1172" y="444"/>
                  </a:lnTo>
                  <a:lnTo>
                    <a:pt x="1115" y="466"/>
                  </a:lnTo>
                  <a:lnTo>
                    <a:pt x="1070" y="501"/>
                  </a:lnTo>
                  <a:lnTo>
                    <a:pt x="1035" y="54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2054909"/>
              <a:ext cx="2243285" cy="3088559"/>
            </a:xfrm>
            <a:custGeom>
              <a:avLst/>
              <a:gdLst/>
              <a:ahLst/>
              <a:cxnLst/>
              <a:rect l="l" t="t" r="r" b="b"/>
              <a:pathLst>
                <a:path w="21433" h="29509" extrusionOk="0">
                  <a:moveTo>
                    <a:pt x="4813" y="354"/>
                  </a:moveTo>
                  <a:lnTo>
                    <a:pt x="6803" y="1514"/>
                  </a:lnTo>
                  <a:lnTo>
                    <a:pt x="6792" y="1548"/>
                  </a:lnTo>
                  <a:lnTo>
                    <a:pt x="6792" y="1582"/>
                  </a:lnTo>
                  <a:lnTo>
                    <a:pt x="6803" y="1650"/>
                  </a:lnTo>
                  <a:lnTo>
                    <a:pt x="6837" y="1707"/>
                  </a:lnTo>
                  <a:lnTo>
                    <a:pt x="6894" y="1753"/>
                  </a:lnTo>
                  <a:lnTo>
                    <a:pt x="6963" y="1764"/>
                  </a:lnTo>
                  <a:lnTo>
                    <a:pt x="6963" y="4096"/>
                  </a:lnTo>
                  <a:lnTo>
                    <a:pt x="6917" y="4107"/>
                  </a:lnTo>
                  <a:lnTo>
                    <a:pt x="6872" y="4119"/>
                  </a:lnTo>
                  <a:lnTo>
                    <a:pt x="6837" y="4142"/>
                  </a:lnTo>
                  <a:lnTo>
                    <a:pt x="6803" y="4176"/>
                  </a:lnTo>
                  <a:lnTo>
                    <a:pt x="6781" y="4210"/>
                  </a:lnTo>
                  <a:lnTo>
                    <a:pt x="6758" y="4244"/>
                  </a:lnTo>
                  <a:lnTo>
                    <a:pt x="6746" y="4289"/>
                  </a:lnTo>
                  <a:lnTo>
                    <a:pt x="6746" y="4335"/>
                  </a:lnTo>
                  <a:lnTo>
                    <a:pt x="6746" y="4380"/>
                  </a:lnTo>
                  <a:lnTo>
                    <a:pt x="6758" y="4426"/>
                  </a:lnTo>
                  <a:lnTo>
                    <a:pt x="4790" y="5563"/>
                  </a:lnTo>
                  <a:lnTo>
                    <a:pt x="4756" y="5518"/>
                  </a:lnTo>
                  <a:lnTo>
                    <a:pt x="4722" y="5495"/>
                  </a:lnTo>
                  <a:lnTo>
                    <a:pt x="4665" y="5472"/>
                  </a:lnTo>
                  <a:lnTo>
                    <a:pt x="4619" y="5461"/>
                  </a:lnTo>
                  <a:lnTo>
                    <a:pt x="4562" y="5472"/>
                  </a:lnTo>
                  <a:lnTo>
                    <a:pt x="4517" y="5495"/>
                  </a:lnTo>
                  <a:lnTo>
                    <a:pt x="4471" y="5518"/>
                  </a:lnTo>
                  <a:lnTo>
                    <a:pt x="4437" y="5563"/>
                  </a:lnTo>
                  <a:lnTo>
                    <a:pt x="2424" y="4403"/>
                  </a:lnTo>
                  <a:lnTo>
                    <a:pt x="2435" y="4335"/>
                  </a:lnTo>
                  <a:lnTo>
                    <a:pt x="2435" y="4301"/>
                  </a:lnTo>
                  <a:lnTo>
                    <a:pt x="2424" y="4267"/>
                  </a:lnTo>
                  <a:lnTo>
                    <a:pt x="2390" y="4210"/>
                  </a:lnTo>
                  <a:lnTo>
                    <a:pt x="2333" y="4164"/>
                  </a:lnTo>
                  <a:lnTo>
                    <a:pt x="2265" y="4142"/>
                  </a:lnTo>
                  <a:lnTo>
                    <a:pt x="2265" y="1832"/>
                  </a:lnTo>
                  <a:lnTo>
                    <a:pt x="2310" y="1821"/>
                  </a:lnTo>
                  <a:lnTo>
                    <a:pt x="2356" y="1798"/>
                  </a:lnTo>
                  <a:lnTo>
                    <a:pt x="2390" y="1775"/>
                  </a:lnTo>
                  <a:lnTo>
                    <a:pt x="2424" y="1753"/>
                  </a:lnTo>
                  <a:lnTo>
                    <a:pt x="2458" y="1719"/>
                  </a:lnTo>
                  <a:lnTo>
                    <a:pt x="2481" y="1673"/>
                  </a:lnTo>
                  <a:lnTo>
                    <a:pt x="2492" y="1628"/>
                  </a:lnTo>
                  <a:lnTo>
                    <a:pt x="2492" y="1582"/>
                  </a:lnTo>
                  <a:lnTo>
                    <a:pt x="2492" y="1525"/>
                  </a:lnTo>
                  <a:lnTo>
                    <a:pt x="2469" y="1480"/>
                  </a:lnTo>
                  <a:lnTo>
                    <a:pt x="4415" y="354"/>
                  </a:lnTo>
                  <a:lnTo>
                    <a:pt x="4449" y="399"/>
                  </a:lnTo>
                  <a:lnTo>
                    <a:pt x="4494" y="445"/>
                  </a:lnTo>
                  <a:lnTo>
                    <a:pt x="4551" y="467"/>
                  </a:lnTo>
                  <a:lnTo>
                    <a:pt x="4619" y="467"/>
                  </a:lnTo>
                  <a:lnTo>
                    <a:pt x="4676" y="456"/>
                  </a:lnTo>
                  <a:lnTo>
                    <a:pt x="4733" y="445"/>
                  </a:lnTo>
                  <a:lnTo>
                    <a:pt x="4779" y="399"/>
                  </a:lnTo>
                  <a:lnTo>
                    <a:pt x="4813" y="354"/>
                  </a:lnTo>
                  <a:close/>
                  <a:moveTo>
                    <a:pt x="18998" y="342"/>
                  </a:moveTo>
                  <a:lnTo>
                    <a:pt x="21011" y="1502"/>
                  </a:lnTo>
                  <a:lnTo>
                    <a:pt x="21000" y="1537"/>
                  </a:lnTo>
                  <a:lnTo>
                    <a:pt x="21000" y="1582"/>
                  </a:lnTo>
                  <a:lnTo>
                    <a:pt x="21000" y="1616"/>
                  </a:lnTo>
                  <a:lnTo>
                    <a:pt x="21011" y="1650"/>
                  </a:lnTo>
                  <a:lnTo>
                    <a:pt x="21034" y="1684"/>
                  </a:lnTo>
                  <a:lnTo>
                    <a:pt x="21057" y="1719"/>
                  </a:lnTo>
                  <a:lnTo>
                    <a:pt x="21114" y="1764"/>
                  </a:lnTo>
                  <a:lnTo>
                    <a:pt x="21148" y="1775"/>
                  </a:lnTo>
                  <a:lnTo>
                    <a:pt x="21182" y="1787"/>
                  </a:lnTo>
                  <a:lnTo>
                    <a:pt x="21182" y="4142"/>
                  </a:lnTo>
                  <a:lnTo>
                    <a:pt x="21148" y="4142"/>
                  </a:lnTo>
                  <a:lnTo>
                    <a:pt x="21114" y="4153"/>
                  </a:lnTo>
                  <a:lnTo>
                    <a:pt x="21057" y="4198"/>
                  </a:lnTo>
                  <a:lnTo>
                    <a:pt x="21011" y="4267"/>
                  </a:lnTo>
                  <a:lnTo>
                    <a:pt x="21000" y="4301"/>
                  </a:lnTo>
                  <a:lnTo>
                    <a:pt x="21000" y="4335"/>
                  </a:lnTo>
                  <a:lnTo>
                    <a:pt x="21000" y="4369"/>
                  </a:lnTo>
                  <a:lnTo>
                    <a:pt x="21011" y="4403"/>
                  </a:lnTo>
                  <a:lnTo>
                    <a:pt x="18975" y="5586"/>
                  </a:lnTo>
                  <a:lnTo>
                    <a:pt x="18952" y="5552"/>
                  </a:lnTo>
                  <a:lnTo>
                    <a:pt x="18918" y="5529"/>
                  </a:lnTo>
                  <a:lnTo>
                    <a:pt x="18873" y="5507"/>
                  </a:lnTo>
                  <a:lnTo>
                    <a:pt x="18793" y="5507"/>
                  </a:lnTo>
                  <a:lnTo>
                    <a:pt x="18748" y="5529"/>
                  </a:lnTo>
                  <a:lnTo>
                    <a:pt x="18713" y="5552"/>
                  </a:lnTo>
                  <a:lnTo>
                    <a:pt x="18691" y="5575"/>
                  </a:lnTo>
                  <a:lnTo>
                    <a:pt x="16689" y="4426"/>
                  </a:lnTo>
                  <a:lnTo>
                    <a:pt x="16700" y="4380"/>
                  </a:lnTo>
                  <a:lnTo>
                    <a:pt x="16700" y="4335"/>
                  </a:lnTo>
                  <a:lnTo>
                    <a:pt x="16700" y="4289"/>
                  </a:lnTo>
                  <a:lnTo>
                    <a:pt x="16689" y="4255"/>
                  </a:lnTo>
                  <a:lnTo>
                    <a:pt x="16666" y="4210"/>
                  </a:lnTo>
                  <a:lnTo>
                    <a:pt x="16643" y="4176"/>
                  </a:lnTo>
                  <a:lnTo>
                    <a:pt x="16609" y="4153"/>
                  </a:lnTo>
                  <a:lnTo>
                    <a:pt x="16575" y="4130"/>
                  </a:lnTo>
                  <a:lnTo>
                    <a:pt x="16529" y="4107"/>
                  </a:lnTo>
                  <a:lnTo>
                    <a:pt x="16495" y="4096"/>
                  </a:lnTo>
                  <a:lnTo>
                    <a:pt x="16495" y="1775"/>
                  </a:lnTo>
                  <a:lnTo>
                    <a:pt x="16563" y="1753"/>
                  </a:lnTo>
                  <a:lnTo>
                    <a:pt x="16609" y="1707"/>
                  </a:lnTo>
                  <a:lnTo>
                    <a:pt x="16654" y="1650"/>
                  </a:lnTo>
                  <a:lnTo>
                    <a:pt x="16654" y="1616"/>
                  </a:lnTo>
                  <a:lnTo>
                    <a:pt x="16666" y="1582"/>
                  </a:lnTo>
                  <a:lnTo>
                    <a:pt x="16654" y="1537"/>
                  </a:lnTo>
                  <a:lnTo>
                    <a:pt x="16654" y="1502"/>
                  </a:lnTo>
                  <a:lnTo>
                    <a:pt x="18668" y="342"/>
                  </a:lnTo>
                  <a:lnTo>
                    <a:pt x="18702" y="376"/>
                  </a:lnTo>
                  <a:lnTo>
                    <a:pt x="18736" y="410"/>
                  </a:lnTo>
                  <a:lnTo>
                    <a:pt x="18782" y="422"/>
                  </a:lnTo>
                  <a:lnTo>
                    <a:pt x="18839" y="433"/>
                  </a:lnTo>
                  <a:lnTo>
                    <a:pt x="18884" y="422"/>
                  </a:lnTo>
                  <a:lnTo>
                    <a:pt x="18930" y="410"/>
                  </a:lnTo>
                  <a:lnTo>
                    <a:pt x="18975" y="376"/>
                  </a:lnTo>
                  <a:lnTo>
                    <a:pt x="18998" y="342"/>
                  </a:lnTo>
                  <a:close/>
                  <a:moveTo>
                    <a:pt x="16666" y="4460"/>
                  </a:moveTo>
                  <a:lnTo>
                    <a:pt x="18668" y="5620"/>
                  </a:lnTo>
                  <a:lnTo>
                    <a:pt x="18657" y="5689"/>
                  </a:lnTo>
                  <a:lnTo>
                    <a:pt x="18668" y="5757"/>
                  </a:lnTo>
                  <a:lnTo>
                    <a:pt x="18702" y="5802"/>
                  </a:lnTo>
                  <a:lnTo>
                    <a:pt x="18748" y="5848"/>
                  </a:lnTo>
                  <a:lnTo>
                    <a:pt x="18816" y="5859"/>
                  </a:lnTo>
                  <a:lnTo>
                    <a:pt x="18816" y="8248"/>
                  </a:lnTo>
                  <a:lnTo>
                    <a:pt x="18782" y="8248"/>
                  </a:lnTo>
                  <a:lnTo>
                    <a:pt x="18748" y="8259"/>
                  </a:lnTo>
                  <a:lnTo>
                    <a:pt x="18679" y="8305"/>
                  </a:lnTo>
                  <a:lnTo>
                    <a:pt x="18645" y="8373"/>
                  </a:lnTo>
                  <a:lnTo>
                    <a:pt x="18634" y="8407"/>
                  </a:lnTo>
                  <a:lnTo>
                    <a:pt x="18634" y="8441"/>
                  </a:lnTo>
                  <a:lnTo>
                    <a:pt x="18634" y="8476"/>
                  </a:lnTo>
                  <a:lnTo>
                    <a:pt x="18645" y="8510"/>
                  </a:lnTo>
                  <a:lnTo>
                    <a:pt x="16666" y="9659"/>
                  </a:lnTo>
                  <a:lnTo>
                    <a:pt x="16632" y="9613"/>
                  </a:lnTo>
                  <a:lnTo>
                    <a:pt x="16575" y="9579"/>
                  </a:lnTo>
                  <a:lnTo>
                    <a:pt x="16529" y="9556"/>
                  </a:lnTo>
                  <a:lnTo>
                    <a:pt x="16461" y="9545"/>
                  </a:lnTo>
                  <a:lnTo>
                    <a:pt x="16404" y="9556"/>
                  </a:lnTo>
                  <a:lnTo>
                    <a:pt x="16347" y="9579"/>
                  </a:lnTo>
                  <a:lnTo>
                    <a:pt x="16302" y="9613"/>
                  </a:lnTo>
                  <a:lnTo>
                    <a:pt x="16268" y="9659"/>
                  </a:lnTo>
                  <a:lnTo>
                    <a:pt x="14300" y="8521"/>
                  </a:lnTo>
                  <a:lnTo>
                    <a:pt x="14300" y="8476"/>
                  </a:lnTo>
                  <a:lnTo>
                    <a:pt x="14311" y="8441"/>
                  </a:lnTo>
                  <a:lnTo>
                    <a:pt x="14300" y="8407"/>
                  </a:lnTo>
                  <a:lnTo>
                    <a:pt x="14288" y="8362"/>
                  </a:lnTo>
                  <a:lnTo>
                    <a:pt x="14277" y="8328"/>
                  </a:lnTo>
                  <a:lnTo>
                    <a:pt x="14254" y="8305"/>
                  </a:lnTo>
                  <a:lnTo>
                    <a:pt x="14197" y="8259"/>
                  </a:lnTo>
                  <a:lnTo>
                    <a:pt x="14163" y="8237"/>
                  </a:lnTo>
                  <a:lnTo>
                    <a:pt x="14118" y="8237"/>
                  </a:lnTo>
                  <a:lnTo>
                    <a:pt x="14118" y="5927"/>
                  </a:lnTo>
                  <a:lnTo>
                    <a:pt x="14163" y="5927"/>
                  </a:lnTo>
                  <a:lnTo>
                    <a:pt x="14209" y="5905"/>
                  </a:lnTo>
                  <a:lnTo>
                    <a:pt x="14243" y="5882"/>
                  </a:lnTo>
                  <a:lnTo>
                    <a:pt x="14277" y="5848"/>
                  </a:lnTo>
                  <a:lnTo>
                    <a:pt x="14300" y="5814"/>
                  </a:lnTo>
                  <a:lnTo>
                    <a:pt x="14322" y="5780"/>
                  </a:lnTo>
                  <a:lnTo>
                    <a:pt x="14334" y="5734"/>
                  </a:lnTo>
                  <a:lnTo>
                    <a:pt x="14345" y="5689"/>
                  </a:lnTo>
                  <a:lnTo>
                    <a:pt x="14334" y="5632"/>
                  </a:lnTo>
                  <a:lnTo>
                    <a:pt x="14322" y="5586"/>
                  </a:lnTo>
                  <a:lnTo>
                    <a:pt x="16268" y="4471"/>
                  </a:lnTo>
                  <a:lnTo>
                    <a:pt x="16302" y="4506"/>
                  </a:lnTo>
                  <a:lnTo>
                    <a:pt x="16347" y="4540"/>
                  </a:lnTo>
                  <a:lnTo>
                    <a:pt x="16404" y="4562"/>
                  </a:lnTo>
                  <a:lnTo>
                    <a:pt x="16461" y="4574"/>
                  </a:lnTo>
                  <a:lnTo>
                    <a:pt x="16529" y="4562"/>
                  </a:lnTo>
                  <a:lnTo>
                    <a:pt x="16586" y="4540"/>
                  </a:lnTo>
                  <a:lnTo>
                    <a:pt x="16632" y="4506"/>
                  </a:lnTo>
                  <a:lnTo>
                    <a:pt x="16666" y="4460"/>
                  </a:lnTo>
                  <a:close/>
                  <a:moveTo>
                    <a:pt x="11911" y="4460"/>
                  </a:moveTo>
                  <a:lnTo>
                    <a:pt x="13867" y="5586"/>
                  </a:lnTo>
                  <a:lnTo>
                    <a:pt x="13856" y="5632"/>
                  </a:lnTo>
                  <a:lnTo>
                    <a:pt x="13845" y="5689"/>
                  </a:lnTo>
                  <a:lnTo>
                    <a:pt x="13856" y="5734"/>
                  </a:lnTo>
                  <a:lnTo>
                    <a:pt x="13867" y="5780"/>
                  </a:lnTo>
                  <a:lnTo>
                    <a:pt x="13890" y="5814"/>
                  </a:lnTo>
                  <a:lnTo>
                    <a:pt x="13913" y="5859"/>
                  </a:lnTo>
                  <a:lnTo>
                    <a:pt x="13947" y="5882"/>
                  </a:lnTo>
                  <a:lnTo>
                    <a:pt x="13981" y="5905"/>
                  </a:lnTo>
                  <a:lnTo>
                    <a:pt x="14027" y="5927"/>
                  </a:lnTo>
                  <a:lnTo>
                    <a:pt x="14072" y="5927"/>
                  </a:lnTo>
                  <a:lnTo>
                    <a:pt x="14072" y="8225"/>
                  </a:lnTo>
                  <a:lnTo>
                    <a:pt x="14038" y="8237"/>
                  </a:lnTo>
                  <a:lnTo>
                    <a:pt x="13993" y="8248"/>
                  </a:lnTo>
                  <a:lnTo>
                    <a:pt x="13970" y="8271"/>
                  </a:lnTo>
                  <a:lnTo>
                    <a:pt x="13936" y="8294"/>
                  </a:lnTo>
                  <a:lnTo>
                    <a:pt x="13913" y="8328"/>
                  </a:lnTo>
                  <a:lnTo>
                    <a:pt x="13890" y="8362"/>
                  </a:lnTo>
                  <a:lnTo>
                    <a:pt x="13879" y="8407"/>
                  </a:lnTo>
                  <a:lnTo>
                    <a:pt x="13879" y="8441"/>
                  </a:lnTo>
                  <a:lnTo>
                    <a:pt x="13879" y="8487"/>
                  </a:lnTo>
                  <a:lnTo>
                    <a:pt x="13890" y="8521"/>
                  </a:lnTo>
                  <a:lnTo>
                    <a:pt x="11900" y="9670"/>
                  </a:lnTo>
                  <a:lnTo>
                    <a:pt x="11865" y="9636"/>
                  </a:lnTo>
                  <a:lnTo>
                    <a:pt x="11820" y="9602"/>
                  </a:lnTo>
                  <a:lnTo>
                    <a:pt x="11774" y="9590"/>
                  </a:lnTo>
                  <a:lnTo>
                    <a:pt x="11729" y="9579"/>
                  </a:lnTo>
                  <a:lnTo>
                    <a:pt x="11672" y="9590"/>
                  </a:lnTo>
                  <a:lnTo>
                    <a:pt x="11627" y="9602"/>
                  </a:lnTo>
                  <a:lnTo>
                    <a:pt x="11581" y="9636"/>
                  </a:lnTo>
                  <a:lnTo>
                    <a:pt x="11547" y="9670"/>
                  </a:lnTo>
                  <a:lnTo>
                    <a:pt x="9590" y="8544"/>
                  </a:lnTo>
                  <a:lnTo>
                    <a:pt x="9613" y="8498"/>
                  </a:lnTo>
                  <a:lnTo>
                    <a:pt x="9613" y="8441"/>
                  </a:lnTo>
                  <a:lnTo>
                    <a:pt x="9613" y="8396"/>
                  </a:lnTo>
                  <a:lnTo>
                    <a:pt x="9590" y="8350"/>
                  </a:lnTo>
                  <a:lnTo>
                    <a:pt x="9568" y="8305"/>
                  </a:lnTo>
                  <a:lnTo>
                    <a:pt x="9545" y="8271"/>
                  </a:lnTo>
                  <a:lnTo>
                    <a:pt x="9511" y="8237"/>
                  </a:lnTo>
                  <a:lnTo>
                    <a:pt x="9465" y="8214"/>
                  </a:lnTo>
                  <a:lnTo>
                    <a:pt x="9431" y="8191"/>
                  </a:lnTo>
                  <a:lnTo>
                    <a:pt x="9374" y="8191"/>
                  </a:lnTo>
                  <a:lnTo>
                    <a:pt x="9374" y="5871"/>
                  </a:lnTo>
                  <a:lnTo>
                    <a:pt x="9442" y="5848"/>
                  </a:lnTo>
                  <a:lnTo>
                    <a:pt x="9499" y="5814"/>
                  </a:lnTo>
                  <a:lnTo>
                    <a:pt x="9533" y="5757"/>
                  </a:lnTo>
                  <a:lnTo>
                    <a:pt x="9545" y="5689"/>
                  </a:lnTo>
                  <a:lnTo>
                    <a:pt x="9545" y="5654"/>
                  </a:lnTo>
                  <a:lnTo>
                    <a:pt x="9533" y="5620"/>
                  </a:lnTo>
                  <a:lnTo>
                    <a:pt x="11536" y="4460"/>
                  </a:lnTo>
                  <a:lnTo>
                    <a:pt x="11570" y="4506"/>
                  </a:lnTo>
                  <a:lnTo>
                    <a:pt x="11615" y="4540"/>
                  </a:lnTo>
                  <a:lnTo>
                    <a:pt x="11661" y="4562"/>
                  </a:lnTo>
                  <a:lnTo>
                    <a:pt x="11786" y="4562"/>
                  </a:lnTo>
                  <a:lnTo>
                    <a:pt x="11831" y="4540"/>
                  </a:lnTo>
                  <a:lnTo>
                    <a:pt x="11877" y="4506"/>
                  </a:lnTo>
                  <a:lnTo>
                    <a:pt x="11911" y="4460"/>
                  </a:lnTo>
                  <a:close/>
                  <a:moveTo>
                    <a:pt x="7190" y="4460"/>
                  </a:moveTo>
                  <a:lnTo>
                    <a:pt x="9181" y="5620"/>
                  </a:lnTo>
                  <a:lnTo>
                    <a:pt x="9169" y="5654"/>
                  </a:lnTo>
                  <a:lnTo>
                    <a:pt x="9169" y="5689"/>
                  </a:lnTo>
                  <a:lnTo>
                    <a:pt x="9181" y="5757"/>
                  </a:lnTo>
                  <a:lnTo>
                    <a:pt x="9215" y="5814"/>
                  </a:lnTo>
                  <a:lnTo>
                    <a:pt x="9272" y="5848"/>
                  </a:lnTo>
                  <a:lnTo>
                    <a:pt x="9329" y="5871"/>
                  </a:lnTo>
                  <a:lnTo>
                    <a:pt x="9329" y="8191"/>
                  </a:lnTo>
                  <a:lnTo>
                    <a:pt x="9283" y="8191"/>
                  </a:lnTo>
                  <a:lnTo>
                    <a:pt x="9238" y="8214"/>
                  </a:lnTo>
                  <a:lnTo>
                    <a:pt x="9204" y="8237"/>
                  </a:lnTo>
                  <a:lnTo>
                    <a:pt x="9169" y="8271"/>
                  </a:lnTo>
                  <a:lnTo>
                    <a:pt x="9135" y="8305"/>
                  </a:lnTo>
                  <a:lnTo>
                    <a:pt x="9113" y="8350"/>
                  </a:lnTo>
                  <a:lnTo>
                    <a:pt x="9101" y="8396"/>
                  </a:lnTo>
                  <a:lnTo>
                    <a:pt x="9101" y="8441"/>
                  </a:lnTo>
                  <a:lnTo>
                    <a:pt x="9101" y="8498"/>
                  </a:lnTo>
                  <a:lnTo>
                    <a:pt x="9113" y="8544"/>
                  </a:lnTo>
                  <a:lnTo>
                    <a:pt x="7122" y="9693"/>
                  </a:lnTo>
                  <a:lnTo>
                    <a:pt x="7099" y="9670"/>
                  </a:lnTo>
                  <a:lnTo>
                    <a:pt x="7065" y="9647"/>
                  </a:lnTo>
                  <a:lnTo>
                    <a:pt x="7019" y="9624"/>
                  </a:lnTo>
                  <a:lnTo>
                    <a:pt x="6940" y="9624"/>
                  </a:lnTo>
                  <a:lnTo>
                    <a:pt x="6906" y="9647"/>
                  </a:lnTo>
                  <a:lnTo>
                    <a:pt x="6872" y="9659"/>
                  </a:lnTo>
                  <a:lnTo>
                    <a:pt x="6849" y="9693"/>
                  </a:lnTo>
                  <a:lnTo>
                    <a:pt x="4813" y="8521"/>
                  </a:lnTo>
                  <a:lnTo>
                    <a:pt x="4824" y="8476"/>
                  </a:lnTo>
                  <a:lnTo>
                    <a:pt x="4824" y="8441"/>
                  </a:lnTo>
                  <a:lnTo>
                    <a:pt x="4824" y="8407"/>
                  </a:lnTo>
                  <a:lnTo>
                    <a:pt x="4813" y="8362"/>
                  </a:lnTo>
                  <a:lnTo>
                    <a:pt x="4790" y="8328"/>
                  </a:lnTo>
                  <a:lnTo>
                    <a:pt x="4767" y="8305"/>
                  </a:lnTo>
                  <a:lnTo>
                    <a:pt x="4710" y="8259"/>
                  </a:lnTo>
                  <a:lnTo>
                    <a:pt x="4676" y="8248"/>
                  </a:lnTo>
                  <a:lnTo>
                    <a:pt x="4642" y="8237"/>
                  </a:lnTo>
                  <a:lnTo>
                    <a:pt x="4642" y="5905"/>
                  </a:lnTo>
                  <a:lnTo>
                    <a:pt x="4676" y="5893"/>
                  </a:lnTo>
                  <a:lnTo>
                    <a:pt x="4710" y="5882"/>
                  </a:lnTo>
                  <a:lnTo>
                    <a:pt x="4744" y="5859"/>
                  </a:lnTo>
                  <a:lnTo>
                    <a:pt x="4779" y="5836"/>
                  </a:lnTo>
                  <a:lnTo>
                    <a:pt x="4801" y="5802"/>
                  </a:lnTo>
                  <a:lnTo>
                    <a:pt x="4813" y="5768"/>
                  </a:lnTo>
                  <a:lnTo>
                    <a:pt x="4824" y="5723"/>
                  </a:lnTo>
                  <a:lnTo>
                    <a:pt x="4835" y="5689"/>
                  </a:lnTo>
                  <a:lnTo>
                    <a:pt x="4824" y="5643"/>
                  </a:lnTo>
                  <a:lnTo>
                    <a:pt x="4813" y="5598"/>
                  </a:lnTo>
                  <a:lnTo>
                    <a:pt x="6781" y="4471"/>
                  </a:lnTo>
                  <a:lnTo>
                    <a:pt x="6815" y="4517"/>
                  </a:lnTo>
                  <a:lnTo>
                    <a:pt x="6872" y="4551"/>
                  </a:lnTo>
                  <a:lnTo>
                    <a:pt x="6928" y="4574"/>
                  </a:lnTo>
                  <a:lnTo>
                    <a:pt x="7042" y="4574"/>
                  </a:lnTo>
                  <a:lnTo>
                    <a:pt x="7099" y="4551"/>
                  </a:lnTo>
                  <a:lnTo>
                    <a:pt x="7145" y="4506"/>
                  </a:lnTo>
                  <a:lnTo>
                    <a:pt x="7190" y="4460"/>
                  </a:lnTo>
                  <a:close/>
                  <a:moveTo>
                    <a:pt x="9568" y="8578"/>
                  </a:moveTo>
                  <a:lnTo>
                    <a:pt x="11536" y="9715"/>
                  </a:lnTo>
                  <a:lnTo>
                    <a:pt x="11524" y="9750"/>
                  </a:lnTo>
                  <a:lnTo>
                    <a:pt x="11513" y="9795"/>
                  </a:lnTo>
                  <a:lnTo>
                    <a:pt x="11513" y="9829"/>
                  </a:lnTo>
                  <a:lnTo>
                    <a:pt x="11524" y="9863"/>
                  </a:lnTo>
                  <a:lnTo>
                    <a:pt x="11547" y="9897"/>
                  </a:lnTo>
                  <a:lnTo>
                    <a:pt x="11570" y="9932"/>
                  </a:lnTo>
                  <a:lnTo>
                    <a:pt x="11627" y="9977"/>
                  </a:lnTo>
                  <a:lnTo>
                    <a:pt x="11661" y="9988"/>
                  </a:lnTo>
                  <a:lnTo>
                    <a:pt x="11706" y="10000"/>
                  </a:lnTo>
                  <a:lnTo>
                    <a:pt x="11706" y="12298"/>
                  </a:lnTo>
                  <a:lnTo>
                    <a:pt x="11661" y="12309"/>
                  </a:lnTo>
                  <a:lnTo>
                    <a:pt x="11615" y="12320"/>
                  </a:lnTo>
                  <a:lnTo>
                    <a:pt x="11570" y="12343"/>
                  </a:lnTo>
                  <a:lnTo>
                    <a:pt x="11536" y="12377"/>
                  </a:lnTo>
                  <a:lnTo>
                    <a:pt x="11513" y="12411"/>
                  </a:lnTo>
                  <a:lnTo>
                    <a:pt x="11490" y="12457"/>
                  </a:lnTo>
                  <a:lnTo>
                    <a:pt x="11479" y="12502"/>
                  </a:lnTo>
                  <a:lnTo>
                    <a:pt x="11467" y="12548"/>
                  </a:lnTo>
                  <a:lnTo>
                    <a:pt x="11479" y="12593"/>
                  </a:lnTo>
                  <a:lnTo>
                    <a:pt x="11490" y="12650"/>
                  </a:lnTo>
                  <a:lnTo>
                    <a:pt x="9533" y="13776"/>
                  </a:lnTo>
                  <a:lnTo>
                    <a:pt x="9499" y="13731"/>
                  </a:lnTo>
                  <a:lnTo>
                    <a:pt x="9454" y="13697"/>
                  </a:lnTo>
                  <a:lnTo>
                    <a:pt x="9408" y="13685"/>
                  </a:lnTo>
                  <a:lnTo>
                    <a:pt x="9351" y="13674"/>
                  </a:lnTo>
                  <a:lnTo>
                    <a:pt x="9295" y="13685"/>
                  </a:lnTo>
                  <a:lnTo>
                    <a:pt x="9249" y="13697"/>
                  </a:lnTo>
                  <a:lnTo>
                    <a:pt x="9204" y="13731"/>
                  </a:lnTo>
                  <a:lnTo>
                    <a:pt x="9169" y="13776"/>
                  </a:lnTo>
                  <a:lnTo>
                    <a:pt x="7213" y="12639"/>
                  </a:lnTo>
                  <a:lnTo>
                    <a:pt x="7224" y="12593"/>
                  </a:lnTo>
                  <a:lnTo>
                    <a:pt x="7224" y="12548"/>
                  </a:lnTo>
                  <a:lnTo>
                    <a:pt x="7224" y="12502"/>
                  </a:lnTo>
                  <a:lnTo>
                    <a:pt x="7213" y="12457"/>
                  </a:lnTo>
                  <a:lnTo>
                    <a:pt x="7190" y="12423"/>
                  </a:lnTo>
                  <a:lnTo>
                    <a:pt x="7167" y="12377"/>
                  </a:lnTo>
                  <a:lnTo>
                    <a:pt x="7133" y="12355"/>
                  </a:lnTo>
                  <a:lnTo>
                    <a:pt x="7099" y="12332"/>
                  </a:lnTo>
                  <a:lnTo>
                    <a:pt x="7054" y="12309"/>
                  </a:lnTo>
                  <a:lnTo>
                    <a:pt x="7008" y="12309"/>
                  </a:lnTo>
                  <a:lnTo>
                    <a:pt x="7008" y="9954"/>
                  </a:lnTo>
                  <a:lnTo>
                    <a:pt x="7065" y="9932"/>
                  </a:lnTo>
                  <a:lnTo>
                    <a:pt x="7110" y="9897"/>
                  </a:lnTo>
                  <a:lnTo>
                    <a:pt x="7145" y="9852"/>
                  </a:lnTo>
                  <a:lnTo>
                    <a:pt x="7156" y="9795"/>
                  </a:lnTo>
                  <a:lnTo>
                    <a:pt x="7145" y="9738"/>
                  </a:lnTo>
                  <a:lnTo>
                    <a:pt x="9135" y="8578"/>
                  </a:lnTo>
                  <a:lnTo>
                    <a:pt x="9181" y="8635"/>
                  </a:lnTo>
                  <a:lnTo>
                    <a:pt x="9226" y="8669"/>
                  </a:lnTo>
                  <a:lnTo>
                    <a:pt x="9283" y="8692"/>
                  </a:lnTo>
                  <a:lnTo>
                    <a:pt x="9351" y="8703"/>
                  </a:lnTo>
                  <a:lnTo>
                    <a:pt x="9420" y="8692"/>
                  </a:lnTo>
                  <a:lnTo>
                    <a:pt x="9477" y="8669"/>
                  </a:lnTo>
                  <a:lnTo>
                    <a:pt x="9533" y="8635"/>
                  </a:lnTo>
                  <a:lnTo>
                    <a:pt x="9568" y="8578"/>
                  </a:lnTo>
                  <a:close/>
                  <a:moveTo>
                    <a:pt x="19009" y="8555"/>
                  </a:moveTo>
                  <a:lnTo>
                    <a:pt x="20988" y="9704"/>
                  </a:lnTo>
                  <a:lnTo>
                    <a:pt x="20977" y="9738"/>
                  </a:lnTo>
                  <a:lnTo>
                    <a:pt x="20977" y="9795"/>
                  </a:lnTo>
                  <a:lnTo>
                    <a:pt x="20977" y="9829"/>
                  </a:lnTo>
                  <a:lnTo>
                    <a:pt x="20988" y="9875"/>
                  </a:lnTo>
                  <a:lnTo>
                    <a:pt x="21011" y="9909"/>
                  </a:lnTo>
                  <a:lnTo>
                    <a:pt x="21034" y="9943"/>
                  </a:lnTo>
                  <a:lnTo>
                    <a:pt x="21068" y="9977"/>
                  </a:lnTo>
                  <a:lnTo>
                    <a:pt x="21102" y="10000"/>
                  </a:lnTo>
                  <a:lnTo>
                    <a:pt x="21148" y="10011"/>
                  </a:lnTo>
                  <a:lnTo>
                    <a:pt x="21182" y="10023"/>
                  </a:lnTo>
                  <a:lnTo>
                    <a:pt x="21182" y="12355"/>
                  </a:lnTo>
                  <a:lnTo>
                    <a:pt x="21114" y="12377"/>
                  </a:lnTo>
                  <a:lnTo>
                    <a:pt x="21068" y="12423"/>
                  </a:lnTo>
                  <a:lnTo>
                    <a:pt x="21023" y="12480"/>
                  </a:lnTo>
                  <a:lnTo>
                    <a:pt x="21011" y="12514"/>
                  </a:lnTo>
                  <a:lnTo>
                    <a:pt x="21011" y="12548"/>
                  </a:lnTo>
                  <a:lnTo>
                    <a:pt x="21023" y="12616"/>
                  </a:lnTo>
                  <a:lnTo>
                    <a:pt x="19009" y="13776"/>
                  </a:lnTo>
                  <a:lnTo>
                    <a:pt x="18975" y="13742"/>
                  </a:lnTo>
                  <a:lnTo>
                    <a:pt x="18930" y="13720"/>
                  </a:lnTo>
                  <a:lnTo>
                    <a:pt x="18884" y="13697"/>
                  </a:lnTo>
                  <a:lnTo>
                    <a:pt x="18839" y="13685"/>
                  </a:lnTo>
                  <a:lnTo>
                    <a:pt x="18782" y="13697"/>
                  </a:lnTo>
                  <a:lnTo>
                    <a:pt x="18736" y="13708"/>
                  </a:lnTo>
                  <a:lnTo>
                    <a:pt x="18702" y="13742"/>
                  </a:lnTo>
                  <a:lnTo>
                    <a:pt x="18668" y="13776"/>
                  </a:lnTo>
                  <a:lnTo>
                    <a:pt x="16654" y="12616"/>
                  </a:lnTo>
                  <a:lnTo>
                    <a:pt x="16666" y="12582"/>
                  </a:lnTo>
                  <a:lnTo>
                    <a:pt x="16677" y="12548"/>
                  </a:lnTo>
                  <a:lnTo>
                    <a:pt x="16666" y="12514"/>
                  </a:lnTo>
                  <a:lnTo>
                    <a:pt x="16654" y="12468"/>
                  </a:lnTo>
                  <a:lnTo>
                    <a:pt x="16620" y="12411"/>
                  </a:lnTo>
                  <a:lnTo>
                    <a:pt x="16563" y="12366"/>
                  </a:lnTo>
                  <a:lnTo>
                    <a:pt x="16529" y="12355"/>
                  </a:lnTo>
                  <a:lnTo>
                    <a:pt x="16495" y="12343"/>
                  </a:lnTo>
                  <a:lnTo>
                    <a:pt x="16495" y="10034"/>
                  </a:lnTo>
                  <a:lnTo>
                    <a:pt x="16529" y="10023"/>
                  </a:lnTo>
                  <a:lnTo>
                    <a:pt x="16575" y="10000"/>
                  </a:lnTo>
                  <a:lnTo>
                    <a:pt x="16609" y="9977"/>
                  </a:lnTo>
                  <a:lnTo>
                    <a:pt x="16643" y="9954"/>
                  </a:lnTo>
                  <a:lnTo>
                    <a:pt x="16666" y="9920"/>
                  </a:lnTo>
                  <a:lnTo>
                    <a:pt x="16689" y="9875"/>
                  </a:lnTo>
                  <a:lnTo>
                    <a:pt x="16700" y="9841"/>
                  </a:lnTo>
                  <a:lnTo>
                    <a:pt x="16711" y="9795"/>
                  </a:lnTo>
                  <a:lnTo>
                    <a:pt x="16700" y="9738"/>
                  </a:lnTo>
                  <a:lnTo>
                    <a:pt x="16689" y="9693"/>
                  </a:lnTo>
                  <a:lnTo>
                    <a:pt x="18668" y="8555"/>
                  </a:lnTo>
                  <a:lnTo>
                    <a:pt x="18702" y="8589"/>
                  </a:lnTo>
                  <a:lnTo>
                    <a:pt x="18736" y="8623"/>
                  </a:lnTo>
                  <a:lnTo>
                    <a:pt x="18782" y="8635"/>
                  </a:lnTo>
                  <a:lnTo>
                    <a:pt x="18839" y="8646"/>
                  </a:lnTo>
                  <a:lnTo>
                    <a:pt x="18884" y="8635"/>
                  </a:lnTo>
                  <a:lnTo>
                    <a:pt x="18930" y="8623"/>
                  </a:lnTo>
                  <a:lnTo>
                    <a:pt x="18975" y="8589"/>
                  </a:lnTo>
                  <a:lnTo>
                    <a:pt x="19009" y="8555"/>
                  </a:lnTo>
                  <a:close/>
                  <a:moveTo>
                    <a:pt x="14277" y="8555"/>
                  </a:moveTo>
                  <a:lnTo>
                    <a:pt x="16245" y="9693"/>
                  </a:lnTo>
                  <a:lnTo>
                    <a:pt x="16222" y="9738"/>
                  </a:lnTo>
                  <a:lnTo>
                    <a:pt x="16222" y="9795"/>
                  </a:lnTo>
                  <a:lnTo>
                    <a:pt x="16222" y="9841"/>
                  </a:lnTo>
                  <a:lnTo>
                    <a:pt x="16245" y="9875"/>
                  </a:lnTo>
                  <a:lnTo>
                    <a:pt x="16256" y="9920"/>
                  </a:lnTo>
                  <a:lnTo>
                    <a:pt x="16290" y="9954"/>
                  </a:lnTo>
                  <a:lnTo>
                    <a:pt x="16325" y="9988"/>
                  </a:lnTo>
                  <a:lnTo>
                    <a:pt x="16359" y="10011"/>
                  </a:lnTo>
                  <a:lnTo>
                    <a:pt x="16404" y="10023"/>
                  </a:lnTo>
                  <a:lnTo>
                    <a:pt x="16450" y="10034"/>
                  </a:lnTo>
                  <a:lnTo>
                    <a:pt x="16450" y="12343"/>
                  </a:lnTo>
                  <a:lnTo>
                    <a:pt x="16404" y="12343"/>
                  </a:lnTo>
                  <a:lnTo>
                    <a:pt x="16370" y="12366"/>
                  </a:lnTo>
                  <a:lnTo>
                    <a:pt x="16336" y="12377"/>
                  </a:lnTo>
                  <a:lnTo>
                    <a:pt x="16313" y="12411"/>
                  </a:lnTo>
                  <a:lnTo>
                    <a:pt x="16290" y="12434"/>
                  </a:lnTo>
                  <a:lnTo>
                    <a:pt x="16268" y="12468"/>
                  </a:lnTo>
                  <a:lnTo>
                    <a:pt x="16256" y="12502"/>
                  </a:lnTo>
                  <a:lnTo>
                    <a:pt x="16256" y="12548"/>
                  </a:lnTo>
                  <a:lnTo>
                    <a:pt x="16256" y="12582"/>
                  </a:lnTo>
                  <a:lnTo>
                    <a:pt x="16268" y="12628"/>
                  </a:lnTo>
                  <a:lnTo>
                    <a:pt x="14254" y="13788"/>
                  </a:lnTo>
                  <a:lnTo>
                    <a:pt x="14231" y="13742"/>
                  </a:lnTo>
                  <a:lnTo>
                    <a:pt x="14186" y="13720"/>
                  </a:lnTo>
                  <a:lnTo>
                    <a:pt x="14140" y="13697"/>
                  </a:lnTo>
                  <a:lnTo>
                    <a:pt x="14049" y="13697"/>
                  </a:lnTo>
                  <a:lnTo>
                    <a:pt x="14004" y="13720"/>
                  </a:lnTo>
                  <a:lnTo>
                    <a:pt x="13958" y="13742"/>
                  </a:lnTo>
                  <a:lnTo>
                    <a:pt x="13936" y="13776"/>
                  </a:lnTo>
                  <a:lnTo>
                    <a:pt x="11956" y="12639"/>
                  </a:lnTo>
                  <a:lnTo>
                    <a:pt x="11968" y="12593"/>
                  </a:lnTo>
                  <a:lnTo>
                    <a:pt x="11979" y="12548"/>
                  </a:lnTo>
                  <a:lnTo>
                    <a:pt x="11968" y="12502"/>
                  </a:lnTo>
                  <a:lnTo>
                    <a:pt x="11956" y="12457"/>
                  </a:lnTo>
                  <a:lnTo>
                    <a:pt x="11934" y="12411"/>
                  </a:lnTo>
                  <a:lnTo>
                    <a:pt x="11911" y="12377"/>
                  </a:lnTo>
                  <a:lnTo>
                    <a:pt x="11877" y="12343"/>
                  </a:lnTo>
                  <a:lnTo>
                    <a:pt x="11843" y="12320"/>
                  </a:lnTo>
                  <a:lnTo>
                    <a:pt x="11797" y="12309"/>
                  </a:lnTo>
                  <a:lnTo>
                    <a:pt x="11752" y="12298"/>
                  </a:lnTo>
                  <a:lnTo>
                    <a:pt x="11752" y="10000"/>
                  </a:lnTo>
                  <a:lnTo>
                    <a:pt x="11786" y="9988"/>
                  </a:lnTo>
                  <a:lnTo>
                    <a:pt x="11820" y="9977"/>
                  </a:lnTo>
                  <a:lnTo>
                    <a:pt x="11877" y="9932"/>
                  </a:lnTo>
                  <a:lnTo>
                    <a:pt x="11922" y="9863"/>
                  </a:lnTo>
                  <a:lnTo>
                    <a:pt x="11934" y="9829"/>
                  </a:lnTo>
                  <a:lnTo>
                    <a:pt x="11934" y="9795"/>
                  </a:lnTo>
                  <a:lnTo>
                    <a:pt x="11934" y="9750"/>
                  </a:lnTo>
                  <a:lnTo>
                    <a:pt x="11922" y="9715"/>
                  </a:lnTo>
                  <a:lnTo>
                    <a:pt x="13913" y="8555"/>
                  </a:lnTo>
                  <a:lnTo>
                    <a:pt x="13947" y="8601"/>
                  </a:lnTo>
                  <a:lnTo>
                    <a:pt x="13993" y="8635"/>
                  </a:lnTo>
                  <a:lnTo>
                    <a:pt x="14038" y="8646"/>
                  </a:lnTo>
                  <a:lnTo>
                    <a:pt x="14095" y="8658"/>
                  </a:lnTo>
                  <a:lnTo>
                    <a:pt x="14152" y="8646"/>
                  </a:lnTo>
                  <a:lnTo>
                    <a:pt x="14197" y="8635"/>
                  </a:lnTo>
                  <a:lnTo>
                    <a:pt x="14243" y="8601"/>
                  </a:lnTo>
                  <a:lnTo>
                    <a:pt x="14277" y="8555"/>
                  </a:lnTo>
                  <a:close/>
                  <a:moveTo>
                    <a:pt x="16643" y="12662"/>
                  </a:moveTo>
                  <a:lnTo>
                    <a:pt x="18645" y="13822"/>
                  </a:lnTo>
                  <a:lnTo>
                    <a:pt x="18634" y="13856"/>
                  </a:lnTo>
                  <a:lnTo>
                    <a:pt x="18622" y="13902"/>
                  </a:lnTo>
                  <a:lnTo>
                    <a:pt x="18634" y="13936"/>
                  </a:lnTo>
                  <a:lnTo>
                    <a:pt x="18645" y="13970"/>
                  </a:lnTo>
                  <a:lnTo>
                    <a:pt x="18657" y="14004"/>
                  </a:lnTo>
                  <a:lnTo>
                    <a:pt x="18679" y="14038"/>
                  </a:lnTo>
                  <a:lnTo>
                    <a:pt x="18736" y="14084"/>
                  </a:lnTo>
                  <a:lnTo>
                    <a:pt x="18782" y="14095"/>
                  </a:lnTo>
                  <a:lnTo>
                    <a:pt x="18816" y="14106"/>
                  </a:lnTo>
                  <a:lnTo>
                    <a:pt x="18816" y="16472"/>
                  </a:lnTo>
                  <a:lnTo>
                    <a:pt x="18748" y="16495"/>
                  </a:lnTo>
                  <a:lnTo>
                    <a:pt x="18702" y="16529"/>
                  </a:lnTo>
                  <a:lnTo>
                    <a:pt x="18668" y="16586"/>
                  </a:lnTo>
                  <a:lnTo>
                    <a:pt x="18657" y="16654"/>
                  </a:lnTo>
                  <a:lnTo>
                    <a:pt x="18668" y="16711"/>
                  </a:lnTo>
                  <a:lnTo>
                    <a:pt x="16689" y="17849"/>
                  </a:lnTo>
                  <a:lnTo>
                    <a:pt x="16643" y="17803"/>
                  </a:lnTo>
                  <a:lnTo>
                    <a:pt x="16598" y="17769"/>
                  </a:lnTo>
                  <a:lnTo>
                    <a:pt x="16529" y="17735"/>
                  </a:lnTo>
                  <a:lnTo>
                    <a:pt x="16393" y="17735"/>
                  </a:lnTo>
                  <a:lnTo>
                    <a:pt x="16336" y="17758"/>
                  </a:lnTo>
                  <a:lnTo>
                    <a:pt x="16279" y="17803"/>
                  </a:lnTo>
                  <a:lnTo>
                    <a:pt x="16234" y="17849"/>
                  </a:lnTo>
                  <a:lnTo>
                    <a:pt x="14345" y="16757"/>
                  </a:lnTo>
                  <a:lnTo>
                    <a:pt x="14357" y="16711"/>
                  </a:lnTo>
                  <a:lnTo>
                    <a:pt x="14357" y="16654"/>
                  </a:lnTo>
                  <a:lnTo>
                    <a:pt x="14357" y="16598"/>
                  </a:lnTo>
                  <a:lnTo>
                    <a:pt x="14345" y="16552"/>
                  </a:lnTo>
                  <a:lnTo>
                    <a:pt x="14322" y="16507"/>
                  </a:lnTo>
                  <a:lnTo>
                    <a:pt x="14288" y="16472"/>
                  </a:lnTo>
                  <a:lnTo>
                    <a:pt x="14254" y="16438"/>
                  </a:lnTo>
                  <a:lnTo>
                    <a:pt x="14220" y="16416"/>
                  </a:lnTo>
                  <a:lnTo>
                    <a:pt x="14175" y="16393"/>
                  </a:lnTo>
                  <a:lnTo>
                    <a:pt x="14118" y="16393"/>
                  </a:lnTo>
                  <a:lnTo>
                    <a:pt x="14118" y="14095"/>
                  </a:lnTo>
                  <a:lnTo>
                    <a:pt x="14186" y="14072"/>
                  </a:lnTo>
                  <a:lnTo>
                    <a:pt x="14243" y="14027"/>
                  </a:lnTo>
                  <a:lnTo>
                    <a:pt x="14277" y="13970"/>
                  </a:lnTo>
                  <a:lnTo>
                    <a:pt x="14288" y="13936"/>
                  </a:lnTo>
                  <a:lnTo>
                    <a:pt x="14300" y="13902"/>
                  </a:lnTo>
                  <a:lnTo>
                    <a:pt x="14288" y="13856"/>
                  </a:lnTo>
                  <a:lnTo>
                    <a:pt x="14277" y="13822"/>
                  </a:lnTo>
                  <a:lnTo>
                    <a:pt x="16290" y="12662"/>
                  </a:lnTo>
                  <a:lnTo>
                    <a:pt x="16325" y="12707"/>
                  </a:lnTo>
                  <a:lnTo>
                    <a:pt x="16359" y="12730"/>
                  </a:lnTo>
                  <a:lnTo>
                    <a:pt x="16416" y="12753"/>
                  </a:lnTo>
                  <a:lnTo>
                    <a:pt x="16518" y="12753"/>
                  </a:lnTo>
                  <a:lnTo>
                    <a:pt x="16563" y="12730"/>
                  </a:lnTo>
                  <a:lnTo>
                    <a:pt x="16609" y="12696"/>
                  </a:lnTo>
                  <a:lnTo>
                    <a:pt x="16643" y="12662"/>
                  </a:lnTo>
                  <a:close/>
                  <a:moveTo>
                    <a:pt x="7190" y="12684"/>
                  </a:moveTo>
                  <a:lnTo>
                    <a:pt x="9147" y="13811"/>
                  </a:lnTo>
                  <a:lnTo>
                    <a:pt x="9135" y="13856"/>
                  </a:lnTo>
                  <a:lnTo>
                    <a:pt x="9135" y="13902"/>
                  </a:lnTo>
                  <a:lnTo>
                    <a:pt x="9135" y="13936"/>
                  </a:lnTo>
                  <a:lnTo>
                    <a:pt x="9147" y="13981"/>
                  </a:lnTo>
                  <a:lnTo>
                    <a:pt x="9169" y="14015"/>
                  </a:lnTo>
                  <a:lnTo>
                    <a:pt x="9192" y="14049"/>
                  </a:lnTo>
                  <a:lnTo>
                    <a:pt x="9226" y="14072"/>
                  </a:lnTo>
                  <a:lnTo>
                    <a:pt x="9260" y="14095"/>
                  </a:lnTo>
                  <a:lnTo>
                    <a:pt x="9295" y="14106"/>
                  </a:lnTo>
                  <a:lnTo>
                    <a:pt x="9329" y="14118"/>
                  </a:lnTo>
                  <a:lnTo>
                    <a:pt x="9329" y="16461"/>
                  </a:lnTo>
                  <a:lnTo>
                    <a:pt x="9272" y="16484"/>
                  </a:lnTo>
                  <a:lnTo>
                    <a:pt x="9215" y="16529"/>
                  </a:lnTo>
                  <a:lnTo>
                    <a:pt x="9181" y="16586"/>
                  </a:lnTo>
                  <a:lnTo>
                    <a:pt x="9169" y="16654"/>
                  </a:lnTo>
                  <a:lnTo>
                    <a:pt x="9181" y="16723"/>
                  </a:lnTo>
                  <a:lnTo>
                    <a:pt x="7167" y="17883"/>
                  </a:lnTo>
                  <a:lnTo>
                    <a:pt x="7133" y="17837"/>
                  </a:lnTo>
                  <a:lnTo>
                    <a:pt x="7088" y="17803"/>
                  </a:lnTo>
                  <a:lnTo>
                    <a:pt x="7042" y="17792"/>
                  </a:lnTo>
                  <a:lnTo>
                    <a:pt x="6985" y="17781"/>
                  </a:lnTo>
                  <a:lnTo>
                    <a:pt x="6928" y="17792"/>
                  </a:lnTo>
                  <a:lnTo>
                    <a:pt x="6883" y="17803"/>
                  </a:lnTo>
                  <a:lnTo>
                    <a:pt x="6837" y="17837"/>
                  </a:lnTo>
                  <a:lnTo>
                    <a:pt x="6803" y="17883"/>
                  </a:lnTo>
                  <a:lnTo>
                    <a:pt x="4779" y="16711"/>
                  </a:lnTo>
                  <a:lnTo>
                    <a:pt x="4790" y="16654"/>
                  </a:lnTo>
                  <a:lnTo>
                    <a:pt x="4779" y="16586"/>
                  </a:lnTo>
                  <a:lnTo>
                    <a:pt x="4744" y="16541"/>
                  </a:lnTo>
                  <a:lnTo>
                    <a:pt x="4699" y="16507"/>
                  </a:lnTo>
                  <a:lnTo>
                    <a:pt x="4642" y="16484"/>
                  </a:lnTo>
                  <a:lnTo>
                    <a:pt x="4642" y="14129"/>
                  </a:lnTo>
                  <a:lnTo>
                    <a:pt x="4676" y="14129"/>
                  </a:lnTo>
                  <a:lnTo>
                    <a:pt x="4722" y="14106"/>
                  </a:lnTo>
                  <a:lnTo>
                    <a:pt x="4756" y="14084"/>
                  </a:lnTo>
                  <a:lnTo>
                    <a:pt x="4790" y="14061"/>
                  </a:lnTo>
                  <a:lnTo>
                    <a:pt x="4813" y="14027"/>
                  </a:lnTo>
                  <a:lnTo>
                    <a:pt x="4835" y="13981"/>
                  </a:lnTo>
                  <a:lnTo>
                    <a:pt x="4847" y="13936"/>
                  </a:lnTo>
                  <a:lnTo>
                    <a:pt x="4858" y="13902"/>
                  </a:lnTo>
                  <a:lnTo>
                    <a:pt x="4847" y="13845"/>
                  </a:lnTo>
                  <a:lnTo>
                    <a:pt x="4835" y="13799"/>
                  </a:lnTo>
                  <a:lnTo>
                    <a:pt x="6781" y="12684"/>
                  </a:lnTo>
                  <a:lnTo>
                    <a:pt x="6815" y="12730"/>
                  </a:lnTo>
                  <a:lnTo>
                    <a:pt x="6860" y="12764"/>
                  </a:lnTo>
                  <a:lnTo>
                    <a:pt x="6917" y="12787"/>
                  </a:lnTo>
                  <a:lnTo>
                    <a:pt x="6985" y="12798"/>
                  </a:lnTo>
                  <a:lnTo>
                    <a:pt x="7042" y="12787"/>
                  </a:lnTo>
                  <a:lnTo>
                    <a:pt x="7099" y="12764"/>
                  </a:lnTo>
                  <a:lnTo>
                    <a:pt x="7156" y="12730"/>
                  </a:lnTo>
                  <a:lnTo>
                    <a:pt x="7190" y="12684"/>
                  </a:lnTo>
                  <a:close/>
                  <a:moveTo>
                    <a:pt x="4756" y="16745"/>
                  </a:moveTo>
                  <a:lnTo>
                    <a:pt x="6781" y="17917"/>
                  </a:lnTo>
                  <a:lnTo>
                    <a:pt x="6769" y="17963"/>
                  </a:lnTo>
                  <a:lnTo>
                    <a:pt x="6769" y="17997"/>
                  </a:lnTo>
                  <a:lnTo>
                    <a:pt x="6769" y="18042"/>
                  </a:lnTo>
                  <a:lnTo>
                    <a:pt x="6781" y="18076"/>
                  </a:lnTo>
                  <a:lnTo>
                    <a:pt x="6803" y="18111"/>
                  </a:lnTo>
                  <a:lnTo>
                    <a:pt x="6826" y="18145"/>
                  </a:lnTo>
                  <a:lnTo>
                    <a:pt x="6849" y="18179"/>
                  </a:lnTo>
                  <a:lnTo>
                    <a:pt x="6883" y="18190"/>
                  </a:lnTo>
                  <a:lnTo>
                    <a:pt x="6917" y="18213"/>
                  </a:lnTo>
                  <a:lnTo>
                    <a:pt x="6963" y="18213"/>
                  </a:lnTo>
                  <a:lnTo>
                    <a:pt x="6963" y="20511"/>
                  </a:lnTo>
                  <a:lnTo>
                    <a:pt x="6917" y="20511"/>
                  </a:lnTo>
                  <a:lnTo>
                    <a:pt x="6872" y="20533"/>
                  </a:lnTo>
                  <a:lnTo>
                    <a:pt x="6837" y="20556"/>
                  </a:lnTo>
                  <a:lnTo>
                    <a:pt x="6803" y="20590"/>
                  </a:lnTo>
                  <a:lnTo>
                    <a:pt x="6769" y="20624"/>
                  </a:lnTo>
                  <a:lnTo>
                    <a:pt x="6746" y="20670"/>
                  </a:lnTo>
                  <a:lnTo>
                    <a:pt x="6735" y="20704"/>
                  </a:lnTo>
                  <a:lnTo>
                    <a:pt x="6735" y="20761"/>
                  </a:lnTo>
                  <a:lnTo>
                    <a:pt x="6735" y="20806"/>
                  </a:lnTo>
                  <a:lnTo>
                    <a:pt x="6758" y="20852"/>
                  </a:lnTo>
                  <a:lnTo>
                    <a:pt x="4790" y="21990"/>
                  </a:lnTo>
                  <a:lnTo>
                    <a:pt x="4756" y="21955"/>
                  </a:lnTo>
                  <a:lnTo>
                    <a:pt x="4710" y="21921"/>
                  </a:lnTo>
                  <a:lnTo>
                    <a:pt x="4665" y="21910"/>
                  </a:lnTo>
                  <a:lnTo>
                    <a:pt x="4619" y="21899"/>
                  </a:lnTo>
                  <a:lnTo>
                    <a:pt x="4562" y="21910"/>
                  </a:lnTo>
                  <a:lnTo>
                    <a:pt x="4517" y="21921"/>
                  </a:lnTo>
                  <a:lnTo>
                    <a:pt x="4471" y="21955"/>
                  </a:lnTo>
                  <a:lnTo>
                    <a:pt x="4449" y="21990"/>
                  </a:lnTo>
                  <a:lnTo>
                    <a:pt x="2401" y="20806"/>
                  </a:lnTo>
                  <a:lnTo>
                    <a:pt x="2412" y="20761"/>
                  </a:lnTo>
                  <a:lnTo>
                    <a:pt x="2401" y="20704"/>
                  </a:lnTo>
                  <a:lnTo>
                    <a:pt x="2367" y="20647"/>
                  </a:lnTo>
                  <a:lnTo>
                    <a:pt x="2321" y="20613"/>
                  </a:lnTo>
                  <a:lnTo>
                    <a:pt x="2265" y="20590"/>
                  </a:lnTo>
                  <a:lnTo>
                    <a:pt x="2265" y="18270"/>
                  </a:lnTo>
                  <a:lnTo>
                    <a:pt x="2321" y="18258"/>
                  </a:lnTo>
                  <a:lnTo>
                    <a:pt x="2367" y="18236"/>
                  </a:lnTo>
                  <a:lnTo>
                    <a:pt x="2401" y="18213"/>
                  </a:lnTo>
                  <a:lnTo>
                    <a:pt x="2435" y="18179"/>
                  </a:lnTo>
                  <a:lnTo>
                    <a:pt x="2469" y="18145"/>
                  </a:lnTo>
                  <a:lnTo>
                    <a:pt x="2492" y="18099"/>
                  </a:lnTo>
                  <a:lnTo>
                    <a:pt x="2503" y="18054"/>
                  </a:lnTo>
                  <a:lnTo>
                    <a:pt x="2515" y="17997"/>
                  </a:lnTo>
                  <a:lnTo>
                    <a:pt x="2503" y="17940"/>
                  </a:lnTo>
                  <a:lnTo>
                    <a:pt x="2492" y="17894"/>
                  </a:lnTo>
                  <a:lnTo>
                    <a:pt x="4471" y="16745"/>
                  </a:lnTo>
                  <a:lnTo>
                    <a:pt x="4494" y="16780"/>
                  </a:lnTo>
                  <a:lnTo>
                    <a:pt x="4528" y="16802"/>
                  </a:lnTo>
                  <a:lnTo>
                    <a:pt x="4574" y="16825"/>
                  </a:lnTo>
                  <a:lnTo>
                    <a:pt x="4653" y="16825"/>
                  </a:lnTo>
                  <a:lnTo>
                    <a:pt x="4699" y="16802"/>
                  </a:lnTo>
                  <a:lnTo>
                    <a:pt x="4733" y="16780"/>
                  </a:lnTo>
                  <a:lnTo>
                    <a:pt x="4756" y="16745"/>
                  </a:lnTo>
                  <a:close/>
                  <a:moveTo>
                    <a:pt x="7190" y="20897"/>
                  </a:moveTo>
                  <a:lnTo>
                    <a:pt x="9192" y="22046"/>
                  </a:lnTo>
                  <a:lnTo>
                    <a:pt x="9181" y="22103"/>
                  </a:lnTo>
                  <a:lnTo>
                    <a:pt x="9192" y="22172"/>
                  </a:lnTo>
                  <a:lnTo>
                    <a:pt x="9226" y="22228"/>
                  </a:lnTo>
                  <a:lnTo>
                    <a:pt x="9272" y="22263"/>
                  </a:lnTo>
                  <a:lnTo>
                    <a:pt x="9329" y="22285"/>
                  </a:lnTo>
                  <a:lnTo>
                    <a:pt x="9329" y="24617"/>
                  </a:lnTo>
                  <a:lnTo>
                    <a:pt x="9283" y="24629"/>
                  </a:lnTo>
                  <a:lnTo>
                    <a:pt x="9238" y="24640"/>
                  </a:lnTo>
                  <a:lnTo>
                    <a:pt x="9204" y="24663"/>
                  </a:lnTo>
                  <a:lnTo>
                    <a:pt x="9169" y="24697"/>
                  </a:lnTo>
                  <a:lnTo>
                    <a:pt x="9147" y="24731"/>
                  </a:lnTo>
                  <a:lnTo>
                    <a:pt x="9124" y="24776"/>
                  </a:lnTo>
                  <a:lnTo>
                    <a:pt x="9113" y="24811"/>
                  </a:lnTo>
                  <a:lnTo>
                    <a:pt x="9101" y="24867"/>
                  </a:lnTo>
                  <a:lnTo>
                    <a:pt x="9113" y="24913"/>
                  </a:lnTo>
                  <a:lnTo>
                    <a:pt x="9124" y="24958"/>
                  </a:lnTo>
                  <a:lnTo>
                    <a:pt x="7167" y="26085"/>
                  </a:lnTo>
                  <a:lnTo>
                    <a:pt x="7133" y="26051"/>
                  </a:lnTo>
                  <a:lnTo>
                    <a:pt x="7088" y="26016"/>
                  </a:lnTo>
                  <a:lnTo>
                    <a:pt x="7042" y="25994"/>
                  </a:lnTo>
                  <a:lnTo>
                    <a:pt x="6928" y="25994"/>
                  </a:lnTo>
                  <a:lnTo>
                    <a:pt x="6883" y="26016"/>
                  </a:lnTo>
                  <a:lnTo>
                    <a:pt x="6837" y="26051"/>
                  </a:lnTo>
                  <a:lnTo>
                    <a:pt x="6803" y="26085"/>
                  </a:lnTo>
                  <a:lnTo>
                    <a:pt x="4835" y="24958"/>
                  </a:lnTo>
                  <a:lnTo>
                    <a:pt x="4847" y="24913"/>
                  </a:lnTo>
                  <a:lnTo>
                    <a:pt x="4858" y="24867"/>
                  </a:lnTo>
                  <a:lnTo>
                    <a:pt x="4847" y="24822"/>
                  </a:lnTo>
                  <a:lnTo>
                    <a:pt x="4835" y="24776"/>
                  </a:lnTo>
                  <a:lnTo>
                    <a:pt x="4824" y="24731"/>
                  </a:lnTo>
                  <a:lnTo>
                    <a:pt x="4790" y="24697"/>
                  </a:lnTo>
                  <a:lnTo>
                    <a:pt x="4756" y="24674"/>
                  </a:lnTo>
                  <a:lnTo>
                    <a:pt x="4722" y="24651"/>
                  </a:lnTo>
                  <a:lnTo>
                    <a:pt x="4688" y="24629"/>
                  </a:lnTo>
                  <a:lnTo>
                    <a:pt x="4642" y="24629"/>
                  </a:lnTo>
                  <a:lnTo>
                    <a:pt x="4642" y="22308"/>
                  </a:lnTo>
                  <a:lnTo>
                    <a:pt x="4676" y="22308"/>
                  </a:lnTo>
                  <a:lnTo>
                    <a:pt x="4710" y="22285"/>
                  </a:lnTo>
                  <a:lnTo>
                    <a:pt x="4767" y="22240"/>
                  </a:lnTo>
                  <a:lnTo>
                    <a:pt x="4801" y="22183"/>
                  </a:lnTo>
                  <a:lnTo>
                    <a:pt x="4813" y="22149"/>
                  </a:lnTo>
                  <a:lnTo>
                    <a:pt x="4824" y="22103"/>
                  </a:lnTo>
                  <a:lnTo>
                    <a:pt x="4813" y="22069"/>
                  </a:lnTo>
                  <a:lnTo>
                    <a:pt x="4801" y="22035"/>
                  </a:lnTo>
                  <a:lnTo>
                    <a:pt x="6769" y="20897"/>
                  </a:lnTo>
                  <a:lnTo>
                    <a:pt x="6815" y="20943"/>
                  </a:lnTo>
                  <a:lnTo>
                    <a:pt x="6860" y="20977"/>
                  </a:lnTo>
                  <a:lnTo>
                    <a:pt x="6917" y="21000"/>
                  </a:lnTo>
                  <a:lnTo>
                    <a:pt x="6985" y="21011"/>
                  </a:lnTo>
                  <a:lnTo>
                    <a:pt x="7054" y="21000"/>
                  </a:lnTo>
                  <a:lnTo>
                    <a:pt x="7110" y="20977"/>
                  </a:lnTo>
                  <a:lnTo>
                    <a:pt x="7156" y="20943"/>
                  </a:lnTo>
                  <a:lnTo>
                    <a:pt x="7190" y="20897"/>
                  </a:lnTo>
                  <a:close/>
                  <a:moveTo>
                    <a:pt x="16643" y="20875"/>
                  </a:moveTo>
                  <a:lnTo>
                    <a:pt x="18634" y="22024"/>
                  </a:lnTo>
                  <a:lnTo>
                    <a:pt x="18622" y="22058"/>
                  </a:lnTo>
                  <a:lnTo>
                    <a:pt x="18611" y="22103"/>
                  </a:lnTo>
                  <a:lnTo>
                    <a:pt x="18622" y="22149"/>
                  </a:lnTo>
                  <a:lnTo>
                    <a:pt x="18634" y="22183"/>
                  </a:lnTo>
                  <a:lnTo>
                    <a:pt x="18645" y="22228"/>
                  </a:lnTo>
                  <a:lnTo>
                    <a:pt x="18668" y="22251"/>
                  </a:lnTo>
                  <a:lnTo>
                    <a:pt x="18702" y="22285"/>
                  </a:lnTo>
                  <a:lnTo>
                    <a:pt x="18736" y="22308"/>
                  </a:lnTo>
                  <a:lnTo>
                    <a:pt x="18770" y="22319"/>
                  </a:lnTo>
                  <a:lnTo>
                    <a:pt x="18816" y="22319"/>
                  </a:lnTo>
                  <a:lnTo>
                    <a:pt x="18816" y="24685"/>
                  </a:lnTo>
                  <a:lnTo>
                    <a:pt x="18748" y="24708"/>
                  </a:lnTo>
                  <a:lnTo>
                    <a:pt x="18702" y="24742"/>
                  </a:lnTo>
                  <a:lnTo>
                    <a:pt x="18668" y="24799"/>
                  </a:lnTo>
                  <a:lnTo>
                    <a:pt x="18657" y="24867"/>
                  </a:lnTo>
                  <a:lnTo>
                    <a:pt x="18668" y="24924"/>
                  </a:lnTo>
                  <a:lnTo>
                    <a:pt x="16654" y="26085"/>
                  </a:lnTo>
                  <a:lnTo>
                    <a:pt x="16620" y="26051"/>
                  </a:lnTo>
                  <a:lnTo>
                    <a:pt x="16575" y="26016"/>
                  </a:lnTo>
                  <a:lnTo>
                    <a:pt x="16518" y="25994"/>
                  </a:lnTo>
                  <a:lnTo>
                    <a:pt x="16461" y="25982"/>
                  </a:lnTo>
                  <a:lnTo>
                    <a:pt x="16404" y="25994"/>
                  </a:lnTo>
                  <a:lnTo>
                    <a:pt x="16359" y="26016"/>
                  </a:lnTo>
                  <a:lnTo>
                    <a:pt x="16313" y="26039"/>
                  </a:lnTo>
                  <a:lnTo>
                    <a:pt x="16279" y="26085"/>
                  </a:lnTo>
                  <a:lnTo>
                    <a:pt x="14300" y="24947"/>
                  </a:lnTo>
                  <a:lnTo>
                    <a:pt x="14311" y="24902"/>
                  </a:lnTo>
                  <a:lnTo>
                    <a:pt x="14311" y="24867"/>
                  </a:lnTo>
                  <a:lnTo>
                    <a:pt x="14311" y="24822"/>
                  </a:lnTo>
                  <a:lnTo>
                    <a:pt x="14300" y="24788"/>
                  </a:lnTo>
                  <a:lnTo>
                    <a:pt x="14277" y="24754"/>
                  </a:lnTo>
                  <a:lnTo>
                    <a:pt x="14254" y="24720"/>
                  </a:lnTo>
                  <a:lnTo>
                    <a:pt x="14231" y="24697"/>
                  </a:lnTo>
                  <a:lnTo>
                    <a:pt x="14197" y="24674"/>
                  </a:lnTo>
                  <a:lnTo>
                    <a:pt x="14163" y="24651"/>
                  </a:lnTo>
                  <a:lnTo>
                    <a:pt x="14118" y="24651"/>
                  </a:lnTo>
                  <a:lnTo>
                    <a:pt x="14118" y="22274"/>
                  </a:lnTo>
                  <a:lnTo>
                    <a:pt x="14175" y="22263"/>
                  </a:lnTo>
                  <a:lnTo>
                    <a:pt x="14231" y="22217"/>
                  </a:lnTo>
                  <a:lnTo>
                    <a:pt x="14254" y="22172"/>
                  </a:lnTo>
                  <a:lnTo>
                    <a:pt x="14266" y="22103"/>
                  </a:lnTo>
                  <a:lnTo>
                    <a:pt x="14254" y="22046"/>
                  </a:lnTo>
                  <a:lnTo>
                    <a:pt x="16279" y="20875"/>
                  </a:lnTo>
                  <a:lnTo>
                    <a:pt x="16313" y="20920"/>
                  </a:lnTo>
                  <a:lnTo>
                    <a:pt x="16359" y="20954"/>
                  </a:lnTo>
                  <a:lnTo>
                    <a:pt x="16404" y="20966"/>
                  </a:lnTo>
                  <a:lnTo>
                    <a:pt x="16461" y="20977"/>
                  </a:lnTo>
                  <a:lnTo>
                    <a:pt x="16518" y="20966"/>
                  </a:lnTo>
                  <a:lnTo>
                    <a:pt x="16575" y="20954"/>
                  </a:lnTo>
                  <a:lnTo>
                    <a:pt x="16609" y="20920"/>
                  </a:lnTo>
                  <a:lnTo>
                    <a:pt x="16643" y="20875"/>
                  </a:lnTo>
                  <a:close/>
                  <a:moveTo>
                    <a:pt x="11877" y="20863"/>
                  </a:moveTo>
                  <a:lnTo>
                    <a:pt x="13924" y="22046"/>
                  </a:lnTo>
                  <a:lnTo>
                    <a:pt x="13913" y="22103"/>
                  </a:lnTo>
                  <a:lnTo>
                    <a:pt x="13936" y="22172"/>
                  </a:lnTo>
                  <a:lnTo>
                    <a:pt x="13958" y="22228"/>
                  </a:lnTo>
                  <a:lnTo>
                    <a:pt x="14015" y="22263"/>
                  </a:lnTo>
                  <a:lnTo>
                    <a:pt x="14072" y="22285"/>
                  </a:lnTo>
                  <a:lnTo>
                    <a:pt x="14072" y="24651"/>
                  </a:lnTo>
                  <a:lnTo>
                    <a:pt x="14038" y="24651"/>
                  </a:lnTo>
                  <a:lnTo>
                    <a:pt x="13993" y="24674"/>
                  </a:lnTo>
                  <a:lnTo>
                    <a:pt x="13958" y="24685"/>
                  </a:lnTo>
                  <a:lnTo>
                    <a:pt x="13936" y="24720"/>
                  </a:lnTo>
                  <a:lnTo>
                    <a:pt x="13913" y="24742"/>
                  </a:lnTo>
                  <a:lnTo>
                    <a:pt x="13890" y="24788"/>
                  </a:lnTo>
                  <a:lnTo>
                    <a:pt x="13879" y="24822"/>
                  </a:lnTo>
                  <a:lnTo>
                    <a:pt x="13879" y="24867"/>
                  </a:lnTo>
                  <a:lnTo>
                    <a:pt x="13879" y="24902"/>
                  </a:lnTo>
                  <a:lnTo>
                    <a:pt x="13890" y="24947"/>
                  </a:lnTo>
                  <a:lnTo>
                    <a:pt x="11865" y="26119"/>
                  </a:lnTo>
                  <a:lnTo>
                    <a:pt x="11843" y="26085"/>
                  </a:lnTo>
                  <a:lnTo>
                    <a:pt x="11809" y="26062"/>
                  </a:lnTo>
                  <a:lnTo>
                    <a:pt x="11763" y="26051"/>
                  </a:lnTo>
                  <a:lnTo>
                    <a:pt x="11729" y="26039"/>
                  </a:lnTo>
                  <a:lnTo>
                    <a:pt x="11683" y="26051"/>
                  </a:lnTo>
                  <a:lnTo>
                    <a:pt x="11649" y="26062"/>
                  </a:lnTo>
                  <a:lnTo>
                    <a:pt x="11615" y="26085"/>
                  </a:lnTo>
                  <a:lnTo>
                    <a:pt x="11581" y="26119"/>
                  </a:lnTo>
                  <a:lnTo>
                    <a:pt x="9590" y="24958"/>
                  </a:lnTo>
                  <a:lnTo>
                    <a:pt x="9602" y="24913"/>
                  </a:lnTo>
                  <a:lnTo>
                    <a:pt x="9602" y="24867"/>
                  </a:lnTo>
                  <a:lnTo>
                    <a:pt x="9602" y="24811"/>
                  </a:lnTo>
                  <a:lnTo>
                    <a:pt x="9590" y="24776"/>
                  </a:lnTo>
                  <a:lnTo>
                    <a:pt x="9568" y="24731"/>
                  </a:lnTo>
                  <a:lnTo>
                    <a:pt x="9533" y="24697"/>
                  </a:lnTo>
                  <a:lnTo>
                    <a:pt x="9511" y="24663"/>
                  </a:lnTo>
                  <a:lnTo>
                    <a:pt x="9465" y="24640"/>
                  </a:lnTo>
                  <a:lnTo>
                    <a:pt x="9420" y="24629"/>
                  </a:lnTo>
                  <a:lnTo>
                    <a:pt x="9374" y="24617"/>
                  </a:lnTo>
                  <a:lnTo>
                    <a:pt x="9374" y="22285"/>
                  </a:lnTo>
                  <a:lnTo>
                    <a:pt x="9442" y="22263"/>
                  </a:lnTo>
                  <a:lnTo>
                    <a:pt x="9488" y="22228"/>
                  </a:lnTo>
                  <a:lnTo>
                    <a:pt x="9522" y="22172"/>
                  </a:lnTo>
                  <a:lnTo>
                    <a:pt x="9533" y="22103"/>
                  </a:lnTo>
                  <a:lnTo>
                    <a:pt x="9522" y="22046"/>
                  </a:lnTo>
                  <a:lnTo>
                    <a:pt x="11570" y="20863"/>
                  </a:lnTo>
                  <a:lnTo>
                    <a:pt x="11604" y="20897"/>
                  </a:lnTo>
                  <a:lnTo>
                    <a:pt x="11638" y="20920"/>
                  </a:lnTo>
                  <a:lnTo>
                    <a:pt x="11672" y="20943"/>
                  </a:lnTo>
                  <a:lnTo>
                    <a:pt x="11774" y="20943"/>
                  </a:lnTo>
                  <a:lnTo>
                    <a:pt x="11820" y="20920"/>
                  </a:lnTo>
                  <a:lnTo>
                    <a:pt x="11854" y="20897"/>
                  </a:lnTo>
                  <a:lnTo>
                    <a:pt x="11877" y="20863"/>
                  </a:lnTo>
                  <a:close/>
                  <a:moveTo>
                    <a:pt x="1" y="1"/>
                  </a:moveTo>
                  <a:lnTo>
                    <a:pt x="1" y="467"/>
                  </a:lnTo>
                  <a:lnTo>
                    <a:pt x="58" y="422"/>
                  </a:lnTo>
                  <a:lnTo>
                    <a:pt x="103" y="376"/>
                  </a:lnTo>
                  <a:lnTo>
                    <a:pt x="2014" y="1480"/>
                  </a:lnTo>
                  <a:lnTo>
                    <a:pt x="2003" y="1525"/>
                  </a:lnTo>
                  <a:lnTo>
                    <a:pt x="1992" y="1582"/>
                  </a:lnTo>
                  <a:lnTo>
                    <a:pt x="2003" y="1628"/>
                  </a:lnTo>
                  <a:lnTo>
                    <a:pt x="2014" y="1673"/>
                  </a:lnTo>
                  <a:lnTo>
                    <a:pt x="2037" y="1719"/>
                  </a:lnTo>
                  <a:lnTo>
                    <a:pt x="2060" y="1753"/>
                  </a:lnTo>
                  <a:lnTo>
                    <a:pt x="2094" y="1775"/>
                  </a:lnTo>
                  <a:lnTo>
                    <a:pt x="2128" y="1810"/>
                  </a:lnTo>
                  <a:lnTo>
                    <a:pt x="2174" y="1821"/>
                  </a:lnTo>
                  <a:lnTo>
                    <a:pt x="2219" y="1832"/>
                  </a:lnTo>
                  <a:lnTo>
                    <a:pt x="2219" y="4142"/>
                  </a:lnTo>
                  <a:lnTo>
                    <a:pt x="2151" y="4164"/>
                  </a:lnTo>
                  <a:lnTo>
                    <a:pt x="2094" y="4210"/>
                  </a:lnTo>
                  <a:lnTo>
                    <a:pt x="2060" y="4267"/>
                  </a:lnTo>
                  <a:lnTo>
                    <a:pt x="2048" y="4301"/>
                  </a:lnTo>
                  <a:lnTo>
                    <a:pt x="2048" y="4335"/>
                  </a:lnTo>
                  <a:lnTo>
                    <a:pt x="2060" y="4403"/>
                  </a:lnTo>
                  <a:lnTo>
                    <a:pt x="35" y="5575"/>
                  </a:lnTo>
                  <a:lnTo>
                    <a:pt x="1" y="5529"/>
                  </a:lnTo>
                  <a:lnTo>
                    <a:pt x="1" y="5836"/>
                  </a:lnTo>
                  <a:lnTo>
                    <a:pt x="35" y="5802"/>
                  </a:lnTo>
                  <a:lnTo>
                    <a:pt x="58" y="5768"/>
                  </a:lnTo>
                  <a:lnTo>
                    <a:pt x="69" y="5734"/>
                  </a:lnTo>
                  <a:lnTo>
                    <a:pt x="69" y="5689"/>
                  </a:lnTo>
                  <a:lnTo>
                    <a:pt x="69" y="5643"/>
                  </a:lnTo>
                  <a:lnTo>
                    <a:pt x="58" y="5609"/>
                  </a:lnTo>
                  <a:lnTo>
                    <a:pt x="2083" y="4449"/>
                  </a:lnTo>
                  <a:lnTo>
                    <a:pt x="2117" y="4483"/>
                  </a:lnTo>
                  <a:lnTo>
                    <a:pt x="2151" y="4506"/>
                  </a:lnTo>
                  <a:lnTo>
                    <a:pt x="2196" y="4528"/>
                  </a:lnTo>
                  <a:lnTo>
                    <a:pt x="2299" y="4528"/>
                  </a:lnTo>
                  <a:lnTo>
                    <a:pt x="2333" y="4506"/>
                  </a:lnTo>
                  <a:lnTo>
                    <a:pt x="2378" y="4483"/>
                  </a:lnTo>
                  <a:lnTo>
                    <a:pt x="2412" y="4437"/>
                  </a:lnTo>
                  <a:lnTo>
                    <a:pt x="4415" y="5598"/>
                  </a:lnTo>
                  <a:lnTo>
                    <a:pt x="4403" y="5643"/>
                  </a:lnTo>
                  <a:lnTo>
                    <a:pt x="4392" y="5689"/>
                  </a:lnTo>
                  <a:lnTo>
                    <a:pt x="4403" y="5723"/>
                  </a:lnTo>
                  <a:lnTo>
                    <a:pt x="4415" y="5768"/>
                  </a:lnTo>
                  <a:lnTo>
                    <a:pt x="4426" y="5802"/>
                  </a:lnTo>
                  <a:lnTo>
                    <a:pt x="4449" y="5836"/>
                  </a:lnTo>
                  <a:lnTo>
                    <a:pt x="4483" y="5859"/>
                  </a:lnTo>
                  <a:lnTo>
                    <a:pt x="4517" y="5882"/>
                  </a:lnTo>
                  <a:lnTo>
                    <a:pt x="4551" y="5893"/>
                  </a:lnTo>
                  <a:lnTo>
                    <a:pt x="4597" y="5905"/>
                  </a:lnTo>
                  <a:lnTo>
                    <a:pt x="4597" y="8237"/>
                  </a:lnTo>
                  <a:lnTo>
                    <a:pt x="4551" y="8248"/>
                  </a:lnTo>
                  <a:lnTo>
                    <a:pt x="4517" y="8259"/>
                  </a:lnTo>
                  <a:lnTo>
                    <a:pt x="4460" y="8305"/>
                  </a:lnTo>
                  <a:lnTo>
                    <a:pt x="4437" y="8328"/>
                  </a:lnTo>
                  <a:lnTo>
                    <a:pt x="4415" y="8362"/>
                  </a:lnTo>
                  <a:lnTo>
                    <a:pt x="4403" y="8407"/>
                  </a:lnTo>
                  <a:lnTo>
                    <a:pt x="4403" y="8441"/>
                  </a:lnTo>
                  <a:lnTo>
                    <a:pt x="4403" y="8476"/>
                  </a:lnTo>
                  <a:lnTo>
                    <a:pt x="4415" y="8521"/>
                  </a:lnTo>
                  <a:lnTo>
                    <a:pt x="2412" y="9670"/>
                  </a:lnTo>
                  <a:lnTo>
                    <a:pt x="2378" y="9636"/>
                  </a:lnTo>
                  <a:lnTo>
                    <a:pt x="2344" y="9613"/>
                  </a:lnTo>
                  <a:lnTo>
                    <a:pt x="2299" y="9590"/>
                  </a:lnTo>
                  <a:lnTo>
                    <a:pt x="2196" y="9590"/>
                  </a:lnTo>
                  <a:lnTo>
                    <a:pt x="2151" y="9613"/>
                  </a:lnTo>
                  <a:lnTo>
                    <a:pt x="2105" y="9636"/>
                  </a:lnTo>
                  <a:lnTo>
                    <a:pt x="2083" y="9670"/>
                  </a:lnTo>
                  <a:lnTo>
                    <a:pt x="103" y="8532"/>
                  </a:lnTo>
                  <a:lnTo>
                    <a:pt x="115" y="8487"/>
                  </a:lnTo>
                  <a:lnTo>
                    <a:pt x="115" y="8441"/>
                  </a:lnTo>
                  <a:lnTo>
                    <a:pt x="103" y="8385"/>
                  </a:lnTo>
                  <a:lnTo>
                    <a:pt x="80" y="8328"/>
                  </a:lnTo>
                  <a:lnTo>
                    <a:pt x="46" y="8282"/>
                  </a:lnTo>
                  <a:lnTo>
                    <a:pt x="1" y="8237"/>
                  </a:lnTo>
                  <a:lnTo>
                    <a:pt x="1" y="8646"/>
                  </a:lnTo>
                  <a:lnTo>
                    <a:pt x="46" y="8612"/>
                  </a:lnTo>
                  <a:lnTo>
                    <a:pt x="80" y="8578"/>
                  </a:lnTo>
                  <a:lnTo>
                    <a:pt x="2060" y="9715"/>
                  </a:lnTo>
                  <a:lnTo>
                    <a:pt x="2048" y="9750"/>
                  </a:lnTo>
                  <a:lnTo>
                    <a:pt x="2037" y="9795"/>
                  </a:lnTo>
                  <a:lnTo>
                    <a:pt x="2048" y="9829"/>
                  </a:lnTo>
                  <a:lnTo>
                    <a:pt x="2060" y="9863"/>
                  </a:lnTo>
                  <a:lnTo>
                    <a:pt x="2094" y="9920"/>
                  </a:lnTo>
                  <a:lnTo>
                    <a:pt x="2151" y="9966"/>
                  </a:lnTo>
                  <a:lnTo>
                    <a:pt x="2185" y="9988"/>
                  </a:lnTo>
                  <a:lnTo>
                    <a:pt x="2219" y="9988"/>
                  </a:lnTo>
                  <a:lnTo>
                    <a:pt x="2219" y="12355"/>
                  </a:lnTo>
                  <a:lnTo>
                    <a:pt x="2151" y="12377"/>
                  </a:lnTo>
                  <a:lnTo>
                    <a:pt x="2105" y="12423"/>
                  </a:lnTo>
                  <a:lnTo>
                    <a:pt x="2060" y="12480"/>
                  </a:lnTo>
                  <a:lnTo>
                    <a:pt x="2048" y="12514"/>
                  </a:lnTo>
                  <a:lnTo>
                    <a:pt x="2048" y="12548"/>
                  </a:lnTo>
                  <a:lnTo>
                    <a:pt x="2060" y="12616"/>
                  </a:lnTo>
                  <a:lnTo>
                    <a:pt x="35" y="13788"/>
                  </a:lnTo>
                  <a:lnTo>
                    <a:pt x="1" y="13742"/>
                  </a:lnTo>
                  <a:lnTo>
                    <a:pt x="1" y="14049"/>
                  </a:lnTo>
                  <a:lnTo>
                    <a:pt x="35" y="14015"/>
                  </a:lnTo>
                  <a:lnTo>
                    <a:pt x="58" y="13981"/>
                  </a:lnTo>
                  <a:lnTo>
                    <a:pt x="69" y="13936"/>
                  </a:lnTo>
                  <a:lnTo>
                    <a:pt x="69" y="13902"/>
                  </a:lnTo>
                  <a:lnTo>
                    <a:pt x="69" y="13856"/>
                  </a:lnTo>
                  <a:lnTo>
                    <a:pt x="58" y="13822"/>
                  </a:lnTo>
                  <a:lnTo>
                    <a:pt x="2083" y="12650"/>
                  </a:lnTo>
                  <a:lnTo>
                    <a:pt x="2117" y="12696"/>
                  </a:lnTo>
                  <a:lnTo>
                    <a:pt x="2151" y="12719"/>
                  </a:lnTo>
                  <a:lnTo>
                    <a:pt x="2196" y="12730"/>
                  </a:lnTo>
                  <a:lnTo>
                    <a:pt x="2242" y="12741"/>
                  </a:lnTo>
                  <a:lnTo>
                    <a:pt x="2287" y="12741"/>
                  </a:lnTo>
                  <a:lnTo>
                    <a:pt x="2321" y="12730"/>
                  </a:lnTo>
                  <a:lnTo>
                    <a:pt x="2356" y="12707"/>
                  </a:lnTo>
                  <a:lnTo>
                    <a:pt x="2378" y="12684"/>
                  </a:lnTo>
                  <a:lnTo>
                    <a:pt x="2401" y="12650"/>
                  </a:lnTo>
                  <a:lnTo>
                    <a:pt x="2424" y="12628"/>
                  </a:lnTo>
                  <a:lnTo>
                    <a:pt x="2435" y="12582"/>
                  </a:lnTo>
                  <a:lnTo>
                    <a:pt x="2435" y="12548"/>
                  </a:lnTo>
                  <a:lnTo>
                    <a:pt x="2435" y="12514"/>
                  </a:lnTo>
                  <a:lnTo>
                    <a:pt x="2424" y="12480"/>
                  </a:lnTo>
                  <a:lnTo>
                    <a:pt x="2390" y="12423"/>
                  </a:lnTo>
                  <a:lnTo>
                    <a:pt x="2333" y="12377"/>
                  </a:lnTo>
                  <a:lnTo>
                    <a:pt x="2265" y="12355"/>
                  </a:lnTo>
                  <a:lnTo>
                    <a:pt x="2265" y="9988"/>
                  </a:lnTo>
                  <a:lnTo>
                    <a:pt x="2299" y="9988"/>
                  </a:lnTo>
                  <a:lnTo>
                    <a:pt x="2333" y="9966"/>
                  </a:lnTo>
                  <a:lnTo>
                    <a:pt x="2401" y="9920"/>
                  </a:lnTo>
                  <a:lnTo>
                    <a:pt x="2435" y="9863"/>
                  </a:lnTo>
                  <a:lnTo>
                    <a:pt x="2447" y="9829"/>
                  </a:lnTo>
                  <a:lnTo>
                    <a:pt x="2447" y="9795"/>
                  </a:lnTo>
                  <a:lnTo>
                    <a:pt x="2447" y="9750"/>
                  </a:lnTo>
                  <a:lnTo>
                    <a:pt x="2435" y="9715"/>
                  </a:lnTo>
                  <a:lnTo>
                    <a:pt x="4437" y="8555"/>
                  </a:lnTo>
                  <a:lnTo>
                    <a:pt x="4471" y="8601"/>
                  </a:lnTo>
                  <a:lnTo>
                    <a:pt x="4517" y="8623"/>
                  </a:lnTo>
                  <a:lnTo>
                    <a:pt x="4562" y="8646"/>
                  </a:lnTo>
                  <a:lnTo>
                    <a:pt x="4619" y="8658"/>
                  </a:lnTo>
                  <a:lnTo>
                    <a:pt x="4665" y="8646"/>
                  </a:lnTo>
                  <a:lnTo>
                    <a:pt x="4722" y="8623"/>
                  </a:lnTo>
                  <a:lnTo>
                    <a:pt x="4756" y="8601"/>
                  </a:lnTo>
                  <a:lnTo>
                    <a:pt x="4790" y="8555"/>
                  </a:lnTo>
                  <a:lnTo>
                    <a:pt x="6826" y="9727"/>
                  </a:lnTo>
                  <a:lnTo>
                    <a:pt x="6815" y="9795"/>
                  </a:lnTo>
                  <a:lnTo>
                    <a:pt x="6826" y="9852"/>
                  </a:lnTo>
                  <a:lnTo>
                    <a:pt x="6860" y="9897"/>
                  </a:lnTo>
                  <a:lnTo>
                    <a:pt x="6906" y="9932"/>
                  </a:lnTo>
                  <a:lnTo>
                    <a:pt x="6963" y="9954"/>
                  </a:lnTo>
                  <a:lnTo>
                    <a:pt x="6963" y="12309"/>
                  </a:lnTo>
                  <a:lnTo>
                    <a:pt x="6917" y="12309"/>
                  </a:lnTo>
                  <a:lnTo>
                    <a:pt x="6872" y="12332"/>
                  </a:lnTo>
                  <a:lnTo>
                    <a:pt x="6837" y="12355"/>
                  </a:lnTo>
                  <a:lnTo>
                    <a:pt x="6803" y="12377"/>
                  </a:lnTo>
                  <a:lnTo>
                    <a:pt x="6781" y="12411"/>
                  </a:lnTo>
                  <a:lnTo>
                    <a:pt x="6758" y="12457"/>
                  </a:lnTo>
                  <a:lnTo>
                    <a:pt x="6746" y="12502"/>
                  </a:lnTo>
                  <a:lnTo>
                    <a:pt x="6735" y="12548"/>
                  </a:lnTo>
                  <a:lnTo>
                    <a:pt x="6746" y="12593"/>
                  </a:lnTo>
                  <a:lnTo>
                    <a:pt x="6758" y="12639"/>
                  </a:lnTo>
                  <a:lnTo>
                    <a:pt x="4813" y="13765"/>
                  </a:lnTo>
                  <a:lnTo>
                    <a:pt x="4779" y="13720"/>
                  </a:lnTo>
                  <a:lnTo>
                    <a:pt x="4733" y="13685"/>
                  </a:lnTo>
                  <a:lnTo>
                    <a:pt x="4676" y="13663"/>
                  </a:lnTo>
                  <a:lnTo>
                    <a:pt x="4562" y="13663"/>
                  </a:lnTo>
                  <a:lnTo>
                    <a:pt x="4517" y="13674"/>
                  </a:lnTo>
                  <a:lnTo>
                    <a:pt x="4483" y="13697"/>
                  </a:lnTo>
                  <a:lnTo>
                    <a:pt x="4449" y="13731"/>
                  </a:lnTo>
                  <a:lnTo>
                    <a:pt x="4415" y="13765"/>
                  </a:lnTo>
                  <a:lnTo>
                    <a:pt x="4392" y="13799"/>
                  </a:lnTo>
                  <a:lnTo>
                    <a:pt x="4380" y="13845"/>
                  </a:lnTo>
                  <a:lnTo>
                    <a:pt x="4380" y="13902"/>
                  </a:lnTo>
                  <a:lnTo>
                    <a:pt x="4380" y="13947"/>
                  </a:lnTo>
                  <a:lnTo>
                    <a:pt x="4392" y="13981"/>
                  </a:lnTo>
                  <a:lnTo>
                    <a:pt x="4415" y="14027"/>
                  </a:lnTo>
                  <a:lnTo>
                    <a:pt x="4437" y="14061"/>
                  </a:lnTo>
                  <a:lnTo>
                    <a:pt x="4471" y="14084"/>
                  </a:lnTo>
                  <a:lnTo>
                    <a:pt x="4506" y="14106"/>
                  </a:lnTo>
                  <a:lnTo>
                    <a:pt x="4551" y="14129"/>
                  </a:lnTo>
                  <a:lnTo>
                    <a:pt x="4597" y="14129"/>
                  </a:lnTo>
                  <a:lnTo>
                    <a:pt x="4597" y="16484"/>
                  </a:lnTo>
                  <a:lnTo>
                    <a:pt x="4528" y="16495"/>
                  </a:lnTo>
                  <a:lnTo>
                    <a:pt x="4483" y="16541"/>
                  </a:lnTo>
                  <a:lnTo>
                    <a:pt x="4449" y="16586"/>
                  </a:lnTo>
                  <a:lnTo>
                    <a:pt x="4437" y="16654"/>
                  </a:lnTo>
                  <a:lnTo>
                    <a:pt x="4449" y="16711"/>
                  </a:lnTo>
                  <a:lnTo>
                    <a:pt x="2469" y="17849"/>
                  </a:lnTo>
                  <a:lnTo>
                    <a:pt x="2424" y="17803"/>
                  </a:lnTo>
                  <a:lnTo>
                    <a:pt x="2378" y="17769"/>
                  </a:lnTo>
                  <a:lnTo>
                    <a:pt x="2310" y="17746"/>
                  </a:lnTo>
                  <a:lnTo>
                    <a:pt x="2242" y="17735"/>
                  </a:lnTo>
                  <a:lnTo>
                    <a:pt x="2185" y="17735"/>
                  </a:lnTo>
                  <a:lnTo>
                    <a:pt x="2139" y="17758"/>
                  </a:lnTo>
                  <a:lnTo>
                    <a:pt x="2094" y="17781"/>
                  </a:lnTo>
                  <a:lnTo>
                    <a:pt x="2060" y="17815"/>
                  </a:lnTo>
                  <a:lnTo>
                    <a:pt x="2026" y="17849"/>
                  </a:lnTo>
                  <a:lnTo>
                    <a:pt x="2003" y="17894"/>
                  </a:lnTo>
                  <a:lnTo>
                    <a:pt x="1980" y="17951"/>
                  </a:lnTo>
                  <a:lnTo>
                    <a:pt x="1980" y="17997"/>
                  </a:lnTo>
                  <a:lnTo>
                    <a:pt x="1980" y="18054"/>
                  </a:lnTo>
                  <a:lnTo>
                    <a:pt x="1992" y="18099"/>
                  </a:lnTo>
                  <a:lnTo>
                    <a:pt x="2014" y="18145"/>
                  </a:lnTo>
                  <a:lnTo>
                    <a:pt x="2048" y="18179"/>
                  </a:lnTo>
                  <a:lnTo>
                    <a:pt x="2083" y="18213"/>
                  </a:lnTo>
                  <a:lnTo>
                    <a:pt x="2128" y="18236"/>
                  </a:lnTo>
                  <a:lnTo>
                    <a:pt x="2174" y="18258"/>
                  </a:lnTo>
                  <a:lnTo>
                    <a:pt x="2219" y="18270"/>
                  </a:lnTo>
                  <a:lnTo>
                    <a:pt x="2219" y="20590"/>
                  </a:lnTo>
                  <a:lnTo>
                    <a:pt x="2162" y="20613"/>
                  </a:lnTo>
                  <a:lnTo>
                    <a:pt x="2117" y="20647"/>
                  </a:lnTo>
                  <a:lnTo>
                    <a:pt x="2094" y="20704"/>
                  </a:lnTo>
                  <a:lnTo>
                    <a:pt x="2083" y="20761"/>
                  </a:lnTo>
                  <a:lnTo>
                    <a:pt x="2094" y="20806"/>
                  </a:lnTo>
                  <a:lnTo>
                    <a:pt x="92" y="21967"/>
                  </a:lnTo>
                  <a:lnTo>
                    <a:pt x="46" y="21921"/>
                  </a:lnTo>
                  <a:lnTo>
                    <a:pt x="1" y="21887"/>
                  </a:lnTo>
                  <a:lnTo>
                    <a:pt x="1" y="22331"/>
                  </a:lnTo>
                  <a:lnTo>
                    <a:pt x="58" y="22285"/>
                  </a:lnTo>
                  <a:lnTo>
                    <a:pt x="92" y="22240"/>
                  </a:lnTo>
                  <a:lnTo>
                    <a:pt x="126" y="22172"/>
                  </a:lnTo>
                  <a:lnTo>
                    <a:pt x="137" y="22103"/>
                  </a:lnTo>
                  <a:lnTo>
                    <a:pt x="126" y="22058"/>
                  </a:lnTo>
                  <a:lnTo>
                    <a:pt x="115" y="22001"/>
                  </a:lnTo>
                  <a:lnTo>
                    <a:pt x="2105" y="20852"/>
                  </a:lnTo>
                  <a:lnTo>
                    <a:pt x="2139" y="20886"/>
                  </a:lnTo>
                  <a:lnTo>
                    <a:pt x="2162" y="20909"/>
                  </a:lnTo>
                  <a:lnTo>
                    <a:pt x="2208" y="20920"/>
                  </a:lnTo>
                  <a:lnTo>
                    <a:pt x="2287" y="20920"/>
                  </a:lnTo>
                  <a:lnTo>
                    <a:pt x="2321" y="20909"/>
                  </a:lnTo>
                  <a:lnTo>
                    <a:pt x="2356" y="20886"/>
                  </a:lnTo>
                  <a:lnTo>
                    <a:pt x="2378" y="20852"/>
                  </a:lnTo>
                  <a:lnTo>
                    <a:pt x="4426" y="22035"/>
                  </a:lnTo>
                  <a:lnTo>
                    <a:pt x="4415" y="22069"/>
                  </a:lnTo>
                  <a:lnTo>
                    <a:pt x="4403" y="22103"/>
                  </a:lnTo>
                  <a:lnTo>
                    <a:pt x="4415" y="22149"/>
                  </a:lnTo>
                  <a:lnTo>
                    <a:pt x="4426" y="22183"/>
                  </a:lnTo>
                  <a:lnTo>
                    <a:pt x="4460" y="22240"/>
                  </a:lnTo>
                  <a:lnTo>
                    <a:pt x="4517" y="22285"/>
                  </a:lnTo>
                  <a:lnTo>
                    <a:pt x="4551" y="22308"/>
                  </a:lnTo>
                  <a:lnTo>
                    <a:pt x="4597" y="22308"/>
                  </a:lnTo>
                  <a:lnTo>
                    <a:pt x="4597" y="24629"/>
                  </a:lnTo>
                  <a:lnTo>
                    <a:pt x="4551" y="24629"/>
                  </a:lnTo>
                  <a:lnTo>
                    <a:pt x="4506" y="24651"/>
                  </a:lnTo>
                  <a:lnTo>
                    <a:pt x="4471" y="24674"/>
                  </a:lnTo>
                  <a:lnTo>
                    <a:pt x="4437" y="24697"/>
                  </a:lnTo>
                  <a:lnTo>
                    <a:pt x="4415" y="24731"/>
                  </a:lnTo>
                  <a:lnTo>
                    <a:pt x="4392" y="24776"/>
                  </a:lnTo>
                  <a:lnTo>
                    <a:pt x="4380" y="24822"/>
                  </a:lnTo>
                  <a:lnTo>
                    <a:pt x="4369" y="24867"/>
                  </a:lnTo>
                  <a:lnTo>
                    <a:pt x="4380" y="24913"/>
                  </a:lnTo>
                  <a:lnTo>
                    <a:pt x="4392" y="24958"/>
                  </a:lnTo>
                  <a:lnTo>
                    <a:pt x="2447" y="26073"/>
                  </a:lnTo>
                  <a:lnTo>
                    <a:pt x="2412" y="26028"/>
                  </a:lnTo>
                  <a:lnTo>
                    <a:pt x="2367" y="25994"/>
                  </a:lnTo>
                  <a:lnTo>
                    <a:pt x="2310" y="25971"/>
                  </a:lnTo>
                  <a:lnTo>
                    <a:pt x="2185" y="25971"/>
                  </a:lnTo>
                  <a:lnTo>
                    <a:pt x="2128" y="25994"/>
                  </a:lnTo>
                  <a:lnTo>
                    <a:pt x="2083" y="26028"/>
                  </a:lnTo>
                  <a:lnTo>
                    <a:pt x="2037" y="26073"/>
                  </a:lnTo>
                  <a:lnTo>
                    <a:pt x="69" y="24936"/>
                  </a:lnTo>
                  <a:lnTo>
                    <a:pt x="80" y="24902"/>
                  </a:lnTo>
                  <a:lnTo>
                    <a:pt x="92" y="24867"/>
                  </a:lnTo>
                  <a:lnTo>
                    <a:pt x="80" y="24811"/>
                  </a:lnTo>
                  <a:lnTo>
                    <a:pt x="58" y="24765"/>
                  </a:lnTo>
                  <a:lnTo>
                    <a:pt x="35" y="24731"/>
                  </a:lnTo>
                  <a:lnTo>
                    <a:pt x="1" y="24697"/>
                  </a:lnTo>
                  <a:lnTo>
                    <a:pt x="1" y="25038"/>
                  </a:lnTo>
                  <a:lnTo>
                    <a:pt x="46" y="24981"/>
                  </a:lnTo>
                  <a:lnTo>
                    <a:pt x="2014" y="26119"/>
                  </a:lnTo>
                  <a:lnTo>
                    <a:pt x="2003" y="26164"/>
                  </a:lnTo>
                  <a:lnTo>
                    <a:pt x="2003" y="26210"/>
                  </a:lnTo>
                  <a:lnTo>
                    <a:pt x="2003" y="26255"/>
                  </a:lnTo>
                  <a:lnTo>
                    <a:pt x="2014" y="26301"/>
                  </a:lnTo>
                  <a:lnTo>
                    <a:pt x="2037" y="26335"/>
                  </a:lnTo>
                  <a:lnTo>
                    <a:pt x="2060" y="26380"/>
                  </a:lnTo>
                  <a:lnTo>
                    <a:pt x="2094" y="26403"/>
                  </a:lnTo>
                  <a:lnTo>
                    <a:pt x="2139" y="26426"/>
                  </a:lnTo>
                  <a:lnTo>
                    <a:pt x="2174" y="26449"/>
                  </a:lnTo>
                  <a:lnTo>
                    <a:pt x="2219" y="26449"/>
                  </a:lnTo>
                  <a:lnTo>
                    <a:pt x="2219" y="28746"/>
                  </a:lnTo>
                  <a:lnTo>
                    <a:pt x="2185" y="28758"/>
                  </a:lnTo>
                  <a:lnTo>
                    <a:pt x="2139" y="28769"/>
                  </a:lnTo>
                  <a:lnTo>
                    <a:pt x="2105" y="28792"/>
                  </a:lnTo>
                  <a:lnTo>
                    <a:pt x="2083" y="28815"/>
                  </a:lnTo>
                  <a:lnTo>
                    <a:pt x="2060" y="28849"/>
                  </a:lnTo>
                  <a:lnTo>
                    <a:pt x="2037" y="28883"/>
                  </a:lnTo>
                  <a:lnTo>
                    <a:pt x="2026" y="28928"/>
                  </a:lnTo>
                  <a:lnTo>
                    <a:pt x="2026" y="28963"/>
                  </a:lnTo>
                  <a:lnTo>
                    <a:pt x="2026" y="29008"/>
                  </a:lnTo>
                  <a:lnTo>
                    <a:pt x="2037" y="29054"/>
                  </a:lnTo>
                  <a:lnTo>
                    <a:pt x="2060" y="29088"/>
                  </a:lnTo>
                  <a:lnTo>
                    <a:pt x="2083" y="29122"/>
                  </a:lnTo>
                  <a:lnTo>
                    <a:pt x="2117" y="29156"/>
                  </a:lnTo>
                  <a:lnTo>
                    <a:pt x="2162" y="29179"/>
                  </a:lnTo>
                  <a:lnTo>
                    <a:pt x="2196" y="29190"/>
                  </a:lnTo>
                  <a:lnTo>
                    <a:pt x="2242" y="29190"/>
                  </a:lnTo>
                  <a:lnTo>
                    <a:pt x="2299" y="29179"/>
                  </a:lnTo>
                  <a:lnTo>
                    <a:pt x="2356" y="29167"/>
                  </a:lnTo>
                  <a:lnTo>
                    <a:pt x="2390" y="29133"/>
                  </a:lnTo>
                  <a:lnTo>
                    <a:pt x="2435" y="29088"/>
                  </a:lnTo>
                  <a:lnTo>
                    <a:pt x="3152" y="29509"/>
                  </a:lnTo>
                  <a:lnTo>
                    <a:pt x="3243" y="29509"/>
                  </a:lnTo>
                  <a:lnTo>
                    <a:pt x="2447" y="29054"/>
                  </a:lnTo>
                  <a:lnTo>
                    <a:pt x="2458" y="29008"/>
                  </a:lnTo>
                  <a:lnTo>
                    <a:pt x="2469" y="28963"/>
                  </a:lnTo>
                  <a:lnTo>
                    <a:pt x="2458" y="28928"/>
                  </a:lnTo>
                  <a:lnTo>
                    <a:pt x="2447" y="28883"/>
                  </a:lnTo>
                  <a:lnTo>
                    <a:pt x="2435" y="28849"/>
                  </a:lnTo>
                  <a:lnTo>
                    <a:pt x="2412" y="28815"/>
                  </a:lnTo>
                  <a:lnTo>
                    <a:pt x="2378" y="28792"/>
                  </a:lnTo>
                  <a:lnTo>
                    <a:pt x="2344" y="28769"/>
                  </a:lnTo>
                  <a:lnTo>
                    <a:pt x="2310" y="28758"/>
                  </a:lnTo>
                  <a:lnTo>
                    <a:pt x="2265" y="28746"/>
                  </a:lnTo>
                  <a:lnTo>
                    <a:pt x="2265" y="26449"/>
                  </a:lnTo>
                  <a:lnTo>
                    <a:pt x="2310" y="26449"/>
                  </a:lnTo>
                  <a:lnTo>
                    <a:pt x="2356" y="26426"/>
                  </a:lnTo>
                  <a:lnTo>
                    <a:pt x="2390" y="26403"/>
                  </a:lnTo>
                  <a:lnTo>
                    <a:pt x="2424" y="26369"/>
                  </a:lnTo>
                  <a:lnTo>
                    <a:pt x="2447" y="26335"/>
                  </a:lnTo>
                  <a:lnTo>
                    <a:pt x="2469" y="26301"/>
                  </a:lnTo>
                  <a:lnTo>
                    <a:pt x="2481" y="26255"/>
                  </a:lnTo>
                  <a:lnTo>
                    <a:pt x="2492" y="26210"/>
                  </a:lnTo>
                  <a:lnTo>
                    <a:pt x="2481" y="26164"/>
                  </a:lnTo>
                  <a:lnTo>
                    <a:pt x="2469" y="26119"/>
                  </a:lnTo>
                  <a:lnTo>
                    <a:pt x="4415" y="24993"/>
                  </a:lnTo>
                  <a:lnTo>
                    <a:pt x="4449" y="25038"/>
                  </a:lnTo>
                  <a:lnTo>
                    <a:pt x="4494" y="25072"/>
                  </a:lnTo>
                  <a:lnTo>
                    <a:pt x="4551" y="25095"/>
                  </a:lnTo>
                  <a:lnTo>
                    <a:pt x="4619" y="25106"/>
                  </a:lnTo>
                  <a:lnTo>
                    <a:pt x="4676" y="25095"/>
                  </a:lnTo>
                  <a:lnTo>
                    <a:pt x="4733" y="25072"/>
                  </a:lnTo>
                  <a:lnTo>
                    <a:pt x="4779" y="25038"/>
                  </a:lnTo>
                  <a:lnTo>
                    <a:pt x="4813" y="24993"/>
                  </a:lnTo>
                  <a:lnTo>
                    <a:pt x="6781" y="26130"/>
                  </a:lnTo>
                  <a:lnTo>
                    <a:pt x="6769" y="26164"/>
                  </a:lnTo>
                  <a:lnTo>
                    <a:pt x="6769" y="26210"/>
                  </a:lnTo>
                  <a:lnTo>
                    <a:pt x="6769" y="26255"/>
                  </a:lnTo>
                  <a:lnTo>
                    <a:pt x="6781" y="26289"/>
                  </a:lnTo>
                  <a:lnTo>
                    <a:pt x="6792" y="26324"/>
                  </a:lnTo>
                  <a:lnTo>
                    <a:pt x="6826" y="26358"/>
                  </a:lnTo>
                  <a:lnTo>
                    <a:pt x="6849" y="26380"/>
                  </a:lnTo>
                  <a:lnTo>
                    <a:pt x="6883" y="26403"/>
                  </a:lnTo>
                  <a:lnTo>
                    <a:pt x="6917" y="26426"/>
                  </a:lnTo>
                  <a:lnTo>
                    <a:pt x="6963" y="26426"/>
                  </a:lnTo>
                  <a:lnTo>
                    <a:pt x="6963" y="28746"/>
                  </a:lnTo>
                  <a:lnTo>
                    <a:pt x="6917" y="28758"/>
                  </a:lnTo>
                  <a:lnTo>
                    <a:pt x="6883" y="28769"/>
                  </a:lnTo>
                  <a:lnTo>
                    <a:pt x="6849" y="28792"/>
                  </a:lnTo>
                  <a:lnTo>
                    <a:pt x="6826" y="28815"/>
                  </a:lnTo>
                  <a:lnTo>
                    <a:pt x="6792" y="28849"/>
                  </a:lnTo>
                  <a:lnTo>
                    <a:pt x="6781" y="28883"/>
                  </a:lnTo>
                  <a:lnTo>
                    <a:pt x="6769" y="28928"/>
                  </a:lnTo>
                  <a:lnTo>
                    <a:pt x="6769" y="28963"/>
                  </a:lnTo>
                  <a:lnTo>
                    <a:pt x="6769" y="29008"/>
                  </a:lnTo>
                  <a:lnTo>
                    <a:pt x="6781" y="29054"/>
                  </a:lnTo>
                  <a:lnTo>
                    <a:pt x="5984" y="29509"/>
                  </a:lnTo>
                  <a:lnTo>
                    <a:pt x="6075" y="29509"/>
                  </a:lnTo>
                  <a:lnTo>
                    <a:pt x="6803" y="29088"/>
                  </a:lnTo>
                  <a:lnTo>
                    <a:pt x="6837" y="29133"/>
                  </a:lnTo>
                  <a:lnTo>
                    <a:pt x="6883" y="29167"/>
                  </a:lnTo>
                  <a:lnTo>
                    <a:pt x="6928" y="29179"/>
                  </a:lnTo>
                  <a:lnTo>
                    <a:pt x="6985" y="29190"/>
                  </a:lnTo>
                  <a:lnTo>
                    <a:pt x="7031" y="29179"/>
                  </a:lnTo>
                  <a:lnTo>
                    <a:pt x="7065" y="29167"/>
                  </a:lnTo>
                  <a:lnTo>
                    <a:pt x="7110" y="29156"/>
                  </a:lnTo>
                  <a:lnTo>
                    <a:pt x="7145" y="29122"/>
                  </a:lnTo>
                  <a:lnTo>
                    <a:pt x="7167" y="29088"/>
                  </a:lnTo>
                  <a:lnTo>
                    <a:pt x="7190" y="29054"/>
                  </a:lnTo>
                  <a:lnTo>
                    <a:pt x="7201" y="29008"/>
                  </a:lnTo>
                  <a:lnTo>
                    <a:pt x="7201" y="28963"/>
                  </a:lnTo>
                  <a:lnTo>
                    <a:pt x="7201" y="28928"/>
                  </a:lnTo>
                  <a:lnTo>
                    <a:pt x="7190" y="28883"/>
                  </a:lnTo>
                  <a:lnTo>
                    <a:pt x="7167" y="28849"/>
                  </a:lnTo>
                  <a:lnTo>
                    <a:pt x="7145" y="28826"/>
                  </a:lnTo>
                  <a:lnTo>
                    <a:pt x="7122" y="28792"/>
                  </a:lnTo>
                  <a:lnTo>
                    <a:pt x="7088" y="28769"/>
                  </a:lnTo>
                  <a:lnTo>
                    <a:pt x="7054" y="28758"/>
                  </a:lnTo>
                  <a:lnTo>
                    <a:pt x="7008" y="28746"/>
                  </a:lnTo>
                  <a:lnTo>
                    <a:pt x="7008" y="26426"/>
                  </a:lnTo>
                  <a:lnTo>
                    <a:pt x="7054" y="26415"/>
                  </a:lnTo>
                  <a:lnTo>
                    <a:pt x="7088" y="26403"/>
                  </a:lnTo>
                  <a:lnTo>
                    <a:pt x="7122" y="26380"/>
                  </a:lnTo>
                  <a:lnTo>
                    <a:pt x="7145" y="26358"/>
                  </a:lnTo>
                  <a:lnTo>
                    <a:pt x="7167" y="26324"/>
                  </a:lnTo>
                  <a:lnTo>
                    <a:pt x="7190" y="26289"/>
                  </a:lnTo>
                  <a:lnTo>
                    <a:pt x="7201" y="26255"/>
                  </a:lnTo>
                  <a:lnTo>
                    <a:pt x="7201" y="26210"/>
                  </a:lnTo>
                  <a:lnTo>
                    <a:pt x="7201" y="26164"/>
                  </a:lnTo>
                  <a:lnTo>
                    <a:pt x="7190" y="26130"/>
                  </a:lnTo>
                  <a:lnTo>
                    <a:pt x="9147" y="25004"/>
                  </a:lnTo>
                  <a:lnTo>
                    <a:pt x="9181" y="25049"/>
                  </a:lnTo>
                  <a:lnTo>
                    <a:pt x="9238" y="25084"/>
                  </a:lnTo>
                  <a:lnTo>
                    <a:pt x="9295" y="25106"/>
                  </a:lnTo>
                  <a:lnTo>
                    <a:pt x="9351" y="25118"/>
                  </a:lnTo>
                  <a:lnTo>
                    <a:pt x="9420" y="25106"/>
                  </a:lnTo>
                  <a:lnTo>
                    <a:pt x="9477" y="25084"/>
                  </a:lnTo>
                  <a:lnTo>
                    <a:pt x="9522" y="25049"/>
                  </a:lnTo>
                  <a:lnTo>
                    <a:pt x="9568" y="25004"/>
                  </a:lnTo>
                  <a:lnTo>
                    <a:pt x="11570" y="26153"/>
                  </a:lnTo>
                  <a:lnTo>
                    <a:pt x="11558" y="26210"/>
                  </a:lnTo>
                  <a:lnTo>
                    <a:pt x="11558" y="26244"/>
                  </a:lnTo>
                  <a:lnTo>
                    <a:pt x="11570" y="26278"/>
                  </a:lnTo>
                  <a:lnTo>
                    <a:pt x="11604" y="26335"/>
                  </a:lnTo>
                  <a:lnTo>
                    <a:pt x="11661" y="26369"/>
                  </a:lnTo>
                  <a:lnTo>
                    <a:pt x="11695" y="26380"/>
                  </a:lnTo>
                  <a:lnTo>
                    <a:pt x="11763" y="26380"/>
                  </a:lnTo>
                  <a:lnTo>
                    <a:pt x="11786" y="26369"/>
                  </a:lnTo>
                  <a:lnTo>
                    <a:pt x="11843" y="26335"/>
                  </a:lnTo>
                  <a:lnTo>
                    <a:pt x="11877" y="26278"/>
                  </a:lnTo>
                  <a:lnTo>
                    <a:pt x="11888" y="26244"/>
                  </a:lnTo>
                  <a:lnTo>
                    <a:pt x="11888" y="26210"/>
                  </a:lnTo>
                  <a:lnTo>
                    <a:pt x="11888" y="26153"/>
                  </a:lnTo>
                  <a:lnTo>
                    <a:pt x="13913" y="24981"/>
                  </a:lnTo>
                  <a:lnTo>
                    <a:pt x="13947" y="25027"/>
                  </a:lnTo>
                  <a:lnTo>
                    <a:pt x="13993" y="25061"/>
                  </a:lnTo>
                  <a:lnTo>
                    <a:pt x="14038" y="25072"/>
                  </a:lnTo>
                  <a:lnTo>
                    <a:pt x="14095" y="25084"/>
                  </a:lnTo>
                  <a:lnTo>
                    <a:pt x="14152" y="25072"/>
                  </a:lnTo>
                  <a:lnTo>
                    <a:pt x="14197" y="25049"/>
                  </a:lnTo>
                  <a:lnTo>
                    <a:pt x="14243" y="25027"/>
                  </a:lnTo>
                  <a:lnTo>
                    <a:pt x="14277" y="24981"/>
                  </a:lnTo>
                  <a:lnTo>
                    <a:pt x="16256" y="26130"/>
                  </a:lnTo>
                  <a:lnTo>
                    <a:pt x="16245" y="26164"/>
                  </a:lnTo>
                  <a:lnTo>
                    <a:pt x="16234" y="26210"/>
                  </a:lnTo>
                  <a:lnTo>
                    <a:pt x="16245" y="26255"/>
                  </a:lnTo>
                  <a:lnTo>
                    <a:pt x="16256" y="26301"/>
                  </a:lnTo>
                  <a:lnTo>
                    <a:pt x="16279" y="26335"/>
                  </a:lnTo>
                  <a:lnTo>
                    <a:pt x="16302" y="26369"/>
                  </a:lnTo>
                  <a:lnTo>
                    <a:pt x="16336" y="26403"/>
                  </a:lnTo>
                  <a:lnTo>
                    <a:pt x="16381" y="26415"/>
                  </a:lnTo>
                  <a:lnTo>
                    <a:pt x="16416" y="26437"/>
                  </a:lnTo>
                  <a:lnTo>
                    <a:pt x="16507" y="26437"/>
                  </a:lnTo>
                  <a:lnTo>
                    <a:pt x="16552" y="26415"/>
                  </a:lnTo>
                  <a:lnTo>
                    <a:pt x="16586" y="26403"/>
                  </a:lnTo>
                  <a:lnTo>
                    <a:pt x="16620" y="26369"/>
                  </a:lnTo>
                  <a:lnTo>
                    <a:pt x="16654" y="26335"/>
                  </a:lnTo>
                  <a:lnTo>
                    <a:pt x="16677" y="26301"/>
                  </a:lnTo>
                  <a:lnTo>
                    <a:pt x="16689" y="26255"/>
                  </a:lnTo>
                  <a:lnTo>
                    <a:pt x="16689" y="26210"/>
                  </a:lnTo>
                  <a:lnTo>
                    <a:pt x="16689" y="26164"/>
                  </a:lnTo>
                  <a:lnTo>
                    <a:pt x="16677" y="26130"/>
                  </a:lnTo>
                  <a:lnTo>
                    <a:pt x="18691" y="24970"/>
                  </a:lnTo>
                  <a:lnTo>
                    <a:pt x="18713" y="24993"/>
                  </a:lnTo>
                  <a:lnTo>
                    <a:pt x="18748" y="25015"/>
                  </a:lnTo>
                  <a:lnTo>
                    <a:pt x="18793" y="25038"/>
                  </a:lnTo>
                  <a:lnTo>
                    <a:pt x="18873" y="25038"/>
                  </a:lnTo>
                  <a:lnTo>
                    <a:pt x="18907" y="25027"/>
                  </a:lnTo>
                  <a:lnTo>
                    <a:pt x="18964" y="24993"/>
                  </a:lnTo>
                  <a:lnTo>
                    <a:pt x="18998" y="24936"/>
                  </a:lnTo>
                  <a:lnTo>
                    <a:pt x="19009" y="24902"/>
                  </a:lnTo>
                  <a:lnTo>
                    <a:pt x="19009" y="24867"/>
                  </a:lnTo>
                  <a:lnTo>
                    <a:pt x="18998" y="24799"/>
                  </a:lnTo>
                  <a:lnTo>
                    <a:pt x="18964" y="24742"/>
                  </a:lnTo>
                  <a:lnTo>
                    <a:pt x="18918" y="24708"/>
                  </a:lnTo>
                  <a:lnTo>
                    <a:pt x="18861" y="24685"/>
                  </a:lnTo>
                  <a:lnTo>
                    <a:pt x="18861" y="22319"/>
                  </a:lnTo>
                  <a:lnTo>
                    <a:pt x="18895" y="22319"/>
                  </a:lnTo>
                  <a:lnTo>
                    <a:pt x="18941" y="22297"/>
                  </a:lnTo>
                  <a:lnTo>
                    <a:pt x="18975" y="22274"/>
                  </a:lnTo>
                  <a:lnTo>
                    <a:pt x="18998" y="22251"/>
                  </a:lnTo>
                  <a:lnTo>
                    <a:pt x="19021" y="22217"/>
                  </a:lnTo>
                  <a:lnTo>
                    <a:pt x="19043" y="22183"/>
                  </a:lnTo>
                  <a:lnTo>
                    <a:pt x="19055" y="22149"/>
                  </a:lnTo>
                  <a:lnTo>
                    <a:pt x="19055" y="22103"/>
                  </a:lnTo>
                  <a:lnTo>
                    <a:pt x="19055" y="22058"/>
                  </a:lnTo>
                  <a:lnTo>
                    <a:pt x="19032" y="22024"/>
                  </a:lnTo>
                  <a:lnTo>
                    <a:pt x="19021" y="21978"/>
                  </a:lnTo>
                  <a:lnTo>
                    <a:pt x="18986" y="21955"/>
                  </a:lnTo>
                  <a:lnTo>
                    <a:pt x="18952" y="21921"/>
                  </a:lnTo>
                  <a:lnTo>
                    <a:pt x="18918" y="21899"/>
                  </a:lnTo>
                  <a:lnTo>
                    <a:pt x="18884" y="21887"/>
                  </a:lnTo>
                  <a:lnTo>
                    <a:pt x="18782" y="21887"/>
                  </a:lnTo>
                  <a:lnTo>
                    <a:pt x="18725" y="21910"/>
                  </a:lnTo>
                  <a:lnTo>
                    <a:pt x="18691" y="21944"/>
                  </a:lnTo>
                  <a:lnTo>
                    <a:pt x="18657" y="21978"/>
                  </a:lnTo>
                  <a:lnTo>
                    <a:pt x="16666" y="20841"/>
                  </a:lnTo>
                  <a:lnTo>
                    <a:pt x="16677" y="20795"/>
                  </a:lnTo>
                  <a:lnTo>
                    <a:pt x="16677" y="20761"/>
                  </a:lnTo>
                  <a:lnTo>
                    <a:pt x="16677" y="20715"/>
                  </a:lnTo>
                  <a:lnTo>
                    <a:pt x="16666" y="20670"/>
                  </a:lnTo>
                  <a:lnTo>
                    <a:pt x="16643" y="20636"/>
                  </a:lnTo>
                  <a:lnTo>
                    <a:pt x="16620" y="20602"/>
                  </a:lnTo>
                  <a:lnTo>
                    <a:pt x="16586" y="20579"/>
                  </a:lnTo>
                  <a:lnTo>
                    <a:pt x="16552" y="20556"/>
                  </a:lnTo>
                  <a:lnTo>
                    <a:pt x="16507" y="20545"/>
                  </a:lnTo>
                  <a:lnTo>
                    <a:pt x="16416" y="20545"/>
                  </a:lnTo>
                  <a:lnTo>
                    <a:pt x="16381" y="20556"/>
                  </a:lnTo>
                  <a:lnTo>
                    <a:pt x="16347" y="20579"/>
                  </a:lnTo>
                  <a:lnTo>
                    <a:pt x="16313" y="20602"/>
                  </a:lnTo>
                  <a:lnTo>
                    <a:pt x="16279" y="20636"/>
                  </a:lnTo>
                  <a:lnTo>
                    <a:pt x="16268" y="20670"/>
                  </a:lnTo>
                  <a:lnTo>
                    <a:pt x="16245" y="20715"/>
                  </a:lnTo>
                  <a:lnTo>
                    <a:pt x="16245" y="20761"/>
                  </a:lnTo>
                  <a:lnTo>
                    <a:pt x="16245" y="20795"/>
                  </a:lnTo>
                  <a:lnTo>
                    <a:pt x="16256" y="20841"/>
                  </a:lnTo>
                  <a:lnTo>
                    <a:pt x="14243" y="22012"/>
                  </a:lnTo>
                  <a:lnTo>
                    <a:pt x="14209" y="21978"/>
                  </a:lnTo>
                  <a:lnTo>
                    <a:pt x="14175" y="21955"/>
                  </a:lnTo>
                  <a:lnTo>
                    <a:pt x="14140" y="21933"/>
                  </a:lnTo>
                  <a:lnTo>
                    <a:pt x="14049" y="21933"/>
                  </a:lnTo>
                  <a:lnTo>
                    <a:pt x="14015" y="21955"/>
                  </a:lnTo>
                  <a:lnTo>
                    <a:pt x="13981" y="21978"/>
                  </a:lnTo>
                  <a:lnTo>
                    <a:pt x="13947" y="22001"/>
                  </a:lnTo>
                  <a:lnTo>
                    <a:pt x="11900" y="20818"/>
                  </a:lnTo>
                  <a:lnTo>
                    <a:pt x="11911" y="20761"/>
                  </a:lnTo>
                  <a:lnTo>
                    <a:pt x="11911" y="20715"/>
                  </a:lnTo>
                  <a:lnTo>
                    <a:pt x="11900" y="20681"/>
                  </a:lnTo>
                  <a:lnTo>
                    <a:pt x="11877" y="20647"/>
                  </a:lnTo>
                  <a:lnTo>
                    <a:pt x="11854" y="20624"/>
                  </a:lnTo>
                  <a:lnTo>
                    <a:pt x="11831" y="20602"/>
                  </a:lnTo>
                  <a:lnTo>
                    <a:pt x="11797" y="20579"/>
                  </a:lnTo>
                  <a:lnTo>
                    <a:pt x="11763" y="20568"/>
                  </a:lnTo>
                  <a:lnTo>
                    <a:pt x="11683" y="20568"/>
                  </a:lnTo>
                  <a:lnTo>
                    <a:pt x="11649" y="20579"/>
                  </a:lnTo>
                  <a:lnTo>
                    <a:pt x="11615" y="20602"/>
                  </a:lnTo>
                  <a:lnTo>
                    <a:pt x="11592" y="20624"/>
                  </a:lnTo>
                  <a:lnTo>
                    <a:pt x="11570" y="20647"/>
                  </a:lnTo>
                  <a:lnTo>
                    <a:pt x="11547" y="20681"/>
                  </a:lnTo>
                  <a:lnTo>
                    <a:pt x="11536" y="20715"/>
                  </a:lnTo>
                  <a:lnTo>
                    <a:pt x="11536" y="20761"/>
                  </a:lnTo>
                  <a:lnTo>
                    <a:pt x="11547" y="20818"/>
                  </a:lnTo>
                  <a:lnTo>
                    <a:pt x="9499" y="22001"/>
                  </a:lnTo>
                  <a:lnTo>
                    <a:pt x="9477" y="21978"/>
                  </a:lnTo>
                  <a:lnTo>
                    <a:pt x="9442" y="21944"/>
                  </a:lnTo>
                  <a:lnTo>
                    <a:pt x="9397" y="21933"/>
                  </a:lnTo>
                  <a:lnTo>
                    <a:pt x="9306" y="21933"/>
                  </a:lnTo>
                  <a:lnTo>
                    <a:pt x="9272" y="21944"/>
                  </a:lnTo>
                  <a:lnTo>
                    <a:pt x="9238" y="21978"/>
                  </a:lnTo>
                  <a:lnTo>
                    <a:pt x="9204" y="22001"/>
                  </a:lnTo>
                  <a:lnTo>
                    <a:pt x="7213" y="20852"/>
                  </a:lnTo>
                  <a:lnTo>
                    <a:pt x="7236" y="20806"/>
                  </a:lnTo>
                  <a:lnTo>
                    <a:pt x="7236" y="20761"/>
                  </a:lnTo>
                  <a:lnTo>
                    <a:pt x="7236" y="20715"/>
                  </a:lnTo>
                  <a:lnTo>
                    <a:pt x="7213" y="20670"/>
                  </a:lnTo>
                  <a:lnTo>
                    <a:pt x="7201" y="20624"/>
                  </a:lnTo>
                  <a:lnTo>
                    <a:pt x="7167" y="20590"/>
                  </a:lnTo>
                  <a:lnTo>
                    <a:pt x="7133" y="20556"/>
                  </a:lnTo>
                  <a:lnTo>
                    <a:pt x="7099" y="20533"/>
                  </a:lnTo>
                  <a:lnTo>
                    <a:pt x="7054" y="20522"/>
                  </a:lnTo>
                  <a:lnTo>
                    <a:pt x="7008" y="20511"/>
                  </a:lnTo>
                  <a:lnTo>
                    <a:pt x="7008" y="18213"/>
                  </a:lnTo>
                  <a:lnTo>
                    <a:pt x="7054" y="18213"/>
                  </a:lnTo>
                  <a:lnTo>
                    <a:pt x="7088" y="18190"/>
                  </a:lnTo>
                  <a:lnTo>
                    <a:pt x="7122" y="18167"/>
                  </a:lnTo>
                  <a:lnTo>
                    <a:pt x="7145" y="18145"/>
                  </a:lnTo>
                  <a:lnTo>
                    <a:pt x="7167" y="18111"/>
                  </a:lnTo>
                  <a:lnTo>
                    <a:pt x="7190" y="18076"/>
                  </a:lnTo>
                  <a:lnTo>
                    <a:pt x="7201" y="18042"/>
                  </a:lnTo>
                  <a:lnTo>
                    <a:pt x="7201" y="17997"/>
                  </a:lnTo>
                  <a:lnTo>
                    <a:pt x="7201" y="17963"/>
                  </a:lnTo>
                  <a:lnTo>
                    <a:pt x="7190" y="17917"/>
                  </a:lnTo>
                  <a:lnTo>
                    <a:pt x="9192" y="16757"/>
                  </a:lnTo>
                  <a:lnTo>
                    <a:pt x="9226" y="16791"/>
                  </a:lnTo>
                  <a:lnTo>
                    <a:pt x="9260" y="16825"/>
                  </a:lnTo>
                  <a:lnTo>
                    <a:pt x="9306" y="16836"/>
                  </a:lnTo>
                  <a:lnTo>
                    <a:pt x="9351" y="16848"/>
                  </a:lnTo>
                  <a:lnTo>
                    <a:pt x="9397" y="16836"/>
                  </a:lnTo>
                  <a:lnTo>
                    <a:pt x="9431" y="16825"/>
                  </a:lnTo>
                  <a:lnTo>
                    <a:pt x="9465" y="16814"/>
                  </a:lnTo>
                  <a:lnTo>
                    <a:pt x="9488" y="16791"/>
                  </a:lnTo>
                  <a:lnTo>
                    <a:pt x="9511" y="16757"/>
                  </a:lnTo>
                  <a:lnTo>
                    <a:pt x="9533" y="16723"/>
                  </a:lnTo>
                  <a:lnTo>
                    <a:pt x="9545" y="16689"/>
                  </a:lnTo>
                  <a:lnTo>
                    <a:pt x="9545" y="16654"/>
                  </a:lnTo>
                  <a:lnTo>
                    <a:pt x="9533" y="16586"/>
                  </a:lnTo>
                  <a:lnTo>
                    <a:pt x="9499" y="16529"/>
                  </a:lnTo>
                  <a:lnTo>
                    <a:pt x="9442" y="16484"/>
                  </a:lnTo>
                  <a:lnTo>
                    <a:pt x="9374" y="16461"/>
                  </a:lnTo>
                  <a:lnTo>
                    <a:pt x="9374" y="14118"/>
                  </a:lnTo>
                  <a:lnTo>
                    <a:pt x="9420" y="14106"/>
                  </a:lnTo>
                  <a:lnTo>
                    <a:pt x="9454" y="14095"/>
                  </a:lnTo>
                  <a:lnTo>
                    <a:pt x="9488" y="14072"/>
                  </a:lnTo>
                  <a:lnTo>
                    <a:pt x="9522" y="14038"/>
                  </a:lnTo>
                  <a:lnTo>
                    <a:pt x="9545" y="14015"/>
                  </a:lnTo>
                  <a:lnTo>
                    <a:pt x="9556" y="13981"/>
                  </a:lnTo>
                  <a:lnTo>
                    <a:pt x="9568" y="13936"/>
                  </a:lnTo>
                  <a:lnTo>
                    <a:pt x="9579" y="13902"/>
                  </a:lnTo>
                  <a:lnTo>
                    <a:pt x="9568" y="13856"/>
                  </a:lnTo>
                  <a:lnTo>
                    <a:pt x="9556" y="13811"/>
                  </a:lnTo>
                  <a:lnTo>
                    <a:pt x="11513" y="12684"/>
                  </a:lnTo>
                  <a:lnTo>
                    <a:pt x="11547" y="12730"/>
                  </a:lnTo>
                  <a:lnTo>
                    <a:pt x="11604" y="12764"/>
                  </a:lnTo>
                  <a:lnTo>
                    <a:pt x="11661" y="12787"/>
                  </a:lnTo>
                  <a:lnTo>
                    <a:pt x="11729" y="12798"/>
                  </a:lnTo>
                  <a:lnTo>
                    <a:pt x="11786" y="12787"/>
                  </a:lnTo>
                  <a:lnTo>
                    <a:pt x="11843" y="12764"/>
                  </a:lnTo>
                  <a:lnTo>
                    <a:pt x="11900" y="12730"/>
                  </a:lnTo>
                  <a:lnTo>
                    <a:pt x="11934" y="12684"/>
                  </a:lnTo>
                  <a:lnTo>
                    <a:pt x="13913" y="13822"/>
                  </a:lnTo>
                  <a:lnTo>
                    <a:pt x="13902" y="13856"/>
                  </a:lnTo>
                  <a:lnTo>
                    <a:pt x="13890" y="13902"/>
                  </a:lnTo>
                  <a:lnTo>
                    <a:pt x="13902" y="13936"/>
                  </a:lnTo>
                  <a:lnTo>
                    <a:pt x="13913" y="13970"/>
                  </a:lnTo>
                  <a:lnTo>
                    <a:pt x="13947" y="14027"/>
                  </a:lnTo>
                  <a:lnTo>
                    <a:pt x="14004" y="14072"/>
                  </a:lnTo>
                  <a:lnTo>
                    <a:pt x="14038" y="14084"/>
                  </a:lnTo>
                  <a:lnTo>
                    <a:pt x="14072" y="14095"/>
                  </a:lnTo>
                  <a:lnTo>
                    <a:pt x="14072" y="16381"/>
                  </a:lnTo>
                  <a:lnTo>
                    <a:pt x="14027" y="16393"/>
                  </a:lnTo>
                  <a:lnTo>
                    <a:pt x="13981" y="16416"/>
                  </a:lnTo>
                  <a:lnTo>
                    <a:pt x="13936" y="16438"/>
                  </a:lnTo>
                  <a:lnTo>
                    <a:pt x="13902" y="16472"/>
                  </a:lnTo>
                  <a:lnTo>
                    <a:pt x="13867" y="16507"/>
                  </a:lnTo>
                  <a:lnTo>
                    <a:pt x="13845" y="16552"/>
                  </a:lnTo>
                  <a:lnTo>
                    <a:pt x="13833" y="16598"/>
                  </a:lnTo>
                  <a:lnTo>
                    <a:pt x="13822" y="16654"/>
                  </a:lnTo>
                  <a:lnTo>
                    <a:pt x="13833" y="16711"/>
                  </a:lnTo>
                  <a:lnTo>
                    <a:pt x="13845" y="16757"/>
                  </a:lnTo>
                  <a:lnTo>
                    <a:pt x="13867" y="16802"/>
                  </a:lnTo>
                  <a:lnTo>
                    <a:pt x="13902" y="16848"/>
                  </a:lnTo>
                  <a:lnTo>
                    <a:pt x="13947" y="16871"/>
                  </a:lnTo>
                  <a:lnTo>
                    <a:pt x="13993" y="16905"/>
                  </a:lnTo>
                  <a:lnTo>
                    <a:pt x="14038" y="16916"/>
                  </a:lnTo>
                  <a:lnTo>
                    <a:pt x="14163" y="16916"/>
                  </a:lnTo>
                  <a:lnTo>
                    <a:pt x="14220" y="16882"/>
                  </a:lnTo>
                  <a:lnTo>
                    <a:pt x="14277" y="16848"/>
                  </a:lnTo>
                  <a:lnTo>
                    <a:pt x="14322" y="16791"/>
                  </a:lnTo>
                  <a:lnTo>
                    <a:pt x="16222" y="17894"/>
                  </a:lnTo>
                  <a:lnTo>
                    <a:pt x="16199" y="17940"/>
                  </a:lnTo>
                  <a:lnTo>
                    <a:pt x="16199" y="17997"/>
                  </a:lnTo>
                  <a:lnTo>
                    <a:pt x="16199" y="18054"/>
                  </a:lnTo>
                  <a:lnTo>
                    <a:pt x="16211" y="18111"/>
                  </a:lnTo>
                  <a:lnTo>
                    <a:pt x="16245" y="18156"/>
                  </a:lnTo>
                  <a:lnTo>
                    <a:pt x="16268" y="18190"/>
                  </a:lnTo>
                  <a:lnTo>
                    <a:pt x="16313" y="18224"/>
                  </a:lnTo>
                  <a:lnTo>
                    <a:pt x="16359" y="18247"/>
                  </a:lnTo>
                  <a:lnTo>
                    <a:pt x="16404" y="18270"/>
                  </a:lnTo>
                  <a:lnTo>
                    <a:pt x="16518" y="18270"/>
                  </a:lnTo>
                  <a:lnTo>
                    <a:pt x="16575" y="18247"/>
                  </a:lnTo>
                  <a:lnTo>
                    <a:pt x="16620" y="18224"/>
                  </a:lnTo>
                  <a:lnTo>
                    <a:pt x="16654" y="18190"/>
                  </a:lnTo>
                  <a:lnTo>
                    <a:pt x="16689" y="18156"/>
                  </a:lnTo>
                  <a:lnTo>
                    <a:pt x="16711" y="18111"/>
                  </a:lnTo>
                  <a:lnTo>
                    <a:pt x="16734" y="18054"/>
                  </a:lnTo>
                  <a:lnTo>
                    <a:pt x="16734" y="17997"/>
                  </a:lnTo>
                  <a:lnTo>
                    <a:pt x="16734" y="17940"/>
                  </a:lnTo>
                  <a:lnTo>
                    <a:pt x="16711" y="17894"/>
                  </a:lnTo>
                  <a:lnTo>
                    <a:pt x="18691" y="16757"/>
                  </a:lnTo>
                  <a:lnTo>
                    <a:pt x="18713" y="16791"/>
                  </a:lnTo>
                  <a:lnTo>
                    <a:pt x="18748" y="16814"/>
                  </a:lnTo>
                  <a:lnTo>
                    <a:pt x="18793" y="16825"/>
                  </a:lnTo>
                  <a:lnTo>
                    <a:pt x="18839" y="16836"/>
                  </a:lnTo>
                  <a:lnTo>
                    <a:pt x="18873" y="16825"/>
                  </a:lnTo>
                  <a:lnTo>
                    <a:pt x="18907" y="16814"/>
                  </a:lnTo>
                  <a:lnTo>
                    <a:pt x="18964" y="16780"/>
                  </a:lnTo>
                  <a:lnTo>
                    <a:pt x="18998" y="16723"/>
                  </a:lnTo>
                  <a:lnTo>
                    <a:pt x="19009" y="16689"/>
                  </a:lnTo>
                  <a:lnTo>
                    <a:pt x="19009" y="16654"/>
                  </a:lnTo>
                  <a:lnTo>
                    <a:pt x="18998" y="16586"/>
                  </a:lnTo>
                  <a:lnTo>
                    <a:pt x="18964" y="16541"/>
                  </a:lnTo>
                  <a:lnTo>
                    <a:pt x="18918" y="16495"/>
                  </a:lnTo>
                  <a:lnTo>
                    <a:pt x="18861" y="16472"/>
                  </a:lnTo>
                  <a:lnTo>
                    <a:pt x="18861" y="14095"/>
                  </a:lnTo>
                  <a:lnTo>
                    <a:pt x="18895" y="14095"/>
                  </a:lnTo>
                  <a:lnTo>
                    <a:pt x="18930" y="14072"/>
                  </a:lnTo>
                  <a:lnTo>
                    <a:pt x="18986" y="14038"/>
                  </a:lnTo>
                  <a:lnTo>
                    <a:pt x="19032" y="13970"/>
                  </a:lnTo>
                  <a:lnTo>
                    <a:pt x="19032" y="13936"/>
                  </a:lnTo>
                  <a:lnTo>
                    <a:pt x="19043" y="13902"/>
                  </a:lnTo>
                  <a:lnTo>
                    <a:pt x="19032" y="13856"/>
                  </a:lnTo>
                  <a:lnTo>
                    <a:pt x="19032" y="13822"/>
                  </a:lnTo>
                  <a:lnTo>
                    <a:pt x="21045" y="12650"/>
                  </a:lnTo>
                  <a:lnTo>
                    <a:pt x="21079" y="12684"/>
                  </a:lnTo>
                  <a:lnTo>
                    <a:pt x="21114" y="12719"/>
                  </a:lnTo>
                  <a:lnTo>
                    <a:pt x="21159" y="12730"/>
                  </a:lnTo>
                  <a:lnTo>
                    <a:pt x="21205" y="12741"/>
                  </a:lnTo>
                  <a:lnTo>
                    <a:pt x="21239" y="12730"/>
                  </a:lnTo>
                  <a:lnTo>
                    <a:pt x="21284" y="12730"/>
                  </a:lnTo>
                  <a:lnTo>
                    <a:pt x="21307" y="12707"/>
                  </a:lnTo>
                  <a:lnTo>
                    <a:pt x="21341" y="12684"/>
                  </a:lnTo>
                  <a:lnTo>
                    <a:pt x="21364" y="12650"/>
                  </a:lnTo>
                  <a:lnTo>
                    <a:pt x="21387" y="12628"/>
                  </a:lnTo>
                  <a:lnTo>
                    <a:pt x="21398" y="12582"/>
                  </a:lnTo>
                  <a:lnTo>
                    <a:pt x="21398" y="12548"/>
                  </a:lnTo>
                  <a:lnTo>
                    <a:pt x="21387" y="12480"/>
                  </a:lnTo>
                  <a:lnTo>
                    <a:pt x="21352" y="12423"/>
                  </a:lnTo>
                  <a:lnTo>
                    <a:pt x="21296" y="12377"/>
                  </a:lnTo>
                  <a:lnTo>
                    <a:pt x="21227" y="12355"/>
                  </a:lnTo>
                  <a:lnTo>
                    <a:pt x="21227" y="10023"/>
                  </a:lnTo>
                  <a:lnTo>
                    <a:pt x="21273" y="10011"/>
                  </a:lnTo>
                  <a:lnTo>
                    <a:pt x="21307" y="9988"/>
                  </a:lnTo>
                  <a:lnTo>
                    <a:pt x="21341" y="9966"/>
                  </a:lnTo>
                  <a:lnTo>
                    <a:pt x="21375" y="9943"/>
                  </a:lnTo>
                  <a:lnTo>
                    <a:pt x="21398" y="9909"/>
                  </a:lnTo>
                  <a:lnTo>
                    <a:pt x="21421" y="9875"/>
                  </a:lnTo>
                  <a:lnTo>
                    <a:pt x="21432" y="9829"/>
                  </a:lnTo>
                  <a:lnTo>
                    <a:pt x="21432" y="9795"/>
                  </a:lnTo>
                  <a:lnTo>
                    <a:pt x="21432" y="9738"/>
                  </a:lnTo>
                  <a:lnTo>
                    <a:pt x="21421" y="9704"/>
                  </a:lnTo>
                  <a:lnTo>
                    <a:pt x="21398" y="9659"/>
                  </a:lnTo>
                  <a:lnTo>
                    <a:pt x="21364" y="9624"/>
                  </a:lnTo>
                  <a:lnTo>
                    <a:pt x="21330" y="9602"/>
                  </a:lnTo>
                  <a:lnTo>
                    <a:pt x="21296" y="9579"/>
                  </a:lnTo>
                  <a:lnTo>
                    <a:pt x="21250" y="9568"/>
                  </a:lnTo>
                  <a:lnTo>
                    <a:pt x="21205" y="9556"/>
                  </a:lnTo>
                  <a:lnTo>
                    <a:pt x="21148" y="9568"/>
                  </a:lnTo>
                  <a:lnTo>
                    <a:pt x="21091" y="9590"/>
                  </a:lnTo>
                  <a:lnTo>
                    <a:pt x="21057" y="9624"/>
                  </a:lnTo>
                  <a:lnTo>
                    <a:pt x="21011" y="9659"/>
                  </a:lnTo>
                  <a:lnTo>
                    <a:pt x="19021" y="8510"/>
                  </a:lnTo>
                  <a:lnTo>
                    <a:pt x="19032" y="8441"/>
                  </a:lnTo>
                  <a:lnTo>
                    <a:pt x="19032" y="8407"/>
                  </a:lnTo>
                  <a:lnTo>
                    <a:pt x="19021" y="8373"/>
                  </a:lnTo>
                  <a:lnTo>
                    <a:pt x="18986" y="8305"/>
                  </a:lnTo>
                  <a:lnTo>
                    <a:pt x="18930" y="8271"/>
                  </a:lnTo>
                  <a:lnTo>
                    <a:pt x="18861" y="8248"/>
                  </a:lnTo>
                  <a:lnTo>
                    <a:pt x="18861" y="5859"/>
                  </a:lnTo>
                  <a:lnTo>
                    <a:pt x="18918" y="5836"/>
                  </a:lnTo>
                  <a:lnTo>
                    <a:pt x="18975" y="5802"/>
                  </a:lnTo>
                  <a:lnTo>
                    <a:pt x="18998" y="5745"/>
                  </a:lnTo>
                  <a:lnTo>
                    <a:pt x="19009" y="5689"/>
                  </a:lnTo>
                  <a:lnTo>
                    <a:pt x="18998" y="5620"/>
                  </a:lnTo>
                  <a:lnTo>
                    <a:pt x="21034" y="4449"/>
                  </a:lnTo>
                  <a:lnTo>
                    <a:pt x="21068" y="4483"/>
                  </a:lnTo>
                  <a:lnTo>
                    <a:pt x="21102" y="4517"/>
                  </a:lnTo>
                  <a:lnTo>
                    <a:pt x="21148" y="4528"/>
                  </a:lnTo>
                  <a:lnTo>
                    <a:pt x="21205" y="4540"/>
                  </a:lnTo>
                  <a:lnTo>
                    <a:pt x="21250" y="4540"/>
                  </a:lnTo>
                  <a:lnTo>
                    <a:pt x="21284" y="4528"/>
                  </a:lnTo>
                  <a:lnTo>
                    <a:pt x="21318" y="4506"/>
                  </a:lnTo>
                  <a:lnTo>
                    <a:pt x="21352" y="4483"/>
                  </a:lnTo>
                  <a:lnTo>
                    <a:pt x="21375" y="4449"/>
                  </a:lnTo>
                  <a:lnTo>
                    <a:pt x="21387" y="4415"/>
                  </a:lnTo>
                  <a:lnTo>
                    <a:pt x="21398" y="4380"/>
                  </a:lnTo>
                  <a:lnTo>
                    <a:pt x="21409" y="4335"/>
                  </a:lnTo>
                  <a:lnTo>
                    <a:pt x="21398" y="4301"/>
                  </a:lnTo>
                  <a:lnTo>
                    <a:pt x="21398" y="4267"/>
                  </a:lnTo>
                  <a:lnTo>
                    <a:pt x="21352" y="4198"/>
                  </a:lnTo>
                  <a:lnTo>
                    <a:pt x="21296" y="4164"/>
                  </a:lnTo>
                  <a:lnTo>
                    <a:pt x="21227" y="4142"/>
                  </a:lnTo>
                  <a:lnTo>
                    <a:pt x="21227" y="1775"/>
                  </a:lnTo>
                  <a:lnTo>
                    <a:pt x="21296" y="1764"/>
                  </a:lnTo>
                  <a:lnTo>
                    <a:pt x="21352" y="1719"/>
                  </a:lnTo>
                  <a:lnTo>
                    <a:pt x="21398" y="1650"/>
                  </a:lnTo>
                  <a:lnTo>
                    <a:pt x="21409" y="1616"/>
                  </a:lnTo>
                  <a:lnTo>
                    <a:pt x="21409" y="1582"/>
                  </a:lnTo>
                  <a:lnTo>
                    <a:pt x="21409" y="1537"/>
                  </a:lnTo>
                  <a:lnTo>
                    <a:pt x="21387" y="1502"/>
                  </a:lnTo>
                  <a:lnTo>
                    <a:pt x="21375" y="1468"/>
                  </a:lnTo>
                  <a:lnTo>
                    <a:pt x="21352" y="1434"/>
                  </a:lnTo>
                  <a:lnTo>
                    <a:pt x="21318" y="1411"/>
                  </a:lnTo>
                  <a:lnTo>
                    <a:pt x="21284" y="1389"/>
                  </a:lnTo>
                  <a:lnTo>
                    <a:pt x="21250" y="1377"/>
                  </a:lnTo>
                  <a:lnTo>
                    <a:pt x="21159" y="1377"/>
                  </a:lnTo>
                  <a:lnTo>
                    <a:pt x="21114" y="1400"/>
                  </a:lnTo>
                  <a:lnTo>
                    <a:pt x="21068" y="1423"/>
                  </a:lnTo>
                  <a:lnTo>
                    <a:pt x="21034" y="1457"/>
                  </a:lnTo>
                  <a:lnTo>
                    <a:pt x="19021" y="297"/>
                  </a:lnTo>
                  <a:lnTo>
                    <a:pt x="19032" y="228"/>
                  </a:lnTo>
                  <a:lnTo>
                    <a:pt x="19032" y="194"/>
                  </a:lnTo>
                  <a:lnTo>
                    <a:pt x="19021" y="160"/>
                  </a:lnTo>
                  <a:lnTo>
                    <a:pt x="18998" y="126"/>
                  </a:lnTo>
                  <a:lnTo>
                    <a:pt x="18975" y="92"/>
                  </a:lnTo>
                  <a:lnTo>
                    <a:pt x="18941" y="69"/>
                  </a:lnTo>
                  <a:lnTo>
                    <a:pt x="18907" y="46"/>
                  </a:lnTo>
                  <a:lnTo>
                    <a:pt x="18873" y="35"/>
                  </a:lnTo>
                  <a:lnTo>
                    <a:pt x="18793" y="35"/>
                  </a:lnTo>
                  <a:lnTo>
                    <a:pt x="18759" y="46"/>
                  </a:lnTo>
                  <a:lnTo>
                    <a:pt x="18725" y="69"/>
                  </a:lnTo>
                  <a:lnTo>
                    <a:pt x="18691" y="92"/>
                  </a:lnTo>
                  <a:lnTo>
                    <a:pt x="18668" y="126"/>
                  </a:lnTo>
                  <a:lnTo>
                    <a:pt x="18645" y="160"/>
                  </a:lnTo>
                  <a:lnTo>
                    <a:pt x="18634" y="194"/>
                  </a:lnTo>
                  <a:lnTo>
                    <a:pt x="18634" y="228"/>
                  </a:lnTo>
                  <a:lnTo>
                    <a:pt x="18645" y="297"/>
                  </a:lnTo>
                  <a:lnTo>
                    <a:pt x="16632" y="1468"/>
                  </a:lnTo>
                  <a:lnTo>
                    <a:pt x="16598" y="1434"/>
                  </a:lnTo>
                  <a:lnTo>
                    <a:pt x="16563" y="1400"/>
                  </a:lnTo>
                  <a:lnTo>
                    <a:pt x="16518" y="1389"/>
                  </a:lnTo>
                  <a:lnTo>
                    <a:pt x="16461" y="1377"/>
                  </a:lnTo>
                  <a:lnTo>
                    <a:pt x="16427" y="1389"/>
                  </a:lnTo>
                  <a:lnTo>
                    <a:pt x="16381" y="1400"/>
                  </a:lnTo>
                  <a:lnTo>
                    <a:pt x="16359" y="1411"/>
                  </a:lnTo>
                  <a:lnTo>
                    <a:pt x="16325" y="1434"/>
                  </a:lnTo>
                  <a:lnTo>
                    <a:pt x="16302" y="1468"/>
                  </a:lnTo>
                  <a:lnTo>
                    <a:pt x="16279" y="1502"/>
                  </a:lnTo>
                  <a:lnTo>
                    <a:pt x="16268" y="1537"/>
                  </a:lnTo>
                  <a:lnTo>
                    <a:pt x="16268" y="1582"/>
                  </a:lnTo>
                  <a:lnTo>
                    <a:pt x="16268" y="1616"/>
                  </a:lnTo>
                  <a:lnTo>
                    <a:pt x="16279" y="1650"/>
                  </a:lnTo>
                  <a:lnTo>
                    <a:pt x="16313" y="1719"/>
                  </a:lnTo>
                  <a:lnTo>
                    <a:pt x="16370" y="1753"/>
                  </a:lnTo>
                  <a:lnTo>
                    <a:pt x="16404" y="1764"/>
                  </a:lnTo>
                  <a:lnTo>
                    <a:pt x="16450" y="1775"/>
                  </a:lnTo>
                  <a:lnTo>
                    <a:pt x="16450" y="4096"/>
                  </a:lnTo>
                  <a:lnTo>
                    <a:pt x="16404" y="4107"/>
                  </a:lnTo>
                  <a:lnTo>
                    <a:pt x="16359" y="4130"/>
                  </a:lnTo>
                  <a:lnTo>
                    <a:pt x="16325" y="4153"/>
                  </a:lnTo>
                  <a:lnTo>
                    <a:pt x="16290" y="4176"/>
                  </a:lnTo>
                  <a:lnTo>
                    <a:pt x="16268" y="4210"/>
                  </a:lnTo>
                  <a:lnTo>
                    <a:pt x="16245" y="4244"/>
                  </a:lnTo>
                  <a:lnTo>
                    <a:pt x="16234" y="4289"/>
                  </a:lnTo>
                  <a:lnTo>
                    <a:pt x="16222" y="4335"/>
                  </a:lnTo>
                  <a:lnTo>
                    <a:pt x="16234" y="4380"/>
                  </a:lnTo>
                  <a:lnTo>
                    <a:pt x="16245" y="4426"/>
                  </a:lnTo>
                  <a:lnTo>
                    <a:pt x="14300" y="5552"/>
                  </a:lnTo>
                  <a:lnTo>
                    <a:pt x="14266" y="5507"/>
                  </a:lnTo>
                  <a:lnTo>
                    <a:pt x="14209" y="5472"/>
                  </a:lnTo>
                  <a:lnTo>
                    <a:pt x="14152" y="5450"/>
                  </a:lnTo>
                  <a:lnTo>
                    <a:pt x="14095" y="5438"/>
                  </a:lnTo>
                  <a:lnTo>
                    <a:pt x="14038" y="5450"/>
                  </a:lnTo>
                  <a:lnTo>
                    <a:pt x="13981" y="5472"/>
                  </a:lnTo>
                  <a:lnTo>
                    <a:pt x="13924" y="5507"/>
                  </a:lnTo>
                  <a:lnTo>
                    <a:pt x="13890" y="5541"/>
                  </a:lnTo>
                  <a:lnTo>
                    <a:pt x="11934" y="4415"/>
                  </a:lnTo>
                  <a:lnTo>
                    <a:pt x="11945" y="4380"/>
                  </a:lnTo>
                  <a:lnTo>
                    <a:pt x="11956" y="4335"/>
                  </a:lnTo>
                  <a:lnTo>
                    <a:pt x="11945" y="4289"/>
                  </a:lnTo>
                  <a:lnTo>
                    <a:pt x="11934" y="4244"/>
                  </a:lnTo>
                  <a:lnTo>
                    <a:pt x="11911" y="4210"/>
                  </a:lnTo>
                  <a:lnTo>
                    <a:pt x="11888" y="4176"/>
                  </a:lnTo>
                  <a:lnTo>
                    <a:pt x="11854" y="4153"/>
                  </a:lnTo>
                  <a:lnTo>
                    <a:pt x="11809" y="4130"/>
                  </a:lnTo>
                  <a:lnTo>
                    <a:pt x="11774" y="4119"/>
                  </a:lnTo>
                  <a:lnTo>
                    <a:pt x="11729" y="4107"/>
                  </a:lnTo>
                  <a:lnTo>
                    <a:pt x="11683" y="4119"/>
                  </a:lnTo>
                  <a:lnTo>
                    <a:pt x="11638" y="4130"/>
                  </a:lnTo>
                  <a:lnTo>
                    <a:pt x="11592" y="4153"/>
                  </a:lnTo>
                  <a:lnTo>
                    <a:pt x="11558" y="4176"/>
                  </a:lnTo>
                  <a:lnTo>
                    <a:pt x="11536" y="4210"/>
                  </a:lnTo>
                  <a:lnTo>
                    <a:pt x="11513" y="4244"/>
                  </a:lnTo>
                  <a:lnTo>
                    <a:pt x="11501" y="4289"/>
                  </a:lnTo>
                  <a:lnTo>
                    <a:pt x="11501" y="4335"/>
                  </a:lnTo>
                  <a:lnTo>
                    <a:pt x="11501" y="4380"/>
                  </a:lnTo>
                  <a:lnTo>
                    <a:pt x="11513" y="4415"/>
                  </a:lnTo>
                  <a:lnTo>
                    <a:pt x="9511" y="5575"/>
                  </a:lnTo>
                  <a:lnTo>
                    <a:pt x="9477" y="5541"/>
                  </a:lnTo>
                  <a:lnTo>
                    <a:pt x="9442" y="5518"/>
                  </a:lnTo>
                  <a:lnTo>
                    <a:pt x="9397" y="5507"/>
                  </a:lnTo>
                  <a:lnTo>
                    <a:pt x="9351" y="5495"/>
                  </a:lnTo>
                  <a:lnTo>
                    <a:pt x="9306" y="5507"/>
                  </a:lnTo>
                  <a:lnTo>
                    <a:pt x="9272" y="5518"/>
                  </a:lnTo>
                  <a:lnTo>
                    <a:pt x="9226" y="5541"/>
                  </a:lnTo>
                  <a:lnTo>
                    <a:pt x="9204" y="5575"/>
                  </a:lnTo>
                  <a:lnTo>
                    <a:pt x="7201" y="4426"/>
                  </a:lnTo>
                  <a:lnTo>
                    <a:pt x="7224" y="4380"/>
                  </a:lnTo>
                  <a:lnTo>
                    <a:pt x="7224" y="4335"/>
                  </a:lnTo>
                  <a:lnTo>
                    <a:pt x="7224" y="4289"/>
                  </a:lnTo>
                  <a:lnTo>
                    <a:pt x="7201" y="4244"/>
                  </a:lnTo>
                  <a:lnTo>
                    <a:pt x="7190" y="4210"/>
                  </a:lnTo>
                  <a:lnTo>
                    <a:pt x="7156" y="4176"/>
                  </a:lnTo>
                  <a:lnTo>
                    <a:pt x="7133" y="4153"/>
                  </a:lnTo>
                  <a:lnTo>
                    <a:pt x="7088" y="4130"/>
                  </a:lnTo>
                  <a:lnTo>
                    <a:pt x="7054" y="4107"/>
                  </a:lnTo>
                  <a:lnTo>
                    <a:pt x="7008" y="4096"/>
                  </a:lnTo>
                  <a:lnTo>
                    <a:pt x="7008" y="1764"/>
                  </a:lnTo>
                  <a:lnTo>
                    <a:pt x="7076" y="1753"/>
                  </a:lnTo>
                  <a:lnTo>
                    <a:pt x="7122" y="1707"/>
                  </a:lnTo>
                  <a:lnTo>
                    <a:pt x="7167" y="1650"/>
                  </a:lnTo>
                  <a:lnTo>
                    <a:pt x="7179" y="1582"/>
                  </a:lnTo>
                  <a:lnTo>
                    <a:pt x="7167" y="1537"/>
                  </a:lnTo>
                  <a:lnTo>
                    <a:pt x="7156" y="1502"/>
                  </a:lnTo>
                  <a:lnTo>
                    <a:pt x="7145" y="1468"/>
                  </a:lnTo>
                  <a:lnTo>
                    <a:pt x="7122" y="1446"/>
                  </a:lnTo>
                  <a:lnTo>
                    <a:pt x="7088" y="1423"/>
                  </a:lnTo>
                  <a:lnTo>
                    <a:pt x="7054" y="1400"/>
                  </a:lnTo>
                  <a:lnTo>
                    <a:pt x="7019" y="1389"/>
                  </a:lnTo>
                  <a:lnTo>
                    <a:pt x="6985" y="1389"/>
                  </a:lnTo>
                  <a:lnTo>
                    <a:pt x="6940" y="1400"/>
                  </a:lnTo>
                  <a:lnTo>
                    <a:pt x="6894" y="1411"/>
                  </a:lnTo>
                  <a:lnTo>
                    <a:pt x="6860" y="1434"/>
                  </a:lnTo>
                  <a:lnTo>
                    <a:pt x="6826" y="1468"/>
                  </a:lnTo>
                  <a:lnTo>
                    <a:pt x="4835" y="319"/>
                  </a:lnTo>
                  <a:lnTo>
                    <a:pt x="4847" y="274"/>
                  </a:lnTo>
                  <a:lnTo>
                    <a:pt x="4847" y="228"/>
                  </a:lnTo>
                  <a:lnTo>
                    <a:pt x="4847" y="183"/>
                  </a:lnTo>
                  <a:lnTo>
                    <a:pt x="4835" y="137"/>
                  </a:lnTo>
                  <a:lnTo>
                    <a:pt x="4813" y="103"/>
                  </a:lnTo>
                  <a:lnTo>
                    <a:pt x="4779" y="69"/>
                  </a:lnTo>
                  <a:lnTo>
                    <a:pt x="4744" y="35"/>
                  </a:lnTo>
                  <a:lnTo>
                    <a:pt x="4710" y="12"/>
                  </a:lnTo>
                  <a:lnTo>
                    <a:pt x="4665" y="1"/>
                  </a:lnTo>
                  <a:lnTo>
                    <a:pt x="4562" y="1"/>
                  </a:lnTo>
                  <a:lnTo>
                    <a:pt x="4517" y="12"/>
                  </a:lnTo>
                  <a:lnTo>
                    <a:pt x="4483" y="35"/>
                  </a:lnTo>
                  <a:lnTo>
                    <a:pt x="4449" y="69"/>
                  </a:lnTo>
                  <a:lnTo>
                    <a:pt x="4415" y="103"/>
                  </a:lnTo>
                  <a:lnTo>
                    <a:pt x="4392" y="137"/>
                  </a:lnTo>
                  <a:lnTo>
                    <a:pt x="4380" y="183"/>
                  </a:lnTo>
                  <a:lnTo>
                    <a:pt x="4380" y="228"/>
                  </a:lnTo>
                  <a:lnTo>
                    <a:pt x="4380" y="274"/>
                  </a:lnTo>
                  <a:lnTo>
                    <a:pt x="4392" y="319"/>
                  </a:lnTo>
                  <a:lnTo>
                    <a:pt x="2447" y="1434"/>
                  </a:lnTo>
                  <a:lnTo>
                    <a:pt x="2412" y="1389"/>
                  </a:lnTo>
                  <a:lnTo>
                    <a:pt x="2367" y="1355"/>
                  </a:lnTo>
                  <a:lnTo>
                    <a:pt x="2310" y="1332"/>
                  </a:lnTo>
                  <a:lnTo>
                    <a:pt x="2185" y="1332"/>
                  </a:lnTo>
                  <a:lnTo>
                    <a:pt x="2128" y="1355"/>
                  </a:lnTo>
                  <a:lnTo>
                    <a:pt x="2071" y="1389"/>
                  </a:lnTo>
                  <a:lnTo>
                    <a:pt x="2037" y="1434"/>
                  </a:lnTo>
                  <a:lnTo>
                    <a:pt x="115" y="331"/>
                  </a:lnTo>
                  <a:lnTo>
                    <a:pt x="137" y="285"/>
                  </a:lnTo>
                  <a:lnTo>
                    <a:pt x="137" y="228"/>
                  </a:lnTo>
                  <a:lnTo>
                    <a:pt x="126" y="160"/>
                  </a:lnTo>
                  <a:lnTo>
                    <a:pt x="103" y="92"/>
                  </a:lnTo>
                  <a:lnTo>
                    <a:pt x="58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917401" y="2488331"/>
              <a:ext cx="543002" cy="612081"/>
            </a:xfrm>
            <a:custGeom>
              <a:avLst/>
              <a:gdLst/>
              <a:ahLst/>
              <a:cxnLst/>
              <a:rect l="l" t="t" r="r" b="b"/>
              <a:pathLst>
                <a:path w="5188" h="5848" extrusionOk="0">
                  <a:moveTo>
                    <a:pt x="2765" y="296"/>
                  </a:moveTo>
                  <a:lnTo>
                    <a:pt x="4767" y="1457"/>
                  </a:lnTo>
                  <a:lnTo>
                    <a:pt x="4756" y="1502"/>
                  </a:lnTo>
                  <a:lnTo>
                    <a:pt x="4756" y="1548"/>
                  </a:lnTo>
                  <a:lnTo>
                    <a:pt x="4756" y="1582"/>
                  </a:lnTo>
                  <a:lnTo>
                    <a:pt x="4767" y="1627"/>
                  </a:lnTo>
                  <a:lnTo>
                    <a:pt x="4778" y="1661"/>
                  </a:lnTo>
                  <a:lnTo>
                    <a:pt x="4812" y="1695"/>
                  </a:lnTo>
                  <a:lnTo>
                    <a:pt x="4835" y="1718"/>
                  </a:lnTo>
                  <a:lnTo>
                    <a:pt x="4869" y="1741"/>
                  </a:lnTo>
                  <a:lnTo>
                    <a:pt x="4903" y="1752"/>
                  </a:lnTo>
                  <a:lnTo>
                    <a:pt x="4949" y="1764"/>
                  </a:lnTo>
                  <a:lnTo>
                    <a:pt x="4949" y="4096"/>
                  </a:lnTo>
                  <a:lnTo>
                    <a:pt x="4915" y="4107"/>
                  </a:lnTo>
                  <a:lnTo>
                    <a:pt x="4869" y="4118"/>
                  </a:lnTo>
                  <a:lnTo>
                    <a:pt x="4812" y="4164"/>
                  </a:lnTo>
                  <a:lnTo>
                    <a:pt x="4790" y="4187"/>
                  </a:lnTo>
                  <a:lnTo>
                    <a:pt x="4778" y="4221"/>
                  </a:lnTo>
                  <a:lnTo>
                    <a:pt x="4767" y="4266"/>
                  </a:lnTo>
                  <a:lnTo>
                    <a:pt x="4756" y="4300"/>
                  </a:lnTo>
                  <a:lnTo>
                    <a:pt x="4767" y="4335"/>
                  </a:lnTo>
                  <a:lnTo>
                    <a:pt x="4778" y="4380"/>
                  </a:lnTo>
                  <a:lnTo>
                    <a:pt x="2765" y="5529"/>
                  </a:lnTo>
                  <a:lnTo>
                    <a:pt x="2731" y="5495"/>
                  </a:lnTo>
                  <a:lnTo>
                    <a:pt x="2697" y="5472"/>
                  </a:lnTo>
                  <a:lnTo>
                    <a:pt x="2651" y="5449"/>
                  </a:lnTo>
                  <a:lnTo>
                    <a:pt x="2549" y="5449"/>
                  </a:lnTo>
                  <a:lnTo>
                    <a:pt x="2503" y="5472"/>
                  </a:lnTo>
                  <a:lnTo>
                    <a:pt x="2469" y="5495"/>
                  </a:lnTo>
                  <a:lnTo>
                    <a:pt x="2435" y="5529"/>
                  </a:lnTo>
                  <a:lnTo>
                    <a:pt x="433" y="4380"/>
                  </a:lnTo>
                  <a:lnTo>
                    <a:pt x="433" y="4335"/>
                  </a:lnTo>
                  <a:lnTo>
                    <a:pt x="444" y="4300"/>
                  </a:lnTo>
                  <a:lnTo>
                    <a:pt x="433" y="4266"/>
                  </a:lnTo>
                  <a:lnTo>
                    <a:pt x="421" y="4221"/>
                  </a:lnTo>
                  <a:lnTo>
                    <a:pt x="410" y="4187"/>
                  </a:lnTo>
                  <a:lnTo>
                    <a:pt x="387" y="4153"/>
                  </a:lnTo>
                  <a:lnTo>
                    <a:pt x="330" y="4107"/>
                  </a:lnTo>
                  <a:lnTo>
                    <a:pt x="296" y="4096"/>
                  </a:lnTo>
                  <a:lnTo>
                    <a:pt x="251" y="4084"/>
                  </a:lnTo>
                  <a:lnTo>
                    <a:pt x="251" y="1718"/>
                  </a:lnTo>
                  <a:lnTo>
                    <a:pt x="308" y="1695"/>
                  </a:lnTo>
                  <a:lnTo>
                    <a:pt x="353" y="1661"/>
                  </a:lnTo>
                  <a:lnTo>
                    <a:pt x="387" y="1604"/>
                  </a:lnTo>
                  <a:lnTo>
                    <a:pt x="399" y="1548"/>
                  </a:lnTo>
                  <a:lnTo>
                    <a:pt x="387" y="1491"/>
                  </a:lnTo>
                  <a:lnTo>
                    <a:pt x="2435" y="308"/>
                  </a:lnTo>
                  <a:lnTo>
                    <a:pt x="2469" y="342"/>
                  </a:lnTo>
                  <a:lnTo>
                    <a:pt x="2503" y="365"/>
                  </a:lnTo>
                  <a:lnTo>
                    <a:pt x="2549" y="387"/>
                  </a:lnTo>
                  <a:lnTo>
                    <a:pt x="2651" y="387"/>
                  </a:lnTo>
                  <a:lnTo>
                    <a:pt x="2697" y="365"/>
                  </a:lnTo>
                  <a:lnTo>
                    <a:pt x="2731" y="342"/>
                  </a:lnTo>
                  <a:lnTo>
                    <a:pt x="2765" y="296"/>
                  </a:lnTo>
                  <a:close/>
                  <a:moveTo>
                    <a:pt x="2560" y="1"/>
                  </a:moveTo>
                  <a:lnTo>
                    <a:pt x="2526" y="12"/>
                  </a:lnTo>
                  <a:lnTo>
                    <a:pt x="2492" y="35"/>
                  </a:lnTo>
                  <a:lnTo>
                    <a:pt x="2458" y="57"/>
                  </a:lnTo>
                  <a:lnTo>
                    <a:pt x="2435" y="92"/>
                  </a:lnTo>
                  <a:lnTo>
                    <a:pt x="2424" y="126"/>
                  </a:lnTo>
                  <a:lnTo>
                    <a:pt x="2412" y="160"/>
                  </a:lnTo>
                  <a:lnTo>
                    <a:pt x="2401" y="194"/>
                  </a:lnTo>
                  <a:lnTo>
                    <a:pt x="2412" y="262"/>
                  </a:lnTo>
                  <a:lnTo>
                    <a:pt x="365" y="1445"/>
                  </a:lnTo>
                  <a:lnTo>
                    <a:pt x="342" y="1411"/>
                  </a:lnTo>
                  <a:lnTo>
                    <a:pt x="308" y="1388"/>
                  </a:lnTo>
                  <a:lnTo>
                    <a:pt x="262" y="1377"/>
                  </a:lnTo>
                  <a:lnTo>
                    <a:pt x="217" y="1366"/>
                  </a:lnTo>
                  <a:lnTo>
                    <a:pt x="183" y="1377"/>
                  </a:lnTo>
                  <a:lnTo>
                    <a:pt x="148" y="1377"/>
                  </a:lnTo>
                  <a:lnTo>
                    <a:pt x="92" y="1422"/>
                  </a:lnTo>
                  <a:lnTo>
                    <a:pt x="57" y="1479"/>
                  </a:lnTo>
                  <a:lnTo>
                    <a:pt x="46" y="1513"/>
                  </a:lnTo>
                  <a:lnTo>
                    <a:pt x="46" y="1548"/>
                  </a:lnTo>
                  <a:lnTo>
                    <a:pt x="57" y="1616"/>
                  </a:lnTo>
                  <a:lnTo>
                    <a:pt x="92" y="1661"/>
                  </a:lnTo>
                  <a:lnTo>
                    <a:pt x="148" y="1707"/>
                  </a:lnTo>
                  <a:lnTo>
                    <a:pt x="205" y="1718"/>
                  </a:lnTo>
                  <a:lnTo>
                    <a:pt x="205" y="4084"/>
                  </a:lnTo>
                  <a:lnTo>
                    <a:pt x="160" y="4096"/>
                  </a:lnTo>
                  <a:lnTo>
                    <a:pt x="126" y="4107"/>
                  </a:lnTo>
                  <a:lnTo>
                    <a:pt x="92" y="4130"/>
                  </a:lnTo>
                  <a:lnTo>
                    <a:pt x="57" y="4153"/>
                  </a:lnTo>
                  <a:lnTo>
                    <a:pt x="35" y="4187"/>
                  </a:lnTo>
                  <a:lnTo>
                    <a:pt x="12" y="4221"/>
                  </a:lnTo>
                  <a:lnTo>
                    <a:pt x="1" y="4255"/>
                  </a:lnTo>
                  <a:lnTo>
                    <a:pt x="1" y="4300"/>
                  </a:lnTo>
                  <a:lnTo>
                    <a:pt x="1" y="4346"/>
                  </a:lnTo>
                  <a:lnTo>
                    <a:pt x="23" y="4391"/>
                  </a:lnTo>
                  <a:lnTo>
                    <a:pt x="35" y="4426"/>
                  </a:lnTo>
                  <a:lnTo>
                    <a:pt x="69" y="4460"/>
                  </a:lnTo>
                  <a:lnTo>
                    <a:pt x="103" y="4482"/>
                  </a:lnTo>
                  <a:lnTo>
                    <a:pt x="137" y="4505"/>
                  </a:lnTo>
                  <a:lnTo>
                    <a:pt x="171" y="4517"/>
                  </a:lnTo>
                  <a:lnTo>
                    <a:pt x="217" y="4528"/>
                  </a:lnTo>
                  <a:lnTo>
                    <a:pt x="274" y="4517"/>
                  </a:lnTo>
                  <a:lnTo>
                    <a:pt x="330" y="4494"/>
                  </a:lnTo>
                  <a:lnTo>
                    <a:pt x="376" y="4460"/>
                  </a:lnTo>
                  <a:lnTo>
                    <a:pt x="410" y="4414"/>
                  </a:lnTo>
                  <a:lnTo>
                    <a:pt x="2412" y="5574"/>
                  </a:lnTo>
                  <a:lnTo>
                    <a:pt x="2401" y="5609"/>
                  </a:lnTo>
                  <a:lnTo>
                    <a:pt x="2401" y="5654"/>
                  </a:lnTo>
                  <a:lnTo>
                    <a:pt x="2401" y="5688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791"/>
                  </a:lnTo>
                  <a:lnTo>
                    <a:pt x="2480" y="5813"/>
                  </a:lnTo>
                  <a:lnTo>
                    <a:pt x="2526" y="5836"/>
                  </a:lnTo>
                  <a:lnTo>
                    <a:pt x="2560" y="5847"/>
                  </a:lnTo>
                  <a:lnTo>
                    <a:pt x="2640" y="5847"/>
                  </a:lnTo>
                  <a:lnTo>
                    <a:pt x="2674" y="5836"/>
                  </a:lnTo>
                  <a:lnTo>
                    <a:pt x="2708" y="5813"/>
                  </a:lnTo>
                  <a:lnTo>
                    <a:pt x="2742" y="5791"/>
                  </a:lnTo>
                  <a:lnTo>
                    <a:pt x="2765" y="5768"/>
                  </a:lnTo>
                  <a:lnTo>
                    <a:pt x="2788" y="5734"/>
                  </a:lnTo>
                  <a:lnTo>
                    <a:pt x="2799" y="5688"/>
                  </a:lnTo>
                  <a:lnTo>
                    <a:pt x="2799" y="5654"/>
                  </a:lnTo>
                  <a:lnTo>
                    <a:pt x="2799" y="5609"/>
                  </a:lnTo>
                  <a:lnTo>
                    <a:pt x="2788" y="5574"/>
                  </a:lnTo>
                  <a:lnTo>
                    <a:pt x="4790" y="4414"/>
                  </a:lnTo>
                  <a:lnTo>
                    <a:pt x="4824" y="4460"/>
                  </a:lnTo>
                  <a:lnTo>
                    <a:pt x="4869" y="4482"/>
                  </a:lnTo>
                  <a:lnTo>
                    <a:pt x="4915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51" y="4494"/>
                  </a:lnTo>
                  <a:lnTo>
                    <a:pt x="5085" y="4471"/>
                  </a:lnTo>
                  <a:lnTo>
                    <a:pt x="5120" y="4448"/>
                  </a:lnTo>
                  <a:lnTo>
                    <a:pt x="5142" y="4414"/>
                  </a:lnTo>
                  <a:lnTo>
                    <a:pt x="5165" y="4380"/>
                  </a:lnTo>
                  <a:lnTo>
                    <a:pt x="5176" y="4346"/>
                  </a:lnTo>
                  <a:lnTo>
                    <a:pt x="5176" y="4300"/>
                  </a:lnTo>
                  <a:lnTo>
                    <a:pt x="5176" y="4266"/>
                  </a:lnTo>
                  <a:lnTo>
                    <a:pt x="5165" y="4221"/>
                  </a:lnTo>
                  <a:lnTo>
                    <a:pt x="5154" y="4187"/>
                  </a:lnTo>
                  <a:lnTo>
                    <a:pt x="5131" y="4164"/>
                  </a:lnTo>
                  <a:lnTo>
                    <a:pt x="5063" y="4118"/>
                  </a:lnTo>
                  <a:lnTo>
                    <a:pt x="5029" y="4107"/>
                  </a:lnTo>
                  <a:lnTo>
                    <a:pt x="4994" y="4096"/>
                  </a:lnTo>
                  <a:lnTo>
                    <a:pt x="4994" y="1764"/>
                  </a:lnTo>
                  <a:lnTo>
                    <a:pt x="5029" y="1752"/>
                  </a:lnTo>
                  <a:lnTo>
                    <a:pt x="5074" y="1741"/>
                  </a:lnTo>
                  <a:lnTo>
                    <a:pt x="5108" y="1718"/>
                  </a:lnTo>
                  <a:lnTo>
                    <a:pt x="5131" y="1695"/>
                  </a:lnTo>
                  <a:lnTo>
                    <a:pt x="5154" y="1661"/>
                  </a:lnTo>
                  <a:lnTo>
                    <a:pt x="5176" y="1627"/>
                  </a:lnTo>
                  <a:lnTo>
                    <a:pt x="5188" y="1582"/>
                  </a:lnTo>
                  <a:lnTo>
                    <a:pt x="5188" y="1548"/>
                  </a:lnTo>
                  <a:lnTo>
                    <a:pt x="5188" y="1502"/>
                  </a:lnTo>
                  <a:lnTo>
                    <a:pt x="5176" y="1457"/>
                  </a:lnTo>
                  <a:lnTo>
                    <a:pt x="5154" y="1422"/>
                  </a:lnTo>
                  <a:lnTo>
                    <a:pt x="5120" y="1388"/>
                  </a:lnTo>
                  <a:lnTo>
                    <a:pt x="5097" y="1366"/>
                  </a:lnTo>
                  <a:lnTo>
                    <a:pt x="5051" y="1343"/>
                  </a:lnTo>
                  <a:lnTo>
                    <a:pt x="5017" y="1331"/>
                  </a:lnTo>
                  <a:lnTo>
                    <a:pt x="4972" y="1320"/>
                  </a:lnTo>
                  <a:lnTo>
                    <a:pt x="4915" y="1331"/>
                  </a:lnTo>
                  <a:lnTo>
                    <a:pt x="4869" y="1354"/>
                  </a:lnTo>
                  <a:lnTo>
                    <a:pt x="4824" y="1377"/>
                  </a:lnTo>
                  <a:lnTo>
                    <a:pt x="4790" y="1422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88" y="160"/>
                  </a:lnTo>
                  <a:lnTo>
                    <a:pt x="2776" y="126"/>
                  </a:lnTo>
                  <a:lnTo>
                    <a:pt x="2765" y="92"/>
                  </a:lnTo>
                  <a:lnTo>
                    <a:pt x="2742" y="57"/>
                  </a:lnTo>
                  <a:lnTo>
                    <a:pt x="2708" y="35"/>
                  </a:lnTo>
                  <a:lnTo>
                    <a:pt x="2674" y="12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" name="Google Shape;34;p3"/>
          <p:cNvSpPr/>
          <p:nvPr/>
        </p:nvSpPr>
        <p:spPr>
          <a:xfrm>
            <a:off x="9061884" y="5072013"/>
            <a:ext cx="82162" cy="71486"/>
          </a:xfrm>
          <a:custGeom>
            <a:avLst/>
            <a:gdLst/>
            <a:ahLst/>
            <a:cxnLst/>
            <a:rect l="l" t="t" r="r" b="b"/>
            <a:pathLst>
              <a:path w="785" h="683" extrusionOk="0">
                <a:moveTo>
                  <a:pt x="785" y="0"/>
                </a:moveTo>
                <a:lnTo>
                  <a:pt x="751" y="68"/>
                </a:lnTo>
                <a:lnTo>
                  <a:pt x="739" y="137"/>
                </a:lnTo>
                <a:lnTo>
                  <a:pt x="751" y="193"/>
                </a:lnTo>
                <a:lnTo>
                  <a:pt x="762" y="239"/>
                </a:lnTo>
                <a:lnTo>
                  <a:pt x="0" y="683"/>
                </a:lnTo>
                <a:lnTo>
                  <a:pt x="91" y="683"/>
                </a:lnTo>
                <a:lnTo>
                  <a:pt x="785" y="284"/>
                </a:lnTo>
                <a:lnTo>
                  <a:pt x="78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0" y="0"/>
            <a:ext cx="116806" cy="92943"/>
          </a:xfrm>
          <a:custGeom>
            <a:avLst/>
            <a:gdLst/>
            <a:ahLst/>
            <a:cxnLst/>
            <a:rect l="l" t="t" r="r" b="b"/>
            <a:pathLst>
              <a:path w="1116" h="888" extrusionOk="0">
                <a:moveTo>
                  <a:pt x="1025" y="0"/>
                </a:moveTo>
                <a:lnTo>
                  <a:pt x="69" y="546"/>
                </a:lnTo>
                <a:lnTo>
                  <a:pt x="35" y="523"/>
                </a:lnTo>
                <a:lnTo>
                  <a:pt x="1" y="489"/>
                </a:lnTo>
                <a:lnTo>
                  <a:pt x="1" y="887"/>
                </a:lnTo>
                <a:lnTo>
                  <a:pt x="46" y="853"/>
                </a:lnTo>
                <a:lnTo>
                  <a:pt x="80" y="808"/>
                </a:lnTo>
                <a:lnTo>
                  <a:pt x="103" y="751"/>
                </a:lnTo>
                <a:lnTo>
                  <a:pt x="115" y="683"/>
                </a:lnTo>
                <a:lnTo>
                  <a:pt x="103" y="637"/>
                </a:lnTo>
                <a:lnTo>
                  <a:pt x="92" y="592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>
              <a:alpha val="111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3"/>
          <p:cNvSpPr/>
          <p:nvPr/>
        </p:nvSpPr>
        <p:spPr>
          <a:xfrm>
            <a:off x="8147416" y="0"/>
            <a:ext cx="996620" cy="953707"/>
          </a:xfrm>
          <a:custGeom>
            <a:avLst/>
            <a:gdLst/>
            <a:ahLst/>
            <a:cxnLst/>
            <a:rect l="l" t="t" r="r" b="b"/>
            <a:pathLst>
              <a:path w="9522" h="9112" extrusionOk="0">
                <a:moveTo>
                  <a:pt x="2833" y="3572"/>
                </a:moveTo>
                <a:lnTo>
                  <a:pt x="4801" y="4709"/>
                </a:lnTo>
                <a:lnTo>
                  <a:pt x="4778" y="4744"/>
                </a:lnTo>
                <a:lnTo>
                  <a:pt x="4778" y="4789"/>
                </a:lnTo>
                <a:lnTo>
                  <a:pt x="4778" y="4835"/>
                </a:lnTo>
                <a:lnTo>
                  <a:pt x="4790" y="4869"/>
                </a:lnTo>
                <a:lnTo>
                  <a:pt x="4813" y="4903"/>
                </a:lnTo>
                <a:lnTo>
                  <a:pt x="4835" y="4937"/>
                </a:lnTo>
                <a:lnTo>
                  <a:pt x="4869" y="4960"/>
                </a:lnTo>
                <a:lnTo>
                  <a:pt x="4904" y="4982"/>
                </a:lnTo>
                <a:lnTo>
                  <a:pt x="4938" y="4994"/>
                </a:lnTo>
                <a:lnTo>
                  <a:pt x="4972" y="5005"/>
                </a:lnTo>
                <a:lnTo>
                  <a:pt x="4972" y="7371"/>
                </a:lnTo>
                <a:lnTo>
                  <a:pt x="4915" y="7394"/>
                </a:lnTo>
                <a:lnTo>
                  <a:pt x="4869" y="7428"/>
                </a:lnTo>
                <a:lnTo>
                  <a:pt x="4835" y="7485"/>
                </a:lnTo>
                <a:lnTo>
                  <a:pt x="4824" y="7553"/>
                </a:lnTo>
                <a:lnTo>
                  <a:pt x="4824" y="7599"/>
                </a:lnTo>
                <a:lnTo>
                  <a:pt x="2799" y="8782"/>
                </a:lnTo>
                <a:lnTo>
                  <a:pt x="2765" y="8736"/>
                </a:lnTo>
                <a:lnTo>
                  <a:pt x="2719" y="8714"/>
                </a:lnTo>
                <a:lnTo>
                  <a:pt x="2674" y="8691"/>
                </a:lnTo>
                <a:lnTo>
                  <a:pt x="2572" y="8691"/>
                </a:lnTo>
                <a:lnTo>
                  <a:pt x="2526" y="8714"/>
                </a:lnTo>
                <a:lnTo>
                  <a:pt x="2492" y="8736"/>
                </a:lnTo>
                <a:lnTo>
                  <a:pt x="2458" y="8770"/>
                </a:lnTo>
                <a:lnTo>
                  <a:pt x="433" y="7610"/>
                </a:lnTo>
                <a:lnTo>
                  <a:pt x="444" y="7553"/>
                </a:lnTo>
                <a:lnTo>
                  <a:pt x="433" y="7485"/>
                </a:lnTo>
                <a:lnTo>
                  <a:pt x="399" y="7428"/>
                </a:lnTo>
                <a:lnTo>
                  <a:pt x="342" y="7383"/>
                </a:lnTo>
                <a:lnTo>
                  <a:pt x="285" y="7360"/>
                </a:lnTo>
                <a:lnTo>
                  <a:pt x="285" y="5039"/>
                </a:lnTo>
                <a:lnTo>
                  <a:pt x="331" y="5028"/>
                </a:lnTo>
                <a:lnTo>
                  <a:pt x="365" y="5017"/>
                </a:lnTo>
                <a:lnTo>
                  <a:pt x="410" y="4994"/>
                </a:lnTo>
                <a:lnTo>
                  <a:pt x="444" y="4960"/>
                </a:lnTo>
                <a:lnTo>
                  <a:pt x="467" y="4926"/>
                </a:lnTo>
                <a:lnTo>
                  <a:pt x="490" y="4880"/>
                </a:lnTo>
                <a:lnTo>
                  <a:pt x="501" y="4835"/>
                </a:lnTo>
                <a:lnTo>
                  <a:pt x="501" y="4789"/>
                </a:lnTo>
                <a:lnTo>
                  <a:pt x="501" y="4744"/>
                </a:lnTo>
                <a:lnTo>
                  <a:pt x="478" y="4687"/>
                </a:lnTo>
                <a:lnTo>
                  <a:pt x="2424" y="3572"/>
                </a:lnTo>
                <a:lnTo>
                  <a:pt x="2458" y="3617"/>
                </a:lnTo>
                <a:lnTo>
                  <a:pt x="2503" y="3651"/>
                </a:lnTo>
                <a:lnTo>
                  <a:pt x="2560" y="3674"/>
                </a:lnTo>
                <a:lnTo>
                  <a:pt x="2628" y="3686"/>
                </a:lnTo>
                <a:lnTo>
                  <a:pt x="2685" y="3674"/>
                </a:lnTo>
                <a:lnTo>
                  <a:pt x="2742" y="3651"/>
                </a:lnTo>
                <a:lnTo>
                  <a:pt x="2788" y="3617"/>
                </a:lnTo>
                <a:lnTo>
                  <a:pt x="2833" y="3572"/>
                </a:lnTo>
                <a:close/>
                <a:moveTo>
                  <a:pt x="3777" y="0"/>
                </a:moveTo>
                <a:lnTo>
                  <a:pt x="2810" y="557"/>
                </a:lnTo>
                <a:lnTo>
                  <a:pt x="2776" y="523"/>
                </a:lnTo>
                <a:lnTo>
                  <a:pt x="2731" y="489"/>
                </a:lnTo>
                <a:lnTo>
                  <a:pt x="2674" y="466"/>
                </a:lnTo>
                <a:lnTo>
                  <a:pt x="2583" y="466"/>
                </a:lnTo>
                <a:lnTo>
                  <a:pt x="2537" y="478"/>
                </a:lnTo>
                <a:lnTo>
                  <a:pt x="2503" y="501"/>
                </a:lnTo>
                <a:lnTo>
                  <a:pt x="2469" y="535"/>
                </a:lnTo>
                <a:lnTo>
                  <a:pt x="2435" y="557"/>
                </a:lnTo>
                <a:lnTo>
                  <a:pt x="2412" y="603"/>
                </a:lnTo>
                <a:lnTo>
                  <a:pt x="2401" y="648"/>
                </a:lnTo>
                <a:lnTo>
                  <a:pt x="2401" y="683"/>
                </a:lnTo>
                <a:lnTo>
                  <a:pt x="2401" y="728"/>
                </a:lnTo>
                <a:lnTo>
                  <a:pt x="2412" y="774"/>
                </a:lnTo>
                <a:lnTo>
                  <a:pt x="2435" y="808"/>
                </a:lnTo>
                <a:lnTo>
                  <a:pt x="2458" y="842"/>
                </a:lnTo>
                <a:lnTo>
                  <a:pt x="2492" y="865"/>
                </a:lnTo>
                <a:lnTo>
                  <a:pt x="2526" y="887"/>
                </a:lnTo>
                <a:lnTo>
                  <a:pt x="2560" y="899"/>
                </a:lnTo>
                <a:lnTo>
                  <a:pt x="2606" y="910"/>
                </a:lnTo>
                <a:lnTo>
                  <a:pt x="2606" y="3208"/>
                </a:lnTo>
                <a:lnTo>
                  <a:pt x="2560" y="3219"/>
                </a:lnTo>
                <a:lnTo>
                  <a:pt x="2515" y="3231"/>
                </a:lnTo>
                <a:lnTo>
                  <a:pt x="2481" y="3253"/>
                </a:lnTo>
                <a:lnTo>
                  <a:pt x="2446" y="3276"/>
                </a:lnTo>
                <a:lnTo>
                  <a:pt x="2424" y="3322"/>
                </a:lnTo>
                <a:lnTo>
                  <a:pt x="2401" y="3356"/>
                </a:lnTo>
                <a:lnTo>
                  <a:pt x="2390" y="3401"/>
                </a:lnTo>
                <a:lnTo>
                  <a:pt x="2378" y="3447"/>
                </a:lnTo>
                <a:lnTo>
                  <a:pt x="2390" y="3492"/>
                </a:lnTo>
                <a:lnTo>
                  <a:pt x="2401" y="3526"/>
                </a:lnTo>
                <a:lnTo>
                  <a:pt x="456" y="4653"/>
                </a:lnTo>
                <a:lnTo>
                  <a:pt x="422" y="4607"/>
                </a:lnTo>
                <a:lnTo>
                  <a:pt x="376" y="4573"/>
                </a:lnTo>
                <a:lnTo>
                  <a:pt x="319" y="4550"/>
                </a:lnTo>
                <a:lnTo>
                  <a:pt x="251" y="4539"/>
                </a:lnTo>
                <a:lnTo>
                  <a:pt x="205" y="4550"/>
                </a:lnTo>
                <a:lnTo>
                  <a:pt x="160" y="4562"/>
                </a:lnTo>
                <a:lnTo>
                  <a:pt x="114" y="4584"/>
                </a:lnTo>
                <a:lnTo>
                  <a:pt x="80" y="4618"/>
                </a:lnTo>
                <a:lnTo>
                  <a:pt x="46" y="4653"/>
                </a:lnTo>
                <a:lnTo>
                  <a:pt x="23" y="4698"/>
                </a:lnTo>
                <a:lnTo>
                  <a:pt x="12" y="4744"/>
                </a:lnTo>
                <a:lnTo>
                  <a:pt x="1" y="4789"/>
                </a:lnTo>
                <a:lnTo>
                  <a:pt x="12" y="4846"/>
                </a:lnTo>
                <a:lnTo>
                  <a:pt x="23" y="4891"/>
                </a:lnTo>
                <a:lnTo>
                  <a:pt x="46" y="4926"/>
                </a:lnTo>
                <a:lnTo>
                  <a:pt x="69" y="4960"/>
                </a:lnTo>
                <a:lnTo>
                  <a:pt x="103" y="4994"/>
                </a:lnTo>
                <a:lnTo>
                  <a:pt x="149" y="5017"/>
                </a:lnTo>
                <a:lnTo>
                  <a:pt x="183" y="5039"/>
                </a:lnTo>
                <a:lnTo>
                  <a:pt x="240" y="5039"/>
                </a:lnTo>
                <a:lnTo>
                  <a:pt x="240" y="7360"/>
                </a:lnTo>
                <a:lnTo>
                  <a:pt x="171" y="7383"/>
                </a:lnTo>
                <a:lnTo>
                  <a:pt x="114" y="7417"/>
                </a:lnTo>
                <a:lnTo>
                  <a:pt x="69" y="7474"/>
                </a:lnTo>
                <a:lnTo>
                  <a:pt x="69" y="7508"/>
                </a:lnTo>
                <a:lnTo>
                  <a:pt x="58" y="7553"/>
                </a:lnTo>
                <a:lnTo>
                  <a:pt x="69" y="7587"/>
                </a:lnTo>
                <a:lnTo>
                  <a:pt x="80" y="7622"/>
                </a:lnTo>
                <a:lnTo>
                  <a:pt x="92" y="7656"/>
                </a:lnTo>
                <a:lnTo>
                  <a:pt x="114" y="7690"/>
                </a:lnTo>
                <a:lnTo>
                  <a:pt x="149" y="7713"/>
                </a:lnTo>
                <a:lnTo>
                  <a:pt x="183" y="7724"/>
                </a:lnTo>
                <a:lnTo>
                  <a:pt x="217" y="7735"/>
                </a:lnTo>
                <a:lnTo>
                  <a:pt x="251" y="7747"/>
                </a:lnTo>
                <a:lnTo>
                  <a:pt x="308" y="7735"/>
                </a:lnTo>
                <a:lnTo>
                  <a:pt x="353" y="7713"/>
                </a:lnTo>
                <a:lnTo>
                  <a:pt x="387" y="7690"/>
                </a:lnTo>
                <a:lnTo>
                  <a:pt x="422" y="7656"/>
                </a:lnTo>
                <a:lnTo>
                  <a:pt x="2435" y="8816"/>
                </a:lnTo>
                <a:lnTo>
                  <a:pt x="2424" y="8850"/>
                </a:lnTo>
                <a:lnTo>
                  <a:pt x="2412" y="8896"/>
                </a:lnTo>
                <a:lnTo>
                  <a:pt x="2424" y="8941"/>
                </a:lnTo>
                <a:lnTo>
                  <a:pt x="2435" y="8975"/>
                </a:lnTo>
                <a:lnTo>
                  <a:pt x="2446" y="9021"/>
                </a:lnTo>
                <a:lnTo>
                  <a:pt x="2481" y="9043"/>
                </a:lnTo>
                <a:lnTo>
                  <a:pt x="2503" y="9078"/>
                </a:lnTo>
                <a:lnTo>
                  <a:pt x="2537" y="9089"/>
                </a:lnTo>
                <a:lnTo>
                  <a:pt x="2583" y="9100"/>
                </a:lnTo>
                <a:lnTo>
                  <a:pt x="2628" y="9112"/>
                </a:lnTo>
                <a:lnTo>
                  <a:pt x="2663" y="9100"/>
                </a:lnTo>
                <a:lnTo>
                  <a:pt x="2708" y="9089"/>
                </a:lnTo>
                <a:lnTo>
                  <a:pt x="2742" y="9078"/>
                </a:lnTo>
                <a:lnTo>
                  <a:pt x="2776" y="9043"/>
                </a:lnTo>
                <a:lnTo>
                  <a:pt x="2799" y="9021"/>
                </a:lnTo>
                <a:lnTo>
                  <a:pt x="2822" y="8975"/>
                </a:lnTo>
                <a:lnTo>
                  <a:pt x="2833" y="8941"/>
                </a:lnTo>
                <a:lnTo>
                  <a:pt x="2833" y="8896"/>
                </a:lnTo>
                <a:lnTo>
                  <a:pt x="2833" y="8861"/>
                </a:lnTo>
                <a:lnTo>
                  <a:pt x="2822" y="8816"/>
                </a:lnTo>
                <a:lnTo>
                  <a:pt x="4847" y="7644"/>
                </a:lnTo>
                <a:lnTo>
                  <a:pt x="4869" y="7678"/>
                </a:lnTo>
                <a:lnTo>
                  <a:pt x="4915" y="7701"/>
                </a:lnTo>
                <a:lnTo>
                  <a:pt x="4949" y="7724"/>
                </a:lnTo>
                <a:lnTo>
                  <a:pt x="5029" y="7724"/>
                </a:lnTo>
                <a:lnTo>
                  <a:pt x="5063" y="7713"/>
                </a:lnTo>
                <a:lnTo>
                  <a:pt x="5120" y="7678"/>
                </a:lnTo>
                <a:lnTo>
                  <a:pt x="5154" y="7622"/>
                </a:lnTo>
                <a:lnTo>
                  <a:pt x="5165" y="7587"/>
                </a:lnTo>
                <a:lnTo>
                  <a:pt x="5165" y="7553"/>
                </a:lnTo>
                <a:lnTo>
                  <a:pt x="5154" y="7485"/>
                </a:lnTo>
                <a:lnTo>
                  <a:pt x="5131" y="7439"/>
                </a:lnTo>
                <a:lnTo>
                  <a:pt x="5074" y="7394"/>
                </a:lnTo>
                <a:lnTo>
                  <a:pt x="5017" y="7383"/>
                </a:lnTo>
                <a:lnTo>
                  <a:pt x="5017" y="5005"/>
                </a:lnTo>
                <a:lnTo>
                  <a:pt x="5063" y="4994"/>
                </a:lnTo>
                <a:lnTo>
                  <a:pt x="5097" y="4982"/>
                </a:lnTo>
                <a:lnTo>
                  <a:pt x="5154" y="4937"/>
                </a:lnTo>
                <a:lnTo>
                  <a:pt x="5177" y="4903"/>
                </a:lnTo>
                <a:lnTo>
                  <a:pt x="5199" y="4869"/>
                </a:lnTo>
                <a:lnTo>
                  <a:pt x="5199" y="4835"/>
                </a:lnTo>
                <a:lnTo>
                  <a:pt x="5211" y="4789"/>
                </a:lnTo>
                <a:lnTo>
                  <a:pt x="5199" y="4755"/>
                </a:lnTo>
                <a:lnTo>
                  <a:pt x="5188" y="4709"/>
                </a:lnTo>
                <a:lnTo>
                  <a:pt x="7167" y="3572"/>
                </a:lnTo>
                <a:lnTo>
                  <a:pt x="7201" y="3617"/>
                </a:lnTo>
                <a:lnTo>
                  <a:pt x="7247" y="3651"/>
                </a:lnTo>
                <a:lnTo>
                  <a:pt x="7304" y="3674"/>
                </a:lnTo>
                <a:lnTo>
                  <a:pt x="7361" y="3686"/>
                </a:lnTo>
                <a:lnTo>
                  <a:pt x="7429" y="3674"/>
                </a:lnTo>
                <a:lnTo>
                  <a:pt x="7486" y="3651"/>
                </a:lnTo>
                <a:lnTo>
                  <a:pt x="7531" y="3617"/>
                </a:lnTo>
                <a:lnTo>
                  <a:pt x="7565" y="3572"/>
                </a:lnTo>
                <a:lnTo>
                  <a:pt x="9522" y="4698"/>
                </a:lnTo>
                <a:lnTo>
                  <a:pt x="9522" y="4641"/>
                </a:lnTo>
                <a:lnTo>
                  <a:pt x="7588" y="3526"/>
                </a:lnTo>
                <a:lnTo>
                  <a:pt x="7599" y="3481"/>
                </a:lnTo>
                <a:lnTo>
                  <a:pt x="7599" y="3447"/>
                </a:lnTo>
                <a:lnTo>
                  <a:pt x="7599" y="3401"/>
                </a:lnTo>
                <a:lnTo>
                  <a:pt x="7588" y="3356"/>
                </a:lnTo>
                <a:lnTo>
                  <a:pt x="7565" y="3322"/>
                </a:lnTo>
                <a:lnTo>
                  <a:pt x="7543" y="3287"/>
                </a:lnTo>
                <a:lnTo>
                  <a:pt x="7508" y="3265"/>
                </a:lnTo>
                <a:lnTo>
                  <a:pt x="7474" y="3242"/>
                </a:lnTo>
                <a:lnTo>
                  <a:pt x="7440" y="3219"/>
                </a:lnTo>
                <a:lnTo>
                  <a:pt x="7395" y="3208"/>
                </a:lnTo>
                <a:lnTo>
                  <a:pt x="7395" y="921"/>
                </a:lnTo>
                <a:lnTo>
                  <a:pt x="7440" y="910"/>
                </a:lnTo>
                <a:lnTo>
                  <a:pt x="7474" y="899"/>
                </a:lnTo>
                <a:lnTo>
                  <a:pt x="7508" y="876"/>
                </a:lnTo>
                <a:lnTo>
                  <a:pt x="7543" y="842"/>
                </a:lnTo>
                <a:lnTo>
                  <a:pt x="7565" y="808"/>
                </a:lnTo>
                <a:lnTo>
                  <a:pt x="7588" y="774"/>
                </a:lnTo>
                <a:lnTo>
                  <a:pt x="7599" y="728"/>
                </a:lnTo>
                <a:lnTo>
                  <a:pt x="7599" y="683"/>
                </a:lnTo>
                <a:lnTo>
                  <a:pt x="7599" y="637"/>
                </a:lnTo>
                <a:lnTo>
                  <a:pt x="7577" y="592"/>
                </a:lnTo>
                <a:lnTo>
                  <a:pt x="8612" y="0"/>
                </a:lnTo>
                <a:lnTo>
                  <a:pt x="8521" y="0"/>
                </a:lnTo>
                <a:lnTo>
                  <a:pt x="7554" y="557"/>
                </a:lnTo>
                <a:lnTo>
                  <a:pt x="7520" y="512"/>
                </a:lnTo>
                <a:lnTo>
                  <a:pt x="7474" y="478"/>
                </a:lnTo>
                <a:lnTo>
                  <a:pt x="7417" y="455"/>
                </a:lnTo>
                <a:lnTo>
                  <a:pt x="7304" y="455"/>
                </a:lnTo>
                <a:lnTo>
                  <a:pt x="7258" y="478"/>
                </a:lnTo>
                <a:lnTo>
                  <a:pt x="7213" y="512"/>
                </a:lnTo>
                <a:lnTo>
                  <a:pt x="7179" y="546"/>
                </a:lnTo>
                <a:lnTo>
                  <a:pt x="6223" y="0"/>
                </a:lnTo>
                <a:lnTo>
                  <a:pt x="6132" y="0"/>
                </a:lnTo>
                <a:lnTo>
                  <a:pt x="7144" y="592"/>
                </a:lnTo>
                <a:lnTo>
                  <a:pt x="7133" y="637"/>
                </a:lnTo>
                <a:lnTo>
                  <a:pt x="7122" y="683"/>
                </a:lnTo>
                <a:lnTo>
                  <a:pt x="7133" y="739"/>
                </a:lnTo>
                <a:lnTo>
                  <a:pt x="7144" y="774"/>
                </a:lnTo>
                <a:lnTo>
                  <a:pt x="7167" y="819"/>
                </a:lnTo>
                <a:lnTo>
                  <a:pt x="7190" y="853"/>
                </a:lnTo>
                <a:lnTo>
                  <a:pt x="7224" y="876"/>
                </a:lnTo>
                <a:lnTo>
                  <a:pt x="7258" y="899"/>
                </a:lnTo>
                <a:lnTo>
                  <a:pt x="7304" y="921"/>
                </a:lnTo>
                <a:lnTo>
                  <a:pt x="7349" y="921"/>
                </a:lnTo>
                <a:lnTo>
                  <a:pt x="7349" y="3208"/>
                </a:lnTo>
                <a:lnTo>
                  <a:pt x="7304" y="3219"/>
                </a:lnTo>
                <a:lnTo>
                  <a:pt x="7258" y="3231"/>
                </a:lnTo>
                <a:lnTo>
                  <a:pt x="7224" y="3253"/>
                </a:lnTo>
                <a:lnTo>
                  <a:pt x="7190" y="3287"/>
                </a:lnTo>
                <a:lnTo>
                  <a:pt x="7167" y="3322"/>
                </a:lnTo>
                <a:lnTo>
                  <a:pt x="7144" y="3356"/>
                </a:lnTo>
                <a:lnTo>
                  <a:pt x="7133" y="3401"/>
                </a:lnTo>
                <a:lnTo>
                  <a:pt x="7122" y="3447"/>
                </a:lnTo>
                <a:lnTo>
                  <a:pt x="7133" y="3492"/>
                </a:lnTo>
                <a:lnTo>
                  <a:pt x="7144" y="3526"/>
                </a:lnTo>
                <a:lnTo>
                  <a:pt x="5165" y="4664"/>
                </a:lnTo>
                <a:lnTo>
                  <a:pt x="5131" y="4630"/>
                </a:lnTo>
                <a:lnTo>
                  <a:pt x="5097" y="4607"/>
                </a:lnTo>
                <a:lnTo>
                  <a:pt x="5051" y="4584"/>
                </a:lnTo>
                <a:lnTo>
                  <a:pt x="4995" y="4573"/>
                </a:lnTo>
                <a:lnTo>
                  <a:pt x="4938" y="4584"/>
                </a:lnTo>
                <a:lnTo>
                  <a:pt x="4892" y="4607"/>
                </a:lnTo>
                <a:lnTo>
                  <a:pt x="4858" y="4630"/>
                </a:lnTo>
                <a:lnTo>
                  <a:pt x="4824" y="4664"/>
                </a:lnTo>
                <a:lnTo>
                  <a:pt x="2845" y="3526"/>
                </a:lnTo>
                <a:lnTo>
                  <a:pt x="2856" y="3492"/>
                </a:lnTo>
                <a:lnTo>
                  <a:pt x="2867" y="3447"/>
                </a:lnTo>
                <a:lnTo>
                  <a:pt x="2856" y="3401"/>
                </a:lnTo>
                <a:lnTo>
                  <a:pt x="2845" y="3356"/>
                </a:lnTo>
                <a:lnTo>
                  <a:pt x="2833" y="3322"/>
                </a:lnTo>
                <a:lnTo>
                  <a:pt x="2799" y="3287"/>
                </a:lnTo>
                <a:lnTo>
                  <a:pt x="2776" y="3253"/>
                </a:lnTo>
                <a:lnTo>
                  <a:pt x="2731" y="3231"/>
                </a:lnTo>
                <a:lnTo>
                  <a:pt x="2697" y="3219"/>
                </a:lnTo>
                <a:lnTo>
                  <a:pt x="2651" y="3208"/>
                </a:lnTo>
                <a:lnTo>
                  <a:pt x="2651" y="910"/>
                </a:lnTo>
                <a:lnTo>
                  <a:pt x="2697" y="899"/>
                </a:lnTo>
                <a:lnTo>
                  <a:pt x="2731" y="887"/>
                </a:lnTo>
                <a:lnTo>
                  <a:pt x="2765" y="865"/>
                </a:lnTo>
                <a:lnTo>
                  <a:pt x="2788" y="842"/>
                </a:lnTo>
                <a:lnTo>
                  <a:pt x="2810" y="808"/>
                </a:lnTo>
                <a:lnTo>
                  <a:pt x="2833" y="774"/>
                </a:lnTo>
                <a:lnTo>
                  <a:pt x="2845" y="728"/>
                </a:lnTo>
                <a:lnTo>
                  <a:pt x="2845" y="683"/>
                </a:lnTo>
                <a:lnTo>
                  <a:pt x="2845" y="637"/>
                </a:lnTo>
                <a:lnTo>
                  <a:pt x="2833" y="603"/>
                </a:lnTo>
                <a:lnTo>
                  <a:pt x="3868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>
            <a:off x="9142791" y="2500263"/>
            <a:ext cx="1256" cy="16746"/>
          </a:xfrm>
          <a:custGeom>
            <a:avLst/>
            <a:gdLst/>
            <a:ahLst/>
            <a:cxnLst/>
            <a:rect l="l" t="t" r="r" b="b"/>
            <a:pathLst>
              <a:path w="12" h="160" extrusionOk="0">
                <a:moveTo>
                  <a:pt x="12" y="0"/>
                </a:moveTo>
                <a:lnTo>
                  <a:pt x="1" y="46"/>
                </a:lnTo>
                <a:lnTo>
                  <a:pt x="1" y="80"/>
                </a:lnTo>
                <a:lnTo>
                  <a:pt x="1" y="125"/>
                </a:lnTo>
                <a:lnTo>
                  <a:pt x="12" y="16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8502234" y="2722888"/>
            <a:ext cx="641806" cy="1045499"/>
          </a:xfrm>
          <a:custGeom>
            <a:avLst/>
            <a:gdLst/>
            <a:ahLst/>
            <a:cxnLst/>
            <a:rect l="l" t="t" r="r" b="b"/>
            <a:pathLst>
              <a:path w="6132" h="9989" extrusionOk="0">
                <a:moveTo>
                  <a:pt x="2765" y="4437"/>
                </a:moveTo>
                <a:lnTo>
                  <a:pt x="4824" y="5620"/>
                </a:lnTo>
                <a:lnTo>
                  <a:pt x="4812" y="5688"/>
                </a:lnTo>
                <a:lnTo>
                  <a:pt x="4824" y="5745"/>
                </a:lnTo>
                <a:lnTo>
                  <a:pt x="4846" y="5802"/>
                </a:lnTo>
                <a:lnTo>
                  <a:pt x="4903" y="5836"/>
                </a:lnTo>
                <a:lnTo>
                  <a:pt x="4960" y="5859"/>
                </a:lnTo>
                <a:lnTo>
                  <a:pt x="4960" y="8202"/>
                </a:lnTo>
                <a:lnTo>
                  <a:pt x="4915" y="8214"/>
                </a:lnTo>
                <a:lnTo>
                  <a:pt x="4869" y="8225"/>
                </a:lnTo>
                <a:lnTo>
                  <a:pt x="4835" y="8248"/>
                </a:lnTo>
                <a:lnTo>
                  <a:pt x="4801" y="8282"/>
                </a:lnTo>
                <a:lnTo>
                  <a:pt x="4778" y="8316"/>
                </a:lnTo>
                <a:lnTo>
                  <a:pt x="4755" y="8350"/>
                </a:lnTo>
                <a:lnTo>
                  <a:pt x="4744" y="8396"/>
                </a:lnTo>
                <a:lnTo>
                  <a:pt x="4744" y="8441"/>
                </a:lnTo>
                <a:lnTo>
                  <a:pt x="4744" y="8487"/>
                </a:lnTo>
                <a:lnTo>
                  <a:pt x="4755" y="8532"/>
                </a:lnTo>
                <a:lnTo>
                  <a:pt x="2776" y="9681"/>
                </a:lnTo>
                <a:lnTo>
                  <a:pt x="2742" y="9647"/>
                </a:lnTo>
                <a:lnTo>
                  <a:pt x="2708" y="9613"/>
                </a:lnTo>
                <a:lnTo>
                  <a:pt x="2662" y="9601"/>
                </a:lnTo>
                <a:lnTo>
                  <a:pt x="2606" y="9590"/>
                </a:lnTo>
                <a:lnTo>
                  <a:pt x="2560" y="9601"/>
                </a:lnTo>
                <a:lnTo>
                  <a:pt x="2515" y="9613"/>
                </a:lnTo>
                <a:lnTo>
                  <a:pt x="2480" y="9635"/>
                </a:lnTo>
                <a:lnTo>
                  <a:pt x="2446" y="9670"/>
                </a:lnTo>
                <a:lnTo>
                  <a:pt x="399" y="8498"/>
                </a:lnTo>
                <a:lnTo>
                  <a:pt x="410" y="8441"/>
                </a:lnTo>
                <a:lnTo>
                  <a:pt x="399" y="8384"/>
                </a:lnTo>
                <a:lnTo>
                  <a:pt x="376" y="8327"/>
                </a:lnTo>
                <a:lnTo>
                  <a:pt x="319" y="8293"/>
                </a:lnTo>
                <a:lnTo>
                  <a:pt x="262" y="8270"/>
                </a:lnTo>
                <a:lnTo>
                  <a:pt x="262" y="5927"/>
                </a:lnTo>
                <a:lnTo>
                  <a:pt x="308" y="5916"/>
                </a:lnTo>
                <a:lnTo>
                  <a:pt x="353" y="5893"/>
                </a:lnTo>
                <a:lnTo>
                  <a:pt x="387" y="5870"/>
                </a:lnTo>
                <a:lnTo>
                  <a:pt x="421" y="5847"/>
                </a:lnTo>
                <a:lnTo>
                  <a:pt x="444" y="5813"/>
                </a:lnTo>
                <a:lnTo>
                  <a:pt x="467" y="5768"/>
                </a:lnTo>
                <a:lnTo>
                  <a:pt x="478" y="5734"/>
                </a:lnTo>
                <a:lnTo>
                  <a:pt x="478" y="5688"/>
                </a:lnTo>
                <a:lnTo>
                  <a:pt x="478" y="5631"/>
                </a:lnTo>
                <a:lnTo>
                  <a:pt x="467" y="5586"/>
                </a:lnTo>
                <a:lnTo>
                  <a:pt x="2458" y="4437"/>
                </a:lnTo>
                <a:lnTo>
                  <a:pt x="2480" y="4471"/>
                </a:lnTo>
                <a:lnTo>
                  <a:pt x="2526" y="4494"/>
                </a:lnTo>
                <a:lnTo>
                  <a:pt x="2560" y="4517"/>
                </a:lnTo>
                <a:lnTo>
                  <a:pt x="2651" y="4517"/>
                </a:lnTo>
                <a:lnTo>
                  <a:pt x="2697" y="4494"/>
                </a:lnTo>
                <a:lnTo>
                  <a:pt x="2731" y="4471"/>
                </a:lnTo>
                <a:lnTo>
                  <a:pt x="2765" y="4437"/>
                </a:lnTo>
                <a:close/>
                <a:moveTo>
                  <a:pt x="4983" y="0"/>
                </a:moveTo>
                <a:lnTo>
                  <a:pt x="4938" y="12"/>
                </a:lnTo>
                <a:lnTo>
                  <a:pt x="4892" y="23"/>
                </a:lnTo>
                <a:lnTo>
                  <a:pt x="4846" y="46"/>
                </a:lnTo>
                <a:lnTo>
                  <a:pt x="4812" y="69"/>
                </a:lnTo>
                <a:lnTo>
                  <a:pt x="4790" y="103"/>
                </a:lnTo>
                <a:lnTo>
                  <a:pt x="4767" y="137"/>
                </a:lnTo>
                <a:lnTo>
                  <a:pt x="4755" y="182"/>
                </a:lnTo>
                <a:lnTo>
                  <a:pt x="4755" y="228"/>
                </a:lnTo>
                <a:lnTo>
                  <a:pt x="4755" y="273"/>
                </a:lnTo>
                <a:lnTo>
                  <a:pt x="4767" y="319"/>
                </a:lnTo>
                <a:lnTo>
                  <a:pt x="2742" y="1479"/>
                </a:lnTo>
                <a:lnTo>
                  <a:pt x="2719" y="1457"/>
                </a:lnTo>
                <a:lnTo>
                  <a:pt x="2685" y="1434"/>
                </a:lnTo>
                <a:lnTo>
                  <a:pt x="2651" y="1422"/>
                </a:lnTo>
                <a:lnTo>
                  <a:pt x="2606" y="1411"/>
                </a:lnTo>
                <a:lnTo>
                  <a:pt x="2549" y="1422"/>
                </a:lnTo>
                <a:lnTo>
                  <a:pt x="2492" y="1457"/>
                </a:lnTo>
                <a:lnTo>
                  <a:pt x="2458" y="1513"/>
                </a:lnTo>
                <a:lnTo>
                  <a:pt x="2446" y="1582"/>
                </a:lnTo>
                <a:lnTo>
                  <a:pt x="2458" y="1639"/>
                </a:lnTo>
                <a:lnTo>
                  <a:pt x="2480" y="1695"/>
                </a:lnTo>
                <a:lnTo>
                  <a:pt x="2537" y="1730"/>
                </a:lnTo>
                <a:lnTo>
                  <a:pt x="2594" y="1741"/>
                </a:lnTo>
                <a:lnTo>
                  <a:pt x="2594" y="4153"/>
                </a:lnTo>
                <a:lnTo>
                  <a:pt x="2526" y="4175"/>
                </a:lnTo>
                <a:lnTo>
                  <a:pt x="2469" y="4209"/>
                </a:lnTo>
                <a:lnTo>
                  <a:pt x="2435" y="4266"/>
                </a:lnTo>
                <a:lnTo>
                  <a:pt x="2424" y="4335"/>
                </a:lnTo>
                <a:lnTo>
                  <a:pt x="2435" y="4403"/>
                </a:lnTo>
                <a:lnTo>
                  <a:pt x="444" y="5552"/>
                </a:lnTo>
                <a:lnTo>
                  <a:pt x="399" y="5506"/>
                </a:lnTo>
                <a:lnTo>
                  <a:pt x="353" y="5472"/>
                </a:lnTo>
                <a:lnTo>
                  <a:pt x="296" y="5449"/>
                </a:lnTo>
                <a:lnTo>
                  <a:pt x="239" y="5438"/>
                </a:lnTo>
                <a:lnTo>
                  <a:pt x="194" y="5449"/>
                </a:lnTo>
                <a:lnTo>
                  <a:pt x="148" y="5461"/>
                </a:lnTo>
                <a:lnTo>
                  <a:pt x="103" y="5483"/>
                </a:lnTo>
                <a:lnTo>
                  <a:pt x="69" y="5506"/>
                </a:lnTo>
                <a:lnTo>
                  <a:pt x="35" y="5552"/>
                </a:lnTo>
                <a:lnTo>
                  <a:pt x="12" y="5586"/>
                </a:lnTo>
                <a:lnTo>
                  <a:pt x="1" y="5631"/>
                </a:lnTo>
                <a:lnTo>
                  <a:pt x="1" y="5688"/>
                </a:lnTo>
                <a:lnTo>
                  <a:pt x="1" y="5734"/>
                </a:lnTo>
                <a:lnTo>
                  <a:pt x="12" y="5768"/>
                </a:lnTo>
                <a:lnTo>
                  <a:pt x="35" y="5813"/>
                </a:lnTo>
                <a:lnTo>
                  <a:pt x="57" y="5847"/>
                </a:lnTo>
                <a:lnTo>
                  <a:pt x="92" y="5882"/>
                </a:lnTo>
                <a:lnTo>
                  <a:pt x="137" y="5904"/>
                </a:lnTo>
                <a:lnTo>
                  <a:pt x="171" y="5916"/>
                </a:lnTo>
                <a:lnTo>
                  <a:pt x="217" y="5927"/>
                </a:lnTo>
                <a:lnTo>
                  <a:pt x="217" y="8270"/>
                </a:lnTo>
                <a:lnTo>
                  <a:pt x="160" y="8282"/>
                </a:lnTo>
                <a:lnTo>
                  <a:pt x="114" y="8327"/>
                </a:lnTo>
                <a:lnTo>
                  <a:pt x="80" y="8373"/>
                </a:lnTo>
                <a:lnTo>
                  <a:pt x="69" y="8441"/>
                </a:lnTo>
                <a:lnTo>
                  <a:pt x="69" y="8475"/>
                </a:lnTo>
                <a:lnTo>
                  <a:pt x="80" y="8509"/>
                </a:lnTo>
                <a:lnTo>
                  <a:pt x="114" y="8566"/>
                </a:lnTo>
                <a:lnTo>
                  <a:pt x="171" y="8600"/>
                </a:lnTo>
                <a:lnTo>
                  <a:pt x="205" y="8612"/>
                </a:lnTo>
                <a:lnTo>
                  <a:pt x="285" y="8612"/>
                </a:lnTo>
                <a:lnTo>
                  <a:pt x="319" y="8589"/>
                </a:lnTo>
                <a:lnTo>
                  <a:pt x="353" y="8566"/>
                </a:lnTo>
                <a:lnTo>
                  <a:pt x="387" y="8532"/>
                </a:lnTo>
                <a:lnTo>
                  <a:pt x="2424" y="9715"/>
                </a:lnTo>
                <a:lnTo>
                  <a:pt x="2412" y="9749"/>
                </a:lnTo>
                <a:lnTo>
                  <a:pt x="2412" y="9795"/>
                </a:lnTo>
                <a:lnTo>
                  <a:pt x="2412" y="9829"/>
                </a:lnTo>
                <a:lnTo>
                  <a:pt x="2424" y="9863"/>
                </a:lnTo>
                <a:lnTo>
                  <a:pt x="2446" y="9897"/>
                </a:lnTo>
                <a:lnTo>
                  <a:pt x="2469" y="9931"/>
                </a:lnTo>
                <a:lnTo>
                  <a:pt x="2503" y="9954"/>
                </a:lnTo>
                <a:lnTo>
                  <a:pt x="2526" y="9977"/>
                </a:lnTo>
                <a:lnTo>
                  <a:pt x="2571" y="9988"/>
                </a:lnTo>
                <a:lnTo>
                  <a:pt x="2651" y="9988"/>
                </a:lnTo>
                <a:lnTo>
                  <a:pt x="2685" y="9977"/>
                </a:lnTo>
                <a:lnTo>
                  <a:pt x="2719" y="9954"/>
                </a:lnTo>
                <a:lnTo>
                  <a:pt x="2753" y="9931"/>
                </a:lnTo>
                <a:lnTo>
                  <a:pt x="2776" y="9897"/>
                </a:lnTo>
                <a:lnTo>
                  <a:pt x="2788" y="9863"/>
                </a:lnTo>
                <a:lnTo>
                  <a:pt x="2799" y="9829"/>
                </a:lnTo>
                <a:lnTo>
                  <a:pt x="2810" y="9795"/>
                </a:lnTo>
                <a:lnTo>
                  <a:pt x="2799" y="9749"/>
                </a:lnTo>
                <a:lnTo>
                  <a:pt x="2788" y="9715"/>
                </a:lnTo>
                <a:lnTo>
                  <a:pt x="4778" y="8578"/>
                </a:lnTo>
                <a:lnTo>
                  <a:pt x="4812" y="8612"/>
                </a:lnTo>
                <a:lnTo>
                  <a:pt x="4869" y="8646"/>
                </a:lnTo>
                <a:lnTo>
                  <a:pt x="4915" y="8669"/>
                </a:lnTo>
                <a:lnTo>
                  <a:pt x="4983" y="8680"/>
                </a:lnTo>
                <a:lnTo>
                  <a:pt x="5040" y="8669"/>
                </a:lnTo>
                <a:lnTo>
                  <a:pt x="5097" y="8646"/>
                </a:lnTo>
                <a:lnTo>
                  <a:pt x="5142" y="8612"/>
                </a:lnTo>
                <a:lnTo>
                  <a:pt x="5176" y="8566"/>
                </a:lnTo>
                <a:lnTo>
                  <a:pt x="6132" y="9112"/>
                </a:lnTo>
                <a:lnTo>
                  <a:pt x="6132" y="9067"/>
                </a:lnTo>
                <a:lnTo>
                  <a:pt x="5199" y="8532"/>
                </a:lnTo>
                <a:lnTo>
                  <a:pt x="5211" y="8487"/>
                </a:lnTo>
                <a:lnTo>
                  <a:pt x="5222" y="8441"/>
                </a:lnTo>
                <a:lnTo>
                  <a:pt x="5211" y="8396"/>
                </a:lnTo>
                <a:lnTo>
                  <a:pt x="5199" y="8350"/>
                </a:lnTo>
                <a:lnTo>
                  <a:pt x="5188" y="8316"/>
                </a:lnTo>
                <a:lnTo>
                  <a:pt x="5154" y="8282"/>
                </a:lnTo>
                <a:lnTo>
                  <a:pt x="5131" y="8248"/>
                </a:lnTo>
                <a:lnTo>
                  <a:pt x="5085" y="8225"/>
                </a:lnTo>
                <a:lnTo>
                  <a:pt x="5051" y="8214"/>
                </a:lnTo>
                <a:lnTo>
                  <a:pt x="5006" y="8202"/>
                </a:lnTo>
                <a:lnTo>
                  <a:pt x="5006" y="5847"/>
                </a:lnTo>
                <a:lnTo>
                  <a:pt x="5063" y="5836"/>
                </a:lnTo>
                <a:lnTo>
                  <a:pt x="5108" y="5791"/>
                </a:lnTo>
                <a:lnTo>
                  <a:pt x="5142" y="5745"/>
                </a:lnTo>
                <a:lnTo>
                  <a:pt x="5154" y="5688"/>
                </a:lnTo>
                <a:lnTo>
                  <a:pt x="5142" y="5631"/>
                </a:lnTo>
                <a:lnTo>
                  <a:pt x="6132" y="5051"/>
                </a:lnTo>
                <a:lnTo>
                  <a:pt x="6132" y="5006"/>
                </a:lnTo>
                <a:lnTo>
                  <a:pt x="5120" y="5586"/>
                </a:lnTo>
                <a:lnTo>
                  <a:pt x="5097" y="5552"/>
                </a:lnTo>
                <a:lnTo>
                  <a:pt x="5063" y="5529"/>
                </a:lnTo>
                <a:lnTo>
                  <a:pt x="5017" y="5518"/>
                </a:lnTo>
                <a:lnTo>
                  <a:pt x="4983" y="5506"/>
                </a:lnTo>
                <a:lnTo>
                  <a:pt x="4938" y="5518"/>
                </a:lnTo>
                <a:lnTo>
                  <a:pt x="4903" y="5529"/>
                </a:lnTo>
                <a:lnTo>
                  <a:pt x="4869" y="5552"/>
                </a:lnTo>
                <a:lnTo>
                  <a:pt x="4846" y="5586"/>
                </a:lnTo>
                <a:lnTo>
                  <a:pt x="2788" y="4391"/>
                </a:lnTo>
                <a:lnTo>
                  <a:pt x="2788" y="4335"/>
                </a:lnTo>
                <a:lnTo>
                  <a:pt x="2776" y="4266"/>
                </a:lnTo>
                <a:lnTo>
                  <a:pt x="2742" y="4221"/>
                </a:lnTo>
                <a:lnTo>
                  <a:pt x="2697" y="4175"/>
                </a:lnTo>
                <a:lnTo>
                  <a:pt x="2640" y="4153"/>
                </a:lnTo>
                <a:lnTo>
                  <a:pt x="2640" y="1741"/>
                </a:lnTo>
                <a:lnTo>
                  <a:pt x="2697" y="1718"/>
                </a:lnTo>
                <a:lnTo>
                  <a:pt x="2731" y="1684"/>
                </a:lnTo>
                <a:lnTo>
                  <a:pt x="2765" y="1639"/>
                </a:lnTo>
                <a:lnTo>
                  <a:pt x="2776" y="1582"/>
                </a:lnTo>
                <a:lnTo>
                  <a:pt x="2765" y="1525"/>
                </a:lnTo>
                <a:lnTo>
                  <a:pt x="4790" y="353"/>
                </a:lnTo>
                <a:lnTo>
                  <a:pt x="4824" y="399"/>
                </a:lnTo>
                <a:lnTo>
                  <a:pt x="4869" y="433"/>
                </a:lnTo>
                <a:lnTo>
                  <a:pt x="4926" y="456"/>
                </a:lnTo>
                <a:lnTo>
                  <a:pt x="5040" y="456"/>
                </a:lnTo>
                <a:lnTo>
                  <a:pt x="5085" y="433"/>
                </a:lnTo>
                <a:lnTo>
                  <a:pt x="5131" y="399"/>
                </a:lnTo>
                <a:lnTo>
                  <a:pt x="5176" y="353"/>
                </a:lnTo>
                <a:lnTo>
                  <a:pt x="6132" y="899"/>
                </a:lnTo>
                <a:lnTo>
                  <a:pt x="6132" y="854"/>
                </a:lnTo>
                <a:lnTo>
                  <a:pt x="5188" y="308"/>
                </a:lnTo>
                <a:lnTo>
                  <a:pt x="5199" y="273"/>
                </a:lnTo>
                <a:lnTo>
                  <a:pt x="5211" y="228"/>
                </a:lnTo>
                <a:lnTo>
                  <a:pt x="5199" y="182"/>
                </a:lnTo>
                <a:lnTo>
                  <a:pt x="5188" y="137"/>
                </a:lnTo>
                <a:lnTo>
                  <a:pt x="5165" y="103"/>
                </a:lnTo>
                <a:lnTo>
                  <a:pt x="5142" y="69"/>
                </a:lnTo>
                <a:lnTo>
                  <a:pt x="5108" y="46"/>
                </a:lnTo>
                <a:lnTo>
                  <a:pt x="5063" y="23"/>
                </a:lnTo>
                <a:lnTo>
                  <a:pt x="5029" y="12"/>
                </a:lnTo>
                <a:lnTo>
                  <a:pt x="4983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" name="Google Shape;39;p3"/>
          <p:cNvSpPr/>
          <p:nvPr/>
        </p:nvSpPr>
        <p:spPr>
          <a:xfrm>
            <a:off x="3289759" y="0"/>
            <a:ext cx="5012512" cy="5143447"/>
          </a:xfrm>
          <a:custGeom>
            <a:avLst/>
            <a:gdLst/>
            <a:ahLst/>
            <a:cxnLst/>
            <a:rect l="l" t="t" r="r" b="b"/>
            <a:pathLst>
              <a:path w="47891" h="49142" extrusionOk="0">
                <a:moveTo>
                  <a:pt x="26493" y="1706"/>
                </a:moveTo>
                <a:lnTo>
                  <a:pt x="28518" y="2878"/>
                </a:lnTo>
                <a:lnTo>
                  <a:pt x="28507" y="2923"/>
                </a:lnTo>
                <a:lnTo>
                  <a:pt x="28507" y="2958"/>
                </a:lnTo>
                <a:lnTo>
                  <a:pt x="28507" y="3003"/>
                </a:lnTo>
                <a:lnTo>
                  <a:pt x="28518" y="3037"/>
                </a:lnTo>
                <a:lnTo>
                  <a:pt x="28552" y="3105"/>
                </a:lnTo>
                <a:lnTo>
                  <a:pt x="28621" y="3151"/>
                </a:lnTo>
                <a:lnTo>
                  <a:pt x="28655" y="3162"/>
                </a:lnTo>
                <a:lnTo>
                  <a:pt x="28689" y="3162"/>
                </a:lnTo>
                <a:lnTo>
                  <a:pt x="28689" y="5506"/>
                </a:lnTo>
                <a:lnTo>
                  <a:pt x="28643" y="5506"/>
                </a:lnTo>
                <a:lnTo>
                  <a:pt x="28609" y="5528"/>
                </a:lnTo>
                <a:lnTo>
                  <a:pt x="28575" y="5540"/>
                </a:lnTo>
                <a:lnTo>
                  <a:pt x="28541" y="5574"/>
                </a:lnTo>
                <a:lnTo>
                  <a:pt x="28518" y="5608"/>
                </a:lnTo>
                <a:lnTo>
                  <a:pt x="28507" y="5642"/>
                </a:lnTo>
                <a:lnTo>
                  <a:pt x="28495" y="5676"/>
                </a:lnTo>
                <a:lnTo>
                  <a:pt x="28484" y="5722"/>
                </a:lnTo>
                <a:lnTo>
                  <a:pt x="28495" y="5756"/>
                </a:lnTo>
                <a:lnTo>
                  <a:pt x="28507" y="5790"/>
                </a:lnTo>
                <a:lnTo>
                  <a:pt x="26539" y="6928"/>
                </a:lnTo>
                <a:lnTo>
                  <a:pt x="26493" y="6882"/>
                </a:lnTo>
                <a:lnTo>
                  <a:pt x="26448" y="6859"/>
                </a:lnTo>
                <a:lnTo>
                  <a:pt x="26402" y="6837"/>
                </a:lnTo>
                <a:lnTo>
                  <a:pt x="26334" y="6825"/>
                </a:lnTo>
                <a:lnTo>
                  <a:pt x="26277" y="6837"/>
                </a:lnTo>
                <a:lnTo>
                  <a:pt x="26232" y="6859"/>
                </a:lnTo>
                <a:lnTo>
                  <a:pt x="26175" y="6882"/>
                </a:lnTo>
                <a:lnTo>
                  <a:pt x="26141" y="6928"/>
                </a:lnTo>
                <a:lnTo>
                  <a:pt x="24139" y="5767"/>
                </a:lnTo>
                <a:lnTo>
                  <a:pt x="24150" y="5722"/>
                </a:lnTo>
                <a:lnTo>
                  <a:pt x="24139" y="5654"/>
                </a:lnTo>
                <a:lnTo>
                  <a:pt x="24105" y="5597"/>
                </a:lnTo>
                <a:lnTo>
                  <a:pt x="24059" y="5563"/>
                </a:lnTo>
                <a:lnTo>
                  <a:pt x="23991" y="5540"/>
                </a:lnTo>
                <a:lnTo>
                  <a:pt x="23991" y="3162"/>
                </a:lnTo>
                <a:lnTo>
                  <a:pt x="24059" y="3140"/>
                </a:lnTo>
                <a:lnTo>
                  <a:pt x="24116" y="3094"/>
                </a:lnTo>
                <a:lnTo>
                  <a:pt x="24150" y="3037"/>
                </a:lnTo>
                <a:lnTo>
                  <a:pt x="24161" y="2958"/>
                </a:lnTo>
                <a:lnTo>
                  <a:pt x="24161" y="2923"/>
                </a:lnTo>
                <a:lnTo>
                  <a:pt x="24150" y="2889"/>
                </a:lnTo>
                <a:lnTo>
                  <a:pt x="26186" y="1706"/>
                </a:lnTo>
                <a:lnTo>
                  <a:pt x="26209" y="1740"/>
                </a:lnTo>
                <a:lnTo>
                  <a:pt x="26255" y="1775"/>
                </a:lnTo>
                <a:lnTo>
                  <a:pt x="26289" y="1786"/>
                </a:lnTo>
                <a:lnTo>
                  <a:pt x="26334" y="1797"/>
                </a:lnTo>
                <a:lnTo>
                  <a:pt x="26391" y="1786"/>
                </a:lnTo>
                <a:lnTo>
                  <a:pt x="26425" y="1775"/>
                </a:lnTo>
                <a:lnTo>
                  <a:pt x="26459" y="1740"/>
                </a:lnTo>
                <a:lnTo>
                  <a:pt x="26493" y="1706"/>
                </a:lnTo>
                <a:close/>
                <a:moveTo>
                  <a:pt x="35969" y="1706"/>
                </a:moveTo>
                <a:lnTo>
                  <a:pt x="37994" y="2867"/>
                </a:lnTo>
                <a:lnTo>
                  <a:pt x="37971" y="2912"/>
                </a:lnTo>
                <a:lnTo>
                  <a:pt x="37971" y="2958"/>
                </a:lnTo>
                <a:lnTo>
                  <a:pt x="37971" y="3003"/>
                </a:lnTo>
                <a:lnTo>
                  <a:pt x="37983" y="3049"/>
                </a:lnTo>
                <a:lnTo>
                  <a:pt x="38005" y="3083"/>
                </a:lnTo>
                <a:lnTo>
                  <a:pt x="38028" y="3117"/>
                </a:lnTo>
                <a:lnTo>
                  <a:pt x="38062" y="3140"/>
                </a:lnTo>
                <a:lnTo>
                  <a:pt x="38096" y="3162"/>
                </a:lnTo>
                <a:lnTo>
                  <a:pt x="38130" y="3174"/>
                </a:lnTo>
                <a:lnTo>
                  <a:pt x="38165" y="3185"/>
                </a:lnTo>
                <a:lnTo>
                  <a:pt x="38165" y="5517"/>
                </a:lnTo>
                <a:lnTo>
                  <a:pt x="38130" y="5528"/>
                </a:lnTo>
                <a:lnTo>
                  <a:pt x="38096" y="5540"/>
                </a:lnTo>
                <a:lnTo>
                  <a:pt x="38039" y="5585"/>
                </a:lnTo>
                <a:lnTo>
                  <a:pt x="37994" y="5642"/>
                </a:lnTo>
                <a:lnTo>
                  <a:pt x="37994" y="5676"/>
                </a:lnTo>
                <a:lnTo>
                  <a:pt x="37983" y="5722"/>
                </a:lnTo>
                <a:lnTo>
                  <a:pt x="37994" y="5790"/>
                </a:lnTo>
                <a:lnTo>
                  <a:pt x="36026" y="6928"/>
                </a:lnTo>
                <a:lnTo>
                  <a:pt x="35980" y="6882"/>
                </a:lnTo>
                <a:lnTo>
                  <a:pt x="35935" y="6848"/>
                </a:lnTo>
                <a:lnTo>
                  <a:pt x="35878" y="6825"/>
                </a:lnTo>
                <a:lnTo>
                  <a:pt x="35764" y="6825"/>
                </a:lnTo>
                <a:lnTo>
                  <a:pt x="35707" y="6848"/>
                </a:lnTo>
                <a:lnTo>
                  <a:pt x="35662" y="6882"/>
                </a:lnTo>
                <a:lnTo>
                  <a:pt x="35616" y="6928"/>
                </a:lnTo>
                <a:lnTo>
                  <a:pt x="33660" y="5801"/>
                </a:lnTo>
                <a:lnTo>
                  <a:pt x="33671" y="5756"/>
                </a:lnTo>
                <a:lnTo>
                  <a:pt x="33671" y="5722"/>
                </a:lnTo>
                <a:lnTo>
                  <a:pt x="33671" y="5676"/>
                </a:lnTo>
                <a:lnTo>
                  <a:pt x="33660" y="5642"/>
                </a:lnTo>
                <a:lnTo>
                  <a:pt x="33637" y="5597"/>
                </a:lnTo>
                <a:lnTo>
                  <a:pt x="33614" y="5574"/>
                </a:lnTo>
                <a:lnTo>
                  <a:pt x="33592" y="5540"/>
                </a:lnTo>
                <a:lnTo>
                  <a:pt x="33558" y="5517"/>
                </a:lnTo>
                <a:lnTo>
                  <a:pt x="33512" y="5506"/>
                </a:lnTo>
                <a:lnTo>
                  <a:pt x="33478" y="5494"/>
                </a:lnTo>
                <a:lnTo>
                  <a:pt x="33478" y="3208"/>
                </a:lnTo>
                <a:lnTo>
                  <a:pt x="33523" y="3196"/>
                </a:lnTo>
                <a:lnTo>
                  <a:pt x="33558" y="3185"/>
                </a:lnTo>
                <a:lnTo>
                  <a:pt x="33603" y="3162"/>
                </a:lnTo>
                <a:lnTo>
                  <a:pt x="33637" y="3128"/>
                </a:lnTo>
                <a:lnTo>
                  <a:pt x="33660" y="3094"/>
                </a:lnTo>
                <a:lnTo>
                  <a:pt x="33683" y="3060"/>
                </a:lnTo>
                <a:lnTo>
                  <a:pt x="33694" y="3014"/>
                </a:lnTo>
                <a:lnTo>
                  <a:pt x="33694" y="2958"/>
                </a:lnTo>
                <a:lnTo>
                  <a:pt x="33694" y="2912"/>
                </a:lnTo>
                <a:lnTo>
                  <a:pt x="33671" y="2855"/>
                </a:lnTo>
                <a:lnTo>
                  <a:pt x="35673" y="1706"/>
                </a:lnTo>
                <a:lnTo>
                  <a:pt x="35696" y="1740"/>
                </a:lnTo>
                <a:lnTo>
                  <a:pt x="35730" y="1763"/>
                </a:lnTo>
                <a:lnTo>
                  <a:pt x="35776" y="1786"/>
                </a:lnTo>
                <a:lnTo>
                  <a:pt x="35821" y="1797"/>
                </a:lnTo>
                <a:lnTo>
                  <a:pt x="35867" y="1786"/>
                </a:lnTo>
                <a:lnTo>
                  <a:pt x="35912" y="1763"/>
                </a:lnTo>
                <a:lnTo>
                  <a:pt x="35946" y="1740"/>
                </a:lnTo>
                <a:lnTo>
                  <a:pt x="35969" y="1706"/>
                </a:lnTo>
                <a:close/>
                <a:moveTo>
                  <a:pt x="21738" y="1706"/>
                </a:moveTo>
                <a:lnTo>
                  <a:pt x="23775" y="2878"/>
                </a:lnTo>
                <a:lnTo>
                  <a:pt x="23763" y="2923"/>
                </a:lnTo>
                <a:lnTo>
                  <a:pt x="23763" y="2958"/>
                </a:lnTo>
                <a:lnTo>
                  <a:pt x="23763" y="3003"/>
                </a:lnTo>
                <a:lnTo>
                  <a:pt x="23775" y="3037"/>
                </a:lnTo>
                <a:lnTo>
                  <a:pt x="23786" y="3071"/>
                </a:lnTo>
                <a:lnTo>
                  <a:pt x="23809" y="3105"/>
                </a:lnTo>
                <a:lnTo>
                  <a:pt x="23877" y="3140"/>
                </a:lnTo>
                <a:lnTo>
                  <a:pt x="23911" y="3162"/>
                </a:lnTo>
                <a:lnTo>
                  <a:pt x="23945" y="3162"/>
                </a:lnTo>
                <a:lnTo>
                  <a:pt x="23945" y="5540"/>
                </a:lnTo>
                <a:lnTo>
                  <a:pt x="23877" y="5551"/>
                </a:lnTo>
                <a:lnTo>
                  <a:pt x="23820" y="5597"/>
                </a:lnTo>
                <a:lnTo>
                  <a:pt x="23786" y="5654"/>
                </a:lnTo>
                <a:lnTo>
                  <a:pt x="23775" y="5688"/>
                </a:lnTo>
                <a:lnTo>
                  <a:pt x="23775" y="5722"/>
                </a:lnTo>
                <a:lnTo>
                  <a:pt x="23786" y="5779"/>
                </a:lnTo>
                <a:lnTo>
                  <a:pt x="21761" y="6950"/>
                </a:lnTo>
                <a:lnTo>
                  <a:pt x="21727" y="6905"/>
                </a:lnTo>
                <a:lnTo>
                  <a:pt x="21693" y="6882"/>
                </a:lnTo>
                <a:lnTo>
                  <a:pt x="21636" y="6859"/>
                </a:lnTo>
                <a:lnTo>
                  <a:pt x="21534" y="6859"/>
                </a:lnTo>
                <a:lnTo>
                  <a:pt x="21488" y="6882"/>
                </a:lnTo>
                <a:lnTo>
                  <a:pt x="21454" y="6905"/>
                </a:lnTo>
                <a:lnTo>
                  <a:pt x="21420" y="6939"/>
                </a:lnTo>
                <a:lnTo>
                  <a:pt x="19418" y="5779"/>
                </a:lnTo>
                <a:lnTo>
                  <a:pt x="19429" y="5722"/>
                </a:lnTo>
                <a:lnTo>
                  <a:pt x="19418" y="5688"/>
                </a:lnTo>
                <a:lnTo>
                  <a:pt x="19418" y="5642"/>
                </a:lnTo>
                <a:lnTo>
                  <a:pt x="19372" y="5585"/>
                </a:lnTo>
                <a:lnTo>
                  <a:pt x="19316" y="5540"/>
                </a:lnTo>
                <a:lnTo>
                  <a:pt x="19247" y="5517"/>
                </a:lnTo>
                <a:lnTo>
                  <a:pt x="19247" y="3185"/>
                </a:lnTo>
                <a:lnTo>
                  <a:pt x="19293" y="3174"/>
                </a:lnTo>
                <a:lnTo>
                  <a:pt x="19327" y="3162"/>
                </a:lnTo>
                <a:lnTo>
                  <a:pt x="19384" y="3105"/>
                </a:lnTo>
                <a:lnTo>
                  <a:pt x="19407" y="3083"/>
                </a:lnTo>
                <a:lnTo>
                  <a:pt x="19429" y="3037"/>
                </a:lnTo>
                <a:lnTo>
                  <a:pt x="19441" y="3003"/>
                </a:lnTo>
                <a:lnTo>
                  <a:pt x="19441" y="2958"/>
                </a:lnTo>
                <a:lnTo>
                  <a:pt x="19441" y="2923"/>
                </a:lnTo>
                <a:lnTo>
                  <a:pt x="19429" y="2878"/>
                </a:lnTo>
                <a:lnTo>
                  <a:pt x="21443" y="1718"/>
                </a:lnTo>
                <a:lnTo>
                  <a:pt x="21465" y="1740"/>
                </a:lnTo>
                <a:lnTo>
                  <a:pt x="21500" y="1775"/>
                </a:lnTo>
                <a:lnTo>
                  <a:pt x="21545" y="1786"/>
                </a:lnTo>
                <a:lnTo>
                  <a:pt x="21591" y="1797"/>
                </a:lnTo>
                <a:lnTo>
                  <a:pt x="21636" y="1786"/>
                </a:lnTo>
                <a:lnTo>
                  <a:pt x="21682" y="1763"/>
                </a:lnTo>
                <a:lnTo>
                  <a:pt x="21716" y="1740"/>
                </a:lnTo>
                <a:lnTo>
                  <a:pt x="21738" y="1706"/>
                </a:lnTo>
                <a:close/>
                <a:moveTo>
                  <a:pt x="31282" y="1740"/>
                </a:moveTo>
                <a:lnTo>
                  <a:pt x="33228" y="2855"/>
                </a:lnTo>
                <a:lnTo>
                  <a:pt x="33205" y="2912"/>
                </a:lnTo>
                <a:lnTo>
                  <a:pt x="33205" y="2958"/>
                </a:lnTo>
                <a:lnTo>
                  <a:pt x="33205" y="3014"/>
                </a:lnTo>
                <a:lnTo>
                  <a:pt x="33216" y="3060"/>
                </a:lnTo>
                <a:lnTo>
                  <a:pt x="33239" y="3094"/>
                </a:lnTo>
                <a:lnTo>
                  <a:pt x="33262" y="3128"/>
                </a:lnTo>
                <a:lnTo>
                  <a:pt x="33296" y="3162"/>
                </a:lnTo>
                <a:lnTo>
                  <a:pt x="33341" y="3185"/>
                </a:lnTo>
                <a:lnTo>
                  <a:pt x="33387" y="3196"/>
                </a:lnTo>
                <a:lnTo>
                  <a:pt x="33432" y="3208"/>
                </a:lnTo>
                <a:lnTo>
                  <a:pt x="33432" y="5494"/>
                </a:lnTo>
                <a:lnTo>
                  <a:pt x="33387" y="5506"/>
                </a:lnTo>
                <a:lnTo>
                  <a:pt x="33353" y="5517"/>
                </a:lnTo>
                <a:lnTo>
                  <a:pt x="33319" y="5540"/>
                </a:lnTo>
                <a:lnTo>
                  <a:pt x="33285" y="5574"/>
                </a:lnTo>
                <a:lnTo>
                  <a:pt x="33262" y="5597"/>
                </a:lnTo>
                <a:lnTo>
                  <a:pt x="33239" y="5642"/>
                </a:lnTo>
                <a:lnTo>
                  <a:pt x="33228" y="5676"/>
                </a:lnTo>
                <a:lnTo>
                  <a:pt x="33228" y="5722"/>
                </a:lnTo>
                <a:lnTo>
                  <a:pt x="33228" y="5756"/>
                </a:lnTo>
                <a:lnTo>
                  <a:pt x="33239" y="5801"/>
                </a:lnTo>
                <a:lnTo>
                  <a:pt x="31248" y="6950"/>
                </a:lnTo>
                <a:lnTo>
                  <a:pt x="31214" y="6916"/>
                </a:lnTo>
                <a:lnTo>
                  <a:pt x="31169" y="6882"/>
                </a:lnTo>
                <a:lnTo>
                  <a:pt x="31135" y="6871"/>
                </a:lnTo>
                <a:lnTo>
                  <a:pt x="31078" y="6859"/>
                </a:lnTo>
                <a:lnTo>
                  <a:pt x="31032" y="6871"/>
                </a:lnTo>
                <a:lnTo>
                  <a:pt x="30987" y="6882"/>
                </a:lnTo>
                <a:lnTo>
                  <a:pt x="30941" y="6916"/>
                </a:lnTo>
                <a:lnTo>
                  <a:pt x="30918" y="6950"/>
                </a:lnTo>
                <a:lnTo>
                  <a:pt x="28916" y="5790"/>
                </a:lnTo>
                <a:lnTo>
                  <a:pt x="28928" y="5756"/>
                </a:lnTo>
                <a:lnTo>
                  <a:pt x="28928" y="5722"/>
                </a:lnTo>
                <a:lnTo>
                  <a:pt x="28928" y="5676"/>
                </a:lnTo>
                <a:lnTo>
                  <a:pt x="28916" y="5642"/>
                </a:lnTo>
                <a:lnTo>
                  <a:pt x="28894" y="5608"/>
                </a:lnTo>
                <a:lnTo>
                  <a:pt x="28871" y="5574"/>
                </a:lnTo>
                <a:lnTo>
                  <a:pt x="28848" y="5551"/>
                </a:lnTo>
                <a:lnTo>
                  <a:pt x="28814" y="5528"/>
                </a:lnTo>
                <a:lnTo>
                  <a:pt x="28768" y="5506"/>
                </a:lnTo>
                <a:lnTo>
                  <a:pt x="28734" y="5506"/>
                </a:lnTo>
                <a:lnTo>
                  <a:pt x="28734" y="3162"/>
                </a:lnTo>
                <a:lnTo>
                  <a:pt x="28768" y="3162"/>
                </a:lnTo>
                <a:lnTo>
                  <a:pt x="28803" y="3151"/>
                </a:lnTo>
                <a:lnTo>
                  <a:pt x="28859" y="3105"/>
                </a:lnTo>
                <a:lnTo>
                  <a:pt x="28905" y="3037"/>
                </a:lnTo>
                <a:lnTo>
                  <a:pt x="28916" y="3003"/>
                </a:lnTo>
                <a:lnTo>
                  <a:pt x="28916" y="2958"/>
                </a:lnTo>
                <a:lnTo>
                  <a:pt x="28916" y="2923"/>
                </a:lnTo>
                <a:lnTo>
                  <a:pt x="28894" y="2878"/>
                </a:lnTo>
                <a:lnTo>
                  <a:pt x="30873" y="1740"/>
                </a:lnTo>
                <a:lnTo>
                  <a:pt x="30918" y="1786"/>
                </a:lnTo>
                <a:lnTo>
                  <a:pt x="30964" y="1820"/>
                </a:lnTo>
                <a:lnTo>
                  <a:pt x="31021" y="1843"/>
                </a:lnTo>
                <a:lnTo>
                  <a:pt x="31078" y="1854"/>
                </a:lnTo>
                <a:lnTo>
                  <a:pt x="31146" y="1843"/>
                </a:lnTo>
                <a:lnTo>
                  <a:pt x="31203" y="1820"/>
                </a:lnTo>
                <a:lnTo>
                  <a:pt x="31248" y="1786"/>
                </a:lnTo>
                <a:lnTo>
                  <a:pt x="31282" y="1740"/>
                </a:lnTo>
                <a:close/>
                <a:moveTo>
                  <a:pt x="28894" y="5836"/>
                </a:moveTo>
                <a:lnTo>
                  <a:pt x="30896" y="6984"/>
                </a:lnTo>
                <a:lnTo>
                  <a:pt x="30884" y="7030"/>
                </a:lnTo>
                <a:lnTo>
                  <a:pt x="30873" y="7064"/>
                </a:lnTo>
                <a:lnTo>
                  <a:pt x="30873" y="7110"/>
                </a:lnTo>
                <a:lnTo>
                  <a:pt x="30884" y="7144"/>
                </a:lnTo>
                <a:lnTo>
                  <a:pt x="30930" y="7201"/>
                </a:lnTo>
                <a:lnTo>
                  <a:pt x="30987" y="7246"/>
                </a:lnTo>
                <a:lnTo>
                  <a:pt x="31021" y="7257"/>
                </a:lnTo>
                <a:lnTo>
                  <a:pt x="31055" y="7269"/>
                </a:lnTo>
                <a:lnTo>
                  <a:pt x="31055" y="9624"/>
                </a:lnTo>
                <a:lnTo>
                  <a:pt x="31021" y="9624"/>
                </a:lnTo>
                <a:lnTo>
                  <a:pt x="30987" y="9646"/>
                </a:lnTo>
                <a:lnTo>
                  <a:pt x="30930" y="9692"/>
                </a:lnTo>
                <a:lnTo>
                  <a:pt x="30884" y="9749"/>
                </a:lnTo>
                <a:lnTo>
                  <a:pt x="30873" y="9783"/>
                </a:lnTo>
                <a:lnTo>
                  <a:pt x="30873" y="9828"/>
                </a:lnTo>
                <a:lnTo>
                  <a:pt x="30884" y="9897"/>
                </a:lnTo>
                <a:lnTo>
                  <a:pt x="28928" y="11023"/>
                </a:lnTo>
                <a:lnTo>
                  <a:pt x="28894" y="10977"/>
                </a:lnTo>
                <a:lnTo>
                  <a:pt x="28837" y="10932"/>
                </a:lnTo>
                <a:lnTo>
                  <a:pt x="28780" y="10909"/>
                </a:lnTo>
                <a:lnTo>
                  <a:pt x="28643" y="10909"/>
                </a:lnTo>
                <a:lnTo>
                  <a:pt x="28586" y="10932"/>
                </a:lnTo>
                <a:lnTo>
                  <a:pt x="28530" y="10977"/>
                </a:lnTo>
                <a:lnTo>
                  <a:pt x="28484" y="11023"/>
                </a:lnTo>
                <a:lnTo>
                  <a:pt x="26550" y="9897"/>
                </a:lnTo>
                <a:lnTo>
                  <a:pt x="26562" y="9862"/>
                </a:lnTo>
                <a:lnTo>
                  <a:pt x="26562" y="9828"/>
                </a:lnTo>
                <a:lnTo>
                  <a:pt x="26562" y="9783"/>
                </a:lnTo>
                <a:lnTo>
                  <a:pt x="26550" y="9737"/>
                </a:lnTo>
                <a:lnTo>
                  <a:pt x="26528" y="9703"/>
                </a:lnTo>
                <a:lnTo>
                  <a:pt x="26505" y="9669"/>
                </a:lnTo>
                <a:lnTo>
                  <a:pt x="26471" y="9646"/>
                </a:lnTo>
                <a:lnTo>
                  <a:pt x="26437" y="9624"/>
                </a:lnTo>
                <a:lnTo>
                  <a:pt x="26402" y="9612"/>
                </a:lnTo>
                <a:lnTo>
                  <a:pt x="26368" y="9601"/>
                </a:lnTo>
                <a:lnTo>
                  <a:pt x="26368" y="7303"/>
                </a:lnTo>
                <a:lnTo>
                  <a:pt x="26402" y="7303"/>
                </a:lnTo>
                <a:lnTo>
                  <a:pt x="26448" y="7280"/>
                </a:lnTo>
                <a:lnTo>
                  <a:pt x="26482" y="7257"/>
                </a:lnTo>
                <a:lnTo>
                  <a:pt x="26516" y="7235"/>
                </a:lnTo>
                <a:lnTo>
                  <a:pt x="26539" y="7189"/>
                </a:lnTo>
                <a:lnTo>
                  <a:pt x="26562" y="7155"/>
                </a:lnTo>
                <a:lnTo>
                  <a:pt x="26573" y="7110"/>
                </a:lnTo>
                <a:lnTo>
                  <a:pt x="26584" y="7064"/>
                </a:lnTo>
                <a:lnTo>
                  <a:pt x="26573" y="7019"/>
                </a:lnTo>
                <a:lnTo>
                  <a:pt x="26562" y="6973"/>
                </a:lnTo>
                <a:lnTo>
                  <a:pt x="28518" y="5836"/>
                </a:lnTo>
                <a:lnTo>
                  <a:pt x="28552" y="5881"/>
                </a:lnTo>
                <a:lnTo>
                  <a:pt x="28598" y="5915"/>
                </a:lnTo>
                <a:lnTo>
                  <a:pt x="28655" y="5938"/>
                </a:lnTo>
                <a:lnTo>
                  <a:pt x="28768" y="5938"/>
                </a:lnTo>
                <a:lnTo>
                  <a:pt x="28814" y="5915"/>
                </a:lnTo>
                <a:lnTo>
                  <a:pt x="28859" y="5881"/>
                </a:lnTo>
                <a:lnTo>
                  <a:pt x="28894" y="5836"/>
                </a:lnTo>
                <a:close/>
                <a:moveTo>
                  <a:pt x="31260" y="9931"/>
                </a:moveTo>
                <a:lnTo>
                  <a:pt x="33262" y="11091"/>
                </a:lnTo>
                <a:lnTo>
                  <a:pt x="33250" y="11136"/>
                </a:lnTo>
                <a:lnTo>
                  <a:pt x="33250" y="11171"/>
                </a:lnTo>
                <a:lnTo>
                  <a:pt x="33250" y="11216"/>
                </a:lnTo>
                <a:lnTo>
                  <a:pt x="33262" y="11250"/>
                </a:lnTo>
                <a:lnTo>
                  <a:pt x="33296" y="11307"/>
                </a:lnTo>
                <a:lnTo>
                  <a:pt x="33353" y="11353"/>
                </a:lnTo>
                <a:lnTo>
                  <a:pt x="33387" y="11364"/>
                </a:lnTo>
                <a:lnTo>
                  <a:pt x="33432" y="11375"/>
                </a:lnTo>
                <a:lnTo>
                  <a:pt x="33432" y="13662"/>
                </a:lnTo>
                <a:lnTo>
                  <a:pt x="33376" y="13673"/>
                </a:lnTo>
                <a:lnTo>
                  <a:pt x="33330" y="13696"/>
                </a:lnTo>
                <a:lnTo>
                  <a:pt x="33296" y="13719"/>
                </a:lnTo>
                <a:lnTo>
                  <a:pt x="33250" y="13753"/>
                </a:lnTo>
                <a:lnTo>
                  <a:pt x="33228" y="13787"/>
                </a:lnTo>
                <a:lnTo>
                  <a:pt x="33205" y="13832"/>
                </a:lnTo>
                <a:lnTo>
                  <a:pt x="33193" y="13878"/>
                </a:lnTo>
                <a:lnTo>
                  <a:pt x="33182" y="13935"/>
                </a:lnTo>
                <a:lnTo>
                  <a:pt x="33193" y="13980"/>
                </a:lnTo>
                <a:lnTo>
                  <a:pt x="33205" y="14026"/>
                </a:lnTo>
                <a:lnTo>
                  <a:pt x="31294" y="15129"/>
                </a:lnTo>
                <a:lnTo>
                  <a:pt x="31260" y="15084"/>
                </a:lnTo>
                <a:lnTo>
                  <a:pt x="31203" y="15050"/>
                </a:lnTo>
                <a:lnTo>
                  <a:pt x="31146" y="15027"/>
                </a:lnTo>
                <a:lnTo>
                  <a:pt x="31078" y="15016"/>
                </a:lnTo>
                <a:lnTo>
                  <a:pt x="31009" y="15027"/>
                </a:lnTo>
                <a:lnTo>
                  <a:pt x="30953" y="15050"/>
                </a:lnTo>
                <a:lnTo>
                  <a:pt x="30907" y="15084"/>
                </a:lnTo>
                <a:lnTo>
                  <a:pt x="30862" y="15129"/>
                </a:lnTo>
                <a:lnTo>
                  <a:pt x="28871" y="13980"/>
                </a:lnTo>
                <a:lnTo>
                  <a:pt x="28882" y="13935"/>
                </a:lnTo>
                <a:lnTo>
                  <a:pt x="28871" y="13867"/>
                </a:lnTo>
                <a:lnTo>
                  <a:pt x="28837" y="13821"/>
                </a:lnTo>
                <a:lnTo>
                  <a:pt x="28791" y="13787"/>
                </a:lnTo>
                <a:lnTo>
                  <a:pt x="28734" y="13764"/>
                </a:lnTo>
                <a:lnTo>
                  <a:pt x="28734" y="11444"/>
                </a:lnTo>
                <a:lnTo>
                  <a:pt x="28780" y="11432"/>
                </a:lnTo>
                <a:lnTo>
                  <a:pt x="28825" y="11410"/>
                </a:lnTo>
                <a:lnTo>
                  <a:pt x="28871" y="11387"/>
                </a:lnTo>
                <a:lnTo>
                  <a:pt x="28905" y="11353"/>
                </a:lnTo>
                <a:lnTo>
                  <a:pt x="28939" y="11319"/>
                </a:lnTo>
                <a:lnTo>
                  <a:pt x="28962" y="11273"/>
                </a:lnTo>
                <a:lnTo>
                  <a:pt x="28973" y="11227"/>
                </a:lnTo>
                <a:lnTo>
                  <a:pt x="28973" y="11171"/>
                </a:lnTo>
                <a:lnTo>
                  <a:pt x="28973" y="11114"/>
                </a:lnTo>
                <a:lnTo>
                  <a:pt x="28950" y="11057"/>
                </a:lnTo>
                <a:lnTo>
                  <a:pt x="30907" y="9931"/>
                </a:lnTo>
                <a:lnTo>
                  <a:pt x="30941" y="9976"/>
                </a:lnTo>
                <a:lnTo>
                  <a:pt x="30975" y="9999"/>
                </a:lnTo>
                <a:lnTo>
                  <a:pt x="31021" y="10022"/>
                </a:lnTo>
                <a:lnTo>
                  <a:pt x="31078" y="10033"/>
                </a:lnTo>
                <a:lnTo>
                  <a:pt x="31135" y="10022"/>
                </a:lnTo>
                <a:lnTo>
                  <a:pt x="31180" y="9999"/>
                </a:lnTo>
                <a:lnTo>
                  <a:pt x="31226" y="9976"/>
                </a:lnTo>
                <a:lnTo>
                  <a:pt x="31260" y="9931"/>
                </a:lnTo>
                <a:close/>
                <a:moveTo>
                  <a:pt x="26528" y="9942"/>
                </a:moveTo>
                <a:lnTo>
                  <a:pt x="28461" y="11057"/>
                </a:lnTo>
                <a:lnTo>
                  <a:pt x="28450" y="11114"/>
                </a:lnTo>
                <a:lnTo>
                  <a:pt x="28439" y="11171"/>
                </a:lnTo>
                <a:lnTo>
                  <a:pt x="28450" y="11227"/>
                </a:lnTo>
                <a:lnTo>
                  <a:pt x="28461" y="11273"/>
                </a:lnTo>
                <a:lnTo>
                  <a:pt x="28484" y="11319"/>
                </a:lnTo>
                <a:lnTo>
                  <a:pt x="28507" y="11353"/>
                </a:lnTo>
                <a:lnTo>
                  <a:pt x="28552" y="11387"/>
                </a:lnTo>
                <a:lnTo>
                  <a:pt x="28586" y="11410"/>
                </a:lnTo>
                <a:lnTo>
                  <a:pt x="28632" y="11432"/>
                </a:lnTo>
                <a:lnTo>
                  <a:pt x="28689" y="11444"/>
                </a:lnTo>
                <a:lnTo>
                  <a:pt x="28689" y="13764"/>
                </a:lnTo>
                <a:lnTo>
                  <a:pt x="28632" y="13776"/>
                </a:lnTo>
                <a:lnTo>
                  <a:pt x="28586" y="13821"/>
                </a:lnTo>
                <a:lnTo>
                  <a:pt x="28552" y="13867"/>
                </a:lnTo>
                <a:lnTo>
                  <a:pt x="28541" y="13935"/>
                </a:lnTo>
                <a:lnTo>
                  <a:pt x="28552" y="13980"/>
                </a:lnTo>
                <a:lnTo>
                  <a:pt x="26528" y="15152"/>
                </a:lnTo>
                <a:lnTo>
                  <a:pt x="26493" y="15107"/>
                </a:lnTo>
                <a:lnTo>
                  <a:pt x="26448" y="15072"/>
                </a:lnTo>
                <a:lnTo>
                  <a:pt x="26391" y="15050"/>
                </a:lnTo>
                <a:lnTo>
                  <a:pt x="26277" y="15050"/>
                </a:lnTo>
                <a:lnTo>
                  <a:pt x="26232" y="15072"/>
                </a:lnTo>
                <a:lnTo>
                  <a:pt x="26186" y="15107"/>
                </a:lnTo>
                <a:lnTo>
                  <a:pt x="26152" y="15141"/>
                </a:lnTo>
                <a:lnTo>
                  <a:pt x="24139" y="13980"/>
                </a:lnTo>
                <a:lnTo>
                  <a:pt x="24150" y="13935"/>
                </a:lnTo>
                <a:lnTo>
                  <a:pt x="24139" y="13867"/>
                </a:lnTo>
                <a:lnTo>
                  <a:pt x="24105" y="13810"/>
                </a:lnTo>
                <a:lnTo>
                  <a:pt x="24059" y="13764"/>
                </a:lnTo>
                <a:lnTo>
                  <a:pt x="23991" y="13741"/>
                </a:lnTo>
                <a:lnTo>
                  <a:pt x="23991" y="11375"/>
                </a:lnTo>
                <a:lnTo>
                  <a:pt x="24059" y="11353"/>
                </a:lnTo>
                <a:lnTo>
                  <a:pt x="24116" y="11307"/>
                </a:lnTo>
                <a:lnTo>
                  <a:pt x="24161" y="11250"/>
                </a:lnTo>
                <a:lnTo>
                  <a:pt x="24173" y="11216"/>
                </a:lnTo>
                <a:lnTo>
                  <a:pt x="24173" y="11171"/>
                </a:lnTo>
                <a:lnTo>
                  <a:pt x="24161" y="11136"/>
                </a:lnTo>
                <a:lnTo>
                  <a:pt x="24150" y="11091"/>
                </a:lnTo>
                <a:lnTo>
                  <a:pt x="26152" y="9942"/>
                </a:lnTo>
                <a:lnTo>
                  <a:pt x="26186" y="9988"/>
                </a:lnTo>
                <a:lnTo>
                  <a:pt x="26232" y="10022"/>
                </a:lnTo>
                <a:lnTo>
                  <a:pt x="26277" y="10044"/>
                </a:lnTo>
                <a:lnTo>
                  <a:pt x="26402" y="10044"/>
                </a:lnTo>
                <a:lnTo>
                  <a:pt x="26448" y="10022"/>
                </a:lnTo>
                <a:lnTo>
                  <a:pt x="26493" y="9988"/>
                </a:lnTo>
                <a:lnTo>
                  <a:pt x="26528" y="9942"/>
                </a:lnTo>
                <a:close/>
                <a:moveTo>
                  <a:pt x="21750" y="9919"/>
                </a:moveTo>
                <a:lnTo>
                  <a:pt x="23775" y="11091"/>
                </a:lnTo>
                <a:lnTo>
                  <a:pt x="23752" y="11125"/>
                </a:lnTo>
                <a:lnTo>
                  <a:pt x="23752" y="11171"/>
                </a:lnTo>
                <a:lnTo>
                  <a:pt x="23752" y="11216"/>
                </a:lnTo>
                <a:lnTo>
                  <a:pt x="23763" y="11250"/>
                </a:lnTo>
                <a:lnTo>
                  <a:pt x="23786" y="11284"/>
                </a:lnTo>
                <a:lnTo>
                  <a:pt x="23809" y="11319"/>
                </a:lnTo>
                <a:lnTo>
                  <a:pt x="23832" y="11341"/>
                </a:lnTo>
                <a:lnTo>
                  <a:pt x="23866" y="11364"/>
                </a:lnTo>
                <a:lnTo>
                  <a:pt x="23911" y="11375"/>
                </a:lnTo>
                <a:lnTo>
                  <a:pt x="23945" y="11387"/>
                </a:lnTo>
                <a:lnTo>
                  <a:pt x="23945" y="13741"/>
                </a:lnTo>
                <a:lnTo>
                  <a:pt x="23877" y="13764"/>
                </a:lnTo>
                <a:lnTo>
                  <a:pt x="23820" y="13798"/>
                </a:lnTo>
                <a:lnTo>
                  <a:pt x="23786" y="13867"/>
                </a:lnTo>
                <a:lnTo>
                  <a:pt x="23775" y="13889"/>
                </a:lnTo>
                <a:lnTo>
                  <a:pt x="23775" y="13935"/>
                </a:lnTo>
                <a:lnTo>
                  <a:pt x="23786" y="13992"/>
                </a:lnTo>
                <a:lnTo>
                  <a:pt x="21750" y="15163"/>
                </a:lnTo>
                <a:lnTo>
                  <a:pt x="21727" y="15129"/>
                </a:lnTo>
                <a:lnTo>
                  <a:pt x="21682" y="15107"/>
                </a:lnTo>
                <a:lnTo>
                  <a:pt x="21636" y="15084"/>
                </a:lnTo>
                <a:lnTo>
                  <a:pt x="21545" y="15084"/>
                </a:lnTo>
                <a:lnTo>
                  <a:pt x="21500" y="15095"/>
                </a:lnTo>
                <a:lnTo>
                  <a:pt x="21465" y="15129"/>
                </a:lnTo>
                <a:lnTo>
                  <a:pt x="21431" y="15152"/>
                </a:lnTo>
                <a:lnTo>
                  <a:pt x="19384" y="13980"/>
                </a:lnTo>
                <a:lnTo>
                  <a:pt x="19384" y="13935"/>
                </a:lnTo>
                <a:lnTo>
                  <a:pt x="19384" y="13867"/>
                </a:lnTo>
                <a:lnTo>
                  <a:pt x="19350" y="13821"/>
                </a:lnTo>
                <a:lnTo>
                  <a:pt x="19304" y="13787"/>
                </a:lnTo>
                <a:lnTo>
                  <a:pt x="19247" y="13764"/>
                </a:lnTo>
                <a:lnTo>
                  <a:pt x="19247" y="11353"/>
                </a:lnTo>
                <a:lnTo>
                  <a:pt x="19316" y="11330"/>
                </a:lnTo>
                <a:lnTo>
                  <a:pt x="19361" y="11284"/>
                </a:lnTo>
                <a:lnTo>
                  <a:pt x="19384" y="11239"/>
                </a:lnTo>
                <a:lnTo>
                  <a:pt x="19395" y="11171"/>
                </a:lnTo>
                <a:lnTo>
                  <a:pt x="19384" y="11114"/>
                </a:lnTo>
                <a:lnTo>
                  <a:pt x="21443" y="9931"/>
                </a:lnTo>
                <a:lnTo>
                  <a:pt x="21465" y="9953"/>
                </a:lnTo>
                <a:lnTo>
                  <a:pt x="21500" y="9988"/>
                </a:lnTo>
                <a:lnTo>
                  <a:pt x="21545" y="9999"/>
                </a:lnTo>
                <a:lnTo>
                  <a:pt x="21591" y="10010"/>
                </a:lnTo>
                <a:lnTo>
                  <a:pt x="21636" y="9999"/>
                </a:lnTo>
                <a:lnTo>
                  <a:pt x="21682" y="9976"/>
                </a:lnTo>
                <a:lnTo>
                  <a:pt x="21716" y="9953"/>
                </a:lnTo>
                <a:lnTo>
                  <a:pt x="21750" y="9919"/>
                </a:lnTo>
                <a:close/>
                <a:moveTo>
                  <a:pt x="24127" y="14026"/>
                </a:moveTo>
                <a:lnTo>
                  <a:pt x="26129" y="15186"/>
                </a:lnTo>
                <a:lnTo>
                  <a:pt x="26118" y="15232"/>
                </a:lnTo>
                <a:lnTo>
                  <a:pt x="26107" y="15277"/>
                </a:lnTo>
                <a:lnTo>
                  <a:pt x="26118" y="15323"/>
                </a:lnTo>
                <a:lnTo>
                  <a:pt x="26129" y="15357"/>
                </a:lnTo>
                <a:lnTo>
                  <a:pt x="26141" y="15402"/>
                </a:lnTo>
                <a:lnTo>
                  <a:pt x="26175" y="15436"/>
                </a:lnTo>
                <a:lnTo>
                  <a:pt x="26198" y="15459"/>
                </a:lnTo>
                <a:lnTo>
                  <a:pt x="26232" y="15482"/>
                </a:lnTo>
                <a:lnTo>
                  <a:pt x="26277" y="15493"/>
                </a:lnTo>
                <a:lnTo>
                  <a:pt x="26323" y="15505"/>
                </a:lnTo>
                <a:lnTo>
                  <a:pt x="26323" y="17791"/>
                </a:lnTo>
                <a:lnTo>
                  <a:pt x="26266" y="17791"/>
                </a:lnTo>
                <a:lnTo>
                  <a:pt x="26232" y="17814"/>
                </a:lnTo>
                <a:lnTo>
                  <a:pt x="26186" y="17837"/>
                </a:lnTo>
                <a:lnTo>
                  <a:pt x="26152" y="17871"/>
                </a:lnTo>
                <a:lnTo>
                  <a:pt x="26129" y="17905"/>
                </a:lnTo>
                <a:lnTo>
                  <a:pt x="26107" y="17939"/>
                </a:lnTo>
                <a:lnTo>
                  <a:pt x="26095" y="17984"/>
                </a:lnTo>
                <a:lnTo>
                  <a:pt x="26084" y="18030"/>
                </a:lnTo>
                <a:lnTo>
                  <a:pt x="26095" y="18087"/>
                </a:lnTo>
                <a:lnTo>
                  <a:pt x="26107" y="18132"/>
                </a:lnTo>
                <a:lnTo>
                  <a:pt x="24116" y="19281"/>
                </a:lnTo>
                <a:lnTo>
                  <a:pt x="24082" y="19247"/>
                </a:lnTo>
                <a:lnTo>
                  <a:pt x="24048" y="19224"/>
                </a:lnTo>
                <a:lnTo>
                  <a:pt x="24002" y="19202"/>
                </a:lnTo>
                <a:lnTo>
                  <a:pt x="23923" y="19202"/>
                </a:lnTo>
                <a:lnTo>
                  <a:pt x="23877" y="19224"/>
                </a:lnTo>
                <a:lnTo>
                  <a:pt x="23843" y="19247"/>
                </a:lnTo>
                <a:lnTo>
                  <a:pt x="23820" y="19270"/>
                </a:lnTo>
                <a:lnTo>
                  <a:pt x="21761" y="18087"/>
                </a:lnTo>
                <a:lnTo>
                  <a:pt x="21761" y="18030"/>
                </a:lnTo>
                <a:lnTo>
                  <a:pt x="21750" y="17973"/>
                </a:lnTo>
                <a:lnTo>
                  <a:pt x="21727" y="17916"/>
                </a:lnTo>
                <a:lnTo>
                  <a:pt x="21682" y="17882"/>
                </a:lnTo>
                <a:lnTo>
                  <a:pt x="21625" y="17859"/>
                </a:lnTo>
                <a:lnTo>
                  <a:pt x="21625" y="15471"/>
                </a:lnTo>
                <a:lnTo>
                  <a:pt x="21693" y="15448"/>
                </a:lnTo>
                <a:lnTo>
                  <a:pt x="21738" y="15402"/>
                </a:lnTo>
                <a:lnTo>
                  <a:pt x="21773" y="15345"/>
                </a:lnTo>
                <a:lnTo>
                  <a:pt x="21784" y="15277"/>
                </a:lnTo>
                <a:lnTo>
                  <a:pt x="21784" y="15243"/>
                </a:lnTo>
                <a:lnTo>
                  <a:pt x="21773" y="15209"/>
                </a:lnTo>
                <a:lnTo>
                  <a:pt x="23809" y="14037"/>
                </a:lnTo>
                <a:lnTo>
                  <a:pt x="23832" y="14071"/>
                </a:lnTo>
                <a:lnTo>
                  <a:pt x="23866" y="14094"/>
                </a:lnTo>
                <a:lnTo>
                  <a:pt x="23911" y="14117"/>
                </a:lnTo>
                <a:lnTo>
                  <a:pt x="24014" y="14117"/>
                </a:lnTo>
                <a:lnTo>
                  <a:pt x="24059" y="14094"/>
                </a:lnTo>
                <a:lnTo>
                  <a:pt x="24093" y="14060"/>
                </a:lnTo>
                <a:lnTo>
                  <a:pt x="24127" y="14026"/>
                </a:lnTo>
                <a:close/>
                <a:moveTo>
                  <a:pt x="21738" y="18132"/>
                </a:moveTo>
                <a:lnTo>
                  <a:pt x="23786" y="19315"/>
                </a:lnTo>
                <a:lnTo>
                  <a:pt x="23775" y="19350"/>
                </a:lnTo>
                <a:lnTo>
                  <a:pt x="23775" y="19384"/>
                </a:lnTo>
                <a:lnTo>
                  <a:pt x="23775" y="19418"/>
                </a:lnTo>
                <a:lnTo>
                  <a:pt x="23786" y="19452"/>
                </a:lnTo>
                <a:lnTo>
                  <a:pt x="23832" y="19509"/>
                </a:lnTo>
                <a:lnTo>
                  <a:pt x="23877" y="19554"/>
                </a:lnTo>
                <a:lnTo>
                  <a:pt x="23945" y="19566"/>
                </a:lnTo>
                <a:lnTo>
                  <a:pt x="23945" y="21977"/>
                </a:lnTo>
                <a:lnTo>
                  <a:pt x="23888" y="21989"/>
                </a:lnTo>
                <a:lnTo>
                  <a:pt x="23832" y="22023"/>
                </a:lnTo>
                <a:lnTo>
                  <a:pt x="23809" y="22080"/>
                </a:lnTo>
                <a:lnTo>
                  <a:pt x="23797" y="22136"/>
                </a:lnTo>
                <a:lnTo>
                  <a:pt x="23797" y="22193"/>
                </a:lnTo>
                <a:lnTo>
                  <a:pt x="21818" y="23342"/>
                </a:lnTo>
                <a:lnTo>
                  <a:pt x="21773" y="23285"/>
                </a:lnTo>
                <a:lnTo>
                  <a:pt x="21716" y="23251"/>
                </a:lnTo>
                <a:lnTo>
                  <a:pt x="21659" y="23229"/>
                </a:lnTo>
                <a:lnTo>
                  <a:pt x="21591" y="23217"/>
                </a:lnTo>
                <a:lnTo>
                  <a:pt x="21522" y="23229"/>
                </a:lnTo>
                <a:lnTo>
                  <a:pt x="21465" y="23251"/>
                </a:lnTo>
                <a:lnTo>
                  <a:pt x="21409" y="23285"/>
                </a:lnTo>
                <a:lnTo>
                  <a:pt x="21363" y="23331"/>
                </a:lnTo>
                <a:lnTo>
                  <a:pt x="19475" y="22239"/>
                </a:lnTo>
                <a:lnTo>
                  <a:pt x="19486" y="22193"/>
                </a:lnTo>
                <a:lnTo>
                  <a:pt x="19486" y="22136"/>
                </a:lnTo>
                <a:lnTo>
                  <a:pt x="19486" y="22091"/>
                </a:lnTo>
                <a:lnTo>
                  <a:pt x="19475" y="22045"/>
                </a:lnTo>
                <a:lnTo>
                  <a:pt x="19452" y="22000"/>
                </a:lnTo>
                <a:lnTo>
                  <a:pt x="19418" y="21966"/>
                </a:lnTo>
                <a:lnTo>
                  <a:pt x="19384" y="21932"/>
                </a:lnTo>
                <a:lnTo>
                  <a:pt x="19350" y="21909"/>
                </a:lnTo>
                <a:lnTo>
                  <a:pt x="19304" y="21886"/>
                </a:lnTo>
                <a:lnTo>
                  <a:pt x="19247" y="21875"/>
                </a:lnTo>
                <a:lnTo>
                  <a:pt x="19247" y="19554"/>
                </a:lnTo>
                <a:lnTo>
                  <a:pt x="19304" y="19532"/>
                </a:lnTo>
                <a:lnTo>
                  <a:pt x="19350" y="19497"/>
                </a:lnTo>
                <a:lnTo>
                  <a:pt x="19384" y="19441"/>
                </a:lnTo>
                <a:lnTo>
                  <a:pt x="19384" y="19384"/>
                </a:lnTo>
                <a:lnTo>
                  <a:pt x="19384" y="19327"/>
                </a:lnTo>
                <a:lnTo>
                  <a:pt x="21443" y="18132"/>
                </a:lnTo>
                <a:lnTo>
                  <a:pt x="21465" y="18166"/>
                </a:lnTo>
                <a:lnTo>
                  <a:pt x="21500" y="18189"/>
                </a:lnTo>
                <a:lnTo>
                  <a:pt x="21545" y="18212"/>
                </a:lnTo>
                <a:lnTo>
                  <a:pt x="21636" y="18212"/>
                </a:lnTo>
                <a:lnTo>
                  <a:pt x="21682" y="18189"/>
                </a:lnTo>
                <a:lnTo>
                  <a:pt x="21716" y="18166"/>
                </a:lnTo>
                <a:lnTo>
                  <a:pt x="21738" y="18132"/>
                </a:lnTo>
                <a:close/>
                <a:moveTo>
                  <a:pt x="26550" y="18166"/>
                </a:moveTo>
                <a:lnTo>
                  <a:pt x="28473" y="19281"/>
                </a:lnTo>
                <a:lnTo>
                  <a:pt x="28461" y="19327"/>
                </a:lnTo>
                <a:lnTo>
                  <a:pt x="28450" y="19384"/>
                </a:lnTo>
                <a:lnTo>
                  <a:pt x="28461" y="19429"/>
                </a:lnTo>
                <a:lnTo>
                  <a:pt x="28473" y="19475"/>
                </a:lnTo>
                <a:lnTo>
                  <a:pt x="28495" y="19520"/>
                </a:lnTo>
                <a:lnTo>
                  <a:pt x="28518" y="19554"/>
                </a:lnTo>
                <a:lnTo>
                  <a:pt x="28552" y="19588"/>
                </a:lnTo>
                <a:lnTo>
                  <a:pt x="28598" y="19611"/>
                </a:lnTo>
                <a:lnTo>
                  <a:pt x="28643" y="19623"/>
                </a:lnTo>
                <a:lnTo>
                  <a:pt x="28689" y="19634"/>
                </a:lnTo>
                <a:lnTo>
                  <a:pt x="28689" y="21909"/>
                </a:lnTo>
                <a:lnTo>
                  <a:pt x="28643" y="21920"/>
                </a:lnTo>
                <a:lnTo>
                  <a:pt x="28598" y="21932"/>
                </a:lnTo>
                <a:lnTo>
                  <a:pt x="28564" y="21954"/>
                </a:lnTo>
                <a:lnTo>
                  <a:pt x="28530" y="21977"/>
                </a:lnTo>
                <a:lnTo>
                  <a:pt x="28507" y="22011"/>
                </a:lnTo>
                <a:lnTo>
                  <a:pt x="28484" y="22057"/>
                </a:lnTo>
                <a:lnTo>
                  <a:pt x="28473" y="22091"/>
                </a:lnTo>
                <a:lnTo>
                  <a:pt x="28473" y="22136"/>
                </a:lnTo>
                <a:lnTo>
                  <a:pt x="28473" y="22182"/>
                </a:lnTo>
                <a:lnTo>
                  <a:pt x="28484" y="22227"/>
                </a:lnTo>
                <a:lnTo>
                  <a:pt x="26550" y="23342"/>
                </a:lnTo>
                <a:lnTo>
                  <a:pt x="26505" y="23297"/>
                </a:lnTo>
                <a:lnTo>
                  <a:pt x="26459" y="23263"/>
                </a:lnTo>
                <a:lnTo>
                  <a:pt x="26402" y="23240"/>
                </a:lnTo>
                <a:lnTo>
                  <a:pt x="26277" y="23240"/>
                </a:lnTo>
                <a:lnTo>
                  <a:pt x="26220" y="23263"/>
                </a:lnTo>
                <a:lnTo>
                  <a:pt x="26175" y="23297"/>
                </a:lnTo>
                <a:lnTo>
                  <a:pt x="26129" y="23342"/>
                </a:lnTo>
                <a:lnTo>
                  <a:pt x="24127" y="22182"/>
                </a:lnTo>
                <a:lnTo>
                  <a:pt x="24127" y="22136"/>
                </a:lnTo>
                <a:lnTo>
                  <a:pt x="24116" y="22080"/>
                </a:lnTo>
                <a:lnTo>
                  <a:pt x="24093" y="22034"/>
                </a:lnTo>
                <a:lnTo>
                  <a:pt x="24048" y="22000"/>
                </a:lnTo>
                <a:lnTo>
                  <a:pt x="23991" y="21977"/>
                </a:lnTo>
                <a:lnTo>
                  <a:pt x="23991" y="19566"/>
                </a:lnTo>
                <a:lnTo>
                  <a:pt x="24048" y="19543"/>
                </a:lnTo>
                <a:lnTo>
                  <a:pt x="24105" y="19509"/>
                </a:lnTo>
                <a:lnTo>
                  <a:pt x="24139" y="19452"/>
                </a:lnTo>
                <a:lnTo>
                  <a:pt x="24150" y="19384"/>
                </a:lnTo>
                <a:lnTo>
                  <a:pt x="24139" y="19315"/>
                </a:lnTo>
                <a:lnTo>
                  <a:pt x="26129" y="18166"/>
                </a:lnTo>
                <a:lnTo>
                  <a:pt x="26164" y="18212"/>
                </a:lnTo>
                <a:lnTo>
                  <a:pt x="26220" y="18257"/>
                </a:lnTo>
                <a:lnTo>
                  <a:pt x="26277" y="18280"/>
                </a:lnTo>
                <a:lnTo>
                  <a:pt x="26402" y="18280"/>
                </a:lnTo>
                <a:lnTo>
                  <a:pt x="26459" y="18257"/>
                </a:lnTo>
                <a:lnTo>
                  <a:pt x="26516" y="18212"/>
                </a:lnTo>
                <a:lnTo>
                  <a:pt x="26550" y="18166"/>
                </a:lnTo>
                <a:close/>
                <a:moveTo>
                  <a:pt x="36026" y="18166"/>
                </a:moveTo>
                <a:lnTo>
                  <a:pt x="38028" y="19327"/>
                </a:lnTo>
                <a:lnTo>
                  <a:pt x="38017" y="19384"/>
                </a:lnTo>
                <a:lnTo>
                  <a:pt x="38028" y="19441"/>
                </a:lnTo>
                <a:lnTo>
                  <a:pt x="38062" y="19497"/>
                </a:lnTo>
                <a:lnTo>
                  <a:pt x="38108" y="19532"/>
                </a:lnTo>
                <a:lnTo>
                  <a:pt x="38165" y="19554"/>
                </a:lnTo>
                <a:lnTo>
                  <a:pt x="38165" y="21954"/>
                </a:lnTo>
                <a:lnTo>
                  <a:pt x="38108" y="21977"/>
                </a:lnTo>
                <a:lnTo>
                  <a:pt x="38051" y="22011"/>
                </a:lnTo>
                <a:lnTo>
                  <a:pt x="38017" y="22068"/>
                </a:lnTo>
                <a:lnTo>
                  <a:pt x="38005" y="22136"/>
                </a:lnTo>
                <a:lnTo>
                  <a:pt x="38017" y="22205"/>
                </a:lnTo>
                <a:lnTo>
                  <a:pt x="36003" y="23365"/>
                </a:lnTo>
                <a:lnTo>
                  <a:pt x="35969" y="23331"/>
                </a:lnTo>
                <a:lnTo>
                  <a:pt x="35924" y="23297"/>
                </a:lnTo>
                <a:lnTo>
                  <a:pt x="35878" y="23274"/>
                </a:lnTo>
                <a:lnTo>
                  <a:pt x="35764" y="23274"/>
                </a:lnTo>
                <a:lnTo>
                  <a:pt x="35719" y="23297"/>
                </a:lnTo>
                <a:lnTo>
                  <a:pt x="35673" y="23331"/>
                </a:lnTo>
                <a:lnTo>
                  <a:pt x="35639" y="23365"/>
                </a:lnTo>
                <a:lnTo>
                  <a:pt x="33683" y="22239"/>
                </a:lnTo>
                <a:lnTo>
                  <a:pt x="33694" y="22193"/>
                </a:lnTo>
                <a:lnTo>
                  <a:pt x="33705" y="22136"/>
                </a:lnTo>
                <a:lnTo>
                  <a:pt x="33694" y="22091"/>
                </a:lnTo>
                <a:lnTo>
                  <a:pt x="33683" y="22045"/>
                </a:lnTo>
                <a:lnTo>
                  <a:pt x="33660" y="22011"/>
                </a:lnTo>
                <a:lnTo>
                  <a:pt x="33637" y="21966"/>
                </a:lnTo>
                <a:lnTo>
                  <a:pt x="33603" y="21943"/>
                </a:lnTo>
                <a:lnTo>
                  <a:pt x="33569" y="21920"/>
                </a:lnTo>
                <a:lnTo>
                  <a:pt x="33523" y="21898"/>
                </a:lnTo>
                <a:lnTo>
                  <a:pt x="33478" y="21886"/>
                </a:lnTo>
                <a:lnTo>
                  <a:pt x="33478" y="19645"/>
                </a:lnTo>
                <a:lnTo>
                  <a:pt x="33523" y="19634"/>
                </a:lnTo>
                <a:lnTo>
                  <a:pt x="33569" y="19623"/>
                </a:lnTo>
                <a:lnTo>
                  <a:pt x="33603" y="19588"/>
                </a:lnTo>
                <a:lnTo>
                  <a:pt x="33637" y="19566"/>
                </a:lnTo>
                <a:lnTo>
                  <a:pt x="33671" y="19520"/>
                </a:lnTo>
                <a:lnTo>
                  <a:pt x="33694" y="19475"/>
                </a:lnTo>
                <a:lnTo>
                  <a:pt x="33705" y="19429"/>
                </a:lnTo>
                <a:lnTo>
                  <a:pt x="33705" y="19384"/>
                </a:lnTo>
                <a:lnTo>
                  <a:pt x="33705" y="19327"/>
                </a:lnTo>
                <a:lnTo>
                  <a:pt x="33683" y="19281"/>
                </a:lnTo>
                <a:lnTo>
                  <a:pt x="35616" y="18166"/>
                </a:lnTo>
                <a:lnTo>
                  <a:pt x="35651" y="18212"/>
                </a:lnTo>
                <a:lnTo>
                  <a:pt x="35696" y="18246"/>
                </a:lnTo>
                <a:lnTo>
                  <a:pt x="35753" y="18269"/>
                </a:lnTo>
                <a:lnTo>
                  <a:pt x="35821" y="18280"/>
                </a:lnTo>
                <a:lnTo>
                  <a:pt x="35878" y="18269"/>
                </a:lnTo>
                <a:lnTo>
                  <a:pt x="35946" y="18246"/>
                </a:lnTo>
                <a:lnTo>
                  <a:pt x="35992" y="18212"/>
                </a:lnTo>
                <a:lnTo>
                  <a:pt x="36026" y="18166"/>
                </a:lnTo>
                <a:close/>
                <a:moveTo>
                  <a:pt x="31305" y="18166"/>
                </a:moveTo>
                <a:lnTo>
                  <a:pt x="33216" y="19270"/>
                </a:lnTo>
                <a:lnTo>
                  <a:pt x="33193" y="19327"/>
                </a:lnTo>
                <a:lnTo>
                  <a:pt x="33193" y="19384"/>
                </a:lnTo>
                <a:lnTo>
                  <a:pt x="33193" y="19429"/>
                </a:lnTo>
                <a:lnTo>
                  <a:pt x="33205" y="19486"/>
                </a:lnTo>
                <a:lnTo>
                  <a:pt x="33228" y="19520"/>
                </a:lnTo>
                <a:lnTo>
                  <a:pt x="33262" y="19566"/>
                </a:lnTo>
                <a:lnTo>
                  <a:pt x="33296" y="19588"/>
                </a:lnTo>
                <a:lnTo>
                  <a:pt x="33330" y="19623"/>
                </a:lnTo>
                <a:lnTo>
                  <a:pt x="33376" y="19634"/>
                </a:lnTo>
                <a:lnTo>
                  <a:pt x="33432" y="19645"/>
                </a:lnTo>
                <a:lnTo>
                  <a:pt x="33432" y="21886"/>
                </a:lnTo>
                <a:lnTo>
                  <a:pt x="33387" y="21898"/>
                </a:lnTo>
                <a:lnTo>
                  <a:pt x="33341" y="21909"/>
                </a:lnTo>
                <a:lnTo>
                  <a:pt x="33296" y="21943"/>
                </a:lnTo>
                <a:lnTo>
                  <a:pt x="33262" y="21966"/>
                </a:lnTo>
                <a:lnTo>
                  <a:pt x="33239" y="22011"/>
                </a:lnTo>
                <a:lnTo>
                  <a:pt x="33216" y="22045"/>
                </a:lnTo>
                <a:lnTo>
                  <a:pt x="33205" y="22091"/>
                </a:lnTo>
                <a:lnTo>
                  <a:pt x="33193" y="22136"/>
                </a:lnTo>
                <a:lnTo>
                  <a:pt x="33205" y="22193"/>
                </a:lnTo>
                <a:lnTo>
                  <a:pt x="33216" y="22239"/>
                </a:lnTo>
                <a:lnTo>
                  <a:pt x="31237" y="23376"/>
                </a:lnTo>
                <a:lnTo>
                  <a:pt x="31203" y="23342"/>
                </a:lnTo>
                <a:lnTo>
                  <a:pt x="31169" y="23320"/>
                </a:lnTo>
                <a:lnTo>
                  <a:pt x="31123" y="23308"/>
                </a:lnTo>
                <a:lnTo>
                  <a:pt x="31078" y="23297"/>
                </a:lnTo>
                <a:lnTo>
                  <a:pt x="31032" y="23308"/>
                </a:lnTo>
                <a:lnTo>
                  <a:pt x="30987" y="23320"/>
                </a:lnTo>
                <a:lnTo>
                  <a:pt x="30953" y="23342"/>
                </a:lnTo>
                <a:lnTo>
                  <a:pt x="30930" y="23376"/>
                </a:lnTo>
                <a:lnTo>
                  <a:pt x="28928" y="22227"/>
                </a:lnTo>
                <a:lnTo>
                  <a:pt x="28939" y="22182"/>
                </a:lnTo>
                <a:lnTo>
                  <a:pt x="28950" y="22136"/>
                </a:lnTo>
                <a:lnTo>
                  <a:pt x="28939" y="22091"/>
                </a:lnTo>
                <a:lnTo>
                  <a:pt x="28928" y="22057"/>
                </a:lnTo>
                <a:lnTo>
                  <a:pt x="28905" y="22011"/>
                </a:lnTo>
                <a:lnTo>
                  <a:pt x="28882" y="21977"/>
                </a:lnTo>
                <a:lnTo>
                  <a:pt x="28848" y="21954"/>
                </a:lnTo>
                <a:lnTo>
                  <a:pt x="28814" y="21932"/>
                </a:lnTo>
                <a:lnTo>
                  <a:pt x="28780" y="21920"/>
                </a:lnTo>
                <a:lnTo>
                  <a:pt x="28734" y="21909"/>
                </a:lnTo>
                <a:lnTo>
                  <a:pt x="28734" y="19634"/>
                </a:lnTo>
                <a:lnTo>
                  <a:pt x="28780" y="19623"/>
                </a:lnTo>
                <a:lnTo>
                  <a:pt x="28825" y="19611"/>
                </a:lnTo>
                <a:lnTo>
                  <a:pt x="28859" y="19588"/>
                </a:lnTo>
                <a:lnTo>
                  <a:pt x="28894" y="19554"/>
                </a:lnTo>
                <a:lnTo>
                  <a:pt x="28928" y="19520"/>
                </a:lnTo>
                <a:lnTo>
                  <a:pt x="28950" y="19475"/>
                </a:lnTo>
                <a:lnTo>
                  <a:pt x="28962" y="19429"/>
                </a:lnTo>
                <a:lnTo>
                  <a:pt x="28962" y="19384"/>
                </a:lnTo>
                <a:lnTo>
                  <a:pt x="28962" y="19327"/>
                </a:lnTo>
                <a:lnTo>
                  <a:pt x="28939" y="19281"/>
                </a:lnTo>
                <a:lnTo>
                  <a:pt x="30862" y="18178"/>
                </a:lnTo>
                <a:lnTo>
                  <a:pt x="30896" y="18223"/>
                </a:lnTo>
                <a:lnTo>
                  <a:pt x="30953" y="18257"/>
                </a:lnTo>
                <a:lnTo>
                  <a:pt x="31009" y="18280"/>
                </a:lnTo>
                <a:lnTo>
                  <a:pt x="31078" y="18292"/>
                </a:lnTo>
                <a:lnTo>
                  <a:pt x="31146" y="18280"/>
                </a:lnTo>
                <a:lnTo>
                  <a:pt x="31203" y="18257"/>
                </a:lnTo>
                <a:lnTo>
                  <a:pt x="31260" y="18223"/>
                </a:lnTo>
                <a:lnTo>
                  <a:pt x="31305" y="18166"/>
                </a:lnTo>
                <a:close/>
                <a:moveTo>
                  <a:pt x="14674" y="22262"/>
                </a:moveTo>
                <a:lnTo>
                  <a:pt x="16676" y="23411"/>
                </a:lnTo>
                <a:lnTo>
                  <a:pt x="16665" y="23445"/>
                </a:lnTo>
                <a:lnTo>
                  <a:pt x="16665" y="23490"/>
                </a:lnTo>
                <a:lnTo>
                  <a:pt x="16665" y="23524"/>
                </a:lnTo>
                <a:lnTo>
                  <a:pt x="16676" y="23558"/>
                </a:lnTo>
                <a:lnTo>
                  <a:pt x="16711" y="23615"/>
                </a:lnTo>
                <a:lnTo>
                  <a:pt x="16767" y="23661"/>
                </a:lnTo>
                <a:lnTo>
                  <a:pt x="16802" y="23672"/>
                </a:lnTo>
                <a:lnTo>
                  <a:pt x="16836" y="23672"/>
                </a:lnTo>
                <a:lnTo>
                  <a:pt x="16836" y="26004"/>
                </a:lnTo>
                <a:lnTo>
                  <a:pt x="16790" y="26015"/>
                </a:lnTo>
                <a:lnTo>
                  <a:pt x="16745" y="26027"/>
                </a:lnTo>
                <a:lnTo>
                  <a:pt x="16711" y="26050"/>
                </a:lnTo>
                <a:lnTo>
                  <a:pt x="16676" y="26084"/>
                </a:lnTo>
                <a:lnTo>
                  <a:pt x="16642" y="26118"/>
                </a:lnTo>
                <a:lnTo>
                  <a:pt x="16620" y="26152"/>
                </a:lnTo>
                <a:lnTo>
                  <a:pt x="16608" y="26197"/>
                </a:lnTo>
                <a:lnTo>
                  <a:pt x="16608" y="26243"/>
                </a:lnTo>
                <a:lnTo>
                  <a:pt x="16608" y="26288"/>
                </a:lnTo>
                <a:lnTo>
                  <a:pt x="16631" y="26334"/>
                </a:lnTo>
                <a:lnTo>
                  <a:pt x="14697" y="27449"/>
                </a:lnTo>
                <a:lnTo>
                  <a:pt x="14652" y="27403"/>
                </a:lnTo>
                <a:lnTo>
                  <a:pt x="14606" y="27369"/>
                </a:lnTo>
                <a:lnTo>
                  <a:pt x="14549" y="27346"/>
                </a:lnTo>
                <a:lnTo>
                  <a:pt x="14481" y="27335"/>
                </a:lnTo>
                <a:lnTo>
                  <a:pt x="14413" y="27346"/>
                </a:lnTo>
                <a:lnTo>
                  <a:pt x="14356" y="27369"/>
                </a:lnTo>
                <a:lnTo>
                  <a:pt x="14310" y="27403"/>
                </a:lnTo>
                <a:lnTo>
                  <a:pt x="14265" y="27449"/>
                </a:lnTo>
                <a:lnTo>
                  <a:pt x="12331" y="26334"/>
                </a:lnTo>
                <a:lnTo>
                  <a:pt x="12342" y="26288"/>
                </a:lnTo>
                <a:lnTo>
                  <a:pt x="12354" y="26243"/>
                </a:lnTo>
                <a:lnTo>
                  <a:pt x="12342" y="26197"/>
                </a:lnTo>
                <a:lnTo>
                  <a:pt x="12331" y="26163"/>
                </a:lnTo>
                <a:lnTo>
                  <a:pt x="12320" y="26118"/>
                </a:lnTo>
                <a:lnTo>
                  <a:pt x="12286" y="26084"/>
                </a:lnTo>
                <a:lnTo>
                  <a:pt x="12263" y="26050"/>
                </a:lnTo>
                <a:lnTo>
                  <a:pt x="12229" y="26027"/>
                </a:lnTo>
                <a:lnTo>
                  <a:pt x="12183" y="26015"/>
                </a:lnTo>
                <a:lnTo>
                  <a:pt x="12138" y="26004"/>
                </a:lnTo>
                <a:lnTo>
                  <a:pt x="12138" y="23752"/>
                </a:lnTo>
                <a:lnTo>
                  <a:pt x="12183" y="23740"/>
                </a:lnTo>
                <a:lnTo>
                  <a:pt x="12229" y="23718"/>
                </a:lnTo>
                <a:lnTo>
                  <a:pt x="12274" y="23695"/>
                </a:lnTo>
                <a:lnTo>
                  <a:pt x="12308" y="23661"/>
                </a:lnTo>
                <a:lnTo>
                  <a:pt x="12331" y="23627"/>
                </a:lnTo>
                <a:lnTo>
                  <a:pt x="12354" y="23581"/>
                </a:lnTo>
                <a:lnTo>
                  <a:pt x="12365" y="23536"/>
                </a:lnTo>
                <a:lnTo>
                  <a:pt x="12377" y="23490"/>
                </a:lnTo>
                <a:lnTo>
                  <a:pt x="12365" y="23433"/>
                </a:lnTo>
                <a:lnTo>
                  <a:pt x="12354" y="23388"/>
                </a:lnTo>
                <a:lnTo>
                  <a:pt x="14288" y="22262"/>
                </a:lnTo>
                <a:lnTo>
                  <a:pt x="14322" y="22307"/>
                </a:lnTo>
                <a:lnTo>
                  <a:pt x="14367" y="22341"/>
                </a:lnTo>
                <a:lnTo>
                  <a:pt x="14424" y="22364"/>
                </a:lnTo>
                <a:lnTo>
                  <a:pt x="14538" y="22364"/>
                </a:lnTo>
                <a:lnTo>
                  <a:pt x="14595" y="22341"/>
                </a:lnTo>
                <a:lnTo>
                  <a:pt x="14640" y="22307"/>
                </a:lnTo>
                <a:lnTo>
                  <a:pt x="14674" y="22262"/>
                </a:lnTo>
                <a:close/>
                <a:moveTo>
                  <a:pt x="24105" y="22227"/>
                </a:moveTo>
                <a:lnTo>
                  <a:pt x="26107" y="23388"/>
                </a:lnTo>
                <a:lnTo>
                  <a:pt x="26095" y="23433"/>
                </a:lnTo>
                <a:lnTo>
                  <a:pt x="26084" y="23490"/>
                </a:lnTo>
                <a:lnTo>
                  <a:pt x="26095" y="23536"/>
                </a:lnTo>
                <a:lnTo>
                  <a:pt x="26107" y="23581"/>
                </a:lnTo>
                <a:lnTo>
                  <a:pt x="26129" y="23627"/>
                </a:lnTo>
                <a:lnTo>
                  <a:pt x="26152" y="23661"/>
                </a:lnTo>
                <a:lnTo>
                  <a:pt x="26186" y="23684"/>
                </a:lnTo>
                <a:lnTo>
                  <a:pt x="26232" y="23718"/>
                </a:lnTo>
                <a:lnTo>
                  <a:pt x="26266" y="23729"/>
                </a:lnTo>
                <a:lnTo>
                  <a:pt x="26323" y="23740"/>
                </a:lnTo>
                <a:lnTo>
                  <a:pt x="26323" y="26050"/>
                </a:lnTo>
                <a:lnTo>
                  <a:pt x="26255" y="26072"/>
                </a:lnTo>
                <a:lnTo>
                  <a:pt x="26198" y="26118"/>
                </a:lnTo>
                <a:lnTo>
                  <a:pt x="26164" y="26175"/>
                </a:lnTo>
                <a:lnTo>
                  <a:pt x="26152" y="26209"/>
                </a:lnTo>
                <a:lnTo>
                  <a:pt x="26141" y="26243"/>
                </a:lnTo>
                <a:lnTo>
                  <a:pt x="26152" y="26311"/>
                </a:lnTo>
                <a:lnTo>
                  <a:pt x="24105" y="27494"/>
                </a:lnTo>
                <a:lnTo>
                  <a:pt x="24082" y="27460"/>
                </a:lnTo>
                <a:lnTo>
                  <a:pt x="24048" y="27437"/>
                </a:lnTo>
                <a:lnTo>
                  <a:pt x="24002" y="27426"/>
                </a:lnTo>
                <a:lnTo>
                  <a:pt x="23957" y="27415"/>
                </a:lnTo>
                <a:lnTo>
                  <a:pt x="23923" y="27426"/>
                </a:lnTo>
                <a:lnTo>
                  <a:pt x="23877" y="27437"/>
                </a:lnTo>
                <a:lnTo>
                  <a:pt x="23854" y="27460"/>
                </a:lnTo>
                <a:lnTo>
                  <a:pt x="23820" y="27483"/>
                </a:lnTo>
                <a:lnTo>
                  <a:pt x="21750" y="26288"/>
                </a:lnTo>
                <a:lnTo>
                  <a:pt x="21761" y="26243"/>
                </a:lnTo>
                <a:lnTo>
                  <a:pt x="21750" y="26186"/>
                </a:lnTo>
                <a:lnTo>
                  <a:pt x="21716" y="26141"/>
                </a:lnTo>
                <a:lnTo>
                  <a:pt x="21682" y="26095"/>
                </a:lnTo>
                <a:lnTo>
                  <a:pt x="21625" y="26072"/>
                </a:lnTo>
                <a:lnTo>
                  <a:pt x="21625" y="23752"/>
                </a:lnTo>
                <a:lnTo>
                  <a:pt x="21670" y="23740"/>
                </a:lnTo>
                <a:lnTo>
                  <a:pt x="21716" y="23729"/>
                </a:lnTo>
                <a:lnTo>
                  <a:pt x="21750" y="23695"/>
                </a:lnTo>
                <a:lnTo>
                  <a:pt x="21795" y="23672"/>
                </a:lnTo>
                <a:lnTo>
                  <a:pt x="21818" y="23627"/>
                </a:lnTo>
                <a:lnTo>
                  <a:pt x="21841" y="23581"/>
                </a:lnTo>
                <a:lnTo>
                  <a:pt x="21852" y="23536"/>
                </a:lnTo>
                <a:lnTo>
                  <a:pt x="21864" y="23490"/>
                </a:lnTo>
                <a:lnTo>
                  <a:pt x="21852" y="23433"/>
                </a:lnTo>
                <a:lnTo>
                  <a:pt x="21841" y="23388"/>
                </a:lnTo>
                <a:lnTo>
                  <a:pt x="23820" y="22239"/>
                </a:lnTo>
                <a:lnTo>
                  <a:pt x="23843" y="22262"/>
                </a:lnTo>
                <a:lnTo>
                  <a:pt x="23877" y="22296"/>
                </a:lnTo>
                <a:lnTo>
                  <a:pt x="23923" y="22307"/>
                </a:lnTo>
                <a:lnTo>
                  <a:pt x="24002" y="22307"/>
                </a:lnTo>
                <a:lnTo>
                  <a:pt x="24048" y="22284"/>
                </a:lnTo>
                <a:lnTo>
                  <a:pt x="24082" y="22262"/>
                </a:lnTo>
                <a:lnTo>
                  <a:pt x="24105" y="22227"/>
                </a:lnTo>
                <a:close/>
                <a:moveTo>
                  <a:pt x="2810" y="26357"/>
                </a:moveTo>
                <a:lnTo>
                  <a:pt x="4766" y="27483"/>
                </a:lnTo>
                <a:lnTo>
                  <a:pt x="4755" y="27540"/>
                </a:lnTo>
                <a:lnTo>
                  <a:pt x="4744" y="27597"/>
                </a:lnTo>
                <a:lnTo>
                  <a:pt x="4744" y="27642"/>
                </a:lnTo>
                <a:lnTo>
                  <a:pt x="4766" y="27688"/>
                </a:lnTo>
                <a:lnTo>
                  <a:pt x="4789" y="27733"/>
                </a:lnTo>
                <a:lnTo>
                  <a:pt x="4812" y="27767"/>
                </a:lnTo>
                <a:lnTo>
                  <a:pt x="4846" y="27801"/>
                </a:lnTo>
                <a:lnTo>
                  <a:pt x="4892" y="27824"/>
                </a:lnTo>
                <a:lnTo>
                  <a:pt x="4937" y="27836"/>
                </a:lnTo>
                <a:lnTo>
                  <a:pt x="4983" y="27847"/>
                </a:lnTo>
                <a:lnTo>
                  <a:pt x="4983" y="30168"/>
                </a:lnTo>
                <a:lnTo>
                  <a:pt x="4948" y="30168"/>
                </a:lnTo>
                <a:lnTo>
                  <a:pt x="4914" y="30179"/>
                </a:lnTo>
                <a:lnTo>
                  <a:pt x="4857" y="30224"/>
                </a:lnTo>
                <a:lnTo>
                  <a:pt x="4823" y="30281"/>
                </a:lnTo>
                <a:lnTo>
                  <a:pt x="4812" y="30315"/>
                </a:lnTo>
                <a:lnTo>
                  <a:pt x="4812" y="30350"/>
                </a:lnTo>
                <a:lnTo>
                  <a:pt x="4823" y="30418"/>
                </a:lnTo>
                <a:lnTo>
                  <a:pt x="2855" y="31555"/>
                </a:lnTo>
                <a:lnTo>
                  <a:pt x="2810" y="31498"/>
                </a:lnTo>
                <a:lnTo>
                  <a:pt x="2764" y="31464"/>
                </a:lnTo>
                <a:lnTo>
                  <a:pt x="2696" y="31442"/>
                </a:lnTo>
                <a:lnTo>
                  <a:pt x="2628" y="31430"/>
                </a:lnTo>
                <a:lnTo>
                  <a:pt x="2560" y="31442"/>
                </a:lnTo>
                <a:lnTo>
                  <a:pt x="2503" y="31464"/>
                </a:lnTo>
                <a:lnTo>
                  <a:pt x="2446" y="31498"/>
                </a:lnTo>
                <a:lnTo>
                  <a:pt x="2400" y="31544"/>
                </a:lnTo>
                <a:lnTo>
                  <a:pt x="489" y="30441"/>
                </a:lnTo>
                <a:lnTo>
                  <a:pt x="501" y="30395"/>
                </a:lnTo>
                <a:lnTo>
                  <a:pt x="501" y="30350"/>
                </a:lnTo>
                <a:lnTo>
                  <a:pt x="501" y="30304"/>
                </a:lnTo>
                <a:lnTo>
                  <a:pt x="489" y="30259"/>
                </a:lnTo>
                <a:lnTo>
                  <a:pt x="466" y="30224"/>
                </a:lnTo>
                <a:lnTo>
                  <a:pt x="444" y="30190"/>
                </a:lnTo>
                <a:lnTo>
                  <a:pt x="410" y="30156"/>
                </a:lnTo>
                <a:lnTo>
                  <a:pt x="375" y="30133"/>
                </a:lnTo>
                <a:lnTo>
                  <a:pt x="330" y="30122"/>
                </a:lnTo>
                <a:lnTo>
                  <a:pt x="284" y="30111"/>
                </a:lnTo>
                <a:lnTo>
                  <a:pt x="284" y="27847"/>
                </a:lnTo>
                <a:lnTo>
                  <a:pt x="330" y="27836"/>
                </a:lnTo>
                <a:lnTo>
                  <a:pt x="375" y="27813"/>
                </a:lnTo>
                <a:lnTo>
                  <a:pt x="410" y="27790"/>
                </a:lnTo>
                <a:lnTo>
                  <a:pt x="444" y="27767"/>
                </a:lnTo>
                <a:lnTo>
                  <a:pt x="478" y="27722"/>
                </a:lnTo>
                <a:lnTo>
                  <a:pt x="489" y="27688"/>
                </a:lnTo>
                <a:lnTo>
                  <a:pt x="512" y="27642"/>
                </a:lnTo>
                <a:lnTo>
                  <a:pt x="512" y="27597"/>
                </a:lnTo>
                <a:lnTo>
                  <a:pt x="501" y="27540"/>
                </a:lnTo>
                <a:lnTo>
                  <a:pt x="489" y="27494"/>
                </a:lnTo>
                <a:lnTo>
                  <a:pt x="2446" y="26368"/>
                </a:lnTo>
                <a:lnTo>
                  <a:pt x="2480" y="26402"/>
                </a:lnTo>
                <a:lnTo>
                  <a:pt x="2525" y="26436"/>
                </a:lnTo>
                <a:lnTo>
                  <a:pt x="2571" y="26459"/>
                </a:lnTo>
                <a:lnTo>
                  <a:pt x="2685" y="26459"/>
                </a:lnTo>
                <a:lnTo>
                  <a:pt x="2730" y="26436"/>
                </a:lnTo>
                <a:lnTo>
                  <a:pt x="2776" y="26402"/>
                </a:lnTo>
                <a:lnTo>
                  <a:pt x="2810" y="26357"/>
                </a:lnTo>
                <a:close/>
                <a:moveTo>
                  <a:pt x="40758" y="26368"/>
                </a:moveTo>
                <a:lnTo>
                  <a:pt x="42760" y="27528"/>
                </a:lnTo>
                <a:lnTo>
                  <a:pt x="42749" y="27597"/>
                </a:lnTo>
                <a:lnTo>
                  <a:pt x="42760" y="27665"/>
                </a:lnTo>
                <a:lnTo>
                  <a:pt x="42794" y="27710"/>
                </a:lnTo>
                <a:lnTo>
                  <a:pt x="42851" y="27756"/>
                </a:lnTo>
                <a:lnTo>
                  <a:pt x="42908" y="27767"/>
                </a:lnTo>
                <a:lnTo>
                  <a:pt x="42908" y="30156"/>
                </a:lnTo>
                <a:lnTo>
                  <a:pt x="42874" y="30156"/>
                </a:lnTo>
                <a:lnTo>
                  <a:pt x="42840" y="30168"/>
                </a:lnTo>
                <a:lnTo>
                  <a:pt x="42783" y="30213"/>
                </a:lnTo>
                <a:lnTo>
                  <a:pt x="42737" y="30281"/>
                </a:lnTo>
                <a:lnTo>
                  <a:pt x="42726" y="30315"/>
                </a:lnTo>
                <a:lnTo>
                  <a:pt x="42726" y="30350"/>
                </a:lnTo>
                <a:lnTo>
                  <a:pt x="42726" y="30384"/>
                </a:lnTo>
                <a:lnTo>
                  <a:pt x="42737" y="30418"/>
                </a:lnTo>
                <a:lnTo>
                  <a:pt x="40758" y="31567"/>
                </a:lnTo>
                <a:lnTo>
                  <a:pt x="40724" y="31521"/>
                </a:lnTo>
                <a:lnTo>
                  <a:pt x="40679" y="31487"/>
                </a:lnTo>
                <a:lnTo>
                  <a:pt x="40622" y="31464"/>
                </a:lnTo>
                <a:lnTo>
                  <a:pt x="40565" y="31453"/>
                </a:lnTo>
                <a:lnTo>
                  <a:pt x="40497" y="31464"/>
                </a:lnTo>
                <a:lnTo>
                  <a:pt x="40440" y="31487"/>
                </a:lnTo>
                <a:lnTo>
                  <a:pt x="40394" y="31521"/>
                </a:lnTo>
                <a:lnTo>
                  <a:pt x="40360" y="31567"/>
                </a:lnTo>
                <a:lnTo>
                  <a:pt x="38392" y="30429"/>
                </a:lnTo>
                <a:lnTo>
                  <a:pt x="38403" y="30384"/>
                </a:lnTo>
                <a:lnTo>
                  <a:pt x="38403" y="30350"/>
                </a:lnTo>
                <a:lnTo>
                  <a:pt x="38403" y="30315"/>
                </a:lnTo>
                <a:lnTo>
                  <a:pt x="38392" y="30270"/>
                </a:lnTo>
                <a:lnTo>
                  <a:pt x="38369" y="30236"/>
                </a:lnTo>
                <a:lnTo>
                  <a:pt x="38347" y="30213"/>
                </a:lnTo>
                <a:lnTo>
                  <a:pt x="38290" y="30168"/>
                </a:lnTo>
                <a:lnTo>
                  <a:pt x="38256" y="30145"/>
                </a:lnTo>
                <a:lnTo>
                  <a:pt x="38210" y="30145"/>
                </a:lnTo>
                <a:lnTo>
                  <a:pt x="38210" y="27836"/>
                </a:lnTo>
                <a:lnTo>
                  <a:pt x="38256" y="27836"/>
                </a:lnTo>
                <a:lnTo>
                  <a:pt x="38301" y="27813"/>
                </a:lnTo>
                <a:lnTo>
                  <a:pt x="38335" y="27790"/>
                </a:lnTo>
                <a:lnTo>
                  <a:pt x="38369" y="27756"/>
                </a:lnTo>
                <a:lnTo>
                  <a:pt x="38403" y="27722"/>
                </a:lnTo>
                <a:lnTo>
                  <a:pt x="38415" y="27688"/>
                </a:lnTo>
                <a:lnTo>
                  <a:pt x="38438" y="27642"/>
                </a:lnTo>
                <a:lnTo>
                  <a:pt x="38438" y="27597"/>
                </a:lnTo>
                <a:lnTo>
                  <a:pt x="38426" y="27540"/>
                </a:lnTo>
                <a:lnTo>
                  <a:pt x="38415" y="27494"/>
                </a:lnTo>
                <a:lnTo>
                  <a:pt x="40360" y="26380"/>
                </a:lnTo>
                <a:lnTo>
                  <a:pt x="40394" y="26414"/>
                </a:lnTo>
                <a:lnTo>
                  <a:pt x="40440" y="26448"/>
                </a:lnTo>
                <a:lnTo>
                  <a:pt x="40497" y="26471"/>
                </a:lnTo>
                <a:lnTo>
                  <a:pt x="40565" y="26482"/>
                </a:lnTo>
                <a:lnTo>
                  <a:pt x="40622" y="26471"/>
                </a:lnTo>
                <a:lnTo>
                  <a:pt x="40679" y="26448"/>
                </a:lnTo>
                <a:lnTo>
                  <a:pt x="40724" y="26414"/>
                </a:lnTo>
                <a:lnTo>
                  <a:pt x="40758" y="26368"/>
                </a:lnTo>
                <a:close/>
                <a:moveTo>
                  <a:pt x="45468" y="26357"/>
                </a:moveTo>
                <a:lnTo>
                  <a:pt x="47470" y="27506"/>
                </a:lnTo>
                <a:lnTo>
                  <a:pt x="47458" y="27551"/>
                </a:lnTo>
                <a:lnTo>
                  <a:pt x="47447" y="27597"/>
                </a:lnTo>
                <a:lnTo>
                  <a:pt x="47458" y="27631"/>
                </a:lnTo>
                <a:lnTo>
                  <a:pt x="47470" y="27676"/>
                </a:lnTo>
                <a:lnTo>
                  <a:pt x="47481" y="27710"/>
                </a:lnTo>
                <a:lnTo>
                  <a:pt x="47504" y="27745"/>
                </a:lnTo>
                <a:lnTo>
                  <a:pt x="47538" y="27767"/>
                </a:lnTo>
                <a:lnTo>
                  <a:pt x="47572" y="27790"/>
                </a:lnTo>
                <a:lnTo>
                  <a:pt x="47606" y="27801"/>
                </a:lnTo>
                <a:lnTo>
                  <a:pt x="47652" y="27813"/>
                </a:lnTo>
                <a:lnTo>
                  <a:pt x="47652" y="30145"/>
                </a:lnTo>
                <a:lnTo>
                  <a:pt x="47606" y="30145"/>
                </a:lnTo>
                <a:lnTo>
                  <a:pt x="47572" y="30156"/>
                </a:lnTo>
                <a:lnTo>
                  <a:pt x="47538" y="30179"/>
                </a:lnTo>
                <a:lnTo>
                  <a:pt x="47515" y="30202"/>
                </a:lnTo>
                <a:lnTo>
                  <a:pt x="47492" y="30236"/>
                </a:lnTo>
                <a:lnTo>
                  <a:pt x="47470" y="30270"/>
                </a:lnTo>
                <a:lnTo>
                  <a:pt x="47458" y="30315"/>
                </a:lnTo>
                <a:lnTo>
                  <a:pt x="47458" y="30350"/>
                </a:lnTo>
                <a:lnTo>
                  <a:pt x="47458" y="30395"/>
                </a:lnTo>
                <a:lnTo>
                  <a:pt x="47470" y="30429"/>
                </a:lnTo>
                <a:lnTo>
                  <a:pt x="45490" y="31567"/>
                </a:lnTo>
                <a:lnTo>
                  <a:pt x="45456" y="31533"/>
                </a:lnTo>
                <a:lnTo>
                  <a:pt x="45411" y="31498"/>
                </a:lnTo>
                <a:lnTo>
                  <a:pt x="45354" y="31476"/>
                </a:lnTo>
                <a:lnTo>
                  <a:pt x="45297" y="31464"/>
                </a:lnTo>
                <a:lnTo>
                  <a:pt x="45240" y="31476"/>
                </a:lnTo>
                <a:lnTo>
                  <a:pt x="45195" y="31498"/>
                </a:lnTo>
                <a:lnTo>
                  <a:pt x="45149" y="31533"/>
                </a:lnTo>
                <a:lnTo>
                  <a:pt x="45115" y="31567"/>
                </a:lnTo>
                <a:lnTo>
                  <a:pt x="43124" y="30418"/>
                </a:lnTo>
                <a:lnTo>
                  <a:pt x="43136" y="30350"/>
                </a:lnTo>
                <a:lnTo>
                  <a:pt x="43124" y="30315"/>
                </a:lnTo>
                <a:lnTo>
                  <a:pt x="43124" y="30281"/>
                </a:lnTo>
                <a:lnTo>
                  <a:pt x="43079" y="30213"/>
                </a:lnTo>
                <a:lnTo>
                  <a:pt x="43022" y="30179"/>
                </a:lnTo>
                <a:lnTo>
                  <a:pt x="42954" y="30156"/>
                </a:lnTo>
                <a:lnTo>
                  <a:pt x="42954" y="27767"/>
                </a:lnTo>
                <a:lnTo>
                  <a:pt x="43022" y="27745"/>
                </a:lnTo>
                <a:lnTo>
                  <a:pt x="43067" y="27710"/>
                </a:lnTo>
                <a:lnTo>
                  <a:pt x="43101" y="27654"/>
                </a:lnTo>
                <a:lnTo>
                  <a:pt x="43113" y="27597"/>
                </a:lnTo>
                <a:lnTo>
                  <a:pt x="43101" y="27528"/>
                </a:lnTo>
                <a:lnTo>
                  <a:pt x="45126" y="26357"/>
                </a:lnTo>
                <a:lnTo>
                  <a:pt x="45160" y="26391"/>
                </a:lnTo>
                <a:lnTo>
                  <a:pt x="45206" y="26425"/>
                </a:lnTo>
                <a:lnTo>
                  <a:pt x="45251" y="26436"/>
                </a:lnTo>
                <a:lnTo>
                  <a:pt x="45297" y="26448"/>
                </a:lnTo>
                <a:lnTo>
                  <a:pt x="45354" y="26436"/>
                </a:lnTo>
                <a:lnTo>
                  <a:pt x="45399" y="26425"/>
                </a:lnTo>
                <a:lnTo>
                  <a:pt x="45433" y="26391"/>
                </a:lnTo>
                <a:lnTo>
                  <a:pt x="45468" y="26357"/>
                </a:lnTo>
                <a:close/>
                <a:moveTo>
                  <a:pt x="26505" y="26345"/>
                </a:moveTo>
                <a:lnTo>
                  <a:pt x="28507" y="27506"/>
                </a:lnTo>
                <a:lnTo>
                  <a:pt x="28495" y="27551"/>
                </a:lnTo>
                <a:lnTo>
                  <a:pt x="28495" y="27597"/>
                </a:lnTo>
                <a:lnTo>
                  <a:pt x="28495" y="27631"/>
                </a:lnTo>
                <a:lnTo>
                  <a:pt x="28507" y="27676"/>
                </a:lnTo>
                <a:lnTo>
                  <a:pt x="28518" y="27710"/>
                </a:lnTo>
                <a:lnTo>
                  <a:pt x="28552" y="27745"/>
                </a:lnTo>
                <a:lnTo>
                  <a:pt x="28575" y="27767"/>
                </a:lnTo>
                <a:lnTo>
                  <a:pt x="28609" y="27790"/>
                </a:lnTo>
                <a:lnTo>
                  <a:pt x="28643" y="27801"/>
                </a:lnTo>
                <a:lnTo>
                  <a:pt x="28689" y="27813"/>
                </a:lnTo>
                <a:lnTo>
                  <a:pt x="28689" y="30145"/>
                </a:lnTo>
                <a:lnTo>
                  <a:pt x="28655" y="30156"/>
                </a:lnTo>
                <a:lnTo>
                  <a:pt x="28609" y="30168"/>
                </a:lnTo>
                <a:lnTo>
                  <a:pt x="28552" y="30213"/>
                </a:lnTo>
                <a:lnTo>
                  <a:pt x="28530" y="30236"/>
                </a:lnTo>
                <a:lnTo>
                  <a:pt x="28518" y="30270"/>
                </a:lnTo>
                <a:lnTo>
                  <a:pt x="28507" y="30315"/>
                </a:lnTo>
                <a:lnTo>
                  <a:pt x="28495" y="30350"/>
                </a:lnTo>
                <a:lnTo>
                  <a:pt x="28507" y="30384"/>
                </a:lnTo>
                <a:lnTo>
                  <a:pt x="28518" y="30429"/>
                </a:lnTo>
                <a:lnTo>
                  <a:pt x="26505" y="31578"/>
                </a:lnTo>
                <a:lnTo>
                  <a:pt x="26471" y="31544"/>
                </a:lnTo>
                <a:lnTo>
                  <a:pt x="26437" y="31521"/>
                </a:lnTo>
                <a:lnTo>
                  <a:pt x="26391" y="31498"/>
                </a:lnTo>
                <a:lnTo>
                  <a:pt x="26289" y="31498"/>
                </a:lnTo>
                <a:lnTo>
                  <a:pt x="26243" y="31521"/>
                </a:lnTo>
                <a:lnTo>
                  <a:pt x="26209" y="31544"/>
                </a:lnTo>
                <a:lnTo>
                  <a:pt x="26175" y="31578"/>
                </a:lnTo>
                <a:lnTo>
                  <a:pt x="24173" y="30429"/>
                </a:lnTo>
                <a:lnTo>
                  <a:pt x="24173" y="30384"/>
                </a:lnTo>
                <a:lnTo>
                  <a:pt x="24184" y="30350"/>
                </a:lnTo>
                <a:lnTo>
                  <a:pt x="24173" y="30315"/>
                </a:lnTo>
                <a:lnTo>
                  <a:pt x="24161" y="30270"/>
                </a:lnTo>
                <a:lnTo>
                  <a:pt x="24150" y="30236"/>
                </a:lnTo>
                <a:lnTo>
                  <a:pt x="24127" y="30202"/>
                </a:lnTo>
                <a:lnTo>
                  <a:pt x="24070" y="30156"/>
                </a:lnTo>
                <a:lnTo>
                  <a:pt x="24036" y="30145"/>
                </a:lnTo>
                <a:lnTo>
                  <a:pt x="23991" y="30133"/>
                </a:lnTo>
                <a:lnTo>
                  <a:pt x="23991" y="27767"/>
                </a:lnTo>
                <a:lnTo>
                  <a:pt x="24048" y="27745"/>
                </a:lnTo>
                <a:lnTo>
                  <a:pt x="24093" y="27710"/>
                </a:lnTo>
                <a:lnTo>
                  <a:pt x="24127" y="27654"/>
                </a:lnTo>
                <a:lnTo>
                  <a:pt x="24139" y="27597"/>
                </a:lnTo>
                <a:lnTo>
                  <a:pt x="24127" y="27540"/>
                </a:lnTo>
                <a:lnTo>
                  <a:pt x="26175" y="26357"/>
                </a:lnTo>
                <a:lnTo>
                  <a:pt x="26209" y="26391"/>
                </a:lnTo>
                <a:lnTo>
                  <a:pt x="26243" y="26414"/>
                </a:lnTo>
                <a:lnTo>
                  <a:pt x="26289" y="26436"/>
                </a:lnTo>
                <a:lnTo>
                  <a:pt x="26391" y="26436"/>
                </a:lnTo>
                <a:lnTo>
                  <a:pt x="26437" y="26414"/>
                </a:lnTo>
                <a:lnTo>
                  <a:pt x="26471" y="26391"/>
                </a:lnTo>
                <a:lnTo>
                  <a:pt x="26505" y="26345"/>
                </a:lnTo>
                <a:close/>
                <a:moveTo>
                  <a:pt x="36015" y="26368"/>
                </a:moveTo>
                <a:lnTo>
                  <a:pt x="37960" y="27494"/>
                </a:lnTo>
                <a:lnTo>
                  <a:pt x="37948" y="27540"/>
                </a:lnTo>
                <a:lnTo>
                  <a:pt x="37937" y="27597"/>
                </a:lnTo>
                <a:lnTo>
                  <a:pt x="37948" y="27642"/>
                </a:lnTo>
                <a:lnTo>
                  <a:pt x="37960" y="27688"/>
                </a:lnTo>
                <a:lnTo>
                  <a:pt x="37983" y="27722"/>
                </a:lnTo>
                <a:lnTo>
                  <a:pt x="38005" y="27767"/>
                </a:lnTo>
                <a:lnTo>
                  <a:pt x="38039" y="27790"/>
                </a:lnTo>
                <a:lnTo>
                  <a:pt x="38085" y="27813"/>
                </a:lnTo>
                <a:lnTo>
                  <a:pt x="38119" y="27836"/>
                </a:lnTo>
                <a:lnTo>
                  <a:pt x="38165" y="27836"/>
                </a:lnTo>
                <a:lnTo>
                  <a:pt x="38165" y="30133"/>
                </a:lnTo>
                <a:lnTo>
                  <a:pt x="38130" y="30145"/>
                </a:lnTo>
                <a:lnTo>
                  <a:pt x="38096" y="30156"/>
                </a:lnTo>
                <a:lnTo>
                  <a:pt x="38062" y="30179"/>
                </a:lnTo>
                <a:lnTo>
                  <a:pt x="38028" y="30202"/>
                </a:lnTo>
                <a:lnTo>
                  <a:pt x="38005" y="30236"/>
                </a:lnTo>
                <a:lnTo>
                  <a:pt x="37994" y="30270"/>
                </a:lnTo>
                <a:lnTo>
                  <a:pt x="37983" y="30315"/>
                </a:lnTo>
                <a:lnTo>
                  <a:pt x="37971" y="30350"/>
                </a:lnTo>
                <a:lnTo>
                  <a:pt x="37983" y="30395"/>
                </a:lnTo>
                <a:lnTo>
                  <a:pt x="37994" y="30429"/>
                </a:lnTo>
                <a:lnTo>
                  <a:pt x="35992" y="31578"/>
                </a:lnTo>
                <a:lnTo>
                  <a:pt x="35958" y="31544"/>
                </a:lnTo>
                <a:lnTo>
                  <a:pt x="35924" y="31510"/>
                </a:lnTo>
                <a:lnTo>
                  <a:pt x="35867" y="31498"/>
                </a:lnTo>
                <a:lnTo>
                  <a:pt x="35821" y="31487"/>
                </a:lnTo>
                <a:lnTo>
                  <a:pt x="35764" y="31498"/>
                </a:lnTo>
                <a:lnTo>
                  <a:pt x="35719" y="31510"/>
                </a:lnTo>
                <a:lnTo>
                  <a:pt x="35685" y="31544"/>
                </a:lnTo>
                <a:lnTo>
                  <a:pt x="35651" y="31578"/>
                </a:lnTo>
                <a:lnTo>
                  <a:pt x="33694" y="30452"/>
                </a:lnTo>
                <a:lnTo>
                  <a:pt x="33705" y="30406"/>
                </a:lnTo>
                <a:lnTo>
                  <a:pt x="33705" y="30350"/>
                </a:lnTo>
                <a:lnTo>
                  <a:pt x="33705" y="30304"/>
                </a:lnTo>
                <a:lnTo>
                  <a:pt x="33694" y="30259"/>
                </a:lnTo>
                <a:lnTo>
                  <a:pt x="33671" y="30213"/>
                </a:lnTo>
                <a:lnTo>
                  <a:pt x="33637" y="30179"/>
                </a:lnTo>
                <a:lnTo>
                  <a:pt x="33603" y="30145"/>
                </a:lnTo>
                <a:lnTo>
                  <a:pt x="33569" y="30122"/>
                </a:lnTo>
                <a:lnTo>
                  <a:pt x="33523" y="30099"/>
                </a:lnTo>
                <a:lnTo>
                  <a:pt x="33478" y="30099"/>
                </a:lnTo>
                <a:lnTo>
                  <a:pt x="33478" y="27779"/>
                </a:lnTo>
                <a:lnTo>
                  <a:pt x="33535" y="27756"/>
                </a:lnTo>
                <a:lnTo>
                  <a:pt x="33592" y="27722"/>
                </a:lnTo>
                <a:lnTo>
                  <a:pt x="33626" y="27665"/>
                </a:lnTo>
                <a:lnTo>
                  <a:pt x="33637" y="27597"/>
                </a:lnTo>
                <a:lnTo>
                  <a:pt x="33637" y="27563"/>
                </a:lnTo>
                <a:lnTo>
                  <a:pt x="33626" y="27528"/>
                </a:lnTo>
                <a:lnTo>
                  <a:pt x="35628" y="26368"/>
                </a:lnTo>
                <a:lnTo>
                  <a:pt x="35662" y="26414"/>
                </a:lnTo>
                <a:lnTo>
                  <a:pt x="35707" y="26448"/>
                </a:lnTo>
                <a:lnTo>
                  <a:pt x="35764" y="26471"/>
                </a:lnTo>
                <a:lnTo>
                  <a:pt x="35878" y="26471"/>
                </a:lnTo>
                <a:lnTo>
                  <a:pt x="35935" y="26448"/>
                </a:lnTo>
                <a:lnTo>
                  <a:pt x="35980" y="26414"/>
                </a:lnTo>
                <a:lnTo>
                  <a:pt x="36015" y="26368"/>
                </a:lnTo>
                <a:close/>
                <a:moveTo>
                  <a:pt x="12320" y="26368"/>
                </a:moveTo>
                <a:lnTo>
                  <a:pt x="14242" y="27483"/>
                </a:lnTo>
                <a:lnTo>
                  <a:pt x="14231" y="27540"/>
                </a:lnTo>
                <a:lnTo>
                  <a:pt x="14219" y="27597"/>
                </a:lnTo>
                <a:lnTo>
                  <a:pt x="14231" y="27642"/>
                </a:lnTo>
                <a:lnTo>
                  <a:pt x="14242" y="27688"/>
                </a:lnTo>
                <a:lnTo>
                  <a:pt x="14265" y="27733"/>
                </a:lnTo>
                <a:lnTo>
                  <a:pt x="14288" y="27767"/>
                </a:lnTo>
                <a:lnTo>
                  <a:pt x="14333" y="27801"/>
                </a:lnTo>
                <a:lnTo>
                  <a:pt x="14367" y="27824"/>
                </a:lnTo>
                <a:lnTo>
                  <a:pt x="14413" y="27847"/>
                </a:lnTo>
                <a:lnTo>
                  <a:pt x="14470" y="27847"/>
                </a:lnTo>
                <a:lnTo>
                  <a:pt x="14470" y="30111"/>
                </a:lnTo>
                <a:lnTo>
                  <a:pt x="14413" y="30111"/>
                </a:lnTo>
                <a:lnTo>
                  <a:pt x="14379" y="30133"/>
                </a:lnTo>
                <a:lnTo>
                  <a:pt x="14333" y="30156"/>
                </a:lnTo>
                <a:lnTo>
                  <a:pt x="14299" y="30179"/>
                </a:lnTo>
                <a:lnTo>
                  <a:pt x="14276" y="30224"/>
                </a:lnTo>
                <a:lnTo>
                  <a:pt x="14253" y="30259"/>
                </a:lnTo>
                <a:lnTo>
                  <a:pt x="14242" y="30304"/>
                </a:lnTo>
                <a:lnTo>
                  <a:pt x="14231" y="30350"/>
                </a:lnTo>
                <a:lnTo>
                  <a:pt x="14242" y="30395"/>
                </a:lnTo>
                <a:lnTo>
                  <a:pt x="14253" y="30441"/>
                </a:lnTo>
                <a:lnTo>
                  <a:pt x="12274" y="31589"/>
                </a:lnTo>
                <a:lnTo>
                  <a:pt x="12240" y="31555"/>
                </a:lnTo>
                <a:lnTo>
                  <a:pt x="12206" y="31533"/>
                </a:lnTo>
                <a:lnTo>
                  <a:pt x="12160" y="31510"/>
                </a:lnTo>
                <a:lnTo>
                  <a:pt x="12058" y="31510"/>
                </a:lnTo>
                <a:lnTo>
                  <a:pt x="12024" y="31521"/>
                </a:lnTo>
                <a:lnTo>
                  <a:pt x="11978" y="31555"/>
                </a:lnTo>
                <a:lnTo>
                  <a:pt x="11956" y="31589"/>
                </a:lnTo>
                <a:lnTo>
                  <a:pt x="9942" y="30429"/>
                </a:lnTo>
                <a:lnTo>
                  <a:pt x="9954" y="30384"/>
                </a:lnTo>
                <a:lnTo>
                  <a:pt x="9954" y="30350"/>
                </a:lnTo>
                <a:lnTo>
                  <a:pt x="9954" y="30315"/>
                </a:lnTo>
                <a:lnTo>
                  <a:pt x="9942" y="30270"/>
                </a:lnTo>
                <a:lnTo>
                  <a:pt x="9931" y="30236"/>
                </a:lnTo>
                <a:lnTo>
                  <a:pt x="9908" y="30202"/>
                </a:lnTo>
                <a:lnTo>
                  <a:pt x="9840" y="30156"/>
                </a:lnTo>
                <a:lnTo>
                  <a:pt x="9806" y="30145"/>
                </a:lnTo>
                <a:lnTo>
                  <a:pt x="9772" y="30133"/>
                </a:lnTo>
                <a:lnTo>
                  <a:pt x="9772" y="27813"/>
                </a:lnTo>
                <a:lnTo>
                  <a:pt x="9806" y="27813"/>
                </a:lnTo>
                <a:lnTo>
                  <a:pt x="9851" y="27790"/>
                </a:lnTo>
                <a:lnTo>
                  <a:pt x="9885" y="27767"/>
                </a:lnTo>
                <a:lnTo>
                  <a:pt x="9908" y="27745"/>
                </a:lnTo>
                <a:lnTo>
                  <a:pt x="9931" y="27710"/>
                </a:lnTo>
                <a:lnTo>
                  <a:pt x="9954" y="27676"/>
                </a:lnTo>
                <a:lnTo>
                  <a:pt x="9965" y="27631"/>
                </a:lnTo>
                <a:lnTo>
                  <a:pt x="9965" y="27597"/>
                </a:lnTo>
                <a:lnTo>
                  <a:pt x="9965" y="27551"/>
                </a:lnTo>
                <a:lnTo>
                  <a:pt x="9954" y="27506"/>
                </a:lnTo>
                <a:lnTo>
                  <a:pt x="11910" y="26380"/>
                </a:lnTo>
                <a:lnTo>
                  <a:pt x="11944" y="26425"/>
                </a:lnTo>
                <a:lnTo>
                  <a:pt x="11990" y="26459"/>
                </a:lnTo>
                <a:lnTo>
                  <a:pt x="12047" y="26482"/>
                </a:lnTo>
                <a:lnTo>
                  <a:pt x="12104" y="26493"/>
                </a:lnTo>
                <a:lnTo>
                  <a:pt x="12172" y="26482"/>
                </a:lnTo>
                <a:lnTo>
                  <a:pt x="12229" y="26459"/>
                </a:lnTo>
                <a:lnTo>
                  <a:pt x="12274" y="26425"/>
                </a:lnTo>
                <a:lnTo>
                  <a:pt x="12320" y="26368"/>
                </a:lnTo>
                <a:close/>
                <a:moveTo>
                  <a:pt x="7553" y="26357"/>
                </a:moveTo>
                <a:lnTo>
                  <a:pt x="9533" y="27506"/>
                </a:lnTo>
                <a:lnTo>
                  <a:pt x="9521" y="27551"/>
                </a:lnTo>
                <a:lnTo>
                  <a:pt x="9510" y="27597"/>
                </a:lnTo>
                <a:lnTo>
                  <a:pt x="9510" y="27642"/>
                </a:lnTo>
                <a:lnTo>
                  <a:pt x="9533" y="27676"/>
                </a:lnTo>
                <a:lnTo>
                  <a:pt x="9544" y="27722"/>
                </a:lnTo>
                <a:lnTo>
                  <a:pt x="9578" y="27745"/>
                </a:lnTo>
                <a:lnTo>
                  <a:pt x="9601" y="27779"/>
                </a:lnTo>
                <a:lnTo>
                  <a:pt x="9635" y="27801"/>
                </a:lnTo>
                <a:lnTo>
                  <a:pt x="9681" y="27813"/>
                </a:lnTo>
                <a:lnTo>
                  <a:pt x="9726" y="27824"/>
                </a:lnTo>
                <a:lnTo>
                  <a:pt x="9726" y="30133"/>
                </a:lnTo>
                <a:lnTo>
                  <a:pt x="9681" y="30145"/>
                </a:lnTo>
                <a:lnTo>
                  <a:pt x="9646" y="30156"/>
                </a:lnTo>
                <a:lnTo>
                  <a:pt x="9612" y="30179"/>
                </a:lnTo>
                <a:lnTo>
                  <a:pt x="9578" y="30202"/>
                </a:lnTo>
                <a:lnTo>
                  <a:pt x="9555" y="30236"/>
                </a:lnTo>
                <a:lnTo>
                  <a:pt x="9533" y="30270"/>
                </a:lnTo>
                <a:lnTo>
                  <a:pt x="9521" y="30304"/>
                </a:lnTo>
                <a:lnTo>
                  <a:pt x="9521" y="30350"/>
                </a:lnTo>
                <a:lnTo>
                  <a:pt x="9521" y="30395"/>
                </a:lnTo>
                <a:lnTo>
                  <a:pt x="9533" y="30429"/>
                </a:lnTo>
                <a:lnTo>
                  <a:pt x="7508" y="31601"/>
                </a:lnTo>
                <a:lnTo>
                  <a:pt x="7485" y="31567"/>
                </a:lnTo>
                <a:lnTo>
                  <a:pt x="7451" y="31544"/>
                </a:lnTo>
                <a:lnTo>
                  <a:pt x="7417" y="31533"/>
                </a:lnTo>
                <a:lnTo>
                  <a:pt x="7371" y="31521"/>
                </a:lnTo>
                <a:lnTo>
                  <a:pt x="7326" y="31533"/>
                </a:lnTo>
                <a:lnTo>
                  <a:pt x="7292" y="31544"/>
                </a:lnTo>
                <a:lnTo>
                  <a:pt x="7258" y="31567"/>
                </a:lnTo>
                <a:lnTo>
                  <a:pt x="7235" y="31589"/>
                </a:lnTo>
                <a:lnTo>
                  <a:pt x="5176" y="30406"/>
                </a:lnTo>
                <a:lnTo>
                  <a:pt x="5187" y="30350"/>
                </a:lnTo>
                <a:lnTo>
                  <a:pt x="5176" y="30281"/>
                </a:lnTo>
                <a:lnTo>
                  <a:pt x="5142" y="30224"/>
                </a:lnTo>
                <a:lnTo>
                  <a:pt x="5096" y="30190"/>
                </a:lnTo>
                <a:lnTo>
                  <a:pt x="5028" y="30168"/>
                </a:lnTo>
                <a:lnTo>
                  <a:pt x="5028" y="27847"/>
                </a:lnTo>
                <a:lnTo>
                  <a:pt x="5074" y="27836"/>
                </a:lnTo>
                <a:lnTo>
                  <a:pt x="5119" y="27824"/>
                </a:lnTo>
                <a:lnTo>
                  <a:pt x="5153" y="27790"/>
                </a:lnTo>
                <a:lnTo>
                  <a:pt x="5187" y="27767"/>
                </a:lnTo>
                <a:lnTo>
                  <a:pt x="5210" y="27722"/>
                </a:lnTo>
                <a:lnTo>
                  <a:pt x="5233" y="27688"/>
                </a:lnTo>
                <a:lnTo>
                  <a:pt x="5244" y="27642"/>
                </a:lnTo>
                <a:lnTo>
                  <a:pt x="5256" y="27597"/>
                </a:lnTo>
                <a:lnTo>
                  <a:pt x="5244" y="27540"/>
                </a:lnTo>
                <a:lnTo>
                  <a:pt x="5233" y="27494"/>
                </a:lnTo>
                <a:lnTo>
                  <a:pt x="7189" y="26368"/>
                </a:lnTo>
                <a:lnTo>
                  <a:pt x="7223" y="26402"/>
                </a:lnTo>
                <a:lnTo>
                  <a:pt x="7269" y="26436"/>
                </a:lnTo>
                <a:lnTo>
                  <a:pt x="7314" y="26459"/>
                </a:lnTo>
                <a:lnTo>
                  <a:pt x="7428" y="26459"/>
                </a:lnTo>
                <a:lnTo>
                  <a:pt x="7474" y="26436"/>
                </a:lnTo>
                <a:lnTo>
                  <a:pt x="7519" y="26402"/>
                </a:lnTo>
                <a:lnTo>
                  <a:pt x="7553" y="26357"/>
                </a:lnTo>
                <a:close/>
                <a:moveTo>
                  <a:pt x="17052" y="26368"/>
                </a:moveTo>
                <a:lnTo>
                  <a:pt x="19043" y="27517"/>
                </a:lnTo>
                <a:lnTo>
                  <a:pt x="19031" y="27551"/>
                </a:lnTo>
                <a:lnTo>
                  <a:pt x="19031" y="27597"/>
                </a:lnTo>
                <a:lnTo>
                  <a:pt x="19031" y="27631"/>
                </a:lnTo>
                <a:lnTo>
                  <a:pt x="19043" y="27665"/>
                </a:lnTo>
                <a:lnTo>
                  <a:pt x="19077" y="27722"/>
                </a:lnTo>
                <a:lnTo>
                  <a:pt x="19134" y="27767"/>
                </a:lnTo>
                <a:lnTo>
                  <a:pt x="19168" y="27779"/>
                </a:lnTo>
                <a:lnTo>
                  <a:pt x="19202" y="27779"/>
                </a:lnTo>
                <a:lnTo>
                  <a:pt x="19202" y="30190"/>
                </a:lnTo>
                <a:lnTo>
                  <a:pt x="19145" y="30202"/>
                </a:lnTo>
                <a:lnTo>
                  <a:pt x="19099" y="30236"/>
                </a:lnTo>
                <a:lnTo>
                  <a:pt x="19065" y="30293"/>
                </a:lnTo>
                <a:lnTo>
                  <a:pt x="19054" y="30350"/>
                </a:lnTo>
                <a:lnTo>
                  <a:pt x="19065" y="30406"/>
                </a:lnTo>
                <a:lnTo>
                  <a:pt x="16995" y="31601"/>
                </a:lnTo>
                <a:lnTo>
                  <a:pt x="16961" y="31567"/>
                </a:lnTo>
                <a:lnTo>
                  <a:pt x="16927" y="31544"/>
                </a:lnTo>
                <a:lnTo>
                  <a:pt x="16893" y="31533"/>
                </a:lnTo>
                <a:lnTo>
                  <a:pt x="16847" y="31521"/>
                </a:lnTo>
                <a:lnTo>
                  <a:pt x="16813" y="31533"/>
                </a:lnTo>
                <a:lnTo>
                  <a:pt x="16767" y="31544"/>
                </a:lnTo>
                <a:lnTo>
                  <a:pt x="16733" y="31567"/>
                </a:lnTo>
                <a:lnTo>
                  <a:pt x="16711" y="31589"/>
                </a:lnTo>
                <a:lnTo>
                  <a:pt x="14708" y="30441"/>
                </a:lnTo>
                <a:lnTo>
                  <a:pt x="14720" y="30395"/>
                </a:lnTo>
                <a:lnTo>
                  <a:pt x="14720" y="30350"/>
                </a:lnTo>
                <a:lnTo>
                  <a:pt x="14720" y="30304"/>
                </a:lnTo>
                <a:lnTo>
                  <a:pt x="14708" y="30259"/>
                </a:lnTo>
                <a:lnTo>
                  <a:pt x="14686" y="30224"/>
                </a:lnTo>
                <a:lnTo>
                  <a:pt x="14663" y="30190"/>
                </a:lnTo>
                <a:lnTo>
                  <a:pt x="14629" y="30156"/>
                </a:lnTo>
                <a:lnTo>
                  <a:pt x="14595" y="30133"/>
                </a:lnTo>
                <a:lnTo>
                  <a:pt x="14549" y="30122"/>
                </a:lnTo>
                <a:lnTo>
                  <a:pt x="14515" y="30111"/>
                </a:lnTo>
                <a:lnTo>
                  <a:pt x="14515" y="27847"/>
                </a:lnTo>
                <a:lnTo>
                  <a:pt x="14561" y="27836"/>
                </a:lnTo>
                <a:lnTo>
                  <a:pt x="14595" y="27824"/>
                </a:lnTo>
                <a:lnTo>
                  <a:pt x="14640" y="27801"/>
                </a:lnTo>
                <a:lnTo>
                  <a:pt x="14674" y="27767"/>
                </a:lnTo>
                <a:lnTo>
                  <a:pt x="14697" y="27733"/>
                </a:lnTo>
                <a:lnTo>
                  <a:pt x="14720" y="27688"/>
                </a:lnTo>
                <a:lnTo>
                  <a:pt x="14731" y="27642"/>
                </a:lnTo>
                <a:lnTo>
                  <a:pt x="14731" y="27597"/>
                </a:lnTo>
                <a:lnTo>
                  <a:pt x="14731" y="27540"/>
                </a:lnTo>
                <a:lnTo>
                  <a:pt x="14720" y="27494"/>
                </a:lnTo>
                <a:lnTo>
                  <a:pt x="16642" y="26380"/>
                </a:lnTo>
                <a:lnTo>
                  <a:pt x="16688" y="26425"/>
                </a:lnTo>
                <a:lnTo>
                  <a:pt x="16733" y="26459"/>
                </a:lnTo>
                <a:lnTo>
                  <a:pt x="16790" y="26482"/>
                </a:lnTo>
                <a:lnTo>
                  <a:pt x="16915" y="26482"/>
                </a:lnTo>
                <a:lnTo>
                  <a:pt x="16972" y="26459"/>
                </a:lnTo>
                <a:lnTo>
                  <a:pt x="17018" y="26414"/>
                </a:lnTo>
                <a:lnTo>
                  <a:pt x="17052" y="26368"/>
                </a:lnTo>
                <a:close/>
                <a:moveTo>
                  <a:pt x="24150" y="30463"/>
                </a:moveTo>
                <a:lnTo>
                  <a:pt x="26152" y="31624"/>
                </a:lnTo>
                <a:lnTo>
                  <a:pt x="26141" y="31658"/>
                </a:lnTo>
                <a:lnTo>
                  <a:pt x="26141" y="31703"/>
                </a:lnTo>
                <a:lnTo>
                  <a:pt x="26141" y="31737"/>
                </a:lnTo>
                <a:lnTo>
                  <a:pt x="26152" y="31771"/>
                </a:lnTo>
                <a:lnTo>
                  <a:pt x="26186" y="31828"/>
                </a:lnTo>
                <a:lnTo>
                  <a:pt x="26243" y="31874"/>
                </a:lnTo>
                <a:lnTo>
                  <a:pt x="26277" y="31897"/>
                </a:lnTo>
                <a:lnTo>
                  <a:pt x="26323" y="31897"/>
                </a:lnTo>
                <a:lnTo>
                  <a:pt x="26323" y="34263"/>
                </a:lnTo>
                <a:lnTo>
                  <a:pt x="26255" y="34285"/>
                </a:lnTo>
                <a:lnTo>
                  <a:pt x="26198" y="34331"/>
                </a:lnTo>
                <a:lnTo>
                  <a:pt x="26164" y="34388"/>
                </a:lnTo>
                <a:lnTo>
                  <a:pt x="26152" y="34422"/>
                </a:lnTo>
                <a:lnTo>
                  <a:pt x="26141" y="34456"/>
                </a:lnTo>
                <a:lnTo>
                  <a:pt x="26152" y="34524"/>
                </a:lnTo>
                <a:lnTo>
                  <a:pt x="24184" y="35662"/>
                </a:lnTo>
                <a:lnTo>
                  <a:pt x="24139" y="35616"/>
                </a:lnTo>
                <a:lnTo>
                  <a:pt x="24082" y="35582"/>
                </a:lnTo>
                <a:lnTo>
                  <a:pt x="24025" y="35559"/>
                </a:lnTo>
                <a:lnTo>
                  <a:pt x="23957" y="35548"/>
                </a:lnTo>
                <a:lnTo>
                  <a:pt x="23900" y="35548"/>
                </a:lnTo>
                <a:lnTo>
                  <a:pt x="23843" y="35571"/>
                </a:lnTo>
                <a:lnTo>
                  <a:pt x="23786" y="35616"/>
                </a:lnTo>
                <a:lnTo>
                  <a:pt x="23752" y="35662"/>
                </a:lnTo>
                <a:lnTo>
                  <a:pt x="21773" y="34513"/>
                </a:lnTo>
                <a:lnTo>
                  <a:pt x="21773" y="34456"/>
                </a:lnTo>
                <a:lnTo>
                  <a:pt x="21761" y="34388"/>
                </a:lnTo>
                <a:lnTo>
                  <a:pt x="21738" y="34331"/>
                </a:lnTo>
                <a:lnTo>
                  <a:pt x="21682" y="34297"/>
                </a:lnTo>
                <a:lnTo>
                  <a:pt x="21625" y="34274"/>
                </a:lnTo>
                <a:lnTo>
                  <a:pt x="21625" y="31942"/>
                </a:lnTo>
                <a:lnTo>
                  <a:pt x="21670" y="31931"/>
                </a:lnTo>
                <a:lnTo>
                  <a:pt x="21704" y="31908"/>
                </a:lnTo>
                <a:lnTo>
                  <a:pt x="21738" y="31885"/>
                </a:lnTo>
                <a:lnTo>
                  <a:pt x="21773" y="31862"/>
                </a:lnTo>
                <a:lnTo>
                  <a:pt x="21795" y="31828"/>
                </a:lnTo>
                <a:lnTo>
                  <a:pt x="21818" y="31783"/>
                </a:lnTo>
                <a:lnTo>
                  <a:pt x="21829" y="31749"/>
                </a:lnTo>
                <a:lnTo>
                  <a:pt x="21829" y="31703"/>
                </a:lnTo>
                <a:lnTo>
                  <a:pt x="21829" y="31646"/>
                </a:lnTo>
                <a:lnTo>
                  <a:pt x="21818" y="31612"/>
                </a:lnTo>
                <a:lnTo>
                  <a:pt x="23775" y="30475"/>
                </a:lnTo>
                <a:lnTo>
                  <a:pt x="23809" y="30509"/>
                </a:lnTo>
                <a:lnTo>
                  <a:pt x="23854" y="30543"/>
                </a:lnTo>
                <a:lnTo>
                  <a:pt x="23911" y="30566"/>
                </a:lnTo>
                <a:lnTo>
                  <a:pt x="23957" y="30577"/>
                </a:lnTo>
                <a:lnTo>
                  <a:pt x="24014" y="30566"/>
                </a:lnTo>
                <a:lnTo>
                  <a:pt x="24070" y="30543"/>
                </a:lnTo>
                <a:lnTo>
                  <a:pt x="24116" y="30509"/>
                </a:lnTo>
                <a:lnTo>
                  <a:pt x="24150" y="30463"/>
                </a:lnTo>
                <a:close/>
                <a:moveTo>
                  <a:pt x="19361" y="30441"/>
                </a:moveTo>
                <a:lnTo>
                  <a:pt x="21363" y="31601"/>
                </a:lnTo>
                <a:lnTo>
                  <a:pt x="21352" y="31646"/>
                </a:lnTo>
                <a:lnTo>
                  <a:pt x="21340" y="31703"/>
                </a:lnTo>
                <a:lnTo>
                  <a:pt x="21352" y="31749"/>
                </a:lnTo>
                <a:lnTo>
                  <a:pt x="21363" y="31794"/>
                </a:lnTo>
                <a:lnTo>
                  <a:pt x="21386" y="31828"/>
                </a:lnTo>
                <a:lnTo>
                  <a:pt x="21409" y="31862"/>
                </a:lnTo>
                <a:lnTo>
                  <a:pt x="21443" y="31897"/>
                </a:lnTo>
                <a:lnTo>
                  <a:pt x="21488" y="31919"/>
                </a:lnTo>
                <a:lnTo>
                  <a:pt x="21534" y="31931"/>
                </a:lnTo>
                <a:lnTo>
                  <a:pt x="21579" y="31942"/>
                </a:lnTo>
                <a:lnTo>
                  <a:pt x="21579" y="34263"/>
                </a:lnTo>
                <a:lnTo>
                  <a:pt x="21545" y="34274"/>
                </a:lnTo>
                <a:lnTo>
                  <a:pt x="21511" y="34285"/>
                </a:lnTo>
                <a:lnTo>
                  <a:pt x="21454" y="34331"/>
                </a:lnTo>
                <a:lnTo>
                  <a:pt x="21409" y="34388"/>
                </a:lnTo>
                <a:lnTo>
                  <a:pt x="21397" y="34422"/>
                </a:lnTo>
                <a:lnTo>
                  <a:pt x="21397" y="34456"/>
                </a:lnTo>
                <a:lnTo>
                  <a:pt x="21397" y="34490"/>
                </a:lnTo>
                <a:lnTo>
                  <a:pt x="21409" y="34524"/>
                </a:lnTo>
                <a:lnTo>
                  <a:pt x="19418" y="35673"/>
                </a:lnTo>
                <a:lnTo>
                  <a:pt x="19372" y="35639"/>
                </a:lnTo>
                <a:lnTo>
                  <a:pt x="19327" y="35605"/>
                </a:lnTo>
                <a:lnTo>
                  <a:pt x="19281" y="35582"/>
                </a:lnTo>
                <a:lnTo>
                  <a:pt x="19213" y="35571"/>
                </a:lnTo>
                <a:lnTo>
                  <a:pt x="19156" y="35582"/>
                </a:lnTo>
                <a:lnTo>
                  <a:pt x="19111" y="35594"/>
                </a:lnTo>
                <a:lnTo>
                  <a:pt x="19065" y="35628"/>
                </a:lnTo>
                <a:lnTo>
                  <a:pt x="19031" y="35673"/>
                </a:lnTo>
                <a:lnTo>
                  <a:pt x="17029" y="34513"/>
                </a:lnTo>
                <a:lnTo>
                  <a:pt x="17040" y="34456"/>
                </a:lnTo>
                <a:lnTo>
                  <a:pt x="17029" y="34388"/>
                </a:lnTo>
                <a:lnTo>
                  <a:pt x="16995" y="34331"/>
                </a:lnTo>
                <a:lnTo>
                  <a:pt x="16949" y="34285"/>
                </a:lnTo>
                <a:lnTo>
                  <a:pt x="16881" y="34263"/>
                </a:lnTo>
                <a:lnTo>
                  <a:pt x="16881" y="31862"/>
                </a:lnTo>
                <a:lnTo>
                  <a:pt x="16938" y="31851"/>
                </a:lnTo>
                <a:lnTo>
                  <a:pt x="16984" y="31806"/>
                </a:lnTo>
                <a:lnTo>
                  <a:pt x="17006" y="31760"/>
                </a:lnTo>
                <a:lnTo>
                  <a:pt x="17018" y="31703"/>
                </a:lnTo>
                <a:lnTo>
                  <a:pt x="17006" y="31646"/>
                </a:lnTo>
                <a:lnTo>
                  <a:pt x="19077" y="30452"/>
                </a:lnTo>
                <a:lnTo>
                  <a:pt x="19111" y="30475"/>
                </a:lnTo>
                <a:lnTo>
                  <a:pt x="19145" y="30497"/>
                </a:lnTo>
                <a:lnTo>
                  <a:pt x="19179" y="30509"/>
                </a:lnTo>
                <a:lnTo>
                  <a:pt x="19213" y="30520"/>
                </a:lnTo>
                <a:lnTo>
                  <a:pt x="19259" y="30509"/>
                </a:lnTo>
                <a:lnTo>
                  <a:pt x="19304" y="30497"/>
                </a:lnTo>
                <a:lnTo>
                  <a:pt x="19338" y="30475"/>
                </a:lnTo>
                <a:lnTo>
                  <a:pt x="19361" y="30441"/>
                </a:lnTo>
                <a:close/>
                <a:moveTo>
                  <a:pt x="28882" y="30463"/>
                </a:moveTo>
                <a:lnTo>
                  <a:pt x="30918" y="31635"/>
                </a:lnTo>
                <a:lnTo>
                  <a:pt x="30907" y="31703"/>
                </a:lnTo>
                <a:lnTo>
                  <a:pt x="30918" y="31760"/>
                </a:lnTo>
                <a:lnTo>
                  <a:pt x="30953" y="31806"/>
                </a:lnTo>
                <a:lnTo>
                  <a:pt x="30998" y="31840"/>
                </a:lnTo>
                <a:lnTo>
                  <a:pt x="31055" y="31862"/>
                </a:lnTo>
                <a:lnTo>
                  <a:pt x="31055" y="34217"/>
                </a:lnTo>
                <a:lnTo>
                  <a:pt x="31009" y="34217"/>
                </a:lnTo>
                <a:lnTo>
                  <a:pt x="30975" y="34240"/>
                </a:lnTo>
                <a:lnTo>
                  <a:pt x="30930" y="34263"/>
                </a:lnTo>
                <a:lnTo>
                  <a:pt x="30896" y="34285"/>
                </a:lnTo>
                <a:lnTo>
                  <a:pt x="30873" y="34320"/>
                </a:lnTo>
                <a:lnTo>
                  <a:pt x="30850" y="34365"/>
                </a:lnTo>
                <a:lnTo>
                  <a:pt x="30839" y="34411"/>
                </a:lnTo>
                <a:lnTo>
                  <a:pt x="30839" y="34456"/>
                </a:lnTo>
                <a:lnTo>
                  <a:pt x="30839" y="34502"/>
                </a:lnTo>
                <a:lnTo>
                  <a:pt x="30850" y="34547"/>
                </a:lnTo>
                <a:lnTo>
                  <a:pt x="28905" y="35673"/>
                </a:lnTo>
                <a:lnTo>
                  <a:pt x="28871" y="35628"/>
                </a:lnTo>
                <a:lnTo>
                  <a:pt x="28825" y="35594"/>
                </a:lnTo>
                <a:lnTo>
                  <a:pt x="28768" y="35571"/>
                </a:lnTo>
                <a:lnTo>
                  <a:pt x="28655" y="35571"/>
                </a:lnTo>
                <a:lnTo>
                  <a:pt x="28598" y="35594"/>
                </a:lnTo>
                <a:lnTo>
                  <a:pt x="28552" y="35628"/>
                </a:lnTo>
                <a:lnTo>
                  <a:pt x="28507" y="35673"/>
                </a:lnTo>
                <a:lnTo>
                  <a:pt x="26516" y="34524"/>
                </a:lnTo>
                <a:lnTo>
                  <a:pt x="26539" y="34456"/>
                </a:lnTo>
                <a:lnTo>
                  <a:pt x="26528" y="34422"/>
                </a:lnTo>
                <a:lnTo>
                  <a:pt x="26516" y="34388"/>
                </a:lnTo>
                <a:lnTo>
                  <a:pt x="26482" y="34331"/>
                </a:lnTo>
                <a:lnTo>
                  <a:pt x="26425" y="34285"/>
                </a:lnTo>
                <a:lnTo>
                  <a:pt x="26368" y="34263"/>
                </a:lnTo>
                <a:lnTo>
                  <a:pt x="26368" y="31897"/>
                </a:lnTo>
                <a:lnTo>
                  <a:pt x="26402" y="31897"/>
                </a:lnTo>
                <a:lnTo>
                  <a:pt x="26437" y="31874"/>
                </a:lnTo>
                <a:lnTo>
                  <a:pt x="26493" y="31828"/>
                </a:lnTo>
                <a:lnTo>
                  <a:pt x="26528" y="31771"/>
                </a:lnTo>
                <a:lnTo>
                  <a:pt x="26539" y="31737"/>
                </a:lnTo>
                <a:lnTo>
                  <a:pt x="26539" y="31703"/>
                </a:lnTo>
                <a:lnTo>
                  <a:pt x="26539" y="31658"/>
                </a:lnTo>
                <a:lnTo>
                  <a:pt x="26528" y="31624"/>
                </a:lnTo>
                <a:lnTo>
                  <a:pt x="28530" y="30463"/>
                </a:lnTo>
                <a:lnTo>
                  <a:pt x="28564" y="30509"/>
                </a:lnTo>
                <a:lnTo>
                  <a:pt x="28609" y="30532"/>
                </a:lnTo>
                <a:lnTo>
                  <a:pt x="28655" y="30554"/>
                </a:lnTo>
                <a:lnTo>
                  <a:pt x="28712" y="30566"/>
                </a:lnTo>
                <a:lnTo>
                  <a:pt x="28768" y="30554"/>
                </a:lnTo>
                <a:lnTo>
                  <a:pt x="28814" y="30532"/>
                </a:lnTo>
                <a:lnTo>
                  <a:pt x="28848" y="30509"/>
                </a:lnTo>
                <a:lnTo>
                  <a:pt x="28882" y="30463"/>
                </a:lnTo>
                <a:close/>
                <a:moveTo>
                  <a:pt x="14686" y="30475"/>
                </a:moveTo>
                <a:lnTo>
                  <a:pt x="16688" y="31635"/>
                </a:lnTo>
                <a:lnTo>
                  <a:pt x="16676" y="31703"/>
                </a:lnTo>
                <a:lnTo>
                  <a:pt x="16688" y="31760"/>
                </a:lnTo>
                <a:lnTo>
                  <a:pt x="16722" y="31817"/>
                </a:lnTo>
                <a:lnTo>
                  <a:pt x="16767" y="31851"/>
                </a:lnTo>
                <a:lnTo>
                  <a:pt x="16836" y="31874"/>
                </a:lnTo>
                <a:lnTo>
                  <a:pt x="16836" y="34263"/>
                </a:lnTo>
                <a:lnTo>
                  <a:pt x="16802" y="34274"/>
                </a:lnTo>
                <a:lnTo>
                  <a:pt x="16767" y="34285"/>
                </a:lnTo>
                <a:lnTo>
                  <a:pt x="16711" y="34320"/>
                </a:lnTo>
                <a:lnTo>
                  <a:pt x="16665" y="34388"/>
                </a:lnTo>
                <a:lnTo>
                  <a:pt x="16654" y="34422"/>
                </a:lnTo>
                <a:lnTo>
                  <a:pt x="16654" y="34456"/>
                </a:lnTo>
                <a:lnTo>
                  <a:pt x="16654" y="34490"/>
                </a:lnTo>
                <a:lnTo>
                  <a:pt x="16665" y="34524"/>
                </a:lnTo>
                <a:lnTo>
                  <a:pt x="14663" y="35685"/>
                </a:lnTo>
                <a:lnTo>
                  <a:pt x="14629" y="35650"/>
                </a:lnTo>
                <a:lnTo>
                  <a:pt x="14583" y="35616"/>
                </a:lnTo>
                <a:lnTo>
                  <a:pt x="14538" y="35594"/>
                </a:lnTo>
                <a:lnTo>
                  <a:pt x="14424" y="35594"/>
                </a:lnTo>
                <a:lnTo>
                  <a:pt x="14379" y="35616"/>
                </a:lnTo>
                <a:lnTo>
                  <a:pt x="14333" y="35639"/>
                </a:lnTo>
                <a:lnTo>
                  <a:pt x="14299" y="35685"/>
                </a:lnTo>
                <a:lnTo>
                  <a:pt x="12320" y="34536"/>
                </a:lnTo>
                <a:lnTo>
                  <a:pt x="12331" y="34490"/>
                </a:lnTo>
                <a:lnTo>
                  <a:pt x="12331" y="34456"/>
                </a:lnTo>
                <a:lnTo>
                  <a:pt x="12331" y="34411"/>
                </a:lnTo>
                <a:lnTo>
                  <a:pt x="12320" y="34376"/>
                </a:lnTo>
                <a:lnTo>
                  <a:pt x="12297" y="34342"/>
                </a:lnTo>
                <a:lnTo>
                  <a:pt x="12274" y="34308"/>
                </a:lnTo>
                <a:lnTo>
                  <a:pt x="12217" y="34263"/>
                </a:lnTo>
                <a:lnTo>
                  <a:pt x="12183" y="34251"/>
                </a:lnTo>
                <a:lnTo>
                  <a:pt x="12138" y="34240"/>
                </a:lnTo>
                <a:lnTo>
                  <a:pt x="12138" y="31885"/>
                </a:lnTo>
                <a:lnTo>
                  <a:pt x="12206" y="31862"/>
                </a:lnTo>
                <a:lnTo>
                  <a:pt x="12251" y="31828"/>
                </a:lnTo>
                <a:lnTo>
                  <a:pt x="12286" y="31771"/>
                </a:lnTo>
                <a:lnTo>
                  <a:pt x="12297" y="31703"/>
                </a:lnTo>
                <a:lnTo>
                  <a:pt x="12286" y="31635"/>
                </a:lnTo>
                <a:lnTo>
                  <a:pt x="14276" y="30486"/>
                </a:lnTo>
                <a:lnTo>
                  <a:pt x="14310" y="30532"/>
                </a:lnTo>
                <a:lnTo>
                  <a:pt x="14356" y="30566"/>
                </a:lnTo>
                <a:lnTo>
                  <a:pt x="14413" y="30588"/>
                </a:lnTo>
                <a:lnTo>
                  <a:pt x="14481" y="30600"/>
                </a:lnTo>
                <a:lnTo>
                  <a:pt x="14538" y="30588"/>
                </a:lnTo>
                <a:lnTo>
                  <a:pt x="14595" y="30566"/>
                </a:lnTo>
                <a:lnTo>
                  <a:pt x="14652" y="30520"/>
                </a:lnTo>
                <a:lnTo>
                  <a:pt x="14686" y="30475"/>
                </a:lnTo>
                <a:close/>
                <a:moveTo>
                  <a:pt x="38369" y="30463"/>
                </a:moveTo>
                <a:lnTo>
                  <a:pt x="40337" y="31601"/>
                </a:lnTo>
                <a:lnTo>
                  <a:pt x="40326" y="31646"/>
                </a:lnTo>
                <a:lnTo>
                  <a:pt x="40314" y="31703"/>
                </a:lnTo>
                <a:lnTo>
                  <a:pt x="40326" y="31749"/>
                </a:lnTo>
                <a:lnTo>
                  <a:pt x="40337" y="31783"/>
                </a:lnTo>
                <a:lnTo>
                  <a:pt x="40360" y="31828"/>
                </a:lnTo>
                <a:lnTo>
                  <a:pt x="40383" y="31862"/>
                </a:lnTo>
                <a:lnTo>
                  <a:pt x="40417" y="31897"/>
                </a:lnTo>
                <a:lnTo>
                  <a:pt x="40451" y="31919"/>
                </a:lnTo>
                <a:lnTo>
                  <a:pt x="40497" y="31931"/>
                </a:lnTo>
                <a:lnTo>
                  <a:pt x="40542" y="31942"/>
                </a:lnTo>
                <a:lnTo>
                  <a:pt x="40542" y="34251"/>
                </a:lnTo>
                <a:lnTo>
                  <a:pt x="40497" y="34251"/>
                </a:lnTo>
                <a:lnTo>
                  <a:pt x="40462" y="34274"/>
                </a:lnTo>
                <a:lnTo>
                  <a:pt x="40428" y="34285"/>
                </a:lnTo>
                <a:lnTo>
                  <a:pt x="40406" y="34320"/>
                </a:lnTo>
                <a:lnTo>
                  <a:pt x="40383" y="34342"/>
                </a:lnTo>
                <a:lnTo>
                  <a:pt x="40360" y="34376"/>
                </a:lnTo>
                <a:lnTo>
                  <a:pt x="40349" y="34411"/>
                </a:lnTo>
                <a:lnTo>
                  <a:pt x="40349" y="34456"/>
                </a:lnTo>
                <a:lnTo>
                  <a:pt x="40349" y="34490"/>
                </a:lnTo>
                <a:lnTo>
                  <a:pt x="40360" y="34536"/>
                </a:lnTo>
                <a:lnTo>
                  <a:pt x="38358" y="35696"/>
                </a:lnTo>
                <a:lnTo>
                  <a:pt x="38324" y="35650"/>
                </a:lnTo>
                <a:lnTo>
                  <a:pt x="38290" y="35628"/>
                </a:lnTo>
                <a:lnTo>
                  <a:pt x="38244" y="35605"/>
                </a:lnTo>
                <a:lnTo>
                  <a:pt x="38142" y="35605"/>
                </a:lnTo>
                <a:lnTo>
                  <a:pt x="38096" y="35628"/>
                </a:lnTo>
                <a:lnTo>
                  <a:pt x="38062" y="35650"/>
                </a:lnTo>
                <a:lnTo>
                  <a:pt x="38028" y="35685"/>
                </a:lnTo>
                <a:lnTo>
                  <a:pt x="36049" y="34547"/>
                </a:lnTo>
                <a:lnTo>
                  <a:pt x="36071" y="34502"/>
                </a:lnTo>
                <a:lnTo>
                  <a:pt x="36071" y="34456"/>
                </a:lnTo>
                <a:lnTo>
                  <a:pt x="36071" y="34411"/>
                </a:lnTo>
                <a:lnTo>
                  <a:pt x="36060" y="34365"/>
                </a:lnTo>
                <a:lnTo>
                  <a:pt x="36037" y="34320"/>
                </a:lnTo>
                <a:lnTo>
                  <a:pt x="36003" y="34285"/>
                </a:lnTo>
                <a:lnTo>
                  <a:pt x="35969" y="34251"/>
                </a:lnTo>
                <a:lnTo>
                  <a:pt x="35935" y="34229"/>
                </a:lnTo>
                <a:lnTo>
                  <a:pt x="35889" y="34217"/>
                </a:lnTo>
                <a:lnTo>
                  <a:pt x="35844" y="34206"/>
                </a:lnTo>
                <a:lnTo>
                  <a:pt x="35844" y="31908"/>
                </a:lnTo>
                <a:lnTo>
                  <a:pt x="35878" y="31897"/>
                </a:lnTo>
                <a:lnTo>
                  <a:pt x="35912" y="31885"/>
                </a:lnTo>
                <a:lnTo>
                  <a:pt x="35980" y="31840"/>
                </a:lnTo>
                <a:lnTo>
                  <a:pt x="36015" y="31771"/>
                </a:lnTo>
                <a:lnTo>
                  <a:pt x="36026" y="31737"/>
                </a:lnTo>
                <a:lnTo>
                  <a:pt x="36026" y="31703"/>
                </a:lnTo>
                <a:lnTo>
                  <a:pt x="36026" y="31658"/>
                </a:lnTo>
                <a:lnTo>
                  <a:pt x="36015" y="31624"/>
                </a:lnTo>
                <a:lnTo>
                  <a:pt x="38005" y="30463"/>
                </a:lnTo>
                <a:lnTo>
                  <a:pt x="38039" y="30509"/>
                </a:lnTo>
                <a:lnTo>
                  <a:pt x="38085" y="30543"/>
                </a:lnTo>
                <a:lnTo>
                  <a:pt x="38130" y="30554"/>
                </a:lnTo>
                <a:lnTo>
                  <a:pt x="38187" y="30566"/>
                </a:lnTo>
                <a:lnTo>
                  <a:pt x="38244" y="30554"/>
                </a:lnTo>
                <a:lnTo>
                  <a:pt x="38290" y="30543"/>
                </a:lnTo>
                <a:lnTo>
                  <a:pt x="38335" y="30509"/>
                </a:lnTo>
                <a:lnTo>
                  <a:pt x="38369" y="30463"/>
                </a:lnTo>
                <a:close/>
                <a:moveTo>
                  <a:pt x="36037" y="34593"/>
                </a:moveTo>
                <a:lnTo>
                  <a:pt x="38005" y="35730"/>
                </a:lnTo>
                <a:lnTo>
                  <a:pt x="37994" y="35764"/>
                </a:lnTo>
                <a:lnTo>
                  <a:pt x="37994" y="35810"/>
                </a:lnTo>
                <a:lnTo>
                  <a:pt x="37994" y="35844"/>
                </a:lnTo>
                <a:lnTo>
                  <a:pt x="38005" y="35878"/>
                </a:lnTo>
                <a:lnTo>
                  <a:pt x="38039" y="35935"/>
                </a:lnTo>
                <a:lnTo>
                  <a:pt x="38096" y="35980"/>
                </a:lnTo>
                <a:lnTo>
                  <a:pt x="38130" y="35992"/>
                </a:lnTo>
                <a:lnTo>
                  <a:pt x="38165" y="36003"/>
                </a:lnTo>
                <a:lnTo>
                  <a:pt x="38165" y="38290"/>
                </a:lnTo>
                <a:lnTo>
                  <a:pt x="38119" y="38301"/>
                </a:lnTo>
                <a:lnTo>
                  <a:pt x="38074" y="38324"/>
                </a:lnTo>
                <a:lnTo>
                  <a:pt x="38028" y="38346"/>
                </a:lnTo>
                <a:lnTo>
                  <a:pt x="37994" y="38381"/>
                </a:lnTo>
                <a:lnTo>
                  <a:pt x="37960" y="38415"/>
                </a:lnTo>
                <a:lnTo>
                  <a:pt x="37937" y="38460"/>
                </a:lnTo>
                <a:lnTo>
                  <a:pt x="37926" y="38506"/>
                </a:lnTo>
                <a:lnTo>
                  <a:pt x="37926" y="38563"/>
                </a:lnTo>
                <a:lnTo>
                  <a:pt x="37926" y="38619"/>
                </a:lnTo>
                <a:lnTo>
                  <a:pt x="37948" y="38665"/>
                </a:lnTo>
                <a:lnTo>
                  <a:pt x="36003" y="39780"/>
                </a:lnTo>
                <a:lnTo>
                  <a:pt x="35969" y="39746"/>
                </a:lnTo>
                <a:lnTo>
                  <a:pt x="35924" y="39711"/>
                </a:lnTo>
                <a:lnTo>
                  <a:pt x="35878" y="39689"/>
                </a:lnTo>
                <a:lnTo>
                  <a:pt x="35764" y="39689"/>
                </a:lnTo>
                <a:lnTo>
                  <a:pt x="35707" y="39711"/>
                </a:lnTo>
                <a:lnTo>
                  <a:pt x="35673" y="39746"/>
                </a:lnTo>
                <a:lnTo>
                  <a:pt x="35628" y="39780"/>
                </a:lnTo>
                <a:lnTo>
                  <a:pt x="33626" y="38619"/>
                </a:lnTo>
                <a:lnTo>
                  <a:pt x="33637" y="38563"/>
                </a:lnTo>
                <a:lnTo>
                  <a:pt x="33626" y="38494"/>
                </a:lnTo>
                <a:lnTo>
                  <a:pt x="33592" y="38437"/>
                </a:lnTo>
                <a:lnTo>
                  <a:pt x="33535" y="38392"/>
                </a:lnTo>
                <a:lnTo>
                  <a:pt x="33478" y="38369"/>
                </a:lnTo>
                <a:lnTo>
                  <a:pt x="33478" y="36026"/>
                </a:lnTo>
                <a:lnTo>
                  <a:pt x="33512" y="36014"/>
                </a:lnTo>
                <a:lnTo>
                  <a:pt x="33546" y="36003"/>
                </a:lnTo>
                <a:lnTo>
                  <a:pt x="33580" y="35980"/>
                </a:lnTo>
                <a:lnTo>
                  <a:pt x="33614" y="35946"/>
                </a:lnTo>
                <a:lnTo>
                  <a:pt x="33637" y="35923"/>
                </a:lnTo>
                <a:lnTo>
                  <a:pt x="33660" y="35889"/>
                </a:lnTo>
                <a:lnTo>
                  <a:pt x="33671" y="35844"/>
                </a:lnTo>
                <a:lnTo>
                  <a:pt x="33671" y="35810"/>
                </a:lnTo>
                <a:lnTo>
                  <a:pt x="33660" y="35764"/>
                </a:lnTo>
                <a:lnTo>
                  <a:pt x="33649" y="35719"/>
                </a:lnTo>
                <a:lnTo>
                  <a:pt x="35605" y="34593"/>
                </a:lnTo>
                <a:lnTo>
                  <a:pt x="35651" y="34638"/>
                </a:lnTo>
                <a:lnTo>
                  <a:pt x="35696" y="34672"/>
                </a:lnTo>
                <a:lnTo>
                  <a:pt x="35753" y="34695"/>
                </a:lnTo>
                <a:lnTo>
                  <a:pt x="35821" y="34706"/>
                </a:lnTo>
                <a:lnTo>
                  <a:pt x="35889" y="34695"/>
                </a:lnTo>
                <a:lnTo>
                  <a:pt x="35946" y="34672"/>
                </a:lnTo>
                <a:lnTo>
                  <a:pt x="35992" y="34638"/>
                </a:lnTo>
                <a:lnTo>
                  <a:pt x="36037" y="34593"/>
                </a:lnTo>
                <a:close/>
                <a:moveTo>
                  <a:pt x="31282" y="34593"/>
                </a:moveTo>
                <a:lnTo>
                  <a:pt x="33250" y="35719"/>
                </a:lnTo>
                <a:lnTo>
                  <a:pt x="33239" y="35764"/>
                </a:lnTo>
                <a:lnTo>
                  <a:pt x="33228" y="35810"/>
                </a:lnTo>
                <a:lnTo>
                  <a:pt x="33228" y="35844"/>
                </a:lnTo>
                <a:lnTo>
                  <a:pt x="33239" y="35889"/>
                </a:lnTo>
                <a:lnTo>
                  <a:pt x="33262" y="35923"/>
                </a:lnTo>
                <a:lnTo>
                  <a:pt x="33285" y="35958"/>
                </a:lnTo>
                <a:lnTo>
                  <a:pt x="33319" y="35980"/>
                </a:lnTo>
                <a:lnTo>
                  <a:pt x="33353" y="36003"/>
                </a:lnTo>
                <a:lnTo>
                  <a:pt x="33387" y="36014"/>
                </a:lnTo>
                <a:lnTo>
                  <a:pt x="33432" y="36026"/>
                </a:lnTo>
                <a:lnTo>
                  <a:pt x="33432" y="38369"/>
                </a:lnTo>
                <a:lnTo>
                  <a:pt x="33364" y="38392"/>
                </a:lnTo>
                <a:lnTo>
                  <a:pt x="33307" y="38437"/>
                </a:lnTo>
                <a:lnTo>
                  <a:pt x="33273" y="38494"/>
                </a:lnTo>
                <a:lnTo>
                  <a:pt x="33262" y="38563"/>
                </a:lnTo>
                <a:lnTo>
                  <a:pt x="33273" y="38631"/>
                </a:lnTo>
                <a:lnTo>
                  <a:pt x="31260" y="39791"/>
                </a:lnTo>
                <a:lnTo>
                  <a:pt x="31226" y="39746"/>
                </a:lnTo>
                <a:lnTo>
                  <a:pt x="31180" y="39711"/>
                </a:lnTo>
                <a:lnTo>
                  <a:pt x="31135" y="39700"/>
                </a:lnTo>
                <a:lnTo>
                  <a:pt x="31078" y="39689"/>
                </a:lnTo>
                <a:lnTo>
                  <a:pt x="31021" y="39700"/>
                </a:lnTo>
                <a:lnTo>
                  <a:pt x="30975" y="39711"/>
                </a:lnTo>
                <a:lnTo>
                  <a:pt x="30930" y="39746"/>
                </a:lnTo>
                <a:lnTo>
                  <a:pt x="30896" y="39791"/>
                </a:lnTo>
                <a:lnTo>
                  <a:pt x="28871" y="38619"/>
                </a:lnTo>
                <a:lnTo>
                  <a:pt x="28882" y="38563"/>
                </a:lnTo>
                <a:lnTo>
                  <a:pt x="28871" y="38494"/>
                </a:lnTo>
                <a:lnTo>
                  <a:pt x="28837" y="38449"/>
                </a:lnTo>
                <a:lnTo>
                  <a:pt x="28791" y="38415"/>
                </a:lnTo>
                <a:lnTo>
                  <a:pt x="28734" y="38392"/>
                </a:lnTo>
                <a:lnTo>
                  <a:pt x="28734" y="36037"/>
                </a:lnTo>
                <a:lnTo>
                  <a:pt x="28780" y="36037"/>
                </a:lnTo>
                <a:lnTo>
                  <a:pt x="28814" y="36014"/>
                </a:lnTo>
                <a:lnTo>
                  <a:pt x="28859" y="35992"/>
                </a:lnTo>
                <a:lnTo>
                  <a:pt x="28882" y="35969"/>
                </a:lnTo>
                <a:lnTo>
                  <a:pt x="28916" y="35935"/>
                </a:lnTo>
                <a:lnTo>
                  <a:pt x="28928" y="35889"/>
                </a:lnTo>
                <a:lnTo>
                  <a:pt x="28939" y="35844"/>
                </a:lnTo>
                <a:lnTo>
                  <a:pt x="28950" y="35810"/>
                </a:lnTo>
                <a:lnTo>
                  <a:pt x="28939" y="35753"/>
                </a:lnTo>
                <a:lnTo>
                  <a:pt x="28928" y="35707"/>
                </a:lnTo>
                <a:lnTo>
                  <a:pt x="30873" y="34593"/>
                </a:lnTo>
                <a:lnTo>
                  <a:pt x="30907" y="34638"/>
                </a:lnTo>
                <a:lnTo>
                  <a:pt x="30964" y="34672"/>
                </a:lnTo>
                <a:lnTo>
                  <a:pt x="31021" y="34695"/>
                </a:lnTo>
                <a:lnTo>
                  <a:pt x="31078" y="34706"/>
                </a:lnTo>
                <a:lnTo>
                  <a:pt x="31146" y="34695"/>
                </a:lnTo>
                <a:lnTo>
                  <a:pt x="31203" y="34672"/>
                </a:lnTo>
                <a:lnTo>
                  <a:pt x="31248" y="34638"/>
                </a:lnTo>
                <a:lnTo>
                  <a:pt x="31282" y="34593"/>
                </a:lnTo>
                <a:close/>
                <a:moveTo>
                  <a:pt x="17018" y="34558"/>
                </a:moveTo>
                <a:lnTo>
                  <a:pt x="19008" y="35707"/>
                </a:lnTo>
                <a:lnTo>
                  <a:pt x="18997" y="35753"/>
                </a:lnTo>
                <a:lnTo>
                  <a:pt x="18986" y="35810"/>
                </a:lnTo>
                <a:lnTo>
                  <a:pt x="18986" y="35844"/>
                </a:lnTo>
                <a:lnTo>
                  <a:pt x="19008" y="35889"/>
                </a:lnTo>
                <a:lnTo>
                  <a:pt x="19020" y="35935"/>
                </a:lnTo>
                <a:lnTo>
                  <a:pt x="19054" y="35969"/>
                </a:lnTo>
                <a:lnTo>
                  <a:pt x="19088" y="35992"/>
                </a:lnTo>
                <a:lnTo>
                  <a:pt x="19122" y="36014"/>
                </a:lnTo>
                <a:lnTo>
                  <a:pt x="19156" y="36026"/>
                </a:lnTo>
                <a:lnTo>
                  <a:pt x="19202" y="36037"/>
                </a:lnTo>
                <a:lnTo>
                  <a:pt x="19202" y="38381"/>
                </a:lnTo>
                <a:lnTo>
                  <a:pt x="19145" y="38403"/>
                </a:lnTo>
                <a:lnTo>
                  <a:pt x="19088" y="38437"/>
                </a:lnTo>
                <a:lnTo>
                  <a:pt x="19054" y="38494"/>
                </a:lnTo>
                <a:lnTo>
                  <a:pt x="19043" y="38563"/>
                </a:lnTo>
                <a:lnTo>
                  <a:pt x="19054" y="38631"/>
                </a:lnTo>
                <a:lnTo>
                  <a:pt x="17006" y="39802"/>
                </a:lnTo>
                <a:lnTo>
                  <a:pt x="16984" y="39768"/>
                </a:lnTo>
                <a:lnTo>
                  <a:pt x="16938" y="39746"/>
                </a:lnTo>
                <a:lnTo>
                  <a:pt x="16893" y="39723"/>
                </a:lnTo>
                <a:lnTo>
                  <a:pt x="16847" y="39711"/>
                </a:lnTo>
                <a:lnTo>
                  <a:pt x="16802" y="39723"/>
                </a:lnTo>
                <a:lnTo>
                  <a:pt x="16756" y="39734"/>
                </a:lnTo>
                <a:lnTo>
                  <a:pt x="16722" y="39768"/>
                </a:lnTo>
                <a:lnTo>
                  <a:pt x="16699" y="39791"/>
                </a:lnTo>
                <a:lnTo>
                  <a:pt x="14708" y="38642"/>
                </a:lnTo>
                <a:lnTo>
                  <a:pt x="14720" y="38608"/>
                </a:lnTo>
                <a:lnTo>
                  <a:pt x="14720" y="38563"/>
                </a:lnTo>
                <a:lnTo>
                  <a:pt x="14720" y="38517"/>
                </a:lnTo>
                <a:lnTo>
                  <a:pt x="14708" y="38472"/>
                </a:lnTo>
                <a:lnTo>
                  <a:pt x="14686" y="38437"/>
                </a:lnTo>
                <a:lnTo>
                  <a:pt x="14663" y="38403"/>
                </a:lnTo>
                <a:lnTo>
                  <a:pt x="14629" y="38369"/>
                </a:lnTo>
                <a:lnTo>
                  <a:pt x="14595" y="38346"/>
                </a:lnTo>
                <a:lnTo>
                  <a:pt x="14549" y="38335"/>
                </a:lnTo>
                <a:lnTo>
                  <a:pt x="14515" y="38324"/>
                </a:lnTo>
                <a:lnTo>
                  <a:pt x="14515" y="36014"/>
                </a:lnTo>
                <a:lnTo>
                  <a:pt x="14549" y="36003"/>
                </a:lnTo>
                <a:lnTo>
                  <a:pt x="14583" y="35992"/>
                </a:lnTo>
                <a:lnTo>
                  <a:pt x="14640" y="35946"/>
                </a:lnTo>
                <a:lnTo>
                  <a:pt x="14674" y="35878"/>
                </a:lnTo>
                <a:lnTo>
                  <a:pt x="14686" y="35844"/>
                </a:lnTo>
                <a:lnTo>
                  <a:pt x="14697" y="35810"/>
                </a:lnTo>
                <a:lnTo>
                  <a:pt x="14686" y="35764"/>
                </a:lnTo>
                <a:lnTo>
                  <a:pt x="14674" y="35730"/>
                </a:lnTo>
                <a:lnTo>
                  <a:pt x="16688" y="34570"/>
                </a:lnTo>
                <a:lnTo>
                  <a:pt x="16722" y="34604"/>
                </a:lnTo>
                <a:lnTo>
                  <a:pt x="16756" y="34627"/>
                </a:lnTo>
                <a:lnTo>
                  <a:pt x="16802" y="34649"/>
                </a:lnTo>
                <a:lnTo>
                  <a:pt x="16847" y="34649"/>
                </a:lnTo>
                <a:lnTo>
                  <a:pt x="16904" y="34638"/>
                </a:lnTo>
                <a:lnTo>
                  <a:pt x="16938" y="34627"/>
                </a:lnTo>
                <a:lnTo>
                  <a:pt x="16984" y="34593"/>
                </a:lnTo>
                <a:lnTo>
                  <a:pt x="17018" y="34558"/>
                </a:lnTo>
                <a:close/>
                <a:moveTo>
                  <a:pt x="28859" y="38654"/>
                </a:moveTo>
                <a:lnTo>
                  <a:pt x="30873" y="39825"/>
                </a:lnTo>
                <a:lnTo>
                  <a:pt x="30862" y="39871"/>
                </a:lnTo>
                <a:lnTo>
                  <a:pt x="30862" y="39905"/>
                </a:lnTo>
                <a:lnTo>
                  <a:pt x="30862" y="39950"/>
                </a:lnTo>
                <a:lnTo>
                  <a:pt x="30873" y="39984"/>
                </a:lnTo>
                <a:lnTo>
                  <a:pt x="30896" y="40019"/>
                </a:lnTo>
                <a:lnTo>
                  <a:pt x="30918" y="40053"/>
                </a:lnTo>
                <a:lnTo>
                  <a:pt x="30953" y="40087"/>
                </a:lnTo>
                <a:lnTo>
                  <a:pt x="30975" y="40098"/>
                </a:lnTo>
                <a:lnTo>
                  <a:pt x="31021" y="40121"/>
                </a:lnTo>
                <a:lnTo>
                  <a:pt x="31055" y="40121"/>
                </a:lnTo>
                <a:lnTo>
                  <a:pt x="31055" y="42419"/>
                </a:lnTo>
                <a:lnTo>
                  <a:pt x="31009" y="42419"/>
                </a:lnTo>
                <a:lnTo>
                  <a:pt x="30964" y="42442"/>
                </a:lnTo>
                <a:lnTo>
                  <a:pt x="30930" y="42464"/>
                </a:lnTo>
                <a:lnTo>
                  <a:pt x="30896" y="42498"/>
                </a:lnTo>
                <a:lnTo>
                  <a:pt x="30862" y="42533"/>
                </a:lnTo>
                <a:lnTo>
                  <a:pt x="30850" y="42578"/>
                </a:lnTo>
                <a:lnTo>
                  <a:pt x="30827" y="42612"/>
                </a:lnTo>
                <a:lnTo>
                  <a:pt x="30827" y="42669"/>
                </a:lnTo>
                <a:lnTo>
                  <a:pt x="30839" y="42715"/>
                </a:lnTo>
                <a:lnTo>
                  <a:pt x="30850" y="42760"/>
                </a:lnTo>
                <a:lnTo>
                  <a:pt x="28882" y="43898"/>
                </a:lnTo>
                <a:lnTo>
                  <a:pt x="28848" y="43863"/>
                </a:lnTo>
                <a:lnTo>
                  <a:pt x="28803" y="43829"/>
                </a:lnTo>
                <a:lnTo>
                  <a:pt x="28757" y="43818"/>
                </a:lnTo>
                <a:lnTo>
                  <a:pt x="28712" y="43807"/>
                </a:lnTo>
                <a:lnTo>
                  <a:pt x="28655" y="43818"/>
                </a:lnTo>
                <a:lnTo>
                  <a:pt x="28609" y="43829"/>
                </a:lnTo>
                <a:lnTo>
                  <a:pt x="28575" y="43863"/>
                </a:lnTo>
                <a:lnTo>
                  <a:pt x="28541" y="43898"/>
                </a:lnTo>
                <a:lnTo>
                  <a:pt x="26493" y="42715"/>
                </a:lnTo>
                <a:lnTo>
                  <a:pt x="26505" y="42669"/>
                </a:lnTo>
                <a:lnTo>
                  <a:pt x="26493" y="42612"/>
                </a:lnTo>
                <a:lnTo>
                  <a:pt x="26459" y="42555"/>
                </a:lnTo>
                <a:lnTo>
                  <a:pt x="26414" y="42521"/>
                </a:lnTo>
                <a:lnTo>
                  <a:pt x="26368" y="42498"/>
                </a:lnTo>
                <a:lnTo>
                  <a:pt x="26368" y="40178"/>
                </a:lnTo>
                <a:lnTo>
                  <a:pt x="26414" y="40166"/>
                </a:lnTo>
                <a:lnTo>
                  <a:pt x="26459" y="40144"/>
                </a:lnTo>
                <a:lnTo>
                  <a:pt x="26505" y="40121"/>
                </a:lnTo>
                <a:lnTo>
                  <a:pt x="26539" y="40087"/>
                </a:lnTo>
                <a:lnTo>
                  <a:pt x="26562" y="40053"/>
                </a:lnTo>
                <a:lnTo>
                  <a:pt x="26584" y="40007"/>
                </a:lnTo>
                <a:lnTo>
                  <a:pt x="26607" y="39962"/>
                </a:lnTo>
                <a:lnTo>
                  <a:pt x="26607" y="39905"/>
                </a:lnTo>
                <a:lnTo>
                  <a:pt x="26596" y="39848"/>
                </a:lnTo>
                <a:lnTo>
                  <a:pt x="26584" y="39802"/>
                </a:lnTo>
                <a:lnTo>
                  <a:pt x="28564" y="38654"/>
                </a:lnTo>
                <a:lnTo>
                  <a:pt x="28598" y="38688"/>
                </a:lnTo>
                <a:lnTo>
                  <a:pt x="28632" y="38710"/>
                </a:lnTo>
                <a:lnTo>
                  <a:pt x="28666" y="38733"/>
                </a:lnTo>
                <a:lnTo>
                  <a:pt x="28757" y="38733"/>
                </a:lnTo>
                <a:lnTo>
                  <a:pt x="28791" y="38710"/>
                </a:lnTo>
                <a:lnTo>
                  <a:pt x="28825" y="38688"/>
                </a:lnTo>
                <a:lnTo>
                  <a:pt x="28859" y="38654"/>
                </a:lnTo>
                <a:close/>
                <a:moveTo>
                  <a:pt x="24161" y="38688"/>
                </a:moveTo>
                <a:lnTo>
                  <a:pt x="26095" y="39802"/>
                </a:lnTo>
                <a:lnTo>
                  <a:pt x="26072" y="39848"/>
                </a:lnTo>
                <a:lnTo>
                  <a:pt x="26072" y="39905"/>
                </a:lnTo>
                <a:lnTo>
                  <a:pt x="26072" y="39962"/>
                </a:lnTo>
                <a:lnTo>
                  <a:pt x="26095" y="40007"/>
                </a:lnTo>
                <a:lnTo>
                  <a:pt x="26118" y="40053"/>
                </a:lnTo>
                <a:lnTo>
                  <a:pt x="26141" y="40087"/>
                </a:lnTo>
                <a:lnTo>
                  <a:pt x="26175" y="40121"/>
                </a:lnTo>
                <a:lnTo>
                  <a:pt x="26220" y="40144"/>
                </a:lnTo>
                <a:lnTo>
                  <a:pt x="26266" y="40166"/>
                </a:lnTo>
                <a:lnTo>
                  <a:pt x="26323" y="40178"/>
                </a:lnTo>
                <a:lnTo>
                  <a:pt x="26323" y="42498"/>
                </a:lnTo>
                <a:lnTo>
                  <a:pt x="26266" y="42521"/>
                </a:lnTo>
                <a:lnTo>
                  <a:pt x="26220" y="42555"/>
                </a:lnTo>
                <a:lnTo>
                  <a:pt x="26186" y="42612"/>
                </a:lnTo>
                <a:lnTo>
                  <a:pt x="26175" y="42669"/>
                </a:lnTo>
                <a:lnTo>
                  <a:pt x="26186" y="42715"/>
                </a:lnTo>
                <a:lnTo>
                  <a:pt x="24093" y="43920"/>
                </a:lnTo>
                <a:lnTo>
                  <a:pt x="24070" y="43898"/>
                </a:lnTo>
                <a:lnTo>
                  <a:pt x="24036" y="43875"/>
                </a:lnTo>
                <a:lnTo>
                  <a:pt x="24002" y="43852"/>
                </a:lnTo>
                <a:lnTo>
                  <a:pt x="23923" y="43852"/>
                </a:lnTo>
                <a:lnTo>
                  <a:pt x="23888" y="43863"/>
                </a:lnTo>
                <a:lnTo>
                  <a:pt x="23854" y="43886"/>
                </a:lnTo>
                <a:lnTo>
                  <a:pt x="23832" y="43920"/>
                </a:lnTo>
                <a:lnTo>
                  <a:pt x="21829" y="42760"/>
                </a:lnTo>
                <a:lnTo>
                  <a:pt x="21852" y="42715"/>
                </a:lnTo>
                <a:lnTo>
                  <a:pt x="21852" y="42669"/>
                </a:lnTo>
                <a:lnTo>
                  <a:pt x="21852" y="42612"/>
                </a:lnTo>
                <a:lnTo>
                  <a:pt x="21841" y="42567"/>
                </a:lnTo>
                <a:lnTo>
                  <a:pt x="21818" y="42533"/>
                </a:lnTo>
                <a:lnTo>
                  <a:pt x="21784" y="42487"/>
                </a:lnTo>
                <a:lnTo>
                  <a:pt x="21750" y="42453"/>
                </a:lnTo>
                <a:lnTo>
                  <a:pt x="21716" y="42430"/>
                </a:lnTo>
                <a:lnTo>
                  <a:pt x="21670" y="42419"/>
                </a:lnTo>
                <a:lnTo>
                  <a:pt x="21625" y="42407"/>
                </a:lnTo>
                <a:lnTo>
                  <a:pt x="21625" y="40110"/>
                </a:lnTo>
                <a:lnTo>
                  <a:pt x="21693" y="40087"/>
                </a:lnTo>
                <a:lnTo>
                  <a:pt x="21750" y="40041"/>
                </a:lnTo>
                <a:lnTo>
                  <a:pt x="21784" y="39984"/>
                </a:lnTo>
                <a:lnTo>
                  <a:pt x="21795" y="39950"/>
                </a:lnTo>
                <a:lnTo>
                  <a:pt x="21795" y="39905"/>
                </a:lnTo>
                <a:lnTo>
                  <a:pt x="21784" y="39837"/>
                </a:lnTo>
                <a:lnTo>
                  <a:pt x="23763" y="38688"/>
                </a:lnTo>
                <a:lnTo>
                  <a:pt x="23797" y="38733"/>
                </a:lnTo>
                <a:lnTo>
                  <a:pt x="23854" y="38767"/>
                </a:lnTo>
                <a:lnTo>
                  <a:pt x="23900" y="38790"/>
                </a:lnTo>
                <a:lnTo>
                  <a:pt x="23957" y="38801"/>
                </a:lnTo>
                <a:lnTo>
                  <a:pt x="24025" y="38790"/>
                </a:lnTo>
                <a:lnTo>
                  <a:pt x="24082" y="38767"/>
                </a:lnTo>
                <a:lnTo>
                  <a:pt x="24127" y="38733"/>
                </a:lnTo>
                <a:lnTo>
                  <a:pt x="24161" y="38688"/>
                </a:lnTo>
                <a:close/>
                <a:moveTo>
                  <a:pt x="17029" y="42783"/>
                </a:moveTo>
                <a:lnTo>
                  <a:pt x="19054" y="43943"/>
                </a:lnTo>
                <a:lnTo>
                  <a:pt x="19043" y="43977"/>
                </a:lnTo>
                <a:lnTo>
                  <a:pt x="19031" y="44011"/>
                </a:lnTo>
                <a:lnTo>
                  <a:pt x="19043" y="44045"/>
                </a:lnTo>
                <a:lnTo>
                  <a:pt x="19054" y="44080"/>
                </a:lnTo>
                <a:lnTo>
                  <a:pt x="19088" y="44136"/>
                </a:lnTo>
                <a:lnTo>
                  <a:pt x="19134" y="44182"/>
                </a:lnTo>
                <a:lnTo>
                  <a:pt x="19202" y="44193"/>
                </a:lnTo>
                <a:lnTo>
                  <a:pt x="19202" y="46571"/>
                </a:lnTo>
                <a:lnTo>
                  <a:pt x="19168" y="46571"/>
                </a:lnTo>
                <a:lnTo>
                  <a:pt x="19134" y="46594"/>
                </a:lnTo>
                <a:lnTo>
                  <a:pt x="19099" y="46605"/>
                </a:lnTo>
                <a:lnTo>
                  <a:pt x="19065" y="46628"/>
                </a:lnTo>
                <a:lnTo>
                  <a:pt x="19043" y="46662"/>
                </a:lnTo>
                <a:lnTo>
                  <a:pt x="19031" y="46696"/>
                </a:lnTo>
                <a:lnTo>
                  <a:pt x="19020" y="46730"/>
                </a:lnTo>
                <a:lnTo>
                  <a:pt x="19020" y="46776"/>
                </a:lnTo>
                <a:lnTo>
                  <a:pt x="19020" y="46810"/>
                </a:lnTo>
                <a:lnTo>
                  <a:pt x="19031" y="46844"/>
                </a:lnTo>
                <a:lnTo>
                  <a:pt x="17075" y="47981"/>
                </a:lnTo>
                <a:lnTo>
                  <a:pt x="17029" y="47924"/>
                </a:lnTo>
                <a:lnTo>
                  <a:pt x="16984" y="47890"/>
                </a:lnTo>
                <a:lnTo>
                  <a:pt x="16915" y="47868"/>
                </a:lnTo>
                <a:lnTo>
                  <a:pt x="16847" y="47856"/>
                </a:lnTo>
                <a:lnTo>
                  <a:pt x="16779" y="47868"/>
                </a:lnTo>
                <a:lnTo>
                  <a:pt x="16722" y="47890"/>
                </a:lnTo>
                <a:lnTo>
                  <a:pt x="16665" y="47924"/>
                </a:lnTo>
                <a:lnTo>
                  <a:pt x="16631" y="47970"/>
                </a:lnTo>
                <a:lnTo>
                  <a:pt x="14708" y="46867"/>
                </a:lnTo>
                <a:lnTo>
                  <a:pt x="14720" y="46821"/>
                </a:lnTo>
                <a:lnTo>
                  <a:pt x="14720" y="46776"/>
                </a:lnTo>
                <a:lnTo>
                  <a:pt x="14720" y="46730"/>
                </a:lnTo>
                <a:lnTo>
                  <a:pt x="14708" y="46685"/>
                </a:lnTo>
                <a:lnTo>
                  <a:pt x="14686" y="46639"/>
                </a:lnTo>
                <a:lnTo>
                  <a:pt x="14663" y="46605"/>
                </a:lnTo>
                <a:lnTo>
                  <a:pt x="14629" y="46582"/>
                </a:lnTo>
                <a:lnTo>
                  <a:pt x="14595" y="46559"/>
                </a:lnTo>
                <a:lnTo>
                  <a:pt x="14549" y="46537"/>
                </a:lnTo>
                <a:lnTo>
                  <a:pt x="14515" y="46525"/>
                </a:lnTo>
                <a:lnTo>
                  <a:pt x="14515" y="44239"/>
                </a:lnTo>
                <a:lnTo>
                  <a:pt x="14549" y="44239"/>
                </a:lnTo>
                <a:lnTo>
                  <a:pt x="14595" y="44216"/>
                </a:lnTo>
                <a:lnTo>
                  <a:pt x="14629" y="44193"/>
                </a:lnTo>
                <a:lnTo>
                  <a:pt x="14652" y="44171"/>
                </a:lnTo>
                <a:lnTo>
                  <a:pt x="14674" y="44136"/>
                </a:lnTo>
                <a:lnTo>
                  <a:pt x="14697" y="44102"/>
                </a:lnTo>
                <a:lnTo>
                  <a:pt x="14708" y="44057"/>
                </a:lnTo>
                <a:lnTo>
                  <a:pt x="14708" y="44011"/>
                </a:lnTo>
                <a:lnTo>
                  <a:pt x="14708" y="43966"/>
                </a:lnTo>
                <a:lnTo>
                  <a:pt x="14697" y="43932"/>
                </a:lnTo>
                <a:lnTo>
                  <a:pt x="16676" y="42794"/>
                </a:lnTo>
                <a:lnTo>
                  <a:pt x="16699" y="42828"/>
                </a:lnTo>
                <a:lnTo>
                  <a:pt x="16745" y="42862"/>
                </a:lnTo>
                <a:lnTo>
                  <a:pt x="16790" y="42874"/>
                </a:lnTo>
                <a:lnTo>
                  <a:pt x="16847" y="42885"/>
                </a:lnTo>
                <a:lnTo>
                  <a:pt x="16904" y="42874"/>
                </a:lnTo>
                <a:lnTo>
                  <a:pt x="16949" y="42851"/>
                </a:lnTo>
                <a:lnTo>
                  <a:pt x="16995" y="42817"/>
                </a:lnTo>
                <a:lnTo>
                  <a:pt x="17029" y="42783"/>
                </a:lnTo>
                <a:close/>
                <a:moveTo>
                  <a:pt x="26471" y="42760"/>
                </a:moveTo>
                <a:lnTo>
                  <a:pt x="28518" y="43943"/>
                </a:lnTo>
                <a:lnTo>
                  <a:pt x="28507" y="43977"/>
                </a:lnTo>
                <a:lnTo>
                  <a:pt x="28507" y="44011"/>
                </a:lnTo>
                <a:lnTo>
                  <a:pt x="28507" y="44057"/>
                </a:lnTo>
                <a:lnTo>
                  <a:pt x="28518" y="44091"/>
                </a:lnTo>
                <a:lnTo>
                  <a:pt x="28552" y="44148"/>
                </a:lnTo>
                <a:lnTo>
                  <a:pt x="28621" y="44193"/>
                </a:lnTo>
                <a:lnTo>
                  <a:pt x="28655" y="44216"/>
                </a:lnTo>
                <a:lnTo>
                  <a:pt x="28689" y="44216"/>
                </a:lnTo>
                <a:lnTo>
                  <a:pt x="28689" y="46537"/>
                </a:lnTo>
                <a:lnTo>
                  <a:pt x="28643" y="46537"/>
                </a:lnTo>
                <a:lnTo>
                  <a:pt x="28598" y="46559"/>
                </a:lnTo>
                <a:lnTo>
                  <a:pt x="28564" y="46582"/>
                </a:lnTo>
                <a:lnTo>
                  <a:pt x="28530" y="46605"/>
                </a:lnTo>
                <a:lnTo>
                  <a:pt x="28507" y="46639"/>
                </a:lnTo>
                <a:lnTo>
                  <a:pt x="28484" y="46685"/>
                </a:lnTo>
                <a:lnTo>
                  <a:pt x="28473" y="46730"/>
                </a:lnTo>
                <a:lnTo>
                  <a:pt x="28473" y="46776"/>
                </a:lnTo>
                <a:lnTo>
                  <a:pt x="28473" y="46821"/>
                </a:lnTo>
                <a:lnTo>
                  <a:pt x="28484" y="46867"/>
                </a:lnTo>
                <a:lnTo>
                  <a:pt x="26539" y="47981"/>
                </a:lnTo>
                <a:lnTo>
                  <a:pt x="26505" y="47936"/>
                </a:lnTo>
                <a:lnTo>
                  <a:pt x="26459" y="47902"/>
                </a:lnTo>
                <a:lnTo>
                  <a:pt x="26402" y="47879"/>
                </a:lnTo>
                <a:lnTo>
                  <a:pt x="26277" y="47879"/>
                </a:lnTo>
                <a:lnTo>
                  <a:pt x="26220" y="47902"/>
                </a:lnTo>
                <a:lnTo>
                  <a:pt x="26175" y="47936"/>
                </a:lnTo>
                <a:lnTo>
                  <a:pt x="26141" y="47981"/>
                </a:lnTo>
                <a:lnTo>
                  <a:pt x="24196" y="46867"/>
                </a:lnTo>
                <a:lnTo>
                  <a:pt x="24207" y="46821"/>
                </a:lnTo>
                <a:lnTo>
                  <a:pt x="24218" y="46776"/>
                </a:lnTo>
                <a:lnTo>
                  <a:pt x="24207" y="46719"/>
                </a:lnTo>
                <a:lnTo>
                  <a:pt x="24196" y="46685"/>
                </a:lnTo>
                <a:lnTo>
                  <a:pt x="24184" y="46639"/>
                </a:lnTo>
                <a:lnTo>
                  <a:pt x="24150" y="46605"/>
                </a:lnTo>
                <a:lnTo>
                  <a:pt x="24116" y="46571"/>
                </a:lnTo>
                <a:lnTo>
                  <a:pt x="24082" y="46548"/>
                </a:lnTo>
                <a:lnTo>
                  <a:pt x="24036" y="46525"/>
                </a:lnTo>
                <a:lnTo>
                  <a:pt x="23991" y="46514"/>
                </a:lnTo>
                <a:lnTo>
                  <a:pt x="23991" y="44171"/>
                </a:lnTo>
                <a:lnTo>
                  <a:pt x="24048" y="44159"/>
                </a:lnTo>
                <a:lnTo>
                  <a:pt x="24093" y="44125"/>
                </a:lnTo>
                <a:lnTo>
                  <a:pt x="24116" y="44068"/>
                </a:lnTo>
                <a:lnTo>
                  <a:pt x="24127" y="44011"/>
                </a:lnTo>
                <a:lnTo>
                  <a:pt x="24116" y="43966"/>
                </a:lnTo>
                <a:lnTo>
                  <a:pt x="26209" y="42760"/>
                </a:lnTo>
                <a:lnTo>
                  <a:pt x="26232" y="42794"/>
                </a:lnTo>
                <a:lnTo>
                  <a:pt x="26266" y="42817"/>
                </a:lnTo>
                <a:lnTo>
                  <a:pt x="26300" y="42828"/>
                </a:lnTo>
                <a:lnTo>
                  <a:pt x="26380" y="42828"/>
                </a:lnTo>
                <a:lnTo>
                  <a:pt x="26414" y="42817"/>
                </a:lnTo>
                <a:lnTo>
                  <a:pt x="26448" y="42794"/>
                </a:lnTo>
                <a:lnTo>
                  <a:pt x="26471" y="42760"/>
                </a:lnTo>
                <a:close/>
                <a:moveTo>
                  <a:pt x="21818" y="42806"/>
                </a:moveTo>
                <a:lnTo>
                  <a:pt x="23809" y="43954"/>
                </a:lnTo>
                <a:lnTo>
                  <a:pt x="23797" y="44011"/>
                </a:lnTo>
                <a:lnTo>
                  <a:pt x="23809" y="44080"/>
                </a:lnTo>
                <a:lnTo>
                  <a:pt x="23843" y="44125"/>
                </a:lnTo>
                <a:lnTo>
                  <a:pt x="23888" y="44159"/>
                </a:lnTo>
                <a:lnTo>
                  <a:pt x="23945" y="44182"/>
                </a:lnTo>
                <a:lnTo>
                  <a:pt x="23945" y="46514"/>
                </a:lnTo>
                <a:lnTo>
                  <a:pt x="23900" y="46525"/>
                </a:lnTo>
                <a:lnTo>
                  <a:pt x="23854" y="46537"/>
                </a:lnTo>
                <a:lnTo>
                  <a:pt x="23809" y="46559"/>
                </a:lnTo>
                <a:lnTo>
                  <a:pt x="23775" y="46594"/>
                </a:lnTo>
                <a:lnTo>
                  <a:pt x="23752" y="46628"/>
                </a:lnTo>
                <a:lnTo>
                  <a:pt x="23729" y="46673"/>
                </a:lnTo>
                <a:lnTo>
                  <a:pt x="23706" y="46719"/>
                </a:lnTo>
                <a:lnTo>
                  <a:pt x="23706" y="46776"/>
                </a:lnTo>
                <a:lnTo>
                  <a:pt x="23706" y="46821"/>
                </a:lnTo>
                <a:lnTo>
                  <a:pt x="23729" y="46878"/>
                </a:lnTo>
                <a:lnTo>
                  <a:pt x="21761" y="48015"/>
                </a:lnTo>
                <a:lnTo>
                  <a:pt x="21727" y="47970"/>
                </a:lnTo>
                <a:lnTo>
                  <a:pt x="21682" y="47947"/>
                </a:lnTo>
                <a:lnTo>
                  <a:pt x="21636" y="47924"/>
                </a:lnTo>
                <a:lnTo>
                  <a:pt x="21591" y="47913"/>
                </a:lnTo>
                <a:lnTo>
                  <a:pt x="21534" y="47924"/>
                </a:lnTo>
                <a:lnTo>
                  <a:pt x="21500" y="47936"/>
                </a:lnTo>
                <a:lnTo>
                  <a:pt x="21454" y="47970"/>
                </a:lnTo>
                <a:lnTo>
                  <a:pt x="21420" y="48004"/>
                </a:lnTo>
                <a:lnTo>
                  <a:pt x="19407" y="46844"/>
                </a:lnTo>
                <a:lnTo>
                  <a:pt x="19418" y="46776"/>
                </a:lnTo>
                <a:lnTo>
                  <a:pt x="19407" y="46696"/>
                </a:lnTo>
                <a:lnTo>
                  <a:pt x="19372" y="46639"/>
                </a:lnTo>
                <a:lnTo>
                  <a:pt x="19316" y="46594"/>
                </a:lnTo>
                <a:lnTo>
                  <a:pt x="19247" y="46571"/>
                </a:lnTo>
                <a:lnTo>
                  <a:pt x="19247" y="44193"/>
                </a:lnTo>
                <a:lnTo>
                  <a:pt x="19316" y="44171"/>
                </a:lnTo>
                <a:lnTo>
                  <a:pt x="19361" y="44136"/>
                </a:lnTo>
                <a:lnTo>
                  <a:pt x="19395" y="44080"/>
                </a:lnTo>
                <a:lnTo>
                  <a:pt x="19407" y="44011"/>
                </a:lnTo>
                <a:lnTo>
                  <a:pt x="19395" y="43954"/>
                </a:lnTo>
                <a:lnTo>
                  <a:pt x="21363" y="42817"/>
                </a:lnTo>
                <a:lnTo>
                  <a:pt x="21409" y="42862"/>
                </a:lnTo>
                <a:lnTo>
                  <a:pt x="21465" y="42897"/>
                </a:lnTo>
                <a:lnTo>
                  <a:pt x="21522" y="42919"/>
                </a:lnTo>
                <a:lnTo>
                  <a:pt x="21591" y="42931"/>
                </a:lnTo>
                <a:lnTo>
                  <a:pt x="21659" y="42919"/>
                </a:lnTo>
                <a:lnTo>
                  <a:pt x="21716" y="42897"/>
                </a:lnTo>
                <a:lnTo>
                  <a:pt x="21773" y="42851"/>
                </a:lnTo>
                <a:lnTo>
                  <a:pt x="21818" y="42806"/>
                </a:lnTo>
                <a:close/>
                <a:moveTo>
                  <a:pt x="26323" y="0"/>
                </a:moveTo>
                <a:lnTo>
                  <a:pt x="26323" y="1433"/>
                </a:lnTo>
                <a:lnTo>
                  <a:pt x="26255" y="1456"/>
                </a:lnTo>
                <a:lnTo>
                  <a:pt x="26209" y="1490"/>
                </a:lnTo>
                <a:lnTo>
                  <a:pt x="26175" y="1547"/>
                </a:lnTo>
                <a:lnTo>
                  <a:pt x="26164" y="1615"/>
                </a:lnTo>
                <a:lnTo>
                  <a:pt x="26164" y="1672"/>
                </a:lnTo>
                <a:lnTo>
                  <a:pt x="24127" y="2844"/>
                </a:lnTo>
                <a:lnTo>
                  <a:pt x="24093" y="2810"/>
                </a:lnTo>
                <a:lnTo>
                  <a:pt x="24059" y="2787"/>
                </a:lnTo>
                <a:lnTo>
                  <a:pt x="24014" y="2764"/>
                </a:lnTo>
                <a:lnTo>
                  <a:pt x="23911" y="2764"/>
                </a:lnTo>
                <a:lnTo>
                  <a:pt x="23877" y="2787"/>
                </a:lnTo>
                <a:lnTo>
                  <a:pt x="23832" y="2810"/>
                </a:lnTo>
                <a:lnTo>
                  <a:pt x="23797" y="2844"/>
                </a:lnTo>
                <a:lnTo>
                  <a:pt x="21761" y="1661"/>
                </a:lnTo>
                <a:lnTo>
                  <a:pt x="21773" y="1615"/>
                </a:lnTo>
                <a:lnTo>
                  <a:pt x="21761" y="1581"/>
                </a:lnTo>
                <a:lnTo>
                  <a:pt x="21750" y="1547"/>
                </a:lnTo>
                <a:lnTo>
                  <a:pt x="21716" y="1490"/>
                </a:lnTo>
                <a:lnTo>
                  <a:pt x="21659" y="1445"/>
                </a:lnTo>
                <a:lnTo>
                  <a:pt x="21625" y="1445"/>
                </a:lnTo>
                <a:lnTo>
                  <a:pt x="21591" y="1433"/>
                </a:lnTo>
                <a:lnTo>
                  <a:pt x="21556" y="1445"/>
                </a:lnTo>
                <a:lnTo>
                  <a:pt x="21522" y="1445"/>
                </a:lnTo>
                <a:lnTo>
                  <a:pt x="21465" y="1490"/>
                </a:lnTo>
                <a:lnTo>
                  <a:pt x="21420" y="1547"/>
                </a:lnTo>
                <a:lnTo>
                  <a:pt x="21409" y="1581"/>
                </a:lnTo>
                <a:lnTo>
                  <a:pt x="21409" y="1615"/>
                </a:lnTo>
                <a:lnTo>
                  <a:pt x="21420" y="1672"/>
                </a:lnTo>
                <a:lnTo>
                  <a:pt x="19407" y="2832"/>
                </a:lnTo>
                <a:lnTo>
                  <a:pt x="19372" y="2798"/>
                </a:lnTo>
                <a:lnTo>
                  <a:pt x="19327" y="2764"/>
                </a:lnTo>
                <a:lnTo>
                  <a:pt x="19270" y="2741"/>
                </a:lnTo>
                <a:lnTo>
                  <a:pt x="19179" y="2741"/>
                </a:lnTo>
                <a:lnTo>
                  <a:pt x="19134" y="2753"/>
                </a:lnTo>
                <a:lnTo>
                  <a:pt x="19088" y="2776"/>
                </a:lnTo>
                <a:lnTo>
                  <a:pt x="19065" y="2810"/>
                </a:lnTo>
                <a:lnTo>
                  <a:pt x="19031" y="2844"/>
                </a:lnTo>
                <a:lnTo>
                  <a:pt x="19008" y="2878"/>
                </a:lnTo>
                <a:lnTo>
                  <a:pt x="18997" y="2923"/>
                </a:lnTo>
                <a:lnTo>
                  <a:pt x="18997" y="2958"/>
                </a:lnTo>
                <a:lnTo>
                  <a:pt x="18997" y="3003"/>
                </a:lnTo>
                <a:lnTo>
                  <a:pt x="19008" y="3049"/>
                </a:lnTo>
                <a:lnTo>
                  <a:pt x="19031" y="3083"/>
                </a:lnTo>
                <a:lnTo>
                  <a:pt x="19054" y="3117"/>
                </a:lnTo>
                <a:lnTo>
                  <a:pt x="19088" y="3140"/>
                </a:lnTo>
                <a:lnTo>
                  <a:pt x="19122" y="3162"/>
                </a:lnTo>
                <a:lnTo>
                  <a:pt x="19168" y="3174"/>
                </a:lnTo>
                <a:lnTo>
                  <a:pt x="19202" y="3185"/>
                </a:lnTo>
                <a:lnTo>
                  <a:pt x="19202" y="5517"/>
                </a:lnTo>
                <a:lnTo>
                  <a:pt x="19168" y="5517"/>
                </a:lnTo>
                <a:lnTo>
                  <a:pt x="19134" y="5528"/>
                </a:lnTo>
                <a:lnTo>
                  <a:pt x="19099" y="5551"/>
                </a:lnTo>
                <a:lnTo>
                  <a:pt x="19065" y="5574"/>
                </a:lnTo>
                <a:lnTo>
                  <a:pt x="19043" y="5608"/>
                </a:lnTo>
                <a:lnTo>
                  <a:pt x="19031" y="5642"/>
                </a:lnTo>
                <a:lnTo>
                  <a:pt x="19020" y="5676"/>
                </a:lnTo>
                <a:lnTo>
                  <a:pt x="19008" y="5722"/>
                </a:lnTo>
                <a:lnTo>
                  <a:pt x="19020" y="5767"/>
                </a:lnTo>
                <a:lnTo>
                  <a:pt x="19031" y="5801"/>
                </a:lnTo>
                <a:lnTo>
                  <a:pt x="19043" y="5836"/>
                </a:lnTo>
                <a:lnTo>
                  <a:pt x="19077" y="5870"/>
                </a:lnTo>
                <a:lnTo>
                  <a:pt x="19099" y="5892"/>
                </a:lnTo>
                <a:lnTo>
                  <a:pt x="19134" y="5915"/>
                </a:lnTo>
                <a:lnTo>
                  <a:pt x="19179" y="5927"/>
                </a:lnTo>
                <a:lnTo>
                  <a:pt x="19213" y="5927"/>
                </a:lnTo>
                <a:lnTo>
                  <a:pt x="19270" y="5915"/>
                </a:lnTo>
                <a:lnTo>
                  <a:pt x="19327" y="5904"/>
                </a:lnTo>
                <a:lnTo>
                  <a:pt x="19361" y="5870"/>
                </a:lnTo>
                <a:lnTo>
                  <a:pt x="19395" y="5824"/>
                </a:lnTo>
                <a:lnTo>
                  <a:pt x="21397" y="6973"/>
                </a:lnTo>
                <a:lnTo>
                  <a:pt x="21386" y="7019"/>
                </a:lnTo>
                <a:lnTo>
                  <a:pt x="21374" y="7064"/>
                </a:lnTo>
                <a:lnTo>
                  <a:pt x="21386" y="7110"/>
                </a:lnTo>
                <a:lnTo>
                  <a:pt x="21397" y="7155"/>
                </a:lnTo>
                <a:lnTo>
                  <a:pt x="21409" y="7189"/>
                </a:lnTo>
                <a:lnTo>
                  <a:pt x="21443" y="7212"/>
                </a:lnTo>
                <a:lnTo>
                  <a:pt x="21465" y="7246"/>
                </a:lnTo>
                <a:lnTo>
                  <a:pt x="21511" y="7257"/>
                </a:lnTo>
                <a:lnTo>
                  <a:pt x="21545" y="7280"/>
                </a:lnTo>
                <a:lnTo>
                  <a:pt x="21636" y="7280"/>
                </a:lnTo>
                <a:lnTo>
                  <a:pt x="21670" y="7257"/>
                </a:lnTo>
                <a:lnTo>
                  <a:pt x="21704" y="7246"/>
                </a:lnTo>
                <a:lnTo>
                  <a:pt x="21738" y="7212"/>
                </a:lnTo>
                <a:lnTo>
                  <a:pt x="21761" y="7189"/>
                </a:lnTo>
                <a:lnTo>
                  <a:pt x="21784" y="7155"/>
                </a:lnTo>
                <a:lnTo>
                  <a:pt x="21795" y="7110"/>
                </a:lnTo>
                <a:lnTo>
                  <a:pt x="21795" y="7064"/>
                </a:lnTo>
                <a:lnTo>
                  <a:pt x="21795" y="7030"/>
                </a:lnTo>
                <a:lnTo>
                  <a:pt x="21784" y="6984"/>
                </a:lnTo>
                <a:lnTo>
                  <a:pt x="23809" y="5824"/>
                </a:lnTo>
                <a:lnTo>
                  <a:pt x="23832" y="5858"/>
                </a:lnTo>
                <a:lnTo>
                  <a:pt x="23866" y="5881"/>
                </a:lnTo>
                <a:lnTo>
                  <a:pt x="23911" y="5904"/>
                </a:lnTo>
                <a:lnTo>
                  <a:pt x="24014" y="5904"/>
                </a:lnTo>
                <a:lnTo>
                  <a:pt x="24059" y="5881"/>
                </a:lnTo>
                <a:lnTo>
                  <a:pt x="24093" y="5847"/>
                </a:lnTo>
                <a:lnTo>
                  <a:pt x="24116" y="5813"/>
                </a:lnTo>
                <a:lnTo>
                  <a:pt x="26118" y="6973"/>
                </a:lnTo>
                <a:lnTo>
                  <a:pt x="26107" y="7019"/>
                </a:lnTo>
                <a:lnTo>
                  <a:pt x="26095" y="7064"/>
                </a:lnTo>
                <a:lnTo>
                  <a:pt x="26107" y="7110"/>
                </a:lnTo>
                <a:lnTo>
                  <a:pt x="26118" y="7155"/>
                </a:lnTo>
                <a:lnTo>
                  <a:pt x="26141" y="7201"/>
                </a:lnTo>
                <a:lnTo>
                  <a:pt x="26164" y="7235"/>
                </a:lnTo>
                <a:lnTo>
                  <a:pt x="26198" y="7257"/>
                </a:lnTo>
                <a:lnTo>
                  <a:pt x="26232" y="7280"/>
                </a:lnTo>
                <a:lnTo>
                  <a:pt x="26277" y="7303"/>
                </a:lnTo>
                <a:lnTo>
                  <a:pt x="26323" y="7303"/>
                </a:lnTo>
                <a:lnTo>
                  <a:pt x="26323" y="9601"/>
                </a:lnTo>
                <a:lnTo>
                  <a:pt x="26277" y="9612"/>
                </a:lnTo>
                <a:lnTo>
                  <a:pt x="26243" y="9624"/>
                </a:lnTo>
                <a:lnTo>
                  <a:pt x="26198" y="9646"/>
                </a:lnTo>
                <a:lnTo>
                  <a:pt x="26175" y="9669"/>
                </a:lnTo>
                <a:lnTo>
                  <a:pt x="26152" y="9703"/>
                </a:lnTo>
                <a:lnTo>
                  <a:pt x="26129" y="9737"/>
                </a:lnTo>
                <a:lnTo>
                  <a:pt x="26118" y="9783"/>
                </a:lnTo>
                <a:lnTo>
                  <a:pt x="26118" y="9828"/>
                </a:lnTo>
                <a:lnTo>
                  <a:pt x="26118" y="9862"/>
                </a:lnTo>
                <a:lnTo>
                  <a:pt x="26129" y="9897"/>
                </a:lnTo>
                <a:lnTo>
                  <a:pt x="24139" y="11057"/>
                </a:lnTo>
                <a:lnTo>
                  <a:pt x="24105" y="11011"/>
                </a:lnTo>
                <a:lnTo>
                  <a:pt x="24059" y="10989"/>
                </a:lnTo>
                <a:lnTo>
                  <a:pt x="24014" y="10966"/>
                </a:lnTo>
                <a:lnTo>
                  <a:pt x="23911" y="10966"/>
                </a:lnTo>
                <a:lnTo>
                  <a:pt x="23866" y="10989"/>
                </a:lnTo>
                <a:lnTo>
                  <a:pt x="23832" y="11011"/>
                </a:lnTo>
                <a:lnTo>
                  <a:pt x="23797" y="11045"/>
                </a:lnTo>
                <a:lnTo>
                  <a:pt x="21761" y="9874"/>
                </a:lnTo>
                <a:lnTo>
                  <a:pt x="21773" y="9828"/>
                </a:lnTo>
                <a:lnTo>
                  <a:pt x="21761" y="9783"/>
                </a:lnTo>
                <a:lnTo>
                  <a:pt x="21761" y="9749"/>
                </a:lnTo>
                <a:lnTo>
                  <a:pt x="21716" y="9692"/>
                </a:lnTo>
                <a:lnTo>
                  <a:pt x="21659" y="9658"/>
                </a:lnTo>
                <a:lnTo>
                  <a:pt x="21625" y="9646"/>
                </a:lnTo>
                <a:lnTo>
                  <a:pt x="21556" y="9646"/>
                </a:lnTo>
                <a:lnTo>
                  <a:pt x="21522" y="9658"/>
                </a:lnTo>
                <a:lnTo>
                  <a:pt x="21465" y="9692"/>
                </a:lnTo>
                <a:lnTo>
                  <a:pt x="21420" y="9749"/>
                </a:lnTo>
                <a:lnTo>
                  <a:pt x="21409" y="9783"/>
                </a:lnTo>
                <a:lnTo>
                  <a:pt x="21409" y="9828"/>
                </a:lnTo>
                <a:lnTo>
                  <a:pt x="21420" y="9885"/>
                </a:lnTo>
                <a:lnTo>
                  <a:pt x="19361" y="11068"/>
                </a:lnTo>
                <a:lnTo>
                  <a:pt x="19338" y="11034"/>
                </a:lnTo>
                <a:lnTo>
                  <a:pt x="19304" y="11011"/>
                </a:lnTo>
                <a:lnTo>
                  <a:pt x="19259" y="11000"/>
                </a:lnTo>
                <a:lnTo>
                  <a:pt x="19213" y="10989"/>
                </a:lnTo>
                <a:lnTo>
                  <a:pt x="19179" y="11000"/>
                </a:lnTo>
                <a:lnTo>
                  <a:pt x="19145" y="11011"/>
                </a:lnTo>
                <a:lnTo>
                  <a:pt x="19088" y="11045"/>
                </a:lnTo>
                <a:lnTo>
                  <a:pt x="19054" y="11102"/>
                </a:lnTo>
                <a:lnTo>
                  <a:pt x="19043" y="11136"/>
                </a:lnTo>
                <a:lnTo>
                  <a:pt x="19043" y="11171"/>
                </a:lnTo>
                <a:lnTo>
                  <a:pt x="19043" y="11205"/>
                </a:lnTo>
                <a:lnTo>
                  <a:pt x="19054" y="11239"/>
                </a:lnTo>
                <a:lnTo>
                  <a:pt x="19088" y="11296"/>
                </a:lnTo>
                <a:lnTo>
                  <a:pt x="19145" y="11341"/>
                </a:lnTo>
                <a:lnTo>
                  <a:pt x="19202" y="11353"/>
                </a:lnTo>
                <a:lnTo>
                  <a:pt x="19202" y="13764"/>
                </a:lnTo>
                <a:lnTo>
                  <a:pt x="19145" y="13776"/>
                </a:lnTo>
                <a:lnTo>
                  <a:pt x="19088" y="13810"/>
                </a:lnTo>
                <a:lnTo>
                  <a:pt x="19065" y="13867"/>
                </a:lnTo>
                <a:lnTo>
                  <a:pt x="19043" y="13935"/>
                </a:lnTo>
                <a:lnTo>
                  <a:pt x="19054" y="13969"/>
                </a:lnTo>
                <a:lnTo>
                  <a:pt x="19065" y="14003"/>
                </a:lnTo>
                <a:lnTo>
                  <a:pt x="19099" y="14049"/>
                </a:lnTo>
                <a:lnTo>
                  <a:pt x="19156" y="14094"/>
                </a:lnTo>
                <a:lnTo>
                  <a:pt x="19179" y="14094"/>
                </a:lnTo>
                <a:lnTo>
                  <a:pt x="19213" y="14105"/>
                </a:lnTo>
                <a:lnTo>
                  <a:pt x="19259" y="14094"/>
                </a:lnTo>
                <a:lnTo>
                  <a:pt x="19304" y="14083"/>
                </a:lnTo>
                <a:lnTo>
                  <a:pt x="19338" y="14049"/>
                </a:lnTo>
                <a:lnTo>
                  <a:pt x="19361" y="14014"/>
                </a:lnTo>
                <a:lnTo>
                  <a:pt x="21409" y="15198"/>
                </a:lnTo>
                <a:lnTo>
                  <a:pt x="21397" y="15232"/>
                </a:lnTo>
                <a:lnTo>
                  <a:pt x="21386" y="15277"/>
                </a:lnTo>
                <a:lnTo>
                  <a:pt x="21397" y="15311"/>
                </a:lnTo>
                <a:lnTo>
                  <a:pt x="21409" y="15357"/>
                </a:lnTo>
                <a:lnTo>
                  <a:pt x="21420" y="15391"/>
                </a:lnTo>
                <a:lnTo>
                  <a:pt x="21443" y="15414"/>
                </a:lnTo>
                <a:lnTo>
                  <a:pt x="21465" y="15436"/>
                </a:lnTo>
                <a:lnTo>
                  <a:pt x="21500" y="15459"/>
                </a:lnTo>
                <a:lnTo>
                  <a:pt x="21534" y="15471"/>
                </a:lnTo>
                <a:lnTo>
                  <a:pt x="21579" y="15471"/>
                </a:lnTo>
                <a:lnTo>
                  <a:pt x="21579" y="17859"/>
                </a:lnTo>
                <a:lnTo>
                  <a:pt x="21511" y="17871"/>
                </a:lnTo>
                <a:lnTo>
                  <a:pt x="21454" y="17916"/>
                </a:lnTo>
                <a:lnTo>
                  <a:pt x="21420" y="17973"/>
                </a:lnTo>
                <a:lnTo>
                  <a:pt x="21409" y="18030"/>
                </a:lnTo>
                <a:lnTo>
                  <a:pt x="21420" y="18098"/>
                </a:lnTo>
                <a:lnTo>
                  <a:pt x="19361" y="19281"/>
                </a:lnTo>
                <a:lnTo>
                  <a:pt x="19327" y="19259"/>
                </a:lnTo>
                <a:lnTo>
                  <a:pt x="19304" y="19236"/>
                </a:lnTo>
                <a:lnTo>
                  <a:pt x="19259" y="19213"/>
                </a:lnTo>
                <a:lnTo>
                  <a:pt x="19179" y="19213"/>
                </a:lnTo>
                <a:lnTo>
                  <a:pt x="19156" y="19224"/>
                </a:lnTo>
                <a:lnTo>
                  <a:pt x="19099" y="19259"/>
                </a:lnTo>
                <a:lnTo>
                  <a:pt x="19065" y="19315"/>
                </a:lnTo>
                <a:lnTo>
                  <a:pt x="19054" y="19350"/>
                </a:lnTo>
                <a:lnTo>
                  <a:pt x="19043" y="19384"/>
                </a:lnTo>
                <a:lnTo>
                  <a:pt x="19065" y="19452"/>
                </a:lnTo>
                <a:lnTo>
                  <a:pt x="19088" y="19497"/>
                </a:lnTo>
                <a:lnTo>
                  <a:pt x="19145" y="19532"/>
                </a:lnTo>
                <a:lnTo>
                  <a:pt x="19202" y="19554"/>
                </a:lnTo>
                <a:lnTo>
                  <a:pt x="19202" y="21875"/>
                </a:lnTo>
                <a:lnTo>
                  <a:pt x="19156" y="21875"/>
                </a:lnTo>
                <a:lnTo>
                  <a:pt x="19111" y="21898"/>
                </a:lnTo>
                <a:lnTo>
                  <a:pt x="19065" y="21920"/>
                </a:lnTo>
                <a:lnTo>
                  <a:pt x="19020" y="21954"/>
                </a:lnTo>
                <a:lnTo>
                  <a:pt x="18997" y="22000"/>
                </a:lnTo>
                <a:lnTo>
                  <a:pt x="18974" y="22034"/>
                </a:lnTo>
                <a:lnTo>
                  <a:pt x="18951" y="22091"/>
                </a:lnTo>
                <a:lnTo>
                  <a:pt x="18951" y="22136"/>
                </a:lnTo>
                <a:lnTo>
                  <a:pt x="18951" y="22193"/>
                </a:lnTo>
                <a:lnTo>
                  <a:pt x="18974" y="22250"/>
                </a:lnTo>
                <a:lnTo>
                  <a:pt x="18997" y="22296"/>
                </a:lnTo>
                <a:lnTo>
                  <a:pt x="19031" y="22330"/>
                </a:lnTo>
                <a:lnTo>
                  <a:pt x="19065" y="22364"/>
                </a:lnTo>
                <a:lnTo>
                  <a:pt x="19111" y="22387"/>
                </a:lnTo>
                <a:lnTo>
                  <a:pt x="19168" y="22409"/>
                </a:lnTo>
                <a:lnTo>
                  <a:pt x="19213" y="22409"/>
                </a:lnTo>
                <a:lnTo>
                  <a:pt x="19293" y="22398"/>
                </a:lnTo>
                <a:lnTo>
                  <a:pt x="19350" y="22375"/>
                </a:lnTo>
                <a:lnTo>
                  <a:pt x="19407" y="22330"/>
                </a:lnTo>
                <a:lnTo>
                  <a:pt x="19452" y="22273"/>
                </a:lnTo>
                <a:lnTo>
                  <a:pt x="21340" y="23376"/>
                </a:lnTo>
                <a:lnTo>
                  <a:pt x="21329" y="23433"/>
                </a:lnTo>
                <a:lnTo>
                  <a:pt x="21318" y="23490"/>
                </a:lnTo>
                <a:lnTo>
                  <a:pt x="21329" y="23536"/>
                </a:lnTo>
                <a:lnTo>
                  <a:pt x="21340" y="23593"/>
                </a:lnTo>
                <a:lnTo>
                  <a:pt x="21363" y="23638"/>
                </a:lnTo>
                <a:lnTo>
                  <a:pt x="21397" y="23672"/>
                </a:lnTo>
                <a:lnTo>
                  <a:pt x="21431" y="23706"/>
                </a:lnTo>
                <a:lnTo>
                  <a:pt x="21477" y="23729"/>
                </a:lnTo>
                <a:lnTo>
                  <a:pt x="21522" y="23752"/>
                </a:lnTo>
                <a:lnTo>
                  <a:pt x="21579" y="23763"/>
                </a:lnTo>
                <a:lnTo>
                  <a:pt x="21579" y="26072"/>
                </a:lnTo>
                <a:lnTo>
                  <a:pt x="21511" y="26095"/>
                </a:lnTo>
                <a:lnTo>
                  <a:pt x="21465" y="26129"/>
                </a:lnTo>
                <a:lnTo>
                  <a:pt x="21431" y="26186"/>
                </a:lnTo>
                <a:lnTo>
                  <a:pt x="21420" y="26243"/>
                </a:lnTo>
                <a:lnTo>
                  <a:pt x="21420" y="26277"/>
                </a:lnTo>
                <a:lnTo>
                  <a:pt x="21431" y="26311"/>
                </a:lnTo>
                <a:lnTo>
                  <a:pt x="21465" y="26368"/>
                </a:lnTo>
                <a:lnTo>
                  <a:pt x="21522" y="26402"/>
                </a:lnTo>
                <a:lnTo>
                  <a:pt x="21556" y="26414"/>
                </a:lnTo>
                <a:lnTo>
                  <a:pt x="21636" y="26414"/>
                </a:lnTo>
                <a:lnTo>
                  <a:pt x="21670" y="26391"/>
                </a:lnTo>
                <a:lnTo>
                  <a:pt x="21704" y="26368"/>
                </a:lnTo>
                <a:lnTo>
                  <a:pt x="21738" y="26334"/>
                </a:lnTo>
                <a:lnTo>
                  <a:pt x="23797" y="27528"/>
                </a:lnTo>
                <a:lnTo>
                  <a:pt x="23786" y="27563"/>
                </a:lnTo>
                <a:lnTo>
                  <a:pt x="23786" y="27597"/>
                </a:lnTo>
                <a:lnTo>
                  <a:pt x="23797" y="27665"/>
                </a:lnTo>
                <a:lnTo>
                  <a:pt x="23832" y="27710"/>
                </a:lnTo>
                <a:lnTo>
                  <a:pt x="23888" y="27756"/>
                </a:lnTo>
                <a:lnTo>
                  <a:pt x="23945" y="27767"/>
                </a:lnTo>
                <a:lnTo>
                  <a:pt x="23945" y="30133"/>
                </a:lnTo>
                <a:lnTo>
                  <a:pt x="23900" y="30145"/>
                </a:lnTo>
                <a:lnTo>
                  <a:pt x="23866" y="30156"/>
                </a:lnTo>
                <a:lnTo>
                  <a:pt x="23832" y="30179"/>
                </a:lnTo>
                <a:lnTo>
                  <a:pt x="23797" y="30202"/>
                </a:lnTo>
                <a:lnTo>
                  <a:pt x="23775" y="30236"/>
                </a:lnTo>
                <a:lnTo>
                  <a:pt x="23752" y="30270"/>
                </a:lnTo>
                <a:lnTo>
                  <a:pt x="23741" y="30304"/>
                </a:lnTo>
                <a:lnTo>
                  <a:pt x="23741" y="30350"/>
                </a:lnTo>
                <a:lnTo>
                  <a:pt x="23741" y="30395"/>
                </a:lnTo>
                <a:lnTo>
                  <a:pt x="23752" y="30429"/>
                </a:lnTo>
                <a:lnTo>
                  <a:pt x="21795" y="31567"/>
                </a:lnTo>
                <a:lnTo>
                  <a:pt x="21761" y="31521"/>
                </a:lnTo>
                <a:lnTo>
                  <a:pt x="21704" y="31487"/>
                </a:lnTo>
                <a:lnTo>
                  <a:pt x="21647" y="31464"/>
                </a:lnTo>
                <a:lnTo>
                  <a:pt x="21591" y="31453"/>
                </a:lnTo>
                <a:lnTo>
                  <a:pt x="21534" y="31464"/>
                </a:lnTo>
                <a:lnTo>
                  <a:pt x="21477" y="31476"/>
                </a:lnTo>
                <a:lnTo>
                  <a:pt x="21431" y="31510"/>
                </a:lnTo>
                <a:lnTo>
                  <a:pt x="21386" y="31555"/>
                </a:lnTo>
                <a:lnTo>
                  <a:pt x="19384" y="30395"/>
                </a:lnTo>
                <a:lnTo>
                  <a:pt x="19384" y="30350"/>
                </a:lnTo>
                <a:lnTo>
                  <a:pt x="19372" y="30293"/>
                </a:lnTo>
                <a:lnTo>
                  <a:pt x="19350" y="30247"/>
                </a:lnTo>
                <a:lnTo>
                  <a:pt x="19304" y="30213"/>
                </a:lnTo>
                <a:lnTo>
                  <a:pt x="19247" y="30190"/>
                </a:lnTo>
                <a:lnTo>
                  <a:pt x="19247" y="27779"/>
                </a:lnTo>
                <a:lnTo>
                  <a:pt x="19316" y="27756"/>
                </a:lnTo>
                <a:lnTo>
                  <a:pt x="19361" y="27710"/>
                </a:lnTo>
                <a:lnTo>
                  <a:pt x="19395" y="27665"/>
                </a:lnTo>
                <a:lnTo>
                  <a:pt x="19407" y="27597"/>
                </a:lnTo>
                <a:lnTo>
                  <a:pt x="19407" y="27551"/>
                </a:lnTo>
                <a:lnTo>
                  <a:pt x="19395" y="27517"/>
                </a:lnTo>
                <a:lnTo>
                  <a:pt x="19372" y="27494"/>
                </a:lnTo>
                <a:lnTo>
                  <a:pt x="19350" y="27460"/>
                </a:lnTo>
                <a:lnTo>
                  <a:pt x="19327" y="27437"/>
                </a:lnTo>
                <a:lnTo>
                  <a:pt x="19293" y="27426"/>
                </a:lnTo>
                <a:lnTo>
                  <a:pt x="19259" y="27415"/>
                </a:lnTo>
                <a:lnTo>
                  <a:pt x="19213" y="27403"/>
                </a:lnTo>
                <a:lnTo>
                  <a:pt x="19179" y="27415"/>
                </a:lnTo>
                <a:lnTo>
                  <a:pt x="19134" y="27426"/>
                </a:lnTo>
                <a:lnTo>
                  <a:pt x="19099" y="27449"/>
                </a:lnTo>
                <a:lnTo>
                  <a:pt x="19065" y="27483"/>
                </a:lnTo>
                <a:lnTo>
                  <a:pt x="17075" y="26334"/>
                </a:lnTo>
                <a:lnTo>
                  <a:pt x="17086" y="26288"/>
                </a:lnTo>
                <a:lnTo>
                  <a:pt x="17086" y="26243"/>
                </a:lnTo>
                <a:lnTo>
                  <a:pt x="17086" y="26197"/>
                </a:lnTo>
                <a:lnTo>
                  <a:pt x="17075" y="26163"/>
                </a:lnTo>
                <a:lnTo>
                  <a:pt x="17052" y="26118"/>
                </a:lnTo>
                <a:lnTo>
                  <a:pt x="17029" y="26084"/>
                </a:lnTo>
                <a:lnTo>
                  <a:pt x="16995" y="26061"/>
                </a:lnTo>
                <a:lnTo>
                  <a:pt x="16961" y="26038"/>
                </a:lnTo>
                <a:lnTo>
                  <a:pt x="16927" y="26015"/>
                </a:lnTo>
                <a:lnTo>
                  <a:pt x="16881" y="26004"/>
                </a:lnTo>
                <a:lnTo>
                  <a:pt x="16881" y="23672"/>
                </a:lnTo>
                <a:lnTo>
                  <a:pt x="16938" y="23649"/>
                </a:lnTo>
                <a:lnTo>
                  <a:pt x="16995" y="23604"/>
                </a:lnTo>
                <a:lnTo>
                  <a:pt x="17029" y="23558"/>
                </a:lnTo>
                <a:lnTo>
                  <a:pt x="17040" y="23490"/>
                </a:lnTo>
                <a:lnTo>
                  <a:pt x="17029" y="23445"/>
                </a:lnTo>
                <a:lnTo>
                  <a:pt x="17018" y="23411"/>
                </a:lnTo>
                <a:lnTo>
                  <a:pt x="17006" y="23388"/>
                </a:lnTo>
                <a:lnTo>
                  <a:pt x="16984" y="23354"/>
                </a:lnTo>
                <a:lnTo>
                  <a:pt x="16949" y="23331"/>
                </a:lnTo>
                <a:lnTo>
                  <a:pt x="16927" y="23320"/>
                </a:lnTo>
                <a:lnTo>
                  <a:pt x="16881" y="23308"/>
                </a:lnTo>
                <a:lnTo>
                  <a:pt x="16847" y="23297"/>
                </a:lnTo>
                <a:lnTo>
                  <a:pt x="16802" y="23308"/>
                </a:lnTo>
                <a:lnTo>
                  <a:pt x="16767" y="23320"/>
                </a:lnTo>
                <a:lnTo>
                  <a:pt x="16733" y="23342"/>
                </a:lnTo>
                <a:lnTo>
                  <a:pt x="16699" y="23376"/>
                </a:lnTo>
                <a:lnTo>
                  <a:pt x="14686" y="22216"/>
                </a:lnTo>
                <a:lnTo>
                  <a:pt x="14697" y="22182"/>
                </a:lnTo>
                <a:lnTo>
                  <a:pt x="14708" y="22136"/>
                </a:lnTo>
                <a:lnTo>
                  <a:pt x="14697" y="22091"/>
                </a:lnTo>
                <a:lnTo>
                  <a:pt x="14686" y="22057"/>
                </a:lnTo>
                <a:lnTo>
                  <a:pt x="14663" y="22011"/>
                </a:lnTo>
                <a:lnTo>
                  <a:pt x="14640" y="21977"/>
                </a:lnTo>
                <a:lnTo>
                  <a:pt x="14606" y="21954"/>
                </a:lnTo>
                <a:lnTo>
                  <a:pt x="14561" y="21932"/>
                </a:lnTo>
                <a:lnTo>
                  <a:pt x="14526" y="21920"/>
                </a:lnTo>
                <a:lnTo>
                  <a:pt x="14435" y="21920"/>
                </a:lnTo>
                <a:lnTo>
                  <a:pt x="14390" y="21932"/>
                </a:lnTo>
                <a:lnTo>
                  <a:pt x="14356" y="21954"/>
                </a:lnTo>
                <a:lnTo>
                  <a:pt x="14322" y="21977"/>
                </a:lnTo>
                <a:lnTo>
                  <a:pt x="14288" y="22011"/>
                </a:lnTo>
                <a:lnTo>
                  <a:pt x="14265" y="22057"/>
                </a:lnTo>
                <a:lnTo>
                  <a:pt x="14253" y="22091"/>
                </a:lnTo>
                <a:lnTo>
                  <a:pt x="14253" y="22136"/>
                </a:lnTo>
                <a:lnTo>
                  <a:pt x="14253" y="22182"/>
                </a:lnTo>
                <a:lnTo>
                  <a:pt x="14265" y="22227"/>
                </a:lnTo>
                <a:lnTo>
                  <a:pt x="12331" y="23342"/>
                </a:lnTo>
                <a:lnTo>
                  <a:pt x="12286" y="23297"/>
                </a:lnTo>
                <a:lnTo>
                  <a:pt x="12240" y="23251"/>
                </a:lnTo>
                <a:lnTo>
                  <a:pt x="12172" y="23229"/>
                </a:lnTo>
                <a:lnTo>
                  <a:pt x="12058" y="23229"/>
                </a:lnTo>
                <a:lnTo>
                  <a:pt x="12001" y="23240"/>
                </a:lnTo>
                <a:lnTo>
                  <a:pt x="11956" y="23274"/>
                </a:lnTo>
                <a:lnTo>
                  <a:pt x="11922" y="23297"/>
                </a:lnTo>
                <a:lnTo>
                  <a:pt x="11887" y="23342"/>
                </a:lnTo>
                <a:lnTo>
                  <a:pt x="11865" y="23388"/>
                </a:lnTo>
                <a:lnTo>
                  <a:pt x="11853" y="23433"/>
                </a:lnTo>
                <a:lnTo>
                  <a:pt x="11842" y="23490"/>
                </a:lnTo>
                <a:lnTo>
                  <a:pt x="11853" y="23536"/>
                </a:lnTo>
                <a:lnTo>
                  <a:pt x="11865" y="23593"/>
                </a:lnTo>
                <a:lnTo>
                  <a:pt x="11887" y="23627"/>
                </a:lnTo>
                <a:lnTo>
                  <a:pt x="11922" y="23672"/>
                </a:lnTo>
                <a:lnTo>
                  <a:pt x="11956" y="23706"/>
                </a:lnTo>
                <a:lnTo>
                  <a:pt x="12001" y="23729"/>
                </a:lnTo>
                <a:lnTo>
                  <a:pt x="12047" y="23740"/>
                </a:lnTo>
                <a:lnTo>
                  <a:pt x="12092" y="23752"/>
                </a:lnTo>
                <a:lnTo>
                  <a:pt x="12092" y="26004"/>
                </a:lnTo>
                <a:lnTo>
                  <a:pt x="12047" y="26015"/>
                </a:lnTo>
                <a:lnTo>
                  <a:pt x="12001" y="26027"/>
                </a:lnTo>
                <a:lnTo>
                  <a:pt x="11967" y="26050"/>
                </a:lnTo>
                <a:lnTo>
                  <a:pt x="11933" y="26084"/>
                </a:lnTo>
                <a:lnTo>
                  <a:pt x="11899" y="26118"/>
                </a:lnTo>
                <a:lnTo>
                  <a:pt x="11887" y="26152"/>
                </a:lnTo>
                <a:lnTo>
                  <a:pt x="11865" y="26197"/>
                </a:lnTo>
                <a:lnTo>
                  <a:pt x="11865" y="26243"/>
                </a:lnTo>
                <a:lnTo>
                  <a:pt x="11865" y="26288"/>
                </a:lnTo>
                <a:lnTo>
                  <a:pt x="11887" y="26334"/>
                </a:lnTo>
                <a:lnTo>
                  <a:pt x="9931" y="27472"/>
                </a:lnTo>
                <a:lnTo>
                  <a:pt x="9897" y="27426"/>
                </a:lnTo>
                <a:lnTo>
                  <a:pt x="9851" y="27392"/>
                </a:lnTo>
                <a:lnTo>
                  <a:pt x="9794" y="27369"/>
                </a:lnTo>
                <a:lnTo>
                  <a:pt x="9681" y="27369"/>
                </a:lnTo>
                <a:lnTo>
                  <a:pt x="9635" y="27392"/>
                </a:lnTo>
                <a:lnTo>
                  <a:pt x="9590" y="27426"/>
                </a:lnTo>
                <a:lnTo>
                  <a:pt x="9555" y="27460"/>
                </a:lnTo>
                <a:lnTo>
                  <a:pt x="7576" y="26311"/>
                </a:lnTo>
                <a:lnTo>
                  <a:pt x="7587" y="26243"/>
                </a:lnTo>
                <a:lnTo>
                  <a:pt x="7576" y="26197"/>
                </a:lnTo>
                <a:lnTo>
                  <a:pt x="7565" y="26163"/>
                </a:lnTo>
                <a:lnTo>
                  <a:pt x="7542" y="26129"/>
                </a:lnTo>
                <a:lnTo>
                  <a:pt x="7519" y="26095"/>
                </a:lnTo>
                <a:lnTo>
                  <a:pt x="7485" y="26061"/>
                </a:lnTo>
                <a:lnTo>
                  <a:pt x="7451" y="26050"/>
                </a:lnTo>
                <a:lnTo>
                  <a:pt x="7417" y="26038"/>
                </a:lnTo>
                <a:lnTo>
                  <a:pt x="7371" y="26027"/>
                </a:lnTo>
                <a:lnTo>
                  <a:pt x="7326" y="26038"/>
                </a:lnTo>
                <a:lnTo>
                  <a:pt x="7280" y="26050"/>
                </a:lnTo>
                <a:lnTo>
                  <a:pt x="7246" y="26061"/>
                </a:lnTo>
                <a:lnTo>
                  <a:pt x="7212" y="26095"/>
                </a:lnTo>
                <a:lnTo>
                  <a:pt x="7189" y="26129"/>
                </a:lnTo>
                <a:lnTo>
                  <a:pt x="7167" y="26163"/>
                </a:lnTo>
                <a:lnTo>
                  <a:pt x="7155" y="26197"/>
                </a:lnTo>
                <a:lnTo>
                  <a:pt x="7155" y="26243"/>
                </a:lnTo>
                <a:lnTo>
                  <a:pt x="7155" y="26288"/>
                </a:lnTo>
                <a:lnTo>
                  <a:pt x="7167" y="26323"/>
                </a:lnTo>
                <a:lnTo>
                  <a:pt x="5210" y="27460"/>
                </a:lnTo>
                <a:lnTo>
                  <a:pt x="5176" y="27403"/>
                </a:lnTo>
                <a:lnTo>
                  <a:pt x="5119" y="27369"/>
                </a:lnTo>
                <a:lnTo>
                  <a:pt x="5062" y="27346"/>
                </a:lnTo>
                <a:lnTo>
                  <a:pt x="4994" y="27335"/>
                </a:lnTo>
                <a:lnTo>
                  <a:pt x="4937" y="27346"/>
                </a:lnTo>
                <a:lnTo>
                  <a:pt x="4880" y="27369"/>
                </a:lnTo>
                <a:lnTo>
                  <a:pt x="4835" y="27403"/>
                </a:lnTo>
                <a:lnTo>
                  <a:pt x="4789" y="27449"/>
                </a:lnTo>
                <a:lnTo>
                  <a:pt x="2833" y="26323"/>
                </a:lnTo>
                <a:lnTo>
                  <a:pt x="2844" y="26277"/>
                </a:lnTo>
                <a:lnTo>
                  <a:pt x="2844" y="26243"/>
                </a:lnTo>
                <a:lnTo>
                  <a:pt x="2844" y="26197"/>
                </a:lnTo>
                <a:lnTo>
                  <a:pt x="2833" y="26163"/>
                </a:lnTo>
                <a:lnTo>
                  <a:pt x="2810" y="26129"/>
                </a:lnTo>
                <a:lnTo>
                  <a:pt x="2787" y="26095"/>
                </a:lnTo>
                <a:lnTo>
                  <a:pt x="2753" y="26061"/>
                </a:lnTo>
                <a:lnTo>
                  <a:pt x="2707" y="26050"/>
                </a:lnTo>
                <a:lnTo>
                  <a:pt x="2673" y="26027"/>
                </a:lnTo>
                <a:lnTo>
                  <a:pt x="2582" y="26027"/>
                </a:lnTo>
                <a:lnTo>
                  <a:pt x="2548" y="26050"/>
                </a:lnTo>
                <a:lnTo>
                  <a:pt x="2503" y="26061"/>
                </a:lnTo>
                <a:lnTo>
                  <a:pt x="2480" y="26095"/>
                </a:lnTo>
                <a:lnTo>
                  <a:pt x="2446" y="26129"/>
                </a:lnTo>
                <a:lnTo>
                  <a:pt x="2423" y="26163"/>
                </a:lnTo>
                <a:lnTo>
                  <a:pt x="2412" y="26197"/>
                </a:lnTo>
                <a:lnTo>
                  <a:pt x="2412" y="26243"/>
                </a:lnTo>
                <a:lnTo>
                  <a:pt x="2412" y="26288"/>
                </a:lnTo>
                <a:lnTo>
                  <a:pt x="2423" y="26323"/>
                </a:lnTo>
                <a:lnTo>
                  <a:pt x="466" y="27460"/>
                </a:lnTo>
                <a:lnTo>
                  <a:pt x="432" y="27403"/>
                </a:lnTo>
                <a:lnTo>
                  <a:pt x="375" y="27369"/>
                </a:lnTo>
                <a:lnTo>
                  <a:pt x="319" y="27346"/>
                </a:lnTo>
                <a:lnTo>
                  <a:pt x="205" y="27346"/>
                </a:lnTo>
                <a:lnTo>
                  <a:pt x="159" y="27358"/>
                </a:lnTo>
                <a:lnTo>
                  <a:pt x="114" y="27381"/>
                </a:lnTo>
                <a:lnTo>
                  <a:pt x="80" y="27415"/>
                </a:lnTo>
                <a:lnTo>
                  <a:pt x="46" y="27449"/>
                </a:lnTo>
                <a:lnTo>
                  <a:pt x="23" y="27494"/>
                </a:lnTo>
                <a:lnTo>
                  <a:pt x="11" y="27540"/>
                </a:lnTo>
                <a:lnTo>
                  <a:pt x="0" y="27597"/>
                </a:lnTo>
                <a:lnTo>
                  <a:pt x="11" y="27642"/>
                </a:lnTo>
                <a:lnTo>
                  <a:pt x="23" y="27688"/>
                </a:lnTo>
                <a:lnTo>
                  <a:pt x="46" y="27733"/>
                </a:lnTo>
                <a:lnTo>
                  <a:pt x="80" y="27767"/>
                </a:lnTo>
                <a:lnTo>
                  <a:pt x="114" y="27801"/>
                </a:lnTo>
                <a:lnTo>
                  <a:pt x="148" y="27824"/>
                </a:lnTo>
                <a:lnTo>
                  <a:pt x="193" y="27836"/>
                </a:lnTo>
                <a:lnTo>
                  <a:pt x="239" y="27847"/>
                </a:lnTo>
                <a:lnTo>
                  <a:pt x="239" y="30111"/>
                </a:lnTo>
                <a:lnTo>
                  <a:pt x="193" y="30111"/>
                </a:lnTo>
                <a:lnTo>
                  <a:pt x="148" y="30133"/>
                </a:lnTo>
                <a:lnTo>
                  <a:pt x="114" y="30156"/>
                </a:lnTo>
                <a:lnTo>
                  <a:pt x="80" y="30179"/>
                </a:lnTo>
                <a:lnTo>
                  <a:pt x="57" y="30224"/>
                </a:lnTo>
                <a:lnTo>
                  <a:pt x="34" y="30259"/>
                </a:lnTo>
                <a:lnTo>
                  <a:pt x="23" y="30304"/>
                </a:lnTo>
                <a:lnTo>
                  <a:pt x="11" y="30350"/>
                </a:lnTo>
                <a:lnTo>
                  <a:pt x="23" y="30395"/>
                </a:lnTo>
                <a:lnTo>
                  <a:pt x="34" y="30452"/>
                </a:lnTo>
                <a:lnTo>
                  <a:pt x="57" y="30486"/>
                </a:lnTo>
                <a:lnTo>
                  <a:pt x="80" y="30520"/>
                </a:lnTo>
                <a:lnTo>
                  <a:pt x="125" y="30554"/>
                </a:lnTo>
                <a:lnTo>
                  <a:pt x="159" y="30577"/>
                </a:lnTo>
                <a:lnTo>
                  <a:pt x="205" y="30588"/>
                </a:lnTo>
                <a:lnTo>
                  <a:pt x="262" y="30600"/>
                </a:lnTo>
                <a:lnTo>
                  <a:pt x="319" y="30588"/>
                </a:lnTo>
                <a:lnTo>
                  <a:pt x="375" y="30566"/>
                </a:lnTo>
                <a:lnTo>
                  <a:pt x="432" y="30532"/>
                </a:lnTo>
                <a:lnTo>
                  <a:pt x="466" y="30475"/>
                </a:lnTo>
                <a:lnTo>
                  <a:pt x="2378" y="31589"/>
                </a:lnTo>
                <a:lnTo>
                  <a:pt x="2366" y="31635"/>
                </a:lnTo>
                <a:lnTo>
                  <a:pt x="2355" y="31703"/>
                </a:lnTo>
                <a:lnTo>
                  <a:pt x="2366" y="31749"/>
                </a:lnTo>
                <a:lnTo>
                  <a:pt x="2378" y="31806"/>
                </a:lnTo>
                <a:lnTo>
                  <a:pt x="2400" y="31851"/>
                </a:lnTo>
                <a:lnTo>
                  <a:pt x="2434" y="31885"/>
                </a:lnTo>
                <a:lnTo>
                  <a:pt x="2480" y="31919"/>
                </a:lnTo>
                <a:lnTo>
                  <a:pt x="2525" y="31942"/>
                </a:lnTo>
                <a:lnTo>
                  <a:pt x="2571" y="31965"/>
                </a:lnTo>
                <a:lnTo>
                  <a:pt x="2685" y="31965"/>
                </a:lnTo>
                <a:lnTo>
                  <a:pt x="2730" y="31942"/>
                </a:lnTo>
                <a:lnTo>
                  <a:pt x="2776" y="31919"/>
                </a:lnTo>
                <a:lnTo>
                  <a:pt x="2821" y="31885"/>
                </a:lnTo>
                <a:lnTo>
                  <a:pt x="2855" y="31851"/>
                </a:lnTo>
                <a:lnTo>
                  <a:pt x="2878" y="31806"/>
                </a:lnTo>
                <a:lnTo>
                  <a:pt x="2889" y="31749"/>
                </a:lnTo>
                <a:lnTo>
                  <a:pt x="2901" y="31703"/>
                </a:lnTo>
                <a:lnTo>
                  <a:pt x="2889" y="31646"/>
                </a:lnTo>
                <a:lnTo>
                  <a:pt x="2878" y="31589"/>
                </a:lnTo>
                <a:lnTo>
                  <a:pt x="4846" y="30463"/>
                </a:lnTo>
                <a:lnTo>
                  <a:pt x="4869" y="30497"/>
                </a:lnTo>
                <a:lnTo>
                  <a:pt x="4903" y="30520"/>
                </a:lnTo>
                <a:lnTo>
                  <a:pt x="4948" y="30532"/>
                </a:lnTo>
                <a:lnTo>
                  <a:pt x="4994" y="30543"/>
                </a:lnTo>
                <a:lnTo>
                  <a:pt x="5051" y="30532"/>
                </a:lnTo>
                <a:lnTo>
                  <a:pt x="5096" y="30520"/>
                </a:lnTo>
                <a:lnTo>
                  <a:pt x="5130" y="30486"/>
                </a:lnTo>
                <a:lnTo>
                  <a:pt x="5165" y="30452"/>
                </a:lnTo>
                <a:lnTo>
                  <a:pt x="7212" y="31635"/>
                </a:lnTo>
                <a:lnTo>
                  <a:pt x="7189" y="31703"/>
                </a:lnTo>
                <a:lnTo>
                  <a:pt x="7201" y="31737"/>
                </a:lnTo>
                <a:lnTo>
                  <a:pt x="7212" y="31760"/>
                </a:lnTo>
                <a:lnTo>
                  <a:pt x="7246" y="31817"/>
                </a:lnTo>
                <a:lnTo>
                  <a:pt x="7303" y="31862"/>
                </a:lnTo>
                <a:lnTo>
                  <a:pt x="7337" y="31874"/>
                </a:lnTo>
                <a:lnTo>
                  <a:pt x="7405" y="31874"/>
                </a:lnTo>
                <a:lnTo>
                  <a:pt x="7440" y="31862"/>
                </a:lnTo>
                <a:lnTo>
                  <a:pt x="7496" y="31817"/>
                </a:lnTo>
                <a:lnTo>
                  <a:pt x="7531" y="31760"/>
                </a:lnTo>
                <a:lnTo>
                  <a:pt x="7542" y="31737"/>
                </a:lnTo>
                <a:lnTo>
                  <a:pt x="7542" y="31703"/>
                </a:lnTo>
                <a:lnTo>
                  <a:pt x="7531" y="31646"/>
                </a:lnTo>
                <a:lnTo>
                  <a:pt x="9555" y="30475"/>
                </a:lnTo>
                <a:lnTo>
                  <a:pt x="9590" y="30509"/>
                </a:lnTo>
                <a:lnTo>
                  <a:pt x="9635" y="30543"/>
                </a:lnTo>
                <a:lnTo>
                  <a:pt x="9681" y="30566"/>
                </a:lnTo>
                <a:lnTo>
                  <a:pt x="9737" y="30577"/>
                </a:lnTo>
                <a:lnTo>
                  <a:pt x="9794" y="30566"/>
                </a:lnTo>
                <a:lnTo>
                  <a:pt x="9851" y="30543"/>
                </a:lnTo>
                <a:lnTo>
                  <a:pt x="9885" y="30509"/>
                </a:lnTo>
                <a:lnTo>
                  <a:pt x="9931" y="30463"/>
                </a:lnTo>
                <a:lnTo>
                  <a:pt x="11933" y="31624"/>
                </a:lnTo>
                <a:lnTo>
                  <a:pt x="11922" y="31658"/>
                </a:lnTo>
                <a:lnTo>
                  <a:pt x="11910" y="31703"/>
                </a:lnTo>
                <a:lnTo>
                  <a:pt x="11922" y="31737"/>
                </a:lnTo>
                <a:lnTo>
                  <a:pt x="11933" y="31771"/>
                </a:lnTo>
                <a:lnTo>
                  <a:pt x="11967" y="31828"/>
                </a:lnTo>
                <a:lnTo>
                  <a:pt x="12024" y="31874"/>
                </a:lnTo>
                <a:lnTo>
                  <a:pt x="12058" y="31885"/>
                </a:lnTo>
                <a:lnTo>
                  <a:pt x="12092" y="31885"/>
                </a:lnTo>
                <a:lnTo>
                  <a:pt x="12092" y="34240"/>
                </a:lnTo>
                <a:lnTo>
                  <a:pt x="12047" y="34240"/>
                </a:lnTo>
                <a:lnTo>
                  <a:pt x="12013" y="34251"/>
                </a:lnTo>
                <a:lnTo>
                  <a:pt x="11978" y="34274"/>
                </a:lnTo>
                <a:lnTo>
                  <a:pt x="11944" y="34308"/>
                </a:lnTo>
                <a:lnTo>
                  <a:pt x="11922" y="34331"/>
                </a:lnTo>
                <a:lnTo>
                  <a:pt x="11899" y="34376"/>
                </a:lnTo>
                <a:lnTo>
                  <a:pt x="11887" y="34411"/>
                </a:lnTo>
                <a:lnTo>
                  <a:pt x="11887" y="34456"/>
                </a:lnTo>
                <a:lnTo>
                  <a:pt x="11887" y="34502"/>
                </a:lnTo>
                <a:lnTo>
                  <a:pt x="11910" y="34547"/>
                </a:lnTo>
                <a:lnTo>
                  <a:pt x="11922" y="34581"/>
                </a:lnTo>
                <a:lnTo>
                  <a:pt x="11956" y="34615"/>
                </a:lnTo>
                <a:lnTo>
                  <a:pt x="11990" y="34638"/>
                </a:lnTo>
                <a:lnTo>
                  <a:pt x="12024" y="34661"/>
                </a:lnTo>
                <a:lnTo>
                  <a:pt x="12069" y="34672"/>
                </a:lnTo>
                <a:lnTo>
                  <a:pt x="12160" y="34672"/>
                </a:lnTo>
                <a:lnTo>
                  <a:pt x="12217" y="34649"/>
                </a:lnTo>
                <a:lnTo>
                  <a:pt x="12263" y="34615"/>
                </a:lnTo>
                <a:lnTo>
                  <a:pt x="12297" y="34570"/>
                </a:lnTo>
                <a:lnTo>
                  <a:pt x="14276" y="35719"/>
                </a:lnTo>
                <a:lnTo>
                  <a:pt x="14265" y="35764"/>
                </a:lnTo>
                <a:lnTo>
                  <a:pt x="14265" y="35810"/>
                </a:lnTo>
                <a:lnTo>
                  <a:pt x="14265" y="35844"/>
                </a:lnTo>
                <a:lnTo>
                  <a:pt x="14276" y="35889"/>
                </a:lnTo>
                <a:lnTo>
                  <a:pt x="14299" y="35923"/>
                </a:lnTo>
                <a:lnTo>
                  <a:pt x="14322" y="35946"/>
                </a:lnTo>
                <a:lnTo>
                  <a:pt x="14356" y="35980"/>
                </a:lnTo>
                <a:lnTo>
                  <a:pt x="14390" y="35992"/>
                </a:lnTo>
                <a:lnTo>
                  <a:pt x="14424" y="36014"/>
                </a:lnTo>
                <a:lnTo>
                  <a:pt x="14470" y="36014"/>
                </a:lnTo>
                <a:lnTo>
                  <a:pt x="14470" y="38324"/>
                </a:lnTo>
                <a:lnTo>
                  <a:pt x="14424" y="38324"/>
                </a:lnTo>
                <a:lnTo>
                  <a:pt x="14379" y="38346"/>
                </a:lnTo>
                <a:lnTo>
                  <a:pt x="14333" y="38369"/>
                </a:lnTo>
                <a:lnTo>
                  <a:pt x="14299" y="38392"/>
                </a:lnTo>
                <a:lnTo>
                  <a:pt x="14276" y="38426"/>
                </a:lnTo>
                <a:lnTo>
                  <a:pt x="14253" y="38472"/>
                </a:lnTo>
                <a:lnTo>
                  <a:pt x="14242" y="38517"/>
                </a:lnTo>
                <a:lnTo>
                  <a:pt x="14242" y="38563"/>
                </a:lnTo>
                <a:lnTo>
                  <a:pt x="14242" y="38608"/>
                </a:lnTo>
                <a:lnTo>
                  <a:pt x="14253" y="38654"/>
                </a:lnTo>
                <a:lnTo>
                  <a:pt x="14276" y="38699"/>
                </a:lnTo>
                <a:lnTo>
                  <a:pt x="14310" y="38733"/>
                </a:lnTo>
                <a:lnTo>
                  <a:pt x="14344" y="38756"/>
                </a:lnTo>
                <a:lnTo>
                  <a:pt x="14390" y="38779"/>
                </a:lnTo>
                <a:lnTo>
                  <a:pt x="14424" y="38801"/>
                </a:lnTo>
                <a:lnTo>
                  <a:pt x="14481" y="38801"/>
                </a:lnTo>
                <a:lnTo>
                  <a:pt x="14538" y="38790"/>
                </a:lnTo>
                <a:lnTo>
                  <a:pt x="14595" y="38767"/>
                </a:lnTo>
                <a:lnTo>
                  <a:pt x="14640" y="38733"/>
                </a:lnTo>
                <a:lnTo>
                  <a:pt x="14686" y="38688"/>
                </a:lnTo>
                <a:lnTo>
                  <a:pt x="16676" y="39837"/>
                </a:lnTo>
                <a:lnTo>
                  <a:pt x="16665" y="39871"/>
                </a:lnTo>
                <a:lnTo>
                  <a:pt x="16654" y="39905"/>
                </a:lnTo>
                <a:lnTo>
                  <a:pt x="16665" y="39950"/>
                </a:lnTo>
                <a:lnTo>
                  <a:pt x="16676" y="39984"/>
                </a:lnTo>
                <a:lnTo>
                  <a:pt x="16688" y="40019"/>
                </a:lnTo>
                <a:lnTo>
                  <a:pt x="16711" y="40041"/>
                </a:lnTo>
                <a:lnTo>
                  <a:pt x="16745" y="40064"/>
                </a:lnTo>
                <a:lnTo>
                  <a:pt x="16779" y="40087"/>
                </a:lnTo>
                <a:lnTo>
                  <a:pt x="16813" y="40098"/>
                </a:lnTo>
                <a:lnTo>
                  <a:pt x="16893" y="40098"/>
                </a:lnTo>
                <a:lnTo>
                  <a:pt x="16927" y="40087"/>
                </a:lnTo>
                <a:lnTo>
                  <a:pt x="16961" y="40064"/>
                </a:lnTo>
                <a:lnTo>
                  <a:pt x="16984" y="40041"/>
                </a:lnTo>
                <a:lnTo>
                  <a:pt x="17006" y="40019"/>
                </a:lnTo>
                <a:lnTo>
                  <a:pt x="17029" y="39984"/>
                </a:lnTo>
                <a:lnTo>
                  <a:pt x="17040" y="39950"/>
                </a:lnTo>
                <a:lnTo>
                  <a:pt x="17040" y="39905"/>
                </a:lnTo>
                <a:lnTo>
                  <a:pt x="17029" y="39848"/>
                </a:lnTo>
                <a:lnTo>
                  <a:pt x="19077" y="38665"/>
                </a:lnTo>
                <a:lnTo>
                  <a:pt x="19099" y="38699"/>
                </a:lnTo>
                <a:lnTo>
                  <a:pt x="19134" y="38722"/>
                </a:lnTo>
                <a:lnTo>
                  <a:pt x="19179" y="38733"/>
                </a:lnTo>
                <a:lnTo>
                  <a:pt x="19213" y="38745"/>
                </a:lnTo>
                <a:lnTo>
                  <a:pt x="19259" y="38733"/>
                </a:lnTo>
                <a:lnTo>
                  <a:pt x="19293" y="38733"/>
                </a:lnTo>
                <a:lnTo>
                  <a:pt x="19350" y="38688"/>
                </a:lnTo>
                <a:lnTo>
                  <a:pt x="19384" y="38631"/>
                </a:lnTo>
                <a:lnTo>
                  <a:pt x="19395" y="38597"/>
                </a:lnTo>
                <a:lnTo>
                  <a:pt x="19395" y="38563"/>
                </a:lnTo>
                <a:lnTo>
                  <a:pt x="19384" y="38494"/>
                </a:lnTo>
                <a:lnTo>
                  <a:pt x="19361" y="38449"/>
                </a:lnTo>
                <a:lnTo>
                  <a:pt x="19304" y="38403"/>
                </a:lnTo>
                <a:lnTo>
                  <a:pt x="19247" y="38381"/>
                </a:lnTo>
                <a:lnTo>
                  <a:pt x="19247" y="36037"/>
                </a:lnTo>
                <a:lnTo>
                  <a:pt x="19293" y="36026"/>
                </a:lnTo>
                <a:lnTo>
                  <a:pt x="19327" y="36003"/>
                </a:lnTo>
                <a:lnTo>
                  <a:pt x="19361" y="35980"/>
                </a:lnTo>
                <a:lnTo>
                  <a:pt x="19395" y="35958"/>
                </a:lnTo>
                <a:lnTo>
                  <a:pt x="19418" y="35923"/>
                </a:lnTo>
                <a:lnTo>
                  <a:pt x="19429" y="35889"/>
                </a:lnTo>
                <a:lnTo>
                  <a:pt x="19441" y="35844"/>
                </a:lnTo>
                <a:lnTo>
                  <a:pt x="19452" y="35810"/>
                </a:lnTo>
                <a:lnTo>
                  <a:pt x="19441" y="35764"/>
                </a:lnTo>
                <a:lnTo>
                  <a:pt x="19429" y="35719"/>
                </a:lnTo>
                <a:lnTo>
                  <a:pt x="21431" y="34570"/>
                </a:lnTo>
                <a:lnTo>
                  <a:pt x="21465" y="34593"/>
                </a:lnTo>
                <a:lnTo>
                  <a:pt x="21500" y="34627"/>
                </a:lnTo>
                <a:lnTo>
                  <a:pt x="21545" y="34638"/>
                </a:lnTo>
                <a:lnTo>
                  <a:pt x="21591" y="34649"/>
                </a:lnTo>
                <a:lnTo>
                  <a:pt x="21636" y="34638"/>
                </a:lnTo>
                <a:lnTo>
                  <a:pt x="21682" y="34615"/>
                </a:lnTo>
                <a:lnTo>
                  <a:pt x="21716" y="34593"/>
                </a:lnTo>
                <a:lnTo>
                  <a:pt x="21750" y="34558"/>
                </a:lnTo>
                <a:lnTo>
                  <a:pt x="23729" y="35696"/>
                </a:lnTo>
                <a:lnTo>
                  <a:pt x="23706" y="35753"/>
                </a:lnTo>
                <a:lnTo>
                  <a:pt x="23706" y="35810"/>
                </a:lnTo>
                <a:lnTo>
                  <a:pt x="23706" y="35855"/>
                </a:lnTo>
                <a:lnTo>
                  <a:pt x="23718" y="35901"/>
                </a:lnTo>
                <a:lnTo>
                  <a:pt x="23752" y="35946"/>
                </a:lnTo>
                <a:lnTo>
                  <a:pt x="23775" y="35992"/>
                </a:lnTo>
                <a:lnTo>
                  <a:pt x="23820" y="36014"/>
                </a:lnTo>
                <a:lnTo>
                  <a:pt x="23866" y="36037"/>
                </a:lnTo>
                <a:lnTo>
                  <a:pt x="23911" y="36060"/>
                </a:lnTo>
                <a:lnTo>
                  <a:pt x="24014" y="36060"/>
                </a:lnTo>
                <a:lnTo>
                  <a:pt x="24059" y="36037"/>
                </a:lnTo>
                <a:lnTo>
                  <a:pt x="24105" y="36014"/>
                </a:lnTo>
                <a:lnTo>
                  <a:pt x="24139" y="35992"/>
                </a:lnTo>
                <a:lnTo>
                  <a:pt x="24173" y="35946"/>
                </a:lnTo>
                <a:lnTo>
                  <a:pt x="24196" y="35901"/>
                </a:lnTo>
                <a:lnTo>
                  <a:pt x="24218" y="35855"/>
                </a:lnTo>
                <a:lnTo>
                  <a:pt x="24218" y="35810"/>
                </a:lnTo>
                <a:lnTo>
                  <a:pt x="24218" y="35753"/>
                </a:lnTo>
                <a:lnTo>
                  <a:pt x="24196" y="35707"/>
                </a:lnTo>
                <a:lnTo>
                  <a:pt x="26175" y="34558"/>
                </a:lnTo>
                <a:lnTo>
                  <a:pt x="26209" y="34604"/>
                </a:lnTo>
                <a:lnTo>
                  <a:pt x="26243" y="34627"/>
                </a:lnTo>
                <a:lnTo>
                  <a:pt x="26289" y="34638"/>
                </a:lnTo>
                <a:lnTo>
                  <a:pt x="26334" y="34649"/>
                </a:lnTo>
                <a:lnTo>
                  <a:pt x="26391" y="34638"/>
                </a:lnTo>
                <a:lnTo>
                  <a:pt x="26437" y="34627"/>
                </a:lnTo>
                <a:lnTo>
                  <a:pt x="26471" y="34593"/>
                </a:lnTo>
                <a:lnTo>
                  <a:pt x="26505" y="34558"/>
                </a:lnTo>
                <a:lnTo>
                  <a:pt x="28495" y="35707"/>
                </a:lnTo>
                <a:lnTo>
                  <a:pt x="28473" y="35753"/>
                </a:lnTo>
                <a:lnTo>
                  <a:pt x="28473" y="35810"/>
                </a:lnTo>
                <a:lnTo>
                  <a:pt x="28473" y="35855"/>
                </a:lnTo>
                <a:lnTo>
                  <a:pt x="28484" y="35889"/>
                </a:lnTo>
                <a:lnTo>
                  <a:pt x="28507" y="35935"/>
                </a:lnTo>
                <a:lnTo>
                  <a:pt x="28530" y="35969"/>
                </a:lnTo>
                <a:lnTo>
                  <a:pt x="28564" y="35992"/>
                </a:lnTo>
                <a:lnTo>
                  <a:pt x="28598" y="36014"/>
                </a:lnTo>
                <a:lnTo>
                  <a:pt x="28643" y="36037"/>
                </a:lnTo>
                <a:lnTo>
                  <a:pt x="28689" y="36037"/>
                </a:lnTo>
                <a:lnTo>
                  <a:pt x="28689" y="38392"/>
                </a:lnTo>
                <a:lnTo>
                  <a:pt x="28632" y="38403"/>
                </a:lnTo>
                <a:lnTo>
                  <a:pt x="28575" y="38449"/>
                </a:lnTo>
                <a:lnTo>
                  <a:pt x="28552" y="38494"/>
                </a:lnTo>
                <a:lnTo>
                  <a:pt x="28530" y="38563"/>
                </a:lnTo>
                <a:lnTo>
                  <a:pt x="28541" y="38619"/>
                </a:lnTo>
                <a:lnTo>
                  <a:pt x="26562" y="39757"/>
                </a:lnTo>
                <a:lnTo>
                  <a:pt x="26516" y="39711"/>
                </a:lnTo>
                <a:lnTo>
                  <a:pt x="26471" y="39677"/>
                </a:lnTo>
                <a:lnTo>
                  <a:pt x="26402" y="39655"/>
                </a:lnTo>
                <a:lnTo>
                  <a:pt x="26334" y="39643"/>
                </a:lnTo>
                <a:lnTo>
                  <a:pt x="26277" y="39655"/>
                </a:lnTo>
                <a:lnTo>
                  <a:pt x="26209" y="39677"/>
                </a:lnTo>
                <a:lnTo>
                  <a:pt x="26164" y="39711"/>
                </a:lnTo>
                <a:lnTo>
                  <a:pt x="26118" y="39757"/>
                </a:lnTo>
                <a:lnTo>
                  <a:pt x="24184" y="38642"/>
                </a:lnTo>
                <a:lnTo>
                  <a:pt x="24196" y="38608"/>
                </a:lnTo>
                <a:lnTo>
                  <a:pt x="24196" y="38563"/>
                </a:lnTo>
                <a:lnTo>
                  <a:pt x="24196" y="38517"/>
                </a:lnTo>
                <a:lnTo>
                  <a:pt x="24173" y="38472"/>
                </a:lnTo>
                <a:lnTo>
                  <a:pt x="24161" y="38426"/>
                </a:lnTo>
                <a:lnTo>
                  <a:pt x="24127" y="38392"/>
                </a:lnTo>
                <a:lnTo>
                  <a:pt x="24093" y="38369"/>
                </a:lnTo>
                <a:lnTo>
                  <a:pt x="24048" y="38346"/>
                </a:lnTo>
                <a:lnTo>
                  <a:pt x="24014" y="38335"/>
                </a:lnTo>
                <a:lnTo>
                  <a:pt x="23957" y="38324"/>
                </a:lnTo>
                <a:lnTo>
                  <a:pt x="23911" y="38335"/>
                </a:lnTo>
                <a:lnTo>
                  <a:pt x="23866" y="38346"/>
                </a:lnTo>
                <a:lnTo>
                  <a:pt x="23832" y="38369"/>
                </a:lnTo>
                <a:lnTo>
                  <a:pt x="23797" y="38392"/>
                </a:lnTo>
                <a:lnTo>
                  <a:pt x="23763" y="38426"/>
                </a:lnTo>
                <a:lnTo>
                  <a:pt x="23741" y="38472"/>
                </a:lnTo>
                <a:lnTo>
                  <a:pt x="23729" y="38517"/>
                </a:lnTo>
                <a:lnTo>
                  <a:pt x="23729" y="38563"/>
                </a:lnTo>
                <a:lnTo>
                  <a:pt x="23729" y="38608"/>
                </a:lnTo>
                <a:lnTo>
                  <a:pt x="23741" y="38654"/>
                </a:lnTo>
                <a:lnTo>
                  <a:pt x="21761" y="39802"/>
                </a:lnTo>
                <a:lnTo>
                  <a:pt x="21727" y="39757"/>
                </a:lnTo>
                <a:lnTo>
                  <a:pt x="21693" y="39734"/>
                </a:lnTo>
                <a:lnTo>
                  <a:pt x="21636" y="39711"/>
                </a:lnTo>
                <a:lnTo>
                  <a:pt x="21591" y="39700"/>
                </a:lnTo>
                <a:lnTo>
                  <a:pt x="21545" y="39711"/>
                </a:lnTo>
                <a:lnTo>
                  <a:pt x="21511" y="39723"/>
                </a:lnTo>
                <a:lnTo>
                  <a:pt x="21477" y="39734"/>
                </a:lnTo>
                <a:lnTo>
                  <a:pt x="21443" y="39768"/>
                </a:lnTo>
                <a:lnTo>
                  <a:pt x="21420" y="39791"/>
                </a:lnTo>
                <a:lnTo>
                  <a:pt x="21397" y="39825"/>
                </a:lnTo>
                <a:lnTo>
                  <a:pt x="21386" y="39871"/>
                </a:lnTo>
                <a:lnTo>
                  <a:pt x="21386" y="39905"/>
                </a:lnTo>
                <a:lnTo>
                  <a:pt x="21386" y="39950"/>
                </a:lnTo>
                <a:lnTo>
                  <a:pt x="21397" y="39984"/>
                </a:lnTo>
                <a:lnTo>
                  <a:pt x="21420" y="40019"/>
                </a:lnTo>
                <a:lnTo>
                  <a:pt x="21443" y="40053"/>
                </a:lnTo>
                <a:lnTo>
                  <a:pt x="21465" y="40075"/>
                </a:lnTo>
                <a:lnTo>
                  <a:pt x="21500" y="40098"/>
                </a:lnTo>
                <a:lnTo>
                  <a:pt x="21534" y="40110"/>
                </a:lnTo>
                <a:lnTo>
                  <a:pt x="21579" y="40110"/>
                </a:lnTo>
                <a:lnTo>
                  <a:pt x="21579" y="42396"/>
                </a:lnTo>
                <a:lnTo>
                  <a:pt x="21522" y="42407"/>
                </a:lnTo>
                <a:lnTo>
                  <a:pt x="21477" y="42430"/>
                </a:lnTo>
                <a:lnTo>
                  <a:pt x="21431" y="42453"/>
                </a:lnTo>
                <a:lnTo>
                  <a:pt x="21397" y="42487"/>
                </a:lnTo>
                <a:lnTo>
                  <a:pt x="21363" y="42521"/>
                </a:lnTo>
                <a:lnTo>
                  <a:pt x="21340" y="42567"/>
                </a:lnTo>
                <a:lnTo>
                  <a:pt x="21329" y="42612"/>
                </a:lnTo>
                <a:lnTo>
                  <a:pt x="21318" y="42669"/>
                </a:lnTo>
                <a:lnTo>
                  <a:pt x="21329" y="42726"/>
                </a:lnTo>
                <a:lnTo>
                  <a:pt x="21352" y="42771"/>
                </a:lnTo>
                <a:lnTo>
                  <a:pt x="19372" y="43909"/>
                </a:lnTo>
                <a:lnTo>
                  <a:pt x="19338" y="43875"/>
                </a:lnTo>
                <a:lnTo>
                  <a:pt x="19304" y="43852"/>
                </a:lnTo>
                <a:lnTo>
                  <a:pt x="19270" y="43841"/>
                </a:lnTo>
                <a:lnTo>
                  <a:pt x="19213" y="43829"/>
                </a:lnTo>
                <a:lnTo>
                  <a:pt x="19179" y="43841"/>
                </a:lnTo>
                <a:lnTo>
                  <a:pt x="19134" y="43852"/>
                </a:lnTo>
                <a:lnTo>
                  <a:pt x="19099" y="43875"/>
                </a:lnTo>
                <a:lnTo>
                  <a:pt x="19065" y="43909"/>
                </a:lnTo>
                <a:lnTo>
                  <a:pt x="17052" y="42737"/>
                </a:lnTo>
                <a:lnTo>
                  <a:pt x="17063" y="42703"/>
                </a:lnTo>
                <a:lnTo>
                  <a:pt x="17063" y="42669"/>
                </a:lnTo>
                <a:lnTo>
                  <a:pt x="17063" y="42624"/>
                </a:lnTo>
                <a:lnTo>
                  <a:pt x="17052" y="42578"/>
                </a:lnTo>
                <a:lnTo>
                  <a:pt x="17029" y="42544"/>
                </a:lnTo>
                <a:lnTo>
                  <a:pt x="17006" y="42510"/>
                </a:lnTo>
                <a:lnTo>
                  <a:pt x="16972" y="42487"/>
                </a:lnTo>
                <a:lnTo>
                  <a:pt x="16938" y="42464"/>
                </a:lnTo>
                <a:lnTo>
                  <a:pt x="16893" y="42453"/>
                </a:lnTo>
                <a:lnTo>
                  <a:pt x="16802" y="42453"/>
                </a:lnTo>
                <a:lnTo>
                  <a:pt x="16767" y="42464"/>
                </a:lnTo>
                <a:lnTo>
                  <a:pt x="16722" y="42487"/>
                </a:lnTo>
                <a:lnTo>
                  <a:pt x="16699" y="42510"/>
                </a:lnTo>
                <a:lnTo>
                  <a:pt x="16665" y="42544"/>
                </a:lnTo>
                <a:lnTo>
                  <a:pt x="16654" y="42578"/>
                </a:lnTo>
                <a:lnTo>
                  <a:pt x="16631" y="42624"/>
                </a:lnTo>
                <a:lnTo>
                  <a:pt x="16631" y="42669"/>
                </a:lnTo>
                <a:lnTo>
                  <a:pt x="16631" y="42715"/>
                </a:lnTo>
                <a:lnTo>
                  <a:pt x="16654" y="42749"/>
                </a:lnTo>
                <a:lnTo>
                  <a:pt x="14674" y="43886"/>
                </a:lnTo>
                <a:lnTo>
                  <a:pt x="14640" y="43841"/>
                </a:lnTo>
                <a:lnTo>
                  <a:pt x="14595" y="43807"/>
                </a:lnTo>
                <a:lnTo>
                  <a:pt x="14538" y="43784"/>
                </a:lnTo>
                <a:lnTo>
                  <a:pt x="14435" y="43784"/>
                </a:lnTo>
                <a:lnTo>
                  <a:pt x="14390" y="43795"/>
                </a:lnTo>
                <a:lnTo>
                  <a:pt x="14344" y="43818"/>
                </a:lnTo>
                <a:lnTo>
                  <a:pt x="14310" y="43852"/>
                </a:lnTo>
                <a:lnTo>
                  <a:pt x="14288" y="43886"/>
                </a:lnTo>
                <a:lnTo>
                  <a:pt x="14265" y="43920"/>
                </a:lnTo>
                <a:lnTo>
                  <a:pt x="14253" y="43966"/>
                </a:lnTo>
                <a:lnTo>
                  <a:pt x="14242" y="44011"/>
                </a:lnTo>
                <a:lnTo>
                  <a:pt x="14253" y="44057"/>
                </a:lnTo>
                <a:lnTo>
                  <a:pt x="14265" y="44102"/>
                </a:lnTo>
                <a:lnTo>
                  <a:pt x="14288" y="44136"/>
                </a:lnTo>
                <a:lnTo>
                  <a:pt x="14310" y="44171"/>
                </a:lnTo>
                <a:lnTo>
                  <a:pt x="14344" y="44205"/>
                </a:lnTo>
                <a:lnTo>
                  <a:pt x="14379" y="44227"/>
                </a:lnTo>
                <a:lnTo>
                  <a:pt x="14424" y="44239"/>
                </a:lnTo>
                <a:lnTo>
                  <a:pt x="14470" y="44250"/>
                </a:lnTo>
                <a:lnTo>
                  <a:pt x="14470" y="46525"/>
                </a:lnTo>
                <a:lnTo>
                  <a:pt x="14413" y="46537"/>
                </a:lnTo>
                <a:lnTo>
                  <a:pt x="14379" y="46548"/>
                </a:lnTo>
                <a:lnTo>
                  <a:pt x="14333" y="46571"/>
                </a:lnTo>
                <a:lnTo>
                  <a:pt x="14299" y="46605"/>
                </a:lnTo>
                <a:lnTo>
                  <a:pt x="14276" y="46639"/>
                </a:lnTo>
                <a:lnTo>
                  <a:pt x="14253" y="46673"/>
                </a:lnTo>
                <a:lnTo>
                  <a:pt x="14231" y="46719"/>
                </a:lnTo>
                <a:lnTo>
                  <a:pt x="14231" y="46776"/>
                </a:lnTo>
                <a:lnTo>
                  <a:pt x="14242" y="46821"/>
                </a:lnTo>
                <a:lnTo>
                  <a:pt x="14253" y="46867"/>
                </a:lnTo>
                <a:lnTo>
                  <a:pt x="14276" y="46912"/>
                </a:lnTo>
                <a:lnTo>
                  <a:pt x="14299" y="46946"/>
                </a:lnTo>
                <a:lnTo>
                  <a:pt x="14344" y="46980"/>
                </a:lnTo>
                <a:lnTo>
                  <a:pt x="14379" y="47003"/>
                </a:lnTo>
                <a:lnTo>
                  <a:pt x="14424" y="47014"/>
                </a:lnTo>
                <a:lnTo>
                  <a:pt x="14538" y="47014"/>
                </a:lnTo>
                <a:lnTo>
                  <a:pt x="14595" y="46992"/>
                </a:lnTo>
                <a:lnTo>
                  <a:pt x="14652" y="46946"/>
                </a:lnTo>
                <a:lnTo>
                  <a:pt x="14686" y="46901"/>
                </a:lnTo>
                <a:lnTo>
                  <a:pt x="16608" y="48015"/>
                </a:lnTo>
                <a:lnTo>
                  <a:pt x="16585" y="48061"/>
                </a:lnTo>
                <a:lnTo>
                  <a:pt x="16585" y="48118"/>
                </a:lnTo>
                <a:lnTo>
                  <a:pt x="16585" y="48175"/>
                </a:lnTo>
                <a:lnTo>
                  <a:pt x="16608" y="48220"/>
                </a:lnTo>
                <a:lnTo>
                  <a:pt x="16631" y="48266"/>
                </a:lnTo>
                <a:lnTo>
                  <a:pt x="16654" y="48300"/>
                </a:lnTo>
                <a:lnTo>
                  <a:pt x="16699" y="48334"/>
                </a:lnTo>
                <a:lnTo>
                  <a:pt x="16733" y="48357"/>
                </a:lnTo>
                <a:lnTo>
                  <a:pt x="16779" y="48379"/>
                </a:lnTo>
                <a:lnTo>
                  <a:pt x="16836" y="48379"/>
                </a:lnTo>
                <a:lnTo>
                  <a:pt x="16836" y="49142"/>
                </a:lnTo>
                <a:lnTo>
                  <a:pt x="16881" y="49142"/>
                </a:lnTo>
                <a:lnTo>
                  <a:pt x="16881" y="48379"/>
                </a:lnTo>
                <a:lnTo>
                  <a:pt x="16927" y="48368"/>
                </a:lnTo>
                <a:lnTo>
                  <a:pt x="16972" y="48357"/>
                </a:lnTo>
                <a:lnTo>
                  <a:pt x="17006" y="48323"/>
                </a:lnTo>
                <a:lnTo>
                  <a:pt x="17040" y="48300"/>
                </a:lnTo>
                <a:lnTo>
                  <a:pt x="17075" y="48254"/>
                </a:lnTo>
                <a:lnTo>
                  <a:pt x="17097" y="48209"/>
                </a:lnTo>
                <a:lnTo>
                  <a:pt x="17109" y="48163"/>
                </a:lnTo>
                <a:lnTo>
                  <a:pt x="17109" y="48118"/>
                </a:lnTo>
                <a:lnTo>
                  <a:pt x="17109" y="48072"/>
                </a:lnTo>
                <a:lnTo>
                  <a:pt x="17097" y="48015"/>
                </a:lnTo>
                <a:lnTo>
                  <a:pt x="19054" y="46889"/>
                </a:lnTo>
                <a:lnTo>
                  <a:pt x="19088" y="46923"/>
                </a:lnTo>
                <a:lnTo>
                  <a:pt x="19122" y="46946"/>
                </a:lnTo>
                <a:lnTo>
                  <a:pt x="19168" y="46969"/>
                </a:lnTo>
                <a:lnTo>
                  <a:pt x="19213" y="46980"/>
                </a:lnTo>
                <a:lnTo>
                  <a:pt x="19270" y="46969"/>
                </a:lnTo>
                <a:lnTo>
                  <a:pt x="19316" y="46946"/>
                </a:lnTo>
                <a:lnTo>
                  <a:pt x="19361" y="46923"/>
                </a:lnTo>
                <a:lnTo>
                  <a:pt x="19395" y="46878"/>
                </a:lnTo>
                <a:lnTo>
                  <a:pt x="21397" y="48038"/>
                </a:lnTo>
                <a:lnTo>
                  <a:pt x="21386" y="48084"/>
                </a:lnTo>
                <a:lnTo>
                  <a:pt x="21386" y="48118"/>
                </a:lnTo>
                <a:lnTo>
                  <a:pt x="21386" y="48163"/>
                </a:lnTo>
                <a:lnTo>
                  <a:pt x="21397" y="48197"/>
                </a:lnTo>
                <a:lnTo>
                  <a:pt x="21420" y="48232"/>
                </a:lnTo>
                <a:lnTo>
                  <a:pt x="21443" y="48254"/>
                </a:lnTo>
                <a:lnTo>
                  <a:pt x="21465" y="48277"/>
                </a:lnTo>
                <a:lnTo>
                  <a:pt x="21500" y="48300"/>
                </a:lnTo>
                <a:lnTo>
                  <a:pt x="21534" y="48311"/>
                </a:lnTo>
                <a:lnTo>
                  <a:pt x="21579" y="48323"/>
                </a:lnTo>
                <a:lnTo>
                  <a:pt x="21579" y="49142"/>
                </a:lnTo>
                <a:lnTo>
                  <a:pt x="21625" y="49142"/>
                </a:lnTo>
                <a:lnTo>
                  <a:pt x="21625" y="48311"/>
                </a:lnTo>
                <a:lnTo>
                  <a:pt x="21693" y="48288"/>
                </a:lnTo>
                <a:lnTo>
                  <a:pt x="21738" y="48254"/>
                </a:lnTo>
                <a:lnTo>
                  <a:pt x="21773" y="48186"/>
                </a:lnTo>
                <a:lnTo>
                  <a:pt x="21795" y="48118"/>
                </a:lnTo>
                <a:lnTo>
                  <a:pt x="21773" y="48050"/>
                </a:lnTo>
                <a:lnTo>
                  <a:pt x="23752" y="46912"/>
                </a:lnTo>
                <a:lnTo>
                  <a:pt x="23786" y="46958"/>
                </a:lnTo>
                <a:lnTo>
                  <a:pt x="23843" y="46992"/>
                </a:lnTo>
                <a:lnTo>
                  <a:pt x="23900" y="47014"/>
                </a:lnTo>
                <a:lnTo>
                  <a:pt x="23957" y="47026"/>
                </a:lnTo>
                <a:lnTo>
                  <a:pt x="24025" y="47014"/>
                </a:lnTo>
                <a:lnTo>
                  <a:pt x="24082" y="46992"/>
                </a:lnTo>
                <a:lnTo>
                  <a:pt x="24139" y="46958"/>
                </a:lnTo>
                <a:lnTo>
                  <a:pt x="24173" y="46912"/>
                </a:lnTo>
                <a:lnTo>
                  <a:pt x="26118" y="48027"/>
                </a:lnTo>
                <a:lnTo>
                  <a:pt x="26095" y="48072"/>
                </a:lnTo>
                <a:lnTo>
                  <a:pt x="26095" y="48118"/>
                </a:lnTo>
                <a:lnTo>
                  <a:pt x="26095" y="48163"/>
                </a:lnTo>
                <a:lnTo>
                  <a:pt x="26118" y="48209"/>
                </a:lnTo>
                <a:lnTo>
                  <a:pt x="26141" y="48254"/>
                </a:lnTo>
                <a:lnTo>
                  <a:pt x="26164" y="48288"/>
                </a:lnTo>
                <a:lnTo>
                  <a:pt x="26198" y="48323"/>
                </a:lnTo>
                <a:lnTo>
                  <a:pt x="26243" y="48345"/>
                </a:lnTo>
                <a:lnTo>
                  <a:pt x="26289" y="48357"/>
                </a:lnTo>
                <a:lnTo>
                  <a:pt x="26334" y="48368"/>
                </a:lnTo>
                <a:lnTo>
                  <a:pt x="26391" y="48357"/>
                </a:lnTo>
                <a:lnTo>
                  <a:pt x="26437" y="48345"/>
                </a:lnTo>
                <a:lnTo>
                  <a:pt x="26471" y="48323"/>
                </a:lnTo>
                <a:lnTo>
                  <a:pt x="26516" y="48288"/>
                </a:lnTo>
                <a:lnTo>
                  <a:pt x="26539" y="48254"/>
                </a:lnTo>
                <a:lnTo>
                  <a:pt x="26562" y="48209"/>
                </a:lnTo>
                <a:lnTo>
                  <a:pt x="26584" y="48163"/>
                </a:lnTo>
                <a:lnTo>
                  <a:pt x="26584" y="48118"/>
                </a:lnTo>
                <a:lnTo>
                  <a:pt x="26584" y="48072"/>
                </a:lnTo>
                <a:lnTo>
                  <a:pt x="26562" y="48027"/>
                </a:lnTo>
                <a:lnTo>
                  <a:pt x="28507" y="46901"/>
                </a:lnTo>
                <a:lnTo>
                  <a:pt x="28541" y="46946"/>
                </a:lnTo>
                <a:lnTo>
                  <a:pt x="28598" y="46980"/>
                </a:lnTo>
                <a:lnTo>
                  <a:pt x="28643" y="47003"/>
                </a:lnTo>
                <a:lnTo>
                  <a:pt x="28712" y="47014"/>
                </a:lnTo>
                <a:lnTo>
                  <a:pt x="28757" y="47003"/>
                </a:lnTo>
                <a:lnTo>
                  <a:pt x="28803" y="46992"/>
                </a:lnTo>
                <a:lnTo>
                  <a:pt x="28848" y="46969"/>
                </a:lnTo>
                <a:lnTo>
                  <a:pt x="28882" y="46946"/>
                </a:lnTo>
                <a:lnTo>
                  <a:pt x="28905" y="46912"/>
                </a:lnTo>
                <a:lnTo>
                  <a:pt x="28928" y="46867"/>
                </a:lnTo>
                <a:lnTo>
                  <a:pt x="28950" y="46821"/>
                </a:lnTo>
                <a:lnTo>
                  <a:pt x="28950" y="46776"/>
                </a:lnTo>
                <a:lnTo>
                  <a:pt x="28950" y="46730"/>
                </a:lnTo>
                <a:lnTo>
                  <a:pt x="28939" y="46685"/>
                </a:lnTo>
                <a:lnTo>
                  <a:pt x="28916" y="46639"/>
                </a:lnTo>
                <a:lnTo>
                  <a:pt x="28894" y="46605"/>
                </a:lnTo>
                <a:lnTo>
                  <a:pt x="28859" y="46582"/>
                </a:lnTo>
                <a:lnTo>
                  <a:pt x="28814" y="46559"/>
                </a:lnTo>
                <a:lnTo>
                  <a:pt x="28780" y="46537"/>
                </a:lnTo>
                <a:lnTo>
                  <a:pt x="28734" y="46537"/>
                </a:lnTo>
                <a:lnTo>
                  <a:pt x="28734" y="44216"/>
                </a:lnTo>
                <a:lnTo>
                  <a:pt x="28768" y="44216"/>
                </a:lnTo>
                <a:lnTo>
                  <a:pt x="28803" y="44193"/>
                </a:lnTo>
                <a:lnTo>
                  <a:pt x="28859" y="44148"/>
                </a:lnTo>
                <a:lnTo>
                  <a:pt x="28905" y="44091"/>
                </a:lnTo>
                <a:lnTo>
                  <a:pt x="28916" y="44057"/>
                </a:lnTo>
                <a:lnTo>
                  <a:pt x="28916" y="44011"/>
                </a:lnTo>
                <a:lnTo>
                  <a:pt x="28916" y="43977"/>
                </a:lnTo>
                <a:lnTo>
                  <a:pt x="28905" y="43943"/>
                </a:lnTo>
                <a:lnTo>
                  <a:pt x="30873" y="42806"/>
                </a:lnTo>
                <a:lnTo>
                  <a:pt x="30907" y="42851"/>
                </a:lnTo>
                <a:lnTo>
                  <a:pt x="30964" y="42885"/>
                </a:lnTo>
                <a:lnTo>
                  <a:pt x="31021" y="42908"/>
                </a:lnTo>
                <a:lnTo>
                  <a:pt x="31078" y="42919"/>
                </a:lnTo>
                <a:lnTo>
                  <a:pt x="31135" y="42908"/>
                </a:lnTo>
                <a:lnTo>
                  <a:pt x="31180" y="42897"/>
                </a:lnTo>
                <a:lnTo>
                  <a:pt x="31226" y="42874"/>
                </a:lnTo>
                <a:lnTo>
                  <a:pt x="31260" y="42840"/>
                </a:lnTo>
                <a:lnTo>
                  <a:pt x="31282" y="42806"/>
                </a:lnTo>
                <a:lnTo>
                  <a:pt x="31317" y="42760"/>
                </a:lnTo>
                <a:lnTo>
                  <a:pt x="31328" y="42715"/>
                </a:lnTo>
                <a:lnTo>
                  <a:pt x="31328" y="42669"/>
                </a:lnTo>
                <a:lnTo>
                  <a:pt x="31328" y="42624"/>
                </a:lnTo>
                <a:lnTo>
                  <a:pt x="31317" y="42578"/>
                </a:lnTo>
                <a:lnTo>
                  <a:pt x="31294" y="42533"/>
                </a:lnTo>
                <a:lnTo>
                  <a:pt x="31260" y="42498"/>
                </a:lnTo>
                <a:lnTo>
                  <a:pt x="31237" y="42464"/>
                </a:lnTo>
                <a:lnTo>
                  <a:pt x="31191" y="42442"/>
                </a:lnTo>
                <a:lnTo>
                  <a:pt x="31146" y="42430"/>
                </a:lnTo>
                <a:lnTo>
                  <a:pt x="31100" y="42419"/>
                </a:lnTo>
                <a:lnTo>
                  <a:pt x="31100" y="40121"/>
                </a:lnTo>
                <a:lnTo>
                  <a:pt x="31146" y="40121"/>
                </a:lnTo>
                <a:lnTo>
                  <a:pt x="31180" y="40098"/>
                </a:lnTo>
                <a:lnTo>
                  <a:pt x="31214" y="40075"/>
                </a:lnTo>
                <a:lnTo>
                  <a:pt x="31237" y="40053"/>
                </a:lnTo>
                <a:lnTo>
                  <a:pt x="31271" y="40019"/>
                </a:lnTo>
                <a:lnTo>
                  <a:pt x="31282" y="39984"/>
                </a:lnTo>
                <a:lnTo>
                  <a:pt x="31294" y="39950"/>
                </a:lnTo>
                <a:lnTo>
                  <a:pt x="31294" y="39905"/>
                </a:lnTo>
                <a:lnTo>
                  <a:pt x="31294" y="39871"/>
                </a:lnTo>
                <a:lnTo>
                  <a:pt x="31282" y="39825"/>
                </a:lnTo>
                <a:lnTo>
                  <a:pt x="33296" y="38665"/>
                </a:lnTo>
                <a:lnTo>
                  <a:pt x="33319" y="38699"/>
                </a:lnTo>
                <a:lnTo>
                  <a:pt x="33364" y="38733"/>
                </a:lnTo>
                <a:lnTo>
                  <a:pt x="33398" y="38745"/>
                </a:lnTo>
                <a:lnTo>
                  <a:pt x="33455" y="38756"/>
                </a:lnTo>
                <a:lnTo>
                  <a:pt x="33501" y="38745"/>
                </a:lnTo>
                <a:lnTo>
                  <a:pt x="33546" y="38733"/>
                </a:lnTo>
                <a:lnTo>
                  <a:pt x="33580" y="38699"/>
                </a:lnTo>
                <a:lnTo>
                  <a:pt x="33603" y="38665"/>
                </a:lnTo>
                <a:lnTo>
                  <a:pt x="35616" y="39825"/>
                </a:lnTo>
                <a:lnTo>
                  <a:pt x="35594" y="39859"/>
                </a:lnTo>
                <a:lnTo>
                  <a:pt x="35594" y="39905"/>
                </a:lnTo>
                <a:lnTo>
                  <a:pt x="35594" y="39950"/>
                </a:lnTo>
                <a:lnTo>
                  <a:pt x="35616" y="39996"/>
                </a:lnTo>
                <a:lnTo>
                  <a:pt x="35628" y="40030"/>
                </a:lnTo>
                <a:lnTo>
                  <a:pt x="35662" y="40064"/>
                </a:lnTo>
                <a:lnTo>
                  <a:pt x="35696" y="40098"/>
                </a:lnTo>
                <a:lnTo>
                  <a:pt x="35730" y="40121"/>
                </a:lnTo>
                <a:lnTo>
                  <a:pt x="35776" y="40132"/>
                </a:lnTo>
                <a:lnTo>
                  <a:pt x="35867" y="40132"/>
                </a:lnTo>
                <a:lnTo>
                  <a:pt x="35912" y="40121"/>
                </a:lnTo>
                <a:lnTo>
                  <a:pt x="35946" y="40098"/>
                </a:lnTo>
                <a:lnTo>
                  <a:pt x="35980" y="40064"/>
                </a:lnTo>
                <a:lnTo>
                  <a:pt x="36003" y="40030"/>
                </a:lnTo>
                <a:lnTo>
                  <a:pt x="36026" y="39996"/>
                </a:lnTo>
                <a:lnTo>
                  <a:pt x="36037" y="39950"/>
                </a:lnTo>
                <a:lnTo>
                  <a:pt x="36049" y="39905"/>
                </a:lnTo>
                <a:lnTo>
                  <a:pt x="36037" y="39871"/>
                </a:lnTo>
                <a:lnTo>
                  <a:pt x="36026" y="39825"/>
                </a:lnTo>
                <a:lnTo>
                  <a:pt x="37960" y="38710"/>
                </a:lnTo>
                <a:lnTo>
                  <a:pt x="38005" y="38756"/>
                </a:lnTo>
                <a:lnTo>
                  <a:pt x="38062" y="38790"/>
                </a:lnTo>
                <a:lnTo>
                  <a:pt x="38119" y="38824"/>
                </a:lnTo>
                <a:lnTo>
                  <a:pt x="38244" y="38824"/>
                </a:lnTo>
                <a:lnTo>
                  <a:pt x="38290" y="38813"/>
                </a:lnTo>
                <a:lnTo>
                  <a:pt x="38335" y="38779"/>
                </a:lnTo>
                <a:lnTo>
                  <a:pt x="38381" y="38756"/>
                </a:lnTo>
                <a:lnTo>
                  <a:pt x="38415" y="38710"/>
                </a:lnTo>
                <a:lnTo>
                  <a:pt x="38438" y="38665"/>
                </a:lnTo>
                <a:lnTo>
                  <a:pt x="38449" y="38619"/>
                </a:lnTo>
                <a:lnTo>
                  <a:pt x="38460" y="38563"/>
                </a:lnTo>
                <a:lnTo>
                  <a:pt x="38449" y="38506"/>
                </a:lnTo>
                <a:lnTo>
                  <a:pt x="38438" y="38460"/>
                </a:lnTo>
                <a:lnTo>
                  <a:pt x="38415" y="38415"/>
                </a:lnTo>
                <a:lnTo>
                  <a:pt x="38392" y="38381"/>
                </a:lnTo>
                <a:lnTo>
                  <a:pt x="38347" y="38346"/>
                </a:lnTo>
                <a:lnTo>
                  <a:pt x="38312" y="38324"/>
                </a:lnTo>
                <a:lnTo>
                  <a:pt x="38267" y="38301"/>
                </a:lnTo>
                <a:lnTo>
                  <a:pt x="38210" y="38301"/>
                </a:lnTo>
                <a:lnTo>
                  <a:pt x="38210" y="36003"/>
                </a:lnTo>
                <a:lnTo>
                  <a:pt x="38278" y="35980"/>
                </a:lnTo>
                <a:lnTo>
                  <a:pt x="38335" y="35935"/>
                </a:lnTo>
                <a:lnTo>
                  <a:pt x="38381" y="35878"/>
                </a:lnTo>
                <a:lnTo>
                  <a:pt x="38392" y="35844"/>
                </a:lnTo>
                <a:lnTo>
                  <a:pt x="38392" y="35810"/>
                </a:lnTo>
                <a:lnTo>
                  <a:pt x="38381" y="35764"/>
                </a:lnTo>
                <a:lnTo>
                  <a:pt x="38381" y="35730"/>
                </a:lnTo>
                <a:lnTo>
                  <a:pt x="40383" y="34570"/>
                </a:lnTo>
                <a:lnTo>
                  <a:pt x="40417" y="34615"/>
                </a:lnTo>
                <a:lnTo>
                  <a:pt x="40462" y="34638"/>
                </a:lnTo>
                <a:lnTo>
                  <a:pt x="40508" y="34661"/>
                </a:lnTo>
                <a:lnTo>
                  <a:pt x="40599" y="34661"/>
                </a:lnTo>
                <a:lnTo>
                  <a:pt x="40644" y="34649"/>
                </a:lnTo>
                <a:lnTo>
                  <a:pt x="40679" y="34627"/>
                </a:lnTo>
                <a:lnTo>
                  <a:pt x="40713" y="34604"/>
                </a:lnTo>
                <a:lnTo>
                  <a:pt x="40735" y="34570"/>
                </a:lnTo>
                <a:lnTo>
                  <a:pt x="40747" y="34536"/>
                </a:lnTo>
                <a:lnTo>
                  <a:pt x="40770" y="34502"/>
                </a:lnTo>
                <a:lnTo>
                  <a:pt x="40770" y="34456"/>
                </a:lnTo>
                <a:lnTo>
                  <a:pt x="40770" y="34422"/>
                </a:lnTo>
                <a:lnTo>
                  <a:pt x="40758" y="34376"/>
                </a:lnTo>
                <a:lnTo>
                  <a:pt x="40713" y="34320"/>
                </a:lnTo>
                <a:lnTo>
                  <a:pt x="40656" y="34274"/>
                </a:lnTo>
                <a:lnTo>
                  <a:pt x="40622" y="34263"/>
                </a:lnTo>
                <a:lnTo>
                  <a:pt x="40588" y="34251"/>
                </a:lnTo>
                <a:lnTo>
                  <a:pt x="40588" y="31942"/>
                </a:lnTo>
                <a:lnTo>
                  <a:pt x="40633" y="31931"/>
                </a:lnTo>
                <a:lnTo>
                  <a:pt x="40667" y="31908"/>
                </a:lnTo>
                <a:lnTo>
                  <a:pt x="40713" y="31885"/>
                </a:lnTo>
                <a:lnTo>
                  <a:pt x="40735" y="31862"/>
                </a:lnTo>
                <a:lnTo>
                  <a:pt x="40770" y="31828"/>
                </a:lnTo>
                <a:lnTo>
                  <a:pt x="40781" y="31783"/>
                </a:lnTo>
                <a:lnTo>
                  <a:pt x="40792" y="31749"/>
                </a:lnTo>
                <a:lnTo>
                  <a:pt x="40804" y="31703"/>
                </a:lnTo>
                <a:lnTo>
                  <a:pt x="40792" y="31646"/>
                </a:lnTo>
                <a:lnTo>
                  <a:pt x="40781" y="31601"/>
                </a:lnTo>
                <a:lnTo>
                  <a:pt x="42760" y="30463"/>
                </a:lnTo>
                <a:lnTo>
                  <a:pt x="42794" y="30497"/>
                </a:lnTo>
                <a:lnTo>
                  <a:pt x="42828" y="30532"/>
                </a:lnTo>
                <a:lnTo>
                  <a:pt x="42874" y="30543"/>
                </a:lnTo>
                <a:lnTo>
                  <a:pt x="42931" y="30554"/>
                </a:lnTo>
                <a:lnTo>
                  <a:pt x="42976" y="30543"/>
                </a:lnTo>
                <a:lnTo>
                  <a:pt x="43033" y="30532"/>
                </a:lnTo>
                <a:lnTo>
                  <a:pt x="43067" y="30497"/>
                </a:lnTo>
                <a:lnTo>
                  <a:pt x="43101" y="30463"/>
                </a:lnTo>
                <a:lnTo>
                  <a:pt x="45092" y="31612"/>
                </a:lnTo>
                <a:lnTo>
                  <a:pt x="45069" y="31646"/>
                </a:lnTo>
                <a:lnTo>
                  <a:pt x="45069" y="31703"/>
                </a:lnTo>
                <a:lnTo>
                  <a:pt x="45069" y="31749"/>
                </a:lnTo>
                <a:lnTo>
                  <a:pt x="45092" y="31783"/>
                </a:lnTo>
                <a:lnTo>
                  <a:pt x="45104" y="31828"/>
                </a:lnTo>
                <a:lnTo>
                  <a:pt x="45138" y="31862"/>
                </a:lnTo>
                <a:lnTo>
                  <a:pt x="45172" y="31885"/>
                </a:lnTo>
                <a:lnTo>
                  <a:pt x="45206" y="31908"/>
                </a:lnTo>
                <a:lnTo>
                  <a:pt x="45251" y="31919"/>
                </a:lnTo>
                <a:lnTo>
                  <a:pt x="45297" y="31931"/>
                </a:lnTo>
                <a:lnTo>
                  <a:pt x="45342" y="31919"/>
                </a:lnTo>
                <a:lnTo>
                  <a:pt x="45388" y="31908"/>
                </a:lnTo>
                <a:lnTo>
                  <a:pt x="45433" y="31885"/>
                </a:lnTo>
                <a:lnTo>
                  <a:pt x="45468" y="31862"/>
                </a:lnTo>
                <a:lnTo>
                  <a:pt x="45490" y="31828"/>
                </a:lnTo>
                <a:lnTo>
                  <a:pt x="45513" y="31783"/>
                </a:lnTo>
                <a:lnTo>
                  <a:pt x="45524" y="31749"/>
                </a:lnTo>
                <a:lnTo>
                  <a:pt x="45524" y="31703"/>
                </a:lnTo>
                <a:lnTo>
                  <a:pt x="45524" y="31658"/>
                </a:lnTo>
                <a:lnTo>
                  <a:pt x="45513" y="31612"/>
                </a:lnTo>
                <a:lnTo>
                  <a:pt x="47492" y="30463"/>
                </a:lnTo>
                <a:lnTo>
                  <a:pt x="47526" y="30509"/>
                </a:lnTo>
                <a:lnTo>
                  <a:pt x="47572" y="30543"/>
                </a:lnTo>
                <a:lnTo>
                  <a:pt x="47618" y="30554"/>
                </a:lnTo>
                <a:lnTo>
                  <a:pt x="47674" y="30566"/>
                </a:lnTo>
                <a:lnTo>
                  <a:pt x="47709" y="30566"/>
                </a:lnTo>
                <a:lnTo>
                  <a:pt x="47754" y="30543"/>
                </a:lnTo>
                <a:lnTo>
                  <a:pt x="47788" y="30532"/>
                </a:lnTo>
                <a:lnTo>
                  <a:pt x="47822" y="30497"/>
                </a:lnTo>
                <a:lnTo>
                  <a:pt x="47845" y="30475"/>
                </a:lnTo>
                <a:lnTo>
                  <a:pt x="47868" y="30429"/>
                </a:lnTo>
                <a:lnTo>
                  <a:pt x="47879" y="30395"/>
                </a:lnTo>
                <a:lnTo>
                  <a:pt x="47879" y="30350"/>
                </a:lnTo>
                <a:lnTo>
                  <a:pt x="47879" y="30315"/>
                </a:lnTo>
                <a:lnTo>
                  <a:pt x="47868" y="30270"/>
                </a:lnTo>
                <a:lnTo>
                  <a:pt x="47856" y="30236"/>
                </a:lnTo>
                <a:lnTo>
                  <a:pt x="47834" y="30213"/>
                </a:lnTo>
                <a:lnTo>
                  <a:pt x="47765" y="30168"/>
                </a:lnTo>
                <a:lnTo>
                  <a:pt x="47731" y="30145"/>
                </a:lnTo>
                <a:lnTo>
                  <a:pt x="47697" y="30145"/>
                </a:lnTo>
                <a:lnTo>
                  <a:pt x="47697" y="27813"/>
                </a:lnTo>
                <a:lnTo>
                  <a:pt x="47731" y="27801"/>
                </a:lnTo>
                <a:lnTo>
                  <a:pt x="47777" y="27790"/>
                </a:lnTo>
                <a:lnTo>
                  <a:pt x="47800" y="27767"/>
                </a:lnTo>
                <a:lnTo>
                  <a:pt x="47834" y="27733"/>
                </a:lnTo>
                <a:lnTo>
                  <a:pt x="47856" y="27710"/>
                </a:lnTo>
                <a:lnTo>
                  <a:pt x="47879" y="27676"/>
                </a:lnTo>
                <a:lnTo>
                  <a:pt x="47879" y="27631"/>
                </a:lnTo>
                <a:lnTo>
                  <a:pt x="47891" y="27597"/>
                </a:lnTo>
                <a:lnTo>
                  <a:pt x="47879" y="27551"/>
                </a:lnTo>
                <a:lnTo>
                  <a:pt x="47868" y="27506"/>
                </a:lnTo>
                <a:lnTo>
                  <a:pt x="47856" y="27472"/>
                </a:lnTo>
                <a:lnTo>
                  <a:pt x="47822" y="27437"/>
                </a:lnTo>
                <a:lnTo>
                  <a:pt x="47788" y="27415"/>
                </a:lnTo>
                <a:lnTo>
                  <a:pt x="47754" y="27392"/>
                </a:lnTo>
                <a:lnTo>
                  <a:pt x="47709" y="27381"/>
                </a:lnTo>
                <a:lnTo>
                  <a:pt x="47618" y="27381"/>
                </a:lnTo>
                <a:lnTo>
                  <a:pt x="47572" y="27403"/>
                </a:lnTo>
                <a:lnTo>
                  <a:pt x="47526" y="27426"/>
                </a:lnTo>
                <a:lnTo>
                  <a:pt x="47492" y="27472"/>
                </a:lnTo>
                <a:lnTo>
                  <a:pt x="45490" y="26311"/>
                </a:lnTo>
                <a:lnTo>
                  <a:pt x="45502" y="26243"/>
                </a:lnTo>
                <a:lnTo>
                  <a:pt x="45502" y="26209"/>
                </a:lnTo>
                <a:lnTo>
                  <a:pt x="45490" y="26163"/>
                </a:lnTo>
                <a:lnTo>
                  <a:pt x="45468" y="26129"/>
                </a:lnTo>
                <a:lnTo>
                  <a:pt x="45445" y="26106"/>
                </a:lnTo>
                <a:lnTo>
                  <a:pt x="45411" y="26072"/>
                </a:lnTo>
                <a:lnTo>
                  <a:pt x="45377" y="26061"/>
                </a:lnTo>
                <a:lnTo>
                  <a:pt x="45342" y="26050"/>
                </a:lnTo>
                <a:lnTo>
                  <a:pt x="45297" y="26038"/>
                </a:lnTo>
                <a:lnTo>
                  <a:pt x="45263" y="26050"/>
                </a:lnTo>
                <a:lnTo>
                  <a:pt x="45217" y="26061"/>
                </a:lnTo>
                <a:lnTo>
                  <a:pt x="45183" y="26072"/>
                </a:lnTo>
                <a:lnTo>
                  <a:pt x="45160" y="26106"/>
                </a:lnTo>
                <a:lnTo>
                  <a:pt x="45126" y="26129"/>
                </a:lnTo>
                <a:lnTo>
                  <a:pt x="45115" y="26163"/>
                </a:lnTo>
                <a:lnTo>
                  <a:pt x="45104" y="26209"/>
                </a:lnTo>
                <a:lnTo>
                  <a:pt x="45092" y="26243"/>
                </a:lnTo>
                <a:lnTo>
                  <a:pt x="45104" y="26277"/>
                </a:lnTo>
                <a:lnTo>
                  <a:pt x="45115" y="26311"/>
                </a:lnTo>
                <a:lnTo>
                  <a:pt x="43079" y="27494"/>
                </a:lnTo>
                <a:lnTo>
                  <a:pt x="43045" y="27460"/>
                </a:lnTo>
                <a:lnTo>
                  <a:pt x="43010" y="27437"/>
                </a:lnTo>
                <a:lnTo>
                  <a:pt x="42976" y="27415"/>
                </a:lnTo>
                <a:lnTo>
                  <a:pt x="42885" y="27415"/>
                </a:lnTo>
                <a:lnTo>
                  <a:pt x="42851" y="27437"/>
                </a:lnTo>
                <a:lnTo>
                  <a:pt x="42817" y="27460"/>
                </a:lnTo>
                <a:lnTo>
                  <a:pt x="42783" y="27483"/>
                </a:lnTo>
                <a:lnTo>
                  <a:pt x="40781" y="26334"/>
                </a:lnTo>
                <a:lnTo>
                  <a:pt x="40792" y="26288"/>
                </a:lnTo>
                <a:lnTo>
                  <a:pt x="40792" y="26243"/>
                </a:lnTo>
                <a:lnTo>
                  <a:pt x="40792" y="26197"/>
                </a:lnTo>
                <a:lnTo>
                  <a:pt x="40781" y="26152"/>
                </a:lnTo>
                <a:lnTo>
                  <a:pt x="40758" y="26106"/>
                </a:lnTo>
                <a:lnTo>
                  <a:pt x="40724" y="26072"/>
                </a:lnTo>
                <a:lnTo>
                  <a:pt x="40690" y="26050"/>
                </a:lnTo>
                <a:lnTo>
                  <a:pt x="40656" y="26027"/>
                </a:lnTo>
                <a:lnTo>
                  <a:pt x="40610" y="26015"/>
                </a:lnTo>
                <a:lnTo>
                  <a:pt x="40565" y="26004"/>
                </a:lnTo>
                <a:lnTo>
                  <a:pt x="40508" y="26015"/>
                </a:lnTo>
                <a:lnTo>
                  <a:pt x="40462" y="26027"/>
                </a:lnTo>
                <a:lnTo>
                  <a:pt x="40428" y="26050"/>
                </a:lnTo>
                <a:lnTo>
                  <a:pt x="40394" y="26072"/>
                </a:lnTo>
                <a:lnTo>
                  <a:pt x="40360" y="26106"/>
                </a:lnTo>
                <a:lnTo>
                  <a:pt x="40337" y="26152"/>
                </a:lnTo>
                <a:lnTo>
                  <a:pt x="40326" y="26197"/>
                </a:lnTo>
                <a:lnTo>
                  <a:pt x="40326" y="26243"/>
                </a:lnTo>
                <a:lnTo>
                  <a:pt x="40326" y="26288"/>
                </a:lnTo>
                <a:lnTo>
                  <a:pt x="40337" y="26334"/>
                </a:lnTo>
                <a:lnTo>
                  <a:pt x="38392" y="27460"/>
                </a:lnTo>
                <a:lnTo>
                  <a:pt x="38358" y="27415"/>
                </a:lnTo>
                <a:lnTo>
                  <a:pt x="38312" y="27381"/>
                </a:lnTo>
                <a:lnTo>
                  <a:pt x="38256" y="27358"/>
                </a:lnTo>
                <a:lnTo>
                  <a:pt x="38187" y="27346"/>
                </a:lnTo>
                <a:lnTo>
                  <a:pt x="38130" y="27358"/>
                </a:lnTo>
                <a:lnTo>
                  <a:pt x="38074" y="27381"/>
                </a:lnTo>
                <a:lnTo>
                  <a:pt x="38028" y="27415"/>
                </a:lnTo>
                <a:lnTo>
                  <a:pt x="37983" y="27449"/>
                </a:lnTo>
                <a:lnTo>
                  <a:pt x="36037" y="26323"/>
                </a:lnTo>
                <a:lnTo>
                  <a:pt x="36037" y="26288"/>
                </a:lnTo>
                <a:lnTo>
                  <a:pt x="36049" y="26243"/>
                </a:lnTo>
                <a:lnTo>
                  <a:pt x="36037" y="26197"/>
                </a:lnTo>
                <a:lnTo>
                  <a:pt x="36026" y="26152"/>
                </a:lnTo>
                <a:lnTo>
                  <a:pt x="36003" y="26118"/>
                </a:lnTo>
                <a:lnTo>
                  <a:pt x="35980" y="26084"/>
                </a:lnTo>
                <a:lnTo>
                  <a:pt x="35946" y="26061"/>
                </a:lnTo>
                <a:lnTo>
                  <a:pt x="35912" y="26038"/>
                </a:lnTo>
                <a:lnTo>
                  <a:pt x="35867" y="26027"/>
                </a:lnTo>
                <a:lnTo>
                  <a:pt x="35821" y="26015"/>
                </a:lnTo>
                <a:lnTo>
                  <a:pt x="35776" y="26027"/>
                </a:lnTo>
                <a:lnTo>
                  <a:pt x="35730" y="26038"/>
                </a:lnTo>
                <a:lnTo>
                  <a:pt x="35696" y="26061"/>
                </a:lnTo>
                <a:lnTo>
                  <a:pt x="35662" y="26084"/>
                </a:lnTo>
                <a:lnTo>
                  <a:pt x="35628" y="26118"/>
                </a:lnTo>
                <a:lnTo>
                  <a:pt x="35605" y="26152"/>
                </a:lnTo>
                <a:lnTo>
                  <a:pt x="35594" y="26197"/>
                </a:lnTo>
                <a:lnTo>
                  <a:pt x="35594" y="26243"/>
                </a:lnTo>
                <a:lnTo>
                  <a:pt x="35594" y="26288"/>
                </a:lnTo>
                <a:lnTo>
                  <a:pt x="35605" y="26323"/>
                </a:lnTo>
                <a:lnTo>
                  <a:pt x="33603" y="27483"/>
                </a:lnTo>
                <a:lnTo>
                  <a:pt x="33569" y="27449"/>
                </a:lnTo>
                <a:lnTo>
                  <a:pt x="33535" y="27426"/>
                </a:lnTo>
                <a:lnTo>
                  <a:pt x="33501" y="27415"/>
                </a:lnTo>
                <a:lnTo>
                  <a:pt x="33455" y="27403"/>
                </a:lnTo>
                <a:lnTo>
                  <a:pt x="33410" y="27403"/>
                </a:lnTo>
                <a:lnTo>
                  <a:pt x="33376" y="27415"/>
                </a:lnTo>
                <a:lnTo>
                  <a:pt x="33341" y="27437"/>
                </a:lnTo>
                <a:lnTo>
                  <a:pt x="33319" y="27460"/>
                </a:lnTo>
                <a:lnTo>
                  <a:pt x="33296" y="27483"/>
                </a:lnTo>
                <a:lnTo>
                  <a:pt x="33273" y="27517"/>
                </a:lnTo>
                <a:lnTo>
                  <a:pt x="33262" y="27551"/>
                </a:lnTo>
                <a:lnTo>
                  <a:pt x="33262" y="27597"/>
                </a:lnTo>
                <a:lnTo>
                  <a:pt x="33273" y="27665"/>
                </a:lnTo>
                <a:lnTo>
                  <a:pt x="33307" y="27722"/>
                </a:lnTo>
                <a:lnTo>
                  <a:pt x="33364" y="27756"/>
                </a:lnTo>
                <a:lnTo>
                  <a:pt x="33432" y="27779"/>
                </a:lnTo>
                <a:lnTo>
                  <a:pt x="33432" y="30099"/>
                </a:lnTo>
                <a:lnTo>
                  <a:pt x="33376" y="30099"/>
                </a:lnTo>
                <a:lnTo>
                  <a:pt x="33330" y="30122"/>
                </a:lnTo>
                <a:lnTo>
                  <a:pt x="33296" y="30145"/>
                </a:lnTo>
                <a:lnTo>
                  <a:pt x="33262" y="30179"/>
                </a:lnTo>
                <a:lnTo>
                  <a:pt x="33228" y="30213"/>
                </a:lnTo>
                <a:lnTo>
                  <a:pt x="33205" y="30259"/>
                </a:lnTo>
                <a:lnTo>
                  <a:pt x="33193" y="30304"/>
                </a:lnTo>
                <a:lnTo>
                  <a:pt x="33193" y="30350"/>
                </a:lnTo>
                <a:lnTo>
                  <a:pt x="33193" y="30406"/>
                </a:lnTo>
                <a:lnTo>
                  <a:pt x="33216" y="30452"/>
                </a:lnTo>
                <a:lnTo>
                  <a:pt x="33239" y="30497"/>
                </a:lnTo>
                <a:lnTo>
                  <a:pt x="33262" y="30532"/>
                </a:lnTo>
                <a:lnTo>
                  <a:pt x="33307" y="30566"/>
                </a:lnTo>
                <a:lnTo>
                  <a:pt x="33353" y="30588"/>
                </a:lnTo>
                <a:lnTo>
                  <a:pt x="33398" y="30600"/>
                </a:lnTo>
                <a:lnTo>
                  <a:pt x="33455" y="30611"/>
                </a:lnTo>
                <a:lnTo>
                  <a:pt x="33512" y="30600"/>
                </a:lnTo>
                <a:lnTo>
                  <a:pt x="33580" y="30577"/>
                </a:lnTo>
                <a:lnTo>
                  <a:pt x="33626" y="30543"/>
                </a:lnTo>
                <a:lnTo>
                  <a:pt x="33671" y="30486"/>
                </a:lnTo>
                <a:lnTo>
                  <a:pt x="35628" y="31624"/>
                </a:lnTo>
                <a:lnTo>
                  <a:pt x="35616" y="31658"/>
                </a:lnTo>
                <a:lnTo>
                  <a:pt x="35605" y="31703"/>
                </a:lnTo>
                <a:lnTo>
                  <a:pt x="35616" y="31737"/>
                </a:lnTo>
                <a:lnTo>
                  <a:pt x="35628" y="31771"/>
                </a:lnTo>
                <a:lnTo>
                  <a:pt x="35639" y="31806"/>
                </a:lnTo>
                <a:lnTo>
                  <a:pt x="35662" y="31840"/>
                </a:lnTo>
                <a:lnTo>
                  <a:pt x="35696" y="31862"/>
                </a:lnTo>
                <a:lnTo>
                  <a:pt x="35730" y="31885"/>
                </a:lnTo>
                <a:lnTo>
                  <a:pt x="35764" y="31897"/>
                </a:lnTo>
                <a:lnTo>
                  <a:pt x="35798" y="31908"/>
                </a:lnTo>
                <a:lnTo>
                  <a:pt x="35798" y="34206"/>
                </a:lnTo>
                <a:lnTo>
                  <a:pt x="35753" y="34217"/>
                </a:lnTo>
                <a:lnTo>
                  <a:pt x="35707" y="34229"/>
                </a:lnTo>
                <a:lnTo>
                  <a:pt x="35673" y="34251"/>
                </a:lnTo>
                <a:lnTo>
                  <a:pt x="35639" y="34285"/>
                </a:lnTo>
                <a:lnTo>
                  <a:pt x="35605" y="34320"/>
                </a:lnTo>
                <a:lnTo>
                  <a:pt x="35582" y="34365"/>
                </a:lnTo>
                <a:lnTo>
                  <a:pt x="35571" y="34411"/>
                </a:lnTo>
                <a:lnTo>
                  <a:pt x="35571" y="34456"/>
                </a:lnTo>
                <a:lnTo>
                  <a:pt x="35571" y="34502"/>
                </a:lnTo>
                <a:lnTo>
                  <a:pt x="35582" y="34558"/>
                </a:lnTo>
                <a:lnTo>
                  <a:pt x="33637" y="35685"/>
                </a:lnTo>
                <a:lnTo>
                  <a:pt x="33603" y="35639"/>
                </a:lnTo>
                <a:lnTo>
                  <a:pt x="33558" y="35605"/>
                </a:lnTo>
                <a:lnTo>
                  <a:pt x="33501" y="35594"/>
                </a:lnTo>
                <a:lnTo>
                  <a:pt x="33455" y="35582"/>
                </a:lnTo>
                <a:lnTo>
                  <a:pt x="33398" y="35594"/>
                </a:lnTo>
                <a:lnTo>
                  <a:pt x="33341" y="35605"/>
                </a:lnTo>
                <a:lnTo>
                  <a:pt x="33307" y="35639"/>
                </a:lnTo>
                <a:lnTo>
                  <a:pt x="33273" y="35685"/>
                </a:lnTo>
                <a:lnTo>
                  <a:pt x="31305" y="34547"/>
                </a:lnTo>
                <a:lnTo>
                  <a:pt x="31317" y="34502"/>
                </a:lnTo>
                <a:lnTo>
                  <a:pt x="31328" y="34456"/>
                </a:lnTo>
                <a:lnTo>
                  <a:pt x="31317" y="34411"/>
                </a:lnTo>
                <a:lnTo>
                  <a:pt x="31305" y="34365"/>
                </a:lnTo>
                <a:lnTo>
                  <a:pt x="31282" y="34331"/>
                </a:lnTo>
                <a:lnTo>
                  <a:pt x="31260" y="34285"/>
                </a:lnTo>
                <a:lnTo>
                  <a:pt x="31226" y="34263"/>
                </a:lnTo>
                <a:lnTo>
                  <a:pt x="31191" y="34240"/>
                </a:lnTo>
                <a:lnTo>
                  <a:pt x="31146" y="34217"/>
                </a:lnTo>
                <a:lnTo>
                  <a:pt x="31100" y="34217"/>
                </a:lnTo>
                <a:lnTo>
                  <a:pt x="31100" y="31862"/>
                </a:lnTo>
                <a:lnTo>
                  <a:pt x="31157" y="31840"/>
                </a:lnTo>
                <a:lnTo>
                  <a:pt x="31203" y="31806"/>
                </a:lnTo>
                <a:lnTo>
                  <a:pt x="31237" y="31760"/>
                </a:lnTo>
                <a:lnTo>
                  <a:pt x="31248" y="31703"/>
                </a:lnTo>
                <a:lnTo>
                  <a:pt x="31248" y="31669"/>
                </a:lnTo>
                <a:lnTo>
                  <a:pt x="31237" y="31635"/>
                </a:lnTo>
                <a:lnTo>
                  <a:pt x="31203" y="31578"/>
                </a:lnTo>
                <a:lnTo>
                  <a:pt x="31146" y="31544"/>
                </a:lnTo>
                <a:lnTo>
                  <a:pt x="31112" y="31533"/>
                </a:lnTo>
                <a:lnTo>
                  <a:pt x="31044" y="31533"/>
                </a:lnTo>
                <a:lnTo>
                  <a:pt x="30998" y="31555"/>
                </a:lnTo>
                <a:lnTo>
                  <a:pt x="30975" y="31567"/>
                </a:lnTo>
                <a:lnTo>
                  <a:pt x="30941" y="31601"/>
                </a:lnTo>
                <a:lnTo>
                  <a:pt x="28905" y="30429"/>
                </a:lnTo>
                <a:lnTo>
                  <a:pt x="28916" y="30384"/>
                </a:lnTo>
                <a:lnTo>
                  <a:pt x="28916" y="30350"/>
                </a:lnTo>
                <a:lnTo>
                  <a:pt x="28916" y="30315"/>
                </a:lnTo>
                <a:lnTo>
                  <a:pt x="28905" y="30270"/>
                </a:lnTo>
                <a:lnTo>
                  <a:pt x="28894" y="30236"/>
                </a:lnTo>
                <a:lnTo>
                  <a:pt x="28871" y="30213"/>
                </a:lnTo>
                <a:lnTo>
                  <a:pt x="28803" y="30168"/>
                </a:lnTo>
                <a:lnTo>
                  <a:pt x="28768" y="30156"/>
                </a:lnTo>
                <a:lnTo>
                  <a:pt x="28734" y="30145"/>
                </a:lnTo>
                <a:lnTo>
                  <a:pt x="28734" y="27813"/>
                </a:lnTo>
                <a:lnTo>
                  <a:pt x="28768" y="27801"/>
                </a:lnTo>
                <a:lnTo>
                  <a:pt x="28814" y="27790"/>
                </a:lnTo>
                <a:lnTo>
                  <a:pt x="28848" y="27767"/>
                </a:lnTo>
                <a:lnTo>
                  <a:pt x="28871" y="27745"/>
                </a:lnTo>
                <a:lnTo>
                  <a:pt x="28894" y="27710"/>
                </a:lnTo>
                <a:lnTo>
                  <a:pt x="28916" y="27676"/>
                </a:lnTo>
                <a:lnTo>
                  <a:pt x="28928" y="27631"/>
                </a:lnTo>
                <a:lnTo>
                  <a:pt x="28928" y="27597"/>
                </a:lnTo>
                <a:lnTo>
                  <a:pt x="28928" y="27551"/>
                </a:lnTo>
                <a:lnTo>
                  <a:pt x="28916" y="27506"/>
                </a:lnTo>
                <a:lnTo>
                  <a:pt x="28894" y="27472"/>
                </a:lnTo>
                <a:lnTo>
                  <a:pt x="28859" y="27437"/>
                </a:lnTo>
                <a:lnTo>
                  <a:pt x="28837" y="27415"/>
                </a:lnTo>
                <a:lnTo>
                  <a:pt x="28791" y="27392"/>
                </a:lnTo>
                <a:lnTo>
                  <a:pt x="28757" y="27381"/>
                </a:lnTo>
                <a:lnTo>
                  <a:pt x="28712" y="27369"/>
                </a:lnTo>
                <a:lnTo>
                  <a:pt x="28655" y="27381"/>
                </a:lnTo>
                <a:lnTo>
                  <a:pt x="28609" y="27403"/>
                </a:lnTo>
                <a:lnTo>
                  <a:pt x="28564" y="27426"/>
                </a:lnTo>
                <a:lnTo>
                  <a:pt x="28530" y="27472"/>
                </a:lnTo>
                <a:lnTo>
                  <a:pt x="26528" y="26311"/>
                </a:lnTo>
                <a:lnTo>
                  <a:pt x="26539" y="26243"/>
                </a:lnTo>
                <a:lnTo>
                  <a:pt x="26528" y="26209"/>
                </a:lnTo>
                <a:lnTo>
                  <a:pt x="26516" y="26175"/>
                </a:lnTo>
                <a:lnTo>
                  <a:pt x="26482" y="26118"/>
                </a:lnTo>
                <a:lnTo>
                  <a:pt x="26425" y="26072"/>
                </a:lnTo>
                <a:lnTo>
                  <a:pt x="26368" y="26050"/>
                </a:lnTo>
                <a:lnTo>
                  <a:pt x="26368" y="23740"/>
                </a:lnTo>
                <a:lnTo>
                  <a:pt x="26414" y="23729"/>
                </a:lnTo>
                <a:lnTo>
                  <a:pt x="26448" y="23706"/>
                </a:lnTo>
                <a:lnTo>
                  <a:pt x="26493" y="23684"/>
                </a:lnTo>
                <a:lnTo>
                  <a:pt x="26528" y="23661"/>
                </a:lnTo>
                <a:lnTo>
                  <a:pt x="26550" y="23627"/>
                </a:lnTo>
                <a:lnTo>
                  <a:pt x="26573" y="23581"/>
                </a:lnTo>
                <a:lnTo>
                  <a:pt x="26584" y="23536"/>
                </a:lnTo>
                <a:lnTo>
                  <a:pt x="26584" y="23490"/>
                </a:lnTo>
                <a:lnTo>
                  <a:pt x="26584" y="23433"/>
                </a:lnTo>
                <a:lnTo>
                  <a:pt x="26573" y="23388"/>
                </a:lnTo>
                <a:lnTo>
                  <a:pt x="28507" y="22262"/>
                </a:lnTo>
                <a:lnTo>
                  <a:pt x="28552" y="22307"/>
                </a:lnTo>
                <a:lnTo>
                  <a:pt x="28598" y="22353"/>
                </a:lnTo>
                <a:lnTo>
                  <a:pt x="28643" y="22375"/>
                </a:lnTo>
                <a:lnTo>
                  <a:pt x="28712" y="22375"/>
                </a:lnTo>
                <a:lnTo>
                  <a:pt x="28768" y="22364"/>
                </a:lnTo>
                <a:lnTo>
                  <a:pt x="28825" y="22353"/>
                </a:lnTo>
                <a:lnTo>
                  <a:pt x="28871" y="22307"/>
                </a:lnTo>
                <a:lnTo>
                  <a:pt x="28905" y="22262"/>
                </a:lnTo>
                <a:lnTo>
                  <a:pt x="30907" y="23422"/>
                </a:lnTo>
                <a:lnTo>
                  <a:pt x="30896" y="23456"/>
                </a:lnTo>
                <a:lnTo>
                  <a:pt x="30884" y="23490"/>
                </a:lnTo>
                <a:lnTo>
                  <a:pt x="30896" y="23524"/>
                </a:lnTo>
                <a:lnTo>
                  <a:pt x="30907" y="23558"/>
                </a:lnTo>
                <a:lnTo>
                  <a:pt x="30918" y="23593"/>
                </a:lnTo>
                <a:lnTo>
                  <a:pt x="30941" y="23627"/>
                </a:lnTo>
                <a:lnTo>
                  <a:pt x="30975" y="23649"/>
                </a:lnTo>
                <a:lnTo>
                  <a:pt x="31009" y="23661"/>
                </a:lnTo>
                <a:lnTo>
                  <a:pt x="31044" y="23672"/>
                </a:lnTo>
                <a:lnTo>
                  <a:pt x="31078" y="23684"/>
                </a:lnTo>
                <a:lnTo>
                  <a:pt x="31123" y="23672"/>
                </a:lnTo>
                <a:lnTo>
                  <a:pt x="31157" y="23661"/>
                </a:lnTo>
                <a:lnTo>
                  <a:pt x="31191" y="23649"/>
                </a:lnTo>
                <a:lnTo>
                  <a:pt x="31214" y="23627"/>
                </a:lnTo>
                <a:lnTo>
                  <a:pt x="31237" y="23593"/>
                </a:lnTo>
                <a:lnTo>
                  <a:pt x="31260" y="23558"/>
                </a:lnTo>
                <a:lnTo>
                  <a:pt x="31271" y="23524"/>
                </a:lnTo>
                <a:lnTo>
                  <a:pt x="31271" y="23490"/>
                </a:lnTo>
                <a:lnTo>
                  <a:pt x="31271" y="23456"/>
                </a:lnTo>
                <a:lnTo>
                  <a:pt x="31260" y="23422"/>
                </a:lnTo>
                <a:lnTo>
                  <a:pt x="33239" y="22273"/>
                </a:lnTo>
                <a:lnTo>
                  <a:pt x="33273" y="22318"/>
                </a:lnTo>
                <a:lnTo>
                  <a:pt x="33330" y="22364"/>
                </a:lnTo>
                <a:lnTo>
                  <a:pt x="33387" y="22387"/>
                </a:lnTo>
                <a:lnTo>
                  <a:pt x="33455" y="22398"/>
                </a:lnTo>
                <a:lnTo>
                  <a:pt x="33512" y="22387"/>
                </a:lnTo>
                <a:lnTo>
                  <a:pt x="33569" y="22364"/>
                </a:lnTo>
                <a:lnTo>
                  <a:pt x="33626" y="22318"/>
                </a:lnTo>
                <a:lnTo>
                  <a:pt x="33660" y="22273"/>
                </a:lnTo>
                <a:lnTo>
                  <a:pt x="35616" y="23399"/>
                </a:lnTo>
                <a:lnTo>
                  <a:pt x="35605" y="23445"/>
                </a:lnTo>
                <a:lnTo>
                  <a:pt x="35605" y="23490"/>
                </a:lnTo>
                <a:lnTo>
                  <a:pt x="35605" y="23536"/>
                </a:lnTo>
                <a:lnTo>
                  <a:pt x="35616" y="23570"/>
                </a:lnTo>
                <a:lnTo>
                  <a:pt x="35639" y="23604"/>
                </a:lnTo>
                <a:lnTo>
                  <a:pt x="35662" y="23638"/>
                </a:lnTo>
                <a:lnTo>
                  <a:pt x="35696" y="23672"/>
                </a:lnTo>
                <a:lnTo>
                  <a:pt x="35730" y="23684"/>
                </a:lnTo>
                <a:lnTo>
                  <a:pt x="35776" y="23695"/>
                </a:lnTo>
                <a:lnTo>
                  <a:pt x="35821" y="23706"/>
                </a:lnTo>
                <a:lnTo>
                  <a:pt x="35867" y="23695"/>
                </a:lnTo>
                <a:lnTo>
                  <a:pt x="35901" y="23684"/>
                </a:lnTo>
                <a:lnTo>
                  <a:pt x="35946" y="23672"/>
                </a:lnTo>
                <a:lnTo>
                  <a:pt x="35969" y="23638"/>
                </a:lnTo>
                <a:lnTo>
                  <a:pt x="36003" y="23604"/>
                </a:lnTo>
                <a:lnTo>
                  <a:pt x="36015" y="23570"/>
                </a:lnTo>
                <a:lnTo>
                  <a:pt x="36037" y="23536"/>
                </a:lnTo>
                <a:lnTo>
                  <a:pt x="36037" y="23490"/>
                </a:lnTo>
                <a:lnTo>
                  <a:pt x="36037" y="23445"/>
                </a:lnTo>
                <a:lnTo>
                  <a:pt x="36015" y="23411"/>
                </a:lnTo>
                <a:lnTo>
                  <a:pt x="38028" y="22239"/>
                </a:lnTo>
                <a:lnTo>
                  <a:pt x="38062" y="22284"/>
                </a:lnTo>
                <a:lnTo>
                  <a:pt x="38096" y="22307"/>
                </a:lnTo>
                <a:lnTo>
                  <a:pt x="38142" y="22318"/>
                </a:lnTo>
                <a:lnTo>
                  <a:pt x="38187" y="22330"/>
                </a:lnTo>
                <a:lnTo>
                  <a:pt x="38233" y="22330"/>
                </a:lnTo>
                <a:lnTo>
                  <a:pt x="38267" y="22318"/>
                </a:lnTo>
                <a:lnTo>
                  <a:pt x="38290" y="22296"/>
                </a:lnTo>
                <a:lnTo>
                  <a:pt x="38324" y="22273"/>
                </a:lnTo>
                <a:lnTo>
                  <a:pt x="38347" y="22250"/>
                </a:lnTo>
                <a:lnTo>
                  <a:pt x="38358" y="22216"/>
                </a:lnTo>
                <a:lnTo>
                  <a:pt x="38369" y="22182"/>
                </a:lnTo>
                <a:lnTo>
                  <a:pt x="38381" y="22136"/>
                </a:lnTo>
                <a:lnTo>
                  <a:pt x="38369" y="22068"/>
                </a:lnTo>
                <a:lnTo>
                  <a:pt x="38335" y="22011"/>
                </a:lnTo>
                <a:lnTo>
                  <a:pt x="38278" y="21977"/>
                </a:lnTo>
                <a:lnTo>
                  <a:pt x="38210" y="21954"/>
                </a:lnTo>
                <a:lnTo>
                  <a:pt x="38210" y="19554"/>
                </a:lnTo>
                <a:lnTo>
                  <a:pt x="38278" y="19532"/>
                </a:lnTo>
                <a:lnTo>
                  <a:pt x="38324" y="19497"/>
                </a:lnTo>
                <a:lnTo>
                  <a:pt x="38347" y="19441"/>
                </a:lnTo>
                <a:lnTo>
                  <a:pt x="38358" y="19384"/>
                </a:lnTo>
                <a:lnTo>
                  <a:pt x="38358" y="19350"/>
                </a:lnTo>
                <a:lnTo>
                  <a:pt x="38347" y="19315"/>
                </a:lnTo>
                <a:lnTo>
                  <a:pt x="38312" y="19259"/>
                </a:lnTo>
                <a:lnTo>
                  <a:pt x="38256" y="19224"/>
                </a:lnTo>
                <a:lnTo>
                  <a:pt x="38221" y="19213"/>
                </a:lnTo>
                <a:lnTo>
                  <a:pt x="38153" y="19213"/>
                </a:lnTo>
                <a:lnTo>
                  <a:pt x="38119" y="19236"/>
                </a:lnTo>
                <a:lnTo>
                  <a:pt x="38085" y="19259"/>
                </a:lnTo>
                <a:lnTo>
                  <a:pt x="38051" y="19281"/>
                </a:lnTo>
                <a:lnTo>
                  <a:pt x="36049" y="18121"/>
                </a:lnTo>
                <a:lnTo>
                  <a:pt x="36060" y="18075"/>
                </a:lnTo>
                <a:lnTo>
                  <a:pt x="36071" y="18030"/>
                </a:lnTo>
                <a:lnTo>
                  <a:pt x="36060" y="17984"/>
                </a:lnTo>
                <a:lnTo>
                  <a:pt x="36049" y="17939"/>
                </a:lnTo>
                <a:lnTo>
                  <a:pt x="36026" y="17893"/>
                </a:lnTo>
                <a:lnTo>
                  <a:pt x="35992" y="17859"/>
                </a:lnTo>
                <a:lnTo>
                  <a:pt x="35958" y="17825"/>
                </a:lnTo>
                <a:lnTo>
                  <a:pt x="35912" y="17802"/>
                </a:lnTo>
                <a:lnTo>
                  <a:pt x="35867" y="17791"/>
                </a:lnTo>
                <a:lnTo>
                  <a:pt x="35764" y="17791"/>
                </a:lnTo>
                <a:lnTo>
                  <a:pt x="35719" y="17802"/>
                </a:lnTo>
                <a:lnTo>
                  <a:pt x="35685" y="17825"/>
                </a:lnTo>
                <a:lnTo>
                  <a:pt x="35651" y="17859"/>
                </a:lnTo>
                <a:lnTo>
                  <a:pt x="35616" y="17893"/>
                </a:lnTo>
                <a:lnTo>
                  <a:pt x="35594" y="17939"/>
                </a:lnTo>
                <a:lnTo>
                  <a:pt x="35582" y="17984"/>
                </a:lnTo>
                <a:lnTo>
                  <a:pt x="35571" y="18030"/>
                </a:lnTo>
                <a:lnTo>
                  <a:pt x="35582" y="18087"/>
                </a:lnTo>
                <a:lnTo>
                  <a:pt x="35594" y="18121"/>
                </a:lnTo>
                <a:lnTo>
                  <a:pt x="33671" y="19236"/>
                </a:lnTo>
                <a:lnTo>
                  <a:pt x="33626" y="19190"/>
                </a:lnTo>
                <a:lnTo>
                  <a:pt x="33569" y="19156"/>
                </a:lnTo>
                <a:lnTo>
                  <a:pt x="33512" y="19133"/>
                </a:lnTo>
                <a:lnTo>
                  <a:pt x="33455" y="19122"/>
                </a:lnTo>
                <a:lnTo>
                  <a:pt x="33387" y="19133"/>
                </a:lnTo>
                <a:lnTo>
                  <a:pt x="33330" y="19156"/>
                </a:lnTo>
                <a:lnTo>
                  <a:pt x="33273" y="19190"/>
                </a:lnTo>
                <a:lnTo>
                  <a:pt x="33239" y="19236"/>
                </a:lnTo>
                <a:lnTo>
                  <a:pt x="31317" y="18132"/>
                </a:lnTo>
                <a:lnTo>
                  <a:pt x="31339" y="18087"/>
                </a:lnTo>
                <a:lnTo>
                  <a:pt x="31339" y="18030"/>
                </a:lnTo>
                <a:lnTo>
                  <a:pt x="31328" y="17984"/>
                </a:lnTo>
                <a:lnTo>
                  <a:pt x="31317" y="17939"/>
                </a:lnTo>
                <a:lnTo>
                  <a:pt x="31294" y="17893"/>
                </a:lnTo>
                <a:lnTo>
                  <a:pt x="31260" y="17848"/>
                </a:lnTo>
                <a:lnTo>
                  <a:pt x="31226" y="17825"/>
                </a:lnTo>
                <a:lnTo>
                  <a:pt x="31180" y="17791"/>
                </a:lnTo>
                <a:lnTo>
                  <a:pt x="31135" y="17780"/>
                </a:lnTo>
                <a:lnTo>
                  <a:pt x="31032" y="17780"/>
                </a:lnTo>
                <a:lnTo>
                  <a:pt x="30975" y="17791"/>
                </a:lnTo>
                <a:lnTo>
                  <a:pt x="30930" y="17825"/>
                </a:lnTo>
                <a:lnTo>
                  <a:pt x="30896" y="17848"/>
                </a:lnTo>
                <a:lnTo>
                  <a:pt x="30862" y="17893"/>
                </a:lnTo>
                <a:lnTo>
                  <a:pt x="30839" y="17939"/>
                </a:lnTo>
                <a:lnTo>
                  <a:pt x="30827" y="17984"/>
                </a:lnTo>
                <a:lnTo>
                  <a:pt x="30816" y="18030"/>
                </a:lnTo>
                <a:lnTo>
                  <a:pt x="30827" y="18087"/>
                </a:lnTo>
                <a:lnTo>
                  <a:pt x="30839" y="18132"/>
                </a:lnTo>
                <a:lnTo>
                  <a:pt x="28916" y="19236"/>
                </a:lnTo>
                <a:lnTo>
                  <a:pt x="28882" y="19190"/>
                </a:lnTo>
                <a:lnTo>
                  <a:pt x="28825" y="19156"/>
                </a:lnTo>
                <a:lnTo>
                  <a:pt x="28768" y="19133"/>
                </a:lnTo>
                <a:lnTo>
                  <a:pt x="28643" y="19133"/>
                </a:lnTo>
                <a:lnTo>
                  <a:pt x="28586" y="19156"/>
                </a:lnTo>
                <a:lnTo>
                  <a:pt x="28541" y="19190"/>
                </a:lnTo>
                <a:lnTo>
                  <a:pt x="28495" y="19236"/>
                </a:lnTo>
                <a:lnTo>
                  <a:pt x="26573" y="18121"/>
                </a:lnTo>
                <a:lnTo>
                  <a:pt x="26584" y="18087"/>
                </a:lnTo>
                <a:lnTo>
                  <a:pt x="26584" y="18030"/>
                </a:lnTo>
                <a:lnTo>
                  <a:pt x="26584" y="17984"/>
                </a:lnTo>
                <a:lnTo>
                  <a:pt x="26573" y="17939"/>
                </a:lnTo>
                <a:lnTo>
                  <a:pt x="26550" y="17905"/>
                </a:lnTo>
                <a:lnTo>
                  <a:pt x="26528" y="17871"/>
                </a:lnTo>
                <a:lnTo>
                  <a:pt x="26493" y="17837"/>
                </a:lnTo>
                <a:lnTo>
                  <a:pt x="26448" y="17814"/>
                </a:lnTo>
                <a:lnTo>
                  <a:pt x="26414" y="17791"/>
                </a:lnTo>
                <a:lnTo>
                  <a:pt x="26368" y="17791"/>
                </a:lnTo>
                <a:lnTo>
                  <a:pt x="26368" y="15505"/>
                </a:lnTo>
                <a:lnTo>
                  <a:pt x="26402" y="15493"/>
                </a:lnTo>
                <a:lnTo>
                  <a:pt x="26448" y="15482"/>
                </a:lnTo>
                <a:lnTo>
                  <a:pt x="26482" y="15459"/>
                </a:lnTo>
                <a:lnTo>
                  <a:pt x="26505" y="15436"/>
                </a:lnTo>
                <a:lnTo>
                  <a:pt x="26539" y="15402"/>
                </a:lnTo>
                <a:lnTo>
                  <a:pt x="26550" y="15357"/>
                </a:lnTo>
                <a:lnTo>
                  <a:pt x="26562" y="15323"/>
                </a:lnTo>
                <a:lnTo>
                  <a:pt x="26573" y="15277"/>
                </a:lnTo>
                <a:lnTo>
                  <a:pt x="26562" y="15232"/>
                </a:lnTo>
                <a:lnTo>
                  <a:pt x="26550" y="15186"/>
                </a:lnTo>
                <a:lnTo>
                  <a:pt x="28564" y="14026"/>
                </a:lnTo>
                <a:lnTo>
                  <a:pt x="28598" y="14060"/>
                </a:lnTo>
                <a:lnTo>
                  <a:pt x="28632" y="14083"/>
                </a:lnTo>
                <a:lnTo>
                  <a:pt x="28666" y="14094"/>
                </a:lnTo>
                <a:lnTo>
                  <a:pt x="28712" y="14105"/>
                </a:lnTo>
                <a:lnTo>
                  <a:pt x="28757" y="14094"/>
                </a:lnTo>
                <a:lnTo>
                  <a:pt x="28791" y="14083"/>
                </a:lnTo>
                <a:lnTo>
                  <a:pt x="28825" y="14060"/>
                </a:lnTo>
                <a:lnTo>
                  <a:pt x="28848" y="14026"/>
                </a:lnTo>
                <a:lnTo>
                  <a:pt x="30839" y="15163"/>
                </a:lnTo>
                <a:lnTo>
                  <a:pt x="30827" y="15220"/>
                </a:lnTo>
                <a:lnTo>
                  <a:pt x="30816" y="15277"/>
                </a:lnTo>
                <a:lnTo>
                  <a:pt x="30816" y="15334"/>
                </a:lnTo>
                <a:lnTo>
                  <a:pt x="30839" y="15380"/>
                </a:lnTo>
                <a:lnTo>
                  <a:pt x="30862" y="15425"/>
                </a:lnTo>
                <a:lnTo>
                  <a:pt x="30896" y="15459"/>
                </a:lnTo>
                <a:lnTo>
                  <a:pt x="30930" y="15493"/>
                </a:lnTo>
                <a:lnTo>
                  <a:pt x="30975" y="15516"/>
                </a:lnTo>
                <a:lnTo>
                  <a:pt x="31021" y="15539"/>
                </a:lnTo>
                <a:lnTo>
                  <a:pt x="31135" y="15539"/>
                </a:lnTo>
                <a:lnTo>
                  <a:pt x="31180" y="15516"/>
                </a:lnTo>
                <a:lnTo>
                  <a:pt x="31226" y="15493"/>
                </a:lnTo>
                <a:lnTo>
                  <a:pt x="31271" y="15459"/>
                </a:lnTo>
                <a:lnTo>
                  <a:pt x="31294" y="15425"/>
                </a:lnTo>
                <a:lnTo>
                  <a:pt x="31328" y="15380"/>
                </a:lnTo>
                <a:lnTo>
                  <a:pt x="31339" y="15334"/>
                </a:lnTo>
                <a:lnTo>
                  <a:pt x="31339" y="15277"/>
                </a:lnTo>
                <a:lnTo>
                  <a:pt x="31339" y="15220"/>
                </a:lnTo>
                <a:lnTo>
                  <a:pt x="31317" y="15175"/>
                </a:lnTo>
                <a:lnTo>
                  <a:pt x="33228" y="14071"/>
                </a:lnTo>
                <a:lnTo>
                  <a:pt x="33262" y="14117"/>
                </a:lnTo>
                <a:lnTo>
                  <a:pt x="33319" y="14162"/>
                </a:lnTo>
                <a:lnTo>
                  <a:pt x="33376" y="14185"/>
                </a:lnTo>
                <a:lnTo>
                  <a:pt x="33455" y="14196"/>
                </a:lnTo>
                <a:lnTo>
                  <a:pt x="33501" y="14196"/>
                </a:lnTo>
                <a:lnTo>
                  <a:pt x="33558" y="14174"/>
                </a:lnTo>
                <a:lnTo>
                  <a:pt x="33603" y="14151"/>
                </a:lnTo>
                <a:lnTo>
                  <a:pt x="33637" y="14117"/>
                </a:lnTo>
                <a:lnTo>
                  <a:pt x="33671" y="14083"/>
                </a:lnTo>
                <a:lnTo>
                  <a:pt x="33694" y="14037"/>
                </a:lnTo>
                <a:lnTo>
                  <a:pt x="33705" y="13980"/>
                </a:lnTo>
                <a:lnTo>
                  <a:pt x="33717" y="13935"/>
                </a:lnTo>
                <a:lnTo>
                  <a:pt x="33705" y="13878"/>
                </a:lnTo>
                <a:lnTo>
                  <a:pt x="33694" y="13832"/>
                </a:lnTo>
                <a:lnTo>
                  <a:pt x="33671" y="13787"/>
                </a:lnTo>
                <a:lnTo>
                  <a:pt x="33649" y="13753"/>
                </a:lnTo>
                <a:lnTo>
                  <a:pt x="33614" y="13719"/>
                </a:lnTo>
                <a:lnTo>
                  <a:pt x="33569" y="13696"/>
                </a:lnTo>
                <a:lnTo>
                  <a:pt x="33523" y="13673"/>
                </a:lnTo>
                <a:lnTo>
                  <a:pt x="33478" y="13662"/>
                </a:lnTo>
                <a:lnTo>
                  <a:pt x="33478" y="11375"/>
                </a:lnTo>
                <a:lnTo>
                  <a:pt x="33546" y="11353"/>
                </a:lnTo>
                <a:lnTo>
                  <a:pt x="33603" y="11307"/>
                </a:lnTo>
                <a:lnTo>
                  <a:pt x="33637" y="11250"/>
                </a:lnTo>
                <a:lnTo>
                  <a:pt x="33649" y="11216"/>
                </a:lnTo>
                <a:lnTo>
                  <a:pt x="33649" y="11171"/>
                </a:lnTo>
                <a:lnTo>
                  <a:pt x="33649" y="11136"/>
                </a:lnTo>
                <a:lnTo>
                  <a:pt x="33637" y="11091"/>
                </a:lnTo>
                <a:lnTo>
                  <a:pt x="33614" y="11057"/>
                </a:lnTo>
                <a:lnTo>
                  <a:pt x="33592" y="11034"/>
                </a:lnTo>
                <a:lnTo>
                  <a:pt x="33558" y="11000"/>
                </a:lnTo>
                <a:lnTo>
                  <a:pt x="33523" y="10989"/>
                </a:lnTo>
                <a:lnTo>
                  <a:pt x="33489" y="10977"/>
                </a:lnTo>
                <a:lnTo>
                  <a:pt x="33455" y="10966"/>
                </a:lnTo>
                <a:lnTo>
                  <a:pt x="33398" y="10977"/>
                </a:lnTo>
                <a:lnTo>
                  <a:pt x="33353" y="10989"/>
                </a:lnTo>
                <a:lnTo>
                  <a:pt x="33319" y="11023"/>
                </a:lnTo>
                <a:lnTo>
                  <a:pt x="33285" y="11057"/>
                </a:lnTo>
                <a:lnTo>
                  <a:pt x="31271" y="9897"/>
                </a:lnTo>
                <a:lnTo>
                  <a:pt x="31282" y="9828"/>
                </a:lnTo>
                <a:lnTo>
                  <a:pt x="31282" y="9783"/>
                </a:lnTo>
                <a:lnTo>
                  <a:pt x="31271" y="9749"/>
                </a:lnTo>
                <a:lnTo>
                  <a:pt x="31237" y="9692"/>
                </a:lnTo>
                <a:lnTo>
                  <a:pt x="31180" y="9646"/>
                </a:lnTo>
                <a:lnTo>
                  <a:pt x="31146" y="9635"/>
                </a:lnTo>
                <a:lnTo>
                  <a:pt x="31100" y="9624"/>
                </a:lnTo>
                <a:lnTo>
                  <a:pt x="31100" y="7269"/>
                </a:lnTo>
                <a:lnTo>
                  <a:pt x="31146" y="7257"/>
                </a:lnTo>
                <a:lnTo>
                  <a:pt x="31180" y="7246"/>
                </a:lnTo>
                <a:lnTo>
                  <a:pt x="31237" y="7201"/>
                </a:lnTo>
                <a:lnTo>
                  <a:pt x="31271" y="7144"/>
                </a:lnTo>
                <a:lnTo>
                  <a:pt x="31282" y="7110"/>
                </a:lnTo>
                <a:lnTo>
                  <a:pt x="31282" y="7064"/>
                </a:lnTo>
                <a:lnTo>
                  <a:pt x="31282" y="7030"/>
                </a:lnTo>
                <a:lnTo>
                  <a:pt x="31271" y="6984"/>
                </a:lnTo>
                <a:lnTo>
                  <a:pt x="33262" y="5836"/>
                </a:lnTo>
                <a:lnTo>
                  <a:pt x="33296" y="5881"/>
                </a:lnTo>
                <a:lnTo>
                  <a:pt x="33341" y="5915"/>
                </a:lnTo>
                <a:lnTo>
                  <a:pt x="33387" y="5938"/>
                </a:lnTo>
                <a:lnTo>
                  <a:pt x="33455" y="5949"/>
                </a:lnTo>
                <a:lnTo>
                  <a:pt x="33512" y="5938"/>
                </a:lnTo>
                <a:lnTo>
                  <a:pt x="33558" y="5915"/>
                </a:lnTo>
                <a:lnTo>
                  <a:pt x="33603" y="5881"/>
                </a:lnTo>
                <a:lnTo>
                  <a:pt x="33637" y="5836"/>
                </a:lnTo>
                <a:lnTo>
                  <a:pt x="35594" y="6962"/>
                </a:lnTo>
                <a:lnTo>
                  <a:pt x="35582" y="7019"/>
                </a:lnTo>
                <a:lnTo>
                  <a:pt x="35571" y="7064"/>
                </a:lnTo>
                <a:lnTo>
                  <a:pt x="35582" y="7121"/>
                </a:lnTo>
                <a:lnTo>
                  <a:pt x="35594" y="7166"/>
                </a:lnTo>
                <a:lnTo>
                  <a:pt x="35616" y="7201"/>
                </a:lnTo>
                <a:lnTo>
                  <a:pt x="35651" y="7246"/>
                </a:lnTo>
                <a:lnTo>
                  <a:pt x="35685" y="7269"/>
                </a:lnTo>
                <a:lnTo>
                  <a:pt x="35719" y="7292"/>
                </a:lnTo>
                <a:lnTo>
                  <a:pt x="35776" y="7303"/>
                </a:lnTo>
                <a:lnTo>
                  <a:pt x="35821" y="7314"/>
                </a:lnTo>
                <a:lnTo>
                  <a:pt x="35867" y="7303"/>
                </a:lnTo>
                <a:lnTo>
                  <a:pt x="35912" y="7292"/>
                </a:lnTo>
                <a:lnTo>
                  <a:pt x="35958" y="7269"/>
                </a:lnTo>
                <a:lnTo>
                  <a:pt x="35992" y="7246"/>
                </a:lnTo>
                <a:lnTo>
                  <a:pt x="36026" y="7201"/>
                </a:lnTo>
                <a:lnTo>
                  <a:pt x="36049" y="7166"/>
                </a:lnTo>
                <a:lnTo>
                  <a:pt x="36060" y="7121"/>
                </a:lnTo>
                <a:lnTo>
                  <a:pt x="36060" y="7064"/>
                </a:lnTo>
                <a:lnTo>
                  <a:pt x="36060" y="7019"/>
                </a:lnTo>
                <a:lnTo>
                  <a:pt x="36049" y="6973"/>
                </a:lnTo>
                <a:lnTo>
                  <a:pt x="38017" y="5824"/>
                </a:lnTo>
                <a:lnTo>
                  <a:pt x="38051" y="5870"/>
                </a:lnTo>
                <a:lnTo>
                  <a:pt x="38085" y="5904"/>
                </a:lnTo>
                <a:lnTo>
                  <a:pt x="38142" y="5927"/>
                </a:lnTo>
                <a:lnTo>
                  <a:pt x="38233" y="5927"/>
                </a:lnTo>
                <a:lnTo>
                  <a:pt x="38278" y="5915"/>
                </a:lnTo>
                <a:lnTo>
                  <a:pt x="38312" y="5892"/>
                </a:lnTo>
                <a:lnTo>
                  <a:pt x="38335" y="5870"/>
                </a:lnTo>
                <a:lnTo>
                  <a:pt x="38369" y="5836"/>
                </a:lnTo>
                <a:lnTo>
                  <a:pt x="38381" y="5801"/>
                </a:lnTo>
                <a:lnTo>
                  <a:pt x="38392" y="5767"/>
                </a:lnTo>
                <a:lnTo>
                  <a:pt x="38403" y="5722"/>
                </a:lnTo>
                <a:lnTo>
                  <a:pt x="38392" y="5676"/>
                </a:lnTo>
                <a:lnTo>
                  <a:pt x="38381" y="5642"/>
                </a:lnTo>
                <a:lnTo>
                  <a:pt x="38347" y="5585"/>
                </a:lnTo>
                <a:lnTo>
                  <a:pt x="38290" y="5540"/>
                </a:lnTo>
                <a:lnTo>
                  <a:pt x="38256" y="5528"/>
                </a:lnTo>
                <a:lnTo>
                  <a:pt x="38210" y="5517"/>
                </a:lnTo>
                <a:lnTo>
                  <a:pt x="38210" y="3185"/>
                </a:lnTo>
                <a:lnTo>
                  <a:pt x="38256" y="3174"/>
                </a:lnTo>
                <a:lnTo>
                  <a:pt x="38290" y="3162"/>
                </a:lnTo>
                <a:lnTo>
                  <a:pt x="38324" y="3140"/>
                </a:lnTo>
                <a:lnTo>
                  <a:pt x="38358" y="3117"/>
                </a:lnTo>
                <a:lnTo>
                  <a:pt x="38381" y="3083"/>
                </a:lnTo>
                <a:lnTo>
                  <a:pt x="38403" y="3049"/>
                </a:lnTo>
                <a:lnTo>
                  <a:pt x="38415" y="3003"/>
                </a:lnTo>
                <a:lnTo>
                  <a:pt x="38415" y="2958"/>
                </a:lnTo>
                <a:lnTo>
                  <a:pt x="38415" y="2923"/>
                </a:lnTo>
                <a:lnTo>
                  <a:pt x="38403" y="2878"/>
                </a:lnTo>
                <a:lnTo>
                  <a:pt x="38381" y="2844"/>
                </a:lnTo>
                <a:lnTo>
                  <a:pt x="38347" y="2810"/>
                </a:lnTo>
                <a:lnTo>
                  <a:pt x="38312" y="2776"/>
                </a:lnTo>
                <a:lnTo>
                  <a:pt x="38278" y="2753"/>
                </a:lnTo>
                <a:lnTo>
                  <a:pt x="38233" y="2741"/>
                </a:lnTo>
                <a:lnTo>
                  <a:pt x="38142" y="2741"/>
                </a:lnTo>
                <a:lnTo>
                  <a:pt x="38085" y="2764"/>
                </a:lnTo>
                <a:lnTo>
                  <a:pt x="38051" y="2798"/>
                </a:lnTo>
                <a:lnTo>
                  <a:pt x="38017" y="2832"/>
                </a:lnTo>
                <a:lnTo>
                  <a:pt x="35992" y="1661"/>
                </a:lnTo>
                <a:lnTo>
                  <a:pt x="35992" y="1615"/>
                </a:lnTo>
                <a:lnTo>
                  <a:pt x="35992" y="1581"/>
                </a:lnTo>
                <a:lnTo>
                  <a:pt x="35980" y="1547"/>
                </a:lnTo>
                <a:lnTo>
                  <a:pt x="35946" y="1490"/>
                </a:lnTo>
                <a:lnTo>
                  <a:pt x="35889" y="1456"/>
                </a:lnTo>
                <a:lnTo>
                  <a:pt x="35855" y="1445"/>
                </a:lnTo>
                <a:lnTo>
                  <a:pt x="35821" y="1433"/>
                </a:lnTo>
                <a:lnTo>
                  <a:pt x="35787" y="1445"/>
                </a:lnTo>
                <a:lnTo>
                  <a:pt x="35753" y="1456"/>
                </a:lnTo>
                <a:lnTo>
                  <a:pt x="35696" y="1490"/>
                </a:lnTo>
                <a:lnTo>
                  <a:pt x="35662" y="1547"/>
                </a:lnTo>
                <a:lnTo>
                  <a:pt x="35651" y="1581"/>
                </a:lnTo>
                <a:lnTo>
                  <a:pt x="35639" y="1615"/>
                </a:lnTo>
                <a:lnTo>
                  <a:pt x="35651" y="1672"/>
                </a:lnTo>
                <a:lnTo>
                  <a:pt x="33649" y="2821"/>
                </a:lnTo>
                <a:lnTo>
                  <a:pt x="33614" y="2776"/>
                </a:lnTo>
                <a:lnTo>
                  <a:pt x="33569" y="2741"/>
                </a:lnTo>
                <a:lnTo>
                  <a:pt x="33512" y="2719"/>
                </a:lnTo>
                <a:lnTo>
                  <a:pt x="33387" y="2719"/>
                </a:lnTo>
                <a:lnTo>
                  <a:pt x="33330" y="2741"/>
                </a:lnTo>
                <a:lnTo>
                  <a:pt x="33285" y="2776"/>
                </a:lnTo>
                <a:lnTo>
                  <a:pt x="33250" y="2821"/>
                </a:lnTo>
                <a:lnTo>
                  <a:pt x="31305" y="1695"/>
                </a:lnTo>
                <a:lnTo>
                  <a:pt x="31317" y="1661"/>
                </a:lnTo>
                <a:lnTo>
                  <a:pt x="31317" y="1615"/>
                </a:lnTo>
                <a:lnTo>
                  <a:pt x="31317" y="1570"/>
                </a:lnTo>
                <a:lnTo>
                  <a:pt x="31305" y="1524"/>
                </a:lnTo>
                <a:lnTo>
                  <a:pt x="31282" y="1490"/>
                </a:lnTo>
                <a:lnTo>
                  <a:pt x="31260" y="1456"/>
                </a:lnTo>
                <a:lnTo>
                  <a:pt x="31226" y="1422"/>
                </a:lnTo>
                <a:lnTo>
                  <a:pt x="31191" y="1399"/>
                </a:lnTo>
                <a:lnTo>
                  <a:pt x="31146" y="1388"/>
                </a:lnTo>
                <a:lnTo>
                  <a:pt x="31100" y="1376"/>
                </a:lnTo>
                <a:lnTo>
                  <a:pt x="31100" y="0"/>
                </a:lnTo>
                <a:lnTo>
                  <a:pt x="31055" y="0"/>
                </a:lnTo>
                <a:lnTo>
                  <a:pt x="31055" y="1376"/>
                </a:lnTo>
                <a:lnTo>
                  <a:pt x="31009" y="1388"/>
                </a:lnTo>
                <a:lnTo>
                  <a:pt x="30975" y="1399"/>
                </a:lnTo>
                <a:lnTo>
                  <a:pt x="30941" y="1422"/>
                </a:lnTo>
                <a:lnTo>
                  <a:pt x="30907" y="1456"/>
                </a:lnTo>
                <a:lnTo>
                  <a:pt x="30873" y="1490"/>
                </a:lnTo>
                <a:lnTo>
                  <a:pt x="30862" y="1524"/>
                </a:lnTo>
                <a:lnTo>
                  <a:pt x="30850" y="1570"/>
                </a:lnTo>
                <a:lnTo>
                  <a:pt x="30839" y="1615"/>
                </a:lnTo>
                <a:lnTo>
                  <a:pt x="30839" y="1661"/>
                </a:lnTo>
                <a:lnTo>
                  <a:pt x="30862" y="1695"/>
                </a:lnTo>
                <a:lnTo>
                  <a:pt x="28871" y="2844"/>
                </a:lnTo>
                <a:lnTo>
                  <a:pt x="28848" y="2810"/>
                </a:lnTo>
                <a:lnTo>
                  <a:pt x="28803" y="2776"/>
                </a:lnTo>
                <a:lnTo>
                  <a:pt x="28757" y="2764"/>
                </a:lnTo>
                <a:lnTo>
                  <a:pt x="28712" y="2753"/>
                </a:lnTo>
                <a:lnTo>
                  <a:pt x="28655" y="2764"/>
                </a:lnTo>
                <a:lnTo>
                  <a:pt x="28621" y="2776"/>
                </a:lnTo>
                <a:lnTo>
                  <a:pt x="28575" y="2810"/>
                </a:lnTo>
                <a:lnTo>
                  <a:pt x="28541" y="2844"/>
                </a:lnTo>
                <a:lnTo>
                  <a:pt x="26516" y="1672"/>
                </a:lnTo>
                <a:lnTo>
                  <a:pt x="26516" y="1615"/>
                </a:lnTo>
                <a:lnTo>
                  <a:pt x="26505" y="1547"/>
                </a:lnTo>
                <a:lnTo>
                  <a:pt x="26471" y="1490"/>
                </a:lnTo>
                <a:lnTo>
                  <a:pt x="26425" y="1456"/>
                </a:lnTo>
                <a:lnTo>
                  <a:pt x="26368" y="1433"/>
                </a:lnTo>
                <a:lnTo>
                  <a:pt x="26368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3"/>
          <p:cNvSpPr/>
          <p:nvPr/>
        </p:nvSpPr>
        <p:spPr>
          <a:xfrm>
            <a:off x="6765091" y="4445691"/>
            <a:ext cx="544258" cy="608522"/>
          </a:xfrm>
          <a:custGeom>
            <a:avLst/>
            <a:gdLst/>
            <a:ahLst/>
            <a:cxnLst/>
            <a:rect l="l" t="t" r="r" b="b"/>
            <a:pathLst>
              <a:path w="5200" h="5814" extrusionOk="0">
                <a:moveTo>
                  <a:pt x="2776" y="296"/>
                </a:moveTo>
                <a:lnTo>
                  <a:pt x="4824" y="1479"/>
                </a:lnTo>
                <a:lnTo>
                  <a:pt x="4813" y="1536"/>
                </a:lnTo>
                <a:lnTo>
                  <a:pt x="4824" y="1605"/>
                </a:lnTo>
                <a:lnTo>
                  <a:pt x="4858" y="1661"/>
                </a:lnTo>
                <a:lnTo>
                  <a:pt x="4904" y="1696"/>
                </a:lnTo>
                <a:lnTo>
                  <a:pt x="4961" y="1718"/>
                </a:lnTo>
                <a:lnTo>
                  <a:pt x="4961" y="4084"/>
                </a:lnTo>
                <a:lnTo>
                  <a:pt x="4926" y="4084"/>
                </a:lnTo>
                <a:lnTo>
                  <a:pt x="4892" y="4107"/>
                </a:lnTo>
                <a:lnTo>
                  <a:pt x="4858" y="4119"/>
                </a:lnTo>
                <a:lnTo>
                  <a:pt x="4824" y="4153"/>
                </a:lnTo>
                <a:lnTo>
                  <a:pt x="4801" y="4175"/>
                </a:lnTo>
                <a:lnTo>
                  <a:pt x="4779" y="4221"/>
                </a:lnTo>
                <a:lnTo>
                  <a:pt x="4767" y="4255"/>
                </a:lnTo>
                <a:lnTo>
                  <a:pt x="4767" y="4301"/>
                </a:lnTo>
                <a:lnTo>
                  <a:pt x="4767" y="4335"/>
                </a:lnTo>
                <a:lnTo>
                  <a:pt x="4779" y="4380"/>
                </a:lnTo>
                <a:lnTo>
                  <a:pt x="2754" y="5552"/>
                </a:lnTo>
                <a:lnTo>
                  <a:pt x="2731" y="5518"/>
                </a:lnTo>
                <a:lnTo>
                  <a:pt x="2697" y="5495"/>
                </a:lnTo>
                <a:lnTo>
                  <a:pt x="2663" y="5484"/>
                </a:lnTo>
                <a:lnTo>
                  <a:pt x="2617" y="5472"/>
                </a:lnTo>
                <a:lnTo>
                  <a:pt x="2572" y="5484"/>
                </a:lnTo>
                <a:lnTo>
                  <a:pt x="2538" y="5495"/>
                </a:lnTo>
                <a:lnTo>
                  <a:pt x="2503" y="5518"/>
                </a:lnTo>
                <a:lnTo>
                  <a:pt x="2481" y="5552"/>
                </a:lnTo>
                <a:lnTo>
                  <a:pt x="479" y="4392"/>
                </a:lnTo>
                <a:lnTo>
                  <a:pt x="490" y="4346"/>
                </a:lnTo>
                <a:lnTo>
                  <a:pt x="490" y="4301"/>
                </a:lnTo>
                <a:lnTo>
                  <a:pt x="490" y="4244"/>
                </a:lnTo>
                <a:lnTo>
                  <a:pt x="479" y="4210"/>
                </a:lnTo>
                <a:lnTo>
                  <a:pt x="456" y="4164"/>
                </a:lnTo>
                <a:lnTo>
                  <a:pt x="433" y="4130"/>
                </a:lnTo>
                <a:lnTo>
                  <a:pt x="399" y="4096"/>
                </a:lnTo>
                <a:lnTo>
                  <a:pt x="354" y="4073"/>
                </a:lnTo>
                <a:lnTo>
                  <a:pt x="319" y="4062"/>
                </a:lnTo>
                <a:lnTo>
                  <a:pt x="274" y="4050"/>
                </a:lnTo>
                <a:lnTo>
                  <a:pt x="274" y="1718"/>
                </a:lnTo>
                <a:lnTo>
                  <a:pt x="331" y="1696"/>
                </a:lnTo>
                <a:lnTo>
                  <a:pt x="376" y="1661"/>
                </a:lnTo>
                <a:lnTo>
                  <a:pt x="410" y="1605"/>
                </a:lnTo>
                <a:lnTo>
                  <a:pt x="422" y="1536"/>
                </a:lnTo>
                <a:lnTo>
                  <a:pt x="410" y="1479"/>
                </a:lnTo>
                <a:lnTo>
                  <a:pt x="2458" y="296"/>
                </a:lnTo>
                <a:lnTo>
                  <a:pt x="2492" y="331"/>
                </a:lnTo>
                <a:lnTo>
                  <a:pt x="2526" y="353"/>
                </a:lnTo>
                <a:lnTo>
                  <a:pt x="2572" y="376"/>
                </a:lnTo>
                <a:lnTo>
                  <a:pt x="2663" y="376"/>
                </a:lnTo>
                <a:lnTo>
                  <a:pt x="2708" y="353"/>
                </a:lnTo>
                <a:lnTo>
                  <a:pt x="2742" y="331"/>
                </a:lnTo>
                <a:lnTo>
                  <a:pt x="2776" y="296"/>
                </a:lnTo>
                <a:close/>
                <a:moveTo>
                  <a:pt x="2583" y="1"/>
                </a:moveTo>
                <a:lnTo>
                  <a:pt x="2538" y="12"/>
                </a:lnTo>
                <a:lnTo>
                  <a:pt x="2515" y="35"/>
                </a:lnTo>
                <a:lnTo>
                  <a:pt x="2481" y="58"/>
                </a:lnTo>
                <a:lnTo>
                  <a:pt x="2458" y="80"/>
                </a:lnTo>
                <a:lnTo>
                  <a:pt x="2447" y="114"/>
                </a:lnTo>
                <a:lnTo>
                  <a:pt x="2435" y="149"/>
                </a:lnTo>
                <a:lnTo>
                  <a:pt x="2424" y="194"/>
                </a:lnTo>
                <a:lnTo>
                  <a:pt x="2435" y="251"/>
                </a:lnTo>
                <a:lnTo>
                  <a:pt x="388" y="1434"/>
                </a:lnTo>
                <a:lnTo>
                  <a:pt x="365" y="1411"/>
                </a:lnTo>
                <a:lnTo>
                  <a:pt x="331" y="1377"/>
                </a:lnTo>
                <a:lnTo>
                  <a:pt x="285" y="1366"/>
                </a:lnTo>
                <a:lnTo>
                  <a:pt x="206" y="1366"/>
                </a:lnTo>
                <a:lnTo>
                  <a:pt x="172" y="1377"/>
                </a:lnTo>
                <a:lnTo>
                  <a:pt x="115" y="1411"/>
                </a:lnTo>
                <a:lnTo>
                  <a:pt x="81" y="1468"/>
                </a:lnTo>
                <a:lnTo>
                  <a:pt x="69" y="1502"/>
                </a:lnTo>
                <a:lnTo>
                  <a:pt x="69" y="1536"/>
                </a:lnTo>
                <a:lnTo>
                  <a:pt x="81" y="1605"/>
                </a:lnTo>
                <a:lnTo>
                  <a:pt x="115" y="1661"/>
                </a:lnTo>
                <a:lnTo>
                  <a:pt x="160" y="1696"/>
                </a:lnTo>
                <a:lnTo>
                  <a:pt x="228" y="1718"/>
                </a:lnTo>
                <a:lnTo>
                  <a:pt x="228" y="4050"/>
                </a:lnTo>
                <a:lnTo>
                  <a:pt x="183" y="4062"/>
                </a:lnTo>
                <a:lnTo>
                  <a:pt x="137" y="4073"/>
                </a:lnTo>
                <a:lnTo>
                  <a:pt x="92" y="4096"/>
                </a:lnTo>
                <a:lnTo>
                  <a:pt x="58" y="4130"/>
                </a:lnTo>
                <a:lnTo>
                  <a:pt x="35" y="4164"/>
                </a:lnTo>
                <a:lnTo>
                  <a:pt x="12" y="4210"/>
                </a:lnTo>
                <a:lnTo>
                  <a:pt x="1" y="4244"/>
                </a:lnTo>
                <a:lnTo>
                  <a:pt x="1" y="4301"/>
                </a:lnTo>
                <a:lnTo>
                  <a:pt x="1" y="4346"/>
                </a:lnTo>
                <a:lnTo>
                  <a:pt x="12" y="4392"/>
                </a:lnTo>
                <a:lnTo>
                  <a:pt x="35" y="4437"/>
                </a:lnTo>
                <a:lnTo>
                  <a:pt x="69" y="4471"/>
                </a:lnTo>
                <a:lnTo>
                  <a:pt x="103" y="4505"/>
                </a:lnTo>
                <a:lnTo>
                  <a:pt x="149" y="4528"/>
                </a:lnTo>
                <a:lnTo>
                  <a:pt x="194" y="4539"/>
                </a:lnTo>
                <a:lnTo>
                  <a:pt x="251" y="4551"/>
                </a:lnTo>
                <a:lnTo>
                  <a:pt x="308" y="4539"/>
                </a:lnTo>
                <a:lnTo>
                  <a:pt x="365" y="4517"/>
                </a:lnTo>
                <a:lnTo>
                  <a:pt x="422" y="4483"/>
                </a:lnTo>
                <a:lnTo>
                  <a:pt x="456" y="4437"/>
                </a:lnTo>
                <a:lnTo>
                  <a:pt x="2458" y="5586"/>
                </a:lnTo>
                <a:lnTo>
                  <a:pt x="2447" y="5643"/>
                </a:lnTo>
                <a:lnTo>
                  <a:pt x="2447" y="5677"/>
                </a:lnTo>
                <a:lnTo>
                  <a:pt x="2458" y="5711"/>
                </a:lnTo>
                <a:lnTo>
                  <a:pt x="2492" y="5768"/>
                </a:lnTo>
                <a:lnTo>
                  <a:pt x="2549" y="5802"/>
                </a:lnTo>
                <a:lnTo>
                  <a:pt x="2583" y="5813"/>
                </a:lnTo>
                <a:lnTo>
                  <a:pt x="2651" y="5813"/>
                </a:lnTo>
                <a:lnTo>
                  <a:pt x="2685" y="5802"/>
                </a:lnTo>
                <a:lnTo>
                  <a:pt x="2731" y="5768"/>
                </a:lnTo>
                <a:lnTo>
                  <a:pt x="2776" y="5711"/>
                </a:lnTo>
                <a:lnTo>
                  <a:pt x="2776" y="5677"/>
                </a:lnTo>
                <a:lnTo>
                  <a:pt x="2788" y="5643"/>
                </a:lnTo>
                <a:lnTo>
                  <a:pt x="2776" y="5586"/>
                </a:lnTo>
                <a:lnTo>
                  <a:pt x="4801" y="4414"/>
                </a:lnTo>
                <a:lnTo>
                  <a:pt x="4835" y="4460"/>
                </a:lnTo>
                <a:lnTo>
                  <a:pt x="4881" y="4494"/>
                </a:lnTo>
                <a:lnTo>
                  <a:pt x="4926" y="4505"/>
                </a:lnTo>
                <a:lnTo>
                  <a:pt x="4983" y="4517"/>
                </a:lnTo>
                <a:lnTo>
                  <a:pt x="5029" y="4517"/>
                </a:lnTo>
                <a:lnTo>
                  <a:pt x="5074" y="4494"/>
                </a:lnTo>
                <a:lnTo>
                  <a:pt x="5108" y="4483"/>
                </a:lnTo>
                <a:lnTo>
                  <a:pt x="5143" y="4448"/>
                </a:lnTo>
                <a:lnTo>
                  <a:pt x="5165" y="4414"/>
                </a:lnTo>
                <a:lnTo>
                  <a:pt x="5188" y="4380"/>
                </a:lnTo>
                <a:lnTo>
                  <a:pt x="5199" y="4346"/>
                </a:lnTo>
                <a:lnTo>
                  <a:pt x="5199" y="4301"/>
                </a:lnTo>
                <a:lnTo>
                  <a:pt x="5199" y="4255"/>
                </a:lnTo>
                <a:lnTo>
                  <a:pt x="5188" y="4221"/>
                </a:lnTo>
                <a:lnTo>
                  <a:pt x="5177" y="4187"/>
                </a:lnTo>
                <a:lnTo>
                  <a:pt x="5154" y="4153"/>
                </a:lnTo>
                <a:lnTo>
                  <a:pt x="5120" y="4130"/>
                </a:lnTo>
                <a:lnTo>
                  <a:pt x="5086" y="4107"/>
                </a:lnTo>
                <a:lnTo>
                  <a:pt x="5052" y="4084"/>
                </a:lnTo>
                <a:lnTo>
                  <a:pt x="5006" y="4084"/>
                </a:lnTo>
                <a:lnTo>
                  <a:pt x="5006" y="1707"/>
                </a:lnTo>
                <a:lnTo>
                  <a:pt x="5074" y="1696"/>
                </a:lnTo>
                <a:lnTo>
                  <a:pt x="5120" y="1650"/>
                </a:lnTo>
                <a:lnTo>
                  <a:pt x="5154" y="1605"/>
                </a:lnTo>
                <a:lnTo>
                  <a:pt x="5165" y="1536"/>
                </a:lnTo>
                <a:lnTo>
                  <a:pt x="5154" y="1502"/>
                </a:lnTo>
                <a:lnTo>
                  <a:pt x="5143" y="1468"/>
                </a:lnTo>
                <a:lnTo>
                  <a:pt x="5108" y="1411"/>
                </a:lnTo>
                <a:lnTo>
                  <a:pt x="5052" y="1377"/>
                </a:lnTo>
                <a:lnTo>
                  <a:pt x="5017" y="1366"/>
                </a:lnTo>
                <a:lnTo>
                  <a:pt x="4938" y="1366"/>
                </a:lnTo>
                <a:lnTo>
                  <a:pt x="4904" y="1388"/>
                </a:lnTo>
                <a:lnTo>
                  <a:pt x="4870" y="1411"/>
                </a:lnTo>
                <a:lnTo>
                  <a:pt x="4847" y="1434"/>
                </a:lnTo>
                <a:lnTo>
                  <a:pt x="2788" y="251"/>
                </a:lnTo>
                <a:lnTo>
                  <a:pt x="2799" y="194"/>
                </a:lnTo>
                <a:lnTo>
                  <a:pt x="2799" y="149"/>
                </a:lnTo>
                <a:lnTo>
                  <a:pt x="2788" y="114"/>
                </a:lnTo>
                <a:lnTo>
                  <a:pt x="2776" y="80"/>
                </a:lnTo>
                <a:lnTo>
                  <a:pt x="2754" y="58"/>
                </a:lnTo>
                <a:lnTo>
                  <a:pt x="2720" y="35"/>
                </a:lnTo>
                <a:lnTo>
                  <a:pt x="2685" y="12"/>
                </a:lnTo>
                <a:lnTo>
                  <a:pt x="2651" y="1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3"/>
          <p:cNvSpPr/>
          <p:nvPr/>
        </p:nvSpPr>
        <p:spPr>
          <a:xfrm>
            <a:off x="0" y="0"/>
            <a:ext cx="2845737" cy="3343314"/>
          </a:xfrm>
          <a:custGeom>
            <a:avLst/>
            <a:gdLst/>
            <a:ahLst/>
            <a:cxnLst/>
            <a:rect l="l" t="t" r="r" b="b"/>
            <a:pathLst>
              <a:path w="27189" h="31943" extrusionOk="0">
                <a:moveTo>
                  <a:pt x="10512" y="1706"/>
                </a:moveTo>
                <a:lnTo>
                  <a:pt x="12514" y="2855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4"/>
                </a:lnTo>
                <a:lnTo>
                  <a:pt x="12502" y="3049"/>
                </a:lnTo>
                <a:lnTo>
                  <a:pt x="12525" y="3094"/>
                </a:lnTo>
                <a:lnTo>
                  <a:pt x="12548" y="3128"/>
                </a:lnTo>
                <a:lnTo>
                  <a:pt x="12582" y="3162"/>
                </a:lnTo>
                <a:lnTo>
                  <a:pt x="12616" y="3185"/>
                </a:lnTo>
                <a:lnTo>
                  <a:pt x="12662" y="3196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8"/>
                </a:lnTo>
                <a:lnTo>
                  <a:pt x="12593" y="5551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2"/>
                </a:lnTo>
                <a:lnTo>
                  <a:pt x="12514" y="5676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5"/>
                </a:lnTo>
                <a:lnTo>
                  <a:pt x="10296" y="6825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1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6"/>
                </a:lnTo>
                <a:lnTo>
                  <a:pt x="8203" y="5642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4"/>
                </a:lnTo>
                <a:lnTo>
                  <a:pt x="8009" y="3208"/>
                </a:lnTo>
                <a:lnTo>
                  <a:pt x="8055" y="3196"/>
                </a:lnTo>
                <a:lnTo>
                  <a:pt x="8100" y="3185"/>
                </a:lnTo>
                <a:lnTo>
                  <a:pt x="8134" y="3162"/>
                </a:lnTo>
                <a:lnTo>
                  <a:pt x="8168" y="3128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4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5"/>
                </a:lnTo>
                <a:lnTo>
                  <a:pt x="10205" y="1706"/>
                </a:lnTo>
                <a:lnTo>
                  <a:pt x="10239" y="1740"/>
                </a:lnTo>
                <a:lnTo>
                  <a:pt x="10273" y="1763"/>
                </a:lnTo>
                <a:lnTo>
                  <a:pt x="10318" y="1786"/>
                </a:lnTo>
                <a:lnTo>
                  <a:pt x="10364" y="1797"/>
                </a:lnTo>
                <a:lnTo>
                  <a:pt x="10409" y="1786"/>
                </a:lnTo>
                <a:lnTo>
                  <a:pt x="10443" y="1763"/>
                </a:lnTo>
                <a:lnTo>
                  <a:pt x="10478" y="1740"/>
                </a:lnTo>
                <a:lnTo>
                  <a:pt x="10512" y="1706"/>
                </a:lnTo>
                <a:close/>
                <a:moveTo>
                  <a:pt x="20056" y="1740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2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4"/>
                </a:lnTo>
                <a:lnTo>
                  <a:pt x="22103" y="5506"/>
                </a:lnTo>
                <a:lnTo>
                  <a:pt x="22069" y="5528"/>
                </a:lnTo>
                <a:lnTo>
                  <a:pt x="22035" y="5551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6"/>
                </a:lnTo>
                <a:lnTo>
                  <a:pt x="21967" y="5722"/>
                </a:lnTo>
                <a:lnTo>
                  <a:pt x="21967" y="5767"/>
                </a:lnTo>
                <a:lnTo>
                  <a:pt x="21990" y="5801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6" y="6825"/>
                </a:lnTo>
                <a:lnTo>
                  <a:pt x="19840" y="6814"/>
                </a:lnTo>
                <a:lnTo>
                  <a:pt x="19783" y="6825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1"/>
                </a:lnTo>
                <a:lnTo>
                  <a:pt x="17712" y="5767"/>
                </a:lnTo>
                <a:lnTo>
                  <a:pt x="17712" y="5722"/>
                </a:lnTo>
                <a:lnTo>
                  <a:pt x="17712" y="5676"/>
                </a:lnTo>
                <a:lnTo>
                  <a:pt x="17701" y="5631"/>
                </a:lnTo>
                <a:lnTo>
                  <a:pt x="17678" y="5597"/>
                </a:lnTo>
                <a:lnTo>
                  <a:pt x="17655" y="5563"/>
                </a:lnTo>
                <a:lnTo>
                  <a:pt x="17621" y="5528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2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3" y="1752"/>
                </a:lnTo>
                <a:lnTo>
                  <a:pt x="19658" y="1797"/>
                </a:lnTo>
                <a:lnTo>
                  <a:pt x="19714" y="1831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1"/>
                </a:lnTo>
                <a:lnTo>
                  <a:pt x="20022" y="1797"/>
                </a:lnTo>
                <a:lnTo>
                  <a:pt x="20056" y="1740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4"/>
                </a:lnTo>
                <a:lnTo>
                  <a:pt x="26733" y="3049"/>
                </a:lnTo>
                <a:lnTo>
                  <a:pt x="26744" y="3094"/>
                </a:lnTo>
                <a:lnTo>
                  <a:pt x="26779" y="3128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6"/>
                </a:lnTo>
                <a:lnTo>
                  <a:pt x="26926" y="3196"/>
                </a:lnTo>
                <a:lnTo>
                  <a:pt x="26926" y="5483"/>
                </a:lnTo>
                <a:lnTo>
                  <a:pt x="26892" y="5494"/>
                </a:lnTo>
                <a:lnTo>
                  <a:pt x="26847" y="5506"/>
                </a:lnTo>
                <a:lnTo>
                  <a:pt x="26813" y="5528"/>
                </a:lnTo>
                <a:lnTo>
                  <a:pt x="26779" y="5563"/>
                </a:lnTo>
                <a:lnTo>
                  <a:pt x="26744" y="5597"/>
                </a:lnTo>
                <a:lnTo>
                  <a:pt x="26733" y="5631"/>
                </a:lnTo>
                <a:lnTo>
                  <a:pt x="26710" y="5676"/>
                </a:lnTo>
                <a:lnTo>
                  <a:pt x="26710" y="5722"/>
                </a:lnTo>
                <a:lnTo>
                  <a:pt x="26710" y="5767"/>
                </a:lnTo>
                <a:lnTo>
                  <a:pt x="26733" y="5801"/>
                </a:lnTo>
                <a:lnTo>
                  <a:pt x="24754" y="6939"/>
                </a:lnTo>
                <a:lnTo>
                  <a:pt x="24720" y="6905"/>
                </a:lnTo>
                <a:lnTo>
                  <a:pt x="24685" y="6882"/>
                </a:lnTo>
                <a:lnTo>
                  <a:pt x="24629" y="6859"/>
                </a:lnTo>
                <a:lnTo>
                  <a:pt x="24583" y="6848"/>
                </a:lnTo>
                <a:lnTo>
                  <a:pt x="24526" y="6859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1"/>
                </a:lnTo>
                <a:lnTo>
                  <a:pt x="22445" y="5767"/>
                </a:lnTo>
                <a:lnTo>
                  <a:pt x="22456" y="5722"/>
                </a:lnTo>
                <a:lnTo>
                  <a:pt x="22445" y="5676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8"/>
                </a:lnTo>
                <a:lnTo>
                  <a:pt x="22319" y="5506"/>
                </a:lnTo>
                <a:lnTo>
                  <a:pt x="22285" y="5494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2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2" y="1718"/>
                </a:lnTo>
                <a:lnTo>
                  <a:pt x="24447" y="1763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2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8"/>
                </a:lnTo>
                <a:lnTo>
                  <a:pt x="17291" y="5551"/>
                </a:lnTo>
                <a:lnTo>
                  <a:pt x="17257" y="5585"/>
                </a:lnTo>
                <a:lnTo>
                  <a:pt x="17246" y="5631"/>
                </a:lnTo>
                <a:lnTo>
                  <a:pt x="17235" y="5676"/>
                </a:lnTo>
                <a:lnTo>
                  <a:pt x="17223" y="5722"/>
                </a:lnTo>
                <a:lnTo>
                  <a:pt x="17235" y="5767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3"/>
                </a:lnTo>
                <a:lnTo>
                  <a:pt x="15062" y="6893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6"/>
                </a:lnTo>
                <a:lnTo>
                  <a:pt x="12935" y="5642"/>
                </a:lnTo>
                <a:lnTo>
                  <a:pt x="12912" y="5608"/>
                </a:lnTo>
                <a:lnTo>
                  <a:pt x="12889" y="5574"/>
                </a:lnTo>
                <a:lnTo>
                  <a:pt x="12866" y="5551"/>
                </a:lnTo>
                <a:lnTo>
                  <a:pt x="12832" y="5528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6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8"/>
                </a:lnTo>
                <a:lnTo>
                  <a:pt x="12935" y="3094"/>
                </a:lnTo>
                <a:lnTo>
                  <a:pt x="12957" y="3049"/>
                </a:lnTo>
                <a:lnTo>
                  <a:pt x="12969" y="3014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3436" y="5836"/>
                </a:moveTo>
                <a:lnTo>
                  <a:pt x="5427" y="6984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2" y="7201"/>
                </a:lnTo>
                <a:lnTo>
                  <a:pt x="5529" y="7246"/>
                </a:lnTo>
                <a:lnTo>
                  <a:pt x="5563" y="7257"/>
                </a:lnTo>
                <a:lnTo>
                  <a:pt x="5598" y="7269"/>
                </a:lnTo>
                <a:lnTo>
                  <a:pt x="5598" y="9624"/>
                </a:lnTo>
                <a:lnTo>
                  <a:pt x="5563" y="9624"/>
                </a:lnTo>
                <a:lnTo>
                  <a:pt x="5529" y="9646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8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7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7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2"/>
                </a:lnTo>
                <a:lnTo>
                  <a:pt x="1104" y="9828"/>
                </a:lnTo>
                <a:lnTo>
                  <a:pt x="1104" y="9783"/>
                </a:lnTo>
                <a:lnTo>
                  <a:pt x="1093" y="9737"/>
                </a:lnTo>
                <a:lnTo>
                  <a:pt x="1070" y="9703"/>
                </a:lnTo>
                <a:lnTo>
                  <a:pt x="1047" y="9669"/>
                </a:lnTo>
                <a:lnTo>
                  <a:pt x="1013" y="9646"/>
                </a:lnTo>
                <a:lnTo>
                  <a:pt x="979" y="9624"/>
                </a:lnTo>
                <a:lnTo>
                  <a:pt x="945" y="9612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0"/>
                </a:lnTo>
                <a:lnTo>
                  <a:pt x="1025" y="7257"/>
                </a:lnTo>
                <a:lnTo>
                  <a:pt x="1059" y="7235"/>
                </a:lnTo>
                <a:lnTo>
                  <a:pt x="1082" y="7189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0" y="5915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5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2"/>
                </a:lnTo>
                <a:lnTo>
                  <a:pt x="14971" y="7189"/>
                </a:lnTo>
                <a:lnTo>
                  <a:pt x="15016" y="7223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89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7"/>
                </a:lnTo>
                <a:lnTo>
                  <a:pt x="14857" y="9783"/>
                </a:lnTo>
                <a:lnTo>
                  <a:pt x="14857" y="9828"/>
                </a:lnTo>
                <a:lnTo>
                  <a:pt x="14857" y="9874"/>
                </a:lnTo>
                <a:lnTo>
                  <a:pt x="14869" y="9919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5" y="10989"/>
                </a:lnTo>
                <a:lnTo>
                  <a:pt x="12730" y="10977"/>
                </a:lnTo>
                <a:lnTo>
                  <a:pt x="12684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19"/>
                </a:lnTo>
                <a:lnTo>
                  <a:pt x="10614" y="9874"/>
                </a:lnTo>
                <a:lnTo>
                  <a:pt x="10614" y="9828"/>
                </a:lnTo>
                <a:lnTo>
                  <a:pt x="10614" y="9771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4"/>
                </a:lnTo>
                <a:lnTo>
                  <a:pt x="10432" y="7303"/>
                </a:lnTo>
                <a:lnTo>
                  <a:pt x="10466" y="7280"/>
                </a:lnTo>
                <a:lnTo>
                  <a:pt x="10512" y="7257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3391" y="14026"/>
                </a:moveTo>
                <a:lnTo>
                  <a:pt x="5381" y="15163"/>
                </a:lnTo>
                <a:lnTo>
                  <a:pt x="5359" y="15220"/>
                </a:lnTo>
                <a:lnTo>
                  <a:pt x="5359" y="15277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59"/>
                </a:lnTo>
                <a:lnTo>
                  <a:pt x="5461" y="15493"/>
                </a:lnTo>
                <a:lnTo>
                  <a:pt x="5507" y="15516"/>
                </a:lnTo>
                <a:lnTo>
                  <a:pt x="5552" y="15527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2"/>
                </a:lnTo>
                <a:lnTo>
                  <a:pt x="5461" y="17825"/>
                </a:lnTo>
                <a:lnTo>
                  <a:pt x="5427" y="17859"/>
                </a:lnTo>
                <a:lnTo>
                  <a:pt x="5404" y="17893"/>
                </a:lnTo>
                <a:lnTo>
                  <a:pt x="5381" y="17939"/>
                </a:lnTo>
                <a:lnTo>
                  <a:pt x="5370" y="17984"/>
                </a:lnTo>
                <a:lnTo>
                  <a:pt x="5359" y="18030"/>
                </a:lnTo>
                <a:lnTo>
                  <a:pt x="5370" y="18087"/>
                </a:lnTo>
                <a:lnTo>
                  <a:pt x="5381" y="18132"/>
                </a:lnTo>
                <a:lnTo>
                  <a:pt x="3459" y="19236"/>
                </a:lnTo>
                <a:lnTo>
                  <a:pt x="3413" y="19190"/>
                </a:lnTo>
                <a:lnTo>
                  <a:pt x="3368" y="19156"/>
                </a:lnTo>
                <a:lnTo>
                  <a:pt x="3311" y="19133"/>
                </a:lnTo>
                <a:lnTo>
                  <a:pt x="3186" y="19133"/>
                </a:lnTo>
                <a:lnTo>
                  <a:pt x="3129" y="19156"/>
                </a:lnTo>
                <a:lnTo>
                  <a:pt x="3084" y="19190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4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3"/>
                </a:lnTo>
                <a:lnTo>
                  <a:pt x="979" y="15482"/>
                </a:lnTo>
                <a:lnTo>
                  <a:pt x="1013" y="15459"/>
                </a:lnTo>
                <a:lnTo>
                  <a:pt x="1047" y="15436"/>
                </a:lnTo>
                <a:lnTo>
                  <a:pt x="1070" y="15402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7"/>
                </a:lnTo>
                <a:lnTo>
                  <a:pt x="1104" y="15232"/>
                </a:lnTo>
                <a:lnTo>
                  <a:pt x="1093" y="15186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5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1"/>
                </a:moveTo>
                <a:lnTo>
                  <a:pt x="10114" y="15163"/>
                </a:lnTo>
                <a:lnTo>
                  <a:pt x="10102" y="15220"/>
                </a:lnTo>
                <a:lnTo>
                  <a:pt x="10091" y="15277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59"/>
                </a:lnTo>
                <a:lnTo>
                  <a:pt x="10205" y="15493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2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4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0"/>
                </a:lnTo>
                <a:lnTo>
                  <a:pt x="8112" y="19156"/>
                </a:lnTo>
                <a:lnTo>
                  <a:pt x="8055" y="19133"/>
                </a:lnTo>
                <a:lnTo>
                  <a:pt x="7986" y="19122"/>
                </a:lnTo>
                <a:lnTo>
                  <a:pt x="7930" y="19133"/>
                </a:lnTo>
                <a:lnTo>
                  <a:pt x="7861" y="19156"/>
                </a:lnTo>
                <a:lnTo>
                  <a:pt x="7816" y="19190"/>
                </a:lnTo>
                <a:lnTo>
                  <a:pt x="7770" y="19236"/>
                </a:lnTo>
                <a:lnTo>
                  <a:pt x="5859" y="18132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4"/>
                </a:lnTo>
                <a:lnTo>
                  <a:pt x="5859" y="17939"/>
                </a:lnTo>
                <a:lnTo>
                  <a:pt x="5836" y="17893"/>
                </a:lnTo>
                <a:lnTo>
                  <a:pt x="5814" y="17859"/>
                </a:lnTo>
                <a:lnTo>
                  <a:pt x="5780" y="17825"/>
                </a:lnTo>
                <a:lnTo>
                  <a:pt x="5734" y="17802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7"/>
                </a:lnTo>
                <a:lnTo>
                  <a:pt x="5734" y="15516"/>
                </a:lnTo>
                <a:lnTo>
                  <a:pt x="5780" y="15493"/>
                </a:lnTo>
                <a:lnTo>
                  <a:pt x="5814" y="15459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7"/>
                </a:lnTo>
                <a:lnTo>
                  <a:pt x="5882" y="15220"/>
                </a:lnTo>
                <a:lnTo>
                  <a:pt x="5859" y="15175"/>
                </a:lnTo>
                <a:lnTo>
                  <a:pt x="7759" y="14071"/>
                </a:lnTo>
                <a:lnTo>
                  <a:pt x="7804" y="14117"/>
                </a:lnTo>
                <a:lnTo>
                  <a:pt x="7861" y="14162"/>
                </a:lnTo>
                <a:lnTo>
                  <a:pt x="7918" y="14185"/>
                </a:lnTo>
                <a:lnTo>
                  <a:pt x="7986" y="14196"/>
                </a:lnTo>
                <a:lnTo>
                  <a:pt x="8055" y="14185"/>
                </a:lnTo>
                <a:lnTo>
                  <a:pt x="8123" y="14162"/>
                </a:lnTo>
                <a:lnTo>
                  <a:pt x="8180" y="14117"/>
                </a:lnTo>
                <a:lnTo>
                  <a:pt x="8214" y="14071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0"/>
                </a:lnTo>
                <a:lnTo>
                  <a:pt x="5438" y="23558"/>
                </a:lnTo>
                <a:lnTo>
                  <a:pt x="5472" y="23615"/>
                </a:lnTo>
                <a:lnTo>
                  <a:pt x="5529" y="23661"/>
                </a:lnTo>
                <a:lnTo>
                  <a:pt x="5598" y="23672"/>
                </a:lnTo>
                <a:lnTo>
                  <a:pt x="5598" y="26004"/>
                </a:lnTo>
                <a:lnTo>
                  <a:pt x="5552" y="26015"/>
                </a:lnTo>
                <a:lnTo>
                  <a:pt x="5507" y="26027"/>
                </a:lnTo>
                <a:lnTo>
                  <a:pt x="5472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1" y="26197"/>
                </a:lnTo>
                <a:lnTo>
                  <a:pt x="5381" y="26243"/>
                </a:lnTo>
                <a:lnTo>
                  <a:pt x="5381" y="26288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3"/>
                </a:lnTo>
                <a:lnTo>
                  <a:pt x="3300" y="27381"/>
                </a:lnTo>
                <a:lnTo>
                  <a:pt x="3254" y="27369"/>
                </a:lnTo>
                <a:lnTo>
                  <a:pt x="3197" y="27381"/>
                </a:lnTo>
                <a:lnTo>
                  <a:pt x="3152" y="27403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1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2"/>
                </a:lnTo>
                <a:lnTo>
                  <a:pt x="900" y="26050"/>
                </a:lnTo>
                <a:lnTo>
                  <a:pt x="900" y="23740"/>
                </a:lnTo>
                <a:lnTo>
                  <a:pt x="945" y="23729"/>
                </a:lnTo>
                <a:lnTo>
                  <a:pt x="991" y="23706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1"/>
                </a:lnTo>
                <a:lnTo>
                  <a:pt x="1127" y="23536"/>
                </a:lnTo>
                <a:lnTo>
                  <a:pt x="1127" y="23490"/>
                </a:lnTo>
                <a:lnTo>
                  <a:pt x="1127" y="23433"/>
                </a:lnTo>
                <a:lnTo>
                  <a:pt x="1104" y="23388"/>
                </a:lnTo>
                <a:lnTo>
                  <a:pt x="3049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5"/>
                </a:lnTo>
                <a:lnTo>
                  <a:pt x="3254" y="22375"/>
                </a:lnTo>
                <a:lnTo>
                  <a:pt x="3311" y="22364"/>
                </a:lnTo>
                <a:lnTo>
                  <a:pt x="3368" y="22353"/>
                </a:lnTo>
                <a:lnTo>
                  <a:pt x="3413" y="22307"/>
                </a:lnTo>
                <a:lnTo>
                  <a:pt x="3448" y="22262"/>
                </a:lnTo>
                <a:close/>
                <a:moveTo>
                  <a:pt x="8203" y="22273"/>
                </a:moveTo>
                <a:lnTo>
                  <a:pt x="10159" y="23399"/>
                </a:lnTo>
                <a:lnTo>
                  <a:pt x="10148" y="23445"/>
                </a:lnTo>
                <a:lnTo>
                  <a:pt x="10148" y="23490"/>
                </a:lnTo>
                <a:lnTo>
                  <a:pt x="10148" y="23524"/>
                </a:lnTo>
                <a:lnTo>
                  <a:pt x="10159" y="23570"/>
                </a:lnTo>
                <a:lnTo>
                  <a:pt x="10170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1" y="23684"/>
                </a:lnTo>
                <a:lnTo>
                  <a:pt x="10296" y="23695"/>
                </a:lnTo>
                <a:lnTo>
                  <a:pt x="10341" y="23706"/>
                </a:lnTo>
                <a:lnTo>
                  <a:pt x="10341" y="26015"/>
                </a:lnTo>
                <a:lnTo>
                  <a:pt x="10296" y="26027"/>
                </a:lnTo>
                <a:lnTo>
                  <a:pt x="10261" y="26038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0" y="26129"/>
                </a:lnTo>
                <a:lnTo>
                  <a:pt x="10148" y="26163"/>
                </a:lnTo>
                <a:lnTo>
                  <a:pt x="10136" y="26197"/>
                </a:lnTo>
                <a:lnTo>
                  <a:pt x="10136" y="26243"/>
                </a:lnTo>
                <a:lnTo>
                  <a:pt x="10136" y="26288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3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6" y="26334"/>
                </a:lnTo>
                <a:lnTo>
                  <a:pt x="5859" y="26288"/>
                </a:lnTo>
                <a:lnTo>
                  <a:pt x="5859" y="26243"/>
                </a:lnTo>
                <a:lnTo>
                  <a:pt x="5859" y="26197"/>
                </a:lnTo>
                <a:lnTo>
                  <a:pt x="5836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8"/>
                </a:lnTo>
                <a:lnTo>
                  <a:pt x="5689" y="26015"/>
                </a:lnTo>
                <a:lnTo>
                  <a:pt x="5643" y="26004"/>
                </a:lnTo>
                <a:lnTo>
                  <a:pt x="5643" y="23672"/>
                </a:lnTo>
                <a:lnTo>
                  <a:pt x="5711" y="23661"/>
                </a:lnTo>
                <a:lnTo>
                  <a:pt x="5757" y="23615"/>
                </a:lnTo>
                <a:lnTo>
                  <a:pt x="5802" y="23558"/>
                </a:lnTo>
                <a:lnTo>
                  <a:pt x="5814" y="23490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30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8"/>
                </a:lnTo>
                <a:lnTo>
                  <a:pt x="8203" y="22273"/>
                </a:lnTo>
                <a:close/>
                <a:moveTo>
                  <a:pt x="17633" y="22250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0"/>
                </a:lnTo>
                <a:lnTo>
                  <a:pt x="19635" y="23524"/>
                </a:lnTo>
                <a:lnTo>
                  <a:pt x="19646" y="23558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2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6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7"/>
                </a:lnTo>
                <a:lnTo>
                  <a:pt x="19646" y="26311"/>
                </a:lnTo>
                <a:lnTo>
                  <a:pt x="17610" y="27494"/>
                </a:lnTo>
                <a:lnTo>
                  <a:pt x="17587" y="27460"/>
                </a:lnTo>
                <a:lnTo>
                  <a:pt x="17553" y="27437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2" y="27437"/>
                </a:lnTo>
                <a:lnTo>
                  <a:pt x="17348" y="27460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8"/>
                </a:lnTo>
                <a:lnTo>
                  <a:pt x="15335" y="26243"/>
                </a:lnTo>
                <a:lnTo>
                  <a:pt x="15335" y="26197"/>
                </a:lnTo>
                <a:lnTo>
                  <a:pt x="15324" y="26163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8"/>
                </a:lnTo>
                <a:lnTo>
                  <a:pt x="15164" y="26015"/>
                </a:lnTo>
                <a:lnTo>
                  <a:pt x="15130" y="26004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5"/>
                </a:lnTo>
                <a:lnTo>
                  <a:pt x="15289" y="23558"/>
                </a:lnTo>
                <a:lnTo>
                  <a:pt x="15289" y="23524"/>
                </a:lnTo>
                <a:lnTo>
                  <a:pt x="15301" y="23490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0"/>
                </a:lnTo>
                <a:lnTo>
                  <a:pt x="17337" y="22284"/>
                </a:lnTo>
                <a:lnTo>
                  <a:pt x="17371" y="22318"/>
                </a:lnTo>
                <a:lnTo>
                  <a:pt x="17417" y="22330"/>
                </a:lnTo>
                <a:lnTo>
                  <a:pt x="17473" y="22341"/>
                </a:lnTo>
                <a:lnTo>
                  <a:pt x="17519" y="22330"/>
                </a:lnTo>
                <a:lnTo>
                  <a:pt x="17564" y="22318"/>
                </a:lnTo>
                <a:lnTo>
                  <a:pt x="17610" y="22284"/>
                </a:lnTo>
                <a:lnTo>
                  <a:pt x="17633" y="22250"/>
                </a:lnTo>
                <a:close/>
                <a:moveTo>
                  <a:pt x="15301" y="26368"/>
                </a:moveTo>
                <a:lnTo>
                  <a:pt x="17303" y="27528"/>
                </a:lnTo>
                <a:lnTo>
                  <a:pt x="17291" y="27597"/>
                </a:lnTo>
                <a:lnTo>
                  <a:pt x="17303" y="27665"/>
                </a:lnTo>
                <a:lnTo>
                  <a:pt x="17337" y="27710"/>
                </a:lnTo>
                <a:lnTo>
                  <a:pt x="17382" y="27756"/>
                </a:lnTo>
                <a:lnTo>
                  <a:pt x="17451" y="27767"/>
                </a:lnTo>
                <a:lnTo>
                  <a:pt x="17451" y="30156"/>
                </a:lnTo>
                <a:lnTo>
                  <a:pt x="17417" y="30156"/>
                </a:lnTo>
                <a:lnTo>
                  <a:pt x="17382" y="30168"/>
                </a:lnTo>
                <a:lnTo>
                  <a:pt x="17314" y="30213"/>
                </a:lnTo>
                <a:lnTo>
                  <a:pt x="17280" y="30281"/>
                </a:lnTo>
                <a:lnTo>
                  <a:pt x="17269" y="30315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1"/>
                </a:lnTo>
                <a:lnTo>
                  <a:pt x="15210" y="31487"/>
                </a:lnTo>
                <a:lnTo>
                  <a:pt x="15164" y="31464"/>
                </a:lnTo>
                <a:lnTo>
                  <a:pt x="15096" y="31453"/>
                </a:lnTo>
                <a:lnTo>
                  <a:pt x="15039" y="31464"/>
                </a:lnTo>
                <a:lnTo>
                  <a:pt x="14982" y="31487"/>
                </a:lnTo>
                <a:lnTo>
                  <a:pt x="14937" y="31521"/>
                </a:lnTo>
                <a:lnTo>
                  <a:pt x="14903" y="31567"/>
                </a:lnTo>
                <a:lnTo>
                  <a:pt x="12935" y="30429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5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7" y="27688"/>
                </a:lnTo>
                <a:lnTo>
                  <a:pt x="12969" y="27642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7" y="27494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8"/>
                </a:lnTo>
                <a:close/>
                <a:moveTo>
                  <a:pt x="10546" y="26368"/>
                </a:moveTo>
                <a:lnTo>
                  <a:pt x="12502" y="27494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2"/>
                </a:lnTo>
                <a:lnTo>
                  <a:pt x="12502" y="27688"/>
                </a:lnTo>
                <a:lnTo>
                  <a:pt x="12525" y="27722"/>
                </a:lnTo>
                <a:lnTo>
                  <a:pt x="12548" y="27767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3"/>
                </a:lnTo>
                <a:lnTo>
                  <a:pt x="12673" y="30145"/>
                </a:lnTo>
                <a:lnTo>
                  <a:pt x="12628" y="30156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5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29"/>
                </a:lnTo>
                <a:lnTo>
                  <a:pt x="10534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8"/>
                </a:lnTo>
                <a:lnTo>
                  <a:pt x="10364" y="31487"/>
                </a:lnTo>
                <a:lnTo>
                  <a:pt x="10307" y="31498"/>
                </a:lnTo>
                <a:lnTo>
                  <a:pt x="10261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6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099"/>
                </a:lnTo>
                <a:lnTo>
                  <a:pt x="8009" y="30099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8"/>
                </a:lnTo>
                <a:lnTo>
                  <a:pt x="10170" y="26368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8"/>
                </a:lnTo>
                <a:close/>
                <a:moveTo>
                  <a:pt x="854" y="0"/>
                </a:moveTo>
                <a:lnTo>
                  <a:pt x="854" y="1433"/>
                </a:lnTo>
                <a:lnTo>
                  <a:pt x="797" y="1456"/>
                </a:lnTo>
                <a:lnTo>
                  <a:pt x="740" y="1490"/>
                </a:lnTo>
                <a:lnTo>
                  <a:pt x="706" y="1547"/>
                </a:lnTo>
                <a:lnTo>
                  <a:pt x="695" y="1615"/>
                </a:lnTo>
                <a:lnTo>
                  <a:pt x="706" y="1672"/>
                </a:lnTo>
                <a:lnTo>
                  <a:pt x="1" y="2070"/>
                </a:lnTo>
                <a:lnTo>
                  <a:pt x="1" y="2127"/>
                </a:lnTo>
                <a:lnTo>
                  <a:pt x="729" y="1706"/>
                </a:lnTo>
                <a:lnTo>
                  <a:pt x="752" y="1740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7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0"/>
                </a:lnTo>
                <a:lnTo>
                  <a:pt x="1036" y="1706"/>
                </a:lnTo>
                <a:lnTo>
                  <a:pt x="3061" y="2878"/>
                </a:lnTo>
                <a:lnTo>
                  <a:pt x="3049" y="2923"/>
                </a:lnTo>
                <a:lnTo>
                  <a:pt x="3038" y="2958"/>
                </a:lnTo>
                <a:lnTo>
                  <a:pt x="3049" y="3003"/>
                </a:lnTo>
                <a:lnTo>
                  <a:pt x="3061" y="3037"/>
                </a:lnTo>
                <a:lnTo>
                  <a:pt x="3095" y="3105"/>
                </a:lnTo>
                <a:lnTo>
                  <a:pt x="3152" y="3151"/>
                </a:lnTo>
                <a:lnTo>
                  <a:pt x="3186" y="3162"/>
                </a:lnTo>
                <a:lnTo>
                  <a:pt x="3231" y="3162"/>
                </a:lnTo>
                <a:lnTo>
                  <a:pt x="3231" y="5506"/>
                </a:lnTo>
                <a:lnTo>
                  <a:pt x="3186" y="5506"/>
                </a:lnTo>
                <a:lnTo>
                  <a:pt x="3152" y="5528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2"/>
                </a:lnTo>
                <a:lnTo>
                  <a:pt x="3027" y="5676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59"/>
                </a:lnTo>
                <a:lnTo>
                  <a:pt x="934" y="6837"/>
                </a:lnTo>
                <a:lnTo>
                  <a:pt x="877" y="6825"/>
                </a:lnTo>
                <a:lnTo>
                  <a:pt x="820" y="6837"/>
                </a:lnTo>
                <a:lnTo>
                  <a:pt x="763" y="6859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6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7"/>
                </a:lnTo>
                <a:lnTo>
                  <a:pt x="774" y="7280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2"/>
                </a:lnTo>
                <a:lnTo>
                  <a:pt x="774" y="9624"/>
                </a:lnTo>
                <a:lnTo>
                  <a:pt x="740" y="9646"/>
                </a:lnTo>
                <a:lnTo>
                  <a:pt x="718" y="9669"/>
                </a:lnTo>
                <a:lnTo>
                  <a:pt x="683" y="9703"/>
                </a:lnTo>
                <a:lnTo>
                  <a:pt x="672" y="9737"/>
                </a:lnTo>
                <a:lnTo>
                  <a:pt x="661" y="9783"/>
                </a:lnTo>
                <a:lnTo>
                  <a:pt x="649" y="9828"/>
                </a:lnTo>
                <a:lnTo>
                  <a:pt x="661" y="9862"/>
                </a:lnTo>
                <a:lnTo>
                  <a:pt x="672" y="9897"/>
                </a:lnTo>
                <a:lnTo>
                  <a:pt x="1" y="10283"/>
                </a:lnTo>
                <a:lnTo>
                  <a:pt x="1" y="10340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4"/>
                </a:lnTo>
                <a:lnTo>
                  <a:pt x="934" y="10044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7"/>
                </a:lnTo>
                <a:lnTo>
                  <a:pt x="3004" y="11273"/>
                </a:lnTo>
                <a:lnTo>
                  <a:pt x="3027" y="11319"/>
                </a:lnTo>
                <a:lnTo>
                  <a:pt x="3049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2"/>
                </a:lnTo>
                <a:lnTo>
                  <a:pt x="3231" y="11444"/>
                </a:lnTo>
                <a:lnTo>
                  <a:pt x="3231" y="13764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0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2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2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2"/>
                </a:lnTo>
                <a:lnTo>
                  <a:pt x="1" y="14799"/>
                </a:lnTo>
                <a:lnTo>
                  <a:pt x="672" y="15186"/>
                </a:lnTo>
                <a:lnTo>
                  <a:pt x="649" y="15232"/>
                </a:lnTo>
                <a:lnTo>
                  <a:pt x="649" y="15277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2"/>
                </a:lnTo>
                <a:lnTo>
                  <a:pt x="706" y="15436"/>
                </a:lnTo>
                <a:lnTo>
                  <a:pt x="740" y="15459"/>
                </a:lnTo>
                <a:lnTo>
                  <a:pt x="774" y="15482"/>
                </a:lnTo>
                <a:lnTo>
                  <a:pt x="820" y="15493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4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2"/>
                </a:lnTo>
                <a:lnTo>
                  <a:pt x="1" y="18496"/>
                </a:lnTo>
                <a:lnTo>
                  <a:pt x="1" y="18553"/>
                </a:lnTo>
                <a:lnTo>
                  <a:pt x="672" y="18166"/>
                </a:lnTo>
                <a:lnTo>
                  <a:pt x="706" y="18212"/>
                </a:lnTo>
                <a:lnTo>
                  <a:pt x="752" y="18257"/>
                </a:lnTo>
                <a:lnTo>
                  <a:pt x="820" y="18280"/>
                </a:lnTo>
                <a:lnTo>
                  <a:pt x="945" y="18280"/>
                </a:lnTo>
                <a:lnTo>
                  <a:pt x="1002" y="18257"/>
                </a:lnTo>
                <a:lnTo>
                  <a:pt x="1047" y="18212"/>
                </a:lnTo>
                <a:lnTo>
                  <a:pt x="1093" y="18166"/>
                </a:lnTo>
                <a:lnTo>
                  <a:pt x="3015" y="19281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29"/>
                </a:lnTo>
                <a:lnTo>
                  <a:pt x="3015" y="19475"/>
                </a:lnTo>
                <a:lnTo>
                  <a:pt x="3038" y="19520"/>
                </a:lnTo>
                <a:lnTo>
                  <a:pt x="3061" y="19554"/>
                </a:lnTo>
                <a:lnTo>
                  <a:pt x="3095" y="19588"/>
                </a:lnTo>
                <a:lnTo>
                  <a:pt x="3140" y="19611"/>
                </a:lnTo>
                <a:lnTo>
                  <a:pt x="3175" y="19623"/>
                </a:lnTo>
                <a:lnTo>
                  <a:pt x="3231" y="19634"/>
                </a:lnTo>
                <a:lnTo>
                  <a:pt x="3231" y="21909"/>
                </a:lnTo>
                <a:lnTo>
                  <a:pt x="3186" y="21920"/>
                </a:lnTo>
                <a:lnTo>
                  <a:pt x="3140" y="21932"/>
                </a:lnTo>
                <a:lnTo>
                  <a:pt x="3106" y="21954"/>
                </a:lnTo>
                <a:lnTo>
                  <a:pt x="3072" y="21977"/>
                </a:lnTo>
                <a:lnTo>
                  <a:pt x="3049" y="22011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6"/>
                </a:lnTo>
                <a:lnTo>
                  <a:pt x="3015" y="22182"/>
                </a:lnTo>
                <a:lnTo>
                  <a:pt x="3027" y="22227"/>
                </a:lnTo>
                <a:lnTo>
                  <a:pt x="1082" y="23342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2"/>
                </a:lnTo>
                <a:lnTo>
                  <a:pt x="1" y="22956"/>
                </a:lnTo>
                <a:lnTo>
                  <a:pt x="1" y="23012"/>
                </a:lnTo>
                <a:lnTo>
                  <a:pt x="649" y="23388"/>
                </a:lnTo>
                <a:lnTo>
                  <a:pt x="638" y="23433"/>
                </a:lnTo>
                <a:lnTo>
                  <a:pt x="627" y="23490"/>
                </a:lnTo>
                <a:lnTo>
                  <a:pt x="638" y="23536"/>
                </a:lnTo>
                <a:lnTo>
                  <a:pt x="649" y="23581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0"/>
                </a:lnTo>
                <a:lnTo>
                  <a:pt x="854" y="26050"/>
                </a:lnTo>
                <a:lnTo>
                  <a:pt x="786" y="26072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1"/>
                </a:lnTo>
                <a:lnTo>
                  <a:pt x="1" y="26709"/>
                </a:lnTo>
                <a:lnTo>
                  <a:pt x="1" y="26766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6"/>
                </a:lnTo>
                <a:lnTo>
                  <a:pt x="934" y="26436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5"/>
                </a:lnTo>
                <a:lnTo>
                  <a:pt x="3049" y="27506"/>
                </a:lnTo>
                <a:lnTo>
                  <a:pt x="3038" y="27551"/>
                </a:lnTo>
                <a:lnTo>
                  <a:pt x="3027" y="27597"/>
                </a:lnTo>
                <a:lnTo>
                  <a:pt x="3038" y="27642"/>
                </a:lnTo>
                <a:lnTo>
                  <a:pt x="3049" y="27676"/>
                </a:lnTo>
                <a:lnTo>
                  <a:pt x="3072" y="27722"/>
                </a:lnTo>
                <a:lnTo>
                  <a:pt x="3095" y="27745"/>
                </a:lnTo>
                <a:lnTo>
                  <a:pt x="3129" y="27779"/>
                </a:lnTo>
                <a:lnTo>
                  <a:pt x="3163" y="27801"/>
                </a:lnTo>
                <a:lnTo>
                  <a:pt x="3209" y="27813"/>
                </a:lnTo>
                <a:lnTo>
                  <a:pt x="3288" y="27813"/>
                </a:lnTo>
                <a:lnTo>
                  <a:pt x="3334" y="27801"/>
                </a:lnTo>
                <a:lnTo>
                  <a:pt x="3368" y="27779"/>
                </a:lnTo>
                <a:lnTo>
                  <a:pt x="3402" y="27745"/>
                </a:lnTo>
                <a:lnTo>
                  <a:pt x="3436" y="27722"/>
                </a:lnTo>
                <a:lnTo>
                  <a:pt x="3448" y="27676"/>
                </a:lnTo>
                <a:lnTo>
                  <a:pt x="3459" y="27642"/>
                </a:lnTo>
                <a:lnTo>
                  <a:pt x="3470" y="27597"/>
                </a:lnTo>
                <a:lnTo>
                  <a:pt x="3459" y="27551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59"/>
                </a:lnTo>
                <a:lnTo>
                  <a:pt x="5563" y="26482"/>
                </a:lnTo>
                <a:lnTo>
                  <a:pt x="5677" y="26482"/>
                </a:lnTo>
                <a:lnTo>
                  <a:pt x="5734" y="26459"/>
                </a:lnTo>
                <a:lnTo>
                  <a:pt x="5780" y="26414"/>
                </a:lnTo>
                <a:lnTo>
                  <a:pt x="5825" y="26368"/>
                </a:lnTo>
                <a:lnTo>
                  <a:pt x="7816" y="27528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099"/>
                </a:lnTo>
                <a:lnTo>
                  <a:pt x="7918" y="30099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6"/>
                </a:lnTo>
                <a:lnTo>
                  <a:pt x="7748" y="30452"/>
                </a:lnTo>
                <a:lnTo>
                  <a:pt x="7770" y="30497"/>
                </a:lnTo>
                <a:lnTo>
                  <a:pt x="7804" y="30532"/>
                </a:lnTo>
                <a:lnTo>
                  <a:pt x="7850" y="30566"/>
                </a:lnTo>
                <a:lnTo>
                  <a:pt x="7884" y="30588"/>
                </a:lnTo>
                <a:lnTo>
                  <a:pt x="7941" y="30600"/>
                </a:lnTo>
                <a:lnTo>
                  <a:pt x="7986" y="30611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lnTo>
                  <a:pt x="10170" y="31624"/>
                </a:lnTo>
                <a:lnTo>
                  <a:pt x="10159" y="31658"/>
                </a:lnTo>
                <a:lnTo>
                  <a:pt x="10148" y="31703"/>
                </a:lnTo>
                <a:lnTo>
                  <a:pt x="10159" y="31737"/>
                </a:lnTo>
                <a:lnTo>
                  <a:pt x="10170" y="31783"/>
                </a:lnTo>
                <a:lnTo>
                  <a:pt x="10182" y="31817"/>
                </a:lnTo>
                <a:lnTo>
                  <a:pt x="10216" y="31851"/>
                </a:lnTo>
                <a:lnTo>
                  <a:pt x="10239" y="31874"/>
                </a:lnTo>
                <a:lnTo>
                  <a:pt x="10273" y="31897"/>
                </a:lnTo>
                <a:lnTo>
                  <a:pt x="10318" y="31908"/>
                </a:lnTo>
                <a:lnTo>
                  <a:pt x="10398" y="31908"/>
                </a:lnTo>
                <a:lnTo>
                  <a:pt x="10443" y="31897"/>
                </a:lnTo>
                <a:lnTo>
                  <a:pt x="10478" y="31874"/>
                </a:lnTo>
                <a:lnTo>
                  <a:pt x="10512" y="31851"/>
                </a:lnTo>
                <a:lnTo>
                  <a:pt x="10534" y="31817"/>
                </a:lnTo>
                <a:lnTo>
                  <a:pt x="10557" y="31783"/>
                </a:lnTo>
                <a:lnTo>
                  <a:pt x="10569" y="31737"/>
                </a:lnTo>
                <a:lnTo>
                  <a:pt x="10569" y="31703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3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4"/>
                </a:lnTo>
                <a:lnTo>
                  <a:pt x="12730" y="30566"/>
                </a:lnTo>
                <a:lnTo>
                  <a:pt x="12787" y="30554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3"/>
                </a:lnTo>
                <a:lnTo>
                  <a:pt x="14880" y="31601"/>
                </a:lnTo>
                <a:lnTo>
                  <a:pt x="14857" y="31646"/>
                </a:lnTo>
                <a:lnTo>
                  <a:pt x="14857" y="31703"/>
                </a:lnTo>
                <a:lnTo>
                  <a:pt x="14857" y="31749"/>
                </a:lnTo>
                <a:lnTo>
                  <a:pt x="14880" y="31794"/>
                </a:lnTo>
                <a:lnTo>
                  <a:pt x="14903" y="31828"/>
                </a:lnTo>
                <a:lnTo>
                  <a:pt x="14925" y="31874"/>
                </a:lnTo>
                <a:lnTo>
                  <a:pt x="14960" y="31897"/>
                </a:lnTo>
                <a:lnTo>
                  <a:pt x="15005" y="31919"/>
                </a:lnTo>
                <a:lnTo>
                  <a:pt x="15051" y="31931"/>
                </a:lnTo>
                <a:lnTo>
                  <a:pt x="15096" y="31942"/>
                </a:lnTo>
                <a:lnTo>
                  <a:pt x="15153" y="31931"/>
                </a:lnTo>
                <a:lnTo>
                  <a:pt x="15198" y="31919"/>
                </a:lnTo>
                <a:lnTo>
                  <a:pt x="15233" y="31897"/>
                </a:lnTo>
                <a:lnTo>
                  <a:pt x="15267" y="31874"/>
                </a:lnTo>
                <a:lnTo>
                  <a:pt x="15301" y="31828"/>
                </a:lnTo>
                <a:lnTo>
                  <a:pt x="15324" y="31794"/>
                </a:lnTo>
                <a:lnTo>
                  <a:pt x="15335" y="31749"/>
                </a:lnTo>
                <a:lnTo>
                  <a:pt x="15346" y="31703"/>
                </a:lnTo>
                <a:lnTo>
                  <a:pt x="15335" y="31646"/>
                </a:lnTo>
                <a:lnTo>
                  <a:pt x="15324" y="31601"/>
                </a:lnTo>
                <a:lnTo>
                  <a:pt x="17303" y="30463"/>
                </a:lnTo>
                <a:lnTo>
                  <a:pt x="17337" y="30497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3" y="30554"/>
                </a:lnTo>
                <a:lnTo>
                  <a:pt x="17508" y="30554"/>
                </a:lnTo>
                <a:lnTo>
                  <a:pt x="17553" y="30543"/>
                </a:lnTo>
                <a:lnTo>
                  <a:pt x="17587" y="30520"/>
                </a:lnTo>
                <a:lnTo>
                  <a:pt x="17610" y="30497"/>
                </a:lnTo>
                <a:lnTo>
                  <a:pt x="17633" y="30463"/>
                </a:lnTo>
                <a:lnTo>
                  <a:pt x="17655" y="30429"/>
                </a:lnTo>
                <a:lnTo>
                  <a:pt x="17667" y="30395"/>
                </a:lnTo>
                <a:lnTo>
                  <a:pt x="17667" y="30350"/>
                </a:lnTo>
                <a:lnTo>
                  <a:pt x="17667" y="30315"/>
                </a:lnTo>
                <a:lnTo>
                  <a:pt x="17655" y="30281"/>
                </a:lnTo>
                <a:lnTo>
                  <a:pt x="17621" y="30213"/>
                </a:lnTo>
                <a:lnTo>
                  <a:pt x="17564" y="30179"/>
                </a:lnTo>
                <a:lnTo>
                  <a:pt x="17496" y="30156"/>
                </a:lnTo>
                <a:lnTo>
                  <a:pt x="17496" y="27767"/>
                </a:lnTo>
                <a:lnTo>
                  <a:pt x="17553" y="27745"/>
                </a:lnTo>
                <a:lnTo>
                  <a:pt x="17610" y="27710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8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6"/>
                </a:lnTo>
                <a:lnTo>
                  <a:pt x="19840" y="26448"/>
                </a:lnTo>
                <a:lnTo>
                  <a:pt x="19885" y="26448"/>
                </a:lnTo>
                <a:lnTo>
                  <a:pt x="19919" y="26436"/>
                </a:lnTo>
                <a:lnTo>
                  <a:pt x="19953" y="26414"/>
                </a:lnTo>
                <a:lnTo>
                  <a:pt x="19987" y="26391"/>
                </a:lnTo>
                <a:lnTo>
                  <a:pt x="20010" y="26357"/>
                </a:lnTo>
                <a:lnTo>
                  <a:pt x="20022" y="26323"/>
                </a:lnTo>
                <a:lnTo>
                  <a:pt x="20033" y="26288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7" y="26106"/>
                </a:lnTo>
                <a:lnTo>
                  <a:pt x="19931" y="26072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2"/>
                </a:lnTo>
                <a:lnTo>
                  <a:pt x="19987" y="23627"/>
                </a:lnTo>
                <a:lnTo>
                  <a:pt x="20033" y="23558"/>
                </a:lnTo>
                <a:lnTo>
                  <a:pt x="20044" y="23524"/>
                </a:lnTo>
                <a:lnTo>
                  <a:pt x="20044" y="23490"/>
                </a:lnTo>
                <a:lnTo>
                  <a:pt x="20044" y="23445"/>
                </a:lnTo>
                <a:lnTo>
                  <a:pt x="20022" y="23411"/>
                </a:lnTo>
                <a:lnTo>
                  <a:pt x="20010" y="23376"/>
                </a:lnTo>
                <a:lnTo>
                  <a:pt x="19987" y="23342"/>
                </a:lnTo>
                <a:lnTo>
                  <a:pt x="19953" y="23320"/>
                </a:lnTo>
                <a:lnTo>
                  <a:pt x="19919" y="23297"/>
                </a:lnTo>
                <a:lnTo>
                  <a:pt x="19885" y="23285"/>
                </a:lnTo>
                <a:lnTo>
                  <a:pt x="19794" y="23285"/>
                </a:lnTo>
                <a:lnTo>
                  <a:pt x="19749" y="23308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5" y="22205"/>
                </a:lnTo>
                <a:lnTo>
                  <a:pt x="17667" y="22136"/>
                </a:lnTo>
                <a:lnTo>
                  <a:pt x="17667" y="22102"/>
                </a:lnTo>
                <a:lnTo>
                  <a:pt x="17655" y="22068"/>
                </a:lnTo>
                <a:lnTo>
                  <a:pt x="17633" y="22034"/>
                </a:lnTo>
                <a:lnTo>
                  <a:pt x="17610" y="22000"/>
                </a:lnTo>
                <a:lnTo>
                  <a:pt x="17576" y="21977"/>
                </a:lnTo>
                <a:lnTo>
                  <a:pt x="17542" y="21954"/>
                </a:lnTo>
                <a:lnTo>
                  <a:pt x="17508" y="21943"/>
                </a:lnTo>
                <a:lnTo>
                  <a:pt x="17428" y="21943"/>
                </a:lnTo>
                <a:lnTo>
                  <a:pt x="17394" y="21954"/>
                </a:lnTo>
                <a:lnTo>
                  <a:pt x="17360" y="21977"/>
                </a:lnTo>
                <a:lnTo>
                  <a:pt x="17326" y="22000"/>
                </a:lnTo>
                <a:lnTo>
                  <a:pt x="17303" y="22034"/>
                </a:lnTo>
                <a:lnTo>
                  <a:pt x="17280" y="22068"/>
                </a:lnTo>
                <a:lnTo>
                  <a:pt x="17269" y="22102"/>
                </a:lnTo>
                <a:lnTo>
                  <a:pt x="17269" y="22136"/>
                </a:lnTo>
                <a:lnTo>
                  <a:pt x="17280" y="22205"/>
                </a:lnTo>
                <a:lnTo>
                  <a:pt x="15267" y="23376"/>
                </a:lnTo>
                <a:lnTo>
                  <a:pt x="15233" y="23342"/>
                </a:lnTo>
                <a:lnTo>
                  <a:pt x="15198" y="23308"/>
                </a:lnTo>
                <a:lnTo>
                  <a:pt x="15153" y="23297"/>
                </a:lnTo>
                <a:lnTo>
                  <a:pt x="15096" y="23285"/>
                </a:lnTo>
                <a:lnTo>
                  <a:pt x="15062" y="23297"/>
                </a:lnTo>
                <a:lnTo>
                  <a:pt x="15016" y="23308"/>
                </a:lnTo>
                <a:lnTo>
                  <a:pt x="14994" y="23320"/>
                </a:lnTo>
                <a:lnTo>
                  <a:pt x="14960" y="23342"/>
                </a:lnTo>
                <a:lnTo>
                  <a:pt x="14937" y="23376"/>
                </a:lnTo>
                <a:lnTo>
                  <a:pt x="14914" y="23411"/>
                </a:lnTo>
                <a:lnTo>
                  <a:pt x="14903" y="23445"/>
                </a:lnTo>
                <a:lnTo>
                  <a:pt x="14903" y="23490"/>
                </a:lnTo>
                <a:lnTo>
                  <a:pt x="14903" y="23524"/>
                </a:lnTo>
                <a:lnTo>
                  <a:pt x="14914" y="23558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2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5"/>
                </a:lnTo>
                <a:lnTo>
                  <a:pt x="14994" y="26038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7"/>
                </a:lnTo>
                <a:lnTo>
                  <a:pt x="14857" y="26243"/>
                </a:lnTo>
                <a:lnTo>
                  <a:pt x="14869" y="26288"/>
                </a:lnTo>
                <a:lnTo>
                  <a:pt x="14880" y="26334"/>
                </a:lnTo>
                <a:lnTo>
                  <a:pt x="12935" y="27460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6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8"/>
                </a:lnTo>
                <a:lnTo>
                  <a:pt x="10591" y="26243"/>
                </a:lnTo>
                <a:lnTo>
                  <a:pt x="10580" y="26197"/>
                </a:lnTo>
                <a:lnTo>
                  <a:pt x="10569" y="26163"/>
                </a:lnTo>
                <a:lnTo>
                  <a:pt x="10557" y="26129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5"/>
                </a:lnTo>
                <a:lnTo>
                  <a:pt x="10387" y="23706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4"/>
                </a:lnTo>
                <a:lnTo>
                  <a:pt x="10580" y="23490"/>
                </a:lnTo>
                <a:lnTo>
                  <a:pt x="10569" y="23445"/>
                </a:lnTo>
                <a:lnTo>
                  <a:pt x="10557" y="23399"/>
                </a:lnTo>
                <a:lnTo>
                  <a:pt x="10534" y="23365"/>
                </a:lnTo>
                <a:lnTo>
                  <a:pt x="10512" y="23331"/>
                </a:lnTo>
                <a:lnTo>
                  <a:pt x="10478" y="23308"/>
                </a:lnTo>
                <a:lnTo>
                  <a:pt x="10443" y="23285"/>
                </a:lnTo>
                <a:lnTo>
                  <a:pt x="10398" y="23274"/>
                </a:lnTo>
                <a:lnTo>
                  <a:pt x="10307" y="23274"/>
                </a:lnTo>
                <a:lnTo>
                  <a:pt x="10261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3"/>
                </a:lnTo>
                <a:lnTo>
                  <a:pt x="8237" y="22136"/>
                </a:lnTo>
                <a:lnTo>
                  <a:pt x="8237" y="22091"/>
                </a:lnTo>
                <a:lnTo>
                  <a:pt x="8225" y="22045"/>
                </a:lnTo>
                <a:lnTo>
                  <a:pt x="8203" y="22000"/>
                </a:lnTo>
                <a:lnTo>
                  <a:pt x="8168" y="21966"/>
                </a:lnTo>
                <a:lnTo>
                  <a:pt x="8134" y="21932"/>
                </a:lnTo>
                <a:lnTo>
                  <a:pt x="8089" y="21909"/>
                </a:lnTo>
                <a:lnTo>
                  <a:pt x="8043" y="21898"/>
                </a:lnTo>
                <a:lnTo>
                  <a:pt x="7986" y="21886"/>
                </a:lnTo>
                <a:lnTo>
                  <a:pt x="7941" y="21898"/>
                </a:lnTo>
                <a:lnTo>
                  <a:pt x="7895" y="21909"/>
                </a:lnTo>
                <a:lnTo>
                  <a:pt x="7850" y="21932"/>
                </a:lnTo>
                <a:lnTo>
                  <a:pt x="7816" y="21966"/>
                </a:lnTo>
                <a:lnTo>
                  <a:pt x="7782" y="22000"/>
                </a:lnTo>
                <a:lnTo>
                  <a:pt x="7759" y="22045"/>
                </a:lnTo>
                <a:lnTo>
                  <a:pt x="7736" y="22091"/>
                </a:lnTo>
                <a:lnTo>
                  <a:pt x="7736" y="22136"/>
                </a:lnTo>
                <a:lnTo>
                  <a:pt x="7736" y="22193"/>
                </a:lnTo>
                <a:lnTo>
                  <a:pt x="7759" y="22239"/>
                </a:lnTo>
                <a:lnTo>
                  <a:pt x="5780" y="23376"/>
                </a:lnTo>
                <a:lnTo>
                  <a:pt x="5745" y="23342"/>
                </a:lnTo>
                <a:lnTo>
                  <a:pt x="5711" y="23320"/>
                </a:lnTo>
                <a:lnTo>
                  <a:pt x="5666" y="23308"/>
                </a:lnTo>
                <a:lnTo>
                  <a:pt x="5620" y="23297"/>
                </a:lnTo>
                <a:lnTo>
                  <a:pt x="5575" y="23308"/>
                </a:lnTo>
                <a:lnTo>
                  <a:pt x="5529" y="23320"/>
                </a:lnTo>
                <a:lnTo>
                  <a:pt x="5495" y="23342"/>
                </a:lnTo>
                <a:lnTo>
                  <a:pt x="5461" y="23376"/>
                </a:lnTo>
                <a:lnTo>
                  <a:pt x="3470" y="22227"/>
                </a:lnTo>
                <a:lnTo>
                  <a:pt x="3482" y="22182"/>
                </a:lnTo>
                <a:lnTo>
                  <a:pt x="3482" y="22136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1"/>
                </a:lnTo>
                <a:lnTo>
                  <a:pt x="3425" y="21977"/>
                </a:lnTo>
                <a:lnTo>
                  <a:pt x="3391" y="21954"/>
                </a:lnTo>
                <a:lnTo>
                  <a:pt x="3357" y="21932"/>
                </a:lnTo>
                <a:lnTo>
                  <a:pt x="3311" y="21920"/>
                </a:lnTo>
                <a:lnTo>
                  <a:pt x="3277" y="21909"/>
                </a:lnTo>
                <a:lnTo>
                  <a:pt x="3277" y="19634"/>
                </a:lnTo>
                <a:lnTo>
                  <a:pt x="3322" y="19623"/>
                </a:lnTo>
                <a:lnTo>
                  <a:pt x="3368" y="19611"/>
                </a:lnTo>
                <a:lnTo>
                  <a:pt x="3402" y="19588"/>
                </a:lnTo>
                <a:lnTo>
                  <a:pt x="3436" y="19554"/>
                </a:lnTo>
                <a:lnTo>
                  <a:pt x="3459" y="19520"/>
                </a:lnTo>
                <a:lnTo>
                  <a:pt x="3482" y="19475"/>
                </a:lnTo>
                <a:lnTo>
                  <a:pt x="3493" y="19429"/>
                </a:lnTo>
                <a:lnTo>
                  <a:pt x="3504" y="19384"/>
                </a:lnTo>
                <a:lnTo>
                  <a:pt x="3493" y="19327"/>
                </a:lnTo>
                <a:lnTo>
                  <a:pt x="3482" y="19281"/>
                </a:lnTo>
                <a:lnTo>
                  <a:pt x="5404" y="18178"/>
                </a:lnTo>
                <a:lnTo>
                  <a:pt x="5438" y="18223"/>
                </a:lnTo>
                <a:lnTo>
                  <a:pt x="5495" y="18257"/>
                </a:lnTo>
                <a:lnTo>
                  <a:pt x="5552" y="18280"/>
                </a:lnTo>
                <a:lnTo>
                  <a:pt x="5620" y="18292"/>
                </a:lnTo>
                <a:lnTo>
                  <a:pt x="5689" y="18280"/>
                </a:lnTo>
                <a:lnTo>
                  <a:pt x="5745" y="18257"/>
                </a:lnTo>
                <a:lnTo>
                  <a:pt x="5802" y="18223"/>
                </a:lnTo>
                <a:lnTo>
                  <a:pt x="5836" y="18166"/>
                </a:ln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41"/>
                </a:lnTo>
                <a:lnTo>
                  <a:pt x="7748" y="19486"/>
                </a:lnTo>
                <a:lnTo>
                  <a:pt x="7770" y="19532"/>
                </a:lnTo>
                <a:lnTo>
                  <a:pt x="7804" y="19566"/>
                </a:lnTo>
                <a:lnTo>
                  <a:pt x="7839" y="19600"/>
                </a:lnTo>
                <a:lnTo>
                  <a:pt x="7884" y="19623"/>
                </a:lnTo>
                <a:lnTo>
                  <a:pt x="7941" y="19645"/>
                </a:lnTo>
                <a:lnTo>
                  <a:pt x="8043" y="19645"/>
                </a:lnTo>
                <a:lnTo>
                  <a:pt x="8089" y="19623"/>
                </a:lnTo>
                <a:lnTo>
                  <a:pt x="8134" y="19600"/>
                </a:lnTo>
                <a:lnTo>
                  <a:pt x="8180" y="19566"/>
                </a:lnTo>
                <a:lnTo>
                  <a:pt x="8203" y="19532"/>
                </a:lnTo>
                <a:lnTo>
                  <a:pt x="8225" y="19486"/>
                </a:lnTo>
                <a:lnTo>
                  <a:pt x="8248" y="19441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1"/>
                </a:lnTo>
                <a:lnTo>
                  <a:pt x="10148" y="18166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0"/>
                </a:lnTo>
                <a:lnTo>
                  <a:pt x="10409" y="18280"/>
                </a:lnTo>
                <a:lnTo>
                  <a:pt x="10455" y="18257"/>
                </a:lnTo>
                <a:lnTo>
                  <a:pt x="10500" y="18235"/>
                </a:lnTo>
                <a:lnTo>
                  <a:pt x="10534" y="18212"/>
                </a:lnTo>
                <a:lnTo>
                  <a:pt x="10569" y="18178"/>
                </a:lnTo>
                <a:lnTo>
                  <a:pt x="10591" y="18132"/>
                </a:lnTo>
                <a:lnTo>
                  <a:pt x="10603" y="18087"/>
                </a:lnTo>
                <a:lnTo>
                  <a:pt x="10603" y="18030"/>
                </a:lnTo>
                <a:lnTo>
                  <a:pt x="10603" y="17984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2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3"/>
                </a:lnTo>
                <a:lnTo>
                  <a:pt x="10557" y="15459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5" y="15334"/>
                </a:lnTo>
                <a:lnTo>
                  <a:pt x="10625" y="15277"/>
                </a:lnTo>
                <a:lnTo>
                  <a:pt x="10625" y="15220"/>
                </a:lnTo>
                <a:lnTo>
                  <a:pt x="10603" y="15175"/>
                </a:lnTo>
                <a:lnTo>
                  <a:pt x="10580" y="15129"/>
                </a:lnTo>
                <a:lnTo>
                  <a:pt x="10546" y="15095"/>
                </a:lnTo>
                <a:lnTo>
                  <a:pt x="10512" y="15061"/>
                </a:lnTo>
                <a:lnTo>
                  <a:pt x="10466" y="15027"/>
                </a:lnTo>
                <a:lnTo>
                  <a:pt x="10409" y="15016"/>
                </a:lnTo>
                <a:lnTo>
                  <a:pt x="10296" y="15016"/>
                </a:lnTo>
                <a:lnTo>
                  <a:pt x="10239" y="15038"/>
                </a:lnTo>
                <a:lnTo>
                  <a:pt x="10182" y="15084"/>
                </a:lnTo>
                <a:lnTo>
                  <a:pt x="10136" y="15129"/>
                </a:lnTo>
                <a:lnTo>
                  <a:pt x="8237" y="14026"/>
                </a:lnTo>
                <a:lnTo>
                  <a:pt x="8248" y="13980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2"/>
                </a:lnTo>
                <a:lnTo>
                  <a:pt x="8214" y="13787"/>
                </a:lnTo>
                <a:lnTo>
                  <a:pt x="8180" y="13741"/>
                </a:lnTo>
                <a:lnTo>
                  <a:pt x="8134" y="13707"/>
                </a:lnTo>
                <a:lnTo>
                  <a:pt x="8089" y="13685"/>
                </a:lnTo>
                <a:lnTo>
                  <a:pt x="8043" y="13673"/>
                </a:lnTo>
                <a:lnTo>
                  <a:pt x="7986" y="13662"/>
                </a:lnTo>
                <a:lnTo>
                  <a:pt x="7941" y="13673"/>
                </a:lnTo>
                <a:lnTo>
                  <a:pt x="7884" y="13685"/>
                </a:lnTo>
                <a:lnTo>
                  <a:pt x="7839" y="13707"/>
                </a:lnTo>
                <a:lnTo>
                  <a:pt x="7804" y="13741"/>
                </a:lnTo>
                <a:lnTo>
                  <a:pt x="7770" y="13787"/>
                </a:lnTo>
                <a:lnTo>
                  <a:pt x="7748" y="13832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0"/>
                </a:lnTo>
                <a:lnTo>
                  <a:pt x="7748" y="14026"/>
                </a:lnTo>
                <a:lnTo>
                  <a:pt x="5836" y="15129"/>
                </a:lnTo>
                <a:lnTo>
                  <a:pt x="5791" y="15084"/>
                </a:lnTo>
                <a:lnTo>
                  <a:pt x="5745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29"/>
                </a:lnTo>
                <a:lnTo>
                  <a:pt x="3413" y="13980"/>
                </a:lnTo>
                <a:lnTo>
                  <a:pt x="3425" y="13935"/>
                </a:lnTo>
                <a:lnTo>
                  <a:pt x="3413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4"/>
                </a:lnTo>
                <a:lnTo>
                  <a:pt x="3277" y="11444"/>
                </a:lnTo>
                <a:lnTo>
                  <a:pt x="3322" y="11432"/>
                </a:lnTo>
                <a:lnTo>
                  <a:pt x="3368" y="11410"/>
                </a:lnTo>
                <a:lnTo>
                  <a:pt x="3413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4" y="11273"/>
                </a:lnTo>
                <a:lnTo>
                  <a:pt x="3516" y="11227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2" y="9976"/>
                </a:lnTo>
                <a:lnTo>
                  <a:pt x="5518" y="9999"/>
                </a:lnTo>
                <a:lnTo>
                  <a:pt x="5563" y="10022"/>
                </a:lnTo>
                <a:lnTo>
                  <a:pt x="5620" y="10033"/>
                </a:lnTo>
                <a:lnTo>
                  <a:pt x="5666" y="10022"/>
                </a:lnTo>
                <a:lnTo>
                  <a:pt x="5700" y="10010"/>
                </a:lnTo>
                <a:lnTo>
                  <a:pt x="5734" y="9999"/>
                </a:lnTo>
                <a:lnTo>
                  <a:pt x="5768" y="9965"/>
                </a:lnTo>
                <a:lnTo>
                  <a:pt x="5791" y="9942"/>
                </a:lnTo>
                <a:lnTo>
                  <a:pt x="5814" y="9908"/>
                </a:lnTo>
                <a:lnTo>
                  <a:pt x="5825" y="9862"/>
                </a:lnTo>
                <a:lnTo>
                  <a:pt x="5825" y="9828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6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7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4"/>
                </a:lnTo>
                <a:lnTo>
                  <a:pt x="5791" y="6950"/>
                </a:lnTo>
                <a:lnTo>
                  <a:pt x="5768" y="6928"/>
                </a:lnTo>
                <a:lnTo>
                  <a:pt x="5734" y="6893"/>
                </a:lnTo>
                <a:lnTo>
                  <a:pt x="5700" y="6882"/>
                </a:lnTo>
                <a:lnTo>
                  <a:pt x="5666" y="6871"/>
                </a:lnTo>
                <a:lnTo>
                  <a:pt x="5620" y="6859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6"/>
                </a:lnTo>
                <a:lnTo>
                  <a:pt x="5450" y="6950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6"/>
                </a:lnTo>
                <a:lnTo>
                  <a:pt x="3459" y="5642"/>
                </a:lnTo>
                <a:lnTo>
                  <a:pt x="3436" y="5608"/>
                </a:lnTo>
                <a:lnTo>
                  <a:pt x="3413" y="5574"/>
                </a:lnTo>
                <a:lnTo>
                  <a:pt x="3379" y="5551"/>
                </a:lnTo>
                <a:lnTo>
                  <a:pt x="3345" y="5528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2"/>
                </a:lnTo>
                <a:lnTo>
                  <a:pt x="3311" y="3162"/>
                </a:lnTo>
                <a:lnTo>
                  <a:pt x="3345" y="3151"/>
                </a:lnTo>
                <a:lnTo>
                  <a:pt x="3402" y="3105"/>
                </a:lnTo>
                <a:lnTo>
                  <a:pt x="3436" y="3037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3"/>
                </a:lnTo>
                <a:lnTo>
                  <a:pt x="3436" y="2878"/>
                </a:lnTo>
                <a:lnTo>
                  <a:pt x="5416" y="1740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4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0"/>
                </a:lnTo>
                <a:lnTo>
                  <a:pt x="7759" y="2855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4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8"/>
                </a:lnTo>
                <a:lnTo>
                  <a:pt x="7839" y="3162"/>
                </a:lnTo>
                <a:lnTo>
                  <a:pt x="7884" y="3185"/>
                </a:lnTo>
                <a:lnTo>
                  <a:pt x="7918" y="3196"/>
                </a:lnTo>
                <a:lnTo>
                  <a:pt x="7964" y="3208"/>
                </a:lnTo>
                <a:lnTo>
                  <a:pt x="7964" y="5494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2"/>
                </a:lnTo>
                <a:lnTo>
                  <a:pt x="7770" y="5676"/>
                </a:lnTo>
                <a:lnTo>
                  <a:pt x="7759" y="5722"/>
                </a:lnTo>
                <a:lnTo>
                  <a:pt x="7770" y="5767"/>
                </a:lnTo>
                <a:lnTo>
                  <a:pt x="7782" y="5813"/>
                </a:lnTo>
                <a:lnTo>
                  <a:pt x="7804" y="5847"/>
                </a:lnTo>
                <a:lnTo>
                  <a:pt x="7827" y="5881"/>
                </a:lnTo>
                <a:lnTo>
                  <a:pt x="7861" y="5904"/>
                </a:lnTo>
                <a:lnTo>
                  <a:pt x="7895" y="5927"/>
                </a:lnTo>
                <a:lnTo>
                  <a:pt x="7941" y="5938"/>
                </a:lnTo>
                <a:lnTo>
                  <a:pt x="7986" y="5949"/>
                </a:lnTo>
                <a:lnTo>
                  <a:pt x="8043" y="5938"/>
                </a:lnTo>
                <a:lnTo>
                  <a:pt x="8100" y="5915"/>
                </a:lnTo>
                <a:lnTo>
                  <a:pt x="8146" y="5881"/>
                </a:lnTo>
                <a:lnTo>
                  <a:pt x="8180" y="5836"/>
                </a:ln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7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4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0" y="9646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1"/>
                </a:lnTo>
                <a:lnTo>
                  <a:pt x="10102" y="9828"/>
                </a:lnTo>
                <a:lnTo>
                  <a:pt x="10114" y="9874"/>
                </a:lnTo>
                <a:lnTo>
                  <a:pt x="10125" y="9919"/>
                </a:lnTo>
                <a:lnTo>
                  <a:pt x="10148" y="9965"/>
                </a:lnTo>
                <a:lnTo>
                  <a:pt x="10182" y="10010"/>
                </a:lnTo>
                <a:lnTo>
                  <a:pt x="10216" y="10033"/>
                </a:lnTo>
                <a:lnTo>
                  <a:pt x="10261" y="10056"/>
                </a:lnTo>
                <a:lnTo>
                  <a:pt x="10307" y="10079"/>
                </a:lnTo>
                <a:lnTo>
                  <a:pt x="10364" y="10079"/>
                </a:lnTo>
                <a:lnTo>
                  <a:pt x="10421" y="10067"/>
                </a:lnTo>
                <a:lnTo>
                  <a:pt x="10489" y="10044"/>
                </a:lnTo>
                <a:lnTo>
                  <a:pt x="10534" y="10010"/>
                </a:lnTo>
                <a:lnTo>
                  <a:pt x="10580" y="9953"/>
                </a:lnTo>
                <a:lnTo>
                  <a:pt x="12548" y="11102"/>
                </a:lnTo>
                <a:lnTo>
                  <a:pt x="12537" y="11136"/>
                </a:lnTo>
                <a:lnTo>
                  <a:pt x="12537" y="11171"/>
                </a:lnTo>
                <a:lnTo>
                  <a:pt x="12537" y="11216"/>
                </a:lnTo>
                <a:lnTo>
                  <a:pt x="12548" y="11250"/>
                </a:lnTo>
                <a:lnTo>
                  <a:pt x="12571" y="11284"/>
                </a:lnTo>
                <a:lnTo>
                  <a:pt x="12593" y="11307"/>
                </a:lnTo>
                <a:lnTo>
                  <a:pt x="12616" y="11330"/>
                </a:lnTo>
                <a:lnTo>
                  <a:pt x="12650" y="11353"/>
                </a:lnTo>
                <a:lnTo>
                  <a:pt x="12696" y="11364"/>
                </a:lnTo>
                <a:lnTo>
                  <a:pt x="12764" y="11364"/>
                </a:lnTo>
                <a:lnTo>
                  <a:pt x="12810" y="11353"/>
                </a:lnTo>
                <a:lnTo>
                  <a:pt x="12832" y="11330"/>
                </a:lnTo>
                <a:lnTo>
                  <a:pt x="12866" y="11307"/>
                </a:lnTo>
                <a:lnTo>
                  <a:pt x="12889" y="11284"/>
                </a:lnTo>
                <a:lnTo>
                  <a:pt x="12912" y="11250"/>
                </a:lnTo>
                <a:lnTo>
                  <a:pt x="12923" y="11216"/>
                </a:lnTo>
                <a:lnTo>
                  <a:pt x="12923" y="11171"/>
                </a:lnTo>
                <a:lnTo>
                  <a:pt x="12923" y="11136"/>
                </a:lnTo>
                <a:lnTo>
                  <a:pt x="12912" y="11102"/>
                </a:lnTo>
                <a:lnTo>
                  <a:pt x="14891" y="9953"/>
                </a:lnTo>
                <a:lnTo>
                  <a:pt x="14925" y="9999"/>
                </a:lnTo>
                <a:lnTo>
                  <a:pt x="14982" y="10044"/>
                </a:lnTo>
                <a:lnTo>
                  <a:pt x="15039" y="10067"/>
                </a:lnTo>
                <a:lnTo>
                  <a:pt x="15153" y="10067"/>
                </a:lnTo>
                <a:lnTo>
                  <a:pt x="15198" y="10056"/>
                </a:lnTo>
                <a:lnTo>
                  <a:pt x="15233" y="10033"/>
                </a:lnTo>
                <a:lnTo>
                  <a:pt x="15278" y="9999"/>
                </a:lnTo>
                <a:lnTo>
                  <a:pt x="15301" y="9965"/>
                </a:lnTo>
                <a:lnTo>
                  <a:pt x="15324" y="9919"/>
                </a:lnTo>
                <a:lnTo>
                  <a:pt x="15335" y="9874"/>
                </a:lnTo>
                <a:lnTo>
                  <a:pt x="15346" y="9828"/>
                </a:lnTo>
                <a:lnTo>
                  <a:pt x="15346" y="9783"/>
                </a:lnTo>
                <a:lnTo>
                  <a:pt x="15324" y="9737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89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3"/>
                </a:lnTo>
                <a:lnTo>
                  <a:pt x="15233" y="7178"/>
                </a:lnTo>
                <a:lnTo>
                  <a:pt x="15267" y="7132"/>
                </a:lnTo>
                <a:lnTo>
                  <a:pt x="15278" y="7064"/>
                </a:lnTo>
                <a:lnTo>
                  <a:pt x="15267" y="7007"/>
                </a:lnTo>
                <a:lnTo>
                  <a:pt x="17257" y="5847"/>
                </a:lnTo>
                <a:lnTo>
                  <a:pt x="17303" y="5892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2"/>
                </a:lnTo>
                <a:lnTo>
                  <a:pt x="17678" y="5847"/>
                </a:lnTo>
                <a:lnTo>
                  <a:pt x="19612" y="6962"/>
                </a:lnTo>
                <a:lnTo>
                  <a:pt x="19589" y="7007"/>
                </a:lnTo>
                <a:lnTo>
                  <a:pt x="19589" y="7064"/>
                </a:lnTo>
                <a:lnTo>
                  <a:pt x="19589" y="7121"/>
                </a:lnTo>
                <a:lnTo>
                  <a:pt x="19612" y="7166"/>
                </a:lnTo>
                <a:lnTo>
                  <a:pt x="19635" y="7212"/>
                </a:lnTo>
                <a:lnTo>
                  <a:pt x="19658" y="7246"/>
                </a:lnTo>
                <a:lnTo>
                  <a:pt x="19703" y="7280"/>
                </a:lnTo>
                <a:lnTo>
                  <a:pt x="19737" y="7303"/>
                </a:lnTo>
                <a:lnTo>
                  <a:pt x="19794" y="7314"/>
                </a:lnTo>
                <a:lnTo>
                  <a:pt x="19885" y="7314"/>
                </a:lnTo>
                <a:lnTo>
                  <a:pt x="19942" y="7303"/>
                </a:lnTo>
                <a:lnTo>
                  <a:pt x="19976" y="7280"/>
                </a:lnTo>
                <a:lnTo>
                  <a:pt x="20022" y="7246"/>
                </a:lnTo>
                <a:lnTo>
                  <a:pt x="20044" y="7212"/>
                </a:lnTo>
                <a:lnTo>
                  <a:pt x="20067" y="7166"/>
                </a:lnTo>
                <a:lnTo>
                  <a:pt x="20090" y="7121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2"/>
                </a:lnTo>
                <a:lnTo>
                  <a:pt x="22092" y="5927"/>
                </a:lnTo>
                <a:lnTo>
                  <a:pt x="22149" y="5949"/>
                </a:lnTo>
                <a:lnTo>
                  <a:pt x="22206" y="5961"/>
                </a:lnTo>
                <a:lnTo>
                  <a:pt x="22274" y="5949"/>
                </a:lnTo>
                <a:lnTo>
                  <a:pt x="22331" y="5927"/>
                </a:lnTo>
                <a:lnTo>
                  <a:pt x="22376" y="5892"/>
                </a:lnTo>
                <a:lnTo>
                  <a:pt x="22410" y="5847"/>
                </a:lnTo>
                <a:lnTo>
                  <a:pt x="24378" y="6984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55"/>
                </a:lnTo>
                <a:lnTo>
                  <a:pt x="24401" y="7189"/>
                </a:lnTo>
                <a:lnTo>
                  <a:pt x="24424" y="7223"/>
                </a:lnTo>
                <a:lnTo>
                  <a:pt x="24458" y="7246"/>
                </a:lnTo>
                <a:lnTo>
                  <a:pt x="24492" y="7269"/>
                </a:lnTo>
                <a:lnTo>
                  <a:pt x="24538" y="7280"/>
                </a:lnTo>
                <a:lnTo>
                  <a:pt x="24617" y="7280"/>
                </a:lnTo>
                <a:lnTo>
                  <a:pt x="24663" y="7269"/>
                </a:lnTo>
                <a:lnTo>
                  <a:pt x="24697" y="7246"/>
                </a:lnTo>
                <a:lnTo>
                  <a:pt x="24731" y="7223"/>
                </a:lnTo>
                <a:lnTo>
                  <a:pt x="24754" y="7189"/>
                </a:lnTo>
                <a:lnTo>
                  <a:pt x="24776" y="7155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6" y="6984"/>
                </a:lnTo>
                <a:lnTo>
                  <a:pt x="26744" y="5847"/>
                </a:lnTo>
                <a:lnTo>
                  <a:pt x="26790" y="5892"/>
                </a:lnTo>
                <a:lnTo>
                  <a:pt x="26835" y="5927"/>
                </a:lnTo>
                <a:lnTo>
                  <a:pt x="26892" y="5949"/>
                </a:lnTo>
                <a:lnTo>
                  <a:pt x="26949" y="5961"/>
                </a:lnTo>
                <a:lnTo>
                  <a:pt x="26995" y="5949"/>
                </a:lnTo>
                <a:lnTo>
                  <a:pt x="27040" y="5938"/>
                </a:lnTo>
                <a:lnTo>
                  <a:pt x="27086" y="5915"/>
                </a:lnTo>
                <a:lnTo>
                  <a:pt x="27120" y="5892"/>
                </a:lnTo>
                <a:lnTo>
                  <a:pt x="27143" y="5858"/>
                </a:lnTo>
                <a:lnTo>
                  <a:pt x="27165" y="5813"/>
                </a:lnTo>
                <a:lnTo>
                  <a:pt x="27177" y="5767"/>
                </a:lnTo>
                <a:lnTo>
                  <a:pt x="27188" y="5722"/>
                </a:lnTo>
                <a:lnTo>
                  <a:pt x="27188" y="5676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7" y="5494"/>
                </a:lnTo>
                <a:lnTo>
                  <a:pt x="26972" y="5483"/>
                </a:lnTo>
                <a:lnTo>
                  <a:pt x="26972" y="3196"/>
                </a:lnTo>
                <a:lnTo>
                  <a:pt x="27017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7143" y="2832"/>
                </a:lnTo>
                <a:lnTo>
                  <a:pt x="27120" y="2798"/>
                </a:lnTo>
                <a:lnTo>
                  <a:pt x="27086" y="2764"/>
                </a:lnTo>
                <a:lnTo>
                  <a:pt x="27040" y="2741"/>
                </a:lnTo>
                <a:lnTo>
                  <a:pt x="26995" y="2730"/>
                </a:lnTo>
                <a:lnTo>
                  <a:pt x="26892" y="2730"/>
                </a:lnTo>
                <a:lnTo>
                  <a:pt x="26835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2"/>
                </a:lnTo>
                <a:lnTo>
                  <a:pt x="24776" y="1615"/>
                </a:lnTo>
                <a:lnTo>
                  <a:pt x="24776" y="1570"/>
                </a:lnTo>
                <a:lnTo>
                  <a:pt x="24765" y="1536"/>
                </a:lnTo>
                <a:lnTo>
                  <a:pt x="24742" y="1502"/>
                </a:lnTo>
                <a:lnTo>
                  <a:pt x="24720" y="1467"/>
                </a:lnTo>
                <a:lnTo>
                  <a:pt x="24697" y="1445"/>
                </a:lnTo>
                <a:lnTo>
                  <a:pt x="24663" y="1433"/>
                </a:lnTo>
                <a:lnTo>
                  <a:pt x="24617" y="1422"/>
                </a:lnTo>
                <a:lnTo>
                  <a:pt x="24583" y="1411"/>
                </a:lnTo>
                <a:lnTo>
                  <a:pt x="24538" y="1422"/>
                </a:lnTo>
                <a:lnTo>
                  <a:pt x="24503" y="1433"/>
                </a:lnTo>
                <a:lnTo>
                  <a:pt x="24469" y="1445"/>
                </a:lnTo>
                <a:lnTo>
                  <a:pt x="24435" y="1467"/>
                </a:lnTo>
                <a:lnTo>
                  <a:pt x="24412" y="1502"/>
                </a:lnTo>
                <a:lnTo>
                  <a:pt x="24390" y="1536"/>
                </a:lnTo>
                <a:lnTo>
                  <a:pt x="24378" y="1570"/>
                </a:lnTo>
                <a:lnTo>
                  <a:pt x="24378" y="1615"/>
                </a:lnTo>
                <a:lnTo>
                  <a:pt x="24390" y="1684"/>
                </a:lnTo>
                <a:lnTo>
                  <a:pt x="22388" y="2832"/>
                </a:lnTo>
                <a:lnTo>
                  <a:pt x="22354" y="2798"/>
                </a:lnTo>
                <a:lnTo>
                  <a:pt x="22319" y="2764"/>
                </a:lnTo>
                <a:lnTo>
                  <a:pt x="22263" y="2741"/>
                </a:lnTo>
                <a:lnTo>
                  <a:pt x="22160" y="2741"/>
                </a:lnTo>
                <a:lnTo>
                  <a:pt x="22103" y="2764"/>
                </a:lnTo>
                <a:lnTo>
                  <a:pt x="22069" y="2787"/>
                </a:lnTo>
                <a:lnTo>
                  <a:pt x="22024" y="2832"/>
                </a:lnTo>
                <a:lnTo>
                  <a:pt x="20078" y="1706"/>
                </a:lnTo>
                <a:lnTo>
                  <a:pt x="20090" y="1661"/>
                </a:lnTo>
                <a:lnTo>
                  <a:pt x="20090" y="1615"/>
                </a:lnTo>
                <a:lnTo>
                  <a:pt x="20090" y="1558"/>
                </a:lnTo>
                <a:lnTo>
                  <a:pt x="20078" y="1513"/>
                </a:lnTo>
                <a:lnTo>
                  <a:pt x="20056" y="1467"/>
                </a:lnTo>
                <a:lnTo>
                  <a:pt x="20022" y="1433"/>
                </a:lnTo>
                <a:lnTo>
                  <a:pt x="19976" y="1399"/>
                </a:lnTo>
                <a:lnTo>
                  <a:pt x="19942" y="1376"/>
                </a:lnTo>
                <a:lnTo>
                  <a:pt x="19885" y="1365"/>
                </a:lnTo>
                <a:lnTo>
                  <a:pt x="19783" y="1365"/>
                </a:lnTo>
                <a:lnTo>
                  <a:pt x="19737" y="1376"/>
                </a:lnTo>
                <a:lnTo>
                  <a:pt x="19692" y="1399"/>
                </a:lnTo>
                <a:lnTo>
                  <a:pt x="19658" y="1433"/>
                </a:lnTo>
                <a:lnTo>
                  <a:pt x="19623" y="1467"/>
                </a:lnTo>
                <a:lnTo>
                  <a:pt x="19601" y="1513"/>
                </a:lnTo>
                <a:lnTo>
                  <a:pt x="19589" y="1558"/>
                </a:lnTo>
                <a:lnTo>
                  <a:pt x="19589" y="1615"/>
                </a:lnTo>
                <a:lnTo>
                  <a:pt x="19589" y="1661"/>
                </a:lnTo>
                <a:lnTo>
                  <a:pt x="19601" y="1706"/>
                </a:lnTo>
                <a:lnTo>
                  <a:pt x="17655" y="2832"/>
                </a:lnTo>
                <a:lnTo>
                  <a:pt x="17621" y="2798"/>
                </a:lnTo>
                <a:lnTo>
                  <a:pt x="17576" y="2764"/>
                </a:lnTo>
                <a:lnTo>
                  <a:pt x="17519" y="2741"/>
                </a:lnTo>
                <a:lnTo>
                  <a:pt x="17417" y="2741"/>
                </a:lnTo>
                <a:lnTo>
                  <a:pt x="17371" y="2764"/>
                </a:lnTo>
                <a:lnTo>
                  <a:pt x="17326" y="2787"/>
                </a:lnTo>
                <a:lnTo>
                  <a:pt x="17291" y="2832"/>
                </a:lnTo>
                <a:lnTo>
                  <a:pt x="15346" y="1706"/>
                </a:lnTo>
                <a:lnTo>
                  <a:pt x="15358" y="1661"/>
                </a:lnTo>
                <a:lnTo>
                  <a:pt x="15369" y="1615"/>
                </a:lnTo>
                <a:lnTo>
                  <a:pt x="15358" y="1558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3"/>
                </a:lnTo>
                <a:lnTo>
                  <a:pt x="15255" y="1399"/>
                </a:lnTo>
                <a:lnTo>
                  <a:pt x="15221" y="1376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6"/>
                </a:lnTo>
                <a:lnTo>
                  <a:pt x="14937" y="1399"/>
                </a:lnTo>
                <a:lnTo>
                  <a:pt x="14903" y="1433"/>
                </a:lnTo>
                <a:lnTo>
                  <a:pt x="14880" y="1467"/>
                </a:lnTo>
                <a:lnTo>
                  <a:pt x="14857" y="1513"/>
                </a:lnTo>
                <a:lnTo>
                  <a:pt x="14834" y="1558"/>
                </a:lnTo>
                <a:lnTo>
                  <a:pt x="14834" y="1615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4" y="1615"/>
                </a:lnTo>
                <a:lnTo>
                  <a:pt x="10523" y="1547"/>
                </a:lnTo>
                <a:lnTo>
                  <a:pt x="10489" y="1502"/>
                </a:lnTo>
                <a:lnTo>
                  <a:pt x="10443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5"/>
                </a:lnTo>
                <a:lnTo>
                  <a:pt x="10193" y="1672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1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1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5"/>
                </a:lnTo>
                <a:lnTo>
                  <a:pt x="5859" y="1570"/>
                </a:lnTo>
                <a:lnTo>
                  <a:pt x="5836" y="1524"/>
                </a:lnTo>
                <a:lnTo>
                  <a:pt x="5825" y="1490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399"/>
                </a:lnTo>
                <a:lnTo>
                  <a:pt x="5689" y="1388"/>
                </a:lnTo>
                <a:lnTo>
                  <a:pt x="5643" y="1376"/>
                </a:lnTo>
                <a:lnTo>
                  <a:pt x="5643" y="0"/>
                </a:lnTo>
                <a:lnTo>
                  <a:pt x="5598" y="0"/>
                </a:lnTo>
                <a:lnTo>
                  <a:pt x="5598" y="1376"/>
                </a:lnTo>
                <a:lnTo>
                  <a:pt x="5552" y="1388"/>
                </a:lnTo>
                <a:lnTo>
                  <a:pt x="5518" y="1399"/>
                </a:lnTo>
                <a:lnTo>
                  <a:pt x="5472" y="1422"/>
                </a:lnTo>
                <a:lnTo>
                  <a:pt x="5438" y="1456"/>
                </a:lnTo>
                <a:lnTo>
                  <a:pt x="5416" y="1490"/>
                </a:lnTo>
                <a:lnTo>
                  <a:pt x="5393" y="1524"/>
                </a:lnTo>
                <a:lnTo>
                  <a:pt x="5381" y="1570"/>
                </a:lnTo>
                <a:lnTo>
                  <a:pt x="5381" y="1615"/>
                </a:lnTo>
                <a:lnTo>
                  <a:pt x="5381" y="1661"/>
                </a:lnTo>
                <a:lnTo>
                  <a:pt x="5393" y="1695"/>
                </a:lnTo>
                <a:lnTo>
                  <a:pt x="3413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4"/>
                </a:lnTo>
                <a:lnTo>
                  <a:pt x="3254" y="2753"/>
                </a:lnTo>
                <a:lnTo>
                  <a:pt x="3197" y="2764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2"/>
                </a:lnTo>
                <a:lnTo>
                  <a:pt x="1059" y="1615"/>
                </a:lnTo>
                <a:lnTo>
                  <a:pt x="1047" y="1547"/>
                </a:lnTo>
                <a:lnTo>
                  <a:pt x="1013" y="1490"/>
                </a:lnTo>
                <a:lnTo>
                  <a:pt x="968" y="1456"/>
                </a:lnTo>
                <a:lnTo>
                  <a:pt x="900" y="1433"/>
                </a:lnTo>
                <a:lnTo>
                  <a:pt x="900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1823925" y="2066369"/>
            <a:ext cx="6634200" cy="6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823925" y="2655065"/>
            <a:ext cx="6634200" cy="38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44" name="Google Shape;44;p3"/>
          <p:cNvGrpSpPr/>
          <p:nvPr/>
        </p:nvGrpSpPr>
        <p:grpSpPr>
          <a:xfrm>
            <a:off x="-1" y="2046575"/>
            <a:ext cx="1616222" cy="1050356"/>
            <a:chOff x="241121" y="847487"/>
            <a:chExt cx="540579" cy="351313"/>
          </a:xfrm>
        </p:grpSpPr>
        <p:sp>
          <p:nvSpPr>
            <p:cNvPr id="45" name="Google Shape;45;p3"/>
            <p:cNvSpPr/>
            <p:nvPr/>
          </p:nvSpPr>
          <p:spPr>
            <a:xfrm>
              <a:off x="241121" y="847487"/>
              <a:ext cx="3912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2571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89227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gradFill>
          <a:gsLst>
            <a:gs pos="0">
              <a:schemeClr val="accent6"/>
            </a:gs>
            <a:gs pos="17000">
              <a:schemeClr val="accent4"/>
            </a:gs>
            <a:gs pos="42000">
              <a:schemeClr val="accent3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4"/>
          <p:cNvGrpSpPr/>
          <p:nvPr/>
        </p:nvGrpSpPr>
        <p:grpSpPr>
          <a:xfrm>
            <a:off x="-16" y="0"/>
            <a:ext cx="9144053" cy="5143497"/>
            <a:chOff x="-16" y="0"/>
            <a:chExt cx="9144053" cy="5143497"/>
          </a:xfrm>
        </p:grpSpPr>
        <p:sp>
          <p:nvSpPr>
            <p:cNvPr id="49" name="Google Shape;49;p4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 rot="10800000">
              <a:off x="-16" y="3333723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 rot="10800000">
              <a:off x="4" y="3325362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10800000">
              <a:off x="1095419" y="0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10800000">
              <a:off x="0" y="26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4"/>
            <p:cNvSpPr/>
            <p:nvPr/>
          </p:nvSpPr>
          <p:spPr>
            <a:xfrm rot="10800000">
              <a:off x="-7" y="2664610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4"/>
            <p:cNvSpPr/>
            <p:nvPr/>
          </p:nvSpPr>
          <p:spPr>
            <a:xfrm rot="10800000">
              <a:off x="595325" y="4377873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" name="Google Shape;61;p4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977950" y="1388450"/>
            <a:ext cx="5188200" cy="304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⬥"/>
              <a:defRPr sz="3200">
                <a:solidFill>
                  <a:schemeClr val="lt1"/>
                </a:solidFill>
              </a:defRPr>
            </a:lvl1pPr>
            <a:lvl2pPr marL="914400" lvl="1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⬦"/>
              <a:defRPr sz="3200">
                <a:solidFill>
                  <a:schemeClr val="lt1"/>
                </a:solidFill>
              </a:defRPr>
            </a:lvl2pPr>
            <a:lvl3pPr marL="1371600" lvl="2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⬩"/>
              <a:defRPr sz="3200">
                <a:solidFill>
                  <a:schemeClr val="lt1"/>
                </a:solidFill>
              </a:defRPr>
            </a:lvl3pPr>
            <a:lvl4pPr marL="1828800" lvl="3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algn="ctr" rtl="0"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64" name="Google Shape;64;p4"/>
          <p:cNvGrpSpPr/>
          <p:nvPr/>
        </p:nvGrpSpPr>
        <p:grpSpPr>
          <a:xfrm>
            <a:off x="4282319" y="-4"/>
            <a:ext cx="579363" cy="1204159"/>
            <a:chOff x="3895357" y="418479"/>
            <a:chExt cx="264900" cy="550573"/>
          </a:xfrm>
        </p:grpSpPr>
        <p:sp>
          <p:nvSpPr>
            <p:cNvPr id="65" name="Google Shape;65;p4"/>
            <p:cNvSpPr/>
            <p:nvPr/>
          </p:nvSpPr>
          <p:spPr>
            <a:xfrm rot="5400000">
              <a:off x="3869830" y="445029"/>
              <a:ext cx="315900" cy="2628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-5400000">
              <a:off x="3874807" y="683602"/>
              <a:ext cx="306000" cy="2649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 txBox="1"/>
          <p:nvPr/>
        </p:nvSpPr>
        <p:spPr>
          <a:xfrm>
            <a:off x="3593400" y="476575"/>
            <a:ext cx="1957200" cy="653700"/>
          </a:xfrm>
          <a:prstGeom prst="rect">
            <a:avLst/>
          </a:prstGeom>
          <a:noFill/>
          <a:ln>
            <a:noFill/>
          </a:ln>
          <a:effectLst>
            <a:outerShdw blurRad="11430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algn="ctr" latinLnBrk="0">
              <a:buClr>
                <a:srgbClr val="000000"/>
              </a:buClr>
              <a:buFont typeface="Arial"/>
              <a:buNone/>
            </a:pPr>
            <a:r>
              <a:rPr lang="en" sz="8600" kern="0">
                <a:solidFill>
                  <a:srgbClr val="FFFFFF"/>
                </a:solidFill>
                <a:cs typeface="Arial"/>
                <a:sym typeface="Arial"/>
              </a:rPr>
              <a:t>“</a:t>
            </a:r>
            <a:endParaRPr sz="8600" kern="0">
              <a:solidFill>
                <a:srgbClr val="FFFFFF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34431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932113"/>
            <a:ext cx="9144000" cy="2211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1131590"/>
            <a:ext cx="7230270" cy="367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513480" y="1626257"/>
            <a:ext cx="3465217" cy="256260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467544" y="3363838"/>
            <a:ext cx="3024336" cy="1008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2605888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137917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90" name="Google Shape;90;p6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1" name="Google Shape;101;p6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6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"/>
          <p:cNvSpPr txBox="1">
            <a:spLocks noGrp="1"/>
          </p:cNvSpPr>
          <p:nvPr>
            <p:ph type="body" idx="1"/>
          </p:nvPr>
        </p:nvSpPr>
        <p:spPr>
          <a:xfrm>
            <a:off x="1207774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" name="Google Shape;104;p6"/>
          <p:cNvSpPr txBox="1">
            <a:spLocks noGrp="1"/>
          </p:cNvSpPr>
          <p:nvPr>
            <p:ph type="body" idx="2"/>
          </p:nvPr>
        </p:nvSpPr>
        <p:spPr>
          <a:xfrm>
            <a:off x="4792488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5" name="Google Shape;105;p6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06" name="Google Shape;106;p6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07" name="Google Shape;107;p6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753609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7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11" name="Google Shape;111;p7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7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7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7"/>
          <p:cNvSpPr txBox="1">
            <a:spLocks noGrp="1"/>
          </p:cNvSpPr>
          <p:nvPr>
            <p:ph type="body" idx="1"/>
          </p:nvPr>
        </p:nvSpPr>
        <p:spPr>
          <a:xfrm>
            <a:off x="1207850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5" name="Google Shape;125;p7"/>
          <p:cNvSpPr txBox="1">
            <a:spLocks noGrp="1"/>
          </p:cNvSpPr>
          <p:nvPr>
            <p:ph type="body" idx="2"/>
          </p:nvPr>
        </p:nvSpPr>
        <p:spPr>
          <a:xfrm>
            <a:off x="3512976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body" idx="3"/>
          </p:nvPr>
        </p:nvSpPr>
        <p:spPr>
          <a:xfrm>
            <a:off x="5818102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28" name="Google Shape;128;p7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29" name="Google Shape;129;p7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512771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8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33" name="Google Shape;133;p8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8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8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8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47" name="Google Shape;147;p8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48" name="Google Shape;148;p8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04524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0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74" name="Google Shape;174;p10"/>
            <p:cNvSpPr/>
            <p:nvPr/>
          </p:nvSpPr>
          <p:spPr>
            <a:xfrm>
              <a:off x="7924791" y="0"/>
              <a:ext cx="1219243" cy="1859792"/>
            </a:xfrm>
            <a:custGeom>
              <a:avLst/>
              <a:gdLst/>
              <a:ahLst/>
              <a:cxnLst/>
              <a:rect l="l" t="t" r="r" b="b"/>
              <a:pathLst>
                <a:path w="11649" h="17769" extrusionOk="0">
                  <a:moveTo>
                    <a:pt x="2458" y="8111"/>
                  </a:moveTo>
                  <a:lnTo>
                    <a:pt x="2480" y="8145"/>
                  </a:lnTo>
                  <a:lnTo>
                    <a:pt x="2514" y="8168"/>
                  </a:lnTo>
                  <a:lnTo>
                    <a:pt x="2560" y="8191"/>
                  </a:lnTo>
                  <a:lnTo>
                    <a:pt x="2640" y="8191"/>
                  </a:lnTo>
                  <a:lnTo>
                    <a:pt x="2685" y="8168"/>
                  </a:lnTo>
                  <a:lnTo>
                    <a:pt x="2719" y="8145"/>
                  </a:lnTo>
                  <a:lnTo>
                    <a:pt x="2742" y="8122"/>
                  </a:lnTo>
                  <a:lnTo>
                    <a:pt x="4733" y="9271"/>
                  </a:lnTo>
                  <a:lnTo>
                    <a:pt x="4721" y="9317"/>
                  </a:lnTo>
                  <a:lnTo>
                    <a:pt x="4721" y="9362"/>
                  </a:lnTo>
                  <a:lnTo>
                    <a:pt x="4721" y="9408"/>
                  </a:lnTo>
                  <a:lnTo>
                    <a:pt x="4733" y="9453"/>
                  </a:lnTo>
                  <a:lnTo>
                    <a:pt x="4755" y="9499"/>
                  </a:lnTo>
                  <a:lnTo>
                    <a:pt x="4790" y="9533"/>
                  </a:lnTo>
                  <a:lnTo>
                    <a:pt x="4812" y="9567"/>
                  </a:lnTo>
                  <a:lnTo>
                    <a:pt x="4858" y="9590"/>
                  </a:lnTo>
                  <a:lnTo>
                    <a:pt x="4903" y="9601"/>
                  </a:lnTo>
                  <a:lnTo>
                    <a:pt x="4949" y="9613"/>
                  </a:lnTo>
                  <a:lnTo>
                    <a:pt x="4949" y="11910"/>
                  </a:lnTo>
                  <a:lnTo>
                    <a:pt x="4903" y="11910"/>
                  </a:lnTo>
                  <a:lnTo>
                    <a:pt x="4869" y="11933"/>
                  </a:lnTo>
                  <a:lnTo>
                    <a:pt x="4835" y="11945"/>
                  </a:lnTo>
                  <a:lnTo>
                    <a:pt x="4812" y="11979"/>
                  </a:lnTo>
                  <a:lnTo>
                    <a:pt x="4778" y="12001"/>
                  </a:lnTo>
                  <a:lnTo>
                    <a:pt x="4767" y="12047"/>
                  </a:lnTo>
                  <a:lnTo>
                    <a:pt x="4755" y="12081"/>
                  </a:lnTo>
                  <a:lnTo>
                    <a:pt x="4755" y="12127"/>
                  </a:lnTo>
                  <a:lnTo>
                    <a:pt x="4755" y="12161"/>
                  </a:lnTo>
                  <a:lnTo>
                    <a:pt x="4767" y="12206"/>
                  </a:lnTo>
                  <a:lnTo>
                    <a:pt x="2753" y="13366"/>
                  </a:lnTo>
                  <a:lnTo>
                    <a:pt x="2731" y="13332"/>
                  </a:lnTo>
                  <a:lnTo>
                    <a:pt x="2685" y="13298"/>
                  </a:lnTo>
                  <a:lnTo>
                    <a:pt x="2651" y="13287"/>
                  </a:lnTo>
                  <a:lnTo>
                    <a:pt x="2594" y="13275"/>
                  </a:lnTo>
                  <a:lnTo>
                    <a:pt x="2549" y="13287"/>
                  </a:lnTo>
                  <a:lnTo>
                    <a:pt x="2503" y="13298"/>
                  </a:lnTo>
                  <a:lnTo>
                    <a:pt x="2469" y="13332"/>
                  </a:lnTo>
                  <a:lnTo>
                    <a:pt x="2446" y="13366"/>
                  </a:lnTo>
                  <a:lnTo>
                    <a:pt x="433" y="12206"/>
                  </a:lnTo>
                  <a:lnTo>
                    <a:pt x="456" y="12161"/>
                  </a:lnTo>
                  <a:lnTo>
                    <a:pt x="456" y="12127"/>
                  </a:lnTo>
                  <a:lnTo>
                    <a:pt x="456" y="12081"/>
                  </a:lnTo>
                  <a:lnTo>
                    <a:pt x="444" y="12036"/>
                  </a:lnTo>
                  <a:lnTo>
                    <a:pt x="421" y="12001"/>
                  </a:lnTo>
                  <a:lnTo>
                    <a:pt x="399" y="11967"/>
                  </a:lnTo>
                  <a:lnTo>
                    <a:pt x="365" y="11945"/>
                  </a:lnTo>
                  <a:lnTo>
                    <a:pt x="330" y="11922"/>
                  </a:lnTo>
                  <a:lnTo>
                    <a:pt x="296" y="11910"/>
                  </a:lnTo>
                  <a:lnTo>
                    <a:pt x="251" y="11899"/>
                  </a:lnTo>
                  <a:lnTo>
                    <a:pt x="251" y="9556"/>
                  </a:lnTo>
                  <a:lnTo>
                    <a:pt x="319" y="9533"/>
                  </a:lnTo>
                  <a:lnTo>
                    <a:pt x="365" y="9487"/>
                  </a:lnTo>
                  <a:lnTo>
                    <a:pt x="410" y="9431"/>
                  </a:lnTo>
                  <a:lnTo>
                    <a:pt x="421" y="9362"/>
                  </a:lnTo>
                  <a:lnTo>
                    <a:pt x="410" y="9294"/>
                  </a:lnTo>
                  <a:lnTo>
                    <a:pt x="2458" y="8111"/>
                  </a:lnTo>
                  <a:close/>
                  <a:moveTo>
                    <a:pt x="7508" y="8134"/>
                  </a:moveTo>
                  <a:lnTo>
                    <a:pt x="9556" y="9317"/>
                  </a:lnTo>
                  <a:lnTo>
                    <a:pt x="9544" y="9362"/>
                  </a:lnTo>
                  <a:lnTo>
                    <a:pt x="9556" y="9419"/>
                  </a:lnTo>
                  <a:lnTo>
                    <a:pt x="9590" y="9476"/>
                  </a:lnTo>
                  <a:lnTo>
                    <a:pt x="9635" y="9510"/>
                  </a:lnTo>
                  <a:lnTo>
                    <a:pt x="9681" y="9522"/>
                  </a:lnTo>
                  <a:lnTo>
                    <a:pt x="9681" y="11854"/>
                  </a:lnTo>
                  <a:lnTo>
                    <a:pt x="9635" y="11865"/>
                  </a:lnTo>
                  <a:lnTo>
                    <a:pt x="9590" y="11888"/>
                  </a:lnTo>
                  <a:lnTo>
                    <a:pt x="9544" y="11910"/>
                  </a:lnTo>
                  <a:lnTo>
                    <a:pt x="9510" y="11945"/>
                  </a:lnTo>
                  <a:lnTo>
                    <a:pt x="9488" y="11979"/>
                  </a:lnTo>
                  <a:lnTo>
                    <a:pt x="9465" y="12024"/>
                  </a:lnTo>
                  <a:lnTo>
                    <a:pt x="9442" y="12070"/>
                  </a:lnTo>
                  <a:lnTo>
                    <a:pt x="9442" y="12127"/>
                  </a:lnTo>
                  <a:lnTo>
                    <a:pt x="9453" y="12172"/>
                  </a:lnTo>
                  <a:lnTo>
                    <a:pt x="9465" y="12229"/>
                  </a:lnTo>
                  <a:lnTo>
                    <a:pt x="7486" y="13366"/>
                  </a:lnTo>
                  <a:lnTo>
                    <a:pt x="7451" y="13344"/>
                  </a:lnTo>
                  <a:lnTo>
                    <a:pt x="7417" y="13310"/>
                  </a:lnTo>
                  <a:lnTo>
                    <a:pt x="7383" y="13298"/>
                  </a:lnTo>
                  <a:lnTo>
                    <a:pt x="7292" y="13298"/>
                  </a:lnTo>
                  <a:lnTo>
                    <a:pt x="7258" y="13310"/>
                  </a:lnTo>
                  <a:lnTo>
                    <a:pt x="7224" y="13344"/>
                  </a:lnTo>
                  <a:lnTo>
                    <a:pt x="7190" y="13366"/>
                  </a:lnTo>
                  <a:lnTo>
                    <a:pt x="5176" y="12206"/>
                  </a:lnTo>
                  <a:lnTo>
                    <a:pt x="5188" y="12161"/>
                  </a:lnTo>
                  <a:lnTo>
                    <a:pt x="5188" y="12127"/>
                  </a:lnTo>
                  <a:lnTo>
                    <a:pt x="5188" y="12081"/>
                  </a:lnTo>
                  <a:lnTo>
                    <a:pt x="5176" y="12036"/>
                  </a:lnTo>
                  <a:lnTo>
                    <a:pt x="5154" y="12001"/>
                  </a:lnTo>
                  <a:lnTo>
                    <a:pt x="5131" y="11979"/>
                  </a:lnTo>
                  <a:lnTo>
                    <a:pt x="5097" y="11945"/>
                  </a:lnTo>
                  <a:lnTo>
                    <a:pt x="5074" y="11922"/>
                  </a:lnTo>
                  <a:lnTo>
                    <a:pt x="5028" y="11910"/>
                  </a:lnTo>
                  <a:lnTo>
                    <a:pt x="4994" y="11910"/>
                  </a:lnTo>
                  <a:lnTo>
                    <a:pt x="4994" y="9613"/>
                  </a:lnTo>
                  <a:lnTo>
                    <a:pt x="5040" y="9601"/>
                  </a:lnTo>
                  <a:lnTo>
                    <a:pt x="5085" y="9590"/>
                  </a:lnTo>
                  <a:lnTo>
                    <a:pt x="5119" y="9567"/>
                  </a:lnTo>
                  <a:lnTo>
                    <a:pt x="5154" y="9533"/>
                  </a:lnTo>
                  <a:lnTo>
                    <a:pt x="5188" y="9499"/>
                  </a:lnTo>
                  <a:lnTo>
                    <a:pt x="5199" y="9453"/>
                  </a:lnTo>
                  <a:lnTo>
                    <a:pt x="5222" y="9408"/>
                  </a:lnTo>
                  <a:lnTo>
                    <a:pt x="5222" y="9362"/>
                  </a:lnTo>
                  <a:lnTo>
                    <a:pt x="5210" y="9317"/>
                  </a:lnTo>
                  <a:lnTo>
                    <a:pt x="5199" y="9271"/>
                  </a:lnTo>
                  <a:lnTo>
                    <a:pt x="7167" y="8134"/>
                  </a:lnTo>
                  <a:lnTo>
                    <a:pt x="7201" y="8168"/>
                  </a:lnTo>
                  <a:lnTo>
                    <a:pt x="7247" y="8202"/>
                  </a:lnTo>
                  <a:lnTo>
                    <a:pt x="7292" y="8213"/>
                  </a:lnTo>
                  <a:lnTo>
                    <a:pt x="7338" y="8225"/>
                  </a:lnTo>
                  <a:lnTo>
                    <a:pt x="7395" y="8213"/>
                  </a:lnTo>
                  <a:lnTo>
                    <a:pt x="7440" y="8202"/>
                  </a:lnTo>
                  <a:lnTo>
                    <a:pt x="7474" y="8168"/>
                  </a:lnTo>
                  <a:lnTo>
                    <a:pt x="7508" y="8134"/>
                  </a:lnTo>
                  <a:close/>
                  <a:moveTo>
                    <a:pt x="6940" y="0"/>
                  </a:moveTo>
                  <a:lnTo>
                    <a:pt x="5154" y="1036"/>
                  </a:lnTo>
                  <a:lnTo>
                    <a:pt x="5119" y="990"/>
                  </a:lnTo>
                  <a:lnTo>
                    <a:pt x="5074" y="956"/>
                  </a:lnTo>
                  <a:lnTo>
                    <a:pt x="5028" y="945"/>
                  </a:lnTo>
                  <a:lnTo>
                    <a:pt x="4972" y="933"/>
                  </a:lnTo>
                  <a:lnTo>
                    <a:pt x="4926" y="933"/>
                  </a:lnTo>
                  <a:lnTo>
                    <a:pt x="4881" y="956"/>
                  </a:lnTo>
                  <a:lnTo>
                    <a:pt x="4846" y="967"/>
                  </a:lnTo>
                  <a:lnTo>
                    <a:pt x="4812" y="1001"/>
                  </a:lnTo>
                  <a:lnTo>
                    <a:pt x="4790" y="1036"/>
                  </a:lnTo>
                  <a:lnTo>
                    <a:pt x="4767" y="1070"/>
                  </a:lnTo>
                  <a:lnTo>
                    <a:pt x="4755" y="1104"/>
                  </a:lnTo>
                  <a:lnTo>
                    <a:pt x="4744" y="1149"/>
                  </a:lnTo>
                  <a:lnTo>
                    <a:pt x="4755" y="1195"/>
                  </a:lnTo>
                  <a:lnTo>
                    <a:pt x="4767" y="1229"/>
                  </a:lnTo>
                  <a:lnTo>
                    <a:pt x="4778" y="1274"/>
                  </a:lnTo>
                  <a:lnTo>
                    <a:pt x="4801" y="1297"/>
                  </a:lnTo>
                  <a:lnTo>
                    <a:pt x="4835" y="1331"/>
                  </a:lnTo>
                  <a:lnTo>
                    <a:pt x="4869" y="1354"/>
                  </a:lnTo>
                  <a:lnTo>
                    <a:pt x="4903" y="1365"/>
                  </a:lnTo>
                  <a:lnTo>
                    <a:pt x="4949" y="1377"/>
                  </a:lnTo>
                  <a:lnTo>
                    <a:pt x="4949" y="3697"/>
                  </a:lnTo>
                  <a:lnTo>
                    <a:pt x="4903" y="3697"/>
                  </a:lnTo>
                  <a:lnTo>
                    <a:pt x="4869" y="3720"/>
                  </a:lnTo>
                  <a:lnTo>
                    <a:pt x="4835" y="3743"/>
                  </a:lnTo>
                  <a:lnTo>
                    <a:pt x="4801" y="3766"/>
                  </a:lnTo>
                  <a:lnTo>
                    <a:pt x="4778" y="3800"/>
                  </a:lnTo>
                  <a:lnTo>
                    <a:pt x="4767" y="3834"/>
                  </a:lnTo>
                  <a:lnTo>
                    <a:pt x="4755" y="3868"/>
                  </a:lnTo>
                  <a:lnTo>
                    <a:pt x="4744" y="3914"/>
                  </a:lnTo>
                  <a:lnTo>
                    <a:pt x="4755" y="3959"/>
                  </a:lnTo>
                  <a:lnTo>
                    <a:pt x="4767" y="3993"/>
                  </a:lnTo>
                  <a:lnTo>
                    <a:pt x="4790" y="4039"/>
                  </a:lnTo>
                  <a:lnTo>
                    <a:pt x="4812" y="4061"/>
                  </a:lnTo>
                  <a:lnTo>
                    <a:pt x="4846" y="4096"/>
                  </a:lnTo>
                  <a:lnTo>
                    <a:pt x="4881" y="4118"/>
                  </a:lnTo>
                  <a:lnTo>
                    <a:pt x="4926" y="4130"/>
                  </a:lnTo>
                  <a:lnTo>
                    <a:pt x="5028" y="4130"/>
                  </a:lnTo>
                  <a:lnTo>
                    <a:pt x="5074" y="4107"/>
                  </a:lnTo>
                  <a:lnTo>
                    <a:pt x="5119" y="4073"/>
                  </a:lnTo>
                  <a:lnTo>
                    <a:pt x="5154" y="4039"/>
                  </a:lnTo>
                  <a:lnTo>
                    <a:pt x="7122" y="5165"/>
                  </a:lnTo>
                  <a:lnTo>
                    <a:pt x="7099" y="5210"/>
                  </a:lnTo>
                  <a:lnTo>
                    <a:pt x="7099" y="5256"/>
                  </a:lnTo>
                  <a:lnTo>
                    <a:pt x="7099" y="5301"/>
                  </a:lnTo>
                  <a:lnTo>
                    <a:pt x="7110" y="5347"/>
                  </a:lnTo>
                  <a:lnTo>
                    <a:pt x="7133" y="5381"/>
                  </a:lnTo>
                  <a:lnTo>
                    <a:pt x="7156" y="5415"/>
                  </a:lnTo>
                  <a:lnTo>
                    <a:pt x="7190" y="5449"/>
                  </a:lnTo>
                  <a:lnTo>
                    <a:pt x="7235" y="5472"/>
                  </a:lnTo>
                  <a:lnTo>
                    <a:pt x="7269" y="5483"/>
                  </a:lnTo>
                  <a:lnTo>
                    <a:pt x="7315" y="5495"/>
                  </a:lnTo>
                  <a:lnTo>
                    <a:pt x="7315" y="7815"/>
                  </a:lnTo>
                  <a:lnTo>
                    <a:pt x="7281" y="7815"/>
                  </a:lnTo>
                  <a:lnTo>
                    <a:pt x="7247" y="7838"/>
                  </a:lnTo>
                  <a:lnTo>
                    <a:pt x="7190" y="7872"/>
                  </a:lnTo>
                  <a:lnTo>
                    <a:pt x="7144" y="7940"/>
                  </a:lnTo>
                  <a:lnTo>
                    <a:pt x="7133" y="7975"/>
                  </a:lnTo>
                  <a:lnTo>
                    <a:pt x="7133" y="8020"/>
                  </a:lnTo>
                  <a:lnTo>
                    <a:pt x="7133" y="8054"/>
                  </a:lnTo>
                  <a:lnTo>
                    <a:pt x="7144" y="8088"/>
                  </a:lnTo>
                  <a:lnTo>
                    <a:pt x="5176" y="9226"/>
                  </a:lnTo>
                  <a:lnTo>
                    <a:pt x="5142" y="9180"/>
                  </a:lnTo>
                  <a:lnTo>
                    <a:pt x="5085" y="9146"/>
                  </a:lnTo>
                  <a:lnTo>
                    <a:pt x="5028" y="9123"/>
                  </a:lnTo>
                  <a:lnTo>
                    <a:pt x="4972" y="9112"/>
                  </a:lnTo>
                  <a:lnTo>
                    <a:pt x="4903" y="9123"/>
                  </a:lnTo>
                  <a:lnTo>
                    <a:pt x="4846" y="9146"/>
                  </a:lnTo>
                  <a:lnTo>
                    <a:pt x="4801" y="9180"/>
                  </a:lnTo>
                  <a:lnTo>
                    <a:pt x="4755" y="9226"/>
                  </a:lnTo>
                  <a:lnTo>
                    <a:pt x="2765" y="8077"/>
                  </a:lnTo>
                  <a:lnTo>
                    <a:pt x="2776" y="8020"/>
                  </a:lnTo>
                  <a:lnTo>
                    <a:pt x="2776" y="7975"/>
                  </a:lnTo>
                  <a:lnTo>
                    <a:pt x="2765" y="7940"/>
                  </a:lnTo>
                  <a:lnTo>
                    <a:pt x="2731" y="7895"/>
                  </a:lnTo>
                  <a:lnTo>
                    <a:pt x="2674" y="7849"/>
                  </a:lnTo>
                  <a:lnTo>
                    <a:pt x="2640" y="7838"/>
                  </a:lnTo>
                  <a:lnTo>
                    <a:pt x="2560" y="7838"/>
                  </a:lnTo>
                  <a:lnTo>
                    <a:pt x="2526" y="7849"/>
                  </a:lnTo>
                  <a:lnTo>
                    <a:pt x="2469" y="7895"/>
                  </a:lnTo>
                  <a:lnTo>
                    <a:pt x="2435" y="7940"/>
                  </a:lnTo>
                  <a:lnTo>
                    <a:pt x="2423" y="7975"/>
                  </a:lnTo>
                  <a:lnTo>
                    <a:pt x="2423" y="8020"/>
                  </a:lnTo>
                  <a:lnTo>
                    <a:pt x="2435" y="8077"/>
                  </a:lnTo>
                  <a:lnTo>
                    <a:pt x="387" y="9260"/>
                  </a:lnTo>
                  <a:lnTo>
                    <a:pt x="353" y="9226"/>
                  </a:lnTo>
                  <a:lnTo>
                    <a:pt x="319" y="9203"/>
                  </a:lnTo>
                  <a:lnTo>
                    <a:pt x="274" y="9180"/>
                  </a:lnTo>
                  <a:lnTo>
                    <a:pt x="194" y="9180"/>
                  </a:lnTo>
                  <a:lnTo>
                    <a:pt x="160" y="9192"/>
                  </a:lnTo>
                  <a:lnTo>
                    <a:pt x="126" y="9203"/>
                  </a:lnTo>
                  <a:lnTo>
                    <a:pt x="92" y="9226"/>
                  </a:lnTo>
                  <a:lnTo>
                    <a:pt x="69" y="9260"/>
                  </a:lnTo>
                  <a:lnTo>
                    <a:pt x="57" y="9294"/>
                  </a:lnTo>
                  <a:lnTo>
                    <a:pt x="46" y="9328"/>
                  </a:lnTo>
                  <a:lnTo>
                    <a:pt x="46" y="9362"/>
                  </a:lnTo>
                  <a:lnTo>
                    <a:pt x="57" y="9431"/>
                  </a:lnTo>
                  <a:lnTo>
                    <a:pt x="92" y="9487"/>
                  </a:lnTo>
                  <a:lnTo>
                    <a:pt x="137" y="9533"/>
                  </a:lnTo>
                  <a:lnTo>
                    <a:pt x="205" y="9544"/>
                  </a:lnTo>
                  <a:lnTo>
                    <a:pt x="205" y="11899"/>
                  </a:lnTo>
                  <a:lnTo>
                    <a:pt x="160" y="11910"/>
                  </a:lnTo>
                  <a:lnTo>
                    <a:pt x="126" y="11922"/>
                  </a:lnTo>
                  <a:lnTo>
                    <a:pt x="92" y="11945"/>
                  </a:lnTo>
                  <a:lnTo>
                    <a:pt x="57" y="11967"/>
                  </a:lnTo>
                  <a:lnTo>
                    <a:pt x="35" y="12001"/>
                  </a:lnTo>
                  <a:lnTo>
                    <a:pt x="23" y="12036"/>
                  </a:lnTo>
                  <a:lnTo>
                    <a:pt x="12" y="12081"/>
                  </a:lnTo>
                  <a:lnTo>
                    <a:pt x="1" y="12127"/>
                  </a:lnTo>
                  <a:lnTo>
                    <a:pt x="12" y="12172"/>
                  </a:lnTo>
                  <a:lnTo>
                    <a:pt x="23" y="12206"/>
                  </a:lnTo>
                  <a:lnTo>
                    <a:pt x="46" y="12252"/>
                  </a:lnTo>
                  <a:lnTo>
                    <a:pt x="69" y="12286"/>
                  </a:lnTo>
                  <a:lnTo>
                    <a:pt x="103" y="12309"/>
                  </a:lnTo>
                  <a:lnTo>
                    <a:pt x="137" y="12331"/>
                  </a:lnTo>
                  <a:lnTo>
                    <a:pt x="183" y="12343"/>
                  </a:lnTo>
                  <a:lnTo>
                    <a:pt x="285" y="12343"/>
                  </a:lnTo>
                  <a:lnTo>
                    <a:pt x="342" y="12320"/>
                  </a:lnTo>
                  <a:lnTo>
                    <a:pt x="376" y="12286"/>
                  </a:lnTo>
                  <a:lnTo>
                    <a:pt x="410" y="12252"/>
                  </a:lnTo>
                  <a:lnTo>
                    <a:pt x="2423" y="13401"/>
                  </a:lnTo>
                  <a:lnTo>
                    <a:pt x="2412" y="13469"/>
                  </a:lnTo>
                  <a:lnTo>
                    <a:pt x="2412" y="13503"/>
                  </a:lnTo>
                  <a:lnTo>
                    <a:pt x="2423" y="13537"/>
                  </a:lnTo>
                  <a:lnTo>
                    <a:pt x="2446" y="13571"/>
                  </a:lnTo>
                  <a:lnTo>
                    <a:pt x="2469" y="13605"/>
                  </a:lnTo>
                  <a:lnTo>
                    <a:pt x="2492" y="13628"/>
                  </a:lnTo>
                  <a:lnTo>
                    <a:pt x="2526" y="13639"/>
                  </a:lnTo>
                  <a:lnTo>
                    <a:pt x="2560" y="13651"/>
                  </a:lnTo>
                  <a:lnTo>
                    <a:pt x="2594" y="13662"/>
                  </a:lnTo>
                  <a:lnTo>
                    <a:pt x="2640" y="13651"/>
                  </a:lnTo>
                  <a:lnTo>
                    <a:pt x="2674" y="13639"/>
                  </a:lnTo>
                  <a:lnTo>
                    <a:pt x="2708" y="13628"/>
                  </a:lnTo>
                  <a:lnTo>
                    <a:pt x="2731" y="13605"/>
                  </a:lnTo>
                  <a:lnTo>
                    <a:pt x="2753" y="13571"/>
                  </a:lnTo>
                  <a:lnTo>
                    <a:pt x="2776" y="13537"/>
                  </a:lnTo>
                  <a:lnTo>
                    <a:pt x="2787" y="13503"/>
                  </a:lnTo>
                  <a:lnTo>
                    <a:pt x="2787" y="13469"/>
                  </a:lnTo>
                  <a:lnTo>
                    <a:pt x="2776" y="13401"/>
                  </a:lnTo>
                  <a:lnTo>
                    <a:pt x="4790" y="12240"/>
                  </a:lnTo>
                  <a:lnTo>
                    <a:pt x="4824" y="12286"/>
                  </a:lnTo>
                  <a:lnTo>
                    <a:pt x="4869" y="12309"/>
                  </a:lnTo>
                  <a:lnTo>
                    <a:pt x="4915" y="12331"/>
                  </a:lnTo>
                  <a:lnTo>
                    <a:pt x="4972" y="12343"/>
                  </a:lnTo>
                  <a:lnTo>
                    <a:pt x="5028" y="12331"/>
                  </a:lnTo>
                  <a:lnTo>
                    <a:pt x="5074" y="12309"/>
                  </a:lnTo>
                  <a:lnTo>
                    <a:pt x="5119" y="12286"/>
                  </a:lnTo>
                  <a:lnTo>
                    <a:pt x="5154" y="12240"/>
                  </a:lnTo>
                  <a:lnTo>
                    <a:pt x="7178" y="13412"/>
                  </a:lnTo>
                  <a:lnTo>
                    <a:pt x="7167" y="13469"/>
                  </a:lnTo>
                  <a:lnTo>
                    <a:pt x="7178" y="13526"/>
                  </a:lnTo>
                  <a:lnTo>
                    <a:pt x="7213" y="13583"/>
                  </a:lnTo>
                  <a:lnTo>
                    <a:pt x="7258" y="13617"/>
                  </a:lnTo>
                  <a:lnTo>
                    <a:pt x="7315" y="13639"/>
                  </a:lnTo>
                  <a:lnTo>
                    <a:pt x="7315" y="15994"/>
                  </a:lnTo>
                  <a:lnTo>
                    <a:pt x="7269" y="15994"/>
                  </a:lnTo>
                  <a:lnTo>
                    <a:pt x="7235" y="16017"/>
                  </a:lnTo>
                  <a:lnTo>
                    <a:pt x="7190" y="16040"/>
                  </a:lnTo>
                  <a:lnTo>
                    <a:pt x="7167" y="16062"/>
                  </a:lnTo>
                  <a:lnTo>
                    <a:pt x="7133" y="16097"/>
                  </a:lnTo>
                  <a:lnTo>
                    <a:pt x="7122" y="16142"/>
                  </a:lnTo>
                  <a:lnTo>
                    <a:pt x="7110" y="16176"/>
                  </a:lnTo>
                  <a:lnTo>
                    <a:pt x="7099" y="16222"/>
                  </a:lnTo>
                  <a:lnTo>
                    <a:pt x="7110" y="16279"/>
                  </a:lnTo>
                  <a:lnTo>
                    <a:pt x="7122" y="16313"/>
                  </a:lnTo>
                  <a:lnTo>
                    <a:pt x="7144" y="16358"/>
                  </a:lnTo>
                  <a:lnTo>
                    <a:pt x="7167" y="16392"/>
                  </a:lnTo>
                  <a:lnTo>
                    <a:pt x="7201" y="16426"/>
                  </a:lnTo>
                  <a:lnTo>
                    <a:pt x="7247" y="16449"/>
                  </a:lnTo>
                  <a:lnTo>
                    <a:pt x="7292" y="16461"/>
                  </a:lnTo>
                  <a:lnTo>
                    <a:pt x="7395" y="16461"/>
                  </a:lnTo>
                  <a:lnTo>
                    <a:pt x="7451" y="16438"/>
                  </a:lnTo>
                  <a:lnTo>
                    <a:pt x="7497" y="16404"/>
                  </a:lnTo>
                  <a:lnTo>
                    <a:pt x="7542" y="16358"/>
                  </a:lnTo>
                  <a:lnTo>
                    <a:pt x="9533" y="17507"/>
                  </a:lnTo>
                  <a:lnTo>
                    <a:pt x="9510" y="17575"/>
                  </a:lnTo>
                  <a:lnTo>
                    <a:pt x="9522" y="17609"/>
                  </a:lnTo>
                  <a:lnTo>
                    <a:pt x="9533" y="17655"/>
                  </a:lnTo>
                  <a:lnTo>
                    <a:pt x="9544" y="17678"/>
                  </a:lnTo>
                  <a:lnTo>
                    <a:pt x="9567" y="17712"/>
                  </a:lnTo>
                  <a:lnTo>
                    <a:pt x="9601" y="17735"/>
                  </a:lnTo>
                  <a:lnTo>
                    <a:pt x="9635" y="17757"/>
                  </a:lnTo>
                  <a:lnTo>
                    <a:pt x="9670" y="17769"/>
                  </a:lnTo>
                  <a:lnTo>
                    <a:pt x="9749" y="17769"/>
                  </a:lnTo>
                  <a:lnTo>
                    <a:pt x="9783" y="17757"/>
                  </a:lnTo>
                  <a:lnTo>
                    <a:pt x="9817" y="17735"/>
                  </a:lnTo>
                  <a:lnTo>
                    <a:pt x="9852" y="17712"/>
                  </a:lnTo>
                  <a:lnTo>
                    <a:pt x="9874" y="17678"/>
                  </a:lnTo>
                  <a:lnTo>
                    <a:pt x="9886" y="17655"/>
                  </a:lnTo>
                  <a:lnTo>
                    <a:pt x="9897" y="17609"/>
                  </a:lnTo>
                  <a:lnTo>
                    <a:pt x="9908" y="17575"/>
                  </a:lnTo>
                  <a:lnTo>
                    <a:pt x="9886" y="17507"/>
                  </a:lnTo>
                  <a:lnTo>
                    <a:pt x="11649" y="16495"/>
                  </a:lnTo>
                  <a:lnTo>
                    <a:pt x="11649" y="16438"/>
                  </a:lnTo>
                  <a:lnTo>
                    <a:pt x="9874" y="17462"/>
                  </a:lnTo>
                  <a:lnTo>
                    <a:pt x="9840" y="17427"/>
                  </a:lnTo>
                  <a:lnTo>
                    <a:pt x="9806" y="17405"/>
                  </a:lnTo>
                  <a:lnTo>
                    <a:pt x="9761" y="17382"/>
                  </a:lnTo>
                  <a:lnTo>
                    <a:pt x="9658" y="17382"/>
                  </a:lnTo>
                  <a:lnTo>
                    <a:pt x="9613" y="17405"/>
                  </a:lnTo>
                  <a:lnTo>
                    <a:pt x="9579" y="17427"/>
                  </a:lnTo>
                  <a:lnTo>
                    <a:pt x="9544" y="17473"/>
                  </a:lnTo>
                  <a:lnTo>
                    <a:pt x="7554" y="16324"/>
                  </a:lnTo>
                  <a:lnTo>
                    <a:pt x="7577" y="16279"/>
                  </a:lnTo>
                  <a:lnTo>
                    <a:pt x="7577" y="16222"/>
                  </a:lnTo>
                  <a:lnTo>
                    <a:pt x="7577" y="16176"/>
                  </a:lnTo>
                  <a:lnTo>
                    <a:pt x="7565" y="16142"/>
                  </a:lnTo>
                  <a:lnTo>
                    <a:pt x="7542" y="16097"/>
                  </a:lnTo>
                  <a:lnTo>
                    <a:pt x="7520" y="16062"/>
                  </a:lnTo>
                  <a:lnTo>
                    <a:pt x="7486" y="16040"/>
                  </a:lnTo>
                  <a:lnTo>
                    <a:pt x="7451" y="16017"/>
                  </a:lnTo>
                  <a:lnTo>
                    <a:pt x="7406" y="15994"/>
                  </a:lnTo>
                  <a:lnTo>
                    <a:pt x="7360" y="15994"/>
                  </a:lnTo>
                  <a:lnTo>
                    <a:pt x="7360" y="13639"/>
                  </a:lnTo>
                  <a:lnTo>
                    <a:pt x="7417" y="13617"/>
                  </a:lnTo>
                  <a:lnTo>
                    <a:pt x="7474" y="13583"/>
                  </a:lnTo>
                  <a:lnTo>
                    <a:pt x="7497" y="13526"/>
                  </a:lnTo>
                  <a:lnTo>
                    <a:pt x="7508" y="13469"/>
                  </a:lnTo>
                  <a:lnTo>
                    <a:pt x="7508" y="13412"/>
                  </a:lnTo>
                  <a:lnTo>
                    <a:pt x="9488" y="12263"/>
                  </a:lnTo>
                  <a:lnTo>
                    <a:pt x="9533" y="12320"/>
                  </a:lnTo>
                  <a:lnTo>
                    <a:pt x="9579" y="12354"/>
                  </a:lnTo>
                  <a:lnTo>
                    <a:pt x="9647" y="12377"/>
                  </a:lnTo>
                  <a:lnTo>
                    <a:pt x="9715" y="12388"/>
                  </a:lnTo>
                  <a:lnTo>
                    <a:pt x="9772" y="12377"/>
                  </a:lnTo>
                  <a:lnTo>
                    <a:pt x="9840" y="12354"/>
                  </a:lnTo>
                  <a:lnTo>
                    <a:pt x="9886" y="12320"/>
                  </a:lnTo>
                  <a:lnTo>
                    <a:pt x="9931" y="12263"/>
                  </a:lnTo>
                  <a:lnTo>
                    <a:pt x="11649" y="13264"/>
                  </a:lnTo>
                  <a:lnTo>
                    <a:pt x="11649" y="13207"/>
                  </a:lnTo>
                  <a:lnTo>
                    <a:pt x="9954" y="12229"/>
                  </a:lnTo>
                  <a:lnTo>
                    <a:pt x="9965" y="12172"/>
                  </a:lnTo>
                  <a:lnTo>
                    <a:pt x="9977" y="12127"/>
                  </a:lnTo>
                  <a:lnTo>
                    <a:pt x="9977" y="12070"/>
                  </a:lnTo>
                  <a:lnTo>
                    <a:pt x="9954" y="12024"/>
                  </a:lnTo>
                  <a:lnTo>
                    <a:pt x="9931" y="11979"/>
                  </a:lnTo>
                  <a:lnTo>
                    <a:pt x="9908" y="11945"/>
                  </a:lnTo>
                  <a:lnTo>
                    <a:pt x="9874" y="11910"/>
                  </a:lnTo>
                  <a:lnTo>
                    <a:pt x="9829" y="11876"/>
                  </a:lnTo>
                  <a:lnTo>
                    <a:pt x="9783" y="11865"/>
                  </a:lnTo>
                  <a:lnTo>
                    <a:pt x="9726" y="11854"/>
                  </a:lnTo>
                  <a:lnTo>
                    <a:pt x="9726" y="9522"/>
                  </a:lnTo>
                  <a:lnTo>
                    <a:pt x="9783" y="9510"/>
                  </a:lnTo>
                  <a:lnTo>
                    <a:pt x="9829" y="9476"/>
                  </a:lnTo>
                  <a:lnTo>
                    <a:pt x="9863" y="9419"/>
                  </a:lnTo>
                  <a:lnTo>
                    <a:pt x="9874" y="9362"/>
                  </a:lnTo>
                  <a:lnTo>
                    <a:pt x="9863" y="9305"/>
                  </a:lnTo>
                  <a:lnTo>
                    <a:pt x="11649" y="8282"/>
                  </a:lnTo>
                  <a:lnTo>
                    <a:pt x="11649" y="8225"/>
                  </a:lnTo>
                  <a:lnTo>
                    <a:pt x="9840" y="9271"/>
                  </a:lnTo>
                  <a:lnTo>
                    <a:pt x="9817" y="9237"/>
                  </a:lnTo>
                  <a:lnTo>
                    <a:pt x="9783" y="9214"/>
                  </a:lnTo>
                  <a:lnTo>
                    <a:pt x="9749" y="9203"/>
                  </a:lnTo>
                  <a:lnTo>
                    <a:pt x="9670" y="9203"/>
                  </a:lnTo>
                  <a:lnTo>
                    <a:pt x="9635" y="9214"/>
                  </a:lnTo>
                  <a:lnTo>
                    <a:pt x="9601" y="9237"/>
                  </a:lnTo>
                  <a:lnTo>
                    <a:pt x="9579" y="9271"/>
                  </a:lnTo>
                  <a:lnTo>
                    <a:pt x="7531" y="8088"/>
                  </a:lnTo>
                  <a:lnTo>
                    <a:pt x="7542" y="8054"/>
                  </a:lnTo>
                  <a:lnTo>
                    <a:pt x="7542" y="8020"/>
                  </a:lnTo>
                  <a:lnTo>
                    <a:pt x="7542" y="7975"/>
                  </a:lnTo>
                  <a:lnTo>
                    <a:pt x="7531" y="7940"/>
                  </a:lnTo>
                  <a:lnTo>
                    <a:pt x="7497" y="7872"/>
                  </a:lnTo>
                  <a:lnTo>
                    <a:pt x="7429" y="7827"/>
                  </a:lnTo>
                  <a:lnTo>
                    <a:pt x="7395" y="7815"/>
                  </a:lnTo>
                  <a:lnTo>
                    <a:pt x="7360" y="7815"/>
                  </a:lnTo>
                  <a:lnTo>
                    <a:pt x="7360" y="5495"/>
                  </a:lnTo>
                  <a:lnTo>
                    <a:pt x="7406" y="5495"/>
                  </a:lnTo>
                  <a:lnTo>
                    <a:pt x="7451" y="5472"/>
                  </a:lnTo>
                  <a:lnTo>
                    <a:pt x="7486" y="5449"/>
                  </a:lnTo>
                  <a:lnTo>
                    <a:pt x="7520" y="5415"/>
                  </a:lnTo>
                  <a:lnTo>
                    <a:pt x="7542" y="5381"/>
                  </a:lnTo>
                  <a:lnTo>
                    <a:pt x="7565" y="5347"/>
                  </a:lnTo>
                  <a:lnTo>
                    <a:pt x="7577" y="5301"/>
                  </a:lnTo>
                  <a:lnTo>
                    <a:pt x="7577" y="5256"/>
                  </a:lnTo>
                  <a:lnTo>
                    <a:pt x="7577" y="5210"/>
                  </a:lnTo>
                  <a:lnTo>
                    <a:pt x="7565" y="5165"/>
                  </a:lnTo>
                  <a:lnTo>
                    <a:pt x="9510" y="4039"/>
                  </a:lnTo>
                  <a:lnTo>
                    <a:pt x="9544" y="4084"/>
                  </a:lnTo>
                  <a:lnTo>
                    <a:pt x="9590" y="4130"/>
                  </a:lnTo>
                  <a:lnTo>
                    <a:pt x="9647" y="4152"/>
                  </a:lnTo>
                  <a:lnTo>
                    <a:pt x="9772" y="4152"/>
                  </a:lnTo>
                  <a:lnTo>
                    <a:pt x="9829" y="4130"/>
                  </a:lnTo>
                  <a:lnTo>
                    <a:pt x="9874" y="4096"/>
                  </a:lnTo>
                  <a:lnTo>
                    <a:pt x="9908" y="4050"/>
                  </a:lnTo>
                  <a:lnTo>
                    <a:pt x="11649" y="5051"/>
                  </a:lnTo>
                  <a:lnTo>
                    <a:pt x="11649" y="4994"/>
                  </a:lnTo>
                  <a:lnTo>
                    <a:pt x="9931" y="4005"/>
                  </a:lnTo>
                  <a:lnTo>
                    <a:pt x="9954" y="3959"/>
                  </a:lnTo>
                  <a:lnTo>
                    <a:pt x="9954" y="3914"/>
                  </a:lnTo>
                  <a:lnTo>
                    <a:pt x="9954" y="3868"/>
                  </a:lnTo>
                  <a:lnTo>
                    <a:pt x="9931" y="3823"/>
                  </a:lnTo>
                  <a:lnTo>
                    <a:pt x="9920" y="3777"/>
                  </a:lnTo>
                  <a:lnTo>
                    <a:pt x="9886" y="3743"/>
                  </a:lnTo>
                  <a:lnTo>
                    <a:pt x="9852" y="3720"/>
                  </a:lnTo>
                  <a:lnTo>
                    <a:pt x="9817" y="3697"/>
                  </a:lnTo>
                  <a:lnTo>
                    <a:pt x="9772" y="3675"/>
                  </a:lnTo>
                  <a:lnTo>
                    <a:pt x="9726" y="3675"/>
                  </a:lnTo>
                  <a:lnTo>
                    <a:pt x="9726" y="1377"/>
                  </a:lnTo>
                  <a:lnTo>
                    <a:pt x="9772" y="1365"/>
                  </a:lnTo>
                  <a:lnTo>
                    <a:pt x="9806" y="1354"/>
                  </a:lnTo>
                  <a:lnTo>
                    <a:pt x="9840" y="1331"/>
                  </a:lnTo>
                  <a:lnTo>
                    <a:pt x="9874" y="1309"/>
                  </a:lnTo>
                  <a:lnTo>
                    <a:pt x="9897" y="1274"/>
                  </a:lnTo>
                  <a:lnTo>
                    <a:pt x="9920" y="1240"/>
                  </a:lnTo>
                  <a:lnTo>
                    <a:pt x="9931" y="1195"/>
                  </a:lnTo>
                  <a:lnTo>
                    <a:pt x="9931" y="1149"/>
                  </a:lnTo>
                  <a:lnTo>
                    <a:pt x="9931" y="1115"/>
                  </a:lnTo>
                  <a:lnTo>
                    <a:pt x="9920" y="1070"/>
                  </a:lnTo>
                  <a:lnTo>
                    <a:pt x="11649" y="69"/>
                  </a:lnTo>
                  <a:lnTo>
                    <a:pt x="11649" y="12"/>
                  </a:lnTo>
                  <a:lnTo>
                    <a:pt x="9897" y="1024"/>
                  </a:lnTo>
                  <a:lnTo>
                    <a:pt x="9863" y="990"/>
                  </a:lnTo>
                  <a:lnTo>
                    <a:pt x="9817" y="956"/>
                  </a:lnTo>
                  <a:lnTo>
                    <a:pt x="9761" y="933"/>
                  </a:lnTo>
                  <a:lnTo>
                    <a:pt x="9658" y="933"/>
                  </a:lnTo>
                  <a:lnTo>
                    <a:pt x="9601" y="956"/>
                  </a:lnTo>
                  <a:lnTo>
                    <a:pt x="9556" y="990"/>
                  </a:lnTo>
                  <a:lnTo>
                    <a:pt x="9522" y="1024"/>
                  </a:lnTo>
                  <a:lnTo>
                    <a:pt x="7736" y="0"/>
                  </a:lnTo>
                  <a:lnTo>
                    <a:pt x="7645" y="0"/>
                  </a:lnTo>
                  <a:lnTo>
                    <a:pt x="9499" y="1070"/>
                  </a:lnTo>
                  <a:lnTo>
                    <a:pt x="9488" y="1115"/>
                  </a:lnTo>
                  <a:lnTo>
                    <a:pt x="9488" y="1149"/>
                  </a:lnTo>
                  <a:lnTo>
                    <a:pt x="9488" y="1195"/>
                  </a:lnTo>
                  <a:lnTo>
                    <a:pt x="9499" y="1240"/>
                  </a:lnTo>
                  <a:lnTo>
                    <a:pt x="9522" y="1274"/>
                  </a:lnTo>
                  <a:lnTo>
                    <a:pt x="9544" y="1309"/>
                  </a:lnTo>
                  <a:lnTo>
                    <a:pt x="9579" y="1331"/>
                  </a:lnTo>
                  <a:lnTo>
                    <a:pt x="9613" y="1354"/>
                  </a:lnTo>
                  <a:lnTo>
                    <a:pt x="9647" y="1365"/>
                  </a:lnTo>
                  <a:lnTo>
                    <a:pt x="9681" y="1377"/>
                  </a:lnTo>
                  <a:lnTo>
                    <a:pt x="9681" y="3675"/>
                  </a:lnTo>
                  <a:lnTo>
                    <a:pt x="9647" y="3675"/>
                  </a:lnTo>
                  <a:lnTo>
                    <a:pt x="9601" y="3697"/>
                  </a:lnTo>
                  <a:lnTo>
                    <a:pt x="9567" y="3720"/>
                  </a:lnTo>
                  <a:lnTo>
                    <a:pt x="9533" y="3743"/>
                  </a:lnTo>
                  <a:lnTo>
                    <a:pt x="9499" y="3777"/>
                  </a:lnTo>
                  <a:lnTo>
                    <a:pt x="9488" y="3823"/>
                  </a:lnTo>
                  <a:lnTo>
                    <a:pt x="9465" y="3868"/>
                  </a:lnTo>
                  <a:lnTo>
                    <a:pt x="9465" y="3914"/>
                  </a:lnTo>
                  <a:lnTo>
                    <a:pt x="9465" y="3959"/>
                  </a:lnTo>
                  <a:lnTo>
                    <a:pt x="9488" y="4005"/>
                  </a:lnTo>
                  <a:lnTo>
                    <a:pt x="7542" y="5131"/>
                  </a:lnTo>
                  <a:lnTo>
                    <a:pt x="7508" y="5085"/>
                  </a:lnTo>
                  <a:lnTo>
                    <a:pt x="7451" y="5051"/>
                  </a:lnTo>
                  <a:lnTo>
                    <a:pt x="7406" y="5028"/>
                  </a:lnTo>
                  <a:lnTo>
                    <a:pt x="7338" y="5017"/>
                  </a:lnTo>
                  <a:lnTo>
                    <a:pt x="7281" y="5028"/>
                  </a:lnTo>
                  <a:lnTo>
                    <a:pt x="7224" y="5051"/>
                  </a:lnTo>
                  <a:lnTo>
                    <a:pt x="7178" y="5085"/>
                  </a:lnTo>
                  <a:lnTo>
                    <a:pt x="7133" y="5131"/>
                  </a:lnTo>
                  <a:lnTo>
                    <a:pt x="5176" y="3993"/>
                  </a:lnTo>
                  <a:lnTo>
                    <a:pt x="5188" y="3948"/>
                  </a:lnTo>
                  <a:lnTo>
                    <a:pt x="5188" y="3914"/>
                  </a:lnTo>
                  <a:lnTo>
                    <a:pt x="5188" y="3868"/>
                  </a:lnTo>
                  <a:lnTo>
                    <a:pt x="5176" y="3834"/>
                  </a:lnTo>
                  <a:lnTo>
                    <a:pt x="5154" y="3800"/>
                  </a:lnTo>
                  <a:lnTo>
                    <a:pt x="5131" y="3766"/>
                  </a:lnTo>
                  <a:lnTo>
                    <a:pt x="5108" y="3732"/>
                  </a:lnTo>
                  <a:lnTo>
                    <a:pt x="5074" y="3720"/>
                  </a:lnTo>
                  <a:lnTo>
                    <a:pt x="5028" y="3697"/>
                  </a:lnTo>
                  <a:lnTo>
                    <a:pt x="4994" y="3697"/>
                  </a:lnTo>
                  <a:lnTo>
                    <a:pt x="4994" y="1377"/>
                  </a:lnTo>
                  <a:lnTo>
                    <a:pt x="5028" y="1365"/>
                  </a:lnTo>
                  <a:lnTo>
                    <a:pt x="5074" y="1354"/>
                  </a:lnTo>
                  <a:lnTo>
                    <a:pt x="5108" y="1331"/>
                  </a:lnTo>
                  <a:lnTo>
                    <a:pt x="5131" y="1297"/>
                  </a:lnTo>
                  <a:lnTo>
                    <a:pt x="5154" y="1274"/>
                  </a:lnTo>
                  <a:lnTo>
                    <a:pt x="5176" y="1229"/>
                  </a:lnTo>
                  <a:lnTo>
                    <a:pt x="5188" y="1195"/>
                  </a:lnTo>
                  <a:lnTo>
                    <a:pt x="5188" y="1149"/>
                  </a:lnTo>
                  <a:lnTo>
                    <a:pt x="5188" y="1115"/>
                  </a:lnTo>
                  <a:lnTo>
                    <a:pt x="5176" y="1070"/>
                  </a:lnTo>
                  <a:lnTo>
                    <a:pt x="7031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32400"/>
                  </a:schemeClr>
                </a:gs>
                <a:gs pos="9000">
                  <a:schemeClr val="dk1">
                    <a:alpha val="32400"/>
                  </a:schemeClr>
                </a:gs>
                <a:gs pos="100000">
                  <a:srgbClr val="FFFFFF">
                    <a:alpha val="45098"/>
                    <a:alpha val="3240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0" y="3394425"/>
              <a:ext cx="2268195" cy="1749057"/>
            </a:xfrm>
            <a:custGeom>
              <a:avLst/>
              <a:gdLst/>
              <a:ahLst/>
              <a:cxnLst/>
              <a:rect l="l" t="t" r="r" b="b"/>
              <a:pathLst>
                <a:path w="21671" h="16711" extrusionOk="0">
                  <a:moveTo>
                    <a:pt x="16859" y="342"/>
                  </a:moveTo>
                  <a:lnTo>
                    <a:pt x="18827" y="1479"/>
                  </a:lnTo>
                  <a:lnTo>
                    <a:pt x="18816" y="1514"/>
                  </a:lnTo>
                  <a:lnTo>
                    <a:pt x="18804" y="1559"/>
                  </a:lnTo>
                  <a:lnTo>
                    <a:pt x="18816" y="1616"/>
                  </a:lnTo>
                  <a:lnTo>
                    <a:pt x="18827" y="1650"/>
                  </a:lnTo>
                  <a:lnTo>
                    <a:pt x="18839" y="1696"/>
                  </a:lnTo>
                  <a:lnTo>
                    <a:pt x="18873" y="1730"/>
                  </a:lnTo>
                  <a:lnTo>
                    <a:pt x="18907" y="1764"/>
                  </a:lnTo>
                  <a:lnTo>
                    <a:pt x="18941" y="1787"/>
                  </a:lnTo>
                  <a:lnTo>
                    <a:pt x="18986" y="1798"/>
                  </a:lnTo>
                  <a:lnTo>
                    <a:pt x="19032" y="1809"/>
                  </a:lnTo>
                  <a:lnTo>
                    <a:pt x="19032" y="4062"/>
                  </a:lnTo>
                  <a:lnTo>
                    <a:pt x="18975" y="4062"/>
                  </a:lnTo>
                  <a:lnTo>
                    <a:pt x="18930" y="4084"/>
                  </a:lnTo>
                  <a:lnTo>
                    <a:pt x="18895" y="4107"/>
                  </a:lnTo>
                  <a:lnTo>
                    <a:pt x="18861" y="4141"/>
                  </a:lnTo>
                  <a:lnTo>
                    <a:pt x="18827" y="4175"/>
                  </a:lnTo>
                  <a:lnTo>
                    <a:pt x="18804" y="4221"/>
                  </a:lnTo>
                  <a:lnTo>
                    <a:pt x="18793" y="4266"/>
                  </a:lnTo>
                  <a:lnTo>
                    <a:pt x="18782" y="4323"/>
                  </a:lnTo>
                  <a:lnTo>
                    <a:pt x="18793" y="4380"/>
                  </a:lnTo>
                  <a:lnTo>
                    <a:pt x="18816" y="4426"/>
                  </a:lnTo>
                  <a:lnTo>
                    <a:pt x="16882" y="5540"/>
                  </a:lnTo>
                  <a:lnTo>
                    <a:pt x="16848" y="5495"/>
                  </a:lnTo>
                  <a:lnTo>
                    <a:pt x="16802" y="5461"/>
                  </a:lnTo>
                  <a:lnTo>
                    <a:pt x="16745" y="5438"/>
                  </a:lnTo>
                  <a:lnTo>
                    <a:pt x="16689" y="5427"/>
                  </a:lnTo>
                  <a:lnTo>
                    <a:pt x="16620" y="5438"/>
                  </a:lnTo>
                  <a:lnTo>
                    <a:pt x="16563" y="5461"/>
                  </a:lnTo>
                  <a:lnTo>
                    <a:pt x="16518" y="5495"/>
                  </a:lnTo>
                  <a:lnTo>
                    <a:pt x="16484" y="5540"/>
                  </a:lnTo>
                  <a:lnTo>
                    <a:pt x="14470" y="4380"/>
                  </a:lnTo>
                  <a:lnTo>
                    <a:pt x="14482" y="4323"/>
                  </a:lnTo>
                  <a:lnTo>
                    <a:pt x="14470" y="4255"/>
                  </a:lnTo>
                  <a:lnTo>
                    <a:pt x="14436" y="4209"/>
                  </a:lnTo>
                  <a:lnTo>
                    <a:pt x="14391" y="4175"/>
                  </a:lnTo>
                  <a:lnTo>
                    <a:pt x="14334" y="4153"/>
                  </a:lnTo>
                  <a:lnTo>
                    <a:pt x="14334" y="1821"/>
                  </a:lnTo>
                  <a:lnTo>
                    <a:pt x="14379" y="1809"/>
                  </a:lnTo>
                  <a:lnTo>
                    <a:pt x="14425" y="1798"/>
                  </a:lnTo>
                  <a:lnTo>
                    <a:pt x="14470" y="1775"/>
                  </a:lnTo>
                  <a:lnTo>
                    <a:pt x="14504" y="1741"/>
                  </a:lnTo>
                  <a:lnTo>
                    <a:pt x="14527" y="1707"/>
                  </a:lnTo>
                  <a:lnTo>
                    <a:pt x="14550" y="1661"/>
                  </a:lnTo>
                  <a:lnTo>
                    <a:pt x="14573" y="1616"/>
                  </a:lnTo>
                  <a:lnTo>
                    <a:pt x="14573" y="1559"/>
                  </a:lnTo>
                  <a:lnTo>
                    <a:pt x="14573" y="1514"/>
                  </a:lnTo>
                  <a:lnTo>
                    <a:pt x="14550" y="1468"/>
                  </a:lnTo>
                  <a:lnTo>
                    <a:pt x="16507" y="342"/>
                  </a:lnTo>
                  <a:lnTo>
                    <a:pt x="16541" y="376"/>
                  </a:lnTo>
                  <a:lnTo>
                    <a:pt x="16586" y="410"/>
                  </a:lnTo>
                  <a:lnTo>
                    <a:pt x="16632" y="421"/>
                  </a:lnTo>
                  <a:lnTo>
                    <a:pt x="16689" y="433"/>
                  </a:lnTo>
                  <a:lnTo>
                    <a:pt x="16734" y="421"/>
                  </a:lnTo>
                  <a:lnTo>
                    <a:pt x="16780" y="410"/>
                  </a:lnTo>
                  <a:lnTo>
                    <a:pt x="16825" y="376"/>
                  </a:lnTo>
                  <a:lnTo>
                    <a:pt x="16859" y="342"/>
                  </a:lnTo>
                  <a:close/>
                  <a:moveTo>
                    <a:pt x="14448" y="4426"/>
                  </a:moveTo>
                  <a:lnTo>
                    <a:pt x="16461" y="5586"/>
                  </a:lnTo>
                  <a:lnTo>
                    <a:pt x="16450" y="5620"/>
                  </a:lnTo>
                  <a:lnTo>
                    <a:pt x="16450" y="5666"/>
                  </a:lnTo>
                  <a:lnTo>
                    <a:pt x="16450" y="5711"/>
                  </a:lnTo>
                  <a:lnTo>
                    <a:pt x="16461" y="5757"/>
                  </a:lnTo>
                  <a:lnTo>
                    <a:pt x="16484" y="5791"/>
                  </a:lnTo>
                  <a:lnTo>
                    <a:pt x="16507" y="5825"/>
                  </a:lnTo>
                  <a:lnTo>
                    <a:pt x="16541" y="5859"/>
                  </a:lnTo>
                  <a:lnTo>
                    <a:pt x="16575" y="5882"/>
                  </a:lnTo>
                  <a:lnTo>
                    <a:pt x="16609" y="5893"/>
                  </a:lnTo>
                  <a:lnTo>
                    <a:pt x="16654" y="5904"/>
                  </a:lnTo>
                  <a:lnTo>
                    <a:pt x="16654" y="8236"/>
                  </a:lnTo>
                  <a:lnTo>
                    <a:pt x="16586" y="8259"/>
                  </a:lnTo>
                  <a:lnTo>
                    <a:pt x="16541" y="8293"/>
                  </a:lnTo>
                  <a:lnTo>
                    <a:pt x="16507" y="8350"/>
                  </a:lnTo>
                  <a:lnTo>
                    <a:pt x="16484" y="8430"/>
                  </a:lnTo>
                  <a:lnTo>
                    <a:pt x="16495" y="8464"/>
                  </a:lnTo>
                  <a:lnTo>
                    <a:pt x="16507" y="8498"/>
                  </a:lnTo>
                  <a:lnTo>
                    <a:pt x="14527" y="9647"/>
                  </a:lnTo>
                  <a:lnTo>
                    <a:pt x="14482" y="9601"/>
                  </a:lnTo>
                  <a:lnTo>
                    <a:pt x="14436" y="9556"/>
                  </a:lnTo>
                  <a:lnTo>
                    <a:pt x="14379" y="9533"/>
                  </a:lnTo>
                  <a:lnTo>
                    <a:pt x="14254" y="9533"/>
                  </a:lnTo>
                  <a:lnTo>
                    <a:pt x="14186" y="9556"/>
                  </a:lnTo>
                  <a:lnTo>
                    <a:pt x="14140" y="9601"/>
                  </a:lnTo>
                  <a:lnTo>
                    <a:pt x="14106" y="9647"/>
                  </a:lnTo>
                  <a:lnTo>
                    <a:pt x="12184" y="8543"/>
                  </a:lnTo>
                  <a:lnTo>
                    <a:pt x="12207" y="8487"/>
                  </a:lnTo>
                  <a:lnTo>
                    <a:pt x="12207" y="8430"/>
                  </a:lnTo>
                  <a:lnTo>
                    <a:pt x="12207" y="8373"/>
                  </a:lnTo>
                  <a:lnTo>
                    <a:pt x="12184" y="8327"/>
                  </a:lnTo>
                  <a:lnTo>
                    <a:pt x="12173" y="8282"/>
                  </a:lnTo>
                  <a:lnTo>
                    <a:pt x="12138" y="8248"/>
                  </a:lnTo>
                  <a:lnTo>
                    <a:pt x="12104" y="8214"/>
                  </a:lnTo>
                  <a:lnTo>
                    <a:pt x="12059" y="8191"/>
                  </a:lnTo>
                  <a:lnTo>
                    <a:pt x="12013" y="8168"/>
                  </a:lnTo>
                  <a:lnTo>
                    <a:pt x="11968" y="8157"/>
                  </a:lnTo>
                  <a:lnTo>
                    <a:pt x="11968" y="5848"/>
                  </a:lnTo>
                  <a:lnTo>
                    <a:pt x="12025" y="5825"/>
                  </a:lnTo>
                  <a:lnTo>
                    <a:pt x="12082" y="5791"/>
                  </a:lnTo>
                  <a:lnTo>
                    <a:pt x="12116" y="5734"/>
                  </a:lnTo>
                  <a:lnTo>
                    <a:pt x="12127" y="5666"/>
                  </a:lnTo>
                  <a:lnTo>
                    <a:pt x="12116" y="5609"/>
                  </a:lnTo>
                  <a:lnTo>
                    <a:pt x="14175" y="4426"/>
                  </a:lnTo>
                  <a:lnTo>
                    <a:pt x="14197" y="4448"/>
                  </a:lnTo>
                  <a:lnTo>
                    <a:pt x="14231" y="4471"/>
                  </a:lnTo>
                  <a:lnTo>
                    <a:pt x="14277" y="4482"/>
                  </a:lnTo>
                  <a:lnTo>
                    <a:pt x="14311" y="4494"/>
                  </a:lnTo>
                  <a:lnTo>
                    <a:pt x="14357" y="4482"/>
                  </a:lnTo>
                  <a:lnTo>
                    <a:pt x="14391" y="4471"/>
                  </a:lnTo>
                  <a:lnTo>
                    <a:pt x="14425" y="4448"/>
                  </a:lnTo>
                  <a:lnTo>
                    <a:pt x="14448" y="4426"/>
                  </a:lnTo>
                  <a:close/>
                  <a:moveTo>
                    <a:pt x="7031" y="8543"/>
                  </a:moveTo>
                  <a:lnTo>
                    <a:pt x="7065" y="8578"/>
                  </a:lnTo>
                  <a:lnTo>
                    <a:pt x="7110" y="8612"/>
                  </a:lnTo>
                  <a:lnTo>
                    <a:pt x="7156" y="8623"/>
                  </a:lnTo>
                  <a:lnTo>
                    <a:pt x="7201" y="8634"/>
                  </a:lnTo>
                  <a:lnTo>
                    <a:pt x="7258" y="8623"/>
                  </a:lnTo>
                  <a:lnTo>
                    <a:pt x="7304" y="8612"/>
                  </a:lnTo>
                  <a:lnTo>
                    <a:pt x="7338" y="8589"/>
                  </a:lnTo>
                  <a:lnTo>
                    <a:pt x="7372" y="8555"/>
                  </a:lnTo>
                  <a:lnTo>
                    <a:pt x="9386" y="9715"/>
                  </a:lnTo>
                  <a:lnTo>
                    <a:pt x="9386" y="9772"/>
                  </a:lnTo>
                  <a:lnTo>
                    <a:pt x="9397" y="9840"/>
                  </a:lnTo>
                  <a:lnTo>
                    <a:pt x="9431" y="9897"/>
                  </a:lnTo>
                  <a:lnTo>
                    <a:pt x="9477" y="9943"/>
                  </a:lnTo>
                  <a:lnTo>
                    <a:pt x="9545" y="9965"/>
                  </a:lnTo>
                  <a:lnTo>
                    <a:pt x="9545" y="12286"/>
                  </a:lnTo>
                  <a:lnTo>
                    <a:pt x="9499" y="12286"/>
                  </a:lnTo>
                  <a:lnTo>
                    <a:pt x="9454" y="12309"/>
                  </a:lnTo>
                  <a:lnTo>
                    <a:pt x="9420" y="12331"/>
                  </a:lnTo>
                  <a:lnTo>
                    <a:pt x="9386" y="12366"/>
                  </a:lnTo>
                  <a:lnTo>
                    <a:pt x="9363" y="12400"/>
                  </a:lnTo>
                  <a:lnTo>
                    <a:pt x="9340" y="12434"/>
                  </a:lnTo>
                  <a:lnTo>
                    <a:pt x="9329" y="12479"/>
                  </a:lnTo>
                  <a:lnTo>
                    <a:pt x="9317" y="12536"/>
                  </a:lnTo>
                  <a:lnTo>
                    <a:pt x="9329" y="12582"/>
                  </a:lnTo>
                  <a:lnTo>
                    <a:pt x="9340" y="12639"/>
                  </a:lnTo>
                  <a:lnTo>
                    <a:pt x="7406" y="13753"/>
                  </a:lnTo>
                  <a:lnTo>
                    <a:pt x="7372" y="13708"/>
                  </a:lnTo>
                  <a:lnTo>
                    <a:pt x="7327" y="13674"/>
                  </a:lnTo>
                  <a:lnTo>
                    <a:pt x="7270" y="13640"/>
                  </a:lnTo>
                  <a:lnTo>
                    <a:pt x="7145" y="13640"/>
                  </a:lnTo>
                  <a:lnTo>
                    <a:pt x="7088" y="13674"/>
                  </a:lnTo>
                  <a:lnTo>
                    <a:pt x="7031" y="13708"/>
                  </a:lnTo>
                  <a:lnTo>
                    <a:pt x="6997" y="13753"/>
                  </a:lnTo>
                  <a:lnTo>
                    <a:pt x="5029" y="12616"/>
                  </a:lnTo>
                  <a:lnTo>
                    <a:pt x="5040" y="12582"/>
                  </a:lnTo>
                  <a:lnTo>
                    <a:pt x="5052" y="12536"/>
                  </a:lnTo>
                  <a:lnTo>
                    <a:pt x="5040" y="12491"/>
                  </a:lnTo>
                  <a:lnTo>
                    <a:pt x="5029" y="12457"/>
                  </a:lnTo>
                  <a:lnTo>
                    <a:pt x="5017" y="12411"/>
                  </a:lnTo>
                  <a:lnTo>
                    <a:pt x="4995" y="12388"/>
                  </a:lnTo>
                  <a:lnTo>
                    <a:pt x="4961" y="12354"/>
                  </a:lnTo>
                  <a:lnTo>
                    <a:pt x="4926" y="12343"/>
                  </a:lnTo>
                  <a:lnTo>
                    <a:pt x="4892" y="12320"/>
                  </a:lnTo>
                  <a:lnTo>
                    <a:pt x="4847" y="12320"/>
                  </a:lnTo>
                  <a:lnTo>
                    <a:pt x="4847" y="9943"/>
                  </a:lnTo>
                  <a:lnTo>
                    <a:pt x="4915" y="9931"/>
                  </a:lnTo>
                  <a:lnTo>
                    <a:pt x="4961" y="9886"/>
                  </a:lnTo>
                  <a:lnTo>
                    <a:pt x="4995" y="9840"/>
                  </a:lnTo>
                  <a:lnTo>
                    <a:pt x="5006" y="9772"/>
                  </a:lnTo>
                  <a:lnTo>
                    <a:pt x="4995" y="9715"/>
                  </a:lnTo>
                  <a:lnTo>
                    <a:pt x="7031" y="8543"/>
                  </a:lnTo>
                  <a:close/>
                  <a:moveTo>
                    <a:pt x="12161" y="8578"/>
                  </a:moveTo>
                  <a:lnTo>
                    <a:pt x="14084" y="9692"/>
                  </a:lnTo>
                  <a:lnTo>
                    <a:pt x="14072" y="9727"/>
                  </a:lnTo>
                  <a:lnTo>
                    <a:pt x="14072" y="9772"/>
                  </a:lnTo>
                  <a:lnTo>
                    <a:pt x="14072" y="9818"/>
                  </a:lnTo>
                  <a:lnTo>
                    <a:pt x="14084" y="9863"/>
                  </a:lnTo>
                  <a:lnTo>
                    <a:pt x="14106" y="9909"/>
                  </a:lnTo>
                  <a:lnTo>
                    <a:pt x="14129" y="9943"/>
                  </a:lnTo>
                  <a:lnTo>
                    <a:pt x="14163" y="9965"/>
                  </a:lnTo>
                  <a:lnTo>
                    <a:pt x="14197" y="9988"/>
                  </a:lnTo>
                  <a:lnTo>
                    <a:pt x="14243" y="10011"/>
                  </a:lnTo>
                  <a:lnTo>
                    <a:pt x="14288" y="10022"/>
                  </a:lnTo>
                  <a:lnTo>
                    <a:pt x="14288" y="12354"/>
                  </a:lnTo>
                  <a:lnTo>
                    <a:pt x="14231" y="12377"/>
                  </a:lnTo>
                  <a:lnTo>
                    <a:pt x="14175" y="12411"/>
                  </a:lnTo>
                  <a:lnTo>
                    <a:pt x="14152" y="12468"/>
                  </a:lnTo>
                  <a:lnTo>
                    <a:pt x="14140" y="12536"/>
                  </a:lnTo>
                  <a:lnTo>
                    <a:pt x="14152" y="12593"/>
                  </a:lnTo>
                  <a:lnTo>
                    <a:pt x="12150" y="13753"/>
                  </a:lnTo>
                  <a:lnTo>
                    <a:pt x="12116" y="13697"/>
                  </a:lnTo>
                  <a:lnTo>
                    <a:pt x="12059" y="13662"/>
                  </a:lnTo>
                  <a:lnTo>
                    <a:pt x="12002" y="13640"/>
                  </a:lnTo>
                  <a:lnTo>
                    <a:pt x="11945" y="13628"/>
                  </a:lnTo>
                  <a:lnTo>
                    <a:pt x="11877" y="13640"/>
                  </a:lnTo>
                  <a:lnTo>
                    <a:pt x="11820" y="13662"/>
                  </a:lnTo>
                  <a:lnTo>
                    <a:pt x="11774" y="13708"/>
                  </a:lnTo>
                  <a:lnTo>
                    <a:pt x="11729" y="13753"/>
                  </a:lnTo>
                  <a:lnTo>
                    <a:pt x="9806" y="12639"/>
                  </a:lnTo>
                  <a:lnTo>
                    <a:pt x="9818" y="12582"/>
                  </a:lnTo>
                  <a:lnTo>
                    <a:pt x="9829" y="12536"/>
                  </a:lnTo>
                  <a:lnTo>
                    <a:pt x="9818" y="12479"/>
                  </a:lnTo>
                  <a:lnTo>
                    <a:pt x="9806" y="12434"/>
                  </a:lnTo>
                  <a:lnTo>
                    <a:pt x="9784" y="12400"/>
                  </a:lnTo>
                  <a:lnTo>
                    <a:pt x="9761" y="12354"/>
                  </a:lnTo>
                  <a:lnTo>
                    <a:pt x="9727" y="12331"/>
                  </a:lnTo>
                  <a:lnTo>
                    <a:pt x="9681" y="12309"/>
                  </a:lnTo>
                  <a:lnTo>
                    <a:pt x="9636" y="12286"/>
                  </a:lnTo>
                  <a:lnTo>
                    <a:pt x="9590" y="12286"/>
                  </a:lnTo>
                  <a:lnTo>
                    <a:pt x="9590" y="9965"/>
                  </a:lnTo>
                  <a:lnTo>
                    <a:pt x="9659" y="9943"/>
                  </a:lnTo>
                  <a:lnTo>
                    <a:pt x="9715" y="9909"/>
                  </a:lnTo>
                  <a:lnTo>
                    <a:pt x="9750" y="9840"/>
                  </a:lnTo>
                  <a:lnTo>
                    <a:pt x="9761" y="9806"/>
                  </a:lnTo>
                  <a:lnTo>
                    <a:pt x="9761" y="9772"/>
                  </a:lnTo>
                  <a:lnTo>
                    <a:pt x="9750" y="9715"/>
                  </a:lnTo>
                  <a:lnTo>
                    <a:pt x="11729" y="8578"/>
                  </a:lnTo>
                  <a:lnTo>
                    <a:pt x="11763" y="8623"/>
                  </a:lnTo>
                  <a:lnTo>
                    <a:pt x="11820" y="8657"/>
                  </a:lnTo>
                  <a:lnTo>
                    <a:pt x="11877" y="8680"/>
                  </a:lnTo>
                  <a:lnTo>
                    <a:pt x="11945" y="8691"/>
                  </a:lnTo>
                  <a:lnTo>
                    <a:pt x="12013" y="8680"/>
                  </a:lnTo>
                  <a:lnTo>
                    <a:pt x="12070" y="8657"/>
                  </a:lnTo>
                  <a:lnTo>
                    <a:pt x="12116" y="8623"/>
                  </a:lnTo>
                  <a:lnTo>
                    <a:pt x="12161" y="8578"/>
                  </a:lnTo>
                  <a:close/>
                  <a:moveTo>
                    <a:pt x="16836" y="8543"/>
                  </a:moveTo>
                  <a:lnTo>
                    <a:pt x="18816" y="9681"/>
                  </a:lnTo>
                  <a:lnTo>
                    <a:pt x="18804" y="9727"/>
                  </a:lnTo>
                  <a:lnTo>
                    <a:pt x="18793" y="9772"/>
                  </a:lnTo>
                  <a:lnTo>
                    <a:pt x="18804" y="9818"/>
                  </a:lnTo>
                  <a:lnTo>
                    <a:pt x="18816" y="9863"/>
                  </a:lnTo>
                  <a:lnTo>
                    <a:pt x="18839" y="9909"/>
                  </a:lnTo>
                  <a:lnTo>
                    <a:pt x="18861" y="9943"/>
                  </a:lnTo>
                  <a:lnTo>
                    <a:pt x="18895" y="9977"/>
                  </a:lnTo>
                  <a:lnTo>
                    <a:pt x="18941" y="10000"/>
                  </a:lnTo>
                  <a:lnTo>
                    <a:pt x="18986" y="10022"/>
                  </a:lnTo>
                  <a:lnTo>
                    <a:pt x="19032" y="10022"/>
                  </a:lnTo>
                  <a:lnTo>
                    <a:pt x="19032" y="12286"/>
                  </a:lnTo>
                  <a:lnTo>
                    <a:pt x="18986" y="12297"/>
                  </a:lnTo>
                  <a:lnTo>
                    <a:pt x="18941" y="12309"/>
                  </a:lnTo>
                  <a:lnTo>
                    <a:pt x="18907" y="12343"/>
                  </a:lnTo>
                  <a:lnTo>
                    <a:pt x="18873" y="12366"/>
                  </a:lnTo>
                  <a:lnTo>
                    <a:pt x="18850" y="12400"/>
                  </a:lnTo>
                  <a:lnTo>
                    <a:pt x="18827" y="12445"/>
                  </a:lnTo>
                  <a:lnTo>
                    <a:pt x="18816" y="12479"/>
                  </a:lnTo>
                  <a:lnTo>
                    <a:pt x="18804" y="12536"/>
                  </a:lnTo>
                  <a:lnTo>
                    <a:pt x="18816" y="12582"/>
                  </a:lnTo>
                  <a:lnTo>
                    <a:pt x="18827" y="12627"/>
                  </a:lnTo>
                  <a:lnTo>
                    <a:pt x="16871" y="13765"/>
                  </a:lnTo>
                  <a:lnTo>
                    <a:pt x="16836" y="13719"/>
                  </a:lnTo>
                  <a:lnTo>
                    <a:pt x="16791" y="13685"/>
                  </a:lnTo>
                  <a:lnTo>
                    <a:pt x="16734" y="13674"/>
                  </a:lnTo>
                  <a:lnTo>
                    <a:pt x="16689" y="13662"/>
                  </a:lnTo>
                  <a:lnTo>
                    <a:pt x="16632" y="13674"/>
                  </a:lnTo>
                  <a:lnTo>
                    <a:pt x="16575" y="13685"/>
                  </a:lnTo>
                  <a:lnTo>
                    <a:pt x="16529" y="13719"/>
                  </a:lnTo>
                  <a:lnTo>
                    <a:pt x="16495" y="13765"/>
                  </a:lnTo>
                  <a:lnTo>
                    <a:pt x="14482" y="12604"/>
                  </a:lnTo>
                  <a:lnTo>
                    <a:pt x="14482" y="12570"/>
                  </a:lnTo>
                  <a:lnTo>
                    <a:pt x="14493" y="12536"/>
                  </a:lnTo>
                  <a:lnTo>
                    <a:pt x="14482" y="12468"/>
                  </a:lnTo>
                  <a:lnTo>
                    <a:pt x="14448" y="12411"/>
                  </a:lnTo>
                  <a:lnTo>
                    <a:pt x="14391" y="12377"/>
                  </a:lnTo>
                  <a:lnTo>
                    <a:pt x="14334" y="12354"/>
                  </a:lnTo>
                  <a:lnTo>
                    <a:pt x="14334" y="10022"/>
                  </a:lnTo>
                  <a:lnTo>
                    <a:pt x="14379" y="10011"/>
                  </a:lnTo>
                  <a:lnTo>
                    <a:pt x="14425" y="10000"/>
                  </a:lnTo>
                  <a:lnTo>
                    <a:pt x="14459" y="9977"/>
                  </a:lnTo>
                  <a:lnTo>
                    <a:pt x="14493" y="9943"/>
                  </a:lnTo>
                  <a:lnTo>
                    <a:pt x="14516" y="9909"/>
                  </a:lnTo>
                  <a:lnTo>
                    <a:pt x="14539" y="9863"/>
                  </a:lnTo>
                  <a:lnTo>
                    <a:pt x="14550" y="9818"/>
                  </a:lnTo>
                  <a:lnTo>
                    <a:pt x="14561" y="9772"/>
                  </a:lnTo>
                  <a:lnTo>
                    <a:pt x="14550" y="9727"/>
                  </a:lnTo>
                  <a:lnTo>
                    <a:pt x="14539" y="9681"/>
                  </a:lnTo>
                  <a:lnTo>
                    <a:pt x="16529" y="8543"/>
                  </a:lnTo>
                  <a:lnTo>
                    <a:pt x="16552" y="8566"/>
                  </a:lnTo>
                  <a:lnTo>
                    <a:pt x="16598" y="8600"/>
                  </a:lnTo>
                  <a:lnTo>
                    <a:pt x="16632" y="8612"/>
                  </a:lnTo>
                  <a:lnTo>
                    <a:pt x="16689" y="8623"/>
                  </a:lnTo>
                  <a:lnTo>
                    <a:pt x="16734" y="8612"/>
                  </a:lnTo>
                  <a:lnTo>
                    <a:pt x="16768" y="8600"/>
                  </a:lnTo>
                  <a:lnTo>
                    <a:pt x="16802" y="8578"/>
                  </a:lnTo>
                  <a:lnTo>
                    <a:pt x="16836" y="8543"/>
                  </a:lnTo>
                  <a:close/>
                  <a:moveTo>
                    <a:pt x="16643" y="1"/>
                  </a:moveTo>
                  <a:lnTo>
                    <a:pt x="16598" y="12"/>
                  </a:lnTo>
                  <a:lnTo>
                    <a:pt x="16563" y="35"/>
                  </a:lnTo>
                  <a:lnTo>
                    <a:pt x="16529" y="57"/>
                  </a:lnTo>
                  <a:lnTo>
                    <a:pt x="16507" y="92"/>
                  </a:lnTo>
                  <a:lnTo>
                    <a:pt x="16484" y="126"/>
                  </a:lnTo>
                  <a:lnTo>
                    <a:pt x="16472" y="171"/>
                  </a:lnTo>
                  <a:lnTo>
                    <a:pt x="16461" y="217"/>
                  </a:lnTo>
                  <a:lnTo>
                    <a:pt x="16472" y="262"/>
                  </a:lnTo>
                  <a:lnTo>
                    <a:pt x="16484" y="296"/>
                  </a:lnTo>
                  <a:lnTo>
                    <a:pt x="14527" y="1423"/>
                  </a:lnTo>
                  <a:lnTo>
                    <a:pt x="14493" y="1377"/>
                  </a:lnTo>
                  <a:lnTo>
                    <a:pt x="14436" y="1343"/>
                  </a:lnTo>
                  <a:lnTo>
                    <a:pt x="14379" y="1309"/>
                  </a:lnTo>
                  <a:lnTo>
                    <a:pt x="14266" y="1309"/>
                  </a:lnTo>
                  <a:lnTo>
                    <a:pt x="14209" y="1320"/>
                  </a:lnTo>
                  <a:lnTo>
                    <a:pt x="14163" y="1354"/>
                  </a:lnTo>
                  <a:lnTo>
                    <a:pt x="14129" y="1377"/>
                  </a:lnTo>
                  <a:lnTo>
                    <a:pt x="14095" y="1423"/>
                  </a:lnTo>
                  <a:lnTo>
                    <a:pt x="14072" y="1468"/>
                  </a:lnTo>
                  <a:lnTo>
                    <a:pt x="14061" y="1514"/>
                  </a:lnTo>
                  <a:lnTo>
                    <a:pt x="14049" y="1559"/>
                  </a:lnTo>
                  <a:lnTo>
                    <a:pt x="14061" y="1616"/>
                  </a:lnTo>
                  <a:lnTo>
                    <a:pt x="14072" y="1661"/>
                  </a:lnTo>
                  <a:lnTo>
                    <a:pt x="14095" y="1696"/>
                  </a:lnTo>
                  <a:lnTo>
                    <a:pt x="14118" y="1741"/>
                  </a:lnTo>
                  <a:lnTo>
                    <a:pt x="14152" y="1764"/>
                  </a:lnTo>
                  <a:lnTo>
                    <a:pt x="14197" y="1798"/>
                  </a:lnTo>
                  <a:lnTo>
                    <a:pt x="14243" y="1809"/>
                  </a:lnTo>
                  <a:lnTo>
                    <a:pt x="14288" y="1821"/>
                  </a:lnTo>
                  <a:lnTo>
                    <a:pt x="14288" y="4153"/>
                  </a:lnTo>
                  <a:lnTo>
                    <a:pt x="14231" y="4175"/>
                  </a:lnTo>
                  <a:lnTo>
                    <a:pt x="14186" y="4209"/>
                  </a:lnTo>
                  <a:lnTo>
                    <a:pt x="14152" y="4255"/>
                  </a:lnTo>
                  <a:lnTo>
                    <a:pt x="14140" y="4323"/>
                  </a:lnTo>
                  <a:lnTo>
                    <a:pt x="14152" y="4380"/>
                  </a:lnTo>
                  <a:lnTo>
                    <a:pt x="12093" y="5575"/>
                  </a:lnTo>
                  <a:lnTo>
                    <a:pt x="12070" y="5540"/>
                  </a:lnTo>
                  <a:lnTo>
                    <a:pt x="12036" y="5506"/>
                  </a:lnTo>
                  <a:lnTo>
                    <a:pt x="11991" y="5495"/>
                  </a:lnTo>
                  <a:lnTo>
                    <a:pt x="11945" y="5484"/>
                  </a:lnTo>
                  <a:lnTo>
                    <a:pt x="11911" y="5495"/>
                  </a:lnTo>
                  <a:lnTo>
                    <a:pt x="11877" y="5506"/>
                  </a:lnTo>
                  <a:lnTo>
                    <a:pt x="11820" y="5540"/>
                  </a:lnTo>
                  <a:lnTo>
                    <a:pt x="11774" y="5597"/>
                  </a:lnTo>
                  <a:lnTo>
                    <a:pt x="11763" y="5631"/>
                  </a:lnTo>
                  <a:lnTo>
                    <a:pt x="11763" y="5666"/>
                  </a:lnTo>
                  <a:lnTo>
                    <a:pt x="11774" y="5734"/>
                  </a:lnTo>
                  <a:lnTo>
                    <a:pt x="11809" y="5791"/>
                  </a:lnTo>
                  <a:lnTo>
                    <a:pt x="11854" y="5825"/>
                  </a:lnTo>
                  <a:lnTo>
                    <a:pt x="11922" y="5848"/>
                  </a:lnTo>
                  <a:lnTo>
                    <a:pt x="11922" y="8157"/>
                  </a:lnTo>
                  <a:lnTo>
                    <a:pt x="11865" y="8168"/>
                  </a:lnTo>
                  <a:lnTo>
                    <a:pt x="11820" y="8191"/>
                  </a:lnTo>
                  <a:lnTo>
                    <a:pt x="11786" y="8214"/>
                  </a:lnTo>
                  <a:lnTo>
                    <a:pt x="11752" y="8248"/>
                  </a:lnTo>
                  <a:lnTo>
                    <a:pt x="11718" y="8282"/>
                  </a:lnTo>
                  <a:lnTo>
                    <a:pt x="11695" y="8327"/>
                  </a:lnTo>
                  <a:lnTo>
                    <a:pt x="11683" y="8373"/>
                  </a:lnTo>
                  <a:lnTo>
                    <a:pt x="11672" y="8430"/>
                  </a:lnTo>
                  <a:lnTo>
                    <a:pt x="11683" y="8487"/>
                  </a:lnTo>
                  <a:lnTo>
                    <a:pt x="11706" y="8532"/>
                  </a:lnTo>
                  <a:lnTo>
                    <a:pt x="9738" y="9670"/>
                  </a:lnTo>
                  <a:lnTo>
                    <a:pt x="9704" y="9636"/>
                  </a:lnTo>
                  <a:lnTo>
                    <a:pt x="9670" y="9601"/>
                  </a:lnTo>
                  <a:lnTo>
                    <a:pt x="9624" y="9590"/>
                  </a:lnTo>
                  <a:lnTo>
                    <a:pt x="9568" y="9579"/>
                  </a:lnTo>
                  <a:lnTo>
                    <a:pt x="9522" y="9590"/>
                  </a:lnTo>
                  <a:lnTo>
                    <a:pt x="9477" y="9601"/>
                  </a:lnTo>
                  <a:lnTo>
                    <a:pt x="9442" y="9636"/>
                  </a:lnTo>
                  <a:lnTo>
                    <a:pt x="9408" y="9670"/>
                  </a:lnTo>
                  <a:lnTo>
                    <a:pt x="7395" y="8509"/>
                  </a:lnTo>
                  <a:lnTo>
                    <a:pt x="7406" y="8464"/>
                  </a:lnTo>
                  <a:lnTo>
                    <a:pt x="7418" y="8430"/>
                  </a:lnTo>
                  <a:lnTo>
                    <a:pt x="7406" y="8384"/>
                  </a:lnTo>
                  <a:lnTo>
                    <a:pt x="7395" y="8339"/>
                  </a:lnTo>
                  <a:lnTo>
                    <a:pt x="7372" y="8305"/>
                  </a:lnTo>
                  <a:lnTo>
                    <a:pt x="7349" y="8282"/>
                  </a:lnTo>
                  <a:lnTo>
                    <a:pt x="7315" y="8248"/>
                  </a:lnTo>
                  <a:lnTo>
                    <a:pt x="7281" y="8236"/>
                  </a:lnTo>
                  <a:lnTo>
                    <a:pt x="7247" y="8225"/>
                  </a:lnTo>
                  <a:lnTo>
                    <a:pt x="7201" y="8214"/>
                  </a:lnTo>
                  <a:lnTo>
                    <a:pt x="7156" y="8225"/>
                  </a:lnTo>
                  <a:lnTo>
                    <a:pt x="7122" y="8236"/>
                  </a:lnTo>
                  <a:lnTo>
                    <a:pt x="7088" y="8248"/>
                  </a:lnTo>
                  <a:lnTo>
                    <a:pt x="7054" y="8282"/>
                  </a:lnTo>
                  <a:lnTo>
                    <a:pt x="7031" y="8305"/>
                  </a:lnTo>
                  <a:lnTo>
                    <a:pt x="7008" y="8339"/>
                  </a:lnTo>
                  <a:lnTo>
                    <a:pt x="6997" y="8384"/>
                  </a:lnTo>
                  <a:lnTo>
                    <a:pt x="6997" y="8430"/>
                  </a:lnTo>
                  <a:lnTo>
                    <a:pt x="6997" y="8464"/>
                  </a:lnTo>
                  <a:lnTo>
                    <a:pt x="7008" y="8509"/>
                  </a:lnTo>
                  <a:lnTo>
                    <a:pt x="4983" y="9681"/>
                  </a:lnTo>
                  <a:lnTo>
                    <a:pt x="4949" y="9647"/>
                  </a:lnTo>
                  <a:lnTo>
                    <a:pt x="4915" y="9624"/>
                  </a:lnTo>
                  <a:lnTo>
                    <a:pt x="4881" y="9601"/>
                  </a:lnTo>
                  <a:lnTo>
                    <a:pt x="4801" y="9601"/>
                  </a:lnTo>
                  <a:lnTo>
                    <a:pt x="4767" y="9613"/>
                  </a:lnTo>
                  <a:lnTo>
                    <a:pt x="4710" y="9647"/>
                  </a:lnTo>
                  <a:lnTo>
                    <a:pt x="4676" y="9704"/>
                  </a:lnTo>
                  <a:lnTo>
                    <a:pt x="4665" y="9738"/>
                  </a:lnTo>
                  <a:lnTo>
                    <a:pt x="4653" y="9772"/>
                  </a:lnTo>
                  <a:lnTo>
                    <a:pt x="4665" y="9840"/>
                  </a:lnTo>
                  <a:lnTo>
                    <a:pt x="4699" y="9886"/>
                  </a:lnTo>
                  <a:lnTo>
                    <a:pt x="4744" y="9920"/>
                  </a:lnTo>
                  <a:lnTo>
                    <a:pt x="4801" y="9943"/>
                  </a:lnTo>
                  <a:lnTo>
                    <a:pt x="4801" y="12320"/>
                  </a:lnTo>
                  <a:lnTo>
                    <a:pt x="4767" y="12331"/>
                  </a:lnTo>
                  <a:lnTo>
                    <a:pt x="4733" y="12343"/>
                  </a:lnTo>
                  <a:lnTo>
                    <a:pt x="4676" y="12388"/>
                  </a:lnTo>
                  <a:lnTo>
                    <a:pt x="4653" y="12422"/>
                  </a:lnTo>
                  <a:lnTo>
                    <a:pt x="4631" y="12457"/>
                  </a:lnTo>
                  <a:lnTo>
                    <a:pt x="4619" y="12491"/>
                  </a:lnTo>
                  <a:lnTo>
                    <a:pt x="4619" y="12536"/>
                  </a:lnTo>
                  <a:lnTo>
                    <a:pt x="4619" y="12570"/>
                  </a:lnTo>
                  <a:lnTo>
                    <a:pt x="4631" y="12616"/>
                  </a:lnTo>
                  <a:lnTo>
                    <a:pt x="2663" y="13753"/>
                  </a:lnTo>
                  <a:lnTo>
                    <a:pt x="2629" y="13708"/>
                  </a:lnTo>
                  <a:lnTo>
                    <a:pt x="2583" y="13674"/>
                  </a:lnTo>
                  <a:lnTo>
                    <a:pt x="2526" y="13651"/>
                  </a:lnTo>
                  <a:lnTo>
                    <a:pt x="2458" y="13640"/>
                  </a:lnTo>
                  <a:lnTo>
                    <a:pt x="2401" y="13651"/>
                  </a:lnTo>
                  <a:lnTo>
                    <a:pt x="2344" y="13674"/>
                  </a:lnTo>
                  <a:lnTo>
                    <a:pt x="2299" y="13708"/>
                  </a:lnTo>
                  <a:lnTo>
                    <a:pt x="2265" y="13753"/>
                  </a:lnTo>
                  <a:lnTo>
                    <a:pt x="251" y="12593"/>
                  </a:lnTo>
                  <a:lnTo>
                    <a:pt x="262" y="12570"/>
                  </a:lnTo>
                  <a:lnTo>
                    <a:pt x="262" y="12536"/>
                  </a:lnTo>
                  <a:lnTo>
                    <a:pt x="262" y="12502"/>
                  </a:lnTo>
                  <a:lnTo>
                    <a:pt x="251" y="12468"/>
                  </a:lnTo>
                  <a:lnTo>
                    <a:pt x="217" y="12411"/>
                  </a:lnTo>
                  <a:lnTo>
                    <a:pt x="160" y="12377"/>
                  </a:lnTo>
                  <a:lnTo>
                    <a:pt x="126" y="12366"/>
                  </a:lnTo>
                  <a:lnTo>
                    <a:pt x="92" y="12354"/>
                  </a:lnTo>
                  <a:lnTo>
                    <a:pt x="46" y="12366"/>
                  </a:lnTo>
                  <a:lnTo>
                    <a:pt x="1" y="12388"/>
                  </a:lnTo>
                  <a:lnTo>
                    <a:pt x="1" y="12673"/>
                  </a:lnTo>
                  <a:lnTo>
                    <a:pt x="46" y="12696"/>
                  </a:lnTo>
                  <a:lnTo>
                    <a:pt x="92" y="12707"/>
                  </a:lnTo>
                  <a:lnTo>
                    <a:pt x="137" y="12696"/>
                  </a:lnTo>
                  <a:lnTo>
                    <a:pt x="171" y="12684"/>
                  </a:lnTo>
                  <a:lnTo>
                    <a:pt x="206" y="12661"/>
                  </a:lnTo>
                  <a:lnTo>
                    <a:pt x="228" y="12639"/>
                  </a:lnTo>
                  <a:lnTo>
                    <a:pt x="2242" y="13799"/>
                  </a:lnTo>
                  <a:lnTo>
                    <a:pt x="2230" y="13833"/>
                  </a:lnTo>
                  <a:lnTo>
                    <a:pt x="2230" y="13879"/>
                  </a:lnTo>
                  <a:lnTo>
                    <a:pt x="2230" y="13924"/>
                  </a:lnTo>
                  <a:lnTo>
                    <a:pt x="2242" y="13970"/>
                  </a:lnTo>
                  <a:lnTo>
                    <a:pt x="2265" y="14004"/>
                  </a:lnTo>
                  <a:lnTo>
                    <a:pt x="2287" y="14038"/>
                  </a:lnTo>
                  <a:lnTo>
                    <a:pt x="2321" y="14061"/>
                  </a:lnTo>
                  <a:lnTo>
                    <a:pt x="2356" y="14083"/>
                  </a:lnTo>
                  <a:lnTo>
                    <a:pt x="2390" y="14106"/>
                  </a:lnTo>
                  <a:lnTo>
                    <a:pt x="2435" y="14117"/>
                  </a:lnTo>
                  <a:lnTo>
                    <a:pt x="2435" y="16404"/>
                  </a:lnTo>
                  <a:lnTo>
                    <a:pt x="2390" y="16415"/>
                  </a:lnTo>
                  <a:lnTo>
                    <a:pt x="2356" y="16427"/>
                  </a:lnTo>
                  <a:lnTo>
                    <a:pt x="2321" y="16449"/>
                  </a:lnTo>
                  <a:lnTo>
                    <a:pt x="2287" y="16484"/>
                  </a:lnTo>
                  <a:lnTo>
                    <a:pt x="2265" y="16506"/>
                  </a:lnTo>
                  <a:lnTo>
                    <a:pt x="2242" y="16552"/>
                  </a:lnTo>
                  <a:lnTo>
                    <a:pt x="2230" y="16586"/>
                  </a:lnTo>
                  <a:lnTo>
                    <a:pt x="2230" y="16631"/>
                  </a:lnTo>
                  <a:lnTo>
                    <a:pt x="2242" y="16711"/>
                  </a:lnTo>
                  <a:lnTo>
                    <a:pt x="2685" y="16711"/>
                  </a:lnTo>
                  <a:lnTo>
                    <a:pt x="2697" y="16631"/>
                  </a:lnTo>
                  <a:lnTo>
                    <a:pt x="2697" y="16586"/>
                  </a:lnTo>
                  <a:lnTo>
                    <a:pt x="2685" y="16552"/>
                  </a:lnTo>
                  <a:lnTo>
                    <a:pt x="2663" y="16506"/>
                  </a:lnTo>
                  <a:lnTo>
                    <a:pt x="2640" y="16472"/>
                  </a:lnTo>
                  <a:lnTo>
                    <a:pt x="2606" y="16449"/>
                  </a:lnTo>
                  <a:lnTo>
                    <a:pt x="2572" y="16427"/>
                  </a:lnTo>
                  <a:lnTo>
                    <a:pt x="2526" y="16404"/>
                  </a:lnTo>
                  <a:lnTo>
                    <a:pt x="2481" y="16404"/>
                  </a:lnTo>
                  <a:lnTo>
                    <a:pt x="2481" y="14117"/>
                  </a:lnTo>
                  <a:lnTo>
                    <a:pt x="2526" y="14106"/>
                  </a:lnTo>
                  <a:lnTo>
                    <a:pt x="2572" y="14095"/>
                  </a:lnTo>
                  <a:lnTo>
                    <a:pt x="2606" y="14072"/>
                  </a:lnTo>
                  <a:lnTo>
                    <a:pt x="2640" y="14038"/>
                  </a:lnTo>
                  <a:lnTo>
                    <a:pt x="2663" y="14004"/>
                  </a:lnTo>
                  <a:lnTo>
                    <a:pt x="2685" y="13970"/>
                  </a:lnTo>
                  <a:lnTo>
                    <a:pt x="2697" y="13924"/>
                  </a:lnTo>
                  <a:lnTo>
                    <a:pt x="2697" y="13879"/>
                  </a:lnTo>
                  <a:lnTo>
                    <a:pt x="2697" y="13833"/>
                  </a:lnTo>
                  <a:lnTo>
                    <a:pt x="2685" y="13799"/>
                  </a:lnTo>
                  <a:lnTo>
                    <a:pt x="4653" y="12650"/>
                  </a:lnTo>
                  <a:lnTo>
                    <a:pt x="4688" y="12696"/>
                  </a:lnTo>
                  <a:lnTo>
                    <a:pt x="4733" y="12718"/>
                  </a:lnTo>
                  <a:lnTo>
                    <a:pt x="4779" y="12741"/>
                  </a:lnTo>
                  <a:lnTo>
                    <a:pt x="4881" y="12741"/>
                  </a:lnTo>
                  <a:lnTo>
                    <a:pt x="4926" y="12718"/>
                  </a:lnTo>
                  <a:lnTo>
                    <a:pt x="4972" y="12696"/>
                  </a:lnTo>
                  <a:lnTo>
                    <a:pt x="5006" y="12661"/>
                  </a:lnTo>
                  <a:lnTo>
                    <a:pt x="6974" y="13799"/>
                  </a:lnTo>
                  <a:lnTo>
                    <a:pt x="6963" y="13833"/>
                  </a:lnTo>
                  <a:lnTo>
                    <a:pt x="6963" y="13879"/>
                  </a:lnTo>
                  <a:lnTo>
                    <a:pt x="6963" y="13924"/>
                  </a:lnTo>
                  <a:lnTo>
                    <a:pt x="6974" y="13970"/>
                  </a:lnTo>
                  <a:lnTo>
                    <a:pt x="6997" y="14004"/>
                  </a:lnTo>
                  <a:lnTo>
                    <a:pt x="7019" y="14038"/>
                  </a:lnTo>
                  <a:lnTo>
                    <a:pt x="7054" y="14072"/>
                  </a:lnTo>
                  <a:lnTo>
                    <a:pt x="7088" y="14095"/>
                  </a:lnTo>
                  <a:lnTo>
                    <a:pt x="7133" y="14106"/>
                  </a:lnTo>
                  <a:lnTo>
                    <a:pt x="7179" y="14117"/>
                  </a:lnTo>
                  <a:lnTo>
                    <a:pt x="7179" y="16415"/>
                  </a:lnTo>
                  <a:lnTo>
                    <a:pt x="7133" y="16427"/>
                  </a:lnTo>
                  <a:lnTo>
                    <a:pt x="7099" y="16438"/>
                  </a:lnTo>
                  <a:lnTo>
                    <a:pt x="7065" y="16461"/>
                  </a:lnTo>
                  <a:lnTo>
                    <a:pt x="7031" y="16484"/>
                  </a:lnTo>
                  <a:lnTo>
                    <a:pt x="7008" y="16518"/>
                  </a:lnTo>
                  <a:lnTo>
                    <a:pt x="6997" y="16552"/>
                  </a:lnTo>
                  <a:lnTo>
                    <a:pt x="6985" y="16597"/>
                  </a:lnTo>
                  <a:lnTo>
                    <a:pt x="6974" y="16631"/>
                  </a:lnTo>
                  <a:lnTo>
                    <a:pt x="6985" y="16677"/>
                  </a:lnTo>
                  <a:lnTo>
                    <a:pt x="6997" y="16711"/>
                  </a:lnTo>
                  <a:lnTo>
                    <a:pt x="7418" y="16711"/>
                  </a:lnTo>
                  <a:lnTo>
                    <a:pt x="7429" y="16677"/>
                  </a:lnTo>
                  <a:lnTo>
                    <a:pt x="7429" y="16631"/>
                  </a:lnTo>
                  <a:lnTo>
                    <a:pt x="7429" y="16597"/>
                  </a:lnTo>
                  <a:lnTo>
                    <a:pt x="7418" y="16552"/>
                  </a:lnTo>
                  <a:lnTo>
                    <a:pt x="7395" y="16518"/>
                  </a:lnTo>
                  <a:lnTo>
                    <a:pt x="7372" y="16484"/>
                  </a:lnTo>
                  <a:lnTo>
                    <a:pt x="7338" y="16461"/>
                  </a:lnTo>
                  <a:lnTo>
                    <a:pt x="7304" y="16438"/>
                  </a:lnTo>
                  <a:lnTo>
                    <a:pt x="7258" y="16415"/>
                  </a:lnTo>
                  <a:lnTo>
                    <a:pt x="7224" y="16415"/>
                  </a:lnTo>
                  <a:lnTo>
                    <a:pt x="7224" y="14117"/>
                  </a:lnTo>
                  <a:lnTo>
                    <a:pt x="7270" y="14106"/>
                  </a:lnTo>
                  <a:lnTo>
                    <a:pt x="7304" y="14095"/>
                  </a:lnTo>
                  <a:lnTo>
                    <a:pt x="7349" y="14072"/>
                  </a:lnTo>
                  <a:lnTo>
                    <a:pt x="7383" y="14038"/>
                  </a:lnTo>
                  <a:lnTo>
                    <a:pt x="7406" y="14004"/>
                  </a:lnTo>
                  <a:lnTo>
                    <a:pt x="7429" y="13970"/>
                  </a:lnTo>
                  <a:lnTo>
                    <a:pt x="7440" y="13924"/>
                  </a:lnTo>
                  <a:lnTo>
                    <a:pt x="7440" y="13879"/>
                  </a:lnTo>
                  <a:lnTo>
                    <a:pt x="7440" y="13833"/>
                  </a:lnTo>
                  <a:lnTo>
                    <a:pt x="7429" y="13788"/>
                  </a:lnTo>
                  <a:lnTo>
                    <a:pt x="9363" y="12673"/>
                  </a:lnTo>
                  <a:lnTo>
                    <a:pt x="9408" y="12718"/>
                  </a:lnTo>
                  <a:lnTo>
                    <a:pt x="9454" y="12752"/>
                  </a:lnTo>
                  <a:lnTo>
                    <a:pt x="9511" y="12775"/>
                  </a:lnTo>
                  <a:lnTo>
                    <a:pt x="9568" y="12787"/>
                  </a:lnTo>
                  <a:lnTo>
                    <a:pt x="9636" y="12775"/>
                  </a:lnTo>
                  <a:lnTo>
                    <a:pt x="9693" y="12752"/>
                  </a:lnTo>
                  <a:lnTo>
                    <a:pt x="9738" y="12718"/>
                  </a:lnTo>
                  <a:lnTo>
                    <a:pt x="9784" y="12673"/>
                  </a:lnTo>
                  <a:lnTo>
                    <a:pt x="11718" y="13799"/>
                  </a:lnTo>
                  <a:lnTo>
                    <a:pt x="11706" y="13833"/>
                  </a:lnTo>
                  <a:lnTo>
                    <a:pt x="11695" y="13879"/>
                  </a:lnTo>
                  <a:lnTo>
                    <a:pt x="11706" y="13924"/>
                  </a:lnTo>
                  <a:lnTo>
                    <a:pt x="11718" y="13970"/>
                  </a:lnTo>
                  <a:lnTo>
                    <a:pt x="11740" y="14004"/>
                  </a:lnTo>
                  <a:lnTo>
                    <a:pt x="11763" y="14038"/>
                  </a:lnTo>
                  <a:lnTo>
                    <a:pt x="11797" y="14072"/>
                  </a:lnTo>
                  <a:lnTo>
                    <a:pt x="11831" y="14095"/>
                  </a:lnTo>
                  <a:lnTo>
                    <a:pt x="11877" y="14106"/>
                  </a:lnTo>
                  <a:lnTo>
                    <a:pt x="11922" y="14117"/>
                  </a:lnTo>
                  <a:lnTo>
                    <a:pt x="11922" y="16415"/>
                  </a:lnTo>
                  <a:lnTo>
                    <a:pt x="11877" y="16415"/>
                  </a:lnTo>
                  <a:lnTo>
                    <a:pt x="11843" y="16438"/>
                  </a:lnTo>
                  <a:lnTo>
                    <a:pt x="11809" y="16461"/>
                  </a:lnTo>
                  <a:lnTo>
                    <a:pt x="11774" y="16484"/>
                  </a:lnTo>
                  <a:lnTo>
                    <a:pt x="11752" y="16518"/>
                  </a:lnTo>
                  <a:lnTo>
                    <a:pt x="11729" y="16552"/>
                  </a:lnTo>
                  <a:lnTo>
                    <a:pt x="11718" y="16597"/>
                  </a:lnTo>
                  <a:lnTo>
                    <a:pt x="11718" y="16631"/>
                  </a:lnTo>
                  <a:lnTo>
                    <a:pt x="11718" y="16677"/>
                  </a:lnTo>
                  <a:lnTo>
                    <a:pt x="11729" y="16711"/>
                  </a:lnTo>
                  <a:lnTo>
                    <a:pt x="12161" y="16711"/>
                  </a:lnTo>
                  <a:lnTo>
                    <a:pt x="12161" y="16677"/>
                  </a:lnTo>
                  <a:lnTo>
                    <a:pt x="12173" y="16631"/>
                  </a:lnTo>
                  <a:lnTo>
                    <a:pt x="12161" y="16597"/>
                  </a:lnTo>
                  <a:lnTo>
                    <a:pt x="12150" y="16552"/>
                  </a:lnTo>
                  <a:lnTo>
                    <a:pt x="12138" y="16518"/>
                  </a:lnTo>
                  <a:lnTo>
                    <a:pt x="12104" y="16484"/>
                  </a:lnTo>
                  <a:lnTo>
                    <a:pt x="12082" y="16449"/>
                  </a:lnTo>
                  <a:lnTo>
                    <a:pt x="12047" y="16438"/>
                  </a:lnTo>
                  <a:lnTo>
                    <a:pt x="12002" y="16415"/>
                  </a:lnTo>
                  <a:lnTo>
                    <a:pt x="11968" y="16415"/>
                  </a:lnTo>
                  <a:lnTo>
                    <a:pt x="11968" y="14117"/>
                  </a:lnTo>
                  <a:lnTo>
                    <a:pt x="12013" y="14117"/>
                  </a:lnTo>
                  <a:lnTo>
                    <a:pt x="12047" y="14095"/>
                  </a:lnTo>
                  <a:lnTo>
                    <a:pt x="12093" y="14072"/>
                  </a:lnTo>
                  <a:lnTo>
                    <a:pt x="12127" y="14049"/>
                  </a:lnTo>
                  <a:lnTo>
                    <a:pt x="12150" y="14004"/>
                  </a:lnTo>
                  <a:lnTo>
                    <a:pt x="12173" y="13970"/>
                  </a:lnTo>
                  <a:lnTo>
                    <a:pt x="12184" y="13924"/>
                  </a:lnTo>
                  <a:lnTo>
                    <a:pt x="12184" y="13879"/>
                  </a:lnTo>
                  <a:lnTo>
                    <a:pt x="12184" y="13833"/>
                  </a:lnTo>
                  <a:lnTo>
                    <a:pt x="12173" y="13788"/>
                  </a:lnTo>
                  <a:lnTo>
                    <a:pt x="14175" y="12639"/>
                  </a:lnTo>
                  <a:lnTo>
                    <a:pt x="14197" y="12661"/>
                  </a:lnTo>
                  <a:lnTo>
                    <a:pt x="14231" y="12684"/>
                  </a:lnTo>
                  <a:lnTo>
                    <a:pt x="14266" y="12707"/>
                  </a:lnTo>
                  <a:lnTo>
                    <a:pt x="14357" y="12707"/>
                  </a:lnTo>
                  <a:lnTo>
                    <a:pt x="14391" y="12684"/>
                  </a:lnTo>
                  <a:lnTo>
                    <a:pt x="14425" y="12673"/>
                  </a:lnTo>
                  <a:lnTo>
                    <a:pt x="14459" y="12639"/>
                  </a:lnTo>
                  <a:lnTo>
                    <a:pt x="16484" y="13810"/>
                  </a:lnTo>
                  <a:lnTo>
                    <a:pt x="16461" y="13879"/>
                  </a:lnTo>
                  <a:lnTo>
                    <a:pt x="16472" y="13924"/>
                  </a:lnTo>
                  <a:lnTo>
                    <a:pt x="16484" y="13958"/>
                  </a:lnTo>
                  <a:lnTo>
                    <a:pt x="16495" y="13992"/>
                  </a:lnTo>
                  <a:lnTo>
                    <a:pt x="16518" y="14026"/>
                  </a:lnTo>
                  <a:lnTo>
                    <a:pt x="16552" y="14049"/>
                  </a:lnTo>
                  <a:lnTo>
                    <a:pt x="16586" y="14072"/>
                  </a:lnTo>
                  <a:lnTo>
                    <a:pt x="16620" y="14083"/>
                  </a:lnTo>
                  <a:lnTo>
                    <a:pt x="16654" y="14095"/>
                  </a:lnTo>
                  <a:lnTo>
                    <a:pt x="16654" y="16392"/>
                  </a:lnTo>
                  <a:lnTo>
                    <a:pt x="16609" y="16404"/>
                  </a:lnTo>
                  <a:lnTo>
                    <a:pt x="16575" y="16415"/>
                  </a:lnTo>
                  <a:lnTo>
                    <a:pt x="16529" y="16438"/>
                  </a:lnTo>
                  <a:lnTo>
                    <a:pt x="16507" y="16472"/>
                  </a:lnTo>
                  <a:lnTo>
                    <a:pt x="16472" y="16506"/>
                  </a:lnTo>
                  <a:lnTo>
                    <a:pt x="16461" y="16552"/>
                  </a:lnTo>
                  <a:lnTo>
                    <a:pt x="16438" y="16586"/>
                  </a:lnTo>
                  <a:lnTo>
                    <a:pt x="16438" y="16631"/>
                  </a:lnTo>
                  <a:lnTo>
                    <a:pt x="16450" y="16711"/>
                  </a:lnTo>
                  <a:lnTo>
                    <a:pt x="16916" y="16711"/>
                  </a:lnTo>
                  <a:lnTo>
                    <a:pt x="16927" y="16631"/>
                  </a:lnTo>
                  <a:lnTo>
                    <a:pt x="16927" y="16586"/>
                  </a:lnTo>
                  <a:lnTo>
                    <a:pt x="16905" y="16540"/>
                  </a:lnTo>
                  <a:lnTo>
                    <a:pt x="16893" y="16506"/>
                  </a:lnTo>
                  <a:lnTo>
                    <a:pt x="16859" y="16472"/>
                  </a:lnTo>
                  <a:lnTo>
                    <a:pt x="16825" y="16438"/>
                  </a:lnTo>
                  <a:lnTo>
                    <a:pt x="16791" y="16415"/>
                  </a:lnTo>
                  <a:lnTo>
                    <a:pt x="16745" y="16404"/>
                  </a:lnTo>
                  <a:lnTo>
                    <a:pt x="16700" y="16392"/>
                  </a:lnTo>
                  <a:lnTo>
                    <a:pt x="16700" y="14095"/>
                  </a:lnTo>
                  <a:lnTo>
                    <a:pt x="16745" y="14083"/>
                  </a:lnTo>
                  <a:lnTo>
                    <a:pt x="16780" y="14072"/>
                  </a:lnTo>
                  <a:lnTo>
                    <a:pt x="16814" y="14049"/>
                  </a:lnTo>
                  <a:lnTo>
                    <a:pt x="16848" y="14026"/>
                  </a:lnTo>
                  <a:lnTo>
                    <a:pt x="16871" y="13992"/>
                  </a:lnTo>
                  <a:lnTo>
                    <a:pt x="16882" y="13958"/>
                  </a:lnTo>
                  <a:lnTo>
                    <a:pt x="16893" y="13924"/>
                  </a:lnTo>
                  <a:lnTo>
                    <a:pt x="16905" y="13879"/>
                  </a:lnTo>
                  <a:lnTo>
                    <a:pt x="16893" y="13844"/>
                  </a:lnTo>
                  <a:lnTo>
                    <a:pt x="16882" y="13810"/>
                  </a:lnTo>
                  <a:lnTo>
                    <a:pt x="18850" y="12673"/>
                  </a:lnTo>
                  <a:lnTo>
                    <a:pt x="18895" y="12718"/>
                  </a:lnTo>
                  <a:lnTo>
                    <a:pt x="18941" y="12752"/>
                  </a:lnTo>
                  <a:lnTo>
                    <a:pt x="18998" y="12764"/>
                  </a:lnTo>
                  <a:lnTo>
                    <a:pt x="19055" y="12775"/>
                  </a:lnTo>
                  <a:lnTo>
                    <a:pt x="19112" y="12764"/>
                  </a:lnTo>
                  <a:lnTo>
                    <a:pt x="19168" y="12752"/>
                  </a:lnTo>
                  <a:lnTo>
                    <a:pt x="19214" y="12718"/>
                  </a:lnTo>
                  <a:lnTo>
                    <a:pt x="19248" y="12673"/>
                  </a:lnTo>
                  <a:lnTo>
                    <a:pt x="21216" y="13799"/>
                  </a:lnTo>
                  <a:lnTo>
                    <a:pt x="21205" y="13844"/>
                  </a:lnTo>
                  <a:lnTo>
                    <a:pt x="21193" y="13879"/>
                  </a:lnTo>
                  <a:lnTo>
                    <a:pt x="21205" y="13924"/>
                  </a:lnTo>
                  <a:lnTo>
                    <a:pt x="21216" y="13958"/>
                  </a:lnTo>
                  <a:lnTo>
                    <a:pt x="21227" y="13992"/>
                  </a:lnTo>
                  <a:lnTo>
                    <a:pt x="21250" y="14026"/>
                  </a:lnTo>
                  <a:lnTo>
                    <a:pt x="21284" y="14061"/>
                  </a:lnTo>
                  <a:lnTo>
                    <a:pt x="21318" y="14083"/>
                  </a:lnTo>
                  <a:lnTo>
                    <a:pt x="21352" y="14095"/>
                  </a:lnTo>
                  <a:lnTo>
                    <a:pt x="21398" y="14106"/>
                  </a:lnTo>
                  <a:lnTo>
                    <a:pt x="21398" y="16392"/>
                  </a:lnTo>
                  <a:lnTo>
                    <a:pt x="21352" y="16392"/>
                  </a:lnTo>
                  <a:lnTo>
                    <a:pt x="21307" y="16415"/>
                  </a:lnTo>
                  <a:lnTo>
                    <a:pt x="21273" y="16438"/>
                  </a:lnTo>
                  <a:lnTo>
                    <a:pt x="21239" y="16472"/>
                  </a:lnTo>
                  <a:lnTo>
                    <a:pt x="21216" y="16506"/>
                  </a:lnTo>
                  <a:lnTo>
                    <a:pt x="21193" y="16540"/>
                  </a:lnTo>
                  <a:lnTo>
                    <a:pt x="21182" y="16586"/>
                  </a:lnTo>
                  <a:lnTo>
                    <a:pt x="21170" y="16631"/>
                  </a:lnTo>
                  <a:lnTo>
                    <a:pt x="21182" y="16711"/>
                  </a:lnTo>
                  <a:lnTo>
                    <a:pt x="21660" y="16711"/>
                  </a:lnTo>
                  <a:lnTo>
                    <a:pt x="21671" y="16631"/>
                  </a:lnTo>
                  <a:lnTo>
                    <a:pt x="21671" y="16586"/>
                  </a:lnTo>
                  <a:lnTo>
                    <a:pt x="21648" y="16540"/>
                  </a:lnTo>
                  <a:lnTo>
                    <a:pt x="21637" y="16506"/>
                  </a:lnTo>
                  <a:lnTo>
                    <a:pt x="21603" y="16472"/>
                  </a:lnTo>
                  <a:lnTo>
                    <a:pt x="21569" y="16438"/>
                  </a:lnTo>
                  <a:lnTo>
                    <a:pt x="21534" y="16415"/>
                  </a:lnTo>
                  <a:lnTo>
                    <a:pt x="21489" y="16392"/>
                  </a:lnTo>
                  <a:lnTo>
                    <a:pt x="21443" y="16392"/>
                  </a:lnTo>
                  <a:lnTo>
                    <a:pt x="21443" y="14106"/>
                  </a:lnTo>
                  <a:lnTo>
                    <a:pt x="21489" y="14095"/>
                  </a:lnTo>
                  <a:lnTo>
                    <a:pt x="21523" y="14083"/>
                  </a:lnTo>
                  <a:lnTo>
                    <a:pt x="21557" y="14061"/>
                  </a:lnTo>
                  <a:lnTo>
                    <a:pt x="21591" y="14026"/>
                  </a:lnTo>
                  <a:lnTo>
                    <a:pt x="21614" y="13992"/>
                  </a:lnTo>
                  <a:lnTo>
                    <a:pt x="21637" y="13958"/>
                  </a:lnTo>
                  <a:lnTo>
                    <a:pt x="21648" y="13924"/>
                  </a:lnTo>
                  <a:lnTo>
                    <a:pt x="21648" y="13879"/>
                  </a:lnTo>
                  <a:lnTo>
                    <a:pt x="21648" y="13833"/>
                  </a:lnTo>
                  <a:lnTo>
                    <a:pt x="21637" y="13788"/>
                  </a:lnTo>
                  <a:lnTo>
                    <a:pt x="21614" y="13753"/>
                  </a:lnTo>
                  <a:lnTo>
                    <a:pt x="21580" y="13719"/>
                  </a:lnTo>
                  <a:lnTo>
                    <a:pt x="21546" y="13685"/>
                  </a:lnTo>
                  <a:lnTo>
                    <a:pt x="21512" y="13674"/>
                  </a:lnTo>
                  <a:lnTo>
                    <a:pt x="21466" y="13651"/>
                  </a:lnTo>
                  <a:lnTo>
                    <a:pt x="21421" y="13651"/>
                  </a:lnTo>
                  <a:lnTo>
                    <a:pt x="21364" y="13662"/>
                  </a:lnTo>
                  <a:lnTo>
                    <a:pt x="21307" y="13685"/>
                  </a:lnTo>
                  <a:lnTo>
                    <a:pt x="21261" y="13719"/>
                  </a:lnTo>
                  <a:lnTo>
                    <a:pt x="21227" y="13765"/>
                  </a:lnTo>
                  <a:lnTo>
                    <a:pt x="19271" y="12639"/>
                  </a:lnTo>
                  <a:lnTo>
                    <a:pt x="19294" y="12582"/>
                  </a:lnTo>
                  <a:lnTo>
                    <a:pt x="19294" y="12536"/>
                  </a:lnTo>
                  <a:lnTo>
                    <a:pt x="19294" y="12479"/>
                  </a:lnTo>
                  <a:lnTo>
                    <a:pt x="19282" y="12445"/>
                  </a:lnTo>
                  <a:lnTo>
                    <a:pt x="19259" y="12400"/>
                  </a:lnTo>
                  <a:lnTo>
                    <a:pt x="19237" y="12366"/>
                  </a:lnTo>
                  <a:lnTo>
                    <a:pt x="19203" y="12331"/>
                  </a:lnTo>
                  <a:lnTo>
                    <a:pt x="19157" y="12309"/>
                  </a:lnTo>
                  <a:lnTo>
                    <a:pt x="19123" y="12297"/>
                  </a:lnTo>
                  <a:lnTo>
                    <a:pt x="19077" y="12286"/>
                  </a:lnTo>
                  <a:lnTo>
                    <a:pt x="19077" y="10034"/>
                  </a:lnTo>
                  <a:lnTo>
                    <a:pt x="19123" y="10022"/>
                  </a:lnTo>
                  <a:lnTo>
                    <a:pt x="19168" y="10000"/>
                  </a:lnTo>
                  <a:lnTo>
                    <a:pt x="19203" y="9977"/>
                  </a:lnTo>
                  <a:lnTo>
                    <a:pt x="19237" y="9943"/>
                  </a:lnTo>
                  <a:lnTo>
                    <a:pt x="19271" y="9909"/>
                  </a:lnTo>
                  <a:lnTo>
                    <a:pt x="19294" y="9863"/>
                  </a:lnTo>
                  <a:lnTo>
                    <a:pt x="19305" y="9818"/>
                  </a:lnTo>
                  <a:lnTo>
                    <a:pt x="19305" y="9772"/>
                  </a:lnTo>
                  <a:lnTo>
                    <a:pt x="19305" y="9727"/>
                  </a:lnTo>
                  <a:lnTo>
                    <a:pt x="19294" y="9670"/>
                  </a:lnTo>
                  <a:lnTo>
                    <a:pt x="19259" y="9636"/>
                  </a:lnTo>
                  <a:lnTo>
                    <a:pt x="19237" y="9590"/>
                  </a:lnTo>
                  <a:lnTo>
                    <a:pt x="19191" y="9567"/>
                  </a:lnTo>
                  <a:lnTo>
                    <a:pt x="19157" y="9533"/>
                  </a:lnTo>
                  <a:lnTo>
                    <a:pt x="19100" y="9522"/>
                  </a:lnTo>
                  <a:lnTo>
                    <a:pt x="18986" y="9522"/>
                  </a:lnTo>
                  <a:lnTo>
                    <a:pt x="18930" y="9556"/>
                  </a:lnTo>
                  <a:lnTo>
                    <a:pt x="18873" y="9590"/>
                  </a:lnTo>
                  <a:lnTo>
                    <a:pt x="18839" y="9647"/>
                  </a:lnTo>
                  <a:lnTo>
                    <a:pt x="16859" y="8498"/>
                  </a:lnTo>
                  <a:lnTo>
                    <a:pt x="16871" y="8464"/>
                  </a:lnTo>
                  <a:lnTo>
                    <a:pt x="16882" y="8430"/>
                  </a:lnTo>
                  <a:lnTo>
                    <a:pt x="16871" y="8384"/>
                  </a:lnTo>
                  <a:lnTo>
                    <a:pt x="16859" y="8350"/>
                  </a:lnTo>
                  <a:lnTo>
                    <a:pt x="16825" y="8293"/>
                  </a:lnTo>
                  <a:lnTo>
                    <a:pt x="16768" y="8259"/>
                  </a:lnTo>
                  <a:lnTo>
                    <a:pt x="16700" y="8236"/>
                  </a:lnTo>
                  <a:lnTo>
                    <a:pt x="16700" y="5904"/>
                  </a:lnTo>
                  <a:lnTo>
                    <a:pt x="16745" y="5893"/>
                  </a:lnTo>
                  <a:lnTo>
                    <a:pt x="16791" y="5882"/>
                  </a:lnTo>
                  <a:lnTo>
                    <a:pt x="16825" y="5859"/>
                  </a:lnTo>
                  <a:lnTo>
                    <a:pt x="16859" y="5825"/>
                  </a:lnTo>
                  <a:lnTo>
                    <a:pt x="16882" y="5791"/>
                  </a:lnTo>
                  <a:lnTo>
                    <a:pt x="16905" y="5757"/>
                  </a:lnTo>
                  <a:lnTo>
                    <a:pt x="16916" y="5711"/>
                  </a:lnTo>
                  <a:lnTo>
                    <a:pt x="16927" y="5666"/>
                  </a:lnTo>
                  <a:lnTo>
                    <a:pt x="16916" y="5620"/>
                  </a:lnTo>
                  <a:lnTo>
                    <a:pt x="16905" y="5586"/>
                  </a:lnTo>
                  <a:lnTo>
                    <a:pt x="18827" y="4471"/>
                  </a:lnTo>
                  <a:lnTo>
                    <a:pt x="18873" y="4517"/>
                  </a:lnTo>
                  <a:lnTo>
                    <a:pt x="18930" y="4551"/>
                  </a:lnTo>
                  <a:lnTo>
                    <a:pt x="18986" y="4573"/>
                  </a:lnTo>
                  <a:lnTo>
                    <a:pt x="19055" y="4585"/>
                  </a:lnTo>
                  <a:lnTo>
                    <a:pt x="19112" y="4585"/>
                  </a:lnTo>
                  <a:lnTo>
                    <a:pt x="19157" y="4562"/>
                  </a:lnTo>
                  <a:lnTo>
                    <a:pt x="19203" y="4539"/>
                  </a:lnTo>
                  <a:lnTo>
                    <a:pt x="19237" y="4505"/>
                  </a:lnTo>
                  <a:lnTo>
                    <a:pt x="19271" y="4471"/>
                  </a:lnTo>
                  <a:lnTo>
                    <a:pt x="19294" y="4426"/>
                  </a:lnTo>
                  <a:lnTo>
                    <a:pt x="19316" y="4380"/>
                  </a:lnTo>
                  <a:lnTo>
                    <a:pt x="19316" y="4323"/>
                  </a:lnTo>
                  <a:lnTo>
                    <a:pt x="19316" y="4266"/>
                  </a:lnTo>
                  <a:lnTo>
                    <a:pt x="19305" y="4221"/>
                  </a:lnTo>
                  <a:lnTo>
                    <a:pt x="19282" y="4175"/>
                  </a:lnTo>
                  <a:lnTo>
                    <a:pt x="19248" y="4141"/>
                  </a:lnTo>
                  <a:lnTo>
                    <a:pt x="19214" y="4107"/>
                  </a:lnTo>
                  <a:lnTo>
                    <a:pt x="19168" y="4084"/>
                  </a:lnTo>
                  <a:lnTo>
                    <a:pt x="19123" y="4062"/>
                  </a:lnTo>
                  <a:lnTo>
                    <a:pt x="19077" y="4050"/>
                  </a:lnTo>
                  <a:lnTo>
                    <a:pt x="19077" y="1809"/>
                  </a:lnTo>
                  <a:lnTo>
                    <a:pt x="19123" y="1798"/>
                  </a:lnTo>
                  <a:lnTo>
                    <a:pt x="19157" y="1787"/>
                  </a:lnTo>
                  <a:lnTo>
                    <a:pt x="19203" y="1764"/>
                  </a:lnTo>
                  <a:lnTo>
                    <a:pt x="19237" y="1730"/>
                  </a:lnTo>
                  <a:lnTo>
                    <a:pt x="19259" y="1696"/>
                  </a:lnTo>
                  <a:lnTo>
                    <a:pt x="19282" y="1650"/>
                  </a:lnTo>
                  <a:lnTo>
                    <a:pt x="19294" y="1616"/>
                  </a:lnTo>
                  <a:lnTo>
                    <a:pt x="19305" y="1559"/>
                  </a:lnTo>
                  <a:lnTo>
                    <a:pt x="19294" y="1514"/>
                  </a:lnTo>
                  <a:lnTo>
                    <a:pt x="19282" y="1468"/>
                  </a:lnTo>
                  <a:lnTo>
                    <a:pt x="19259" y="1423"/>
                  </a:lnTo>
                  <a:lnTo>
                    <a:pt x="19225" y="1388"/>
                  </a:lnTo>
                  <a:lnTo>
                    <a:pt x="19191" y="1354"/>
                  </a:lnTo>
                  <a:lnTo>
                    <a:pt x="19146" y="1331"/>
                  </a:lnTo>
                  <a:lnTo>
                    <a:pt x="19100" y="1320"/>
                  </a:lnTo>
                  <a:lnTo>
                    <a:pt x="18986" y="1320"/>
                  </a:lnTo>
                  <a:lnTo>
                    <a:pt x="18930" y="1354"/>
                  </a:lnTo>
                  <a:lnTo>
                    <a:pt x="18884" y="1388"/>
                  </a:lnTo>
                  <a:lnTo>
                    <a:pt x="18839" y="1434"/>
                  </a:lnTo>
                  <a:lnTo>
                    <a:pt x="16882" y="296"/>
                  </a:lnTo>
                  <a:lnTo>
                    <a:pt x="16893" y="262"/>
                  </a:lnTo>
                  <a:lnTo>
                    <a:pt x="16905" y="217"/>
                  </a:lnTo>
                  <a:lnTo>
                    <a:pt x="16893" y="171"/>
                  </a:lnTo>
                  <a:lnTo>
                    <a:pt x="16882" y="126"/>
                  </a:lnTo>
                  <a:lnTo>
                    <a:pt x="16859" y="92"/>
                  </a:lnTo>
                  <a:lnTo>
                    <a:pt x="16836" y="57"/>
                  </a:lnTo>
                  <a:lnTo>
                    <a:pt x="16802" y="35"/>
                  </a:lnTo>
                  <a:lnTo>
                    <a:pt x="16768" y="12"/>
                  </a:lnTo>
                  <a:lnTo>
                    <a:pt x="16723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8689168" y="0"/>
              <a:ext cx="7222" cy="105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6698419" y="0"/>
              <a:ext cx="20410" cy="2512"/>
            </a:xfrm>
            <a:custGeom>
              <a:avLst/>
              <a:gdLst/>
              <a:ahLst/>
              <a:cxnLst/>
              <a:rect l="l" t="t" r="r" b="b"/>
              <a:pathLst>
                <a:path w="195" h="24" extrusionOk="0">
                  <a:moveTo>
                    <a:pt x="1" y="0"/>
                  </a:moveTo>
                  <a:lnTo>
                    <a:pt x="46" y="23"/>
                  </a:lnTo>
                  <a:lnTo>
                    <a:pt x="149" y="2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0" y="3397984"/>
              <a:ext cx="1020484" cy="615640"/>
            </a:xfrm>
            <a:custGeom>
              <a:avLst/>
              <a:gdLst/>
              <a:ahLst/>
              <a:cxnLst/>
              <a:rect l="l" t="t" r="r" b="b"/>
              <a:pathLst>
                <a:path w="9750" h="5882" extrusionOk="0">
                  <a:moveTo>
                    <a:pt x="2606" y="285"/>
                  </a:moveTo>
                  <a:lnTo>
                    <a:pt x="4642" y="1468"/>
                  </a:lnTo>
                  <a:lnTo>
                    <a:pt x="4631" y="1525"/>
                  </a:lnTo>
                  <a:lnTo>
                    <a:pt x="4631" y="1571"/>
                  </a:lnTo>
                  <a:lnTo>
                    <a:pt x="4642" y="1605"/>
                  </a:lnTo>
                  <a:lnTo>
                    <a:pt x="4676" y="1662"/>
                  </a:lnTo>
                  <a:lnTo>
                    <a:pt x="4733" y="1707"/>
                  </a:lnTo>
                  <a:lnTo>
                    <a:pt x="4801" y="1730"/>
                  </a:lnTo>
                  <a:lnTo>
                    <a:pt x="4801" y="4039"/>
                  </a:lnTo>
                  <a:lnTo>
                    <a:pt x="4756" y="4050"/>
                  </a:lnTo>
                  <a:lnTo>
                    <a:pt x="4722" y="4062"/>
                  </a:lnTo>
                  <a:lnTo>
                    <a:pt x="4676" y="4096"/>
                  </a:lnTo>
                  <a:lnTo>
                    <a:pt x="4653" y="4119"/>
                  </a:lnTo>
                  <a:lnTo>
                    <a:pt x="4619" y="4153"/>
                  </a:lnTo>
                  <a:lnTo>
                    <a:pt x="4608" y="4198"/>
                  </a:lnTo>
                  <a:lnTo>
                    <a:pt x="4585" y="4244"/>
                  </a:lnTo>
                  <a:lnTo>
                    <a:pt x="4585" y="4289"/>
                  </a:lnTo>
                  <a:lnTo>
                    <a:pt x="4585" y="4335"/>
                  </a:lnTo>
                  <a:lnTo>
                    <a:pt x="4608" y="4380"/>
                  </a:lnTo>
                  <a:lnTo>
                    <a:pt x="2674" y="5506"/>
                  </a:lnTo>
                  <a:lnTo>
                    <a:pt x="2629" y="5450"/>
                  </a:lnTo>
                  <a:lnTo>
                    <a:pt x="2583" y="5415"/>
                  </a:lnTo>
                  <a:lnTo>
                    <a:pt x="2526" y="5393"/>
                  </a:lnTo>
                  <a:lnTo>
                    <a:pt x="2458" y="5381"/>
                  </a:lnTo>
                  <a:lnTo>
                    <a:pt x="2401" y="5393"/>
                  </a:lnTo>
                  <a:lnTo>
                    <a:pt x="2344" y="5415"/>
                  </a:lnTo>
                  <a:lnTo>
                    <a:pt x="2287" y="5461"/>
                  </a:lnTo>
                  <a:lnTo>
                    <a:pt x="2253" y="5506"/>
                  </a:lnTo>
                  <a:lnTo>
                    <a:pt x="262" y="4357"/>
                  </a:lnTo>
                  <a:lnTo>
                    <a:pt x="262" y="4323"/>
                  </a:lnTo>
                  <a:lnTo>
                    <a:pt x="274" y="4289"/>
                  </a:lnTo>
                  <a:lnTo>
                    <a:pt x="262" y="4221"/>
                  </a:lnTo>
                  <a:lnTo>
                    <a:pt x="228" y="4164"/>
                  </a:lnTo>
                  <a:lnTo>
                    <a:pt x="171" y="4130"/>
                  </a:lnTo>
                  <a:lnTo>
                    <a:pt x="115" y="4107"/>
                  </a:lnTo>
                  <a:lnTo>
                    <a:pt x="115" y="1730"/>
                  </a:lnTo>
                  <a:lnTo>
                    <a:pt x="149" y="1730"/>
                  </a:lnTo>
                  <a:lnTo>
                    <a:pt x="183" y="1718"/>
                  </a:lnTo>
                  <a:lnTo>
                    <a:pt x="217" y="1696"/>
                  </a:lnTo>
                  <a:lnTo>
                    <a:pt x="240" y="1673"/>
                  </a:lnTo>
                  <a:lnTo>
                    <a:pt x="262" y="1639"/>
                  </a:lnTo>
                  <a:lnTo>
                    <a:pt x="285" y="1605"/>
                  </a:lnTo>
                  <a:lnTo>
                    <a:pt x="297" y="1571"/>
                  </a:lnTo>
                  <a:lnTo>
                    <a:pt x="297" y="1525"/>
                  </a:lnTo>
                  <a:lnTo>
                    <a:pt x="297" y="1491"/>
                  </a:lnTo>
                  <a:lnTo>
                    <a:pt x="285" y="1457"/>
                  </a:lnTo>
                  <a:lnTo>
                    <a:pt x="2321" y="285"/>
                  </a:lnTo>
                  <a:lnTo>
                    <a:pt x="2344" y="319"/>
                  </a:lnTo>
                  <a:lnTo>
                    <a:pt x="2378" y="342"/>
                  </a:lnTo>
                  <a:lnTo>
                    <a:pt x="2424" y="353"/>
                  </a:lnTo>
                  <a:lnTo>
                    <a:pt x="2503" y="353"/>
                  </a:lnTo>
                  <a:lnTo>
                    <a:pt x="2538" y="342"/>
                  </a:lnTo>
                  <a:lnTo>
                    <a:pt x="2572" y="319"/>
                  </a:lnTo>
                  <a:lnTo>
                    <a:pt x="2606" y="285"/>
                  </a:lnTo>
                  <a:close/>
                  <a:moveTo>
                    <a:pt x="7338" y="285"/>
                  </a:moveTo>
                  <a:lnTo>
                    <a:pt x="9408" y="1480"/>
                  </a:lnTo>
                  <a:lnTo>
                    <a:pt x="9397" y="1525"/>
                  </a:lnTo>
                  <a:lnTo>
                    <a:pt x="9408" y="1593"/>
                  </a:lnTo>
                  <a:lnTo>
                    <a:pt x="9442" y="1639"/>
                  </a:lnTo>
                  <a:lnTo>
                    <a:pt x="9488" y="1684"/>
                  </a:lnTo>
                  <a:lnTo>
                    <a:pt x="9545" y="1707"/>
                  </a:lnTo>
                  <a:lnTo>
                    <a:pt x="9545" y="4119"/>
                  </a:lnTo>
                  <a:lnTo>
                    <a:pt x="9488" y="4141"/>
                  </a:lnTo>
                  <a:lnTo>
                    <a:pt x="9442" y="4175"/>
                  </a:lnTo>
                  <a:lnTo>
                    <a:pt x="9408" y="4221"/>
                  </a:lnTo>
                  <a:lnTo>
                    <a:pt x="9397" y="4289"/>
                  </a:lnTo>
                  <a:lnTo>
                    <a:pt x="9408" y="4346"/>
                  </a:lnTo>
                  <a:lnTo>
                    <a:pt x="7361" y="5541"/>
                  </a:lnTo>
                  <a:lnTo>
                    <a:pt x="7327" y="5506"/>
                  </a:lnTo>
                  <a:lnTo>
                    <a:pt x="7292" y="5472"/>
                  </a:lnTo>
                  <a:lnTo>
                    <a:pt x="7247" y="5461"/>
                  </a:lnTo>
                  <a:lnTo>
                    <a:pt x="7201" y="5450"/>
                  </a:lnTo>
                  <a:lnTo>
                    <a:pt x="7156" y="5461"/>
                  </a:lnTo>
                  <a:lnTo>
                    <a:pt x="7110" y="5472"/>
                  </a:lnTo>
                  <a:lnTo>
                    <a:pt x="7076" y="5506"/>
                  </a:lnTo>
                  <a:lnTo>
                    <a:pt x="7054" y="5541"/>
                  </a:lnTo>
                  <a:lnTo>
                    <a:pt x="5063" y="4392"/>
                  </a:lnTo>
                  <a:lnTo>
                    <a:pt x="5074" y="4346"/>
                  </a:lnTo>
                  <a:lnTo>
                    <a:pt x="5086" y="4289"/>
                  </a:lnTo>
                  <a:lnTo>
                    <a:pt x="5074" y="4244"/>
                  </a:lnTo>
                  <a:lnTo>
                    <a:pt x="5063" y="4198"/>
                  </a:lnTo>
                  <a:lnTo>
                    <a:pt x="5040" y="4153"/>
                  </a:lnTo>
                  <a:lnTo>
                    <a:pt x="5017" y="4119"/>
                  </a:lnTo>
                  <a:lnTo>
                    <a:pt x="4983" y="4084"/>
                  </a:lnTo>
                  <a:lnTo>
                    <a:pt x="4938" y="4062"/>
                  </a:lnTo>
                  <a:lnTo>
                    <a:pt x="4892" y="4050"/>
                  </a:lnTo>
                  <a:lnTo>
                    <a:pt x="4847" y="4039"/>
                  </a:lnTo>
                  <a:lnTo>
                    <a:pt x="4847" y="1730"/>
                  </a:lnTo>
                  <a:lnTo>
                    <a:pt x="4892" y="1730"/>
                  </a:lnTo>
                  <a:lnTo>
                    <a:pt x="4926" y="1707"/>
                  </a:lnTo>
                  <a:lnTo>
                    <a:pt x="4983" y="1662"/>
                  </a:lnTo>
                  <a:lnTo>
                    <a:pt x="5006" y="1639"/>
                  </a:lnTo>
                  <a:lnTo>
                    <a:pt x="5017" y="1605"/>
                  </a:lnTo>
                  <a:lnTo>
                    <a:pt x="5029" y="1571"/>
                  </a:lnTo>
                  <a:lnTo>
                    <a:pt x="5040" y="1525"/>
                  </a:lnTo>
                  <a:lnTo>
                    <a:pt x="5029" y="1491"/>
                  </a:lnTo>
                  <a:lnTo>
                    <a:pt x="5029" y="1457"/>
                  </a:lnTo>
                  <a:lnTo>
                    <a:pt x="7065" y="285"/>
                  </a:lnTo>
                  <a:lnTo>
                    <a:pt x="7088" y="308"/>
                  </a:lnTo>
                  <a:lnTo>
                    <a:pt x="7122" y="331"/>
                  </a:lnTo>
                  <a:lnTo>
                    <a:pt x="7156" y="353"/>
                  </a:lnTo>
                  <a:lnTo>
                    <a:pt x="7247" y="353"/>
                  </a:lnTo>
                  <a:lnTo>
                    <a:pt x="7281" y="331"/>
                  </a:lnTo>
                  <a:lnTo>
                    <a:pt x="7315" y="308"/>
                  </a:lnTo>
                  <a:lnTo>
                    <a:pt x="7338" y="285"/>
                  </a:lnTo>
                  <a:close/>
                  <a:moveTo>
                    <a:pt x="2458" y="1"/>
                  </a:moveTo>
                  <a:lnTo>
                    <a:pt x="2424" y="12"/>
                  </a:lnTo>
                  <a:lnTo>
                    <a:pt x="2390" y="12"/>
                  </a:lnTo>
                  <a:lnTo>
                    <a:pt x="2333" y="58"/>
                  </a:lnTo>
                  <a:lnTo>
                    <a:pt x="2299" y="114"/>
                  </a:lnTo>
                  <a:lnTo>
                    <a:pt x="2287" y="149"/>
                  </a:lnTo>
                  <a:lnTo>
                    <a:pt x="2287" y="183"/>
                  </a:lnTo>
                  <a:lnTo>
                    <a:pt x="2299" y="240"/>
                  </a:lnTo>
                  <a:lnTo>
                    <a:pt x="262" y="1411"/>
                  </a:lnTo>
                  <a:lnTo>
                    <a:pt x="228" y="1377"/>
                  </a:lnTo>
                  <a:lnTo>
                    <a:pt x="194" y="1354"/>
                  </a:lnTo>
                  <a:lnTo>
                    <a:pt x="149" y="1332"/>
                  </a:lnTo>
                  <a:lnTo>
                    <a:pt x="92" y="1320"/>
                  </a:lnTo>
                  <a:lnTo>
                    <a:pt x="46" y="1332"/>
                  </a:lnTo>
                  <a:lnTo>
                    <a:pt x="1" y="1343"/>
                  </a:lnTo>
                  <a:lnTo>
                    <a:pt x="1" y="1707"/>
                  </a:lnTo>
                  <a:lnTo>
                    <a:pt x="69" y="1730"/>
                  </a:lnTo>
                  <a:lnTo>
                    <a:pt x="69" y="4107"/>
                  </a:lnTo>
                  <a:lnTo>
                    <a:pt x="35" y="4119"/>
                  </a:lnTo>
                  <a:lnTo>
                    <a:pt x="1" y="4130"/>
                  </a:lnTo>
                  <a:lnTo>
                    <a:pt x="1" y="4437"/>
                  </a:lnTo>
                  <a:lnTo>
                    <a:pt x="46" y="4460"/>
                  </a:lnTo>
                  <a:lnTo>
                    <a:pt x="137" y="4460"/>
                  </a:lnTo>
                  <a:lnTo>
                    <a:pt x="171" y="4448"/>
                  </a:lnTo>
                  <a:lnTo>
                    <a:pt x="206" y="4426"/>
                  </a:lnTo>
                  <a:lnTo>
                    <a:pt x="240" y="4392"/>
                  </a:lnTo>
                  <a:lnTo>
                    <a:pt x="2230" y="5552"/>
                  </a:lnTo>
                  <a:lnTo>
                    <a:pt x="2219" y="5586"/>
                  </a:lnTo>
                  <a:lnTo>
                    <a:pt x="2219" y="5632"/>
                  </a:lnTo>
                  <a:lnTo>
                    <a:pt x="2219" y="5688"/>
                  </a:lnTo>
                  <a:lnTo>
                    <a:pt x="2230" y="5734"/>
                  </a:lnTo>
                  <a:lnTo>
                    <a:pt x="2253" y="5768"/>
                  </a:lnTo>
                  <a:lnTo>
                    <a:pt x="2287" y="5814"/>
                  </a:lnTo>
                  <a:lnTo>
                    <a:pt x="2321" y="5836"/>
                  </a:lnTo>
                  <a:lnTo>
                    <a:pt x="2367" y="5859"/>
                  </a:lnTo>
                  <a:lnTo>
                    <a:pt x="2412" y="5882"/>
                  </a:lnTo>
                  <a:lnTo>
                    <a:pt x="2515" y="5882"/>
                  </a:lnTo>
                  <a:lnTo>
                    <a:pt x="2560" y="5859"/>
                  </a:lnTo>
                  <a:lnTo>
                    <a:pt x="2606" y="5836"/>
                  </a:lnTo>
                  <a:lnTo>
                    <a:pt x="2640" y="5814"/>
                  </a:lnTo>
                  <a:lnTo>
                    <a:pt x="2674" y="5768"/>
                  </a:lnTo>
                  <a:lnTo>
                    <a:pt x="2697" y="5734"/>
                  </a:lnTo>
                  <a:lnTo>
                    <a:pt x="2708" y="5688"/>
                  </a:lnTo>
                  <a:lnTo>
                    <a:pt x="2708" y="5632"/>
                  </a:lnTo>
                  <a:lnTo>
                    <a:pt x="2708" y="5586"/>
                  </a:lnTo>
                  <a:lnTo>
                    <a:pt x="2697" y="5541"/>
                  </a:lnTo>
                  <a:lnTo>
                    <a:pt x="4631" y="4426"/>
                  </a:lnTo>
                  <a:lnTo>
                    <a:pt x="4665" y="4471"/>
                  </a:lnTo>
                  <a:lnTo>
                    <a:pt x="4710" y="4505"/>
                  </a:lnTo>
                  <a:lnTo>
                    <a:pt x="4767" y="4528"/>
                  </a:lnTo>
                  <a:lnTo>
                    <a:pt x="4835" y="4539"/>
                  </a:lnTo>
                  <a:lnTo>
                    <a:pt x="4892" y="4528"/>
                  </a:lnTo>
                  <a:lnTo>
                    <a:pt x="4949" y="4505"/>
                  </a:lnTo>
                  <a:lnTo>
                    <a:pt x="4995" y="4471"/>
                  </a:lnTo>
                  <a:lnTo>
                    <a:pt x="5040" y="4426"/>
                  </a:lnTo>
                  <a:lnTo>
                    <a:pt x="7031" y="5586"/>
                  </a:lnTo>
                  <a:lnTo>
                    <a:pt x="7019" y="5632"/>
                  </a:lnTo>
                  <a:lnTo>
                    <a:pt x="7031" y="5666"/>
                  </a:lnTo>
                  <a:lnTo>
                    <a:pt x="7031" y="5700"/>
                  </a:lnTo>
                  <a:lnTo>
                    <a:pt x="7076" y="5757"/>
                  </a:lnTo>
                  <a:lnTo>
                    <a:pt x="7133" y="5802"/>
                  </a:lnTo>
                  <a:lnTo>
                    <a:pt x="7167" y="5814"/>
                  </a:lnTo>
                  <a:lnTo>
                    <a:pt x="7236" y="5814"/>
                  </a:lnTo>
                  <a:lnTo>
                    <a:pt x="7270" y="5802"/>
                  </a:lnTo>
                  <a:lnTo>
                    <a:pt x="7327" y="5757"/>
                  </a:lnTo>
                  <a:lnTo>
                    <a:pt x="7372" y="5700"/>
                  </a:lnTo>
                  <a:lnTo>
                    <a:pt x="7383" y="5666"/>
                  </a:lnTo>
                  <a:lnTo>
                    <a:pt x="7383" y="5632"/>
                  </a:lnTo>
                  <a:lnTo>
                    <a:pt x="7372" y="5575"/>
                  </a:lnTo>
                  <a:lnTo>
                    <a:pt x="9431" y="4392"/>
                  </a:lnTo>
                  <a:lnTo>
                    <a:pt x="9465" y="4414"/>
                  </a:lnTo>
                  <a:lnTo>
                    <a:pt x="9499" y="4437"/>
                  </a:lnTo>
                  <a:lnTo>
                    <a:pt x="9533" y="4448"/>
                  </a:lnTo>
                  <a:lnTo>
                    <a:pt x="9568" y="4460"/>
                  </a:lnTo>
                  <a:lnTo>
                    <a:pt x="9613" y="4460"/>
                  </a:lnTo>
                  <a:lnTo>
                    <a:pt x="9636" y="4448"/>
                  </a:lnTo>
                  <a:lnTo>
                    <a:pt x="9693" y="4403"/>
                  </a:lnTo>
                  <a:lnTo>
                    <a:pt x="9727" y="4357"/>
                  </a:lnTo>
                  <a:lnTo>
                    <a:pt x="9738" y="4323"/>
                  </a:lnTo>
                  <a:lnTo>
                    <a:pt x="9750" y="4289"/>
                  </a:lnTo>
                  <a:lnTo>
                    <a:pt x="9738" y="4221"/>
                  </a:lnTo>
                  <a:lnTo>
                    <a:pt x="9704" y="4175"/>
                  </a:lnTo>
                  <a:lnTo>
                    <a:pt x="9647" y="4130"/>
                  </a:lnTo>
                  <a:lnTo>
                    <a:pt x="9590" y="4119"/>
                  </a:lnTo>
                  <a:lnTo>
                    <a:pt x="9590" y="1707"/>
                  </a:lnTo>
                  <a:lnTo>
                    <a:pt x="9659" y="1684"/>
                  </a:lnTo>
                  <a:lnTo>
                    <a:pt x="9704" y="1650"/>
                  </a:lnTo>
                  <a:lnTo>
                    <a:pt x="9738" y="1593"/>
                  </a:lnTo>
                  <a:lnTo>
                    <a:pt x="9750" y="1525"/>
                  </a:lnTo>
                  <a:lnTo>
                    <a:pt x="9750" y="1491"/>
                  </a:lnTo>
                  <a:lnTo>
                    <a:pt x="9738" y="1457"/>
                  </a:lnTo>
                  <a:lnTo>
                    <a:pt x="9693" y="1411"/>
                  </a:lnTo>
                  <a:lnTo>
                    <a:pt x="9636" y="1366"/>
                  </a:lnTo>
                  <a:lnTo>
                    <a:pt x="9613" y="1354"/>
                  </a:lnTo>
                  <a:lnTo>
                    <a:pt x="9568" y="1354"/>
                  </a:lnTo>
                  <a:lnTo>
                    <a:pt x="9533" y="1366"/>
                  </a:lnTo>
                  <a:lnTo>
                    <a:pt x="9488" y="1377"/>
                  </a:lnTo>
                  <a:lnTo>
                    <a:pt x="9454" y="1400"/>
                  </a:lnTo>
                  <a:lnTo>
                    <a:pt x="9420" y="1434"/>
                  </a:lnTo>
                  <a:lnTo>
                    <a:pt x="7361" y="251"/>
                  </a:lnTo>
                  <a:lnTo>
                    <a:pt x="7372" y="183"/>
                  </a:lnTo>
                  <a:lnTo>
                    <a:pt x="7372" y="149"/>
                  </a:lnTo>
                  <a:lnTo>
                    <a:pt x="7361" y="114"/>
                  </a:lnTo>
                  <a:lnTo>
                    <a:pt x="7327" y="58"/>
                  </a:lnTo>
                  <a:lnTo>
                    <a:pt x="7270" y="23"/>
                  </a:lnTo>
                  <a:lnTo>
                    <a:pt x="7236" y="12"/>
                  </a:lnTo>
                  <a:lnTo>
                    <a:pt x="7167" y="12"/>
                  </a:lnTo>
                  <a:lnTo>
                    <a:pt x="7133" y="23"/>
                  </a:lnTo>
                  <a:lnTo>
                    <a:pt x="7076" y="58"/>
                  </a:lnTo>
                  <a:lnTo>
                    <a:pt x="7042" y="114"/>
                  </a:lnTo>
                  <a:lnTo>
                    <a:pt x="7031" y="149"/>
                  </a:lnTo>
                  <a:lnTo>
                    <a:pt x="7031" y="183"/>
                  </a:lnTo>
                  <a:lnTo>
                    <a:pt x="7042" y="240"/>
                  </a:lnTo>
                  <a:lnTo>
                    <a:pt x="5006" y="1423"/>
                  </a:lnTo>
                  <a:lnTo>
                    <a:pt x="4972" y="1377"/>
                  </a:lnTo>
                  <a:lnTo>
                    <a:pt x="4926" y="1354"/>
                  </a:lnTo>
                  <a:lnTo>
                    <a:pt x="4881" y="1332"/>
                  </a:lnTo>
                  <a:lnTo>
                    <a:pt x="4835" y="1320"/>
                  </a:lnTo>
                  <a:lnTo>
                    <a:pt x="4779" y="1332"/>
                  </a:lnTo>
                  <a:lnTo>
                    <a:pt x="4733" y="1354"/>
                  </a:lnTo>
                  <a:lnTo>
                    <a:pt x="4688" y="1389"/>
                  </a:lnTo>
                  <a:lnTo>
                    <a:pt x="4665" y="1423"/>
                  </a:lnTo>
                  <a:lnTo>
                    <a:pt x="2629" y="251"/>
                  </a:lnTo>
                  <a:lnTo>
                    <a:pt x="2640" y="217"/>
                  </a:lnTo>
                  <a:lnTo>
                    <a:pt x="2640" y="183"/>
                  </a:lnTo>
                  <a:lnTo>
                    <a:pt x="2640" y="149"/>
                  </a:lnTo>
                  <a:lnTo>
                    <a:pt x="2629" y="114"/>
                  </a:lnTo>
                  <a:lnTo>
                    <a:pt x="2583" y="58"/>
                  </a:lnTo>
                  <a:lnTo>
                    <a:pt x="2538" y="12"/>
                  </a:lnTo>
                  <a:lnTo>
                    <a:pt x="2503" y="12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6434137" y="0"/>
              <a:ext cx="540595" cy="577541"/>
            </a:xfrm>
            <a:custGeom>
              <a:avLst/>
              <a:gdLst/>
              <a:ahLst/>
              <a:cxnLst/>
              <a:rect l="l" t="t" r="r" b="b"/>
              <a:pathLst>
                <a:path w="5165" h="5518" extrusionOk="0">
                  <a:moveTo>
                    <a:pt x="2219" y="0"/>
                  </a:moveTo>
                  <a:lnTo>
                    <a:pt x="433" y="1036"/>
                  </a:lnTo>
                  <a:lnTo>
                    <a:pt x="399" y="990"/>
                  </a:lnTo>
                  <a:lnTo>
                    <a:pt x="353" y="967"/>
                  </a:lnTo>
                  <a:lnTo>
                    <a:pt x="308" y="945"/>
                  </a:lnTo>
                  <a:lnTo>
                    <a:pt x="205" y="945"/>
                  </a:lnTo>
                  <a:lnTo>
                    <a:pt x="171" y="956"/>
                  </a:lnTo>
                  <a:lnTo>
                    <a:pt x="137" y="979"/>
                  </a:lnTo>
                  <a:lnTo>
                    <a:pt x="103" y="1001"/>
                  </a:lnTo>
                  <a:lnTo>
                    <a:pt x="69" y="1036"/>
                  </a:lnTo>
                  <a:lnTo>
                    <a:pt x="57" y="1070"/>
                  </a:lnTo>
                  <a:lnTo>
                    <a:pt x="46" y="1115"/>
                  </a:lnTo>
                  <a:lnTo>
                    <a:pt x="35" y="1149"/>
                  </a:lnTo>
                  <a:lnTo>
                    <a:pt x="46" y="1195"/>
                  </a:lnTo>
                  <a:lnTo>
                    <a:pt x="46" y="1229"/>
                  </a:lnTo>
                  <a:lnTo>
                    <a:pt x="69" y="1263"/>
                  </a:lnTo>
                  <a:lnTo>
                    <a:pt x="92" y="1297"/>
                  </a:lnTo>
                  <a:lnTo>
                    <a:pt x="148" y="1343"/>
                  </a:lnTo>
                  <a:lnTo>
                    <a:pt x="183" y="1354"/>
                  </a:lnTo>
                  <a:lnTo>
                    <a:pt x="228" y="1365"/>
                  </a:lnTo>
                  <a:lnTo>
                    <a:pt x="228" y="3663"/>
                  </a:lnTo>
                  <a:lnTo>
                    <a:pt x="183" y="3675"/>
                  </a:lnTo>
                  <a:lnTo>
                    <a:pt x="137" y="3686"/>
                  </a:lnTo>
                  <a:lnTo>
                    <a:pt x="92" y="3709"/>
                  </a:lnTo>
                  <a:lnTo>
                    <a:pt x="69" y="3743"/>
                  </a:lnTo>
                  <a:lnTo>
                    <a:pt x="35" y="3777"/>
                  </a:lnTo>
                  <a:lnTo>
                    <a:pt x="12" y="3823"/>
                  </a:lnTo>
                  <a:lnTo>
                    <a:pt x="1" y="3868"/>
                  </a:lnTo>
                  <a:lnTo>
                    <a:pt x="1" y="3914"/>
                  </a:lnTo>
                  <a:lnTo>
                    <a:pt x="1" y="3959"/>
                  </a:lnTo>
                  <a:lnTo>
                    <a:pt x="23" y="4005"/>
                  </a:lnTo>
                  <a:lnTo>
                    <a:pt x="46" y="4050"/>
                  </a:lnTo>
                  <a:lnTo>
                    <a:pt x="69" y="4096"/>
                  </a:lnTo>
                  <a:lnTo>
                    <a:pt x="114" y="4118"/>
                  </a:lnTo>
                  <a:lnTo>
                    <a:pt x="148" y="4141"/>
                  </a:lnTo>
                  <a:lnTo>
                    <a:pt x="205" y="4164"/>
                  </a:lnTo>
                  <a:lnTo>
                    <a:pt x="251" y="4164"/>
                  </a:lnTo>
                  <a:lnTo>
                    <a:pt x="319" y="4152"/>
                  </a:lnTo>
                  <a:lnTo>
                    <a:pt x="376" y="4130"/>
                  </a:lnTo>
                  <a:lnTo>
                    <a:pt x="421" y="4096"/>
                  </a:lnTo>
                  <a:lnTo>
                    <a:pt x="467" y="4050"/>
                  </a:lnTo>
                  <a:lnTo>
                    <a:pt x="2378" y="5153"/>
                  </a:lnTo>
                  <a:lnTo>
                    <a:pt x="2367" y="5210"/>
                  </a:lnTo>
                  <a:lnTo>
                    <a:pt x="2355" y="5256"/>
                  </a:lnTo>
                  <a:lnTo>
                    <a:pt x="2367" y="5313"/>
                  </a:lnTo>
                  <a:lnTo>
                    <a:pt x="2378" y="5358"/>
                  </a:lnTo>
                  <a:lnTo>
                    <a:pt x="2401" y="5404"/>
                  </a:lnTo>
                  <a:lnTo>
                    <a:pt x="2435" y="5449"/>
                  </a:lnTo>
                  <a:lnTo>
                    <a:pt x="2469" y="5472"/>
                  </a:lnTo>
                  <a:lnTo>
                    <a:pt x="2514" y="5506"/>
                  </a:lnTo>
                  <a:lnTo>
                    <a:pt x="2571" y="5517"/>
                  </a:lnTo>
                  <a:lnTo>
                    <a:pt x="2674" y="5517"/>
                  </a:lnTo>
                  <a:lnTo>
                    <a:pt x="2719" y="5506"/>
                  </a:lnTo>
                  <a:lnTo>
                    <a:pt x="2765" y="5472"/>
                  </a:lnTo>
                  <a:lnTo>
                    <a:pt x="2810" y="5449"/>
                  </a:lnTo>
                  <a:lnTo>
                    <a:pt x="2844" y="5404"/>
                  </a:lnTo>
                  <a:lnTo>
                    <a:pt x="2867" y="5358"/>
                  </a:lnTo>
                  <a:lnTo>
                    <a:pt x="2878" y="5313"/>
                  </a:lnTo>
                  <a:lnTo>
                    <a:pt x="2890" y="5256"/>
                  </a:lnTo>
                  <a:lnTo>
                    <a:pt x="2878" y="5199"/>
                  </a:lnTo>
                  <a:lnTo>
                    <a:pt x="2867" y="5153"/>
                  </a:lnTo>
                  <a:lnTo>
                    <a:pt x="4846" y="4005"/>
                  </a:lnTo>
                  <a:lnTo>
                    <a:pt x="4881" y="4039"/>
                  </a:lnTo>
                  <a:lnTo>
                    <a:pt x="4915" y="4061"/>
                  </a:lnTo>
                  <a:lnTo>
                    <a:pt x="4949" y="4073"/>
                  </a:lnTo>
                  <a:lnTo>
                    <a:pt x="4994" y="4084"/>
                  </a:lnTo>
                  <a:lnTo>
                    <a:pt x="5028" y="4073"/>
                  </a:lnTo>
                  <a:lnTo>
                    <a:pt x="5063" y="4061"/>
                  </a:lnTo>
                  <a:lnTo>
                    <a:pt x="5108" y="4027"/>
                  </a:lnTo>
                  <a:lnTo>
                    <a:pt x="5142" y="3982"/>
                  </a:lnTo>
                  <a:lnTo>
                    <a:pt x="5154" y="3948"/>
                  </a:lnTo>
                  <a:lnTo>
                    <a:pt x="5165" y="3914"/>
                  </a:lnTo>
                  <a:lnTo>
                    <a:pt x="5154" y="3845"/>
                  </a:lnTo>
                  <a:lnTo>
                    <a:pt x="5119" y="3800"/>
                  </a:lnTo>
                  <a:lnTo>
                    <a:pt x="5074" y="3766"/>
                  </a:lnTo>
                  <a:lnTo>
                    <a:pt x="5006" y="3743"/>
                  </a:lnTo>
                  <a:lnTo>
                    <a:pt x="5006" y="1320"/>
                  </a:lnTo>
                  <a:lnTo>
                    <a:pt x="5074" y="1297"/>
                  </a:lnTo>
                  <a:lnTo>
                    <a:pt x="5119" y="1263"/>
                  </a:lnTo>
                  <a:lnTo>
                    <a:pt x="5142" y="1218"/>
                  </a:lnTo>
                  <a:lnTo>
                    <a:pt x="5154" y="1149"/>
                  </a:lnTo>
                  <a:lnTo>
                    <a:pt x="5154" y="1115"/>
                  </a:lnTo>
                  <a:lnTo>
                    <a:pt x="5142" y="1092"/>
                  </a:lnTo>
                  <a:lnTo>
                    <a:pt x="5108" y="1036"/>
                  </a:lnTo>
                  <a:lnTo>
                    <a:pt x="5051" y="1001"/>
                  </a:lnTo>
                  <a:lnTo>
                    <a:pt x="5028" y="990"/>
                  </a:lnTo>
                  <a:lnTo>
                    <a:pt x="4949" y="990"/>
                  </a:lnTo>
                  <a:lnTo>
                    <a:pt x="4915" y="1001"/>
                  </a:lnTo>
                  <a:lnTo>
                    <a:pt x="4881" y="1024"/>
                  </a:lnTo>
                  <a:lnTo>
                    <a:pt x="4858" y="1058"/>
                  </a:lnTo>
                  <a:lnTo>
                    <a:pt x="3015" y="0"/>
                  </a:lnTo>
                  <a:lnTo>
                    <a:pt x="2924" y="0"/>
                  </a:lnTo>
                  <a:lnTo>
                    <a:pt x="4835" y="1104"/>
                  </a:lnTo>
                  <a:lnTo>
                    <a:pt x="4824" y="1149"/>
                  </a:lnTo>
                  <a:lnTo>
                    <a:pt x="4835" y="1218"/>
                  </a:lnTo>
                  <a:lnTo>
                    <a:pt x="4869" y="1263"/>
                  </a:lnTo>
                  <a:lnTo>
                    <a:pt x="4915" y="1297"/>
                  </a:lnTo>
                  <a:lnTo>
                    <a:pt x="4960" y="1320"/>
                  </a:lnTo>
                  <a:lnTo>
                    <a:pt x="4960" y="3743"/>
                  </a:lnTo>
                  <a:lnTo>
                    <a:pt x="4903" y="3766"/>
                  </a:lnTo>
                  <a:lnTo>
                    <a:pt x="4858" y="3800"/>
                  </a:lnTo>
                  <a:lnTo>
                    <a:pt x="4835" y="3857"/>
                  </a:lnTo>
                  <a:lnTo>
                    <a:pt x="4824" y="3914"/>
                  </a:lnTo>
                  <a:lnTo>
                    <a:pt x="4835" y="3959"/>
                  </a:lnTo>
                  <a:lnTo>
                    <a:pt x="2844" y="5108"/>
                  </a:lnTo>
                  <a:lnTo>
                    <a:pt x="2799" y="5062"/>
                  </a:lnTo>
                  <a:lnTo>
                    <a:pt x="2753" y="5028"/>
                  </a:lnTo>
                  <a:lnTo>
                    <a:pt x="2685" y="5006"/>
                  </a:lnTo>
                  <a:lnTo>
                    <a:pt x="2617" y="4994"/>
                  </a:lnTo>
                  <a:lnTo>
                    <a:pt x="2549" y="5006"/>
                  </a:lnTo>
                  <a:lnTo>
                    <a:pt x="2492" y="5028"/>
                  </a:lnTo>
                  <a:lnTo>
                    <a:pt x="2435" y="5062"/>
                  </a:lnTo>
                  <a:lnTo>
                    <a:pt x="2401" y="5119"/>
                  </a:lnTo>
                  <a:lnTo>
                    <a:pt x="490" y="4016"/>
                  </a:lnTo>
                  <a:lnTo>
                    <a:pt x="501" y="3959"/>
                  </a:lnTo>
                  <a:lnTo>
                    <a:pt x="501" y="3914"/>
                  </a:lnTo>
                  <a:lnTo>
                    <a:pt x="501" y="3857"/>
                  </a:lnTo>
                  <a:lnTo>
                    <a:pt x="490" y="3811"/>
                  </a:lnTo>
                  <a:lnTo>
                    <a:pt x="467" y="3777"/>
                  </a:lnTo>
                  <a:lnTo>
                    <a:pt x="433" y="3743"/>
                  </a:lnTo>
                  <a:lnTo>
                    <a:pt x="399" y="3709"/>
                  </a:lnTo>
                  <a:lnTo>
                    <a:pt x="365" y="3686"/>
                  </a:lnTo>
                  <a:lnTo>
                    <a:pt x="319" y="3663"/>
                  </a:lnTo>
                  <a:lnTo>
                    <a:pt x="274" y="3663"/>
                  </a:lnTo>
                  <a:lnTo>
                    <a:pt x="274" y="1365"/>
                  </a:lnTo>
                  <a:lnTo>
                    <a:pt x="308" y="1354"/>
                  </a:lnTo>
                  <a:lnTo>
                    <a:pt x="342" y="1343"/>
                  </a:lnTo>
                  <a:lnTo>
                    <a:pt x="376" y="1320"/>
                  </a:lnTo>
                  <a:lnTo>
                    <a:pt x="410" y="1297"/>
                  </a:lnTo>
                  <a:lnTo>
                    <a:pt x="433" y="1263"/>
                  </a:lnTo>
                  <a:lnTo>
                    <a:pt x="456" y="1229"/>
                  </a:lnTo>
                  <a:lnTo>
                    <a:pt x="467" y="1195"/>
                  </a:lnTo>
                  <a:lnTo>
                    <a:pt x="467" y="1149"/>
                  </a:lnTo>
                  <a:lnTo>
                    <a:pt x="467" y="1115"/>
                  </a:lnTo>
                  <a:lnTo>
                    <a:pt x="444" y="1070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627473" y="4440981"/>
              <a:ext cx="790639" cy="702511"/>
            </a:xfrm>
            <a:custGeom>
              <a:avLst/>
              <a:gdLst/>
              <a:ahLst/>
              <a:cxnLst/>
              <a:rect l="l" t="t" r="r" b="b"/>
              <a:pathLst>
                <a:path w="7554" h="6712" extrusionOk="0">
                  <a:moveTo>
                    <a:pt x="5154" y="399"/>
                  </a:moveTo>
                  <a:lnTo>
                    <a:pt x="7088" y="1525"/>
                  </a:lnTo>
                  <a:lnTo>
                    <a:pt x="7076" y="1559"/>
                  </a:lnTo>
                  <a:lnTo>
                    <a:pt x="7065" y="1604"/>
                  </a:lnTo>
                  <a:lnTo>
                    <a:pt x="7076" y="1650"/>
                  </a:lnTo>
                  <a:lnTo>
                    <a:pt x="7088" y="1695"/>
                  </a:lnTo>
                  <a:lnTo>
                    <a:pt x="7110" y="1730"/>
                  </a:lnTo>
                  <a:lnTo>
                    <a:pt x="7133" y="1764"/>
                  </a:lnTo>
                  <a:lnTo>
                    <a:pt x="7167" y="1798"/>
                  </a:lnTo>
                  <a:lnTo>
                    <a:pt x="7201" y="1821"/>
                  </a:lnTo>
                  <a:lnTo>
                    <a:pt x="7247" y="1832"/>
                  </a:lnTo>
                  <a:lnTo>
                    <a:pt x="7292" y="1843"/>
                  </a:lnTo>
                  <a:lnTo>
                    <a:pt x="7292" y="4141"/>
                  </a:lnTo>
                  <a:lnTo>
                    <a:pt x="7247" y="4141"/>
                  </a:lnTo>
                  <a:lnTo>
                    <a:pt x="7213" y="4164"/>
                  </a:lnTo>
                  <a:lnTo>
                    <a:pt x="7179" y="4187"/>
                  </a:lnTo>
                  <a:lnTo>
                    <a:pt x="7144" y="4209"/>
                  </a:lnTo>
                  <a:lnTo>
                    <a:pt x="7122" y="4244"/>
                  </a:lnTo>
                  <a:lnTo>
                    <a:pt x="7099" y="4278"/>
                  </a:lnTo>
                  <a:lnTo>
                    <a:pt x="7088" y="4323"/>
                  </a:lnTo>
                  <a:lnTo>
                    <a:pt x="7088" y="4357"/>
                  </a:lnTo>
                  <a:lnTo>
                    <a:pt x="7088" y="4414"/>
                  </a:lnTo>
                  <a:lnTo>
                    <a:pt x="7110" y="4448"/>
                  </a:lnTo>
                  <a:lnTo>
                    <a:pt x="5154" y="5574"/>
                  </a:lnTo>
                  <a:lnTo>
                    <a:pt x="5120" y="5529"/>
                  </a:lnTo>
                  <a:lnTo>
                    <a:pt x="5074" y="5483"/>
                  </a:lnTo>
                  <a:lnTo>
                    <a:pt x="5006" y="5461"/>
                  </a:lnTo>
                  <a:lnTo>
                    <a:pt x="4881" y="5461"/>
                  </a:lnTo>
                  <a:lnTo>
                    <a:pt x="4812" y="5495"/>
                  </a:lnTo>
                  <a:lnTo>
                    <a:pt x="4767" y="5529"/>
                  </a:lnTo>
                  <a:lnTo>
                    <a:pt x="4721" y="5574"/>
                  </a:lnTo>
                  <a:lnTo>
                    <a:pt x="2776" y="4460"/>
                  </a:lnTo>
                  <a:lnTo>
                    <a:pt x="2788" y="4414"/>
                  </a:lnTo>
                  <a:lnTo>
                    <a:pt x="2799" y="4357"/>
                  </a:lnTo>
                  <a:lnTo>
                    <a:pt x="2799" y="4323"/>
                  </a:lnTo>
                  <a:lnTo>
                    <a:pt x="2788" y="4278"/>
                  </a:lnTo>
                  <a:lnTo>
                    <a:pt x="2765" y="4244"/>
                  </a:lnTo>
                  <a:lnTo>
                    <a:pt x="2742" y="4209"/>
                  </a:lnTo>
                  <a:lnTo>
                    <a:pt x="2708" y="4187"/>
                  </a:lnTo>
                  <a:lnTo>
                    <a:pt x="2674" y="4164"/>
                  </a:lnTo>
                  <a:lnTo>
                    <a:pt x="2628" y="4141"/>
                  </a:lnTo>
                  <a:lnTo>
                    <a:pt x="2594" y="4141"/>
                  </a:lnTo>
                  <a:lnTo>
                    <a:pt x="2594" y="1843"/>
                  </a:lnTo>
                  <a:lnTo>
                    <a:pt x="2640" y="1832"/>
                  </a:lnTo>
                  <a:lnTo>
                    <a:pt x="2674" y="1821"/>
                  </a:lnTo>
                  <a:lnTo>
                    <a:pt x="2719" y="1798"/>
                  </a:lnTo>
                  <a:lnTo>
                    <a:pt x="2754" y="1764"/>
                  </a:lnTo>
                  <a:lnTo>
                    <a:pt x="2776" y="1730"/>
                  </a:lnTo>
                  <a:lnTo>
                    <a:pt x="2799" y="1695"/>
                  </a:lnTo>
                  <a:lnTo>
                    <a:pt x="2810" y="1650"/>
                  </a:lnTo>
                  <a:lnTo>
                    <a:pt x="2810" y="1604"/>
                  </a:lnTo>
                  <a:lnTo>
                    <a:pt x="2810" y="1559"/>
                  </a:lnTo>
                  <a:lnTo>
                    <a:pt x="2799" y="1513"/>
                  </a:lnTo>
                  <a:lnTo>
                    <a:pt x="4733" y="399"/>
                  </a:lnTo>
                  <a:lnTo>
                    <a:pt x="4778" y="444"/>
                  </a:lnTo>
                  <a:lnTo>
                    <a:pt x="4824" y="478"/>
                  </a:lnTo>
                  <a:lnTo>
                    <a:pt x="4881" y="501"/>
                  </a:lnTo>
                  <a:lnTo>
                    <a:pt x="4938" y="512"/>
                  </a:lnTo>
                  <a:lnTo>
                    <a:pt x="5006" y="501"/>
                  </a:lnTo>
                  <a:lnTo>
                    <a:pt x="5063" y="478"/>
                  </a:lnTo>
                  <a:lnTo>
                    <a:pt x="5108" y="444"/>
                  </a:lnTo>
                  <a:lnTo>
                    <a:pt x="5154" y="399"/>
                  </a:lnTo>
                  <a:close/>
                  <a:moveTo>
                    <a:pt x="4938" y="1"/>
                  </a:moveTo>
                  <a:lnTo>
                    <a:pt x="4892" y="12"/>
                  </a:lnTo>
                  <a:lnTo>
                    <a:pt x="4847" y="23"/>
                  </a:lnTo>
                  <a:lnTo>
                    <a:pt x="4801" y="46"/>
                  </a:lnTo>
                  <a:lnTo>
                    <a:pt x="4767" y="80"/>
                  </a:lnTo>
                  <a:lnTo>
                    <a:pt x="4733" y="114"/>
                  </a:lnTo>
                  <a:lnTo>
                    <a:pt x="4710" y="160"/>
                  </a:lnTo>
                  <a:lnTo>
                    <a:pt x="4699" y="205"/>
                  </a:lnTo>
                  <a:lnTo>
                    <a:pt x="4687" y="262"/>
                  </a:lnTo>
                  <a:lnTo>
                    <a:pt x="4699" y="308"/>
                  </a:lnTo>
                  <a:lnTo>
                    <a:pt x="4710" y="365"/>
                  </a:lnTo>
                  <a:lnTo>
                    <a:pt x="2776" y="1479"/>
                  </a:lnTo>
                  <a:lnTo>
                    <a:pt x="2742" y="1434"/>
                  </a:lnTo>
                  <a:lnTo>
                    <a:pt x="2697" y="1400"/>
                  </a:lnTo>
                  <a:lnTo>
                    <a:pt x="2640" y="1366"/>
                  </a:lnTo>
                  <a:lnTo>
                    <a:pt x="2526" y="1366"/>
                  </a:lnTo>
                  <a:lnTo>
                    <a:pt x="2481" y="1377"/>
                  </a:lnTo>
                  <a:lnTo>
                    <a:pt x="2435" y="1400"/>
                  </a:lnTo>
                  <a:lnTo>
                    <a:pt x="2401" y="1434"/>
                  </a:lnTo>
                  <a:lnTo>
                    <a:pt x="2378" y="1468"/>
                  </a:lnTo>
                  <a:lnTo>
                    <a:pt x="2355" y="1513"/>
                  </a:lnTo>
                  <a:lnTo>
                    <a:pt x="2333" y="1559"/>
                  </a:lnTo>
                  <a:lnTo>
                    <a:pt x="2333" y="1604"/>
                  </a:lnTo>
                  <a:lnTo>
                    <a:pt x="2333" y="1650"/>
                  </a:lnTo>
                  <a:lnTo>
                    <a:pt x="2344" y="1695"/>
                  </a:lnTo>
                  <a:lnTo>
                    <a:pt x="2367" y="1730"/>
                  </a:lnTo>
                  <a:lnTo>
                    <a:pt x="2390" y="1764"/>
                  </a:lnTo>
                  <a:lnTo>
                    <a:pt x="2424" y="1798"/>
                  </a:lnTo>
                  <a:lnTo>
                    <a:pt x="2458" y="1821"/>
                  </a:lnTo>
                  <a:lnTo>
                    <a:pt x="2503" y="1832"/>
                  </a:lnTo>
                  <a:lnTo>
                    <a:pt x="2549" y="1843"/>
                  </a:lnTo>
                  <a:lnTo>
                    <a:pt x="2549" y="4141"/>
                  </a:lnTo>
                  <a:lnTo>
                    <a:pt x="2503" y="4153"/>
                  </a:lnTo>
                  <a:lnTo>
                    <a:pt x="2469" y="4164"/>
                  </a:lnTo>
                  <a:lnTo>
                    <a:pt x="2435" y="4187"/>
                  </a:lnTo>
                  <a:lnTo>
                    <a:pt x="2401" y="4209"/>
                  </a:lnTo>
                  <a:lnTo>
                    <a:pt x="2378" y="4244"/>
                  </a:lnTo>
                  <a:lnTo>
                    <a:pt x="2367" y="4278"/>
                  </a:lnTo>
                  <a:lnTo>
                    <a:pt x="2355" y="4323"/>
                  </a:lnTo>
                  <a:lnTo>
                    <a:pt x="2344" y="4357"/>
                  </a:lnTo>
                  <a:lnTo>
                    <a:pt x="2355" y="4403"/>
                  </a:lnTo>
                  <a:lnTo>
                    <a:pt x="2367" y="4448"/>
                  </a:lnTo>
                  <a:lnTo>
                    <a:pt x="376" y="5609"/>
                  </a:lnTo>
                  <a:lnTo>
                    <a:pt x="342" y="5563"/>
                  </a:lnTo>
                  <a:lnTo>
                    <a:pt x="296" y="5540"/>
                  </a:lnTo>
                  <a:lnTo>
                    <a:pt x="251" y="5518"/>
                  </a:lnTo>
                  <a:lnTo>
                    <a:pt x="205" y="5506"/>
                  </a:lnTo>
                  <a:lnTo>
                    <a:pt x="160" y="5518"/>
                  </a:lnTo>
                  <a:lnTo>
                    <a:pt x="126" y="5529"/>
                  </a:lnTo>
                  <a:lnTo>
                    <a:pt x="92" y="5540"/>
                  </a:lnTo>
                  <a:lnTo>
                    <a:pt x="58" y="5563"/>
                  </a:lnTo>
                  <a:lnTo>
                    <a:pt x="35" y="5597"/>
                  </a:lnTo>
                  <a:lnTo>
                    <a:pt x="23" y="5631"/>
                  </a:lnTo>
                  <a:lnTo>
                    <a:pt x="1" y="5665"/>
                  </a:lnTo>
                  <a:lnTo>
                    <a:pt x="1" y="5711"/>
                  </a:lnTo>
                  <a:lnTo>
                    <a:pt x="1" y="5745"/>
                  </a:lnTo>
                  <a:lnTo>
                    <a:pt x="12" y="5779"/>
                  </a:lnTo>
                  <a:lnTo>
                    <a:pt x="58" y="5847"/>
                  </a:lnTo>
                  <a:lnTo>
                    <a:pt x="103" y="5882"/>
                  </a:lnTo>
                  <a:lnTo>
                    <a:pt x="171" y="5904"/>
                  </a:lnTo>
                  <a:lnTo>
                    <a:pt x="171" y="6712"/>
                  </a:lnTo>
                  <a:lnTo>
                    <a:pt x="217" y="6712"/>
                  </a:lnTo>
                  <a:lnTo>
                    <a:pt x="217" y="5904"/>
                  </a:lnTo>
                  <a:lnTo>
                    <a:pt x="262" y="5904"/>
                  </a:lnTo>
                  <a:lnTo>
                    <a:pt x="296" y="5893"/>
                  </a:lnTo>
                  <a:lnTo>
                    <a:pt x="353" y="5847"/>
                  </a:lnTo>
                  <a:lnTo>
                    <a:pt x="387" y="5779"/>
                  </a:lnTo>
                  <a:lnTo>
                    <a:pt x="399" y="5745"/>
                  </a:lnTo>
                  <a:lnTo>
                    <a:pt x="399" y="5711"/>
                  </a:lnTo>
                  <a:lnTo>
                    <a:pt x="387" y="5643"/>
                  </a:lnTo>
                  <a:lnTo>
                    <a:pt x="2390" y="4494"/>
                  </a:lnTo>
                  <a:lnTo>
                    <a:pt x="2424" y="4528"/>
                  </a:lnTo>
                  <a:lnTo>
                    <a:pt x="2469" y="4562"/>
                  </a:lnTo>
                  <a:lnTo>
                    <a:pt x="2515" y="4585"/>
                  </a:lnTo>
                  <a:lnTo>
                    <a:pt x="2628" y="4585"/>
                  </a:lnTo>
                  <a:lnTo>
                    <a:pt x="2674" y="4562"/>
                  </a:lnTo>
                  <a:lnTo>
                    <a:pt x="2719" y="4528"/>
                  </a:lnTo>
                  <a:lnTo>
                    <a:pt x="2754" y="4494"/>
                  </a:lnTo>
                  <a:lnTo>
                    <a:pt x="4710" y="5620"/>
                  </a:lnTo>
                  <a:lnTo>
                    <a:pt x="4699" y="5665"/>
                  </a:lnTo>
                  <a:lnTo>
                    <a:pt x="4687" y="5711"/>
                  </a:lnTo>
                  <a:lnTo>
                    <a:pt x="4699" y="5756"/>
                  </a:lnTo>
                  <a:lnTo>
                    <a:pt x="4710" y="5802"/>
                  </a:lnTo>
                  <a:lnTo>
                    <a:pt x="4721" y="5847"/>
                  </a:lnTo>
                  <a:lnTo>
                    <a:pt x="4756" y="5882"/>
                  </a:lnTo>
                  <a:lnTo>
                    <a:pt x="4790" y="5916"/>
                  </a:lnTo>
                  <a:lnTo>
                    <a:pt x="4824" y="5938"/>
                  </a:lnTo>
                  <a:lnTo>
                    <a:pt x="4869" y="5950"/>
                  </a:lnTo>
                  <a:lnTo>
                    <a:pt x="4915" y="5961"/>
                  </a:lnTo>
                  <a:lnTo>
                    <a:pt x="4915" y="6712"/>
                  </a:lnTo>
                  <a:lnTo>
                    <a:pt x="4960" y="6712"/>
                  </a:lnTo>
                  <a:lnTo>
                    <a:pt x="4960" y="5961"/>
                  </a:lnTo>
                  <a:lnTo>
                    <a:pt x="5006" y="5950"/>
                  </a:lnTo>
                  <a:lnTo>
                    <a:pt x="5051" y="5938"/>
                  </a:lnTo>
                  <a:lnTo>
                    <a:pt x="5097" y="5916"/>
                  </a:lnTo>
                  <a:lnTo>
                    <a:pt x="5131" y="5882"/>
                  </a:lnTo>
                  <a:lnTo>
                    <a:pt x="5154" y="5847"/>
                  </a:lnTo>
                  <a:lnTo>
                    <a:pt x="5176" y="5802"/>
                  </a:lnTo>
                  <a:lnTo>
                    <a:pt x="5188" y="5756"/>
                  </a:lnTo>
                  <a:lnTo>
                    <a:pt x="5199" y="5711"/>
                  </a:lnTo>
                  <a:lnTo>
                    <a:pt x="5188" y="5665"/>
                  </a:lnTo>
                  <a:lnTo>
                    <a:pt x="5176" y="5620"/>
                  </a:lnTo>
                  <a:lnTo>
                    <a:pt x="7133" y="4494"/>
                  </a:lnTo>
                  <a:lnTo>
                    <a:pt x="7167" y="4528"/>
                  </a:lnTo>
                  <a:lnTo>
                    <a:pt x="7213" y="4562"/>
                  </a:lnTo>
                  <a:lnTo>
                    <a:pt x="7258" y="4585"/>
                  </a:lnTo>
                  <a:lnTo>
                    <a:pt x="7361" y="4585"/>
                  </a:lnTo>
                  <a:lnTo>
                    <a:pt x="7406" y="4573"/>
                  </a:lnTo>
                  <a:lnTo>
                    <a:pt x="7440" y="4551"/>
                  </a:lnTo>
                  <a:lnTo>
                    <a:pt x="7474" y="4517"/>
                  </a:lnTo>
                  <a:lnTo>
                    <a:pt x="7497" y="4482"/>
                  </a:lnTo>
                  <a:lnTo>
                    <a:pt x="7520" y="4448"/>
                  </a:lnTo>
                  <a:lnTo>
                    <a:pt x="7531" y="4403"/>
                  </a:lnTo>
                  <a:lnTo>
                    <a:pt x="7543" y="4357"/>
                  </a:lnTo>
                  <a:lnTo>
                    <a:pt x="7531" y="4323"/>
                  </a:lnTo>
                  <a:lnTo>
                    <a:pt x="7520" y="4278"/>
                  </a:lnTo>
                  <a:lnTo>
                    <a:pt x="7508" y="4244"/>
                  </a:lnTo>
                  <a:lnTo>
                    <a:pt x="7474" y="4209"/>
                  </a:lnTo>
                  <a:lnTo>
                    <a:pt x="7452" y="4175"/>
                  </a:lnTo>
                  <a:lnTo>
                    <a:pt x="7417" y="4164"/>
                  </a:lnTo>
                  <a:lnTo>
                    <a:pt x="7372" y="4141"/>
                  </a:lnTo>
                  <a:lnTo>
                    <a:pt x="7338" y="4141"/>
                  </a:lnTo>
                  <a:lnTo>
                    <a:pt x="7338" y="1843"/>
                  </a:lnTo>
                  <a:lnTo>
                    <a:pt x="7383" y="1843"/>
                  </a:lnTo>
                  <a:lnTo>
                    <a:pt x="7417" y="1821"/>
                  </a:lnTo>
                  <a:lnTo>
                    <a:pt x="7463" y="1798"/>
                  </a:lnTo>
                  <a:lnTo>
                    <a:pt x="7497" y="1775"/>
                  </a:lnTo>
                  <a:lnTo>
                    <a:pt x="7520" y="1730"/>
                  </a:lnTo>
                  <a:lnTo>
                    <a:pt x="7543" y="1695"/>
                  </a:lnTo>
                  <a:lnTo>
                    <a:pt x="7554" y="1650"/>
                  </a:lnTo>
                  <a:lnTo>
                    <a:pt x="7554" y="1604"/>
                  </a:lnTo>
                  <a:lnTo>
                    <a:pt x="7554" y="1559"/>
                  </a:lnTo>
                  <a:lnTo>
                    <a:pt x="7543" y="1513"/>
                  </a:lnTo>
                  <a:lnTo>
                    <a:pt x="7520" y="1468"/>
                  </a:lnTo>
                  <a:lnTo>
                    <a:pt x="7486" y="1434"/>
                  </a:lnTo>
                  <a:lnTo>
                    <a:pt x="7452" y="1400"/>
                  </a:lnTo>
                  <a:lnTo>
                    <a:pt x="7406" y="1377"/>
                  </a:lnTo>
                  <a:lnTo>
                    <a:pt x="7361" y="1366"/>
                  </a:lnTo>
                  <a:lnTo>
                    <a:pt x="7315" y="1354"/>
                  </a:lnTo>
                  <a:lnTo>
                    <a:pt x="7247" y="1366"/>
                  </a:lnTo>
                  <a:lnTo>
                    <a:pt x="7190" y="1388"/>
                  </a:lnTo>
                  <a:lnTo>
                    <a:pt x="7144" y="1434"/>
                  </a:lnTo>
                  <a:lnTo>
                    <a:pt x="7099" y="1479"/>
                  </a:lnTo>
                  <a:lnTo>
                    <a:pt x="5176" y="365"/>
                  </a:lnTo>
                  <a:lnTo>
                    <a:pt x="5188" y="308"/>
                  </a:lnTo>
                  <a:lnTo>
                    <a:pt x="5199" y="262"/>
                  </a:lnTo>
                  <a:lnTo>
                    <a:pt x="5188" y="205"/>
                  </a:lnTo>
                  <a:lnTo>
                    <a:pt x="5176" y="160"/>
                  </a:lnTo>
                  <a:lnTo>
                    <a:pt x="5154" y="114"/>
                  </a:lnTo>
                  <a:lnTo>
                    <a:pt x="5120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94" y="12"/>
                  </a:lnTo>
                  <a:lnTo>
                    <a:pt x="49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7567566" y="4871996"/>
              <a:ext cx="543107" cy="271501"/>
            </a:xfrm>
            <a:custGeom>
              <a:avLst/>
              <a:gdLst/>
              <a:ahLst/>
              <a:cxnLst/>
              <a:rect l="l" t="t" r="r" b="b"/>
              <a:pathLst>
                <a:path w="5189" h="2594" extrusionOk="0">
                  <a:moveTo>
                    <a:pt x="2583" y="0"/>
                  </a:moveTo>
                  <a:lnTo>
                    <a:pt x="2538" y="23"/>
                  </a:lnTo>
                  <a:lnTo>
                    <a:pt x="2503" y="46"/>
                  </a:lnTo>
                  <a:lnTo>
                    <a:pt x="2469" y="69"/>
                  </a:lnTo>
                  <a:lnTo>
                    <a:pt x="2435" y="103"/>
                  </a:lnTo>
                  <a:lnTo>
                    <a:pt x="2412" y="148"/>
                  </a:lnTo>
                  <a:lnTo>
                    <a:pt x="2401" y="194"/>
                  </a:lnTo>
                  <a:lnTo>
                    <a:pt x="2390" y="239"/>
                  </a:lnTo>
                  <a:lnTo>
                    <a:pt x="2401" y="296"/>
                  </a:lnTo>
                  <a:lnTo>
                    <a:pt x="2412" y="342"/>
                  </a:lnTo>
                  <a:lnTo>
                    <a:pt x="490" y="1456"/>
                  </a:lnTo>
                  <a:lnTo>
                    <a:pt x="456" y="1400"/>
                  </a:lnTo>
                  <a:lnTo>
                    <a:pt x="399" y="1365"/>
                  </a:lnTo>
                  <a:lnTo>
                    <a:pt x="342" y="1331"/>
                  </a:lnTo>
                  <a:lnTo>
                    <a:pt x="217" y="1331"/>
                  </a:lnTo>
                  <a:lnTo>
                    <a:pt x="160" y="1343"/>
                  </a:lnTo>
                  <a:lnTo>
                    <a:pt x="115" y="1377"/>
                  </a:lnTo>
                  <a:lnTo>
                    <a:pt x="81" y="1400"/>
                  </a:lnTo>
                  <a:lnTo>
                    <a:pt x="46" y="1445"/>
                  </a:lnTo>
                  <a:lnTo>
                    <a:pt x="24" y="1491"/>
                  </a:lnTo>
                  <a:lnTo>
                    <a:pt x="12" y="1536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24" y="1695"/>
                  </a:lnTo>
                  <a:lnTo>
                    <a:pt x="46" y="1729"/>
                  </a:lnTo>
                  <a:lnTo>
                    <a:pt x="69" y="1775"/>
                  </a:lnTo>
                  <a:lnTo>
                    <a:pt x="103" y="1809"/>
                  </a:lnTo>
                  <a:lnTo>
                    <a:pt x="149" y="1832"/>
                  </a:lnTo>
                  <a:lnTo>
                    <a:pt x="194" y="1843"/>
                  </a:lnTo>
                  <a:lnTo>
                    <a:pt x="240" y="1855"/>
                  </a:lnTo>
                  <a:lnTo>
                    <a:pt x="240" y="2594"/>
                  </a:lnTo>
                  <a:lnTo>
                    <a:pt x="285" y="2594"/>
                  </a:lnTo>
                  <a:lnTo>
                    <a:pt x="285" y="1855"/>
                  </a:lnTo>
                  <a:lnTo>
                    <a:pt x="342" y="1843"/>
                  </a:lnTo>
                  <a:lnTo>
                    <a:pt x="388" y="1832"/>
                  </a:lnTo>
                  <a:lnTo>
                    <a:pt x="422" y="1809"/>
                  </a:lnTo>
                  <a:lnTo>
                    <a:pt x="467" y="1775"/>
                  </a:lnTo>
                  <a:lnTo>
                    <a:pt x="490" y="1729"/>
                  </a:lnTo>
                  <a:lnTo>
                    <a:pt x="513" y="1695"/>
                  </a:lnTo>
                  <a:lnTo>
                    <a:pt x="524" y="1638"/>
                  </a:lnTo>
                  <a:lnTo>
                    <a:pt x="536" y="1593"/>
                  </a:lnTo>
                  <a:lnTo>
                    <a:pt x="524" y="1536"/>
                  </a:lnTo>
                  <a:lnTo>
                    <a:pt x="513" y="1491"/>
                  </a:lnTo>
                  <a:lnTo>
                    <a:pt x="2435" y="387"/>
                  </a:lnTo>
                  <a:lnTo>
                    <a:pt x="2481" y="421"/>
                  </a:lnTo>
                  <a:lnTo>
                    <a:pt x="2526" y="455"/>
                  </a:lnTo>
                  <a:lnTo>
                    <a:pt x="2583" y="478"/>
                  </a:lnTo>
                  <a:lnTo>
                    <a:pt x="2640" y="490"/>
                  </a:lnTo>
                  <a:lnTo>
                    <a:pt x="2697" y="478"/>
                  </a:lnTo>
                  <a:lnTo>
                    <a:pt x="2754" y="455"/>
                  </a:lnTo>
                  <a:lnTo>
                    <a:pt x="2799" y="433"/>
                  </a:lnTo>
                  <a:lnTo>
                    <a:pt x="2833" y="387"/>
                  </a:lnTo>
                  <a:lnTo>
                    <a:pt x="4835" y="1547"/>
                  </a:lnTo>
                  <a:lnTo>
                    <a:pt x="4835" y="1593"/>
                  </a:lnTo>
                  <a:lnTo>
                    <a:pt x="4847" y="1650"/>
                  </a:lnTo>
                  <a:lnTo>
                    <a:pt x="4870" y="1707"/>
                  </a:lnTo>
                  <a:lnTo>
                    <a:pt x="4926" y="1752"/>
                  </a:lnTo>
                  <a:lnTo>
                    <a:pt x="4983" y="1764"/>
                  </a:lnTo>
                  <a:lnTo>
                    <a:pt x="4983" y="2594"/>
                  </a:lnTo>
                  <a:lnTo>
                    <a:pt x="5029" y="2594"/>
                  </a:lnTo>
                  <a:lnTo>
                    <a:pt x="5029" y="1764"/>
                  </a:lnTo>
                  <a:lnTo>
                    <a:pt x="5086" y="1752"/>
                  </a:lnTo>
                  <a:lnTo>
                    <a:pt x="5143" y="1707"/>
                  </a:lnTo>
                  <a:lnTo>
                    <a:pt x="5177" y="1661"/>
                  </a:lnTo>
                  <a:lnTo>
                    <a:pt x="5188" y="1593"/>
                  </a:lnTo>
                  <a:lnTo>
                    <a:pt x="5177" y="1559"/>
                  </a:lnTo>
                  <a:lnTo>
                    <a:pt x="5165" y="1525"/>
                  </a:lnTo>
                  <a:lnTo>
                    <a:pt x="5131" y="1468"/>
                  </a:lnTo>
                  <a:lnTo>
                    <a:pt x="5074" y="1434"/>
                  </a:lnTo>
                  <a:lnTo>
                    <a:pt x="5040" y="1422"/>
                  </a:lnTo>
                  <a:lnTo>
                    <a:pt x="5006" y="1411"/>
                  </a:lnTo>
                  <a:lnTo>
                    <a:pt x="4961" y="1422"/>
                  </a:lnTo>
                  <a:lnTo>
                    <a:pt x="4915" y="1434"/>
                  </a:lnTo>
                  <a:lnTo>
                    <a:pt x="4881" y="1468"/>
                  </a:lnTo>
                  <a:lnTo>
                    <a:pt x="4858" y="1502"/>
                  </a:lnTo>
                  <a:lnTo>
                    <a:pt x="2856" y="342"/>
                  </a:lnTo>
                  <a:lnTo>
                    <a:pt x="2879" y="296"/>
                  </a:lnTo>
                  <a:lnTo>
                    <a:pt x="2879" y="239"/>
                  </a:lnTo>
                  <a:lnTo>
                    <a:pt x="2879" y="194"/>
                  </a:lnTo>
                  <a:lnTo>
                    <a:pt x="2867" y="148"/>
                  </a:lnTo>
                  <a:lnTo>
                    <a:pt x="2845" y="103"/>
                  </a:lnTo>
                  <a:lnTo>
                    <a:pt x="2811" y="69"/>
                  </a:lnTo>
                  <a:lnTo>
                    <a:pt x="2776" y="46"/>
                  </a:lnTo>
                  <a:lnTo>
                    <a:pt x="2731" y="2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8065253" y="4017084"/>
              <a:ext cx="1078782" cy="1126405"/>
            </a:xfrm>
            <a:custGeom>
              <a:avLst/>
              <a:gdLst/>
              <a:ahLst/>
              <a:cxnLst/>
              <a:rect l="l" t="t" r="r" b="b"/>
              <a:pathLst>
                <a:path w="10307" h="10762" extrusionOk="0">
                  <a:moveTo>
                    <a:pt x="2788" y="319"/>
                  </a:moveTo>
                  <a:lnTo>
                    <a:pt x="4801" y="1480"/>
                  </a:lnTo>
                  <a:lnTo>
                    <a:pt x="4790" y="1548"/>
                  </a:lnTo>
                  <a:lnTo>
                    <a:pt x="4790" y="1593"/>
                  </a:lnTo>
                  <a:lnTo>
                    <a:pt x="4801" y="1628"/>
                  </a:lnTo>
                  <a:lnTo>
                    <a:pt x="4835" y="1684"/>
                  </a:lnTo>
                  <a:lnTo>
                    <a:pt x="4892" y="1730"/>
                  </a:lnTo>
                  <a:lnTo>
                    <a:pt x="4926" y="1741"/>
                  </a:lnTo>
                  <a:lnTo>
                    <a:pt x="4972" y="1753"/>
                  </a:lnTo>
                  <a:lnTo>
                    <a:pt x="4972" y="4107"/>
                  </a:lnTo>
                  <a:lnTo>
                    <a:pt x="4926" y="4107"/>
                  </a:lnTo>
                  <a:lnTo>
                    <a:pt x="4892" y="4130"/>
                  </a:lnTo>
                  <a:lnTo>
                    <a:pt x="4835" y="4176"/>
                  </a:lnTo>
                  <a:lnTo>
                    <a:pt x="4801" y="4233"/>
                  </a:lnTo>
                  <a:lnTo>
                    <a:pt x="4790" y="4267"/>
                  </a:lnTo>
                  <a:lnTo>
                    <a:pt x="4790" y="4312"/>
                  </a:lnTo>
                  <a:lnTo>
                    <a:pt x="4790" y="4346"/>
                  </a:lnTo>
                  <a:lnTo>
                    <a:pt x="4801" y="4392"/>
                  </a:lnTo>
                  <a:lnTo>
                    <a:pt x="2811" y="5541"/>
                  </a:lnTo>
                  <a:lnTo>
                    <a:pt x="2776" y="5495"/>
                  </a:lnTo>
                  <a:lnTo>
                    <a:pt x="2731" y="5461"/>
                  </a:lnTo>
                  <a:lnTo>
                    <a:pt x="2685" y="5438"/>
                  </a:lnTo>
                  <a:lnTo>
                    <a:pt x="2617" y="5427"/>
                  </a:lnTo>
                  <a:lnTo>
                    <a:pt x="2560" y="5438"/>
                  </a:lnTo>
                  <a:lnTo>
                    <a:pt x="2515" y="5461"/>
                  </a:lnTo>
                  <a:lnTo>
                    <a:pt x="2469" y="5495"/>
                  </a:lnTo>
                  <a:lnTo>
                    <a:pt x="2435" y="5541"/>
                  </a:lnTo>
                  <a:lnTo>
                    <a:pt x="479" y="4415"/>
                  </a:lnTo>
                  <a:lnTo>
                    <a:pt x="490" y="4358"/>
                  </a:lnTo>
                  <a:lnTo>
                    <a:pt x="501" y="4312"/>
                  </a:lnTo>
                  <a:lnTo>
                    <a:pt x="490" y="4255"/>
                  </a:lnTo>
                  <a:lnTo>
                    <a:pt x="479" y="4221"/>
                  </a:lnTo>
                  <a:lnTo>
                    <a:pt x="456" y="4176"/>
                  </a:lnTo>
                  <a:lnTo>
                    <a:pt x="433" y="4142"/>
                  </a:lnTo>
                  <a:lnTo>
                    <a:pt x="399" y="4107"/>
                  </a:lnTo>
                  <a:lnTo>
                    <a:pt x="365" y="4085"/>
                  </a:lnTo>
                  <a:lnTo>
                    <a:pt x="319" y="4073"/>
                  </a:lnTo>
                  <a:lnTo>
                    <a:pt x="274" y="4062"/>
                  </a:lnTo>
                  <a:lnTo>
                    <a:pt x="274" y="1810"/>
                  </a:lnTo>
                  <a:lnTo>
                    <a:pt x="319" y="1798"/>
                  </a:lnTo>
                  <a:lnTo>
                    <a:pt x="365" y="1775"/>
                  </a:lnTo>
                  <a:lnTo>
                    <a:pt x="410" y="1753"/>
                  </a:lnTo>
                  <a:lnTo>
                    <a:pt x="444" y="1719"/>
                  </a:lnTo>
                  <a:lnTo>
                    <a:pt x="467" y="1684"/>
                  </a:lnTo>
                  <a:lnTo>
                    <a:pt x="490" y="1639"/>
                  </a:lnTo>
                  <a:lnTo>
                    <a:pt x="501" y="1593"/>
                  </a:lnTo>
                  <a:lnTo>
                    <a:pt x="513" y="1548"/>
                  </a:lnTo>
                  <a:lnTo>
                    <a:pt x="501" y="1502"/>
                  </a:lnTo>
                  <a:lnTo>
                    <a:pt x="490" y="1457"/>
                  </a:lnTo>
                  <a:lnTo>
                    <a:pt x="2458" y="319"/>
                  </a:lnTo>
                  <a:lnTo>
                    <a:pt x="2492" y="354"/>
                  </a:lnTo>
                  <a:lnTo>
                    <a:pt x="2526" y="376"/>
                  </a:lnTo>
                  <a:lnTo>
                    <a:pt x="2572" y="399"/>
                  </a:lnTo>
                  <a:lnTo>
                    <a:pt x="2674" y="399"/>
                  </a:lnTo>
                  <a:lnTo>
                    <a:pt x="2720" y="376"/>
                  </a:lnTo>
                  <a:lnTo>
                    <a:pt x="2754" y="354"/>
                  </a:lnTo>
                  <a:lnTo>
                    <a:pt x="2788" y="319"/>
                  </a:lnTo>
                  <a:close/>
                  <a:moveTo>
                    <a:pt x="5154" y="4426"/>
                  </a:moveTo>
                  <a:lnTo>
                    <a:pt x="7156" y="5575"/>
                  </a:lnTo>
                  <a:lnTo>
                    <a:pt x="7145" y="5620"/>
                  </a:lnTo>
                  <a:lnTo>
                    <a:pt x="7145" y="5654"/>
                  </a:lnTo>
                  <a:lnTo>
                    <a:pt x="7145" y="5700"/>
                  </a:lnTo>
                  <a:lnTo>
                    <a:pt x="7156" y="5734"/>
                  </a:lnTo>
                  <a:lnTo>
                    <a:pt x="7179" y="5768"/>
                  </a:lnTo>
                  <a:lnTo>
                    <a:pt x="7201" y="5802"/>
                  </a:lnTo>
                  <a:lnTo>
                    <a:pt x="7224" y="5825"/>
                  </a:lnTo>
                  <a:lnTo>
                    <a:pt x="7258" y="5848"/>
                  </a:lnTo>
                  <a:lnTo>
                    <a:pt x="7304" y="5871"/>
                  </a:lnTo>
                  <a:lnTo>
                    <a:pt x="7338" y="5871"/>
                  </a:lnTo>
                  <a:lnTo>
                    <a:pt x="7338" y="8203"/>
                  </a:lnTo>
                  <a:lnTo>
                    <a:pt x="7304" y="8214"/>
                  </a:lnTo>
                  <a:lnTo>
                    <a:pt x="7270" y="8225"/>
                  </a:lnTo>
                  <a:lnTo>
                    <a:pt x="7213" y="8271"/>
                  </a:lnTo>
                  <a:lnTo>
                    <a:pt x="7167" y="8339"/>
                  </a:lnTo>
                  <a:lnTo>
                    <a:pt x="7156" y="8373"/>
                  </a:lnTo>
                  <a:lnTo>
                    <a:pt x="7156" y="8407"/>
                  </a:lnTo>
                  <a:lnTo>
                    <a:pt x="7156" y="8453"/>
                  </a:lnTo>
                  <a:lnTo>
                    <a:pt x="7179" y="8498"/>
                  </a:lnTo>
                  <a:lnTo>
                    <a:pt x="5199" y="9636"/>
                  </a:lnTo>
                  <a:lnTo>
                    <a:pt x="5154" y="9590"/>
                  </a:lnTo>
                  <a:lnTo>
                    <a:pt x="5108" y="9556"/>
                  </a:lnTo>
                  <a:lnTo>
                    <a:pt x="5051" y="9533"/>
                  </a:lnTo>
                  <a:lnTo>
                    <a:pt x="4995" y="9522"/>
                  </a:lnTo>
                  <a:lnTo>
                    <a:pt x="4926" y="9533"/>
                  </a:lnTo>
                  <a:lnTo>
                    <a:pt x="4869" y="9556"/>
                  </a:lnTo>
                  <a:lnTo>
                    <a:pt x="4824" y="9590"/>
                  </a:lnTo>
                  <a:lnTo>
                    <a:pt x="4790" y="9636"/>
                  </a:lnTo>
                  <a:lnTo>
                    <a:pt x="2845" y="8521"/>
                  </a:lnTo>
                  <a:lnTo>
                    <a:pt x="2867" y="8464"/>
                  </a:lnTo>
                  <a:lnTo>
                    <a:pt x="2867" y="8407"/>
                  </a:lnTo>
                  <a:lnTo>
                    <a:pt x="2867" y="8362"/>
                  </a:lnTo>
                  <a:lnTo>
                    <a:pt x="2856" y="8316"/>
                  </a:lnTo>
                  <a:lnTo>
                    <a:pt x="2833" y="8282"/>
                  </a:lnTo>
                  <a:lnTo>
                    <a:pt x="2811" y="8248"/>
                  </a:lnTo>
                  <a:lnTo>
                    <a:pt x="2776" y="8214"/>
                  </a:lnTo>
                  <a:lnTo>
                    <a:pt x="2731" y="8191"/>
                  </a:lnTo>
                  <a:lnTo>
                    <a:pt x="2685" y="8168"/>
                  </a:lnTo>
                  <a:lnTo>
                    <a:pt x="2640" y="8168"/>
                  </a:lnTo>
                  <a:lnTo>
                    <a:pt x="2640" y="5882"/>
                  </a:lnTo>
                  <a:lnTo>
                    <a:pt x="2685" y="5871"/>
                  </a:lnTo>
                  <a:lnTo>
                    <a:pt x="2720" y="5859"/>
                  </a:lnTo>
                  <a:lnTo>
                    <a:pt x="2754" y="5836"/>
                  </a:lnTo>
                  <a:lnTo>
                    <a:pt x="2788" y="5802"/>
                  </a:lnTo>
                  <a:lnTo>
                    <a:pt x="2811" y="5768"/>
                  </a:lnTo>
                  <a:lnTo>
                    <a:pt x="2833" y="5734"/>
                  </a:lnTo>
                  <a:lnTo>
                    <a:pt x="2845" y="5700"/>
                  </a:lnTo>
                  <a:lnTo>
                    <a:pt x="2845" y="5654"/>
                  </a:lnTo>
                  <a:lnTo>
                    <a:pt x="2845" y="5609"/>
                  </a:lnTo>
                  <a:lnTo>
                    <a:pt x="2833" y="5575"/>
                  </a:lnTo>
                  <a:lnTo>
                    <a:pt x="4824" y="4426"/>
                  </a:lnTo>
                  <a:lnTo>
                    <a:pt x="4858" y="4460"/>
                  </a:lnTo>
                  <a:lnTo>
                    <a:pt x="4904" y="4494"/>
                  </a:lnTo>
                  <a:lnTo>
                    <a:pt x="4938" y="4506"/>
                  </a:lnTo>
                  <a:lnTo>
                    <a:pt x="4995" y="4517"/>
                  </a:lnTo>
                  <a:lnTo>
                    <a:pt x="5040" y="4506"/>
                  </a:lnTo>
                  <a:lnTo>
                    <a:pt x="5086" y="4494"/>
                  </a:lnTo>
                  <a:lnTo>
                    <a:pt x="5131" y="4460"/>
                  </a:lnTo>
                  <a:lnTo>
                    <a:pt x="5154" y="4426"/>
                  </a:lnTo>
                  <a:close/>
                  <a:moveTo>
                    <a:pt x="2583" y="1"/>
                  </a:moveTo>
                  <a:lnTo>
                    <a:pt x="2549" y="12"/>
                  </a:lnTo>
                  <a:lnTo>
                    <a:pt x="2515" y="35"/>
                  </a:lnTo>
                  <a:lnTo>
                    <a:pt x="2481" y="58"/>
                  </a:lnTo>
                  <a:lnTo>
                    <a:pt x="2458" y="92"/>
                  </a:lnTo>
                  <a:lnTo>
                    <a:pt x="2435" y="126"/>
                  </a:lnTo>
                  <a:lnTo>
                    <a:pt x="2424" y="160"/>
                  </a:lnTo>
                  <a:lnTo>
                    <a:pt x="2424" y="206"/>
                  </a:lnTo>
                  <a:lnTo>
                    <a:pt x="2424" y="240"/>
                  </a:lnTo>
                  <a:lnTo>
                    <a:pt x="2435" y="285"/>
                  </a:lnTo>
                  <a:lnTo>
                    <a:pt x="467" y="1411"/>
                  </a:lnTo>
                  <a:lnTo>
                    <a:pt x="433" y="1366"/>
                  </a:lnTo>
                  <a:lnTo>
                    <a:pt x="376" y="1332"/>
                  </a:lnTo>
                  <a:lnTo>
                    <a:pt x="319" y="1298"/>
                  </a:lnTo>
                  <a:lnTo>
                    <a:pt x="206" y="1298"/>
                  </a:lnTo>
                  <a:lnTo>
                    <a:pt x="149" y="1309"/>
                  </a:lnTo>
                  <a:lnTo>
                    <a:pt x="115" y="1343"/>
                  </a:lnTo>
                  <a:lnTo>
                    <a:pt x="69" y="1366"/>
                  </a:lnTo>
                  <a:lnTo>
                    <a:pt x="46" y="1411"/>
                  </a:lnTo>
                  <a:lnTo>
                    <a:pt x="12" y="1446"/>
                  </a:lnTo>
                  <a:lnTo>
                    <a:pt x="1" y="1502"/>
                  </a:lnTo>
                  <a:lnTo>
                    <a:pt x="1" y="1548"/>
                  </a:lnTo>
                  <a:lnTo>
                    <a:pt x="1" y="1593"/>
                  </a:lnTo>
                  <a:lnTo>
                    <a:pt x="12" y="1639"/>
                  </a:lnTo>
                  <a:lnTo>
                    <a:pt x="35" y="1684"/>
                  </a:lnTo>
                  <a:lnTo>
                    <a:pt x="69" y="1719"/>
                  </a:lnTo>
                  <a:lnTo>
                    <a:pt x="103" y="1753"/>
                  </a:lnTo>
                  <a:lnTo>
                    <a:pt x="137" y="1775"/>
                  </a:lnTo>
                  <a:lnTo>
                    <a:pt x="183" y="1798"/>
                  </a:lnTo>
                  <a:lnTo>
                    <a:pt x="228" y="1798"/>
                  </a:lnTo>
                  <a:lnTo>
                    <a:pt x="228" y="4062"/>
                  </a:lnTo>
                  <a:lnTo>
                    <a:pt x="183" y="4073"/>
                  </a:lnTo>
                  <a:lnTo>
                    <a:pt x="137" y="4085"/>
                  </a:lnTo>
                  <a:lnTo>
                    <a:pt x="103" y="4119"/>
                  </a:lnTo>
                  <a:lnTo>
                    <a:pt x="69" y="4142"/>
                  </a:lnTo>
                  <a:lnTo>
                    <a:pt x="46" y="4176"/>
                  </a:lnTo>
                  <a:lnTo>
                    <a:pt x="24" y="4221"/>
                  </a:lnTo>
                  <a:lnTo>
                    <a:pt x="12" y="4255"/>
                  </a:lnTo>
                  <a:lnTo>
                    <a:pt x="12" y="4312"/>
                  </a:lnTo>
                  <a:lnTo>
                    <a:pt x="12" y="4358"/>
                  </a:lnTo>
                  <a:lnTo>
                    <a:pt x="24" y="4403"/>
                  </a:lnTo>
                  <a:lnTo>
                    <a:pt x="46" y="4449"/>
                  </a:lnTo>
                  <a:lnTo>
                    <a:pt x="80" y="4483"/>
                  </a:lnTo>
                  <a:lnTo>
                    <a:pt x="115" y="4506"/>
                  </a:lnTo>
                  <a:lnTo>
                    <a:pt x="160" y="4528"/>
                  </a:lnTo>
                  <a:lnTo>
                    <a:pt x="206" y="4551"/>
                  </a:lnTo>
                  <a:lnTo>
                    <a:pt x="251" y="4551"/>
                  </a:lnTo>
                  <a:lnTo>
                    <a:pt x="308" y="4540"/>
                  </a:lnTo>
                  <a:lnTo>
                    <a:pt x="365" y="4528"/>
                  </a:lnTo>
                  <a:lnTo>
                    <a:pt x="410" y="4494"/>
                  </a:lnTo>
                  <a:lnTo>
                    <a:pt x="456" y="4449"/>
                  </a:lnTo>
                  <a:lnTo>
                    <a:pt x="2412" y="5575"/>
                  </a:lnTo>
                  <a:lnTo>
                    <a:pt x="2401" y="5620"/>
                  </a:lnTo>
                  <a:lnTo>
                    <a:pt x="2401" y="5654"/>
                  </a:lnTo>
                  <a:lnTo>
                    <a:pt x="2401" y="5700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802"/>
                  </a:lnTo>
                  <a:lnTo>
                    <a:pt x="2481" y="5836"/>
                  </a:lnTo>
                  <a:lnTo>
                    <a:pt x="2515" y="5859"/>
                  </a:lnTo>
                  <a:lnTo>
                    <a:pt x="2560" y="5871"/>
                  </a:lnTo>
                  <a:lnTo>
                    <a:pt x="2594" y="5882"/>
                  </a:lnTo>
                  <a:lnTo>
                    <a:pt x="2594" y="8168"/>
                  </a:lnTo>
                  <a:lnTo>
                    <a:pt x="2549" y="8168"/>
                  </a:lnTo>
                  <a:lnTo>
                    <a:pt x="2515" y="8191"/>
                  </a:lnTo>
                  <a:lnTo>
                    <a:pt x="2469" y="8214"/>
                  </a:lnTo>
                  <a:lnTo>
                    <a:pt x="2435" y="8248"/>
                  </a:lnTo>
                  <a:lnTo>
                    <a:pt x="2412" y="8282"/>
                  </a:lnTo>
                  <a:lnTo>
                    <a:pt x="2390" y="8316"/>
                  </a:lnTo>
                  <a:lnTo>
                    <a:pt x="2378" y="8362"/>
                  </a:lnTo>
                  <a:lnTo>
                    <a:pt x="2378" y="8407"/>
                  </a:lnTo>
                  <a:lnTo>
                    <a:pt x="2378" y="8464"/>
                  </a:lnTo>
                  <a:lnTo>
                    <a:pt x="2390" y="8510"/>
                  </a:lnTo>
                  <a:lnTo>
                    <a:pt x="2412" y="8555"/>
                  </a:lnTo>
                  <a:lnTo>
                    <a:pt x="2447" y="8589"/>
                  </a:lnTo>
                  <a:lnTo>
                    <a:pt x="2481" y="8612"/>
                  </a:lnTo>
                  <a:lnTo>
                    <a:pt x="2526" y="8635"/>
                  </a:lnTo>
                  <a:lnTo>
                    <a:pt x="2572" y="8658"/>
                  </a:lnTo>
                  <a:lnTo>
                    <a:pt x="2685" y="8658"/>
                  </a:lnTo>
                  <a:lnTo>
                    <a:pt x="2742" y="8635"/>
                  </a:lnTo>
                  <a:lnTo>
                    <a:pt x="2788" y="8601"/>
                  </a:lnTo>
                  <a:lnTo>
                    <a:pt x="2822" y="8555"/>
                  </a:lnTo>
                  <a:lnTo>
                    <a:pt x="4767" y="9681"/>
                  </a:lnTo>
                  <a:lnTo>
                    <a:pt x="4756" y="9715"/>
                  </a:lnTo>
                  <a:lnTo>
                    <a:pt x="4756" y="9761"/>
                  </a:lnTo>
                  <a:lnTo>
                    <a:pt x="4756" y="9806"/>
                  </a:lnTo>
                  <a:lnTo>
                    <a:pt x="4767" y="9852"/>
                  </a:lnTo>
                  <a:lnTo>
                    <a:pt x="4790" y="9886"/>
                  </a:lnTo>
                  <a:lnTo>
                    <a:pt x="4813" y="9920"/>
                  </a:lnTo>
                  <a:lnTo>
                    <a:pt x="4847" y="9954"/>
                  </a:lnTo>
                  <a:lnTo>
                    <a:pt x="4881" y="9977"/>
                  </a:lnTo>
                  <a:lnTo>
                    <a:pt x="4926" y="9988"/>
                  </a:lnTo>
                  <a:lnTo>
                    <a:pt x="4972" y="10000"/>
                  </a:lnTo>
                  <a:lnTo>
                    <a:pt x="4972" y="10762"/>
                  </a:lnTo>
                  <a:lnTo>
                    <a:pt x="5017" y="10762"/>
                  </a:lnTo>
                  <a:lnTo>
                    <a:pt x="5017" y="10000"/>
                  </a:lnTo>
                  <a:lnTo>
                    <a:pt x="5063" y="9988"/>
                  </a:lnTo>
                  <a:lnTo>
                    <a:pt x="5097" y="9977"/>
                  </a:lnTo>
                  <a:lnTo>
                    <a:pt x="5131" y="9954"/>
                  </a:lnTo>
                  <a:lnTo>
                    <a:pt x="5165" y="9920"/>
                  </a:lnTo>
                  <a:lnTo>
                    <a:pt x="5199" y="9886"/>
                  </a:lnTo>
                  <a:lnTo>
                    <a:pt x="5211" y="9852"/>
                  </a:lnTo>
                  <a:lnTo>
                    <a:pt x="5222" y="9806"/>
                  </a:lnTo>
                  <a:lnTo>
                    <a:pt x="5233" y="9761"/>
                  </a:lnTo>
                  <a:lnTo>
                    <a:pt x="5222" y="9715"/>
                  </a:lnTo>
                  <a:lnTo>
                    <a:pt x="5211" y="9681"/>
                  </a:lnTo>
                  <a:lnTo>
                    <a:pt x="7201" y="8532"/>
                  </a:lnTo>
                  <a:lnTo>
                    <a:pt x="7224" y="8567"/>
                  </a:lnTo>
                  <a:lnTo>
                    <a:pt x="7270" y="8589"/>
                  </a:lnTo>
                  <a:lnTo>
                    <a:pt x="7315" y="8612"/>
                  </a:lnTo>
                  <a:lnTo>
                    <a:pt x="7418" y="8612"/>
                  </a:lnTo>
                  <a:lnTo>
                    <a:pt x="7452" y="8589"/>
                  </a:lnTo>
                  <a:lnTo>
                    <a:pt x="7497" y="8567"/>
                  </a:lnTo>
                  <a:lnTo>
                    <a:pt x="7531" y="8532"/>
                  </a:lnTo>
                  <a:lnTo>
                    <a:pt x="9556" y="9704"/>
                  </a:lnTo>
                  <a:lnTo>
                    <a:pt x="9556" y="9761"/>
                  </a:lnTo>
                  <a:lnTo>
                    <a:pt x="9568" y="9829"/>
                  </a:lnTo>
                  <a:lnTo>
                    <a:pt x="9602" y="9875"/>
                  </a:lnTo>
                  <a:lnTo>
                    <a:pt x="9647" y="9920"/>
                  </a:lnTo>
                  <a:lnTo>
                    <a:pt x="9704" y="9943"/>
                  </a:lnTo>
                  <a:lnTo>
                    <a:pt x="9704" y="10762"/>
                  </a:lnTo>
                  <a:lnTo>
                    <a:pt x="9750" y="10762"/>
                  </a:lnTo>
                  <a:lnTo>
                    <a:pt x="9750" y="9943"/>
                  </a:lnTo>
                  <a:lnTo>
                    <a:pt x="9818" y="9920"/>
                  </a:lnTo>
                  <a:lnTo>
                    <a:pt x="9863" y="9875"/>
                  </a:lnTo>
                  <a:lnTo>
                    <a:pt x="9897" y="9829"/>
                  </a:lnTo>
                  <a:lnTo>
                    <a:pt x="9909" y="9761"/>
                  </a:lnTo>
                  <a:lnTo>
                    <a:pt x="9909" y="9704"/>
                  </a:lnTo>
                  <a:lnTo>
                    <a:pt x="10307" y="9477"/>
                  </a:lnTo>
                  <a:lnTo>
                    <a:pt x="10307" y="9420"/>
                  </a:lnTo>
                  <a:lnTo>
                    <a:pt x="9886" y="9670"/>
                  </a:lnTo>
                  <a:lnTo>
                    <a:pt x="9852" y="9624"/>
                  </a:lnTo>
                  <a:lnTo>
                    <a:pt x="9818" y="9602"/>
                  </a:lnTo>
                  <a:lnTo>
                    <a:pt x="9784" y="9590"/>
                  </a:lnTo>
                  <a:lnTo>
                    <a:pt x="9738" y="9579"/>
                  </a:lnTo>
                  <a:lnTo>
                    <a:pt x="9681" y="9590"/>
                  </a:lnTo>
                  <a:lnTo>
                    <a:pt x="9647" y="9602"/>
                  </a:lnTo>
                  <a:lnTo>
                    <a:pt x="9613" y="9636"/>
                  </a:lnTo>
                  <a:lnTo>
                    <a:pt x="9579" y="9670"/>
                  </a:lnTo>
                  <a:lnTo>
                    <a:pt x="7554" y="8498"/>
                  </a:lnTo>
                  <a:lnTo>
                    <a:pt x="7565" y="8453"/>
                  </a:lnTo>
                  <a:lnTo>
                    <a:pt x="7565" y="8407"/>
                  </a:lnTo>
                  <a:lnTo>
                    <a:pt x="7565" y="8373"/>
                  </a:lnTo>
                  <a:lnTo>
                    <a:pt x="7554" y="8339"/>
                  </a:lnTo>
                  <a:lnTo>
                    <a:pt x="7520" y="8271"/>
                  </a:lnTo>
                  <a:lnTo>
                    <a:pt x="7452" y="8225"/>
                  </a:lnTo>
                  <a:lnTo>
                    <a:pt x="7418" y="8214"/>
                  </a:lnTo>
                  <a:lnTo>
                    <a:pt x="7383" y="8203"/>
                  </a:lnTo>
                  <a:lnTo>
                    <a:pt x="7383" y="5871"/>
                  </a:lnTo>
                  <a:lnTo>
                    <a:pt x="7429" y="5871"/>
                  </a:lnTo>
                  <a:lnTo>
                    <a:pt x="7463" y="5848"/>
                  </a:lnTo>
                  <a:lnTo>
                    <a:pt x="7497" y="5825"/>
                  </a:lnTo>
                  <a:lnTo>
                    <a:pt x="7531" y="5802"/>
                  </a:lnTo>
                  <a:lnTo>
                    <a:pt x="7554" y="5768"/>
                  </a:lnTo>
                  <a:lnTo>
                    <a:pt x="7565" y="5734"/>
                  </a:lnTo>
                  <a:lnTo>
                    <a:pt x="7577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65" y="5575"/>
                  </a:lnTo>
                  <a:lnTo>
                    <a:pt x="9533" y="4449"/>
                  </a:lnTo>
                  <a:lnTo>
                    <a:pt x="9568" y="4483"/>
                  </a:lnTo>
                  <a:lnTo>
                    <a:pt x="9624" y="4517"/>
                  </a:lnTo>
                  <a:lnTo>
                    <a:pt x="9670" y="4540"/>
                  </a:lnTo>
                  <a:lnTo>
                    <a:pt x="9738" y="4551"/>
                  </a:lnTo>
                  <a:lnTo>
                    <a:pt x="9795" y="4540"/>
                  </a:lnTo>
                  <a:lnTo>
                    <a:pt x="9841" y="4517"/>
                  </a:lnTo>
                  <a:lnTo>
                    <a:pt x="9897" y="4483"/>
                  </a:lnTo>
                  <a:lnTo>
                    <a:pt x="9932" y="4449"/>
                  </a:lnTo>
                  <a:lnTo>
                    <a:pt x="10307" y="4665"/>
                  </a:lnTo>
                  <a:lnTo>
                    <a:pt x="10307" y="4608"/>
                  </a:lnTo>
                  <a:lnTo>
                    <a:pt x="9954" y="4403"/>
                  </a:lnTo>
                  <a:lnTo>
                    <a:pt x="9966" y="4358"/>
                  </a:lnTo>
                  <a:lnTo>
                    <a:pt x="9977" y="4312"/>
                  </a:lnTo>
                  <a:lnTo>
                    <a:pt x="9966" y="4255"/>
                  </a:lnTo>
                  <a:lnTo>
                    <a:pt x="9954" y="4210"/>
                  </a:lnTo>
                  <a:lnTo>
                    <a:pt x="9932" y="4176"/>
                  </a:lnTo>
                  <a:lnTo>
                    <a:pt x="9909" y="4142"/>
                  </a:lnTo>
                  <a:lnTo>
                    <a:pt x="9863" y="4107"/>
                  </a:lnTo>
                  <a:lnTo>
                    <a:pt x="9829" y="4085"/>
                  </a:lnTo>
                  <a:lnTo>
                    <a:pt x="9784" y="4073"/>
                  </a:lnTo>
                  <a:lnTo>
                    <a:pt x="9738" y="4062"/>
                  </a:lnTo>
                  <a:lnTo>
                    <a:pt x="9681" y="4073"/>
                  </a:lnTo>
                  <a:lnTo>
                    <a:pt x="9636" y="4085"/>
                  </a:lnTo>
                  <a:lnTo>
                    <a:pt x="9602" y="4107"/>
                  </a:lnTo>
                  <a:lnTo>
                    <a:pt x="9568" y="4142"/>
                  </a:lnTo>
                  <a:lnTo>
                    <a:pt x="9533" y="4176"/>
                  </a:lnTo>
                  <a:lnTo>
                    <a:pt x="9511" y="4210"/>
                  </a:lnTo>
                  <a:lnTo>
                    <a:pt x="9499" y="4255"/>
                  </a:lnTo>
                  <a:lnTo>
                    <a:pt x="9488" y="4312"/>
                  </a:lnTo>
                  <a:lnTo>
                    <a:pt x="9499" y="4358"/>
                  </a:lnTo>
                  <a:lnTo>
                    <a:pt x="9511" y="4403"/>
                  </a:lnTo>
                  <a:lnTo>
                    <a:pt x="7554" y="5541"/>
                  </a:lnTo>
                  <a:lnTo>
                    <a:pt x="7520" y="5495"/>
                  </a:lnTo>
                  <a:lnTo>
                    <a:pt x="7474" y="5461"/>
                  </a:lnTo>
                  <a:lnTo>
                    <a:pt x="7418" y="5438"/>
                  </a:lnTo>
                  <a:lnTo>
                    <a:pt x="7361" y="5427"/>
                  </a:lnTo>
                  <a:lnTo>
                    <a:pt x="7304" y="5438"/>
                  </a:lnTo>
                  <a:lnTo>
                    <a:pt x="7258" y="5461"/>
                  </a:lnTo>
                  <a:lnTo>
                    <a:pt x="7213" y="5495"/>
                  </a:lnTo>
                  <a:lnTo>
                    <a:pt x="7179" y="5541"/>
                  </a:lnTo>
                  <a:lnTo>
                    <a:pt x="5177" y="4392"/>
                  </a:lnTo>
                  <a:lnTo>
                    <a:pt x="5188" y="4346"/>
                  </a:lnTo>
                  <a:lnTo>
                    <a:pt x="5199" y="4312"/>
                  </a:lnTo>
                  <a:lnTo>
                    <a:pt x="5199" y="4267"/>
                  </a:lnTo>
                  <a:lnTo>
                    <a:pt x="5188" y="4233"/>
                  </a:lnTo>
                  <a:lnTo>
                    <a:pt x="5142" y="4176"/>
                  </a:lnTo>
                  <a:lnTo>
                    <a:pt x="5086" y="4130"/>
                  </a:lnTo>
                  <a:lnTo>
                    <a:pt x="5051" y="4107"/>
                  </a:lnTo>
                  <a:lnTo>
                    <a:pt x="5017" y="4107"/>
                  </a:lnTo>
                  <a:lnTo>
                    <a:pt x="5017" y="1753"/>
                  </a:lnTo>
                  <a:lnTo>
                    <a:pt x="5051" y="1741"/>
                  </a:lnTo>
                  <a:lnTo>
                    <a:pt x="5086" y="1730"/>
                  </a:lnTo>
                  <a:lnTo>
                    <a:pt x="5142" y="1684"/>
                  </a:lnTo>
                  <a:lnTo>
                    <a:pt x="5188" y="1628"/>
                  </a:lnTo>
                  <a:lnTo>
                    <a:pt x="5199" y="1593"/>
                  </a:lnTo>
                  <a:lnTo>
                    <a:pt x="5199" y="1548"/>
                  </a:lnTo>
                  <a:lnTo>
                    <a:pt x="5199" y="1514"/>
                  </a:lnTo>
                  <a:lnTo>
                    <a:pt x="5177" y="1468"/>
                  </a:lnTo>
                  <a:lnTo>
                    <a:pt x="5165" y="1434"/>
                  </a:lnTo>
                  <a:lnTo>
                    <a:pt x="5142" y="1400"/>
                  </a:lnTo>
                  <a:lnTo>
                    <a:pt x="5108" y="1377"/>
                  </a:lnTo>
                  <a:lnTo>
                    <a:pt x="5074" y="1355"/>
                  </a:lnTo>
                  <a:lnTo>
                    <a:pt x="5029" y="1343"/>
                  </a:lnTo>
                  <a:lnTo>
                    <a:pt x="4995" y="1343"/>
                  </a:lnTo>
                  <a:lnTo>
                    <a:pt x="4938" y="1355"/>
                  </a:lnTo>
                  <a:lnTo>
                    <a:pt x="4892" y="1366"/>
                  </a:lnTo>
                  <a:lnTo>
                    <a:pt x="4847" y="1400"/>
                  </a:lnTo>
                  <a:lnTo>
                    <a:pt x="4813" y="1446"/>
                  </a:lnTo>
                  <a:lnTo>
                    <a:pt x="2811" y="285"/>
                  </a:lnTo>
                  <a:lnTo>
                    <a:pt x="2822" y="240"/>
                  </a:lnTo>
                  <a:lnTo>
                    <a:pt x="2822" y="206"/>
                  </a:lnTo>
                  <a:lnTo>
                    <a:pt x="2822" y="160"/>
                  </a:lnTo>
                  <a:lnTo>
                    <a:pt x="2811" y="126"/>
                  </a:lnTo>
                  <a:lnTo>
                    <a:pt x="2788" y="92"/>
                  </a:lnTo>
                  <a:lnTo>
                    <a:pt x="2765" y="58"/>
                  </a:lnTo>
                  <a:lnTo>
                    <a:pt x="2731" y="35"/>
                  </a:lnTo>
                  <a:lnTo>
                    <a:pt x="2697" y="12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8067661" y="2296688"/>
              <a:ext cx="1076375" cy="1470543"/>
            </a:xfrm>
            <a:custGeom>
              <a:avLst/>
              <a:gdLst/>
              <a:ahLst/>
              <a:cxnLst/>
              <a:rect l="l" t="t" r="r" b="b"/>
              <a:pathLst>
                <a:path w="10284" h="14050" extrusionOk="0">
                  <a:moveTo>
                    <a:pt x="2753" y="330"/>
                  </a:moveTo>
                  <a:lnTo>
                    <a:pt x="4744" y="1479"/>
                  </a:lnTo>
                  <a:lnTo>
                    <a:pt x="4733" y="1525"/>
                  </a:lnTo>
                  <a:lnTo>
                    <a:pt x="4733" y="1570"/>
                  </a:lnTo>
                  <a:lnTo>
                    <a:pt x="4733" y="1616"/>
                  </a:lnTo>
                  <a:lnTo>
                    <a:pt x="4744" y="1650"/>
                  </a:lnTo>
                  <a:lnTo>
                    <a:pt x="4767" y="1695"/>
                  </a:lnTo>
                  <a:lnTo>
                    <a:pt x="4790" y="1730"/>
                  </a:lnTo>
                  <a:lnTo>
                    <a:pt x="4824" y="1752"/>
                  </a:lnTo>
                  <a:lnTo>
                    <a:pt x="4858" y="1775"/>
                  </a:lnTo>
                  <a:lnTo>
                    <a:pt x="4903" y="1798"/>
                  </a:lnTo>
                  <a:lnTo>
                    <a:pt x="4949" y="1809"/>
                  </a:lnTo>
                  <a:lnTo>
                    <a:pt x="4949" y="4130"/>
                  </a:lnTo>
                  <a:lnTo>
                    <a:pt x="4881" y="4152"/>
                  </a:lnTo>
                  <a:lnTo>
                    <a:pt x="4824" y="4198"/>
                  </a:lnTo>
                  <a:lnTo>
                    <a:pt x="4790" y="4255"/>
                  </a:lnTo>
                  <a:lnTo>
                    <a:pt x="4778" y="4323"/>
                  </a:lnTo>
                  <a:lnTo>
                    <a:pt x="4778" y="4357"/>
                  </a:lnTo>
                  <a:lnTo>
                    <a:pt x="4790" y="4391"/>
                  </a:lnTo>
                  <a:lnTo>
                    <a:pt x="2810" y="5540"/>
                  </a:lnTo>
                  <a:lnTo>
                    <a:pt x="2776" y="5483"/>
                  </a:lnTo>
                  <a:lnTo>
                    <a:pt x="2719" y="5449"/>
                  </a:lnTo>
                  <a:lnTo>
                    <a:pt x="2662" y="5427"/>
                  </a:lnTo>
                  <a:lnTo>
                    <a:pt x="2594" y="5415"/>
                  </a:lnTo>
                  <a:lnTo>
                    <a:pt x="2537" y="5427"/>
                  </a:lnTo>
                  <a:lnTo>
                    <a:pt x="2480" y="5449"/>
                  </a:lnTo>
                  <a:lnTo>
                    <a:pt x="2424" y="5483"/>
                  </a:lnTo>
                  <a:lnTo>
                    <a:pt x="2389" y="5540"/>
                  </a:lnTo>
                  <a:lnTo>
                    <a:pt x="433" y="4414"/>
                  </a:lnTo>
                  <a:lnTo>
                    <a:pt x="444" y="4369"/>
                  </a:lnTo>
                  <a:lnTo>
                    <a:pt x="444" y="4323"/>
                  </a:lnTo>
                  <a:lnTo>
                    <a:pt x="444" y="4278"/>
                  </a:lnTo>
                  <a:lnTo>
                    <a:pt x="433" y="4243"/>
                  </a:lnTo>
                  <a:lnTo>
                    <a:pt x="410" y="4209"/>
                  </a:lnTo>
                  <a:lnTo>
                    <a:pt x="387" y="4175"/>
                  </a:lnTo>
                  <a:lnTo>
                    <a:pt x="365" y="4152"/>
                  </a:lnTo>
                  <a:lnTo>
                    <a:pt x="330" y="4130"/>
                  </a:lnTo>
                  <a:lnTo>
                    <a:pt x="285" y="4118"/>
                  </a:lnTo>
                  <a:lnTo>
                    <a:pt x="251" y="4107"/>
                  </a:lnTo>
                  <a:lnTo>
                    <a:pt x="251" y="1786"/>
                  </a:lnTo>
                  <a:lnTo>
                    <a:pt x="296" y="1786"/>
                  </a:lnTo>
                  <a:lnTo>
                    <a:pt x="330" y="1764"/>
                  </a:lnTo>
                  <a:lnTo>
                    <a:pt x="365" y="1752"/>
                  </a:lnTo>
                  <a:lnTo>
                    <a:pt x="399" y="1718"/>
                  </a:lnTo>
                  <a:lnTo>
                    <a:pt x="421" y="1684"/>
                  </a:lnTo>
                  <a:lnTo>
                    <a:pt x="444" y="1650"/>
                  </a:lnTo>
                  <a:lnTo>
                    <a:pt x="456" y="1604"/>
                  </a:lnTo>
                  <a:lnTo>
                    <a:pt x="456" y="1570"/>
                  </a:lnTo>
                  <a:lnTo>
                    <a:pt x="456" y="1525"/>
                  </a:lnTo>
                  <a:lnTo>
                    <a:pt x="444" y="1479"/>
                  </a:lnTo>
                  <a:lnTo>
                    <a:pt x="2446" y="330"/>
                  </a:lnTo>
                  <a:lnTo>
                    <a:pt x="2480" y="364"/>
                  </a:lnTo>
                  <a:lnTo>
                    <a:pt x="2515" y="387"/>
                  </a:lnTo>
                  <a:lnTo>
                    <a:pt x="2549" y="399"/>
                  </a:lnTo>
                  <a:lnTo>
                    <a:pt x="2594" y="410"/>
                  </a:lnTo>
                  <a:lnTo>
                    <a:pt x="2640" y="399"/>
                  </a:lnTo>
                  <a:lnTo>
                    <a:pt x="2685" y="387"/>
                  </a:lnTo>
                  <a:lnTo>
                    <a:pt x="2719" y="364"/>
                  </a:lnTo>
                  <a:lnTo>
                    <a:pt x="2753" y="330"/>
                  </a:lnTo>
                  <a:close/>
                  <a:moveTo>
                    <a:pt x="7520" y="342"/>
                  </a:moveTo>
                  <a:lnTo>
                    <a:pt x="9522" y="1502"/>
                  </a:lnTo>
                  <a:lnTo>
                    <a:pt x="9510" y="1570"/>
                  </a:lnTo>
                  <a:lnTo>
                    <a:pt x="9522" y="1604"/>
                  </a:lnTo>
                  <a:lnTo>
                    <a:pt x="9533" y="1639"/>
                  </a:lnTo>
                  <a:lnTo>
                    <a:pt x="9567" y="1695"/>
                  </a:lnTo>
                  <a:lnTo>
                    <a:pt x="9624" y="1741"/>
                  </a:lnTo>
                  <a:lnTo>
                    <a:pt x="9681" y="1764"/>
                  </a:lnTo>
                  <a:lnTo>
                    <a:pt x="9681" y="4073"/>
                  </a:lnTo>
                  <a:lnTo>
                    <a:pt x="9636" y="4084"/>
                  </a:lnTo>
                  <a:lnTo>
                    <a:pt x="9601" y="4096"/>
                  </a:lnTo>
                  <a:lnTo>
                    <a:pt x="9556" y="4118"/>
                  </a:lnTo>
                  <a:lnTo>
                    <a:pt x="9522" y="4152"/>
                  </a:lnTo>
                  <a:lnTo>
                    <a:pt x="9499" y="4187"/>
                  </a:lnTo>
                  <a:lnTo>
                    <a:pt x="9476" y="4232"/>
                  </a:lnTo>
                  <a:lnTo>
                    <a:pt x="9465" y="4278"/>
                  </a:lnTo>
                  <a:lnTo>
                    <a:pt x="9454" y="4323"/>
                  </a:lnTo>
                  <a:lnTo>
                    <a:pt x="9465" y="4380"/>
                  </a:lnTo>
                  <a:lnTo>
                    <a:pt x="9476" y="4426"/>
                  </a:lnTo>
                  <a:lnTo>
                    <a:pt x="7542" y="5540"/>
                  </a:lnTo>
                  <a:lnTo>
                    <a:pt x="7497" y="5495"/>
                  </a:lnTo>
                  <a:lnTo>
                    <a:pt x="7451" y="5461"/>
                  </a:lnTo>
                  <a:lnTo>
                    <a:pt x="7406" y="5438"/>
                  </a:lnTo>
                  <a:lnTo>
                    <a:pt x="7281" y="5438"/>
                  </a:lnTo>
                  <a:lnTo>
                    <a:pt x="7224" y="5461"/>
                  </a:lnTo>
                  <a:lnTo>
                    <a:pt x="7178" y="5495"/>
                  </a:lnTo>
                  <a:lnTo>
                    <a:pt x="7144" y="5540"/>
                  </a:lnTo>
                  <a:lnTo>
                    <a:pt x="5142" y="4391"/>
                  </a:lnTo>
                  <a:lnTo>
                    <a:pt x="5154" y="4357"/>
                  </a:lnTo>
                  <a:lnTo>
                    <a:pt x="5165" y="4323"/>
                  </a:lnTo>
                  <a:lnTo>
                    <a:pt x="5142" y="4255"/>
                  </a:lnTo>
                  <a:lnTo>
                    <a:pt x="5108" y="4198"/>
                  </a:lnTo>
                  <a:lnTo>
                    <a:pt x="5063" y="4152"/>
                  </a:lnTo>
                  <a:lnTo>
                    <a:pt x="4994" y="4130"/>
                  </a:lnTo>
                  <a:lnTo>
                    <a:pt x="4994" y="1809"/>
                  </a:lnTo>
                  <a:lnTo>
                    <a:pt x="5040" y="1798"/>
                  </a:lnTo>
                  <a:lnTo>
                    <a:pt x="5074" y="1775"/>
                  </a:lnTo>
                  <a:lnTo>
                    <a:pt x="5108" y="1752"/>
                  </a:lnTo>
                  <a:lnTo>
                    <a:pt x="5142" y="1730"/>
                  </a:lnTo>
                  <a:lnTo>
                    <a:pt x="5176" y="1695"/>
                  </a:lnTo>
                  <a:lnTo>
                    <a:pt x="5188" y="1650"/>
                  </a:lnTo>
                  <a:lnTo>
                    <a:pt x="5210" y="1616"/>
                  </a:lnTo>
                  <a:lnTo>
                    <a:pt x="5210" y="1570"/>
                  </a:lnTo>
                  <a:lnTo>
                    <a:pt x="5199" y="1525"/>
                  </a:lnTo>
                  <a:lnTo>
                    <a:pt x="5188" y="1479"/>
                  </a:lnTo>
                  <a:lnTo>
                    <a:pt x="7156" y="342"/>
                  </a:lnTo>
                  <a:lnTo>
                    <a:pt x="7190" y="376"/>
                  </a:lnTo>
                  <a:lnTo>
                    <a:pt x="7235" y="410"/>
                  </a:lnTo>
                  <a:lnTo>
                    <a:pt x="7281" y="433"/>
                  </a:lnTo>
                  <a:lnTo>
                    <a:pt x="7395" y="433"/>
                  </a:lnTo>
                  <a:lnTo>
                    <a:pt x="7440" y="410"/>
                  </a:lnTo>
                  <a:lnTo>
                    <a:pt x="7486" y="376"/>
                  </a:lnTo>
                  <a:lnTo>
                    <a:pt x="7520" y="342"/>
                  </a:lnTo>
                  <a:close/>
                  <a:moveTo>
                    <a:pt x="7554" y="8566"/>
                  </a:moveTo>
                  <a:lnTo>
                    <a:pt x="9476" y="9681"/>
                  </a:lnTo>
                  <a:lnTo>
                    <a:pt x="9465" y="9726"/>
                  </a:lnTo>
                  <a:lnTo>
                    <a:pt x="9465" y="9772"/>
                  </a:lnTo>
                  <a:lnTo>
                    <a:pt x="9465" y="9829"/>
                  </a:lnTo>
                  <a:lnTo>
                    <a:pt x="9476" y="9874"/>
                  </a:lnTo>
                  <a:lnTo>
                    <a:pt x="9499" y="9908"/>
                  </a:lnTo>
                  <a:lnTo>
                    <a:pt x="9522" y="9943"/>
                  </a:lnTo>
                  <a:lnTo>
                    <a:pt x="9556" y="9977"/>
                  </a:lnTo>
                  <a:lnTo>
                    <a:pt x="9601" y="9999"/>
                  </a:lnTo>
                  <a:lnTo>
                    <a:pt x="9636" y="10022"/>
                  </a:lnTo>
                  <a:lnTo>
                    <a:pt x="9681" y="10022"/>
                  </a:lnTo>
                  <a:lnTo>
                    <a:pt x="9681" y="12309"/>
                  </a:lnTo>
                  <a:lnTo>
                    <a:pt x="9647" y="12309"/>
                  </a:lnTo>
                  <a:lnTo>
                    <a:pt x="9601" y="12331"/>
                  </a:lnTo>
                  <a:lnTo>
                    <a:pt x="9567" y="12354"/>
                  </a:lnTo>
                  <a:lnTo>
                    <a:pt x="9545" y="12377"/>
                  </a:lnTo>
                  <a:lnTo>
                    <a:pt x="9510" y="12411"/>
                  </a:lnTo>
                  <a:lnTo>
                    <a:pt x="9499" y="12445"/>
                  </a:lnTo>
                  <a:lnTo>
                    <a:pt x="9488" y="12491"/>
                  </a:lnTo>
                  <a:lnTo>
                    <a:pt x="9476" y="12536"/>
                  </a:lnTo>
                  <a:lnTo>
                    <a:pt x="9488" y="12582"/>
                  </a:lnTo>
                  <a:lnTo>
                    <a:pt x="9499" y="12627"/>
                  </a:lnTo>
                  <a:lnTo>
                    <a:pt x="7486" y="13787"/>
                  </a:lnTo>
                  <a:lnTo>
                    <a:pt x="7451" y="13753"/>
                  </a:lnTo>
                  <a:lnTo>
                    <a:pt x="7417" y="13731"/>
                  </a:lnTo>
                  <a:lnTo>
                    <a:pt x="7383" y="13719"/>
                  </a:lnTo>
                  <a:lnTo>
                    <a:pt x="7338" y="13708"/>
                  </a:lnTo>
                  <a:lnTo>
                    <a:pt x="7292" y="13719"/>
                  </a:lnTo>
                  <a:lnTo>
                    <a:pt x="7258" y="13731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5210" y="12639"/>
                  </a:lnTo>
                  <a:lnTo>
                    <a:pt x="5222" y="12593"/>
                  </a:lnTo>
                  <a:lnTo>
                    <a:pt x="5233" y="12536"/>
                  </a:lnTo>
                  <a:lnTo>
                    <a:pt x="5233" y="12479"/>
                  </a:lnTo>
                  <a:lnTo>
                    <a:pt x="5210" y="12434"/>
                  </a:lnTo>
                  <a:lnTo>
                    <a:pt x="5188" y="12388"/>
                  </a:lnTo>
                  <a:lnTo>
                    <a:pt x="5165" y="12354"/>
                  </a:lnTo>
                  <a:lnTo>
                    <a:pt x="5131" y="12320"/>
                  </a:lnTo>
                  <a:lnTo>
                    <a:pt x="5085" y="12297"/>
                  </a:lnTo>
                  <a:lnTo>
                    <a:pt x="5040" y="12275"/>
                  </a:lnTo>
                  <a:lnTo>
                    <a:pt x="4994" y="12275"/>
                  </a:lnTo>
                  <a:lnTo>
                    <a:pt x="4994" y="10034"/>
                  </a:lnTo>
                  <a:lnTo>
                    <a:pt x="5040" y="10022"/>
                  </a:lnTo>
                  <a:lnTo>
                    <a:pt x="5085" y="10011"/>
                  </a:lnTo>
                  <a:lnTo>
                    <a:pt x="5119" y="9988"/>
                  </a:lnTo>
                  <a:lnTo>
                    <a:pt x="5165" y="9954"/>
                  </a:lnTo>
                  <a:lnTo>
                    <a:pt x="5188" y="9920"/>
                  </a:lnTo>
                  <a:lnTo>
                    <a:pt x="5210" y="9874"/>
                  </a:lnTo>
                  <a:lnTo>
                    <a:pt x="5222" y="9829"/>
                  </a:lnTo>
                  <a:lnTo>
                    <a:pt x="5233" y="9772"/>
                  </a:lnTo>
                  <a:lnTo>
                    <a:pt x="5222" y="9726"/>
                  </a:lnTo>
                  <a:lnTo>
                    <a:pt x="5210" y="9681"/>
                  </a:lnTo>
                  <a:lnTo>
                    <a:pt x="7133" y="8566"/>
                  </a:lnTo>
                  <a:lnTo>
                    <a:pt x="7167" y="8612"/>
                  </a:lnTo>
                  <a:lnTo>
                    <a:pt x="7224" y="8646"/>
                  </a:lnTo>
                  <a:lnTo>
                    <a:pt x="7281" y="8669"/>
                  </a:lnTo>
                  <a:lnTo>
                    <a:pt x="7338" y="8680"/>
                  </a:lnTo>
                  <a:lnTo>
                    <a:pt x="7406" y="8669"/>
                  </a:lnTo>
                  <a:lnTo>
                    <a:pt x="7463" y="8657"/>
                  </a:lnTo>
                  <a:lnTo>
                    <a:pt x="7508" y="8612"/>
                  </a:lnTo>
                  <a:lnTo>
                    <a:pt x="7554" y="8566"/>
                  </a:lnTo>
                  <a:close/>
                  <a:moveTo>
                    <a:pt x="7292" y="0"/>
                  </a:moveTo>
                  <a:lnTo>
                    <a:pt x="7258" y="12"/>
                  </a:lnTo>
                  <a:lnTo>
                    <a:pt x="7213" y="35"/>
                  </a:lnTo>
                  <a:lnTo>
                    <a:pt x="7190" y="57"/>
                  </a:lnTo>
                  <a:lnTo>
                    <a:pt x="7156" y="91"/>
                  </a:lnTo>
                  <a:lnTo>
                    <a:pt x="7133" y="137"/>
                  </a:lnTo>
                  <a:lnTo>
                    <a:pt x="7122" y="171"/>
                  </a:lnTo>
                  <a:lnTo>
                    <a:pt x="7122" y="217"/>
                  </a:lnTo>
                  <a:lnTo>
                    <a:pt x="7122" y="262"/>
                  </a:lnTo>
                  <a:lnTo>
                    <a:pt x="7133" y="308"/>
                  </a:lnTo>
                  <a:lnTo>
                    <a:pt x="5176" y="1434"/>
                  </a:lnTo>
                  <a:lnTo>
                    <a:pt x="5131" y="1388"/>
                  </a:lnTo>
                  <a:lnTo>
                    <a:pt x="5085" y="1354"/>
                  </a:lnTo>
                  <a:lnTo>
                    <a:pt x="5028" y="1331"/>
                  </a:lnTo>
                  <a:lnTo>
                    <a:pt x="4903" y="1331"/>
                  </a:lnTo>
                  <a:lnTo>
                    <a:pt x="4858" y="1354"/>
                  </a:lnTo>
                  <a:lnTo>
                    <a:pt x="4801" y="1388"/>
                  </a:lnTo>
                  <a:lnTo>
                    <a:pt x="4767" y="1434"/>
                  </a:lnTo>
                  <a:lnTo>
                    <a:pt x="2776" y="285"/>
                  </a:lnTo>
                  <a:lnTo>
                    <a:pt x="2788" y="251"/>
                  </a:lnTo>
                  <a:lnTo>
                    <a:pt x="2788" y="217"/>
                  </a:lnTo>
                  <a:lnTo>
                    <a:pt x="2788" y="182"/>
                  </a:lnTo>
                  <a:lnTo>
                    <a:pt x="2776" y="148"/>
                  </a:lnTo>
                  <a:lnTo>
                    <a:pt x="2753" y="114"/>
                  </a:lnTo>
                  <a:lnTo>
                    <a:pt x="2731" y="80"/>
                  </a:lnTo>
                  <a:lnTo>
                    <a:pt x="2708" y="57"/>
                  </a:lnTo>
                  <a:lnTo>
                    <a:pt x="2674" y="46"/>
                  </a:lnTo>
                  <a:lnTo>
                    <a:pt x="2640" y="35"/>
                  </a:lnTo>
                  <a:lnTo>
                    <a:pt x="2594" y="23"/>
                  </a:lnTo>
                  <a:lnTo>
                    <a:pt x="2560" y="35"/>
                  </a:lnTo>
                  <a:lnTo>
                    <a:pt x="2526" y="46"/>
                  </a:lnTo>
                  <a:lnTo>
                    <a:pt x="2492" y="57"/>
                  </a:lnTo>
                  <a:lnTo>
                    <a:pt x="2469" y="80"/>
                  </a:lnTo>
                  <a:lnTo>
                    <a:pt x="2446" y="114"/>
                  </a:lnTo>
                  <a:lnTo>
                    <a:pt x="2424" y="148"/>
                  </a:lnTo>
                  <a:lnTo>
                    <a:pt x="2412" y="182"/>
                  </a:lnTo>
                  <a:lnTo>
                    <a:pt x="2412" y="217"/>
                  </a:lnTo>
                  <a:lnTo>
                    <a:pt x="2412" y="251"/>
                  </a:lnTo>
                  <a:lnTo>
                    <a:pt x="2424" y="285"/>
                  </a:lnTo>
                  <a:lnTo>
                    <a:pt x="421" y="1445"/>
                  </a:lnTo>
                  <a:lnTo>
                    <a:pt x="387" y="1400"/>
                  </a:lnTo>
                  <a:lnTo>
                    <a:pt x="342" y="1366"/>
                  </a:lnTo>
                  <a:lnTo>
                    <a:pt x="285" y="1343"/>
                  </a:lnTo>
                  <a:lnTo>
                    <a:pt x="183" y="1343"/>
                  </a:lnTo>
                  <a:lnTo>
                    <a:pt x="137" y="1354"/>
                  </a:lnTo>
                  <a:lnTo>
                    <a:pt x="103" y="1377"/>
                  </a:lnTo>
                  <a:lnTo>
                    <a:pt x="69" y="1411"/>
                  </a:lnTo>
                  <a:lnTo>
                    <a:pt x="46" y="1434"/>
                  </a:lnTo>
                  <a:lnTo>
                    <a:pt x="23" y="1479"/>
                  </a:lnTo>
                  <a:lnTo>
                    <a:pt x="12" y="1525"/>
                  </a:lnTo>
                  <a:lnTo>
                    <a:pt x="1" y="1570"/>
                  </a:lnTo>
                  <a:lnTo>
                    <a:pt x="1" y="1604"/>
                  </a:lnTo>
                  <a:lnTo>
                    <a:pt x="23" y="1650"/>
                  </a:lnTo>
                  <a:lnTo>
                    <a:pt x="35" y="1684"/>
                  </a:lnTo>
                  <a:lnTo>
                    <a:pt x="57" y="1718"/>
                  </a:lnTo>
                  <a:lnTo>
                    <a:pt x="92" y="1741"/>
                  </a:lnTo>
                  <a:lnTo>
                    <a:pt x="126" y="1764"/>
                  </a:lnTo>
                  <a:lnTo>
                    <a:pt x="160" y="1786"/>
                  </a:lnTo>
                  <a:lnTo>
                    <a:pt x="205" y="1786"/>
                  </a:lnTo>
                  <a:lnTo>
                    <a:pt x="205" y="4107"/>
                  </a:lnTo>
                  <a:lnTo>
                    <a:pt x="160" y="4118"/>
                  </a:lnTo>
                  <a:lnTo>
                    <a:pt x="126" y="4130"/>
                  </a:lnTo>
                  <a:lnTo>
                    <a:pt x="92" y="4152"/>
                  </a:lnTo>
                  <a:lnTo>
                    <a:pt x="69" y="4175"/>
                  </a:lnTo>
                  <a:lnTo>
                    <a:pt x="46" y="4209"/>
                  </a:lnTo>
                  <a:lnTo>
                    <a:pt x="23" y="4243"/>
                  </a:lnTo>
                  <a:lnTo>
                    <a:pt x="12" y="4278"/>
                  </a:lnTo>
                  <a:lnTo>
                    <a:pt x="12" y="4323"/>
                  </a:lnTo>
                  <a:lnTo>
                    <a:pt x="12" y="4369"/>
                  </a:lnTo>
                  <a:lnTo>
                    <a:pt x="35" y="4403"/>
                  </a:lnTo>
                  <a:lnTo>
                    <a:pt x="46" y="4448"/>
                  </a:lnTo>
                  <a:lnTo>
                    <a:pt x="80" y="4482"/>
                  </a:lnTo>
                  <a:lnTo>
                    <a:pt x="103" y="4505"/>
                  </a:lnTo>
                  <a:lnTo>
                    <a:pt x="148" y="4528"/>
                  </a:lnTo>
                  <a:lnTo>
                    <a:pt x="183" y="4539"/>
                  </a:lnTo>
                  <a:lnTo>
                    <a:pt x="285" y="4539"/>
                  </a:lnTo>
                  <a:lnTo>
                    <a:pt x="330" y="4517"/>
                  </a:lnTo>
                  <a:lnTo>
                    <a:pt x="376" y="4482"/>
                  </a:lnTo>
                  <a:lnTo>
                    <a:pt x="410" y="4448"/>
                  </a:lnTo>
                  <a:lnTo>
                    <a:pt x="2367" y="5574"/>
                  </a:lnTo>
                  <a:lnTo>
                    <a:pt x="2355" y="5620"/>
                  </a:lnTo>
                  <a:lnTo>
                    <a:pt x="2344" y="5665"/>
                  </a:lnTo>
                  <a:lnTo>
                    <a:pt x="2355" y="5722"/>
                  </a:lnTo>
                  <a:lnTo>
                    <a:pt x="2367" y="5768"/>
                  </a:lnTo>
                  <a:lnTo>
                    <a:pt x="2389" y="5813"/>
                  </a:lnTo>
                  <a:lnTo>
                    <a:pt x="2424" y="5847"/>
                  </a:lnTo>
                  <a:lnTo>
                    <a:pt x="2458" y="5882"/>
                  </a:lnTo>
                  <a:lnTo>
                    <a:pt x="2503" y="5904"/>
                  </a:lnTo>
                  <a:lnTo>
                    <a:pt x="2549" y="5916"/>
                  </a:lnTo>
                  <a:lnTo>
                    <a:pt x="2594" y="5927"/>
                  </a:lnTo>
                  <a:lnTo>
                    <a:pt x="2651" y="5916"/>
                  </a:lnTo>
                  <a:lnTo>
                    <a:pt x="2697" y="5904"/>
                  </a:lnTo>
                  <a:lnTo>
                    <a:pt x="2742" y="5882"/>
                  </a:lnTo>
                  <a:lnTo>
                    <a:pt x="2776" y="5847"/>
                  </a:lnTo>
                  <a:lnTo>
                    <a:pt x="2810" y="5813"/>
                  </a:lnTo>
                  <a:lnTo>
                    <a:pt x="2833" y="5768"/>
                  </a:lnTo>
                  <a:lnTo>
                    <a:pt x="2844" y="5722"/>
                  </a:lnTo>
                  <a:lnTo>
                    <a:pt x="2856" y="5665"/>
                  </a:lnTo>
                  <a:lnTo>
                    <a:pt x="2844" y="5620"/>
                  </a:lnTo>
                  <a:lnTo>
                    <a:pt x="2833" y="5574"/>
                  </a:lnTo>
                  <a:lnTo>
                    <a:pt x="4812" y="4437"/>
                  </a:lnTo>
                  <a:lnTo>
                    <a:pt x="4846" y="4471"/>
                  </a:lnTo>
                  <a:lnTo>
                    <a:pt x="4881" y="4494"/>
                  </a:lnTo>
                  <a:lnTo>
                    <a:pt x="4926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63" y="4494"/>
                  </a:lnTo>
                  <a:lnTo>
                    <a:pt x="5097" y="4471"/>
                  </a:lnTo>
                  <a:lnTo>
                    <a:pt x="5119" y="4437"/>
                  </a:lnTo>
                  <a:lnTo>
                    <a:pt x="7122" y="5586"/>
                  </a:lnTo>
                  <a:lnTo>
                    <a:pt x="7110" y="5631"/>
                  </a:lnTo>
                  <a:lnTo>
                    <a:pt x="7099" y="5665"/>
                  </a:lnTo>
                  <a:lnTo>
                    <a:pt x="7110" y="5711"/>
                  </a:lnTo>
                  <a:lnTo>
                    <a:pt x="7122" y="5756"/>
                  </a:lnTo>
                  <a:lnTo>
                    <a:pt x="7144" y="5791"/>
                  </a:lnTo>
                  <a:lnTo>
                    <a:pt x="7167" y="5825"/>
                  </a:lnTo>
                  <a:lnTo>
                    <a:pt x="7201" y="5859"/>
                  </a:lnTo>
                  <a:lnTo>
                    <a:pt x="7235" y="5882"/>
                  </a:lnTo>
                  <a:lnTo>
                    <a:pt x="7269" y="5893"/>
                  </a:lnTo>
                  <a:lnTo>
                    <a:pt x="7315" y="5904"/>
                  </a:lnTo>
                  <a:lnTo>
                    <a:pt x="7315" y="8179"/>
                  </a:lnTo>
                  <a:lnTo>
                    <a:pt x="7269" y="8179"/>
                  </a:lnTo>
                  <a:lnTo>
                    <a:pt x="7224" y="8202"/>
                  </a:lnTo>
                  <a:lnTo>
                    <a:pt x="7190" y="8225"/>
                  </a:lnTo>
                  <a:lnTo>
                    <a:pt x="7156" y="8259"/>
                  </a:lnTo>
                  <a:lnTo>
                    <a:pt x="7122" y="8293"/>
                  </a:lnTo>
                  <a:lnTo>
                    <a:pt x="7099" y="8339"/>
                  </a:lnTo>
                  <a:lnTo>
                    <a:pt x="7087" y="8384"/>
                  </a:lnTo>
                  <a:lnTo>
                    <a:pt x="7087" y="8430"/>
                  </a:lnTo>
                  <a:lnTo>
                    <a:pt x="7087" y="8487"/>
                  </a:lnTo>
                  <a:lnTo>
                    <a:pt x="7110" y="8532"/>
                  </a:lnTo>
                  <a:lnTo>
                    <a:pt x="5188" y="9635"/>
                  </a:lnTo>
                  <a:lnTo>
                    <a:pt x="5154" y="9590"/>
                  </a:lnTo>
                  <a:lnTo>
                    <a:pt x="5097" y="9556"/>
                  </a:lnTo>
                  <a:lnTo>
                    <a:pt x="5040" y="9522"/>
                  </a:lnTo>
                  <a:lnTo>
                    <a:pt x="4915" y="9522"/>
                  </a:lnTo>
                  <a:lnTo>
                    <a:pt x="4869" y="9533"/>
                  </a:lnTo>
                  <a:lnTo>
                    <a:pt x="4824" y="9567"/>
                  </a:lnTo>
                  <a:lnTo>
                    <a:pt x="4790" y="9590"/>
                  </a:lnTo>
                  <a:lnTo>
                    <a:pt x="4755" y="9635"/>
                  </a:lnTo>
                  <a:lnTo>
                    <a:pt x="4733" y="9681"/>
                  </a:lnTo>
                  <a:lnTo>
                    <a:pt x="4721" y="9726"/>
                  </a:lnTo>
                  <a:lnTo>
                    <a:pt x="4710" y="9772"/>
                  </a:lnTo>
                  <a:lnTo>
                    <a:pt x="4710" y="9829"/>
                  </a:lnTo>
                  <a:lnTo>
                    <a:pt x="4733" y="9874"/>
                  </a:lnTo>
                  <a:lnTo>
                    <a:pt x="4755" y="9920"/>
                  </a:lnTo>
                  <a:lnTo>
                    <a:pt x="4778" y="9954"/>
                  </a:lnTo>
                  <a:lnTo>
                    <a:pt x="4812" y="9988"/>
                  </a:lnTo>
                  <a:lnTo>
                    <a:pt x="4858" y="10011"/>
                  </a:lnTo>
                  <a:lnTo>
                    <a:pt x="4892" y="10022"/>
                  </a:lnTo>
                  <a:lnTo>
                    <a:pt x="4949" y="10034"/>
                  </a:lnTo>
                  <a:lnTo>
                    <a:pt x="4949" y="12275"/>
                  </a:lnTo>
                  <a:lnTo>
                    <a:pt x="4892" y="12286"/>
                  </a:lnTo>
                  <a:lnTo>
                    <a:pt x="4846" y="12297"/>
                  </a:lnTo>
                  <a:lnTo>
                    <a:pt x="4812" y="12320"/>
                  </a:lnTo>
                  <a:lnTo>
                    <a:pt x="4778" y="12354"/>
                  </a:lnTo>
                  <a:lnTo>
                    <a:pt x="4744" y="12388"/>
                  </a:lnTo>
                  <a:lnTo>
                    <a:pt x="4721" y="12434"/>
                  </a:lnTo>
                  <a:lnTo>
                    <a:pt x="4710" y="12479"/>
                  </a:lnTo>
                  <a:lnTo>
                    <a:pt x="4710" y="12536"/>
                  </a:lnTo>
                  <a:lnTo>
                    <a:pt x="4710" y="12582"/>
                  </a:lnTo>
                  <a:lnTo>
                    <a:pt x="4721" y="12639"/>
                  </a:lnTo>
                  <a:lnTo>
                    <a:pt x="4755" y="12684"/>
                  </a:lnTo>
                  <a:lnTo>
                    <a:pt x="4778" y="12718"/>
                  </a:lnTo>
                  <a:lnTo>
                    <a:pt x="4824" y="12752"/>
                  </a:lnTo>
                  <a:lnTo>
                    <a:pt x="4869" y="12775"/>
                  </a:lnTo>
                  <a:lnTo>
                    <a:pt x="4915" y="12786"/>
                  </a:lnTo>
                  <a:lnTo>
                    <a:pt x="4972" y="12798"/>
                  </a:lnTo>
                  <a:lnTo>
                    <a:pt x="5040" y="12786"/>
                  </a:lnTo>
                  <a:lnTo>
                    <a:pt x="5097" y="12764"/>
                  </a:lnTo>
                  <a:lnTo>
                    <a:pt x="5142" y="12730"/>
                  </a:lnTo>
                  <a:lnTo>
                    <a:pt x="5188" y="12684"/>
                  </a:lnTo>
                  <a:lnTo>
                    <a:pt x="7178" y="13833"/>
                  </a:lnTo>
                  <a:lnTo>
                    <a:pt x="7167" y="13878"/>
                  </a:lnTo>
                  <a:lnTo>
                    <a:pt x="7167" y="13913"/>
                  </a:lnTo>
                  <a:lnTo>
                    <a:pt x="7178" y="13947"/>
                  </a:lnTo>
                  <a:lnTo>
                    <a:pt x="7224" y="14004"/>
                  </a:lnTo>
                  <a:lnTo>
                    <a:pt x="7269" y="14038"/>
                  </a:lnTo>
                  <a:lnTo>
                    <a:pt x="7304" y="14049"/>
                  </a:lnTo>
                  <a:lnTo>
                    <a:pt x="7372" y="14049"/>
                  </a:lnTo>
                  <a:lnTo>
                    <a:pt x="7406" y="14038"/>
                  </a:lnTo>
                  <a:lnTo>
                    <a:pt x="7463" y="14004"/>
                  </a:lnTo>
                  <a:lnTo>
                    <a:pt x="7497" y="13947"/>
                  </a:lnTo>
                  <a:lnTo>
                    <a:pt x="7508" y="13913"/>
                  </a:lnTo>
                  <a:lnTo>
                    <a:pt x="7508" y="13878"/>
                  </a:lnTo>
                  <a:lnTo>
                    <a:pt x="7497" y="13833"/>
                  </a:lnTo>
                  <a:lnTo>
                    <a:pt x="9522" y="12661"/>
                  </a:lnTo>
                  <a:lnTo>
                    <a:pt x="9556" y="12707"/>
                  </a:lnTo>
                  <a:lnTo>
                    <a:pt x="9601" y="12741"/>
                  </a:lnTo>
                  <a:lnTo>
                    <a:pt x="9658" y="12752"/>
                  </a:lnTo>
                  <a:lnTo>
                    <a:pt x="9715" y="12764"/>
                  </a:lnTo>
                  <a:lnTo>
                    <a:pt x="9761" y="12752"/>
                  </a:lnTo>
                  <a:lnTo>
                    <a:pt x="9818" y="12741"/>
                  </a:lnTo>
                  <a:lnTo>
                    <a:pt x="9863" y="12707"/>
                  </a:lnTo>
                  <a:lnTo>
                    <a:pt x="9897" y="12661"/>
                  </a:lnTo>
                  <a:lnTo>
                    <a:pt x="10284" y="12889"/>
                  </a:lnTo>
                  <a:lnTo>
                    <a:pt x="10284" y="12832"/>
                  </a:lnTo>
                  <a:lnTo>
                    <a:pt x="9920" y="12627"/>
                  </a:lnTo>
                  <a:lnTo>
                    <a:pt x="9931" y="12582"/>
                  </a:lnTo>
                  <a:lnTo>
                    <a:pt x="9943" y="12536"/>
                  </a:lnTo>
                  <a:lnTo>
                    <a:pt x="9931" y="12491"/>
                  </a:lnTo>
                  <a:lnTo>
                    <a:pt x="9920" y="12445"/>
                  </a:lnTo>
                  <a:lnTo>
                    <a:pt x="9909" y="12411"/>
                  </a:lnTo>
                  <a:lnTo>
                    <a:pt x="9874" y="12377"/>
                  </a:lnTo>
                  <a:lnTo>
                    <a:pt x="9852" y="12354"/>
                  </a:lnTo>
                  <a:lnTo>
                    <a:pt x="9818" y="12331"/>
                  </a:lnTo>
                  <a:lnTo>
                    <a:pt x="9772" y="12309"/>
                  </a:lnTo>
                  <a:lnTo>
                    <a:pt x="9727" y="12309"/>
                  </a:lnTo>
                  <a:lnTo>
                    <a:pt x="9727" y="10022"/>
                  </a:lnTo>
                  <a:lnTo>
                    <a:pt x="9783" y="10022"/>
                  </a:lnTo>
                  <a:lnTo>
                    <a:pt x="9818" y="9999"/>
                  </a:lnTo>
                  <a:lnTo>
                    <a:pt x="9863" y="9977"/>
                  </a:lnTo>
                  <a:lnTo>
                    <a:pt x="9897" y="9943"/>
                  </a:lnTo>
                  <a:lnTo>
                    <a:pt x="9920" y="9908"/>
                  </a:lnTo>
                  <a:lnTo>
                    <a:pt x="9943" y="9874"/>
                  </a:lnTo>
                  <a:lnTo>
                    <a:pt x="9954" y="9829"/>
                  </a:lnTo>
                  <a:lnTo>
                    <a:pt x="9965" y="9772"/>
                  </a:lnTo>
                  <a:lnTo>
                    <a:pt x="9954" y="9726"/>
                  </a:lnTo>
                  <a:lnTo>
                    <a:pt x="9943" y="9681"/>
                  </a:lnTo>
                  <a:lnTo>
                    <a:pt x="10284" y="9488"/>
                  </a:lnTo>
                  <a:lnTo>
                    <a:pt x="10284" y="9431"/>
                  </a:lnTo>
                  <a:lnTo>
                    <a:pt x="9920" y="9647"/>
                  </a:lnTo>
                  <a:lnTo>
                    <a:pt x="9886" y="9601"/>
                  </a:lnTo>
                  <a:lnTo>
                    <a:pt x="9829" y="9556"/>
                  </a:lnTo>
                  <a:lnTo>
                    <a:pt x="9772" y="9533"/>
                  </a:lnTo>
                  <a:lnTo>
                    <a:pt x="9715" y="9522"/>
                  </a:lnTo>
                  <a:lnTo>
                    <a:pt x="9647" y="9533"/>
                  </a:lnTo>
                  <a:lnTo>
                    <a:pt x="9590" y="9556"/>
                  </a:lnTo>
                  <a:lnTo>
                    <a:pt x="9533" y="9601"/>
                  </a:lnTo>
                  <a:lnTo>
                    <a:pt x="9499" y="9647"/>
                  </a:lnTo>
                  <a:lnTo>
                    <a:pt x="7577" y="8532"/>
                  </a:lnTo>
                  <a:lnTo>
                    <a:pt x="7588" y="8487"/>
                  </a:lnTo>
                  <a:lnTo>
                    <a:pt x="7588" y="8430"/>
                  </a:lnTo>
                  <a:lnTo>
                    <a:pt x="7588" y="8384"/>
                  </a:lnTo>
                  <a:lnTo>
                    <a:pt x="7577" y="8339"/>
                  </a:lnTo>
                  <a:lnTo>
                    <a:pt x="7554" y="8293"/>
                  </a:lnTo>
                  <a:lnTo>
                    <a:pt x="7531" y="8259"/>
                  </a:lnTo>
                  <a:lnTo>
                    <a:pt x="7497" y="8225"/>
                  </a:lnTo>
                  <a:lnTo>
                    <a:pt x="7451" y="8202"/>
                  </a:lnTo>
                  <a:lnTo>
                    <a:pt x="7406" y="8179"/>
                  </a:lnTo>
                  <a:lnTo>
                    <a:pt x="7360" y="8179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6" y="5859"/>
                  </a:lnTo>
                  <a:lnTo>
                    <a:pt x="7508" y="5825"/>
                  </a:lnTo>
                  <a:lnTo>
                    <a:pt x="7542" y="5791"/>
                  </a:lnTo>
                  <a:lnTo>
                    <a:pt x="7565" y="5756"/>
                  </a:lnTo>
                  <a:lnTo>
                    <a:pt x="7577" y="5711"/>
                  </a:lnTo>
                  <a:lnTo>
                    <a:pt x="7577" y="5665"/>
                  </a:lnTo>
                  <a:lnTo>
                    <a:pt x="7577" y="5631"/>
                  </a:lnTo>
                  <a:lnTo>
                    <a:pt x="7565" y="5586"/>
                  </a:lnTo>
                  <a:lnTo>
                    <a:pt x="9499" y="4460"/>
                  </a:lnTo>
                  <a:lnTo>
                    <a:pt x="9545" y="4505"/>
                  </a:lnTo>
                  <a:lnTo>
                    <a:pt x="9590" y="4539"/>
                  </a:lnTo>
                  <a:lnTo>
                    <a:pt x="9647" y="4562"/>
                  </a:lnTo>
                  <a:lnTo>
                    <a:pt x="9715" y="4573"/>
                  </a:lnTo>
                  <a:lnTo>
                    <a:pt x="9772" y="4562"/>
                  </a:lnTo>
                  <a:lnTo>
                    <a:pt x="9829" y="4539"/>
                  </a:lnTo>
                  <a:lnTo>
                    <a:pt x="9874" y="4505"/>
                  </a:lnTo>
                  <a:lnTo>
                    <a:pt x="9920" y="4460"/>
                  </a:lnTo>
                  <a:lnTo>
                    <a:pt x="10284" y="4676"/>
                  </a:lnTo>
                  <a:lnTo>
                    <a:pt x="10284" y="4619"/>
                  </a:lnTo>
                  <a:lnTo>
                    <a:pt x="9943" y="4426"/>
                  </a:lnTo>
                  <a:lnTo>
                    <a:pt x="9954" y="4380"/>
                  </a:lnTo>
                  <a:lnTo>
                    <a:pt x="9965" y="4323"/>
                  </a:lnTo>
                  <a:lnTo>
                    <a:pt x="9954" y="4278"/>
                  </a:lnTo>
                  <a:lnTo>
                    <a:pt x="9943" y="4232"/>
                  </a:lnTo>
                  <a:lnTo>
                    <a:pt x="9920" y="4187"/>
                  </a:lnTo>
                  <a:lnTo>
                    <a:pt x="9897" y="4152"/>
                  </a:lnTo>
                  <a:lnTo>
                    <a:pt x="9863" y="4118"/>
                  </a:lnTo>
                  <a:lnTo>
                    <a:pt x="9818" y="4096"/>
                  </a:lnTo>
                  <a:lnTo>
                    <a:pt x="9783" y="4084"/>
                  </a:lnTo>
                  <a:lnTo>
                    <a:pt x="9727" y="4073"/>
                  </a:lnTo>
                  <a:lnTo>
                    <a:pt x="9727" y="1764"/>
                  </a:lnTo>
                  <a:lnTo>
                    <a:pt x="9795" y="1741"/>
                  </a:lnTo>
                  <a:lnTo>
                    <a:pt x="9852" y="1695"/>
                  </a:lnTo>
                  <a:lnTo>
                    <a:pt x="9886" y="1639"/>
                  </a:lnTo>
                  <a:lnTo>
                    <a:pt x="9897" y="1604"/>
                  </a:lnTo>
                  <a:lnTo>
                    <a:pt x="9909" y="1570"/>
                  </a:lnTo>
                  <a:lnTo>
                    <a:pt x="9897" y="1502"/>
                  </a:lnTo>
                  <a:lnTo>
                    <a:pt x="10284" y="1275"/>
                  </a:lnTo>
                  <a:lnTo>
                    <a:pt x="10284" y="1218"/>
                  </a:lnTo>
                  <a:lnTo>
                    <a:pt x="9874" y="1457"/>
                  </a:lnTo>
                  <a:lnTo>
                    <a:pt x="9840" y="1422"/>
                  </a:lnTo>
                  <a:lnTo>
                    <a:pt x="9806" y="1400"/>
                  </a:lnTo>
                  <a:lnTo>
                    <a:pt x="9761" y="1377"/>
                  </a:lnTo>
                  <a:lnTo>
                    <a:pt x="9658" y="1377"/>
                  </a:lnTo>
                  <a:lnTo>
                    <a:pt x="9613" y="1400"/>
                  </a:lnTo>
                  <a:lnTo>
                    <a:pt x="9579" y="1422"/>
                  </a:lnTo>
                  <a:lnTo>
                    <a:pt x="9545" y="1457"/>
                  </a:lnTo>
                  <a:lnTo>
                    <a:pt x="7542" y="308"/>
                  </a:lnTo>
                  <a:lnTo>
                    <a:pt x="7554" y="262"/>
                  </a:lnTo>
                  <a:lnTo>
                    <a:pt x="7554" y="217"/>
                  </a:lnTo>
                  <a:lnTo>
                    <a:pt x="7554" y="171"/>
                  </a:lnTo>
                  <a:lnTo>
                    <a:pt x="7542" y="137"/>
                  </a:lnTo>
                  <a:lnTo>
                    <a:pt x="7520" y="91"/>
                  </a:lnTo>
                  <a:lnTo>
                    <a:pt x="7497" y="57"/>
                  </a:lnTo>
                  <a:lnTo>
                    <a:pt x="7463" y="35"/>
                  </a:lnTo>
                  <a:lnTo>
                    <a:pt x="7429" y="12"/>
                  </a:lnTo>
                  <a:lnTo>
                    <a:pt x="7383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0" y="2730110"/>
              <a:ext cx="1163351" cy="2328901"/>
            </a:xfrm>
            <a:custGeom>
              <a:avLst/>
              <a:gdLst/>
              <a:ahLst/>
              <a:cxnLst/>
              <a:rect l="l" t="t" r="r" b="b"/>
              <a:pathLst>
                <a:path w="11115" h="22251" extrusionOk="0">
                  <a:moveTo>
                    <a:pt x="3971" y="4391"/>
                  </a:moveTo>
                  <a:lnTo>
                    <a:pt x="6007" y="5574"/>
                  </a:lnTo>
                  <a:lnTo>
                    <a:pt x="5996" y="5631"/>
                  </a:lnTo>
                  <a:lnTo>
                    <a:pt x="5996" y="5676"/>
                  </a:lnTo>
                  <a:lnTo>
                    <a:pt x="6007" y="5711"/>
                  </a:lnTo>
                  <a:lnTo>
                    <a:pt x="6041" y="5767"/>
                  </a:lnTo>
                  <a:lnTo>
                    <a:pt x="6098" y="5813"/>
                  </a:lnTo>
                  <a:lnTo>
                    <a:pt x="6166" y="5836"/>
                  </a:lnTo>
                  <a:lnTo>
                    <a:pt x="6166" y="8145"/>
                  </a:lnTo>
                  <a:lnTo>
                    <a:pt x="6121" y="8156"/>
                  </a:lnTo>
                  <a:lnTo>
                    <a:pt x="6087" y="8168"/>
                  </a:lnTo>
                  <a:lnTo>
                    <a:pt x="6041" y="8202"/>
                  </a:lnTo>
                  <a:lnTo>
                    <a:pt x="6018" y="8225"/>
                  </a:lnTo>
                  <a:lnTo>
                    <a:pt x="5984" y="8259"/>
                  </a:lnTo>
                  <a:lnTo>
                    <a:pt x="5973" y="8304"/>
                  </a:lnTo>
                  <a:lnTo>
                    <a:pt x="5950" y="8350"/>
                  </a:lnTo>
                  <a:lnTo>
                    <a:pt x="5950" y="8395"/>
                  </a:lnTo>
                  <a:lnTo>
                    <a:pt x="5950" y="8441"/>
                  </a:lnTo>
                  <a:lnTo>
                    <a:pt x="5973" y="8486"/>
                  </a:lnTo>
                  <a:lnTo>
                    <a:pt x="4039" y="9612"/>
                  </a:lnTo>
                  <a:lnTo>
                    <a:pt x="3994" y="9555"/>
                  </a:lnTo>
                  <a:lnTo>
                    <a:pt x="3948" y="9521"/>
                  </a:lnTo>
                  <a:lnTo>
                    <a:pt x="3891" y="9499"/>
                  </a:lnTo>
                  <a:lnTo>
                    <a:pt x="3823" y="9487"/>
                  </a:lnTo>
                  <a:lnTo>
                    <a:pt x="3766" y="9499"/>
                  </a:lnTo>
                  <a:lnTo>
                    <a:pt x="3709" y="9521"/>
                  </a:lnTo>
                  <a:lnTo>
                    <a:pt x="3652" y="9567"/>
                  </a:lnTo>
                  <a:lnTo>
                    <a:pt x="3618" y="9612"/>
                  </a:lnTo>
                  <a:lnTo>
                    <a:pt x="1628" y="8463"/>
                  </a:lnTo>
                  <a:lnTo>
                    <a:pt x="1628" y="8429"/>
                  </a:lnTo>
                  <a:lnTo>
                    <a:pt x="1639" y="8395"/>
                  </a:lnTo>
                  <a:lnTo>
                    <a:pt x="1628" y="8327"/>
                  </a:lnTo>
                  <a:lnTo>
                    <a:pt x="1593" y="8270"/>
                  </a:lnTo>
                  <a:lnTo>
                    <a:pt x="1537" y="8236"/>
                  </a:lnTo>
                  <a:lnTo>
                    <a:pt x="1480" y="8213"/>
                  </a:lnTo>
                  <a:lnTo>
                    <a:pt x="1480" y="5836"/>
                  </a:lnTo>
                  <a:lnTo>
                    <a:pt x="1514" y="5836"/>
                  </a:lnTo>
                  <a:lnTo>
                    <a:pt x="1548" y="5824"/>
                  </a:lnTo>
                  <a:lnTo>
                    <a:pt x="1582" y="5802"/>
                  </a:lnTo>
                  <a:lnTo>
                    <a:pt x="1605" y="5779"/>
                  </a:lnTo>
                  <a:lnTo>
                    <a:pt x="1628" y="5745"/>
                  </a:lnTo>
                  <a:lnTo>
                    <a:pt x="1650" y="5711"/>
                  </a:lnTo>
                  <a:lnTo>
                    <a:pt x="1662" y="5676"/>
                  </a:lnTo>
                  <a:lnTo>
                    <a:pt x="1662" y="5631"/>
                  </a:lnTo>
                  <a:lnTo>
                    <a:pt x="1662" y="5597"/>
                  </a:lnTo>
                  <a:lnTo>
                    <a:pt x="1650" y="5563"/>
                  </a:lnTo>
                  <a:lnTo>
                    <a:pt x="3686" y="4391"/>
                  </a:lnTo>
                  <a:lnTo>
                    <a:pt x="3709" y="4425"/>
                  </a:lnTo>
                  <a:lnTo>
                    <a:pt x="3743" y="4448"/>
                  </a:lnTo>
                  <a:lnTo>
                    <a:pt x="3789" y="4459"/>
                  </a:lnTo>
                  <a:lnTo>
                    <a:pt x="3868" y="4459"/>
                  </a:lnTo>
                  <a:lnTo>
                    <a:pt x="3903" y="4448"/>
                  </a:lnTo>
                  <a:lnTo>
                    <a:pt x="3937" y="4425"/>
                  </a:lnTo>
                  <a:lnTo>
                    <a:pt x="3971" y="4391"/>
                  </a:lnTo>
                  <a:close/>
                  <a:moveTo>
                    <a:pt x="8703" y="4391"/>
                  </a:moveTo>
                  <a:lnTo>
                    <a:pt x="10773" y="5585"/>
                  </a:lnTo>
                  <a:lnTo>
                    <a:pt x="10762" y="5631"/>
                  </a:lnTo>
                  <a:lnTo>
                    <a:pt x="10773" y="5699"/>
                  </a:lnTo>
                  <a:lnTo>
                    <a:pt x="10807" y="5745"/>
                  </a:lnTo>
                  <a:lnTo>
                    <a:pt x="10853" y="5790"/>
                  </a:lnTo>
                  <a:lnTo>
                    <a:pt x="10910" y="5813"/>
                  </a:lnTo>
                  <a:lnTo>
                    <a:pt x="10910" y="8225"/>
                  </a:lnTo>
                  <a:lnTo>
                    <a:pt x="10853" y="8247"/>
                  </a:lnTo>
                  <a:lnTo>
                    <a:pt x="10807" y="8281"/>
                  </a:lnTo>
                  <a:lnTo>
                    <a:pt x="10773" y="8327"/>
                  </a:lnTo>
                  <a:lnTo>
                    <a:pt x="10762" y="8395"/>
                  </a:lnTo>
                  <a:lnTo>
                    <a:pt x="10773" y="8452"/>
                  </a:lnTo>
                  <a:lnTo>
                    <a:pt x="8726" y="9646"/>
                  </a:lnTo>
                  <a:lnTo>
                    <a:pt x="8692" y="9612"/>
                  </a:lnTo>
                  <a:lnTo>
                    <a:pt x="8658" y="9578"/>
                  </a:lnTo>
                  <a:lnTo>
                    <a:pt x="8612" y="9567"/>
                  </a:lnTo>
                  <a:lnTo>
                    <a:pt x="8567" y="9555"/>
                  </a:lnTo>
                  <a:lnTo>
                    <a:pt x="8521" y="9567"/>
                  </a:lnTo>
                  <a:lnTo>
                    <a:pt x="8476" y="9578"/>
                  </a:lnTo>
                  <a:lnTo>
                    <a:pt x="8441" y="9612"/>
                  </a:lnTo>
                  <a:lnTo>
                    <a:pt x="8419" y="9646"/>
                  </a:lnTo>
                  <a:lnTo>
                    <a:pt x="6428" y="8498"/>
                  </a:lnTo>
                  <a:lnTo>
                    <a:pt x="6439" y="8452"/>
                  </a:lnTo>
                  <a:lnTo>
                    <a:pt x="6451" y="8395"/>
                  </a:lnTo>
                  <a:lnTo>
                    <a:pt x="6439" y="8350"/>
                  </a:lnTo>
                  <a:lnTo>
                    <a:pt x="6428" y="8304"/>
                  </a:lnTo>
                  <a:lnTo>
                    <a:pt x="6405" y="8259"/>
                  </a:lnTo>
                  <a:lnTo>
                    <a:pt x="6382" y="8225"/>
                  </a:lnTo>
                  <a:lnTo>
                    <a:pt x="6348" y="8190"/>
                  </a:lnTo>
                  <a:lnTo>
                    <a:pt x="6303" y="8168"/>
                  </a:lnTo>
                  <a:lnTo>
                    <a:pt x="6257" y="8156"/>
                  </a:lnTo>
                  <a:lnTo>
                    <a:pt x="6212" y="8145"/>
                  </a:lnTo>
                  <a:lnTo>
                    <a:pt x="6212" y="5836"/>
                  </a:lnTo>
                  <a:lnTo>
                    <a:pt x="6257" y="5836"/>
                  </a:lnTo>
                  <a:lnTo>
                    <a:pt x="6291" y="5813"/>
                  </a:lnTo>
                  <a:lnTo>
                    <a:pt x="6348" y="5767"/>
                  </a:lnTo>
                  <a:lnTo>
                    <a:pt x="6371" y="5745"/>
                  </a:lnTo>
                  <a:lnTo>
                    <a:pt x="6382" y="5711"/>
                  </a:lnTo>
                  <a:lnTo>
                    <a:pt x="6394" y="5676"/>
                  </a:lnTo>
                  <a:lnTo>
                    <a:pt x="6405" y="5631"/>
                  </a:lnTo>
                  <a:lnTo>
                    <a:pt x="6394" y="5597"/>
                  </a:lnTo>
                  <a:lnTo>
                    <a:pt x="6394" y="5563"/>
                  </a:lnTo>
                  <a:lnTo>
                    <a:pt x="8430" y="4391"/>
                  </a:lnTo>
                  <a:lnTo>
                    <a:pt x="8453" y="4414"/>
                  </a:lnTo>
                  <a:lnTo>
                    <a:pt x="8487" y="4437"/>
                  </a:lnTo>
                  <a:lnTo>
                    <a:pt x="8521" y="4459"/>
                  </a:lnTo>
                  <a:lnTo>
                    <a:pt x="8612" y="4459"/>
                  </a:lnTo>
                  <a:lnTo>
                    <a:pt x="8646" y="4437"/>
                  </a:lnTo>
                  <a:lnTo>
                    <a:pt x="8680" y="4414"/>
                  </a:lnTo>
                  <a:lnTo>
                    <a:pt x="8703" y="4391"/>
                  </a:lnTo>
                  <a:close/>
                  <a:moveTo>
                    <a:pt x="1423" y="0"/>
                  </a:moveTo>
                  <a:lnTo>
                    <a:pt x="1389" y="11"/>
                  </a:lnTo>
                  <a:lnTo>
                    <a:pt x="1355" y="34"/>
                  </a:lnTo>
                  <a:lnTo>
                    <a:pt x="1332" y="57"/>
                  </a:lnTo>
                  <a:lnTo>
                    <a:pt x="1309" y="80"/>
                  </a:lnTo>
                  <a:lnTo>
                    <a:pt x="1286" y="114"/>
                  </a:lnTo>
                  <a:lnTo>
                    <a:pt x="1275" y="148"/>
                  </a:lnTo>
                  <a:lnTo>
                    <a:pt x="1275" y="182"/>
                  </a:lnTo>
                  <a:lnTo>
                    <a:pt x="1286" y="250"/>
                  </a:lnTo>
                  <a:lnTo>
                    <a:pt x="1" y="990"/>
                  </a:lnTo>
                  <a:lnTo>
                    <a:pt x="1" y="1047"/>
                  </a:lnTo>
                  <a:lnTo>
                    <a:pt x="1309" y="285"/>
                  </a:lnTo>
                  <a:lnTo>
                    <a:pt x="1332" y="319"/>
                  </a:lnTo>
                  <a:lnTo>
                    <a:pt x="1377" y="341"/>
                  </a:lnTo>
                  <a:lnTo>
                    <a:pt x="1411" y="364"/>
                  </a:lnTo>
                  <a:lnTo>
                    <a:pt x="1502" y="364"/>
                  </a:lnTo>
                  <a:lnTo>
                    <a:pt x="1537" y="341"/>
                  </a:lnTo>
                  <a:lnTo>
                    <a:pt x="1571" y="319"/>
                  </a:lnTo>
                  <a:lnTo>
                    <a:pt x="1605" y="296"/>
                  </a:lnTo>
                  <a:lnTo>
                    <a:pt x="3652" y="1468"/>
                  </a:lnTo>
                  <a:lnTo>
                    <a:pt x="3641" y="1524"/>
                  </a:lnTo>
                  <a:lnTo>
                    <a:pt x="3652" y="1593"/>
                  </a:lnTo>
                  <a:lnTo>
                    <a:pt x="3686" y="1650"/>
                  </a:lnTo>
                  <a:lnTo>
                    <a:pt x="3732" y="1695"/>
                  </a:lnTo>
                  <a:lnTo>
                    <a:pt x="3800" y="1718"/>
                  </a:lnTo>
                  <a:lnTo>
                    <a:pt x="3800" y="4118"/>
                  </a:lnTo>
                  <a:lnTo>
                    <a:pt x="3743" y="4129"/>
                  </a:lnTo>
                  <a:lnTo>
                    <a:pt x="3698" y="4175"/>
                  </a:lnTo>
                  <a:lnTo>
                    <a:pt x="3664" y="4220"/>
                  </a:lnTo>
                  <a:lnTo>
                    <a:pt x="3652" y="4289"/>
                  </a:lnTo>
                  <a:lnTo>
                    <a:pt x="3664" y="4346"/>
                  </a:lnTo>
                  <a:lnTo>
                    <a:pt x="1628" y="5517"/>
                  </a:lnTo>
                  <a:lnTo>
                    <a:pt x="1593" y="5483"/>
                  </a:lnTo>
                  <a:lnTo>
                    <a:pt x="1559" y="5460"/>
                  </a:lnTo>
                  <a:lnTo>
                    <a:pt x="1514" y="5438"/>
                  </a:lnTo>
                  <a:lnTo>
                    <a:pt x="1457" y="5426"/>
                  </a:lnTo>
                  <a:lnTo>
                    <a:pt x="1400" y="5438"/>
                  </a:lnTo>
                  <a:lnTo>
                    <a:pt x="1355" y="5460"/>
                  </a:lnTo>
                  <a:lnTo>
                    <a:pt x="1320" y="5483"/>
                  </a:lnTo>
                  <a:lnTo>
                    <a:pt x="1286" y="5529"/>
                  </a:lnTo>
                  <a:lnTo>
                    <a:pt x="1" y="4789"/>
                  </a:lnTo>
                  <a:lnTo>
                    <a:pt x="1" y="4835"/>
                  </a:lnTo>
                  <a:lnTo>
                    <a:pt x="1264" y="5574"/>
                  </a:lnTo>
                  <a:lnTo>
                    <a:pt x="1252" y="5631"/>
                  </a:lnTo>
                  <a:lnTo>
                    <a:pt x="1252" y="5676"/>
                  </a:lnTo>
                  <a:lnTo>
                    <a:pt x="1264" y="5711"/>
                  </a:lnTo>
                  <a:lnTo>
                    <a:pt x="1298" y="5767"/>
                  </a:lnTo>
                  <a:lnTo>
                    <a:pt x="1355" y="5813"/>
                  </a:lnTo>
                  <a:lnTo>
                    <a:pt x="1434" y="5836"/>
                  </a:lnTo>
                  <a:lnTo>
                    <a:pt x="1434" y="8213"/>
                  </a:lnTo>
                  <a:lnTo>
                    <a:pt x="1366" y="8236"/>
                  </a:lnTo>
                  <a:lnTo>
                    <a:pt x="1320" y="8281"/>
                  </a:lnTo>
                  <a:lnTo>
                    <a:pt x="1286" y="8327"/>
                  </a:lnTo>
                  <a:lnTo>
                    <a:pt x="1275" y="8395"/>
                  </a:lnTo>
                  <a:lnTo>
                    <a:pt x="1286" y="8452"/>
                  </a:lnTo>
                  <a:lnTo>
                    <a:pt x="1" y="9203"/>
                  </a:lnTo>
                  <a:lnTo>
                    <a:pt x="1" y="9248"/>
                  </a:lnTo>
                  <a:lnTo>
                    <a:pt x="1309" y="8498"/>
                  </a:lnTo>
                  <a:lnTo>
                    <a:pt x="1343" y="8532"/>
                  </a:lnTo>
                  <a:lnTo>
                    <a:pt x="1377" y="8554"/>
                  </a:lnTo>
                  <a:lnTo>
                    <a:pt x="1411" y="8566"/>
                  </a:lnTo>
                  <a:lnTo>
                    <a:pt x="1502" y="8566"/>
                  </a:lnTo>
                  <a:lnTo>
                    <a:pt x="1537" y="8554"/>
                  </a:lnTo>
                  <a:lnTo>
                    <a:pt x="1571" y="8532"/>
                  </a:lnTo>
                  <a:lnTo>
                    <a:pt x="1605" y="8498"/>
                  </a:lnTo>
                  <a:lnTo>
                    <a:pt x="3595" y="9658"/>
                  </a:lnTo>
                  <a:lnTo>
                    <a:pt x="3584" y="9692"/>
                  </a:lnTo>
                  <a:lnTo>
                    <a:pt x="3584" y="9737"/>
                  </a:lnTo>
                  <a:lnTo>
                    <a:pt x="3584" y="9783"/>
                  </a:lnTo>
                  <a:lnTo>
                    <a:pt x="3595" y="9828"/>
                  </a:lnTo>
                  <a:lnTo>
                    <a:pt x="3618" y="9874"/>
                  </a:lnTo>
                  <a:lnTo>
                    <a:pt x="3641" y="9908"/>
                  </a:lnTo>
                  <a:lnTo>
                    <a:pt x="3675" y="9931"/>
                  </a:lnTo>
                  <a:lnTo>
                    <a:pt x="3709" y="9954"/>
                  </a:lnTo>
                  <a:lnTo>
                    <a:pt x="3755" y="9976"/>
                  </a:lnTo>
                  <a:lnTo>
                    <a:pt x="3800" y="9988"/>
                  </a:lnTo>
                  <a:lnTo>
                    <a:pt x="3800" y="12308"/>
                  </a:lnTo>
                  <a:lnTo>
                    <a:pt x="3732" y="12331"/>
                  </a:lnTo>
                  <a:lnTo>
                    <a:pt x="3686" y="12377"/>
                  </a:lnTo>
                  <a:lnTo>
                    <a:pt x="3652" y="12433"/>
                  </a:lnTo>
                  <a:lnTo>
                    <a:pt x="3630" y="12502"/>
                  </a:lnTo>
                  <a:lnTo>
                    <a:pt x="3641" y="12536"/>
                  </a:lnTo>
                  <a:lnTo>
                    <a:pt x="3652" y="12570"/>
                  </a:lnTo>
                  <a:lnTo>
                    <a:pt x="1662" y="13719"/>
                  </a:lnTo>
                  <a:lnTo>
                    <a:pt x="1628" y="13673"/>
                  </a:lnTo>
                  <a:lnTo>
                    <a:pt x="1571" y="13639"/>
                  </a:lnTo>
                  <a:lnTo>
                    <a:pt x="1525" y="13616"/>
                  </a:lnTo>
                  <a:lnTo>
                    <a:pt x="1457" y="13605"/>
                  </a:lnTo>
                  <a:lnTo>
                    <a:pt x="1400" y="13616"/>
                  </a:lnTo>
                  <a:lnTo>
                    <a:pt x="1343" y="13639"/>
                  </a:lnTo>
                  <a:lnTo>
                    <a:pt x="1286" y="13673"/>
                  </a:lnTo>
                  <a:lnTo>
                    <a:pt x="1252" y="13719"/>
                  </a:lnTo>
                  <a:lnTo>
                    <a:pt x="1" y="13002"/>
                  </a:lnTo>
                  <a:lnTo>
                    <a:pt x="1" y="13048"/>
                  </a:lnTo>
                  <a:lnTo>
                    <a:pt x="1229" y="13764"/>
                  </a:lnTo>
                  <a:lnTo>
                    <a:pt x="1218" y="13798"/>
                  </a:lnTo>
                  <a:lnTo>
                    <a:pt x="1218" y="13844"/>
                  </a:lnTo>
                  <a:lnTo>
                    <a:pt x="1218" y="13889"/>
                  </a:lnTo>
                  <a:lnTo>
                    <a:pt x="1229" y="13935"/>
                  </a:lnTo>
                  <a:lnTo>
                    <a:pt x="1252" y="13969"/>
                  </a:lnTo>
                  <a:lnTo>
                    <a:pt x="1275" y="14003"/>
                  </a:lnTo>
                  <a:lnTo>
                    <a:pt x="1309" y="14037"/>
                  </a:lnTo>
                  <a:lnTo>
                    <a:pt x="1343" y="14060"/>
                  </a:lnTo>
                  <a:lnTo>
                    <a:pt x="1389" y="14071"/>
                  </a:lnTo>
                  <a:lnTo>
                    <a:pt x="1434" y="14083"/>
                  </a:lnTo>
                  <a:lnTo>
                    <a:pt x="1434" y="16438"/>
                  </a:lnTo>
                  <a:lnTo>
                    <a:pt x="1377" y="16449"/>
                  </a:lnTo>
                  <a:lnTo>
                    <a:pt x="1332" y="16494"/>
                  </a:lnTo>
                  <a:lnTo>
                    <a:pt x="1298" y="16540"/>
                  </a:lnTo>
                  <a:lnTo>
                    <a:pt x="1286" y="16608"/>
                  </a:lnTo>
                  <a:lnTo>
                    <a:pt x="1298" y="16665"/>
                  </a:lnTo>
                  <a:lnTo>
                    <a:pt x="1" y="17416"/>
                  </a:lnTo>
                  <a:lnTo>
                    <a:pt x="1" y="17461"/>
                  </a:lnTo>
                  <a:lnTo>
                    <a:pt x="1320" y="16699"/>
                  </a:lnTo>
                  <a:lnTo>
                    <a:pt x="1343" y="16733"/>
                  </a:lnTo>
                  <a:lnTo>
                    <a:pt x="1377" y="16756"/>
                  </a:lnTo>
                  <a:lnTo>
                    <a:pt x="1411" y="16767"/>
                  </a:lnTo>
                  <a:lnTo>
                    <a:pt x="1457" y="16779"/>
                  </a:lnTo>
                  <a:lnTo>
                    <a:pt x="1502" y="16767"/>
                  </a:lnTo>
                  <a:lnTo>
                    <a:pt x="1537" y="16756"/>
                  </a:lnTo>
                  <a:lnTo>
                    <a:pt x="1571" y="16733"/>
                  </a:lnTo>
                  <a:lnTo>
                    <a:pt x="1593" y="16711"/>
                  </a:lnTo>
                  <a:lnTo>
                    <a:pt x="3607" y="17871"/>
                  </a:lnTo>
                  <a:lnTo>
                    <a:pt x="3595" y="17905"/>
                  </a:lnTo>
                  <a:lnTo>
                    <a:pt x="3595" y="17950"/>
                  </a:lnTo>
                  <a:lnTo>
                    <a:pt x="3595" y="17996"/>
                  </a:lnTo>
                  <a:lnTo>
                    <a:pt x="3607" y="18041"/>
                  </a:lnTo>
                  <a:lnTo>
                    <a:pt x="3630" y="18076"/>
                  </a:lnTo>
                  <a:lnTo>
                    <a:pt x="3652" y="18110"/>
                  </a:lnTo>
                  <a:lnTo>
                    <a:pt x="3686" y="18132"/>
                  </a:lnTo>
                  <a:lnTo>
                    <a:pt x="3721" y="18155"/>
                  </a:lnTo>
                  <a:lnTo>
                    <a:pt x="3755" y="18178"/>
                  </a:lnTo>
                  <a:lnTo>
                    <a:pt x="3800" y="18189"/>
                  </a:lnTo>
                  <a:lnTo>
                    <a:pt x="3800" y="20476"/>
                  </a:lnTo>
                  <a:lnTo>
                    <a:pt x="3755" y="20487"/>
                  </a:lnTo>
                  <a:lnTo>
                    <a:pt x="3721" y="20499"/>
                  </a:lnTo>
                  <a:lnTo>
                    <a:pt x="3686" y="20521"/>
                  </a:lnTo>
                  <a:lnTo>
                    <a:pt x="3652" y="20555"/>
                  </a:lnTo>
                  <a:lnTo>
                    <a:pt x="3630" y="20578"/>
                  </a:lnTo>
                  <a:lnTo>
                    <a:pt x="3607" y="20624"/>
                  </a:lnTo>
                  <a:lnTo>
                    <a:pt x="3595" y="20658"/>
                  </a:lnTo>
                  <a:lnTo>
                    <a:pt x="3595" y="20703"/>
                  </a:lnTo>
                  <a:lnTo>
                    <a:pt x="3595" y="20760"/>
                  </a:lnTo>
                  <a:lnTo>
                    <a:pt x="3607" y="20806"/>
                  </a:lnTo>
                  <a:lnTo>
                    <a:pt x="1616" y="21955"/>
                  </a:lnTo>
                  <a:lnTo>
                    <a:pt x="1593" y="21920"/>
                  </a:lnTo>
                  <a:lnTo>
                    <a:pt x="1548" y="21886"/>
                  </a:lnTo>
                  <a:lnTo>
                    <a:pt x="1502" y="21875"/>
                  </a:lnTo>
                  <a:lnTo>
                    <a:pt x="1457" y="21864"/>
                  </a:lnTo>
                  <a:lnTo>
                    <a:pt x="1411" y="21875"/>
                  </a:lnTo>
                  <a:lnTo>
                    <a:pt x="1366" y="21886"/>
                  </a:lnTo>
                  <a:lnTo>
                    <a:pt x="1320" y="21920"/>
                  </a:lnTo>
                  <a:lnTo>
                    <a:pt x="1298" y="21955"/>
                  </a:lnTo>
                  <a:lnTo>
                    <a:pt x="1" y="21215"/>
                  </a:lnTo>
                  <a:lnTo>
                    <a:pt x="1" y="21261"/>
                  </a:lnTo>
                  <a:lnTo>
                    <a:pt x="1275" y="22000"/>
                  </a:lnTo>
                  <a:lnTo>
                    <a:pt x="1264" y="22057"/>
                  </a:lnTo>
                  <a:lnTo>
                    <a:pt x="1275" y="22091"/>
                  </a:lnTo>
                  <a:lnTo>
                    <a:pt x="1286" y="22125"/>
                  </a:lnTo>
                  <a:lnTo>
                    <a:pt x="1298" y="22159"/>
                  </a:lnTo>
                  <a:lnTo>
                    <a:pt x="1320" y="22193"/>
                  </a:lnTo>
                  <a:lnTo>
                    <a:pt x="1355" y="22216"/>
                  </a:lnTo>
                  <a:lnTo>
                    <a:pt x="1389" y="22228"/>
                  </a:lnTo>
                  <a:lnTo>
                    <a:pt x="1423" y="22239"/>
                  </a:lnTo>
                  <a:lnTo>
                    <a:pt x="1457" y="22250"/>
                  </a:lnTo>
                  <a:lnTo>
                    <a:pt x="1502" y="22239"/>
                  </a:lnTo>
                  <a:lnTo>
                    <a:pt x="1537" y="22228"/>
                  </a:lnTo>
                  <a:lnTo>
                    <a:pt x="1571" y="22216"/>
                  </a:lnTo>
                  <a:lnTo>
                    <a:pt x="1593" y="22193"/>
                  </a:lnTo>
                  <a:lnTo>
                    <a:pt x="1616" y="22159"/>
                  </a:lnTo>
                  <a:lnTo>
                    <a:pt x="1639" y="22125"/>
                  </a:lnTo>
                  <a:lnTo>
                    <a:pt x="1650" y="22091"/>
                  </a:lnTo>
                  <a:lnTo>
                    <a:pt x="1650" y="22057"/>
                  </a:lnTo>
                  <a:lnTo>
                    <a:pt x="1639" y="22000"/>
                  </a:lnTo>
                  <a:lnTo>
                    <a:pt x="3630" y="20840"/>
                  </a:lnTo>
                  <a:lnTo>
                    <a:pt x="3675" y="20885"/>
                  </a:lnTo>
                  <a:lnTo>
                    <a:pt x="3721" y="20919"/>
                  </a:lnTo>
                  <a:lnTo>
                    <a:pt x="3766" y="20942"/>
                  </a:lnTo>
                  <a:lnTo>
                    <a:pt x="3880" y="20942"/>
                  </a:lnTo>
                  <a:lnTo>
                    <a:pt x="3925" y="20931"/>
                  </a:lnTo>
                  <a:lnTo>
                    <a:pt x="3959" y="20908"/>
                  </a:lnTo>
                  <a:lnTo>
                    <a:pt x="3994" y="20874"/>
                  </a:lnTo>
                  <a:lnTo>
                    <a:pt x="4028" y="20840"/>
                  </a:lnTo>
                  <a:lnTo>
                    <a:pt x="4050" y="20794"/>
                  </a:lnTo>
                  <a:lnTo>
                    <a:pt x="4062" y="20760"/>
                  </a:lnTo>
                  <a:lnTo>
                    <a:pt x="4062" y="20703"/>
                  </a:lnTo>
                  <a:lnTo>
                    <a:pt x="4062" y="20658"/>
                  </a:lnTo>
                  <a:lnTo>
                    <a:pt x="4050" y="20624"/>
                  </a:lnTo>
                  <a:lnTo>
                    <a:pt x="4028" y="20578"/>
                  </a:lnTo>
                  <a:lnTo>
                    <a:pt x="4005" y="20544"/>
                  </a:lnTo>
                  <a:lnTo>
                    <a:pt x="3971" y="20521"/>
                  </a:lnTo>
                  <a:lnTo>
                    <a:pt x="3937" y="20499"/>
                  </a:lnTo>
                  <a:lnTo>
                    <a:pt x="3891" y="20476"/>
                  </a:lnTo>
                  <a:lnTo>
                    <a:pt x="3846" y="20476"/>
                  </a:lnTo>
                  <a:lnTo>
                    <a:pt x="3846" y="18189"/>
                  </a:lnTo>
                  <a:lnTo>
                    <a:pt x="3891" y="18178"/>
                  </a:lnTo>
                  <a:lnTo>
                    <a:pt x="3937" y="18167"/>
                  </a:lnTo>
                  <a:lnTo>
                    <a:pt x="3971" y="18144"/>
                  </a:lnTo>
                  <a:lnTo>
                    <a:pt x="4005" y="18110"/>
                  </a:lnTo>
                  <a:lnTo>
                    <a:pt x="4028" y="18076"/>
                  </a:lnTo>
                  <a:lnTo>
                    <a:pt x="4050" y="18041"/>
                  </a:lnTo>
                  <a:lnTo>
                    <a:pt x="4062" y="17996"/>
                  </a:lnTo>
                  <a:lnTo>
                    <a:pt x="4062" y="17950"/>
                  </a:lnTo>
                  <a:lnTo>
                    <a:pt x="4062" y="17905"/>
                  </a:lnTo>
                  <a:lnTo>
                    <a:pt x="4050" y="17859"/>
                  </a:lnTo>
                  <a:lnTo>
                    <a:pt x="4028" y="17814"/>
                  </a:lnTo>
                  <a:lnTo>
                    <a:pt x="3994" y="17780"/>
                  </a:lnTo>
                  <a:lnTo>
                    <a:pt x="3959" y="17757"/>
                  </a:lnTo>
                  <a:lnTo>
                    <a:pt x="3925" y="17734"/>
                  </a:lnTo>
                  <a:lnTo>
                    <a:pt x="3880" y="17712"/>
                  </a:lnTo>
                  <a:lnTo>
                    <a:pt x="3823" y="17712"/>
                  </a:lnTo>
                  <a:lnTo>
                    <a:pt x="3766" y="17723"/>
                  </a:lnTo>
                  <a:lnTo>
                    <a:pt x="3709" y="17746"/>
                  </a:lnTo>
                  <a:lnTo>
                    <a:pt x="3664" y="17780"/>
                  </a:lnTo>
                  <a:lnTo>
                    <a:pt x="3630" y="17825"/>
                  </a:lnTo>
                  <a:lnTo>
                    <a:pt x="1616" y="16665"/>
                  </a:lnTo>
                  <a:lnTo>
                    <a:pt x="1628" y="16642"/>
                  </a:lnTo>
                  <a:lnTo>
                    <a:pt x="1628" y="16608"/>
                  </a:lnTo>
                  <a:lnTo>
                    <a:pt x="1616" y="16540"/>
                  </a:lnTo>
                  <a:lnTo>
                    <a:pt x="1582" y="16483"/>
                  </a:lnTo>
                  <a:lnTo>
                    <a:pt x="1537" y="16449"/>
                  </a:lnTo>
                  <a:lnTo>
                    <a:pt x="1480" y="16438"/>
                  </a:lnTo>
                  <a:lnTo>
                    <a:pt x="1480" y="14083"/>
                  </a:lnTo>
                  <a:lnTo>
                    <a:pt x="1525" y="14071"/>
                  </a:lnTo>
                  <a:lnTo>
                    <a:pt x="1559" y="14060"/>
                  </a:lnTo>
                  <a:lnTo>
                    <a:pt x="1605" y="14037"/>
                  </a:lnTo>
                  <a:lnTo>
                    <a:pt x="1639" y="14015"/>
                  </a:lnTo>
                  <a:lnTo>
                    <a:pt x="1662" y="13980"/>
                  </a:lnTo>
                  <a:lnTo>
                    <a:pt x="1684" y="13935"/>
                  </a:lnTo>
                  <a:lnTo>
                    <a:pt x="1696" y="13889"/>
                  </a:lnTo>
                  <a:lnTo>
                    <a:pt x="1696" y="13844"/>
                  </a:lnTo>
                  <a:lnTo>
                    <a:pt x="1696" y="13798"/>
                  </a:lnTo>
                  <a:lnTo>
                    <a:pt x="1684" y="13753"/>
                  </a:lnTo>
                  <a:lnTo>
                    <a:pt x="3675" y="12604"/>
                  </a:lnTo>
                  <a:lnTo>
                    <a:pt x="3698" y="12638"/>
                  </a:lnTo>
                  <a:lnTo>
                    <a:pt x="3743" y="12672"/>
                  </a:lnTo>
                  <a:lnTo>
                    <a:pt x="3777" y="12684"/>
                  </a:lnTo>
                  <a:lnTo>
                    <a:pt x="3823" y="12695"/>
                  </a:lnTo>
                  <a:lnTo>
                    <a:pt x="3868" y="12684"/>
                  </a:lnTo>
                  <a:lnTo>
                    <a:pt x="3903" y="12672"/>
                  </a:lnTo>
                  <a:lnTo>
                    <a:pt x="3937" y="12661"/>
                  </a:lnTo>
                  <a:lnTo>
                    <a:pt x="3959" y="12638"/>
                  </a:lnTo>
                  <a:lnTo>
                    <a:pt x="3994" y="12604"/>
                  </a:lnTo>
                  <a:lnTo>
                    <a:pt x="4005" y="12570"/>
                  </a:lnTo>
                  <a:lnTo>
                    <a:pt x="4016" y="12536"/>
                  </a:lnTo>
                  <a:lnTo>
                    <a:pt x="4016" y="12502"/>
                  </a:lnTo>
                  <a:lnTo>
                    <a:pt x="4016" y="12456"/>
                  </a:lnTo>
                  <a:lnTo>
                    <a:pt x="4005" y="12422"/>
                  </a:lnTo>
                  <a:lnTo>
                    <a:pt x="3971" y="12365"/>
                  </a:lnTo>
                  <a:lnTo>
                    <a:pt x="3914" y="12331"/>
                  </a:lnTo>
                  <a:lnTo>
                    <a:pt x="3846" y="12308"/>
                  </a:lnTo>
                  <a:lnTo>
                    <a:pt x="3846" y="9988"/>
                  </a:lnTo>
                  <a:lnTo>
                    <a:pt x="3891" y="9976"/>
                  </a:lnTo>
                  <a:lnTo>
                    <a:pt x="3937" y="9965"/>
                  </a:lnTo>
                  <a:lnTo>
                    <a:pt x="3971" y="9942"/>
                  </a:lnTo>
                  <a:lnTo>
                    <a:pt x="4005" y="9908"/>
                  </a:lnTo>
                  <a:lnTo>
                    <a:pt x="4039" y="9874"/>
                  </a:lnTo>
                  <a:lnTo>
                    <a:pt x="4062" y="9828"/>
                  </a:lnTo>
                  <a:lnTo>
                    <a:pt x="4073" y="9783"/>
                  </a:lnTo>
                  <a:lnTo>
                    <a:pt x="4073" y="9737"/>
                  </a:lnTo>
                  <a:lnTo>
                    <a:pt x="4073" y="9692"/>
                  </a:lnTo>
                  <a:lnTo>
                    <a:pt x="4062" y="9646"/>
                  </a:lnTo>
                  <a:lnTo>
                    <a:pt x="5996" y="8532"/>
                  </a:lnTo>
                  <a:lnTo>
                    <a:pt x="6030" y="8577"/>
                  </a:lnTo>
                  <a:lnTo>
                    <a:pt x="6075" y="8611"/>
                  </a:lnTo>
                  <a:lnTo>
                    <a:pt x="6132" y="8634"/>
                  </a:lnTo>
                  <a:lnTo>
                    <a:pt x="6200" y="8645"/>
                  </a:lnTo>
                  <a:lnTo>
                    <a:pt x="6257" y="8634"/>
                  </a:lnTo>
                  <a:lnTo>
                    <a:pt x="6314" y="8611"/>
                  </a:lnTo>
                  <a:lnTo>
                    <a:pt x="6360" y="8577"/>
                  </a:lnTo>
                  <a:lnTo>
                    <a:pt x="6405" y="8532"/>
                  </a:lnTo>
                  <a:lnTo>
                    <a:pt x="8396" y="9692"/>
                  </a:lnTo>
                  <a:lnTo>
                    <a:pt x="8385" y="9737"/>
                  </a:lnTo>
                  <a:lnTo>
                    <a:pt x="8396" y="9772"/>
                  </a:lnTo>
                  <a:lnTo>
                    <a:pt x="8396" y="9806"/>
                  </a:lnTo>
                  <a:lnTo>
                    <a:pt x="8441" y="9863"/>
                  </a:lnTo>
                  <a:lnTo>
                    <a:pt x="8498" y="9908"/>
                  </a:lnTo>
                  <a:lnTo>
                    <a:pt x="8532" y="9919"/>
                  </a:lnTo>
                  <a:lnTo>
                    <a:pt x="8601" y="9919"/>
                  </a:lnTo>
                  <a:lnTo>
                    <a:pt x="8635" y="9908"/>
                  </a:lnTo>
                  <a:lnTo>
                    <a:pt x="8692" y="9863"/>
                  </a:lnTo>
                  <a:lnTo>
                    <a:pt x="8737" y="9806"/>
                  </a:lnTo>
                  <a:lnTo>
                    <a:pt x="8749" y="9772"/>
                  </a:lnTo>
                  <a:lnTo>
                    <a:pt x="8749" y="9737"/>
                  </a:lnTo>
                  <a:lnTo>
                    <a:pt x="8737" y="9681"/>
                  </a:lnTo>
                  <a:lnTo>
                    <a:pt x="10796" y="8498"/>
                  </a:lnTo>
                  <a:lnTo>
                    <a:pt x="10830" y="8520"/>
                  </a:lnTo>
                  <a:lnTo>
                    <a:pt x="10864" y="8543"/>
                  </a:lnTo>
                  <a:lnTo>
                    <a:pt x="10898" y="8554"/>
                  </a:lnTo>
                  <a:lnTo>
                    <a:pt x="10933" y="8566"/>
                  </a:lnTo>
                  <a:lnTo>
                    <a:pt x="10978" y="8566"/>
                  </a:lnTo>
                  <a:lnTo>
                    <a:pt x="11001" y="8554"/>
                  </a:lnTo>
                  <a:lnTo>
                    <a:pt x="11058" y="8509"/>
                  </a:lnTo>
                  <a:lnTo>
                    <a:pt x="11092" y="8463"/>
                  </a:lnTo>
                  <a:lnTo>
                    <a:pt x="11103" y="8429"/>
                  </a:lnTo>
                  <a:lnTo>
                    <a:pt x="11115" y="8395"/>
                  </a:lnTo>
                  <a:lnTo>
                    <a:pt x="11103" y="8327"/>
                  </a:lnTo>
                  <a:lnTo>
                    <a:pt x="11069" y="8281"/>
                  </a:lnTo>
                  <a:lnTo>
                    <a:pt x="11012" y="8236"/>
                  </a:lnTo>
                  <a:lnTo>
                    <a:pt x="10955" y="8225"/>
                  </a:lnTo>
                  <a:lnTo>
                    <a:pt x="10955" y="5813"/>
                  </a:lnTo>
                  <a:lnTo>
                    <a:pt x="11024" y="5790"/>
                  </a:lnTo>
                  <a:lnTo>
                    <a:pt x="11069" y="5756"/>
                  </a:lnTo>
                  <a:lnTo>
                    <a:pt x="11103" y="5699"/>
                  </a:lnTo>
                  <a:lnTo>
                    <a:pt x="11115" y="5631"/>
                  </a:lnTo>
                  <a:lnTo>
                    <a:pt x="11115" y="5597"/>
                  </a:lnTo>
                  <a:lnTo>
                    <a:pt x="11103" y="5563"/>
                  </a:lnTo>
                  <a:lnTo>
                    <a:pt x="11058" y="5517"/>
                  </a:lnTo>
                  <a:lnTo>
                    <a:pt x="11001" y="5472"/>
                  </a:lnTo>
                  <a:lnTo>
                    <a:pt x="10978" y="5460"/>
                  </a:lnTo>
                  <a:lnTo>
                    <a:pt x="10933" y="5460"/>
                  </a:lnTo>
                  <a:lnTo>
                    <a:pt x="10898" y="5472"/>
                  </a:lnTo>
                  <a:lnTo>
                    <a:pt x="10853" y="5483"/>
                  </a:lnTo>
                  <a:lnTo>
                    <a:pt x="10819" y="5506"/>
                  </a:lnTo>
                  <a:lnTo>
                    <a:pt x="10785" y="5540"/>
                  </a:lnTo>
                  <a:lnTo>
                    <a:pt x="8726" y="4357"/>
                  </a:lnTo>
                  <a:lnTo>
                    <a:pt x="8737" y="4289"/>
                  </a:lnTo>
                  <a:lnTo>
                    <a:pt x="8737" y="4255"/>
                  </a:lnTo>
                  <a:lnTo>
                    <a:pt x="8726" y="4220"/>
                  </a:lnTo>
                  <a:lnTo>
                    <a:pt x="8692" y="4164"/>
                  </a:lnTo>
                  <a:lnTo>
                    <a:pt x="8635" y="4129"/>
                  </a:lnTo>
                  <a:lnTo>
                    <a:pt x="8601" y="4118"/>
                  </a:lnTo>
                  <a:lnTo>
                    <a:pt x="8532" y="4118"/>
                  </a:lnTo>
                  <a:lnTo>
                    <a:pt x="8498" y="4129"/>
                  </a:lnTo>
                  <a:lnTo>
                    <a:pt x="8441" y="4164"/>
                  </a:lnTo>
                  <a:lnTo>
                    <a:pt x="8407" y="4220"/>
                  </a:lnTo>
                  <a:lnTo>
                    <a:pt x="8396" y="4255"/>
                  </a:lnTo>
                  <a:lnTo>
                    <a:pt x="8396" y="4289"/>
                  </a:lnTo>
                  <a:lnTo>
                    <a:pt x="8407" y="4346"/>
                  </a:lnTo>
                  <a:lnTo>
                    <a:pt x="6371" y="5529"/>
                  </a:lnTo>
                  <a:lnTo>
                    <a:pt x="6337" y="5483"/>
                  </a:lnTo>
                  <a:lnTo>
                    <a:pt x="6291" y="5460"/>
                  </a:lnTo>
                  <a:lnTo>
                    <a:pt x="6246" y="5438"/>
                  </a:lnTo>
                  <a:lnTo>
                    <a:pt x="6200" y="5426"/>
                  </a:lnTo>
                  <a:lnTo>
                    <a:pt x="6144" y="5438"/>
                  </a:lnTo>
                  <a:lnTo>
                    <a:pt x="6098" y="5460"/>
                  </a:lnTo>
                  <a:lnTo>
                    <a:pt x="6053" y="5494"/>
                  </a:lnTo>
                  <a:lnTo>
                    <a:pt x="6030" y="5529"/>
                  </a:lnTo>
                  <a:lnTo>
                    <a:pt x="3994" y="4357"/>
                  </a:lnTo>
                  <a:lnTo>
                    <a:pt x="4005" y="4323"/>
                  </a:lnTo>
                  <a:lnTo>
                    <a:pt x="4005" y="4289"/>
                  </a:lnTo>
                  <a:lnTo>
                    <a:pt x="3994" y="4220"/>
                  </a:lnTo>
                  <a:lnTo>
                    <a:pt x="3959" y="4164"/>
                  </a:lnTo>
                  <a:lnTo>
                    <a:pt x="3903" y="4129"/>
                  </a:lnTo>
                  <a:lnTo>
                    <a:pt x="3846" y="4107"/>
                  </a:lnTo>
                  <a:lnTo>
                    <a:pt x="3846" y="1718"/>
                  </a:lnTo>
                  <a:lnTo>
                    <a:pt x="3914" y="1695"/>
                  </a:lnTo>
                  <a:lnTo>
                    <a:pt x="3971" y="1661"/>
                  </a:lnTo>
                  <a:lnTo>
                    <a:pt x="4005" y="1604"/>
                  </a:lnTo>
                  <a:lnTo>
                    <a:pt x="4016" y="1570"/>
                  </a:lnTo>
                  <a:lnTo>
                    <a:pt x="4016" y="1524"/>
                  </a:lnTo>
                  <a:lnTo>
                    <a:pt x="4016" y="1490"/>
                  </a:lnTo>
                  <a:lnTo>
                    <a:pt x="4005" y="1456"/>
                  </a:lnTo>
                  <a:lnTo>
                    <a:pt x="3982" y="1422"/>
                  </a:lnTo>
                  <a:lnTo>
                    <a:pt x="3959" y="1399"/>
                  </a:lnTo>
                  <a:lnTo>
                    <a:pt x="3937" y="1377"/>
                  </a:lnTo>
                  <a:lnTo>
                    <a:pt x="3903" y="1354"/>
                  </a:lnTo>
                  <a:lnTo>
                    <a:pt x="3868" y="1342"/>
                  </a:lnTo>
                  <a:lnTo>
                    <a:pt x="3777" y="1342"/>
                  </a:lnTo>
                  <a:lnTo>
                    <a:pt x="3732" y="1365"/>
                  </a:lnTo>
                  <a:lnTo>
                    <a:pt x="3698" y="1388"/>
                  </a:lnTo>
                  <a:lnTo>
                    <a:pt x="3664" y="1433"/>
                  </a:lnTo>
                  <a:lnTo>
                    <a:pt x="1628" y="250"/>
                  </a:lnTo>
                  <a:lnTo>
                    <a:pt x="1639" y="216"/>
                  </a:lnTo>
                  <a:lnTo>
                    <a:pt x="1639" y="182"/>
                  </a:lnTo>
                  <a:lnTo>
                    <a:pt x="1639" y="148"/>
                  </a:lnTo>
                  <a:lnTo>
                    <a:pt x="1628" y="114"/>
                  </a:lnTo>
                  <a:lnTo>
                    <a:pt x="1605" y="80"/>
                  </a:lnTo>
                  <a:lnTo>
                    <a:pt x="1582" y="57"/>
                  </a:lnTo>
                  <a:lnTo>
                    <a:pt x="1559" y="34"/>
                  </a:lnTo>
                  <a:lnTo>
                    <a:pt x="1525" y="11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0" y="1004899"/>
              <a:ext cx="1414547" cy="1909822"/>
            </a:xfrm>
            <a:custGeom>
              <a:avLst/>
              <a:gdLst/>
              <a:ahLst/>
              <a:cxnLst/>
              <a:rect l="l" t="t" r="r" b="b"/>
              <a:pathLst>
                <a:path w="13515" h="18247" extrusionOk="0">
                  <a:moveTo>
                    <a:pt x="11092" y="353"/>
                  </a:moveTo>
                  <a:lnTo>
                    <a:pt x="13139" y="1536"/>
                  </a:lnTo>
                  <a:lnTo>
                    <a:pt x="13128" y="1593"/>
                  </a:lnTo>
                  <a:lnTo>
                    <a:pt x="13139" y="1661"/>
                  </a:lnTo>
                  <a:lnTo>
                    <a:pt x="13174" y="1707"/>
                  </a:lnTo>
                  <a:lnTo>
                    <a:pt x="13219" y="1752"/>
                  </a:lnTo>
                  <a:lnTo>
                    <a:pt x="13287" y="1763"/>
                  </a:lnTo>
                  <a:lnTo>
                    <a:pt x="13287" y="4141"/>
                  </a:lnTo>
                  <a:lnTo>
                    <a:pt x="13242" y="4152"/>
                  </a:lnTo>
                  <a:lnTo>
                    <a:pt x="13208" y="4164"/>
                  </a:lnTo>
                  <a:lnTo>
                    <a:pt x="13151" y="4209"/>
                  </a:lnTo>
                  <a:lnTo>
                    <a:pt x="13117" y="4277"/>
                  </a:lnTo>
                  <a:lnTo>
                    <a:pt x="13105" y="4311"/>
                  </a:lnTo>
                  <a:lnTo>
                    <a:pt x="13105" y="4346"/>
                  </a:lnTo>
                  <a:lnTo>
                    <a:pt x="13105" y="4391"/>
                  </a:lnTo>
                  <a:lnTo>
                    <a:pt x="13117" y="4425"/>
                  </a:lnTo>
                  <a:lnTo>
                    <a:pt x="11092" y="5586"/>
                  </a:lnTo>
                  <a:lnTo>
                    <a:pt x="11069" y="5551"/>
                  </a:lnTo>
                  <a:lnTo>
                    <a:pt x="11035" y="5529"/>
                  </a:lnTo>
                  <a:lnTo>
                    <a:pt x="10989" y="5517"/>
                  </a:lnTo>
                  <a:lnTo>
                    <a:pt x="10933" y="5506"/>
                  </a:lnTo>
                  <a:lnTo>
                    <a:pt x="10887" y="5517"/>
                  </a:lnTo>
                  <a:lnTo>
                    <a:pt x="10842" y="5529"/>
                  </a:lnTo>
                  <a:lnTo>
                    <a:pt x="10807" y="5563"/>
                  </a:lnTo>
                  <a:lnTo>
                    <a:pt x="10773" y="5597"/>
                  </a:lnTo>
                  <a:lnTo>
                    <a:pt x="8760" y="4437"/>
                  </a:lnTo>
                  <a:lnTo>
                    <a:pt x="8771" y="4391"/>
                  </a:lnTo>
                  <a:lnTo>
                    <a:pt x="8783" y="4346"/>
                  </a:lnTo>
                  <a:lnTo>
                    <a:pt x="8783" y="4311"/>
                  </a:lnTo>
                  <a:lnTo>
                    <a:pt x="8771" y="4266"/>
                  </a:lnTo>
                  <a:lnTo>
                    <a:pt x="8749" y="4232"/>
                  </a:lnTo>
                  <a:lnTo>
                    <a:pt x="8726" y="4209"/>
                  </a:lnTo>
                  <a:lnTo>
                    <a:pt x="8692" y="4175"/>
                  </a:lnTo>
                  <a:lnTo>
                    <a:pt x="8658" y="4164"/>
                  </a:lnTo>
                  <a:lnTo>
                    <a:pt x="8623" y="4141"/>
                  </a:lnTo>
                  <a:lnTo>
                    <a:pt x="8589" y="4141"/>
                  </a:lnTo>
                  <a:lnTo>
                    <a:pt x="8589" y="1798"/>
                  </a:lnTo>
                  <a:lnTo>
                    <a:pt x="8623" y="1798"/>
                  </a:lnTo>
                  <a:lnTo>
                    <a:pt x="8658" y="1775"/>
                  </a:lnTo>
                  <a:lnTo>
                    <a:pt x="8692" y="1763"/>
                  </a:lnTo>
                  <a:lnTo>
                    <a:pt x="8726" y="1729"/>
                  </a:lnTo>
                  <a:lnTo>
                    <a:pt x="8749" y="1707"/>
                  </a:lnTo>
                  <a:lnTo>
                    <a:pt x="8760" y="1672"/>
                  </a:lnTo>
                  <a:lnTo>
                    <a:pt x="8771" y="1627"/>
                  </a:lnTo>
                  <a:lnTo>
                    <a:pt x="8783" y="1593"/>
                  </a:lnTo>
                  <a:lnTo>
                    <a:pt x="8771" y="1547"/>
                  </a:lnTo>
                  <a:lnTo>
                    <a:pt x="8760" y="1513"/>
                  </a:lnTo>
                  <a:lnTo>
                    <a:pt x="10773" y="353"/>
                  </a:lnTo>
                  <a:lnTo>
                    <a:pt x="10807" y="387"/>
                  </a:lnTo>
                  <a:lnTo>
                    <a:pt x="10842" y="410"/>
                  </a:lnTo>
                  <a:lnTo>
                    <a:pt x="10887" y="432"/>
                  </a:lnTo>
                  <a:lnTo>
                    <a:pt x="10933" y="444"/>
                  </a:lnTo>
                  <a:lnTo>
                    <a:pt x="10989" y="432"/>
                  </a:lnTo>
                  <a:lnTo>
                    <a:pt x="11024" y="421"/>
                  </a:lnTo>
                  <a:lnTo>
                    <a:pt x="11069" y="387"/>
                  </a:lnTo>
                  <a:lnTo>
                    <a:pt x="11092" y="353"/>
                  </a:lnTo>
                  <a:close/>
                  <a:moveTo>
                    <a:pt x="8737" y="4471"/>
                  </a:moveTo>
                  <a:lnTo>
                    <a:pt x="10762" y="5631"/>
                  </a:lnTo>
                  <a:lnTo>
                    <a:pt x="10751" y="5699"/>
                  </a:lnTo>
                  <a:lnTo>
                    <a:pt x="10762" y="5768"/>
                  </a:lnTo>
                  <a:lnTo>
                    <a:pt x="10796" y="5824"/>
                  </a:lnTo>
                  <a:lnTo>
                    <a:pt x="10842" y="5870"/>
                  </a:lnTo>
                  <a:lnTo>
                    <a:pt x="10910" y="5893"/>
                  </a:lnTo>
                  <a:lnTo>
                    <a:pt x="10910" y="8225"/>
                  </a:lnTo>
                  <a:lnTo>
                    <a:pt x="10864" y="8236"/>
                  </a:lnTo>
                  <a:lnTo>
                    <a:pt x="10830" y="8247"/>
                  </a:lnTo>
                  <a:lnTo>
                    <a:pt x="10796" y="8270"/>
                  </a:lnTo>
                  <a:lnTo>
                    <a:pt x="10762" y="8304"/>
                  </a:lnTo>
                  <a:lnTo>
                    <a:pt x="10739" y="8338"/>
                  </a:lnTo>
                  <a:lnTo>
                    <a:pt x="10728" y="8372"/>
                  </a:lnTo>
                  <a:lnTo>
                    <a:pt x="10716" y="8418"/>
                  </a:lnTo>
                  <a:lnTo>
                    <a:pt x="10705" y="8452"/>
                  </a:lnTo>
                  <a:lnTo>
                    <a:pt x="10716" y="8498"/>
                  </a:lnTo>
                  <a:lnTo>
                    <a:pt x="10728" y="8543"/>
                  </a:lnTo>
                  <a:lnTo>
                    <a:pt x="8749" y="9681"/>
                  </a:lnTo>
                  <a:lnTo>
                    <a:pt x="8714" y="9647"/>
                  </a:lnTo>
                  <a:lnTo>
                    <a:pt x="8669" y="9612"/>
                  </a:lnTo>
                  <a:lnTo>
                    <a:pt x="8623" y="9601"/>
                  </a:lnTo>
                  <a:lnTo>
                    <a:pt x="8567" y="9590"/>
                  </a:lnTo>
                  <a:lnTo>
                    <a:pt x="8510" y="9601"/>
                  </a:lnTo>
                  <a:lnTo>
                    <a:pt x="8464" y="9612"/>
                  </a:lnTo>
                  <a:lnTo>
                    <a:pt x="8419" y="9647"/>
                  </a:lnTo>
                  <a:lnTo>
                    <a:pt x="8385" y="9692"/>
                  </a:lnTo>
                  <a:lnTo>
                    <a:pt x="6417" y="8554"/>
                  </a:lnTo>
                  <a:lnTo>
                    <a:pt x="6439" y="8509"/>
                  </a:lnTo>
                  <a:lnTo>
                    <a:pt x="6439" y="8452"/>
                  </a:lnTo>
                  <a:lnTo>
                    <a:pt x="6439" y="8407"/>
                  </a:lnTo>
                  <a:lnTo>
                    <a:pt x="6428" y="8361"/>
                  </a:lnTo>
                  <a:lnTo>
                    <a:pt x="6405" y="8327"/>
                  </a:lnTo>
                  <a:lnTo>
                    <a:pt x="6371" y="8293"/>
                  </a:lnTo>
                  <a:lnTo>
                    <a:pt x="6337" y="8259"/>
                  </a:lnTo>
                  <a:lnTo>
                    <a:pt x="6303" y="8236"/>
                  </a:lnTo>
                  <a:lnTo>
                    <a:pt x="6257" y="8225"/>
                  </a:lnTo>
                  <a:lnTo>
                    <a:pt x="6212" y="8213"/>
                  </a:lnTo>
                  <a:lnTo>
                    <a:pt x="6212" y="5870"/>
                  </a:lnTo>
                  <a:lnTo>
                    <a:pt x="6280" y="5847"/>
                  </a:lnTo>
                  <a:lnTo>
                    <a:pt x="6326" y="5813"/>
                  </a:lnTo>
                  <a:lnTo>
                    <a:pt x="6360" y="5756"/>
                  </a:lnTo>
                  <a:lnTo>
                    <a:pt x="6371" y="5699"/>
                  </a:lnTo>
                  <a:lnTo>
                    <a:pt x="6360" y="5642"/>
                  </a:lnTo>
                  <a:lnTo>
                    <a:pt x="8396" y="4471"/>
                  </a:lnTo>
                  <a:lnTo>
                    <a:pt x="8430" y="4505"/>
                  </a:lnTo>
                  <a:lnTo>
                    <a:pt x="8464" y="4539"/>
                  </a:lnTo>
                  <a:lnTo>
                    <a:pt x="8510" y="4550"/>
                  </a:lnTo>
                  <a:lnTo>
                    <a:pt x="8567" y="4562"/>
                  </a:lnTo>
                  <a:lnTo>
                    <a:pt x="8623" y="4550"/>
                  </a:lnTo>
                  <a:lnTo>
                    <a:pt x="8669" y="4539"/>
                  </a:lnTo>
                  <a:lnTo>
                    <a:pt x="8714" y="4505"/>
                  </a:lnTo>
                  <a:lnTo>
                    <a:pt x="8737" y="4471"/>
                  </a:lnTo>
                  <a:close/>
                  <a:moveTo>
                    <a:pt x="3994" y="4459"/>
                  </a:moveTo>
                  <a:lnTo>
                    <a:pt x="6030" y="5642"/>
                  </a:lnTo>
                  <a:lnTo>
                    <a:pt x="6030" y="5699"/>
                  </a:lnTo>
                  <a:lnTo>
                    <a:pt x="6041" y="5756"/>
                  </a:lnTo>
                  <a:lnTo>
                    <a:pt x="6064" y="5813"/>
                  </a:lnTo>
                  <a:lnTo>
                    <a:pt x="6109" y="5847"/>
                  </a:lnTo>
                  <a:lnTo>
                    <a:pt x="6166" y="5870"/>
                  </a:lnTo>
                  <a:lnTo>
                    <a:pt x="6166" y="8213"/>
                  </a:lnTo>
                  <a:lnTo>
                    <a:pt x="6132" y="8225"/>
                  </a:lnTo>
                  <a:lnTo>
                    <a:pt x="6087" y="8247"/>
                  </a:lnTo>
                  <a:lnTo>
                    <a:pt x="6053" y="8270"/>
                  </a:lnTo>
                  <a:lnTo>
                    <a:pt x="6018" y="8293"/>
                  </a:lnTo>
                  <a:lnTo>
                    <a:pt x="5996" y="8327"/>
                  </a:lnTo>
                  <a:lnTo>
                    <a:pt x="5973" y="8372"/>
                  </a:lnTo>
                  <a:lnTo>
                    <a:pt x="5962" y="8407"/>
                  </a:lnTo>
                  <a:lnTo>
                    <a:pt x="5962" y="8452"/>
                  </a:lnTo>
                  <a:lnTo>
                    <a:pt x="5962" y="8509"/>
                  </a:lnTo>
                  <a:lnTo>
                    <a:pt x="5973" y="8543"/>
                  </a:lnTo>
                  <a:lnTo>
                    <a:pt x="3982" y="9703"/>
                  </a:lnTo>
                  <a:lnTo>
                    <a:pt x="3948" y="9669"/>
                  </a:lnTo>
                  <a:lnTo>
                    <a:pt x="3914" y="9647"/>
                  </a:lnTo>
                  <a:lnTo>
                    <a:pt x="3868" y="9624"/>
                  </a:lnTo>
                  <a:lnTo>
                    <a:pt x="3777" y="9624"/>
                  </a:lnTo>
                  <a:lnTo>
                    <a:pt x="3743" y="9647"/>
                  </a:lnTo>
                  <a:lnTo>
                    <a:pt x="3698" y="9669"/>
                  </a:lnTo>
                  <a:lnTo>
                    <a:pt x="3675" y="9703"/>
                  </a:lnTo>
                  <a:lnTo>
                    <a:pt x="1616" y="8520"/>
                  </a:lnTo>
                  <a:lnTo>
                    <a:pt x="1628" y="8452"/>
                  </a:lnTo>
                  <a:lnTo>
                    <a:pt x="1616" y="8395"/>
                  </a:lnTo>
                  <a:lnTo>
                    <a:pt x="1582" y="8338"/>
                  </a:lnTo>
                  <a:lnTo>
                    <a:pt x="1537" y="8304"/>
                  </a:lnTo>
                  <a:lnTo>
                    <a:pt x="1480" y="8281"/>
                  </a:lnTo>
                  <a:lnTo>
                    <a:pt x="1480" y="5938"/>
                  </a:lnTo>
                  <a:lnTo>
                    <a:pt x="1525" y="5927"/>
                  </a:lnTo>
                  <a:lnTo>
                    <a:pt x="1559" y="5915"/>
                  </a:lnTo>
                  <a:lnTo>
                    <a:pt x="1605" y="5893"/>
                  </a:lnTo>
                  <a:lnTo>
                    <a:pt x="1628" y="5859"/>
                  </a:lnTo>
                  <a:lnTo>
                    <a:pt x="1662" y="5824"/>
                  </a:lnTo>
                  <a:lnTo>
                    <a:pt x="1684" y="5790"/>
                  </a:lnTo>
                  <a:lnTo>
                    <a:pt x="1696" y="5745"/>
                  </a:lnTo>
                  <a:lnTo>
                    <a:pt x="1696" y="5699"/>
                  </a:lnTo>
                  <a:lnTo>
                    <a:pt x="1696" y="5654"/>
                  </a:lnTo>
                  <a:lnTo>
                    <a:pt x="1684" y="5608"/>
                  </a:lnTo>
                  <a:lnTo>
                    <a:pt x="3664" y="4459"/>
                  </a:lnTo>
                  <a:lnTo>
                    <a:pt x="3698" y="4493"/>
                  </a:lnTo>
                  <a:lnTo>
                    <a:pt x="3732" y="4528"/>
                  </a:lnTo>
                  <a:lnTo>
                    <a:pt x="3777" y="4539"/>
                  </a:lnTo>
                  <a:lnTo>
                    <a:pt x="3823" y="4550"/>
                  </a:lnTo>
                  <a:lnTo>
                    <a:pt x="3880" y="4539"/>
                  </a:lnTo>
                  <a:lnTo>
                    <a:pt x="3925" y="4528"/>
                  </a:lnTo>
                  <a:lnTo>
                    <a:pt x="3959" y="4493"/>
                  </a:lnTo>
                  <a:lnTo>
                    <a:pt x="3994" y="4459"/>
                  </a:lnTo>
                  <a:close/>
                  <a:moveTo>
                    <a:pt x="6394" y="8589"/>
                  </a:moveTo>
                  <a:lnTo>
                    <a:pt x="8373" y="9726"/>
                  </a:lnTo>
                  <a:lnTo>
                    <a:pt x="8362" y="9760"/>
                  </a:lnTo>
                  <a:lnTo>
                    <a:pt x="8350" y="9806"/>
                  </a:lnTo>
                  <a:lnTo>
                    <a:pt x="8362" y="9840"/>
                  </a:lnTo>
                  <a:lnTo>
                    <a:pt x="8373" y="9874"/>
                  </a:lnTo>
                  <a:lnTo>
                    <a:pt x="8385" y="9908"/>
                  </a:lnTo>
                  <a:lnTo>
                    <a:pt x="8407" y="9942"/>
                  </a:lnTo>
                  <a:lnTo>
                    <a:pt x="8464" y="9988"/>
                  </a:lnTo>
                  <a:lnTo>
                    <a:pt x="8498" y="9999"/>
                  </a:lnTo>
                  <a:lnTo>
                    <a:pt x="8544" y="10011"/>
                  </a:lnTo>
                  <a:lnTo>
                    <a:pt x="8544" y="12342"/>
                  </a:lnTo>
                  <a:lnTo>
                    <a:pt x="8498" y="12354"/>
                  </a:lnTo>
                  <a:lnTo>
                    <a:pt x="8464" y="12365"/>
                  </a:lnTo>
                  <a:lnTo>
                    <a:pt x="8430" y="12388"/>
                  </a:lnTo>
                  <a:lnTo>
                    <a:pt x="8407" y="12411"/>
                  </a:lnTo>
                  <a:lnTo>
                    <a:pt x="8385" y="12445"/>
                  </a:lnTo>
                  <a:lnTo>
                    <a:pt x="8362" y="12479"/>
                  </a:lnTo>
                  <a:lnTo>
                    <a:pt x="8350" y="12524"/>
                  </a:lnTo>
                  <a:lnTo>
                    <a:pt x="8350" y="12559"/>
                  </a:lnTo>
                  <a:lnTo>
                    <a:pt x="8350" y="12604"/>
                  </a:lnTo>
                  <a:lnTo>
                    <a:pt x="8362" y="12638"/>
                  </a:lnTo>
                  <a:lnTo>
                    <a:pt x="6371" y="13799"/>
                  </a:lnTo>
                  <a:lnTo>
                    <a:pt x="6337" y="13764"/>
                  </a:lnTo>
                  <a:lnTo>
                    <a:pt x="6291" y="13730"/>
                  </a:lnTo>
                  <a:lnTo>
                    <a:pt x="6246" y="13719"/>
                  </a:lnTo>
                  <a:lnTo>
                    <a:pt x="6200" y="13708"/>
                  </a:lnTo>
                  <a:lnTo>
                    <a:pt x="6144" y="13719"/>
                  </a:lnTo>
                  <a:lnTo>
                    <a:pt x="6098" y="13730"/>
                  </a:lnTo>
                  <a:lnTo>
                    <a:pt x="6064" y="13764"/>
                  </a:lnTo>
                  <a:lnTo>
                    <a:pt x="6030" y="13799"/>
                  </a:lnTo>
                  <a:lnTo>
                    <a:pt x="3982" y="12615"/>
                  </a:lnTo>
                  <a:lnTo>
                    <a:pt x="3994" y="12559"/>
                  </a:lnTo>
                  <a:lnTo>
                    <a:pt x="3982" y="12502"/>
                  </a:lnTo>
                  <a:lnTo>
                    <a:pt x="3948" y="12445"/>
                  </a:lnTo>
                  <a:lnTo>
                    <a:pt x="3903" y="12411"/>
                  </a:lnTo>
                  <a:lnTo>
                    <a:pt x="3846" y="12399"/>
                  </a:lnTo>
                  <a:lnTo>
                    <a:pt x="3846" y="9988"/>
                  </a:lnTo>
                  <a:lnTo>
                    <a:pt x="3914" y="9965"/>
                  </a:lnTo>
                  <a:lnTo>
                    <a:pt x="3959" y="9931"/>
                  </a:lnTo>
                  <a:lnTo>
                    <a:pt x="3994" y="9874"/>
                  </a:lnTo>
                  <a:lnTo>
                    <a:pt x="4016" y="9806"/>
                  </a:lnTo>
                  <a:lnTo>
                    <a:pt x="4005" y="9738"/>
                  </a:lnTo>
                  <a:lnTo>
                    <a:pt x="5996" y="8589"/>
                  </a:lnTo>
                  <a:lnTo>
                    <a:pt x="6030" y="8634"/>
                  </a:lnTo>
                  <a:lnTo>
                    <a:pt x="6087" y="8668"/>
                  </a:lnTo>
                  <a:lnTo>
                    <a:pt x="6132" y="8691"/>
                  </a:lnTo>
                  <a:lnTo>
                    <a:pt x="6200" y="8702"/>
                  </a:lnTo>
                  <a:lnTo>
                    <a:pt x="6257" y="8691"/>
                  </a:lnTo>
                  <a:lnTo>
                    <a:pt x="6314" y="8668"/>
                  </a:lnTo>
                  <a:lnTo>
                    <a:pt x="6360" y="8634"/>
                  </a:lnTo>
                  <a:lnTo>
                    <a:pt x="6394" y="8589"/>
                  </a:lnTo>
                  <a:close/>
                  <a:moveTo>
                    <a:pt x="8749" y="12684"/>
                  </a:moveTo>
                  <a:lnTo>
                    <a:pt x="10751" y="13844"/>
                  </a:lnTo>
                  <a:lnTo>
                    <a:pt x="10739" y="13912"/>
                  </a:lnTo>
                  <a:lnTo>
                    <a:pt x="10739" y="13946"/>
                  </a:lnTo>
                  <a:lnTo>
                    <a:pt x="10751" y="13981"/>
                  </a:lnTo>
                  <a:lnTo>
                    <a:pt x="10785" y="14037"/>
                  </a:lnTo>
                  <a:lnTo>
                    <a:pt x="10842" y="14083"/>
                  </a:lnTo>
                  <a:lnTo>
                    <a:pt x="10910" y="14106"/>
                  </a:lnTo>
                  <a:lnTo>
                    <a:pt x="10910" y="16460"/>
                  </a:lnTo>
                  <a:lnTo>
                    <a:pt x="10842" y="16483"/>
                  </a:lnTo>
                  <a:lnTo>
                    <a:pt x="10785" y="16529"/>
                  </a:lnTo>
                  <a:lnTo>
                    <a:pt x="10751" y="16597"/>
                  </a:lnTo>
                  <a:lnTo>
                    <a:pt x="10739" y="16631"/>
                  </a:lnTo>
                  <a:lnTo>
                    <a:pt x="10739" y="16665"/>
                  </a:lnTo>
                  <a:lnTo>
                    <a:pt x="10739" y="16699"/>
                  </a:lnTo>
                  <a:lnTo>
                    <a:pt x="10751" y="16745"/>
                  </a:lnTo>
                  <a:lnTo>
                    <a:pt x="8760" y="17894"/>
                  </a:lnTo>
                  <a:lnTo>
                    <a:pt x="8726" y="17848"/>
                  </a:lnTo>
                  <a:lnTo>
                    <a:pt x="8680" y="17814"/>
                  </a:lnTo>
                  <a:lnTo>
                    <a:pt x="8623" y="17791"/>
                  </a:lnTo>
                  <a:lnTo>
                    <a:pt x="8567" y="17780"/>
                  </a:lnTo>
                  <a:lnTo>
                    <a:pt x="8510" y="17791"/>
                  </a:lnTo>
                  <a:lnTo>
                    <a:pt x="8453" y="17814"/>
                  </a:lnTo>
                  <a:lnTo>
                    <a:pt x="8407" y="17848"/>
                  </a:lnTo>
                  <a:lnTo>
                    <a:pt x="8373" y="17894"/>
                  </a:lnTo>
                  <a:lnTo>
                    <a:pt x="6360" y="16733"/>
                  </a:lnTo>
                  <a:lnTo>
                    <a:pt x="6371" y="16665"/>
                  </a:lnTo>
                  <a:lnTo>
                    <a:pt x="6360" y="16597"/>
                  </a:lnTo>
                  <a:lnTo>
                    <a:pt x="6326" y="16551"/>
                  </a:lnTo>
                  <a:lnTo>
                    <a:pt x="6280" y="16506"/>
                  </a:lnTo>
                  <a:lnTo>
                    <a:pt x="6212" y="16494"/>
                  </a:lnTo>
                  <a:lnTo>
                    <a:pt x="6212" y="14106"/>
                  </a:lnTo>
                  <a:lnTo>
                    <a:pt x="6257" y="14106"/>
                  </a:lnTo>
                  <a:lnTo>
                    <a:pt x="6291" y="14083"/>
                  </a:lnTo>
                  <a:lnTo>
                    <a:pt x="6348" y="14049"/>
                  </a:lnTo>
                  <a:lnTo>
                    <a:pt x="6382" y="13981"/>
                  </a:lnTo>
                  <a:lnTo>
                    <a:pt x="6394" y="13946"/>
                  </a:lnTo>
                  <a:lnTo>
                    <a:pt x="6405" y="13912"/>
                  </a:lnTo>
                  <a:lnTo>
                    <a:pt x="6394" y="13867"/>
                  </a:lnTo>
                  <a:lnTo>
                    <a:pt x="6382" y="13833"/>
                  </a:lnTo>
                  <a:lnTo>
                    <a:pt x="8385" y="12684"/>
                  </a:lnTo>
                  <a:lnTo>
                    <a:pt x="8419" y="12718"/>
                  </a:lnTo>
                  <a:lnTo>
                    <a:pt x="8464" y="12752"/>
                  </a:lnTo>
                  <a:lnTo>
                    <a:pt x="8510" y="12775"/>
                  </a:lnTo>
                  <a:lnTo>
                    <a:pt x="8623" y="12775"/>
                  </a:lnTo>
                  <a:lnTo>
                    <a:pt x="8669" y="12752"/>
                  </a:lnTo>
                  <a:lnTo>
                    <a:pt x="8714" y="12729"/>
                  </a:lnTo>
                  <a:lnTo>
                    <a:pt x="8749" y="12684"/>
                  </a:lnTo>
                  <a:close/>
                  <a:moveTo>
                    <a:pt x="1457" y="0"/>
                  </a:moveTo>
                  <a:lnTo>
                    <a:pt x="1411" y="12"/>
                  </a:lnTo>
                  <a:lnTo>
                    <a:pt x="1366" y="23"/>
                  </a:lnTo>
                  <a:lnTo>
                    <a:pt x="1320" y="46"/>
                  </a:lnTo>
                  <a:lnTo>
                    <a:pt x="1286" y="68"/>
                  </a:lnTo>
                  <a:lnTo>
                    <a:pt x="1252" y="114"/>
                  </a:lnTo>
                  <a:lnTo>
                    <a:pt x="1229" y="148"/>
                  </a:lnTo>
                  <a:lnTo>
                    <a:pt x="1218" y="194"/>
                  </a:lnTo>
                  <a:lnTo>
                    <a:pt x="1218" y="250"/>
                  </a:lnTo>
                  <a:lnTo>
                    <a:pt x="1218" y="296"/>
                  </a:lnTo>
                  <a:lnTo>
                    <a:pt x="1229" y="341"/>
                  </a:lnTo>
                  <a:lnTo>
                    <a:pt x="1" y="1047"/>
                  </a:lnTo>
                  <a:lnTo>
                    <a:pt x="1" y="1104"/>
                  </a:lnTo>
                  <a:lnTo>
                    <a:pt x="1252" y="376"/>
                  </a:lnTo>
                  <a:lnTo>
                    <a:pt x="1286" y="421"/>
                  </a:lnTo>
                  <a:lnTo>
                    <a:pt x="1343" y="455"/>
                  </a:lnTo>
                  <a:lnTo>
                    <a:pt x="1400" y="478"/>
                  </a:lnTo>
                  <a:lnTo>
                    <a:pt x="1457" y="489"/>
                  </a:lnTo>
                  <a:lnTo>
                    <a:pt x="1514" y="478"/>
                  </a:lnTo>
                  <a:lnTo>
                    <a:pt x="1571" y="455"/>
                  </a:lnTo>
                  <a:lnTo>
                    <a:pt x="1616" y="421"/>
                  </a:lnTo>
                  <a:lnTo>
                    <a:pt x="1662" y="387"/>
                  </a:lnTo>
                  <a:lnTo>
                    <a:pt x="3630" y="1513"/>
                  </a:lnTo>
                  <a:lnTo>
                    <a:pt x="3618" y="1559"/>
                  </a:lnTo>
                  <a:lnTo>
                    <a:pt x="3607" y="1593"/>
                  </a:lnTo>
                  <a:lnTo>
                    <a:pt x="3618" y="1627"/>
                  </a:lnTo>
                  <a:lnTo>
                    <a:pt x="3630" y="1672"/>
                  </a:lnTo>
                  <a:lnTo>
                    <a:pt x="3641" y="1707"/>
                  </a:lnTo>
                  <a:lnTo>
                    <a:pt x="3664" y="1741"/>
                  </a:lnTo>
                  <a:lnTo>
                    <a:pt x="3721" y="1786"/>
                  </a:lnTo>
                  <a:lnTo>
                    <a:pt x="3766" y="1798"/>
                  </a:lnTo>
                  <a:lnTo>
                    <a:pt x="3800" y="1809"/>
                  </a:lnTo>
                  <a:lnTo>
                    <a:pt x="3800" y="4152"/>
                  </a:lnTo>
                  <a:lnTo>
                    <a:pt x="3732" y="4175"/>
                  </a:lnTo>
                  <a:lnTo>
                    <a:pt x="3675" y="4220"/>
                  </a:lnTo>
                  <a:lnTo>
                    <a:pt x="3641" y="4277"/>
                  </a:lnTo>
                  <a:lnTo>
                    <a:pt x="3630" y="4346"/>
                  </a:lnTo>
                  <a:lnTo>
                    <a:pt x="3630" y="4391"/>
                  </a:lnTo>
                  <a:lnTo>
                    <a:pt x="3641" y="4414"/>
                  </a:lnTo>
                  <a:lnTo>
                    <a:pt x="1662" y="5563"/>
                  </a:lnTo>
                  <a:lnTo>
                    <a:pt x="1616" y="5517"/>
                  </a:lnTo>
                  <a:lnTo>
                    <a:pt x="1571" y="5483"/>
                  </a:lnTo>
                  <a:lnTo>
                    <a:pt x="1514" y="5472"/>
                  </a:lnTo>
                  <a:lnTo>
                    <a:pt x="1457" y="5460"/>
                  </a:lnTo>
                  <a:lnTo>
                    <a:pt x="1400" y="5472"/>
                  </a:lnTo>
                  <a:lnTo>
                    <a:pt x="1343" y="5495"/>
                  </a:lnTo>
                  <a:lnTo>
                    <a:pt x="1298" y="5529"/>
                  </a:lnTo>
                  <a:lnTo>
                    <a:pt x="1252" y="5574"/>
                  </a:lnTo>
                  <a:lnTo>
                    <a:pt x="1" y="4846"/>
                  </a:lnTo>
                  <a:lnTo>
                    <a:pt x="1" y="4903"/>
                  </a:lnTo>
                  <a:lnTo>
                    <a:pt x="1241" y="5608"/>
                  </a:lnTo>
                  <a:lnTo>
                    <a:pt x="1218" y="5654"/>
                  </a:lnTo>
                  <a:lnTo>
                    <a:pt x="1218" y="5699"/>
                  </a:lnTo>
                  <a:lnTo>
                    <a:pt x="1218" y="5745"/>
                  </a:lnTo>
                  <a:lnTo>
                    <a:pt x="1241" y="5779"/>
                  </a:lnTo>
                  <a:lnTo>
                    <a:pt x="1252" y="5824"/>
                  </a:lnTo>
                  <a:lnTo>
                    <a:pt x="1275" y="5859"/>
                  </a:lnTo>
                  <a:lnTo>
                    <a:pt x="1309" y="5881"/>
                  </a:lnTo>
                  <a:lnTo>
                    <a:pt x="1343" y="5904"/>
                  </a:lnTo>
                  <a:lnTo>
                    <a:pt x="1389" y="5927"/>
                  </a:lnTo>
                  <a:lnTo>
                    <a:pt x="1434" y="5938"/>
                  </a:lnTo>
                  <a:lnTo>
                    <a:pt x="1434" y="8281"/>
                  </a:lnTo>
                  <a:lnTo>
                    <a:pt x="1377" y="8304"/>
                  </a:lnTo>
                  <a:lnTo>
                    <a:pt x="1332" y="8350"/>
                  </a:lnTo>
                  <a:lnTo>
                    <a:pt x="1298" y="8395"/>
                  </a:lnTo>
                  <a:lnTo>
                    <a:pt x="1286" y="8452"/>
                  </a:lnTo>
                  <a:lnTo>
                    <a:pt x="1298" y="8509"/>
                  </a:lnTo>
                  <a:lnTo>
                    <a:pt x="1" y="9260"/>
                  </a:lnTo>
                  <a:lnTo>
                    <a:pt x="1" y="9317"/>
                  </a:lnTo>
                  <a:lnTo>
                    <a:pt x="1320" y="8554"/>
                  </a:lnTo>
                  <a:lnTo>
                    <a:pt x="1343" y="8589"/>
                  </a:lnTo>
                  <a:lnTo>
                    <a:pt x="1377" y="8611"/>
                  </a:lnTo>
                  <a:lnTo>
                    <a:pt x="1411" y="8623"/>
                  </a:lnTo>
                  <a:lnTo>
                    <a:pt x="1502" y="8623"/>
                  </a:lnTo>
                  <a:lnTo>
                    <a:pt x="1537" y="8611"/>
                  </a:lnTo>
                  <a:lnTo>
                    <a:pt x="1571" y="8589"/>
                  </a:lnTo>
                  <a:lnTo>
                    <a:pt x="1593" y="8554"/>
                  </a:lnTo>
                  <a:lnTo>
                    <a:pt x="3652" y="9749"/>
                  </a:lnTo>
                  <a:lnTo>
                    <a:pt x="3641" y="9806"/>
                  </a:lnTo>
                  <a:lnTo>
                    <a:pt x="3652" y="9863"/>
                  </a:lnTo>
                  <a:lnTo>
                    <a:pt x="3686" y="9920"/>
                  </a:lnTo>
                  <a:lnTo>
                    <a:pt x="3743" y="9965"/>
                  </a:lnTo>
                  <a:lnTo>
                    <a:pt x="3800" y="9988"/>
                  </a:lnTo>
                  <a:lnTo>
                    <a:pt x="3800" y="12399"/>
                  </a:lnTo>
                  <a:lnTo>
                    <a:pt x="3743" y="12411"/>
                  </a:lnTo>
                  <a:lnTo>
                    <a:pt x="3698" y="12456"/>
                  </a:lnTo>
                  <a:lnTo>
                    <a:pt x="3675" y="12502"/>
                  </a:lnTo>
                  <a:lnTo>
                    <a:pt x="3664" y="12559"/>
                  </a:lnTo>
                  <a:lnTo>
                    <a:pt x="3675" y="12627"/>
                  </a:lnTo>
                  <a:lnTo>
                    <a:pt x="3709" y="12672"/>
                  </a:lnTo>
                  <a:lnTo>
                    <a:pt x="3766" y="12718"/>
                  </a:lnTo>
                  <a:lnTo>
                    <a:pt x="3823" y="12729"/>
                  </a:lnTo>
                  <a:lnTo>
                    <a:pt x="3868" y="12718"/>
                  </a:lnTo>
                  <a:lnTo>
                    <a:pt x="3903" y="12706"/>
                  </a:lnTo>
                  <a:lnTo>
                    <a:pt x="3937" y="12684"/>
                  </a:lnTo>
                  <a:lnTo>
                    <a:pt x="3959" y="12661"/>
                  </a:lnTo>
                  <a:lnTo>
                    <a:pt x="6007" y="13844"/>
                  </a:lnTo>
                  <a:lnTo>
                    <a:pt x="5996" y="13912"/>
                  </a:lnTo>
                  <a:lnTo>
                    <a:pt x="5996" y="13946"/>
                  </a:lnTo>
                  <a:lnTo>
                    <a:pt x="6007" y="13981"/>
                  </a:lnTo>
                  <a:lnTo>
                    <a:pt x="6041" y="14037"/>
                  </a:lnTo>
                  <a:lnTo>
                    <a:pt x="6098" y="14083"/>
                  </a:lnTo>
                  <a:lnTo>
                    <a:pt x="6166" y="14106"/>
                  </a:lnTo>
                  <a:lnTo>
                    <a:pt x="6166" y="16494"/>
                  </a:lnTo>
                  <a:lnTo>
                    <a:pt x="6109" y="16517"/>
                  </a:lnTo>
                  <a:lnTo>
                    <a:pt x="6064" y="16551"/>
                  </a:lnTo>
                  <a:lnTo>
                    <a:pt x="6030" y="16608"/>
                  </a:lnTo>
                  <a:lnTo>
                    <a:pt x="6018" y="16665"/>
                  </a:lnTo>
                  <a:lnTo>
                    <a:pt x="6030" y="16699"/>
                  </a:lnTo>
                  <a:lnTo>
                    <a:pt x="6041" y="16733"/>
                  </a:lnTo>
                  <a:lnTo>
                    <a:pt x="6075" y="16790"/>
                  </a:lnTo>
                  <a:lnTo>
                    <a:pt x="6132" y="16824"/>
                  </a:lnTo>
                  <a:lnTo>
                    <a:pt x="6166" y="16836"/>
                  </a:lnTo>
                  <a:lnTo>
                    <a:pt x="6235" y="16836"/>
                  </a:lnTo>
                  <a:lnTo>
                    <a:pt x="6280" y="16824"/>
                  </a:lnTo>
                  <a:lnTo>
                    <a:pt x="6314" y="16802"/>
                  </a:lnTo>
                  <a:lnTo>
                    <a:pt x="6337" y="16768"/>
                  </a:lnTo>
                  <a:lnTo>
                    <a:pt x="8350" y="17939"/>
                  </a:lnTo>
                  <a:lnTo>
                    <a:pt x="8339" y="17973"/>
                  </a:lnTo>
                  <a:lnTo>
                    <a:pt x="8339" y="18007"/>
                  </a:lnTo>
                  <a:lnTo>
                    <a:pt x="8339" y="18064"/>
                  </a:lnTo>
                  <a:lnTo>
                    <a:pt x="8362" y="18098"/>
                  </a:lnTo>
                  <a:lnTo>
                    <a:pt x="8373" y="18144"/>
                  </a:lnTo>
                  <a:lnTo>
                    <a:pt x="8407" y="18178"/>
                  </a:lnTo>
                  <a:lnTo>
                    <a:pt x="8441" y="18201"/>
                  </a:lnTo>
                  <a:lnTo>
                    <a:pt x="8476" y="18224"/>
                  </a:lnTo>
                  <a:lnTo>
                    <a:pt x="8521" y="18235"/>
                  </a:lnTo>
                  <a:lnTo>
                    <a:pt x="8567" y="18246"/>
                  </a:lnTo>
                  <a:lnTo>
                    <a:pt x="8612" y="18235"/>
                  </a:lnTo>
                  <a:lnTo>
                    <a:pt x="8658" y="18224"/>
                  </a:lnTo>
                  <a:lnTo>
                    <a:pt x="8692" y="18201"/>
                  </a:lnTo>
                  <a:lnTo>
                    <a:pt x="8726" y="18178"/>
                  </a:lnTo>
                  <a:lnTo>
                    <a:pt x="8760" y="18144"/>
                  </a:lnTo>
                  <a:lnTo>
                    <a:pt x="8783" y="18098"/>
                  </a:lnTo>
                  <a:lnTo>
                    <a:pt x="8794" y="18064"/>
                  </a:lnTo>
                  <a:lnTo>
                    <a:pt x="8794" y="18007"/>
                  </a:lnTo>
                  <a:lnTo>
                    <a:pt x="8794" y="17973"/>
                  </a:lnTo>
                  <a:lnTo>
                    <a:pt x="8783" y="17928"/>
                  </a:lnTo>
                  <a:lnTo>
                    <a:pt x="10773" y="16779"/>
                  </a:lnTo>
                  <a:lnTo>
                    <a:pt x="10807" y="16813"/>
                  </a:lnTo>
                  <a:lnTo>
                    <a:pt x="10842" y="16847"/>
                  </a:lnTo>
                  <a:lnTo>
                    <a:pt x="10887" y="16859"/>
                  </a:lnTo>
                  <a:lnTo>
                    <a:pt x="10933" y="16870"/>
                  </a:lnTo>
                  <a:lnTo>
                    <a:pt x="10978" y="16870"/>
                  </a:lnTo>
                  <a:lnTo>
                    <a:pt x="11012" y="16859"/>
                  </a:lnTo>
                  <a:lnTo>
                    <a:pt x="11058" y="16836"/>
                  </a:lnTo>
                  <a:lnTo>
                    <a:pt x="11080" y="16813"/>
                  </a:lnTo>
                  <a:lnTo>
                    <a:pt x="11103" y="16779"/>
                  </a:lnTo>
                  <a:lnTo>
                    <a:pt x="11126" y="16745"/>
                  </a:lnTo>
                  <a:lnTo>
                    <a:pt x="11137" y="16711"/>
                  </a:lnTo>
                  <a:lnTo>
                    <a:pt x="11137" y="16665"/>
                  </a:lnTo>
                  <a:lnTo>
                    <a:pt x="11137" y="16631"/>
                  </a:lnTo>
                  <a:lnTo>
                    <a:pt x="11126" y="16585"/>
                  </a:lnTo>
                  <a:lnTo>
                    <a:pt x="11115" y="16563"/>
                  </a:lnTo>
                  <a:lnTo>
                    <a:pt x="11092" y="16529"/>
                  </a:lnTo>
                  <a:lnTo>
                    <a:pt x="11035" y="16483"/>
                  </a:lnTo>
                  <a:lnTo>
                    <a:pt x="10989" y="16472"/>
                  </a:lnTo>
                  <a:lnTo>
                    <a:pt x="10955" y="16460"/>
                  </a:lnTo>
                  <a:lnTo>
                    <a:pt x="10955" y="14106"/>
                  </a:lnTo>
                  <a:lnTo>
                    <a:pt x="10989" y="14106"/>
                  </a:lnTo>
                  <a:lnTo>
                    <a:pt x="11024" y="14094"/>
                  </a:lnTo>
                  <a:lnTo>
                    <a:pt x="11092" y="14049"/>
                  </a:lnTo>
                  <a:lnTo>
                    <a:pt x="11126" y="13981"/>
                  </a:lnTo>
                  <a:lnTo>
                    <a:pt x="11137" y="13946"/>
                  </a:lnTo>
                  <a:lnTo>
                    <a:pt x="11137" y="13912"/>
                  </a:lnTo>
                  <a:lnTo>
                    <a:pt x="11137" y="13867"/>
                  </a:lnTo>
                  <a:lnTo>
                    <a:pt x="11126" y="13833"/>
                  </a:lnTo>
                  <a:lnTo>
                    <a:pt x="11103" y="13799"/>
                  </a:lnTo>
                  <a:lnTo>
                    <a:pt x="11080" y="13764"/>
                  </a:lnTo>
                  <a:lnTo>
                    <a:pt x="11046" y="13742"/>
                  </a:lnTo>
                  <a:lnTo>
                    <a:pt x="11012" y="13719"/>
                  </a:lnTo>
                  <a:lnTo>
                    <a:pt x="10978" y="13708"/>
                  </a:lnTo>
                  <a:lnTo>
                    <a:pt x="10887" y="13708"/>
                  </a:lnTo>
                  <a:lnTo>
                    <a:pt x="10842" y="13730"/>
                  </a:lnTo>
                  <a:lnTo>
                    <a:pt x="10796" y="13764"/>
                  </a:lnTo>
                  <a:lnTo>
                    <a:pt x="10762" y="13799"/>
                  </a:lnTo>
                  <a:lnTo>
                    <a:pt x="8771" y="12650"/>
                  </a:lnTo>
                  <a:lnTo>
                    <a:pt x="8783" y="12604"/>
                  </a:lnTo>
                  <a:lnTo>
                    <a:pt x="8783" y="12559"/>
                  </a:lnTo>
                  <a:lnTo>
                    <a:pt x="8783" y="12513"/>
                  </a:lnTo>
                  <a:lnTo>
                    <a:pt x="8771" y="12479"/>
                  </a:lnTo>
                  <a:lnTo>
                    <a:pt x="8749" y="12445"/>
                  </a:lnTo>
                  <a:lnTo>
                    <a:pt x="8726" y="12411"/>
                  </a:lnTo>
                  <a:lnTo>
                    <a:pt x="8703" y="12388"/>
                  </a:lnTo>
                  <a:lnTo>
                    <a:pt x="8669" y="12365"/>
                  </a:lnTo>
                  <a:lnTo>
                    <a:pt x="8623" y="12354"/>
                  </a:lnTo>
                  <a:lnTo>
                    <a:pt x="8589" y="12342"/>
                  </a:lnTo>
                  <a:lnTo>
                    <a:pt x="8589" y="10011"/>
                  </a:lnTo>
                  <a:lnTo>
                    <a:pt x="8623" y="10011"/>
                  </a:lnTo>
                  <a:lnTo>
                    <a:pt x="8658" y="9988"/>
                  </a:lnTo>
                  <a:lnTo>
                    <a:pt x="8692" y="9976"/>
                  </a:lnTo>
                  <a:lnTo>
                    <a:pt x="8726" y="9942"/>
                  </a:lnTo>
                  <a:lnTo>
                    <a:pt x="8749" y="9920"/>
                  </a:lnTo>
                  <a:lnTo>
                    <a:pt x="8771" y="9885"/>
                  </a:lnTo>
                  <a:lnTo>
                    <a:pt x="8783" y="9840"/>
                  </a:lnTo>
                  <a:lnTo>
                    <a:pt x="8783" y="9806"/>
                  </a:lnTo>
                  <a:lnTo>
                    <a:pt x="8783" y="9760"/>
                  </a:lnTo>
                  <a:lnTo>
                    <a:pt x="8771" y="9726"/>
                  </a:lnTo>
                  <a:lnTo>
                    <a:pt x="10751" y="8577"/>
                  </a:lnTo>
                  <a:lnTo>
                    <a:pt x="10785" y="8623"/>
                  </a:lnTo>
                  <a:lnTo>
                    <a:pt x="10830" y="8657"/>
                  </a:lnTo>
                  <a:lnTo>
                    <a:pt x="10876" y="8680"/>
                  </a:lnTo>
                  <a:lnTo>
                    <a:pt x="10989" y="8680"/>
                  </a:lnTo>
                  <a:lnTo>
                    <a:pt x="11024" y="8668"/>
                  </a:lnTo>
                  <a:lnTo>
                    <a:pt x="11069" y="8645"/>
                  </a:lnTo>
                  <a:lnTo>
                    <a:pt x="11103" y="8623"/>
                  </a:lnTo>
                  <a:lnTo>
                    <a:pt x="11126" y="8589"/>
                  </a:lnTo>
                  <a:lnTo>
                    <a:pt x="11149" y="8543"/>
                  </a:lnTo>
                  <a:lnTo>
                    <a:pt x="11160" y="8498"/>
                  </a:lnTo>
                  <a:lnTo>
                    <a:pt x="11171" y="8452"/>
                  </a:lnTo>
                  <a:lnTo>
                    <a:pt x="11160" y="8407"/>
                  </a:lnTo>
                  <a:lnTo>
                    <a:pt x="11149" y="8372"/>
                  </a:lnTo>
                  <a:lnTo>
                    <a:pt x="11137" y="8338"/>
                  </a:lnTo>
                  <a:lnTo>
                    <a:pt x="11103" y="8304"/>
                  </a:lnTo>
                  <a:lnTo>
                    <a:pt x="11080" y="8270"/>
                  </a:lnTo>
                  <a:lnTo>
                    <a:pt x="11035" y="8247"/>
                  </a:lnTo>
                  <a:lnTo>
                    <a:pt x="11001" y="8236"/>
                  </a:lnTo>
                  <a:lnTo>
                    <a:pt x="10955" y="8225"/>
                  </a:lnTo>
                  <a:lnTo>
                    <a:pt x="10955" y="5893"/>
                  </a:lnTo>
                  <a:lnTo>
                    <a:pt x="11024" y="5870"/>
                  </a:lnTo>
                  <a:lnTo>
                    <a:pt x="11080" y="5824"/>
                  </a:lnTo>
                  <a:lnTo>
                    <a:pt x="11115" y="5768"/>
                  </a:lnTo>
                  <a:lnTo>
                    <a:pt x="11126" y="5733"/>
                  </a:lnTo>
                  <a:lnTo>
                    <a:pt x="11126" y="5699"/>
                  </a:lnTo>
                  <a:lnTo>
                    <a:pt x="11115" y="5631"/>
                  </a:lnTo>
                  <a:lnTo>
                    <a:pt x="13139" y="4471"/>
                  </a:lnTo>
                  <a:lnTo>
                    <a:pt x="13174" y="4505"/>
                  </a:lnTo>
                  <a:lnTo>
                    <a:pt x="13208" y="4528"/>
                  </a:lnTo>
                  <a:lnTo>
                    <a:pt x="13253" y="4550"/>
                  </a:lnTo>
                  <a:lnTo>
                    <a:pt x="13310" y="4562"/>
                  </a:lnTo>
                  <a:lnTo>
                    <a:pt x="13344" y="4550"/>
                  </a:lnTo>
                  <a:lnTo>
                    <a:pt x="13390" y="4539"/>
                  </a:lnTo>
                  <a:lnTo>
                    <a:pt x="13424" y="4516"/>
                  </a:lnTo>
                  <a:lnTo>
                    <a:pt x="13458" y="4493"/>
                  </a:lnTo>
                  <a:lnTo>
                    <a:pt x="13481" y="4459"/>
                  </a:lnTo>
                  <a:lnTo>
                    <a:pt x="13503" y="4425"/>
                  </a:lnTo>
                  <a:lnTo>
                    <a:pt x="13515" y="4391"/>
                  </a:lnTo>
                  <a:lnTo>
                    <a:pt x="13515" y="4346"/>
                  </a:lnTo>
                  <a:lnTo>
                    <a:pt x="13515" y="4311"/>
                  </a:lnTo>
                  <a:lnTo>
                    <a:pt x="13503" y="4277"/>
                  </a:lnTo>
                  <a:lnTo>
                    <a:pt x="13481" y="4243"/>
                  </a:lnTo>
                  <a:lnTo>
                    <a:pt x="13458" y="4209"/>
                  </a:lnTo>
                  <a:lnTo>
                    <a:pt x="13401" y="4164"/>
                  </a:lnTo>
                  <a:lnTo>
                    <a:pt x="13367" y="4152"/>
                  </a:lnTo>
                  <a:lnTo>
                    <a:pt x="13333" y="4141"/>
                  </a:lnTo>
                  <a:lnTo>
                    <a:pt x="13333" y="1763"/>
                  </a:lnTo>
                  <a:lnTo>
                    <a:pt x="13390" y="1752"/>
                  </a:lnTo>
                  <a:lnTo>
                    <a:pt x="13435" y="1707"/>
                  </a:lnTo>
                  <a:lnTo>
                    <a:pt x="13469" y="1661"/>
                  </a:lnTo>
                  <a:lnTo>
                    <a:pt x="13492" y="1593"/>
                  </a:lnTo>
                  <a:lnTo>
                    <a:pt x="13481" y="1559"/>
                  </a:lnTo>
                  <a:lnTo>
                    <a:pt x="13469" y="1525"/>
                  </a:lnTo>
                  <a:lnTo>
                    <a:pt x="13435" y="1468"/>
                  </a:lnTo>
                  <a:lnTo>
                    <a:pt x="13378" y="1422"/>
                  </a:lnTo>
                  <a:lnTo>
                    <a:pt x="13344" y="1422"/>
                  </a:lnTo>
                  <a:lnTo>
                    <a:pt x="13310" y="1411"/>
                  </a:lnTo>
                  <a:lnTo>
                    <a:pt x="13265" y="1422"/>
                  </a:lnTo>
                  <a:lnTo>
                    <a:pt x="13219" y="1433"/>
                  </a:lnTo>
                  <a:lnTo>
                    <a:pt x="13185" y="1456"/>
                  </a:lnTo>
                  <a:lnTo>
                    <a:pt x="13162" y="1490"/>
                  </a:lnTo>
                  <a:lnTo>
                    <a:pt x="11115" y="319"/>
                  </a:lnTo>
                  <a:lnTo>
                    <a:pt x="11126" y="285"/>
                  </a:lnTo>
                  <a:lnTo>
                    <a:pt x="11126" y="250"/>
                  </a:lnTo>
                  <a:lnTo>
                    <a:pt x="11126" y="205"/>
                  </a:lnTo>
                  <a:lnTo>
                    <a:pt x="11115" y="171"/>
                  </a:lnTo>
                  <a:lnTo>
                    <a:pt x="11103" y="137"/>
                  </a:lnTo>
                  <a:lnTo>
                    <a:pt x="11069" y="114"/>
                  </a:lnTo>
                  <a:lnTo>
                    <a:pt x="11046" y="80"/>
                  </a:lnTo>
                  <a:lnTo>
                    <a:pt x="11012" y="68"/>
                  </a:lnTo>
                  <a:lnTo>
                    <a:pt x="10978" y="57"/>
                  </a:lnTo>
                  <a:lnTo>
                    <a:pt x="10898" y="57"/>
                  </a:lnTo>
                  <a:lnTo>
                    <a:pt x="10864" y="68"/>
                  </a:lnTo>
                  <a:lnTo>
                    <a:pt x="10830" y="80"/>
                  </a:lnTo>
                  <a:lnTo>
                    <a:pt x="10796" y="114"/>
                  </a:lnTo>
                  <a:lnTo>
                    <a:pt x="10773" y="137"/>
                  </a:lnTo>
                  <a:lnTo>
                    <a:pt x="10762" y="171"/>
                  </a:lnTo>
                  <a:lnTo>
                    <a:pt x="10751" y="205"/>
                  </a:lnTo>
                  <a:lnTo>
                    <a:pt x="10751" y="250"/>
                  </a:lnTo>
                  <a:lnTo>
                    <a:pt x="10762" y="307"/>
                  </a:lnTo>
                  <a:lnTo>
                    <a:pt x="8737" y="1479"/>
                  </a:lnTo>
                  <a:lnTo>
                    <a:pt x="8714" y="1433"/>
                  </a:lnTo>
                  <a:lnTo>
                    <a:pt x="8669" y="1411"/>
                  </a:lnTo>
                  <a:lnTo>
                    <a:pt x="8623" y="1388"/>
                  </a:lnTo>
                  <a:lnTo>
                    <a:pt x="8567" y="1377"/>
                  </a:lnTo>
                  <a:lnTo>
                    <a:pt x="8521" y="1388"/>
                  </a:lnTo>
                  <a:lnTo>
                    <a:pt x="8487" y="1399"/>
                  </a:lnTo>
                  <a:lnTo>
                    <a:pt x="8453" y="1422"/>
                  </a:lnTo>
                  <a:lnTo>
                    <a:pt x="8419" y="1445"/>
                  </a:lnTo>
                  <a:lnTo>
                    <a:pt x="8396" y="1479"/>
                  </a:lnTo>
                  <a:lnTo>
                    <a:pt x="8373" y="1513"/>
                  </a:lnTo>
                  <a:lnTo>
                    <a:pt x="8362" y="1547"/>
                  </a:lnTo>
                  <a:lnTo>
                    <a:pt x="8362" y="1593"/>
                  </a:lnTo>
                  <a:lnTo>
                    <a:pt x="8362" y="1627"/>
                  </a:lnTo>
                  <a:lnTo>
                    <a:pt x="8373" y="1672"/>
                  </a:lnTo>
                  <a:lnTo>
                    <a:pt x="8407" y="1729"/>
                  </a:lnTo>
                  <a:lnTo>
                    <a:pt x="8464" y="1775"/>
                  </a:lnTo>
                  <a:lnTo>
                    <a:pt x="8498" y="1786"/>
                  </a:lnTo>
                  <a:lnTo>
                    <a:pt x="8544" y="1798"/>
                  </a:lnTo>
                  <a:lnTo>
                    <a:pt x="8544" y="4141"/>
                  </a:lnTo>
                  <a:lnTo>
                    <a:pt x="8498" y="4152"/>
                  </a:lnTo>
                  <a:lnTo>
                    <a:pt x="8464" y="4164"/>
                  </a:lnTo>
                  <a:lnTo>
                    <a:pt x="8407" y="4209"/>
                  </a:lnTo>
                  <a:lnTo>
                    <a:pt x="8373" y="4277"/>
                  </a:lnTo>
                  <a:lnTo>
                    <a:pt x="8362" y="4311"/>
                  </a:lnTo>
                  <a:lnTo>
                    <a:pt x="8350" y="4346"/>
                  </a:lnTo>
                  <a:lnTo>
                    <a:pt x="8362" y="4391"/>
                  </a:lnTo>
                  <a:lnTo>
                    <a:pt x="8373" y="4425"/>
                  </a:lnTo>
                  <a:lnTo>
                    <a:pt x="6337" y="5597"/>
                  </a:lnTo>
                  <a:lnTo>
                    <a:pt x="6314" y="5563"/>
                  </a:lnTo>
                  <a:lnTo>
                    <a:pt x="6280" y="5540"/>
                  </a:lnTo>
                  <a:lnTo>
                    <a:pt x="6246" y="5529"/>
                  </a:lnTo>
                  <a:lnTo>
                    <a:pt x="6155" y="5529"/>
                  </a:lnTo>
                  <a:lnTo>
                    <a:pt x="6109" y="5551"/>
                  </a:lnTo>
                  <a:lnTo>
                    <a:pt x="6075" y="5574"/>
                  </a:lnTo>
                  <a:lnTo>
                    <a:pt x="6053" y="5608"/>
                  </a:lnTo>
                  <a:lnTo>
                    <a:pt x="4016" y="4425"/>
                  </a:lnTo>
                  <a:lnTo>
                    <a:pt x="4028" y="4391"/>
                  </a:lnTo>
                  <a:lnTo>
                    <a:pt x="4028" y="4346"/>
                  </a:lnTo>
                  <a:lnTo>
                    <a:pt x="4028" y="4311"/>
                  </a:lnTo>
                  <a:lnTo>
                    <a:pt x="4016" y="4277"/>
                  </a:lnTo>
                  <a:lnTo>
                    <a:pt x="3971" y="4220"/>
                  </a:lnTo>
                  <a:lnTo>
                    <a:pt x="3914" y="4175"/>
                  </a:lnTo>
                  <a:lnTo>
                    <a:pt x="3880" y="4164"/>
                  </a:lnTo>
                  <a:lnTo>
                    <a:pt x="3846" y="4152"/>
                  </a:lnTo>
                  <a:lnTo>
                    <a:pt x="3846" y="1809"/>
                  </a:lnTo>
                  <a:lnTo>
                    <a:pt x="3891" y="1798"/>
                  </a:lnTo>
                  <a:lnTo>
                    <a:pt x="3925" y="1786"/>
                  </a:lnTo>
                  <a:lnTo>
                    <a:pt x="3959" y="1763"/>
                  </a:lnTo>
                  <a:lnTo>
                    <a:pt x="3982" y="1741"/>
                  </a:lnTo>
                  <a:lnTo>
                    <a:pt x="4016" y="1707"/>
                  </a:lnTo>
                  <a:lnTo>
                    <a:pt x="4028" y="1672"/>
                  </a:lnTo>
                  <a:lnTo>
                    <a:pt x="4039" y="1638"/>
                  </a:lnTo>
                  <a:lnTo>
                    <a:pt x="4050" y="1593"/>
                  </a:lnTo>
                  <a:lnTo>
                    <a:pt x="4039" y="1547"/>
                  </a:lnTo>
                  <a:lnTo>
                    <a:pt x="4028" y="1502"/>
                  </a:lnTo>
                  <a:lnTo>
                    <a:pt x="4005" y="1468"/>
                  </a:lnTo>
                  <a:lnTo>
                    <a:pt x="3982" y="1433"/>
                  </a:lnTo>
                  <a:lnTo>
                    <a:pt x="3948" y="1411"/>
                  </a:lnTo>
                  <a:lnTo>
                    <a:pt x="3914" y="1388"/>
                  </a:lnTo>
                  <a:lnTo>
                    <a:pt x="3868" y="1377"/>
                  </a:lnTo>
                  <a:lnTo>
                    <a:pt x="3777" y="1377"/>
                  </a:lnTo>
                  <a:lnTo>
                    <a:pt x="3721" y="1399"/>
                  </a:lnTo>
                  <a:lnTo>
                    <a:pt x="3675" y="1433"/>
                  </a:lnTo>
                  <a:lnTo>
                    <a:pt x="3641" y="1479"/>
                  </a:lnTo>
                  <a:lnTo>
                    <a:pt x="1684" y="341"/>
                  </a:lnTo>
                  <a:lnTo>
                    <a:pt x="1696" y="296"/>
                  </a:lnTo>
                  <a:lnTo>
                    <a:pt x="1707" y="250"/>
                  </a:lnTo>
                  <a:lnTo>
                    <a:pt x="1696" y="194"/>
                  </a:lnTo>
                  <a:lnTo>
                    <a:pt x="1684" y="148"/>
                  </a:lnTo>
                  <a:lnTo>
                    <a:pt x="1662" y="114"/>
                  </a:lnTo>
                  <a:lnTo>
                    <a:pt x="1628" y="68"/>
                  </a:lnTo>
                  <a:lnTo>
                    <a:pt x="1593" y="46"/>
                  </a:lnTo>
                  <a:lnTo>
                    <a:pt x="1548" y="23"/>
                  </a:lnTo>
                  <a:lnTo>
                    <a:pt x="1502" y="12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1127568" y="0"/>
              <a:ext cx="537036" cy="331055"/>
            </a:xfrm>
            <a:custGeom>
              <a:avLst/>
              <a:gdLst/>
              <a:ahLst/>
              <a:cxnLst/>
              <a:rect l="l" t="t" r="r" b="b"/>
              <a:pathLst>
                <a:path w="5131" h="3163" extrusionOk="0">
                  <a:moveTo>
                    <a:pt x="137" y="0"/>
                  </a:moveTo>
                  <a:lnTo>
                    <a:pt x="137" y="1468"/>
                  </a:lnTo>
                  <a:lnTo>
                    <a:pt x="80" y="1491"/>
                  </a:lnTo>
                  <a:lnTo>
                    <a:pt x="34" y="1525"/>
                  </a:lnTo>
                  <a:lnTo>
                    <a:pt x="12" y="1582"/>
                  </a:lnTo>
                  <a:lnTo>
                    <a:pt x="0" y="1638"/>
                  </a:lnTo>
                  <a:lnTo>
                    <a:pt x="0" y="1673"/>
                  </a:lnTo>
                  <a:lnTo>
                    <a:pt x="12" y="1707"/>
                  </a:lnTo>
                  <a:lnTo>
                    <a:pt x="46" y="1752"/>
                  </a:lnTo>
                  <a:lnTo>
                    <a:pt x="103" y="1786"/>
                  </a:lnTo>
                  <a:lnTo>
                    <a:pt x="125" y="1798"/>
                  </a:lnTo>
                  <a:lnTo>
                    <a:pt x="160" y="1809"/>
                  </a:lnTo>
                  <a:lnTo>
                    <a:pt x="205" y="1798"/>
                  </a:lnTo>
                  <a:lnTo>
                    <a:pt x="239" y="1786"/>
                  </a:lnTo>
                  <a:lnTo>
                    <a:pt x="273" y="1764"/>
                  </a:lnTo>
                  <a:lnTo>
                    <a:pt x="307" y="1729"/>
                  </a:lnTo>
                  <a:lnTo>
                    <a:pt x="2366" y="2924"/>
                  </a:lnTo>
                  <a:lnTo>
                    <a:pt x="2355" y="2981"/>
                  </a:lnTo>
                  <a:lnTo>
                    <a:pt x="2366" y="3015"/>
                  </a:lnTo>
                  <a:lnTo>
                    <a:pt x="2366" y="3049"/>
                  </a:lnTo>
                  <a:lnTo>
                    <a:pt x="2412" y="3106"/>
                  </a:lnTo>
                  <a:lnTo>
                    <a:pt x="2469" y="3151"/>
                  </a:lnTo>
                  <a:lnTo>
                    <a:pt x="2503" y="3151"/>
                  </a:lnTo>
                  <a:lnTo>
                    <a:pt x="2537" y="3163"/>
                  </a:lnTo>
                  <a:lnTo>
                    <a:pt x="2571" y="3151"/>
                  </a:lnTo>
                  <a:lnTo>
                    <a:pt x="2605" y="3151"/>
                  </a:lnTo>
                  <a:lnTo>
                    <a:pt x="2662" y="3106"/>
                  </a:lnTo>
                  <a:lnTo>
                    <a:pt x="2696" y="3049"/>
                  </a:lnTo>
                  <a:lnTo>
                    <a:pt x="2708" y="3015"/>
                  </a:lnTo>
                  <a:lnTo>
                    <a:pt x="2708" y="2981"/>
                  </a:lnTo>
                  <a:lnTo>
                    <a:pt x="2696" y="2924"/>
                  </a:lnTo>
                  <a:lnTo>
                    <a:pt x="4721" y="1764"/>
                  </a:lnTo>
                  <a:lnTo>
                    <a:pt x="4755" y="1798"/>
                  </a:lnTo>
                  <a:lnTo>
                    <a:pt x="4801" y="1832"/>
                  </a:lnTo>
                  <a:lnTo>
                    <a:pt x="4846" y="1855"/>
                  </a:lnTo>
                  <a:lnTo>
                    <a:pt x="4903" y="1866"/>
                  </a:lnTo>
                  <a:lnTo>
                    <a:pt x="4949" y="1855"/>
                  </a:lnTo>
                  <a:lnTo>
                    <a:pt x="4994" y="1843"/>
                  </a:lnTo>
                  <a:lnTo>
                    <a:pt x="5028" y="1820"/>
                  </a:lnTo>
                  <a:lnTo>
                    <a:pt x="5062" y="1798"/>
                  </a:lnTo>
                  <a:lnTo>
                    <a:pt x="5097" y="1764"/>
                  </a:lnTo>
                  <a:lnTo>
                    <a:pt x="5119" y="1729"/>
                  </a:lnTo>
                  <a:lnTo>
                    <a:pt x="5131" y="1684"/>
                  </a:lnTo>
                  <a:lnTo>
                    <a:pt x="5131" y="1638"/>
                  </a:lnTo>
                  <a:lnTo>
                    <a:pt x="5131" y="1593"/>
                  </a:lnTo>
                  <a:lnTo>
                    <a:pt x="5119" y="1547"/>
                  </a:lnTo>
                  <a:lnTo>
                    <a:pt x="5097" y="1513"/>
                  </a:lnTo>
                  <a:lnTo>
                    <a:pt x="5074" y="1479"/>
                  </a:lnTo>
                  <a:lnTo>
                    <a:pt x="5040" y="1456"/>
                  </a:lnTo>
                  <a:lnTo>
                    <a:pt x="5006" y="1434"/>
                  </a:lnTo>
                  <a:lnTo>
                    <a:pt x="4971" y="1422"/>
                  </a:lnTo>
                  <a:lnTo>
                    <a:pt x="4926" y="1411"/>
                  </a:lnTo>
                  <a:lnTo>
                    <a:pt x="4926" y="0"/>
                  </a:lnTo>
                  <a:lnTo>
                    <a:pt x="4880" y="0"/>
                  </a:lnTo>
                  <a:lnTo>
                    <a:pt x="4880" y="1411"/>
                  </a:lnTo>
                  <a:lnTo>
                    <a:pt x="4835" y="1422"/>
                  </a:lnTo>
                  <a:lnTo>
                    <a:pt x="4801" y="1434"/>
                  </a:lnTo>
                  <a:lnTo>
                    <a:pt x="4767" y="1456"/>
                  </a:lnTo>
                  <a:lnTo>
                    <a:pt x="4733" y="1491"/>
                  </a:lnTo>
                  <a:lnTo>
                    <a:pt x="4710" y="1513"/>
                  </a:lnTo>
                  <a:lnTo>
                    <a:pt x="4698" y="1559"/>
                  </a:lnTo>
                  <a:lnTo>
                    <a:pt x="4687" y="1593"/>
                  </a:lnTo>
                  <a:lnTo>
                    <a:pt x="4676" y="1638"/>
                  </a:lnTo>
                  <a:lnTo>
                    <a:pt x="4687" y="1684"/>
                  </a:lnTo>
                  <a:lnTo>
                    <a:pt x="4698" y="1718"/>
                  </a:lnTo>
                  <a:lnTo>
                    <a:pt x="2685" y="2878"/>
                  </a:lnTo>
                  <a:lnTo>
                    <a:pt x="2651" y="2856"/>
                  </a:lnTo>
                  <a:lnTo>
                    <a:pt x="2617" y="2821"/>
                  </a:lnTo>
                  <a:lnTo>
                    <a:pt x="2583" y="2810"/>
                  </a:lnTo>
                  <a:lnTo>
                    <a:pt x="2492" y="2810"/>
                  </a:lnTo>
                  <a:lnTo>
                    <a:pt x="2446" y="2833"/>
                  </a:lnTo>
                  <a:lnTo>
                    <a:pt x="2412" y="2856"/>
                  </a:lnTo>
                  <a:lnTo>
                    <a:pt x="2389" y="2890"/>
                  </a:lnTo>
                  <a:lnTo>
                    <a:pt x="319" y="1695"/>
                  </a:lnTo>
                  <a:lnTo>
                    <a:pt x="330" y="1638"/>
                  </a:lnTo>
                  <a:lnTo>
                    <a:pt x="319" y="1570"/>
                  </a:lnTo>
                  <a:lnTo>
                    <a:pt x="296" y="1525"/>
                  </a:lnTo>
                  <a:lnTo>
                    <a:pt x="239" y="1491"/>
                  </a:lnTo>
                  <a:lnTo>
                    <a:pt x="182" y="146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0" y="0"/>
              <a:ext cx="675194" cy="763217"/>
            </a:xfrm>
            <a:custGeom>
              <a:avLst/>
              <a:gdLst/>
              <a:ahLst/>
              <a:cxnLst/>
              <a:rect l="l" t="t" r="r" b="b"/>
              <a:pathLst>
                <a:path w="6451" h="7292" extrusionOk="0">
                  <a:moveTo>
                    <a:pt x="1434" y="0"/>
                  </a:moveTo>
                  <a:lnTo>
                    <a:pt x="1434" y="1377"/>
                  </a:lnTo>
                  <a:lnTo>
                    <a:pt x="1377" y="1388"/>
                  </a:lnTo>
                  <a:lnTo>
                    <a:pt x="1332" y="1400"/>
                  </a:lnTo>
                  <a:lnTo>
                    <a:pt x="1298" y="1422"/>
                  </a:lnTo>
                  <a:lnTo>
                    <a:pt x="1264" y="1456"/>
                  </a:lnTo>
                  <a:lnTo>
                    <a:pt x="1229" y="1502"/>
                  </a:lnTo>
                  <a:lnTo>
                    <a:pt x="1207" y="1536"/>
                  </a:lnTo>
                  <a:lnTo>
                    <a:pt x="1195" y="1582"/>
                  </a:lnTo>
                  <a:lnTo>
                    <a:pt x="1195" y="1638"/>
                  </a:lnTo>
                  <a:lnTo>
                    <a:pt x="1195" y="1684"/>
                  </a:lnTo>
                  <a:lnTo>
                    <a:pt x="1218" y="1741"/>
                  </a:lnTo>
                  <a:lnTo>
                    <a:pt x="1" y="2435"/>
                  </a:lnTo>
                  <a:lnTo>
                    <a:pt x="1" y="2492"/>
                  </a:lnTo>
                  <a:lnTo>
                    <a:pt x="1229" y="1775"/>
                  </a:lnTo>
                  <a:lnTo>
                    <a:pt x="1275" y="1832"/>
                  </a:lnTo>
                  <a:lnTo>
                    <a:pt x="1332" y="1866"/>
                  </a:lnTo>
                  <a:lnTo>
                    <a:pt x="1389" y="1889"/>
                  </a:lnTo>
                  <a:lnTo>
                    <a:pt x="1457" y="1900"/>
                  </a:lnTo>
                  <a:lnTo>
                    <a:pt x="1525" y="1889"/>
                  </a:lnTo>
                  <a:lnTo>
                    <a:pt x="1582" y="1866"/>
                  </a:lnTo>
                  <a:lnTo>
                    <a:pt x="1639" y="1832"/>
                  </a:lnTo>
                  <a:lnTo>
                    <a:pt x="1673" y="1786"/>
                  </a:lnTo>
                  <a:lnTo>
                    <a:pt x="3607" y="2901"/>
                  </a:lnTo>
                  <a:lnTo>
                    <a:pt x="3595" y="2935"/>
                  </a:lnTo>
                  <a:lnTo>
                    <a:pt x="3595" y="2981"/>
                  </a:lnTo>
                  <a:lnTo>
                    <a:pt x="3595" y="3026"/>
                  </a:lnTo>
                  <a:lnTo>
                    <a:pt x="3607" y="3072"/>
                  </a:lnTo>
                  <a:lnTo>
                    <a:pt x="3630" y="3106"/>
                  </a:lnTo>
                  <a:lnTo>
                    <a:pt x="3652" y="3140"/>
                  </a:lnTo>
                  <a:lnTo>
                    <a:pt x="3686" y="3174"/>
                  </a:lnTo>
                  <a:lnTo>
                    <a:pt x="3721" y="3197"/>
                  </a:lnTo>
                  <a:lnTo>
                    <a:pt x="3755" y="3208"/>
                  </a:lnTo>
                  <a:lnTo>
                    <a:pt x="3800" y="3220"/>
                  </a:lnTo>
                  <a:lnTo>
                    <a:pt x="3800" y="5574"/>
                  </a:lnTo>
                  <a:lnTo>
                    <a:pt x="3743" y="5597"/>
                  </a:lnTo>
                  <a:lnTo>
                    <a:pt x="3698" y="5631"/>
                  </a:lnTo>
                  <a:lnTo>
                    <a:pt x="3664" y="5677"/>
                  </a:lnTo>
                  <a:lnTo>
                    <a:pt x="3664" y="5745"/>
                  </a:lnTo>
                  <a:lnTo>
                    <a:pt x="3664" y="5790"/>
                  </a:lnTo>
                  <a:lnTo>
                    <a:pt x="1628" y="6973"/>
                  </a:lnTo>
                  <a:lnTo>
                    <a:pt x="1593" y="6939"/>
                  </a:lnTo>
                  <a:lnTo>
                    <a:pt x="1559" y="6905"/>
                  </a:lnTo>
                  <a:lnTo>
                    <a:pt x="1514" y="6894"/>
                  </a:lnTo>
                  <a:lnTo>
                    <a:pt x="1457" y="6882"/>
                  </a:lnTo>
                  <a:lnTo>
                    <a:pt x="1400" y="6894"/>
                  </a:lnTo>
                  <a:lnTo>
                    <a:pt x="1355" y="6905"/>
                  </a:lnTo>
                  <a:lnTo>
                    <a:pt x="1320" y="6939"/>
                  </a:lnTo>
                  <a:lnTo>
                    <a:pt x="1286" y="6973"/>
                  </a:lnTo>
                  <a:lnTo>
                    <a:pt x="1" y="6234"/>
                  </a:lnTo>
                  <a:lnTo>
                    <a:pt x="1" y="6291"/>
                  </a:lnTo>
                  <a:lnTo>
                    <a:pt x="1264" y="7019"/>
                  </a:lnTo>
                  <a:lnTo>
                    <a:pt x="1252" y="7053"/>
                  </a:lnTo>
                  <a:lnTo>
                    <a:pt x="1252" y="7087"/>
                  </a:lnTo>
                  <a:lnTo>
                    <a:pt x="1252" y="7133"/>
                  </a:lnTo>
                  <a:lnTo>
                    <a:pt x="1264" y="7167"/>
                  </a:lnTo>
                  <a:lnTo>
                    <a:pt x="1286" y="7201"/>
                  </a:lnTo>
                  <a:lnTo>
                    <a:pt x="1309" y="7235"/>
                  </a:lnTo>
                  <a:lnTo>
                    <a:pt x="1343" y="7258"/>
                  </a:lnTo>
                  <a:lnTo>
                    <a:pt x="1377" y="7281"/>
                  </a:lnTo>
                  <a:lnTo>
                    <a:pt x="1411" y="7292"/>
                  </a:lnTo>
                  <a:lnTo>
                    <a:pt x="1502" y="7292"/>
                  </a:lnTo>
                  <a:lnTo>
                    <a:pt x="1537" y="7281"/>
                  </a:lnTo>
                  <a:lnTo>
                    <a:pt x="1571" y="7258"/>
                  </a:lnTo>
                  <a:lnTo>
                    <a:pt x="1605" y="7235"/>
                  </a:lnTo>
                  <a:lnTo>
                    <a:pt x="1628" y="7201"/>
                  </a:lnTo>
                  <a:lnTo>
                    <a:pt x="1650" y="7167"/>
                  </a:lnTo>
                  <a:lnTo>
                    <a:pt x="1662" y="7133"/>
                  </a:lnTo>
                  <a:lnTo>
                    <a:pt x="1662" y="7087"/>
                  </a:lnTo>
                  <a:lnTo>
                    <a:pt x="1662" y="7053"/>
                  </a:lnTo>
                  <a:lnTo>
                    <a:pt x="1650" y="7008"/>
                  </a:lnTo>
                  <a:lnTo>
                    <a:pt x="3686" y="5836"/>
                  </a:lnTo>
                  <a:lnTo>
                    <a:pt x="3709" y="5870"/>
                  </a:lnTo>
                  <a:lnTo>
                    <a:pt x="3743" y="5893"/>
                  </a:lnTo>
                  <a:lnTo>
                    <a:pt x="3789" y="5904"/>
                  </a:lnTo>
                  <a:lnTo>
                    <a:pt x="3823" y="5916"/>
                  </a:lnTo>
                  <a:lnTo>
                    <a:pt x="3857" y="5904"/>
                  </a:lnTo>
                  <a:lnTo>
                    <a:pt x="3891" y="5893"/>
                  </a:lnTo>
                  <a:lnTo>
                    <a:pt x="3948" y="5859"/>
                  </a:lnTo>
                  <a:lnTo>
                    <a:pt x="3982" y="5802"/>
                  </a:lnTo>
                  <a:lnTo>
                    <a:pt x="3994" y="5779"/>
                  </a:lnTo>
                  <a:lnTo>
                    <a:pt x="3994" y="5745"/>
                  </a:lnTo>
                  <a:lnTo>
                    <a:pt x="3982" y="5677"/>
                  </a:lnTo>
                  <a:lnTo>
                    <a:pt x="3959" y="5631"/>
                  </a:lnTo>
                  <a:lnTo>
                    <a:pt x="3903" y="5586"/>
                  </a:lnTo>
                  <a:lnTo>
                    <a:pt x="3846" y="5574"/>
                  </a:lnTo>
                  <a:lnTo>
                    <a:pt x="3846" y="3220"/>
                  </a:lnTo>
                  <a:lnTo>
                    <a:pt x="3891" y="3208"/>
                  </a:lnTo>
                  <a:lnTo>
                    <a:pt x="3937" y="3197"/>
                  </a:lnTo>
                  <a:lnTo>
                    <a:pt x="3971" y="3174"/>
                  </a:lnTo>
                  <a:lnTo>
                    <a:pt x="4005" y="3140"/>
                  </a:lnTo>
                  <a:lnTo>
                    <a:pt x="4028" y="3106"/>
                  </a:lnTo>
                  <a:lnTo>
                    <a:pt x="4050" y="3072"/>
                  </a:lnTo>
                  <a:lnTo>
                    <a:pt x="4062" y="3026"/>
                  </a:lnTo>
                  <a:lnTo>
                    <a:pt x="4062" y="2981"/>
                  </a:lnTo>
                  <a:lnTo>
                    <a:pt x="4062" y="2935"/>
                  </a:lnTo>
                  <a:lnTo>
                    <a:pt x="4050" y="2890"/>
                  </a:lnTo>
                  <a:lnTo>
                    <a:pt x="5984" y="1775"/>
                  </a:lnTo>
                  <a:lnTo>
                    <a:pt x="6030" y="1820"/>
                  </a:lnTo>
                  <a:lnTo>
                    <a:pt x="6075" y="1855"/>
                  </a:lnTo>
                  <a:lnTo>
                    <a:pt x="6132" y="1877"/>
                  </a:lnTo>
                  <a:lnTo>
                    <a:pt x="6200" y="1889"/>
                  </a:lnTo>
                  <a:lnTo>
                    <a:pt x="6246" y="1889"/>
                  </a:lnTo>
                  <a:lnTo>
                    <a:pt x="6291" y="1866"/>
                  </a:lnTo>
                  <a:lnTo>
                    <a:pt x="6337" y="1843"/>
                  </a:lnTo>
                  <a:lnTo>
                    <a:pt x="6382" y="1820"/>
                  </a:lnTo>
                  <a:lnTo>
                    <a:pt x="6405" y="1775"/>
                  </a:lnTo>
                  <a:lnTo>
                    <a:pt x="6428" y="1729"/>
                  </a:lnTo>
                  <a:lnTo>
                    <a:pt x="6451" y="1684"/>
                  </a:lnTo>
                  <a:lnTo>
                    <a:pt x="6451" y="1638"/>
                  </a:lnTo>
                  <a:lnTo>
                    <a:pt x="6451" y="1582"/>
                  </a:lnTo>
                  <a:lnTo>
                    <a:pt x="6428" y="1536"/>
                  </a:lnTo>
                  <a:lnTo>
                    <a:pt x="6417" y="1502"/>
                  </a:lnTo>
                  <a:lnTo>
                    <a:pt x="6382" y="1468"/>
                  </a:lnTo>
                  <a:lnTo>
                    <a:pt x="6348" y="1434"/>
                  </a:lnTo>
                  <a:lnTo>
                    <a:pt x="6303" y="1411"/>
                  </a:lnTo>
                  <a:lnTo>
                    <a:pt x="6269" y="1388"/>
                  </a:lnTo>
                  <a:lnTo>
                    <a:pt x="6212" y="1388"/>
                  </a:lnTo>
                  <a:lnTo>
                    <a:pt x="6212" y="0"/>
                  </a:lnTo>
                  <a:lnTo>
                    <a:pt x="6166" y="0"/>
                  </a:lnTo>
                  <a:lnTo>
                    <a:pt x="6166" y="1388"/>
                  </a:lnTo>
                  <a:lnTo>
                    <a:pt x="6121" y="1400"/>
                  </a:lnTo>
                  <a:lnTo>
                    <a:pt x="6087" y="1411"/>
                  </a:lnTo>
                  <a:lnTo>
                    <a:pt x="6041" y="1434"/>
                  </a:lnTo>
                  <a:lnTo>
                    <a:pt x="6007" y="1468"/>
                  </a:lnTo>
                  <a:lnTo>
                    <a:pt x="5984" y="1502"/>
                  </a:lnTo>
                  <a:lnTo>
                    <a:pt x="5962" y="1547"/>
                  </a:lnTo>
                  <a:lnTo>
                    <a:pt x="5950" y="1593"/>
                  </a:lnTo>
                  <a:lnTo>
                    <a:pt x="5950" y="1638"/>
                  </a:lnTo>
                  <a:lnTo>
                    <a:pt x="5950" y="1684"/>
                  </a:lnTo>
                  <a:lnTo>
                    <a:pt x="5962" y="1729"/>
                  </a:lnTo>
                  <a:lnTo>
                    <a:pt x="4028" y="2856"/>
                  </a:lnTo>
                  <a:lnTo>
                    <a:pt x="3994" y="2810"/>
                  </a:lnTo>
                  <a:lnTo>
                    <a:pt x="3937" y="2776"/>
                  </a:lnTo>
                  <a:lnTo>
                    <a:pt x="3891" y="2753"/>
                  </a:lnTo>
                  <a:lnTo>
                    <a:pt x="3823" y="2742"/>
                  </a:lnTo>
                  <a:lnTo>
                    <a:pt x="3766" y="2753"/>
                  </a:lnTo>
                  <a:lnTo>
                    <a:pt x="3709" y="2776"/>
                  </a:lnTo>
                  <a:lnTo>
                    <a:pt x="3664" y="2810"/>
                  </a:lnTo>
                  <a:lnTo>
                    <a:pt x="3630" y="2856"/>
                  </a:lnTo>
                  <a:lnTo>
                    <a:pt x="1696" y="1741"/>
                  </a:lnTo>
                  <a:lnTo>
                    <a:pt x="1719" y="1695"/>
                  </a:lnTo>
                  <a:lnTo>
                    <a:pt x="1719" y="1638"/>
                  </a:lnTo>
                  <a:lnTo>
                    <a:pt x="1719" y="1582"/>
                  </a:lnTo>
                  <a:lnTo>
                    <a:pt x="1707" y="1536"/>
                  </a:lnTo>
                  <a:lnTo>
                    <a:pt x="1684" y="1491"/>
                  </a:lnTo>
                  <a:lnTo>
                    <a:pt x="1650" y="1456"/>
                  </a:lnTo>
                  <a:lnTo>
                    <a:pt x="1616" y="1422"/>
                  </a:lnTo>
                  <a:lnTo>
                    <a:pt x="1571" y="1400"/>
                  </a:lnTo>
                  <a:lnTo>
                    <a:pt x="1525" y="1377"/>
                  </a:lnTo>
                  <a:lnTo>
                    <a:pt x="1480" y="1377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8" name="Google Shape;188;p10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9" name="Google Shape;189;p10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08081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Complete grid">
  <p:cSld name="Blank - Complete grid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"/>
          <p:cNvSpPr/>
          <p:nvPr/>
        </p:nvSpPr>
        <p:spPr>
          <a:xfrm>
            <a:off x="0" y="0"/>
            <a:ext cx="9143953" cy="5143447"/>
          </a:xfrm>
          <a:custGeom>
            <a:avLst/>
            <a:gdLst/>
            <a:ahLst/>
            <a:cxnLst/>
            <a:rect l="l" t="t" r="r" b="b"/>
            <a:pathLst>
              <a:path w="87364" h="49142" extrusionOk="0">
                <a:moveTo>
                  <a:pt x="10512" y="1707"/>
                </a:moveTo>
                <a:lnTo>
                  <a:pt x="12514" y="2856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5"/>
                </a:lnTo>
                <a:lnTo>
                  <a:pt x="12503" y="3049"/>
                </a:lnTo>
                <a:lnTo>
                  <a:pt x="12525" y="3094"/>
                </a:lnTo>
                <a:lnTo>
                  <a:pt x="12548" y="3129"/>
                </a:lnTo>
                <a:lnTo>
                  <a:pt x="12582" y="3163"/>
                </a:lnTo>
                <a:lnTo>
                  <a:pt x="12616" y="3185"/>
                </a:lnTo>
                <a:lnTo>
                  <a:pt x="12662" y="3197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9"/>
                </a:lnTo>
                <a:lnTo>
                  <a:pt x="12594" y="5552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3"/>
                </a:lnTo>
                <a:lnTo>
                  <a:pt x="12514" y="5677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6"/>
                </a:lnTo>
                <a:lnTo>
                  <a:pt x="10296" y="6826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2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7"/>
                </a:lnTo>
                <a:lnTo>
                  <a:pt x="8203" y="5643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5"/>
                </a:lnTo>
                <a:lnTo>
                  <a:pt x="8009" y="3208"/>
                </a:lnTo>
                <a:lnTo>
                  <a:pt x="8055" y="3197"/>
                </a:lnTo>
                <a:lnTo>
                  <a:pt x="8100" y="3185"/>
                </a:lnTo>
                <a:lnTo>
                  <a:pt x="8134" y="3163"/>
                </a:lnTo>
                <a:lnTo>
                  <a:pt x="8168" y="3129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5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6"/>
                </a:lnTo>
                <a:lnTo>
                  <a:pt x="10205" y="1707"/>
                </a:lnTo>
                <a:lnTo>
                  <a:pt x="10239" y="1741"/>
                </a:lnTo>
                <a:lnTo>
                  <a:pt x="10273" y="1764"/>
                </a:lnTo>
                <a:lnTo>
                  <a:pt x="10318" y="1786"/>
                </a:lnTo>
                <a:lnTo>
                  <a:pt x="10364" y="1798"/>
                </a:lnTo>
                <a:lnTo>
                  <a:pt x="10409" y="1786"/>
                </a:lnTo>
                <a:lnTo>
                  <a:pt x="10444" y="1764"/>
                </a:lnTo>
                <a:lnTo>
                  <a:pt x="10478" y="1741"/>
                </a:lnTo>
                <a:lnTo>
                  <a:pt x="10512" y="1707"/>
                </a:lnTo>
                <a:close/>
                <a:moveTo>
                  <a:pt x="20056" y="1741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3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5"/>
                </a:lnTo>
                <a:lnTo>
                  <a:pt x="22103" y="5506"/>
                </a:lnTo>
                <a:lnTo>
                  <a:pt x="22069" y="5529"/>
                </a:lnTo>
                <a:lnTo>
                  <a:pt x="22035" y="5552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7"/>
                </a:lnTo>
                <a:lnTo>
                  <a:pt x="21967" y="5722"/>
                </a:lnTo>
                <a:lnTo>
                  <a:pt x="21967" y="5768"/>
                </a:lnTo>
                <a:lnTo>
                  <a:pt x="21990" y="5802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7" y="6826"/>
                </a:lnTo>
                <a:lnTo>
                  <a:pt x="19840" y="6814"/>
                </a:lnTo>
                <a:lnTo>
                  <a:pt x="19783" y="6826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2"/>
                </a:lnTo>
                <a:lnTo>
                  <a:pt x="17712" y="5768"/>
                </a:lnTo>
                <a:lnTo>
                  <a:pt x="17712" y="5722"/>
                </a:lnTo>
                <a:lnTo>
                  <a:pt x="17712" y="5677"/>
                </a:lnTo>
                <a:lnTo>
                  <a:pt x="17701" y="5631"/>
                </a:lnTo>
                <a:lnTo>
                  <a:pt x="17678" y="5597"/>
                </a:lnTo>
                <a:lnTo>
                  <a:pt x="17656" y="5563"/>
                </a:lnTo>
                <a:lnTo>
                  <a:pt x="17621" y="5529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3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4" y="1752"/>
                </a:lnTo>
                <a:lnTo>
                  <a:pt x="19658" y="1798"/>
                </a:lnTo>
                <a:lnTo>
                  <a:pt x="19715" y="1832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2"/>
                </a:lnTo>
                <a:lnTo>
                  <a:pt x="20022" y="1798"/>
                </a:lnTo>
                <a:lnTo>
                  <a:pt x="20056" y="1741"/>
                </a:lnTo>
                <a:close/>
                <a:moveTo>
                  <a:pt x="57924" y="1707"/>
                </a:moveTo>
                <a:lnTo>
                  <a:pt x="59949" y="2878"/>
                </a:lnTo>
                <a:lnTo>
                  <a:pt x="59938" y="2924"/>
                </a:lnTo>
                <a:lnTo>
                  <a:pt x="59938" y="2958"/>
                </a:lnTo>
                <a:lnTo>
                  <a:pt x="59938" y="3003"/>
                </a:lnTo>
                <a:lnTo>
                  <a:pt x="59949" y="3038"/>
                </a:lnTo>
                <a:lnTo>
                  <a:pt x="59983" y="3106"/>
                </a:lnTo>
                <a:lnTo>
                  <a:pt x="60052" y="3151"/>
                </a:lnTo>
                <a:lnTo>
                  <a:pt x="60086" y="3163"/>
                </a:lnTo>
                <a:lnTo>
                  <a:pt x="60120" y="3163"/>
                </a:lnTo>
                <a:lnTo>
                  <a:pt x="60120" y="5506"/>
                </a:lnTo>
                <a:lnTo>
                  <a:pt x="60074" y="5506"/>
                </a:lnTo>
                <a:lnTo>
                  <a:pt x="60040" y="5529"/>
                </a:lnTo>
                <a:lnTo>
                  <a:pt x="60006" y="5540"/>
                </a:lnTo>
                <a:lnTo>
                  <a:pt x="59972" y="5574"/>
                </a:lnTo>
                <a:lnTo>
                  <a:pt x="59949" y="5608"/>
                </a:lnTo>
                <a:lnTo>
                  <a:pt x="59938" y="5643"/>
                </a:lnTo>
                <a:lnTo>
                  <a:pt x="59927" y="5677"/>
                </a:lnTo>
                <a:lnTo>
                  <a:pt x="59915" y="5722"/>
                </a:lnTo>
                <a:lnTo>
                  <a:pt x="59927" y="5756"/>
                </a:lnTo>
                <a:lnTo>
                  <a:pt x="59938" y="5790"/>
                </a:lnTo>
                <a:lnTo>
                  <a:pt x="57970" y="6928"/>
                </a:lnTo>
                <a:lnTo>
                  <a:pt x="57924" y="6882"/>
                </a:lnTo>
                <a:lnTo>
                  <a:pt x="57879" y="6860"/>
                </a:lnTo>
                <a:lnTo>
                  <a:pt x="57833" y="6837"/>
                </a:lnTo>
                <a:lnTo>
                  <a:pt x="57765" y="6826"/>
                </a:lnTo>
                <a:lnTo>
                  <a:pt x="57708" y="6837"/>
                </a:lnTo>
                <a:lnTo>
                  <a:pt x="57663" y="6860"/>
                </a:lnTo>
                <a:lnTo>
                  <a:pt x="57606" y="6882"/>
                </a:lnTo>
                <a:lnTo>
                  <a:pt x="57572" y="6928"/>
                </a:lnTo>
                <a:lnTo>
                  <a:pt x="55570" y="5768"/>
                </a:lnTo>
                <a:lnTo>
                  <a:pt x="55581" y="5722"/>
                </a:lnTo>
                <a:lnTo>
                  <a:pt x="55570" y="5654"/>
                </a:lnTo>
                <a:lnTo>
                  <a:pt x="55536" y="5597"/>
                </a:lnTo>
                <a:lnTo>
                  <a:pt x="55490" y="5563"/>
                </a:lnTo>
                <a:lnTo>
                  <a:pt x="55422" y="5540"/>
                </a:lnTo>
                <a:lnTo>
                  <a:pt x="55422" y="3163"/>
                </a:lnTo>
                <a:lnTo>
                  <a:pt x="55490" y="3140"/>
                </a:lnTo>
                <a:lnTo>
                  <a:pt x="55547" y="3094"/>
                </a:lnTo>
                <a:lnTo>
                  <a:pt x="55581" y="3038"/>
                </a:lnTo>
                <a:lnTo>
                  <a:pt x="55593" y="2958"/>
                </a:lnTo>
                <a:lnTo>
                  <a:pt x="55593" y="2924"/>
                </a:lnTo>
                <a:lnTo>
                  <a:pt x="55581" y="2890"/>
                </a:lnTo>
                <a:lnTo>
                  <a:pt x="57617" y="1707"/>
                </a:lnTo>
                <a:lnTo>
                  <a:pt x="57640" y="1741"/>
                </a:lnTo>
                <a:lnTo>
                  <a:pt x="57686" y="1775"/>
                </a:lnTo>
                <a:lnTo>
                  <a:pt x="57720" y="1786"/>
                </a:lnTo>
                <a:lnTo>
                  <a:pt x="57765" y="1798"/>
                </a:lnTo>
                <a:lnTo>
                  <a:pt x="57822" y="1786"/>
                </a:lnTo>
                <a:lnTo>
                  <a:pt x="57856" y="1775"/>
                </a:lnTo>
                <a:lnTo>
                  <a:pt x="57890" y="1741"/>
                </a:lnTo>
                <a:lnTo>
                  <a:pt x="57924" y="1707"/>
                </a:lnTo>
                <a:close/>
                <a:moveTo>
                  <a:pt x="67400" y="1707"/>
                </a:moveTo>
                <a:lnTo>
                  <a:pt x="69402" y="2856"/>
                </a:lnTo>
                <a:lnTo>
                  <a:pt x="69380" y="2912"/>
                </a:lnTo>
                <a:lnTo>
                  <a:pt x="69380" y="2958"/>
                </a:lnTo>
                <a:lnTo>
                  <a:pt x="69380" y="3015"/>
                </a:lnTo>
                <a:lnTo>
                  <a:pt x="69391" y="3049"/>
                </a:lnTo>
                <a:lnTo>
                  <a:pt x="69414" y="3094"/>
                </a:lnTo>
                <a:lnTo>
                  <a:pt x="69436" y="3129"/>
                </a:lnTo>
                <a:lnTo>
                  <a:pt x="69471" y="3163"/>
                </a:lnTo>
                <a:lnTo>
                  <a:pt x="69516" y="3185"/>
                </a:lnTo>
                <a:lnTo>
                  <a:pt x="69550" y="3197"/>
                </a:lnTo>
                <a:lnTo>
                  <a:pt x="69596" y="3208"/>
                </a:lnTo>
                <a:lnTo>
                  <a:pt x="69596" y="5506"/>
                </a:lnTo>
                <a:lnTo>
                  <a:pt x="69562" y="5517"/>
                </a:lnTo>
                <a:lnTo>
                  <a:pt x="69527" y="5529"/>
                </a:lnTo>
                <a:lnTo>
                  <a:pt x="69493" y="5552"/>
                </a:lnTo>
                <a:lnTo>
                  <a:pt x="69459" y="5574"/>
                </a:lnTo>
                <a:lnTo>
                  <a:pt x="69436" y="5608"/>
                </a:lnTo>
                <a:lnTo>
                  <a:pt x="69414" y="5643"/>
                </a:lnTo>
                <a:lnTo>
                  <a:pt x="69414" y="5677"/>
                </a:lnTo>
                <a:lnTo>
                  <a:pt x="69402" y="5722"/>
                </a:lnTo>
                <a:lnTo>
                  <a:pt x="69402" y="5756"/>
                </a:lnTo>
                <a:lnTo>
                  <a:pt x="69414" y="5790"/>
                </a:lnTo>
                <a:lnTo>
                  <a:pt x="67457" y="6928"/>
                </a:lnTo>
                <a:lnTo>
                  <a:pt x="67412" y="6882"/>
                </a:lnTo>
                <a:lnTo>
                  <a:pt x="67366" y="6848"/>
                </a:lnTo>
                <a:lnTo>
                  <a:pt x="67309" y="6826"/>
                </a:lnTo>
                <a:lnTo>
                  <a:pt x="67195" y="6826"/>
                </a:lnTo>
                <a:lnTo>
                  <a:pt x="67139" y="6848"/>
                </a:lnTo>
                <a:lnTo>
                  <a:pt x="67093" y="6882"/>
                </a:lnTo>
                <a:lnTo>
                  <a:pt x="67048" y="6928"/>
                </a:lnTo>
                <a:lnTo>
                  <a:pt x="65091" y="5802"/>
                </a:lnTo>
                <a:lnTo>
                  <a:pt x="65102" y="5756"/>
                </a:lnTo>
                <a:lnTo>
                  <a:pt x="65102" y="5722"/>
                </a:lnTo>
                <a:lnTo>
                  <a:pt x="65102" y="5677"/>
                </a:lnTo>
                <a:lnTo>
                  <a:pt x="65091" y="5643"/>
                </a:lnTo>
                <a:lnTo>
                  <a:pt x="65068" y="5597"/>
                </a:lnTo>
                <a:lnTo>
                  <a:pt x="65045" y="5574"/>
                </a:lnTo>
                <a:lnTo>
                  <a:pt x="65023" y="5540"/>
                </a:lnTo>
                <a:lnTo>
                  <a:pt x="64989" y="5517"/>
                </a:lnTo>
                <a:lnTo>
                  <a:pt x="64943" y="5506"/>
                </a:lnTo>
                <a:lnTo>
                  <a:pt x="64909" y="5495"/>
                </a:lnTo>
                <a:lnTo>
                  <a:pt x="64909" y="3208"/>
                </a:lnTo>
                <a:lnTo>
                  <a:pt x="64954" y="3197"/>
                </a:lnTo>
                <a:lnTo>
                  <a:pt x="64989" y="3185"/>
                </a:lnTo>
                <a:lnTo>
                  <a:pt x="65034" y="3163"/>
                </a:lnTo>
                <a:lnTo>
                  <a:pt x="65068" y="3129"/>
                </a:lnTo>
                <a:lnTo>
                  <a:pt x="65091" y="3094"/>
                </a:lnTo>
                <a:lnTo>
                  <a:pt x="65114" y="3060"/>
                </a:lnTo>
                <a:lnTo>
                  <a:pt x="65125" y="3015"/>
                </a:lnTo>
                <a:lnTo>
                  <a:pt x="65125" y="2958"/>
                </a:lnTo>
                <a:lnTo>
                  <a:pt x="65125" y="2912"/>
                </a:lnTo>
                <a:lnTo>
                  <a:pt x="65102" y="2856"/>
                </a:lnTo>
                <a:lnTo>
                  <a:pt x="67104" y="1707"/>
                </a:lnTo>
                <a:lnTo>
                  <a:pt x="67127" y="1741"/>
                </a:lnTo>
                <a:lnTo>
                  <a:pt x="67161" y="1764"/>
                </a:lnTo>
                <a:lnTo>
                  <a:pt x="67207" y="1786"/>
                </a:lnTo>
                <a:lnTo>
                  <a:pt x="67252" y="1798"/>
                </a:lnTo>
                <a:lnTo>
                  <a:pt x="67298" y="1786"/>
                </a:lnTo>
                <a:lnTo>
                  <a:pt x="67343" y="1764"/>
                </a:lnTo>
                <a:lnTo>
                  <a:pt x="67377" y="1741"/>
                </a:lnTo>
                <a:lnTo>
                  <a:pt x="67400" y="1707"/>
                </a:lnTo>
                <a:close/>
                <a:moveTo>
                  <a:pt x="76944" y="1741"/>
                </a:moveTo>
                <a:lnTo>
                  <a:pt x="78901" y="2867"/>
                </a:lnTo>
                <a:lnTo>
                  <a:pt x="78878" y="2912"/>
                </a:lnTo>
                <a:lnTo>
                  <a:pt x="78878" y="2958"/>
                </a:lnTo>
                <a:lnTo>
                  <a:pt x="78878" y="3003"/>
                </a:lnTo>
                <a:lnTo>
                  <a:pt x="78889" y="3049"/>
                </a:lnTo>
                <a:lnTo>
                  <a:pt x="78912" y="3083"/>
                </a:lnTo>
                <a:lnTo>
                  <a:pt x="78935" y="3117"/>
                </a:lnTo>
                <a:lnTo>
                  <a:pt x="78969" y="3140"/>
                </a:lnTo>
                <a:lnTo>
                  <a:pt x="79003" y="3163"/>
                </a:lnTo>
                <a:lnTo>
                  <a:pt x="79037" y="3174"/>
                </a:lnTo>
                <a:lnTo>
                  <a:pt x="79083" y="3185"/>
                </a:lnTo>
                <a:lnTo>
                  <a:pt x="79083" y="5483"/>
                </a:lnTo>
                <a:lnTo>
                  <a:pt x="79037" y="5495"/>
                </a:lnTo>
                <a:lnTo>
                  <a:pt x="78992" y="5506"/>
                </a:lnTo>
                <a:lnTo>
                  <a:pt x="78958" y="5529"/>
                </a:lnTo>
                <a:lnTo>
                  <a:pt x="78923" y="5552"/>
                </a:lnTo>
                <a:lnTo>
                  <a:pt x="78901" y="5597"/>
                </a:lnTo>
                <a:lnTo>
                  <a:pt x="78878" y="5631"/>
                </a:lnTo>
                <a:lnTo>
                  <a:pt x="78867" y="5677"/>
                </a:lnTo>
                <a:lnTo>
                  <a:pt x="78855" y="5722"/>
                </a:lnTo>
                <a:lnTo>
                  <a:pt x="78867" y="5768"/>
                </a:lnTo>
                <a:lnTo>
                  <a:pt x="78878" y="5802"/>
                </a:lnTo>
                <a:lnTo>
                  <a:pt x="76933" y="6928"/>
                </a:lnTo>
                <a:lnTo>
                  <a:pt x="76899" y="6882"/>
                </a:lnTo>
                <a:lnTo>
                  <a:pt x="76853" y="6848"/>
                </a:lnTo>
                <a:lnTo>
                  <a:pt x="76796" y="6826"/>
                </a:lnTo>
                <a:lnTo>
                  <a:pt x="76728" y="6814"/>
                </a:lnTo>
                <a:lnTo>
                  <a:pt x="76671" y="6826"/>
                </a:lnTo>
                <a:lnTo>
                  <a:pt x="76614" y="6848"/>
                </a:lnTo>
                <a:lnTo>
                  <a:pt x="76569" y="6882"/>
                </a:lnTo>
                <a:lnTo>
                  <a:pt x="76523" y="6928"/>
                </a:lnTo>
                <a:lnTo>
                  <a:pt x="74589" y="5802"/>
                </a:lnTo>
                <a:lnTo>
                  <a:pt x="74601" y="5768"/>
                </a:lnTo>
                <a:lnTo>
                  <a:pt x="74601" y="5722"/>
                </a:lnTo>
                <a:lnTo>
                  <a:pt x="74601" y="5677"/>
                </a:lnTo>
                <a:lnTo>
                  <a:pt x="74589" y="5631"/>
                </a:lnTo>
                <a:lnTo>
                  <a:pt x="74567" y="5597"/>
                </a:lnTo>
                <a:lnTo>
                  <a:pt x="74544" y="5563"/>
                </a:lnTo>
                <a:lnTo>
                  <a:pt x="74510" y="5529"/>
                </a:lnTo>
                <a:lnTo>
                  <a:pt x="74476" y="5506"/>
                </a:lnTo>
                <a:lnTo>
                  <a:pt x="74430" y="5483"/>
                </a:lnTo>
                <a:lnTo>
                  <a:pt x="74385" y="5483"/>
                </a:lnTo>
                <a:lnTo>
                  <a:pt x="74385" y="3185"/>
                </a:lnTo>
                <a:lnTo>
                  <a:pt x="74430" y="3174"/>
                </a:lnTo>
                <a:lnTo>
                  <a:pt x="74464" y="3163"/>
                </a:lnTo>
                <a:lnTo>
                  <a:pt x="74498" y="3140"/>
                </a:lnTo>
                <a:lnTo>
                  <a:pt x="74533" y="3117"/>
                </a:lnTo>
                <a:lnTo>
                  <a:pt x="74555" y="3083"/>
                </a:lnTo>
                <a:lnTo>
                  <a:pt x="74567" y="3049"/>
                </a:lnTo>
                <a:lnTo>
                  <a:pt x="74578" y="3003"/>
                </a:lnTo>
                <a:lnTo>
                  <a:pt x="74589" y="2958"/>
                </a:lnTo>
                <a:lnTo>
                  <a:pt x="74578" y="2912"/>
                </a:lnTo>
                <a:lnTo>
                  <a:pt x="74567" y="2867"/>
                </a:lnTo>
                <a:lnTo>
                  <a:pt x="76512" y="1752"/>
                </a:lnTo>
                <a:lnTo>
                  <a:pt x="76557" y="1798"/>
                </a:lnTo>
                <a:lnTo>
                  <a:pt x="76603" y="1832"/>
                </a:lnTo>
                <a:lnTo>
                  <a:pt x="76660" y="1866"/>
                </a:lnTo>
                <a:lnTo>
                  <a:pt x="76796" y="1866"/>
                </a:lnTo>
                <a:lnTo>
                  <a:pt x="76853" y="1832"/>
                </a:lnTo>
                <a:lnTo>
                  <a:pt x="76910" y="1798"/>
                </a:lnTo>
                <a:lnTo>
                  <a:pt x="76944" y="1741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5"/>
                </a:lnTo>
                <a:lnTo>
                  <a:pt x="26733" y="3049"/>
                </a:lnTo>
                <a:lnTo>
                  <a:pt x="26745" y="3094"/>
                </a:lnTo>
                <a:lnTo>
                  <a:pt x="26779" y="3129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7"/>
                </a:lnTo>
                <a:lnTo>
                  <a:pt x="26927" y="3197"/>
                </a:lnTo>
                <a:lnTo>
                  <a:pt x="26927" y="5483"/>
                </a:lnTo>
                <a:lnTo>
                  <a:pt x="26892" y="5495"/>
                </a:lnTo>
                <a:lnTo>
                  <a:pt x="26847" y="5506"/>
                </a:lnTo>
                <a:lnTo>
                  <a:pt x="26813" y="5529"/>
                </a:lnTo>
                <a:lnTo>
                  <a:pt x="26779" y="5563"/>
                </a:lnTo>
                <a:lnTo>
                  <a:pt x="26745" y="5597"/>
                </a:lnTo>
                <a:lnTo>
                  <a:pt x="26733" y="5631"/>
                </a:lnTo>
                <a:lnTo>
                  <a:pt x="26722" y="5677"/>
                </a:lnTo>
                <a:lnTo>
                  <a:pt x="26710" y="5722"/>
                </a:lnTo>
                <a:lnTo>
                  <a:pt x="26710" y="5768"/>
                </a:lnTo>
                <a:lnTo>
                  <a:pt x="26733" y="5802"/>
                </a:lnTo>
                <a:lnTo>
                  <a:pt x="24754" y="6939"/>
                </a:lnTo>
                <a:lnTo>
                  <a:pt x="24720" y="6905"/>
                </a:lnTo>
                <a:lnTo>
                  <a:pt x="24686" y="6882"/>
                </a:lnTo>
                <a:lnTo>
                  <a:pt x="24629" y="6860"/>
                </a:lnTo>
                <a:lnTo>
                  <a:pt x="24583" y="6848"/>
                </a:lnTo>
                <a:lnTo>
                  <a:pt x="24526" y="6860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2"/>
                </a:lnTo>
                <a:lnTo>
                  <a:pt x="22445" y="5768"/>
                </a:lnTo>
                <a:lnTo>
                  <a:pt x="22456" y="5722"/>
                </a:lnTo>
                <a:lnTo>
                  <a:pt x="22445" y="5677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9"/>
                </a:lnTo>
                <a:lnTo>
                  <a:pt x="22319" y="5506"/>
                </a:lnTo>
                <a:lnTo>
                  <a:pt x="22285" y="5495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3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3" y="1718"/>
                </a:lnTo>
                <a:lnTo>
                  <a:pt x="24447" y="1764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43682" y="1707"/>
                </a:moveTo>
                <a:lnTo>
                  <a:pt x="45753" y="2890"/>
                </a:lnTo>
                <a:lnTo>
                  <a:pt x="45741" y="2924"/>
                </a:lnTo>
                <a:lnTo>
                  <a:pt x="45730" y="2958"/>
                </a:lnTo>
                <a:lnTo>
                  <a:pt x="45753" y="3026"/>
                </a:lnTo>
                <a:lnTo>
                  <a:pt x="45787" y="3083"/>
                </a:lnTo>
                <a:lnTo>
                  <a:pt x="45832" y="3117"/>
                </a:lnTo>
                <a:lnTo>
                  <a:pt x="45901" y="3140"/>
                </a:lnTo>
                <a:lnTo>
                  <a:pt x="45901" y="5472"/>
                </a:lnTo>
                <a:lnTo>
                  <a:pt x="45844" y="5472"/>
                </a:lnTo>
                <a:lnTo>
                  <a:pt x="45798" y="5495"/>
                </a:lnTo>
                <a:lnTo>
                  <a:pt x="45764" y="5517"/>
                </a:lnTo>
                <a:lnTo>
                  <a:pt x="45730" y="5552"/>
                </a:lnTo>
                <a:lnTo>
                  <a:pt x="45696" y="5586"/>
                </a:lnTo>
                <a:lnTo>
                  <a:pt x="45673" y="5620"/>
                </a:lnTo>
                <a:lnTo>
                  <a:pt x="45662" y="5677"/>
                </a:lnTo>
                <a:lnTo>
                  <a:pt x="45650" y="5722"/>
                </a:lnTo>
                <a:lnTo>
                  <a:pt x="45662" y="5768"/>
                </a:lnTo>
                <a:lnTo>
                  <a:pt x="45673" y="5813"/>
                </a:lnTo>
                <a:lnTo>
                  <a:pt x="43728" y="6939"/>
                </a:lnTo>
                <a:lnTo>
                  <a:pt x="43694" y="6894"/>
                </a:lnTo>
                <a:lnTo>
                  <a:pt x="43648" y="6860"/>
                </a:lnTo>
                <a:lnTo>
                  <a:pt x="43603" y="6837"/>
                </a:lnTo>
                <a:lnTo>
                  <a:pt x="43478" y="6837"/>
                </a:lnTo>
                <a:lnTo>
                  <a:pt x="43432" y="6860"/>
                </a:lnTo>
                <a:lnTo>
                  <a:pt x="43387" y="6894"/>
                </a:lnTo>
                <a:lnTo>
                  <a:pt x="43353" y="6928"/>
                </a:lnTo>
                <a:lnTo>
                  <a:pt x="41385" y="5790"/>
                </a:lnTo>
                <a:lnTo>
                  <a:pt x="41396" y="5722"/>
                </a:lnTo>
                <a:lnTo>
                  <a:pt x="41385" y="5677"/>
                </a:lnTo>
                <a:lnTo>
                  <a:pt x="41373" y="5643"/>
                </a:lnTo>
                <a:lnTo>
                  <a:pt x="41362" y="5608"/>
                </a:lnTo>
                <a:lnTo>
                  <a:pt x="41339" y="5574"/>
                </a:lnTo>
                <a:lnTo>
                  <a:pt x="41305" y="5552"/>
                </a:lnTo>
                <a:lnTo>
                  <a:pt x="41271" y="5529"/>
                </a:lnTo>
                <a:lnTo>
                  <a:pt x="41237" y="5506"/>
                </a:lnTo>
                <a:lnTo>
                  <a:pt x="41203" y="5506"/>
                </a:lnTo>
                <a:lnTo>
                  <a:pt x="41203" y="3197"/>
                </a:lnTo>
                <a:lnTo>
                  <a:pt x="41248" y="3197"/>
                </a:lnTo>
                <a:lnTo>
                  <a:pt x="41282" y="3174"/>
                </a:lnTo>
                <a:lnTo>
                  <a:pt x="41316" y="3151"/>
                </a:lnTo>
                <a:lnTo>
                  <a:pt x="41351" y="3129"/>
                </a:lnTo>
                <a:lnTo>
                  <a:pt x="41373" y="3094"/>
                </a:lnTo>
                <a:lnTo>
                  <a:pt x="41396" y="3049"/>
                </a:lnTo>
                <a:lnTo>
                  <a:pt x="41407" y="3003"/>
                </a:lnTo>
                <a:lnTo>
                  <a:pt x="41407" y="2958"/>
                </a:lnTo>
                <a:lnTo>
                  <a:pt x="41407" y="2912"/>
                </a:lnTo>
                <a:lnTo>
                  <a:pt x="41396" y="2867"/>
                </a:lnTo>
                <a:lnTo>
                  <a:pt x="43398" y="1707"/>
                </a:lnTo>
                <a:lnTo>
                  <a:pt x="43421" y="1741"/>
                </a:lnTo>
                <a:lnTo>
                  <a:pt x="43455" y="1764"/>
                </a:lnTo>
                <a:lnTo>
                  <a:pt x="43500" y="1775"/>
                </a:lnTo>
                <a:lnTo>
                  <a:pt x="43535" y="1786"/>
                </a:lnTo>
                <a:lnTo>
                  <a:pt x="43580" y="1775"/>
                </a:lnTo>
                <a:lnTo>
                  <a:pt x="43626" y="1764"/>
                </a:lnTo>
                <a:lnTo>
                  <a:pt x="43660" y="1741"/>
                </a:lnTo>
                <a:lnTo>
                  <a:pt x="43682" y="1707"/>
                </a:lnTo>
                <a:close/>
                <a:moveTo>
                  <a:pt x="81642" y="1718"/>
                </a:moveTo>
                <a:lnTo>
                  <a:pt x="83622" y="2867"/>
                </a:lnTo>
                <a:lnTo>
                  <a:pt x="83610" y="2912"/>
                </a:lnTo>
                <a:lnTo>
                  <a:pt x="83599" y="2958"/>
                </a:lnTo>
                <a:lnTo>
                  <a:pt x="83610" y="3015"/>
                </a:lnTo>
                <a:lnTo>
                  <a:pt x="83622" y="3049"/>
                </a:lnTo>
                <a:lnTo>
                  <a:pt x="83644" y="3094"/>
                </a:lnTo>
                <a:lnTo>
                  <a:pt x="83667" y="3129"/>
                </a:lnTo>
                <a:lnTo>
                  <a:pt x="83701" y="3151"/>
                </a:lnTo>
                <a:lnTo>
                  <a:pt x="83735" y="3174"/>
                </a:lnTo>
                <a:lnTo>
                  <a:pt x="83781" y="3197"/>
                </a:lnTo>
                <a:lnTo>
                  <a:pt x="83826" y="3197"/>
                </a:lnTo>
                <a:lnTo>
                  <a:pt x="83826" y="5483"/>
                </a:lnTo>
                <a:lnTo>
                  <a:pt x="83781" y="5495"/>
                </a:lnTo>
                <a:lnTo>
                  <a:pt x="83735" y="5506"/>
                </a:lnTo>
                <a:lnTo>
                  <a:pt x="83701" y="5529"/>
                </a:lnTo>
                <a:lnTo>
                  <a:pt x="83667" y="5563"/>
                </a:lnTo>
                <a:lnTo>
                  <a:pt x="83644" y="5597"/>
                </a:lnTo>
                <a:lnTo>
                  <a:pt x="83622" y="5631"/>
                </a:lnTo>
                <a:lnTo>
                  <a:pt x="83610" y="5677"/>
                </a:lnTo>
                <a:lnTo>
                  <a:pt x="83599" y="5722"/>
                </a:lnTo>
                <a:lnTo>
                  <a:pt x="83610" y="5768"/>
                </a:lnTo>
                <a:lnTo>
                  <a:pt x="83622" y="5802"/>
                </a:lnTo>
                <a:lnTo>
                  <a:pt x="81642" y="6939"/>
                </a:lnTo>
                <a:lnTo>
                  <a:pt x="81608" y="6905"/>
                </a:lnTo>
                <a:lnTo>
                  <a:pt x="81574" y="6882"/>
                </a:lnTo>
                <a:lnTo>
                  <a:pt x="81528" y="6860"/>
                </a:lnTo>
                <a:lnTo>
                  <a:pt x="81472" y="6848"/>
                </a:lnTo>
                <a:lnTo>
                  <a:pt x="81415" y="6860"/>
                </a:lnTo>
                <a:lnTo>
                  <a:pt x="81369" y="6882"/>
                </a:lnTo>
                <a:lnTo>
                  <a:pt x="81335" y="6905"/>
                </a:lnTo>
                <a:lnTo>
                  <a:pt x="81301" y="6939"/>
                </a:lnTo>
                <a:lnTo>
                  <a:pt x="79322" y="5802"/>
                </a:lnTo>
                <a:lnTo>
                  <a:pt x="79333" y="5768"/>
                </a:lnTo>
                <a:lnTo>
                  <a:pt x="79344" y="5722"/>
                </a:lnTo>
                <a:lnTo>
                  <a:pt x="79333" y="5677"/>
                </a:lnTo>
                <a:lnTo>
                  <a:pt x="79322" y="5631"/>
                </a:lnTo>
                <a:lnTo>
                  <a:pt x="79310" y="5597"/>
                </a:lnTo>
                <a:lnTo>
                  <a:pt x="79276" y="5563"/>
                </a:lnTo>
                <a:lnTo>
                  <a:pt x="79253" y="5529"/>
                </a:lnTo>
                <a:lnTo>
                  <a:pt x="79208" y="5506"/>
                </a:lnTo>
                <a:lnTo>
                  <a:pt x="79174" y="5495"/>
                </a:lnTo>
                <a:lnTo>
                  <a:pt x="79128" y="5483"/>
                </a:lnTo>
                <a:lnTo>
                  <a:pt x="79128" y="3185"/>
                </a:lnTo>
                <a:lnTo>
                  <a:pt x="79174" y="3174"/>
                </a:lnTo>
                <a:lnTo>
                  <a:pt x="79208" y="3163"/>
                </a:lnTo>
                <a:lnTo>
                  <a:pt x="79242" y="3140"/>
                </a:lnTo>
                <a:lnTo>
                  <a:pt x="79265" y="3117"/>
                </a:lnTo>
                <a:lnTo>
                  <a:pt x="79287" y="3083"/>
                </a:lnTo>
                <a:lnTo>
                  <a:pt x="79310" y="3049"/>
                </a:lnTo>
                <a:lnTo>
                  <a:pt x="79322" y="3003"/>
                </a:lnTo>
                <a:lnTo>
                  <a:pt x="79322" y="2958"/>
                </a:lnTo>
                <a:lnTo>
                  <a:pt x="79322" y="2912"/>
                </a:lnTo>
                <a:lnTo>
                  <a:pt x="79310" y="2878"/>
                </a:lnTo>
                <a:lnTo>
                  <a:pt x="81301" y="1718"/>
                </a:lnTo>
                <a:lnTo>
                  <a:pt x="81335" y="1764"/>
                </a:lnTo>
                <a:lnTo>
                  <a:pt x="81369" y="1786"/>
                </a:lnTo>
                <a:lnTo>
                  <a:pt x="81415" y="1809"/>
                </a:lnTo>
                <a:lnTo>
                  <a:pt x="81472" y="1820"/>
                </a:lnTo>
                <a:lnTo>
                  <a:pt x="81528" y="1809"/>
                </a:lnTo>
                <a:lnTo>
                  <a:pt x="81574" y="1786"/>
                </a:lnTo>
                <a:lnTo>
                  <a:pt x="81608" y="1752"/>
                </a:lnTo>
                <a:lnTo>
                  <a:pt x="81642" y="1718"/>
                </a:lnTo>
                <a:close/>
                <a:moveTo>
                  <a:pt x="5825" y="1741"/>
                </a:moveTo>
                <a:lnTo>
                  <a:pt x="7759" y="2856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5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9"/>
                </a:lnTo>
                <a:lnTo>
                  <a:pt x="7839" y="3163"/>
                </a:lnTo>
                <a:lnTo>
                  <a:pt x="7884" y="3185"/>
                </a:lnTo>
                <a:lnTo>
                  <a:pt x="7918" y="3197"/>
                </a:lnTo>
                <a:lnTo>
                  <a:pt x="7964" y="3208"/>
                </a:lnTo>
                <a:lnTo>
                  <a:pt x="7964" y="5495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3"/>
                </a:lnTo>
                <a:lnTo>
                  <a:pt x="7770" y="5677"/>
                </a:lnTo>
                <a:lnTo>
                  <a:pt x="7759" y="5722"/>
                </a:lnTo>
                <a:lnTo>
                  <a:pt x="7770" y="5756"/>
                </a:lnTo>
                <a:lnTo>
                  <a:pt x="7782" y="5802"/>
                </a:lnTo>
                <a:lnTo>
                  <a:pt x="5780" y="6951"/>
                </a:lnTo>
                <a:lnTo>
                  <a:pt x="5757" y="6917"/>
                </a:lnTo>
                <a:lnTo>
                  <a:pt x="5711" y="6882"/>
                </a:lnTo>
                <a:lnTo>
                  <a:pt x="5666" y="6871"/>
                </a:lnTo>
                <a:lnTo>
                  <a:pt x="5620" y="6860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7"/>
                </a:lnTo>
                <a:lnTo>
                  <a:pt x="5450" y="6951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7"/>
                </a:lnTo>
                <a:lnTo>
                  <a:pt x="3459" y="5643"/>
                </a:lnTo>
                <a:lnTo>
                  <a:pt x="3436" y="5608"/>
                </a:lnTo>
                <a:lnTo>
                  <a:pt x="3414" y="5574"/>
                </a:lnTo>
                <a:lnTo>
                  <a:pt x="3379" y="5552"/>
                </a:lnTo>
                <a:lnTo>
                  <a:pt x="3345" y="5529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3"/>
                </a:lnTo>
                <a:lnTo>
                  <a:pt x="3311" y="3163"/>
                </a:lnTo>
                <a:lnTo>
                  <a:pt x="3345" y="3151"/>
                </a:lnTo>
                <a:lnTo>
                  <a:pt x="3402" y="3106"/>
                </a:lnTo>
                <a:lnTo>
                  <a:pt x="3436" y="3038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4"/>
                </a:lnTo>
                <a:lnTo>
                  <a:pt x="3436" y="2878"/>
                </a:lnTo>
                <a:lnTo>
                  <a:pt x="5416" y="1741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5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1"/>
                </a:lnTo>
                <a:close/>
                <a:moveTo>
                  <a:pt x="34264" y="1729"/>
                </a:moveTo>
                <a:lnTo>
                  <a:pt x="36220" y="2867"/>
                </a:lnTo>
                <a:lnTo>
                  <a:pt x="36209" y="2912"/>
                </a:lnTo>
                <a:lnTo>
                  <a:pt x="36209" y="2958"/>
                </a:lnTo>
                <a:lnTo>
                  <a:pt x="36209" y="3003"/>
                </a:lnTo>
                <a:lnTo>
                  <a:pt x="36220" y="3049"/>
                </a:lnTo>
                <a:lnTo>
                  <a:pt x="36243" y="3083"/>
                </a:lnTo>
                <a:lnTo>
                  <a:pt x="36266" y="3117"/>
                </a:lnTo>
                <a:lnTo>
                  <a:pt x="36300" y="3140"/>
                </a:lnTo>
                <a:lnTo>
                  <a:pt x="36334" y="3163"/>
                </a:lnTo>
                <a:lnTo>
                  <a:pt x="36368" y="3185"/>
                </a:lnTo>
                <a:lnTo>
                  <a:pt x="36414" y="3185"/>
                </a:lnTo>
                <a:lnTo>
                  <a:pt x="36414" y="5529"/>
                </a:lnTo>
                <a:lnTo>
                  <a:pt x="36379" y="5529"/>
                </a:lnTo>
                <a:lnTo>
                  <a:pt x="36345" y="5540"/>
                </a:lnTo>
                <a:lnTo>
                  <a:pt x="36288" y="5586"/>
                </a:lnTo>
                <a:lnTo>
                  <a:pt x="36243" y="5643"/>
                </a:lnTo>
                <a:lnTo>
                  <a:pt x="36232" y="5688"/>
                </a:lnTo>
                <a:lnTo>
                  <a:pt x="36232" y="5722"/>
                </a:lnTo>
                <a:lnTo>
                  <a:pt x="36243" y="5790"/>
                </a:lnTo>
                <a:lnTo>
                  <a:pt x="34218" y="6951"/>
                </a:lnTo>
                <a:lnTo>
                  <a:pt x="34195" y="6917"/>
                </a:lnTo>
                <a:lnTo>
                  <a:pt x="34150" y="6894"/>
                </a:lnTo>
                <a:lnTo>
                  <a:pt x="34104" y="6871"/>
                </a:lnTo>
                <a:lnTo>
                  <a:pt x="34013" y="6871"/>
                </a:lnTo>
                <a:lnTo>
                  <a:pt x="33968" y="6894"/>
                </a:lnTo>
                <a:lnTo>
                  <a:pt x="33934" y="6917"/>
                </a:lnTo>
                <a:lnTo>
                  <a:pt x="33900" y="6951"/>
                </a:lnTo>
                <a:lnTo>
                  <a:pt x="31909" y="5802"/>
                </a:lnTo>
                <a:lnTo>
                  <a:pt x="31920" y="5756"/>
                </a:lnTo>
                <a:lnTo>
                  <a:pt x="31920" y="5722"/>
                </a:lnTo>
                <a:lnTo>
                  <a:pt x="31920" y="5677"/>
                </a:lnTo>
                <a:lnTo>
                  <a:pt x="31909" y="5631"/>
                </a:lnTo>
                <a:lnTo>
                  <a:pt x="31886" y="5597"/>
                </a:lnTo>
                <a:lnTo>
                  <a:pt x="31863" y="5563"/>
                </a:lnTo>
                <a:lnTo>
                  <a:pt x="31829" y="5540"/>
                </a:lnTo>
                <a:lnTo>
                  <a:pt x="31795" y="5517"/>
                </a:lnTo>
                <a:lnTo>
                  <a:pt x="31761" y="5495"/>
                </a:lnTo>
                <a:lnTo>
                  <a:pt x="31716" y="5495"/>
                </a:lnTo>
                <a:lnTo>
                  <a:pt x="31716" y="3129"/>
                </a:lnTo>
                <a:lnTo>
                  <a:pt x="31772" y="3117"/>
                </a:lnTo>
                <a:lnTo>
                  <a:pt x="31818" y="3072"/>
                </a:lnTo>
                <a:lnTo>
                  <a:pt x="31852" y="3026"/>
                </a:lnTo>
                <a:lnTo>
                  <a:pt x="31863" y="2958"/>
                </a:lnTo>
                <a:lnTo>
                  <a:pt x="31852" y="2901"/>
                </a:lnTo>
                <a:lnTo>
                  <a:pt x="33866" y="1741"/>
                </a:lnTo>
                <a:lnTo>
                  <a:pt x="33900" y="1786"/>
                </a:lnTo>
                <a:lnTo>
                  <a:pt x="33945" y="1820"/>
                </a:lnTo>
                <a:lnTo>
                  <a:pt x="34002" y="1843"/>
                </a:lnTo>
                <a:lnTo>
                  <a:pt x="34059" y="1855"/>
                </a:lnTo>
                <a:lnTo>
                  <a:pt x="34116" y="1843"/>
                </a:lnTo>
                <a:lnTo>
                  <a:pt x="34173" y="1820"/>
                </a:lnTo>
                <a:lnTo>
                  <a:pt x="34230" y="1786"/>
                </a:lnTo>
                <a:lnTo>
                  <a:pt x="34264" y="1729"/>
                </a:lnTo>
                <a:close/>
                <a:moveTo>
                  <a:pt x="48460" y="1718"/>
                </a:moveTo>
                <a:lnTo>
                  <a:pt x="50451" y="2867"/>
                </a:lnTo>
                <a:lnTo>
                  <a:pt x="50428" y="2912"/>
                </a:lnTo>
                <a:lnTo>
                  <a:pt x="50428" y="2958"/>
                </a:lnTo>
                <a:lnTo>
                  <a:pt x="50428" y="3003"/>
                </a:lnTo>
                <a:lnTo>
                  <a:pt x="50439" y="3049"/>
                </a:lnTo>
                <a:lnTo>
                  <a:pt x="50462" y="3083"/>
                </a:lnTo>
                <a:lnTo>
                  <a:pt x="50485" y="3117"/>
                </a:lnTo>
                <a:lnTo>
                  <a:pt x="50519" y="3140"/>
                </a:lnTo>
                <a:lnTo>
                  <a:pt x="50553" y="3163"/>
                </a:lnTo>
                <a:lnTo>
                  <a:pt x="50599" y="3174"/>
                </a:lnTo>
                <a:lnTo>
                  <a:pt x="50633" y="3185"/>
                </a:lnTo>
                <a:lnTo>
                  <a:pt x="50633" y="5517"/>
                </a:lnTo>
                <a:lnTo>
                  <a:pt x="50599" y="5517"/>
                </a:lnTo>
                <a:lnTo>
                  <a:pt x="50565" y="5529"/>
                </a:lnTo>
                <a:lnTo>
                  <a:pt x="50530" y="5552"/>
                </a:lnTo>
                <a:lnTo>
                  <a:pt x="50496" y="5574"/>
                </a:lnTo>
                <a:lnTo>
                  <a:pt x="50474" y="5608"/>
                </a:lnTo>
                <a:lnTo>
                  <a:pt x="50462" y="5643"/>
                </a:lnTo>
                <a:lnTo>
                  <a:pt x="50451" y="5677"/>
                </a:lnTo>
                <a:lnTo>
                  <a:pt x="50439" y="5722"/>
                </a:lnTo>
                <a:lnTo>
                  <a:pt x="50451" y="5756"/>
                </a:lnTo>
                <a:lnTo>
                  <a:pt x="50451" y="5790"/>
                </a:lnTo>
                <a:lnTo>
                  <a:pt x="48449" y="6951"/>
                </a:lnTo>
                <a:lnTo>
                  <a:pt x="48415" y="6917"/>
                </a:lnTo>
                <a:lnTo>
                  <a:pt x="48381" y="6882"/>
                </a:lnTo>
                <a:lnTo>
                  <a:pt x="48335" y="6860"/>
                </a:lnTo>
                <a:lnTo>
                  <a:pt x="48233" y="6860"/>
                </a:lnTo>
                <a:lnTo>
                  <a:pt x="48187" y="6882"/>
                </a:lnTo>
                <a:lnTo>
                  <a:pt x="48142" y="6905"/>
                </a:lnTo>
                <a:lnTo>
                  <a:pt x="48108" y="6939"/>
                </a:lnTo>
                <a:lnTo>
                  <a:pt x="46151" y="5802"/>
                </a:lnTo>
                <a:lnTo>
                  <a:pt x="46162" y="5768"/>
                </a:lnTo>
                <a:lnTo>
                  <a:pt x="46162" y="5722"/>
                </a:lnTo>
                <a:lnTo>
                  <a:pt x="46162" y="5677"/>
                </a:lnTo>
                <a:lnTo>
                  <a:pt x="46151" y="5631"/>
                </a:lnTo>
                <a:lnTo>
                  <a:pt x="46128" y="5586"/>
                </a:lnTo>
                <a:lnTo>
                  <a:pt x="46094" y="5552"/>
                </a:lnTo>
                <a:lnTo>
                  <a:pt x="46071" y="5517"/>
                </a:lnTo>
                <a:lnTo>
                  <a:pt x="46026" y="5495"/>
                </a:lnTo>
                <a:lnTo>
                  <a:pt x="45992" y="5483"/>
                </a:lnTo>
                <a:lnTo>
                  <a:pt x="45946" y="5472"/>
                </a:lnTo>
                <a:lnTo>
                  <a:pt x="45946" y="3140"/>
                </a:lnTo>
                <a:lnTo>
                  <a:pt x="46003" y="3117"/>
                </a:lnTo>
                <a:lnTo>
                  <a:pt x="46049" y="3072"/>
                </a:lnTo>
                <a:lnTo>
                  <a:pt x="46071" y="3026"/>
                </a:lnTo>
                <a:lnTo>
                  <a:pt x="46083" y="2958"/>
                </a:lnTo>
                <a:lnTo>
                  <a:pt x="46071" y="2901"/>
                </a:lnTo>
                <a:lnTo>
                  <a:pt x="48108" y="1729"/>
                </a:lnTo>
                <a:lnTo>
                  <a:pt x="48142" y="1764"/>
                </a:lnTo>
                <a:lnTo>
                  <a:pt x="48176" y="1798"/>
                </a:lnTo>
                <a:lnTo>
                  <a:pt x="48233" y="1809"/>
                </a:lnTo>
                <a:lnTo>
                  <a:pt x="48278" y="1820"/>
                </a:lnTo>
                <a:lnTo>
                  <a:pt x="48335" y="1809"/>
                </a:lnTo>
                <a:lnTo>
                  <a:pt x="48381" y="1798"/>
                </a:lnTo>
                <a:lnTo>
                  <a:pt x="48426" y="1764"/>
                </a:lnTo>
                <a:lnTo>
                  <a:pt x="48460" y="1718"/>
                </a:lnTo>
                <a:close/>
                <a:moveTo>
                  <a:pt x="53170" y="1707"/>
                </a:moveTo>
                <a:lnTo>
                  <a:pt x="55206" y="2878"/>
                </a:lnTo>
                <a:lnTo>
                  <a:pt x="55194" y="2924"/>
                </a:lnTo>
                <a:lnTo>
                  <a:pt x="55194" y="2958"/>
                </a:lnTo>
                <a:lnTo>
                  <a:pt x="55194" y="3003"/>
                </a:lnTo>
                <a:lnTo>
                  <a:pt x="55206" y="3038"/>
                </a:lnTo>
                <a:lnTo>
                  <a:pt x="55217" y="3072"/>
                </a:lnTo>
                <a:lnTo>
                  <a:pt x="55240" y="3106"/>
                </a:lnTo>
                <a:lnTo>
                  <a:pt x="55308" y="3140"/>
                </a:lnTo>
                <a:lnTo>
                  <a:pt x="55342" y="3163"/>
                </a:lnTo>
                <a:lnTo>
                  <a:pt x="55376" y="3163"/>
                </a:lnTo>
                <a:lnTo>
                  <a:pt x="55376" y="5540"/>
                </a:lnTo>
                <a:lnTo>
                  <a:pt x="55308" y="5552"/>
                </a:lnTo>
                <a:lnTo>
                  <a:pt x="55251" y="5597"/>
                </a:lnTo>
                <a:lnTo>
                  <a:pt x="55217" y="5654"/>
                </a:lnTo>
                <a:lnTo>
                  <a:pt x="55206" y="5688"/>
                </a:lnTo>
                <a:lnTo>
                  <a:pt x="55206" y="5722"/>
                </a:lnTo>
                <a:lnTo>
                  <a:pt x="55217" y="5779"/>
                </a:lnTo>
                <a:lnTo>
                  <a:pt x="53192" y="6951"/>
                </a:lnTo>
                <a:lnTo>
                  <a:pt x="53158" y="6905"/>
                </a:lnTo>
                <a:lnTo>
                  <a:pt x="53124" y="6882"/>
                </a:lnTo>
                <a:lnTo>
                  <a:pt x="53067" y="6860"/>
                </a:lnTo>
                <a:lnTo>
                  <a:pt x="52965" y="6860"/>
                </a:lnTo>
                <a:lnTo>
                  <a:pt x="52919" y="6882"/>
                </a:lnTo>
                <a:lnTo>
                  <a:pt x="52885" y="6905"/>
                </a:lnTo>
                <a:lnTo>
                  <a:pt x="52851" y="6939"/>
                </a:lnTo>
                <a:lnTo>
                  <a:pt x="50849" y="5779"/>
                </a:lnTo>
                <a:lnTo>
                  <a:pt x="50860" y="5722"/>
                </a:lnTo>
                <a:lnTo>
                  <a:pt x="50849" y="5688"/>
                </a:lnTo>
                <a:lnTo>
                  <a:pt x="50849" y="5643"/>
                </a:lnTo>
                <a:lnTo>
                  <a:pt x="50803" y="5586"/>
                </a:lnTo>
                <a:lnTo>
                  <a:pt x="50747" y="5540"/>
                </a:lnTo>
                <a:lnTo>
                  <a:pt x="50678" y="5517"/>
                </a:lnTo>
                <a:lnTo>
                  <a:pt x="50678" y="3185"/>
                </a:lnTo>
                <a:lnTo>
                  <a:pt x="50724" y="3174"/>
                </a:lnTo>
                <a:lnTo>
                  <a:pt x="50758" y="3163"/>
                </a:lnTo>
                <a:lnTo>
                  <a:pt x="50815" y="3106"/>
                </a:lnTo>
                <a:lnTo>
                  <a:pt x="50838" y="3083"/>
                </a:lnTo>
                <a:lnTo>
                  <a:pt x="50860" y="3038"/>
                </a:lnTo>
                <a:lnTo>
                  <a:pt x="50872" y="3003"/>
                </a:lnTo>
                <a:lnTo>
                  <a:pt x="50872" y="2958"/>
                </a:lnTo>
                <a:lnTo>
                  <a:pt x="50872" y="2924"/>
                </a:lnTo>
                <a:lnTo>
                  <a:pt x="50860" y="2878"/>
                </a:lnTo>
                <a:lnTo>
                  <a:pt x="52874" y="1718"/>
                </a:lnTo>
                <a:lnTo>
                  <a:pt x="52897" y="1741"/>
                </a:lnTo>
                <a:lnTo>
                  <a:pt x="52931" y="1775"/>
                </a:lnTo>
                <a:lnTo>
                  <a:pt x="52976" y="1786"/>
                </a:lnTo>
                <a:lnTo>
                  <a:pt x="53022" y="1798"/>
                </a:lnTo>
                <a:lnTo>
                  <a:pt x="53067" y="1786"/>
                </a:lnTo>
                <a:lnTo>
                  <a:pt x="53113" y="1764"/>
                </a:lnTo>
                <a:lnTo>
                  <a:pt x="53147" y="1741"/>
                </a:lnTo>
                <a:lnTo>
                  <a:pt x="53170" y="1707"/>
                </a:lnTo>
                <a:close/>
                <a:moveTo>
                  <a:pt x="62714" y="1741"/>
                </a:moveTo>
                <a:lnTo>
                  <a:pt x="64659" y="2856"/>
                </a:lnTo>
                <a:lnTo>
                  <a:pt x="64636" y="2912"/>
                </a:lnTo>
                <a:lnTo>
                  <a:pt x="64636" y="2958"/>
                </a:lnTo>
                <a:lnTo>
                  <a:pt x="64636" y="3015"/>
                </a:lnTo>
                <a:lnTo>
                  <a:pt x="64647" y="3060"/>
                </a:lnTo>
                <a:lnTo>
                  <a:pt x="64670" y="3094"/>
                </a:lnTo>
                <a:lnTo>
                  <a:pt x="64693" y="3129"/>
                </a:lnTo>
                <a:lnTo>
                  <a:pt x="64727" y="3163"/>
                </a:lnTo>
                <a:lnTo>
                  <a:pt x="64772" y="3185"/>
                </a:lnTo>
                <a:lnTo>
                  <a:pt x="64818" y="3197"/>
                </a:lnTo>
                <a:lnTo>
                  <a:pt x="64863" y="3208"/>
                </a:lnTo>
                <a:lnTo>
                  <a:pt x="64863" y="5495"/>
                </a:lnTo>
                <a:lnTo>
                  <a:pt x="64818" y="5506"/>
                </a:lnTo>
                <a:lnTo>
                  <a:pt x="64784" y="5517"/>
                </a:lnTo>
                <a:lnTo>
                  <a:pt x="64750" y="5540"/>
                </a:lnTo>
                <a:lnTo>
                  <a:pt x="64716" y="5574"/>
                </a:lnTo>
                <a:lnTo>
                  <a:pt x="64693" y="5597"/>
                </a:lnTo>
                <a:lnTo>
                  <a:pt x="64670" y="5643"/>
                </a:lnTo>
                <a:lnTo>
                  <a:pt x="64659" y="5677"/>
                </a:lnTo>
                <a:lnTo>
                  <a:pt x="64659" y="5722"/>
                </a:lnTo>
                <a:lnTo>
                  <a:pt x="64659" y="5756"/>
                </a:lnTo>
                <a:lnTo>
                  <a:pt x="64670" y="5802"/>
                </a:lnTo>
                <a:lnTo>
                  <a:pt x="62679" y="6951"/>
                </a:lnTo>
                <a:lnTo>
                  <a:pt x="62645" y="6917"/>
                </a:lnTo>
                <a:lnTo>
                  <a:pt x="62600" y="6882"/>
                </a:lnTo>
                <a:lnTo>
                  <a:pt x="62566" y="6871"/>
                </a:lnTo>
                <a:lnTo>
                  <a:pt x="62509" y="6860"/>
                </a:lnTo>
                <a:lnTo>
                  <a:pt x="62463" y="6871"/>
                </a:lnTo>
                <a:lnTo>
                  <a:pt x="62418" y="6882"/>
                </a:lnTo>
                <a:lnTo>
                  <a:pt x="62372" y="6917"/>
                </a:lnTo>
                <a:lnTo>
                  <a:pt x="62350" y="6951"/>
                </a:lnTo>
                <a:lnTo>
                  <a:pt x="60347" y="5790"/>
                </a:lnTo>
                <a:lnTo>
                  <a:pt x="60359" y="5756"/>
                </a:lnTo>
                <a:lnTo>
                  <a:pt x="60359" y="5722"/>
                </a:lnTo>
                <a:lnTo>
                  <a:pt x="60359" y="5677"/>
                </a:lnTo>
                <a:lnTo>
                  <a:pt x="60347" y="5643"/>
                </a:lnTo>
                <a:lnTo>
                  <a:pt x="60325" y="5608"/>
                </a:lnTo>
                <a:lnTo>
                  <a:pt x="60302" y="5574"/>
                </a:lnTo>
                <a:lnTo>
                  <a:pt x="60279" y="5552"/>
                </a:lnTo>
                <a:lnTo>
                  <a:pt x="60245" y="5529"/>
                </a:lnTo>
                <a:lnTo>
                  <a:pt x="60200" y="5506"/>
                </a:lnTo>
                <a:lnTo>
                  <a:pt x="60165" y="5506"/>
                </a:lnTo>
                <a:lnTo>
                  <a:pt x="60165" y="3163"/>
                </a:lnTo>
                <a:lnTo>
                  <a:pt x="60200" y="3163"/>
                </a:lnTo>
                <a:lnTo>
                  <a:pt x="60234" y="3151"/>
                </a:lnTo>
                <a:lnTo>
                  <a:pt x="60291" y="3106"/>
                </a:lnTo>
                <a:lnTo>
                  <a:pt x="60336" y="3038"/>
                </a:lnTo>
                <a:lnTo>
                  <a:pt x="60347" y="3003"/>
                </a:lnTo>
                <a:lnTo>
                  <a:pt x="60347" y="2958"/>
                </a:lnTo>
                <a:lnTo>
                  <a:pt x="60347" y="2924"/>
                </a:lnTo>
                <a:lnTo>
                  <a:pt x="60325" y="2878"/>
                </a:lnTo>
                <a:lnTo>
                  <a:pt x="62304" y="1741"/>
                </a:lnTo>
                <a:lnTo>
                  <a:pt x="62350" y="1786"/>
                </a:lnTo>
                <a:lnTo>
                  <a:pt x="62395" y="1820"/>
                </a:lnTo>
                <a:lnTo>
                  <a:pt x="62452" y="1843"/>
                </a:lnTo>
                <a:lnTo>
                  <a:pt x="62509" y="1855"/>
                </a:lnTo>
                <a:lnTo>
                  <a:pt x="62577" y="1843"/>
                </a:lnTo>
                <a:lnTo>
                  <a:pt x="62634" y="1820"/>
                </a:lnTo>
                <a:lnTo>
                  <a:pt x="62679" y="1786"/>
                </a:lnTo>
                <a:lnTo>
                  <a:pt x="62714" y="1741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3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9"/>
                </a:lnTo>
                <a:lnTo>
                  <a:pt x="17292" y="5552"/>
                </a:lnTo>
                <a:lnTo>
                  <a:pt x="17257" y="5586"/>
                </a:lnTo>
                <a:lnTo>
                  <a:pt x="17246" y="5631"/>
                </a:lnTo>
                <a:lnTo>
                  <a:pt x="17235" y="5677"/>
                </a:lnTo>
                <a:lnTo>
                  <a:pt x="17223" y="5722"/>
                </a:lnTo>
                <a:lnTo>
                  <a:pt x="17235" y="5768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4"/>
                </a:lnTo>
                <a:lnTo>
                  <a:pt x="15062" y="6894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7"/>
                </a:lnTo>
                <a:lnTo>
                  <a:pt x="12935" y="5643"/>
                </a:lnTo>
                <a:lnTo>
                  <a:pt x="12912" y="5608"/>
                </a:lnTo>
                <a:lnTo>
                  <a:pt x="12889" y="5574"/>
                </a:lnTo>
                <a:lnTo>
                  <a:pt x="12867" y="5552"/>
                </a:lnTo>
                <a:lnTo>
                  <a:pt x="12832" y="5529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7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9"/>
                </a:lnTo>
                <a:lnTo>
                  <a:pt x="12935" y="3094"/>
                </a:lnTo>
                <a:lnTo>
                  <a:pt x="12958" y="3049"/>
                </a:lnTo>
                <a:lnTo>
                  <a:pt x="12969" y="3015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29486" y="1718"/>
                </a:moveTo>
                <a:lnTo>
                  <a:pt x="31534" y="2890"/>
                </a:lnTo>
                <a:lnTo>
                  <a:pt x="31522" y="2924"/>
                </a:lnTo>
                <a:lnTo>
                  <a:pt x="31522" y="2958"/>
                </a:lnTo>
                <a:lnTo>
                  <a:pt x="31534" y="3026"/>
                </a:lnTo>
                <a:lnTo>
                  <a:pt x="31568" y="3083"/>
                </a:lnTo>
                <a:lnTo>
                  <a:pt x="31613" y="3117"/>
                </a:lnTo>
                <a:lnTo>
                  <a:pt x="31670" y="3140"/>
                </a:lnTo>
                <a:lnTo>
                  <a:pt x="31670" y="5483"/>
                </a:lnTo>
                <a:lnTo>
                  <a:pt x="31625" y="5495"/>
                </a:lnTo>
                <a:lnTo>
                  <a:pt x="31590" y="5506"/>
                </a:lnTo>
                <a:lnTo>
                  <a:pt x="31545" y="5529"/>
                </a:lnTo>
                <a:lnTo>
                  <a:pt x="31522" y="5563"/>
                </a:lnTo>
                <a:lnTo>
                  <a:pt x="31488" y="5597"/>
                </a:lnTo>
                <a:lnTo>
                  <a:pt x="31477" y="5631"/>
                </a:lnTo>
                <a:lnTo>
                  <a:pt x="31454" y="5677"/>
                </a:lnTo>
                <a:lnTo>
                  <a:pt x="31454" y="5722"/>
                </a:lnTo>
                <a:lnTo>
                  <a:pt x="31454" y="5768"/>
                </a:lnTo>
                <a:lnTo>
                  <a:pt x="31465" y="5802"/>
                </a:lnTo>
                <a:lnTo>
                  <a:pt x="29463" y="6962"/>
                </a:lnTo>
                <a:lnTo>
                  <a:pt x="29429" y="6939"/>
                </a:lnTo>
                <a:lnTo>
                  <a:pt x="29395" y="6917"/>
                </a:lnTo>
                <a:lnTo>
                  <a:pt x="29361" y="6905"/>
                </a:lnTo>
                <a:lnTo>
                  <a:pt x="29315" y="6894"/>
                </a:lnTo>
                <a:lnTo>
                  <a:pt x="29281" y="6905"/>
                </a:lnTo>
                <a:lnTo>
                  <a:pt x="29247" y="6917"/>
                </a:lnTo>
                <a:lnTo>
                  <a:pt x="29213" y="6939"/>
                </a:lnTo>
                <a:lnTo>
                  <a:pt x="29179" y="6962"/>
                </a:lnTo>
                <a:lnTo>
                  <a:pt x="27177" y="5802"/>
                </a:lnTo>
                <a:lnTo>
                  <a:pt x="27188" y="5756"/>
                </a:lnTo>
                <a:lnTo>
                  <a:pt x="27188" y="5722"/>
                </a:lnTo>
                <a:lnTo>
                  <a:pt x="27188" y="5677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8" y="5495"/>
                </a:lnTo>
                <a:lnTo>
                  <a:pt x="26972" y="5483"/>
                </a:lnTo>
                <a:lnTo>
                  <a:pt x="26972" y="3197"/>
                </a:lnTo>
                <a:lnTo>
                  <a:pt x="27018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9156" y="1718"/>
                </a:lnTo>
                <a:lnTo>
                  <a:pt x="29190" y="1752"/>
                </a:lnTo>
                <a:lnTo>
                  <a:pt x="29224" y="1786"/>
                </a:lnTo>
                <a:lnTo>
                  <a:pt x="29270" y="1798"/>
                </a:lnTo>
                <a:lnTo>
                  <a:pt x="29315" y="1809"/>
                </a:lnTo>
                <a:lnTo>
                  <a:pt x="29372" y="1798"/>
                </a:lnTo>
                <a:lnTo>
                  <a:pt x="29418" y="1775"/>
                </a:lnTo>
                <a:lnTo>
                  <a:pt x="29452" y="1752"/>
                </a:lnTo>
                <a:lnTo>
                  <a:pt x="29486" y="1718"/>
                </a:lnTo>
                <a:close/>
                <a:moveTo>
                  <a:pt x="72223" y="1752"/>
                </a:moveTo>
                <a:lnTo>
                  <a:pt x="74157" y="2867"/>
                </a:lnTo>
                <a:lnTo>
                  <a:pt x="74134" y="2912"/>
                </a:lnTo>
                <a:lnTo>
                  <a:pt x="74134" y="2958"/>
                </a:lnTo>
                <a:lnTo>
                  <a:pt x="74134" y="3003"/>
                </a:lnTo>
                <a:lnTo>
                  <a:pt x="74146" y="3049"/>
                </a:lnTo>
                <a:lnTo>
                  <a:pt x="74169" y="3083"/>
                </a:lnTo>
                <a:lnTo>
                  <a:pt x="74191" y="3117"/>
                </a:lnTo>
                <a:lnTo>
                  <a:pt x="74225" y="3140"/>
                </a:lnTo>
                <a:lnTo>
                  <a:pt x="74260" y="3163"/>
                </a:lnTo>
                <a:lnTo>
                  <a:pt x="74305" y="3185"/>
                </a:lnTo>
                <a:lnTo>
                  <a:pt x="74339" y="3185"/>
                </a:lnTo>
                <a:lnTo>
                  <a:pt x="74339" y="5483"/>
                </a:lnTo>
                <a:lnTo>
                  <a:pt x="74294" y="5483"/>
                </a:lnTo>
                <a:lnTo>
                  <a:pt x="74248" y="5506"/>
                </a:lnTo>
                <a:lnTo>
                  <a:pt x="74214" y="5529"/>
                </a:lnTo>
                <a:lnTo>
                  <a:pt x="74180" y="5552"/>
                </a:lnTo>
                <a:lnTo>
                  <a:pt x="74157" y="5586"/>
                </a:lnTo>
                <a:lnTo>
                  <a:pt x="74134" y="5631"/>
                </a:lnTo>
                <a:lnTo>
                  <a:pt x="74123" y="5677"/>
                </a:lnTo>
                <a:lnTo>
                  <a:pt x="74112" y="5722"/>
                </a:lnTo>
                <a:lnTo>
                  <a:pt x="74123" y="5768"/>
                </a:lnTo>
                <a:lnTo>
                  <a:pt x="74134" y="5813"/>
                </a:lnTo>
                <a:lnTo>
                  <a:pt x="72132" y="6962"/>
                </a:lnTo>
                <a:lnTo>
                  <a:pt x="72110" y="6928"/>
                </a:lnTo>
                <a:lnTo>
                  <a:pt x="72075" y="6905"/>
                </a:lnTo>
                <a:lnTo>
                  <a:pt x="72030" y="6894"/>
                </a:lnTo>
                <a:lnTo>
                  <a:pt x="71950" y="6894"/>
                </a:lnTo>
                <a:lnTo>
                  <a:pt x="71916" y="6905"/>
                </a:lnTo>
                <a:lnTo>
                  <a:pt x="71882" y="6928"/>
                </a:lnTo>
                <a:lnTo>
                  <a:pt x="71848" y="6962"/>
                </a:lnTo>
                <a:lnTo>
                  <a:pt x="69823" y="5790"/>
                </a:lnTo>
                <a:lnTo>
                  <a:pt x="69835" y="5722"/>
                </a:lnTo>
                <a:lnTo>
                  <a:pt x="69835" y="5677"/>
                </a:lnTo>
                <a:lnTo>
                  <a:pt x="69823" y="5643"/>
                </a:lnTo>
                <a:lnTo>
                  <a:pt x="69800" y="5608"/>
                </a:lnTo>
                <a:lnTo>
                  <a:pt x="69778" y="5574"/>
                </a:lnTo>
                <a:lnTo>
                  <a:pt x="69755" y="5552"/>
                </a:lnTo>
                <a:lnTo>
                  <a:pt x="69721" y="5529"/>
                </a:lnTo>
                <a:lnTo>
                  <a:pt x="69687" y="5517"/>
                </a:lnTo>
                <a:lnTo>
                  <a:pt x="69641" y="5506"/>
                </a:lnTo>
                <a:lnTo>
                  <a:pt x="69641" y="3208"/>
                </a:lnTo>
                <a:lnTo>
                  <a:pt x="69687" y="3197"/>
                </a:lnTo>
                <a:lnTo>
                  <a:pt x="69732" y="3174"/>
                </a:lnTo>
                <a:lnTo>
                  <a:pt x="69766" y="3151"/>
                </a:lnTo>
                <a:lnTo>
                  <a:pt x="69800" y="3129"/>
                </a:lnTo>
                <a:lnTo>
                  <a:pt x="69823" y="3094"/>
                </a:lnTo>
                <a:lnTo>
                  <a:pt x="69846" y="3049"/>
                </a:lnTo>
                <a:lnTo>
                  <a:pt x="69857" y="3015"/>
                </a:lnTo>
                <a:lnTo>
                  <a:pt x="69869" y="2958"/>
                </a:lnTo>
                <a:lnTo>
                  <a:pt x="69857" y="2912"/>
                </a:lnTo>
                <a:lnTo>
                  <a:pt x="69846" y="2867"/>
                </a:lnTo>
                <a:lnTo>
                  <a:pt x="71768" y="1752"/>
                </a:lnTo>
                <a:lnTo>
                  <a:pt x="71802" y="1809"/>
                </a:lnTo>
                <a:lnTo>
                  <a:pt x="71859" y="1843"/>
                </a:lnTo>
                <a:lnTo>
                  <a:pt x="71916" y="1877"/>
                </a:lnTo>
                <a:lnTo>
                  <a:pt x="72064" y="1877"/>
                </a:lnTo>
                <a:lnTo>
                  <a:pt x="72121" y="1843"/>
                </a:lnTo>
                <a:lnTo>
                  <a:pt x="72178" y="1809"/>
                </a:lnTo>
                <a:lnTo>
                  <a:pt x="72223" y="1752"/>
                </a:lnTo>
                <a:close/>
                <a:moveTo>
                  <a:pt x="39019" y="1741"/>
                </a:moveTo>
                <a:lnTo>
                  <a:pt x="40952" y="2856"/>
                </a:lnTo>
                <a:lnTo>
                  <a:pt x="40930" y="2912"/>
                </a:lnTo>
                <a:lnTo>
                  <a:pt x="40930" y="2958"/>
                </a:lnTo>
                <a:lnTo>
                  <a:pt x="40930" y="3015"/>
                </a:lnTo>
                <a:lnTo>
                  <a:pt x="40941" y="3049"/>
                </a:lnTo>
                <a:lnTo>
                  <a:pt x="40964" y="3094"/>
                </a:lnTo>
                <a:lnTo>
                  <a:pt x="40998" y="3129"/>
                </a:lnTo>
                <a:lnTo>
                  <a:pt x="41032" y="3163"/>
                </a:lnTo>
                <a:lnTo>
                  <a:pt x="41066" y="3185"/>
                </a:lnTo>
                <a:lnTo>
                  <a:pt x="41112" y="3197"/>
                </a:lnTo>
                <a:lnTo>
                  <a:pt x="41157" y="3208"/>
                </a:lnTo>
                <a:lnTo>
                  <a:pt x="41157" y="5495"/>
                </a:lnTo>
                <a:lnTo>
                  <a:pt x="41112" y="5506"/>
                </a:lnTo>
                <a:lnTo>
                  <a:pt x="41078" y="5517"/>
                </a:lnTo>
                <a:lnTo>
                  <a:pt x="41043" y="5540"/>
                </a:lnTo>
                <a:lnTo>
                  <a:pt x="41009" y="5574"/>
                </a:lnTo>
                <a:lnTo>
                  <a:pt x="40987" y="5597"/>
                </a:lnTo>
                <a:lnTo>
                  <a:pt x="40964" y="5643"/>
                </a:lnTo>
                <a:lnTo>
                  <a:pt x="40952" y="5677"/>
                </a:lnTo>
                <a:lnTo>
                  <a:pt x="40941" y="5722"/>
                </a:lnTo>
                <a:lnTo>
                  <a:pt x="40952" y="5756"/>
                </a:lnTo>
                <a:lnTo>
                  <a:pt x="40964" y="5802"/>
                </a:lnTo>
                <a:lnTo>
                  <a:pt x="38939" y="6973"/>
                </a:lnTo>
                <a:lnTo>
                  <a:pt x="38905" y="6939"/>
                </a:lnTo>
                <a:lnTo>
                  <a:pt x="38882" y="6917"/>
                </a:lnTo>
                <a:lnTo>
                  <a:pt x="38837" y="6905"/>
                </a:lnTo>
                <a:lnTo>
                  <a:pt x="38757" y="6905"/>
                </a:lnTo>
                <a:lnTo>
                  <a:pt x="38723" y="6917"/>
                </a:lnTo>
                <a:lnTo>
                  <a:pt x="38700" y="6939"/>
                </a:lnTo>
                <a:lnTo>
                  <a:pt x="38666" y="6962"/>
                </a:lnTo>
                <a:lnTo>
                  <a:pt x="36618" y="5779"/>
                </a:lnTo>
                <a:lnTo>
                  <a:pt x="36630" y="5722"/>
                </a:lnTo>
                <a:lnTo>
                  <a:pt x="36618" y="5654"/>
                </a:lnTo>
                <a:lnTo>
                  <a:pt x="36573" y="5597"/>
                </a:lnTo>
                <a:lnTo>
                  <a:pt x="36527" y="5552"/>
                </a:lnTo>
                <a:lnTo>
                  <a:pt x="36459" y="5529"/>
                </a:lnTo>
                <a:lnTo>
                  <a:pt x="36459" y="3185"/>
                </a:lnTo>
                <a:lnTo>
                  <a:pt x="36505" y="3174"/>
                </a:lnTo>
                <a:lnTo>
                  <a:pt x="36539" y="3163"/>
                </a:lnTo>
                <a:lnTo>
                  <a:pt x="36573" y="3140"/>
                </a:lnTo>
                <a:lnTo>
                  <a:pt x="36596" y="3117"/>
                </a:lnTo>
                <a:lnTo>
                  <a:pt x="36618" y="3083"/>
                </a:lnTo>
                <a:lnTo>
                  <a:pt x="36641" y="3049"/>
                </a:lnTo>
                <a:lnTo>
                  <a:pt x="36652" y="3003"/>
                </a:lnTo>
                <a:lnTo>
                  <a:pt x="36652" y="2958"/>
                </a:lnTo>
                <a:lnTo>
                  <a:pt x="36652" y="2912"/>
                </a:lnTo>
                <a:lnTo>
                  <a:pt x="36641" y="2878"/>
                </a:lnTo>
                <a:lnTo>
                  <a:pt x="38586" y="1752"/>
                </a:lnTo>
                <a:lnTo>
                  <a:pt x="38620" y="1798"/>
                </a:lnTo>
                <a:lnTo>
                  <a:pt x="38677" y="1832"/>
                </a:lnTo>
                <a:lnTo>
                  <a:pt x="38734" y="1855"/>
                </a:lnTo>
                <a:lnTo>
                  <a:pt x="38802" y="1866"/>
                </a:lnTo>
                <a:lnTo>
                  <a:pt x="38871" y="1855"/>
                </a:lnTo>
                <a:lnTo>
                  <a:pt x="38928" y="1832"/>
                </a:lnTo>
                <a:lnTo>
                  <a:pt x="38973" y="1798"/>
                </a:lnTo>
                <a:lnTo>
                  <a:pt x="39019" y="1741"/>
                </a:lnTo>
                <a:close/>
                <a:moveTo>
                  <a:pt x="3436" y="5836"/>
                </a:moveTo>
                <a:lnTo>
                  <a:pt x="5427" y="6985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3" y="7201"/>
                </a:lnTo>
                <a:lnTo>
                  <a:pt x="5529" y="7246"/>
                </a:lnTo>
                <a:lnTo>
                  <a:pt x="5564" y="7258"/>
                </a:lnTo>
                <a:lnTo>
                  <a:pt x="5598" y="7269"/>
                </a:lnTo>
                <a:lnTo>
                  <a:pt x="5598" y="9624"/>
                </a:lnTo>
                <a:lnTo>
                  <a:pt x="5564" y="9624"/>
                </a:lnTo>
                <a:lnTo>
                  <a:pt x="5529" y="9647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9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8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8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3"/>
                </a:lnTo>
                <a:lnTo>
                  <a:pt x="1104" y="9829"/>
                </a:lnTo>
                <a:lnTo>
                  <a:pt x="1104" y="9783"/>
                </a:lnTo>
                <a:lnTo>
                  <a:pt x="1093" y="9738"/>
                </a:lnTo>
                <a:lnTo>
                  <a:pt x="1070" y="9704"/>
                </a:lnTo>
                <a:lnTo>
                  <a:pt x="1047" y="9669"/>
                </a:lnTo>
                <a:lnTo>
                  <a:pt x="1013" y="9647"/>
                </a:lnTo>
                <a:lnTo>
                  <a:pt x="979" y="9624"/>
                </a:lnTo>
                <a:lnTo>
                  <a:pt x="945" y="9613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1"/>
                </a:lnTo>
                <a:lnTo>
                  <a:pt x="1025" y="7258"/>
                </a:lnTo>
                <a:lnTo>
                  <a:pt x="1059" y="7235"/>
                </a:lnTo>
                <a:lnTo>
                  <a:pt x="1082" y="7190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1" y="5916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6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7678" y="5847"/>
                </a:moveTo>
                <a:lnTo>
                  <a:pt x="19612" y="6962"/>
                </a:lnTo>
                <a:lnTo>
                  <a:pt x="19589" y="7008"/>
                </a:lnTo>
                <a:lnTo>
                  <a:pt x="19589" y="7064"/>
                </a:lnTo>
                <a:lnTo>
                  <a:pt x="19589" y="7121"/>
                </a:lnTo>
                <a:lnTo>
                  <a:pt x="19601" y="7167"/>
                </a:lnTo>
                <a:lnTo>
                  <a:pt x="19624" y="7201"/>
                </a:lnTo>
                <a:lnTo>
                  <a:pt x="19658" y="7235"/>
                </a:lnTo>
                <a:lnTo>
                  <a:pt x="19692" y="7269"/>
                </a:lnTo>
                <a:lnTo>
                  <a:pt x="19726" y="7292"/>
                </a:lnTo>
                <a:lnTo>
                  <a:pt x="19771" y="7315"/>
                </a:lnTo>
                <a:lnTo>
                  <a:pt x="19817" y="7315"/>
                </a:lnTo>
                <a:lnTo>
                  <a:pt x="19817" y="9635"/>
                </a:lnTo>
                <a:lnTo>
                  <a:pt x="19749" y="9658"/>
                </a:lnTo>
                <a:lnTo>
                  <a:pt x="19692" y="9692"/>
                </a:lnTo>
                <a:lnTo>
                  <a:pt x="19658" y="9749"/>
                </a:lnTo>
                <a:lnTo>
                  <a:pt x="19646" y="9783"/>
                </a:lnTo>
                <a:lnTo>
                  <a:pt x="19646" y="9829"/>
                </a:lnTo>
                <a:lnTo>
                  <a:pt x="19658" y="9886"/>
                </a:lnTo>
                <a:lnTo>
                  <a:pt x="17690" y="11023"/>
                </a:lnTo>
                <a:lnTo>
                  <a:pt x="17644" y="10978"/>
                </a:lnTo>
                <a:lnTo>
                  <a:pt x="17599" y="10943"/>
                </a:lnTo>
                <a:lnTo>
                  <a:pt x="17530" y="10921"/>
                </a:lnTo>
                <a:lnTo>
                  <a:pt x="17474" y="10909"/>
                </a:lnTo>
                <a:lnTo>
                  <a:pt x="17405" y="10921"/>
                </a:lnTo>
                <a:lnTo>
                  <a:pt x="17348" y="10943"/>
                </a:lnTo>
                <a:lnTo>
                  <a:pt x="17292" y="10978"/>
                </a:lnTo>
                <a:lnTo>
                  <a:pt x="17257" y="11023"/>
                </a:lnTo>
                <a:lnTo>
                  <a:pt x="15335" y="9908"/>
                </a:lnTo>
                <a:lnTo>
                  <a:pt x="15346" y="9874"/>
                </a:lnTo>
                <a:lnTo>
                  <a:pt x="15346" y="9829"/>
                </a:lnTo>
                <a:lnTo>
                  <a:pt x="15346" y="9783"/>
                </a:lnTo>
                <a:lnTo>
                  <a:pt x="15324" y="9738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90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4"/>
                </a:lnTo>
                <a:lnTo>
                  <a:pt x="15233" y="7178"/>
                </a:lnTo>
                <a:lnTo>
                  <a:pt x="15267" y="7133"/>
                </a:lnTo>
                <a:lnTo>
                  <a:pt x="15278" y="7064"/>
                </a:lnTo>
                <a:lnTo>
                  <a:pt x="15267" y="7008"/>
                </a:lnTo>
                <a:lnTo>
                  <a:pt x="17257" y="5847"/>
                </a:lnTo>
                <a:lnTo>
                  <a:pt x="17303" y="5893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3"/>
                </a:lnTo>
                <a:lnTo>
                  <a:pt x="17678" y="5847"/>
                </a:lnTo>
                <a:close/>
                <a:moveTo>
                  <a:pt x="60325" y="5836"/>
                </a:moveTo>
                <a:lnTo>
                  <a:pt x="62327" y="6985"/>
                </a:lnTo>
                <a:lnTo>
                  <a:pt x="62315" y="7030"/>
                </a:lnTo>
                <a:lnTo>
                  <a:pt x="62304" y="7064"/>
                </a:lnTo>
                <a:lnTo>
                  <a:pt x="62304" y="7110"/>
                </a:lnTo>
                <a:lnTo>
                  <a:pt x="62315" y="7144"/>
                </a:lnTo>
                <a:lnTo>
                  <a:pt x="62361" y="7201"/>
                </a:lnTo>
                <a:lnTo>
                  <a:pt x="62418" y="7246"/>
                </a:lnTo>
                <a:lnTo>
                  <a:pt x="62452" y="7258"/>
                </a:lnTo>
                <a:lnTo>
                  <a:pt x="62486" y="7269"/>
                </a:lnTo>
                <a:lnTo>
                  <a:pt x="62486" y="9624"/>
                </a:lnTo>
                <a:lnTo>
                  <a:pt x="62452" y="9624"/>
                </a:lnTo>
                <a:lnTo>
                  <a:pt x="62418" y="9647"/>
                </a:lnTo>
                <a:lnTo>
                  <a:pt x="62361" y="9692"/>
                </a:lnTo>
                <a:lnTo>
                  <a:pt x="62315" y="9749"/>
                </a:lnTo>
                <a:lnTo>
                  <a:pt x="62304" y="9783"/>
                </a:lnTo>
                <a:lnTo>
                  <a:pt x="62304" y="9829"/>
                </a:lnTo>
                <a:lnTo>
                  <a:pt x="62315" y="9897"/>
                </a:lnTo>
                <a:lnTo>
                  <a:pt x="60359" y="11023"/>
                </a:lnTo>
                <a:lnTo>
                  <a:pt x="60325" y="10978"/>
                </a:lnTo>
                <a:lnTo>
                  <a:pt x="60268" y="10932"/>
                </a:lnTo>
                <a:lnTo>
                  <a:pt x="60211" y="10909"/>
                </a:lnTo>
                <a:lnTo>
                  <a:pt x="60074" y="10909"/>
                </a:lnTo>
                <a:lnTo>
                  <a:pt x="60018" y="10932"/>
                </a:lnTo>
                <a:lnTo>
                  <a:pt x="59961" y="10978"/>
                </a:lnTo>
                <a:lnTo>
                  <a:pt x="59915" y="11023"/>
                </a:lnTo>
                <a:lnTo>
                  <a:pt x="57981" y="9897"/>
                </a:lnTo>
                <a:lnTo>
                  <a:pt x="57993" y="9863"/>
                </a:lnTo>
                <a:lnTo>
                  <a:pt x="57993" y="9829"/>
                </a:lnTo>
                <a:lnTo>
                  <a:pt x="57993" y="9783"/>
                </a:lnTo>
                <a:lnTo>
                  <a:pt x="57981" y="9738"/>
                </a:lnTo>
                <a:lnTo>
                  <a:pt x="57959" y="9704"/>
                </a:lnTo>
                <a:lnTo>
                  <a:pt x="57936" y="9669"/>
                </a:lnTo>
                <a:lnTo>
                  <a:pt x="57902" y="9647"/>
                </a:lnTo>
                <a:lnTo>
                  <a:pt x="57868" y="9624"/>
                </a:lnTo>
                <a:lnTo>
                  <a:pt x="57833" y="9613"/>
                </a:lnTo>
                <a:lnTo>
                  <a:pt x="57799" y="9601"/>
                </a:lnTo>
                <a:lnTo>
                  <a:pt x="57799" y="7303"/>
                </a:lnTo>
                <a:lnTo>
                  <a:pt x="57833" y="7303"/>
                </a:lnTo>
                <a:lnTo>
                  <a:pt x="57879" y="7281"/>
                </a:lnTo>
                <a:lnTo>
                  <a:pt x="57913" y="7258"/>
                </a:lnTo>
                <a:lnTo>
                  <a:pt x="57947" y="7235"/>
                </a:lnTo>
                <a:lnTo>
                  <a:pt x="57970" y="7190"/>
                </a:lnTo>
                <a:lnTo>
                  <a:pt x="57993" y="7155"/>
                </a:lnTo>
                <a:lnTo>
                  <a:pt x="58004" y="7110"/>
                </a:lnTo>
                <a:lnTo>
                  <a:pt x="58015" y="7064"/>
                </a:lnTo>
                <a:lnTo>
                  <a:pt x="58004" y="7019"/>
                </a:lnTo>
                <a:lnTo>
                  <a:pt x="57993" y="6973"/>
                </a:lnTo>
                <a:lnTo>
                  <a:pt x="59949" y="5836"/>
                </a:lnTo>
                <a:lnTo>
                  <a:pt x="59983" y="5881"/>
                </a:lnTo>
                <a:lnTo>
                  <a:pt x="60029" y="5916"/>
                </a:lnTo>
                <a:lnTo>
                  <a:pt x="60086" y="5938"/>
                </a:lnTo>
                <a:lnTo>
                  <a:pt x="60200" y="5938"/>
                </a:lnTo>
                <a:lnTo>
                  <a:pt x="60245" y="5916"/>
                </a:lnTo>
                <a:lnTo>
                  <a:pt x="60291" y="5881"/>
                </a:lnTo>
                <a:lnTo>
                  <a:pt x="60325" y="5836"/>
                </a:lnTo>
                <a:close/>
                <a:moveTo>
                  <a:pt x="74567" y="5847"/>
                </a:moveTo>
                <a:lnTo>
                  <a:pt x="76501" y="6962"/>
                </a:lnTo>
                <a:lnTo>
                  <a:pt x="76489" y="7008"/>
                </a:lnTo>
                <a:lnTo>
                  <a:pt x="76478" y="7064"/>
                </a:lnTo>
                <a:lnTo>
                  <a:pt x="76489" y="7121"/>
                </a:lnTo>
                <a:lnTo>
                  <a:pt x="76501" y="7167"/>
                </a:lnTo>
                <a:lnTo>
                  <a:pt x="76523" y="7201"/>
                </a:lnTo>
                <a:lnTo>
                  <a:pt x="76546" y="7235"/>
                </a:lnTo>
                <a:lnTo>
                  <a:pt x="76580" y="7269"/>
                </a:lnTo>
                <a:lnTo>
                  <a:pt x="76626" y="7292"/>
                </a:lnTo>
                <a:lnTo>
                  <a:pt x="76660" y="7315"/>
                </a:lnTo>
                <a:lnTo>
                  <a:pt x="76717" y="7315"/>
                </a:lnTo>
                <a:lnTo>
                  <a:pt x="76717" y="9635"/>
                </a:lnTo>
                <a:lnTo>
                  <a:pt x="76648" y="9658"/>
                </a:lnTo>
                <a:lnTo>
                  <a:pt x="76592" y="9692"/>
                </a:lnTo>
                <a:lnTo>
                  <a:pt x="76546" y="9749"/>
                </a:lnTo>
                <a:lnTo>
                  <a:pt x="76546" y="9783"/>
                </a:lnTo>
                <a:lnTo>
                  <a:pt x="76535" y="9829"/>
                </a:lnTo>
                <a:lnTo>
                  <a:pt x="76546" y="9886"/>
                </a:lnTo>
                <a:lnTo>
                  <a:pt x="74578" y="11023"/>
                </a:lnTo>
                <a:lnTo>
                  <a:pt x="74544" y="10978"/>
                </a:lnTo>
                <a:lnTo>
                  <a:pt x="74487" y="10943"/>
                </a:lnTo>
                <a:lnTo>
                  <a:pt x="74430" y="10921"/>
                </a:lnTo>
                <a:lnTo>
                  <a:pt x="74362" y="10909"/>
                </a:lnTo>
                <a:lnTo>
                  <a:pt x="74294" y="10921"/>
                </a:lnTo>
                <a:lnTo>
                  <a:pt x="74237" y="10943"/>
                </a:lnTo>
                <a:lnTo>
                  <a:pt x="74180" y="10978"/>
                </a:lnTo>
                <a:lnTo>
                  <a:pt x="74146" y="11023"/>
                </a:lnTo>
                <a:lnTo>
                  <a:pt x="72223" y="9908"/>
                </a:lnTo>
                <a:lnTo>
                  <a:pt x="72235" y="9874"/>
                </a:lnTo>
                <a:lnTo>
                  <a:pt x="72235" y="9829"/>
                </a:lnTo>
                <a:lnTo>
                  <a:pt x="72235" y="9783"/>
                </a:lnTo>
                <a:lnTo>
                  <a:pt x="72223" y="9738"/>
                </a:lnTo>
                <a:lnTo>
                  <a:pt x="72201" y="9692"/>
                </a:lnTo>
                <a:lnTo>
                  <a:pt x="72178" y="9658"/>
                </a:lnTo>
                <a:lnTo>
                  <a:pt x="72144" y="9635"/>
                </a:lnTo>
                <a:lnTo>
                  <a:pt x="72098" y="9601"/>
                </a:lnTo>
                <a:lnTo>
                  <a:pt x="72064" y="9590"/>
                </a:lnTo>
                <a:lnTo>
                  <a:pt x="72019" y="9578"/>
                </a:lnTo>
                <a:lnTo>
                  <a:pt x="72019" y="7246"/>
                </a:lnTo>
                <a:lnTo>
                  <a:pt x="72075" y="7224"/>
                </a:lnTo>
                <a:lnTo>
                  <a:pt x="72121" y="7178"/>
                </a:lnTo>
                <a:lnTo>
                  <a:pt x="72155" y="7133"/>
                </a:lnTo>
                <a:lnTo>
                  <a:pt x="72166" y="7064"/>
                </a:lnTo>
                <a:lnTo>
                  <a:pt x="72155" y="7008"/>
                </a:lnTo>
                <a:lnTo>
                  <a:pt x="74157" y="5847"/>
                </a:lnTo>
                <a:lnTo>
                  <a:pt x="74191" y="5893"/>
                </a:lnTo>
                <a:lnTo>
                  <a:pt x="74237" y="5938"/>
                </a:lnTo>
                <a:lnTo>
                  <a:pt x="74294" y="5961"/>
                </a:lnTo>
                <a:lnTo>
                  <a:pt x="74430" y="5961"/>
                </a:lnTo>
                <a:lnTo>
                  <a:pt x="74487" y="5938"/>
                </a:lnTo>
                <a:lnTo>
                  <a:pt x="74533" y="5893"/>
                </a:lnTo>
                <a:lnTo>
                  <a:pt x="74567" y="5847"/>
                </a:lnTo>
                <a:close/>
                <a:moveTo>
                  <a:pt x="36596" y="5825"/>
                </a:moveTo>
                <a:lnTo>
                  <a:pt x="38643" y="7008"/>
                </a:lnTo>
                <a:lnTo>
                  <a:pt x="38632" y="7030"/>
                </a:lnTo>
                <a:lnTo>
                  <a:pt x="38632" y="7064"/>
                </a:lnTo>
                <a:lnTo>
                  <a:pt x="38643" y="7133"/>
                </a:lnTo>
                <a:lnTo>
                  <a:pt x="38677" y="7178"/>
                </a:lnTo>
                <a:lnTo>
                  <a:pt x="38723" y="7212"/>
                </a:lnTo>
                <a:lnTo>
                  <a:pt x="38780" y="7235"/>
                </a:lnTo>
                <a:lnTo>
                  <a:pt x="38780" y="9556"/>
                </a:lnTo>
                <a:lnTo>
                  <a:pt x="38734" y="9567"/>
                </a:lnTo>
                <a:lnTo>
                  <a:pt x="38689" y="9578"/>
                </a:lnTo>
                <a:lnTo>
                  <a:pt x="38643" y="9601"/>
                </a:lnTo>
                <a:lnTo>
                  <a:pt x="38609" y="9635"/>
                </a:lnTo>
                <a:lnTo>
                  <a:pt x="38575" y="9681"/>
                </a:lnTo>
                <a:lnTo>
                  <a:pt x="38552" y="9726"/>
                </a:lnTo>
                <a:lnTo>
                  <a:pt x="38529" y="9772"/>
                </a:lnTo>
                <a:lnTo>
                  <a:pt x="38529" y="9829"/>
                </a:lnTo>
                <a:lnTo>
                  <a:pt x="38529" y="9874"/>
                </a:lnTo>
                <a:lnTo>
                  <a:pt x="38552" y="9931"/>
                </a:lnTo>
                <a:lnTo>
                  <a:pt x="36630" y="11034"/>
                </a:lnTo>
                <a:lnTo>
                  <a:pt x="36596" y="10989"/>
                </a:lnTo>
                <a:lnTo>
                  <a:pt x="36550" y="10955"/>
                </a:lnTo>
                <a:lnTo>
                  <a:pt x="36493" y="10943"/>
                </a:lnTo>
                <a:lnTo>
                  <a:pt x="36425" y="10932"/>
                </a:lnTo>
                <a:lnTo>
                  <a:pt x="36368" y="10943"/>
                </a:lnTo>
                <a:lnTo>
                  <a:pt x="36323" y="10955"/>
                </a:lnTo>
                <a:lnTo>
                  <a:pt x="36266" y="10989"/>
                </a:lnTo>
                <a:lnTo>
                  <a:pt x="36232" y="11034"/>
                </a:lnTo>
                <a:lnTo>
                  <a:pt x="34286" y="9908"/>
                </a:lnTo>
                <a:lnTo>
                  <a:pt x="34298" y="9863"/>
                </a:lnTo>
                <a:lnTo>
                  <a:pt x="34298" y="9829"/>
                </a:lnTo>
                <a:lnTo>
                  <a:pt x="34298" y="9783"/>
                </a:lnTo>
                <a:lnTo>
                  <a:pt x="34286" y="9738"/>
                </a:lnTo>
                <a:lnTo>
                  <a:pt x="34264" y="9704"/>
                </a:lnTo>
                <a:lnTo>
                  <a:pt x="34241" y="9669"/>
                </a:lnTo>
                <a:lnTo>
                  <a:pt x="34207" y="9635"/>
                </a:lnTo>
                <a:lnTo>
                  <a:pt x="34173" y="9613"/>
                </a:lnTo>
                <a:lnTo>
                  <a:pt x="34127" y="9601"/>
                </a:lnTo>
                <a:lnTo>
                  <a:pt x="34093" y="9590"/>
                </a:lnTo>
                <a:lnTo>
                  <a:pt x="34093" y="7269"/>
                </a:lnTo>
                <a:lnTo>
                  <a:pt x="34161" y="7246"/>
                </a:lnTo>
                <a:lnTo>
                  <a:pt x="34207" y="7201"/>
                </a:lnTo>
                <a:lnTo>
                  <a:pt x="34241" y="7144"/>
                </a:lnTo>
                <a:lnTo>
                  <a:pt x="34264" y="7064"/>
                </a:lnTo>
                <a:lnTo>
                  <a:pt x="34252" y="7030"/>
                </a:lnTo>
                <a:lnTo>
                  <a:pt x="34241" y="6996"/>
                </a:lnTo>
                <a:lnTo>
                  <a:pt x="36266" y="5825"/>
                </a:lnTo>
                <a:lnTo>
                  <a:pt x="36300" y="5859"/>
                </a:lnTo>
                <a:lnTo>
                  <a:pt x="36334" y="5893"/>
                </a:lnTo>
                <a:lnTo>
                  <a:pt x="36379" y="5916"/>
                </a:lnTo>
                <a:lnTo>
                  <a:pt x="36482" y="5916"/>
                </a:lnTo>
                <a:lnTo>
                  <a:pt x="36527" y="5893"/>
                </a:lnTo>
                <a:lnTo>
                  <a:pt x="36573" y="5859"/>
                </a:lnTo>
                <a:lnTo>
                  <a:pt x="36596" y="5825"/>
                </a:lnTo>
                <a:close/>
                <a:moveTo>
                  <a:pt x="41362" y="5836"/>
                </a:moveTo>
                <a:lnTo>
                  <a:pt x="43330" y="6973"/>
                </a:lnTo>
                <a:lnTo>
                  <a:pt x="43307" y="7019"/>
                </a:lnTo>
                <a:lnTo>
                  <a:pt x="43307" y="7064"/>
                </a:lnTo>
                <a:lnTo>
                  <a:pt x="43307" y="7110"/>
                </a:lnTo>
                <a:lnTo>
                  <a:pt x="43318" y="7155"/>
                </a:lnTo>
                <a:lnTo>
                  <a:pt x="43341" y="7190"/>
                </a:lnTo>
                <a:lnTo>
                  <a:pt x="43364" y="7224"/>
                </a:lnTo>
                <a:lnTo>
                  <a:pt x="43398" y="7258"/>
                </a:lnTo>
                <a:lnTo>
                  <a:pt x="43444" y="7281"/>
                </a:lnTo>
                <a:lnTo>
                  <a:pt x="43478" y="7292"/>
                </a:lnTo>
                <a:lnTo>
                  <a:pt x="43523" y="7303"/>
                </a:lnTo>
                <a:lnTo>
                  <a:pt x="43523" y="9578"/>
                </a:lnTo>
                <a:lnTo>
                  <a:pt x="43478" y="9578"/>
                </a:lnTo>
                <a:lnTo>
                  <a:pt x="43432" y="9601"/>
                </a:lnTo>
                <a:lnTo>
                  <a:pt x="43398" y="9624"/>
                </a:lnTo>
                <a:lnTo>
                  <a:pt x="43353" y="9658"/>
                </a:lnTo>
                <a:lnTo>
                  <a:pt x="43330" y="9692"/>
                </a:lnTo>
                <a:lnTo>
                  <a:pt x="43307" y="9726"/>
                </a:lnTo>
                <a:lnTo>
                  <a:pt x="43296" y="9772"/>
                </a:lnTo>
                <a:lnTo>
                  <a:pt x="43284" y="9829"/>
                </a:lnTo>
                <a:lnTo>
                  <a:pt x="43296" y="9874"/>
                </a:lnTo>
                <a:lnTo>
                  <a:pt x="43307" y="9920"/>
                </a:lnTo>
                <a:lnTo>
                  <a:pt x="41362" y="11046"/>
                </a:lnTo>
                <a:lnTo>
                  <a:pt x="41316" y="11000"/>
                </a:lnTo>
                <a:lnTo>
                  <a:pt x="41282" y="10978"/>
                </a:lnTo>
                <a:lnTo>
                  <a:pt x="41225" y="10955"/>
                </a:lnTo>
                <a:lnTo>
                  <a:pt x="41169" y="10943"/>
                </a:lnTo>
                <a:lnTo>
                  <a:pt x="41112" y="10955"/>
                </a:lnTo>
                <a:lnTo>
                  <a:pt x="41066" y="10978"/>
                </a:lnTo>
                <a:lnTo>
                  <a:pt x="41021" y="11000"/>
                </a:lnTo>
                <a:lnTo>
                  <a:pt x="40987" y="11034"/>
                </a:lnTo>
                <a:lnTo>
                  <a:pt x="39053" y="9920"/>
                </a:lnTo>
                <a:lnTo>
                  <a:pt x="39064" y="9874"/>
                </a:lnTo>
                <a:lnTo>
                  <a:pt x="39064" y="9829"/>
                </a:lnTo>
                <a:lnTo>
                  <a:pt x="39064" y="9772"/>
                </a:lnTo>
                <a:lnTo>
                  <a:pt x="39053" y="9726"/>
                </a:lnTo>
                <a:lnTo>
                  <a:pt x="39030" y="9681"/>
                </a:lnTo>
                <a:lnTo>
                  <a:pt x="38996" y="9647"/>
                </a:lnTo>
                <a:lnTo>
                  <a:pt x="38962" y="9613"/>
                </a:lnTo>
                <a:lnTo>
                  <a:pt x="38928" y="9590"/>
                </a:lnTo>
                <a:lnTo>
                  <a:pt x="38882" y="9567"/>
                </a:lnTo>
                <a:lnTo>
                  <a:pt x="38825" y="9556"/>
                </a:lnTo>
                <a:lnTo>
                  <a:pt x="38825" y="7235"/>
                </a:lnTo>
                <a:lnTo>
                  <a:pt x="38882" y="7212"/>
                </a:lnTo>
                <a:lnTo>
                  <a:pt x="38928" y="7178"/>
                </a:lnTo>
                <a:lnTo>
                  <a:pt x="38962" y="7121"/>
                </a:lnTo>
                <a:lnTo>
                  <a:pt x="38962" y="7064"/>
                </a:lnTo>
                <a:lnTo>
                  <a:pt x="38962" y="7008"/>
                </a:lnTo>
                <a:lnTo>
                  <a:pt x="40987" y="5836"/>
                </a:lnTo>
                <a:lnTo>
                  <a:pt x="41021" y="5881"/>
                </a:lnTo>
                <a:lnTo>
                  <a:pt x="41066" y="5916"/>
                </a:lnTo>
                <a:lnTo>
                  <a:pt x="41112" y="5938"/>
                </a:lnTo>
                <a:lnTo>
                  <a:pt x="41169" y="5950"/>
                </a:lnTo>
                <a:lnTo>
                  <a:pt x="41225" y="5938"/>
                </a:lnTo>
                <a:lnTo>
                  <a:pt x="41282" y="5916"/>
                </a:lnTo>
                <a:lnTo>
                  <a:pt x="41328" y="5881"/>
                </a:lnTo>
                <a:lnTo>
                  <a:pt x="41362" y="5836"/>
                </a:lnTo>
                <a:close/>
                <a:moveTo>
                  <a:pt x="8180" y="5836"/>
                </a:move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8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5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1" y="9647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2"/>
                </a:lnTo>
                <a:lnTo>
                  <a:pt x="10102" y="9829"/>
                </a:lnTo>
                <a:lnTo>
                  <a:pt x="10114" y="9874"/>
                </a:lnTo>
                <a:lnTo>
                  <a:pt x="10125" y="9920"/>
                </a:lnTo>
                <a:lnTo>
                  <a:pt x="8157" y="11057"/>
                </a:lnTo>
                <a:lnTo>
                  <a:pt x="8123" y="11023"/>
                </a:lnTo>
                <a:lnTo>
                  <a:pt x="8077" y="10989"/>
                </a:lnTo>
                <a:lnTo>
                  <a:pt x="8043" y="10978"/>
                </a:lnTo>
                <a:lnTo>
                  <a:pt x="7986" y="10966"/>
                </a:lnTo>
                <a:lnTo>
                  <a:pt x="7941" y="10978"/>
                </a:lnTo>
                <a:lnTo>
                  <a:pt x="7895" y="10989"/>
                </a:lnTo>
                <a:lnTo>
                  <a:pt x="7861" y="11023"/>
                </a:lnTo>
                <a:lnTo>
                  <a:pt x="7827" y="11057"/>
                </a:lnTo>
                <a:lnTo>
                  <a:pt x="5814" y="9897"/>
                </a:lnTo>
                <a:lnTo>
                  <a:pt x="5825" y="9829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7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8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5"/>
                </a:lnTo>
                <a:lnTo>
                  <a:pt x="7793" y="5836"/>
                </a:lnTo>
                <a:lnTo>
                  <a:pt x="7827" y="5881"/>
                </a:lnTo>
                <a:lnTo>
                  <a:pt x="7873" y="5916"/>
                </a:lnTo>
                <a:lnTo>
                  <a:pt x="7930" y="5938"/>
                </a:lnTo>
                <a:lnTo>
                  <a:pt x="7986" y="5950"/>
                </a:lnTo>
                <a:lnTo>
                  <a:pt x="8043" y="5938"/>
                </a:lnTo>
                <a:lnTo>
                  <a:pt x="8100" y="5916"/>
                </a:lnTo>
                <a:lnTo>
                  <a:pt x="8146" y="5881"/>
                </a:lnTo>
                <a:lnTo>
                  <a:pt x="8180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3"/>
                </a:lnTo>
                <a:lnTo>
                  <a:pt x="14971" y="7190"/>
                </a:lnTo>
                <a:lnTo>
                  <a:pt x="15016" y="7224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90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8"/>
                </a:lnTo>
                <a:lnTo>
                  <a:pt x="14857" y="9783"/>
                </a:lnTo>
                <a:lnTo>
                  <a:pt x="14857" y="9829"/>
                </a:lnTo>
                <a:lnTo>
                  <a:pt x="14857" y="9874"/>
                </a:lnTo>
                <a:lnTo>
                  <a:pt x="14869" y="9920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6" y="10989"/>
                </a:lnTo>
                <a:lnTo>
                  <a:pt x="12730" y="10978"/>
                </a:lnTo>
                <a:lnTo>
                  <a:pt x="12685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20"/>
                </a:lnTo>
                <a:lnTo>
                  <a:pt x="10614" y="9874"/>
                </a:lnTo>
                <a:lnTo>
                  <a:pt x="10614" y="9829"/>
                </a:lnTo>
                <a:lnTo>
                  <a:pt x="10614" y="9772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5"/>
                </a:lnTo>
                <a:lnTo>
                  <a:pt x="10432" y="7303"/>
                </a:lnTo>
                <a:lnTo>
                  <a:pt x="10466" y="7281"/>
                </a:lnTo>
                <a:lnTo>
                  <a:pt x="10512" y="7258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22410" y="5847"/>
                </a:moveTo>
                <a:lnTo>
                  <a:pt x="24378" y="6985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44"/>
                </a:lnTo>
                <a:lnTo>
                  <a:pt x="24401" y="7178"/>
                </a:lnTo>
                <a:lnTo>
                  <a:pt x="24424" y="7212"/>
                </a:lnTo>
                <a:lnTo>
                  <a:pt x="24447" y="7235"/>
                </a:lnTo>
                <a:lnTo>
                  <a:pt x="24481" y="7258"/>
                </a:lnTo>
                <a:lnTo>
                  <a:pt x="24526" y="7269"/>
                </a:lnTo>
                <a:lnTo>
                  <a:pt x="24560" y="7281"/>
                </a:lnTo>
                <a:lnTo>
                  <a:pt x="24560" y="9647"/>
                </a:lnTo>
                <a:lnTo>
                  <a:pt x="24504" y="9669"/>
                </a:lnTo>
                <a:lnTo>
                  <a:pt x="24447" y="9704"/>
                </a:lnTo>
                <a:lnTo>
                  <a:pt x="24413" y="9760"/>
                </a:lnTo>
                <a:lnTo>
                  <a:pt x="24401" y="9829"/>
                </a:lnTo>
                <a:lnTo>
                  <a:pt x="24413" y="9874"/>
                </a:lnTo>
                <a:lnTo>
                  <a:pt x="22376" y="11057"/>
                </a:lnTo>
                <a:lnTo>
                  <a:pt x="22342" y="11012"/>
                </a:lnTo>
                <a:lnTo>
                  <a:pt x="22308" y="10989"/>
                </a:lnTo>
                <a:lnTo>
                  <a:pt x="22263" y="10966"/>
                </a:lnTo>
                <a:lnTo>
                  <a:pt x="22160" y="10966"/>
                </a:lnTo>
                <a:lnTo>
                  <a:pt x="22115" y="10989"/>
                </a:lnTo>
                <a:lnTo>
                  <a:pt x="22069" y="11012"/>
                </a:lnTo>
                <a:lnTo>
                  <a:pt x="22046" y="11046"/>
                </a:lnTo>
                <a:lnTo>
                  <a:pt x="20022" y="9886"/>
                </a:lnTo>
                <a:lnTo>
                  <a:pt x="20033" y="9829"/>
                </a:lnTo>
                <a:lnTo>
                  <a:pt x="20022" y="9760"/>
                </a:lnTo>
                <a:lnTo>
                  <a:pt x="19988" y="9704"/>
                </a:lnTo>
                <a:lnTo>
                  <a:pt x="19931" y="9658"/>
                </a:lnTo>
                <a:lnTo>
                  <a:pt x="19862" y="9635"/>
                </a:lnTo>
                <a:lnTo>
                  <a:pt x="19862" y="7315"/>
                </a:lnTo>
                <a:lnTo>
                  <a:pt x="19908" y="7303"/>
                </a:lnTo>
                <a:lnTo>
                  <a:pt x="19953" y="7292"/>
                </a:lnTo>
                <a:lnTo>
                  <a:pt x="19988" y="7269"/>
                </a:lnTo>
                <a:lnTo>
                  <a:pt x="20022" y="7235"/>
                </a:lnTo>
                <a:lnTo>
                  <a:pt x="20056" y="7201"/>
                </a:lnTo>
                <a:lnTo>
                  <a:pt x="20079" y="7155"/>
                </a:lnTo>
                <a:lnTo>
                  <a:pt x="20090" y="7110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3"/>
                </a:lnTo>
                <a:lnTo>
                  <a:pt x="22092" y="5927"/>
                </a:lnTo>
                <a:lnTo>
                  <a:pt x="22149" y="5950"/>
                </a:lnTo>
                <a:lnTo>
                  <a:pt x="22206" y="5961"/>
                </a:lnTo>
                <a:lnTo>
                  <a:pt x="22274" y="5950"/>
                </a:lnTo>
                <a:lnTo>
                  <a:pt x="22331" y="5927"/>
                </a:lnTo>
                <a:lnTo>
                  <a:pt x="22376" y="5893"/>
                </a:lnTo>
                <a:lnTo>
                  <a:pt x="22410" y="5847"/>
                </a:lnTo>
                <a:close/>
                <a:moveTo>
                  <a:pt x="27154" y="5847"/>
                </a:moveTo>
                <a:lnTo>
                  <a:pt x="29156" y="6996"/>
                </a:lnTo>
                <a:lnTo>
                  <a:pt x="29156" y="7030"/>
                </a:lnTo>
                <a:lnTo>
                  <a:pt x="29145" y="7064"/>
                </a:lnTo>
                <a:lnTo>
                  <a:pt x="29156" y="7133"/>
                </a:lnTo>
                <a:lnTo>
                  <a:pt x="29190" y="7178"/>
                </a:lnTo>
                <a:lnTo>
                  <a:pt x="29247" y="7224"/>
                </a:lnTo>
                <a:lnTo>
                  <a:pt x="29304" y="7235"/>
                </a:lnTo>
                <a:lnTo>
                  <a:pt x="29304" y="9590"/>
                </a:lnTo>
                <a:lnTo>
                  <a:pt x="29258" y="9590"/>
                </a:lnTo>
                <a:lnTo>
                  <a:pt x="29213" y="9613"/>
                </a:lnTo>
                <a:lnTo>
                  <a:pt x="29179" y="9635"/>
                </a:lnTo>
                <a:lnTo>
                  <a:pt x="29145" y="9658"/>
                </a:lnTo>
                <a:lnTo>
                  <a:pt x="29122" y="9692"/>
                </a:lnTo>
                <a:lnTo>
                  <a:pt x="29099" y="9738"/>
                </a:lnTo>
                <a:lnTo>
                  <a:pt x="29088" y="9783"/>
                </a:lnTo>
                <a:lnTo>
                  <a:pt x="29076" y="9829"/>
                </a:lnTo>
                <a:lnTo>
                  <a:pt x="29088" y="9874"/>
                </a:lnTo>
                <a:lnTo>
                  <a:pt x="29099" y="9908"/>
                </a:lnTo>
                <a:lnTo>
                  <a:pt x="27109" y="11057"/>
                </a:lnTo>
                <a:lnTo>
                  <a:pt x="27074" y="11023"/>
                </a:lnTo>
                <a:lnTo>
                  <a:pt x="27040" y="11000"/>
                </a:lnTo>
                <a:lnTo>
                  <a:pt x="26995" y="10989"/>
                </a:lnTo>
                <a:lnTo>
                  <a:pt x="26949" y="10978"/>
                </a:lnTo>
                <a:lnTo>
                  <a:pt x="26904" y="10989"/>
                </a:lnTo>
                <a:lnTo>
                  <a:pt x="26858" y="11000"/>
                </a:lnTo>
                <a:lnTo>
                  <a:pt x="26824" y="11023"/>
                </a:lnTo>
                <a:lnTo>
                  <a:pt x="26801" y="11057"/>
                </a:lnTo>
                <a:lnTo>
                  <a:pt x="24742" y="9874"/>
                </a:lnTo>
                <a:lnTo>
                  <a:pt x="24754" y="9829"/>
                </a:lnTo>
                <a:lnTo>
                  <a:pt x="24742" y="9760"/>
                </a:lnTo>
                <a:lnTo>
                  <a:pt x="24708" y="9715"/>
                </a:lnTo>
                <a:lnTo>
                  <a:pt x="24663" y="9669"/>
                </a:lnTo>
                <a:lnTo>
                  <a:pt x="24606" y="9658"/>
                </a:lnTo>
                <a:lnTo>
                  <a:pt x="24606" y="7281"/>
                </a:lnTo>
                <a:lnTo>
                  <a:pt x="24640" y="7269"/>
                </a:lnTo>
                <a:lnTo>
                  <a:pt x="24686" y="7258"/>
                </a:lnTo>
                <a:lnTo>
                  <a:pt x="24742" y="7212"/>
                </a:lnTo>
                <a:lnTo>
                  <a:pt x="24765" y="7178"/>
                </a:lnTo>
                <a:lnTo>
                  <a:pt x="24777" y="7144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7" y="6985"/>
                </a:lnTo>
                <a:lnTo>
                  <a:pt x="26745" y="5847"/>
                </a:lnTo>
                <a:lnTo>
                  <a:pt x="26790" y="5893"/>
                </a:lnTo>
                <a:lnTo>
                  <a:pt x="26836" y="5927"/>
                </a:lnTo>
                <a:lnTo>
                  <a:pt x="26892" y="5950"/>
                </a:lnTo>
                <a:lnTo>
                  <a:pt x="26949" y="5961"/>
                </a:lnTo>
                <a:lnTo>
                  <a:pt x="27018" y="5950"/>
                </a:lnTo>
                <a:lnTo>
                  <a:pt x="27063" y="5927"/>
                </a:lnTo>
                <a:lnTo>
                  <a:pt x="27120" y="5893"/>
                </a:lnTo>
                <a:lnTo>
                  <a:pt x="27154" y="5847"/>
                </a:lnTo>
                <a:close/>
                <a:moveTo>
                  <a:pt x="46128" y="5847"/>
                </a:moveTo>
                <a:lnTo>
                  <a:pt x="48085" y="6985"/>
                </a:lnTo>
                <a:lnTo>
                  <a:pt x="48073" y="7019"/>
                </a:lnTo>
                <a:lnTo>
                  <a:pt x="48073" y="7064"/>
                </a:lnTo>
                <a:lnTo>
                  <a:pt x="48073" y="7110"/>
                </a:lnTo>
                <a:lnTo>
                  <a:pt x="48085" y="7144"/>
                </a:lnTo>
                <a:lnTo>
                  <a:pt x="48108" y="7178"/>
                </a:lnTo>
                <a:lnTo>
                  <a:pt x="48130" y="7212"/>
                </a:lnTo>
                <a:lnTo>
                  <a:pt x="48153" y="7235"/>
                </a:lnTo>
                <a:lnTo>
                  <a:pt x="48187" y="7258"/>
                </a:lnTo>
                <a:lnTo>
                  <a:pt x="48221" y="7269"/>
                </a:lnTo>
                <a:lnTo>
                  <a:pt x="48267" y="7281"/>
                </a:lnTo>
                <a:lnTo>
                  <a:pt x="48267" y="9601"/>
                </a:lnTo>
                <a:lnTo>
                  <a:pt x="48221" y="9601"/>
                </a:lnTo>
                <a:lnTo>
                  <a:pt x="48187" y="9613"/>
                </a:lnTo>
                <a:lnTo>
                  <a:pt x="48142" y="9635"/>
                </a:lnTo>
                <a:lnTo>
                  <a:pt x="48108" y="9669"/>
                </a:lnTo>
                <a:lnTo>
                  <a:pt x="48085" y="9704"/>
                </a:lnTo>
                <a:lnTo>
                  <a:pt x="48062" y="9738"/>
                </a:lnTo>
                <a:lnTo>
                  <a:pt x="48051" y="9783"/>
                </a:lnTo>
                <a:lnTo>
                  <a:pt x="48051" y="9829"/>
                </a:lnTo>
                <a:lnTo>
                  <a:pt x="48051" y="9874"/>
                </a:lnTo>
                <a:lnTo>
                  <a:pt x="48062" y="9908"/>
                </a:lnTo>
                <a:lnTo>
                  <a:pt x="46071" y="11057"/>
                </a:lnTo>
                <a:lnTo>
                  <a:pt x="46049" y="11023"/>
                </a:lnTo>
                <a:lnTo>
                  <a:pt x="46003" y="11000"/>
                </a:lnTo>
                <a:lnTo>
                  <a:pt x="45958" y="10978"/>
                </a:lnTo>
                <a:lnTo>
                  <a:pt x="45912" y="10966"/>
                </a:lnTo>
                <a:lnTo>
                  <a:pt x="45867" y="10978"/>
                </a:lnTo>
                <a:lnTo>
                  <a:pt x="45821" y="10989"/>
                </a:lnTo>
                <a:lnTo>
                  <a:pt x="45776" y="11023"/>
                </a:lnTo>
                <a:lnTo>
                  <a:pt x="45753" y="11046"/>
                </a:lnTo>
                <a:lnTo>
                  <a:pt x="43773" y="9908"/>
                </a:lnTo>
                <a:lnTo>
                  <a:pt x="43785" y="9874"/>
                </a:lnTo>
                <a:lnTo>
                  <a:pt x="43785" y="9829"/>
                </a:lnTo>
                <a:lnTo>
                  <a:pt x="43785" y="9783"/>
                </a:lnTo>
                <a:lnTo>
                  <a:pt x="43773" y="9738"/>
                </a:lnTo>
                <a:lnTo>
                  <a:pt x="43751" y="9692"/>
                </a:lnTo>
                <a:lnTo>
                  <a:pt x="43728" y="9658"/>
                </a:lnTo>
                <a:lnTo>
                  <a:pt x="43694" y="9624"/>
                </a:lnTo>
                <a:lnTo>
                  <a:pt x="43660" y="9601"/>
                </a:lnTo>
                <a:lnTo>
                  <a:pt x="43614" y="9590"/>
                </a:lnTo>
                <a:lnTo>
                  <a:pt x="43569" y="9578"/>
                </a:lnTo>
                <a:lnTo>
                  <a:pt x="43569" y="7303"/>
                </a:lnTo>
                <a:lnTo>
                  <a:pt x="43614" y="7292"/>
                </a:lnTo>
                <a:lnTo>
                  <a:pt x="43648" y="7269"/>
                </a:lnTo>
                <a:lnTo>
                  <a:pt x="43682" y="7246"/>
                </a:lnTo>
                <a:lnTo>
                  <a:pt x="43717" y="7224"/>
                </a:lnTo>
                <a:lnTo>
                  <a:pt x="43739" y="7190"/>
                </a:lnTo>
                <a:lnTo>
                  <a:pt x="43762" y="7155"/>
                </a:lnTo>
                <a:lnTo>
                  <a:pt x="43773" y="7110"/>
                </a:lnTo>
                <a:lnTo>
                  <a:pt x="43773" y="7064"/>
                </a:lnTo>
                <a:lnTo>
                  <a:pt x="43773" y="7019"/>
                </a:lnTo>
                <a:lnTo>
                  <a:pt x="43751" y="6973"/>
                </a:lnTo>
                <a:lnTo>
                  <a:pt x="45696" y="5859"/>
                </a:lnTo>
                <a:lnTo>
                  <a:pt x="45730" y="5904"/>
                </a:lnTo>
                <a:lnTo>
                  <a:pt x="45787" y="5938"/>
                </a:lnTo>
                <a:lnTo>
                  <a:pt x="45844" y="5972"/>
                </a:lnTo>
                <a:lnTo>
                  <a:pt x="45912" y="5972"/>
                </a:lnTo>
                <a:lnTo>
                  <a:pt x="45980" y="5961"/>
                </a:lnTo>
                <a:lnTo>
                  <a:pt x="46037" y="5938"/>
                </a:lnTo>
                <a:lnTo>
                  <a:pt x="46094" y="5904"/>
                </a:lnTo>
                <a:lnTo>
                  <a:pt x="46128" y="5847"/>
                </a:lnTo>
                <a:close/>
                <a:moveTo>
                  <a:pt x="55547" y="5813"/>
                </a:moveTo>
                <a:lnTo>
                  <a:pt x="57549" y="6973"/>
                </a:lnTo>
                <a:lnTo>
                  <a:pt x="57538" y="7019"/>
                </a:lnTo>
                <a:lnTo>
                  <a:pt x="57526" y="7064"/>
                </a:lnTo>
                <a:lnTo>
                  <a:pt x="57538" y="7110"/>
                </a:lnTo>
                <a:lnTo>
                  <a:pt x="57549" y="7155"/>
                </a:lnTo>
                <a:lnTo>
                  <a:pt x="57572" y="7201"/>
                </a:lnTo>
                <a:lnTo>
                  <a:pt x="57595" y="7235"/>
                </a:lnTo>
                <a:lnTo>
                  <a:pt x="57629" y="7258"/>
                </a:lnTo>
                <a:lnTo>
                  <a:pt x="57663" y="7281"/>
                </a:lnTo>
                <a:lnTo>
                  <a:pt x="57708" y="7303"/>
                </a:lnTo>
                <a:lnTo>
                  <a:pt x="57754" y="7303"/>
                </a:lnTo>
                <a:lnTo>
                  <a:pt x="57754" y="9601"/>
                </a:lnTo>
                <a:lnTo>
                  <a:pt x="57708" y="9613"/>
                </a:lnTo>
                <a:lnTo>
                  <a:pt x="57674" y="9624"/>
                </a:lnTo>
                <a:lnTo>
                  <a:pt x="57629" y="9647"/>
                </a:lnTo>
                <a:lnTo>
                  <a:pt x="57606" y="9669"/>
                </a:lnTo>
                <a:lnTo>
                  <a:pt x="57583" y="9704"/>
                </a:lnTo>
                <a:lnTo>
                  <a:pt x="57560" y="9738"/>
                </a:lnTo>
                <a:lnTo>
                  <a:pt x="57549" y="9783"/>
                </a:lnTo>
                <a:lnTo>
                  <a:pt x="57549" y="9829"/>
                </a:lnTo>
                <a:lnTo>
                  <a:pt x="57549" y="9863"/>
                </a:lnTo>
                <a:lnTo>
                  <a:pt x="57560" y="9897"/>
                </a:lnTo>
                <a:lnTo>
                  <a:pt x="55570" y="11057"/>
                </a:lnTo>
                <a:lnTo>
                  <a:pt x="55536" y="11012"/>
                </a:lnTo>
                <a:lnTo>
                  <a:pt x="55490" y="10989"/>
                </a:lnTo>
                <a:lnTo>
                  <a:pt x="55445" y="10966"/>
                </a:lnTo>
                <a:lnTo>
                  <a:pt x="55342" y="10966"/>
                </a:lnTo>
                <a:lnTo>
                  <a:pt x="55297" y="10989"/>
                </a:lnTo>
                <a:lnTo>
                  <a:pt x="55263" y="11012"/>
                </a:lnTo>
                <a:lnTo>
                  <a:pt x="55229" y="11046"/>
                </a:lnTo>
                <a:lnTo>
                  <a:pt x="53192" y="9874"/>
                </a:lnTo>
                <a:lnTo>
                  <a:pt x="53204" y="9829"/>
                </a:lnTo>
                <a:lnTo>
                  <a:pt x="53192" y="9760"/>
                </a:lnTo>
                <a:lnTo>
                  <a:pt x="53158" y="9704"/>
                </a:lnTo>
                <a:lnTo>
                  <a:pt x="53113" y="9669"/>
                </a:lnTo>
                <a:lnTo>
                  <a:pt x="53056" y="9647"/>
                </a:lnTo>
                <a:lnTo>
                  <a:pt x="53056" y="7281"/>
                </a:lnTo>
                <a:lnTo>
                  <a:pt x="53124" y="7258"/>
                </a:lnTo>
                <a:lnTo>
                  <a:pt x="53181" y="7201"/>
                </a:lnTo>
                <a:lnTo>
                  <a:pt x="53215" y="7144"/>
                </a:lnTo>
                <a:lnTo>
                  <a:pt x="53226" y="7110"/>
                </a:lnTo>
                <a:lnTo>
                  <a:pt x="53226" y="7064"/>
                </a:lnTo>
                <a:lnTo>
                  <a:pt x="53226" y="7030"/>
                </a:lnTo>
                <a:lnTo>
                  <a:pt x="53215" y="6985"/>
                </a:lnTo>
                <a:lnTo>
                  <a:pt x="55240" y="5825"/>
                </a:lnTo>
                <a:lnTo>
                  <a:pt x="55263" y="5859"/>
                </a:lnTo>
                <a:lnTo>
                  <a:pt x="55297" y="5881"/>
                </a:lnTo>
                <a:lnTo>
                  <a:pt x="55342" y="5904"/>
                </a:lnTo>
                <a:lnTo>
                  <a:pt x="55445" y="5904"/>
                </a:lnTo>
                <a:lnTo>
                  <a:pt x="55490" y="5881"/>
                </a:lnTo>
                <a:lnTo>
                  <a:pt x="55524" y="5847"/>
                </a:lnTo>
                <a:lnTo>
                  <a:pt x="55547" y="5813"/>
                </a:lnTo>
                <a:close/>
                <a:moveTo>
                  <a:pt x="65068" y="5836"/>
                </a:moveTo>
                <a:lnTo>
                  <a:pt x="67025" y="6962"/>
                </a:lnTo>
                <a:lnTo>
                  <a:pt x="67013" y="7019"/>
                </a:lnTo>
                <a:lnTo>
                  <a:pt x="67002" y="7064"/>
                </a:lnTo>
                <a:lnTo>
                  <a:pt x="67013" y="7110"/>
                </a:lnTo>
                <a:lnTo>
                  <a:pt x="67025" y="7155"/>
                </a:lnTo>
                <a:lnTo>
                  <a:pt x="67048" y="7201"/>
                </a:lnTo>
                <a:lnTo>
                  <a:pt x="67070" y="7235"/>
                </a:lnTo>
                <a:lnTo>
                  <a:pt x="67104" y="7258"/>
                </a:lnTo>
                <a:lnTo>
                  <a:pt x="67139" y="7292"/>
                </a:lnTo>
                <a:lnTo>
                  <a:pt x="67184" y="7303"/>
                </a:lnTo>
                <a:lnTo>
                  <a:pt x="67230" y="7315"/>
                </a:lnTo>
                <a:lnTo>
                  <a:pt x="67230" y="9567"/>
                </a:lnTo>
                <a:lnTo>
                  <a:pt x="67184" y="9578"/>
                </a:lnTo>
                <a:lnTo>
                  <a:pt x="67139" y="9601"/>
                </a:lnTo>
                <a:lnTo>
                  <a:pt x="67093" y="9624"/>
                </a:lnTo>
                <a:lnTo>
                  <a:pt x="67059" y="9647"/>
                </a:lnTo>
                <a:lnTo>
                  <a:pt x="67036" y="9692"/>
                </a:lnTo>
                <a:lnTo>
                  <a:pt x="67013" y="9726"/>
                </a:lnTo>
                <a:lnTo>
                  <a:pt x="67002" y="9772"/>
                </a:lnTo>
                <a:lnTo>
                  <a:pt x="66991" y="9829"/>
                </a:lnTo>
                <a:lnTo>
                  <a:pt x="67002" y="9874"/>
                </a:lnTo>
                <a:lnTo>
                  <a:pt x="67013" y="9920"/>
                </a:lnTo>
                <a:lnTo>
                  <a:pt x="65045" y="11057"/>
                </a:lnTo>
                <a:lnTo>
                  <a:pt x="65011" y="11023"/>
                </a:lnTo>
                <a:lnTo>
                  <a:pt x="64977" y="10989"/>
                </a:lnTo>
                <a:lnTo>
                  <a:pt x="64932" y="10978"/>
                </a:lnTo>
                <a:lnTo>
                  <a:pt x="64886" y="10966"/>
                </a:lnTo>
                <a:lnTo>
                  <a:pt x="64829" y="10978"/>
                </a:lnTo>
                <a:lnTo>
                  <a:pt x="64784" y="10989"/>
                </a:lnTo>
                <a:lnTo>
                  <a:pt x="64750" y="11023"/>
                </a:lnTo>
                <a:lnTo>
                  <a:pt x="64716" y="11057"/>
                </a:lnTo>
                <a:lnTo>
                  <a:pt x="62702" y="9897"/>
                </a:lnTo>
                <a:lnTo>
                  <a:pt x="62714" y="9829"/>
                </a:lnTo>
                <a:lnTo>
                  <a:pt x="62714" y="9783"/>
                </a:lnTo>
                <a:lnTo>
                  <a:pt x="62702" y="9749"/>
                </a:lnTo>
                <a:lnTo>
                  <a:pt x="62668" y="9692"/>
                </a:lnTo>
                <a:lnTo>
                  <a:pt x="62611" y="9647"/>
                </a:lnTo>
                <a:lnTo>
                  <a:pt x="62577" y="9635"/>
                </a:lnTo>
                <a:lnTo>
                  <a:pt x="62532" y="9624"/>
                </a:lnTo>
                <a:lnTo>
                  <a:pt x="62532" y="7269"/>
                </a:lnTo>
                <a:lnTo>
                  <a:pt x="62577" y="7258"/>
                </a:lnTo>
                <a:lnTo>
                  <a:pt x="62611" y="7246"/>
                </a:lnTo>
                <a:lnTo>
                  <a:pt x="62668" y="7201"/>
                </a:lnTo>
                <a:lnTo>
                  <a:pt x="62702" y="7144"/>
                </a:lnTo>
                <a:lnTo>
                  <a:pt x="62714" y="7110"/>
                </a:lnTo>
                <a:lnTo>
                  <a:pt x="62714" y="7064"/>
                </a:lnTo>
                <a:lnTo>
                  <a:pt x="62714" y="7030"/>
                </a:lnTo>
                <a:lnTo>
                  <a:pt x="62702" y="6985"/>
                </a:lnTo>
                <a:lnTo>
                  <a:pt x="64693" y="5836"/>
                </a:lnTo>
                <a:lnTo>
                  <a:pt x="64727" y="5881"/>
                </a:lnTo>
                <a:lnTo>
                  <a:pt x="64772" y="5916"/>
                </a:lnTo>
                <a:lnTo>
                  <a:pt x="64818" y="5938"/>
                </a:lnTo>
                <a:lnTo>
                  <a:pt x="64886" y="5950"/>
                </a:lnTo>
                <a:lnTo>
                  <a:pt x="64943" y="5938"/>
                </a:lnTo>
                <a:lnTo>
                  <a:pt x="64989" y="5916"/>
                </a:lnTo>
                <a:lnTo>
                  <a:pt x="65034" y="5881"/>
                </a:lnTo>
                <a:lnTo>
                  <a:pt x="65068" y="5836"/>
                </a:lnTo>
                <a:close/>
                <a:moveTo>
                  <a:pt x="69800" y="5836"/>
                </a:moveTo>
                <a:lnTo>
                  <a:pt x="71825" y="6996"/>
                </a:lnTo>
                <a:lnTo>
                  <a:pt x="71814" y="7030"/>
                </a:lnTo>
                <a:lnTo>
                  <a:pt x="71814" y="7064"/>
                </a:lnTo>
                <a:lnTo>
                  <a:pt x="71825" y="7133"/>
                </a:lnTo>
                <a:lnTo>
                  <a:pt x="71859" y="7190"/>
                </a:lnTo>
                <a:lnTo>
                  <a:pt x="71905" y="7224"/>
                </a:lnTo>
                <a:lnTo>
                  <a:pt x="71973" y="7246"/>
                </a:lnTo>
                <a:lnTo>
                  <a:pt x="71973" y="9578"/>
                </a:lnTo>
                <a:lnTo>
                  <a:pt x="71928" y="9590"/>
                </a:lnTo>
                <a:lnTo>
                  <a:pt x="71882" y="9601"/>
                </a:lnTo>
                <a:lnTo>
                  <a:pt x="71848" y="9624"/>
                </a:lnTo>
                <a:lnTo>
                  <a:pt x="71814" y="9658"/>
                </a:lnTo>
                <a:lnTo>
                  <a:pt x="71780" y="9692"/>
                </a:lnTo>
                <a:lnTo>
                  <a:pt x="71757" y="9738"/>
                </a:lnTo>
                <a:lnTo>
                  <a:pt x="71746" y="9783"/>
                </a:lnTo>
                <a:lnTo>
                  <a:pt x="71746" y="9829"/>
                </a:lnTo>
                <a:lnTo>
                  <a:pt x="71746" y="9874"/>
                </a:lnTo>
                <a:lnTo>
                  <a:pt x="71757" y="9920"/>
                </a:lnTo>
                <a:lnTo>
                  <a:pt x="69778" y="11057"/>
                </a:lnTo>
                <a:lnTo>
                  <a:pt x="69744" y="11023"/>
                </a:lnTo>
                <a:lnTo>
                  <a:pt x="69709" y="11000"/>
                </a:lnTo>
                <a:lnTo>
                  <a:pt x="69664" y="10989"/>
                </a:lnTo>
                <a:lnTo>
                  <a:pt x="69618" y="10978"/>
                </a:lnTo>
                <a:lnTo>
                  <a:pt x="69573" y="10989"/>
                </a:lnTo>
                <a:lnTo>
                  <a:pt x="69527" y="11000"/>
                </a:lnTo>
                <a:lnTo>
                  <a:pt x="69493" y="11023"/>
                </a:lnTo>
                <a:lnTo>
                  <a:pt x="69471" y="11057"/>
                </a:lnTo>
                <a:lnTo>
                  <a:pt x="67491" y="9920"/>
                </a:lnTo>
                <a:lnTo>
                  <a:pt x="67503" y="9874"/>
                </a:lnTo>
                <a:lnTo>
                  <a:pt x="67503" y="9829"/>
                </a:lnTo>
                <a:lnTo>
                  <a:pt x="67503" y="9772"/>
                </a:lnTo>
                <a:lnTo>
                  <a:pt x="67491" y="9726"/>
                </a:lnTo>
                <a:lnTo>
                  <a:pt x="67468" y="9692"/>
                </a:lnTo>
                <a:lnTo>
                  <a:pt x="67434" y="9658"/>
                </a:lnTo>
                <a:lnTo>
                  <a:pt x="67400" y="9624"/>
                </a:lnTo>
                <a:lnTo>
                  <a:pt x="67366" y="9601"/>
                </a:lnTo>
                <a:lnTo>
                  <a:pt x="67321" y="9578"/>
                </a:lnTo>
                <a:lnTo>
                  <a:pt x="67275" y="9567"/>
                </a:lnTo>
                <a:lnTo>
                  <a:pt x="67275" y="7315"/>
                </a:lnTo>
                <a:lnTo>
                  <a:pt x="67321" y="7303"/>
                </a:lnTo>
                <a:lnTo>
                  <a:pt x="67366" y="7281"/>
                </a:lnTo>
                <a:lnTo>
                  <a:pt x="67400" y="7258"/>
                </a:lnTo>
                <a:lnTo>
                  <a:pt x="67434" y="7235"/>
                </a:lnTo>
                <a:lnTo>
                  <a:pt x="67457" y="7201"/>
                </a:lnTo>
                <a:lnTo>
                  <a:pt x="67480" y="7155"/>
                </a:lnTo>
                <a:lnTo>
                  <a:pt x="67491" y="7110"/>
                </a:lnTo>
                <a:lnTo>
                  <a:pt x="67491" y="7064"/>
                </a:lnTo>
                <a:lnTo>
                  <a:pt x="67491" y="7019"/>
                </a:lnTo>
                <a:lnTo>
                  <a:pt x="67480" y="6973"/>
                </a:lnTo>
                <a:lnTo>
                  <a:pt x="69436" y="5836"/>
                </a:lnTo>
                <a:lnTo>
                  <a:pt x="69471" y="5881"/>
                </a:lnTo>
                <a:lnTo>
                  <a:pt x="69516" y="5904"/>
                </a:lnTo>
                <a:lnTo>
                  <a:pt x="69562" y="5927"/>
                </a:lnTo>
                <a:lnTo>
                  <a:pt x="69618" y="5938"/>
                </a:lnTo>
                <a:lnTo>
                  <a:pt x="69675" y="5927"/>
                </a:lnTo>
                <a:lnTo>
                  <a:pt x="69732" y="5904"/>
                </a:lnTo>
                <a:lnTo>
                  <a:pt x="69766" y="5870"/>
                </a:lnTo>
                <a:lnTo>
                  <a:pt x="69800" y="5836"/>
                </a:lnTo>
                <a:close/>
                <a:moveTo>
                  <a:pt x="79310" y="5847"/>
                </a:moveTo>
                <a:lnTo>
                  <a:pt x="81278" y="6985"/>
                </a:lnTo>
                <a:lnTo>
                  <a:pt x="81255" y="7019"/>
                </a:lnTo>
                <a:lnTo>
                  <a:pt x="81255" y="7064"/>
                </a:lnTo>
                <a:lnTo>
                  <a:pt x="81255" y="7110"/>
                </a:lnTo>
                <a:lnTo>
                  <a:pt x="81267" y="7144"/>
                </a:lnTo>
                <a:lnTo>
                  <a:pt x="81290" y="7178"/>
                </a:lnTo>
                <a:lnTo>
                  <a:pt x="81312" y="7212"/>
                </a:lnTo>
                <a:lnTo>
                  <a:pt x="81346" y="7235"/>
                </a:lnTo>
                <a:lnTo>
                  <a:pt x="81381" y="7258"/>
                </a:lnTo>
                <a:lnTo>
                  <a:pt x="81415" y="7269"/>
                </a:lnTo>
                <a:lnTo>
                  <a:pt x="81449" y="7281"/>
                </a:lnTo>
                <a:lnTo>
                  <a:pt x="81449" y="9647"/>
                </a:lnTo>
                <a:lnTo>
                  <a:pt x="81392" y="9669"/>
                </a:lnTo>
                <a:lnTo>
                  <a:pt x="81346" y="9704"/>
                </a:lnTo>
                <a:lnTo>
                  <a:pt x="81312" y="9760"/>
                </a:lnTo>
                <a:lnTo>
                  <a:pt x="81301" y="9829"/>
                </a:lnTo>
                <a:lnTo>
                  <a:pt x="81301" y="9874"/>
                </a:lnTo>
                <a:lnTo>
                  <a:pt x="79276" y="11057"/>
                </a:lnTo>
                <a:lnTo>
                  <a:pt x="79242" y="11012"/>
                </a:lnTo>
                <a:lnTo>
                  <a:pt x="79196" y="10989"/>
                </a:lnTo>
                <a:lnTo>
                  <a:pt x="79151" y="10966"/>
                </a:lnTo>
                <a:lnTo>
                  <a:pt x="79049" y="10966"/>
                </a:lnTo>
                <a:lnTo>
                  <a:pt x="79003" y="10989"/>
                </a:lnTo>
                <a:lnTo>
                  <a:pt x="78969" y="11012"/>
                </a:lnTo>
                <a:lnTo>
                  <a:pt x="78935" y="11046"/>
                </a:lnTo>
                <a:lnTo>
                  <a:pt x="76910" y="9886"/>
                </a:lnTo>
                <a:lnTo>
                  <a:pt x="76921" y="9829"/>
                </a:lnTo>
                <a:lnTo>
                  <a:pt x="76910" y="9760"/>
                </a:lnTo>
                <a:lnTo>
                  <a:pt x="76876" y="9704"/>
                </a:lnTo>
                <a:lnTo>
                  <a:pt x="76819" y="9658"/>
                </a:lnTo>
                <a:lnTo>
                  <a:pt x="76762" y="9635"/>
                </a:lnTo>
                <a:lnTo>
                  <a:pt x="76762" y="7315"/>
                </a:lnTo>
                <a:lnTo>
                  <a:pt x="76808" y="7303"/>
                </a:lnTo>
                <a:lnTo>
                  <a:pt x="76842" y="7292"/>
                </a:lnTo>
                <a:lnTo>
                  <a:pt x="76887" y="7269"/>
                </a:lnTo>
                <a:lnTo>
                  <a:pt x="76921" y="7235"/>
                </a:lnTo>
                <a:lnTo>
                  <a:pt x="76944" y="7201"/>
                </a:lnTo>
                <a:lnTo>
                  <a:pt x="76967" y="7155"/>
                </a:lnTo>
                <a:lnTo>
                  <a:pt x="76978" y="7110"/>
                </a:lnTo>
                <a:lnTo>
                  <a:pt x="76978" y="7064"/>
                </a:lnTo>
                <a:lnTo>
                  <a:pt x="76978" y="7019"/>
                </a:lnTo>
                <a:lnTo>
                  <a:pt x="76956" y="6962"/>
                </a:lnTo>
                <a:lnTo>
                  <a:pt x="78901" y="5847"/>
                </a:lnTo>
                <a:lnTo>
                  <a:pt x="78935" y="5893"/>
                </a:lnTo>
                <a:lnTo>
                  <a:pt x="78980" y="5927"/>
                </a:lnTo>
                <a:lnTo>
                  <a:pt x="79037" y="5950"/>
                </a:lnTo>
                <a:lnTo>
                  <a:pt x="79105" y="5961"/>
                </a:lnTo>
                <a:lnTo>
                  <a:pt x="79162" y="5950"/>
                </a:lnTo>
                <a:lnTo>
                  <a:pt x="79219" y="5927"/>
                </a:lnTo>
                <a:lnTo>
                  <a:pt x="79265" y="5893"/>
                </a:lnTo>
                <a:lnTo>
                  <a:pt x="79310" y="5847"/>
                </a:lnTo>
                <a:close/>
                <a:moveTo>
                  <a:pt x="84042" y="5847"/>
                </a:moveTo>
                <a:lnTo>
                  <a:pt x="86056" y="6996"/>
                </a:lnTo>
                <a:lnTo>
                  <a:pt x="86044" y="7030"/>
                </a:lnTo>
                <a:lnTo>
                  <a:pt x="86033" y="7064"/>
                </a:lnTo>
                <a:lnTo>
                  <a:pt x="86056" y="7133"/>
                </a:lnTo>
                <a:lnTo>
                  <a:pt x="86079" y="7178"/>
                </a:lnTo>
                <a:lnTo>
                  <a:pt x="86135" y="7224"/>
                </a:lnTo>
                <a:lnTo>
                  <a:pt x="86192" y="7235"/>
                </a:lnTo>
                <a:lnTo>
                  <a:pt x="86192" y="9590"/>
                </a:lnTo>
                <a:lnTo>
                  <a:pt x="86147" y="9590"/>
                </a:lnTo>
                <a:lnTo>
                  <a:pt x="86101" y="9613"/>
                </a:lnTo>
                <a:lnTo>
                  <a:pt x="86067" y="9635"/>
                </a:lnTo>
                <a:lnTo>
                  <a:pt x="86033" y="9658"/>
                </a:lnTo>
                <a:lnTo>
                  <a:pt x="86010" y="9692"/>
                </a:lnTo>
                <a:lnTo>
                  <a:pt x="85988" y="9738"/>
                </a:lnTo>
                <a:lnTo>
                  <a:pt x="85976" y="9783"/>
                </a:lnTo>
                <a:lnTo>
                  <a:pt x="85965" y="9829"/>
                </a:lnTo>
                <a:lnTo>
                  <a:pt x="85976" y="9874"/>
                </a:lnTo>
                <a:lnTo>
                  <a:pt x="85988" y="9908"/>
                </a:lnTo>
                <a:lnTo>
                  <a:pt x="83997" y="11057"/>
                </a:lnTo>
                <a:lnTo>
                  <a:pt x="83963" y="11023"/>
                </a:lnTo>
                <a:lnTo>
                  <a:pt x="83929" y="11000"/>
                </a:lnTo>
                <a:lnTo>
                  <a:pt x="83883" y="10989"/>
                </a:lnTo>
                <a:lnTo>
                  <a:pt x="83838" y="10978"/>
                </a:lnTo>
                <a:lnTo>
                  <a:pt x="83792" y="10989"/>
                </a:lnTo>
                <a:lnTo>
                  <a:pt x="83758" y="11000"/>
                </a:lnTo>
                <a:lnTo>
                  <a:pt x="83713" y="11023"/>
                </a:lnTo>
                <a:lnTo>
                  <a:pt x="83690" y="11057"/>
                </a:lnTo>
                <a:lnTo>
                  <a:pt x="81642" y="9874"/>
                </a:lnTo>
                <a:lnTo>
                  <a:pt x="81642" y="9829"/>
                </a:lnTo>
                <a:lnTo>
                  <a:pt x="81631" y="9760"/>
                </a:lnTo>
                <a:lnTo>
                  <a:pt x="81608" y="9715"/>
                </a:lnTo>
                <a:lnTo>
                  <a:pt x="81551" y="9669"/>
                </a:lnTo>
                <a:lnTo>
                  <a:pt x="81494" y="9658"/>
                </a:lnTo>
                <a:lnTo>
                  <a:pt x="81494" y="7281"/>
                </a:lnTo>
                <a:lnTo>
                  <a:pt x="81540" y="7269"/>
                </a:lnTo>
                <a:lnTo>
                  <a:pt x="81574" y="7258"/>
                </a:lnTo>
                <a:lnTo>
                  <a:pt x="81631" y="7212"/>
                </a:lnTo>
                <a:lnTo>
                  <a:pt x="81654" y="7178"/>
                </a:lnTo>
                <a:lnTo>
                  <a:pt x="81676" y="7144"/>
                </a:lnTo>
                <a:lnTo>
                  <a:pt x="81676" y="7110"/>
                </a:lnTo>
                <a:lnTo>
                  <a:pt x="81688" y="7064"/>
                </a:lnTo>
                <a:lnTo>
                  <a:pt x="81676" y="7030"/>
                </a:lnTo>
                <a:lnTo>
                  <a:pt x="81665" y="6985"/>
                </a:lnTo>
                <a:lnTo>
                  <a:pt x="83644" y="5847"/>
                </a:lnTo>
                <a:lnTo>
                  <a:pt x="83678" y="5893"/>
                </a:lnTo>
                <a:lnTo>
                  <a:pt x="83724" y="5927"/>
                </a:lnTo>
                <a:lnTo>
                  <a:pt x="83781" y="5950"/>
                </a:lnTo>
                <a:lnTo>
                  <a:pt x="83838" y="5961"/>
                </a:lnTo>
                <a:lnTo>
                  <a:pt x="83906" y="5950"/>
                </a:lnTo>
                <a:lnTo>
                  <a:pt x="83963" y="5927"/>
                </a:lnTo>
                <a:lnTo>
                  <a:pt x="84008" y="5893"/>
                </a:lnTo>
                <a:lnTo>
                  <a:pt x="84042" y="5847"/>
                </a:lnTo>
                <a:close/>
                <a:moveTo>
                  <a:pt x="31886" y="5836"/>
                </a:moveTo>
                <a:lnTo>
                  <a:pt x="33877" y="6985"/>
                </a:lnTo>
                <a:lnTo>
                  <a:pt x="33866" y="7030"/>
                </a:lnTo>
                <a:lnTo>
                  <a:pt x="33854" y="7064"/>
                </a:lnTo>
                <a:lnTo>
                  <a:pt x="33866" y="7110"/>
                </a:lnTo>
                <a:lnTo>
                  <a:pt x="33877" y="7144"/>
                </a:lnTo>
                <a:lnTo>
                  <a:pt x="33911" y="7201"/>
                </a:lnTo>
                <a:lnTo>
                  <a:pt x="33968" y="7246"/>
                </a:lnTo>
                <a:lnTo>
                  <a:pt x="34002" y="7258"/>
                </a:lnTo>
                <a:lnTo>
                  <a:pt x="34048" y="7269"/>
                </a:lnTo>
                <a:lnTo>
                  <a:pt x="34048" y="9590"/>
                </a:lnTo>
                <a:lnTo>
                  <a:pt x="34002" y="9590"/>
                </a:lnTo>
                <a:lnTo>
                  <a:pt x="33957" y="9613"/>
                </a:lnTo>
                <a:lnTo>
                  <a:pt x="33922" y="9635"/>
                </a:lnTo>
                <a:lnTo>
                  <a:pt x="33888" y="9658"/>
                </a:lnTo>
                <a:lnTo>
                  <a:pt x="33854" y="9692"/>
                </a:lnTo>
                <a:lnTo>
                  <a:pt x="33843" y="9738"/>
                </a:lnTo>
                <a:lnTo>
                  <a:pt x="33820" y="9783"/>
                </a:lnTo>
                <a:lnTo>
                  <a:pt x="33820" y="9829"/>
                </a:lnTo>
                <a:lnTo>
                  <a:pt x="33820" y="9874"/>
                </a:lnTo>
                <a:lnTo>
                  <a:pt x="33843" y="9908"/>
                </a:lnTo>
                <a:lnTo>
                  <a:pt x="31841" y="11069"/>
                </a:lnTo>
                <a:lnTo>
                  <a:pt x="31807" y="11034"/>
                </a:lnTo>
                <a:lnTo>
                  <a:pt x="31772" y="11012"/>
                </a:lnTo>
                <a:lnTo>
                  <a:pt x="31738" y="10989"/>
                </a:lnTo>
                <a:lnTo>
                  <a:pt x="31647" y="10989"/>
                </a:lnTo>
                <a:lnTo>
                  <a:pt x="31602" y="11012"/>
                </a:lnTo>
                <a:lnTo>
                  <a:pt x="31568" y="11034"/>
                </a:lnTo>
                <a:lnTo>
                  <a:pt x="31545" y="11057"/>
                </a:lnTo>
                <a:lnTo>
                  <a:pt x="29543" y="9908"/>
                </a:lnTo>
                <a:lnTo>
                  <a:pt x="29554" y="9863"/>
                </a:lnTo>
                <a:lnTo>
                  <a:pt x="29566" y="9829"/>
                </a:lnTo>
                <a:lnTo>
                  <a:pt x="29554" y="9783"/>
                </a:lnTo>
                <a:lnTo>
                  <a:pt x="29543" y="9738"/>
                </a:lnTo>
                <a:lnTo>
                  <a:pt x="29520" y="9704"/>
                </a:lnTo>
                <a:lnTo>
                  <a:pt x="29497" y="9669"/>
                </a:lnTo>
                <a:lnTo>
                  <a:pt x="29463" y="9635"/>
                </a:lnTo>
                <a:lnTo>
                  <a:pt x="29429" y="9613"/>
                </a:lnTo>
                <a:lnTo>
                  <a:pt x="29395" y="9601"/>
                </a:lnTo>
                <a:lnTo>
                  <a:pt x="29349" y="9590"/>
                </a:lnTo>
                <a:lnTo>
                  <a:pt x="29349" y="7235"/>
                </a:lnTo>
                <a:lnTo>
                  <a:pt x="29406" y="7212"/>
                </a:lnTo>
                <a:lnTo>
                  <a:pt x="29452" y="7178"/>
                </a:lnTo>
                <a:lnTo>
                  <a:pt x="29486" y="7133"/>
                </a:lnTo>
                <a:lnTo>
                  <a:pt x="29486" y="7064"/>
                </a:lnTo>
                <a:lnTo>
                  <a:pt x="29475" y="7008"/>
                </a:lnTo>
                <a:lnTo>
                  <a:pt x="31488" y="5847"/>
                </a:lnTo>
                <a:lnTo>
                  <a:pt x="31522" y="5893"/>
                </a:lnTo>
                <a:lnTo>
                  <a:pt x="31579" y="5927"/>
                </a:lnTo>
                <a:lnTo>
                  <a:pt x="31625" y="5950"/>
                </a:lnTo>
                <a:lnTo>
                  <a:pt x="31693" y="5961"/>
                </a:lnTo>
                <a:lnTo>
                  <a:pt x="31750" y="5950"/>
                </a:lnTo>
                <a:lnTo>
                  <a:pt x="31807" y="5927"/>
                </a:lnTo>
                <a:lnTo>
                  <a:pt x="31852" y="5893"/>
                </a:lnTo>
                <a:lnTo>
                  <a:pt x="31886" y="5836"/>
                </a:lnTo>
                <a:close/>
                <a:moveTo>
                  <a:pt x="50826" y="5825"/>
                </a:moveTo>
                <a:lnTo>
                  <a:pt x="52828" y="6973"/>
                </a:lnTo>
                <a:lnTo>
                  <a:pt x="52817" y="7019"/>
                </a:lnTo>
                <a:lnTo>
                  <a:pt x="52806" y="7064"/>
                </a:lnTo>
                <a:lnTo>
                  <a:pt x="52806" y="7110"/>
                </a:lnTo>
                <a:lnTo>
                  <a:pt x="52828" y="7144"/>
                </a:lnTo>
                <a:lnTo>
                  <a:pt x="52840" y="7178"/>
                </a:lnTo>
                <a:lnTo>
                  <a:pt x="52862" y="7212"/>
                </a:lnTo>
                <a:lnTo>
                  <a:pt x="52897" y="7235"/>
                </a:lnTo>
                <a:lnTo>
                  <a:pt x="52931" y="7258"/>
                </a:lnTo>
                <a:lnTo>
                  <a:pt x="52965" y="7269"/>
                </a:lnTo>
                <a:lnTo>
                  <a:pt x="53010" y="7281"/>
                </a:lnTo>
                <a:lnTo>
                  <a:pt x="53010" y="9647"/>
                </a:lnTo>
                <a:lnTo>
                  <a:pt x="52942" y="9658"/>
                </a:lnTo>
                <a:lnTo>
                  <a:pt x="52885" y="9704"/>
                </a:lnTo>
                <a:lnTo>
                  <a:pt x="52851" y="9760"/>
                </a:lnTo>
                <a:lnTo>
                  <a:pt x="52840" y="9795"/>
                </a:lnTo>
                <a:lnTo>
                  <a:pt x="52840" y="9829"/>
                </a:lnTo>
                <a:lnTo>
                  <a:pt x="52851" y="9886"/>
                </a:lnTo>
                <a:lnTo>
                  <a:pt x="50792" y="11069"/>
                </a:lnTo>
                <a:lnTo>
                  <a:pt x="50769" y="11034"/>
                </a:lnTo>
                <a:lnTo>
                  <a:pt x="50735" y="11012"/>
                </a:lnTo>
                <a:lnTo>
                  <a:pt x="50690" y="11000"/>
                </a:lnTo>
                <a:lnTo>
                  <a:pt x="50644" y="10989"/>
                </a:lnTo>
                <a:lnTo>
                  <a:pt x="50610" y="11000"/>
                </a:lnTo>
                <a:lnTo>
                  <a:pt x="50565" y="11012"/>
                </a:lnTo>
                <a:lnTo>
                  <a:pt x="50542" y="11034"/>
                </a:lnTo>
                <a:lnTo>
                  <a:pt x="50508" y="11057"/>
                </a:lnTo>
                <a:lnTo>
                  <a:pt x="48494" y="9897"/>
                </a:lnTo>
                <a:lnTo>
                  <a:pt x="48506" y="9863"/>
                </a:lnTo>
                <a:lnTo>
                  <a:pt x="48506" y="9829"/>
                </a:lnTo>
                <a:lnTo>
                  <a:pt x="48506" y="9783"/>
                </a:lnTo>
                <a:lnTo>
                  <a:pt x="48494" y="9738"/>
                </a:lnTo>
                <a:lnTo>
                  <a:pt x="48472" y="9704"/>
                </a:lnTo>
                <a:lnTo>
                  <a:pt x="48449" y="9669"/>
                </a:lnTo>
                <a:lnTo>
                  <a:pt x="48426" y="9647"/>
                </a:lnTo>
                <a:lnTo>
                  <a:pt x="48392" y="9624"/>
                </a:lnTo>
                <a:lnTo>
                  <a:pt x="48358" y="9613"/>
                </a:lnTo>
                <a:lnTo>
                  <a:pt x="48312" y="9601"/>
                </a:lnTo>
                <a:lnTo>
                  <a:pt x="48312" y="7281"/>
                </a:lnTo>
                <a:lnTo>
                  <a:pt x="48381" y="7246"/>
                </a:lnTo>
                <a:lnTo>
                  <a:pt x="48437" y="7201"/>
                </a:lnTo>
                <a:lnTo>
                  <a:pt x="48472" y="7144"/>
                </a:lnTo>
                <a:lnTo>
                  <a:pt x="48483" y="7110"/>
                </a:lnTo>
                <a:lnTo>
                  <a:pt x="48494" y="7064"/>
                </a:lnTo>
                <a:lnTo>
                  <a:pt x="48483" y="7030"/>
                </a:lnTo>
                <a:lnTo>
                  <a:pt x="48472" y="6985"/>
                </a:lnTo>
                <a:lnTo>
                  <a:pt x="50474" y="5836"/>
                </a:lnTo>
                <a:lnTo>
                  <a:pt x="50508" y="5870"/>
                </a:lnTo>
                <a:lnTo>
                  <a:pt x="50553" y="5904"/>
                </a:lnTo>
                <a:lnTo>
                  <a:pt x="50599" y="5927"/>
                </a:lnTo>
                <a:lnTo>
                  <a:pt x="50644" y="5927"/>
                </a:lnTo>
                <a:lnTo>
                  <a:pt x="50701" y="5916"/>
                </a:lnTo>
                <a:lnTo>
                  <a:pt x="50758" y="5904"/>
                </a:lnTo>
                <a:lnTo>
                  <a:pt x="50792" y="5870"/>
                </a:lnTo>
                <a:lnTo>
                  <a:pt x="50826" y="5825"/>
                </a:lnTo>
                <a:close/>
                <a:moveTo>
                  <a:pt x="5791" y="9931"/>
                </a:moveTo>
                <a:lnTo>
                  <a:pt x="7804" y="11091"/>
                </a:lnTo>
                <a:lnTo>
                  <a:pt x="7793" y="11137"/>
                </a:lnTo>
                <a:lnTo>
                  <a:pt x="7782" y="11171"/>
                </a:lnTo>
                <a:lnTo>
                  <a:pt x="7793" y="11217"/>
                </a:lnTo>
                <a:lnTo>
                  <a:pt x="7804" y="11251"/>
                </a:lnTo>
                <a:lnTo>
                  <a:pt x="7839" y="11308"/>
                </a:lnTo>
                <a:lnTo>
                  <a:pt x="7895" y="11353"/>
                </a:lnTo>
                <a:lnTo>
                  <a:pt x="7930" y="11364"/>
                </a:lnTo>
                <a:lnTo>
                  <a:pt x="7964" y="11376"/>
                </a:lnTo>
                <a:lnTo>
                  <a:pt x="7964" y="13662"/>
                </a:lnTo>
                <a:lnTo>
                  <a:pt x="7918" y="13674"/>
                </a:lnTo>
                <a:lnTo>
                  <a:pt x="7873" y="13696"/>
                </a:lnTo>
                <a:lnTo>
                  <a:pt x="7827" y="13719"/>
                </a:lnTo>
                <a:lnTo>
                  <a:pt x="7793" y="13753"/>
                </a:lnTo>
                <a:lnTo>
                  <a:pt x="7759" y="13787"/>
                </a:lnTo>
                <a:lnTo>
                  <a:pt x="7748" y="13833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1"/>
                </a:lnTo>
                <a:lnTo>
                  <a:pt x="7748" y="14026"/>
                </a:lnTo>
                <a:lnTo>
                  <a:pt x="5837" y="15130"/>
                </a:lnTo>
                <a:lnTo>
                  <a:pt x="5791" y="15084"/>
                </a:lnTo>
                <a:lnTo>
                  <a:pt x="5746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30"/>
                </a:lnTo>
                <a:lnTo>
                  <a:pt x="3414" y="13981"/>
                </a:lnTo>
                <a:lnTo>
                  <a:pt x="3425" y="13935"/>
                </a:lnTo>
                <a:lnTo>
                  <a:pt x="3414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5"/>
                </a:lnTo>
                <a:lnTo>
                  <a:pt x="3277" y="11444"/>
                </a:lnTo>
                <a:lnTo>
                  <a:pt x="3323" y="11433"/>
                </a:lnTo>
                <a:lnTo>
                  <a:pt x="3368" y="11410"/>
                </a:lnTo>
                <a:lnTo>
                  <a:pt x="3414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5" y="11273"/>
                </a:lnTo>
                <a:lnTo>
                  <a:pt x="3516" y="11228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3" y="9977"/>
                </a:lnTo>
                <a:lnTo>
                  <a:pt x="5518" y="9999"/>
                </a:lnTo>
                <a:lnTo>
                  <a:pt x="5564" y="10022"/>
                </a:lnTo>
                <a:lnTo>
                  <a:pt x="5620" y="10033"/>
                </a:lnTo>
                <a:lnTo>
                  <a:pt x="5677" y="10022"/>
                </a:lnTo>
                <a:lnTo>
                  <a:pt x="5723" y="9999"/>
                </a:lnTo>
                <a:lnTo>
                  <a:pt x="5757" y="9977"/>
                </a:lnTo>
                <a:lnTo>
                  <a:pt x="5791" y="9931"/>
                </a:lnTo>
                <a:close/>
                <a:moveTo>
                  <a:pt x="10580" y="9954"/>
                </a:moveTo>
                <a:lnTo>
                  <a:pt x="12548" y="11103"/>
                </a:lnTo>
                <a:lnTo>
                  <a:pt x="12537" y="11137"/>
                </a:lnTo>
                <a:lnTo>
                  <a:pt x="12537" y="11171"/>
                </a:lnTo>
                <a:lnTo>
                  <a:pt x="12537" y="11205"/>
                </a:lnTo>
                <a:lnTo>
                  <a:pt x="12548" y="11239"/>
                </a:lnTo>
                <a:lnTo>
                  <a:pt x="12582" y="11308"/>
                </a:lnTo>
                <a:lnTo>
                  <a:pt x="12639" y="11342"/>
                </a:lnTo>
                <a:lnTo>
                  <a:pt x="12707" y="11364"/>
                </a:lnTo>
                <a:lnTo>
                  <a:pt x="12707" y="13696"/>
                </a:lnTo>
                <a:lnTo>
                  <a:pt x="12662" y="13708"/>
                </a:lnTo>
                <a:lnTo>
                  <a:pt x="12628" y="13719"/>
                </a:lnTo>
                <a:lnTo>
                  <a:pt x="12582" y="13742"/>
                </a:lnTo>
                <a:lnTo>
                  <a:pt x="12559" y="13765"/>
                </a:lnTo>
                <a:lnTo>
                  <a:pt x="12525" y="13799"/>
                </a:lnTo>
                <a:lnTo>
                  <a:pt x="12503" y="13844"/>
                </a:lnTo>
                <a:lnTo>
                  <a:pt x="12491" y="13890"/>
                </a:lnTo>
                <a:lnTo>
                  <a:pt x="12491" y="13935"/>
                </a:lnTo>
                <a:lnTo>
                  <a:pt x="12491" y="13981"/>
                </a:lnTo>
                <a:lnTo>
                  <a:pt x="12503" y="14015"/>
                </a:lnTo>
                <a:lnTo>
                  <a:pt x="10580" y="15130"/>
                </a:lnTo>
                <a:lnTo>
                  <a:pt x="10535" y="15084"/>
                </a:lnTo>
                <a:lnTo>
                  <a:pt x="10489" y="15039"/>
                </a:lnTo>
                <a:lnTo>
                  <a:pt x="10421" y="15016"/>
                </a:lnTo>
                <a:lnTo>
                  <a:pt x="10296" y="15016"/>
                </a:lnTo>
                <a:lnTo>
                  <a:pt x="10239" y="15039"/>
                </a:lnTo>
                <a:lnTo>
                  <a:pt x="10182" y="15084"/>
                </a:lnTo>
                <a:lnTo>
                  <a:pt x="10136" y="15130"/>
                </a:lnTo>
                <a:lnTo>
                  <a:pt x="8237" y="14026"/>
                </a:lnTo>
                <a:lnTo>
                  <a:pt x="8248" y="13981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3"/>
                </a:lnTo>
                <a:lnTo>
                  <a:pt x="8214" y="13787"/>
                </a:lnTo>
                <a:lnTo>
                  <a:pt x="8180" y="13753"/>
                </a:lnTo>
                <a:lnTo>
                  <a:pt x="8146" y="13719"/>
                </a:lnTo>
                <a:lnTo>
                  <a:pt x="8112" y="13696"/>
                </a:lnTo>
                <a:lnTo>
                  <a:pt x="8066" y="13674"/>
                </a:lnTo>
                <a:lnTo>
                  <a:pt x="8009" y="13662"/>
                </a:lnTo>
                <a:lnTo>
                  <a:pt x="8009" y="11376"/>
                </a:lnTo>
                <a:lnTo>
                  <a:pt x="8089" y="11353"/>
                </a:lnTo>
                <a:lnTo>
                  <a:pt x="8146" y="11308"/>
                </a:lnTo>
                <a:lnTo>
                  <a:pt x="8180" y="11251"/>
                </a:lnTo>
                <a:lnTo>
                  <a:pt x="8191" y="11217"/>
                </a:lnTo>
                <a:lnTo>
                  <a:pt x="8191" y="11171"/>
                </a:lnTo>
                <a:lnTo>
                  <a:pt x="8191" y="11137"/>
                </a:lnTo>
                <a:lnTo>
                  <a:pt x="8180" y="11091"/>
                </a:lnTo>
                <a:lnTo>
                  <a:pt x="10148" y="9965"/>
                </a:lnTo>
                <a:lnTo>
                  <a:pt x="10182" y="10011"/>
                </a:lnTo>
                <a:lnTo>
                  <a:pt x="10239" y="10045"/>
                </a:lnTo>
                <a:lnTo>
                  <a:pt x="10296" y="10068"/>
                </a:lnTo>
                <a:lnTo>
                  <a:pt x="10364" y="10079"/>
                </a:lnTo>
                <a:lnTo>
                  <a:pt x="10421" y="10068"/>
                </a:lnTo>
                <a:lnTo>
                  <a:pt x="10489" y="10045"/>
                </a:lnTo>
                <a:lnTo>
                  <a:pt x="10535" y="10011"/>
                </a:lnTo>
                <a:lnTo>
                  <a:pt x="10580" y="9954"/>
                </a:lnTo>
                <a:close/>
                <a:moveTo>
                  <a:pt x="39030" y="9965"/>
                </a:moveTo>
                <a:lnTo>
                  <a:pt x="40964" y="11080"/>
                </a:lnTo>
                <a:lnTo>
                  <a:pt x="40952" y="11126"/>
                </a:lnTo>
                <a:lnTo>
                  <a:pt x="40941" y="11171"/>
                </a:lnTo>
                <a:lnTo>
                  <a:pt x="40941" y="11217"/>
                </a:lnTo>
                <a:lnTo>
                  <a:pt x="40964" y="11262"/>
                </a:lnTo>
                <a:lnTo>
                  <a:pt x="40975" y="11296"/>
                </a:lnTo>
                <a:lnTo>
                  <a:pt x="41009" y="11330"/>
                </a:lnTo>
                <a:lnTo>
                  <a:pt x="41032" y="11353"/>
                </a:lnTo>
                <a:lnTo>
                  <a:pt x="41066" y="11376"/>
                </a:lnTo>
                <a:lnTo>
                  <a:pt x="41112" y="11387"/>
                </a:lnTo>
                <a:lnTo>
                  <a:pt x="41157" y="11399"/>
                </a:lnTo>
                <a:lnTo>
                  <a:pt x="41157" y="13674"/>
                </a:lnTo>
                <a:lnTo>
                  <a:pt x="41100" y="13674"/>
                </a:lnTo>
                <a:lnTo>
                  <a:pt x="41055" y="13696"/>
                </a:lnTo>
                <a:lnTo>
                  <a:pt x="41021" y="13719"/>
                </a:lnTo>
                <a:lnTo>
                  <a:pt x="40975" y="13753"/>
                </a:lnTo>
                <a:lnTo>
                  <a:pt x="40952" y="13787"/>
                </a:lnTo>
                <a:lnTo>
                  <a:pt x="40930" y="13833"/>
                </a:lnTo>
                <a:lnTo>
                  <a:pt x="40918" y="13878"/>
                </a:lnTo>
                <a:lnTo>
                  <a:pt x="40907" y="13935"/>
                </a:lnTo>
                <a:lnTo>
                  <a:pt x="40918" y="13981"/>
                </a:lnTo>
                <a:lnTo>
                  <a:pt x="40930" y="14026"/>
                </a:lnTo>
                <a:lnTo>
                  <a:pt x="39019" y="15130"/>
                </a:lnTo>
                <a:lnTo>
                  <a:pt x="38973" y="15084"/>
                </a:lnTo>
                <a:lnTo>
                  <a:pt x="38928" y="15050"/>
                </a:lnTo>
                <a:lnTo>
                  <a:pt x="38871" y="15027"/>
                </a:lnTo>
                <a:lnTo>
                  <a:pt x="38802" y="15016"/>
                </a:lnTo>
                <a:lnTo>
                  <a:pt x="38734" y="15027"/>
                </a:lnTo>
                <a:lnTo>
                  <a:pt x="38677" y="15050"/>
                </a:lnTo>
                <a:lnTo>
                  <a:pt x="38620" y="15084"/>
                </a:lnTo>
                <a:lnTo>
                  <a:pt x="38586" y="15130"/>
                </a:lnTo>
                <a:lnTo>
                  <a:pt x="36675" y="14026"/>
                </a:lnTo>
                <a:lnTo>
                  <a:pt x="36687" y="13981"/>
                </a:lnTo>
                <a:lnTo>
                  <a:pt x="36698" y="13935"/>
                </a:lnTo>
                <a:lnTo>
                  <a:pt x="36687" y="13878"/>
                </a:lnTo>
                <a:lnTo>
                  <a:pt x="36675" y="13833"/>
                </a:lnTo>
                <a:lnTo>
                  <a:pt x="36652" y="13787"/>
                </a:lnTo>
                <a:lnTo>
                  <a:pt x="36630" y="13753"/>
                </a:lnTo>
                <a:lnTo>
                  <a:pt x="36596" y="13719"/>
                </a:lnTo>
                <a:lnTo>
                  <a:pt x="36550" y="13696"/>
                </a:lnTo>
                <a:lnTo>
                  <a:pt x="36505" y="13674"/>
                </a:lnTo>
                <a:lnTo>
                  <a:pt x="36459" y="13674"/>
                </a:lnTo>
                <a:lnTo>
                  <a:pt x="36459" y="11410"/>
                </a:lnTo>
                <a:lnTo>
                  <a:pt x="36505" y="11410"/>
                </a:lnTo>
                <a:lnTo>
                  <a:pt x="36539" y="11387"/>
                </a:lnTo>
                <a:lnTo>
                  <a:pt x="36584" y="11364"/>
                </a:lnTo>
                <a:lnTo>
                  <a:pt x="36607" y="11330"/>
                </a:lnTo>
                <a:lnTo>
                  <a:pt x="36641" y="11296"/>
                </a:lnTo>
                <a:lnTo>
                  <a:pt x="36652" y="11262"/>
                </a:lnTo>
                <a:lnTo>
                  <a:pt x="36664" y="11217"/>
                </a:lnTo>
                <a:lnTo>
                  <a:pt x="36675" y="11171"/>
                </a:lnTo>
                <a:lnTo>
                  <a:pt x="36664" y="11126"/>
                </a:lnTo>
                <a:lnTo>
                  <a:pt x="36652" y="11080"/>
                </a:lnTo>
                <a:lnTo>
                  <a:pt x="38575" y="9965"/>
                </a:lnTo>
                <a:lnTo>
                  <a:pt x="38609" y="10022"/>
                </a:lnTo>
                <a:lnTo>
                  <a:pt x="38666" y="10056"/>
                </a:lnTo>
                <a:lnTo>
                  <a:pt x="38734" y="10090"/>
                </a:lnTo>
                <a:lnTo>
                  <a:pt x="38871" y="10090"/>
                </a:lnTo>
                <a:lnTo>
                  <a:pt x="38939" y="10056"/>
                </a:lnTo>
                <a:lnTo>
                  <a:pt x="38984" y="10022"/>
                </a:lnTo>
                <a:lnTo>
                  <a:pt x="39030" y="9965"/>
                </a:lnTo>
                <a:close/>
                <a:moveTo>
                  <a:pt x="43751" y="9954"/>
                </a:moveTo>
                <a:lnTo>
                  <a:pt x="45730" y="11091"/>
                </a:lnTo>
                <a:lnTo>
                  <a:pt x="45707" y="11126"/>
                </a:lnTo>
                <a:lnTo>
                  <a:pt x="45707" y="11171"/>
                </a:lnTo>
                <a:lnTo>
                  <a:pt x="45707" y="11217"/>
                </a:lnTo>
                <a:lnTo>
                  <a:pt x="45719" y="11251"/>
                </a:lnTo>
                <a:lnTo>
                  <a:pt x="45741" y="11285"/>
                </a:lnTo>
                <a:lnTo>
                  <a:pt x="45764" y="11308"/>
                </a:lnTo>
                <a:lnTo>
                  <a:pt x="45787" y="11342"/>
                </a:lnTo>
                <a:lnTo>
                  <a:pt x="45821" y="11353"/>
                </a:lnTo>
                <a:lnTo>
                  <a:pt x="45855" y="11364"/>
                </a:lnTo>
                <a:lnTo>
                  <a:pt x="45901" y="11376"/>
                </a:lnTo>
                <a:lnTo>
                  <a:pt x="45901" y="13696"/>
                </a:lnTo>
                <a:lnTo>
                  <a:pt x="45855" y="13708"/>
                </a:lnTo>
                <a:lnTo>
                  <a:pt x="45810" y="13719"/>
                </a:lnTo>
                <a:lnTo>
                  <a:pt x="45776" y="13742"/>
                </a:lnTo>
                <a:lnTo>
                  <a:pt x="45741" y="13776"/>
                </a:lnTo>
                <a:lnTo>
                  <a:pt x="45707" y="13810"/>
                </a:lnTo>
                <a:lnTo>
                  <a:pt x="45696" y="13844"/>
                </a:lnTo>
                <a:lnTo>
                  <a:pt x="45685" y="13890"/>
                </a:lnTo>
                <a:lnTo>
                  <a:pt x="45673" y="13935"/>
                </a:lnTo>
                <a:lnTo>
                  <a:pt x="45685" y="13981"/>
                </a:lnTo>
                <a:lnTo>
                  <a:pt x="45696" y="14015"/>
                </a:lnTo>
                <a:lnTo>
                  <a:pt x="43762" y="15130"/>
                </a:lnTo>
                <a:lnTo>
                  <a:pt x="43717" y="15084"/>
                </a:lnTo>
                <a:lnTo>
                  <a:pt x="43660" y="15050"/>
                </a:lnTo>
                <a:lnTo>
                  <a:pt x="43603" y="15027"/>
                </a:lnTo>
                <a:lnTo>
                  <a:pt x="43535" y="15016"/>
                </a:lnTo>
                <a:lnTo>
                  <a:pt x="43478" y="15027"/>
                </a:lnTo>
                <a:lnTo>
                  <a:pt x="43421" y="15050"/>
                </a:lnTo>
                <a:lnTo>
                  <a:pt x="43364" y="15084"/>
                </a:lnTo>
                <a:lnTo>
                  <a:pt x="43330" y="15130"/>
                </a:lnTo>
                <a:lnTo>
                  <a:pt x="41419" y="14026"/>
                </a:lnTo>
                <a:lnTo>
                  <a:pt x="41430" y="13981"/>
                </a:lnTo>
                <a:lnTo>
                  <a:pt x="41430" y="13935"/>
                </a:lnTo>
                <a:lnTo>
                  <a:pt x="41430" y="13878"/>
                </a:lnTo>
                <a:lnTo>
                  <a:pt x="41407" y="13833"/>
                </a:lnTo>
                <a:lnTo>
                  <a:pt x="41396" y="13799"/>
                </a:lnTo>
                <a:lnTo>
                  <a:pt x="41362" y="13753"/>
                </a:lnTo>
                <a:lnTo>
                  <a:pt x="41328" y="13730"/>
                </a:lnTo>
                <a:lnTo>
                  <a:pt x="41294" y="13696"/>
                </a:lnTo>
                <a:lnTo>
                  <a:pt x="41248" y="13685"/>
                </a:lnTo>
                <a:lnTo>
                  <a:pt x="41203" y="13674"/>
                </a:lnTo>
                <a:lnTo>
                  <a:pt x="41203" y="11399"/>
                </a:lnTo>
                <a:lnTo>
                  <a:pt x="41237" y="11387"/>
                </a:lnTo>
                <a:lnTo>
                  <a:pt x="41282" y="11376"/>
                </a:lnTo>
                <a:lnTo>
                  <a:pt x="41316" y="11353"/>
                </a:lnTo>
                <a:lnTo>
                  <a:pt x="41339" y="11319"/>
                </a:lnTo>
                <a:lnTo>
                  <a:pt x="41362" y="11296"/>
                </a:lnTo>
                <a:lnTo>
                  <a:pt x="41385" y="11251"/>
                </a:lnTo>
                <a:lnTo>
                  <a:pt x="41396" y="11217"/>
                </a:lnTo>
                <a:lnTo>
                  <a:pt x="41396" y="11171"/>
                </a:lnTo>
                <a:lnTo>
                  <a:pt x="41396" y="11126"/>
                </a:lnTo>
                <a:lnTo>
                  <a:pt x="41373" y="11091"/>
                </a:lnTo>
                <a:lnTo>
                  <a:pt x="43330" y="9965"/>
                </a:lnTo>
                <a:lnTo>
                  <a:pt x="43364" y="10011"/>
                </a:lnTo>
                <a:lnTo>
                  <a:pt x="43421" y="10045"/>
                </a:lnTo>
                <a:lnTo>
                  <a:pt x="43478" y="10068"/>
                </a:lnTo>
                <a:lnTo>
                  <a:pt x="43535" y="10079"/>
                </a:lnTo>
                <a:lnTo>
                  <a:pt x="43603" y="10068"/>
                </a:lnTo>
                <a:lnTo>
                  <a:pt x="43660" y="10045"/>
                </a:lnTo>
                <a:lnTo>
                  <a:pt x="43717" y="9999"/>
                </a:lnTo>
                <a:lnTo>
                  <a:pt x="43751" y="9954"/>
                </a:lnTo>
                <a:close/>
                <a:moveTo>
                  <a:pt x="62691" y="9931"/>
                </a:moveTo>
                <a:lnTo>
                  <a:pt x="64693" y="11091"/>
                </a:lnTo>
                <a:lnTo>
                  <a:pt x="64681" y="11137"/>
                </a:lnTo>
                <a:lnTo>
                  <a:pt x="64681" y="11171"/>
                </a:lnTo>
                <a:lnTo>
                  <a:pt x="64681" y="11217"/>
                </a:lnTo>
                <a:lnTo>
                  <a:pt x="64693" y="11251"/>
                </a:lnTo>
                <a:lnTo>
                  <a:pt x="64727" y="11308"/>
                </a:lnTo>
                <a:lnTo>
                  <a:pt x="64784" y="11353"/>
                </a:lnTo>
                <a:lnTo>
                  <a:pt x="64818" y="11364"/>
                </a:lnTo>
                <a:lnTo>
                  <a:pt x="64863" y="11376"/>
                </a:lnTo>
                <a:lnTo>
                  <a:pt x="64863" y="13662"/>
                </a:lnTo>
                <a:lnTo>
                  <a:pt x="64807" y="13674"/>
                </a:lnTo>
                <a:lnTo>
                  <a:pt x="64761" y="13696"/>
                </a:lnTo>
                <a:lnTo>
                  <a:pt x="64727" y="13719"/>
                </a:lnTo>
                <a:lnTo>
                  <a:pt x="64681" y="13753"/>
                </a:lnTo>
                <a:lnTo>
                  <a:pt x="64659" y="13787"/>
                </a:lnTo>
                <a:lnTo>
                  <a:pt x="64636" y="13833"/>
                </a:lnTo>
                <a:lnTo>
                  <a:pt x="64625" y="13878"/>
                </a:lnTo>
                <a:lnTo>
                  <a:pt x="64613" y="13935"/>
                </a:lnTo>
                <a:lnTo>
                  <a:pt x="64625" y="13981"/>
                </a:lnTo>
                <a:lnTo>
                  <a:pt x="64636" y="14026"/>
                </a:lnTo>
                <a:lnTo>
                  <a:pt x="62725" y="15130"/>
                </a:lnTo>
                <a:lnTo>
                  <a:pt x="62691" y="15084"/>
                </a:lnTo>
                <a:lnTo>
                  <a:pt x="62634" y="15050"/>
                </a:lnTo>
                <a:lnTo>
                  <a:pt x="62577" y="15027"/>
                </a:lnTo>
                <a:lnTo>
                  <a:pt x="62509" y="15016"/>
                </a:lnTo>
                <a:lnTo>
                  <a:pt x="62441" y="15027"/>
                </a:lnTo>
                <a:lnTo>
                  <a:pt x="62384" y="15050"/>
                </a:lnTo>
                <a:lnTo>
                  <a:pt x="62338" y="15084"/>
                </a:lnTo>
                <a:lnTo>
                  <a:pt x="62293" y="15130"/>
                </a:lnTo>
                <a:lnTo>
                  <a:pt x="60302" y="13981"/>
                </a:lnTo>
                <a:lnTo>
                  <a:pt x="60313" y="13935"/>
                </a:lnTo>
                <a:lnTo>
                  <a:pt x="60302" y="13867"/>
                </a:lnTo>
                <a:lnTo>
                  <a:pt x="60268" y="13821"/>
                </a:lnTo>
                <a:lnTo>
                  <a:pt x="60222" y="13787"/>
                </a:lnTo>
                <a:lnTo>
                  <a:pt x="60165" y="13765"/>
                </a:lnTo>
                <a:lnTo>
                  <a:pt x="60165" y="11444"/>
                </a:lnTo>
                <a:lnTo>
                  <a:pt x="60211" y="11433"/>
                </a:lnTo>
                <a:lnTo>
                  <a:pt x="60256" y="11410"/>
                </a:lnTo>
                <a:lnTo>
                  <a:pt x="60302" y="11387"/>
                </a:lnTo>
                <a:lnTo>
                  <a:pt x="60336" y="11353"/>
                </a:lnTo>
                <a:lnTo>
                  <a:pt x="60370" y="11319"/>
                </a:lnTo>
                <a:lnTo>
                  <a:pt x="60393" y="11273"/>
                </a:lnTo>
                <a:lnTo>
                  <a:pt x="60404" y="11228"/>
                </a:lnTo>
                <a:lnTo>
                  <a:pt x="60404" y="11171"/>
                </a:lnTo>
                <a:lnTo>
                  <a:pt x="60404" y="11114"/>
                </a:lnTo>
                <a:lnTo>
                  <a:pt x="60382" y="11057"/>
                </a:lnTo>
                <a:lnTo>
                  <a:pt x="62338" y="9931"/>
                </a:lnTo>
                <a:lnTo>
                  <a:pt x="62372" y="9977"/>
                </a:lnTo>
                <a:lnTo>
                  <a:pt x="62406" y="9999"/>
                </a:lnTo>
                <a:lnTo>
                  <a:pt x="62463" y="10022"/>
                </a:lnTo>
                <a:lnTo>
                  <a:pt x="62509" y="10033"/>
                </a:lnTo>
                <a:lnTo>
                  <a:pt x="62566" y="10022"/>
                </a:lnTo>
                <a:lnTo>
                  <a:pt x="62611" y="9999"/>
                </a:lnTo>
                <a:lnTo>
                  <a:pt x="62657" y="9977"/>
                </a:lnTo>
                <a:lnTo>
                  <a:pt x="62691" y="9931"/>
                </a:lnTo>
                <a:close/>
                <a:moveTo>
                  <a:pt x="67468" y="9954"/>
                </a:moveTo>
                <a:lnTo>
                  <a:pt x="69448" y="11103"/>
                </a:lnTo>
                <a:lnTo>
                  <a:pt x="69436" y="11137"/>
                </a:lnTo>
                <a:lnTo>
                  <a:pt x="69425" y="11171"/>
                </a:lnTo>
                <a:lnTo>
                  <a:pt x="69425" y="11205"/>
                </a:lnTo>
                <a:lnTo>
                  <a:pt x="69436" y="11239"/>
                </a:lnTo>
                <a:lnTo>
                  <a:pt x="69482" y="11308"/>
                </a:lnTo>
                <a:lnTo>
                  <a:pt x="69527" y="11342"/>
                </a:lnTo>
                <a:lnTo>
                  <a:pt x="69596" y="11364"/>
                </a:lnTo>
                <a:lnTo>
                  <a:pt x="69596" y="13696"/>
                </a:lnTo>
                <a:lnTo>
                  <a:pt x="69562" y="13708"/>
                </a:lnTo>
                <a:lnTo>
                  <a:pt x="69516" y="13719"/>
                </a:lnTo>
                <a:lnTo>
                  <a:pt x="69482" y="13742"/>
                </a:lnTo>
                <a:lnTo>
                  <a:pt x="69448" y="13765"/>
                </a:lnTo>
                <a:lnTo>
                  <a:pt x="69414" y="13799"/>
                </a:lnTo>
                <a:lnTo>
                  <a:pt x="69402" y="13844"/>
                </a:lnTo>
                <a:lnTo>
                  <a:pt x="69391" y="13890"/>
                </a:lnTo>
                <a:lnTo>
                  <a:pt x="69380" y="13935"/>
                </a:lnTo>
                <a:lnTo>
                  <a:pt x="69391" y="13981"/>
                </a:lnTo>
                <a:lnTo>
                  <a:pt x="69402" y="14015"/>
                </a:lnTo>
                <a:lnTo>
                  <a:pt x="67468" y="15130"/>
                </a:lnTo>
                <a:lnTo>
                  <a:pt x="67434" y="15084"/>
                </a:lnTo>
                <a:lnTo>
                  <a:pt x="67377" y="15039"/>
                </a:lnTo>
                <a:lnTo>
                  <a:pt x="67321" y="15016"/>
                </a:lnTo>
                <a:lnTo>
                  <a:pt x="67184" y="15016"/>
                </a:lnTo>
                <a:lnTo>
                  <a:pt x="67127" y="15039"/>
                </a:lnTo>
                <a:lnTo>
                  <a:pt x="67070" y="15084"/>
                </a:lnTo>
                <a:lnTo>
                  <a:pt x="67036" y="15130"/>
                </a:lnTo>
                <a:lnTo>
                  <a:pt x="65125" y="14026"/>
                </a:lnTo>
                <a:lnTo>
                  <a:pt x="65136" y="13981"/>
                </a:lnTo>
                <a:lnTo>
                  <a:pt x="65148" y="13935"/>
                </a:lnTo>
                <a:lnTo>
                  <a:pt x="65136" y="13878"/>
                </a:lnTo>
                <a:lnTo>
                  <a:pt x="65125" y="13833"/>
                </a:lnTo>
                <a:lnTo>
                  <a:pt x="65102" y="13787"/>
                </a:lnTo>
                <a:lnTo>
                  <a:pt x="65080" y="13753"/>
                </a:lnTo>
                <a:lnTo>
                  <a:pt x="65045" y="13719"/>
                </a:lnTo>
                <a:lnTo>
                  <a:pt x="65000" y="13696"/>
                </a:lnTo>
                <a:lnTo>
                  <a:pt x="64954" y="13674"/>
                </a:lnTo>
                <a:lnTo>
                  <a:pt x="64909" y="13662"/>
                </a:lnTo>
                <a:lnTo>
                  <a:pt x="64909" y="11376"/>
                </a:lnTo>
                <a:lnTo>
                  <a:pt x="64977" y="11353"/>
                </a:lnTo>
                <a:lnTo>
                  <a:pt x="65034" y="11308"/>
                </a:lnTo>
                <a:lnTo>
                  <a:pt x="65068" y="11251"/>
                </a:lnTo>
                <a:lnTo>
                  <a:pt x="65080" y="11217"/>
                </a:lnTo>
                <a:lnTo>
                  <a:pt x="65080" y="11171"/>
                </a:lnTo>
                <a:lnTo>
                  <a:pt x="65080" y="11137"/>
                </a:lnTo>
                <a:lnTo>
                  <a:pt x="65068" y="11091"/>
                </a:lnTo>
                <a:lnTo>
                  <a:pt x="67036" y="9965"/>
                </a:lnTo>
                <a:lnTo>
                  <a:pt x="67070" y="10011"/>
                </a:lnTo>
                <a:lnTo>
                  <a:pt x="67127" y="10045"/>
                </a:lnTo>
                <a:lnTo>
                  <a:pt x="67184" y="10068"/>
                </a:lnTo>
                <a:lnTo>
                  <a:pt x="67252" y="10079"/>
                </a:lnTo>
                <a:lnTo>
                  <a:pt x="67321" y="10068"/>
                </a:lnTo>
                <a:lnTo>
                  <a:pt x="67377" y="10045"/>
                </a:lnTo>
                <a:lnTo>
                  <a:pt x="67423" y="10011"/>
                </a:lnTo>
                <a:lnTo>
                  <a:pt x="67468" y="9954"/>
                </a:lnTo>
                <a:close/>
                <a:moveTo>
                  <a:pt x="24731" y="9920"/>
                </a:moveTo>
                <a:lnTo>
                  <a:pt x="26767" y="11091"/>
                </a:lnTo>
                <a:lnTo>
                  <a:pt x="26756" y="11137"/>
                </a:lnTo>
                <a:lnTo>
                  <a:pt x="26756" y="11171"/>
                </a:lnTo>
                <a:lnTo>
                  <a:pt x="26756" y="11205"/>
                </a:lnTo>
                <a:lnTo>
                  <a:pt x="26767" y="11251"/>
                </a:lnTo>
                <a:lnTo>
                  <a:pt x="26813" y="11308"/>
                </a:lnTo>
                <a:lnTo>
                  <a:pt x="26858" y="11342"/>
                </a:lnTo>
                <a:lnTo>
                  <a:pt x="26927" y="11364"/>
                </a:lnTo>
                <a:lnTo>
                  <a:pt x="26927" y="13685"/>
                </a:lnTo>
                <a:lnTo>
                  <a:pt x="26881" y="13696"/>
                </a:lnTo>
                <a:lnTo>
                  <a:pt x="26847" y="13708"/>
                </a:lnTo>
                <a:lnTo>
                  <a:pt x="26801" y="13730"/>
                </a:lnTo>
                <a:lnTo>
                  <a:pt x="26767" y="13765"/>
                </a:lnTo>
                <a:lnTo>
                  <a:pt x="26745" y="13799"/>
                </a:lnTo>
                <a:lnTo>
                  <a:pt x="26722" y="13844"/>
                </a:lnTo>
                <a:lnTo>
                  <a:pt x="26710" y="13878"/>
                </a:lnTo>
                <a:lnTo>
                  <a:pt x="26699" y="13935"/>
                </a:lnTo>
                <a:lnTo>
                  <a:pt x="26710" y="13981"/>
                </a:lnTo>
                <a:lnTo>
                  <a:pt x="26722" y="14026"/>
                </a:lnTo>
                <a:lnTo>
                  <a:pt x="24788" y="15141"/>
                </a:lnTo>
                <a:lnTo>
                  <a:pt x="24742" y="15096"/>
                </a:lnTo>
                <a:lnTo>
                  <a:pt x="24697" y="15061"/>
                </a:lnTo>
                <a:lnTo>
                  <a:pt x="24640" y="15039"/>
                </a:lnTo>
                <a:lnTo>
                  <a:pt x="24583" y="15027"/>
                </a:lnTo>
                <a:lnTo>
                  <a:pt x="24515" y="15039"/>
                </a:lnTo>
                <a:lnTo>
                  <a:pt x="24458" y="15061"/>
                </a:lnTo>
                <a:lnTo>
                  <a:pt x="24413" y="15096"/>
                </a:lnTo>
                <a:lnTo>
                  <a:pt x="24378" y="15141"/>
                </a:lnTo>
                <a:lnTo>
                  <a:pt x="22376" y="13981"/>
                </a:lnTo>
                <a:lnTo>
                  <a:pt x="22388" y="13935"/>
                </a:lnTo>
                <a:lnTo>
                  <a:pt x="22376" y="13867"/>
                </a:lnTo>
                <a:lnTo>
                  <a:pt x="22342" y="13810"/>
                </a:lnTo>
                <a:lnTo>
                  <a:pt x="22297" y="13776"/>
                </a:lnTo>
                <a:lnTo>
                  <a:pt x="22240" y="13753"/>
                </a:lnTo>
                <a:lnTo>
                  <a:pt x="22240" y="11376"/>
                </a:lnTo>
                <a:lnTo>
                  <a:pt x="22274" y="11376"/>
                </a:lnTo>
                <a:lnTo>
                  <a:pt x="22308" y="11353"/>
                </a:lnTo>
                <a:lnTo>
                  <a:pt x="22365" y="11308"/>
                </a:lnTo>
                <a:lnTo>
                  <a:pt x="22410" y="11251"/>
                </a:lnTo>
                <a:lnTo>
                  <a:pt x="22410" y="11217"/>
                </a:lnTo>
                <a:lnTo>
                  <a:pt x="22422" y="11171"/>
                </a:lnTo>
                <a:lnTo>
                  <a:pt x="22410" y="11137"/>
                </a:lnTo>
                <a:lnTo>
                  <a:pt x="22399" y="11091"/>
                </a:lnTo>
                <a:lnTo>
                  <a:pt x="24435" y="9920"/>
                </a:lnTo>
                <a:lnTo>
                  <a:pt x="24458" y="9954"/>
                </a:lnTo>
                <a:lnTo>
                  <a:pt x="24492" y="9977"/>
                </a:lnTo>
                <a:lnTo>
                  <a:pt x="24538" y="9999"/>
                </a:lnTo>
                <a:lnTo>
                  <a:pt x="24629" y="9999"/>
                </a:lnTo>
                <a:lnTo>
                  <a:pt x="24663" y="9977"/>
                </a:lnTo>
                <a:lnTo>
                  <a:pt x="24697" y="9954"/>
                </a:lnTo>
                <a:lnTo>
                  <a:pt x="24731" y="9920"/>
                </a:lnTo>
                <a:close/>
                <a:moveTo>
                  <a:pt x="48472" y="9942"/>
                </a:moveTo>
                <a:lnTo>
                  <a:pt x="50485" y="11103"/>
                </a:lnTo>
                <a:lnTo>
                  <a:pt x="50474" y="11137"/>
                </a:lnTo>
                <a:lnTo>
                  <a:pt x="50474" y="11171"/>
                </a:lnTo>
                <a:lnTo>
                  <a:pt x="50485" y="11239"/>
                </a:lnTo>
                <a:lnTo>
                  <a:pt x="50519" y="11296"/>
                </a:lnTo>
                <a:lnTo>
                  <a:pt x="50576" y="11342"/>
                </a:lnTo>
                <a:lnTo>
                  <a:pt x="50633" y="11353"/>
                </a:lnTo>
                <a:lnTo>
                  <a:pt x="50633" y="13765"/>
                </a:lnTo>
                <a:lnTo>
                  <a:pt x="50576" y="13776"/>
                </a:lnTo>
                <a:lnTo>
                  <a:pt x="50519" y="13810"/>
                </a:lnTo>
                <a:lnTo>
                  <a:pt x="50496" y="13867"/>
                </a:lnTo>
                <a:lnTo>
                  <a:pt x="50474" y="13935"/>
                </a:lnTo>
                <a:lnTo>
                  <a:pt x="50485" y="13981"/>
                </a:lnTo>
                <a:lnTo>
                  <a:pt x="48494" y="15141"/>
                </a:lnTo>
                <a:lnTo>
                  <a:pt x="48449" y="15084"/>
                </a:lnTo>
                <a:lnTo>
                  <a:pt x="48403" y="15050"/>
                </a:lnTo>
                <a:lnTo>
                  <a:pt x="48346" y="15027"/>
                </a:lnTo>
                <a:lnTo>
                  <a:pt x="48278" y="15016"/>
                </a:lnTo>
                <a:lnTo>
                  <a:pt x="48221" y="15027"/>
                </a:lnTo>
                <a:lnTo>
                  <a:pt x="48164" y="15050"/>
                </a:lnTo>
                <a:lnTo>
                  <a:pt x="48108" y="15084"/>
                </a:lnTo>
                <a:lnTo>
                  <a:pt x="48073" y="15130"/>
                </a:lnTo>
                <a:lnTo>
                  <a:pt x="46128" y="14003"/>
                </a:lnTo>
                <a:lnTo>
                  <a:pt x="46140" y="13969"/>
                </a:lnTo>
                <a:lnTo>
                  <a:pt x="46140" y="13935"/>
                </a:lnTo>
                <a:lnTo>
                  <a:pt x="46140" y="13890"/>
                </a:lnTo>
                <a:lnTo>
                  <a:pt x="46128" y="13844"/>
                </a:lnTo>
                <a:lnTo>
                  <a:pt x="46105" y="13810"/>
                </a:lnTo>
                <a:lnTo>
                  <a:pt x="46083" y="13776"/>
                </a:lnTo>
                <a:lnTo>
                  <a:pt x="46060" y="13753"/>
                </a:lnTo>
                <a:lnTo>
                  <a:pt x="46026" y="13730"/>
                </a:lnTo>
                <a:lnTo>
                  <a:pt x="45980" y="13708"/>
                </a:lnTo>
                <a:lnTo>
                  <a:pt x="45946" y="13696"/>
                </a:lnTo>
                <a:lnTo>
                  <a:pt x="45946" y="11376"/>
                </a:lnTo>
                <a:lnTo>
                  <a:pt x="46014" y="11353"/>
                </a:lnTo>
                <a:lnTo>
                  <a:pt x="46060" y="11308"/>
                </a:lnTo>
                <a:lnTo>
                  <a:pt x="46094" y="11251"/>
                </a:lnTo>
                <a:lnTo>
                  <a:pt x="46117" y="11171"/>
                </a:lnTo>
                <a:lnTo>
                  <a:pt x="46105" y="11137"/>
                </a:lnTo>
                <a:lnTo>
                  <a:pt x="46094" y="11103"/>
                </a:lnTo>
                <a:lnTo>
                  <a:pt x="48085" y="9954"/>
                </a:lnTo>
                <a:lnTo>
                  <a:pt x="48119" y="9988"/>
                </a:lnTo>
                <a:lnTo>
                  <a:pt x="48164" y="10022"/>
                </a:lnTo>
                <a:lnTo>
                  <a:pt x="48221" y="10045"/>
                </a:lnTo>
                <a:lnTo>
                  <a:pt x="48278" y="10056"/>
                </a:lnTo>
                <a:lnTo>
                  <a:pt x="48335" y="10045"/>
                </a:lnTo>
                <a:lnTo>
                  <a:pt x="48392" y="10022"/>
                </a:lnTo>
                <a:lnTo>
                  <a:pt x="48437" y="9988"/>
                </a:lnTo>
                <a:lnTo>
                  <a:pt x="48472" y="9942"/>
                </a:lnTo>
                <a:close/>
                <a:moveTo>
                  <a:pt x="81619" y="9920"/>
                </a:moveTo>
                <a:lnTo>
                  <a:pt x="83667" y="11091"/>
                </a:lnTo>
                <a:lnTo>
                  <a:pt x="83656" y="11137"/>
                </a:lnTo>
                <a:lnTo>
                  <a:pt x="83644" y="11171"/>
                </a:lnTo>
                <a:lnTo>
                  <a:pt x="83656" y="11205"/>
                </a:lnTo>
                <a:lnTo>
                  <a:pt x="83667" y="11251"/>
                </a:lnTo>
                <a:lnTo>
                  <a:pt x="83701" y="11308"/>
                </a:lnTo>
                <a:lnTo>
                  <a:pt x="83758" y="11342"/>
                </a:lnTo>
                <a:lnTo>
                  <a:pt x="83826" y="11364"/>
                </a:lnTo>
                <a:lnTo>
                  <a:pt x="83826" y="13685"/>
                </a:lnTo>
                <a:lnTo>
                  <a:pt x="83781" y="13696"/>
                </a:lnTo>
                <a:lnTo>
                  <a:pt x="83735" y="13708"/>
                </a:lnTo>
                <a:lnTo>
                  <a:pt x="83690" y="13730"/>
                </a:lnTo>
                <a:lnTo>
                  <a:pt x="83656" y="13765"/>
                </a:lnTo>
                <a:lnTo>
                  <a:pt x="83633" y="13799"/>
                </a:lnTo>
                <a:lnTo>
                  <a:pt x="83610" y="13844"/>
                </a:lnTo>
                <a:lnTo>
                  <a:pt x="83599" y="13878"/>
                </a:lnTo>
                <a:lnTo>
                  <a:pt x="83599" y="13935"/>
                </a:lnTo>
                <a:lnTo>
                  <a:pt x="83599" y="13981"/>
                </a:lnTo>
                <a:lnTo>
                  <a:pt x="83610" y="14026"/>
                </a:lnTo>
                <a:lnTo>
                  <a:pt x="81676" y="15141"/>
                </a:lnTo>
                <a:lnTo>
                  <a:pt x="81642" y="15096"/>
                </a:lnTo>
                <a:lnTo>
                  <a:pt x="81585" y="15061"/>
                </a:lnTo>
                <a:lnTo>
                  <a:pt x="81528" y="15039"/>
                </a:lnTo>
                <a:lnTo>
                  <a:pt x="81472" y="15027"/>
                </a:lnTo>
                <a:lnTo>
                  <a:pt x="81415" y="15039"/>
                </a:lnTo>
                <a:lnTo>
                  <a:pt x="81358" y="15061"/>
                </a:lnTo>
                <a:lnTo>
                  <a:pt x="81312" y="15096"/>
                </a:lnTo>
                <a:lnTo>
                  <a:pt x="81267" y="15141"/>
                </a:lnTo>
                <a:lnTo>
                  <a:pt x="79276" y="13981"/>
                </a:lnTo>
                <a:lnTo>
                  <a:pt x="79287" y="13935"/>
                </a:lnTo>
                <a:lnTo>
                  <a:pt x="79265" y="13867"/>
                </a:lnTo>
                <a:lnTo>
                  <a:pt x="79242" y="13810"/>
                </a:lnTo>
                <a:lnTo>
                  <a:pt x="79185" y="13776"/>
                </a:lnTo>
                <a:lnTo>
                  <a:pt x="79128" y="13753"/>
                </a:lnTo>
                <a:lnTo>
                  <a:pt x="79128" y="11376"/>
                </a:lnTo>
                <a:lnTo>
                  <a:pt x="79162" y="11376"/>
                </a:lnTo>
                <a:lnTo>
                  <a:pt x="79196" y="11353"/>
                </a:lnTo>
                <a:lnTo>
                  <a:pt x="79253" y="11308"/>
                </a:lnTo>
                <a:lnTo>
                  <a:pt x="79299" y="11251"/>
                </a:lnTo>
                <a:lnTo>
                  <a:pt x="79310" y="11217"/>
                </a:lnTo>
                <a:lnTo>
                  <a:pt x="79310" y="11171"/>
                </a:lnTo>
                <a:lnTo>
                  <a:pt x="79310" y="11137"/>
                </a:lnTo>
                <a:lnTo>
                  <a:pt x="79299" y="11091"/>
                </a:lnTo>
                <a:lnTo>
                  <a:pt x="81324" y="9920"/>
                </a:lnTo>
                <a:lnTo>
                  <a:pt x="81346" y="9954"/>
                </a:lnTo>
                <a:lnTo>
                  <a:pt x="81392" y="9977"/>
                </a:lnTo>
                <a:lnTo>
                  <a:pt x="81426" y="9999"/>
                </a:lnTo>
                <a:lnTo>
                  <a:pt x="81517" y="9999"/>
                </a:lnTo>
                <a:lnTo>
                  <a:pt x="81563" y="9977"/>
                </a:lnTo>
                <a:lnTo>
                  <a:pt x="81597" y="9954"/>
                </a:lnTo>
                <a:lnTo>
                  <a:pt x="81619" y="9920"/>
                </a:lnTo>
                <a:close/>
                <a:moveTo>
                  <a:pt x="57959" y="9942"/>
                </a:moveTo>
                <a:lnTo>
                  <a:pt x="59892" y="11057"/>
                </a:lnTo>
                <a:lnTo>
                  <a:pt x="59881" y="11114"/>
                </a:lnTo>
                <a:lnTo>
                  <a:pt x="59870" y="11171"/>
                </a:lnTo>
                <a:lnTo>
                  <a:pt x="59881" y="11228"/>
                </a:lnTo>
                <a:lnTo>
                  <a:pt x="59892" y="11273"/>
                </a:lnTo>
                <a:lnTo>
                  <a:pt x="59915" y="11319"/>
                </a:lnTo>
                <a:lnTo>
                  <a:pt x="59938" y="11353"/>
                </a:lnTo>
                <a:lnTo>
                  <a:pt x="59983" y="11387"/>
                </a:lnTo>
                <a:lnTo>
                  <a:pt x="60018" y="11410"/>
                </a:lnTo>
                <a:lnTo>
                  <a:pt x="60063" y="11433"/>
                </a:lnTo>
                <a:lnTo>
                  <a:pt x="60120" y="11444"/>
                </a:lnTo>
                <a:lnTo>
                  <a:pt x="60120" y="13765"/>
                </a:lnTo>
                <a:lnTo>
                  <a:pt x="60063" y="13776"/>
                </a:lnTo>
                <a:lnTo>
                  <a:pt x="60018" y="13821"/>
                </a:lnTo>
                <a:lnTo>
                  <a:pt x="59983" y="13867"/>
                </a:lnTo>
                <a:lnTo>
                  <a:pt x="59972" y="13935"/>
                </a:lnTo>
                <a:lnTo>
                  <a:pt x="59983" y="13981"/>
                </a:lnTo>
                <a:lnTo>
                  <a:pt x="57959" y="15152"/>
                </a:lnTo>
                <a:lnTo>
                  <a:pt x="57924" y="15107"/>
                </a:lnTo>
                <a:lnTo>
                  <a:pt x="57879" y="15073"/>
                </a:lnTo>
                <a:lnTo>
                  <a:pt x="57822" y="15050"/>
                </a:lnTo>
                <a:lnTo>
                  <a:pt x="57708" y="15050"/>
                </a:lnTo>
                <a:lnTo>
                  <a:pt x="57663" y="15073"/>
                </a:lnTo>
                <a:lnTo>
                  <a:pt x="57617" y="15107"/>
                </a:lnTo>
                <a:lnTo>
                  <a:pt x="57583" y="15141"/>
                </a:lnTo>
                <a:lnTo>
                  <a:pt x="55570" y="13981"/>
                </a:lnTo>
                <a:lnTo>
                  <a:pt x="55581" y="13935"/>
                </a:lnTo>
                <a:lnTo>
                  <a:pt x="55570" y="13867"/>
                </a:lnTo>
                <a:lnTo>
                  <a:pt x="55536" y="13810"/>
                </a:lnTo>
                <a:lnTo>
                  <a:pt x="55490" y="13765"/>
                </a:lnTo>
                <a:lnTo>
                  <a:pt x="55422" y="13742"/>
                </a:lnTo>
                <a:lnTo>
                  <a:pt x="55422" y="11376"/>
                </a:lnTo>
                <a:lnTo>
                  <a:pt x="55490" y="11353"/>
                </a:lnTo>
                <a:lnTo>
                  <a:pt x="55547" y="11308"/>
                </a:lnTo>
                <a:lnTo>
                  <a:pt x="55593" y="11251"/>
                </a:lnTo>
                <a:lnTo>
                  <a:pt x="55604" y="11217"/>
                </a:lnTo>
                <a:lnTo>
                  <a:pt x="55604" y="11171"/>
                </a:lnTo>
                <a:lnTo>
                  <a:pt x="55593" y="11137"/>
                </a:lnTo>
                <a:lnTo>
                  <a:pt x="55581" y="11091"/>
                </a:lnTo>
                <a:lnTo>
                  <a:pt x="57583" y="9942"/>
                </a:lnTo>
                <a:lnTo>
                  <a:pt x="57617" y="9988"/>
                </a:lnTo>
                <a:lnTo>
                  <a:pt x="57663" y="10022"/>
                </a:lnTo>
                <a:lnTo>
                  <a:pt x="57708" y="10045"/>
                </a:lnTo>
                <a:lnTo>
                  <a:pt x="57833" y="10045"/>
                </a:lnTo>
                <a:lnTo>
                  <a:pt x="57879" y="10022"/>
                </a:lnTo>
                <a:lnTo>
                  <a:pt x="57924" y="9988"/>
                </a:lnTo>
                <a:lnTo>
                  <a:pt x="57959" y="9942"/>
                </a:lnTo>
                <a:close/>
                <a:moveTo>
                  <a:pt x="34264" y="9942"/>
                </a:moveTo>
                <a:lnTo>
                  <a:pt x="36209" y="11069"/>
                </a:lnTo>
                <a:lnTo>
                  <a:pt x="36197" y="11126"/>
                </a:lnTo>
                <a:lnTo>
                  <a:pt x="36186" y="11171"/>
                </a:lnTo>
                <a:lnTo>
                  <a:pt x="36186" y="11217"/>
                </a:lnTo>
                <a:lnTo>
                  <a:pt x="36209" y="11262"/>
                </a:lnTo>
                <a:lnTo>
                  <a:pt x="36220" y="11308"/>
                </a:lnTo>
                <a:lnTo>
                  <a:pt x="36254" y="11342"/>
                </a:lnTo>
                <a:lnTo>
                  <a:pt x="36288" y="11364"/>
                </a:lnTo>
                <a:lnTo>
                  <a:pt x="36323" y="11387"/>
                </a:lnTo>
                <a:lnTo>
                  <a:pt x="36368" y="11410"/>
                </a:lnTo>
                <a:lnTo>
                  <a:pt x="36414" y="11421"/>
                </a:lnTo>
                <a:lnTo>
                  <a:pt x="36414" y="13662"/>
                </a:lnTo>
                <a:lnTo>
                  <a:pt x="36368" y="13674"/>
                </a:lnTo>
                <a:lnTo>
                  <a:pt x="36311" y="13696"/>
                </a:lnTo>
                <a:lnTo>
                  <a:pt x="36277" y="13719"/>
                </a:lnTo>
                <a:lnTo>
                  <a:pt x="36232" y="13753"/>
                </a:lnTo>
                <a:lnTo>
                  <a:pt x="36209" y="13787"/>
                </a:lnTo>
                <a:lnTo>
                  <a:pt x="36186" y="13833"/>
                </a:lnTo>
                <a:lnTo>
                  <a:pt x="36175" y="13878"/>
                </a:lnTo>
                <a:lnTo>
                  <a:pt x="36163" y="13935"/>
                </a:lnTo>
                <a:lnTo>
                  <a:pt x="36175" y="13981"/>
                </a:lnTo>
                <a:lnTo>
                  <a:pt x="36186" y="14038"/>
                </a:lnTo>
                <a:lnTo>
                  <a:pt x="34218" y="15164"/>
                </a:lnTo>
                <a:lnTo>
                  <a:pt x="34184" y="15130"/>
                </a:lnTo>
                <a:lnTo>
                  <a:pt x="34150" y="15107"/>
                </a:lnTo>
                <a:lnTo>
                  <a:pt x="34104" y="15084"/>
                </a:lnTo>
                <a:lnTo>
                  <a:pt x="34013" y="15084"/>
                </a:lnTo>
                <a:lnTo>
                  <a:pt x="33968" y="15107"/>
                </a:lnTo>
                <a:lnTo>
                  <a:pt x="33934" y="15130"/>
                </a:lnTo>
                <a:lnTo>
                  <a:pt x="33900" y="15164"/>
                </a:lnTo>
                <a:lnTo>
                  <a:pt x="31920" y="14015"/>
                </a:lnTo>
                <a:lnTo>
                  <a:pt x="31932" y="13981"/>
                </a:lnTo>
                <a:lnTo>
                  <a:pt x="31943" y="13935"/>
                </a:lnTo>
                <a:lnTo>
                  <a:pt x="31932" y="13890"/>
                </a:lnTo>
                <a:lnTo>
                  <a:pt x="31920" y="13844"/>
                </a:lnTo>
                <a:lnTo>
                  <a:pt x="31909" y="13799"/>
                </a:lnTo>
                <a:lnTo>
                  <a:pt x="31875" y="13765"/>
                </a:lnTo>
                <a:lnTo>
                  <a:pt x="31841" y="13730"/>
                </a:lnTo>
                <a:lnTo>
                  <a:pt x="31807" y="13708"/>
                </a:lnTo>
                <a:lnTo>
                  <a:pt x="31761" y="13696"/>
                </a:lnTo>
                <a:lnTo>
                  <a:pt x="31716" y="13685"/>
                </a:lnTo>
                <a:lnTo>
                  <a:pt x="31716" y="11353"/>
                </a:lnTo>
                <a:lnTo>
                  <a:pt x="31784" y="11330"/>
                </a:lnTo>
                <a:lnTo>
                  <a:pt x="31829" y="11296"/>
                </a:lnTo>
                <a:lnTo>
                  <a:pt x="31863" y="11239"/>
                </a:lnTo>
                <a:lnTo>
                  <a:pt x="31875" y="11171"/>
                </a:lnTo>
                <a:lnTo>
                  <a:pt x="31875" y="11137"/>
                </a:lnTo>
                <a:lnTo>
                  <a:pt x="31863" y="11103"/>
                </a:lnTo>
                <a:lnTo>
                  <a:pt x="33854" y="9954"/>
                </a:lnTo>
                <a:lnTo>
                  <a:pt x="33900" y="9999"/>
                </a:lnTo>
                <a:lnTo>
                  <a:pt x="33945" y="10033"/>
                </a:lnTo>
                <a:lnTo>
                  <a:pt x="34002" y="10056"/>
                </a:lnTo>
                <a:lnTo>
                  <a:pt x="34059" y="10068"/>
                </a:lnTo>
                <a:lnTo>
                  <a:pt x="34127" y="10056"/>
                </a:lnTo>
                <a:lnTo>
                  <a:pt x="34184" y="10033"/>
                </a:lnTo>
                <a:lnTo>
                  <a:pt x="34230" y="9999"/>
                </a:lnTo>
                <a:lnTo>
                  <a:pt x="34264" y="9942"/>
                </a:lnTo>
                <a:close/>
                <a:moveTo>
                  <a:pt x="53181" y="9920"/>
                </a:moveTo>
                <a:lnTo>
                  <a:pt x="55206" y="11091"/>
                </a:lnTo>
                <a:lnTo>
                  <a:pt x="55183" y="11126"/>
                </a:lnTo>
                <a:lnTo>
                  <a:pt x="55183" y="11171"/>
                </a:lnTo>
                <a:lnTo>
                  <a:pt x="55183" y="11217"/>
                </a:lnTo>
                <a:lnTo>
                  <a:pt x="55194" y="11251"/>
                </a:lnTo>
                <a:lnTo>
                  <a:pt x="55217" y="11285"/>
                </a:lnTo>
                <a:lnTo>
                  <a:pt x="55240" y="11319"/>
                </a:lnTo>
                <a:lnTo>
                  <a:pt x="55263" y="11342"/>
                </a:lnTo>
                <a:lnTo>
                  <a:pt x="55297" y="11364"/>
                </a:lnTo>
                <a:lnTo>
                  <a:pt x="55342" y="11376"/>
                </a:lnTo>
                <a:lnTo>
                  <a:pt x="55376" y="11387"/>
                </a:lnTo>
                <a:lnTo>
                  <a:pt x="55376" y="13742"/>
                </a:lnTo>
                <a:lnTo>
                  <a:pt x="55308" y="13765"/>
                </a:lnTo>
                <a:lnTo>
                  <a:pt x="55251" y="13799"/>
                </a:lnTo>
                <a:lnTo>
                  <a:pt x="55217" y="13867"/>
                </a:lnTo>
                <a:lnTo>
                  <a:pt x="55206" y="13890"/>
                </a:lnTo>
                <a:lnTo>
                  <a:pt x="55206" y="13935"/>
                </a:lnTo>
                <a:lnTo>
                  <a:pt x="55217" y="13992"/>
                </a:lnTo>
                <a:lnTo>
                  <a:pt x="53181" y="15164"/>
                </a:lnTo>
                <a:lnTo>
                  <a:pt x="53158" y="15130"/>
                </a:lnTo>
                <a:lnTo>
                  <a:pt x="53113" y="15107"/>
                </a:lnTo>
                <a:lnTo>
                  <a:pt x="53067" y="15084"/>
                </a:lnTo>
                <a:lnTo>
                  <a:pt x="52976" y="15084"/>
                </a:lnTo>
                <a:lnTo>
                  <a:pt x="52931" y="15096"/>
                </a:lnTo>
                <a:lnTo>
                  <a:pt x="52897" y="15130"/>
                </a:lnTo>
                <a:lnTo>
                  <a:pt x="52862" y="15152"/>
                </a:lnTo>
                <a:lnTo>
                  <a:pt x="50815" y="13981"/>
                </a:lnTo>
                <a:lnTo>
                  <a:pt x="50815" y="13935"/>
                </a:lnTo>
                <a:lnTo>
                  <a:pt x="50815" y="13867"/>
                </a:lnTo>
                <a:lnTo>
                  <a:pt x="50781" y="13821"/>
                </a:lnTo>
                <a:lnTo>
                  <a:pt x="50735" y="13787"/>
                </a:lnTo>
                <a:lnTo>
                  <a:pt x="50678" y="13765"/>
                </a:lnTo>
                <a:lnTo>
                  <a:pt x="50678" y="11353"/>
                </a:lnTo>
                <a:lnTo>
                  <a:pt x="50747" y="11330"/>
                </a:lnTo>
                <a:lnTo>
                  <a:pt x="50792" y="11285"/>
                </a:lnTo>
                <a:lnTo>
                  <a:pt x="50815" y="11239"/>
                </a:lnTo>
                <a:lnTo>
                  <a:pt x="50826" y="11171"/>
                </a:lnTo>
                <a:lnTo>
                  <a:pt x="50815" y="11114"/>
                </a:lnTo>
                <a:lnTo>
                  <a:pt x="52874" y="9931"/>
                </a:lnTo>
                <a:lnTo>
                  <a:pt x="52897" y="9954"/>
                </a:lnTo>
                <a:lnTo>
                  <a:pt x="52931" y="9988"/>
                </a:lnTo>
                <a:lnTo>
                  <a:pt x="52976" y="9999"/>
                </a:lnTo>
                <a:lnTo>
                  <a:pt x="53022" y="10011"/>
                </a:lnTo>
                <a:lnTo>
                  <a:pt x="53067" y="9999"/>
                </a:lnTo>
                <a:lnTo>
                  <a:pt x="53113" y="9977"/>
                </a:lnTo>
                <a:lnTo>
                  <a:pt x="53147" y="9954"/>
                </a:lnTo>
                <a:lnTo>
                  <a:pt x="53181" y="9920"/>
                </a:lnTo>
                <a:close/>
                <a:moveTo>
                  <a:pt x="15312" y="9954"/>
                </a:moveTo>
                <a:lnTo>
                  <a:pt x="17235" y="11057"/>
                </a:lnTo>
                <a:lnTo>
                  <a:pt x="17212" y="11114"/>
                </a:lnTo>
                <a:lnTo>
                  <a:pt x="17201" y="11171"/>
                </a:lnTo>
                <a:lnTo>
                  <a:pt x="17212" y="11228"/>
                </a:lnTo>
                <a:lnTo>
                  <a:pt x="17223" y="11273"/>
                </a:lnTo>
                <a:lnTo>
                  <a:pt x="17246" y="11319"/>
                </a:lnTo>
                <a:lnTo>
                  <a:pt x="17280" y="11353"/>
                </a:lnTo>
                <a:lnTo>
                  <a:pt x="17314" y="11387"/>
                </a:lnTo>
                <a:lnTo>
                  <a:pt x="17348" y="11410"/>
                </a:lnTo>
                <a:lnTo>
                  <a:pt x="17405" y="11433"/>
                </a:lnTo>
                <a:lnTo>
                  <a:pt x="17451" y="11444"/>
                </a:lnTo>
                <a:lnTo>
                  <a:pt x="17451" y="13753"/>
                </a:lnTo>
                <a:lnTo>
                  <a:pt x="17383" y="13776"/>
                </a:lnTo>
                <a:lnTo>
                  <a:pt x="17337" y="13810"/>
                </a:lnTo>
                <a:lnTo>
                  <a:pt x="17303" y="13867"/>
                </a:lnTo>
                <a:lnTo>
                  <a:pt x="17292" y="13935"/>
                </a:lnTo>
                <a:lnTo>
                  <a:pt x="17303" y="13992"/>
                </a:lnTo>
                <a:lnTo>
                  <a:pt x="15233" y="15175"/>
                </a:lnTo>
                <a:lnTo>
                  <a:pt x="15210" y="15152"/>
                </a:lnTo>
                <a:lnTo>
                  <a:pt x="15176" y="15130"/>
                </a:lnTo>
                <a:lnTo>
                  <a:pt x="15142" y="15107"/>
                </a:lnTo>
                <a:lnTo>
                  <a:pt x="15062" y="15107"/>
                </a:lnTo>
                <a:lnTo>
                  <a:pt x="15028" y="15130"/>
                </a:lnTo>
                <a:lnTo>
                  <a:pt x="14994" y="15152"/>
                </a:lnTo>
                <a:lnTo>
                  <a:pt x="14960" y="15175"/>
                </a:lnTo>
                <a:lnTo>
                  <a:pt x="12958" y="14015"/>
                </a:lnTo>
                <a:lnTo>
                  <a:pt x="12969" y="13969"/>
                </a:lnTo>
                <a:lnTo>
                  <a:pt x="12969" y="13935"/>
                </a:lnTo>
                <a:lnTo>
                  <a:pt x="12969" y="13890"/>
                </a:lnTo>
                <a:lnTo>
                  <a:pt x="12946" y="13844"/>
                </a:lnTo>
                <a:lnTo>
                  <a:pt x="12935" y="13810"/>
                </a:lnTo>
                <a:lnTo>
                  <a:pt x="12912" y="13776"/>
                </a:lnTo>
                <a:lnTo>
                  <a:pt x="12878" y="13742"/>
                </a:lnTo>
                <a:lnTo>
                  <a:pt x="12844" y="13719"/>
                </a:lnTo>
                <a:lnTo>
                  <a:pt x="12798" y="13708"/>
                </a:lnTo>
                <a:lnTo>
                  <a:pt x="12753" y="13696"/>
                </a:lnTo>
                <a:lnTo>
                  <a:pt x="12753" y="11364"/>
                </a:lnTo>
                <a:lnTo>
                  <a:pt x="12821" y="11342"/>
                </a:lnTo>
                <a:lnTo>
                  <a:pt x="12878" y="11296"/>
                </a:lnTo>
                <a:lnTo>
                  <a:pt x="12912" y="11239"/>
                </a:lnTo>
                <a:lnTo>
                  <a:pt x="12923" y="11171"/>
                </a:lnTo>
                <a:lnTo>
                  <a:pt x="12923" y="11137"/>
                </a:lnTo>
                <a:lnTo>
                  <a:pt x="12912" y="11103"/>
                </a:lnTo>
                <a:lnTo>
                  <a:pt x="14891" y="9954"/>
                </a:lnTo>
                <a:lnTo>
                  <a:pt x="14925" y="9999"/>
                </a:lnTo>
                <a:lnTo>
                  <a:pt x="14982" y="10045"/>
                </a:lnTo>
                <a:lnTo>
                  <a:pt x="15039" y="10068"/>
                </a:lnTo>
                <a:lnTo>
                  <a:pt x="15164" y="10068"/>
                </a:lnTo>
                <a:lnTo>
                  <a:pt x="15221" y="10033"/>
                </a:lnTo>
                <a:lnTo>
                  <a:pt x="15267" y="9999"/>
                </a:lnTo>
                <a:lnTo>
                  <a:pt x="15312" y="9954"/>
                </a:lnTo>
                <a:close/>
                <a:moveTo>
                  <a:pt x="19999" y="9931"/>
                </a:moveTo>
                <a:lnTo>
                  <a:pt x="22012" y="11091"/>
                </a:lnTo>
                <a:lnTo>
                  <a:pt x="22001" y="11126"/>
                </a:lnTo>
                <a:lnTo>
                  <a:pt x="22001" y="11171"/>
                </a:lnTo>
                <a:lnTo>
                  <a:pt x="22001" y="11217"/>
                </a:lnTo>
                <a:lnTo>
                  <a:pt x="22012" y="11251"/>
                </a:lnTo>
                <a:lnTo>
                  <a:pt x="22035" y="11285"/>
                </a:lnTo>
                <a:lnTo>
                  <a:pt x="22058" y="11319"/>
                </a:lnTo>
                <a:lnTo>
                  <a:pt x="22081" y="11342"/>
                </a:lnTo>
                <a:lnTo>
                  <a:pt x="22115" y="11364"/>
                </a:lnTo>
                <a:lnTo>
                  <a:pt x="22149" y="11376"/>
                </a:lnTo>
                <a:lnTo>
                  <a:pt x="22194" y="11387"/>
                </a:lnTo>
                <a:lnTo>
                  <a:pt x="22194" y="13753"/>
                </a:lnTo>
                <a:lnTo>
                  <a:pt x="22126" y="13776"/>
                </a:lnTo>
                <a:lnTo>
                  <a:pt x="22081" y="13810"/>
                </a:lnTo>
                <a:lnTo>
                  <a:pt x="22035" y="13867"/>
                </a:lnTo>
                <a:lnTo>
                  <a:pt x="22024" y="13935"/>
                </a:lnTo>
                <a:lnTo>
                  <a:pt x="22035" y="13992"/>
                </a:lnTo>
                <a:lnTo>
                  <a:pt x="19976" y="15175"/>
                </a:lnTo>
                <a:lnTo>
                  <a:pt x="19953" y="15152"/>
                </a:lnTo>
                <a:lnTo>
                  <a:pt x="19919" y="15130"/>
                </a:lnTo>
                <a:lnTo>
                  <a:pt x="19885" y="15107"/>
                </a:lnTo>
                <a:lnTo>
                  <a:pt x="19794" y="15107"/>
                </a:lnTo>
                <a:lnTo>
                  <a:pt x="19760" y="15130"/>
                </a:lnTo>
                <a:lnTo>
                  <a:pt x="19726" y="15141"/>
                </a:lnTo>
                <a:lnTo>
                  <a:pt x="19703" y="15175"/>
                </a:lnTo>
                <a:lnTo>
                  <a:pt x="17644" y="13981"/>
                </a:lnTo>
                <a:lnTo>
                  <a:pt x="17656" y="13935"/>
                </a:lnTo>
                <a:lnTo>
                  <a:pt x="17633" y="13867"/>
                </a:lnTo>
                <a:lnTo>
                  <a:pt x="17610" y="13810"/>
                </a:lnTo>
                <a:lnTo>
                  <a:pt x="17553" y="13776"/>
                </a:lnTo>
                <a:lnTo>
                  <a:pt x="17496" y="13753"/>
                </a:lnTo>
                <a:lnTo>
                  <a:pt x="17496" y="11433"/>
                </a:lnTo>
                <a:lnTo>
                  <a:pt x="17542" y="11433"/>
                </a:lnTo>
                <a:lnTo>
                  <a:pt x="17587" y="11410"/>
                </a:lnTo>
                <a:lnTo>
                  <a:pt x="17633" y="11387"/>
                </a:lnTo>
                <a:lnTo>
                  <a:pt x="17667" y="11353"/>
                </a:lnTo>
                <a:lnTo>
                  <a:pt x="17690" y="11319"/>
                </a:lnTo>
                <a:lnTo>
                  <a:pt x="17712" y="11273"/>
                </a:lnTo>
                <a:lnTo>
                  <a:pt x="17735" y="11228"/>
                </a:lnTo>
                <a:lnTo>
                  <a:pt x="17735" y="11171"/>
                </a:lnTo>
                <a:lnTo>
                  <a:pt x="17724" y="11114"/>
                </a:lnTo>
                <a:lnTo>
                  <a:pt x="17712" y="11069"/>
                </a:lnTo>
                <a:lnTo>
                  <a:pt x="19680" y="9931"/>
                </a:lnTo>
                <a:lnTo>
                  <a:pt x="19703" y="9965"/>
                </a:lnTo>
                <a:lnTo>
                  <a:pt x="19749" y="9999"/>
                </a:lnTo>
                <a:lnTo>
                  <a:pt x="19794" y="10011"/>
                </a:lnTo>
                <a:lnTo>
                  <a:pt x="19840" y="10022"/>
                </a:lnTo>
                <a:lnTo>
                  <a:pt x="19885" y="10011"/>
                </a:lnTo>
                <a:lnTo>
                  <a:pt x="19931" y="9988"/>
                </a:lnTo>
                <a:lnTo>
                  <a:pt x="19976" y="9965"/>
                </a:lnTo>
                <a:lnTo>
                  <a:pt x="19999" y="9931"/>
                </a:lnTo>
                <a:close/>
                <a:moveTo>
                  <a:pt x="29520" y="9954"/>
                </a:moveTo>
                <a:lnTo>
                  <a:pt x="31522" y="11103"/>
                </a:lnTo>
                <a:lnTo>
                  <a:pt x="31511" y="11137"/>
                </a:lnTo>
                <a:lnTo>
                  <a:pt x="31499" y="11171"/>
                </a:lnTo>
                <a:lnTo>
                  <a:pt x="31511" y="11205"/>
                </a:lnTo>
                <a:lnTo>
                  <a:pt x="31511" y="11239"/>
                </a:lnTo>
                <a:lnTo>
                  <a:pt x="31556" y="11296"/>
                </a:lnTo>
                <a:lnTo>
                  <a:pt x="31602" y="11342"/>
                </a:lnTo>
                <a:lnTo>
                  <a:pt x="31670" y="11353"/>
                </a:lnTo>
                <a:lnTo>
                  <a:pt x="31670" y="13685"/>
                </a:lnTo>
                <a:lnTo>
                  <a:pt x="31625" y="13685"/>
                </a:lnTo>
                <a:lnTo>
                  <a:pt x="31579" y="13708"/>
                </a:lnTo>
                <a:lnTo>
                  <a:pt x="31545" y="13730"/>
                </a:lnTo>
                <a:lnTo>
                  <a:pt x="31511" y="13753"/>
                </a:lnTo>
                <a:lnTo>
                  <a:pt x="31477" y="13799"/>
                </a:lnTo>
                <a:lnTo>
                  <a:pt x="31454" y="13833"/>
                </a:lnTo>
                <a:lnTo>
                  <a:pt x="31443" y="13878"/>
                </a:lnTo>
                <a:lnTo>
                  <a:pt x="31443" y="13935"/>
                </a:lnTo>
                <a:lnTo>
                  <a:pt x="31443" y="13981"/>
                </a:lnTo>
                <a:lnTo>
                  <a:pt x="31454" y="14026"/>
                </a:lnTo>
                <a:lnTo>
                  <a:pt x="29463" y="15175"/>
                </a:lnTo>
                <a:lnTo>
                  <a:pt x="29440" y="15141"/>
                </a:lnTo>
                <a:lnTo>
                  <a:pt x="29406" y="15118"/>
                </a:lnTo>
                <a:lnTo>
                  <a:pt x="29361" y="15107"/>
                </a:lnTo>
                <a:lnTo>
                  <a:pt x="29315" y="15096"/>
                </a:lnTo>
                <a:lnTo>
                  <a:pt x="29281" y="15107"/>
                </a:lnTo>
                <a:lnTo>
                  <a:pt x="29236" y="15118"/>
                </a:lnTo>
                <a:lnTo>
                  <a:pt x="29202" y="15141"/>
                </a:lnTo>
                <a:lnTo>
                  <a:pt x="29179" y="15175"/>
                </a:lnTo>
                <a:lnTo>
                  <a:pt x="27177" y="14015"/>
                </a:lnTo>
                <a:lnTo>
                  <a:pt x="27188" y="13981"/>
                </a:lnTo>
                <a:lnTo>
                  <a:pt x="27200" y="13935"/>
                </a:lnTo>
                <a:lnTo>
                  <a:pt x="27188" y="13890"/>
                </a:lnTo>
                <a:lnTo>
                  <a:pt x="27177" y="13844"/>
                </a:lnTo>
                <a:lnTo>
                  <a:pt x="27165" y="13799"/>
                </a:lnTo>
                <a:lnTo>
                  <a:pt x="27131" y="13765"/>
                </a:lnTo>
                <a:lnTo>
                  <a:pt x="27097" y="13730"/>
                </a:lnTo>
                <a:lnTo>
                  <a:pt x="27063" y="13708"/>
                </a:lnTo>
                <a:lnTo>
                  <a:pt x="27018" y="13696"/>
                </a:lnTo>
                <a:lnTo>
                  <a:pt x="26972" y="13685"/>
                </a:lnTo>
                <a:lnTo>
                  <a:pt x="26972" y="11364"/>
                </a:lnTo>
                <a:lnTo>
                  <a:pt x="27040" y="11342"/>
                </a:lnTo>
                <a:lnTo>
                  <a:pt x="27097" y="11296"/>
                </a:lnTo>
                <a:lnTo>
                  <a:pt x="27131" y="11239"/>
                </a:lnTo>
                <a:lnTo>
                  <a:pt x="27143" y="11171"/>
                </a:lnTo>
                <a:lnTo>
                  <a:pt x="27143" y="11137"/>
                </a:lnTo>
                <a:lnTo>
                  <a:pt x="27131" y="11103"/>
                </a:lnTo>
                <a:lnTo>
                  <a:pt x="29122" y="9954"/>
                </a:lnTo>
                <a:lnTo>
                  <a:pt x="29156" y="9999"/>
                </a:lnTo>
                <a:lnTo>
                  <a:pt x="29202" y="10033"/>
                </a:lnTo>
                <a:lnTo>
                  <a:pt x="29258" y="10056"/>
                </a:lnTo>
                <a:lnTo>
                  <a:pt x="29315" y="10068"/>
                </a:lnTo>
                <a:lnTo>
                  <a:pt x="29384" y="10056"/>
                </a:lnTo>
                <a:lnTo>
                  <a:pt x="29440" y="10033"/>
                </a:lnTo>
                <a:lnTo>
                  <a:pt x="29486" y="9999"/>
                </a:lnTo>
                <a:lnTo>
                  <a:pt x="29520" y="9954"/>
                </a:lnTo>
                <a:close/>
                <a:moveTo>
                  <a:pt x="72201" y="9954"/>
                </a:moveTo>
                <a:lnTo>
                  <a:pt x="74123" y="11057"/>
                </a:lnTo>
                <a:lnTo>
                  <a:pt x="74100" y="11114"/>
                </a:lnTo>
                <a:lnTo>
                  <a:pt x="74100" y="11171"/>
                </a:lnTo>
                <a:lnTo>
                  <a:pt x="74100" y="11228"/>
                </a:lnTo>
                <a:lnTo>
                  <a:pt x="74112" y="11273"/>
                </a:lnTo>
                <a:lnTo>
                  <a:pt x="74134" y="11319"/>
                </a:lnTo>
                <a:lnTo>
                  <a:pt x="74169" y="11353"/>
                </a:lnTo>
                <a:lnTo>
                  <a:pt x="74203" y="11387"/>
                </a:lnTo>
                <a:lnTo>
                  <a:pt x="74248" y="11410"/>
                </a:lnTo>
                <a:lnTo>
                  <a:pt x="74294" y="11433"/>
                </a:lnTo>
                <a:lnTo>
                  <a:pt x="74339" y="11444"/>
                </a:lnTo>
                <a:lnTo>
                  <a:pt x="74339" y="13753"/>
                </a:lnTo>
                <a:lnTo>
                  <a:pt x="74282" y="13776"/>
                </a:lnTo>
                <a:lnTo>
                  <a:pt x="74225" y="13810"/>
                </a:lnTo>
                <a:lnTo>
                  <a:pt x="74191" y="13867"/>
                </a:lnTo>
                <a:lnTo>
                  <a:pt x="74180" y="13935"/>
                </a:lnTo>
                <a:lnTo>
                  <a:pt x="74191" y="13992"/>
                </a:lnTo>
                <a:lnTo>
                  <a:pt x="72132" y="15175"/>
                </a:lnTo>
                <a:lnTo>
                  <a:pt x="72098" y="15152"/>
                </a:lnTo>
                <a:lnTo>
                  <a:pt x="72064" y="15130"/>
                </a:lnTo>
                <a:lnTo>
                  <a:pt x="72030" y="15107"/>
                </a:lnTo>
                <a:lnTo>
                  <a:pt x="71950" y="15107"/>
                </a:lnTo>
                <a:lnTo>
                  <a:pt x="71916" y="15130"/>
                </a:lnTo>
                <a:lnTo>
                  <a:pt x="71882" y="15152"/>
                </a:lnTo>
                <a:lnTo>
                  <a:pt x="71859" y="15175"/>
                </a:lnTo>
                <a:lnTo>
                  <a:pt x="69846" y="14015"/>
                </a:lnTo>
                <a:lnTo>
                  <a:pt x="69857" y="13969"/>
                </a:lnTo>
                <a:lnTo>
                  <a:pt x="69857" y="13935"/>
                </a:lnTo>
                <a:lnTo>
                  <a:pt x="69857" y="13890"/>
                </a:lnTo>
                <a:lnTo>
                  <a:pt x="69846" y="13844"/>
                </a:lnTo>
                <a:lnTo>
                  <a:pt x="69823" y="13810"/>
                </a:lnTo>
                <a:lnTo>
                  <a:pt x="69800" y="13776"/>
                </a:lnTo>
                <a:lnTo>
                  <a:pt x="69766" y="13742"/>
                </a:lnTo>
                <a:lnTo>
                  <a:pt x="69732" y="13719"/>
                </a:lnTo>
                <a:lnTo>
                  <a:pt x="69687" y="13708"/>
                </a:lnTo>
                <a:lnTo>
                  <a:pt x="69641" y="13696"/>
                </a:lnTo>
                <a:lnTo>
                  <a:pt x="69641" y="11364"/>
                </a:lnTo>
                <a:lnTo>
                  <a:pt x="69709" y="11342"/>
                </a:lnTo>
                <a:lnTo>
                  <a:pt x="69766" y="11296"/>
                </a:lnTo>
                <a:lnTo>
                  <a:pt x="69800" y="11239"/>
                </a:lnTo>
                <a:lnTo>
                  <a:pt x="69812" y="11171"/>
                </a:lnTo>
                <a:lnTo>
                  <a:pt x="69812" y="11137"/>
                </a:lnTo>
                <a:lnTo>
                  <a:pt x="69800" y="11103"/>
                </a:lnTo>
                <a:lnTo>
                  <a:pt x="71780" y="9954"/>
                </a:lnTo>
                <a:lnTo>
                  <a:pt x="71825" y="9999"/>
                </a:lnTo>
                <a:lnTo>
                  <a:pt x="71871" y="10045"/>
                </a:lnTo>
                <a:lnTo>
                  <a:pt x="71928" y="10068"/>
                </a:lnTo>
                <a:lnTo>
                  <a:pt x="72053" y="10068"/>
                </a:lnTo>
                <a:lnTo>
                  <a:pt x="72110" y="10033"/>
                </a:lnTo>
                <a:lnTo>
                  <a:pt x="72166" y="9999"/>
                </a:lnTo>
                <a:lnTo>
                  <a:pt x="72201" y="9954"/>
                </a:lnTo>
                <a:close/>
                <a:moveTo>
                  <a:pt x="76899" y="9931"/>
                </a:moveTo>
                <a:lnTo>
                  <a:pt x="78912" y="11091"/>
                </a:lnTo>
                <a:lnTo>
                  <a:pt x="78901" y="11126"/>
                </a:lnTo>
                <a:lnTo>
                  <a:pt x="78889" y="11171"/>
                </a:lnTo>
                <a:lnTo>
                  <a:pt x="78889" y="11217"/>
                </a:lnTo>
                <a:lnTo>
                  <a:pt x="78901" y="11251"/>
                </a:lnTo>
                <a:lnTo>
                  <a:pt x="78923" y="11285"/>
                </a:lnTo>
                <a:lnTo>
                  <a:pt x="78946" y="11319"/>
                </a:lnTo>
                <a:lnTo>
                  <a:pt x="78980" y="11342"/>
                </a:lnTo>
                <a:lnTo>
                  <a:pt x="79003" y="11364"/>
                </a:lnTo>
                <a:lnTo>
                  <a:pt x="79049" y="11376"/>
                </a:lnTo>
                <a:lnTo>
                  <a:pt x="79083" y="11387"/>
                </a:lnTo>
                <a:lnTo>
                  <a:pt x="79083" y="13753"/>
                </a:lnTo>
                <a:lnTo>
                  <a:pt x="79014" y="13776"/>
                </a:lnTo>
                <a:lnTo>
                  <a:pt x="78969" y="13810"/>
                </a:lnTo>
                <a:lnTo>
                  <a:pt x="78935" y="13867"/>
                </a:lnTo>
                <a:lnTo>
                  <a:pt x="78923" y="13935"/>
                </a:lnTo>
                <a:lnTo>
                  <a:pt x="78935" y="13992"/>
                </a:lnTo>
                <a:lnTo>
                  <a:pt x="76865" y="15175"/>
                </a:lnTo>
                <a:lnTo>
                  <a:pt x="76842" y="15152"/>
                </a:lnTo>
                <a:lnTo>
                  <a:pt x="76808" y="15130"/>
                </a:lnTo>
                <a:lnTo>
                  <a:pt x="76774" y="15107"/>
                </a:lnTo>
                <a:lnTo>
                  <a:pt x="76694" y="15107"/>
                </a:lnTo>
                <a:lnTo>
                  <a:pt x="76648" y="15130"/>
                </a:lnTo>
                <a:lnTo>
                  <a:pt x="76626" y="15141"/>
                </a:lnTo>
                <a:lnTo>
                  <a:pt x="76592" y="15175"/>
                </a:lnTo>
                <a:lnTo>
                  <a:pt x="74533" y="13981"/>
                </a:lnTo>
                <a:lnTo>
                  <a:pt x="74544" y="13935"/>
                </a:lnTo>
                <a:lnTo>
                  <a:pt x="74533" y="13867"/>
                </a:lnTo>
                <a:lnTo>
                  <a:pt x="74498" y="13810"/>
                </a:lnTo>
                <a:lnTo>
                  <a:pt x="74453" y="13776"/>
                </a:lnTo>
                <a:lnTo>
                  <a:pt x="74385" y="13753"/>
                </a:lnTo>
                <a:lnTo>
                  <a:pt x="74385" y="11433"/>
                </a:lnTo>
                <a:lnTo>
                  <a:pt x="74442" y="11433"/>
                </a:lnTo>
                <a:lnTo>
                  <a:pt x="74476" y="11410"/>
                </a:lnTo>
                <a:lnTo>
                  <a:pt x="74521" y="11387"/>
                </a:lnTo>
                <a:lnTo>
                  <a:pt x="74555" y="11353"/>
                </a:lnTo>
                <a:lnTo>
                  <a:pt x="74589" y="11319"/>
                </a:lnTo>
                <a:lnTo>
                  <a:pt x="74612" y="11273"/>
                </a:lnTo>
                <a:lnTo>
                  <a:pt x="74624" y="11228"/>
                </a:lnTo>
                <a:lnTo>
                  <a:pt x="74624" y="11171"/>
                </a:lnTo>
                <a:lnTo>
                  <a:pt x="74624" y="11114"/>
                </a:lnTo>
                <a:lnTo>
                  <a:pt x="74601" y="11069"/>
                </a:lnTo>
                <a:lnTo>
                  <a:pt x="76569" y="9931"/>
                </a:lnTo>
                <a:lnTo>
                  <a:pt x="76603" y="9965"/>
                </a:lnTo>
                <a:lnTo>
                  <a:pt x="76637" y="9999"/>
                </a:lnTo>
                <a:lnTo>
                  <a:pt x="76683" y="10011"/>
                </a:lnTo>
                <a:lnTo>
                  <a:pt x="76728" y="10022"/>
                </a:lnTo>
                <a:lnTo>
                  <a:pt x="76785" y="10011"/>
                </a:lnTo>
                <a:lnTo>
                  <a:pt x="76830" y="9988"/>
                </a:lnTo>
                <a:lnTo>
                  <a:pt x="76865" y="9965"/>
                </a:lnTo>
                <a:lnTo>
                  <a:pt x="76899" y="9931"/>
                </a:lnTo>
                <a:close/>
                <a:moveTo>
                  <a:pt x="3391" y="14026"/>
                </a:moveTo>
                <a:lnTo>
                  <a:pt x="5382" y="15164"/>
                </a:lnTo>
                <a:lnTo>
                  <a:pt x="5359" y="15221"/>
                </a:lnTo>
                <a:lnTo>
                  <a:pt x="5359" y="15278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60"/>
                </a:lnTo>
                <a:lnTo>
                  <a:pt x="5461" y="15494"/>
                </a:lnTo>
                <a:lnTo>
                  <a:pt x="5507" y="15516"/>
                </a:lnTo>
                <a:lnTo>
                  <a:pt x="5552" y="15528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3"/>
                </a:lnTo>
                <a:lnTo>
                  <a:pt x="5461" y="17826"/>
                </a:lnTo>
                <a:lnTo>
                  <a:pt x="5427" y="17860"/>
                </a:lnTo>
                <a:lnTo>
                  <a:pt x="5404" y="17894"/>
                </a:lnTo>
                <a:lnTo>
                  <a:pt x="5382" y="17939"/>
                </a:lnTo>
                <a:lnTo>
                  <a:pt x="5370" y="17985"/>
                </a:lnTo>
                <a:lnTo>
                  <a:pt x="5359" y="18030"/>
                </a:lnTo>
                <a:lnTo>
                  <a:pt x="5370" y="18087"/>
                </a:lnTo>
                <a:lnTo>
                  <a:pt x="5382" y="18133"/>
                </a:lnTo>
                <a:lnTo>
                  <a:pt x="3459" y="19236"/>
                </a:lnTo>
                <a:lnTo>
                  <a:pt x="3414" y="19191"/>
                </a:lnTo>
                <a:lnTo>
                  <a:pt x="3368" y="19157"/>
                </a:lnTo>
                <a:lnTo>
                  <a:pt x="3311" y="19134"/>
                </a:lnTo>
                <a:lnTo>
                  <a:pt x="3186" y="19134"/>
                </a:lnTo>
                <a:lnTo>
                  <a:pt x="3129" y="19157"/>
                </a:lnTo>
                <a:lnTo>
                  <a:pt x="3084" y="19191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5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4"/>
                </a:lnTo>
                <a:lnTo>
                  <a:pt x="979" y="15482"/>
                </a:lnTo>
                <a:lnTo>
                  <a:pt x="1013" y="15460"/>
                </a:lnTo>
                <a:lnTo>
                  <a:pt x="1047" y="15437"/>
                </a:lnTo>
                <a:lnTo>
                  <a:pt x="1070" y="15403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8"/>
                </a:lnTo>
                <a:lnTo>
                  <a:pt x="1104" y="15232"/>
                </a:lnTo>
                <a:lnTo>
                  <a:pt x="1093" y="15187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6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2"/>
                </a:moveTo>
                <a:lnTo>
                  <a:pt x="10114" y="15164"/>
                </a:lnTo>
                <a:lnTo>
                  <a:pt x="10102" y="15221"/>
                </a:lnTo>
                <a:lnTo>
                  <a:pt x="10091" y="15278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60"/>
                </a:lnTo>
                <a:lnTo>
                  <a:pt x="10205" y="15494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3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5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1"/>
                </a:lnTo>
                <a:lnTo>
                  <a:pt x="8112" y="19157"/>
                </a:lnTo>
                <a:lnTo>
                  <a:pt x="8055" y="19134"/>
                </a:lnTo>
                <a:lnTo>
                  <a:pt x="7986" y="19122"/>
                </a:lnTo>
                <a:lnTo>
                  <a:pt x="7930" y="19134"/>
                </a:lnTo>
                <a:lnTo>
                  <a:pt x="7861" y="19157"/>
                </a:lnTo>
                <a:lnTo>
                  <a:pt x="7816" y="19191"/>
                </a:lnTo>
                <a:lnTo>
                  <a:pt x="7770" y="19236"/>
                </a:lnTo>
                <a:lnTo>
                  <a:pt x="5859" y="18133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5"/>
                </a:lnTo>
                <a:lnTo>
                  <a:pt x="5859" y="17939"/>
                </a:lnTo>
                <a:lnTo>
                  <a:pt x="5837" y="17894"/>
                </a:lnTo>
                <a:lnTo>
                  <a:pt x="5814" y="17860"/>
                </a:lnTo>
                <a:lnTo>
                  <a:pt x="5780" y="17826"/>
                </a:lnTo>
                <a:lnTo>
                  <a:pt x="5734" y="17803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8"/>
                </a:lnTo>
                <a:lnTo>
                  <a:pt x="5734" y="15516"/>
                </a:lnTo>
                <a:lnTo>
                  <a:pt x="5780" y="15494"/>
                </a:lnTo>
                <a:lnTo>
                  <a:pt x="5814" y="15460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8"/>
                </a:lnTo>
                <a:lnTo>
                  <a:pt x="5882" y="15221"/>
                </a:lnTo>
                <a:lnTo>
                  <a:pt x="5859" y="15175"/>
                </a:lnTo>
                <a:lnTo>
                  <a:pt x="7759" y="14072"/>
                </a:lnTo>
                <a:lnTo>
                  <a:pt x="7804" y="14117"/>
                </a:lnTo>
                <a:lnTo>
                  <a:pt x="7861" y="14163"/>
                </a:lnTo>
                <a:lnTo>
                  <a:pt x="7918" y="14185"/>
                </a:lnTo>
                <a:lnTo>
                  <a:pt x="7986" y="14197"/>
                </a:lnTo>
                <a:lnTo>
                  <a:pt x="8055" y="14185"/>
                </a:lnTo>
                <a:lnTo>
                  <a:pt x="8123" y="14163"/>
                </a:lnTo>
                <a:lnTo>
                  <a:pt x="8180" y="14117"/>
                </a:lnTo>
                <a:lnTo>
                  <a:pt x="8214" y="14072"/>
                </a:lnTo>
                <a:close/>
                <a:moveTo>
                  <a:pt x="17621" y="14026"/>
                </a:moveTo>
                <a:lnTo>
                  <a:pt x="19680" y="15209"/>
                </a:lnTo>
                <a:lnTo>
                  <a:pt x="19669" y="15278"/>
                </a:lnTo>
                <a:lnTo>
                  <a:pt x="19680" y="15346"/>
                </a:lnTo>
                <a:lnTo>
                  <a:pt x="19715" y="15391"/>
                </a:lnTo>
                <a:lnTo>
                  <a:pt x="19760" y="15425"/>
                </a:lnTo>
                <a:lnTo>
                  <a:pt x="19817" y="15448"/>
                </a:lnTo>
                <a:lnTo>
                  <a:pt x="19817" y="17860"/>
                </a:lnTo>
                <a:lnTo>
                  <a:pt x="19760" y="17882"/>
                </a:lnTo>
                <a:lnTo>
                  <a:pt x="19715" y="17917"/>
                </a:lnTo>
                <a:lnTo>
                  <a:pt x="19680" y="17973"/>
                </a:lnTo>
                <a:lnTo>
                  <a:pt x="19669" y="18030"/>
                </a:lnTo>
                <a:lnTo>
                  <a:pt x="19669" y="18087"/>
                </a:lnTo>
                <a:lnTo>
                  <a:pt x="17690" y="19236"/>
                </a:lnTo>
                <a:lnTo>
                  <a:pt x="17644" y="19191"/>
                </a:lnTo>
                <a:lnTo>
                  <a:pt x="17599" y="19157"/>
                </a:lnTo>
                <a:lnTo>
                  <a:pt x="17530" y="19134"/>
                </a:lnTo>
                <a:lnTo>
                  <a:pt x="17474" y="19122"/>
                </a:lnTo>
                <a:lnTo>
                  <a:pt x="17405" y="19134"/>
                </a:lnTo>
                <a:lnTo>
                  <a:pt x="17348" y="19157"/>
                </a:lnTo>
                <a:lnTo>
                  <a:pt x="17292" y="19191"/>
                </a:lnTo>
                <a:lnTo>
                  <a:pt x="17257" y="19236"/>
                </a:lnTo>
                <a:lnTo>
                  <a:pt x="15335" y="18133"/>
                </a:lnTo>
                <a:lnTo>
                  <a:pt x="15358" y="18087"/>
                </a:lnTo>
                <a:lnTo>
                  <a:pt x="15358" y="18030"/>
                </a:lnTo>
                <a:lnTo>
                  <a:pt x="15358" y="17985"/>
                </a:lnTo>
                <a:lnTo>
                  <a:pt x="15335" y="17939"/>
                </a:lnTo>
                <a:lnTo>
                  <a:pt x="15324" y="17894"/>
                </a:lnTo>
                <a:lnTo>
                  <a:pt x="15289" y="17860"/>
                </a:lnTo>
                <a:lnTo>
                  <a:pt x="15255" y="17826"/>
                </a:lnTo>
                <a:lnTo>
                  <a:pt x="15221" y="17803"/>
                </a:lnTo>
                <a:lnTo>
                  <a:pt x="15176" y="17791"/>
                </a:lnTo>
                <a:lnTo>
                  <a:pt x="15130" y="17780"/>
                </a:lnTo>
                <a:lnTo>
                  <a:pt x="15130" y="15448"/>
                </a:lnTo>
                <a:lnTo>
                  <a:pt x="15187" y="15425"/>
                </a:lnTo>
                <a:lnTo>
                  <a:pt x="15233" y="15391"/>
                </a:lnTo>
                <a:lnTo>
                  <a:pt x="15255" y="15334"/>
                </a:lnTo>
                <a:lnTo>
                  <a:pt x="15267" y="15278"/>
                </a:lnTo>
                <a:lnTo>
                  <a:pt x="15255" y="15221"/>
                </a:lnTo>
                <a:lnTo>
                  <a:pt x="17314" y="14026"/>
                </a:lnTo>
                <a:lnTo>
                  <a:pt x="17348" y="14060"/>
                </a:lnTo>
                <a:lnTo>
                  <a:pt x="17383" y="14094"/>
                </a:lnTo>
                <a:lnTo>
                  <a:pt x="17428" y="14106"/>
                </a:lnTo>
                <a:lnTo>
                  <a:pt x="17474" y="14117"/>
                </a:lnTo>
                <a:lnTo>
                  <a:pt x="17519" y="14106"/>
                </a:lnTo>
                <a:lnTo>
                  <a:pt x="17553" y="14083"/>
                </a:lnTo>
                <a:lnTo>
                  <a:pt x="17599" y="14060"/>
                </a:lnTo>
                <a:lnTo>
                  <a:pt x="17621" y="14026"/>
                </a:lnTo>
                <a:close/>
                <a:moveTo>
                  <a:pt x="60279" y="14026"/>
                </a:moveTo>
                <a:lnTo>
                  <a:pt x="62270" y="15164"/>
                </a:lnTo>
                <a:lnTo>
                  <a:pt x="62259" y="15221"/>
                </a:lnTo>
                <a:lnTo>
                  <a:pt x="62247" y="15278"/>
                </a:lnTo>
                <a:lnTo>
                  <a:pt x="62247" y="15323"/>
                </a:lnTo>
                <a:lnTo>
                  <a:pt x="62270" y="15380"/>
                </a:lnTo>
                <a:lnTo>
                  <a:pt x="62293" y="15414"/>
                </a:lnTo>
                <a:lnTo>
                  <a:pt x="62315" y="15460"/>
                </a:lnTo>
                <a:lnTo>
                  <a:pt x="62350" y="15494"/>
                </a:lnTo>
                <a:lnTo>
                  <a:pt x="62395" y="15516"/>
                </a:lnTo>
                <a:lnTo>
                  <a:pt x="62441" y="15528"/>
                </a:lnTo>
                <a:lnTo>
                  <a:pt x="62486" y="15539"/>
                </a:lnTo>
                <a:lnTo>
                  <a:pt x="62486" y="17780"/>
                </a:lnTo>
                <a:lnTo>
                  <a:pt x="62441" y="17791"/>
                </a:lnTo>
                <a:lnTo>
                  <a:pt x="62395" y="17803"/>
                </a:lnTo>
                <a:lnTo>
                  <a:pt x="62361" y="17826"/>
                </a:lnTo>
                <a:lnTo>
                  <a:pt x="62315" y="17860"/>
                </a:lnTo>
                <a:lnTo>
                  <a:pt x="62293" y="17894"/>
                </a:lnTo>
                <a:lnTo>
                  <a:pt x="62270" y="17939"/>
                </a:lnTo>
                <a:lnTo>
                  <a:pt x="62259" y="17985"/>
                </a:lnTo>
                <a:lnTo>
                  <a:pt x="62247" y="18030"/>
                </a:lnTo>
                <a:lnTo>
                  <a:pt x="62259" y="18087"/>
                </a:lnTo>
                <a:lnTo>
                  <a:pt x="62270" y="18133"/>
                </a:lnTo>
                <a:lnTo>
                  <a:pt x="60347" y="19236"/>
                </a:lnTo>
                <a:lnTo>
                  <a:pt x="60313" y="19191"/>
                </a:lnTo>
                <a:lnTo>
                  <a:pt x="60256" y="19157"/>
                </a:lnTo>
                <a:lnTo>
                  <a:pt x="60200" y="19134"/>
                </a:lnTo>
                <a:lnTo>
                  <a:pt x="60074" y="19134"/>
                </a:lnTo>
                <a:lnTo>
                  <a:pt x="60018" y="19157"/>
                </a:lnTo>
                <a:lnTo>
                  <a:pt x="59972" y="19191"/>
                </a:lnTo>
                <a:lnTo>
                  <a:pt x="59927" y="19236"/>
                </a:lnTo>
                <a:lnTo>
                  <a:pt x="58004" y="18121"/>
                </a:lnTo>
                <a:lnTo>
                  <a:pt x="58015" y="18087"/>
                </a:lnTo>
                <a:lnTo>
                  <a:pt x="58015" y="18030"/>
                </a:lnTo>
                <a:lnTo>
                  <a:pt x="58015" y="17985"/>
                </a:lnTo>
                <a:lnTo>
                  <a:pt x="58004" y="17939"/>
                </a:lnTo>
                <a:lnTo>
                  <a:pt x="57981" y="17905"/>
                </a:lnTo>
                <a:lnTo>
                  <a:pt x="57959" y="17871"/>
                </a:lnTo>
                <a:lnTo>
                  <a:pt x="57924" y="17837"/>
                </a:lnTo>
                <a:lnTo>
                  <a:pt x="57879" y="17814"/>
                </a:lnTo>
                <a:lnTo>
                  <a:pt x="57845" y="17791"/>
                </a:lnTo>
                <a:lnTo>
                  <a:pt x="57799" y="17791"/>
                </a:lnTo>
                <a:lnTo>
                  <a:pt x="57799" y="15505"/>
                </a:lnTo>
                <a:lnTo>
                  <a:pt x="57833" y="15494"/>
                </a:lnTo>
                <a:lnTo>
                  <a:pt x="57879" y="15482"/>
                </a:lnTo>
                <a:lnTo>
                  <a:pt x="57913" y="15460"/>
                </a:lnTo>
                <a:lnTo>
                  <a:pt x="57936" y="15437"/>
                </a:lnTo>
                <a:lnTo>
                  <a:pt x="57970" y="15403"/>
                </a:lnTo>
                <a:lnTo>
                  <a:pt x="57981" y="15357"/>
                </a:lnTo>
                <a:lnTo>
                  <a:pt x="57993" y="15323"/>
                </a:lnTo>
                <a:lnTo>
                  <a:pt x="58004" y="15278"/>
                </a:lnTo>
                <a:lnTo>
                  <a:pt x="57993" y="15232"/>
                </a:lnTo>
                <a:lnTo>
                  <a:pt x="57981" y="15187"/>
                </a:lnTo>
                <a:lnTo>
                  <a:pt x="59995" y="14026"/>
                </a:lnTo>
                <a:lnTo>
                  <a:pt x="60029" y="14060"/>
                </a:lnTo>
                <a:lnTo>
                  <a:pt x="60063" y="14083"/>
                </a:lnTo>
                <a:lnTo>
                  <a:pt x="60097" y="14094"/>
                </a:lnTo>
                <a:lnTo>
                  <a:pt x="60143" y="14106"/>
                </a:lnTo>
                <a:lnTo>
                  <a:pt x="60188" y="14094"/>
                </a:lnTo>
                <a:lnTo>
                  <a:pt x="60222" y="14083"/>
                </a:lnTo>
                <a:lnTo>
                  <a:pt x="60256" y="14060"/>
                </a:lnTo>
                <a:lnTo>
                  <a:pt x="60279" y="14026"/>
                </a:lnTo>
                <a:close/>
                <a:moveTo>
                  <a:pt x="65102" y="14072"/>
                </a:moveTo>
                <a:lnTo>
                  <a:pt x="67013" y="15164"/>
                </a:lnTo>
                <a:lnTo>
                  <a:pt x="66991" y="15221"/>
                </a:lnTo>
                <a:lnTo>
                  <a:pt x="66979" y="15278"/>
                </a:lnTo>
                <a:lnTo>
                  <a:pt x="66991" y="15334"/>
                </a:lnTo>
                <a:lnTo>
                  <a:pt x="67002" y="15380"/>
                </a:lnTo>
                <a:lnTo>
                  <a:pt x="67025" y="15425"/>
                </a:lnTo>
                <a:lnTo>
                  <a:pt x="67059" y="15460"/>
                </a:lnTo>
                <a:lnTo>
                  <a:pt x="67093" y="15494"/>
                </a:lnTo>
                <a:lnTo>
                  <a:pt x="67139" y="15516"/>
                </a:lnTo>
                <a:lnTo>
                  <a:pt x="67184" y="15539"/>
                </a:lnTo>
                <a:lnTo>
                  <a:pt x="67230" y="15539"/>
                </a:lnTo>
                <a:lnTo>
                  <a:pt x="67230" y="17791"/>
                </a:lnTo>
                <a:lnTo>
                  <a:pt x="67184" y="17803"/>
                </a:lnTo>
                <a:lnTo>
                  <a:pt x="67139" y="17814"/>
                </a:lnTo>
                <a:lnTo>
                  <a:pt x="67104" y="17837"/>
                </a:lnTo>
                <a:lnTo>
                  <a:pt x="67070" y="17871"/>
                </a:lnTo>
                <a:lnTo>
                  <a:pt x="67048" y="17905"/>
                </a:lnTo>
                <a:lnTo>
                  <a:pt x="67025" y="17939"/>
                </a:lnTo>
                <a:lnTo>
                  <a:pt x="67013" y="17985"/>
                </a:lnTo>
                <a:lnTo>
                  <a:pt x="67002" y="18030"/>
                </a:lnTo>
                <a:lnTo>
                  <a:pt x="67013" y="18087"/>
                </a:lnTo>
                <a:lnTo>
                  <a:pt x="67025" y="18121"/>
                </a:lnTo>
                <a:lnTo>
                  <a:pt x="65102" y="19236"/>
                </a:lnTo>
                <a:lnTo>
                  <a:pt x="65057" y="19191"/>
                </a:lnTo>
                <a:lnTo>
                  <a:pt x="65000" y="19157"/>
                </a:lnTo>
                <a:lnTo>
                  <a:pt x="64943" y="19134"/>
                </a:lnTo>
                <a:lnTo>
                  <a:pt x="64886" y="19122"/>
                </a:lnTo>
                <a:lnTo>
                  <a:pt x="64818" y="19134"/>
                </a:lnTo>
                <a:lnTo>
                  <a:pt x="64761" y="19157"/>
                </a:lnTo>
                <a:lnTo>
                  <a:pt x="64704" y="19191"/>
                </a:lnTo>
                <a:lnTo>
                  <a:pt x="64670" y="19236"/>
                </a:lnTo>
                <a:lnTo>
                  <a:pt x="62748" y="18133"/>
                </a:lnTo>
                <a:lnTo>
                  <a:pt x="62770" y="18087"/>
                </a:lnTo>
                <a:lnTo>
                  <a:pt x="62770" y="18030"/>
                </a:lnTo>
                <a:lnTo>
                  <a:pt x="62770" y="17985"/>
                </a:lnTo>
                <a:lnTo>
                  <a:pt x="62748" y="17939"/>
                </a:lnTo>
                <a:lnTo>
                  <a:pt x="62725" y="17894"/>
                </a:lnTo>
                <a:lnTo>
                  <a:pt x="62702" y="17860"/>
                </a:lnTo>
                <a:lnTo>
                  <a:pt x="62668" y="17826"/>
                </a:lnTo>
                <a:lnTo>
                  <a:pt x="62623" y="17803"/>
                </a:lnTo>
                <a:lnTo>
                  <a:pt x="62577" y="17791"/>
                </a:lnTo>
                <a:lnTo>
                  <a:pt x="62532" y="17780"/>
                </a:lnTo>
                <a:lnTo>
                  <a:pt x="62532" y="15539"/>
                </a:lnTo>
                <a:lnTo>
                  <a:pt x="62588" y="15528"/>
                </a:lnTo>
                <a:lnTo>
                  <a:pt x="62634" y="15516"/>
                </a:lnTo>
                <a:lnTo>
                  <a:pt x="62668" y="15494"/>
                </a:lnTo>
                <a:lnTo>
                  <a:pt x="62702" y="15460"/>
                </a:lnTo>
                <a:lnTo>
                  <a:pt x="62736" y="15414"/>
                </a:lnTo>
                <a:lnTo>
                  <a:pt x="62759" y="15380"/>
                </a:lnTo>
                <a:lnTo>
                  <a:pt x="62770" y="15323"/>
                </a:lnTo>
                <a:lnTo>
                  <a:pt x="62770" y="15278"/>
                </a:lnTo>
                <a:lnTo>
                  <a:pt x="62770" y="15221"/>
                </a:lnTo>
                <a:lnTo>
                  <a:pt x="62748" y="15175"/>
                </a:lnTo>
                <a:lnTo>
                  <a:pt x="64659" y="14072"/>
                </a:lnTo>
                <a:lnTo>
                  <a:pt x="64693" y="14117"/>
                </a:lnTo>
                <a:lnTo>
                  <a:pt x="64750" y="14163"/>
                </a:lnTo>
                <a:lnTo>
                  <a:pt x="64807" y="14185"/>
                </a:lnTo>
                <a:lnTo>
                  <a:pt x="64886" y="14197"/>
                </a:lnTo>
                <a:lnTo>
                  <a:pt x="64954" y="14185"/>
                </a:lnTo>
                <a:lnTo>
                  <a:pt x="65011" y="14163"/>
                </a:lnTo>
                <a:lnTo>
                  <a:pt x="65068" y="14117"/>
                </a:lnTo>
                <a:lnTo>
                  <a:pt x="65102" y="14072"/>
                </a:lnTo>
                <a:close/>
                <a:moveTo>
                  <a:pt x="74510" y="14026"/>
                </a:moveTo>
                <a:lnTo>
                  <a:pt x="76569" y="15209"/>
                </a:lnTo>
                <a:lnTo>
                  <a:pt x="76557" y="15278"/>
                </a:lnTo>
                <a:lnTo>
                  <a:pt x="76569" y="15346"/>
                </a:lnTo>
                <a:lnTo>
                  <a:pt x="76603" y="15391"/>
                </a:lnTo>
                <a:lnTo>
                  <a:pt x="76648" y="15425"/>
                </a:lnTo>
                <a:lnTo>
                  <a:pt x="76717" y="15448"/>
                </a:lnTo>
                <a:lnTo>
                  <a:pt x="76717" y="17860"/>
                </a:lnTo>
                <a:lnTo>
                  <a:pt x="76648" y="17882"/>
                </a:lnTo>
                <a:lnTo>
                  <a:pt x="76603" y="17917"/>
                </a:lnTo>
                <a:lnTo>
                  <a:pt x="76569" y="17973"/>
                </a:lnTo>
                <a:lnTo>
                  <a:pt x="76557" y="18030"/>
                </a:lnTo>
                <a:lnTo>
                  <a:pt x="76569" y="18087"/>
                </a:lnTo>
                <a:lnTo>
                  <a:pt x="74578" y="19236"/>
                </a:lnTo>
                <a:lnTo>
                  <a:pt x="74533" y="19191"/>
                </a:lnTo>
                <a:lnTo>
                  <a:pt x="74487" y="19157"/>
                </a:lnTo>
                <a:lnTo>
                  <a:pt x="74430" y="19134"/>
                </a:lnTo>
                <a:lnTo>
                  <a:pt x="74362" y="19122"/>
                </a:lnTo>
                <a:lnTo>
                  <a:pt x="74294" y="19134"/>
                </a:lnTo>
                <a:lnTo>
                  <a:pt x="74237" y="19157"/>
                </a:lnTo>
                <a:lnTo>
                  <a:pt x="74180" y="19191"/>
                </a:lnTo>
                <a:lnTo>
                  <a:pt x="74146" y="19236"/>
                </a:lnTo>
                <a:lnTo>
                  <a:pt x="72235" y="18133"/>
                </a:lnTo>
                <a:lnTo>
                  <a:pt x="72246" y="18087"/>
                </a:lnTo>
                <a:lnTo>
                  <a:pt x="72246" y="18030"/>
                </a:lnTo>
                <a:lnTo>
                  <a:pt x="72246" y="17985"/>
                </a:lnTo>
                <a:lnTo>
                  <a:pt x="72235" y="17939"/>
                </a:lnTo>
                <a:lnTo>
                  <a:pt x="72212" y="17894"/>
                </a:lnTo>
                <a:lnTo>
                  <a:pt x="72178" y="17860"/>
                </a:lnTo>
                <a:lnTo>
                  <a:pt x="72144" y="17826"/>
                </a:lnTo>
                <a:lnTo>
                  <a:pt x="72110" y="17803"/>
                </a:lnTo>
                <a:lnTo>
                  <a:pt x="72064" y="17791"/>
                </a:lnTo>
                <a:lnTo>
                  <a:pt x="72019" y="17780"/>
                </a:lnTo>
                <a:lnTo>
                  <a:pt x="72019" y="15448"/>
                </a:lnTo>
                <a:lnTo>
                  <a:pt x="72075" y="15425"/>
                </a:lnTo>
                <a:lnTo>
                  <a:pt x="72121" y="15391"/>
                </a:lnTo>
                <a:lnTo>
                  <a:pt x="72155" y="15334"/>
                </a:lnTo>
                <a:lnTo>
                  <a:pt x="72166" y="15278"/>
                </a:lnTo>
                <a:lnTo>
                  <a:pt x="72155" y="15221"/>
                </a:lnTo>
                <a:lnTo>
                  <a:pt x="74214" y="14026"/>
                </a:lnTo>
                <a:lnTo>
                  <a:pt x="74237" y="14060"/>
                </a:lnTo>
                <a:lnTo>
                  <a:pt x="74271" y="14094"/>
                </a:lnTo>
                <a:lnTo>
                  <a:pt x="74316" y="14106"/>
                </a:lnTo>
                <a:lnTo>
                  <a:pt x="74362" y="14117"/>
                </a:lnTo>
                <a:lnTo>
                  <a:pt x="74407" y="14106"/>
                </a:lnTo>
                <a:lnTo>
                  <a:pt x="74453" y="14083"/>
                </a:lnTo>
                <a:lnTo>
                  <a:pt x="74487" y="14060"/>
                </a:lnTo>
                <a:lnTo>
                  <a:pt x="74510" y="14026"/>
                </a:lnTo>
                <a:close/>
                <a:moveTo>
                  <a:pt x="12935" y="14060"/>
                </a:moveTo>
                <a:lnTo>
                  <a:pt x="14937" y="15209"/>
                </a:lnTo>
                <a:lnTo>
                  <a:pt x="14925" y="15278"/>
                </a:lnTo>
                <a:lnTo>
                  <a:pt x="14937" y="15334"/>
                </a:lnTo>
                <a:lnTo>
                  <a:pt x="14971" y="15391"/>
                </a:lnTo>
                <a:lnTo>
                  <a:pt x="15016" y="15425"/>
                </a:lnTo>
                <a:lnTo>
                  <a:pt x="15085" y="15448"/>
                </a:lnTo>
                <a:lnTo>
                  <a:pt x="15085" y="17780"/>
                </a:lnTo>
                <a:lnTo>
                  <a:pt x="15028" y="17791"/>
                </a:lnTo>
                <a:lnTo>
                  <a:pt x="14982" y="17803"/>
                </a:lnTo>
                <a:lnTo>
                  <a:pt x="14948" y="17826"/>
                </a:lnTo>
                <a:lnTo>
                  <a:pt x="14914" y="17860"/>
                </a:lnTo>
                <a:lnTo>
                  <a:pt x="14880" y="17894"/>
                </a:lnTo>
                <a:lnTo>
                  <a:pt x="14857" y="17939"/>
                </a:lnTo>
                <a:lnTo>
                  <a:pt x="14846" y="17985"/>
                </a:lnTo>
                <a:lnTo>
                  <a:pt x="14846" y="18030"/>
                </a:lnTo>
                <a:lnTo>
                  <a:pt x="14846" y="18087"/>
                </a:lnTo>
                <a:lnTo>
                  <a:pt x="14857" y="18133"/>
                </a:lnTo>
                <a:lnTo>
                  <a:pt x="12912" y="19259"/>
                </a:lnTo>
                <a:lnTo>
                  <a:pt x="12878" y="19225"/>
                </a:lnTo>
                <a:lnTo>
                  <a:pt x="12832" y="19191"/>
                </a:lnTo>
                <a:lnTo>
                  <a:pt x="12787" y="19168"/>
                </a:lnTo>
                <a:lnTo>
                  <a:pt x="12673" y="19168"/>
                </a:lnTo>
                <a:lnTo>
                  <a:pt x="12628" y="19191"/>
                </a:lnTo>
                <a:lnTo>
                  <a:pt x="12582" y="19225"/>
                </a:lnTo>
                <a:lnTo>
                  <a:pt x="12548" y="19259"/>
                </a:lnTo>
                <a:lnTo>
                  <a:pt x="10591" y="18121"/>
                </a:lnTo>
                <a:lnTo>
                  <a:pt x="10603" y="18076"/>
                </a:lnTo>
                <a:lnTo>
                  <a:pt x="10603" y="18030"/>
                </a:lnTo>
                <a:lnTo>
                  <a:pt x="10603" y="17985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3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4"/>
                </a:lnTo>
                <a:lnTo>
                  <a:pt x="10557" y="15460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6" y="15334"/>
                </a:lnTo>
                <a:lnTo>
                  <a:pt x="10626" y="15278"/>
                </a:lnTo>
                <a:lnTo>
                  <a:pt x="10614" y="15221"/>
                </a:lnTo>
                <a:lnTo>
                  <a:pt x="10603" y="15164"/>
                </a:lnTo>
                <a:lnTo>
                  <a:pt x="12525" y="14060"/>
                </a:lnTo>
                <a:lnTo>
                  <a:pt x="12559" y="14106"/>
                </a:lnTo>
                <a:lnTo>
                  <a:pt x="12616" y="14140"/>
                </a:lnTo>
                <a:lnTo>
                  <a:pt x="12673" y="14163"/>
                </a:lnTo>
                <a:lnTo>
                  <a:pt x="12730" y="14174"/>
                </a:lnTo>
                <a:lnTo>
                  <a:pt x="12787" y="14163"/>
                </a:lnTo>
                <a:lnTo>
                  <a:pt x="12844" y="14140"/>
                </a:lnTo>
                <a:lnTo>
                  <a:pt x="12901" y="14106"/>
                </a:lnTo>
                <a:lnTo>
                  <a:pt x="12935" y="14060"/>
                </a:lnTo>
                <a:close/>
                <a:moveTo>
                  <a:pt x="41396" y="14060"/>
                </a:moveTo>
                <a:lnTo>
                  <a:pt x="43307" y="15164"/>
                </a:lnTo>
                <a:lnTo>
                  <a:pt x="43284" y="15221"/>
                </a:lnTo>
                <a:lnTo>
                  <a:pt x="43273" y="15278"/>
                </a:lnTo>
                <a:lnTo>
                  <a:pt x="43284" y="15334"/>
                </a:lnTo>
                <a:lnTo>
                  <a:pt x="43296" y="15380"/>
                </a:lnTo>
                <a:lnTo>
                  <a:pt x="43318" y="15425"/>
                </a:lnTo>
                <a:lnTo>
                  <a:pt x="43353" y="15460"/>
                </a:lnTo>
                <a:lnTo>
                  <a:pt x="43387" y="15494"/>
                </a:lnTo>
                <a:lnTo>
                  <a:pt x="43432" y="15516"/>
                </a:lnTo>
                <a:lnTo>
                  <a:pt x="43478" y="15528"/>
                </a:lnTo>
                <a:lnTo>
                  <a:pt x="43523" y="15539"/>
                </a:lnTo>
                <a:lnTo>
                  <a:pt x="43523" y="17769"/>
                </a:lnTo>
                <a:lnTo>
                  <a:pt x="43478" y="17780"/>
                </a:lnTo>
                <a:lnTo>
                  <a:pt x="43421" y="17791"/>
                </a:lnTo>
                <a:lnTo>
                  <a:pt x="43387" y="17814"/>
                </a:lnTo>
                <a:lnTo>
                  <a:pt x="43341" y="17848"/>
                </a:lnTo>
                <a:lnTo>
                  <a:pt x="43318" y="17894"/>
                </a:lnTo>
                <a:lnTo>
                  <a:pt x="43296" y="17939"/>
                </a:lnTo>
                <a:lnTo>
                  <a:pt x="43273" y="17985"/>
                </a:lnTo>
                <a:lnTo>
                  <a:pt x="43273" y="18030"/>
                </a:lnTo>
                <a:lnTo>
                  <a:pt x="43273" y="18087"/>
                </a:lnTo>
                <a:lnTo>
                  <a:pt x="43296" y="18144"/>
                </a:lnTo>
                <a:lnTo>
                  <a:pt x="41362" y="19259"/>
                </a:lnTo>
                <a:lnTo>
                  <a:pt x="41316" y="19213"/>
                </a:lnTo>
                <a:lnTo>
                  <a:pt x="41282" y="19191"/>
                </a:lnTo>
                <a:lnTo>
                  <a:pt x="41225" y="19168"/>
                </a:lnTo>
                <a:lnTo>
                  <a:pt x="41169" y="19157"/>
                </a:lnTo>
                <a:lnTo>
                  <a:pt x="41112" y="19168"/>
                </a:lnTo>
                <a:lnTo>
                  <a:pt x="41066" y="19179"/>
                </a:lnTo>
                <a:lnTo>
                  <a:pt x="41021" y="19213"/>
                </a:lnTo>
                <a:lnTo>
                  <a:pt x="40987" y="19248"/>
                </a:lnTo>
                <a:lnTo>
                  <a:pt x="39019" y="18121"/>
                </a:lnTo>
                <a:lnTo>
                  <a:pt x="39030" y="18076"/>
                </a:lnTo>
                <a:lnTo>
                  <a:pt x="39041" y="18030"/>
                </a:lnTo>
                <a:lnTo>
                  <a:pt x="39030" y="17996"/>
                </a:lnTo>
                <a:lnTo>
                  <a:pt x="39019" y="17951"/>
                </a:lnTo>
                <a:lnTo>
                  <a:pt x="38996" y="17917"/>
                </a:lnTo>
                <a:lnTo>
                  <a:pt x="38973" y="17882"/>
                </a:lnTo>
                <a:lnTo>
                  <a:pt x="38950" y="17848"/>
                </a:lnTo>
                <a:lnTo>
                  <a:pt x="38916" y="17826"/>
                </a:lnTo>
                <a:lnTo>
                  <a:pt x="38871" y="17814"/>
                </a:lnTo>
                <a:lnTo>
                  <a:pt x="38825" y="17803"/>
                </a:lnTo>
                <a:lnTo>
                  <a:pt x="38825" y="15539"/>
                </a:lnTo>
                <a:lnTo>
                  <a:pt x="38882" y="15528"/>
                </a:lnTo>
                <a:lnTo>
                  <a:pt x="38916" y="15516"/>
                </a:lnTo>
                <a:lnTo>
                  <a:pt x="38962" y="15482"/>
                </a:lnTo>
                <a:lnTo>
                  <a:pt x="38996" y="15448"/>
                </a:lnTo>
                <a:lnTo>
                  <a:pt x="39019" y="15414"/>
                </a:lnTo>
                <a:lnTo>
                  <a:pt x="39041" y="15369"/>
                </a:lnTo>
                <a:lnTo>
                  <a:pt x="39053" y="15323"/>
                </a:lnTo>
                <a:lnTo>
                  <a:pt x="39064" y="15278"/>
                </a:lnTo>
                <a:lnTo>
                  <a:pt x="39053" y="15221"/>
                </a:lnTo>
                <a:lnTo>
                  <a:pt x="39041" y="15175"/>
                </a:lnTo>
                <a:lnTo>
                  <a:pt x="40952" y="14072"/>
                </a:lnTo>
                <a:lnTo>
                  <a:pt x="40987" y="14117"/>
                </a:lnTo>
                <a:lnTo>
                  <a:pt x="41043" y="14163"/>
                </a:lnTo>
                <a:lnTo>
                  <a:pt x="41100" y="14185"/>
                </a:lnTo>
                <a:lnTo>
                  <a:pt x="41169" y="14197"/>
                </a:lnTo>
                <a:lnTo>
                  <a:pt x="41237" y="14185"/>
                </a:lnTo>
                <a:lnTo>
                  <a:pt x="41305" y="14163"/>
                </a:lnTo>
                <a:lnTo>
                  <a:pt x="41351" y="14117"/>
                </a:lnTo>
                <a:lnTo>
                  <a:pt x="41396" y="14060"/>
                </a:lnTo>
                <a:close/>
                <a:moveTo>
                  <a:pt x="46105" y="14049"/>
                </a:moveTo>
                <a:lnTo>
                  <a:pt x="48051" y="15164"/>
                </a:lnTo>
                <a:lnTo>
                  <a:pt x="48028" y="15221"/>
                </a:lnTo>
                <a:lnTo>
                  <a:pt x="48017" y="15278"/>
                </a:lnTo>
                <a:lnTo>
                  <a:pt x="48028" y="15323"/>
                </a:lnTo>
                <a:lnTo>
                  <a:pt x="48039" y="15380"/>
                </a:lnTo>
                <a:lnTo>
                  <a:pt x="48062" y="15414"/>
                </a:lnTo>
                <a:lnTo>
                  <a:pt x="48096" y="15460"/>
                </a:lnTo>
                <a:lnTo>
                  <a:pt x="48130" y="15482"/>
                </a:lnTo>
                <a:lnTo>
                  <a:pt x="48176" y="15516"/>
                </a:lnTo>
                <a:lnTo>
                  <a:pt x="48221" y="15528"/>
                </a:lnTo>
                <a:lnTo>
                  <a:pt x="48267" y="15539"/>
                </a:lnTo>
                <a:lnTo>
                  <a:pt x="48267" y="17780"/>
                </a:lnTo>
                <a:lnTo>
                  <a:pt x="48221" y="17791"/>
                </a:lnTo>
                <a:lnTo>
                  <a:pt x="48176" y="17803"/>
                </a:lnTo>
                <a:lnTo>
                  <a:pt x="48130" y="17826"/>
                </a:lnTo>
                <a:lnTo>
                  <a:pt x="48096" y="17860"/>
                </a:lnTo>
                <a:lnTo>
                  <a:pt x="48062" y="17894"/>
                </a:lnTo>
                <a:lnTo>
                  <a:pt x="48051" y="17939"/>
                </a:lnTo>
                <a:lnTo>
                  <a:pt x="48028" y="17985"/>
                </a:lnTo>
                <a:lnTo>
                  <a:pt x="48028" y="18030"/>
                </a:lnTo>
                <a:lnTo>
                  <a:pt x="48028" y="18087"/>
                </a:lnTo>
                <a:lnTo>
                  <a:pt x="48051" y="18133"/>
                </a:lnTo>
                <a:lnTo>
                  <a:pt x="46094" y="19259"/>
                </a:lnTo>
                <a:lnTo>
                  <a:pt x="46060" y="19225"/>
                </a:lnTo>
                <a:lnTo>
                  <a:pt x="46014" y="19191"/>
                </a:lnTo>
                <a:lnTo>
                  <a:pt x="45969" y="19168"/>
                </a:lnTo>
                <a:lnTo>
                  <a:pt x="45855" y="19168"/>
                </a:lnTo>
                <a:lnTo>
                  <a:pt x="45810" y="19191"/>
                </a:lnTo>
                <a:lnTo>
                  <a:pt x="45764" y="19213"/>
                </a:lnTo>
                <a:lnTo>
                  <a:pt x="45730" y="19259"/>
                </a:lnTo>
                <a:lnTo>
                  <a:pt x="43785" y="18133"/>
                </a:lnTo>
                <a:lnTo>
                  <a:pt x="43808" y="18087"/>
                </a:lnTo>
                <a:lnTo>
                  <a:pt x="43808" y="18030"/>
                </a:lnTo>
                <a:lnTo>
                  <a:pt x="43808" y="17985"/>
                </a:lnTo>
                <a:lnTo>
                  <a:pt x="43785" y="17939"/>
                </a:lnTo>
                <a:lnTo>
                  <a:pt x="43773" y="17894"/>
                </a:lnTo>
                <a:lnTo>
                  <a:pt x="43739" y="17860"/>
                </a:lnTo>
                <a:lnTo>
                  <a:pt x="43705" y="17826"/>
                </a:lnTo>
                <a:lnTo>
                  <a:pt x="43660" y="17803"/>
                </a:lnTo>
                <a:lnTo>
                  <a:pt x="43614" y="17780"/>
                </a:lnTo>
                <a:lnTo>
                  <a:pt x="43569" y="17769"/>
                </a:lnTo>
                <a:lnTo>
                  <a:pt x="43569" y="15539"/>
                </a:lnTo>
                <a:lnTo>
                  <a:pt x="43614" y="15528"/>
                </a:lnTo>
                <a:lnTo>
                  <a:pt x="43660" y="15505"/>
                </a:lnTo>
                <a:lnTo>
                  <a:pt x="43705" y="15482"/>
                </a:lnTo>
                <a:lnTo>
                  <a:pt x="43739" y="15448"/>
                </a:lnTo>
                <a:lnTo>
                  <a:pt x="43762" y="15414"/>
                </a:lnTo>
                <a:lnTo>
                  <a:pt x="43785" y="15369"/>
                </a:lnTo>
                <a:lnTo>
                  <a:pt x="43796" y="15323"/>
                </a:lnTo>
                <a:lnTo>
                  <a:pt x="43796" y="15278"/>
                </a:lnTo>
                <a:lnTo>
                  <a:pt x="43796" y="15221"/>
                </a:lnTo>
                <a:lnTo>
                  <a:pt x="43785" y="15175"/>
                </a:lnTo>
                <a:lnTo>
                  <a:pt x="45707" y="14060"/>
                </a:lnTo>
                <a:lnTo>
                  <a:pt x="45753" y="14106"/>
                </a:lnTo>
                <a:lnTo>
                  <a:pt x="45798" y="14140"/>
                </a:lnTo>
                <a:lnTo>
                  <a:pt x="45855" y="14163"/>
                </a:lnTo>
                <a:lnTo>
                  <a:pt x="45969" y="14163"/>
                </a:lnTo>
                <a:lnTo>
                  <a:pt x="46026" y="14129"/>
                </a:lnTo>
                <a:lnTo>
                  <a:pt x="46071" y="14094"/>
                </a:lnTo>
                <a:lnTo>
                  <a:pt x="46105" y="14049"/>
                </a:lnTo>
                <a:close/>
                <a:moveTo>
                  <a:pt x="69823" y="14060"/>
                </a:moveTo>
                <a:lnTo>
                  <a:pt x="71837" y="15209"/>
                </a:lnTo>
                <a:lnTo>
                  <a:pt x="71825" y="15278"/>
                </a:lnTo>
                <a:lnTo>
                  <a:pt x="71837" y="15334"/>
                </a:lnTo>
                <a:lnTo>
                  <a:pt x="71859" y="15391"/>
                </a:lnTo>
                <a:lnTo>
                  <a:pt x="71916" y="15425"/>
                </a:lnTo>
                <a:lnTo>
                  <a:pt x="71973" y="15448"/>
                </a:lnTo>
                <a:lnTo>
                  <a:pt x="71973" y="17780"/>
                </a:lnTo>
                <a:lnTo>
                  <a:pt x="71928" y="17791"/>
                </a:lnTo>
                <a:lnTo>
                  <a:pt x="71882" y="17803"/>
                </a:lnTo>
                <a:lnTo>
                  <a:pt x="71837" y="17826"/>
                </a:lnTo>
                <a:lnTo>
                  <a:pt x="71802" y="17860"/>
                </a:lnTo>
                <a:lnTo>
                  <a:pt x="71768" y="17894"/>
                </a:lnTo>
                <a:lnTo>
                  <a:pt x="71746" y="17939"/>
                </a:lnTo>
                <a:lnTo>
                  <a:pt x="71734" y="17985"/>
                </a:lnTo>
                <a:lnTo>
                  <a:pt x="71734" y="18030"/>
                </a:lnTo>
                <a:lnTo>
                  <a:pt x="71734" y="18087"/>
                </a:lnTo>
                <a:lnTo>
                  <a:pt x="71746" y="18133"/>
                </a:lnTo>
                <a:lnTo>
                  <a:pt x="69800" y="19259"/>
                </a:lnTo>
                <a:lnTo>
                  <a:pt x="69766" y="19225"/>
                </a:lnTo>
                <a:lnTo>
                  <a:pt x="69721" y="19191"/>
                </a:lnTo>
                <a:lnTo>
                  <a:pt x="69675" y="19168"/>
                </a:lnTo>
                <a:lnTo>
                  <a:pt x="69573" y="19168"/>
                </a:lnTo>
                <a:lnTo>
                  <a:pt x="69516" y="19191"/>
                </a:lnTo>
                <a:lnTo>
                  <a:pt x="69482" y="19225"/>
                </a:lnTo>
                <a:lnTo>
                  <a:pt x="69448" y="19259"/>
                </a:lnTo>
                <a:lnTo>
                  <a:pt x="67480" y="18121"/>
                </a:lnTo>
                <a:lnTo>
                  <a:pt x="67491" y="18076"/>
                </a:lnTo>
                <a:lnTo>
                  <a:pt x="67503" y="18030"/>
                </a:lnTo>
                <a:lnTo>
                  <a:pt x="67491" y="17985"/>
                </a:lnTo>
                <a:lnTo>
                  <a:pt x="67480" y="17939"/>
                </a:lnTo>
                <a:lnTo>
                  <a:pt x="67457" y="17905"/>
                </a:lnTo>
                <a:lnTo>
                  <a:pt x="67434" y="17871"/>
                </a:lnTo>
                <a:lnTo>
                  <a:pt x="67400" y="17837"/>
                </a:lnTo>
                <a:lnTo>
                  <a:pt x="67366" y="17814"/>
                </a:lnTo>
                <a:lnTo>
                  <a:pt x="67321" y="17803"/>
                </a:lnTo>
                <a:lnTo>
                  <a:pt x="67275" y="17791"/>
                </a:lnTo>
                <a:lnTo>
                  <a:pt x="67275" y="15539"/>
                </a:lnTo>
                <a:lnTo>
                  <a:pt x="67321" y="15539"/>
                </a:lnTo>
                <a:lnTo>
                  <a:pt x="67366" y="15516"/>
                </a:lnTo>
                <a:lnTo>
                  <a:pt x="67412" y="15494"/>
                </a:lnTo>
                <a:lnTo>
                  <a:pt x="67446" y="15460"/>
                </a:lnTo>
                <a:lnTo>
                  <a:pt x="67480" y="15414"/>
                </a:lnTo>
                <a:lnTo>
                  <a:pt x="67503" y="15380"/>
                </a:lnTo>
                <a:lnTo>
                  <a:pt x="67514" y="15334"/>
                </a:lnTo>
                <a:lnTo>
                  <a:pt x="67514" y="15278"/>
                </a:lnTo>
                <a:lnTo>
                  <a:pt x="67514" y="15221"/>
                </a:lnTo>
                <a:lnTo>
                  <a:pt x="67491" y="15164"/>
                </a:lnTo>
                <a:lnTo>
                  <a:pt x="69414" y="14060"/>
                </a:lnTo>
                <a:lnTo>
                  <a:pt x="69459" y="14106"/>
                </a:lnTo>
                <a:lnTo>
                  <a:pt x="69505" y="14140"/>
                </a:lnTo>
                <a:lnTo>
                  <a:pt x="69562" y="14163"/>
                </a:lnTo>
                <a:lnTo>
                  <a:pt x="69618" y="14174"/>
                </a:lnTo>
                <a:lnTo>
                  <a:pt x="69687" y="14163"/>
                </a:lnTo>
                <a:lnTo>
                  <a:pt x="69744" y="14140"/>
                </a:lnTo>
                <a:lnTo>
                  <a:pt x="69789" y="14106"/>
                </a:lnTo>
                <a:lnTo>
                  <a:pt x="69823" y="14060"/>
                </a:lnTo>
                <a:close/>
                <a:moveTo>
                  <a:pt x="31909" y="14060"/>
                </a:moveTo>
                <a:lnTo>
                  <a:pt x="33877" y="15198"/>
                </a:lnTo>
                <a:lnTo>
                  <a:pt x="33866" y="15243"/>
                </a:lnTo>
                <a:lnTo>
                  <a:pt x="33866" y="15278"/>
                </a:lnTo>
                <a:lnTo>
                  <a:pt x="33866" y="15312"/>
                </a:lnTo>
                <a:lnTo>
                  <a:pt x="33877" y="15346"/>
                </a:lnTo>
                <a:lnTo>
                  <a:pt x="33911" y="15414"/>
                </a:lnTo>
                <a:lnTo>
                  <a:pt x="33968" y="15448"/>
                </a:lnTo>
                <a:lnTo>
                  <a:pt x="34002" y="15471"/>
                </a:lnTo>
                <a:lnTo>
                  <a:pt x="34048" y="15471"/>
                </a:lnTo>
                <a:lnTo>
                  <a:pt x="34048" y="17803"/>
                </a:lnTo>
                <a:lnTo>
                  <a:pt x="34002" y="17814"/>
                </a:lnTo>
                <a:lnTo>
                  <a:pt x="33957" y="17826"/>
                </a:lnTo>
                <a:lnTo>
                  <a:pt x="33922" y="17848"/>
                </a:lnTo>
                <a:lnTo>
                  <a:pt x="33888" y="17871"/>
                </a:lnTo>
                <a:lnTo>
                  <a:pt x="33866" y="17905"/>
                </a:lnTo>
                <a:lnTo>
                  <a:pt x="33843" y="17951"/>
                </a:lnTo>
                <a:lnTo>
                  <a:pt x="33831" y="17985"/>
                </a:lnTo>
                <a:lnTo>
                  <a:pt x="33820" y="18030"/>
                </a:lnTo>
                <a:lnTo>
                  <a:pt x="33831" y="18076"/>
                </a:lnTo>
                <a:lnTo>
                  <a:pt x="33843" y="18121"/>
                </a:lnTo>
                <a:lnTo>
                  <a:pt x="31863" y="19270"/>
                </a:lnTo>
                <a:lnTo>
                  <a:pt x="31829" y="19225"/>
                </a:lnTo>
                <a:lnTo>
                  <a:pt x="31784" y="19202"/>
                </a:lnTo>
                <a:lnTo>
                  <a:pt x="31738" y="19179"/>
                </a:lnTo>
                <a:lnTo>
                  <a:pt x="31636" y="19179"/>
                </a:lnTo>
                <a:lnTo>
                  <a:pt x="31590" y="19202"/>
                </a:lnTo>
                <a:lnTo>
                  <a:pt x="31556" y="19225"/>
                </a:lnTo>
                <a:lnTo>
                  <a:pt x="31522" y="19259"/>
                </a:lnTo>
                <a:lnTo>
                  <a:pt x="29509" y="18099"/>
                </a:lnTo>
                <a:lnTo>
                  <a:pt x="29520" y="18030"/>
                </a:lnTo>
                <a:lnTo>
                  <a:pt x="29520" y="17996"/>
                </a:lnTo>
                <a:lnTo>
                  <a:pt x="29509" y="17962"/>
                </a:lnTo>
                <a:lnTo>
                  <a:pt x="29475" y="17905"/>
                </a:lnTo>
                <a:lnTo>
                  <a:pt x="29418" y="17860"/>
                </a:lnTo>
                <a:lnTo>
                  <a:pt x="29349" y="17837"/>
                </a:lnTo>
                <a:lnTo>
                  <a:pt x="29349" y="15448"/>
                </a:lnTo>
                <a:lnTo>
                  <a:pt x="29406" y="15437"/>
                </a:lnTo>
                <a:lnTo>
                  <a:pt x="29452" y="15391"/>
                </a:lnTo>
                <a:lnTo>
                  <a:pt x="29486" y="15346"/>
                </a:lnTo>
                <a:lnTo>
                  <a:pt x="29497" y="15278"/>
                </a:lnTo>
                <a:lnTo>
                  <a:pt x="29486" y="15221"/>
                </a:lnTo>
                <a:lnTo>
                  <a:pt x="31477" y="14060"/>
                </a:lnTo>
                <a:lnTo>
                  <a:pt x="31511" y="14117"/>
                </a:lnTo>
                <a:lnTo>
                  <a:pt x="31568" y="14151"/>
                </a:lnTo>
                <a:lnTo>
                  <a:pt x="31625" y="14174"/>
                </a:lnTo>
                <a:lnTo>
                  <a:pt x="31693" y="14185"/>
                </a:lnTo>
                <a:lnTo>
                  <a:pt x="31761" y="14174"/>
                </a:lnTo>
                <a:lnTo>
                  <a:pt x="31818" y="14151"/>
                </a:lnTo>
                <a:lnTo>
                  <a:pt x="31863" y="14106"/>
                </a:lnTo>
                <a:lnTo>
                  <a:pt x="31909" y="14060"/>
                </a:lnTo>
                <a:close/>
                <a:moveTo>
                  <a:pt x="36652" y="14072"/>
                </a:moveTo>
                <a:lnTo>
                  <a:pt x="38564" y="15164"/>
                </a:lnTo>
                <a:lnTo>
                  <a:pt x="38541" y="15221"/>
                </a:lnTo>
                <a:lnTo>
                  <a:pt x="38541" y="15278"/>
                </a:lnTo>
                <a:lnTo>
                  <a:pt x="38541" y="15334"/>
                </a:lnTo>
                <a:lnTo>
                  <a:pt x="38552" y="15380"/>
                </a:lnTo>
                <a:lnTo>
                  <a:pt x="38575" y="15425"/>
                </a:lnTo>
                <a:lnTo>
                  <a:pt x="38609" y="15460"/>
                </a:lnTo>
                <a:lnTo>
                  <a:pt x="38643" y="15494"/>
                </a:lnTo>
                <a:lnTo>
                  <a:pt x="38689" y="15516"/>
                </a:lnTo>
                <a:lnTo>
                  <a:pt x="38734" y="15528"/>
                </a:lnTo>
                <a:lnTo>
                  <a:pt x="38780" y="15539"/>
                </a:lnTo>
                <a:lnTo>
                  <a:pt x="38780" y="17803"/>
                </a:lnTo>
                <a:lnTo>
                  <a:pt x="38734" y="17803"/>
                </a:lnTo>
                <a:lnTo>
                  <a:pt x="38700" y="17826"/>
                </a:lnTo>
                <a:lnTo>
                  <a:pt x="38655" y="17848"/>
                </a:lnTo>
                <a:lnTo>
                  <a:pt x="38632" y="17871"/>
                </a:lnTo>
                <a:lnTo>
                  <a:pt x="38598" y="17905"/>
                </a:lnTo>
                <a:lnTo>
                  <a:pt x="38575" y="17951"/>
                </a:lnTo>
                <a:lnTo>
                  <a:pt x="38564" y="17985"/>
                </a:lnTo>
                <a:lnTo>
                  <a:pt x="38564" y="18030"/>
                </a:lnTo>
                <a:lnTo>
                  <a:pt x="38564" y="18076"/>
                </a:lnTo>
                <a:lnTo>
                  <a:pt x="38575" y="18121"/>
                </a:lnTo>
                <a:lnTo>
                  <a:pt x="36596" y="19270"/>
                </a:lnTo>
                <a:lnTo>
                  <a:pt x="36573" y="19225"/>
                </a:lnTo>
                <a:lnTo>
                  <a:pt x="36527" y="19202"/>
                </a:lnTo>
                <a:lnTo>
                  <a:pt x="36482" y="19179"/>
                </a:lnTo>
                <a:lnTo>
                  <a:pt x="36379" y="19179"/>
                </a:lnTo>
                <a:lnTo>
                  <a:pt x="36334" y="19202"/>
                </a:lnTo>
                <a:lnTo>
                  <a:pt x="36300" y="19225"/>
                </a:lnTo>
                <a:lnTo>
                  <a:pt x="36266" y="19259"/>
                </a:lnTo>
                <a:lnTo>
                  <a:pt x="34275" y="18110"/>
                </a:lnTo>
                <a:lnTo>
                  <a:pt x="34286" y="18076"/>
                </a:lnTo>
                <a:lnTo>
                  <a:pt x="34298" y="18030"/>
                </a:lnTo>
                <a:lnTo>
                  <a:pt x="34286" y="17996"/>
                </a:lnTo>
                <a:lnTo>
                  <a:pt x="34275" y="17951"/>
                </a:lnTo>
                <a:lnTo>
                  <a:pt x="34264" y="17917"/>
                </a:lnTo>
                <a:lnTo>
                  <a:pt x="34230" y="17882"/>
                </a:lnTo>
                <a:lnTo>
                  <a:pt x="34207" y="17848"/>
                </a:lnTo>
                <a:lnTo>
                  <a:pt x="34173" y="17826"/>
                </a:lnTo>
                <a:lnTo>
                  <a:pt x="34127" y="17814"/>
                </a:lnTo>
                <a:lnTo>
                  <a:pt x="34093" y="17803"/>
                </a:lnTo>
                <a:lnTo>
                  <a:pt x="34093" y="15471"/>
                </a:lnTo>
                <a:lnTo>
                  <a:pt x="34150" y="15448"/>
                </a:lnTo>
                <a:lnTo>
                  <a:pt x="34207" y="15403"/>
                </a:lnTo>
                <a:lnTo>
                  <a:pt x="34241" y="15346"/>
                </a:lnTo>
                <a:lnTo>
                  <a:pt x="34252" y="15278"/>
                </a:lnTo>
                <a:lnTo>
                  <a:pt x="34252" y="15243"/>
                </a:lnTo>
                <a:lnTo>
                  <a:pt x="34241" y="15209"/>
                </a:lnTo>
                <a:lnTo>
                  <a:pt x="36209" y="14072"/>
                </a:lnTo>
                <a:lnTo>
                  <a:pt x="36243" y="14129"/>
                </a:lnTo>
                <a:lnTo>
                  <a:pt x="36300" y="14163"/>
                </a:lnTo>
                <a:lnTo>
                  <a:pt x="36357" y="14185"/>
                </a:lnTo>
                <a:lnTo>
                  <a:pt x="36425" y="14197"/>
                </a:lnTo>
                <a:lnTo>
                  <a:pt x="36505" y="14185"/>
                </a:lnTo>
                <a:lnTo>
                  <a:pt x="36561" y="14163"/>
                </a:lnTo>
                <a:lnTo>
                  <a:pt x="36618" y="14117"/>
                </a:lnTo>
                <a:lnTo>
                  <a:pt x="36652" y="14072"/>
                </a:lnTo>
                <a:close/>
                <a:moveTo>
                  <a:pt x="22365" y="14026"/>
                </a:moveTo>
                <a:lnTo>
                  <a:pt x="24356" y="15175"/>
                </a:lnTo>
                <a:lnTo>
                  <a:pt x="24333" y="15221"/>
                </a:lnTo>
                <a:lnTo>
                  <a:pt x="24333" y="15278"/>
                </a:lnTo>
                <a:lnTo>
                  <a:pt x="24333" y="15323"/>
                </a:lnTo>
                <a:lnTo>
                  <a:pt x="24344" y="15369"/>
                </a:lnTo>
                <a:lnTo>
                  <a:pt x="24367" y="15414"/>
                </a:lnTo>
                <a:lnTo>
                  <a:pt x="24401" y="15448"/>
                </a:lnTo>
                <a:lnTo>
                  <a:pt x="24435" y="15482"/>
                </a:lnTo>
                <a:lnTo>
                  <a:pt x="24469" y="15505"/>
                </a:lnTo>
                <a:lnTo>
                  <a:pt x="24515" y="15516"/>
                </a:lnTo>
                <a:lnTo>
                  <a:pt x="24560" y="15528"/>
                </a:lnTo>
                <a:lnTo>
                  <a:pt x="24560" y="17837"/>
                </a:lnTo>
                <a:lnTo>
                  <a:pt x="24526" y="17837"/>
                </a:lnTo>
                <a:lnTo>
                  <a:pt x="24492" y="17848"/>
                </a:lnTo>
                <a:lnTo>
                  <a:pt x="24424" y="17894"/>
                </a:lnTo>
                <a:lnTo>
                  <a:pt x="24413" y="17928"/>
                </a:lnTo>
                <a:lnTo>
                  <a:pt x="24390" y="17962"/>
                </a:lnTo>
                <a:lnTo>
                  <a:pt x="24378" y="17996"/>
                </a:lnTo>
                <a:lnTo>
                  <a:pt x="24378" y="18030"/>
                </a:lnTo>
                <a:lnTo>
                  <a:pt x="24378" y="18076"/>
                </a:lnTo>
                <a:lnTo>
                  <a:pt x="24390" y="18110"/>
                </a:lnTo>
                <a:lnTo>
                  <a:pt x="22354" y="19282"/>
                </a:lnTo>
                <a:lnTo>
                  <a:pt x="22319" y="19259"/>
                </a:lnTo>
                <a:lnTo>
                  <a:pt x="22285" y="19236"/>
                </a:lnTo>
                <a:lnTo>
                  <a:pt x="22251" y="19213"/>
                </a:lnTo>
                <a:lnTo>
                  <a:pt x="22172" y="19213"/>
                </a:lnTo>
                <a:lnTo>
                  <a:pt x="22137" y="19236"/>
                </a:lnTo>
                <a:lnTo>
                  <a:pt x="22103" y="19248"/>
                </a:lnTo>
                <a:lnTo>
                  <a:pt x="22069" y="19282"/>
                </a:lnTo>
                <a:lnTo>
                  <a:pt x="20010" y="18087"/>
                </a:lnTo>
                <a:lnTo>
                  <a:pt x="20010" y="18030"/>
                </a:lnTo>
                <a:lnTo>
                  <a:pt x="19999" y="17973"/>
                </a:lnTo>
                <a:lnTo>
                  <a:pt x="19976" y="17917"/>
                </a:lnTo>
                <a:lnTo>
                  <a:pt x="19919" y="17882"/>
                </a:lnTo>
                <a:lnTo>
                  <a:pt x="19862" y="17860"/>
                </a:lnTo>
                <a:lnTo>
                  <a:pt x="19862" y="15448"/>
                </a:lnTo>
                <a:lnTo>
                  <a:pt x="19919" y="15425"/>
                </a:lnTo>
                <a:lnTo>
                  <a:pt x="19965" y="15391"/>
                </a:lnTo>
                <a:lnTo>
                  <a:pt x="19999" y="15334"/>
                </a:lnTo>
                <a:lnTo>
                  <a:pt x="20010" y="15278"/>
                </a:lnTo>
                <a:lnTo>
                  <a:pt x="19999" y="15221"/>
                </a:lnTo>
                <a:lnTo>
                  <a:pt x="22058" y="14026"/>
                </a:lnTo>
                <a:lnTo>
                  <a:pt x="22081" y="14060"/>
                </a:lnTo>
                <a:lnTo>
                  <a:pt x="22126" y="14094"/>
                </a:lnTo>
                <a:lnTo>
                  <a:pt x="22160" y="14106"/>
                </a:lnTo>
                <a:lnTo>
                  <a:pt x="22206" y="14117"/>
                </a:lnTo>
                <a:lnTo>
                  <a:pt x="22251" y="14106"/>
                </a:lnTo>
                <a:lnTo>
                  <a:pt x="22297" y="14083"/>
                </a:lnTo>
                <a:lnTo>
                  <a:pt x="22331" y="14060"/>
                </a:lnTo>
                <a:lnTo>
                  <a:pt x="22365" y="14026"/>
                </a:lnTo>
                <a:close/>
                <a:moveTo>
                  <a:pt x="27165" y="14060"/>
                </a:moveTo>
                <a:lnTo>
                  <a:pt x="29156" y="15209"/>
                </a:lnTo>
                <a:lnTo>
                  <a:pt x="29145" y="15243"/>
                </a:lnTo>
                <a:lnTo>
                  <a:pt x="29145" y="15278"/>
                </a:lnTo>
                <a:lnTo>
                  <a:pt x="29156" y="15346"/>
                </a:lnTo>
                <a:lnTo>
                  <a:pt x="29190" y="15403"/>
                </a:lnTo>
                <a:lnTo>
                  <a:pt x="29236" y="15437"/>
                </a:lnTo>
                <a:lnTo>
                  <a:pt x="29304" y="15460"/>
                </a:lnTo>
                <a:lnTo>
                  <a:pt x="29304" y="17826"/>
                </a:lnTo>
                <a:lnTo>
                  <a:pt x="29258" y="17837"/>
                </a:lnTo>
                <a:lnTo>
                  <a:pt x="29224" y="17848"/>
                </a:lnTo>
                <a:lnTo>
                  <a:pt x="29202" y="17871"/>
                </a:lnTo>
                <a:lnTo>
                  <a:pt x="29167" y="17894"/>
                </a:lnTo>
                <a:lnTo>
                  <a:pt x="29145" y="17928"/>
                </a:lnTo>
                <a:lnTo>
                  <a:pt x="29133" y="17962"/>
                </a:lnTo>
                <a:lnTo>
                  <a:pt x="29122" y="17996"/>
                </a:lnTo>
                <a:lnTo>
                  <a:pt x="29111" y="18030"/>
                </a:lnTo>
                <a:lnTo>
                  <a:pt x="29122" y="18076"/>
                </a:lnTo>
                <a:lnTo>
                  <a:pt x="29122" y="18110"/>
                </a:lnTo>
                <a:lnTo>
                  <a:pt x="27097" y="19282"/>
                </a:lnTo>
                <a:lnTo>
                  <a:pt x="27063" y="19248"/>
                </a:lnTo>
                <a:lnTo>
                  <a:pt x="27029" y="19225"/>
                </a:lnTo>
                <a:lnTo>
                  <a:pt x="26995" y="19213"/>
                </a:lnTo>
                <a:lnTo>
                  <a:pt x="26949" y="19202"/>
                </a:lnTo>
                <a:lnTo>
                  <a:pt x="26904" y="19213"/>
                </a:lnTo>
                <a:lnTo>
                  <a:pt x="26870" y="19225"/>
                </a:lnTo>
                <a:lnTo>
                  <a:pt x="26836" y="19248"/>
                </a:lnTo>
                <a:lnTo>
                  <a:pt x="26813" y="19282"/>
                </a:lnTo>
                <a:lnTo>
                  <a:pt x="24777" y="18099"/>
                </a:lnTo>
                <a:lnTo>
                  <a:pt x="24788" y="18030"/>
                </a:lnTo>
                <a:lnTo>
                  <a:pt x="24777" y="17996"/>
                </a:lnTo>
                <a:lnTo>
                  <a:pt x="24765" y="17962"/>
                </a:lnTo>
                <a:lnTo>
                  <a:pt x="24731" y="17905"/>
                </a:lnTo>
                <a:lnTo>
                  <a:pt x="24674" y="17860"/>
                </a:lnTo>
                <a:lnTo>
                  <a:pt x="24606" y="17837"/>
                </a:lnTo>
                <a:lnTo>
                  <a:pt x="24606" y="15528"/>
                </a:lnTo>
                <a:lnTo>
                  <a:pt x="24651" y="15516"/>
                </a:lnTo>
                <a:lnTo>
                  <a:pt x="24697" y="15494"/>
                </a:lnTo>
                <a:lnTo>
                  <a:pt x="24731" y="15471"/>
                </a:lnTo>
                <a:lnTo>
                  <a:pt x="24765" y="15448"/>
                </a:lnTo>
                <a:lnTo>
                  <a:pt x="24788" y="15403"/>
                </a:lnTo>
                <a:lnTo>
                  <a:pt x="24811" y="15369"/>
                </a:lnTo>
                <a:lnTo>
                  <a:pt x="24822" y="15323"/>
                </a:lnTo>
                <a:lnTo>
                  <a:pt x="24822" y="15278"/>
                </a:lnTo>
                <a:lnTo>
                  <a:pt x="24822" y="15232"/>
                </a:lnTo>
                <a:lnTo>
                  <a:pt x="24811" y="15175"/>
                </a:lnTo>
                <a:lnTo>
                  <a:pt x="26745" y="14060"/>
                </a:lnTo>
                <a:lnTo>
                  <a:pt x="26779" y="14106"/>
                </a:lnTo>
                <a:lnTo>
                  <a:pt x="26824" y="14151"/>
                </a:lnTo>
                <a:lnTo>
                  <a:pt x="26881" y="14174"/>
                </a:lnTo>
                <a:lnTo>
                  <a:pt x="27018" y="14174"/>
                </a:lnTo>
                <a:lnTo>
                  <a:pt x="27074" y="14151"/>
                </a:lnTo>
                <a:lnTo>
                  <a:pt x="27120" y="14106"/>
                </a:lnTo>
                <a:lnTo>
                  <a:pt x="27165" y="14060"/>
                </a:lnTo>
                <a:close/>
                <a:moveTo>
                  <a:pt x="50792" y="14015"/>
                </a:moveTo>
                <a:lnTo>
                  <a:pt x="52840" y="15198"/>
                </a:lnTo>
                <a:lnTo>
                  <a:pt x="52828" y="15232"/>
                </a:lnTo>
                <a:lnTo>
                  <a:pt x="52817" y="15278"/>
                </a:lnTo>
                <a:lnTo>
                  <a:pt x="52828" y="15312"/>
                </a:lnTo>
                <a:lnTo>
                  <a:pt x="52840" y="15357"/>
                </a:lnTo>
                <a:lnTo>
                  <a:pt x="52851" y="15391"/>
                </a:lnTo>
                <a:lnTo>
                  <a:pt x="52874" y="15414"/>
                </a:lnTo>
                <a:lnTo>
                  <a:pt x="52897" y="15437"/>
                </a:lnTo>
                <a:lnTo>
                  <a:pt x="52931" y="15460"/>
                </a:lnTo>
                <a:lnTo>
                  <a:pt x="52965" y="15471"/>
                </a:lnTo>
                <a:lnTo>
                  <a:pt x="53010" y="15471"/>
                </a:lnTo>
                <a:lnTo>
                  <a:pt x="53010" y="17860"/>
                </a:lnTo>
                <a:lnTo>
                  <a:pt x="52942" y="17871"/>
                </a:lnTo>
                <a:lnTo>
                  <a:pt x="52885" y="17917"/>
                </a:lnTo>
                <a:lnTo>
                  <a:pt x="52851" y="17973"/>
                </a:lnTo>
                <a:lnTo>
                  <a:pt x="52840" y="18030"/>
                </a:lnTo>
                <a:lnTo>
                  <a:pt x="52851" y="18099"/>
                </a:lnTo>
                <a:lnTo>
                  <a:pt x="50792" y="19282"/>
                </a:lnTo>
                <a:lnTo>
                  <a:pt x="50758" y="19259"/>
                </a:lnTo>
                <a:lnTo>
                  <a:pt x="50735" y="19236"/>
                </a:lnTo>
                <a:lnTo>
                  <a:pt x="50690" y="19213"/>
                </a:lnTo>
                <a:lnTo>
                  <a:pt x="50610" y="19213"/>
                </a:lnTo>
                <a:lnTo>
                  <a:pt x="50576" y="19236"/>
                </a:lnTo>
                <a:lnTo>
                  <a:pt x="50542" y="19248"/>
                </a:lnTo>
                <a:lnTo>
                  <a:pt x="50519" y="19282"/>
                </a:lnTo>
                <a:lnTo>
                  <a:pt x="48517" y="18121"/>
                </a:lnTo>
                <a:lnTo>
                  <a:pt x="48528" y="18076"/>
                </a:lnTo>
                <a:lnTo>
                  <a:pt x="48528" y="18030"/>
                </a:lnTo>
                <a:lnTo>
                  <a:pt x="48528" y="17985"/>
                </a:lnTo>
                <a:lnTo>
                  <a:pt x="48517" y="17939"/>
                </a:lnTo>
                <a:lnTo>
                  <a:pt x="48494" y="17905"/>
                </a:lnTo>
                <a:lnTo>
                  <a:pt x="48472" y="17871"/>
                </a:lnTo>
                <a:lnTo>
                  <a:pt x="48437" y="17837"/>
                </a:lnTo>
                <a:lnTo>
                  <a:pt x="48403" y="17814"/>
                </a:lnTo>
                <a:lnTo>
                  <a:pt x="48358" y="17791"/>
                </a:lnTo>
                <a:lnTo>
                  <a:pt x="48312" y="17780"/>
                </a:lnTo>
                <a:lnTo>
                  <a:pt x="48312" y="15528"/>
                </a:lnTo>
                <a:lnTo>
                  <a:pt x="48358" y="15528"/>
                </a:lnTo>
                <a:lnTo>
                  <a:pt x="48403" y="15505"/>
                </a:lnTo>
                <a:lnTo>
                  <a:pt x="48437" y="15482"/>
                </a:lnTo>
                <a:lnTo>
                  <a:pt x="48472" y="15448"/>
                </a:lnTo>
                <a:lnTo>
                  <a:pt x="48494" y="15414"/>
                </a:lnTo>
                <a:lnTo>
                  <a:pt x="48517" y="15369"/>
                </a:lnTo>
                <a:lnTo>
                  <a:pt x="48528" y="15323"/>
                </a:lnTo>
                <a:lnTo>
                  <a:pt x="48540" y="15278"/>
                </a:lnTo>
                <a:lnTo>
                  <a:pt x="48528" y="15221"/>
                </a:lnTo>
                <a:lnTo>
                  <a:pt x="48517" y="15175"/>
                </a:lnTo>
                <a:lnTo>
                  <a:pt x="50508" y="14026"/>
                </a:lnTo>
                <a:lnTo>
                  <a:pt x="50530" y="14060"/>
                </a:lnTo>
                <a:lnTo>
                  <a:pt x="50565" y="14083"/>
                </a:lnTo>
                <a:lnTo>
                  <a:pt x="50610" y="14094"/>
                </a:lnTo>
                <a:lnTo>
                  <a:pt x="50644" y="14106"/>
                </a:lnTo>
                <a:lnTo>
                  <a:pt x="50690" y="14094"/>
                </a:lnTo>
                <a:lnTo>
                  <a:pt x="50735" y="14083"/>
                </a:lnTo>
                <a:lnTo>
                  <a:pt x="50769" y="14049"/>
                </a:lnTo>
                <a:lnTo>
                  <a:pt x="50792" y="14015"/>
                </a:lnTo>
                <a:close/>
                <a:moveTo>
                  <a:pt x="55558" y="14026"/>
                </a:moveTo>
                <a:lnTo>
                  <a:pt x="57560" y="15187"/>
                </a:lnTo>
                <a:lnTo>
                  <a:pt x="57549" y="15232"/>
                </a:lnTo>
                <a:lnTo>
                  <a:pt x="57538" y="15278"/>
                </a:lnTo>
                <a:lnTo>
                  <a:pt x="57549" y="15323"/>
                </a:lnTo>
                <a:lnTo>
                  <a:pt x="57560" y="15357"/>
                </a:lnTo>
                <a:lnTo>
                  <a:pt x="57572" y="15403"/>
                </a:lnTo>
                <a:lnTo>
                  <a:pt x="57606" y="15437"/>
                </a:lnTo>
                <a:lnTo>
                  <a:pt x="57629" y="15460"/>
                </a:lnTo>
                <a:lnTo>
                  <a:pt x="57663" y="15482"/>
                </a:lnTo>
                <a:lnTo>
                  <a:pt x="57708" y="15494"/>
                </a:lnTo>
                <a:lnTo>
                  <a:pt x="57754" y="15505"/>
                </a:lnTo>
                <a:lnTo>
                  <a:pt x="57754" y="17791"/>
                </a:lnTo>
                <a:lnTo>
                  <a:pt x="57697" y="17791"/>
                </a:lnTo>
                <a:lnTo>
                  <a:pt x="57663" y="17814"/>
                </a:lnTo>
                <a:lnTo>
                  <a:pt x="57617" y="17837"/>
                </a:lnTo>
                <a:lnTo>
                  <a:pt x="57583" y="17871"/>
                </a:lnTo>
                <a:lnTo>
                  <a:pt x="57560" y="17905"/>
                </a:lnTo>
                <a:lnTo>
                  <a:pt x="57538" y="17939"/>
                </a:lnTo>
                <a:lnTo>
                  <a:pt x="57526" y="17985"/>
                </a:lnTo>
                <a:lnTo>
                  <a:pt x="57515" y="18030"/>
                </a:lnTo>
                <a:lnTo>
                  <a:pt x="57526" y="18087"/>
                </a:lnTo>
                <a:lnTo>
                  <a:pt x="57538" y="18133"/>
                </a:lnTo>
                <a:lnTo>
                  <a:pt x="55547" y="19282"/>
                </a:lnTo>
                <a:lnTo>
                  <a:pt x="55513" y="19248"/>
                </a:lnTo>
                <a:lnTo>
                  <a:pt x="55479" y="19225"/>
                </a:lnTo>
                <a:lnTo>
                  <a:pt x="55433" y="19202"/>
                </a:lnTo>
                <a:lnTo>
                  <a:pt x="55354" y="19202"/>
                </a:lnTo>
                <a:lnTo>
                  <a:pt x="55308" y="19225"/>
                </a:lnTo>
                <a:lnTo>
                  <a:pt x="55274" y="19248"/>
                </a:lnTo>
                <a:lnTo>
                  <a:pt x="55251" y="19270"/>
                </a:lnTo>
                <a:lnTo>
                  <a:pt x="53192" y="18087"/>
                </a:lnTo>
                <a:lnTo>
                  <a:pt x="53192" y="18030"/>
                </a:lnTo>
                <a:lnTo>
                  <a:pt x="53181" y="17973"/>
                </a:lnTo>
                <a:lnTo>
                  <a:pt x="53158" y="17917"/>
                </a:lnTo>
                <a:lnTo>
                  <a:pt x="53113" y="17882"/>
                </a:lnTo>
                <a:lnTo>
                  <a:pt x="53056" y="17860"/>
                </a:lnTo>
                <a:lnTo>
                  <a:pt x="53056" y="15471"/>
                </a:lnTo>
                <a:lnTo>
                  <a:pt x="53124" y="15448"/>
                </a:lnTo>
                <a:lnTo>
                  <a:pt x="53170" y="15403"/>
                </a:lnTo>
                <a:lnTo>
                  <a:pt x="53204" y="15346"/>
                </a:lnTo>
                <a:lnTo>
                  <a:pt x="53215" y="15278"/>
                </a:lnTo>
                <a:lnTo>
                  <a:pt x="53215" y="15243"/>
                </a:lnTo>
                <a:lnTo>
                  <a:pt x="53204" y="15209"/>
                </a:lnTo>
                <a:lnTo>
                  <a:pt x="55240" y="14038"/>
                </a:lnTo>
                <a:lnTo>
                  <a:pt x="55263" y="14072"/>
                </a:lnTo>
                <a:lnTo>
                  <a:pt x="55297" y="14094"/>
                </a:lnTo>
                <a:lnTo>
                  <a:pt x="55342" y="14117"/>
                </a:lnTo>
                <a:lnTo>
                  <a:pt x="55445" y="14117"/>
                </a:lnTo>
                <a:lnTo>
                  <a:pt x="55490" y="14094"/>
                </a:lnTo>
                <a:lnTo>
                  <a:pt x="55524" y="14060"/>
                </a:lnTo>
                <a:lnTo>
                  <a:pt x="55558" y="14026"/>
                </a:lnTo>
                <a:close/>
                <a:moveTo>
                  <a:pt x="79253" y="14026"/>
                </a:moveTo>
                <a:lnTo>
                  <a:pt x="81244" y="15175"/>
                </a:lnTo>
                <a:lnTo>
                  <a:pt x="81233" y="15221"/>
                </a:lnTo>
                <a:lnTo>
                  <a:pt x="81221" y="15278"/>
                </a:lnTo>
                <a:lnTo>
                  <a:pt x="81233" y="15323"/>
                </a:lnTo>
                <a:lnTo>
                  <a:pt x="81244" y="15369"/>
                </a:lnTo>
                <a:lnTo>
                  <a:pt x="81267" y="15414"/>
                </a:lnTo>
                <a:lnTo>
                  <a:pt x="81290" y="15448"/>
                </a:lnTo>
                <a:lnTo>
                  <a:pt x="81324" y="15482"/>
                </a:lnTo>
                <a:lnTo>
                  <a:pt x="81358" y="15505"/>
                </a:lnTo>
                <a:lnTo>
                  <a:pt x="81403" y="15516"/>
                </a:lnTo>
                <a:lnTo>
                  <a:pt x="81449" y="15528"/>
                </a:lnTo>
                <a:lnTo>
                  <a:pt x="81449" y="17837"/>
                </a:lnTo>
                <a:lnTo>
                  <a:pt x="81415" y="17837"/>
                </a:lnTo>
                <a:lnTo>
                  <a:pt x="81381" y="17848"/>
                </a:lnTo>
                <a:lnTo>
                  <a:pt x="81324" y="17894"/>
                </a:lnTo>
                <a:lnTo>
                  <a:pt x="81301" y="17928"/>
                </a:lnTo>
                <a:lnTo>
                  <a:pt x="81278" y="17962"/>
                </a:lnTo>
                <a:lnTo>
                  <a:pt x="81267" y="17996"/>
                </a:lnTo>
                <a:lnTo>
                  <a:pt x="81267" y="18030"/>
                </a:lnTo>
                <a:lnTo>
                  <a:pt x="81267" y="18076"/>
                </a:lnTo>
                <a:lnTo>
                  <a:pt x="81278" y="18110"/>
                </a:lnTo>
                <a:lnTo>
                  <a:pt x="79242" y="19282"/>
                </a:lnTo>
                <a:lnTo>
                  <a:pt x="79208" y="19259"/>
                </a:lnTo>
                <a:lnTo>
                  <a:pt x="79185" y="19236"/>
                </a:lnTo>
                <a:lnTo>
                  <a:pt x="79140" y="19213"/>
                </a:lnTo>
                <a:lnTo>
                  <a:pt x="79060" y="19213"/>
                </a:lnTo>
                <a:lnTo>
                  <a:pt x="79026" y="19236"/>
                </a:lnTo>
                <a:lnTo>
                  <a:pt x="78992" y="19248"/>
                </a:lnTo>
                <a:lnTo>
                  <a:pt x="78969" y="19282"/>
                </a:lnTo>
                <a:lnTo>
                  <a:pt x="76899" y="18087"/>
                </a:lnTo>
                <a:lnTo>
                  <a:pt x="76910" y="18030"/>
                </a:lnTo>
                <a:lnTo>
                  <a:pt x="76899" y="17973"/>
                </a:lnTo>
                <a:lnTo>
                  <a:pt x="76865" y="17917"/>
                </a:lnTo>
                <a:lnTo>
                  <a:pt x="76819" y="17882"/>
                </a:lnTo>
                <a:lnTo>
                  <a:pt x="76762" y="17860"/>
                </a:lnTo>
                <a:lnTo>
                  <a:pt x="76762" y="15448"/>
                </a:lnTo>
                <a:lnTo>
                  <a:pt x="76819" y="15425"/>
                </a:lnTo>
                <a:lnTo>
                  <a:pt x="76865" y="15391"/>
                </a:lnTo>
                <a:lnTo>
                  <a:pt x="76887" y="15334"/>
                </a:lnTo>
                <a:lnTo>
                  <a:pt x="76899" y="15278"/>
                </a:lnTo>
                <a:lnTo>
                  <a:pt x="76887" y="15221"/>
                </a:lnTo>
                <a:lnTo>
                  <a:pt x="78946" y="14026"/>
                </a:lnTo>
                <a:lnTo>
                  <a:pt x="78980" y="14060"/>
                </a:lnTo>
                <a:lnTo>
                  <a:pt x="79014" y="14094"/>
                </a:lnTo>
                <a:lnTo>
                  <a:pt x="79060" y="14106"/>
                </a:lnTo>
                <a:lnTo>
                  <a:pt x="79105" y="14117"/>
                </a:lnTo>
                <a:lnTo>
                  <a:pt x="79151" y="14106"/>
                </a:lnTo>
                <a:lnTo>
                  <a:pt x="79185" y="14083"/>
                </a:lnTo>
                <a:lnTo>
                  <a:pt x="79231" y="14060"/>
                </a:lnTo>
                <a:lnTo>
                  <a:pt x="79253" y="14026"/>
                </a:lnTo>
                <a:close/>
                <a:moveTo>
                  <a:pt x="84054" y="14060"/>
                </a:moveTo>
                <a:lnTo>
                  <a:pt x="86044" y="15209"/>
                </a:lnTo>
                <a:lnTo>
                  <a:pt x="86033" y="15243"/>
                </a:lnTo>
                <a:lnTo>
                  <a:pt x="86033" y="15278"/>
                </a:lnTo>
                <a:lnTo>
                  <a:pt x="86044" y="15346"/>
                </a:lnTo>
                <a:lnTo>
                  <a:pt x="86079" y="15403"/>
                </a:lnTo>
                <a:lnTo>
                  <a:pt x="86135" y="15437"/>
                </a:lnTo>
                <a:lnTo>
                  <a:pt x="86192" y="15460"/>
                </a:lnTo>
                <a:lnTo>
                  <a:pt x="86192" y="17826"/>
                </a:lnTo>
                <a:lnTo>
                  <a:pt x="86158" y="17837"/>
                </a:lnTo>
                <a:lnTo>
                  <a:pt x="86124" y="17848"/>
                </a:lnTo>
                <a:lnTo>
                  <a:pt x="86090" y="17871"/>
                </a:lnTo>
                <a:lnTo>
                  <a:pt x="86056" y="17894"/>
                </a:lnTo>
                <a:lnTo>
                  <a:pt x="86033" y="17928"/>
                </a:lnTo>
                <a:lnTo>
                  <a:pt x="86022" y="17962"/>
                </a:lnTo>
                <a:lnTo>
                  <a:pt x="86010" y="17996"/>
                </a:lnTo>
                <a:lnTo>
                  <a:pt x="86010" y="18030"/>
                </a:lnTo>
                <a:lnTo>
                  <a:pt x="86010" y="18076"/>
                </a:lnTo>
                <a:lnTo>
                  <a:pt x="86022" y="18110"/>
                </a:lnTo>
                <a:lnTo>
                  <a:pt x="83986" y="19282"/>
                </a:lnTo>
                <a:lnTo>
                  <a:pt x="83963" y="19248"/>
                </a:lnTo>
                <a:lnTo>
                  <a:pt x="83929" y="19225"/>
                </a:lnTo>
                <a:lnTo>
                  <a:pt x="83883" y="19213"/>
                </a:lnTo>
                <a:lnTo>
                  <a:pt x="83838" y="19202"/>
                </a:lnTo>
                <a:lnTo>
                  <a:pt x="83804" y="19213"/>
                </a:lnTo>
                <a:lnTo>
                  <a:pt x="83758" y="19225"/>
                </a:lnTo>
                <a:lnTo>
                  <a:pt x="83724" y="19248"/>
                </a:lnTo>
                <a:lnTo>
                  <a:pt x="83701" y="19282"/>
                </a:lnTo>
                <a:lnTo>
                  <a:pt x="81665" y="18099"/>
                </a:lnTo>
                <a:lnTo>
                  <a:pt x="81676" y="18030"/>
                </a:lnTo>
                <a:lnTo>
                  <a:pt x="81676" y="17996"/>
                </a:lnTo>
                <a:lnTo>
                  <a:pt x="81665" y="17962"/>
                </a:lnTo>
                <a:lnTo>
                  <a:pt x="81619" y="17905"/>
                </a:lnTo>
                <a:lnTo>
                  <a:pt x="81563" y="17860"/>
                </a:lnTo>
                <a:lnTo>
                  <a:pt x="81494" y="17837"/>
                </a:lnTo>
                <a:lnTo>
                  <a:pt x="81494" y="15528"/>
                </a:lnTo>
                <a:lnTo>
                  <a:pt x="81540" y="15516"/>
                </a:lnTo>
                <a:lnTo>
                  <a:pt x="81585" y="15494"/>
                </a:lnTo>
                <a:lnTo>
                  <a:pt x="81619" y="15471"/>
                </a:lnTo>
                <a:lnTo>
                  <a:pt x="81654" y="15448"/>
                </a:lnTo>
                <a:lnTo>
                  <a:pt x="81676" y="15403"/>
                </a:lnTo>
                <a:lnTo>
                  <a:pt x="81699" y="15369"/>
                </a:lnTo>
                <a:lnTo>
                  <a:pt x="81710" y="15323"/>
                </a:lnTo>
                <a:lnTo>
                  <a:pt x="81722" y="15278"/>
                </a:lnTo>
                <a:lnTo>
                  <a:pt x="81710" y="15232"/>
                </a:lnTo>
                <a:lnTo>
                  <a:pt x="81699" y="15175"/>
                </a:lnTo>
                <a:lnTo>
                  <a:pt x="83633" y="14060"/>
                </a:lnTo>
                <a:lnTo>
                  <a:pt x="83667" y="14106"/>
                </a:lnTo>
                <a:lnTo>
                  <a:pt x="83724" y="14151"/>
                </a:lnTo>
                <a:lnTo>
                  <a:pt x="83781" y="14174"/>
                </a:lnTo>
                <a:lnTo>
                  <a:pt x="83906" y="14174"/>
                </a:lnTo>
                <a:lnTo>
                  <a:pt x="83963" y="14151"/>
                </a:lnTo>
                <a:lnTo>
                  <a:pt x="84020" y="14106"/>
                </a:lnTo>
                <a:lnTo>
                  <a:pt x="84054" y="14060"/>
                </a:lnTo>
                <a:close/>
                <a:moveTo>
                  <a:pt x="43773" y="18178"/>
                </a:moveTo>
                <a:lnTo>
                  <a:pt x="45707" y="19293"/>
                </a:lnTo>
                <a:lnTo>
                  <a:pt x="45696" y="19339"/>
                </a:lnTo>
                <a:lnTo>
                  <a:pt x="45696" y="19384"/>
                </a:lnTo>
                <a:lnTo>
                  <a:pt x="45696" y="19430"/>
                </a:lnTo>
                <a:lnTo>
                  <a:pt x="45707" y="19464"/>
                </a:lnTo>
                <a:lnTo>
                  <a:pt x="45730" y="19498"/>
                </a:lnTo>
                <a:lnTo>
                  <a:pt x="45753" y="19532"/>
                </a:lnTo>
                <a:lnTo>
                  <a:pt x="45787" y="19555"/>
                </a:lnTo>
                <a:lnTo>
                  <a:pt x="45821" y="19577"/>
                </a:lnTo>
                <a:lnTo>
                  <a:pt x="45855" y="19589"/>
                </a:lnTo>
                <a:lnTo>
                  <a:pt x="45901" y="19600"/>
                </a:lnTo>
                <a:lnTo>
                  <a:pt x="45901" y="21921"/>
                </a:lnTo>
                <a:lnTo>
                  <a:pt x="45855" y="21921"/>
                </a:lnTo>
                <a:lnTo>
                  <a:pt x="45810" y="21943"/>
                </a:lnTo>
                <a:lnTo>
                  <a:pt x="45776" y="21955"/>
                </a:lnTo>
                <a:lnTo>
                  <a:pt x="45741" y="21989"/>
                </a:lnTo>
                <a:lnTo>
                  <a:pt x="45719" y="22023"/>
                </a:lnTo>
                <a:lnTo>
                  <a:pt x="45696" y="22057"/>
                </a:lnTo>
                <a:lnTo>
                  <a:pt x="45685" y="22103"/>
                </a:lnTo>
                <a:lnTo>
                  <a:pt x="45685" y="22137"/>
                </a:lnTo>
                <a:lnTo>
                  <a:pt x="45685" y="22182"/>
                </a:lnTo>
                <a:lnTo>
                  <a:pt x="45696" y="22228"/>
                </a:lnTo>
                <a:lnTo>
                  <a:pt x="43762" y="23343"/>
                </a:lnTo>
                <a:lnTo>
                  <a:pt x="43717" y="23297"/>
                </a:lnTo>
                <a:lnTo>
                  <a:pt x="43671" y="23252"/>
                </a:lnTo>
                <a:lnTo>
                  <a:pt x="43603" y="23229"/>
                </a:lnTo>
                <a:lnTo>
                  <a:pt x="43478" y="23229"/>
                </a:lnTo>
                <a:lnTo>
                  <a:pt x="43421" y="23252"/>
                </a:lnTo>
                <a:lnTo>
                  <a:pt x="43364" y="23286"/>
                </a:lnTo>
                <a:lnTo>
                  <a:pt x="43318" y="23343"/>
                </a:lnTo>
                <a:lnTo>
                  <a:pt x="41373" y="22205"/>
                </a:lnTo>
                <a:lnTo>
                  <a:pt x="41385" y="22137"/>
                </a:lnTo>
                <a:lnTo>
                  <a:pt x="41373" y="22103"/>
                </a:lnTo>
                <a:lnTo>
                  <a:pt x="41373" y="22069"/>
                </a:lnTo>
                <a:lnTo>
                  <a:pt x="41328" y="22000"/>
                </a:lnTo>
                <a:lnTo>
                  <a:pt x="41271" y="21955"/>
                </a:lnTo>
                <a:lnTo>
                  <a:pt x="41237" y="21943"/>
                </a:lnTo>
                <a:lnTo>
                  <a:pt x="41203" y="21932"/>
                </a:lnTo>
                <a:lnTo>
                  <a:pt x="41203" y="19612"/>
                </a:lnTo>
                <a:lnTo>
                  <a:pt x="41237" y="19600"/>
                </a:lnTo>
                <a:lnTo>
                  <a:pt x="41282" y="19577"/>
                </a:lnTo>
                <a:lnTo>
                  <a:pt x="41305" y="19555"/>
                </a:lnTo>
                <a:lnTo>
                  <a:pt x="41339" y="19532"/>
                </a:lnTo>
                <a:lnTo>
                  <a:pt x="41362" y="19498"/>
                </a:lnTo>
                <a:lnTo>
                  <a:pt x="41385" y="19464"/>
                </a:lnTo>
                <a:lnTo>
                  <a:pt x="41396" y="19430"/>
                </a:lnTo>
                <a:lnTo>
                  <a:pt x="41396" y="19384"/>
                </a:lnTo>
                <a:lnTo>
                  <a:pt x="41396" y="19339"/>
                </a:lnTo>
                <a:lnTo>
                  <a:pt x="41373" y="19293"/>
                </a:lnTo>
                <a:lnTo>
                  <a:pt x="43318" y="18178"/>
                </a:lnTo>
                <a:lnTo>
                  <a:pt x="43353" y="18235"/>
                </a:lnTo>
                <a:lnTo>
                  <a:pt x="43409" y="18269"/>
                </a:lnTo>
                <a:lnTo>
                  <a:pt x="43466" y="18292"/>
                </a:lnTo>
                <a:lnTo>
                  <a:pt x="43535" y="18303"/>
                </a:lnTo>
                <a:lnTo>
                  <a:pt x="43614" y="18292"/>
                </a:lnTo>
                <a:lnTo>
                  <a:pt x="43671" y="18269"/>
                </a:lnTo>
                <a:lnTo>
                  <a:pt x="43728" y="18224"/>
                </a:lnTo>
                <a:lnTo>
                  <a:pt x="43773" y="18178"/>
                </a:lnTo>
                <a:close/>
                <a:moveTo>
                  <a:pt x="53170" y="18121"/>
                </a:moveTo>
                <a:lnTo>
                  <a:pt x="55217" y="19316"/>
                </a:lnTo>
                <a:lnTo>
                  <a:pt x="55206" y="19350"/>
                </a:lnTo>
                <a:lnTo>
                  <a:pt x="55206" y="19384"/>
                </a:lnTo>
                <a:lnTo>
                  <a:pt x="55206" y="19418"/>
                </a:lnTo>
                <a:lnTo>
                  <a:pt x="55217" y="19452"/>
                </a:lnTo>
                <a:lnTo>
                  <a:pt x="55263" y="19509"/>
                </a:lnTo>
                <a:lnTo>
                  <a:pt x="55308" y="19555"/>
                </a:lnTo>
                <a:lnTo>
                  <a:pt x="55376" y="19566"/>
                </a:lnTo>
                <a:lnTo>
                  <a:pt x="55376" y="21978"/>
                </a:lnTo>
                <a:lnTo>
                  <a:pt x="55320" y="21989"/>
                </a:lnTo>
                <a:lnTo>
                  <a:pt x="55263" y="22023"/>
                </a:lnTo>
                <a:lnTo>
                  <a:pt x="55240" y="22080"/>
                </a:lnTo>
                <a:lnTo>
                  <a:pt x="55229" y="22137"/>
                </a:lnTo>
                <a:lnTo>
                  <a:pt x="55229" y="22194"/>
                </a:lnTo>
                <a:lnTo>
                  <a:pt x="53249" y="23343"/>
                </a:lnTo>
                <a:lnTo>
                  <a:pt x="53204" y="23297"/>
                </a:lnTo>
                <a:lnTo>
                  <a:pt x="53147" y="23252"/>
                </a:lnTo>
                <a:lnTo>
                  <a:pt x="53090" y="23229"/>
                </a:lnTo>
                <a:lnTo>
                  <a:pt x="53022" y="23218"/>
                </a:lnTo>
                <a:lnTo>
                  <a:pt x="52953" y="23229"/>
                </a:lnTo>
                <a:lnTo>
                  <a:pt x="52897" y="23252"/>
                </a:lnTo>
                <a:lnTo>
                  <a:pt x="52840" y="23286"/>
                </a:lnTo>
                <a:lnTo>
                  <a:pt x="52794" y="23331"/>
                </a:lnTo>
                <a:lnTo>
                  <a:pt x="50906" y="22239"/>
                </a:lnTo>
                <a:lnTo>
                  <a:pt x="50917" y="22194"/>
                </a:lnTo>
                <a:lnTo>
                  <a:pt x="50917" y="22137"/>
                </a:lnTo>
                <a:lnTo>
                  <a:pt x="50917" y="22091"/>
                </a:lnTo>
                <a:lnTo>
                  <a:pt x="50906" y="22046"/>
                </a:lnTo>
                <a:lnTo>
                  <a:pt x="50883" y="22000"/>
                </a:lnTo>
                <a:lnTo>
                  <a:pt x="50849" y="21966"/>
                </a:lnTo>
                <a:lnTo>
                  <a:pt x="50815" y="21932"/>
                </a:lnTo>
                <a:lnTo>
                  <a:pt x="50781" y="21909"/>
                </a:lnTo>
                <a:lnTo>
                  <a:pt x="50735" y="21887"/>
                </a:lnTo>
                <a:lnTo>
                  <a:pt x="50678" y="21875"/>
                </a:lnTo>
                <a:lnTo>
                  <a:pt x="50678" y="19555"/>
                </a:lnTo>
                <a:lnTo>
                  <a:pt x="50735" y="19532"/>
                </a:lnTo>
                <a:lnTo>
                  <a:pt x="50781" y="19498"/>
                </a:lnTo>
                <a:lnTo>
                  <a:pt x="50815" y="19441"/>
                </a:lnTo>
                <a:lnTo>
                  <a:pt x="50815" y="19384"/>
                </a:lnTo>
                <a:lnTo>
                  <a:pt x="50815" y="19327"/>
                </a:lnTo>
                <a:lnTo>
                  <a:pt x="52874" y="18133"/>
                </a:lnTo>
                <a:lnTo>
                  <a:pt x="52897" y="18167"/>
                </a:lnTo>
                <a:lnTo>
                  <a:pt x="52931" y="18190"/>
                </a:lnTo>
                <a:lnTo>
                  <a:pt x="52976" y="18212"/>
                </a:lnTo>
                <a:lnTo>
                  <a:pt x="53067" y="18212"/>
                </a:lnTo>
                <a:lnTo>
                  <a:pt x="53113" y="18190"/>
                </a:lnTo>
                <a:lnTo>
                  <a:pt x="53147" y="18167"/>
                </a:lnTo>
                <a:lnTo>
                  <a:pt x="53170" y="18121"/>
                </a:lnTo>
                <a:close/>
                <a:moveTo>
                  <a:pt x="57981" y="18167"/>
                </a:moveTo>
                <a:lnTo>
                  <a:pt x="59904" y="19282"/>
                </a:lnTo>
                <a:lnTo>
                  <a:pt x="59892" y="19327"/>
                </a:lnTo>
                <a:lnTo>
                  <a:pt x="59881" y="19384"/>
                </a:lnTo>
                <a:lnTo>
                  <a:pt x="59892" y="19430"/>
                </a:lnTo>
                <a:lnTo>
                  <a:pt x="59904" y="19475"/>
                </a:lnTo>
                <a:lnTo>
                  <a:pt x="59927" y="19521"/>
                </a:lnTo>
                <a:lnTo>
                  <a:pt x="59949" y="19555"/>
                </a:lnTo>
                <a:lnTo>
                  <a:pt x="59983" y="19589"/>
                </a:lnTo>
                <a:lnTo>
                  <a:pt x="60029" y="19612"/>
                </a:lnTo>
                <a:lnTo>
                  <a:pt x="60074" y="19623"/>
                </a:lnTo>
                <a:lnTo>
                  <a:pt x="60120" y="19634"/>
                </a:lnTo>
                <a:lnTo>
                  <a:pt x="60120" y="21909"/>
                </a:lnTo>
                <a:lnTo>
                  <a:pt x="60074" y="21921"/>
                </a:lnTo>
                <a:lnTo>
                  <a:pt x="60029" y="21932"/>
                </a:lnTo>
                <a:lnTo>
                  <a:pt x="59995" y="21955"/>
                </a:lnTo>
                <a:lnTo>
                  <a:pt x="59961" y="21978"/>
                </a:lnTo>
                <a:lnTo>
                  <a:pt x="59938" y="22012"/>
                </a:lnTo>
                <a:lnTo>
                  <a:pt x="59915" y="22057"/>
                </a:lnTo>
                <a:lnTo>
                  <a:pt x="59904" y="22091"/>
                </a:lnTo>
                <a:lnTo>
                  <a:pt x="59904" y="22137"/>
                </a:lnTo>
                <a:lnTo>
                  <a:pt x="59904" y="22182"/>
                </a:lnTo>
                <a:lnTo>
                  <a:pt x="59915" y="22228"/>
                </a:lnTo>
                <a:lnTo>
                  <a:pt x="57981" y="23343"/>
                </a:lnTo>
                <a:lnTo>
                  <a:pt x="57936" y="23297"/>
                </a:lnTo>
                <a:lnTo>
                  <a:pt x="57890" y="23263"/>
                </a:lnTo>
                <a:lnTo>
                  <a:pt x="57833" y="23240"/>
                </a:lnTo>
                <a:lnTo>
                  <a:pt x="57708" y="23240"/>
                </a:lnTo>
                <a:lnTo>
                  <a:pt x="57651" y="23263"/>
                </a:lnTo>
                <a:lnTo>
                  <a:pt x="57606" y="23297"/>
                </a:lnTo>
                <a:lnTo>
                  <a:pt x="57560" y="23343"/>
                </a:lnTo>
                <a:lnTo>
                  <a:pt x="55558" y="22182"/>
                </a:lnTo>
                <a:lnTo>
                  <a:pt x="55558" y="22137"/>
                </a:lnTo>
                <a:lnTo>
                  <a:pt x="55547" y="22080"/>
                </a:lnTo>
                <a:lnTo>
                  <a:pt x="55524" y="22034"/>
                </a:lnTo>
                <a:lnTo>
                  <a:pt x="55479" y="22000"/>
                </a:lnTo>
                <a:lnTo>
                  <a:pt x="55422" y="21978"/>
                </a:lnTo>
                <a:lnTo>
                  <a:pt x="55422" y="19566"/>
                </a:lnTo>
                <a:lnTo>
                  <a:pt x="55479" y="19543"/>
                </a:lnTo>
                <a:lnTo>
                  <a:pt x="55536" y="19509"/>
                </a:lnTo>
                <a:lnTo>
                  <a:pt x="55570" y="19452"/>
                </a:lnTo>
                <a:lnTo>
                  <a:pt x="55581" y="19384"/>
                </a:lnTo>
                <a:lnTo>
                  <a:pt x="55570" y="19316"/>
                </a:lnTo>
                <a:lnTo>
                  <a:pt x="57560" y="18167"/>
                </a:lnTo>
                <a:lnTo>
                  <a:pt x="57595" y="18212"/>
                </a:lnTo>
                <a:lnTo>
                  <a:pt x="57651" y="18258"/>
                </a:lnTo>
                <a:lnTo>
                  <a:pt x="57708" y="18281"/>
                </a:lnTo>
                <a:lnTo>
                  <a:pt x="57833" y="18281"/>
                </a:lnTo>
                <a:lnTo>
                  <a:pt x="57890" y="18258"/>
                </a:lnTo>
                <a:lnTo>
                  <a:pt x="57947" y="18212"/>
                </a:lnTo>
                <a:lnTo>
                  <a:pt x="57981" y="18167"/>
                </a:lnTo>
                <a:close/>
                <a:moveTo>
                  <a:pt x="10569" y="18167"/>
                </a:moveTo>
                <a:lnTo>
                  <a:pt x="12525" y="19293"/>
                </a:lnTo>
                <a:lnTo>
                  <a:pt x="12514" y="19339"/>
                </a:lnTo>
                <a:lnTo>
                  <a:pt x="12514" y="19384"/>
                </a:lnTo>
                <a:lnTo>
                  <a:pt x="12514" y="19430"/>
                </a:lnTo>
                <a:lnTo>
                  <a:pt x="12525" y="19464"/>
                </a:lnTo>
                <a:lnTo>
                  <a:pt x="12548" y="19498"/>
                </a:lnTo>
                <a:lnTo>
                  <a:pt x="12571" y="19532"/>
                </a:lnTo>
                <a:lnTo>
                  <a:pt x="12594" y="19555"/>
                </a:lnTo>
                <a:lnTo>
                  <a:pt x="12628" y="19577"/>
                </a:lnTo>
                <a:lnTo>
                  <a:pt x="12673" y="19589"/>
                </a:lnTo>
                <a:lnTo>
                  <a:pt x="12707" y="19600"/>
                </a:lnTo>
                <a:lnTo>
                  <a:pt x="12707" y="21955"/>
                </a:lnTo>
                <a:lnTo>
                  <a:pt x="12639" y="21978"/>
                </a:lnTo>
                <a:lnTo>
                  <a:pt x="12594" y="22012"/>
                </a:lnTo>
                <a:lnTo>
                  <a:pt x="12548" y="22069"/>
                </a:lnTo>
                <a:lnTo>
                  <a:pt x="12537" y="22137"/>
                </a:lnTo>
                <a:lnTo>
                  <a:pt x="12548" y="22205"/>
                </a:lnTo>
                <a:lnTo>
                  <a:pt x="10535" y="23365"/>
                </a:lnTo>
                <a:lnTo>
                  <a:pt x="10500" y="23331"/>
                </a:lnTo>
                <a:lnTo>
                  <a:pt x="10466" y="23297"/>
                </a:lnTo>
                <a:lnTo>
                  <a:pt x="10409" y="23274"/>
                </a:lnTo>
                <a:lnTo>
                  <a:pt x="10307" y="23274"/>
                </a:lnTo>
                <a:lnTo>
                  <a:pt x="10262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4"/>
                </a:lnTo>
                <a:lnTo>
                  <a:pt x="8237" y="22137"/>
                </a:lnTo>
                <a:lnTo>
                  <a:pt x="8237" y="22091"/>
                </a:lnTo>
                <a:lnTo>
                  <a:pt x="8225" y="22046"/>
                </a:lnTo>
                <a:lnTo>
                  <a:pt x="8203" y="22012"/>
                </a:lnTo>
                <a:lnTo>
                  <a:pt x="8180" y="21966"/>
                </a:lnTo>
                <a:lnTo>
                  <a:pt x="8146" y="21943"/>
                </a:lnTo>
                <a:lnTo>
                  <a:pt x="8100" y="21921"/>
                </a:lnTo>
                <a:lnTo>
                  <a:pt x="8066" y="21898"/>
                </a:lnTo>
                <a:lnTo>
                  <a:pt x="8009" y="21887"/>
                </a:lnTo>
                <a:lnTo>
                  <a:pt x="8009" y="19646"/>
                </a:lnTo>
                <a:lnTo>
                  <a:pt x="8066" y="19634"/>
                </a:lnTo>
                <a:lnTo>
                  <a:pt x="8112" y="19623"/>
                </a:lnTo>
                <a:lnTo>
                  <a:pt x="8146" y="19589"/>
                </a:lnTo>
                <a:lnTo>
                  <a:pt x="8180" y="19566"/>
                </a:lnTo>
                <a:lnTo>
                  <a:pt x="8214" y="19521"/>
                </a:lnTo>
                <a:lnTo>
                  <a:pt x="8237" y="19475"/>
                </a:lnTo>
                <a:lnTo>
                  <a:pt x="8248" y="19430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2"/>
                </a:lnTo>
                <a:lnTo>
                  <a:pt x="10148" y="18167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1"/>
                </a:lnTo>
                <a:lnTo>
                  <a:pt x="10421" y="18269"/>
                </a:lnTo>
                <a:lnTo>
                  <a:pt x="10478" y="18246"/>
                </a:lnTo>
                <a:lnTo>
                  <a:pt x="10535" y="18212"/>
                </a:lnTo>
                <a:lnTo>
                  <a:pt x="10569" y="18167"/>
                </a:lnTo>
                <a:close/>
                <a:moveTo>
                  <a:pt x="34264" y="18155"/>
                </a:moveTo>
                <a:lnTo>
                  <a:pt x="36243" y="19304"/>
                </a:lnTo>
                <a:lnTo>
                  <a:pt x="36220" y="19339"/>
                </a:lnTo>
                <a:lnTo>
                  <a:pt x="36220" y="19384"/>
                </a:lnTo>
                <a:lnTo>
                  <a:pt x="36220" y="19430"/>
                </a:lnTo>
                <a:lnTo>
                  <a:pt x="36232" y="19464"/>
                </a:lnTo>
                <a:lnTo>
                  <a:pt x="36254" y="19498"/>
                </a:lnTo>
                <a:lnTo>
                  <a:pt x="36277" y="19521"/>
                </a:lnTo>
                <a:lnTo>
                  <a:pt x="36311" y="19555"/>
                </a:lnTo>
                <a:lnTo>
                  <a:pt x="36334" y="19566"/>
                </a:lnTo>
                <a:lnTo>
                  <a:pt x="36379" y="19589"/>
                </a:lnTo>
                <a:lnTo>
                  <a:pt x="36414" y="19589"/>
                </a:lnTo>
                <a:lnTo>
                  <a:pt x="36414" y="21887"/>
                </a:lnTo>
                <a:lnTo>
                  <a:pt x="36368" y="21887"/>
                </a:lnTo>
                <a:lnTo>
                  <a:pt x="36323" y="21909"/>
                </a:lnTo>
                <a:lnTo>
                  <a:pt x="36277" y="21932"/>
                </a:lnTo>
                <a:lnTo>
                  <a:pt x="36243" y="21966"/>
                </a:lnTo>
                <a:lnTo>
                  <a:pt x="36209" y="22000"/>
                </a:lnTo>
                <a:lnTo>
                  <a:pt x="36186" y="22046"/>
                </a:lnTo>
                <a:lnTo>
                  <a:pt x="36175" y="22091"/>
                </a:lnTo>
                <a:lnTo>
                  <a:pt x="36175" y="22137"/>
                </a:lnTo>
                <a:lnTo>
                  <a:pt x="36175" y="22194"/>
                </a:lnTo>
                <a:lnTo>
                  <a:pt x="36186" y="22239"/>
                </a:lnTo>
                <a:lnTo>
                  <a:pt x="34241" y="23365"/>
                </a:lnTo>
                <a:lnTo>
                  <a:pt x="34207" y="23331"/>
                </a:lnTo>
                <a:lnTo>
                  <a:pt x="34161" y="23297"/>
                </a:lnTo>
                <a:lnTo>
                  <a:pt x="34116" y="23274"/>
                </a:lnTo>
                <a:lnTo>
                  <a:pt x="34002" y="23274"/>
                </a:lnTo>
                <a:lnTo>
                  <a:pt x="33957" y="23297"/>
                </a:lnTo>
                <a:lnTo>
                  <a:pt x="33922" y="23331"/>
                </a:lnTo>
                <a:lnTo>
                  <a:pt x="33888" y="23365"/>
                </a:lnTo>
                <a:lnTo>
                  <a:pt x="31863" y="22194"/>
                </a:lnTo>
                <a:lnTo>
                  <a:pt x="31875" y="22137"/>
                </a:lnTo>
                <a:lnTo>
                  <a:pt x="31863" y="22080"/>
                </a:lnTo>
                <a:lnTo>
                  <a:pt x="31829" y="22023"/>
                </a:lnTo>
                <a:lnTo>
                  <a:pt x="31784" y="21978"/>
                </a:lnTo>
                <a:lnTo>
                  <a:pt x="31716" y="21955"/>
                </a:lnTo>
                <a:lnTo>
                  <a:pt x="31716" y="19589"/>
                </a:lnTo>
                <a:lnTo>
                  <a:pt x="31784" y="19566"/>
                </a:lnTo>
                <a:lnTo>
                  <a:pt x="31841" y="19521"/>
                </a:lnTo>
                <a:lnTo>
                  <a:pt x="31886" y="19452"/>
                </a:lnTo>
                <a:lnTo>
                  <a:pt x="31898" y="19418"/>
                </a:lnTo>
                <a:lnTo>
                  <a:pt x="31898" y="19384"/>
                </a:lnTo>
                <a:lnTo>
                  <a:pt x="31898" y="19350"/>
                </a:lnTo>
                <a:lnTo>
                  <a:pt x="31886" y="19304"/>
                </a:lnTo>
                <a:lnTo>
                  <a:pt x="33866" y="18167"/>
                </a:lnTo>
                <a:lnTo>
                  <a:pt x="33900" y="18201"/>
                </a:lnTo>
                <a:lnTo>
                  <a:pt x="33945" y="18235"/>
                </a:lnTo>
                <a:lnTo>
                  <a:pt x="34002" y="18258"/>
                </a:lnTo>
                <a:lnTo>
                  <a:pt x="34059" y="18269"/>
                </a:lnTo>
                <a:lnTo>
                  <a:pt x="34116" y="18258"/>
                </a:lnTo>
                <a:lnTo>
                  <a:pt x="34173" y="18235"/>
                </a:lnTo>
                <a:lnTo>
                  <a:pt x="34218" y="18201"/>
                </a:lnTo>
                <a:lnTo>
                  <a:pt x="34264" y="18155"/>
                </a:lnTo>
                <a:close/>
                <a:moveTo>
                  <a:pt x="67457" y="18167"/>
                </a:moveTo>
                <a:lnTo>
                  <a:pt x="69425" y="19293"/>
                </a:lnTo>
                <a:lnTo>
                  <a:pt x="69414" y="19339"/>
                </a:lnTo>
                <a:lnTo>
                  <a:pt x="69402" y="19384"/>
                </a:lnTo>
                <a:lnTo>
                  <a:pt x="69402" y="19430"/>
                </a:lnTo>
                <a:lnTo>
                  <a:pt x="69414" y="19464"/>
                </a:lnTo>
                <a:lnTo>
                  <a:pt x="69436" y="19498"/>
                </a:lnTo>
                <a:lnTo>
                  <a:pt x="69459" y="19532"/>
                </a:lnTo>
                <a:lnTo>
                  <a:pt x="69493" y="19555"/>
                </a:lnTo>
                <a:lnTo>
                  <a:pt x="69527" y="19577"/>
                </a:lnTo>
                <a:lnTo>
                  <a:pt x="69562" y="19589"/>
                </a:lnTo>
                <a:lnTo>
                  <a:pt x="69596" y="19600"/>
                </a:lnTo>
                <a:lnTo>
                  <a:pt x="69596" y="21955"/>
                </a:lnTo>
                <a:lnTo>
                  <a:pt x="69539" y="21978"/>
                </a:lnTo>
                <a:lnTo>
                  <a:pt x="69482" y="22012"/>
                </a:lnTo>
                <a:lnTo>
                  <a:pt x="69448" y="22069"/>
                </a:lnTo>
                <a:lnTo>
                  <a:pt x="69436" y="22137"/>
                </a:lnTo>
                <a:lnTo>
                  <a:pt x="69448" y="22205"/>
                </a:lnTo>
                <a:lnTo>
                  <a:pt x="67434" y="23365"/>
                </a:lnTo>
                <a:lnTo>
                  <a:pt x="67400" y="23331"/>
                </a:lnTo>
                <a:lnTo>
                  <a:pt x="67355" y="23297"/>
                </a:lnTo>
                <a:lnTo>
                  <a:pt x="67309" y="23274"/>
                </a:lnTo>
                <a:lnTo>
                  <a:pt x="67195" y="23274"/>
                </a:lnTo>
                <a:lnTo>
                  <a:pt x="67150" y="23297"/>
                </a:lnTo>
                <a:lnTo>
                  <a:pt x="67104" y="23331"/>
                </a:lnTo>
                <a:lnTo>
                  <a:pt x="67070" y="23365"/>
                </a:lnTo>
                <a:lnTo>
                  <a:pt x="65114" y="22239"/>
                </a:lnTo>
                <a:lnTo>
                  <a:pt x="65125" y="22194"/>
                </a:lnTo>
                <a:lnTo>
                  <a:pt x="65136" y="22137"/>
                </a:lnTo>
                <a:lnTo>
                  <a:pt x="65125" y="22091"/>
                </a:lnTo>
                <a:lnTo>
                  <a:pt x="65114" y="22046"/>
                </a:lnTo>
                <a:lnTo>
                  <a:pt x="65091" y="22012"/>
                </a:lnTo>
                <a:lnTo>
                  <a:pt x="65068" y="21966"/>
                </a:lnTo>
                <a:lnTo>
                  <a:pt x="65034" y="21943"/>
                </a:lnTo>
                <a:lnTo>
                  <a:pt x="65000" y="21921"/>
                </a:lnTo>
                <a:lnTo>
                  <a:pt x="64954" y="21898"/>
                </a:lnTo>
                <a:lnTo>
                  <a:pt x="64909" y="21887"/>
                </a:lnTo>
                <a:lnTo>
                  <a:pt x="64909" y="19646"/>
                </a:lnTo>
                <a:lnTo>
                  <a:pt x="64954" y="19634"/>
                </a:lnTo>
                <a:lnTo>
                  <a:pt x="65000" y="19623"/>
                </a:lnTo>
                <a:lnTo>
                  <a:pt x="65034" y="19589"/>
                </a:lnTo>
                <a:lnTo>
                  <a:pt x="65068" y="19566"/>
                </a:lnTo>
                <a:lnTo>
                  <a:pt x="65102" y="19521"/>
                </a:lnTo>
                <a:lnTo>
                  <a:pt x="65125" y="19475"/>
                </a:lnTo>
                <a:lnTo>
                  <a:pt x="65136" y="19430"/>
                </a:lnTo>
                <a:lnTo>
                  <a:pt x="65136" y="19384"/>
                </a:lnTo>
                <a:lnTo>
                  <a:pt x="65136" y="19327"/>
                </a:lnTo>
                <a:lnTo>
                  <a:pt x="65114" y="19282"/>
                </a:lnTo>
                <a:lnTo>
                  <a:pt x="67048" y="18167"/>
                </a:lnTo>
                <a:lnTo>
                  <a:pt x="67082" y="18212"/>
                </a:lnTo>
                <a:lnTo>
                  <a:pt x="67127" y="18246"/>
                </a:lnTo>
                <a:lnTo>
                  <a:pt x="67184" y="18269"/>
                </a:lnTo>
                <a:lnTo>
                  <a:pt x="67252" y="18281"/>
                </a:lnTo>
                <a:lnTo>
                  <a:pt x="67309" y="18269"/>
                </a:lnTo>
                <a:lnTo>
                  <a:pt x="67377" y="18246"/>
                </a:lnTo>
                <a:lnTo>
                  <a:pt x="67423" y="18212"/>
                </a:lnTo>
                <a:lnTo>
                  <a:pt x="67457" y="18167"/>
                </a:lnTo>
                <a:close/>
                <a:moveTo>
                  <a:pt x="5837" y="18167"/>
                </a:move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30"/>
                </a:lnTo>
                <a:lnTo>
                  <a:pt x="7748" y="19486"/>
                </a:lnTo>
                <a:lnTo>
                  <a:pt x="7770" y="19521"/>
                </a:lnTo>
                <a:lnTo>
                  <a:pt x="7793" y="19566"/>
                </a:lnTo>
                <a:lnTo>
                  <a:pt x="7839" y="19589"/>
                </a:lnTo>
                <a:lnTo>
                  <a:pt x="7873" y="19623"/>
                </a:lnTo>
                <a:lnTo>
                  <a:pt x="7918" y="19634"/>
                </a:lnTo>
                <a:lnTo>
                  <a:pt x="7964" y="19646"/>
                </a:lnTo>
                <a:lnTo>
                  <a:pt x="7964" y="21887"/>
                </a:lnTo>
                <a:lnTo>
                  <a:pt x="7918" y="21898"/>
                </a:lnTo>
                <a:lnTo>
                  <a:pt x="7873" y="21909"/>
                </a:lnTo>
                <a:lnTo>
                  <a:pt x="7839" y="21943"/>
                </a:lnTo>
                <a:lnTo>
                  <a:pt x="7804" y="21966"/>
                </a:lnTo>
                <a:lnTo>
                  <a:pt x="7770" y="22012"/>
                </a:lnTo>
                <a:lnTo>
                  <a:pt x="7759" y="22046"/>
                </a:lnTo>
                <a:lnTo>
                  <a:pt x="7736" y="22091"/>
                </a:lnTo>
                <a:lnTo>
                  <a:pt x="7736" y="22137"/>
                </a:lnTo>
                <a:lnTo>
                  <a:pt x="7736" y="22194"/>
                </a:lnTo>
                <a:lnTo>
                  <a:pt x="7759" y="22239"/>
                </a:lnTo>
                <a:lnTo>
                  <a:pt x="5780" y="23377"/>
                </a:lnTo>
                <a:lnTo>
                  <a:pt x="5746" y="23343"/>
                </a:lnTo>
                <a:lnTo>
                  <a:pt x="5711" y="23320"/>
                </a:lnTo>
                <a:lnTo>
                  <a:pt x="5666" y="23309"/>
                </a:lnTo>
                <a:lnTo>
                  <a:pt x="5620" y="23297"/>
                </a:lnTo>
                <a:lnTo>
                  <a:pt x="5575" y="23309"/>
                </a:lnTo>
                <a:lnTo>
                  <a:pt x="5529" y="23320"/>
                </a:lnTo>
                <a:lnTo>
                  <a:pt x="5495" y="23343"/>
                </a:lnTo>
                <a:lnTo>
                  <a:pt x="5461" y="23377"/>
                </a:lnTo>
                <a:lnTo>
                  <a:pt x="3470" y="22228"/>
                </a:lnTo>
                <a:lnTo>
                  <a:pt x="3482" y="22182"/>
                </a:lnTo>
                <a:lnTo>
                  <a:pt x="3482" y="22137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2"/>
                </a:lnTo>
                <a:lnTo>
                  <a:pt x="3425" y="21978"/>
                </a:lnTo>
                <a:lnTo>
                  <a:pt x="3391" y="21955"/>
                </a:lnTo>
                <a:lnTo>
                  <a:pt x="3357" y="21932"/>
                </a:lnTo>
                <a:lnTo>
                  <a:pt x="3311" y="21921"/>
                </a:lnTo>
                <a:lnTo>
                  <a:pt x="3277" y="21909"/>
                </a:lnTo>
                <a:lnTo>
                  <a:pt x="3277" y="19634"/>
                </a:lnTo>
                <a:lnTo>
                  <a:pt x="3323" y="19623"/>
                </a:lnTo>
                <a:lnTo>
                  <a:pt x="3368" y="19612"/>
                </a:lnTo>
                <a:lnTo>
                  <a:pt x="3402" y="19589"/>
                </a:lnTo>
                <a:lnTo>
                  <a:pt x="3436" y="19555"/>
                </a:lnTo>
                <a:lnTo>
                  <a:pt x="3459" y="19521"/>
                </a:lnTo>
                <a:lnTo>
                  <a:pt x="3482" y="19475"/>
                </a:lnTo>
                <a:lnTo>
                  <a:pt x="3493" y="19430"/>
                </a:lnTo>
                <a:lnTo>
                  <a:pt x="3505" y="19384"/>
                </a:lnTo>
                <a:lnTo>
                  <a:pt x="3493" y="19327"/>
                </a:lnTo>
                <a:lnTo>
                  <a:pt x="3482" y="19282"/>
                </a:lnTo>
                <a:lnTo>
                  <a:pt x="5404" y="18178"/>
                </a:lnTo>
                <a:lnTo>
                  <a:pt x="5438" y="18224"/>
                </a:lnTo>
                <a:lnTo>
                  <a:pt x="5495" y="18258"/>
                </a:lnTo>
                <a:lnTo>
                  <a:pt x="5552" y="18281"/>
                </a:lnTo>
                <a:lnTo>
                  <a:pt x="5620" y="18292"/>
                </a:lnTo>
                <a:lnTo>
                  <a:pt x="5689" y="18281"/>
                </a:lnTo>
                <a:lnTo>
                  <a:pt x="5746" y="18258"/>
                </a:lnTo>
                <a:lnTo>
                  <a:pt x="5802" y="18224"/>
                </a:lnTo>
                <a:lnTo>
                  <a:pt x="5837" y="18167"/>
                </a:lnTo>
                <a:close/>
                <a:moveTo>
                  <a:pt x="15324" y="18167"/>
                </a:moveTo>
                <a:lnTo>
                  <a:pt x="17235" y="19270"/>
                </a:lnTo>
                <a:lnTo>
                  <a:pt x="17212" y="19327"/>
                </a:lnTo>
                <a:lnTo>
                  <a:pt x="17201" y="19384"/>
                </a:lnTo>
                <a:lnTo>
                  <a:pt x="17212" y="19430"/>
                </a:lnTo>
                <a:lnTo>
                  <a:pt x="17223" y="19486"/>
                </a:lnTo>
                <a:lnTo>
                  <a:pt x="17246" y="19521"/>
                </a:lnTo>
                <a:lnTo>
                  <a:pt x="17280" y="19566"/>
                </a:lnTo>
                <a:lnTo>
                  <a:pt x="17314" y="19600"/>
                </a:lnTo>
                <a:lnTo>
                  <a:pt x="17360" y="19623"/>
                </a:lnTo>
                <a:lnTo>
                  <a:pt x="17405" y="19634"/>
                </a:lnTo>
                <a:lnTo>
                  <a:pt x="17451" y="19646"/>
                </a:lnTo>
                <a:lnTo>
                  <a:pt x="17451" y="21943"/>
                </a:lnTo>
                <a:lnTo>
                  <a:pt x="17417" y="21955"/>
                </a:lnTo>
                <a:lnTo>
                  <a:pt x="17383" y="21966"/>
                </a:lnTo>
                <a:lnTo>
                  <a:pt x="17326" y="22012"/>
                </a:lnTo>
                <a:lnTo>
                  <a:pt x="17280" y="22069"/>
                </a:lnTo>
                <a:lnTo>
                  <a:pt x="17269" y="22103"/>
                </a:lnTo>
                <a:lnTo>
                  <a:pt x="17269" y="22137"/>
                </a:lnTo>
                <a:lnTo>
                  <a:pt x="17280" y="22205"/>
                </a:lnTo>
                <a:lnTo>
                  <a:pt x="15267" y="23377"/>
                </a:lnTo>
                <a:lnTo>
                  <a:pt x="15233" y="23343"/>
                </a:lnTo>
                <a:lnTo>
                  <a:pt x="15198" y="23309"/>
                </a:lnTo>
                <a:lnTo>
                  <a:pt x="15153" y="23297"/>
                </a:lnTo>
                <a:lnTo>
                  <a:pt x="15096" y="23286"/>
                </a:lnTo>
                <a:lnTo>
                  <a:pt x="15051" y="23297"/>
                </a:lnTo>
                <a:lnTo>
                  <a:pt x="15005" y="23309"/>
                </a:lnTo>
                <a:lnTo>
                  <a:pt x="14971" y="23343"/>
                </a:lnTo>
                <a:lnTo>
                  <a:pt x="14937" y="23377"/>
                </a:lnTo>
                <a:lnTo>
                  <a:pt x="12912" y="22205"/>
                </a:lnTo>
                <a:lnTo>
                  <a:pt x="12923" y="22137"/>
                </a:lnTo>
                <a:lnTo>
                  <a:pt x="12901" y="22069"/>
                </a:lnTo>
                <a:lnTo>
                  <a:pt x="12867" y="22012"/>
                </a:lnTo>
                <a:lnTo>
                  <a:pt x="12821" y="21978"/>
                </a:lnTo>
                <a:lnTo>
                  <a:pt x="12753" y="21955"/>
                </a:lnTo>
                <a:lnTo>
                  <a:pt x="12753" y="19600"/>
                </a:lnTo>
                <a:lnTo>
                  <a:pt x="12798" y="19589"/>
                </a:lnTo>
                <a:lnTo>
                  <a:pt x="12832" y="19577"/>
                </a:lnTo>
                <a:lnTo>
                  <a:pt x="12867" y="19555"/>
                </a:lnTo>
                <a:lnTo>
                  <a:pt x="12889" y="19532"/>
                </a:lnTo>
                <a:lnTo>
                  <a:pt x="12912" y="19498"/>
                </a:lnTo>
                <a:lnTo>
                  <a:pt x="12935" y="19464"/>
                </a:lnTo>
                <a:lnTo>
                  <a:pt x="12946" y="19430"/>
                </a:lnTo>
                <a:lnTo>
                  <a:pt x="12946" y="19384"/>
                </a:lnTo>
                <a:lnTo>
                  <a:pt x="12946" y="19339"/>
                </a:lnTo>
                <a:lnTo>
                  <a:pt x="12935" y="19304"/>
                </a:lnTo>
                <a:lnTo>
                  <a:pt x="14880" y="18178"/>
                </a:lnTo>
                <a:lnTo>
                  <a:pt x="14925" y="18224"/>
                </a:lnTo>
                <a:lnTo>
                  <a:pt x="14971" y="18258"/>
                </a:lnTo>
                <a:lnTo>
                  <a:pt x="15028" y="18281"/>
                </a:lnTo>
                <a:lnTo>
                  <a:pt x="15096" y="18292"/>
                </a:lnTo>
                <a:lnTo>
                  <a:pt x="15164" y="18281"/>
                </a:lnTo>
                <a:lnTo>
                  <a:pt x="15233" y="18258"/>
                </a:lnTo>
                <a:lnTo>
                  <a:pt x="15278" y="18224"/>
                </a:lnTo>
                <a:lnTo>
                  <a:pt x="15324" y="18167"/>
                </a:lnTo>
                <a:close/>
                <a:moveTo>
                  <a:pt x="19988" y="18133"/>
                </a:moveTo>
                <a:lnTo>
                  <a:pt x="22046" y="19316"/>
                </a:lnTo>
                <a:lnTo>
                  <a:pt x="22035" y="19384"/>
                </a:lnTo>
                <a:lnTo>
                  <a:pt x="22046" y="19452"/>
                </a:lnTo>
                <a:lnTo>
                  <a:pt x="22081" y="19498"/>
                </a:lnTo>
                <a:lnTo>
                  <a:pt x="22126" y="19532"/>
                </a:lnTo>
                <a:lnTo>
                  <a:pt x="22194" y="19555"/>
                </a:lnTo>
                <a:lnTo>
                  <a:pt x="22194" y="21909"/>
                </a:lnTo>
                <a:lnTo>
                  <a:pt x="22149" y="21921"/>
                </a:lnTo>
                <a:lnTo>
                  <a:pt x="22103" y="21932"/>
                </a:lnTo>
                <a:lnTo>
                  <a:pt x="22069" y="21955"/>
                </a:lnTo>
                <a:lnTo>
                  <a:pt x="22046" y="21989"/>
                </a:lnTo>
                <a:lnTo>
                  <a:pt x="22012" y="22023"/>
                </a:lnTo>
                <a:lnTo>
                  <a:pt x="22001" y="22057"/>
                </a:lnTo>
                <a:lnTo>
                  <a:pt x="21978" y="22103"/>
                </a:lnTo>
                <a:lnTo>
                  <a:pt x="21978" y="22137"/>
                </a:lnTo>
                <a:lnTo>
                  <a:pt x="21978" y="22182"/>
                </a:lnTo>
                <a:lnTo>
                  <a:pt x="22001" y="22228"/>
                </a:lnTo>
                <a:lnTo>
                  <a:pt x="20010" y="23377"/>
                </a:lnTo>
                <a:lnTo>
                  <a:pt x="19976" y="23331"/>
                </a:lnTo>
                <a:lnTo>
                  <a:pt x="19931" y="23309"/>
                </a:lnTo>
                <a:lnTo>
                  <a:pt x="19885" y="23286"/>
                </a:lnTo>
                <a:lnTo>
                  <a:pt x="19794" y="23286"/>
                </a:lnTo>
                <a:lnTo>
                  <a:pt x="19749" y="23309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6" y="22205"/>
                </a:lnTo>
                <a:lnTo>
                  <a:pt x="17667" y="22137"/>
                </a:lnTo>
                <a:lnTo>
                  <a:pt x="17667" y="22103"/>
                </a:lnTo>
                <a:lnTo>
                  <a:pt x="17656" y="22069"/>
                </a:lnTo>
                <a:lnTo>
                  <a:pt x="17621" y="22012"/>
                </a:lnTo>
                <a:lnTo>
                  <a:pt x="17565" y="21966"/>
                </a:lnTo>
                <a:lnTo>
                  <a:pt x="17496" y="21943"/>
                </a:lnTo>
                <a:lnTo>
                  <a:pt x="17496" y="19646"/>
                </a:lnTo>
                <a:lnTo>
                  <a:pt x="17542" y="19634"/>
                </a:lnTo>
                <a:lnTo>
                  <a:pt x="17587" y="19623"/>
                </a:lnTo>
                <a:lnTo>
                  <a:pt x="17633" y="19589"/>
                </a:lnTo>
                <a:lnTo>
                  <a:pt x="17667" y="19566"/>
                </a:lnTo>
                <a:lnTo>
                  <a:pt x="17690" y="19521"/>
                </a:lnTo>
                <a:lnTo>
                  <a:pt x="17712" y="19486"/>
                </a:lnTo>
                <a:lnTo>
                  <a:pt x="17724" y="19430"/>
                </a:lnTo>
                <a:lnTo>
                  <a:pt x="17735" y="19384"/>
                </a:lnTo>
                <a:lnTo>
                  <a:pt x="17724" y="19327"/>
                </a:lnTo>
                <a:lnTo>
                  <a:pt x="17712" y="19282"/>
                </a:lnTo>
                <a:lnTo>
                  <a:pt x="19692" y="18133"/>
                </a:lnTo>
                <a:lnTo>
                  <a:pt x="19726" y="18167"/>
                </a:lnTo>
                <a:lnTo>
                  <a:pt x="19760" y="18190"/>
                </a:lnTo>
                <a:lnTo>
                  <a:pt x="19794" y="18201"/>
                </a:lnTo>
                <a:lnTo>
                  <a:pt x="19840" y="18212"/>
                </a:lnTo>
                <a:lnTo>
                  <a:pt x="19885" y="18201"/>
                </a:lnTo>
                <a:lnTo>
                  <a:pt x="19931" y="18190"/>
                </a:lnTo>
                <a:lnTo>
                  <a:pt x="19965" y="18167"/>
                </a:lnTo>
                <a:lnTo>
                  <a:pt x="19988" y="18133"/>
                </a:lnTo>
                <a:close/>
                <a:moveTo>
                  <a:pt x="38996" y="18155"/>
                </a:moveTo>
                <a:lnTo>
                  <a:pt x="40964" y="19293"/>
                </a:lnTo>
                <a:lnTo>
                  <a:pt x="40952" y="19339"/>
                </a:lnTo>
                <a:lnTo>
                  <a:pt x="40941" y="19384"/>
                </a:lnTo>
                <a:lnTo>
                  <a:pt x="40952" y="19430"/>
                </a:lnTo>
                <a:lnTo>
                  <a:pt x="40964" y="19464"/>
                </a:lnTo>
                <a:lnTo>
                  <a:pt x="40975" y="19509"/>
                </a:lnTo>
                <a:lnTo>
                  <a:pt x="41009" y="19543"/>
                </a:lnTo>
                <a:lnTo>
                  <a:pt x="41032" y="19566"/>
                </a:lnTo>
                <a:lnTo>
                  <a:pt x="41078" y="19589"/>
                </a:lnTo>
                <a:lnTo>
                  <a:pt x="41112" y="19600"/>
                </a:lnTo>
                <a:lnTo>
                  <a:pt x="41157" y="19612"/>
                </a:lnTo>
                <a:lnTo>
                  <a:pt x="41157" y="21932"/>
                </a:lnTo>
                <a:lnTo>
                  <a:pt x="41112" y="21932"/>
                </a:lnTo>
                <a:lnTo>
                  <a:pt x="41078" y="21955"/>
                </a:lnTo>
                <a:lnTo>
                  <a:pt x="41043" y="21966"/>
                </a:lnTo>
                <a:lnTo>
                  <a:pt x="41009" y="22000"/>
                </a:lnTo>
                <a:lnTo>
                  <a:pt x="40987" y="22023"/>
                </a:lnTo>
                <a:lnTo>
                  <a:pt x="40975" y="22057"/>
                </a:lnTo>
                <a:lnTo>
                  <a:pt x="40964" y="22103"/>
                </a:lnTo>
                <a:lnTo>
                  <a:pt x="40952" y="22137"/>
                </a:lnTo>
                <a:lnTo>
                  <a:pt x="40964" y="22182"/>
                </a:lnTo>
                <a:lnTo>
                  <a:pt x="40975" y="22216"/>
                </a:lnTo>
                <a:lnTo>
                  <a:pt x="38973" y="23377"/>
                </a:lnTo>
                <a:lnTo>
                  <a:pt x="38939" y="23331"/>
                </a:lnTo>
                <a:lnTo>
                  <a:pt x="38893" y="23309"/>
                </a:lnTo>
                <a:lnTo>
                  <a:pt x="38848" y="23286"/>
                </a:lnTo>
                <a:lnTo>
                  <a:pt x="38746" y="23286"/>
                </a:lnTo>
                <a:lnTo>
                  <a:pt x="38700" y="23309"/>
                </a:lnTo>
                <a:lnTo>
                  <a:pt x="38666" y="23331"/>
                </a:lnTo>
                <a:lnTo>
                  <a:pt x="38632" y="23365"/>
                </a:lnTo>
                <a:lnTo>
                  <a:pt x="36675" y="22239"/>
                </a:lnTo>
                <a:lnTo>
                  <a:pt x="36687" y="22194"/>
                </a:lnTo>
                <a:lnTo>
                  <a:pt x="36687" y="22137"/>
                </a:lnTo>
                <a:lnTo>
                  <a:pt x="36687" y="22091"/>
                </a:lnTo>
                <a:lnTo>
                  <a:pt x="36675" y="22046"/>
                </a:lnTo>
                <a:lnTo>
                  <a:pt x="36652" y="22012"/>
                </a:lnTo>
                <a:lnTo>
                  <a:pt x="36618" y="21966"/>
                </a:lnTo>
                <a:lnTo>
                  <a:pt x="36584" y="21943"/>
                </a:lnTo>
                <a:lnTo>
                  <a:pt x="36550" y="21909"/>
                </a:lnTo>
                <a:lnTo>
                  <a:pt x="36505" y="21898"/>
                </a:lnTo>
                <a:lnTo>
                  <a:pt x="36459" y="21887"/>
                </a:lnTo>
                <a:lnTo>
                  <a:pt x="36459" y="19589"/>
                </a:lnTo>
                <a:lnTo>
                  <a:pt x="36527" y="19566"/>
                </a:lnTo>
                <a:lnTo>
                  <a:pt x="36584" y="19521"/>
                </a:lnTo>
                <a:lnTo>
                  <a:pt x="36630" y="19464"/>
                </a:lnTo>
                <a:lnTo>
                  <a:pt x="36630" y="19418"/>
                </a:lnTo>
                <a:lnTo>
                  <a:pt x="36641" y="19384"/>
                </a:lnTo>
                <a:lnTo>
                  <a:pt x="36630" y="19339"/>
                </a:lnTo>
                <a:lnTo>
                  <a:pt x="36618" y="19304"/>
                </a:lnTo>
                <a:lnTo>
                  <a:pt x="38598" y="18167"/>
                </a:lnTo>
                <a:lnTo>
                  <a:pt x="38643" y="18212"/>
                </a:lnTo>
                <a:lnTo>
                  <a:pt x="38689" y="18246"/>
                </a:lnTo>
                <a:lnTo>
                  <a:pt x="38734" y="18269"/>
                </a:lnTo>
                <a:lnTo>
                  <a:pt x="38859" y="18269"/>
                </a:lnTo>
                <a:lnTo>
                  <a:pt x="38916" y="18235"/>
                </a:lnTo>
                <a:lnTo>
                  <a:pt x="38962" y="18201"/>
                </a:lnTo>
                <a:lnTo>
                  <a:pt x="38996" y="18155"/>
                </a:lnTo>
                <a:close/>
                <a:moveTo>
                  <a:pt x="62736" y="18167"/>
                </a:moveTo>
                <a:lnTo>
                  <a:pt x="64647" y="19270"/>
                </a:lnTo>
                <a:lnTo>
                  <a:pt x="64625" y="19327"/>
                </a:lnTo>
                <a:lnTo>
                  <a:pt x="64625" y="19384"/>
                </a:lnTo>
                <a:lnTo>
                  <a:pt x="64625" y="19430"/>
                </a:lnTo>
                <a:lnTo>
                  <a:pt x="64636" y="19486"/>
                </a:lnTo>
                <a:lnTo>
                  <a:pt x="64659" y="19521"/>
                </a:lnTo>
                <a:lnTo>
                  <a:pt x="64693" y="19566"/>
                </a:lnTo>
                <a:lnTo>
                  <a:pt x="64727" y="19589"/>
                </a:lnTo>
                <a:lnTo>
                  <a:pt x="64761" y="19623"/>
                </a:lnTo>
                <a:lnTo>
                  <a:pt x="64807" y="19634"/>
                </a:lnTo>
                <a:lnTo>
                  <a:pt x="64863" y="19646"/>
                </a:lnTo>
                <a:lnTo>
                  <a:pt x="64863" y="21887"/>
                </a:lnTo>
                <a:lnTo>
                  <a:pt x="64818" y="21898"/>
                </a:lnTo>
                <a:lnTo>
                  <a:pt x="64772" y="21909"/>
                </a:lnTo>
                <a:lnTo>
                  <a:pt x="64727" y="21943"/>
                </a:lnTo>
                <a:lnTo>
                  <a:pt x="64693" y="21966"/>
                </a:lnTo>
                <a:lnTo>
                  <a:pt x="64670" y="22012"/>
                </a:lnTo>
                <a:lnTo>
                  <a:pt x="64647" y="22046"/>
                </a:lnTo>
                <a:lnTo>
                  <a:pt x="64636" y="22091"/>
                </a:lnTo>
                <a:lnTo>
                  <a:pt x="64625" y="22137"/>
                </a:lnTo>
                <a:lnTo>
                  <a:pt x="64636" y="22194"/>
                </a:lnTo>
                <a:lnTo>
                  <a:pt x="64647" y="22239"/>
                </a:lnTo>
                <a:lnTo>
                  <a:pt x="62668" y="23377"/>
                </a:lnTo>
                <a:lnTo>
                  <a:pt x="62634" y="23343"/>
                </a:lnTo>
                <a:lnTo>
                  <a:pt x="62600" y="23320"/>
                </a:lnTo>
                <a:lnTo>
                  <a:pt x="62554" y="23309"/>
                </a:lnTo>
                <a:lnTo>
                  <a:pt x="62509" y="23297"/>
                </a:lnTo>
                <a:lnTo>
                  <a:pt x="62463" y="23309"/>
                </a:lnTo>
                <a:lnTo>
                  <a:pt x="62418" y="23320"/>
                </a:lnTo>
                <a:lnTo>
                  <a:pt x="62384" y="23343"/>
                </a:lnTo>
                <a:lnTo>
                  <a:pt x="62361" y="23377"/>
                </a:lnTo>
                <a:lnTo>
                  <a:pt x="60359" y="22228"/>
                </a:lnTo>
                <a:lnTo>
                  <a:pt x="60370" y="22182"/>
                </a:lnTo>
                <a:lnTo>
                  <a:pt x="60382" y="22137"/>
                </a:lnTo>
                <a:lnTo>
                  <a:pt x="60370" y="22091"/>
                </a:lnTo>
                <a:lnTo>
                  <a:pt x="60359" y="22057"/>
                </a:lnTo>
                <a:lnTo>
                  <a:pt x="60336" y="22012"/>
                </a:lnTo>
                <a:lnTo>
                  <a:pt x="60313" y="21978"/>
                </a:lnTo>
                <a:lnTo>
                  <a:pt x="60279" y="21955"/>
                </a:lnTo>
                <a:lnTo>
                  <a:pt x="60245" y="21932"/>
                </a:lnTo>
                <a:lnTo>
                  <a:pt x="60211" y="21921"/>
                </a:lnTo>
                <a:lnTo>
                  <a:pt x="60165" y="21909"/>
                </a:lnTo>
                <a:lnTo>
                  <a:pt x="60165" y="19634"/>
                </a:lnTo>
                <a:lnTo>
                  <a:pt x="60211" y="19623"/>
                </a:lnTo>
                <a:lnTo>
                  <a:pt x="60256" y="19612"/>
                </a:lnTo>
                <a:lnTo>
                  <a:pt x="60291" y="19589"/>
                </a:lnTo>
                <a:lnTo>
                  <a:pt x="60325" y="19555"/>
                </a:lnTo>
                <a:lnTo>
                  <a:pt x="60359" y="19521"/>
                </a:lnTo>
                <a:lnTo>
                  <a:pt x="60382" y="19475"/>
                </a:lnTo>
                <a:lnTo>
                  <a:pt x="60393" y="19430"/>
                </a:lnTo>
                <a:lnTo>
                  <a:pt x="60393" y="19384"/>
                </a:lnTo>
                <a:lnTo>
                  <a:pt x="60393" y="19327"/>
                </a:lnTo>
                <a:lnTo>
                  <a:pt x="60370" y="19282"/>
                </a:lnTo>
                <a:lnTo>
                  <a:pt x="62293" y="18178"/>
                </a:lnTo>
                <a:lnTo>
                  <a:pt x="62327" y="18224"/>
                </a:lnTo>
                <a:lnTo>
                  <a:pt x="62384" y="18258"/>
                </a:lnTo>
                <a:lnTo>
                  <a:pt x="62441" y="18281"/>
                </a:lnTo>
                <a:lnTo>
                  <a:pt x="62509" y="18292"/>
                </a:lnTo>
                <a:lnTo>
                  <a:pt x="62577" y="18281"/>
                </a:lnTo>
                <a:lnTo>
                  <a:pt x="62634" y="18258"/>
                </a:lnTo>
                <a:lnTo>
                  <a:pt x="62691" y="18224"/>
                </a:lnTo>
                <a:lnTo>
                  <a:pt x="62736" y="18167"/>
                </a:lnTo>
                <a:close/>
                <a:moveTo>
                  <a:pt x="72212" y="18167"/>
                </a:moveTo>
                <a:lnTo>
                  <a:pt x="74123" y="19270"/>
                </a:lnTo>
                <a:lnTo>
                  <a:pt x="74100" y="19327"/>
                </a:lnTo>
                <a:lnTo>
                  <a:pt x="74100" y="19384"/>
                </a:lnTo>
                <a:lnTo>
                  <a:pt x="74100" y="19430"/>
                </a:lnTo>
                <a:lnTo>
                  <a:pt x="74112" y="19486"/>
                </a:lnTo>
                <a:lnTo>
                  <a:pt x="74134" y="19521"/>
                </a:lnTo>
                <a:lnTo>
                  <a:pt x="74169" y="19566"/>
                </a:lnTo>
                <a:lnTo>
                  <a:pt x="74203" y="19600"/>
                </a:lnTo>
                <a:lnTo>
                  <a:pt x="74248" y="19623"/>
                </a:lnTo>
                <a:lnTo>
                  <a:pt x="74294" y="19634"/>
                </a:lnTo>
                <a:lnTo>
                  <a:pt x="74339" y="19646"/>
                </a:lnTo>
                <a:lnTo>
                  <a:pt x="74339" y="21943"/>
                </a:lnTo>
                <a:lnTo>
                  <a:pt x="74305" y="21955"/>
                </a:lnTo>
                <a:lnTo>
                  <a:pt x="74271" y="21966"/>
                </a:lnTo>
                <a:lnTo>
                  <a:pt x="74214" y="22012"/>
                </a:lnTo>
                <a:lnTo>
                  <a:pt x="74180" y="22069"/>
                </a:lnTo>
                <a:lnTo>
                  <a:pt x="74169" y="22103"/>
                </a:lnTo>
                <a:lnTo>
                  <a:pt x="74157" y="22137"/>
                </a:lnTo>
                <a:lnTo>
                  <a:pt x="74169" y="22205"/>
                </a:lnTo>
                <a:lnTo>
                  <a:pt x="72155" y="23377"/>
                </a:lnTo>
                <a:lnTo>
                  <a:pt x="72121" y="23343"/>
                </a:lnTo>
                <a:lnTo>
                  <a:pt x="72087" y="23309"/>
                </a:lnTo>
                <a:lnTo>
                  <a:pt x="72041" y="23297"/>
                </a:lnTo>
                <a:lnTo>
                  <a:pt x="71996" y="23286"/>
                </a:lnTo>
                <a:lnTo>
                  <a:pt x="71939" y="23297"/>
                </a:lnTo>
                <a:lnTo>
                  <a:pt x="71893" y="23309"/>
                </a:lnTo>
                <a:lnTo>
                  <a:pt x="71859" y="23343"/>
                </a:lnTo>
                <a:lnTo>
                  <a:pt x="71825" y="23377"/>
                </a:lnTo>
                <a:lnTo>
                  <a:pt x="69800" y="22205"/>
                </a:lnTo>
                <a:lnTo>
                  <a:pt x="69812" y="22137"/>
                </a:lnTo>
                <a:lnTo>
                  <a:pt x="69800" y="22069"/>
                </a:lnTo>
                <a:lnTo>
                  <a:pt x="69766" y="22012"/>
                </a:lnTo>
                <a:lnTo>
                  <a:pt x="69709" y="21978"/>
                </a:lnTo>
                <a:lnTo>
                  <a:pt x="69641" y="21955"/>
                </a:lnTo>
                <a:lnTo>
                  <a:pt x="69641" y="19600"/>
                </a:lnTo>
                <a:lnTo>
                  <a:pt x="69687" y="19589"/>
                </a:lnTo>
                <a:lnTo>
                  <a:pt x="69721" y="19577"/>
                </a:lnTo>
                <a:lnTo>
                  <a:pt x="69755" y="19555"/>
                </a:lnTo>
                <a:lnTo>
                  <a:pt x="69778" y="19532"/>
                </a:lnTo>
                <a:lnTo>
                  <a:pt x="69800" y="19498"/>
                </a:lnTo>
                <a:lnTo>
                  <a:pt x="69823" y="19464"/>
                </a:lnTo>
                <a:lnTo>
                  <a:pt x="69835" y="19430"/>
                </a:lnTo>
                <a:lnTo>
                  <a:pt x="69835" y="19384"/>
                </a:lnTo>
                <a:lnTo>
                  <a:pt x="69835" y="19339"/>
                </a:lnTo>
                <a:lnTo>
                  <a:pt x="69823" y="19304"/>
                </a:lnTo>
                <a:lnTo>
                  <a:pt x="71768" y="18178"/>
                </a:lnTo>
                <a:lnTo>
                  <a:pt x="71814" y="18224"/>
                </a:lnTo>
                <a:lnTo>
                  <a:pt x="71859" y="18258"/>
                </a:lnTo>
                <a:lnTo>
                  <a:pt x="71928" y="18281"/>
                </a:lnTo>
                <a:lnTo>
                  <a:pt x="71996" y="18292"/>
                </a:lnTo>
                <a:lnTo>
                  <a:pt x="72053" y="18281"/>
                </a:lnTo>
                <a:lnTo>
                  <a:pt x="72121" y="18258"/>
                </a:lnTo>
                <a:lnTo>
                  <a:pt x="72166" y="18224"/>
                </a:lnTo>
                <a:lnTo>
                  <a:pt x="72212" y="18167"/>
                </a:lnTo>
                <a:close/>
                <a:moveTo>
                  <a:pt x="76876" y="18133"/>
                </a:moveTo>
                <a:lnTo>
                  <a:pt x="78946" y="19316"/>
                </a:lnTo>
                <a:lnTo>
                  <a:pt x="78923" y="19384"/>
                </a:lnTo>
                <a:lnTo>
                  <a:pt x="78935" y="19452"/>
                </a:lnTo>
                <a:lnTo>
                  <a:pt x="78969" y="19498"/>
                </a:lnTo>
                <a:lnTo>
                  <a:pt x="79026" y="19532"/>
                </a:lnTo>
                <a:lnTo>
                  <a:pt x="79083" y="19555"/>
                </a:lnTo>
                <a:lnTo>
                  <a:pt x="79083" y="21909"/>
                </a:lnTo>
                <a:lnTo>
                  <a:pt x="79037" y="21921"/>
                </a:lnTo>
                <a:lnTo>
                  <a:pt x="79003" y="21932"/>
                </a:lnTo>
                <a:lnTo>
                  <a:pt x="78969" y="21955"/>
                </a:lnTo>
                <a:lnTo>
                  <a:pt x="78935" y="21989"/>
                </a:lnTo>
                <a:lnTo>
                  <a:pt x="78912" y="22023"/>
                </a:lnTo>
                <a:lnTo>
                  <a:pt x="78889" y="22057"/>
                </a:lnTo>
                <a:lnTo>
                  <a:pt x="78878" y="22103"/>
                </a:lnTo>
                <a:lnTo>
                  <a:pt x="78867" y="22137"/>
                </a:lnTo>
                <a:lnTo>
                  <a:pt x="78878" y="22182"/>
                </a:lnTo>
                <a:lnTo>
                  <a:pt x="78889" y="22228"/>
                </a:lnTo>
                <a:lnTo>
                  <a:pt x="76899" y="23377"/>
                </a:lnTo>
                <a:lnTo>
                  <a:pt x="76865" y="23331"/>
                </a:lnTo>
                <a:lnTo>
                  <a:pt x="76830" y="23309"/>
                </a:lnTo>
                <a:lnTo>
                  <a:pt x="76785" y="23286"/>
                </a:lnTo>
                <a:lnTo>
                  <a:pt x="76683" y="23286"/>
                </a:lnTo>
                <a:lnTo>
                  <a:pt x="76637" y="23309"/>
                </a:lnTo>
                <a:lnTo>
                  <a:pt x="76603" y="23331"/>
                </a:lnTo>
                <a:lnTo>
                  <a:pt x="76569" y="23365"/>
                </a:lnTo>
                <a:lnTo>
                  <a:pt x="74544" y="22205"/>
                </a:lnTo>
                <a:lnTo>
                  <a:pt x="74555" y="22137"/>
                </a:lnTo>
                <a:lnTo>
                  <a:pt x="74555" y="22103"/>
                </a:lnTo>
                <a:lnTo>
                  <a:pt x="74544" y="22069"/>
                </a:lnTo>
                <a:lnTo>
                  <a:pt x="74510" y="22012"/>
                </a:lnTo>
                <a:lnTo>
                  <a:pt x="74453" y="21966"/>
                </a:lnTo>
                <a:lnTo>
                  <a:pt x="74385" y="21943"/>
                </a:lnTo>
                <a:lnTo>
                  <a:pt x="74385" y="19646"/>
                </a:lnTo>
                <a:lnTo>
                  <a:pt x="74430" y="19634"/>
                </a:lnTo>
                <a:lnTo>
                  <a:pt x="74476" y="19623"/>
                </a:lnTo>
                <a:lnTo>
                  <a:pt x="74521" y="19589"/>
                </a:lnTo>
                <a:lnTo>
                  <a:pt x="74555" y="19566"/>
                </a:lnTo>
                <a:lnTo>
                  <a:pt x="74589" y="19521"/>
                </a:lnTo>
                <a:lnTo>
                  <a:pt x="74601" y="19486"/>
                </a:lnTo>
                <a:lnTo>
                  <a:pt x="74624" y="19430"/>
                </a:lnTo>
                <a:lnTo>
                  <a:pt x="74624" y="19384"/>
                </a:lnTo>
                <a:lnTo>
                  <a:pt x="74624" y="19327"/>
                </a:lnTo>
                <a:lnTo>
                  <a:pt x="74601" y="19282"/>
                </a:lnTo>
                <a:lnTo>
                  <a:pt x="76580" y="18133"/>
                </a:lnTo>
                <a:lnTo>
                  <a:pt x="76614" y="18167"/>
                </a:lnTo>
                <a:lnTo>
                  <a:pt x="76648" y="18190"/>
                </a:lnTo>
                <a:lnTo>
                  <a:pt x="76683" y="18201"/>
                </a:lnTo>
                <a:lnTo>
                  <a:pt x="76728" y="18212"/>
                </a:lnTo>
                <a:lnTo>
                  <a:pt x="76774" y="18201"/>
                </a:lnTo>
                <a:lnTo>
                  <a:pt x="76819" y="18190"/>
                </a:lnTo>
                <a:lnTo>
                  <a:pt x="76853" y="18167"/>
                </a:lnTo>
                <a:lnTo>
                  <a:pt x="76876" y="18133"/>
                </a:lnTo>
                <a:close/>
                <a:moveTo>
                  <a:pt x="24754" y="18144"/>
                </a:moveTo>
                <a:lnTo>
                  <a:pt x="26790" y="19316"/>
                </a:lnTo>
                <a:lnTo>
                  <a:pt x="26779" y="19350"/>
                </a:lnTo>
                <a:lnTo>
                  <a:pt x="26767" y="19384"/>
                </a:lnTo>
                <a:lnTo>
                  <a:pt x="26790" y="19452"/>
                </a:lnTo>
                <a:lnTo>
                  <a:pt x="26813" y="19498"/>
                </a:lnTo>
                <a:lnTo>
                  <a:pt x="26870" y="19543"/>
                </a:lnTo>
                <a:lnTo>
                  <a:pt x="26927" y="19555"/>
                </a:lnTo>
                <a:lnTo>
                  <a:pt x="26927" y="21955"/>
                </a:lnTo>
                <a:lnTo>
                  <a:pt x="26870" y="21966"/>
                </a:lnTo>
                <a:lnTo>
                  <a:pt x="26813" y="22012"/>
                </a:lnTo>
                <a:lnTo>
                  <a:pt x="26767" y="22069"/>
                </a:lnTo>
                <a:lnTo>
                  <a:pt x="26767" y="22103"/>
                </a:lnTo>
                <a:lnTo>
                  <a:pt x="26756" y="22137"/>
                </a:lnTo>
                <a:lnTo>
                  <a:pt x="26767" y="22205"/>
                </a:lnTo>
                <a:lnTo>
                  <a:pt x="24720" y="23388"/>
                </a:lnTo>
                <a:lnTo>
                  <a:pt x="24697" y="23354"/>
                </a:lnTo>
                <a:lnTo>
                  <a:pt x="24663" y="23331"/>
                </a:lnTo>
                <a:lnTo>
                  <a:pt x="24617" y="23320"/>
                </a:lnTo>
                <a:lnTo>
                  <a:pt x="24583" y="23309"/>
                </a:lnTo>
                <a:lnTo>
                  <a:pt x="24538" y="23320"/>
                </a:lnTo>
                <a:lnTo>
                  <a:pt x="24504" y="23331"/>
                </a:lnTo>
                <a:lnTo>
                  <a:pt x="24469" y="23354"/>
                </a:lnTo>
                <a:lnTo>
                  <a:pt x="24435" y="23388"/>
                </a:lnTo>
                <a:lnTo>
                  <a:pt x="22422" y="22216"/>
                </a:lnTo>
                <a:lnTo>
                  <a:pt x="22433" y="22182"/>
                </a:lnTo>
                <a:lnTo>
                  <a:pt x="22445" y="22137"/>
                </a:lnTo>
                <a:lnTo>
                  <a:pt x="22433" y="22103"/>
                </a:lnTo>
                <a:lnTo>
                  <a:pt x="22422" y="22057"/>
                </a:lnTo>
                <a:lnTo>
                  <a:pt x="22410" y="22023"/>
                </a:lnTo>
                <a:lnTo>
                  <a:pt x="22376" y="21989"/>
                </a:lnTo>
                <a:lnTo>
                  <a:pt x="22354" y="21966"/>
                </a:lnTo>
                <a:lnTo>
                  <a:pt x="22319" y="21943"/>
                </a:lnTo>
                <a:lnTo>
                  <a:pt x="22274" y="21921"/>
                </a:lnTo>
                <a:lnTo>
                  <a:pt x="22240" y="21909"/>
                </a:lnTo>
                <a:lnTo>
                  <a:pt x="22240" y="19555"/>
                </a:lnTo>
                <a:lnTo>
                  <a:pt x="22297" y="19532"/>
                </a:lnTo>
                <a:lnTo>
                  <a:pt x="22342" y="19498"/>
                </a:lnTo>
                <a:lnTo>
                  <a:pt x="22365" y="19441"/>
                </a:lnTo>
                <a:lnTo>
                  <a:pt x="22376" y="19384"/>
                </a:lnTo>
                <a:lnTo>
                  <a:pt x="22365" y="19327"/>
                </a:lnTo>
                <a:lnTo>
                  <a:pt x="24413" y="18144"/>
                </a:lnTo>
                <a:lnTo>
                  <a:pt x="24435" y="18190"/>
                </a:lnTo>
                <a:lnTo>
                  <a:pt x="24481" y="18212"/>
                </a:lnTo>
                <a:lnTo>
                  <a:pt x="24526" y="18235"/>
                </a:lnTo>
                <a:lnTo>
                  <a:pt x="24629" y="18235"/>
                </a:lnTo>
                <a:lnTo>
                  <a:pt x="24674" y="18212"/>
                </a:lnTo>
                <a:lnTo>
                  <a:pt x="24720" y="18178"/>
                </a:lnTo>
                <a:lnTo>
                  <a:pt x="24754" y="18144"/>
                </a:lnTo>
                <a:close/>
                <a:moveTo>
                  <a:pt x="29497" y="18144"/>
                </a:moveTo>
                <a:lnTo>
                  <a:pt x="31499" y="19304"/>
                </a:lnTo>
                <a:lnTo>
                  <a:pt x="31488" y="19339"/>
                </a:lnTo>
                <a:lnTo>
                  <a:pt x="31488" y="19384"/>
                </a:lnTo>
                <a:lnTo>
                  <a:pt x="31488" y="19418"/>
                </a:lnTo>
                <a:lnTo>
                  <a:pt x="31499" y="19464"/>
                </a:lnTo>
                <a:lnTo>
                  <a:pt x="31511" y="19498"/>
                </a:lnTo>
                <a:lnTo>
                  <a:pt x="31534" y="19521"/>
                </a:lnTo>
                <a:lnTo>
                  <a:pt x="31568" y="19555"/>
                </a:lnTo>
                <a:lnTo>
                  <a:pt x="31602" y="19566"/>
                </a:lnTo>
                <a:lnTo>
                  <a:pt x="31636" y="19577"/>
                </a:lnTo>
                <a:lnTo>
                  <a:pt x="31670" y="19589"/>
                </a:lnTo>
                <a:lnTo>
                  <a:pt x="31670" y="21955"/>
                </a:lnTo>
                <a:lnTo>
                  <a:pt x="31602" y="21978"/>
                </a:lnTo>
                <a:lnTo>
                  <a:pt x="31556" y="22012"/>
                </a:lnTo>
                <a:lnTo>
                  <a:pt x="31522" y="22069"/>
                </a:lnTo>
                <a:lnTo>
                  <a:pt x="31511" y="22103"/>
                </a:lnTo>
                <a:lnTo>
                  <a:pt x="31499" y="22137"/>
                </a:lnTo>
                <a:lnTo>
                  <a:pt x="31511" y="22205"/>
                </a:lnTo>
                <a:lnTo>
                  <a:pt x="29475" y="23388"/>
                </a:lnTo>
                <a:lnTo>
                  <a:pt x="29440" y="23354"/>
                </a:lnTo>
                <a:lnTo>
                  <a:pt x="29406" y="23331"/>
                </a:lnTo>
                <a:lnTo>
                  <a:pt x="29361" y="23309"/>
                </a:lnTo>
                <a:lnTo>
                  <a:pt x="29281" y="23309"/>
                </a:lnTo>
                <a:lnTo>
                  <a:pt x="29236" y="23320"/>
                </a:lnTo>
                <a:lnTo>
                  <a:pt x="29202" y="23354"/>
                </a:lnTo>
                <a:lnTo>
                  <a:pt x="29167" y="23377"/>
                </a:lnTo>
                <a:lnTo>
                  <a:pt x="27131" y="22205"/>
                </a:lnTo>
                <a:lnTo>
                  <a:pt x="27143" y="22137"/>
                </a:lnTo>
                <a:lnTo>
                  <a:pt x="27131" y="22069"/>
                </a:lnTo>
                <a:lnTo>
                  <a:pt x="27097" y="22012"/>
                </a:lnTo>
                <a:lnTo>
                  <a:pt x="27040" y="21978"/>
                </a:lnTo>
                <a:lnTo>
                  <a:pt x="26972" y="21955"/>
                </a:lnTo>
                <a:lnTo>
                  <a:pt x="26972" y="19555"/>
                </a:lnTo>
                <a:lnTo>
                  <a:pt x="27040" y="19543"/>
                </a:lnTo>
                <a:lnTo>
                  <a:pt x="27086" y="19498"/>
                </a:lnTo>
                <a:lnTo>
                  <a:pt x="27120" y="19452"/>
                </a:lnTo>
                <a:lnTo>
                  <a:pt x="27131" y="19384"/>
                </a:lnTo>
                <a:lnTo>
                  <a:pt x="27120" y="19327"/>
                </a:lnTo>
                <a:lnTo>
                  <a:pt x="29145" y="18144"/>
                </a:lnTo>
                <a:lnTo>
                  <a:pt x="29179" y="18190"/>
                </a:lnTo>
                <a:lnTo>
                  <a:pt x="29224" y="18212"/>
                </a:lnTo>
                <a:lnTo>
                  <a:pt x="29270" y="18235"/>
                </a:lnTo>
                <a:lnTo>
                  <a:pt x="29315" y="18246"/>
                </a:lnTo>
                <a:lnTo>
                  <a:pt x="29372" y="18235"/>
                </a:lnTo>
                <a:lnTo>
                  <a:pt x="29418" y="18212"/>
                </a:lnTo>
                <a:lnTo>
                  <a:pt x="29463" y="18178"/>
                </a:lnTo>
                <a:lnTo>
                  <a:pt x="29497" y="18144"/>
                </a:lnTo>
                <a:close/>
                <a:moveTo>
                  <a:pt x="48494" y="18167"/>
                </a:moveTo>
                <a:lnTo>
                  <a:pt x="50496" y="19316"/>
                </a:lnTo>
                <a:lnTo>
                  <a:pt x="50485" y="19350"/>
                </a:lnTo>
                <a:lnTo>
                  <a:pt x="50474" y="19384"/>
                </a:lnTo>
                <a:lnTo>
                  <a:pt x="50496" y="19452"/>
                </a:lnTo>
                <a:lnTo>
                  <a:pt x="50519" y="19498"/>
                </a:lnTo>
                <a:lnTo>
                  <a:pt x="50576" y="19532"/>
                </a:lnTo>
                <a:lnTo>
                  <a:pt x="50633" y="19555"/>
                </a:lnTo>
                <a:lnTo>
                  <a:pt x="50633" y="21875"/>
                </a:lnTo>
                <a:lnTo>
                  <a:pt x="50587" y="21875"/>
                </a:lnTo>
                <a:lnTo>
                  <a:pt x="50542" y="21898"/>
                </a:lnTo>
                <a:lnTo>
                  <a:pt x="50496" y="21921"/>
                </a:lnTo>
                <a:lnTo>
                  <a:pt x="50451" y="21955"/>
                </a:lnTo>
                <a:lnTo>
                  <a:pt x="50428" y="22000"/>
                </a:lnTo>
                <a:lnTo>
                  <a:pt x="50405" y="22034"/>
                </a:lnTo>
                <a:lnTo>
                  <a:pt x="50383" y="22091"/>
                </a:lnTo>
                <a:lnTo>
                  <a:pt x="50383" y="22137"/>
                </a:lnTo>
                <a:lnTo>
                  <a:pt x="50383" y="22194"/>
                </a:lnTo>
                <a:lnTo>
                  <a:pt x="50405" y="22251"/>
                </a:lnTo>
                <a:lnTo>
                  <a:pt x="48437" y="23388"/>
                </a:lnTo>
                <a:lnTo>
                  <a:pt x="48403" y="23354"/>
                </a:lnTo>
                <a:lnTo>
                  <a:pt x="48369" y="23320"/>
                </a:lnTo>
                <a:lnTo>
                  <a:pt x="48324" y="23309"/>
                </a:lnTo>
                <a:lnTo>
                  <a:pt x="48278" y="23297"/>
                </a:lnTo>
                <a:lnTo>
                  <a:pt x="48233" y="23309"/>
                </a:lnTo>
                <a:lnTo>
                  <a:pt x="48199" y="23320"/>
                </a:lnTo>
                <a:lnTo>
                  <a:pt x="48164" y="23343"/>
                </a:lnTo>
                <a:lnTo>
                  <a:pt x="48130" y="23377"/>
                </a:lnTo>
                <a:lnTo>
                  <a:pt x="46117" y="22216"/>
                </a:lnTo>
                <a:lnTo>
                  <a:pt x="46128" y="22182"/>
                </a:lnTo>
                <a:lnTo>
                  <a:pt x="46140" y="22137"/>
                </a:lnTo>
                <a:lnTo>
                  <a:pt x="46128" y="22103"/>
                </a:lnTo>
                <a:lnTo>
                  <a:pt x="46117" y="22057"/>
                </a:lnTo>
                <a:lnTo>
                  <a:pt x="46105" y="22023"/>
                </a:lnTo>
                <a:lnTo>
                  <a:pt x="46083" y="21989"/>
                </a:lnTo>
                <a:lnTo>
                  <a:pt x="46049" y="21966"/>
                </a:lnTo>
                <a:lnTo>
                  <a:pt x="46014" y="21943"/>
                </a:lnTo>
                <a:lnTo>
                  <a:pt x="45980" y="21932"/>
                </a:lnTo>
                <a:lnTo>
                  <a:pt x="45946" y="21921"/>
                </a:lnTo>
                <a:lnTo>
                  <a:pt x="45946" y="19600"/>
                </a:lnTo>
                <a:lnTo>
                  <a:pt x="45980" y="19589"/>
                </a:lnTo>
                <a:lnTo>
                  <a:pt x="46014" y="19577"/>
                </a:lnTo>
                <a:lnTo>
                  <a:pt x="46071" y="19532"/>
                </a:lnTo>
                <a:lnTo>
                  <a:pt x="46117" y="19464"/>
                </a:lnTo>
                <a:lnTo>
                  <a:pt x="46128" y="19430"/>
                </a:lnTo>
                <a:lnTo>
                  <a:pt x="46128" y="19384"/>
                </a:lnTo>
                <a:lnTo>
                  <a:pt x="46128" y="19339"/>
                </a:lnTo>
                <a:lnTo>
                  <a:pt x="46117" y="19304"/>
                </a:lnTo>
                <a:lnTo>
                  <a:pt x="48062" y="18178"/>
                </a:lnTo>
                <a:lnTo>
                  <a:pt x="48108" y="18224"/>
                </a:lnTo>
                <a:lnTo>
                  <a:pt x="48153" y="18258"/>
                </a:lnTo>
                <a:lnTo>
                  <a:pt x="48210" y="18281"/>
                </a:lnTo>
                <a:lnTo>
                  <a:pt x="48278" y="18292"/>
                </a:lnTo>
                <a:lnTo>
                  <a:pt x="48346" y="18281"/>
                </a:lnTo>
                <a:lnTo>
                  <a:pt x="48403" y="18258"/>
                </a:lnTo>
                <a:lnTo>
                  <a:pt x="48460" y="18212"/>
                </a:lnTo>
                <a:lnTo>
                  <a:pt x="48494" y="18167"/>
                </a:lnTo>
                <a:close/>
                <a:moveTo>
                  <a:pt x="81642" y="18144"/>
                </a:moveTo>
                <a:lnTo>
                  <a:pt x="83678" y="19316"/>
                </a:lnTo>
                <a:lnTo>
                  <a:pt x="83667" y="19350"/>
                </a:lnTo>
                <a:lnTo>
                  <a:pt x="83667" y="19384"/>
                </a:lnTo>
                <a:lnTo>
                  <a:pt x="83678" y="19452"/>
                </a:lnTo>
                <a:lnTo>
                  <a:pt x="83713" y="19498"/>
                </a:lnTo>
                <a:lnTo>
                  <a:pt x="83758" y="19543"/>
                </a:lnTo>
                <a:lnTo>
                  <a:pt x="83826" y="19555"/>
                </a:lnTo>
                <a:lnTo>
                  <a:pt x="83826" y="21955"/>
                </a:lnTo>
                <a:lnTo>
                  <a:pt x="83758" y="21966"/>
                </a:lnTo>
                <a:lnTo>
                  <a:pt x="83701" y="22012"/>
                </a:lnTo>
                <a:lnTo>
                  <a:pt x="83667" y="22069"/>
                </a:lnTo>
                <a:lnTo>
                  <a:pt x="83656" y="22103"/>
                </a:lnTo>
                <a:lnTo>
                  <a:pt x="83656" y="22137"/>
                </a:lnTo>
                <a:lnTo>
                  <a:pt x="83667" y="22205"/>
                </a:lnTo>
                <a:lnTo>
                  <a:pt x="81608" y="23388"/>
                </a:lnTo>
                <a:lnTo>
                  <a:pt x="81585" y="23354"/>
                </a:lnTo>
                <a:lnTo>
                  <a:pt x="81551" y="23331"/>
                </a:lnTo>
                <a:lnTo>
                  <a:pt x="81517" y="23320"/>
                </a:lnTo>
                <a:lnTo>
                  <a:pt x="81472" y="23309"/>
                </a:lnTo>
                <a:lnTo>
                  <a:pt x="81426" y="23320"/>
                </a:lnTo>
                <a:lnTo>
                  <a:pt x="81392" y="23331"/>
                </a:lnTo>
                <a:lnTo>
                  <a:pt x="81358" y="23354"/>
                </a:lnTo>
                <a:lnTo>
                  <a:pt x="81335" y="23388"/>
                </a:lnTo>
                <a:lnTo>
                  <a:pt x="79310" y="22216"/>
                </a:lnTo>
                <a:lnTo>
                  <a:pt x="79322" y="22182"/>
                </a:lnTo>
                <a:lnTo>
                  <a:pt x="79333" y="22137"/>
                </a:lnTo>
                <a:lnTo>
                  <a:pt x="79322" y="22103"/>
                </a:lnTo>
                <a:lnTo>
                  <a:pt x="79310" y="22057"/>
                </a:lnTo>
                <a:lnTo>
                  <a:pt x="79299" y="22023"/>
                </a:lnTo>
                <a:lnTo>
                  <a:pt x="79276" y="21989"/>
                </a:lnTo>
                <a:lnTo>
                  <a:pt x="79242" y="21966"/>
                </a:lnTo>
                <a:lnTo>
                  <a:pt x="79208" y="21943"/>
                </a:lnTo>
                <a:lnTo>
                  <a:pt x="79174" y="21921"/>
                </a:lnTo>
                <a:lnTo>
                  <a:pt x="79128" y="21909"/>
                </a:lnTo>
                <a:lnTo>
                  <a:pt x="79128" y="19555"/>
                </a:lnTo>
                <a:lnTo>
                  <a:pt x="79185" y="19532"/>
                </a:lnTo>
                <a:lnTo>
                  <a:pt x="79231" y="19498"/>
                </a:lnTo>
                <a:lnTo>
                  <a:pt x="79265" y="19441"/>
                </a:lnTo>
                <a:lnTo>
                  <a:pt x="79276" y="19384"/>
                </a:lnTo>
                <a:lnTo>
                  <a:pt x="79265" y="19327"/>
                </a:lnTo>
                <a:lnTo>
                  <a:pt x="81301" y="18144"/>
                </a:lnTo>
                <a:lnTo>
                  <a:pt x="81335" y="18190"/>
                </a:lnTo>
                <a:lnTo>
                  <a:pt x="81369" y="18212"/>
                </a:lnTo>
                <a:lnTo>
                  <a:pt x="81415" y="18235"/>
                </a:lnTo>
                <a:lnTo>
                  <a:pt x="81528" y="18235"/>
                </a:lnTo>
                <a:lnTo>
                  <a:pt x="81574" y="18212"/>
                </a:lnTo>
                <a:lnTo>
                  <a:pt x="81608" y="18178"/>
                </a:lnTo>
                <a:lnTo>
                  <a:pt x="81642" y="18144"/>
                </a:lnTo>
                <a:close/>
                <a:moveTo>
                  <a:pt x="46105" y="22262"/>
                </a:moveTo>
                <a:lnTo>
                  <a:pt x="48108" y="23411"/>
                </a:lnTo>
                <a:lnTo>
                  <a:pt x="48096" y="23445"/>
                </a:lnTo>
                <a:lnTo>
                  <a:pt x="48096" y="23491"/>
                </a:lnTo>
                <a:lnTo>
                  <a:pt x="48096" y="23525"/>
                </a:lnTo>
                <a:lnTo>
                  <a:pt x="48108" y="23559"/>
                </a:lnTo>
                <a:lnTo>
                  <a:pt x="48142" y="23616"/>
                </a:lnTo>
                <a:lnTo>
                  <a:pt x="48199" y="23661"/>
                </a:lnTo>
                <a:lnTo>
                  <a:pt x="48233" y="23673"/>
                </a:lnTo>
                <a:lnTo>
                  <a:pt x="48267" y="23673"/>
                </a:lnTo>
                <a:lnTo>
                  <a:pt x="48267" y="26004"/>
                </a:lnTo>
                <a:lnTo>
                  <a:pt x="48221" y="26016"/>
                </a:lnTo>
                <a:lnTo>
                  <a:pt x="48176" y="26027"/>
                </a:lnTo>
                <a:lnTo>
                  <a:pt x="48142" y="26050"/>
                </a:lnTo>
                <a:lnTo>
                  <a:pt x="48108" y="26084"/>
                </a:lnTo>
                <a:lnTo>
                  <a:pt x="48073" y="26118"/>
                </a:lnTo>
                <a:lnTo>
                  <a:pt x="48051" y="26152"/>
                </a:lnTo>
                <a:lnTo>
                  <a:pt x="48039" y="26198"/>
                </a:lnTo>
                <a:lnTo>
                  <a:pt x="48039" y="26243"/>
                </a:lnTo>
                <a:lnTo>
                  <a:pt x="48039" y="26289"/>
                </a:lnTo>
                <a:lnTo>
                  <a:pt x="48062" y="26334"/>
                </a:lnTo>
                <a:lnTo>
                  <a:pt x="46128" y="27449"/>
                </a:lnTo>
                <a:lnTo>
                  <a:pt x="46083" y="27404"/>
                </a:lnTo>
                <a:lnTo>
                  <a:pt x="46037" y="27370"/>
                </a:lnTo>
                <a:lnTo>
                  <a:pt x="45980" y="27347"/>
                </a:lnTo>
                <a:lnTo>
                  <a:pt x="45912" y="27335"/>
                </a:lnTo>
                <a:lnTo>
                  <a:pt x="45844" y="27347"/>
                </a:lnTo>
                <a:lnTo>
                  <a:pt x="45787" y="27370"/>
                </a:lnTo>
                <a:lnTo>
                  <a:pt x="45741" y="27404"/>
                </a:lnTo>
                <a:lnTo>
                  <a:pt x="45696" y="27449"/>
                </a:lnTo>
                <a:lnTo>
                  <a:pt x="43762" y="26334"/>
                </a:lnTo>
                <a:lnTo>
                  <a:pt x="43773" y="26289"/>
                </a:lnTo>
                <a:lnTo>
                  <a:pt x="43785" y="26243"/>
                </a:lnTo>
                <a:lnTo>
                  <a:pt x="43773" y="26198"/>
                </a:lnTo>
                <a:lnTo>
                  <a:pt x="43762" y="26164"/>
                </a:lnTo>
                <a:lnTo>
                  <a:pt x="43751" y="26118"/>
                </a:lnTo>
                <a:lnTo>
                  <a:pt x="43717" y="26084"/>
                </a:lnTo>
                <a:lnTo>
                  <a:pt x="43694" y="26050"/>
                </a:lnTo>
                <a:lnTo>
                  <a:pt x="43660" y="26027"/>
                </a:lnTo>
                <a:lnTo>
                  <a:pt x="43614" y="26016"/>
                </a:lnTo>
                <a:lnTo>
                  <a:pt x="43569" y="26004"/>
                </a:lnTo>
                <a:lnTo>
                  <a:pt x="43569" y="23752"/>
                </a:lnTo>
                <a:lnTo>
                  <a:pt x="43614" y="23741"/>
                </a:lnTo>
                <a:lnTo>
                  <a:pt x="43660" y="23718"/>
                </a:lnTo>
                <a:lnTo>
                  <a:pt x="43705" y="23695"/>
                </a:lnTo>
                <a:lnTo>
                  <a:pt x="43739" y="23661"/>
                </a:lnTo>
                <a:lnTo>
                  <a:pt x="43762" y="23627"/>
                </a:lnTo>
                <a:lnTo>
                  <a:pt x="43785" y="23582"/>
                </a:lnTo>
                <a:lnTo>
                  <a:pt x="43796" y="23536"/>
                </a:lnTo>
                <a:lnTo>
                  <a:pt x="43808" y="23491"/>
                </a:lnTo>
                <a:lnTo>
                  <a:pt x="43796" y="23434"/>
                </a:lnTo>
                <a:lnTo>
                  <a:pt x="43785" y="23388"/>
                </a:lnTo>
                <a:lnTo>
                  <a:pt x="45719" y="22262"/>
                </a:lnTo>
                <a:lnTo>
                  <a:pt x="45753" y="22307"/>
                </a:lnTo>
                <a:lnTo>
                  <a:pt x="45798" y="22342"/>
                </a:lnTo>
                <a:lnTo>
                  <a:pt x="45855" y="22364"/>
                </a:lnTo>
                <a:lnTo>
                  <a:pt x="45969" y="22364"/>
                </a:lnTo>
                <a:lnTo>
                  <a:pt x="46026" y="22342"/>
                </a:lnTo>
                <a:lnTo>
                  <a:pt x="46071" y="22307"/>
                </a:lnTo>
                <a:lnTo>
                  <a:pt x="46105" y="22262"/>
                </a:lnTo>
                <a:close/>
                <a:moveTo>
                  <a:pt x="12889" y="22239"/>
                </a:moveTo>
                <a:lnTo>
                  <a:pt x="14914" y="23411"/>
                </a:lnTo>
                <a:lnTo>
                  <a:pt x="14903" y="23445"/>
                </a:lnTo>
                <a:lnTo>
                  <a:pt x="14903" y="23491"/>
                </a:lnTo>
                <a:lnTo>
                  <a:pt x="14903" y="23525"/>
                </a:lnTo>
                <a:lnTo>
                  <a:pt x="14914" y="23559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3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6"/>
                </a:lnTo>
                <a:lnTo>
                  <a:pt x="14994" y="26039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8"/>
                </a:lnTo>
                <a:lnTo>
                  <a:pt x="14857" y="26243"/>
                </a:lnTo>
                <a:lnTo>
                  <a:pt x="14869" y="26289"/>
                </a:lnTo>
                <a:lnTo>
                  <a:pt x="14880" y="26334"/>
                </a:lnTo>
                <a:lnTo>
                  <a:pt x="12935" y="27461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7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9"/>
                </a:lnTo>
                <a:lnTo>
                  <a:pt x="10591" y="26243"/>
                </a:lnTo>
                <a:lnTo>
                  <a:pt x="10580" y="26198"/>
                </a:lnTo>
                <a:lnTo>
                  <a:pt x="10569" y="26164"/>
                </a:lnTo>
                <a:lnTo>
                  <a:pt x="10557" y="26130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6"/>
                </a:lnTo>
                <a:lnTo>
                  <a:pt x="10387" y="23707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5"/>
                </a:lnTo>
                <a:lnTo>
                  <a:pt x="10580" y="23491"/>
                </a:lnTo>
                <a:lnTo>
                  <a:pt x="10569" y="23445"/>
                </a:lnTo>
                <a:lnTo>
                  <a:pt x="10557" y="23411"/>
                </a:lnTo>
                <a:lnTo>
                  <a:pt x="12571" y="22239"/>
                </a:lnTo>
                <a:lnTo>
                  <a:pt x="12605" y="22285"/>
                </a:lnTo>
                <a:lnTo>
                  <a:pt x="12639" y="22307"/>
                </a:lnTo>
                <a:lnTo>
                  <a:pt x="12685" y="22319"/>
                </a:lnTo>
                <a:lnTo>
                  <a:pt x="12730" y="22330"/>
                </a:lnTo>
                <a:lnTo>
                  <a:pt x="12776" y="22319"/>
                </a:lnTo>
                <a:lnTo>
                  <a:pt x="12821" y="22307"/>
                </a:lnTo>
                <a:lnTo>
                  <a:pt x="12855" y="22273"/>
                </a:lnTo>
                <a:lnTo>
                  <a:pt x="12889" y="22239"/>
                </a:lnTo>
                <a:close/>
                <a:moveTo>
                  <a:pt x="31852" y="22239"/>
                </a:moveTo>
                <a:lnTo>
                  <a:pt x="33866" y="23400"/>
                </a:lnTo>
                <a:lnTo>
                  <a:pt x="33854" y="23445"/>
                </a:lnTo>
                <a:lnTo>
                  <a:pt x="33843" y="23491"/>
                </a:lnTo>
                <a:lnTo>
                  <a:pt x="33843" y="23525"/>
                </a:lnTo>
                <a:lnTo>
                  <a:pt x="33854" y="23570"/>
                </a:lnTo>
                <a:lnTo>
                  <a:pt x="33877" y="23604"/>
                </a:lnTo>
                <a:lnTo>
                  <a:pt x="33900" y="23638"/>
                </a:lnTo>
                <a:lnTo>
                  <a:pt x="33934" y="23661"/>
                </a:lnTo>
                <a:lnTo>
                  <a:pt x="33968" y="23684"/>
                </a:lnTo>
                <a:lnTo>
                  <a:pt x="34002" y="23695"/>
                </a:lnTo>
                <a:lnTo>
                  <a:pt x="34048" y="23707"/>
                </a:lnTo>
                <a:lnTo>
                  <a:pt x="34048" y="26027"/>
                </a:lnTo>
                <a:lnTo>
                  <a:pt x="34002" y="26039"/>
                </a:lnTo>
                <a:lnTo>
                  <a:pt x="33968" y="26050"/>
                </a:lnTo>
                <a:lnTo>
                  <a:pt x="33934" y="26073"/>
                </a:lnTo>
                <a:lnTo>
                  <a:pt x="33900" y="26095"/>
                </a:lnTo>
                <a:lnTo>
                  <a:pt x="33877" y="26130"/>
                </a:lnTo>
                <a:lnTo>
                  <a:pt x="33854" y="26164"/>
                </a:lnTo>
                <a:lnTo>
                  <a:pt x="33843" y="26209"/>
                </a:lnTo>
                <a:lnTo>
                  <a:pt x="33843" y="26243"/>
                </a:lnTo>
                <a:lnTo>
                  <a:pt x="33843" y="26289"/>
                </a:lnTo>
                <a:lnTo>
                  <a:pt x="33854" y="26323"/>
                </a:lnTo>
                <a:lnTo>
                  <a:pt x="31898" y="27461"/>
                </a:lnTo>
                <a:lnTo>
                  <a:pt x="31863" y="27404"/>
                </a:lnTo>
                <a:lnTo>
                  <a:pt x="31807" y="27370"/>
                </a:lnTo>
                <a:lnTo>
                  <a:pt x="31750" y="27347"/>
                </a:lnTo>
                <a:lnTo>
                  <a:pt x="31625" y="27347"/>
                </a:lnTo>
                <a:lnTo>
                  <a:pt x="31568" y="27370"/>
                </a:lnTo>
                <a:lnTo>
                  <a:pt x="31522" y="27404"/>
                </a:lnTo>
                <a:lnTo>
                  <a:pt x="31477" y="27449"/>
                </a:lnTo>
                <a:lnTo>
                  <a:pt x="29531" y="26323"/>
                </a:lnTo>
                <a:lnTo>
                  <a:pt x="29543" y="26289"/>
                </a:lnTo>
                <a:lnTo>
                  <a:pt x="29543" y="26243"/>
                </a:lnTo>
                <a:lnTo>
                  <a:pt x="29543" y="26198"/>
                </a:lnTo>
                <a:lnTo>
                  <a:pt x="29531" y="26164"/>
                </a:lnTo>
                <a:lnTo>
                  <a:pt x="29509" y="26130"/>
                </a:lnTo>
                <a:lnTo>
                  <a:pt x="29486" y="26095"/>
                </a:lnTo>
                <a:lnTo>
                  <a:pt x="29463" y="26073"/>
                </a:lnTo>
                <a:lnTo>
                  <a:pt x="29429" y="26050"/>
                </a:lnTo>
                <a:lnTo>
                  <a:pt x="29384" y="26027"/>
                </a:lnTo>
                <a:lnTo>
                  <a:pt x="29349" y="26016"/>
                </a:lnTo>
                <a:lnTo>
                  <a:pt x="29349" y="23673"/>
                </a:lnTo>
                <a:lnTo>
                  <a:pt x="29406" y="23650"/>
                </a:lnTo>
                <a:lnTo>
                  <a:pt x="29463" y="23604"/>
                </a:lnTo>
                <a:lnTo>
                  <a:pt x="29486" y="23547"/>
                </a:lnTo>
                <a:lnTo>
                  <a:pt x="29497" y="23491"/>
                </a:lnTo>
                <a:lnTo>
                  <a:pt x="29486" y="23422"/>
                </a:lnTo>
                <a:lnTo>
                  <a:pt x="31534" y="22239"/>
                </a:lnTo>
                <a:lnTo>
                  <a:pt x="31568" y="22273"/>
                </a:lnTo>
                <a:lnTo>
                  <a:pt x="31602" y="22307"/>
                </a:lnTo>
                <a:lnTo>
                  <a:pt x="31647" y="22319"/>
                </a:lnTo>
                <a:lnTo>
                  <a:pt x="31693" y="22330"/>
                </a:lnTo>
                <a:lnTo>
                  <a:pt x="31738" y="22319"/>
                </a:lnTo>
                <a:lnTo>
                  <a:pt x="31784" y="22307"/>
                </a:lnTo>
                <a:lnTo>
                  <a:pt x="31818" y="22273"/>
                </a:lnTo>
                <a:lnTo>
                  <a:pt x="31852" y="22239"/>
                </a:lnTo>
                <a:close/>
                <a:moveTo>
                  <a:pt x="36652" y="22273"/>
                </a:moveTo>
                <a:lnTo>
                  <a:pt x="38609" y="23411"/>
                </a:lnTo>
                <a:lnTo>
                  <a:pt x="38598" y="23445"/>
                </a:lnTo>
                <a:lnTo>
                  <a:pt x="38598" y="23491"/>
                </a:lnTo>
                <a:lnTo>
                  <a:pt x="38598" y="23525"/>
                </a:lnTo>
                <a:lnTo>
                  <a:pt x="38609" y="23570"/>
                </a:lnTo>
                <a:lnTo>
                  <a:pt x="38632" y="23593"/>
                </a:lnTo>
                <a:lnTo>
                  <a:pt x="38655" y="23627"/>
                </a:lnTo>
                <a:lnTo>
                  <a:pt x="38677" y="23650"/>
                </a:lnTo>
                <a:lnTo>
                  <a:pt x="38711" y="23673"/>
                </a:lnTo>
                <a:lnTo>
                  <a:pt x="38746" y="23684"/>
                </a:lnTo>
                <a:lnTo>
                  <a:pt x="38780" y="23695"/>
                </a:lnTo>
                <a:lnTo>
                  <a:pt x="38780" y="26027"/>
                </a:lnTo>
                <a:lnTo>
                  <a:pt x="38746" y="26039"/>
                </a:lnTo>
                <a:lnTo>
                  <a:pt x="38711" y="26050"/>
                </a:lnTo>
                <a:lnTo>
                  <a:pt x="38677" y="26073"/>
                </a:lnTo>
                <a:lnTo>
                  <a:pt x="38643" y="26095"/>
                </a:lnTo>
                <a:lnTo>
                  <a:pt x="38620" y="26130"/>
                </a:lnTo>
                <a:lnTo>
                  <a:pt x="38598" y="26164"/>
                </a:lnTo>
                <a:lnTo>
                  <a:pt x="38586" y="26209"/>
                </a:lnTo>
                <a:lnTo>
                  <a:pt x="38586" y="26243"/>
                </a:lnTo>
                <a:lnTo>
                  <a:pt x="38586" y="26289"/>
                </a:lnTo>
                <a:lnTo>
                  <a:pt x="38598" y="26323"/>
                </a:lnTo>
                <a:lnTo>
                  <a:pt x="36641" y="27461"/>
                </a:lnTo>
                <a:lnTo>
                  <a:pt x="36607" y="27404"/>
                </a:lnTo>
                <a:lnTo>
                  <a:pt x="36550" y="27370"/>
                </a:lnTo>
                <a:lnTo>
                  <a:pt x="36493" y="27347"/>
                </a:lnTo>
                <a:lnTo>
                  <a:pt x="36425" y="27335"/>
                </a:lnTo>
                <a:lnTo>
                  <a:pt x="36368" y="27347"/>
                </a:lnTo>
                <a:lnTo>
                  <a:pt x="36311" y="27370"/>
                </a:lnTo>
                <a:lnTo>
                  <a:pt x="36266" y="27404"/>
                </a:lnTo>
                <a:lnTo>
                  <a:pt x="36220" y="27449"/>
                </a:lnTo>
                <a:lnTo>
                  <a:pt x="34264" y="26323"/>
                </a:lnTo>
                <a:lnTo>
                  <a:pt x="34275" y="26278"/>
                </a:lnTo>
                <a:lnTo>
                  <a:pt x="34275" y="26243"/>
                </a:lnTo>
                <a:lnTo>
                  <a:pt x="34275" y="26209"/>
                </a:lnTo>
                <a:lnTo>
                  <a:pt x="34264" y="26164"/>
                </a:lnTo>
                <a:lnTo>
                  <a:pt x="34241" y="26130"/>
                </a:lnTo>
                <a:lnTo>
                  <a:pt x="34218" y="26107"/>
                </a:lnTo>
                <a:lnTo>
                  <a:pt x="34161" y="26050"/>
                </a:lnTo>
                <a:lnTo>
                  <a:pt x="34127" y="26039"/>
                </a:lnTo>
                <a:lnTo>
                  <a:pt x="34093" y="26027"/>
                </a:lnTo>
                <a:lnTo>
                  <a:pt x="34093" y="23695"/>
                </a:lnTo>
                <a:lnTo>
                  <a:pt x="34127" y="23695"/>
                </a:lnTo>
                <a:lnTo>
                  <a:pt x="34161" y="23673"/>
                </a:lnTo>
                <a:lnTo>
                  <a:pt x="34218" y="23627"/>
                </a:lnTo>
                <a:lnTo>
                  <a:pt x="34264" y="23570"/>
                </a:lnTo>
                <a:lnTo>
                  <a:pt x="34275" y="23525"/>
                </a:lnTo>
                <a:lnTo>
                  <a:pt x="34275" y="23491"/>
                </a:lnTo>
                <a:lnTo>
                  <a:pt x="34275" y="23445"/>
                </a:lnTo>
                <a:lnTo>
                  <a:pt x="34264" y="23411"/>
                </a:lnTo>
                <a:lnTo>
                  <a:pt x="36209" y="22285"/>
                </a:lnTo>
                <a:lnTo>
                  <a:pt x="36254" y="22330"/>
                </a:lnTo>
                <a:lnTo>
                  <a:pt x="36300" y="22364"/>
                </a:lnTo>
                <a:lnTo>
                  <a:pt x="36368" y="22387"/>
                </a:lnTo>
                <a:lnTo>
                  <a:pt x="36425" y="22398"/>
                </a:lnTo>
                <a:lnTo>
                  <a:pt x="36493" y="22387"/>
                </a:lnTo>
                <a:lnTo>
                  <a:pt x="36561" y="22364"/>
                </a:lnTo>
                <a:lnTo>
                  <a:pt x="36607" y="22330"/>
                </a:lnTo>
                <a:lnTo>
                  <a:pt x="36652" y="22273"/>
                </a:lnTo>
                <a:close/>
                <a:moveTo>
                  <a:pt x="69778" y="22239"/>
                </a:moveTo>
                <a:lnTo>
                  <a:pt x="71802" y="23411"/>
                </a:lnTo>
                <a:lnTo>
                  <a:pt x="71791" y="23445"/>
                </a:lnTo>
                <a:lnTo>
                  <a:pt x="71791" y="23491"/>
                </a:lnTo>
                <a:lnTo>
                  <a:pt x="71791" y="23525"/>
                </a:lnTo>
                <a:lnTo>
                  <a:pt x="71802" y="23559"/>
                </a:lnTo>
                <a:lnTo>
                  <a:pt x="71848" y="23627"/>
                </a:lnTo>
                <a:lnTo>
                  <a:pt x="71905" y="23661"/>
                </a:lnTo>
                <a:lnTo>
                  <a:pt x="71939" y="23673"/>
                </a:lnTo>
                <a:lnTo>
                  <a:pt x="71973" y="23684"/>
                </a:lnTo>
                <a:lnTo>
                  <a:pt x="71973" y="26004"/>
                </a:lnTo>
                <a:lnTo>
                  <a:pt x="71928" y="26016"/>
                </a:lnTo>
                <a:lnTo>
                  <a:pt x="71882" y="26039"/>
                </a:lnTo>
                <a:lnTo>
                  <a:pt x="71848" y="26061"/>
                </a:lnTo>
                <a:lnTo>
                  <a:pt x="71814" y="26084"/>
                </a:lnTo>
                <a:lnTo>
                  <a:pt x="71791" y="26118"/>
                </a:lnTo>
                <a:lnTo>
                  <a:pt x="71768" y="26152"/>
                </a:lnTo>
                <a:lnTo>
                  <a:pt x="71757" y="26198"/>
                </a:lnTo>
                <a:lnTo>
                  <a:pt x="71757" y="26243"/>
                </a:lnTo>
                <a:lnTo>
                  <a:pt x="71757" y="26289"/>
                </a:lnTo>
                <a:lnTo>
                  <a:pt x="71768" y="26334"/>
                </a:lnTo>
                <a:lnTo>
                  <a:pt x="69823" y="27461"/>
                </a:lnTo>
                <a:lnTo>
                  <a:pt x="69789" y="27415"/>
                </a:lnTo>
                <a:lnTo>
                  <a:pt x="69744" y="27381"/>
                </a:lnTo>
                <a:lnTo>
                  <a:pt x="69687" y="27358"/>
                </a:lnTo>
                <a:lnTo>
                  <a:pt x="69618" y="27347"/>
                </a:lnTo>
                <a:lnTo>
                  <a:pt x="69562" y="27358"/>
                </a:lnTo>
                <a:lnTo>
                  <a:pt x="69505" y="27381"/>
                </a:lnTo>
                <a:lnTo>
                  <a:pt x="69459" y="27415"/>
                </a:lnTo>
                <a:lnTo>
                  <a:pt x="69414" y="27449"/>
                </a:lnTo>
                <a:lnTo>
                  <a:pt x="67468" y="26323"/>
                </a:lnTo>
                <a:lnTo>
                  <a:pt x="67468" y="26289"/>
                </a:lnTo>
                <a:lnTo>
                  <a:pt x="67480" y="26243"/>
                </a:lnTo>
                <a:lnTo>
                  <a:pt x="67468" y="26198"/>
                </a:lnTo>
                <a:lnTo>
                  <a:pt x="67457" y="26164"/>
                </a:lnTo>
                <a:lnTo>
                  <a:pt x="67446" y="26130"/>
                </a:lnTo>
                <a:lnTo>
                  <a:pt x="67423" y="26095"/>
                </a:lnTo>
                <a:lnTo>
                  <a:pt x="67389" y="26061"/>
                </a:lnTo>
                <a:lnTo>
                  <a:pt x="67355" y="26050"/>
                </a:lnTo>
                <a:lnTo>
                  <a:pt x="67321" y="26027"/>
                </a:lnTo>
                <a:lnTo>
                  <a:pt x="67275" y="26016"/>
                </a:lnTo>
                <a:lnTo>
                  <a:pt x="67275" y="23707"/>
                </a:lnTo>
                <a:lnTo>
                  <a:pt x="67309" y="23695"/>
                </a:lnTo>
                <a:lnTo>
                  <a:pt x="67355" y="23684"/>
                </a:lnTo>
                <a:lnTo>
                  <a:pt x="67389" y="23661"/>
                </a:lnTo>
                <a:lnTo>
                  <a:pt x="67412" y="23627"/>
                </a:lnTo>
                <a:lnTo>
                  <a:pt x="67434" y="23604"/>
                </a:lnTo>
                <a:lnTo>
                  <a:pt x="67457" y="23570"/>
                </a:lnTo>
                <a:lnTo>
                  <a:pt x="67468" y="23525"/>
                </a:lnTo>
                <a:lnTo>
                  <a:pt x="67468" y="23491"/>
                </a:lnTo>
                <a:lnTo>
                  <a:pt x="67468" y="23445"/>
                </a:lnTo>
                <a:lnTo>
                  <a:pt x="67446" y="23411"/>
                </a:lnTo>
                <a:lnTo>
                  <a:pt x="69459" y="22239"/>
                </a:lnTo>
                <a:lnTo>
                  <a:pt x="69493" y="22285"/>
                </a:lnTo>
                <a:lnTo>
                  <a:pt x="69527" y="22307"/>
                </a:lnTo>
                <a:lnTo>
                  <a:pt x="69573" y="22319"/>
                </a:lnTo>
                <a:lnTo>
                  <a:pt x="69618" y="22330"/>
                </a:lnTo>
                <a:lnTo>
                  <a:pt x="69664" y="22319"/>
                </a:lnTo>
                <a:lnTo>
                  <a:pt x="69709" y="22307"/>
                </a:lnTo>
                <a:lnTo>
                  <a:pt x="69755" y="22273"/>
                </a:lnTo>
                <a:lnTo>
                  <a:pt x="69778" y="22239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1"/>
                </a:lnTo>
                <a:lnTo>
                  <a:pt x="5438" y="23559"/>
                </a:lnTo>
                <a:lnTo>
                  <a:pt x="5473" y="23616"/>
                </a:lnTo>
                <a:lnTo>
                  <a:pt x="5529" y="23661"/>
                </a:lnTo>
                <a:lnTo>
                  <a:pt x="5598" y="23673"/>
                </a:lnTo>
                <a:lnTo>
                  <a:pt x="5598" y="26004"/>
                </a:lnTo>
                <a:lnTo>
                  <a:pt x="5552" y="26016"/>
                </a:lnTo>
                <a:lnTo>
                  <a:pt x="5507" y="26027"/>
                </a:lnTo>
                <a:lnTo>
                  <a:pt x="5473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2" y="26198"/>
                </a:lnTo>
                <a:lnTo>
                  <a:pt x="5382" y="26243"/>
                </a:lnTo>
                <a:lnTo>
                  <a:pt x="5382" y="26289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4"/>
                </a:lnTo>
                <a:lnTo>
                  <a:pt x="3300" y="27381"/>
                </a:lnTo>
                <a:lnTo>
                  <a:pt x="3254" y="27370"/>
                </a:lnTo>
                <a:lnTo>
                  <a:pt x="3197" y="27381"/>
                </a:lnTo>
                <a:lnTo>
                  <a:pt x="3152" y="27404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2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3"/>
                </a:lnTo>
                <a:lnTo>
                  <a:pt x="900" y="26050"/>
                </a:lnTo>
                <a:lnTo>
                  <a:pt x="900" y="23741"/>
                </a:lnTo>
                <a:lnTo>
                  <a:pt x="945" y="23729"/>
                </a:lnTo>
                <a:lnTo>
                  <a:pt x="991" y="23707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2"/>
                </a:lnTo>
                <a:lnTo>
                  <a:pt x="1127" y="23536"/>
                </a:lnTo>
                <a:lnTo>
                  <a:pt x="1127" y="23491"/>
                </a:lnTo>
                <a:lnTo>
                  <a:pt x="1127" y="23434"/>
                </a:lnTo>
                <a:lnTo>
                  <a:pt x="1104" y="23388"/>
                </a:lnTo>
                <a:lnTo>
                  <a:pt x="3050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6"/>
                </a:lnTo>
                <a:lnTo>
                  <a:pt x="3254" y="22376"/>
                </a:lnTo>
                <a:lnTo>
                  <a:pt x="3311" y="22364"/>
                </a:lnTo>
                <a:lnTo>
                  <a:pt x="3368" y="22353"/>
                </a:lnTo>
                <a:lnTo>
                  <a:pt x="3414" y="22307"/>
                </a:lnTo>
                <a:lnTo>
                  <a:pt x="3448" y="22262"/>
                </a:lnTo>
                <a:close/>
                <a:moveTo>
                  <a:pt x="22399" y="22262"/>
                </a:moveTo>
                <a:lnTo>
                  <a:pt x="24413" y="23422"/>
                </a:lnTo>
                <a:lnTo>
                  <a:pt x="24401" y="23491"/>
                </a:lnTo>
                <a:lnTo>
                  <a:pt x="24413" y="23547"/>
                </a:lnTo>
                <a:lnTo>
                  <a:pt x="24447" y="23604"/>
                </a:lnTo>
                <a:lnTo>
                  <a:pt x="24504" y="23638"/>
                </a:lnTo>
                <a:lnTo>
                  <a:pt x="24560" y="23661"/>
                </a:lnTo>
                <a:lnTo>
                  <a:pt x="24560" y="26050"/>
                </a:lnTo>
                <a:lnTo>
                  <a:pt x="24526" y="26050"/>
                </a:lnTo>
                <a:lnTo>
                  <a:pt x="24492" y="26061"/>
                </a:lnTo>
                <a:lnTo>
                  <a:pt x="24435" y="26107"/>
                </a:lnTo>
                <a:lnTo>
                  <a:pt x="24390" y="26175"/>
                </a:lnTo>
                <a:lnTo>
                  <a:pt x="24378" y="26209"/>
                </a:lnTo>
                <a:lnTo>
                  <a:pt x="24378" y="26243"/>
                </a:lnTo>
                <a:lnTo>
                  <a:pt x="24378" y="26278"/>
                </a:lnTo>
                <a:lnTo>
                  <a:pt x="24390" y="26312"/>
                </a:lnTo>
                <a:lnTo>
                  <a:pt x="22388" y="27472"/>
                </a:lnTo>
                <a:lnTo>
                  <a:pt x="22354" y="27438"/>
                </a:lnTo>
                <a:lnTo>
                  <a:pt x="22308" y="27404"/>
                </a:lnTo>
                <a:lnTo>
                  <a:pt x="22263" y="27381"/>
                </a:lnTo>
                <a:lnTo>
                  <a:pt x="22160" y="27381"/>
                </a:lnTo>
                <a:lnTo>
                  <a:pt x="22103" y="27404"/>
                </a:lnTo>
                <a:lnTo>
                  <a:pt x="22069" y="27426"/>
                </a:lnTo>
                <a:lnTo>
                  <a:pt x="22035" y="27472"/>
                </a:lnTo>
                <a:lnTo>
                  <a:pt x="20033" y="26312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8" y="26107"/>
                </a:lnTo>
                <a:lnTo>
                  <a:pt x="19931" y="26073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3"/>
                </a:lnTo>
                <a:lnTo>
                  <a:pt x="19988" y="23627"/>
                </a:lnTo>
                <a:lnTo>
                  <a:pt x="20033" y="23559"/>
                </a:lnTo>
                <a:lnTo>
                  <a:pt x="20044" y="23525"/>
                </a:lnTo>
                <a:lnTo>
                  <a:pt x="20044" y="23491"/>
                </a:lnTo>
                <a:lnTo>
                  <a:pt x="20044" y="23445"/>
                </a:lnTo>
                <a:lnTo>
                  <a:pt x="20033" y="23411"/>
                </a:lnTo>
                <a:lnTo>
                  <a:pt x="22012" y="22262"/>
                </a:lnTo>
                <a:lnTo>
                  <a:pt x="22058" y="22307"/>
                </a:lnTo>
                <a:lnTo>
                  <a:pt x="22103" y="22342"/>
                </a:lnTo>
                <a:lnTo>
                  <a:pt x="22149" y="22364"/>
                </a:lnTo>
                <a:lnTo>
                  <a:pt x="22206" y="22376"/>
                </a:lnTo>
                <a:lnTo>
                  <a:pt x="22274" y="22364"/>
                </a:lnTo>
                <a:lnTo>
                  <a:pt x="22319" y="22342"/>
                </a:lnTo>
                <a:lnTo>
                  <a:pt x="22365" y="22307"/>
                </a:lnTo>
                <a:lnTo>
                  <a:pt x="22399" y="22262"/>
                </a:lnTo>
                <a:close/>
                <a:moveTo>
                  <a:pt x="41351" y="22251"/>
                </a:moveTo>
                <a:lnTo>
                  <a:pt x="43296" y="23377"/>
                </a:lnTo>
                <a:lnTo>
                  <a:pt x="43284" y="23434"/>
                </a:lnTo>
                <a:lnTo>
                  <a:pt x="43273" y="23491"/>
                </a:lnTo>
                <a:lnTo>
                  <a:pt x="43284" y="23536"/>
                </a:lnTo>
                <a:lnTo>
                  <a:pt x="43296" y="23593"/>
                </a:lnTo>
                <a:lnTo>
                  <a:pt x="43318" y="23627"/>
                </a:lnTo>
                <a:lnTo>
                  <a:pt x="43353" y="23673"/>
                </a:lnTo>
                <a:lnTo>
                  <a:pt x="43387" y="23707"/>
                </a:lnTo>
                <a:lnTo>
                  <a:pt x="43432" y="23729"/>
                </a:lnTo>
                <a:lnTo>
                  <a:pt x="43478" y="23741"/>
                </a:lnTo>
                <a:lnTo>
                  <a:pt x="43523" y="23752"/>
                </a:lnTo>
                <a:lnTo>
                  <a:pt x="43523" y="26004"/>
                </a:lnTo>
                <a:lnTo>
                  <a:pt x="43478" y="26016"/>
                </a:lnTo>
                <a:lnTo>
                  <a:pt x="43432" y="26027"/>
                </a:lnTo>
                <a:lnTo>
                  <a:pt x="43398" y="26050"/>
                </a:lnTo>
                <a:lnTo>
                  <a:pt x="43364" y="26084"/>
                </a:lnTo>
                <a:lnTo>
                  <a:pt x="43330" y="26118"/>
                </a:lnTo>
                <a:lnTo>
                  <a:pt x="43318" y="26152"/>
                </a:lnTo>
                <a:lnTo>
                  <a:pt x="43296" y="26198"/>
                </a:lnTo>
                <a:lnTo>
                  <a:pt x="43296" y="26243"/>
                </a:lnTo>
                <a:lnTo>
                  <a:pt x="43296" y="26289"/>
                </a:lnTo>
                <a:lnTo>
                  <a:pt x="43318" y="26334"/>
                </a:lnTo>
                <a:lnTo>
                  <a:pt x="41362" y="27472"/>
                </a:lnTo>
                <a:lnTo>
                  <a:pt x="41328" y="27426"/>
                </a:lnTo>
                <a:lnTo>
                  <a:pt x="41282" y="27392"/>
                </a:lnTo>
                <a:lnTo>
                  <a:pt x="41225" y="27370"/>
                </a:lnTo>
                <a:lnTo>
                  <a:pt x="41112" y="27370"/>
                </a:lnTo>
                <a:lnTo>
                  <a:pt x="41066" y="27392"/>
                </a:lnTo>
                <a:lnTo>
                  <a:pt x="41021" y="27426"/>
                </a:lnTo>
                <a:lnTo>
                  <a:pt x="40987" y="27461"/>
                </a:lnTo>
                <a:lnTo>
                  <a:pt x="39007" y="26312"/>
                </a:lnTo>
                <a:lnTo>
                  <a:pt x="39019" y="26243"/>
                </a:lnTo>
                <a:lnTo>
                  <a:pt x="39007" y="26209"/>
                </a:lnTo>
                <a:lnTo>
                  <a:pt x="38996" y="26164"/>
                </a:lnTo>
                <a:lnTo>
                  <a:pt x="38962" y="26107"/>
                </a:lnTo>
                <a:lnTo>
                  <a:pt x="38905" y="26061"/>
                </a:lnTo>
                <a:lnTo>
                  <a:pt x="38871" y="26039"/>
                </a:lnTo>
                <a:lnTo>
                  <a:pt x="38825" y="26039"/>
                </a:lnTo>
                <a:lnTo>
                  <a:pt x="38825" y="23695"/>
                </a:lnTo>
                <a:lnTo>
                  <a:pt x="38893" y="23673"/>
                </a:lnTo>
                <a:lnTo>
                  <a:pt x="38950" y="23627"/>
                </a:lnTo>
                <a:lnTo>
                  <a:pt x="38996" y="23559"/>
                </a:lnTo>
                <a:lnTo>
                  <a:pt x="38996" y="23525"/>
                </a:lnTo>
                <a:lnTo>
                  <a:pt x="39007" y="23491"/>
                </a:lnTo>
                <a:lnTo>
                  <a:pt x="38996" y="23445"/>
                </a:lnTo>
                <a:lnTo>
                  <a:pt x="38996" y="23411"/>
                </a:lnTo>
                <a:lnTo>
                  <a:pt x="40998" y="22262"/>
                </a:lnTo>
                <a:lnTo>
                  <a:pt x="41021" y="22296"/>
                </a:lnTo>
                <a:lnTo>
                  <a:pt x="41066" y="22330"/>
                </a:lnTo>
                <a:lnTo>
                  <a:pt x="41112" y="22342"/>
                </a:lnTo>
                <a:lnTo>
                  <a:pt x="41169" y="22353"/>
                </a:lnTo>
                <a:lnTo>
                  <a:pt x="41225" y="22342"/>
                </a:lnTo>
                <a:lnTo>
                  <a:pt x="41271" y="22330"/>
                </a:lnTo>
                <a:lnTo>
                  <a:pt x="41316" y="22296"/>
                </a:lnTo>
                <a:lnTo>
                  <a:pt x="41351" y="22251"/>
                </a:lnTo>
                <a:close/>
                <a:moveTo>
                  <a:pt x="60336" y="22262"/>
                </a:moveTo>
                <a:lnTo>
                  <a:pt x="62338" y="23422"/>
                </a:lnTo>
                <a:lnTo>
                  <a:pt x="62327" y="23456"/>
                </a:lnTo>
                <a:lnTo>
                  <a:pt x="62315" y="23491"/>
                </a:lnTo>
                <a:lnTo>
                  <a:pt x="62338" y="23559"/>
                </a:lnTo>
                <a:lnTo>
                  <a:pt x="62372" y="23616"/>
                </a:lnTo>
                <a:lnTo>
                  <a:pt x="62418" y="23661"/>
                </a:lnTo>
                <a:lnTo>
                  <a:pt x="62486" y="23673"/>
                </a:lnTo>
                <a:lnTo>
                  <a:pt x="62486" y="26004"/>
                </a:lnTo>
                <a:lnTo>
                  <a:pt x="62441" y="26016"/>
                </a:lnTo>
                <a:lnTo>
                  <a:pt x="62406" y="26027"/>
                </a:lnTo>
                <a:lnTo>
                  <a:pt x="62361" y="26050"/>
                </a:lnTo>
                <a:lnTo>
                  <a:pt x="62338" y="26084"/>
                </a:lnTo>
                <a:lnTo>
                  <a:pt x="62304" y="26118"/>
                </a:lnTo>
                <a:lnTo>
                  <a:pt x="62293" y="26152"/>
                </a:lnTo>
                <a:lnTo>
                  <a:pt x="62270" y="26198"/>
                </a:lnTo>
                <a:lnTo>
                  <a:pt x="62270" y="26243"/>
                </a:lnTo>
                <a:lnTo>
                  <a:pt x="62270" y="26289"/>
                </a:lnTo>
                <a:lnTo>
                  <a:pt x="62293" y="26334"/>
                </a:lnTo>
                <a:lnTo>
                  <a:pt x="60325" y="27472"/>
                </a:lnTo>
                <a:lnTo>
                  <a:pt x="60291" y="27426"/>
                </a:lnTo>
                <a:lnTo>
                  <a:pt x="60245" y="27404"/>
                </a:lnTo>
                <a:lnTo>
                  <a:pt x="60200" y="27381"/>
                </a:lnTo>
                <a:lnTo>
                  <a:pt x="60143" y="27370"/>
                </a:lnTo>
                <a:lnTo>
                  <a:pt x="60086" y="27381"/>
                </a:lnTo>
                <a:lnTo>
                  <a:pt x="60040" y="27404"/>
                </a:lnTo>
                <a:lnTo>
                  <a:pt x="59995" y="27426"/>
                </a:lnTo>
                <a:lnTo>
                  <a:pt x="59961" y="27472"/>
                </a:lnTo>
                <a:lnTo>
                  <a:pt x="57959" y="26312"/>
                </a:lnTo>
                <a:lnTo>
                  <a:pt x="57970" y="26243"/>
                </a:lnTo>
                <a:lnTo>
                  <a:pt x="57959" y="26209"/>
                </a:lnTo>
                <a:lnTo>
                  <a:pt x="57947" y="26175"/>
                </a:lnTo>
                <a:lnTo>
                  <a:pt x="57913" y="26118"/>
                </a:lnTo>
                <a:lnTo>
                  <a:pt x="57856" y="26073"/>
                </a:lnTo>
                <a:lnTo>
                  <a:pt x="57799" y="26050"/>
                </a:lnTo>
                <a:lnTo>
                  <a:pt x="57799" y="23741"/>
                </a:lnTo>
                <a:lnTo>
                  <a:pt x="57845" y="23729"/>
                </a:lnTo>
                <a:lnTo>
                  <a:pt x="57879" y="23707"/>
                </a:lnTo>
                <a:lnTo>
                  <a:pt x="57924" y="23684"/>
                </a:lnTo>
                <a:lnTo>
                  <a:pt x="57959" y="23661"/>
                </a:lnTo>
                <a:lnTo>
                  <a:pt x="57981" y="23627"/>
                </a:lnTo>
                <a:lnTo>
                  <a:pt x="58004" y="23582"/>
                </a:lnTo>
                <a:lnTo>
                  <a:pt x="58015" y="23536"/>
                </a:lnTo>
                <a:lnTo>
                  <a:pt x="58015" y="23491"/>
                </a:lnTo>
                <a:lnTo>
                  <a:pt x="58015" y="23434"/>
                </a:lnTo>
                <a:lnTo>
                  <a:pt x="58004" y="23388"/>
                </a:lnTo>
                <a:lnTo>
                  <a:pt x="59938" y="22262"/>
                </a:lnTo>
                <a:lnTo>
                  <a:pt x="59983" y="22307"/>
                </a:lnTo>
                <a:lnTo>
                  <a:pt x="60029" y="22353"/>
                </a:lnTo>
                <a:lnTo>
                  <a:pt x="60074" y="22376"/>
                </a:lnTo>
                <a:lnTo>
                  <a:pt x="60143" y="22376"/>
                </a:lnTo>
                <a:lnTo>
                  <a:pt x="60200" y="22364"/>
                </a:lnTo>
                <a:lnTo>
                  <a:pt x="60256" y="22353"/>
                </a:lnTo>
                <a:lnTo>
                  <a:pt x="60302" y="22307"/>
                </a:lnTo>
                <a:lnTo>
                  <a:pt x="60336" y="22262"/>
                </a:lnTo>
                <a:close/>
                <a:moveTo>
                  <a:pt x="79299" y="22262"/>
                </a:moveTo>
                <a:lnTo>
                  <a:pt x="81312" y="23422"/>
                </a:lnTo>
                <a:lnTo>
                  <a:pt x="81301" y="23491"/>
                </a:lnTo>
                <a:lnTo>
                  <a:pt x="81312" y="23547"/>
                </a:lnTo>
                <a:lnTo>
                  <a:pt x="81346" y="23604"/>
                </a:lnTo>
                <a:lnTo>
                  <a:pt x="81392" y="23638"/>
                </a:lnTo>
                <a:lnTo>
                  <a:pt x="81449" y="23661"/>
                </a:lnTo>
                <a:lnTo>
                  <a:pt x="81449" y="26050"/>
                </a:lnTo>
                <a:lnTo>
                  <a:pt x="81415" y="26050"/>
                </a:lnTo>
                <a:lnTo>
                  <a:pt x="81381" y="26061"/>
                </a:lnTo>
                <a:lnTo>
                  <a:pt x="81324" y="26107"/>
                </a:lnTo>
                <a:lnTo>
                  <a:pt x="81278" y="26175"/>
                </a:lnTo>
                <a:lnTo>
                  <a:pt x="81278" y="26209"/>
                </a:lnTo>
                <a:lnTo>
                  <a:pt x="81267" y="26243"/>
                </a:lnTo>
                <a:lnTo>
                  <a:pt x="81278" y="26278"/>
                </a:lnTo>
                <a:lnTo>
                  <a:pt x="81278" y="26312"/>
                </a:lnTo>
                <a:lnTo>
                  <a:pt x="79287" y="27472"/>
                </a:lnTo>
                <a:lnTo>
                  <a:pt x="79242" y="27438"/>
                </a:lnTo>
                <a:lnTo>
                  <a:pt x="79208" y="27404"/>
                </a:lnTo>
                <a:lnTo>
                  <a:pt x="79151" y="27381"/>
                </a:lnTo>
                <a:lnTo>
                  <a:pt x="79049" y="27381"/>
                </a:lnTo>
                <a:lnTo>
                  <a:pt x="79003" y="27404"/>
                </a:lnTo>
                <a:lnTo>
                  <a:pt x="78958" y="27426"/>
                </a:lnTo>
                <a:lnTo>
                  <a:pt x="78923" y="27472"/>
                </a:lnTo>
                <a:lnTo>
                  <a:pt x="76921" y="26312"/>
                </a:lnTo>
                <a:lnTo>
                  <a:pt x="76933" y="26243"/>
                </a:lnTo>
                <a:lnTo>
                  <a:pt x="76933" y="26209"/>
                </a:lnTo>
                <a:lnTo>
                  <a:pt x="76921" y="26175"/>
                </a:lnTo>
                <a:lnTo>
                  <a:pt x="76887" y="26107"/>
                </a:lnTo>
                <a:lnTo>
                  <a:pt x="76830" y="26073"/>
                </a:lnTo>
                <a:lnTo>
                  <a:pt x="76762" y="26050"/>
                </a:lnTo>
                <a:lnTo>
                  <a:pt x="76762" y="23684"/>
                </a:lnTo>
                <a:lnTo>
                  <a:pt x="76830" y="23673"/>
                </a:lnTo>
                <a:lnTo>
                  <a:pt x="76887" y="23627"/>
                </a:lnTo>
                <a:lnTo>
                  <a:pt x="76921" y="23559"/>
                </a:lnTo>
                <a:lnTo>
                  <a:pt x="76933" y="23525"/>
                </a:lnTo>
                <a:lnTo>
                  <a:pt x="76933" y="23491"/>
                </a:lnTo>
                <a:lnTo>
                  <a:pt x="76933" y="23445"/>
                </a:lnTo>
                <a:lnTo>
                  <a:pt x="76921" y="23411"/>
                </a:lnTo>
                <a:lnTo>
                  <a:pt x="78912" y="22262"/>
                </a:lnTo>
                <a:lnTo>
                  <a:pt x="78946" y="22307"/>
                </a:lnTo>
                <a:lnTo>
                  <a:pt x="78992" y="22342"/>
                </a:lnTo>
                <a:lnTo>
                  <a:pt x="79037" y="22364"/>
                </a:lnTo>
                <a:lnTo>
                  <a:pt x="79105" y="22376"/>
                </a:lnTo>
                <a:lnTo>
                  <a:pt x="79162" y="22364"/>
                </a:lnTo>
                <a:lnTo>
                  <a:pt x="79219" y="22342"/>
                </a:lnTo>
                <a:lnTo>
                  <a:pt x="79265" y="22307"/>
                </a:lnTo>
                <a:lnTo>
                  <a:pt x="79299" y="22262"/>
                </a:lnTo>
                <a:close/>
                <a:moveTo>
                  <a:pt x="8203" y="22273"/>
                </a:moveTo>
                <a:lnTo>
                  <a:pt x="10159" y="23400"/>
                </a:lnTo>
                <a:lnTo>
                  <a:pt x="10148" y="23445"/>
                </a:lnTo>
                <a:lnTo>
                  <a:pt x="10148" y="23491"/>
                </a:lnTo>
                <a:lnTo>
                  <a:pt x="10148" y="23525"/>
                </a:lnTo>
                <a:lnTo>
                  <a:pt x="10159" y="23570"/>
                </a:lnTo>
                <a:lnTo>
                  <a:pt x="10171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2" y="23684"/>
                </a:lnTo>
                <a:lnTo>
                  <a:pt x="10296" y="23695"/>
                </a:lnTo>
                <a:lnTo>
                  <a:pt x="10341" y="23707"/>
                </a:lnTo>
                <a:lnTo>
                  <a:pt x="10341" y="26016"/>
                </a:lnTo>
                <a:lnTo>
                  <a:pt x="10296" y="26027"/>
                </a:lnTo>
                <a:lnTo>
                  <a:pt x="10262" y="26039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1" y="26130"/>
                </a:lnTo>
                <a:lnTo>
                  <a:pt x="10148" y="26164"/>
                </a:lnTo>
                <a:lnTo>
                  <a:pt x="10136" y="26198"/>
                </a:lnTo>
                <a:lnTo>
                  <a:pt x="10136" y="26243"/>
                </a:lnTo>
                <a:lnTo>
                  <a:pt x="10136" y="26289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4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7" y="26334"/>
                </a:lnTo>
                <a:lnTo>
                  <a:pt x="5859" y="26289"/>
                </a:lnTo>
                <a:lnTo>
                  <a:pt x="5859" y="26243"/>
                </a:lnTo>
                <a:lnTo>
                  <a:pt x="5859" y="26198"/>
                </a:lnTo>
                <a:lnTo>
                  <a:pt x="5837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9"/>
                </a:lnTo>
                <a:lnTo>
                  <a:pt x="5689" y="26016"/>
                </a:lnTo>
                <a:lnTo>
                  <a:pt x="5643" y="26004"/>
                </a:lnTo>
                <a:lnTo>
                  <a:pt x="5643" y="23673"/>
                </a:lnTo>
                <a:lnTo>
                  <a:pt x="5711" y="23661"/>
                </a:lnTo>
                <a:lnTo>
                  <a:pt x="5757" y="23616"/>
                </a:lnTo>
                <a:lnTo>
                  <a:pt x="5802" y="23559"/>
                </a:lnTo>
                <a:lnTo>
                  <a:pt x="5814" y="23491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19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9"/>
                </a:lnTo>
                <a:lnTo>
                  <a:pt x="8203" y="22273"/>
                </a:lnTo>
                <a:close/>
                <a:moveTo>
                  <a:pt x="65091" y="22273"/>
                </a:moveTo>
                <a:lnTo>
                  <a:pt x="67048" y="23400"/>
                </a:lnTo>
                <a:lnTo>
                  <a:pt x="67036" y="23445"/>
                </a:lnTo>
                <a:lnTo>
                  <a:pt x="67036" y="23491"/>
                </a:lnTo>
                <a:lnTo>
                  <a:pt x="67036" y="23525"/>
                </a:lnTo>
                <a:lnTo>
                  <a:pt x="67048" y="23570"/>
                </a:lnTo>
                <a:lnTo>
                  <a:pt x="67070" y="23604"/>
                </a:lnTo>
                <a:lnTo>
                  <a:pt x="67093" y="23638"/>
                </a:lnTo>
                <a:lnTo>
                  <a:pt x="67116" y="23661"/>
                </a:lnTo>
                <a:lnTo>
                  <a:pt x="67150" y="23684"/>
                </a:lnTo>
                <a:lnTo>
                  <a:pt x="67195" y="23695"/>
                </a:lnTo>
                <a:lnTo>
                  <a:pt x="67230" y="23707"/>
                </a:lnTo>
                <a:lnTo>
                  <a:pt x="67230" y="26016"/>
                </a:lnTo>
                <a:lnTo>
                  <a:pt x="67184" y="26027"/>
                </a:lnTo>
                <a:lnTo>
                  <a:pt x="67150" y="26039"/>
                </a:lnTo>
                <a:lnTo>
                  <a:pt x="67116" y="26061"/>
                </a:lnTo>
                <a:lnTo>
                  <a:pt x="67082" y="26095"/>
                </a:lnTo>
                <a:lnTo>
                  <a:pt x="67059" y="26130"/>
                </a:lnTo>
                <a:lnTo>
                  <a:pt x="67036" y="26164"/>
                </a:lnTo>
                <a:lnTo>
                  <a:pt x="67025" y="26198"/>
                </a:lnTo>
                <a:lnTo>
                  <a:pt x="67025" y="26243"/>
                </a:lnTo>
                <a:lnTo>
                  <a:pt x="67025" y="26289"/>
                </a:lnTo>
                <a:lnTo>
                  <a:pt x="67036" y="26323"/>
                </a:lnTo>
                <a:lnTo>
                  <a:pt x="65034" y="27483"/>
                </a:lnTo>
                <a:lnTo>
                  <a:pt x="65000" y="27449"/>
                </a:lnTo>
                <a:lnTo>
                  <a:pt x="64966" y="27426"/>
                </a:lnTo>
                <a:lnTo>
                  <a:pt x="64932" y="27415"/>
                </a:lnTo>
                <a:lnTo>
                  <a:pt x="64886" y="27404"/>
                </a:lnTo>
                <a:lnTo>
                  <a:pt x="64829" y="27415"/>
                </a:lnTo>
                <a:lnTo>
                  <a:pt x="64795" y="27426"/>
                </a:lnTo>
                <a:lnTo>
                  <a:pt x="64761" y="27449"/>
                </a:lnTo>
                <a:lnTo>
                  <a:pt x="64727" y="27483"/>
                </a:lnTo>
                <a:lnTo>
                  <a:pt x="62736" y="26334"/>
                </a:lnTo>
                <a:lnTo>
                  <a:pt x="62748" y="26289"/>
                </a:lnTo>
                <a:lnTo>
                  <a:pt x="62748" y="26243"/>
                </a:lnTo>
                <a:lnTo>
                  <a:pt x="62748" y="26198"/>
                </a:lnTo>
                <a:lnTo>
                  <a:pt x="62736" y="26152"/>
                </a:lnTo>
                <a:lnTo>
                  <a:pt x="62714" y="26118"/>
                </a:lnTo>
                <a:lnTo>
                  <a:pt x="62691" y="26084"/>
                </a:lnTo>
                <a:lnTo>
                  <a:pt x="62657" y="26061"/>
                </a:lnTo>
                <a:lnTo>
                  <a:pt x="62623" y="26039"/>
                </a:lnTo>
                <a:lnTo>
                  <a:pt x="62577" y="26016"/>
                </a:lnTo>
                <a:lnTo>
                  <a:pt x="62532" y="26004"/>
                </a:lnTo>
                <a:lnTo>
                  <a:pt x="62532" y="23673"/>
                </a:lnTo>
                <a:lnTo>
                  <a:pt x="62600" y="23661"/>
                </a:lnTo>
                <a:lnTo>
                  <a:pt x="62657" y="23616"/>
                </a:lnTo>
                <a:lnTo>
                  <a:pt x="62691" y="23559"/>
                </a:lnTo>
                <a:lnTo>
                  <a:pt x="62702" y="23491"/>
                </a:lnTo>
                <a:lnTo>
                  <a:pt x="62702" y="23456"/>
                </a:lnTo>
                <a:lnTo>
                  <a:pt x="62691" y="23422"/>
                </a:lnTo>
                <a:lnTo>
                  <a:pt x="64670" y="22273"/>
                </a:lnTo>
                <a:lnTo>
                  <a:pt x="64704" y="22319"/>
                </a:lnTo>
                <a:lnTo>
                  <a:pt x="64761" y="22364"/>
                </a:lnTo>
                <a:lnTo>
                  <a:pt x="64818" y="22387"/>
                </a:lnTo>
                <a:lnTo>
                  <a:pt x="64886" y="22398"/>
                </a:lnTo>
                <a:lnTo>
                  <a:pt x="64943" y="22387"/>
                </a:lnTo>
                <a:lnTo>
                  <a:pt x="65000" y="22364"/>
                </a:lnTo>
                <a:lnTo>
                  <a:pt x="65057" y="22319"/>
                </a:lnTo>
                <a:lnTo>
                  <a:pt x="65091" y="22273"/>
                </a:lnTo>
                <a:close/>
                <a:moveTo>
                  <a:pt x="17633" y="22251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1"/>
                </a:lnTo>
                <a:lnTo>
                  <a:pt x="19635" y="23525"/>
                </a:lnTo>
                <a:lnTo>
                  <a:pt x="19646" y="23559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3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7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8"/>
                </a:lnTo>
                <a:lnTo>
                  <a:pt x="19646" y="26312"/>
                </a:lnTo>
                <a:lnTo>
                  <a:pt x="17610" y="27495"/>
                </a:lnTo>
                <a:lnTo>
                  <a:pt x="17587" y="27461"/>
                </a:lnTo>
                <a:lnTo>
                  <a:pt x="17553" y="27438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3" y="27438"/>
                </a:lnTo>
                <a:lnTo>
                  <a:pt x="17348" y="27461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9"/>
                </a:lnTo>
                <a:lnTo>
                  <a:pt x="15335" y="26243"/>
                </a:lnTo>
                <a:lnTo>
                  <a:pt x="15335" y="26198"/>
                </a:lnTo>
                <a:lnTo>
                  <a:pt x="15324" y="26164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9"/>
                </a:lnTo>
                <a:lnTo>
                  <a:pt x="15164" y="26016"/>
                </a:lnTo>
                <a:lnTo>
                  <a:pt x="15130" y="26016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6"/>
                </a:lnTo>
                <a:lnTo>
                  <a:pt x="15289" y="23559"/>
                </a:lnTo>
                <a:lnTo>
                  <a:pt x="15289" y="23525"/>
                </a:lnTo>
                <a:lnTo>
                  <a:pt x="15301" y="23491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1"/>
                </a:lnTo>
                <a:lnTo>
                  <a:pt x="17337" y="22285"/>
                </a:lnTo>
                <a:lnTo>
                  <a:pt x="17371" y="22319"/>
                </a:lnTo>
                <a:lnTo>
                  <a:pt x="17417" y="22330"/>
                </a:lnTo>
                <a:lnTo>
                  <a:pt x="17474" y="22342"/>
                </a:lnTo>
                <a:lnTo>
                  <a:pt x="17519" y="22330"/>
                </a:lnTo>
                <a:lnTo>
                  <a:pt x="17565" y="22319"/>
                </a:lnTo>
                <a:lnTo>
                  <a:pt x="17610" y="22285"/>
                </a:lnTo>
                <a:lnTo>
                  <a:pt x="17633" y="22251"/>
                </a:lnTo>
                <a:close/>
                <a:moveTo>
                  <a:pt x="27109" y="22239"/>
                </a:moveTo>
                <a:lnTo>
                  <a:pt x="29145" y="23422"/>
                </a:lnTo>
                <a:lnTo>
                  <a:pt x="29145" y="23456"/>
                </a:lnTo>
                <a:lnTo>
                  <a:pt x="29133" y="23491"/>
                </a:lnTo>
                <a:lnTo>
                  <a:pt x="29145" y="23559"/>
                </a:lnTo>
                <a:lnTo>
                  <a:pt x="29179" y="23616"/>
                </a:lnTo>
                <a:lnTo>
                  <a:pt x="29236" y="23650"/>
                </a:lnTo>
                <a:lnTo>
                  <a:pt x="29304" y="23673"/>
                </a:lnTo>
                <a:lnTo>
                  <a:pt x="29304" y="26016"/>
                </a:lnTo>
                <a:lnTo>
                  <a:pt x="29258" y="26027"/>
                </a:lnTo>
                <a:lnTo>
                  <a:pt x="29224" y="26039"/>
                </a:lnTo>
                <a:lnTo>
                  <a:pt x="29179" y="26061"/>
                </a:lnTo>
                <a:lnTo>
                  <a:pt x="29156" y="26095"/>
                </a:lnTo>
                <a:lnTo>
                  <a:pt x="29122" y="26118"/>
                </a:lnTo>
                <a:lnTo>
                  <a:pt x="29111" y="26164"/>
                </a:lnTo>
                <a:lnTo>
                  <a:pt x="29099" y="26198"/>
                </a:lnTo>
                <a:lnTo>
                  <a:pt x="29088" y="26243"/>
                </a:lnTo>
                <a:lnTo>
                  <a:pt x="29099" y="26289"/>
                </a:lnTo>
                <a:lnTo>
                  <a:pt x="29111" y="26334"/>
                </a:lnTo>
                <a:lnTo>
                  <a:pt x="27086" y="27495"/>
                </a:lnTo>
                <a:lnTo>
                  <a:pt x="27063" y="27472"/>
                </a:lnTo>
                <a:lnTo>
                  <a:pt x="27029" y="27449"/>
                </a:lnTo>
                <a:lnTo>
                  <a:pt x="26995" y="27438"/>
                </a:lnTo>
                <a:lnTo>
                  <a:pt x="26949" y="27426"/>
                </a:lnTo>
                <a:lnTo>
                  <a:pt x="26915" y="27438"/>
                </a:lnTo>
                <a:lnTo>
                  <a:pt x="26870" y="27449"/>
                </a:lnTo>
                <a:lnTo>
                  <a:pt x="26847" y="27472"/>
                </a:lnTo>
                <a:lnTo>
                  <a:pt x="26813" y="27495"/>
                </a:lnTo>
                <a:lnTo>
                  <a:pt x="24765" y="26312"/>
                </a:lnTo>
                <a:lnTo>
                  <a:pt x="24777" y="26243"/>
                </a:lnTo>
                <a:lnTo>
                  <a:pt x="24777" y="26209"/>
                </a:lnTo>
                <a:lnTo>
                  <a:pt x="24765" y="26175"/>
                </a:lnTo>
                <a:lnTo>
                  <a:pt x="24731" y="26118"/>
                </a:lnTo>
                <a:lnTo>
                  <a:pt x="24674" y="26073"/>
                </a:lnTo>
                <a:lnTo>
                  <a:pt x="24606" y="26050"/>
                </a:lnTo>
                <a:lnTo>
                  <a:pt x="24606" y="23661"/>
                </a:lnTo>
                <a:lnTo>
                  <a:pt x="24663" y="23638"/>
                </a:lnTo>
                <a:lnTo>
                  <a:pt x="24708" y="23604"/>
                </a:lnTo>
                <a:lnTo>
                  <a:pt x="24742" y="23547"/>
                </a:lnTo>
                <a:lnTo>
                  <a:pt x="24754" y="23491"/>
                </a:lnTo>
                <a:lnTo>
                  <a:pt x="24742" y="23434"/>
                </a:lnTo>
                <a:lnTo>
                  <a:pt x="26790" y="22251"/>
                </a:lnTo>
                <a:lnTo>
                  <a:pt x="26824" y="22285"/>
                </a:lnTo>
                <a:lnTo>
                  <a:pt x="26858" y="22307"/>
                </a:lnTo>
                <a:lnTo>
                  <a:pt x="26904" y="22330"/>
                </a:lnTo>
                <a:lnTo>
                  <a:pt x="26995" y="22330"/>
                </a:lnTo>
                <a:lnTo>
                  <a:pt x="27040" y="22307"/>
                </a:lnTo>
                <a:lnTo>
                  <a:pt x="27086" y="22273"/>
                </a:lnTo>
                <a:lnTo>
                  <a:pt x="27109" y="22239"/>
                </a:lnTo>
                <a:close/>
                <a:moveTo>
                  <a:pt x="50883" y="22273"/>
                </a:moveTo>
                <a:lnTo>
                  <a:pt x="52771" y="23377"/>
                </a:lnTo>
                <a:lnTo>
                  <a:pt x="52760" y="23434"/>
                </a:lnTo>
                <a:lnTo>
                  <a:pt x="52749" y="23491"/>
                </a:lnTo>
                <a:lnTo>
                  <a:pt x="52760" y="23536"/>
                </a:lnTo>
                <a:lnTo>
                  <a:pt x="52771" y="23593"/>
                </a:lnTo>
                <a:lnTo>
                  <a:pt x="52794" y="23638"/>
                </a:lnTo>
                <a:lnTo>
                  <a:pt x="52828" y="23673"/>
                </a:lnTo>
                <a:lnTo>
                  <a:pt x="52862" y="23707"/>
                </a:lnTo>
                <a:lnTo>
                  <a:pt x="52908" y="23729"/>
                </a:lnTo>
                <a:lnTo>
                  <a:pt x="52953" y="23752"/>
                </a:lnTo>
                <a:lnTo>
                  <a:pt x="53010" y="23764"/>
                </a:lnTo>
                <a:lnTo>
                  <a:pt x="53010" y="26073"/>
                </a:lnTo>
                <a:lnTo>
                  <a:pt x="52942" y="26095"/>
                </a:lnTo>
                <a:lnTo>
                  <a:pt x="52897" y="26130"/>
                </a:lnTo>
                <a:lnTo>
                  <a:pt x="52862" y="26186"/>
                </a:lnTo>
                <a:lnTo>
                  <a:pt x="52851" y="26243"/>
                </a:lnTo>
                <a:lnTo>
                  <a:pt x="52862" y="26300"/>
                </a:lnTo>
                <a:lnTo>
                  <a:pt x="50803" y="27495"/>
                </a:lnTo>
                <a:lnTo>
                  <a:pt x="50781" y="27461"/>
                </a:lnTo>
                <a:lnTo>
                  <a:pt x="50735" y="27426"/>
                </a:lnTo>
                <a:lnTo>
                  <a:pt x="50701" y="27415"/>
                </a:lnTo>
                <a:lnTo>
                  <a:pt x="50644" y="27404"/>
                </a:lnTo>
                <a:lnTo>
                  <a:pt x="50610" y="27415"/>
                </a:lnTo>
                <a:lnTo>
                  <a:pt x="50565" y="27426"/>
                </a:lnTo>
                <a:lnTo>
                  <a:pt x="50530" y="27449"/>
                </a:lnTo>
                <a:lnTo>
                  <a:pt x="50496" y="27483"/>
                </a:lnTo>
                <a:lnTo>
                  <a:pt x="48506" y="26334"/>
                </a:lnTo>
                <a:lnTo>
                  <a:pt x="48517" y="26289"/>
                </a:lnTo>
                <a:lnTo>
                  <a:pt x="48517" y="26243"/>
                </a:lnTo>
                <a:lnTo>
                  <a:pt x="48517" y="26198"/>
                </a:lnTo>
                <a:lnTo>
                  <a:pt x="48506" y="26164"/>
                </a:lnTo>
                <a:lnTo>
                  <a:pt x="48483" y="26118"/>
                </a:lnTo>
                <a:lnTo>
                  <a:pt x="48460" y="26084"/>
                </a:lnTo>
                <a:lnTo>
                  <a:pt x="48426" y="26061"/>
                </a:lnTo>
                <a:lnTo>
                  <a:pt x="48392" y="26039"/>
                </a:lnTo>
                <a:lnTo>
                  <a:pt x="48358" y="26016"/>
                </a:lnTo>
                <a:lnTo>
                  <a:pt x="48312" y="26004"/>
                </a:lnTo>
                <a:lnTo>
                  <a:pt x="48312" y="23673"/>
                </a:lnTo>
                <a:lnTo>
                  <a:pt x="48369" y="23650"/>
                </a:lnTo>
                <a:lnTo>
                  <a:pt x="48426" y="23604"/>
                </a:lnTo>
                <a:lnTo>
                  <a:pt x="48460" y="23559"/>
                </a:lnTo>
                <a:lnTo>
                  <a:pt x="48472" y="23491"/>
                </a:lnTo>
                <a:lnTo>
                  <a:pt x="48460" y="23422"/>
                </a:lnTo>
                <a:lnTo>
                  <a:pt x="50428" y="22285"/>
                </a:lnTo>
                <a:lnTo>
                  <a:pt x="50462" y="22342"/>
                </a:lnTo>
                <a:lnTo>
                  <a:pt x="50519" y="22376"/>
                </a:lnTo>
                <a:lnTo>
                  <a:pt x="50576" y="22398"/>
                </a:lnTo>
                <a:lnTo>
                  <a:pt x="50644" y="22410"/>
                </a:lnTo>
                <a:lnTo>
                  <a:pt x="50724" y="22398"/>
                </a:lnTo>
                <a:lnTo>
                  <a:pt x="50781" y="22376"/>
                </a:lnTo>
                <a:lnTo>
                  <a:pt x="50838" y="22330"/>
                </a:lnTo>
                <a:lnTo>
                  <a:pt x="50883" y="22273"/>
                </a:lnTo>
                <a:close/>
                <a:moveTo>
                  <a:pt x="55536" y="22228"/>
                </a:moveTo>
                <a:lnTo>
                  <a:pt x="57538" y="23388"/>
                </a:lnTo>
                <a:lnTo>
                  <a:pt x="57526" y="23434"/>
                </a:lnTo>
                <a:lnTo>
                  <a:pt x="57515" y="23491"/>
                </a:lnTo>
                <a:lnTo>
                  <a:pt x="57526" y="23536"/>
                </a:lnTo>
                <a:lnTo>
                  <a:pt x="57538" y="23582"/>
                </a:lnTo>
                <a:lnTo>
                  <a:pt x="57560" y="23627"/>
                </a:lnTo>
                <a:lnTo>
                  <a:pt x="57583" y="23661"/>
                </a:lnTo>
                <a:lnTo>
                  <a:pt x="57617" y="23684"/>
                </a:lnTo>
                <a:lnTo>
                  <a:pt x="57663" y="23718"/>
                </a:lnTo>
                <a:lnTo>
                  <a:pt x="57697" y="23729"/>
                </a:lnTo>
                <a:lnTo>
                  <a:pt x="57754" y="23741"/>
                </a:lnTo>
                <a:lnTo>
                  <a:pt x="57754" y="26050"/>
                </a:lnTo>
                <a:lnTo>
                  <a:pt x="57686" y="26073"/>
                </a:lnTo>
                <a:lnTo>
                  <a:pt x="57629" y="26118"/>
                </a:lnTo>
                <a:lnTo>
                  <a:pt x="57595" y="26175"/>
                </a:lnTo>
                <a:lnTo>
                  <a:pt x="57583" y="26209"/>
                </a:lnTo>
                <a:lnTo>
                  <a:pt x="57572" y="26243"/>
                </a:lnTo>
                <a:lnTo>
                  <a:pt x="57583" y="26312"/>
                </a:lnTo>
                <a:lnTo>
                  <a:pt x="55536" y="27495"/>
                </a:lnTo>
                <a:lnTo>
                  <a:pt x="55513" y="27461"/>
                </a:lnTo>
                <a:lnTo>
                  <a:pt x="55479" y="27438"/>
                </a:lnTo>
                <a:lnTo>
                  <a:pt x="55433" y="27426"/>
                </a:lnTo>
                <a:lnTo>
                  <a:pt x="55388" y="27415"/>
                </a:lnTo>
                <a:lnTo>
                  <a:pt x="55354" y="27426"/>
                </a:lnTo>
                <a:lnTo>
                  <a:pt x="55308" y="27438"/>
                </a:lnTo>
                <a:lnTo>
                  <a:pt x="55285" y="27461"/>
                </a:lnTo>
                <a:lnTo>
                  <a:pt x="55251" y="27483"/>
                </a:lnTo>
                <a:lnTo>
                  <a:pt x="53181" y="26289"/>
                </a:lnTo>
                <a:lnTo>
                  <a:pt x="53192" y="26243"/>
                </a:lnTo>
                <a:lnTo>
                  <a:pt x="53181" y="26186"/>
                </a:lnTo>
                <a:lnTo>
                  <a:pt x="53147" y="26141"/>
                </a:lnTo>
                <a:lnTo>
                  <a:pt x="53113" y="26095"/>
                </a:lnTo>
                <a:lnTo>
                  <a:pt x="53056" y="26073"/>
                </a:lnTo>
                <a:lnTo>
                  <a:pt x="53056" y="23752"/>
                </a:lnTo>
                <a:lnTo>
                  <a:pt x="53101" y="23741"/>
                </a:lnTo>
                <a:lnTo>
                  <a:pt x="53147" y="23729"/>
                </a:lnTo>
                <a:lnTo>
                  <a:pt x="53181" y="23695"/>
                </a:lnTo>
                <a:lnTo>
                  <a:pt x="53226" y="23673"/>
                </a:lnTo>
                <a:lnTo>
                  <a:pt x="53249" y="23627"/>
                </a:lnTo>
                <a:lnTo>
                  <a:pt x="53272" y="23582"/>
                </a:lnTo>
                <a:lnTo>
                  <a:pt x="53283" y="23536"/>
                </a:lnTo>
                <a:lnTo>
                  <a:pt x="53295" y="23491"/>
                </a:lnTo>
                <a:lnTo>
                  <a:pt x="53283" y="23434"/>
                </a:lnTo>
                <a:lnTo>
                  <a:pt x="53272" y="23388"/>
                </a:lnTo>
                <a:lnTo>
                  <a:pt x="55251" y="22239"/>
                </a:lnTo>
                <a:lnTo>
                  <a:pt x="55274" y="22262"/>
                </a:lnTo>
                <a:lnTo>
                  <a:pt x="55308" y="22296"/>
                </a:lnTo>
                <a:lnTo>
                  <a:pt x="55354" y="22307"/>
                </a:lnTo>
                <a:lnTo>
                  <a:pt x="55433" y="22307"/>
                </a:lnTo>
                <a:lnTo>
                  <a:pt x="55479" y="22285"/>
                </a:lnTo>
                <a:lnTo>
                  <a:pt x="55513" y="22262"/>
                </a:lnTo>
                <a:lnTo>
                  <a:pt x="55536" y="22228"/>
                </a:lnTo>
                <a:close/>
                <a:moveTo>
                  <a:pt x="74533" y="22251"/>
                </a:moveTo>
                <a:lnTo>
                  <a:pt x="76546" y="23411"/>
                </a:lnTo>
                <a:lnTo>
                  <a:pt x="76535" y="23445"/>
                </a:lnTo>
                <a:lnTo>
                  <a:pt x="76523" y="23491"/>
                </a:lnTo>
                <a:lnTo>
                  <a:pt x="76535" y="23525"/>
                </a:lnTo>
                <a:lnTo>
                  <a:pt x="76546" y="23559"/>
                </a:lnTo>
                <a:lnTo>
                  <a:pt x="76557" y="23593"/>
                </a:lnTo>
                <a:lnTo>
                  <a:pt x="76580" y="23627"/>
                </a:lnTo>
                <a:lnTo>
                  <a:pt x="76637" y="23673"/>
                </a:lnTo>
                <a:lnTo>
                  <a:pt x="76671" y="23684"/>
                </a:lnTo>
                <a:lnTo>
                  <a:pt x="76717" y="23695"/>
                </a:lnTo>
                <a:lnTo>
                  <a:pt x="76717" y="26050"/>
                </a:lnTo>
                <a:lnTo>
                  <a:pt x="76671" y="26050"/>
                </a:lnTo>
                <a:lnTo>
                  <a:pt x="76637" y="26061"/>
                </a:lnTo>
                <a:lnTo>
                  <a:pt x="76580" y="26107"/>
                </a:lnTo>
                <a:lnTo>
                  <a:pt x="76546" y="26175"/>
                </a:lnTo>
                <a:lnTo>
                  <a:pt x="76535" y="26209"/>
                </a:lnTo>
                <a:lnTo>
                  <a:pt x="76523" y="26243"/>
                </a:lnTo>
                <a:lnTo>
                  <a:pt x="76535" y="26278"/>
                </a:lnTo>
                <a:lnTo>
                  <a:pt x="76546" y="26312"/>
                </a:lnTo>
                <a:lnTo>
                  <a:pt x="74510" y="27495"/>
                </a:lnTo>
                <a:lnTo>
                  <a:pt x="74476" y="27461"/>
                </a:lnTo>
                <a:lnTo>
                  <a:pt x="74442" y="27438"/>
                </a:lnTo>
                <a:lnTo>
                  <a:pt x="74407" y="27415"/>
                </a:lnTo>
                <a:lnTo>
                  <a:pt x="74316" y="27415"/>
                </a:lnTo>
                <a:lnTo>
                  <a:pt x="74282" y="27438"/>
                </a:lnTo>
                <a:lnTo>
                  <a:pt x="74248" y="27461"/>
                </a:lnTo>
                <a:lnTo>
                  <a:pt x="74214" y="27483"/>
                </a:lnTo>
                <a:lnTo>
                  <a:pt x="72212" y="26334"/>
                </a:lnTo>
                <a:lnTo>
                  <a:pt x="72223" y="26289"/>
                </a:lnTo>
                <a:lnTo>
                  <a:pt x="72223" y="26243"/>
                </a:lnTo>
                <a:lnTo>
                  <a:pt x="72223" y="26198"/>
                </a:lnTo>
                <a:lnTo>
                  <a:pt x="72212" y="26164"/>
                </a:lnTo>
                <a:lnTo>
                  <a:pt x="72189" y="26118"/>
                </a:lnTo>
                <a:lnTo>
                  <a:pt x="72166" y="26084"/>
                </a:lnTo>
                <a:lnTo>
                  <a:pt x="72132" y="26061"/>
                </a:lnTo>
                <a:lnTo>
                  <a:pt x="72098" y="26039"/>
                </a:lnTo>
                <a:lnTo>
                  <a:pt x="72064" y="26016"/>
                </a:lnTo>
                <a:lnTo>
                  <a:pt x="72019" y="26016"/>
                </a:lnTo>
                <a:lnTo>
                  <a:pt x="72019" y="23684"/>
                </a:lnTo>
                <a:lnTo>
                  <a:pt x="72087" y="23661"/>
                </a:lnTo>
                <a:lnTo>
                  <a:pt x="72144" y="23616"/>
                </a:lnTo>
                <a:lnTo>
                  <a:pt x="72178" y="23559"/>
                </a:lnTo>
                <a:lnTo>
                  <a:pt x="72189" y="23525"/>
                </a:lnTo>
                <a:lnTo>
                  <a:pt x="72189" y="23491"/>
                </a:lnTo>
                <a:lnTo>
                  <a:pt x="72189" y="23445"/>
                </a:lnTo>
                <a:lnTo>
                  <a:pt x="72178" y="23411"/>
                </a:lnTo>
                <a:lnTo>
                  <a:pt x="74191" y="22251"/>
                </a:lnTo>
                <a:lnTo>
                  <a:pt x="74225" y="22285"/>
                </a:lnTo>
                <a:lnTo>
                  <a:pt x="74260" y="22319"/>
                </a:lnTo>
                <a:lnTo>
                  <a:pt x="74305" y="22330"/>
                </a:lnTo>
                <a:lnTo>
                  <a:pt x="74362" y="22342"/>
                </a:lnTo>
                <a:lnTo>
                  <a:pt x="74407" y="22330"/>
                </a:lnTo>
                <a:lnTo>
                  <a:pt x="74453" y="22319"/>
                </a:lnTo>
                <a:lnTo>
                  <a:pt x="74498" y="22285"/>
                </a:lnTo>
                <a:lnTo>
                  <a:pt x="74533" y="22251"/>
                </a:lnTo>
                <a:close/>
                <a:moveTo>
                  <a:pt x="83997" y="22239"/>
                </a:moveTo>
                <a:lnTo>
                  <a:pt x="86044" y="23422"/>
                </a:lnTo>
                <a:lnTo>
                  <a:pt x="86033" y="23456"/>
                </a:lnTo>
                <a:lnTo>
                  <a:pt x="86033" y="23491"/>
                </a:lnTo>
                <a:lnTo>
                  <a:pt x="86044" y="23559"/>
                </a:lnTo>
                <a:lnTo>
                  <a:pt x="86079" y="23616"/>
                </a:lnTo>
                <a:lnTo>
                  <a:pt x="86124" y="23650"/>
                </a:lnTo>
                <a:lnTo>
                  <a:pt x="86192" y="23673"/>
                </a:lnTo>
                <a:lnTo>
                  <a:pt x="86192" y="26016"/>
                </a:lnTo>
                <a:lnTo>
                  <a:pt x="86147" y="26027"/>
                </a:lnTo>
                <a:lnTo>
                  <a:pt x="86113" y="26039"/>
                </a:lnTo>
                <a:lnTo>
                  <a:pt x="86079" y="26061"/>
                </a:lnTo>
                <a:lnTo>
                  <a:pt x="86044" y="26095"/>
                </a:lnTo>
                <a:lnTo>
                  <a:pt x="86022" y="26118"/>
                </a:lnTo>
                <a:lnTo>
                  <a:pt x="85999" y="26164"/>
                </a:lnTo>
                <a:lnTo>
                  <a:pt x="85988" y="26198"/>
                </a:lnTo>
                <a:lnTo>
                  <a:pt x="85988" y="26243"/>
                </a:lnTo>
                <a:lnTo>
                  <a:pt x="85988" y="26289"/>
                </a:lnTo>
                <a:lnTo>
                  <a:pt x="85999" y="26334"/>
                </a:lnTo>
                <a:lnTo>
                  <a:pt x="83974" y="27495"/>
                </a:lnTo>
                <a:lnTo>
                  <a:pt x="83951" y="27472"/>
                </a:lnTo>
                <a:lnTo>
                  <a:pt x="83917" y="27449"/>
                </a:lnTo>
                <a:lnTo>
                  <a:pt x="83883" y="27438"/>
                </a:lnTo>
                <a:lnTo>
                  <a:pt x="83838" y="27426"/>
                </a:lnTo>
                <a:lnTo>
                  <a:pt x="83804" y="27438"/>
                </a:lnTo>
                <a:lnTo>
                  <a:pt x="83769" y="27449"/>
                </a:lnTo>
                <a:lnTo>
                  <a:pt x="83735" y="27472"/>
                </a:lnTo>
                <a:lnTo>
                  <a:pt x="83713" y="27495"/>
                </a:lnTo>
                <a:lnTo>
                  <a:pt x="81665" y="26312"/>
                </a:lnTo>
                <a:lnTo>
                  <a:pt x="81676" y="26243"/>
                </a:lnTo>
                <a:lnTo>
                  <a:pt x="81665" y="26209"/>
                </a:lnTo>
                <a:lnTo>
                  <a:pt x="81654" y="26175"/>
                </a:lnTo>
                <a:lnTo>
                  <a:pt x="81619" y="26118"/>
                </a:lnTo>
                <a:lnTo>
                  <a:pt x="81563" y="26073"/>
                </a:lnTo>
                <a:lnTo>
                  <a:pt x="81494" y="26050"/>
                </a:lnTo>
                <a:lnTo>
                  <a:pt x="81494" y="23661"/>
                </a:lnTo>
                <a:lnTo>
                  <a:pt x="81551" y="23638"/>
                </a:lnTo>
                <a:lnTo>
                  <a:pt x="81608" y="23604"/>
                </a:lnTo>
                <a:lnTo>
                  <a:pt x="81631" y="23547"/>
                </a:lnTo>
                <a:lnTo>
                  <a:pt x="81642" y="23491"/>
                </a:lnTo>
                <a:lnTo>
                  <a:pt x="81631" y="23434"/>
                </a:lnTo>
                <a:lnTo>
                  <a:pt x="83678" y="22251"/>
                </a:lnTo>
                <a:lnTo>
                  <a:pt x="83713" y="22285"/>
                </a:lnTo>
                <a:lnTo>
                  <a:pt x="83747" y="22307"/>
                </a:lnTo>
                <a:lnTo>
                  <a:pt x="83792" y="22330"/>
                </a:lnTo>
                <a:lnTo>
                  <a:pt x="83895" y="22330"/>
                </a:lnTo>
                <a:lnTo>
                  <a:pt x="83940" y="22307"/>
                </a:lnTo>
                <a:lnTo>
                  <a:pt x="83974" y="22273"/>
                </a:lnTo>
                <a:lnTo>
                  <a:pt x="83997" y="22239"/>
                </a:lnTo>
                <a:close/>
                <a:moveTo>
                  <a:pt x="34241" y="26357"/>
                </a:moveTo>
                <a:lnTo>
                  <a:pt x="36197" y="27483"/>
                </a:lnTo>
                <a:lnTo>
                  <a:pt x="36186" y="27540"/>
                </a:lnTo>
                <a:lnTo>
                  <a:pt x="36175" y="27597"/>
                </a:lnTo>
                <a:lnTo>
                  <a:pt x="36175" y="27643"/>
                </a:lnTo>
                <a:lnTo>
                  <a:pt x="36197" y="27688"/>
                </a:lnTo>
                <a:lnTo>
                  <a:pt x="36220" y="27734"/>
                </a:lnTo>
                <a:lnTo>
                  <a:pt x="36243" y="27768"/>
                </a:lnTo>
                <a:lnTo>
                  <a:pt x="36277" y="27802"/>
                </a:lnTo>
                <a:lnTo>
                  <a:pt x="36323" y="27825"/>
                </a:lnTo>
                <a:lnTo>
                  <a:pt x="36368" y="27836"/>
                </a:lnTo>
                <a:lnTo>
                  <a:pt x="36414" y="27847"/>
                </a:lnTo>
                <a:lnTo>
                  <a:pt x="36414" y="30168"/>
                </a:lnTo>
                <a:lnTo>
                  <a:pt x="36379" y="30168"/>
                </a:lnTo>
                <a:lnTo>
                  <a:pt x="36345" y="30179"/>
                </a:lnTo>
                <a:lnTo>
                  <a:pt x="36288" y="30225"/>
                </a:lnTo>
                <a:lnTo>
                  <a:pt x="36254" y="30282"/>
                </a:lnTo>
                <a:lnTo>
                  <a:pt x="36243" y="30316"/>
                </a:lnTo>
                <a:lnTo>
                  <a:pt x="36243" y="30350"/>
                </a:lnTo>
                <a:lnTo>
                  <a:pt x="36254" y="30418"/>
                </a:lnTo>
                <a:lnTo>
                  <a:pt x="34286" y="31556"/>
                </a:lnTo>
                <a:lnTo>
                  <a:pt x="34241" y="31499"/>
                </a:lnTo>
                <a:lnTo>
                  <a:pt x="34195" y="31465"/>
                </a:lnTo>
                <a:lnTo>
                  <a:pt x="34127" y="31442"/>
                </a:lnTo>
                <a:lnTo>
                  <a:pt x="34059" y="31431"/>
                </a:lnTo>
                <a:lnTo>
                  <a:pt x="33991" y="31442"/>
                </a:lnTo>
                <a:lnTo>
                  <a:pt x="33934" y="31465"/>
                </a:lnTo>
                <a:lnTo>
                  <a:pt x="33877" y="31499"/>
                </a:lnTo>
                <a:lnTo>
                  <a:pt x="33831" y="31544"/>
                </a:lnTo>
                <a:lnTo>
                  <a:pt x="31920" y="30441"/>
                </a:lnTo>
                <a:lnTo>
                  <a:pt x="31932" y="30395"/>
                </a:lnTo>
                <a:lnTo>
                  <a:pt x="31932" y="30350"/>
                </a:lnTo>
                <a:lnTo>
                  <a:pt x="31932" y="30304"/>
                </a:lnTo>
                <a:lnTo>
                  <a:pt x="31920" y="30259"/>
                </a:lnTo>
                <a:lnTo>
                  <a:pt x="31898" y="30225"/>
                </a:lnTo>
                <a:lnTo>
                  <a:pt x="31875" y="30191"/>
                </a:lnTo>
                <a:lnTo>
                  <a:pt x="31841" y="30157"/>
                </a:lnTo>
                <a:lnTo>
                  <a:pt x="31807" y="30134"/>
                </a:lnTo>
                <a:lnTo>
                  <a:pt x="31761" y="30122"/>
                </a:lnTo>
                <a:lnTo>
                  <a:pt x="31716" y="30111"/>
                </a:lnTo>
                <a:lnTo>
                  <a:pt x="31716" y="27847"/>
                </a:lnTo>
                <a:lnTo>
                  <a:pt x="31761" y="27836"/>
                </a:lnTo>
                <a:lnTo>
                  <a:pt x="31807" y="27813"/>
                </a:lnTo>
                <a:lnTo>
                  <a:pt x="31841" y="27790"/>
                </a:lnTo>
                <a:lnTo>
                  <a:pt x="31875" y="27768"/>
                </a:lnTo>
                <a:lnTo>
                  <a:pt x="31909" y="27722"/>
                </a:lnTo>
                <a:lnTo>
                  <a:pt x="31920" y="27688"/>
                </a:lnTo>
                <a:lnTo>
                  <a:pt x="31943" y="27643"/>
                </a:lnTo>
                <a:lnTo>
                  <a:pt x="31943" y="27597"/>
                </a:lnTo>
                <a:lnTo>
                  <a:pt x="31932" y="27540"/>
                </a:lnTo>
                <a:lnTo>
                  <a:pt x="31920" y="27495"/>
                </a:lnTo>
                <a:lnTo>
                  <a:pt x="33877" y="26369"/>
                </a:lnTo>
                <a:lnTo>
                  <a:pt x="33911" y="26403"/>
                </a:lnTo>
                <a:lnTo>
                  <a:pt x="33957" y="26437"/>
                </a:lnTo>
                <a:lnTo>
                  <a:pt x="34002" y="26460"/>
                </a:lnTo>
                <a:lnTo>
                  <a:pt x="34116" y="26460"/>
                </a:lnTo>
                <a:lnTo>
                  <a:pt x="34161" y="26437"/>
                </a:lnTo>
                <a:lnTo>
                  <a:pt x="34207" y="26403"/>
                </a:lnTo>
                <a:lnTo>
                  <a:pt x="34241" y="26357"/>
                </a:lnTo>
                <a:close/>
                <a:moveTo>
                  <a:pt x="15301" y="26369"/>
                </a:moveTo>
                <a:lnTo>
                  <a:pt x="17303" y="27529"/>
                </a:lnTo>
                <a:lnTo>
                  <a:pt x="17292" y="27597"/>
                </a:lnTo>
                <a:lnTo>
                  <a:pt x="17303" y="27665"/>
                </a:lnTo>
                <a:lnTo>
                  <a:pt x="17337" y="27711"/>
                </a:lnTo>
                <a:lnTo>
                  <a:pt x="17383" y="27756"/>
                </a:lnTo>
                <a:lnTo>
                  <a:pt x="17451" y="27768"/>
                </a:lnTo>
                <a:lnTo>
                  <a:pt x="17451" y="30157"/>
                </a:lnTo>
                <a:lnTo>
                  <a:pt x="17417" y="30157"/>
                </a:lnTo>
                <a:lnTo>
                  <a:pt x="17383" y="30168"/>
                </a:lnTo>
                <a:lnTo>
                  <a:pt x="17314" y="30213"/>
                </a:lnTo>
                <a:lnTo>
                  <a:pt x="17280" y="30282"/>
                </a:lnTo>
                <a:lnTo>
                  <a:pt x="17269" y="30316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2"/>
                </a:lnTo>
                <a:lnTo>
                  <a:pt x="15210" y="31487"/>
                </a:lnTo>
                <a:lnTo>
                  <a:pt x="15164" y="31465"/>
                </a:lnTo>
                <a:lnTo>
                  <a:pt x="15096" y="31453"/>
                </a:lnTo>
                <a:lnTo>
                  <a:pt x="15039" y="31465"/>
                </a:lnTo>
                <a:lnTo>
                  <a:pt x="14982" y="31487"/>
                </a:lnTo>
                <a:lnTo>
                  <a:pt x="14937" y="31522"/>
                </a:lnTo>
                <a:lnTo>
                  <a:pt x="14903" y="31567"/>
                </a:lnTo>
                <a:lnTo>
                  <a:pt x="12935" y="30430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6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8" y="27688"/>
                </a:lnTo>
                <a:lnTo>
                  <a:pt x="12969" y="27643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8" y="27495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9"/>
                </a:lnTo>
                <a:close/>
                <a:moveTo>
                  <a:pt x="20010" y="26357"/>
                </a:moveTo>
                <a:lnTo>
                  <a:pt x="22012" y="27506"/>
                </a:lnTo>
                <a:lnTo>
                  <a:pt x="21990" y="27552"/>
                </a:lnTo>
                <a:lnTo>
                  <a:pt x="21990" y="27597"/>
                </a:lnTo>
                <a:lnTo>
                  <a:pt x="21990" y="27631"/>
                </a:lnTo>
                <a:lnTo>
                  <a:pt x="22001" y="27677"/>
                </a:lnTo>
                <a:lnTo>
                  <a:pt x="22024" y="27711"/>
                </a:lnTo>
                <a:lnTo>
                  <a:pt x="22046" y="27745"/>
                </a:lnTo>
                <a:lnTo>
                  <a:pt x="22081" y="27768"/>
                </a:lnTo>
                <a:lnTo>
                  <a:pt x="22115" y="27790"/>
                </a:lnTo>
                <a:lnTo>
                  <a:pt x="22149" y="27802"/>
                </a:lnTo>
                <a:lnTo>
                  <a:pt x="22194" y="27813"/>
                </a:lnTo>
                <a:lnTo>
                  <a:pt x="22194" y="30145"/>
                </a:lnTo>
                <a:lnTo>
                  <a:pt x="22149" y="30145"/>
                </a:lnTo>
                <a:lnTo>
                  <a:pt x="22115" y="30157"/>
                </a:lnTo>
                <a:lnTo>
                  <a:pt x="22081" y="30179"/>
                </a:lnTo>
                <a:lnTo>
                  <a:pt x="22058" y="30202"/>
                </a:lnTo>
                <a:lnTo>
                  <a:pt x="22024" y="30236"/>
                </a:lnTo>
                <a:lnTo>
                  <a:pt x="22012" y="30270"/>
                </a:lnTo>
                <a:lnTo>
                  <a:pt x="22001" y="30316"/>
                </a:lnTo>
                <a:lnTo>
                  <a:pt x="22001" y="30350"/>
                </a:lnTo>
                <a:lnTo>
                  <a:pt x="22001" y="30395"/>
                </a:lnTo>
                <a:lnTo>
                  <a:pt x="22012" y="30430"/>
                </a:lnTo>
                <a:lnTo>
                  <a:pt x="20033" y="31567"/>
                </a:lnTo>
                <a:lnTo>
                  <a:pt x="19999" y="31533"/>
                </a:lnTo>
                <a:lnTo>
                  <a:pt x="19953" y="31499"/>
                </a:lnTo>
                <a:lnTo>
                  <a:pt x="19897" y="31476"/>
                </a:lnTo>
                <a:lnTo>
                  <a:pt x="19840" y="31465"/>
                </a:lnTo>
                <a:lnTo>
                  <a:pt x="19783" y="31476"/>
                </a:lnTo>
                <a:lnTo>
                  <a:pt x="19726" y="31499"/>
                </a:lnTo>
                <a:lnTo>
                  <a:pt x="19692" y="31533"/>
                </a:lnTo>
                <a:lnTo>
                  <a:pt x="19646" y="31567"/>
                </a:lnTo>
                <a:lnTo>
                  <a:pt x="17656" y="30418"/>
                </a:lnTo>
                <a:lnTo>
                  <a:pt x="17667" y="30350"/>
                </a:lnTo>
                <a:lnTo>
                  <a:pt x="17667" y="30316"/>
                </a:lnTo>
                <a:lnTo>
                  <a:pt x="17656" y="30282"/>
                </a:lnTo>
                <a:lnTo>
                  <a:pt x="17621" y="30213"/>
                </a:lnTo>
                <a:lnTo>
                  <a:pt x="17565" y="30179"/>
                </a:lnTo>
                <a:lnTo>
                  <a:pt x="17496" y="30157"/>
                </a:lnTo>
                <a:lnTo>
                  <a:pt x="17496" y="27768"/>
                </a:lnTo>
                <a:lnTo>
                  <a:pt x="17553" y="27745"/>
                </a:lnTo>
                <a:lnTo>
                  <a:pt x="17610" y="27711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9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7"/>
                </a:lnTo>
                <a:lnTo>
                  <a:pt x="19840" y="26448"/>
                </a:lnTo>
                <a:lnTo>
                  <a:pt x="19897" y="26437"/>
                </a:lnTo>
                <a:lnTo>
                  <a:pt x="19942" y="26425"/>
                </a:lnTo>
                <a:lnTo>
                  <a:pt x="19976" y="26391"/>
                </a:lnTo>
                <a:lnTo>
                  <a:pt x="20010" y="26357"/>
                </a:lnTo>
                <a:close/>
                <a:moveTo>
                  <a:pt x="24754" y="26357"/>
                </a:moveTo>
                <a:lnTo>
                  <a:pt x="26790" y="27529"/>
                </a:lnTo>
                <a:lnTo>
                  <a:pt x="26779" y="27597"/>
                </a:lnTo>
                <a:lnTo>
                  <a:pt x="26790" y="27654"/>
                </a:lnTo>
                <a:lnTo>
                  <a:pt x="26824" y="27711"/>
                </a:lnTo>
                <a:lnTo>
                  <a:pt x="26870" y="27745"/>
                </a:lnTo>
                <a:lnTo>
                  <a:pt x="26927" y="27756"/>
                </a:lnTo>
                <a:lnTo>
                  <a:pt x="26927" y="30168"/>
                </a:lnTo>
                <a:lnTo>
                  <a:pt x="26870" y="30191"/>
                </a:lnTo>
                <a:lnTo>
                  <a:pt x="26813" y="30225"/>
                </a:lnTo>
                <a:lnTo>
                  <a:pt x="26779" y="30282"/>
                </a:lnTo>
                <a:lnTo>
                  <a:pt x="26767" y="30350"/>
                </a:lnTo>
                <a:lnTo>
                  <a:pt x="26779" y="30418"/>
                </a:lnTo>
                <a:lnTo>
                  <a:pt x="24777" y="31567"/>
                </a:lnTo>
                <a:lnTo>
                  <a:pt x="24742" y="31522"/>
                </a:lnTo>
                <a:lnTo>
                  <a:pt x="24697" y="31487"/>
                </a:lnTo>
                <a:lnTo>
                  <a:pt x="24640" y="31465"/>
                </a:lnTo>
                <a:lnTo>
                  <a:pt x="24583" y="31453"/>
                </a:lnTo>
                <a:lnTo>
                  <a:pt x="24515" y="31465"/>
                </a:lnTo>
                <a:lnTo>
                  <a:pt x="24469" y="31487"/>
                </a:lnTo>
                <a:lnTo>
                  <a:pt x="24413" y="31522"/>
                </a:lnTo>
                <a:lnTo>
                  <a:pt x="24378" y="31567"/>
                </a:lnTo>
                <a:lnTo>
                  <a:pt x="22410" y="30430"/>
                </a:lnTo>
                <a:lnTo>
                  <a:pt x="22422" y="30384"/>
                </a:lnTo>
                <a:lnTo>
                  <a:pt x="22422" y="30350"/>
                </a:lnTo>
                <a:lnTo>
                  <a:pt x="22422" y="30316"/>
                </a:lnTo>
                <a:lnTo>
                  <a:pt x="22410" y="30270"/>
                </a:lnTo>
                <a:lnTo>
                  <a:pt x="22388" y="30236"/>
                </a:lnTo>
                <a:lnTo>
                  <a:pt x="22365" y="30213"/>
                </a:lnTo>
                <a:lnTo>
                  <a:pt x="22308" y="30168"/>
                </a:lnTo>
                <a:lnTo>
                  <a:pt x="22274" y="30145"/>
                </a:lnTo>
                <a:lnTo>
                  <a:pt x="22240" y="30145"/>
                </a:lnTo>
                <a:lnTo>
                  <a:pt x="22240" y="27813"/>
                </a:lnTo>
                <a:lnTo>
                  <a:pt x="22274" y="27802"/>
                </a:lnTo>
                <a:lnTo>
                  <a:pt x="22308" y="27790"/>
                </a:lnTo>
                <a:lnTo>
                  <a:pt x="22342" y="27768"/>
                </a:lnTo>
                <a:lnTo>
                  <a:pt x="22376" y="27734"/>
                </a:lnTo>
                <a:lnTo>
                  <a:pt x="22399" y="27711"/>
                </a:lnTo>
                <a:lnTo>
                  <a:pt x="22410" y="27677"/>
                </a:lnTo>
                <a:lnTo>
                  <a:pt x="22422" y="27631"/>
                </a:lnTo>
                <a:lnTo>
                  <a:pt x="22433" y="27597"/>
                </a:lnTo>
                <a:lnTo>
                  <a:pt x="22422" y="27552"/>
                </a:lnTo>
                <a:lnTo>
                  <a:pt x="22410" y="27517"/>
                </a:lnTo>
                <a:lnTo>
                  <a:pt x="24413" y="26357"/>
                </a:lnTo>
                <a:lnTo>
                  <a:pt x="24447" y="26391"/>
                </a:lnTo>
                <a:lnTo>
                  <a:pt x="24481" y="26425"/>
                </a:lnTo>
                <a:lnTo>
                  <a:pt x="24526" y="26437"/>
                </a:lnTo>
                <a:lnTo>
                  <a:pt x="24583" y="26448"/>
                </a:lnTo>
                <a:lnTo>
                  <a:pt x="24629" y="26437"/>
                </a:lnTo>
                <a:lnTo>
                  <a:pt x="24674" y="26425"/>
                </a:lnTo>
                <a:lnTo>
                  <a:pt x="24720" y="26391"/>
                </a:lnTo>
                <a:lnTo>
                  <a:pt x="24754" y="26357"/>
                </a:lnTo>
                <a:close/>
                <a:moveTo>
                  <a:pt x="53170" y="26334"/>
                </a:moveTo>
                <a:lnTo>
                  <a:pt x="55229" y="27529"/>
                </a:lnTo>
                <a:lnTo>
                  <a:pt x="55217" y="27563"/>
                </a:lnTo>
                <a:lnTo>
                  <a:pt x="55217" y="27597"/>
                </a:lnTo>
                <a:lnTo>
                  <a:pt x="55229" y="27665"/>
                </a:lnTo>
                <a:lnTo>
                  <a:pt x="55263" y="27711"/>
                </a:lnTo>
                <a:lnTo>
                  <a:pt x="55320" y="27756"/>
                </a:lnTo>
                <a:lnTo>
                  <a:pt x="55376" y="27768"/>
                </a:lnTo>
                <a:lnTo>
                  <a:pt x="55376" y="30134"/>
                </a:lnTo>
                <a:lnTo>
                  <a:pt x="55331" y="30145"/>
                </a:lnTo>
                <a:lnTo>
                  <a:pt x="55297" y="30157"/>
                </a:lnTo>
                <a:lnTo>
                  <a:pt x="55263" y="30179"/>
                </a:lnTo>
                <a:lnTo>
                  <a:pt x="55229" y="30202"/>
                </a:lnTo>
                <a:lnTo>
                  <a:pt x="55206" y="30236"/>
                </a:lnTo>
                <a:lnTo>
                  <a:pt x="55183" y="30270"/>
                </a:lnTo>
                <a:lnTo>
                  <a:pt x="55172" y="30304"/>
                </a:lnTo>
                <a:lnTo>
                  <a:pt x="55172" y="30350"/>
                </a:lnTo>
                <a:lnTo>
                  <a:pt x="55172" y="30395"/>
                </a:lnTo>
                <a:lnTo>
                  <a:pt x="55183" y="30430"/>
                </a:lnTo>
                <a:lnTo>
                  <a:pt x="53226" y="31567"/>
                </a:lnTo>
                <a:lnTo>
                  <a:pt x="53192" y="31522"/>
                </a:lnTo>
                <a:lnTo>
                  <a:pt x="53135" y="31487"/>
                </a:lnTo>
                <a:lnTo>
                  <a:pt x="53079" y="31465"/>
                </a:lnTo>
                <a:lnTo>
                  <a:pt x="53022" y="31453"/>
                </a:lnTo>
                <a:lnTo>
                  <a:pt x="52965" y="31465"/>
                </a:lnTo>
                <a:lnTo>
                  <a:pt x="52908" y="31476"/>
                </a:lnTo>
                <a:lnTo>
                  <a:pt x="52862" y="31510"/>
                </a:lnTo>
                <a:lnTo>
                  <a:pt x="52817" y="31556"/>
                </a:lnTo>
                <a:lnTo>
                  <a:pt x="50815" y="30395"/>
                </a:lnTo>
                <a:lnTo>
                  <a:pt x="50815" y="30350"/>
                </a:lnTo>
                <a:lnTo>
                  <a:pt x="50803" y="30293"/>
                </a:lnTo>
                <a:lnTo>
                  <a:pt x="50781" y="30248"/>
                </a:lnTo>
                <a:lnTo>
                  <a:pt x="50735" y="30213"/>
                </a:lnTo>
                <a:lnTo>
                  <a:pt x="50678" y="30191"/>
                </a:lnTo>
                <a:lnTo>
                  <a:pt x="50678" y="27779"/>
                </a:lnTo>
                <a:lnTo>
                  <a:pt x="50747" y="27756"/>
                </a:lnTo>
                <a:lnTo>
                  <a:pt x="50792" y="27711"/>
                </a:lnTo>
                <a:lnTo>
                  <a:pt x="50826" y="27665"/>
                </a:lnTo>
                <a:lnTo>
                  <a:pt x="50838" y="27597"/>
                </a:lnTo>
                <a:lnTo>
                  <a:pt x="50826" y="27529"/>
                </a:lnTo>
                <a:lnTo>
                  <a:pt x="52874" y="26346"/>
                </a:lnTo>
                <a:lnTo>
                  <a:pt x="52908" y="26380"/>
                </a:lnTo>
                <a:lnTo>
                  <a:pt x="52942" y="26403"/>
                </a:lnTo>
                <a:lnTo>
                  <a:pt x="52976" y="26414"/>
                </a:lnTo>
                <a:lnTo>
                  <a:pt x="53067" y="26414"/>
                </a:lnTo>
                <a:lnTo>
                  <a:pt x="53101" y="26391"/>
                </a:lnTo>
                <a:lnTo>
                  <a:pt x="53135" y="26369"/>
                </a:lnTo>
                <a:lnTo>
                  <a:pt x="53170" y="26334"/>
                </a:lnTo>
                <a:close/>
                <a:moveTo>
                  <a:pt x="72189" y="26369"/>
                </a:moveTo>
                <a:lnTo>
                  <a:pt x="74191" y="27529"/>
                </a:lnTo>
                <a:lnTo>
                  <a:pt x="74180" y="27597"/>
                </a:lnTo>
                <a:lnTo>
                  <a:pt x="74191" y="27665"/>
                </a:lnTo>
                <a:lnTo>
                  <a:pt x="74225" y="27711"/>
                </a:lnTo>
                <a:lnTo>
                  <a:pt x="74282" y="27756"/>
                </a:lnTo>
                <a:lnTo>
                  <a:pt x="74339" y="27768"/>
                </a:lnTo>
                <a:lnTo>
                  <a:pt x="74339" y="30157"/>
                </a:lnTo>
                <a:lnTo>
                  <a:pt x="74305" y="30157"/>
                </a:lnTo>
                <a:lnTo>
                  <a:pt x="74271" y="30168"/>
                </a:lnTo>
                <a:lnTo>
                  <a:pt x="74214" y="30213"/>
                </a:lnTo>
                <a:lnTo>
                  <a:pt x="74169" y="30282"/>
                </a:lnTo>
                <a:lnTo>
                  <a:pt x="74157" y="30316"/>
                </a:lnTo>
                <a:lnTo>
                  <a:pt x="74157" y="30350"/>
                </a:lnTo>
                <a:lnTo>
                  <a:pt x="74157" y="30384"/>
                </a:lnTo>
                <a:lnTo>
                  <a:pt x="74169" y="30418"/>
                </a:lnTo>
                <a:lnTo>
                  <a:pt x="72189" y="31567"/>
                </a:lnTo>
                <a:lnTo>
                  <a:pt x="72155" y="31522"/>
                </a:lnTo>
                <a:lnTo>
                  <a:pt x="72110" y="31487"/>
                </a:lnTo>
                <a:lnTo>
                  <a:pt x="72053" y="31465"/>
                </a:lnTo>
                <a:lnTo>
                  <a:pt x="71996" y="31453"/>
                </a:lnTo>
                <a:lnTo>
                  <a:pt x="71928" y="31465"/>
                </a:lnTo>
                <a:lnTo>
                  <a:pt x="71871" y="31487"/>
                </a:lnTo>
                <a:lnTo>
                  <a:pt x="71825" y="31522"/>
                </a:lnTo>
                <a:lnTo>
                  <a:pt x="71791" y="31567"/>
                </a:lnTo>
                <a:lnTo>
                  <a:pt x="69823" y="30430"/>
                </a:lnTo>
                <a:lnTo>
                  <a:pt x="69835" y="30384"/>
                </a:lnTo>
                <a:lnTo>
                  <a:pt x="69835" y="30350"/>
                </a:lnTo>
                <a:lnTo>
                  <a:pt x="69835" y="30316"/>
                </a:lnTo>
                <a:lnTo>
                  <a:pt x="69823" y="30270"/>
                </a:lnTo>
                <a:lnTo>
                  <a:pt x="69800" y="30236"/>
                </a:lnTo>
                <a:lnTo>
                  <a:pt x="69778" y="30213"/>
                </a:lnTo>
                <a:lnTo>
                  <a:pt x="69721" y="30168"/>
                </a:lnTo>
                <a:lnTo>
                  <a:pt x="69687" y="30145"/>
                </a:lnTo>
                <a:lnTo>
                  <a:pt x="69641" y="30145"/>
                </a:lnTo>
                <a:lnTo>
                  <a:pt x="69641" y="27836"/>
                </a:lnTo>
                <a:lnTo>
                  <a:pt x="69687" y="27836"/>
                </a:lnTo>
                <a:lnTo>
                  <a:pt x="69732" y="27813"/>
                </a:lnTo>
                <a:lnTo>
                  <a:pt x="69766" y="27790"/>
                </a:lnTo>
                <a:lnTo>
                  <a:pt x="69800" y="27756"/>
                </a:lnTo>
                <a:lnTo>
                  <a:pt x="69835" y="27722"/>
                </a:lnTo>
                <a:lnTo>
                  <a:pt x="69846" y="27688"/>
                </a:lnTo>
                <a:lnTo>
                  <a:pt x="69869" y="27643"/>
                </a:lnTo>
                <a:lnTo>
                  <a:pt x="69869" y="27597"/>
                </a:lnTo>
                <a:lnTo>
                  <a:pt x="69857" y="27540"/>
                </a:lnTo>
                <a:lnTo>
                  <a:pt x="69846" y="27495"/>
                </a:lnTo>
                <a:lnTo>
                  <a:pt x="71791" y="26380"/>
                </a:lnTo>
                <a:lnTo>
                  <a:pt x="71825" y="26414"/>
                </a:lnTo>
                <a:lnTo>
                  <a:pt x="71871" y="26448"/>
                </a:lnTo>
                <a:lnTo>
                  <a:pt x="71928" y="26471"/>
                </a:lnTo>
                <a:lnTo>
                  <a:pt x="71996" y="26482"/>
                </a:lnTo>
                <a:lnTo>
                  <a:pt x="72053" y="26471"/>
                </a:lnTo>
                <a:lnTo>
                  <a:pt x="72110" y="26448"/>
                </a:lnTo>
                <a:lnTo>
                  <a:pt x="72155" y="26414"/>
                </a:lnTo>
                <a:lnTo>
                  <a:pt x="72189" y="26369"/>
                </a:lnTo>
                <a:close/>
                <a:moveTo>
                  <a:pt x="76899" y="26357"/>
                </a:moveTo>
                <a:lnTo>
                  <a:pt x="78901" y="27506"/>
                </a:lnTo>
                <a:lnTo>
                  <a:pt x="78889" y="27552"/>
                </a:lnTo>
                <a:lnTo>
                  <a:pt x="78878" y="27597"/>
                </a:lnTo>
                <a:lnTo>
                  <a:pt x="78889" y="27631"/>
                </a:lnTo>
                <a:lnTo>
                  <a:pt x="78901" y="27677"/>
                </a:lnTo>
                <a:lnTo>
                  <a:pt x="78912" y="27711"/>
                </a:lnTo>
                <a:lnTo>
                  <a:pt x="78935" y="27745"/>
                </a:lnTo>
                <a:lnTo>
                  <a:pt x="78969" y="27768"/>
                </a:lnTo>
                <a:lnTo>
                  <a:pt x="79003" y="27790"/>
                </a:lnTo>
                <a:lnTo>
                  <a:pt x="79037" y="27802"/>
                </a:lnTo>
                <a:lnTo>
                  <a:pt x="79083" y="27813"/>
                </a:lnTo>
                <a:lnTo>
                  <a:pt x="79083" y="30145"/>
                </a:lnTo>
                <a:lnTo>
                  <a:pt x="79037" y="30145"/>
                </a:lnTo>
                <a:lnTo>
                  <a:pt x="79003" y="30157"/>
                </a:lnTo>
                <a:lnTo>
                  <a:pt x="78969" y="30179"/>
                </a:lnTo>
                <a:lnTo>
                  <a:pt x="78946" y="30202"/>
                </a:lnTo>
                <a:lnTo>
                  <a:pt x="78923" y="30236"/>
                </a:lnTo>
                <a:lnTo>
                  <a:pt x="78901" y="30270"/>
                </a:lnTo>
                <a:lnTo>
                  <a:pt x="78889" y="30316"/>
                </a:lnTo>
                <a:lnTo>
                  <a:pt x="78889" y="30350"/>
                </a:lnTo>
                <a:lnTo>
                  <a:pt x="78889" y="30395"/>
                </a:lnTo>
                <a:lnTo>
                  <a:pt x="78901" y="30430"/>
                </a:lnTo>
                <a:lnTo>
                  <a:pt x="76921" y="31567"/>
                </a:lnTo>
                <a:lnTo>
                  <a:pt x="76887" y="31533"/>
                </a:lnTo>
                <a:lnTo>
                  <a:pt x="76842" y="31499"/>
                </a:lnTo>
                <a:lnTo>
                  <a:pt x="76785" y="31476"/>
                </a:lnTo>
                <a:lnTo>
                  <a:pt x="76728" y="31465"/>
                </a:lnTo>
                <a:lnTo>
                  <a:pt x="76671" y="31476"/>
                </a:lnTo>
                <a:lnTo>
                  <a:pt x="76626" y="31499"/>
                </a:lnTo>
                <a:lnTo>
                  <a:pt x="76580" y="31533"/>
                </a:lnTo>
                <a:lnTo>
                  <a:pt x="76546" y="31567"/>
                </a:lnTo>
                <a:lnTo>
                  <a:pt x="74555" y="30418"/>
                </a:lnTo>
                <a:lnTo>
                  <a:pt x="74567" y="30350"/>
                </a:lnTo>
                <a:lnTo>
                  <a:pt x="74555" y="30316"/>
                </a:lnTo>
                <a:lnTo>
                  <a:pt x="74555" y="30282"/>
                </a:lnTo>
                <a:lnTo>
                  <a:pt x="74510" y="30213"/>
                </a:lnTo>
                <a:lnTo>
                  <a:pt x="74453" y="30179"/>
                </a:lnTo>
                <a:lnTo>
                  <a:pt x="74385" y="30157"/>
                </a:lnTo>
                <a:lnTo>
                  <a:pt x="74385" y="27768"/>
                </a:lnTo>
                <a:lnTo>
                  <a:pt x="74453" y="27745"/>
                </a:lnTo>
                <a:lnTo>
                  <a:pt x="74498" y="27711"/>
                </a:lnTo>
                <a:lnTo>
                  <a:pt x="74533" y="27654"/>
                </a:lnTo>
                <a:lnTo>
                  <a:pt x="74544" y="27597"/>
                </a:lnTo>
                <a:lnTo>
                  <a:pt x="74533" y="27529"/>
                </a:lnTo>
                <a:lnTo>
                  <a:pt x="76557" y="26357"/>
                </a:lnTo>
                <a:lnTo>
                  <a:pt x="76592" y="26391"/>
                </a:lnTo>
                <a:lnTo>
                  <a:pt x="76637" y="26425"/>
                </a:lnTo>
                <a:lnTo>
                  <a:pt x="76683" y="26437"/>
                </a:lnTo>
                <a:lnTo>
                  <a:pt x="76728" y="26448"/>
                </a:lnTo>
                <a:lnTo>
                  <a:pt x="76785" y="26437"/>
                </a:lnTo>
                <a:lnTo>
                  <a:pt x="76830" y="26425"/>
                </a:lnTo>
                <a:lnTo>
                  <a:pt x="76865" y="26391"/>
                </a:lnTo>
                <a:lnTo>
                  <a:pt x="76899" y="26357"/>
                </a:lnTo>
                <a:close/>
                <a:moveTo>
                  <a:pt x="81642" y="26357"/>
                </a:moveTo>
                <a:lnTo>
                  <a:pt x="83690" y="27529"/>
                </a:lnTo>
                <a:lnTo>
                  <a:pt x="83678" y="27597"/>
                </a:lnTo>
                <a:lnTo>
                  <a:pt x="83690" y="27654"/>
                </a:lnTo>
                <a:lnTo>
                  <a:pt x="83713" y="27711"/>
                </a:lnTo>
                <a:lnTo>
                  <a:pt x="83769" y="27745"/>
                </a:lnTo>
                <a:lnTo>
                  <a:pt x="83826" y="27756"/>
                </a:lnTo>
                <a:lnTo>
                  <a:pt x="83826" y="30168"/>
                </a:lnTo>
                <a:lnTo>
                  <a:pt x="83758" y="30191"/>
                </a:lnTo>
                <a:lnTo>
                  <a:pt x="83701" y="30225"/>
                </a:lnTo>
                <a:lnTo>
                  <a:pt x="83667" y="30282"/>
                </a:lnTo>
                <a:lnTo>
                  <a:pt x="83656" y="30350"/>
                </a:lnTo>
                <a:lnTo>
                  <a:pt x="83667" y="30418"/>
                </a:lnTo>
                <a:lnTo>
                  <a:pt x="81676" y="31567"/>
                </a:lnTo>
                <a:lnTo>
                  <a:pt x="81631" y="31522"/>
                </a:lnTo>
                <a:lnTo>
                  <a:pt x="81585" y="31487"/>
                </a:lnTo>
                <a:lnTo>
                  <a:pt x="81528" y="31465"/>
                </a:lnTo>
                <a:lnTo>
                  <a:pt x="81472" y="31453"/>
                </a:lnTo>
                <a:lnTo>
                  <a:pt x="81415" y="31465"/>
                </a:lnTo>
                <a:lnTo>
                  <a:pt x="81358" y="31487"/>
                </a:lnTo>
                <a:lnTo>
                  <a:pt x="81312" y="31522"/>
                </a:lnTo>
                <a:lnTo>
                  <a:pt x="81267" y="31567"/>
                </a:lnTo>
                <a:lnTo>
                  <a:pt x="79299" y="30430"/>
                </a:lnTo>
                <a:lnTo>
                  <a:pt x="79310" y="30384"/>
                </a:lnTo>
                <a:lnTo>
                  <a:pt x="79310" y="30350"/>
                </a:lnTo>
                <a:lnTo>
                  <a:pt x="79310" y="30316"/>
                </a:lnTo>
                <a:lnTo>
                  <a:pt x="79299" y="30270"/>
                </a:lnTo>
                <a:lnTo>
                  <a:pt x="79287" y="30236"/>
                </a:lnTo>
                <a:lnTo>
                  <a:pt x="79265" y="30213"/>
                </a:lnTo>
                <a:lnTo>
                  <a:pt x="79196" y="30168"/>
                </a:lnTo>
                <a:lnTo>
                  <a:pt x="79162" y="30145"/>
                </a:lnTo>
                <a:lnTo>
                  <a:pt x="79128" y="30145"/>
                </a:lnTo>
                <a:lnTo>
                  <a:pt x="79128" y="27813"/>
                </a:lnTo>
                <a:lnTo>
                  <a:pt x="79162" y="27802"/>
                </a:lnTo>
                <a:lnTo>
                  <a:pt x="79208" y="27790"/>
                </a:lnTo>
                <a:lnTo>
                  <a:pt x="79231" y="27768"/>
                </a:lnTo>
                <a:lnTo>
                  <a:pt x="79265" y="27734"/>
                </a:lnTo>
                <a:lnTo>
                  <a:pt x="79287" y="27711"/>
                </a:lnTo>
                <a:lnTo>
                  <a:pt x="79310" y="27677"/>
                </a:lnTo>
                <a:lnTo>
                  <a:pt x="79310" y="27631"/>
                </a:lnTo>
                <a:lnTo>
                  <a:pt x="79322" y="27597"/>
                </a:lnTo>
                <a:lnTo>
                  <a:pt x="79310" y="27552"/>
                </a:lnTo>
                <a:lnTo>
                  <a:pt x="79299" y="27517"/>
                </a:lnTo>
                <a:lnTo>
                  <a:pt x="81301" y="26357"/>
                </a:lnTo>
                <a:lnTo>
                  <a:pt x="81335" y="26391"/>
                </a:lnTo>
                <a:lnTo>
                  <a:pt x="81369" y="26425"/>
                </a:lnTo>
                <a:lnTo>
                  <a:pt x="81415" y="26437"/>
                </a:lnTo>
                <a:lnTo>
                  <a:pt x="81472" y="26448"/>
                </a:lnTo>
                <a:lnTo>
                  <a:pt x="81517" y="26437"/>
                </a:lnTo>
                <a:lnTo>
                  <a:pt x="81574" y="26425"/>
                </a:lnTo>
                <a:lnTo>
                  <a:pt x="81608" y="26391"/>
                </a:lnTo>
                <a:lnTo>
                  <a:pt x="81642" y="26357"/>
                </a:lnTo>
                <a:close/>
                <a:moveTo>
                  <a:pt x="10546" y="26369"/>
                </a:moveTo>
                <a:lnTo>
                  <a:pt x="12503" y="27495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3"/>
                </a:lnTo>
                <a:lnTo>
                  <a:pt x="12503" y="27688"/>
                </a:lnTo>
                <a:lnTo>
                  <a:pt x="12525" y="27722"/>
                </a:lnTo>
                <a:lnTo>
                  <a:pt x="12548" y="27768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4"/>
                </a:lnTo>
                <a:lnTo>
                  <a:pt x="12673" y="30145"/>
                </a:lnTo>
                <a:lnTo>
                  <a:pt x="12628" y="30157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6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30"/>
                </a:lnTo>
                <a:lnTo>
                  <a:pt x="10535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9"/>
                </a:lnTo>
                <a:lnTo>
                  <a:pt x="10364" y="31487"/>
                </a:lnTo>
                <a:lnTo>
                  <a:pt x="10307" y="31499"/>
                </a:lnTo>
                <a:lnTo>
                  <a:pt x="10262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7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100"/>
                </a:lnTo>
                <a:lnTo>
                  <a:pt x="8009" y="30100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9"/>
                </a:lnTo>
                <a:lnTo>
                  <a:pt x="10171" y="26369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9"/>
                </a:lnTo>
                <a:close/>
                <a:moveTo>
                  <a:pt x="57936" y="26346"/>
                </a:moveTo>
                <a:lnTo>
                  <a:pt x="59938" y="27506"/>
                </a:lnTo>
                <a:lnTo>
                  <a:pt x="59927" y="27552"/>
                </a:lnTo>
                <a:lnTo>
                  <a:pt x="59927" y="27597"/>
                </a:lnTo>
                <a:lnTo>
                  <a:pt x="59927" y="27631"/>
                </a:lnTo>
                <a:lnTo>
                  <a:pt x="59938" y="27677"/>
                </a:lnTo>
                <a:lnTo>
                  <a:pt x="59949" y="27711"/>
                </a:lnTo>
                <a:lnTo>
                  <a:pt x="59983" y="27745"/>
                </a:lnTo>
                <a:lnTo>
                  <a:pt x="60006" y="27768"/>
                </a:lnTo>
                <a:lnTo>
                  <a:pt x="60040" y="27790"/>
                </a:lnTo>
                <a:lnTo>
                  <a:pt x="60074" y="27802"/>
                </a:lnTo>
                <a:lnTo>
                  <a:pt x="60120" y="27813"/>
                </a:lnTo>
                <a:lnTo>
                  <a:pt x="60120" y="30145"/>
                </a:lnTo>
                <a:lnTo>
                  <a:pt x="60086" y="30157"/>
                </a:lnTo>
                <a:lnTo>
                  <a:pt x="60040" y="30168"/>
                </a:lnTo>
                <a:lnTo>
                  <a:pt x="59983" y="30213"/>
                </a:lnTo>
                <a:lnTo>
                  <a:pt x="59961" y="30236"/>
                </a:lnTo>
                <a:lnTo>
                  <a:pt x="59949" y="30270"/>
                </a:lnTo>
                <a:lnTo>
                  <a:pt x="59938" y="30316"/>
                </a:lnTo>
                <a:lnTo>
                  <a:pt x="59927" y="30350"/>
                </a:lnTo>
                <a:lnTo>
                  <a:pt x="59938" y="30384"/>
                </a:lnTo>
                <a:lnTo>
                  <a:pt x="59949" y="30430"/>
                </a:lnTo>
                <a:lnTo>
                  <a:pt x="57936" y="31578"/>
                </a:lnTo>
                <a:lnTo>
                  <a:pt x="57902" y="31544"/>
                </a:lnTo>
                <a:lnTo>
                  <a:pt x="57868" y="31522"/>
                </a:lnTo>
                <a:lnTo>
                  <a:pt x="57822" y="31499"/>
                </a:lnTo>
                <a:lnTo>
                  <a:pt x="57720" y="31499"/>
                </a:lnTo>
                <a:lnTo>
                  <a:pt x="57674" y="31522"/>
                </a:lnTo>
                <a:lnTo>
                  <a:pt x="57640" y="31544"/>
                </a:lnTo>
                <a:lnTo>
                  <a:pt x="57606" y="31578"/>
                </a:lnTo>
                <a:lnTo>
                  <a:pt x="55604" y="30430"/>
                </a:lnTo>
                <a:lnTo>
                  <a:pt x="55604" y="30384"/>
                </a:lnTo>
                <a:lnTo>
                  <a:pt x="55615" y="30350"/>
                </a:lnTo>
                <a:lnTo>
                  <a:pt x="55604" y="30316"/>
                </a:lnTo>
                <a:lnTo>
                  <a:pt x="55593" y="30270"/>
                </a:lnTo>
                <a:lnTo>
                  <a:pt x="55581" y="30236"/>
                </a:lnTo>
                <a:lnTo>
                  <a:pt x="55558" y="30202"/>
                </a:lnTo>
                <a:lnTo>
                  <a:pt x="55502" y="30157"/>
                </a:lnTo>
                <a:lnTo>
                  <a:pt x="55467" y="30145"/>
                </a:lnTo>
                <a:lnTo>
                  <a:pt x="55422" y="30134"/>
                </a:lnTo>
                <a:lnTo>
                  <a:pt x="55422" y="27768"/>
                </a:lnTo>
                <a:lnTo>
                  <a:pt x="55479" y="27745"/>
                </a:lnTo>
                <a:lnTo>
                  <a:pt x="55524" y="27711"/>
                </a:lnTo>
                <a:lnTo>
                  <a:pt x="55558" y="27654"/>
                </a:lnTo>
                <a:lnTo>
                  <a:pt x="55570" y="27597"/>
                </a:lnTo>
                <a:lnTo>
                  <a:pt x="55558" y="27540"/>
                </a:lnTo>
                <a:lnTo>
                  <a:pt x="57606" y="26357"/>
                </a:lnTo>
                <a:lnTo>
                  <a:pt x="57640" y="26391"/>
                </a:lnTo>
                <a:lnTo>
                  <a:pt x="57674" y="26414"/>
                </a:lnTo>
                <a:lnTo>
                  <a:pt x="57720" y="26437"/>
                </a:lnTo>
                <a:lnTo>
                  <a:pt x="57822" y="26437"/>
                </a:lnTo>
                <a:lnTo>
                  <a:pt x="57868" y="26414"/>
                </a:lnTo>
                <a:lnTo>
                  <a:pt x="57902" y="26391"/>
                </a:lnTo>
                <a:lnTo>
                  <a:pt x="57936" y="26346"/>
                </a:lnTo>
                <a:close/>
                <a:moveTo>
                  <a:pt x="67446" y="26369"/>
                </a:moveTo>
                <a:lnTo>
                  <a:pt x="69391" y="27495"/>
                </a:lnTo>
                <a:lnTo>
                  <a:pt x="69380" y="27540"/>
                </a:lnTo>
                <a:lnTo>
                  <a:pt x="69368" y="27597"/>
                </a:lnTo>
                <a:lnTo>
                  <a:pt x="69380" y="27643"/>
                </a:lnTo>
                <a:lnTo>
                  <a:pt x="69391" y="27688"/>
                </a:lnTo>
                <a:lnTo>
                  <a:pt x="69414" y="27722"/>
                </a:lnTo>
                <a:lnTo>
                  <a:pt x="69436" y="27768"/>
                </a:lnTo>
                <a:lnTo>
                  <a:pt x="69471" y="27790"/>
                </a:lnTo>
                <a:lnTo>
                  <a:pt x="69516" y="27813"/>
                </a:lnTo>
                <a:lnTo>
                  <a:pt x="69550" y="27836"/>
                </a:lnTo>
                <a:lnTo>
                  <a:pt x="69596" y="27836"/>
                </a:lnTo>
                <a:lnTo>
                  <a:pt x="69596" y="30134"/>
                </a:lnTo>
                <a:lnTo>
                  <a:pt x="69562" y="30145"/>
                </a:lnTo>
                <a:lnTo>
                  <a:pt x="69527" y="30157"/>
                </a:lnTo>
                <a:lnTo>
                  <a:pt x="69493" y="30179"/>
                </a:lnTo>
                <a:lnTo>
                  <a:pt x="69459" y="30202"/>
                </a:lnTo>
                <a:lnTo>
                  <a:pt x="69436" y="30236"/>
                </a:lnTo>
                <a:lnTo>
                  <a:pt x="69425" y="30270"/>
                </a:lnTo>
                <a:lnTo>
                  <a:pt x="69414" y="30316"/>
                </a:lnTo>
                <a:lnTo>
                  <a:pt x="69402" y="30350"/>
                </a:lnTo>
                <a:lnTo>
                  <a:pt x="69414" y="30395"/>
                </a:lnTo>
                <a:lnTo>
                  <a:pt x="69425" y="30430"/>
                </a:lnTo>
                <a:lnTo>
                  <a:pt x="67423" y="31578"/>
                </a:lnTo>
                <a:lnTo>
                  <a:pt x="67389" y="31544"/>
                </a:lnTo>
                <a:lnTo>
                  <a:pt x="67355" y="31510"/>
                </a:lnTo>
                <a:lnTo>
                  <a:pt x="67298" y="31499"/>
                </a:lnTo>
                <a:lnTo>
                  <a:pt x="67252" y="31487"/>
                </a:lnTo>
                <a:lnTo>
                  <a:pt x="67195" y="31499"/>
                </a:lnTo>
                <a:lnTo>
                  <a:pt x="67150" y="31510"/>
                </a:lnTo>
                <a:lnTo>
                  <a:pt x="67116" y="31544"/>
                </a:lnTo>
                <a:lnTo>
                  <a:pt x="67082" y="31578"/>
                </a:lnTo>
                <a:lnTo>
                  <a:pt x="65125" y="30452"/>
                </a:lnTo>
                <a:lnTo>
                  <a:pt x="65136" y="30407"/>
                </a:lnTo>
                <a:lnTo>
                  <a:pt x="65136" y="30350"/>
                </a:lnTo>
                <a:lnTo>
                  <a:pt x="65136" y="30304"/>
                </a:lnTo>
                <a:lnTo>
                  <a:pt x="65125" y="30259"/>
                </a:lnTo>
                <a:lnTo>
                  <a:pt x="65102" y="30213"/>
                </a:lnTo>
                <a:lnTo>
                  <a:pt x="65068" y="30179"/>
                </a:lnTo>
                <a:lnTo>
                  <a:pt x="65034" y="30145"/>
                </a:lnTo>
                <a:lnTo>
                  <a:pt x="65000" y="30122"/>
                </a:lnTo>
                <a:lnTo>
                  <a:pt x="64954" y="30100"/>
                </a:lnTo>
                <a:lnTo>
                  <a:pt x="64909" y="30100"/>
                </a:lnTo>
                <a:lnTo>
                  <a:pt x="64909" y="27779"/>
                </a:lnTo>
                <a:lnTo>
                  <a:pt x="64966" y="27756"/>
                </a:lnTo>
                <a:lnTo>
                  <a:pt x="65023" y="27722"/>
                </a:lnTo>
                <a:lnTo>
                  <a:pt x="65057" y="27665"/>
                </a:lnTo>
                <a:lnTo>
                  <a:pt x="65068" y="27597"/>
                </a:lnTo>
                <a:lnTo>
                  <a:pt x="65068" y="27563"/>
                </a:lnTo>
                <a:lnTo>
                  <a:pt x="65057" y="27529"/>
                </a:lnTo>
                <a:lnTo>
                  <a:pt x="67059" y="26369"/>
                </a:lnTo>
                <a:lnTo>
                  <a:pt x="67093" y="26414"/>
                </a:lnTo>
                <a:lnTo>
                  <a:pt x="67139" y="26448"/>
                </a:lnTo>
                <a:lnTo>
                  <a:pt x="67195" y="26471"/>
                </a:lnTo>
                <a:lnTo>
                  <a:pt x="67309" y="26471"/>
                </a:lnTo>
                <a:lnTo>
                  <a:pt x="67366" y="26448"/>
                </a:lnTo>
                <a:lnTo>
                  <a:pt x="67412" y="26414"/>
                </a:lnTo>
                <a:lnTo>
                  <a:pt x="67446" y="26369"/>
                </a:lnTo>
                <a:close/>
                <a:moveTo>
                  <a:pt x="43751" y="26369"/>
                </a:moveTo>
                <a:lnTo>
                  <a:pt x="45673" y="27483"/>
                </a:lnTo>
                <a:lnTo>
                  <a:pt x="45662" y="27540"/>
                </a:lnTo>
                <a:lnTo>
                  <a:pt x="45650" y="27597"/>
                </a:lnTo>
                <a:lnTo>
                  <a:pt x="45662" y="27643"/>
                </a:lnTo>
                <a:lnTo>
                  <a:pt x="45673" y="27688"/>
                </a:lnTo>
                <a:lnTo>
                  <a:pt x="45696" y="27734"/>
                </a:lnTo>
                <a:lnTo>
                  <a:pt x="45719" y="27768"/>
                </a:lnTo>
                <a:lnTo>
                  <a:pt x="45764" y="27802"/>
                </a:lnTo>
                <a:lnTo>
                  <a:pt x="45798" y="27825"/>
                </a:lnTo>
                <a:lnTo>
                  <a:pt x="45844" y="27847"/>
                </a:lnTo>
                <a:lnTo>
                  <a:pt x="45901" y="27847"/>
                </a:lnTo>
                <a:lnTo>
                  <a:pt x="45901" y="30111"/>
                </a:lnTo>
                <a:lnTo>
                  <a:pt x="45844" y="30111"/>
                </a:lnTo>
                <a:lnTo>
                  <a:pt x="45810" y="30134"/>
                </a:lnTo>
                <a:lnTo>
                  <a:pt x="45764" y="30157"/>
                </a:lnTo>
                <a:lnTo>
                  <a:pt x="45730" y="30179"/>
                </a:lnTo>
                <a:lnTo>
                  <a:pt x="45707" y="30225"/>
                </a:lnTo>
                <a:lnTo>
                  <a:pt x="45685" y="30259"/>
                </a:lnTo>
                <a:lnTo>
                  <a:pt x="45673" y="30304"/>
                </a:lnTo>
                <a:lnTo>
                  <a:pt x="45662" y="30350"/>
                </a:lnTo>
                <a:lnTo>
                  <a:pt x="45673" y="30395"/>
                </a:lnTo>
                <a:lnTo>
                  <a:pt x="45685" y="30441"/>
                </a:lnTo>
                <a:lnTo>
                  <a:pt x="43705" y="31590"/>
                </a:lnTo>
                <a:lnTo>
                  <a:pt x="43671" y="31556"/>
                </a:lnTo>
                <a:lnTo>
                  <a:pt x="43637" y="31533"/>
                </a:lnTo>
                <a:lnTo>
                  <a:pt x="43591" y="31510"/>
                </a:lnTo>
                <a:lnTo>
                  <a:pt x="43489" y="31510"/>
                </a:lnTo>
                <a:lnTo>
                  <a:pt x="43455" y="31522"/>
                </a:lnTo>
                <a:lnTo>
                  <a:pt x="43409" y="31556"/>
                </a:lnTo>
                <a:lnTo>
                  <a:pt x="43387" y="31590"/>
                </a:lnTo>
                <a:lnTo>
                  <a:pt x="41373" y="30430"/>
                </a:lnTo>
                <a:lnTo>
                  <a:pt x="41385" y="30384"/>
                </a:lnTo>
                <a:lnTo>
                  <a:pt x="41385" y="30350"/>
                </a:lnTo>
                <a:lnTo>
                  <a:pt x="41385" y="30316"/>
                </a:lnTo>
                <a:lnTo>
                  <a:pt x="41373" y="30270"/>
                </a:lnTo>
                <a:lnTo>
                  <a:pt x="41362" y="30236"/>
                </a:lnTo>
                <a:lnTo>
                  <a:pt x="41339" y="30202"/>
                </a:lnTo>
                <a:lnTo>
                  <a:pt x="41271" y="30157"/>
                </a:lnTo>
                <a:lnTo>
                  <a:pt x="41237" y="30145"/>
                </a:lnTo>
                <a:lnTo>
                  <a:pt x="41203" y="30134"/>
                </a:lnTo>
                <a:lnTo>
                  <a:pt x="41203" y="27813"/>
                </a:lnTo>
                <a:lnTo>
                  <a:pt x="41237" y="27813"/>
                </a:lnTo>
                <a:lnTo>
                  <a:pt x="41282" y="27790"/>
                </a:lnTo>
                <a:lnTo>
                  <a:pt x="41316" y="27768"/>
                </a:lnTo>
                <a:lnTo>
                  <a:pt x="41339" y="27745"/>
                </a:lnTo>
                <a:lnTo>
                  <a:pt x="41362" y="27711"/>
                </a:lnTo>
                <a:lnTo>
                  <a:pt x="41385" y="27677"/>
                </a:lnTo>
                <a:lnTo>
                  <a:pt x="41396" y="27631"/>
                </a:lnTo>
                <a:lnTo>
                  <a:pt x="41396" y="27597"/>
                </a:lnTo>
                <a:lnTo>
                  <a:pt x="41396" y="27552"/>
                </a:lnTo>
                <a:lnTo>
                  <a:pt x="41385" y="27506"/>
                </a:lnTo>
                <a:lnTo>
                  <a:pt x="43341" y="26380"/>
                </a:lnTo>
                <a:lnTo>
                  <a:pt x="43375" y="26425"/>
                </a:lnTo>
                <a:lnTo>
                  <a:pt x="43421" y="26460"/>
                </a:lnTo>
                <a:lnTo>
                  <a:pt x="43478" y="26482"/>
                </a:lnTo>
                <a:lnTo>
                  <a:pt x="43535" y="26494"/>
                </a:lnTo>
                <a:lnTo>
                  <a:pt x="43603" y="26482"/>
                </a:lnTo>
                <a:lnTo>
                  <a:pt x="43660" y="26460"/>
                </a:lnTo>
                <a:lnTo>
                  <a:pt x="43705" y="26425"/>
                </a:lnTo>
                <a:lnTo>
                  <a:pt x="43751" y="26369"/>
                </a:lnTo>
                <a:close/>
                <a:moveTo>
                  <a:pt x="5825" y="26369"/>
                </a:moveTo>
                <a:lnTo>
                  <a:pt x="7816" y="27529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100"/>
                </a:lnTo>
                <a:lnTo>
                  <a:pt x="7918" y="30100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7"/>
                </a:lnTo>
                <a:lnTo>
                  <a:pt x="7748" y="30452"/>
                </a:lnTo>
                <a:lnTo>
                  <a:pt x="5757" y="31601"/>
                </a:lnTo>
                <a:lnTo>
                  <a:pt x="5734" y="31578"/>
                </a:lnTo>
                <a:lnTo>
                  <a:pt x="5700" y="31556"/>
                </a:lnTo>
                <a:lnTo>
                  <a:pt x="5655" y="31533"/>
                </a:lnTo>
                <a:lnTo>
                  <a:pt x="5575" y="31533"/>
                </a:lnTo>
                <a:lnTo>
                  <a:pt x="5541" y="31556"/>
                </a:lnTo>
                <a:lnTo>
                  <a:pt x="5507" y="31567"/>
                </a:lnTo>
                <a:lnTo>
                  <a:pt x="5484" y="31601"/>
                </a:lnTo>
                <a:lnTo>
                  <a:pt x="3448" y="30430"/>
                </a:lnTo>
                <a:lnTo>
                  <a:pt x="3459" y="30384"/>
                </a:lnTo>
                <a:lnTo>
                  <a:pt x="3459" y="30350"/>
                </a:lnTo>
                <a:lnTo>
                  <a:pt x="3459" y="30316"/>
                </a:lnTo>
                <a:lnTo>
                  <a:pt x="3448" y="30270"/>
                </a:lnTo>
                <a:lnTo>
                  <a:pt x="3425" y="30236"/>
                </a:lnTo>
                <a:lnTo>
                  <a:pt x="3402" y="30213"/>
                </a:lnTo>
                <a:lnTo>
                  <a:pt x="3345" y="30168"/>
                </a:lnTo>
                <a:lnTo>
                  <a:pt x="3311" y="30157"/>
                </a:lnTo>
                <a:lnTo>
                  <a:pt x="3277" y="30145"/>
                </a:lnTo>
                <a:lnTo>
                  <a:pt x="3277" y="27813"/>
                </a:lnTo>
                <a:lnTo>
                  <a:pt x="3311" y="27802"/>
                </a:lnTo>
                <a:lnTo>
                  <a:pt x="3345" y="27790"/>
                </a:lnTo>
                <a:lnTo>
                  <a:pt x="3379" y="27768"/>
                </a:lnTo>
                <a:lnTo>
                  <a:pt x="3414" y="27745"/>
                </a:lnTo>
                <a:lnTo>
                  <a:pt x="3436" y="27711"/>
                </a:lnTo>
                <a:lnTo>
                  <a:pt x="3448" y="27677"/>
                </a:lnTo>
                <a:lnTo>
                  <a:pt x="3459" y="27631"/>
                </a:lnTo>
                <a:lnTo>
                  <a:pt x="3470" y="27597"/>
                </a:lnTo>
                <a:lnTo>
                  <a:pt x="3459" y="27552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60"/>
                </a:lnTo>
                <a:lnTo>
                  <a:pt x="5564" y="26482"/>
                </a:lnTo>
                <a:lnTo>
                  <a:pt x="5677" y="26482"/>
                </a:lnTo>
                <a:lnTo>
                  <a:pt x="5734" y="26460"/>
                </a:lnTo>
                <a:lnTo>
                  <a:pt x="5780" y="26414"/>
                </a:lnTo>
                <a:lnTo>
                  <a:pt x="5825" y="26369"/>
                </a:lnTo>
                <a:close/>
                <a:moveTo>
                  <a:pt x="29509" y="26369"/>
                </a:moveTo>
                <a:lnTo>
                  <a:pt x="31465" y="27495"/>
                </a:lnTo>
                <a:lnTo>
                  <a:pt x="31443" y="27540"/>
                </a:lnTo>
                <a:lnTo>
                  <a:pt x="31431" y="27597"/>
                </a:lnTo>
                <a:lnTo>
                  <a:pt x="31443" y="27643"/>
                </a:lnTo>
                <a:lnTo>
                  <a:pt x="31454" y="27688"/>
                </a:lnTo>
                <a:lnTo>
                  <a:pt x="31477" y="27734"/>
                </a:lnTo>
                <a:lnTo>
                  <a:pt x="31511" y="27768"/>
                </a:lnTo>
                <a:lnTo>
                  <a:pt x="31545" y="27802"/>
                </a:lnTo>
                <a:lnTo>
                  <a:pt x="31579" y="27825"/>
                </a:lnTo>
                <a:lnTo>
                  <a:pt x="31625" y="27836"/>
                </a:lnTo>
                <a:lnTo>
                  <a:pt x="31670" y="27847"/>
                </a:lnTo>
                <a:lnTo>
                  <a:pt x="31670" y="30111"/>
                </a:lnTo>
                <a:lnTo>
                  <a:pt x="31625" y="30111"/>
                </a:lnTo>
                <a:lnTo>
                  <a:pt x="31579" y="30134"/>
                </a:lnTo>
                <a:lnTo>
                  <a:pt x="31545" y="30157"/>
                </a:lnTo>
                <a:lnTo>
                  <a:pt x="31511" y="30179"/>
                </a:lnTo>
                <a:lnTo>
                  <a:pt x="31488" y="30225"/>
                </a:lnTo>
                <a:lnTo>
                  <a:pt x="31465" y="30259"/>
                </a:lnTo>
                <a:lnTo>
                  <a:pt x="31454" y="30304"/>
                </a:lnTo>
                <a:lnTo>
                  <a:pt x="31443" y="30350"/>
                </a:lnTo>
                <a:lnTo>
                  <a:pt x="31454" y="30395"/>
                </a:lnTo>
                <a:lnTo>
                  <a:pt x="31465" y="30441"/>
                </a:lnTo>
                <a:lnTo>
                  <a:pt x="29463" y="31601"/>
                </a:lnTo>
                <a:lnTo>
                  <a:pt x="29429" y="31567"/>
                </a:lnTo>
                <a:lnTo>
                  <a:pt x="29395" y="31544"/>
                </a:lnTo>
                <a:lnTo>
                  <a:pt x="29361" y="31533"/>
                </a:lnTo>
                <a:lnTo>
                  <a:pt x="29315" y="31522"/>
                </a:lnTo>
                <a:lnTo>
                  <a:pt x="29281" y="31533"/>
                </a:lnTo>
                <a:lnTo>
                  <a:pt x="29236" y="31544"/>
                </a:lnTo>
                <a:lnTo>
                  <a:pt x="29213" y="31567"/>
                </a:lnTo>
                <a:lnTo>
                  <a:pt x="29179" y="31601"/>
                </a:lnTo>
                <a:lnTo>
                  <a:pt x="27120" y="30407"/>
                </a:lnTo>
                <a:lnTo>
                  <a:pt x="27131" y="30350"/>
                </a:lnTo>
                <a:lnTo>
                  <a:pt x="27120" y="30282"/>
                </a:lnTo>
                <a:lnTo>
                  <a:pt x="27086" y="30236"/>
                </a:lnTo>
                <a:lnTo>
                  <a:pt x="27040" y="30191"/>
                </a:lnTo>
                <a:lnTo>
                  <a:pt x="26972" y="30168"/>
                </a:lnTo>
                <a:lnTo>
                  <a:pt x="26972" y="27756"/>
                </a:lnTo>
                <a:lnTo>
                  <a:pt x="27029" y="27734"/>
                </a:lnTo>
                <a:lnTo>
                  <a:pt x="27074" y="27699"/>
                </a:lnTo>
                <a:lnTo>
                  <a:pt x="27109" y="27654"/>
                </a:lnTo>
                <a:lnTo>
                  <a:pt x="27120" y="27597"/>
                </a:lnTo>
                <a:lnTo>
                  <a:pt x="27109" y="27540"/>
                </a:lnTo>
                <a:lnTo>
                  <a:pt x="29133" y="26369"/>
                </a:lnTo>
                <a:lnTo>
                  <a:pt x="29167" y="26414"/>
                </a:lnTo>
                <a:lnTo>
                  <a:pt x="29213" y="26448"/>
                </a:lnTo>
                <a:lnTo>
                  <a:pt x="29258" y="26471"/>
                </a:lnTo>
                <a:lnTo>
                  <a:pt x="29384" y="26471"/>
                </a:lnTo>
                <a:lnTo>
                  <a:pt x="29429" y="26448"/>
                </a:lnTo>
                <a:lnTo>
                  <a:pt x="29475" y="26414"/>
                </a:lnTo>
                <a:lnTo>
                  <a:pt x="29509" y="26369"/>
                </a:lnTo>
                <a:close/>
                <a:moveTo>
                  <a:pt x="38984" y="26357"/>
                </a:moveTo>
                <a:lnTo>
                  <a:pt x="40964" y="27506"/>
                </a:lnTo>
                <a:lnTo>
                  <a:pt x="40952" y="27552"/>
                </a:lnTo>
                <a:lnTo>
                  <a:pt x="40941" y="27597"/>
                </a:lnTo>
                <a:lnTo>
                  <a:pt x="40941" y="27643"/>
                </a:lnTo>
                <a:lnTo>
                  <a:pt x="40964" y="27677"/>
                </a:lnTo>
                <a:lnTo>
                  <a:pt x="40975" y="27722"/>
                </a:lnTo>
                <a:lnTo>
                  <a:pt x="41009" y="27745"/>
                </a:lnTo>
                <a:lnTo>
                  <a:pt x="41032" y="27779"/>
                </a:lnTo>
                <a:lnTo>
                  <a:pt x="41066" y="27802"/>
                </a:lnTo>
                <a:lnTo>
                  <a:pt x="41112" y="27813"/>
                </a:lnTo>
                <a:lnTo>
                  <a:pt x="41157" y="27825"/>
                </a:lnTo>
                <a:lnTo>
                  <a:pt x="41157" y="30134"/>
                </a:lnTo>
                <a:lnTo>
                  <a:pt x="41112" y="30145"/>
                </a:lnTo>
                <a:lnTo>
                  <a:pt x="41078" y="30157"/>
                </a:lnTo>
                <a:lnTo>
                  <a:pt x="41043" y="30179"/>
                </a:lnTo>
                <a:lnTo>
                  <a:pt x="41009" y="30202"/>
                </a:lnTo>
                <a:lnTo>
                  <a:pt x="40987" y="30236"/>
                </a:lnTo>
                <a:lnTo>
                  <a:pt x="40964" y="30270"/>
                </a:lnTo>
                <a:lnTo>
                  <a:pt x="40952" y="30304"/>
                </a:lnTo>
                <a:lnTo>
                  <a:pt x="40952" y="30350"/>
                </a:lnTo>
                <a:lnTo>
                  <a:pt x="40952" y="30395"/>
                </a:lnTo>
                <a:lnTo>
                  <a:pt x="40964" y="30430"/>
                </a:lnTo>
                <a:lnTo>
                  <a:pt x="38939" y="31601"/>
                </a:lnTo>
                <a:lnTo>
                  <a:pt x="38916" y="31567"/>
                </a:lnTo>
                <a:lnTo>
                  <a:pt x="38882" y="31544"/>
                </a:lnTo>
                <a:lnTo>
                  <a:pt x="38848" y="31533"/>
                </a:lnTo>
                <a:lnTo>
                  <a:pt x="38802" y="31522"/>
                </a:lnTo>
                <a:lnTo>
                  <a:pt x="38757" y="31533"/>
                </a:lnTo>
                <a:lnTo>
                  <a:pt x="38723" y="31544"/>
                </a:lnTo>
                <a:lnTo>
                  <a:pt x="38689" y="31567"/>
                </a:lnTo>
                <a:lnTo>
                  <a:pt x="38666" y="31590"/>
                </a:lnTo>
                <a:lnTo>
                  <a:pt x="36607" y="30407"/>
                </a:lnTo>
                <a:lnTo>
                  <a:pt x="36618" y="30350"/>
                </a:lnTo>
                <a:lnTo>
                  <a:pt x="36607" y="30282"/>
                </a:lnTo>
                <a:lnTo>
                  <a:pt x="36573" y="30225"/>
                </a:lnTo>
                <a:lnTo>
                  <a:pt x="36527" y="30191"/>
                </a:lnTo>
                <a:lnTo>
                  <a:pt x="36459" y="30168"/>
                </a:lnTo>
                <a:lnTo>
                  <a:pt x="36459" y="27847"/>
                </a:lnTo>
                <a:lnTo>
                  <a:pt x="36505" y="27836"/>
                </a:lnTo>
                <a:lnTo>
                  <a:pt x="36550" y="27825"/>
                </a:lnTo>
                <a:lnTo>
                  <a:pt x="36584" y="27790"/>
                </a:lnTo>
                <a:lnTo>
                  <a:pt x="36618" y="27768"/>
                </a:lnTo>
                <a:lnTo>
                  <a:pt x="36641" y="27722"/>
                </a:lnTo>
                <a:lnTo>
                  <a:pt x="36664" y="27688"/>
                </a:lnTo>
                <a:lnTo>
                  <a:pt x="36675" y="27643"/>
                </a:lnTo>
                <a:lnTo>
                  <a:pt x="36687" y="27597"/>
                </a:lnTo>
                <a:lnTo>
                  <a:pt x="36675" y="27540"/>
                </a:lnTo>
                <a:lnTo>
                  <a:pt x="36664" y="27495"/>
                </a:lnTo>
                <a:lnTo>
                  <a:pt x="38620" y="26369"/>
                </a:lnTo>
                <a:lnTo>
                  <a:pt x="38655" y="26403"/>
                </a:lnTo>
                <a:lnTo>
                  <a:pt x="38700" y="26437"/>
                </a:lnTo>
                <a:lnTo>
                  <a:pt x="38746" y="26460"/>
                </a:lnTo>
                <a:lnTo>
                  <a:pt x="38859" y="26460"/>
                </a:lnTo>
                <a:lnTo>
                  <a:pt x="38905" y="26437"/>
                </a:lnTo>
                <a:lnTo>
                  <a:pt x="38950" y="26403"/>
                </a:lnTo>
                <a:lnTo>
                  <a:pt x="38984" y="26357"/>
                </a:lnTo>
                <a:close/>
                <a:moveTo>
                  <a:pt x="48483" y="26369"/>
                </a:moveTo>
                <a:lnTo>
                  <a:pt x="50474" y="27517"/>
                </a:lnTo>
                <a:lnTo>
                  <a:pt x="50462" y="27552"/>
                </a:lnTo>
                <a:lnTo>
                  <a:pt x="50462" y="27597"/>
                </a:lnTo>
                <a:lnTo>
                  <a:pt x="50462" y="27631"/>
                </a:lnTo>
                <a:lnTo>
                  <a:pt x="50474" y="27665"/>
                </a:lnTo>
                <a:lnTo>
                  <a:pt x="50508" y="27722"/>
                </a:lnTo>
                <a:lnTo>
                  <a:pt x="50565" y="27768"/>
                </a:lnTo>
                <a:lnTo>
                  <a:pt x="50599" y="27779"/>
                </a:lnTo>
                <a:lnTo>
                  <a:pt x="50633" y="27779"/>
                </a:lnTo>
                <a:lnTo>
                  <a:pt x="50633" y="30191"/>
                </a:lnTo>
                <a:lnTo>
                  <a:pt x="50576" y="30202"/>
                </a:lnTo>
                <a:lnTo>
                  <a:pt x="50530" y="30236"/>
                </a:lnTo>
                <a:lnTo>
                  <a:pt x="50496" y="30293"/>
                </a:lnTo>
                <a:lnTo>
                  <a:pt x="50485" y="30350"/>
                </a:lnTo>
                <a:lnTo>
                  <a:pt x="50496" y="30407"/>
                </a:lnTo>
                <a:lnTo>
                  <a:pt x="48426" y="31601"/>
                </a:lnTo>
                <a:lnTo>
                  <a:pt x="48392" y="31567"/>
                </a:lnTo>
                <a:lnTo>
                  <a:pt x="48358" y="31544"/>
                </a:lnTo>
                <a:lnTo>
                  <a:pt x="48324" y="31533"/>
                </a:lnTo>
                <a:lnTo>
                  <a:pt x="48278" y="31522"/>
                </a:lnTo>
                <a:lnTo>
                  <a:pt x="48244" y="31533"/>
                </a:lnTo>
                <a:lnTo>
                  <a:pt x="48199" y="31544"/>
                </a:lnTo>
                <a:lnTo>
                  <a:pt x="48164" y="31567"/>
                </a:lnTo>
                <a:lnTo>
                  <a:pt x="48142" y="31590"/>
                </a:lnTo>
                <a:lnTo>
                  <a:pt x="46140" y="30441"/>
                </a:lnTo>
                <a:lnTo>
                  <a:pt x="46151" y="30395"/>
                </a:lnTo>
                <a:lnTo>
                  <a:pt x="46151" y="30350"/>
                </a:lnTo>
                <a:lnTo>
                  <a:pt x="46151" y="30304"/>
                </a:lnTo>
                <a:lnTo>
                  <a:pt x="46140" y="30259"/>
                </a:lnTo>
                <a:lnTo>
                  <a:pt x="46117" y="30225"/>
                </a:lnTo>
                <a:lnTo>
                  <a:pt x="46094" y="30191"/>
                </a:lnTo>
                <a:lnTo>
                  <a:pt x="46060" y="30157"/>
                </a:lnTo>
                <a:lnTo>
                  <a:pt x="46026" y="30134"/>
                </a:lnTo>
                <a:lnTo>
                  <a:pt x="45980" y="30122"/>
                </a:lnTo>
                <a:lnTo>
                  <a:pt x="45946" y="30111"/>
                </a:lnTo>
                <a:lnTo>
                  <a:pt x="45946" y="27847"/>
                </a:lnTo>
                <a:lnTo>
                  <a:pt x="45992" y="27836"/>
                </a:lnTo>
                <a:lnTo>
                  <a:pt x="46026" y="27825"/>
                </a:lnTo>
                <a:lnTo>
                  <a:pt x="46071" y="27802"/>
                </a:lnTo>
                <a:lnTo>
                  <a:pt x="46105" y="27768"/>
                </a:lnTo>
                <a:lnTo>
                  <a:pt x="46128" y="27734"/>
                </a:lnTo>
                <a:lnTo>
                  <a:pt x="46151" y="27688"/>
                </a:lnTo>
                <a:lnTo>
                  <a:pt x="46162" y="27643"/>
                </a:lnTo>
                <a:lnTo>
                  <a:pt x="46162" y="27597"/>
                </a:lnTo>
                <a:lnTo>
                  <a:pt x="46162" y="27540"/>
                </a:lnTo>
                <a:lnTo>
                  <a:pt x="46151" y="27495"/>
                </a:lnTo>
                <a:lnTo>
                  <a:pt x="48073" y="26380"/>
                </a:lnTo>
                <a:lnTo>
                  <a:pt x="48119" y="26425"/>
                </a:lnTo>
                <a:lnTo>
                  <a:pt x="48164" y="26460"/>
                </a:lnTo>
                <a:lnTo>
                  <a:pt x="48221" y="26482"/>
                </a:lnTo>
                <a:lnTo>
                  <a:pt x="48346" y="26482"/>
                </a:lnTo>
                <a:lnTo>
                  <a:pt x="48403" y="26460"/>
                </a:lnTo>
                <a:lnTo>
                  <a:pt x="48449" y="26414"/>
                </a:lnTo>
                <a:lnTo>
                  <a:pt x="48483" y="26369"/>
                </a:lnTo>
                <a:close/>
                <a:moveTo>
                  <a:pt x="62714" y="26369"/>
                </a:moveTo>
                <a:lnTo>
                  <a:pt x="64704" y="27529"/>
                </a:lnTo>
                <a:lnTo>
                  <a:pt x="64693" y="27563"/>
                </a:lnTo>
                <a:lnTo>
                  <a:pt x="64693" y="27597"/>
                </a:lnTo>
                <a:lnTo>
                  <a:pt x="64704" y="27665"/>
                </a:lnTo>
                <a:lnTo>
                  <a:pt x="64738" y="27722"/>
                </a:lnTo>
                <a:lnTo>
                  <a:pt x="64795" y="27756"/>
                </a:lnTo>
                <a:lnTo>
                  <a:pt x="64863" y="27779"/>
                </a:lnTo>
                <a:lnTo>
                  <a:pt x="64863" y="30100"/>
                </a:lnTo>
                <a:lnTo>
                  <a:pt x="64807" y="30100"/>
                </a:lnTo>
                <a:lnTo>
                  <a:pt x="64761" y="30122"/>
                </a:lnTo>
                <a:lnTo>
                  <a:pt x="64727" y="30145"/>
                </a:lnTo>
                <a:lnTo>
                  <a:pt x="64693" y="30179"/>
                </a:lnTo>
                <a:lnTo>
                  <a:pt x="64659" y="30213"/>
                </a:lnTo>
                <a:lnTo>
                  <a:pt x="64636" y="30259"/>
                </a:lnTo>
                <a:lnTo>
                  <a:pt x="64625" y="30304"/>
                </a:lnTo>
                <a:lnTo>
                  <a:pt x="64625" y="30350"/>
                </a:lnTo>
                <a:lnTo>
                  <a:pt x="64625" y="30407"/>
                </a:lnTo>
                <a:lnTo>
                  <a:pt x="64647" y="30452"/>
                </a:lnTo>
                <a:lnTo>
                  <a:pt x="62645" y="31601"/>
                </a:lnTo>
                <a:lnTo>
                  <a:pt x="62623" y="31578"/>
                </a:lnTo>
                <a:lnTo>
                  <a:pt x="62588" y="31556"/>
                </a:lnTo>
                <a:lnTo>
                  <a:pt x="62554" y="31533"/>
                </a:lnTo>
                <a:lnTo>
                  <a:pt x="62475" y="31533"/>
                </a:lnTo>
                <a:lnTo>
                  <a:pt x="62429" y="31556"/>
                </a:lnTo>
                <a:lnTo>
                  <a:pt x="62406" y="31567"/>
                </a:lnTo>
                <a:lnTo>
                  <a:pt x="62372" y="31601"/>
                </a:lnTo>
                <a:lnTo>
                  <a:pt x="60336" y="30430"/>
                </a:lnTo>
                <a:lnTo>
                  <a:pt x="60347" y="30384"/>
                </a:lnTo>
                <a:lnTo>
                  <a:pt x="60347" y="30350"/>
                </a:lnTo>
                <a:lnTo>
                  <a:pt x="60347" y="30316"/>
                </a:lnTo>
                <a:lnTo>
                  <a:pt x="60336" y="30270"/>
                </a:lnTo>
                <a:lnTo>
                  <a:pt x="60325" y="30236"/>
                </a:lnTo>
                <a:lnTo>
                  <a:pt x="60302" y="30213"/>
                </a:lnTo>
                <a:lnTo>
                  <a:pt x="60234" y="30168"/>
                </a:lnTo>
                <a:lnTo>
                  <a:pt x="60200" y="30157"/>
                </a:lnTo>
                <a:lnTo>
                  <a:pt x="60165" y="30145"/>
                </a:lnTo>
                <a:lnTo>
                  <a:pt x="60165" y="27813"/>
                </a:lnTo>
                <a:lnTo>
                  <a:pt x="60200" y="27802"/>
                </a:lnTo>
                <a:lnTo>
                  <a:pt x="60245" y="27790"/>
                </a:lnTo>
                <a:lnTo>
                  <a:pt x="60279" y="27768"/>
                </a:lnTo>
                <a:lnTo>
                  <a:pt x="60302" y="27745"/>
                </a:lnTo>
                <a:lnTo>
                  <a:pt x="60325" y="27711"/>
                </a:lnTo>
                <a:lnTo>
                  <a:pt x="60347" y="27677"/>
                </a:lnTo>
                <a:lnTo>
                  <a:pt x="60359" y="27631"/>
                </a:lnTo>
                <a:lnTo>
                  <a:pt x="60359" y="27597"/>
                </a:lnTo>
                <a:lnTo>
                  <a:pt x="60359" y="27552"/>
                </a:lnTo>
                <a:lnTo>
                  <a:pt x="60347" y="27506"/>
                </a:lnTo>
                <a:lnTo>
                  <a:pt x="62304" y="26380"/>
                </a:lnTo>
                <a:lnTo>
                  <a:pt x="62350" y="26425"/>
                </a:lnTo>
                <a:lnTo>
                  <a:pt x="62395" y="26460"/>
                </a:lnTo>
                <a:lnTo>
                  <a:pt x="62452" y="26482"/>
                </a:lnTo>
                <a:lnTo>
                  <a:pt x="62577" y="26482"/>
                </a:lnTo>
                <a:lnTo>
                  <a:pt x="62623" y="26460"/>
                </a:lnTo>
                <a:lnTo>
                  <a:pt x="62679" y="26414"/>
                </a:lnTo>
                <a:lnTo>
                  <a:pt x="62714" y="26369"/>
                </a:lnTo>
                <a:close/>
                <a:moveTo>
                  <a:pt x="55581" y="30464"/>
                </a:moveTo>
                <a:lnTo>
                  <a:pt x="57583" y="31624"/>
                </a:lnTo>
                <a:lnTo>
                  <a:pt x="57572" y="31658"/>
                </a:lnTo>
                <a:lnTo>
                  <a:pt x="57572" y="31704"/>
                </a:lnTo>
                <a:lnTo>
                  <a:pt x="57572" y="31738"/>
                </a:lnTo>
                <a:lnTo>
                  <a:pt x="57583" y="31772"/>
                </a:lnTo>
                <a:lnTo>
                  <a:pt x="57617" y="31829"/>
                </a:lnTo>
                <a:lnTo>
                  <a:pt x="57674" y="31874"/>
                </a:lnTo>
                <a:lnTo>
                  <a:pt x="57708" y="31897"/>
                </a:lnTo>
                <a:lnTo>
                  <a:pt x="57754" y="31897"/>
                </a:lnTo>
                <a:lnTo>
                  <a:pt x="57754" y="34263"/>
                </a:lnTo>
                <a:lnTo>
                  <a:pt x="57686" y="34286"/>
                </a:lnTo>
                <a:lnTo>
                  <a:pt x="57629" y="34331"/>
                </a:lnTo>
                <a:lnTo>
                  <a:pt x="57595" y="34388"/>
                </a:lnTo>
                <a:lnTo>
                  <a:pt x="57583" y="34422"/>
                </a:lnTo>
                <a:lnTo>
                  <a:pt x="57572" y="34456"/>
                </a:lnTo>
                <a:lnTo>
                  <a:pt x="57583" y="34525"/>
                </a:lnTo>
                <a:lnTo>
                  <a:pt x="55615" y="35662"/>
                </a:lnTo>
                <a:lnTo>
                  <a:pt x="55570" y="35617"/>
                </a:lnTo>
                <a:lnTo>
                  <a:pt x="55513" y="35583"/>
                </a:lnTo>
                <a:lnTo>
                  <a:pt x="55456" y="35560"/>
                </a:lnTo>
                <a:lnTo>
                  <a:pt x="55388" y="35548"/>
                </a:lnTo>
                <a:lnTo>
                  <a:pt x="55331" y="35548"/>
                </a:lnTo>
                <a:lnTo>
                  <a:pt x="55274" y="35571"/>
                </a:lnTo>
                <a:lnTo>
                  <a:pt x="55217" y="35617"/>
                </a:lnTo>
                <a:lnTo>
                  <a:pt x="55183" y="35662"/>
                </a:lnTo>
                <a:lnTo>
                  <a:pt x="53204" y="34513"/>
                </a:lnTo>
                <a:lnTo>
                  <a:pt x="53204" y="34456"/>
                </a:lnTo>
                <a:lnTo>
                  <a:pt x="53192" y="34388"/>
                </a:lnTo>
                <a:lnTo>
                  <a:pt x="53170" y="34331"/>
                </a:lnTo>
                <a:lnTo>
                  <a:pt x="53113" y="34297"/>
                </a:lnTo>
                <a:lnTo>
                  <a:pt x="53056" y="34274"/>
                </a:lnTo>
                <a:lnTo>
                  <a:pt x="53056" y="31942"/>
                </a:lnTo>
                <a:lnTo>
                  <a:pt x="53101" y="31931"/>
                </a:lnTo>
                <a:lnTo>
                  <a:pt x="53135" y="31908"/>
                </a:lnTo>
                <a:lnTo>
                  <a:pt x="53170" y="31886"/>
                </a:lnTo>
                <a:lnTo>
                  <a:pt x="53204" y="31863"/>
                </a:lnTo>
                <a:lnTo>
                  <a:pt x="53226" y="31829"/>
                </a:lnTo>
                <a:lnTo>
                  <a:pt x="53249" y="31783"/>
                </a:lnTo>
                <a:lnTo>
                  <a:pt x="53261" y="31749"/>
                </a:lnTo>
                <a:lnTo>
                  <a:pt x="53261" y="31704"/>
                </a:lnTo>
                <a:lnTo>
                  <a:pt x="53261" y="31647"/>
                </a:lnTo>
                <a:lnTo>
                  <a:pt x="53249" y="31613"/>
                </a:lnTo>
                <a:lnTo>
                  <a:pt x="55206" y="30475"/>
                </a:lnTo>
                <a:lnTo>
                  <a:pt x="55240" y="30509"/>
                </a:lnTo>
                <a:lnTo>
                  <a:pt x="55285" y="30543"/>
                </a:lnTo>
                <a:lnTo>
                  <a:pt x="55342" y="30566"/>
                </a:lnTo>
                <a:lnTo>
                  <a:pt x="55388" y="30577"/>
                </a:lnTo>
                <a:lnTo>
                  <a:pt x="55445" y="30566"/>
                </a:lnTo>
                <a:lnTo>
                  <a:pt x="55502" y="30543"/>
                </a:lnTo>
                <a:lnTo>
                  <a:pt x="55547" y="30509"/>
                </a:lnTo>
                <a:lnTo>
                  <a:pt x="55581" y="30464"/>
                </a:lnTo>
                <a:close/>
                <a:moveTo>
                  <a:pt x="3425" y="30464"/>
                </a:moveTo>
                <a:lnTo>
                  <a:pt x="5461" y="31635"/>
                </a:lnTo>
                <a:lnTo>
                  <a:pt x="5450" y="31704"/>
                </a:lnTo>
                <a:lnTo>
                  <a:pt x="5461" y="31760"/>
                </a:lnTo>
                <a:lnTo>
                  <a:pt x="5495" y="31806"/>
                </a:lnTo>
                <a:lnTo>
                  <a:pt x="5541" y="31840"/>
                </a:lnTo>
                <a:lnTo>
                  <a:pt x="5598" y="31863"/>
                </a:lnTo>
                <a:lnTo>
                  <a:pt x="5598" y="34218"/>
                </a:lnTo>
                <a:lnTo>
                  <a:pt x="5552" y="34218"/>
                </a:lnTo>
                <a:lnTo>
                  <a:pt x="5507" y="34240"/>
                </a:lnTo>
                <a:lnTo>
                  <a:pt x="5473" y="34263"/>
                </a:lnTo>
                <a:lnTo>
                  <a:pt x="5438" y="34286"/>
                </a:lnTo>
                <a:lnTo>
                  <a:pt x="5416" y="34320"/>
                </a:lnTo>
                <a:lnTo>
                  <a:pt x="5393" y="34365"/>
                </a:lnTo>
                <a:lnTo>
                  <a:pt x="5382" y="34411"/>
                </a:lnTo>
                <a:lnTo>
                  <a:pt x="5370" y="34456"/>
                </a:lnTo>
                <a:lnTo>
                  <a:pt x="5382" y="34502"/>
                </a:lnTo>
                <a:lnTo>
                  <a:pt x="5393" y="34547"/>
                </a:lnTo>
                <a:lnTo>
                  <a:pt x="3448" y="35674"/>
                </a:lnTo>
                <a:lnTo>
                  <a:pt x="3414" y="35628"/>
                </a:lnTo>
                <a:lnTo>
                  <a:pt x="3368" y="35594"/>
                </a:lnTo>
                <a:lnTo>
                  <a:pt x="3311" y="35571"/>
                </a:lnTo>
                <a:lnTo>
                  <a:pt x="3186" y="35571"/>
                </a:lnTo>
                <a:lnTo>
                  <a:pt x="3141" y="35594"/>
                </a:lnTo>
                <a:lnTo>
                  <a:pt x="3084" y="35628"/>
                </a:lnTo>
                <a:lnTo>
                  <a:pt x="3050" y="35674"/>
                </a:lnTo>
                <a:lnTo>
                  <a:pt x="1059" y="34525"/>
                </a:lnTo>
                <a:lnTo>
                  <a:pt x="1070" y="34456"/>
                </a:lnTo>
                <a:lnTo>
                  <a:pt x="1070" y="34422"/>
                </a:lnTo>
                <a:lnTo>
                  <a:pt x="1059" y="34388"/>
                </a:lnTo>
                <a:lnTo>
                  <a:pt x="1025" y="34331"/>
                </a:lnTo>
                <a:lnTo>
                  <a:pt x="968" y="34286"/>
                </a:lnTo>
                <a:lnTo>
                  <a:pt x="900" y="34263"/>
                </a:lnTo>
                <a:lnTo>
                  <a:pt x="900" y="31897"/>
                </a:lnTo>
                <a:lnTo>
                  <a:pt x="934" y="31897"/>
                </a:lnTo>
                <a:lnTo>
                  <a:pt x="968" y="31874"/>
                </a:lnTo>
                <a:lnTo>
                  <a:pt x="1036" y="31829"/>
                </a:lnTo>
                <a:lnTo>
                  <a:pt x="1070" y="31772"/>
                </a:lnTo>
                <a:lnTo>
                  <a:pt x="1082" y="31738"/>
                </a:lnTo>
                <a:lnTo>
                  <a:pt x="1082" y="31704"/>
                </a:lnTo>
                <a:lnTo>
                  <a:pt x="1082" y="31658"/>
                </a:lnTo>
                <a:lnTo>
                  <a:pt x="1070" y="31624"/>
                </a:lnTo>
                <a:lnTo>
                  <a:pt x="3072" y="30464"/>
                </a:lnTo>
                <a:lnTo>
                  <a:pt x="3106" y="30509"/>
                </a:lnTo>
                <a:lnTo>
                  <a:pt x="3152" y="30532"/>
                </a:lnTo>
                <a:lnTo>
                  <a:pt x="3197" y="30555"/>
                </a:lnTo>
                <a:lnTo>
                  <a:pt x="3254" y="30566"/>
                </a:lnTo>
                <a:lnTo>
                  <a:pt x="3300" y="30555"/>
                </a:lnTo>
                <a:lnTo>
                  <a:pt x="3357" y="30532"/>
                </a:lnTo>
                <a:lnTo>
                  <a:pt x="3391" y="30509"/>
                </a:lnTo>
                <a:lnTo>
                  <a:pt x="3425" y="30464"/>
                </a:lnTo>
                <a:close/>
                <a:moveTo>
                  <a:pt x="50792" y="30441"/>
                </a:moveTo>
                <a:lnTo>
                  <a:pt x="52794" y="31601"/>
                </a:lnTo>
                <a:lnTo>
                  <a:pt x="52783" y="31647"/>
                </a:lnTo>
                <a:lnTo>
                  <a:pt x="52771" y="31704"/>
                </a:lnTo>
                <a:lnTo>
                  <a:pt x="52783" y="31749"/>
                </a:lnTo>
                <a:lnTo>
                  <a:pt x="52794" y="31795"/>
                </a:lnTo>
                <a:lnTo>
                  <a:pt x="52817" y="31829"/>
                </a:lnTo>
                <a:lnTo>
                  <a:pt x="52840" y="31863"/>
                </a:lnTo>
                <a:lnTo>
                  <a:pt x="52874" y="31897"/>
                </a:lnTo>
                <a:lnTo>
                  <a:pt x="52919" y="31920"/>
                </a:lnTo>
                <a:lnTo>
                  <a:pt x="52965" y="31931"/>
                </a:lnTo>
                <a:lnTo>
                  <a:pt x="53010" y="31942"/>
                </a:lnTo>
                <a:lnTo>
                  <a:pt x="53010" y="34263"/>
                </a:lnTo>
                <a:lnTo>
                  <a:pt x="52976" y="34274"/>
                </a:lnTo>
                <a:lnTo>
                  <a:pt x="52942" y="34286"/>
                </a:lnTo>
                <a:lnTo>
                  <a:pt x="52885" y="34331"/>
                </a:lnTo>
                <a:lnTo>
                  <a:pt x="52840" y="34388"/>
                </a:lnTo>
                <a:lnTo>
                  <a:pt x="52828" y="34422"/>
                </a:lnTo>
                <a:lnTo>
                  <a:pt x="52828" y="34456"/>
                </a:lnTo>
                <a:lnTo>
                  <a:pt x="52828" y="34491"/>
                </a:lnTo>
                <a:lnTo>
                  <a:pt x="52840" y="34525"/>
                </a:lnTo>
                <a:lnTo>
                  <a:pt x="50849" y="35674"/>
                </a:lnTo>
                <a:lnTo>
                  <a:pt x="50803" y="35639"/>
                </a:lnTo>
                <a:lnTo>
                  <a:pt x="50758" y="35605"/>
                </a:lnTo>
                <a:lnTo>
                  <a:pt x="50712" y="35583"/>
                </a:lnTo>
                <a:lnTo>
                  <a:pt x="50644" y="35571"/>
                </a:lnTo>
                <a:lnTo>
                  <a:pt x="50587" y="35583"/>
                </a:lnTo>
                <a:lnTo>
                  <a:pt x="50542" y="35594"/>
                </a:lnTo>
                <a:lnTo>
                  <a:pt x="50496" y="35628"/>
                </a:lnTo>
                <a:lnTo>
                  <a:pt x="50462" y="35674"/>
                </a:lnTo>
                <a:lnTo>
                  <a:pt x="48460" y="34513"/>
                </a:lnTo>
                <a:lnTo>
                  <a:pt x="48472" y="34456"/>
                </a:lnTo>
                <a:lnTo>
                  <a:pt x="48460" y="34388"/>
                </a:lnTo>
                <a:lnTo>
                  <a:pt x="48426" y="34331"/>
                </a:lnTo>
                <a:lnTo>
                  <a:pt x="48381" y="34286"/>
                </a:lnTo>
                <a:lnTo>
                  <a:pt x="48312" y="34263"/>
                </a:lnTo>
                <a:lnTo>
                  <a:pt x="48312" y="31863"/>
                </a:lnTo>
                <a:lnTo>
                  <a:pt x="48369" y="31851"/>
                </a:lnTo>
                <a:lnTo>
                  <a:pt x="48415" y="31806"/>
                </a:lnTo>
                <a:lnTo>
                  <a:pt x="48437" y="31760"/>
                </a:lnTo>
                <a:lnTo>
                  <a:pt x="48449" y="31704"/>
                </a:lnTo>
                <a:lnTo>
                  <a:pt x="48437" y="31647"/>
                </a:lnTo>
                <a:lnTo>
                  <a:pt x="50508" y="30452"/>
                </a:lnTo>
                <a:lnTo>
                  <a:pt x="50542" y="30475"/>
                </a:lnTo>
                <a:lnTo>
                  <a:pt x="50576" y="30498"/>
                </a:lnTo>
                <a:lnTo>
                  <a:pt x="50610" y="30509"/>
                </a:lnTo>
                <a:lnTo>
                  <a:pt x="50644" y="30521"/>
                </a:lnTo>
                <a:lnTo>
                  <a:pt x="50690" y="30509"/>
                </a:lnTo>
                <a:lnTo>
                  <a:pt x="50735" y="30498"/>
                </a:lnTo>
                <a:lnTo>
                  <a:pt x="50769" y="30475"/>
                </a:lnTo>
                <a:lnTo>
                  <a:pt x="50792" y="30441"/>
                </a:lnTo>
                <a:close/>
                <a:moveTo>
                  <a:pt x="60313" y="30464"/>
                </a:moveTo>
                <a:lnTo>
                  <a:pt x="62350" y="31635"/>
                </a:lnTo>
                <a:lnTo>
                  <a:pt x="62338" y="31704"/>
                </a:lnTo>
                <a:lnTo>
                  <a:pt x="62350" y="31760"/>
                </a:lnTo>
                <a:lnTo>
                  <a:pt x="62384" y="31806"/>
                </a:lnTo>
                <a:lnTo>
                  <a:pt x="62429" y="31840"/>
                </a:lnTo>
                <a:lnTo>
                  <a:pt x="62486" y="31863"/>
                </a:lnTo>
                <a:lnTo>
                  <a:pt x="62486" y="34218"/>
                </a:lnTo>
                <a:lnTo>
                  <a:pt x="62441" y="34218"/>
                </a:lnTo>
                <a:lnTo>
                  <a:pt x="62406" y="34240"/>
                </a:lnTo>
                <a:lnTo>
                  <a:pt x="62361" y="34263"/>
                </a:lnTo>
                <a:lnTo>
                  <a:pt x="62327" y="34286"/>
                </a:lnTo>
                <a:lnTo>
                  <a:pt x="62304" y="34320"/>
                </a:lnTo>
                <a:lnTo>
                  <a:pt x="62281" y="34365"/>
                </a:lnTo>
                <a:lnTo>
                  <a:pt x="62270" y="34411"/>
                </a:lnTo>
                <a:lnTo>
                  <a:pt x="62270" y="34456"/>
                </a:lnTo>
                <a:lnTo>
                  <a:pt x="62270" y="34502"/>
                </a:lnTo>
                <a:lnTo>
                  <a:pt x="62281" y="34547"/>
                </a:lnTo>
                <a:lnTo>
                  <a:pt x="60336" y="35674"/>
                </a:lnTo>
                <a:lnTo>
                  <a:pt x="60302" y="35628"/>
                </a:lnTo>
                <a:lnTo>
                  <a:pt x="60256" y="35594"/>
                </a:lnTo>
                <a:lnTo>
                  <a:pt x="60200" y="35571"/>
                </a:lnTo>
                <a:lnTo>
                  <a:pt x="60086" y="35571"/>
                </a:lnTo>
                <a:lnTo>
                  <a:pt x="60029" y="35594"/>
                </a:lnTo>
                <a:lnTo>
                  <a:pt x="59983" y="35628"/>
                </a:lnTo>
                <a:lnTo>
                  <a:pt x="59938" y="35674"/>
                </a:lnTo>
                <a:lnTo>
                  <a:pt x="57947" y="34525"/>
                </a:lnTo>
                <a:lnTo>
                  <a:pt x="57970" y="34456"/>
                </a:lnTo>
                <a:lnTo>
                  <a:pt x="57959" y="34422"/>
                </a:lnTo>
                <a:lnTo>
                  <a:pt x="57947" y="34388"/>
                </a:lnTo>
                <a:lnTo>
                  <a:pt x="57913" y="34331"/>
                </a:lnTo>
                <a:lnTo>
                  <a:pt x="57856" y="34286"/>
                </a:lnTo>
                <a:lnTo>
                  <a:pt x="57799" y="34263"/>
                </a:lnTo>
                <a:lnTo>
                  <a:pt x="57799" y="31897"/>
                </a:lnTo>
                <a:lnTo>
                  <a:pt x="57833" y="31897"/>
                </a:lnTo>
                <a:lnTo>
                  <a:pt x="57868" y="31874"/>
                </a:lnTo>
                <a:lnTo>
                  <a:pt x="57924" y="31829"/>
                </a:lnTo>
                <a:lnTo>
                  <a:pt x="57959" y="31772"/>
                </a:lnTo>
                <a:lnTo>
                  <a:pt x="57970" y="31738"/>
                </a:lnTo>
                <a:lnTo>
                  <a:pt x="57970" y="31704"/>
                </a:lnTo>
                <a:lnTo>
                  <a:pt x="57970" y="31658"/>
                </a:lnTo>
                <a:lnTo>
                  <a:pt x="57959" y="31624"/>
                </a:lnTo>
                <a:lnTo>
                  <a:pt x="59961" y="30464"/>
                </a:lnTo>
                <a:lnTo>
                  <a:pt x="59995" y="30509"/>
                </a:lnTo>
                <a:lnTo>
                  <a:pt x="60040" y="30532"/>
                </a:lnTo>
                <a:lnTo>
                  <a:pt x="60086" y="30555"/>
                </a:lnTo>
                <a:lnTo>
                  <a:pt x="60143" y="30566"/>
                </a:lnTo>
                <a:lnTo>
                  <a:pt x="60200" y="30555"/>
                </a:lnTo>
                <a:lnTo>
                  <a:pt x="60245" y="30532"/>
                </a:lnTo>
                <a:lnTo>
                  <a:pt x="60279" y="30509"/>
                </a:lnTo>
                <a:lnTo>
                  <a:pt x="60313" y="30464"/>
                </a:lnTo>
                <a:close/>
                <a:moveTo>
                  <a:pt x="8203" y="30486"/>
                </a:moveTo>
                <a:lnTo>
                  <a:pt x="10171" y="31624"/>
                </a:lnTo>
                <a:lnTo>
                  <a:pt x="10159" y="31658"/>
                </a:lnTo>
                <a:lnTo>
                  <a:pt x="10148" y="31704"/>
                </a:lnTo>
                <a:lnTo>
                  <a:pt x="10148" y="31738"/>
                </a:lnTo>
                <a:lnTo>
                  <a:pt x="10159" y="31772"/>
                </a:lnTo>
                <a:lnTo>
                  <a:pt x="10182" y="31806"/>
                </a:lnTo>
                <a:lnTo>
                  <a:pt x="10205" y="31840"/>
                </a:lnTo>
                <a:lnTo>
                  <a:pt x="10262" y="31886"/>
                </a:lnTo>
                <a:lnTo>
                  <a:pt x="10296" y="31897"/>
                </a:lnTo>
                <a:lnTo>
                  <a:pt x="10341" y="31908"/>
                </a:lnTo>
                <a:lnTo>
                  <a:pt x="10341" y="34206"/>
                </a:lnTo>
                <a:lnTo>
                  <a:pt x="10296" y="34218"/>
                </a:lnTo>
                <a:lnTo>
                  <a:pt x="10250" y="34229"/>
                </a:lnTo>
                <a:lnTo>
                  <a:pt x="10205" y="34252"/>
                </a:lnTo>
                <a:lnTo>
                  <a:pt x="10171" y="34286"/>
                </a:lnTo>
                <a:lnTo>
                  <a:pt x="10148" y="34320"/>
                </a:lnTo>
                <a:lnTo>
                  <a:pt x="10125" y="34365"/>
                </a:lnTo>
                <a:lnTo>
                  <a:pt x="10114" y="34411"/>
                </a:lnTo>
                <a:lnTo>
                  <a:pt x="10102" y="34456"/>
                </a:lnTo>
                <a:lnTo>
                  <a:pt x="10114" y="34502"/>
                </a:lnTo>
                <a:lnTo>
                  <a:pt x="10125" y="34559"/>
                </a:lnTo>
                <a:lnTo>
                  <a:pt x="8168" y="35685"/>
                </a:lnTo>
                <a:lnTo>
                  <a:pt x="8134" y="35639"/>
                </a:lnTo>
                <a:lnTo>
                  <a:pt x="8089" y="35605"/>
                </a:lnTo>
                <a:lnTo>
                  <a:pt x="8043" y="35594"/>
                </a:lnTo>
                <a:lnTo>
                  <a:pt x="7986" y="35583"/>
                </a:lnTo>
                <a:lnTo>
                  <a:pt x="7930" y="35594"/>
                </a:lnTo>
                <a:lnTo>
                  <a:pt x="7884" y="35605"/>
                </a:lnTo>
                <a:lnTo>
                  <a:pt x="7839" y="35639"/>
                </a:lnTo>
                <a:lnTo>
                  <a:pt x="7804" y="35685"/>
                </a:lnTo>
                <a:lnTo>
                  <a:pt x="5848" y="34547"/>
                </a:lnTo>
                <a:lnTo>
                  <a:pt x="5859" y="34502"/>
                </a:lnTo>
                <a:lnTo>
                  <a:pt x="5859" y="34456"/>
                </a:lnTo>
                <a:lnTo>
                  <a:pt x="5859" y="34411"/>
                </a:lnTo>
                <a:lnTo>
                  <a:pt x="5848" y="34365"/>
                </a:lnTo>
                <a:lnTo>
                  <a:pt x="5825" y="34331"/>
                </a:lnTo>
                <a:lnTo>
                  <a:pt x="5802" y="34286"/>
                </a:lnTo>
                <a:lnTo>
                  <a:pt x="5768" y="34263"/>
                </a:lnTo>
                <a:lnTo>
                  <a:pt x="5734" y="34240"/>
                </a:lnTo>
                <a:lnTo>
                  <a:pt x="5689" y="34218"/>
                </a:lnTo>
                <a:lnTo>
                  <a:pt x="5643" y="34218"/>
                </a:lnTo>
                <a:lnTo>
                  <a:pt x="5643" y="31863"/>
                </a:lnTo>
                <a:lnTo>
                  <a:pt x="5700" y="31840"/>
                </a:lnTo>
                <a:lnTo>
                  <a:pt x="5746" y="31806"/>
                </a:lnTo>
                <a:lnTo>
                  <a:pt x="5780" y="31760"/>
                </a:lnTo>
                <a:lnTo>
                  <a:pt x="5791" y="31704"/>
                </a:lnTo>
                <a:lnTo>
                  <a:pt x="5780" y="31647"/>
                </a:lnTo>
                <a:lnTo>
                  <a:pt x="7770" y="30486"/>
                </a:lnTo>
                <a:lnTo>
                  <a:pt x="7816" y="30543"/>
                </a:lnTo>
                <a:lnTo>
                  <a:pt x="7861" y="30577"/>
                </a:lnTo>
                <a:lnTo>
                  <a:pt x="7918" y="30600"/>
                </a:lnTo>
                <a:lnTo>
                  <a:pt x="7986" y="30612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close/>
                <a:moveTo>
                  <a:pt x="17644" y="30464"/>
                </a:moveTo>
                <a:lnTo>
                  <a:pt x="19624" y="31613"/>
                </a:lnTo>
                <a:lnTo>
                  <a:pt x="19612" y="31647"/>
                </a:lnTo>
                <a:lnTo>
                  <a:pt x="19612" y="31704"/>
                </a:lnTo>
                <a:lnTo>
                  <a:pt x="19612" y="31738"/>
                </a:lnTo>
                <a:lnTo>
                  <a:pt x="19624" y="31783"/>
                </a:lnTo>
                <a:lnTo>
                  <a:pt x="19646" y="31817"/>
                </a:lnTo>
                <a:lnTo>
                  <a:pt x="19669" y="31851"/>
                </a:lnTo>
                <a:lnTo>
                  <a:pt x="19703" y="31886"/>
                </a:lnTo>
                <a:lnTo>
                  <a:pt x="19737" y="31908"/>
                </a:lnTo>
                <a:lnTo>
                  <a:pt x="19783" y="31920"/>
                </a:lnTo>
                <a:lnTo>
                  <a:pt x="19817" y="31931"/>
                </a:lnTo>
                <a:lnTo>
                  <a:pt x="19817" y="34263"/>
                </a:lnTo>
                <a:lnTo>
                  <a:pt x="19749" y="34286"/>
                </a:lnTo>
                <a:lnTo>
                  <a:pt x="19703" y="34331"/>
                </a:lnTo>
                <a:lnTo>
                  <a:pt x="19658" y="34388"/>
                </a:lnTo>
                <a:lnTo>
                  <a:pt x="19646" y="34422"/>
                </a:lnTo>
                <a:lnTo>
                  <a:pt x="19646" y="34456"/>
                </a:lnTo>
                <a:lnTo>
                  <a:pt x="19658" y="34525"/>
                </a:lnTo>
                <a:lnTo>
                  <a:pt x="17644" y="35685"/>
                </a:lnTo>
                <a:lnTo>
                  <a:pt x="17610" y="35651"/>
                </a:lnTo>
                <a:lnTo>
                  <a:pt x="17565" y="35628"/>
                </a:lnTo>
                <a:lnTo>
                  <a:pt x="17519" y="35605"/>
                </a:lnTo>
                <a:lnTo>
                  <a:pt x="17474" y="35594"/>
                </a:lnTo>
                <a:lnTo>
                  <a:pt x="17417" y="35605"/>
                </a:lnTo>
                <a:lnTo>
                  <a:pt x="17371" y="35617"/>
                </a:lnTo>
                <a:lnTo>
                  <a:pt x="17337" y="35651"/>
                </a:lnTo>
                <a:lnTo>
                  <a:pt x="17303" y="35685"/>
                </a:lnTo>
                <a:lnTo>
                  <a:pt x="15289" y="34525"/>
                </a:lnTo>
                <a:lnTo>
                  <a:pt x="15301" y="34491"/>
                </a:lnTo>
                <a:lnTo>
                  <a:pt x="15312" y="34456"/>
                </a:lnTo>
                <a:lnTo>
                  <a:pt x="15301" y="34422"/>
                </a:lnTo>
                <a:lnTo>
                  <a:pt x="15289" y="34377"/>
                </a:lnTo>
                <a:lnTo>
                  <a:pt x="15255" y="34320"/>
                </a:lnTo>
                <a:lnTo>
                  <a:pt x="15198" y="34274"/>
                </a:lnTo>
                <a:lnTo>
                  <a:pt x="15164" y="34263"/>
                </a:lnTo>
                <a:lnTo>
                  <a:pt x="15130" y="34252"/>
                </a:lnTo>
                <a:lnTo>
                  <a:pt x="15130" y="31942"/>
                </a:lnTo>
                <a:lnTo>
                  <a:pt x="15164" y="31931"/>
                </a:lnTo>
                <a:lnTo>
                  <a:pt x="15210" y="31908"/>
                </a:lnTo>
                <a:lnTo>
                  <a:pt x="15244" y="31886"/>
                </a:lnTo>
                <a:lnTo>
                  <a:pt x="15278" y="31863"/>
                </a:lnTo>
                <a:lnTo>
                  <a:pt x="15301" y="31829"/>
                </a:lnTo>
                <a:lnTo>
                  <a:pt x="15324" y="31783"/>
                </a:lnTo>
                <a:lnTo>
                  <a:pt x="15335" y="31749"/>
                </a:lnTo>
                <a:lnTo>
                  <a:pt x="15346" y="31704"/>
                </a:lnTo>
                <a:lnTo>
                  <a:pt x="15335" y="31647"/>
                </a:lnTo>
                <a:lnTo>
                  <a:pt x="15324" y="31601"/>
                </a:lnTo>
                <a:lnTo>
                  <a:pt x="17303" y="30464"/>
                </a:lnTo>
                <a:lnTo>
                  <a:pt x="17337" y="30498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4" y="30555"/>
                </a:lnTo>
                <a:lnTo>
                  <a:pt x="17519" y="30543"/>
                </a:lnTo>
                <a:lnTo>
                  <a:pt x="17565" y="30532"/>
                </a:lnTo>
                <a:lnTo>
                  <a:pt x="17610" y="30498"/>
                </a:lnTo>
                <a:lnTo>
                  <a:pt x="17644" y="30464"/>
                </a:lnTo>
                <a:close/>
                <a:moveTo>
                  <a:pt x="22388" y="30464"/>
                </a:moveTo>
                <a:lnTo>
                  <a:pt x="24356" y="31601"/>
                </a:lnTo>
                <a:lnTo>
                  <a:pt x="24344" y="31647"/>
                </a:lnTo>
                <a:lnTo>
                  <a:pt x="24333" y="31704"/>
                </a:lnTo>
                <a:lnTo>
                  <a:pt x="24344" y="31749"/>
                </a:lnTo>
                <a:lnTo>
                  <a:pt x="24356" y="31783"/>
                </a:lnTo>
                <a:lnTo>
                  <a:pt x="24378" y="31829"/>
                </a:lnTo>
                <a:lnTo>
                  <a:pt x="24401" y="31863"/>
                </a:lnTo>
                <a:lnTo>
                  <a:pt x="24435" y="31897"/>
                </a:lnTo>
                <a:lnTo>
                  <a:pt x="24469" y="31920"/>
                </a:lnTo>
                <a:lnTo>
                  <a:pt x="24515" y="31931"/>
                </a:lnTo>
                <a:lnTo>
                  <a:pt x="24560" y="31942"/>
                </a:lnTo>
                <a:lnTo>
                  <a:pt x="24560" y="34286"/>
                </a:lnTo>
                <a:lnTo>
                  <a:pt x="24504" y="34297"/>
                </a:lnTo>
                <a:lnTo>
                  <a:pt x="24447" y="34343"/>
                </a:lnTo>
                <a:lnTo>
                  <a:pt x="24413" y="34388"/>
                </a:lnTo>
                <a:lnTo>
                  <a:pt x="24401" y="34456"/>
                </a:lnTo>
                <a:lnTo>
                  <a:pt x="24413" y="34513"/>
                </a:lnTo>
                <a:lnTo>
                  <a:pt x="22388" y="35685"/>
                </a:lnTo>
                <a:lnTo>
                  <a:pt x="22354" y="35651"/>
                </a:lnTo>
                <a:lnTo>
                  <a:pt x="22308" y="35617"/>
                </a:lnTo>
                <a:lnTo>
                  <a:pt x="22263" y="35594"/>
                </a:lnTo>
                <a:lnTo>
                  <a:pt x="22160" y="35594"/>
                </a:lnTo>
                <a:lnTo>
                  <a:pt x="22115" y="35617"/>
                </a:lnTo>
                <a:lnTo>
                  <a:pt x="22069" y="35651"/>
                </a:lnTo>
                <a:lnTo>
                  <a:pt x="22035" y="35685"/>
                </a:lnTo>
                <a:lnTo>
                  <a:pt x="20022" y="34513"/>
                </a:lnTo>
                <a:lnTo>
                  <a:pt x="20033" y="34456"/>
                </a:lnTo>
                <a:lnTo>
                  <a:pt x="20022" y="34388"/>
                </a:lnTo>
                <a:lnTo>
                  <a:pt x="19988" y="34331"/>
                </a:lnTo>
                <a:lnTo>
                  <a:pt x="19931" y="34286"/>
                </a:lnTo>
                <a:lnTo>
                  <a:pt x="19862" y="34263"/>
                </a:lnTo>
                <a:lnTo>
                  <a:pt x="19862" y="31931"/>
                </a:lnTo>
                <a:lnTo>
                  <a:pt x="19908" y="31920"/>
                </a:lnTo>
                <a:lnTo>
                  <a:pt x="19942" y="31897"/>
                </a:lnTo>
                <a:lnTo>
                  <a:pt x="19976" y="31874"/>
                </a:lnTo>
                <a:lnTo>
                  <a:pt x="20010" y="31851"/>
                </a:lnTo>
                <a:lnTo>
                  <a:pt x="20033" y="31817"/>
                </a:lnTo>
                <a:lnTo>
                  <a:pt x="20056" y="31783"/>
                </a:lnTo>
                <a:lnTo>
                  <a:pt x="20067" y="31738"/>
                </a:lnTo>
                <a:lnTo>
                  <a:pt x="20067" y="31704"/>
                </a:lnTo>
                <a:lnTo>
                  <a:pt x="20067" y="31658"/>
                </a:lnTo>
                <a:lnTo>
                  <a:pt x="20056" y="31613"/>
                </a:lnTo>
                <a:lnTo>
                  <a:pt x="22035" y="30464"/>
                </a:lnTo>
                <a:lnTo>
                  <a:pt x="22069" y="30509"/>
                </a:lnTo>
                <a:lnTo>
                  <a:pt x="22103" y="30543"/>
                </a:lnTo>
                <a:lnTo>
                  <a:pt x="22160" y="30555"/>
                </a:lnTo>
                <a:lnTo>
                  <a:pt x="22206" y="30566"/>
                </a:lnTo>
                <a:lnTo>
                  <a:pt x="22263" y="30555"/>
                </a:lnTo>
                <a:lnTo>
                  <a:pt x="22319" y="30543"/>
                </a:lnTo>
                <a:lnTo>
                  <a:pt x="22354" y="30509"/>
                </a:lnTo>
                <a:lnTo>
                  <a:pt x="22388" y="30464"/>
                </a:lnTo>
                <a:close/>
                <a:moveTo>
                  <a:pt x="46117" y="30475"/>
                </a:moveTo>
                <a:lnTo>
                  <a:pt x="48119" y="31635"/>
                </a:lnTo>
                <a:lnTo>
                  <a:pt x="48108" y="31704"/>
                </a:lnTo>
                <a:lnTo>
                  <a:pt x="48119" y="31760"/>
                </a:lnTo>
                <a:lnTo>
                  <a:pt x="48153" y="31817"/>
                </a:lnTo>
                <a:lnTo>
                  <a:pt x="48199" y="31851"/>
                </a:lnTo>
                <a:lnTo>
                  <a:pt x="48267" y="31874"/>
                </a:lnTo>
                <a:lnTo>
                  <a:pt x="48267" y="34263"/>
                </a:lnTo>
                <a:lnTo>
                  <a:pt x="48233" y="34274"/>
                </a:lnTo>
                <a:lnTo>
                  <a:pt x="48199" y="34286"/>
                </a:lnTo>
                <a:lnTo>
                  <a:pt x="48142" y="34320"/>
                </a:lnTo>
                <a:lnTo>
                  <a:pt x="48096" y="34388"/>
                </a:lnTo>
                <a:lnTo>
                  <a:pt x="48085" y="34422"/>
                </a:lnTo>
                <a:lnTo>
                  <a:pt x="48085" y="34456"/>
                </a:lnTo>
                <a:lnTo>
                  <a:pt x="48085" y="34491"/>
                </a:lnTo>
                <a:lnTo>
                  <a:pt x="48096" y="34525"/>
                </a:lnTo>
                <a:lnTo>
                  <a:pt x="46094" y="35685"/>
                </a:lnTo>
                <a:lnTo>
                  <a:pt x="46060" y="35651"/>
                </a:lnTo>
                <a:lnTo>
                  <a:pt x="46014" y="35617"/>
                </a:lnTo>
                <a:lnTo>
                  <a:pt x="45969" y="35594"/>
                </a:lnTo>
                <a:lnTo>
                  <a:pt x="45855" y="35594"/>
                </a:lnTo>
                <a:lnTo>
                  <a:pt x="45810" y="35617"/>
                </a:lnTo>
                <a:lnTo>
                  <a:pt x="45764" y="35639"/>
                </a:lnTo>
                <a:lnTo>
                  <a:pt x="45730" y="35685"/>
                </a:lnTo>
                <a:lnTo>
                  <a:pt x="43751" y="34536"/>
                </a:lnTo>
                <a:lnTo>
                  <a:pt x="43762" y="34491"/>
                </a:lnTo>
                <a:lnTo>
                  <a:pt x="43762" y="34456"/>
                </a:lnTo>
                <a:lnTo>
                  <a:pt x="43762" y="34411"/>
                </a:lnTo>
                <a:lnTo>
                  <a:pt x="43751" y="34377"/>
                </a:lnTo>
                <a:lnTo>
                  <a:pt x="43728" y="34343"/>
                </a:lnTo>
                <a:lnTo>
                  <a:pt x="43705" y="34309"/>
                </a:lnTo>
                <a:lnTo>
                  <a:pt x="43648" y="34263"/>
                </a:lnTo>
                <a:lnTo>
                  <a:pt x="43614" y="34252"/>
                </a:lnTo>
                <a:lnTo>
                  <a:pt x="43569" y="34240"/>
                </a:lnTo>
                <a:lnTo>
                  <a:pt x="43569" y="31886"/>
                </a:lnTo>
                <a:lnTo>
                  <a:pt x="43637" y="31863"/>
                </a:lnTo>
                <a:lnTo>
                  <a:pt x="43682" y="31829"/>
                </a:lnTo>
                <a:lnTo>
                  <a:pt x="43717" y="31772"/>
                </a:lnTo>
                <a:lnTo>
                  <a:pt x="43728" y="31704"/>
                </a:lnTo>
                <a:lnTo>
                  <a:pt x="43717" y="31635"/>
                </a:lnTo>
                <a:lnTo>
                  <a:pt x="45707" y="30486"/>
                </a:lnTo>
                <a:lnTo>
                  <a:pt x="45741" y="30532"/>
                </a:lnTo>
                <a:lnTo>
                  <a:pt x="45787" y="30566"/>
                </a:lnTo>
                <a:lnTo>
                  <a:pt x="45844" y="30589"/>
                </a:lnTo>
                <a:lnTo>
                  <a:pt x="45912" y="30600"/>
                </a:lnTo>
                <a:lnTo>
                  <a:pt x="45969" y="30589"/>
                </a:lnTo>
                <a:lnTo>
                  <a:pt x="46026" y="30566"/>
                </a:lnTo>
                <a:lnTo>
                  <a:pt x="46083" y="30521"/>
                </a:lnTo>
                <a:lnTo>
                  <a:pt x="46117" y="30475"/>
                </a:lnTo>
                <a:close/>
                <a:moveTo>
                  <a:pt x="65102" y="30486"/>
                </a:moveTo>
                <a:lnTo>
                  <a:pt x="67059" y="31624"/>
                </a:lnTo>
                <a:lnTo>
                  <a:pt x="67048" y="31658"/>
                </a:lnTo>
                <a:lnTo>
                  <a:pt x="67036" y="31704"/>
                </a:lnTo>
                <a:lnTo>
                  <a:pt x="67048" y="31738"/>
                </a:lnTo>
                <a:lnTo>
                  <a:pt x="67059" y="31772"/>
                </a:lnTo>
                <a:lnTo>
                  <a:pt x="67070" y="31806"/>
                </a:lnTo>
                <a:lnTo>
                  <a:pt x="67093" y="31840"/>
                </a:lnTo>
                <a:lnTo>
                  <a:pt x="67161" y="31886"/>
                </a:lnTo>
                <a:lnTo>
                  <a:pt x="67195" y="31897"/>
                </a:lnTo>
                <a:lnTo>
                  <a:pt x="67230" y="31908"/>
                </a:lnTo>
                <a:lnTo>
                  <a:pt x="67230" y="34206"/>
                </a:lnTo>
                <a:lnTo>
                  <a:pt x="67184" y="34218"/>
                </a:lnTo>
                <a:lnTo>
                  <a:pt x="67139" y="34229"/>
                </a:lnTo>
                <a:lnTo>
                  <a:pt x="67104" y="34252"/>
                </a:lnTo>
                <a:lnTo>
                  <a:pt x="67070" y="34286"/>
                </a:lnTo>
                <a:lnTo>
                  <a:pt x="67036" y="34320"/>
                </a:lnTo>
                <a:lnTo>
                  <a:pt x="67013" y="34365"/>
                </a:lnTo>
                <a:lnTo>
                  <a:pt x="67002" y="34411"/>
                </a:lnTo>
                <a:lnTo>
                  <a:pt x="67002" y="34456"/>
                </a:lnTo>
                <a:lnTo>
                  <a:pt x="67002" y="34502"/>
                </a:lnTo>
                <a:lnTo>
                  <a:pt x="67013" y="34559"/>
                </a:lnTo>
                <a:lnTo>
                  <a:pt x="65068" y="35685"/>
                </a:lnTo>
                <a:lnTo>
                  <a:pt x="65034" y="35639"/>
                </a:lnTo>
                <a:lnTo>
                  <a:pt x="64989" y="35605"/>
                </a:lnTo>
                <a:lnTo>
                  <a:pt x="64932" y="35594"/>
                </a:lnTo>
                <a:lnTo>
                  <a:pt x="64886" y="35583"/>
                </a:lnTo>
                <a:lnTo>
                  <a:pt x="64829" y="35594"/>
                </a:lnTo>
                <a:lnTo>
                  <a:pt x="64772" y="35605"/>
                </a:lnTo>
                <a:lnTo>
                  <a:pt x="64738" y="35639"/>
                </a:lnTo>
                <a:lnTo>
                  <a:pt x="64704" y="35685"/>
                </a:lnTo>
                <a:lnTo>
                  <a:pt x="62736" y="34547"/>
                </a:lnTo>
                <a:lnTo>
                  <a:pt x="62748" y="34502"/>
                </a:lnTo>
                <a:lnTo>
                  <a:pt x="62759" y="34456"/>
                </a:lnTo>
                <a:lnTo>
                  <a:pt x="62748" y="34411"/>
                </a:lnTo>
                <a:lnTo>
                  <a:pt x="62736" y="34365"/>
                </a:lnTo>
                <a:lnTo>
                  <a:pt x="62714" y="34331"/>
                </a:lnTo>
                <a:lnTo>
                  <a:pt x="62691" y="34286"/>
                </a:lnTo>
                <a:lnTo>
                  <a:pt x="62657" y="34263"/>
                </a:lnTo>
                <a:lnTo>
                  <a:pt x="62623" y="34240"/>
                </a:lnTo>
                <a:lnTo>
                  <a:pt x="62577" y="34218"/>
                </a:lnTo>
                <a:lnTo>
                  <a:pt x="62532" y="34218"/>
                </a:lnTo>
                <a:lnTo>
                  <a:pt x="62532" y="31863"/>
                </a:lnTo>
                <a:lnTo>
                  <a:pt x="62588" y="31840"/>
                </a:lnTo>
                <a:lnTo>
                  <a:pt x="62634" y="31806"/>
                </a:lnTo>
                <a:lnTo>
                  <a:pt x="62668" y="31760"/>
                </a:lnTo>
                <a:lnTo>
                  <a:pt x="62679" y="31704"/>
                </a:lnTo>
                <a:lnTo>
                  <a:pt x="62668" y="31647"/>
                </a:lnTo>
                <a:lnTo>
                  <a:pt x="64659" y="30486"/>
                </a:lnTo>
                <a:lnTo>
                  <a:pt x="64704" y="30543"/>
                </a:lnTo>
                <a:lnTo>
                  <a:pt x="64750" y="30577"/>
                </a:lnTo>
                <a:lnTo>
                  <a:pt x="64818" y="30600"/>
                </a:lnTo>
                <a:lnTo>
                  <a:pt x="64886" y="30612"/>
                </a:lnTo>
                <a:lnTo>
                  <a:pt x="64943" y="30600"/>
                </a:lnTo>
                <a:lnTo>
                  <a:pt x="65011" y="30577"/>
                </a:lnTo>
                <a:lnTo>
                  <a:pt x="65057" y="30543"/>
                </a:lnTo>
                <a:lnTo>
                  <a:pt x="65102" y="30486"/>
                </a:lnTo>
                <a:close/>
                <a:moveTo>
                  <a:pt x="74533" y="30464"/>
                </a:moveTo>
                <a:lnTo>
                  <a:pt x="76523" y="31613"/>
                </a:lnTo>
                <a:lnTo>
                  <a:pt x="76501" y="31647"/>
                </a:lnTo>
                <a:lnTo>
                  <a:pt x="76501" y="31704"/>
                </a:lnTo>
                <a:lnTo>
                  <a:pt x="76501" y="31738"/>
                </a:lnTo>
                <a:lnTo>
                  <a:pt x="76512" y="31783"/>
                </a:lnTo>
                <a:lnTo>
                  <a:pt x="76535" y="31817"/>
                </a:lnTo>
                <a:lnTo>
                  <a:pt x="76557" y="31851"/>
                </a:lnTo>
                <a:lnTo>
                  <a:pt x="76592" y="31886"/>
                </a:lnTo>
                <a:lnTo>
                  <a:pt x="76626" y="31908"/>
                </a:lnTo>
                <a:lnTo>
                  <a:pt x="76671" y="31920"/>
                </a:lnTo>
                <a:lnTo>
                  <a:pt x="76717" y="31931"/>
                </a:lnTo>
                <a:lnTo>
                  <a:pt x="76717" y="34263"/>
                </a:lnTo>
                <a:lnTo>
                  <a:pt x="76648" y="34286"/>
                </a:lnTo>
                <a:lnTo>
                  <a:pt x="76592" y="34331"/>
                </a:lnTo>
                <a:lnTo>
                  <a:pt x="76557" y="34388"/>
                </a:lnTo>
                <a:lnTo>
                  <a:pt x="76546" y="34422"/>
                </a:lnTo>
                <a:lnTo>
                  <a:pt x="76535" y="34456"/>
                </a:lnTo>
                <a:lnTo>
                  <a:pt x="76546" y="34525"/>
                </a:lnTo>
                <a:lnTo>
                  <a:pt x="74533" y="35685"/>
                </a:lnTo>
                <a:lnTo>
                  <a:pt x="74498" y="35651"/>
                </a:lnTo>
                <a:lnTo>
                  <a:pt x="74464" y="35628"/>
                </a:lnTo>
                <a:lnTo>
                  <a:pt x="74407" y="35605"/>
                </a:lnTo>
                <a:lnTo>
                  <a:pt x="74362" y="35594"/>
                </a:lnTo>
                <a:lnTo>
                  <a:pt x="74305" y="35605"/>
                </a:lnTo>
                <a:lnTo>
                  <a:pt x="74260" y="35617"/>
                </a:lnTo>
                <a:lnTo>
                  <a:pt x="74225" y="35651"/>
                </a:lnTo>
                <a:lnTo>
                  <a:pt x="74191" y="35685"/>
                </a:lnTo>
                <a:lnTo>
                  <a:pt x="72189" y="34525"/>
                </a:lnTo>
                <a:lnTo>
                  <a:pt x="72201" y="34491"/>
                </a:lnTo>
                <a:lnTo>
                  <a:pt x="72201" y="34456"/>
                </a:lnTo>
                <a:lnTo>
                  <a:pt x="72201" y="34422"/>
                </a:lnTo>
                <a:lnTo>
                  <a:pt x="72189" y="34377"/>
                </a:lnTo>
                <a:lnTo>
                  <a:pt x="72144" y="34320"/>
                </a:lnTo>
                <a:lnTo>
                  <a:pt x="72087" y="34274"/>
                </a:lnTo>
                <a:lnTo>
                  <a:pt x="72053" y="34263"/>
                </a:lnTo>
                <a:lnTo>
                  <a:pt x="72019" y="34252"/>
                </a:lnTo>
                <a:lnTo>
                  <a:pt x="72019" y="31942"/>
                </a:lnTo>
                <a:lnTo>
                  <a:pt x="72064" y="31931"/>
                </a:lnTo>
                <a:lnTo>
                  <a:pt x="72098" y="31908"/>
                </a:lnTo>
                <a:lnTo>
                  <a:pt x="72144" y="31886"/>
                </a:lnTo>
                <a:lnTo>
                  <a:pt x="72166" y="31863"/>
                </a:lnTo>
                <a:lnTo>
                  <a:pt x="72201" y="31829"/>
                </a:lnTo>
                <a:lnTo>
                  <a:pt x="72212" y="31783"/>
                </a:lnTo>
                <a:lnTo>
                  <a:pt x="72223" y="31749"/>
                </a:lnTo>
                <a:lnTo>
                  <a:pt x="72235" y="31704"/>
                </a:lnTo>
                <a:lnTo>
                  <a:pt x="72223" y="31647"/>
                </a:lnTo>
                <a:lnTo>
                  <a:pt x="72212" y="31601"/>
                </a:lnTo>
                <a:lnTo>
                  <a:pt x="74191" y="30464"/>
                </a:lnTo>
                <a:lnTo>
                  <a:pt x="74225" y="30498"/>
                </a:lnTo>
                <a:lnTo>
                  <a:pt x="74260" y="30532"/>
                </a:lnTo>
                <a:lnTo>
                  <a:pt x="74305" y="30543"/>
                </a:lnTo>
                <a:lnTo>
                  <a:pt x="74362" y="30555"/>
                </a:lnTo>
                <a:lnTo>
                  <a:pt x="74407" y="30543"/>
                </a:lnTo>
                <a:lnTo>
                  <a:pt x="74464" y="30532"/>
                </a:lnTo>
                <a:lnTo>
                  <a:pt x="74498" y="30498"/>
                </a:lnTo>
                <a:lnTo>
                  <a:pt x="74533" y="30464"/>
                </a:lnTo>
                <a:close/>
                <a:moveTo>
                  <a:pt x="79276" y="30464"/>
                </a:moveTo>
                <a:lnTo>
                  <a:pt x="81244" y="31601"/>
                </a:lnTo>
                <a:lnTo>
                  <a:pt x="81233" y="31647"/>
                </a:lnTo>
                <a:lnTo>
                  <a:pt x="81233" y="31704"/>
                </a:lnTo>
                <a:lnTo>
                  <a:pt x="81233" y="31749"/>
                </a:lnTo>
                <a:lnTo>
                  <a:pt x="81244" y="31783"/>
                </a:lnTo>
                <a:lnTo>
                  <a:pt x="81267" y="31829"/>
                </a:lnTo>
                <a:lnTo>
                  <a:pt x="81290" y="31863"/>
                </a:lnTo>
                <a:lnTo>
                  <a:pt x="81324" y="31897"/>
                </a:lnTo>
                <a:lnTo>
                  <a:pt x="81369" y="31920"/>
                </a:lnTo>
                <a:lnTo>
                  <a:pt x="81403" y="31931"/>
                </a:lnTo>
                <a:lnTo>
                  <a:pt x="81449" y="31942"/>
                </a:lnTo>
                <a:lnTo>
                  <a:pt x="81449" y="34286"/>
                </a:lnTo>
                <a:lnTo>
                  <a:pt x="81392" y="34297"/>
                </a:lnTo>
                <a:lnTo>
                  <a:pt x="81346" y="34343"/>
                </a:lnTo>
                <a:lnTo>
                  <a:pt x="81312" y="34388"/>
                </a:lnTo>
                <a:lnTo>
                  <a:pt x="81301" y="34456"/>
                </a:lnTo>
                <a:lnTo>
                  <a:pt x="81312" y="34513"/>
                </a:lnTo>
                <a:lnTo>
                  <a:pt x="79276" y="35685"/>
                </a:lnTo>
                <a:lnTo>
                  <a:pt x="79242" y="35651"/>
                </a:lnTo>
                <a:lnTo>
                  <a:pt x="79208" y="35617"/>
                </a:lnTo>
                <a:lnTo>
                  <a:pt x="79151" y="35594"/>
                </a:lnTo>
                <a:lnTo>
                  <a:pt x="79049" y="35594"/>
                </a:lnTo>
                <a:lnTo>
                  <a:pt x="79003" y="35617"/>
                </a:lnTo>
                <a:lnTo>
                  <a:pt x="78958" y="35651"/>
                </a:lnTo>
                <a:lnTo>
                  <a:pt x="78923" y="35685"/>
                </a:lnTo>
                <a:lnTo>
                  <a:pt x="76910" y="34513"/>
                </a:lnTo>
                <a:lnTo>
                  <a:pt x="76921" y="34456"/>
                </a:lnTo>
                <a:lnTo>
                  <a:pt x="76910" y="34388"/>
                </a:lnTo>
                <a:lnTo>
                  <a:pt x="76876" y="34331"/>
                </a:lnTo>
                <a:lnTo>
                  <a:pt x="76819" y="34286"/>
                </a:lnTo>
                <a:lnTo>
                  <a:pt x="76762" y="34263"/>
                </a:lnTo>
                <a:lnTo>
                  <a:pt x="76762" y="31931"/>
                </a:lnTo>
                <a:lnTo>
                  <a:pt x="76796" y="31920"/>
                </a:lnTo>
                <a:lnTo>
                  <a:pt x="76842" y="31897"/>
                </a:lnTo>
                <a:lnTo>
                  <a:pt x="76876" y="31874"/>
                </a:lnTo>
                <a:lnTo>
                  <a:pt x="76899" y="31851"/>
                </a:lnTo>
                <a:lnTo>
                  <a:pt x="76921" y="31817"/>
                </a:lnTo>
                <a:lnTo>
                  <a:pt x="76944" y="31783"/>
                </a:lnTo>
                <a:lnTo>
                  <a:pt x="76956" y="31738"/>
                </a:lnTo>
                <a:lnTo>
                  <a:pt x="76956" y="31704"/>
                </a:lnTo>
                <a:lnTo>
                  <a:pt x="76956" y="31658"/>
                </a:lnTo>
                <a:lnTo>
                  <a:pt x="76944" y="31613"/>
                </a:lnTo>
                <a:lnTo>
                  <a:pt x="78923" y="30464"/>
                </a:lnTo>
                <a:lnTo>
                  <a:pt x="78958" y="30509"/>
                </a:lnTo>
                <a:lnTo>
                  <a:pt x="79003" y="30543"/>
                </a:lnTo>
                <a:lnTo>
                  <a:pt x="79049" y="30555"/>
                </a:lnTo>
                <a:lnTo>
                  <a:pt x="79105" y="30566"/>
                </a:lnTo>
                <a:lnTo>
                  <a:pt x="79151" y="30555"/>
                </a:lnTo>
                <a:lnTo>
                  <a:pt x="79208" y="30543"/>
                </a:lnTo>
                <a:lnTo>
                  <a:pt x="79253" y="30509"/>
                </a:lnTo>
                <a:lnTo>
                  <a:pt x="79276" y="30464"/>
                </a:lnTo>
                <a:close/>
                <a:moveTo>
                  <a:pt x="12912" y="30464"/>
                </a:moveTo>
                <a:lnTo>
                  <a:pt x="14880" y="31601"/>
                </a:lnTo>
                <a:lnTo>
                  <a:pt x="14857" y="31647"/>
                </a:lnTo>
                <a:lnTo>
                  <a:pt x="14857" y="31704"/>
                </a:lnTo>
                <a:lnTo>
                  <a:pt x="14857" y="31749"/>
                </a:lnTo>
                <a:lnTo>
                  <a:pt x="14880" y="31783"/>
                </a:lnTo>
                <a:lnTo>
                  <a:pt x="14891" y="31829"/>
                </a:lnTo>
                <a:lnTo>
                  <a:pt x="14925" y="31863"/>
                </a:lnTo>
                <a:lnTo>
                  <a:pt x="14960" y="31897"/>
                </a:lnTo>
                <a:lnTo>
                  <a:pt x="14994" y="31920"/>
                </a:lnTo>
                <a:lnTo>
                  <a:pt x="15039" y="31931"/>
                </a:lnTo>
                <a:lnTo>
                  <a:pt x="15085" y="31942"/>
                </a:lnTo>
                <a:lnTo>
                  <a:pt x="15085" y="34252"/>
                </a:lnTo>
                <a:lnTo>
                  <a:pt x="15039" y="34252"/>
                </a:lnTo>
                <a:lnTo>
                  <a:pt x="15005" y="34274"/>
                </a:lnTo>
                <a:lnTo>
                  <a:pt x="14971" y="34286"/>
                </a:lnTo>
                <a:lnTo>
                  <a:pt x="14948" y="34320"/>
                </a:lnTo>
                <a:lnTo>
                  <a:pt x="14925" y="34343"/>
                </a:lnTo>
                <a:lnTo>
                  <a:pt x="14903" y="34377"/>
                </a:lnTo>
                <a:lnTo>
                  <a:pt x="14891" y="34411"/>
                </a:lnTo>
                <a:lnTo>
                  <a:pt x="14891" y="34456"/>
                </a:lnTo>
                <a:lnTo>
                  <a:pt x="14891" y="34491"/>
                </a:lnTo>
                <a:lnTo>
                  <a:pt x="14903" y="34536"/>
                </a:lnTo>
                <a:lnTo>
                  <a:pt x="12889" y="35696"/>
                </a:lnTo>
                <a:lnTo>
                  <a:pt x="12867" y="35651"/>
                </a:lnTo>
                <a:lnTo>
                  <a:pt x="12821" y="35628"/>
                </a:lnTo>
                <a:lnTo>
                  <a:pt x="12776" y="35605"/>
                </a:lnTo>
                <a:lnTo>
                  <a:pt x="12685" y="35605"/>
                </a:lnTo>
                <a:lnTo>
                  <a:pt x="12639" y="35628"/>
                </a:lnTo>
                <a:lnTo>
                  <a:pt x="12594" y="35651"/>
                </a:lnTo>
                <a:lnTo>
                  <a:pt x="12571" y="35685"/>
                </a:lnTo>
                <a:lnTo>
                  <a:pt x="10591" y="34547"/>
                </a:lnTo>
                <a:lnTo>
                  <a:pt x="10603" y="34502"/>
                </a:lnTo>
                <a:lnTo>
                  <a:pt x="10614" y="34456"/>
                </a:lnTo>
                <a:lnTo>
                  <a:pt x="10603" y="34411"/>
                </a:lnTo>
                <a:lnTo>
                  <a:pt x="10591" y="34365"/>
                </a:lnTo>
                <a:lnTo>
                  <a:pt x="10569" y="34320"/>
                </a:lnTo>
                <a:lnTo>
                  <a:pt x="10546" y="34286"/>
                </a:lnTo>
                <a:lnTo>
                  <a:pt x="10512" y="34252"/>
                </a:lnTo>
                <a:lnTo>
                  <a:pt x="10478" y="34229"/>
                </a:lnTo>
                <a:lnTo>
                  <a:pt x="10432" y="34218"/>
                </a:lnTo>
                <a:lnTo>
                  <a:pt x="10387" y="34206"/>
                </a:lnTo>
                <a:lnTo>
                  <a:pt x="10387" y="31908"/>
                </a:lnTo>
                <a:lnTo>
                  <a:pt x="10421" y="31897"/>
                </a:lnTo>
                <a:lnTo>
                  <a:pt x="10455" y="31886"/>
                </a:lnTo>
                <a:lnTo>
                  <a:pt x="10512" y="31840"/>
                </a:lnTo>
                <a:lnTo>
                  <a:pt x="10557" y="31772"/>
                </a:lnTo>
                <a:lnTo>
                  <a:pt x="10569" y="31738"/>
                </a:lnTo>
                <a:lnTo>
                  <a:pt x="10569" y="31704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4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5"/>
                </a:lnTo>
                <a:lnTo>
                  <a:pt x="12730" y="30566"/>
                </a:lnTo>
                <a:lnTo>
                  <a:pt x="12787" y="30555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4"/>
                </a:lnTo>
                <a:close/>
                <a:moveTo>
                  <a:pt x="27109" y="30452"/>
                </a:moveTo>
                <a:lnTo>
                  <a:pt x="29156" y="31635"/>
                </a:lnTo>
                <a:lnTo>
                  <a:pt x="29145" y="31704"/>
                </a:lnTo>
                <a:lnTo>
                  <a:pt x="29156" y="31760"/>
                </a:lnTo>
                <a:lnTo>
                  <a:pt x="29190" y="31817"/>
                </a:lnTo>
                <a:lnTo>
                  <a:pt x="29247" y="31851"/>
                </a:lnTo>
                <a:lnTo>
                  <a:pt x="29304" y="31874"/>
                </a:lnTo>
                <a:lnTo>
                  <a:pt x="29304" y="34218"/>
                </a:lnTo>
                <a:lnTo>
                  <a:pt x="29258" y="34229"/>
                </a:lnTo>
                <a:lnTo>
                  <a:pt x="29213" y="34240"/>
                </a:lnTo>
                <a:lnTo>
                  <a:pt x="29179" y="34263"/>
                </a:lnTo>
                <a:lnTo>
                  <a:pt x="29145" y="34297"/>
                </a:lnTo>
                <a:lnTo>
                  <a:pt x="29122" y="34331"/>
                </a:lnTo>
                <a:lnTo>
                  <a:pt x="29099" y="34365"/>
                </a:lnTo>
                <a:lnTo>
                  <a:pt x="29088" y="34411"/>
                </a:lnTo>
                <a:lnTo>
                  <a:pt x="29076" y="34456"/>
                </a:lnTo>
                <a:lnTo>
                  <a:pt x="29088" y="34502"/>
                </a:lnTo>
                <a:lnTo>
                  <a:pt x="29099" y="34547"/>
                </a:lnTo>
                <a:lnTo>
                  <a:pt x="27109" y="35696"/>
                </a:lnTo>
                <a:lnTo>
                  <a:pt x="27086" y="35662"/>
                </a:lnTo>
                <a:lnTo>
                  <a:pt x="27040" y="35628"/>
                </a:lnTo>
                <a:lnTo>
                  <a:pt x="26995" y="35617"/>
                </a:lnTo>
                <a:lnTo>
                  <a:pt x="26949" y="35605"/>
                </a:lnTo>
                <a:lnTo>
                  <a:pt x="26904" y="35617"/>
                </a:lnTo>
                <a:lnTo>
                  <a:pt x="26858" y="35628"/>
                </a:lnTo>
                <a:lnTo>
                  <a:pt x="26824" y="35651"/>
                </a:lnTo>
                <a:lnTo>
                  <a:pt x="26790" y="35685"/>
                </a:lnTo>
                <a:lnTo>
                  <a:pt x="24742" y="34513"/>
                </a:lnTo>
                <a:lnTo>
                  <a:pt x="24754" y="34456"/>
                </a:lnTo>
                <a:lnTo>
                  <a:pt x="24742" y="34400"/>
                </a:lnTo>
                <a:lnTo>
                  <a:pt x="24708" y="34343"/>
                </a:lnTo>
                <a:lnTo>
                  <a:pt x="24663" y="34309"/>
                </a:lnTo>
                <a:lnTo>
                  <a:pt x="24606" y="34286"/>
                </a:lnTo>
                <a:lnTo>
                  <a:pt x="24606" y="31942"/>
                </a:lnTo>
                <a:lnTo>
                  <a:pt x="24651" y="31931"/>
                </a:lnTo>
                <a:lnTo>
                  <a:pt x="24697" y="31908"/>
                </a:lnTo>
                <a:lnTo>
                  <a:pt x="24731" y="31886"/>
                </a:lnTo>
                <a:lnTo>
                  <a:pt x="24765" y="31863"/>
                </a:lnTo>
                <a:lnTo>
                  <a:pt x="24788" y="31829"/>
                </a:lnTo>
                <a:lnTo>
                  <a:pt x="24811" y="31783"/>
                </a:lnTo>
                <a:lnTo>
                  <a:pt x="24822" y="31749"/>
                </a:lnTo>
                <a:lnTo>
                  <a:pt x="24822" y="31704"/>
                </a:lnTo>
                <a:lnTo>
                  <a:pt x="24822" y="31647"/>
                </a:lnTo>
                <a:lnTo>
                  <a:pt x="24799" y="31601"/>
                </a:lnTo>
                <a:lnTo>
                  <a:pt x="26801" y="30452"/>
                </a:lnTo>
                <a:lnTo>
                  <a:pt x="26824" y="30486"/>
                </a:lnTo>
                <a:lnTo>
                  <a:pt x="26858" y="30509"/>
                </a:lnTo>
                <a:lnTo>
                  <a:pt x="26904" y="30532"/>
                </a:lnTo>
                <a:lnTo>
                  <a:pt x="26995" y="30532"/>
                </a:lnTo>
                <a:lnTo>
                  <a:pt x="27040" y="30509"/>
                </a:lnTo>
                <a:lnTo>
                  <a:pt x="27074" y="30486"/>
                </a:lnTo>
                <a:lnTo>
                  <a:pt x="27109" y="30452"/>
                </a:lnTo>
                <a:close/>
                <a:moveTo>
                  <a:pt x="31898" y="30475"/>
                </a:moveTo>
                <a:lnTo>
                  <a:pt x="33809" y="31590"/>
                </a:lnTo>
                <a:lnTo>
                  <a:pt x="33797" y="31635"/>
                </a:lnTo>
                <a:lnTo>
                  <a:pt x="33786" y="31704"/>
                </a:lnTo>
                <a:lnTo>
                  <a:pt x="33797" y="31749"/>
                </a:lnTo>
                <a:lnTo>
                  <a:pt x="33809" y="31795"/>
                </a:lnTo>
                <a:lnTo>
                  <a:pt x="33831" y="31840"/>
                </a:lnTo>
                <a:lnTo>
                  <a:pt x="33866" y="31886"/>
                </a:lnTo>
                <a:lnTo>
                  <a:pt x="33900" y="31920"/>
                </a:lnTo>
                <a:lnTo>
                  <a:pt x="33945" y="31942"/>
                </a:lnTo>
                <a:lnTo>
                  <a:pt x="33991" y="31965"/>
                </a:lnTo>
                <a:lnTo>
                  <a:pt x="34048" y="31965"/>
                </a:lnTo>
                <a:lnTo>
                  <a:pt x="34048" y="34229"/>
                </a:lnTo>
                <a:lnTo>
                  <a:pt x="34002" y="34240"/>
                </a:lnTo>
                <a:lnTo>
                  <a:pt x="33968" y="34252"/>
                </a:lnTo>
                <a:lnTo>
                  <a:pt x="33922" y="34274"/>
                </a:lnTo>
                <a:lnTo>
                  <a:pt x="33900" y="34309"/>
                </a:lnTo>
                <a:lnTo>
                  <a:pt x="33866" y="34331"/>
                </a:lnTo>
                <a:lnTo>
                  <a:pt x="33854" y="34377"/>
                </a:lnTo>
                <a:lnTo>
                  <a:pt x="33843" y="34411"/>
                </a:lnTo>
                <a:lnTo>
                  <a:pt x="33831" y="34456"/>
                </a:lnTo>
                <a:lnTo>
                  <a:pt x="33843" y="34502"/>
                </a:lnTo>
                <a:lnTo>
                  <a:pt x="33854" y="34536"/>
                </a:lnTo>
                <a:lnTo>
                  <a:pt x="31852" y="35696"/>
                </a:lnTo>
                <a:lnTo>
                  <a:pt x="31829" y="35662"/>
                </a:lnTo>
                <a:lnTo>
                  <a:pt x="31784" y="35628"/>
                </a:lnTo>
                <a:lnTo>
                  <a:pt x="31738" y="35617"/>
                </a:lnTo>
                <a:lnTo>
                  <a:pt x="31693" y="35605"/>
                </a:lnTo>
                <a:lnTo>
                  <a:pt x="31636" y="35605"/>
                </a:lnTo>
                <a:lnTo>
                  <a:pt x="31602" y="35628"/>
                </a:lnTo>
                <a:lnTo>
                  <a:pt x="31556" y="35651"/>
                </a:lnTo>
                <a:lnTo>
                  <a:pt x="31522" y="35685"/>
                </a:lnTo>
                <a:lnTo>
                  <a:pt x="29543" y="34547"/>
                </a:lnTo>
                <a:lnTo>
                  <a:pt x="29554" y="34502"/>
                </a:lnTo>
                <a:lnTo>
                  <a:pt x="29554" y="34456"/>
                </a:lnTo>
                <a:lnTo>
                  <a:pt x="29554" y="34411"/>
                </a:lnTo>
                <a:lnTo>
                  <a:pt x="29543" y="34365"/>
                </a:lnTo>
                <a:lnTo>
                  <a:pt x="29520" y="34331"/>
                </a:lnTo>
                <a:lnTo>
                  <a:pt x="29497" y="34297"/>
                </a:lnTo>
                <a:lnTo>
                  <a:pt x="29463" y="34263"/>
                </a:lnTo>
                <a:lnTo>
                  <a:pt x="29429" y="34240"/>
                </a:lnTo>
                <a:lnTo>
                  <a:pt x="29395" y="34229"/>
                </a:lnTo>
                <a:lnTo>
                  <a:pt x="29349" y="34218"/>
                </a:lnTo>
                <a:lnTo>
                  <a:pt x="29349" y="31863"/>
                </a:lnTo>
                <a:lnTo>
                  <a:pt x="29406" y="31851"/>
                </a:lnTo>
                <a:lnTo>
                  <a:pt x="29452" y="31806"/>
                </a:lnTo>
                <a:lnTo>
                  <a:pt x="29486" y="31760"/>
                </a:lnTo>
                <a:lnTo>
                  <a:pt x="29486" y="31704"/>
                </a:lnTo>
                <a:lnTo>
                  <a:pt x="29486" y="31647"/>
                </a:lnTo>
                <a:lnTo>
                  <a:pt x="31488" y="30486"/>
                </a:lnTo>
                <a:lnTo>
                  <a:pt x="31522" y="30532"/>
                </a:lnTo>
                <a:lnTo>
                  <a:pt x="31568" y="30566"/>
                </a:lnTo>
                <a:lnTo>
                  <a:pt x="31625" y="30589"/>
                </a:lnTo>
                <a:lnTo>
                  <a:pt x="31693" y="30600"/>
                </a:lnTo>
                <a:lnTo>
                  <a:pt x="31750" y="30589"/>
                </a:lnTo>
                <a:lnTo>
                  <a:pt x="31807" y="30566"/>
                </a:lnTo>
                <a:lnTo>
                  <a:pt x="31863" y="30532"/>
                </a:lnTo>
                <a:lnTo>
                  <a:pt x="31898" y="30475"/>
                </a:lnTo>
                <a:close/>
                <a:moveTo>
                  <a:pt x="36596" y="30452"/>
                </a:moveTo>
                <a:lnTo>
                  <a:pt x="38643" y="31635"/>
                </a:lnTo>
                <a:lnTo>
                  <a:pt x="38620" y="31704"/>
                </a:lnTo>
                <a:lnTo>
                  <a:pt x="38643" y="31760"/>
                </a:lnTo>
                <a:lnTo>
                  <a:pt x="38677" y="31817"/>
                </a:lnTo>
                <a:lnTo>
                  <a:pt x="38723" y="31851"/>
                </a:lnTo>
                <a:lnTo>
                  <a:pt x="38780" y="31874"/>
                </a:lnTo>
                <a:lnTo>
                  <a:pt x="38780" y="34240"/>
                </a:lnTo>
                <a:lnTo>
                  <a:pt x="38746" y="34252"/>
                </a:lnTo>
                <a:lnTo>
                  <a:pt x="38711" y="34263"/>
                </a:lnTo>
                <a:lnTo>
                  <a:pt x="38677" y="34286"/>
                </a:lnTo>
                <a:lnTo>
                  <a:pt x="38643" y="34309"/>
                </a:lnTo>
                <a:lnTo>
                  <a:pt x="38620" y="34343"/>
                </a:lnTo>
                <a:lnTo>
                  <a:pt x="38598" y="34377"/>
                </a:lnTo>
                <a:lnTo>
                  <a:pt x="38586" y="34411"/>
                </a:lnTo>
                <a:lnTo>
                  <a:pt x="38586" y="34456"/>
                </a:lnTo>
                <a:lnTo>
                  <a:pt x="38586" y="34502"/>
                </a:lnTo>
                <a:lnTo>
                  <a:pt x="38598" y="34536"/>
                </a:lnTo>
                <a:lnTo>
                  <a:pt x="36596" y="35696"/>
                </a:lnTo>
                <a:lnTo>
                  <a:pt x="36561" y="35651"/>
                </a:lnTo>
                <a:lnTo>
                  <a:pt x="36527" y="35628"/>
                </a:lnTo>
                <a:lnTo>
                  <a:pt x="36482" y="35605"/>
                </a:lnTo>
                <a:lnTo>
                  <a:pt x="36379" y="35605"/>
                </a:lnTo>
                <a:lnTo>
                  <a:pt x="36334" y="35628"/>
                </a:lnTo>
                <a:lnTo>
                  <a:pt x="36300" y="35651"/>
                </a:lnTo>
                <a:lnTo>
                  <a:pt x="36266" y="35685"/>
                </a:lnTo>
                <a:lnTo>
                  <a:pt x="34264" y="34536"/>
                </a:lnTo>
                <a:lnTo>
                  <a:pt x="34275" y="34491"/>
                </a:lnTo>
                <a:lnTo>
                  <a:pt x="34286" y="34456"/>
                </a:lnTo>
                <a:lnTo>
                  <a:pt x="34275" y="34411"/>
                </a:lnTo>
                <a:lnTo>
                  <a:pt x="34264" y="34377"/>
                </a:lnTo>
                <a:lnTo>
                  <a:pt x="34252" y="34343"/>
                </a:lnTo>
                <a:lnTo>
                  <a:pt x="34230" y="34309"/>
                </a:lnTo>
                <a:lnTo>
                  <a:pt x="34195" y="34286"/>
                </a:lnTo>
                <a:lnTo>
                  <a:pt x="34161" y="34263"/>
                </a:lnTo>
                <a:lnTo>
                  <a:pt x="34127" y="34240"/>
                </a:lnTo>
                <a:lnTo>
                  <a:pt x="34093" y="34240"/>
                </a:lnTo>
                <a:lnTo>
                  <a:pt x="34093" y="31965"/>
                </a:lnTo>
                <a:lnTo>
                  <a:pt x="34139" y="31954"/>
                </a:lnTo>
                <a:lnTo>
                  <a:pt x="34184" y="31942"/>
                </a:lnTo>
                <a:lnTo>
                  <a:pt x="34230" y="31908"/>
                </a:lnTo>
                <a:lnTo>
                  <a:pt x="34264" y="31874"/>
                </a:lnTo>
                <a:lnTo>
                  <a:pt x="34286" y="31840"/>
                </a:lnTo>
                <a:lnTo>
                  <a:pt x="34309" y="31795"/>
                </a:lnTo>
                <a:lnTo>
                  <a:pt x="34321" y="31749"/>
                </a:lnTo>
                <a:lnTo>
                  <a:pt x="34332" y="31704"/>
                </a:lnTo>
                <a:lnTo>
                  <a:pt x="34321" y="31647"/>
                </a:lnTo>
                <a:lnTo>
                  <a:pt x="34309" y="31590"/>
                </a:lnTo>
                <a:lnTo>
                  <a:pt x="36277" y="30464"/>
                </a:lnTo>
                <a:lnTo>
                  <a:pt x="36300" y="30498"/>
                </a:lnTo>
                <a:lnTo>
                  <a:pt x="36334" y="30521"/>
                </a:lnTo>
                <a:lnTo>
                  <a:pt x="36379" y="30532"/>
                </a:lnTo>
                <a:lnTo>
                  <a:pt x="36425" y="30543"/>
                </a:lnTo>
                <a:lnTo>
                  <a:pt x="36482" y="30532"/>
                </a:lnTo>
                <a:lnTo>
                  <a:pt x="36527" y="30521"/>
                </a:lnTo>
                <a:lnTo>
                  <a:pt x="36561" y="30486"/>
                </a:lnTo>
                <a:lnTo>
                  <a:pt x="36596" y="30452"/>
                </a:lnTo>
                <a:close/>
                <a:moveTo>
                  <a:pt x="41362" y="30464"/>
                </a:moveTo>
                <a:lnTo>
                  <a:pt x="43364" y="31624"/>
                </a:lnTo>
                <a:lnTo>
                  <a:pt x="43353" y="31658"/>
                </a:lnTo>
                <a:lnTo>
                  <a:pt x="43341" y="31704"/>
                </a:lnTo>
                <a:lnTo>
                  <a:pt x="43353" y="31738"/>
                </a:lnTo>
                <a:lnTo>
                  <a:pt x="43364" y="31772"/>
                </a:lnTo>
                <a:lnTo>
                  <a:pt x="43398" y="31829"/>
                </a:lnTo>
                <a:lnTo>
                  <a:pt x="43455" y="31874"/>
                </a:lnTo>
                <a:lnTo>
                  <a:pt x="43489" y="31886"/>
                </a:lnTo>
                <a:lnTo>
                  <a:pt x="43523" y="31886"/>
                </a:lnTo>
                <a:lnTo>
                  <a:pt x="43523" y="34240"/>
                </a:lnTo>
                <a:lnTo>
                  <a:pt x="43478" y="34240"/>
                </a:lnTo>
                <a:lnTo>
                  <a:pt x="43444" y="34252"/>
                </a:lnTo>
                <a:lnTo>
                  <a:pt x="43409" y="34274"/>
                </a:lnTo>
                <a:lnTo>
                  <a:pt x="43375" y="34309"/>
                </a:lnTo>
                <a:lnTo>
                  <a:pt x="43353" y="34331"/>
                </a:lnTo>
                <a:lnTo>
                  <a:pt x="43330" y="34377"/>
                </a:lnTo>
                <a:lnTo>
                  <a:pt x="43318" y="34411"/>
                </a:lnTo>
                <a:lnTo>
                  <a:pt x="43318" y="34456"/>
                </a:lnTo>
                <a:lnTo>
                  <a:pt x="43318" y="34502"/>
                </a:lnTo>
                <a:lnTo>
                  <a:pt x="43330" y="34536"/>
                </a:lnTo>
                <a:lnTo>
                  <a:pt x="41339" y="35696"/>
                </a:lnTo>
                <a:lnTo>
                  <a:pt x="41305" y="35662"/>
                </a:lnTo>
                <a:lnTo>
                  <a:pt x="41260" y="35628"/>
                </a:lnTo>
                <a:lnTo>
                  <a:pt x="41214" y="35617"/>
                </a:lnTo>
                <a:lnTo>
                  <a:pt x="41169" y="35605"/>
                </a:lnTo>
                <a:lnTo>
                  <a:pt x="41123" y="35617"/>
                </a:lnTo>
                <a:lnTo>
                  <a:pt x="41078" y="35628"/>
                </a:lnTo>
                <a:lnTo>
                  <a:pt x="41043" y="35651"/>
                </a:lnTo>
                <a:lnTo>
                  <a:pt x="41009" y="35685"/>
                </a:lnTo>
                <a:lnTo>
                  <a:pt x="38996" y="34525"/>
                </a:lnTo>
                <a:lnTo>
                  <a:pt x="39007" y="34491"/>
                </a:lnTo>
                <a:lnTo>
                  <a:pt x="39019" y="34456"/>
                </a:lnTo>
                <a:lnTo>
                  <a:pt x="39007" y="34411"/>
                </a:lnTo>
                <a:lnTo>
                  <a:pt x="38996" y="34377"/>
                </a:lnTo>
                <a:lnTo>
                  <a:pt x="38962" y="34320"/>
                </a:lnTo>
                <a:lnTo>
                  <a:pt x="38905" y="34274"/>
                </a:lnTo>
                <a:lnTo>
                  <a:pt x="38871" y="34252"/>
                </a:lnTo>
                <a:lnTo>
                  <a:pt x="38825" y="34240"/>
                </a:lnTo>
                <a:lnTo>
                  <a:pt x="38825" y="31874"/>
                </a:lnTo>
                <a:lnTo>
                  <a:pt x="38882" y="31851"/>
                </a:lnTo>
                <a:lnTo>
                  <a:pt x="38928" y="31806"/>
                </a:lnTo>
                <a:lnTo>
                  <a:pt x="38962" y="31760"/>
                </a:lnTo>
                <a:lnTo>
                  <a:pt x="38973" y="31704"/>
                </a:lnTo>
                <a:lnTo>
                  <a:pt x="38962" y="31647"/>
                </a:lnTo>
                <a:lnTo>
                  <a:pt x="40987" y="30475"/>
                </a:lnTo>
                <a:lnTo>
                  <a:pt x="41021" y="30509"/>
                </a:lnTo>
                <a:lnTo>
                  <a:pt x="41066" y="30543"/>
                </a:lnTo>
                <a:lnTo>
                  <a:pt x="41112" y="30566"/>
                </a:lnTo>
                <a:lnTo>
                  <a:pt x="41169" y="30577"/>
                </a:lnTo>
                <a:lnTo>
                  <a:pt x="41225" y="30566"/>
                </a:lnTo>
                <a:lnTo>
                  <a:pt x="41282" y="30543"/>
                </a:lnTo>
                <a:lnTo>
                  <a:pt x="41316" y="30509"/>
                </a:lnTo>
                <a:lnTo>
                  <a:pt x="41362" y="30464"/>
                </a:lnTo>
                <a:close/>
                <a:moveTo>
                  <a:pt x="69800" y="30464"/>
                </a:moveTo>
                <a:lnTo>
                  <a:pt x="71768" y="31601"/>
                </a:lnTo>
                <a:lnTo>
                  <a:pt x="71757" y="31647"/>
                </a:lnTo>
                <a:lnTo>
                  <a:pt x="71746" y="31704"/>
                </a:lnTo>
                <a:lnTo>
                  <a:pt x="71757" y="31749"/>
                </a:lnTo>
                <a:lnTo>
                  <a:pt x="71768" y="31783"/>
                </a:lnTo>
                <a:lnTo>
                  <a:pt x="71791" y="31829"/>
                </a:lnTo>
                <a:lnTo>
                  <a:pt x="71814" y="31863"/>
                </a:lnTo>
                <a:lnTo>
                  <a:pt x="71848" y="31897"/>
                </a:lnTo>
                <a:lnTo>
                  <a:pt x="71882" y="31920"/>
                </a:lnTo>
                <a:lnTo>
                  <a:pt x="71928" y="31931"/>
                </a:lnTo>
                <a:lnTo>
                  <a:pt x="71973" y="31942"/>
                </a:lnTo>
                <a:lnTo>
                  <a:pt x="71973" y="34252"/>
                </a:lnTo>
                <a:lnTo>
                  <a:pt x="71928" y="34252"/>
                </a:lnTo>
                <a:lnTo>
                  <a:pt x="71893" y="34274"/>
                </a:lnTo>
                <a:lnTo>
                  <a:pt x="71859" y="34286"/>
                </a:lnTo>
                <a:lnTo>
                  <a:pt x="71837" y="34320"/>
                </a:lnTo>
                <a:lnTo>
                  <a:pt x="71814" y="34343"/>
                </a:lnTo>
                <a:lnTo>
                  <a:pt x="71791" y="34377"/>
                </a:lnTo>
                <a:lnTo>
                  <a:pt x="71780" y="34411"/>
                </a:lnTo>
                <a:lnTo>
                  <a:pt x="71780" y="34456"/>
                </a:lnTo>
                <a:lnTo>
                  <a:pt x="71780" y="34491"/>
                </a:lnTo>
                <a:lnTo>
                  <a:pt x="71791" y="34536"/>
                </a:lnTo>
                <a:lnTo>
                  <a:pt x="69789" y="35696"/>
                </a:lnTo>
                <a:lnTo>
                  <a:pt x="69755" y="35651"/>
                </a:lnTo>
                <a:lnTo>
                  <a:pt x="69721" y="35628"/>
                </a:lnTo>
                <a:lnTo>
                  <a:pt x="69675" y="35605"/>
                </a:lnTo>
                <a:lnTo>
                  <a:pt x="69573" y="35605"/>
                </a:lnTo>
                <a:lnTo>
                  <a:pt x="69527" y="35628"/>
                </a:lnTo>
                <a:lnTo>
                  <a:pt x="69493" y="35651"/>
                </a:lnTo>
                <a:lnTo>
                  <a:pt x="69459" y="35685"/>
                </a:lnTo>
                <a:lnTo>
                  <a:pt x="67480" y="34547"/>
                </a:lnTo>
                <a:lnTo>
                  <a:pt x="67503" y="34502"/>
                </a:lnTo>
                <a:lnTo>
                  <a:pt x="67503" y="34456"/>
                </a:lnTo>
                <a:lnTo>
                  <a:pt x="67503" y="34411"/>
                </a:lnTo>
                <a:lnTo>
                  <a:pt x="67491" y="34365"/>
                </a:lnTo>
                <a:lnTo>
                  <a:pt x="67468" y="34320"/>
                </a:lnTo>
                <a:lnTo>
                  <a:pt x="67434" y="34286"/>
                </a:lnTo>
                <a:lnTo>
                  <a:pt x="67400" y="34252"/>
                </a:lnTo>
                <a:lnTo>
                  <a:pt x="67366" y="34229"/>
                </a:lnTo>
                <a:lnTo>
                  <a:pt x="67321" y="34218"/>
                </a:lnTo>
                <a:lnTo>
                  <a:pt x="67275" y="34206"/>
                </a:lnTo>
                <a:lnTo>
                  <a:pt x="67275" y="31908"/>
                </a:lnTo>
                <a:lnTo>
                  <a:pt x="67309" y="31897"/>
                </a:lnTo>
                <a:lnTo>
                  <a:pt x="67343" y="31886"/>
                </a:lnTo>
                <a:lnTo>
                  <a:pt x="67412" y="31840"/>
                </a:lnTo>
                <a:lnTo>
                  <a:pt x="67446" y="31772"/>
                </a:lnTo>
                <a:lnTo>
                  <a:pt x="67457" y="31738"/>
                </a:lnTo>
                <a:lnTo>
                  <a:pt x="67457" y="31704"/>
                </a:lnTo>
                <a:lnTo>
                  <a:pt x="67457" y="31658"/>
                </a:lnTo>
                <a:lnTo>
                  <a:pt x="67446" y="31624"/>
                </a:lnTo>
                <a:lnTo>
                  <a:pt x="69436" y="30464"/>
                </a:lnTo>
                <a:lnTo>
                  <a:pt x="69471" y="30509"/>
                </a:lnTo>
                <a:lnTo>
                  <a:pt x="69516" y="30543"/>
                </a:lnTo>
                <a:lnTo>
                  <a:pt x="69562" y="30555"/>
                </a:lnTo>
                <a:lnTo>
                  <a:pt x="69618" y="30566"/>
                </a:lnTo>
                <a:lnTo>
                  <a:pt x="69675" y="30555"/>
                </a:lnTo>
                <a:lnTo>
                  <a:pt x="69721" y="30543"/>
                </a:lnTo>
                <a:lnTo>
                  <a:pt x="69766" y="30509"/>
                </a:lnTo>
                <a:lnTo>
                  <a:pt x="69800" y="30464"/>
                </a:lnTo>
                <a:close/>
                <a:moveTo>
                  <a:pt x="83997" y="30452"/>
                </a:moveTo>
                <a:lnTo>
                  <a:pt x="86056" y="31635"/>
                </a:lnTo>
                <a:lnTo>
                  <a:pt x="86044" y="31704"/>
                </a:lnTo>
                <a:lnTo>
                  <a:pt x="86056" y="31760"/>
                </a:lnTo>
                <a:lnTo>
                  <a:pt x="86079" y="31817"/>
                </a:lnTo>
                <a:lnTo>
                  <a:pt x="86135" y="31851"/>
                </a:lnTo>
                <a:lnTo>
                  <a:pt x="86192" y="31874"/>
                </a:lnTo>
                <a:lnTo>
                  <a:pt x="86192" y="34218"/>
                </a:lnTo>
                <a:lnTo>
                  <a:pt x="86147" y="34229"/>
                </a:lnTo>
                <a:lnTo>
                  <a:pt x="86101" y="34240"/>
                </a:lnTo>
                <a:lnTo>
                  <a:pt x="86067" y="34263"/>
                </a:lnTo>
                <a:lnTo>
                  <a:pt x="86033" y="34297"/>
                </a:lnTo>
                <a:lnTo>
                  <a:pt x="86010" y="34331"/>
                </a:lnTo>
                <a:lnTo>
                  <a:pt x="85988" y="34365"/>
                </a:lnTo>
                <a:lnTo>
                  <a:pt x="85976" y="34411"/>
                </a:lnTo>
                <a:lnTo>
                  <a:pt x="85976" y="34456"/>
                </a:lnTo>
                <a:lnTo>
                  <a:pt x="85976" y="34502"/>
                </a:lnTo>
                <a:lnTo>
                  <a:pt x="85988" y="34547"/>
                </a:lnTo>
                <a:lnTo>
                  <a:pt x="84008" y="35696"/>
                </a:lnTo>
                <a:lnTo>
                  <a:pt x="83974" y="35662"/>
                </a:lnTo>
                <a:lnTo>
                  <a:pt x="83940" y="35628"/>
                </a:lnTo>
                <a:lnTo>
                  <a:pt x="83895" y="35617"/>
                </a:lnTo>
                <a:lnTo>
                  <a:pt x="83838" y="35605"/>
                </a:lnTo>
                <a:lnTo>
                  <a:pt x="83792" y="35617"/>
                </a:lnTo>
                <a:lnTo>
                  <a:pt x="83747" y="35628"/>
                </a:lnTo>
                <a:lnTo>
                  <a:pt x="83713" y="35651"/>
                </a:lnTo>
                <a:lnTo>
                  <a:pt x="83678" y="35685"/>
                </a:lnTo>
                <a:lnTo>
                  <a:pt x="81631" y="34513"/>
                </a:lnTo>
                <a:lnTo>
                  <a:pt x="81642" y="34456"/>
                </a:lnTo>
                <a:lnTo>
                  <a:pt x="81631" y="34400"/>
                </a:lnTo>
                <a:lnTo>
                  <a:pt x="81608" y="34343"/>
                </a:lnTo>
                <a:lnTo>
                  <a:pt x="81551" y="34309"/>
                </a:lnTo>
                <a:lnTo>
                  <a:pt x="81494" y="34286"/>
                </a:lnTo>
                <a:lnTo>
                  <a:pt x="81494" y="31942"/>
                </a:lnTo>
                <a:lnTo>
                  <a:pt x="81540" y="31931"/>
                </a:lnTo>
                <a:lnTo>
                  <a:pt x="81585" y="31908"/>
                </a:lnTo>
                <a:lnTo>
                  <a:pt x="81619" y="31886"/>
                </a:lnTo>
                <a:lnTo>
                  <a:pt x="81654" y="31863"/>
                </a:lnTo>
                <a:lnTo>
                  <a:pt x="81676" y="31829"/>
                </a:lnTo>
                <a:lnTo>
                  <a:pt x="81699" y="31783"/>
                </a:lnTo>
                <a:lnTo>
                  <a:pt x="81710" y="31749"/>
                </a:lnTo>
                <a:lnTo>
                  <a:pt x="81710" y="31704"/>
                </a:lnTo>
                <a:lnTo>
                  <a:pt x="81710" y="31647"/>
                </a:lnTo>
                <a:lnTo>
                  <a:pt x="81699" y="31601"/>
                </a:lnTo>
                <a:lnTo>
                  <a:pt x="83690" y="30452"/>
                </a:lnTo>
                <a:lnTo>
                  <a:pt x="83713" y="30486"/>
                </a:lnTo>
                <a:lnTo>
                  <a:pt x="83758" y="30509"/>
                </a:lnTo>
                <a:lnTo>
                  <a:pt x="83792" y="30532"/>
                </a:lnTo>
                <a:lnTo>
                  <a:pt x="83883" y="30532"/>
                </a:lnTo>
                <a:lnTo>
                  <a:pt x="83929" y="30509"/>
                </a:lnTo>
                <a:lnTo>
                  <a:pt x="83963" y="30486"/>
                </a:lnTo>
                <a:lnTo>
                  <a:pt x="83997" y="30452"/>
                </a:lnTo>
                <a:close/>
                <a:moveTo>
                  <a:pt x="15278" y="34570"/>
                </a:moveTo>
                <a:lnTo>
                  <a:pt x="17280" y="35730"/>
                </a:lnTo>
                <a:lnTo>
                  <a:pt x="17269" y="35765"/>
                </a:lnTo>
                <a:lnTo>
                  <a:pt x="17257" y="35810"/>
                </a:lnTo>
                <a:lnTo>
                  <a:pt x="17269" y="35844"/>
                </a:lnTo>
                <a:lnTo>
                  <a:pt x="17280" y="35878"/>
                </a:lnTo>
                <a:lnTo>
                  <a:pt x="17292" y="35912"/>
                </a:lnTo>
                <a:lnTo>
                  <a:pt x="17314" y="35947"/>
                </a:lnTo>
                <a:lnTo>
                  <a:pt x="17371" y="35992"/>
                </a:lnTo>
                <a:lnTo>
                  <a:pt x="17417" y="36003"/>
                </a:lnTo>
                <a:lnTo>
                  <a:pt x="17451" y="36015"/>
                </a:lnTo>
                <a:lnTo>
                  <a:pt x="17451" y="38381"/>
                </a:lnTo>
                <a:lnTo>
                  <a:pt x="17383" y="38404"/>
                </a:lnTo>
                <a:lnTo>
                  <a:pt x="17337" y="38438"/>
                </a:lnTo>
                <a:lnTo>
                  <a:pt x="17303" y="38495"/>
                </a:lnTo>
                <a:lnTo>
                  <a:pt x="17292" y="38563"/>
                </a:lnTo>
                <a:lnTo>
                  <a:pt x="17303" y="38620"/>
                </a:lnTo>
                <a:lnTo>
                  <a:pt x="15324" y="39757"/>
                </a:lnTo>
                <a:lnTo>
                  <a:pt x="15278" y="39712"/>
                </a:lnTo>
                <a:lnTo>
                  <a:pt x="15233" y="39678"/>
                </a:lnTo>
                <a:lnTo>
                  <a:pt x="15164" y="39644"/>
                </a:lnTo>
                <a:lnTo>
                  <a:pt x="15028" y="39644"/>
                </a:lnTo>
                <a:lnTo>
                  <a:pt x="14971" y="39666"/>
                </a:lnTo>
                <a:lnTo>
                  <a:pt x="14914" y="39712"/>
                </a:lnTo>
                <a:lnTo>
                  <a:pt x="14869" y="39757"/>
                </a:lnTo>
                <a:lnTo>
                  <a:pt x="12980" y="38665"/>
                </a:lnTo>
                <a:lnTo>
                  <a:pt x="12992" y="38620"/>
                </a:lnTo>
                <a:lnTo>
                  <a:pt x="12992" y="38563"/>
                </a:lnTo>
                <a:lnTo>
                  <a:pt x="12992" y="38506"/>
                </a:lnTo>
                <a:lnTo>
                  <a:pt x="12980" y="38461"/>
                </a:lnTo>
                <a:lnTo>
                  <a:pt x="12958" y="38415"/>
                </a:lnTo>
                <a:lnTo>
                  <a:pt x="12923" y="38381"/>
                </a:lnTo>
                <a:lnTo>
                  <a:pt x="12889" y="38347"/>
                </a:lnTo>
                <a:lnTo>
                  <a:pt x="12855" y="38324"/>
                </a:lnTo>
                <a:lnTo>
                  <a:pt x="12810" y="38301"/>
                </a:lnTo>
                <a:lnTo>
                  <a:pt x="12753" y="38301"/>
                </a:lnTo>
                <a:lnTo>
                  <a:pt x="12753" y="36003"/>
                </a:lnTo>
                <a:lnTo>
                  <a:pt x="12821" y="35981"/>
                </a:lnTo>
                <a:lnTo>
                  <a:pt x="12878" y="35935"/>
                </a:lnTo>
                <a:lnTo>
                  <a:pt x="12912" y="35878"/>
                </a:lnTo>
                <a:lnTo>
                  <a:pt x="12923" y="35844"/>
                </a:lnTo>
                <a:lnTo>
                  <a:pt x="12935" y="35810"/>
                </a:lnTo>
                <a:lnTo>
                  <a:pt x="12923" y="35765"/>
                </a:lnTo>
                <a:lnTo>
                  <a:pt x="12912" y="35730"/>
                </a:lnTo>
                <a:lnTo>
                  <a:pt x="14925" y="34570"/>
                </a:lnTo>
                <a:lnTo>
                  <a:pt x="14960" y="34616"/>
                </a:lnTo>
                <a:lnTo>
                  <a:pt x="14994" y="34638"/>
                </a:lnTo>
                <a:lnTo>
                  <a:pt x="15051" y="34661"/>
                </a:lnTo>
                <a:lnTo>
                  <a:pt x="15153" y="34661"/>
                </a:lnTo>
                <a:lnTo>
                  <a:pt x="15198" y="34638"/>
                </a:lnTo>
                <a:lnTo>
                  <a:pt x="15244" y="34604"/>
                </a:lnTo>
                <a:lnTo>
                  <a:pt x="15278" y="34570"/>
                </a:lnTo>
                <a:close/>
                <a:moveTo>
                  <a:pt x="57936" y="34559"/>
                </a:moveTo>
                <a:lnTo>
                  <a:pt x="59927" y="35708"/>
                </a:lnTo>
                <a:lnTo>
                  <a:pt x="59904" y="35753"/>
                </a:lnTo>
                <a:lnTo>
                  <a:pt x="59904" y="35810"/>
                </a:lnTo>
                <a:lnTo>
                  <a:pt x="59904" y="35856"/>
                </a:lnTo>
                <a:lnTo>
                  <a:pt x="59915" y="35890"/>
                </a:lnTo>
                <a:lnTo>
                  <a:pt x="59938" y="35935"/>
                </a:lnTo>
                <a:lnTo>
                  <a:pt x="59961" y="35969"/>
                </a:lnTo>
                <a:lnTo>
                  <a:pt x="59995" y="35992"/>
                </a:lnTo>
                <a:lnTo>
                  <a:pt x="60029" y="36015"/>
                </a:lnTo>
                <a:lnTo>
                  <a:pt x="60074" y="36038"/>
                </a:lnTo>
                <a:lnTo>
                  <a:pt x="60120" y="36038"/>
                </a:lnTo>
                <a:lnTo>
                  <a:pt x="60120" y="38392"/>
                </a:lnTo>
                <a:lnTo>
                  <a:pt x="60063" y="38404"/>
                </a:lnTo>
                <a:lnTo>
                  <a:pt x="60006" y="38449"/>
                </a:lnTo>
                <a:lnTo>
                  <a:pt x="59983" y="38495"/>
                </a:lnTo>
                <a:lnTo>
                  <a:pt x="59961" y="38563"/>
                </a:lnTo>
                <a:lnTo>
                  <a:pt x="59972" y="38620"/>
                </a:lnTo>
                <a:lnTo>
                  <a:pt x="57993" y="39757"/>
                </a:lnTo>
                <a:lnTo>
                  <a:pt x="57947" y="39712"/>
                </a:lnTo>
                <a:lnTo>
                  <a:pt x="57902" y="39678"/>
                </a:lnTo>
                <a:lnTo>
                  <a:pt x="57833" y="39655"/>
                </a:lnTo>
                <a:lnTo>
                  <a:pt x="57765" y="39644"/>
                </a:lnTo>
                <a:lnTo>
                  <a:pt x="57708" y="39655"/>
                </a:lnTo>
                <a:lnTo>
                  <a:pt x="57640" y="39678"/>
                </a:lnTo>
                <a:lnTo>
                  <a:pt x="57595" y="39712"/>
                </a:lnTo>
                <a:lnTo>
                  <a:pt x="57549" y="39757"/>
                </a:lnTo>
                <a:lnTo>
                  <a:pt x="55615" y="38643"/>
                </a:lnTo>
                <a:lnTo>
                  <a:pt x="55627" y="38608"/>
                </a:lnTo>
                <a:lnTo>
                  <a:pt x="55627" y="38563"/>
                </a:lnTo>
                <a:lnTo>
                  <a:pt x="55627" y="38517"/>
                </a:lnTo>
                <a:lnTo>
                  <a:pt x="55615" y="38472"/>
                </a:lnTo>
                <a:lnTo>
                  <a:pt x="55593" y="38438"/>
                </a:lnTo>
                <a:lnTo>
                  <a:pt x="55570" y="38404"/>
                </a:lnTo>
                <a:lnTo>
                  <a:pt x="55536" y="38381"/>
                </a:lnTo>
                <a:lnTo>
                  <a:pt x="55502" y="38358"/>
                </a:lnTo>
                <a:lnTo>
                  <a:pt x="55467" y="38335"/>
                </a:lnTo>
                <a:lnTo>
                  <a:pt x="55422" y="38335"/>
                </a:lnTo>
                <a:lnTo>
                  <a:pt x="55422" y="36060"/>
                </a:lnTo>
                <a:lnTo>
                  <a:pt x="55467" y="36049"/>
                </a:lnTo>
                <a:lnTo>
                  <a:pt x="55513" y="36038"/>
                </a:lnTo>
                <a:lnTo>
                  <a:pt x="55547" y="36003"/>
                </a:lnTo>
                <a:lnTo>
                  <a:pt x="55581" y="35981"/>
                </a:lnTo>
                <a:lnTo>
                  <a:pt x="55615" y="35935"/>
                </a:lnTo>
                <a:lnTo>
                  <a:pt x="55638" y="35901"/>
                </a:lnTo>
                <a:lnTo>
                  <a:pt x="55649" y="35856"/>
                </a:lnTo>
                <a:lnTo>
                  <a:pt x="55649" y="35810"/>
                </a:lnTo>
                <a:lnTo>
                  <a:pt x="55649" y="35753"/>
                </a:lnTo>
                <a:lnTo>
                  <a:pt x="55627" y="35708"/>
                </a:lnTo>
                <a:lnTo>
                  <a:pt x="57606" y="34559"/>
                </a:lnTo>
                <a:lnTo>
                  <a:pt x="57640" y="34604"/>
                </a:lnTo>
                <a:lnTo>
                  <a:pt x="57674" y="34627"/>
                </a:lnTo>
                <a:lnTo>
                  <a:pt x="57720" y="34638"/>
                </a:lnTo>
                <a:lnTo>
                  <a:pt x="57765" y="34650"/>
                </a:lnTo>
                <a:lnTo>
                  <a:pt x="57822" y="34638"/>
                </a:lnTo>
                <a:lnTo>
                  <a:pt x="57868" y="34627"/>
                </a:lnTo>
                <a:lnTo>
                  <a:pt x="57902" y="34593"/>
                </a:lnTo>
                <a:lnTo>
                  <a:pt x="57936" y="34559"/>
                </a:lnTo>
                <a:close/>
                <a:moveTo>
                  <a:pt x="72166" y="34570"/>
                </a:moveTo>
                <a:lnTo>
                  <a:pt x="74169" y="35730"/>
                </a:lnTo>
                <a:lnTo>
                  <a:pt x="74157" y="35765"/>
                </a:lnTo>
                <a:lnTo>
                  <a:pt x="74157" y="35810"/>
                </a:lnTo>
                <a:lnTo>
                  <a:pt x="74157" y="35844"/>
                </a:lnTo>
                <a:lnTo>
                  <a:pt x="74169" y="35878"/>
                </a:lnTo>
                <a:lnTo>
                  <a:pt x="74180" y="35912"/>
                </a:lnTo>
                <a:lnTo>
                  <a:pt x="74203" y="35947"/>
                </a:lnTo>
                <a:lnTo>
                  <a:pt x="74271" y="35992"/>
                </a:lnTo>
                <a:lnTo>
                  <a:pt x="74305" y="36003"/>
                </a:lnTo>
                <a:lnTo>
                  <a:pt x="74339" y="36015"/>
                </a:lnTo>
                <a:lnTo>
                  <a:pt x="74339" y="38381"/>
                </a:lnTo>
                <a:lnTo>
                  <a:pt x="74282" y="38404"/>
                </a:lnTo>
                <a:lnTo>
                  <a:pt x="74225" y="38438"/>
                </a:lnTo>
                <a:lnTo>
                  <a:pt x="74191" y="38495"/>
                </a:lnTo>
                <a:lnTo>
                  <a:pt x="74180" y="38563"/>
                </a:lnTo>
                <a:lnTo>
                  <a:pt x="74191" y="38620"/>
                </a:lnTo>
                <a:lnTo>
                  <a:pt x="72212" y="39757"/>
                </a:lnTo>
                <a:lnTo>
                  <a:pt x="72178" y="39712"/>
                </a:lnTo>
                <a:lnTo>
                  <a:pt x="72121" y="39678"/>
                </a:lnTo>
                <a:lnTo>
                  <a:pt x="72064" y="39644"/>
                </a:lnTo>
                <a:lnTo>
                  <a:pt x="71928" y="39644"/>
                </a:lnTo>
                <a:lnTo>
                  <a:pt x="71859" y="39666"/>
                </a:lnTo>
                <a:lnTo>
                  <a:pt x="71802" y="39712"/>
                </a:lnTo>
                <a:lnTo>
                  <a:pt x="71768" y="39757"/>
                </a:lnTo>
                <a:lnTo>
                  <a:pt x="69869" y="38665"/>
                </a:lnTo>
                <a:lnTo>
                  <a:pt x="69880" y="38620"/>
                </a:lnTo>
                <a:lnTo>
                  <a:pt x="69891" y="38563"/>
                </a:lnTo>
                <a:lnTo>
                  <a:pt x="69880" y="38506"/>
                </a:lnTo>
                <a:lnTo>
                  <a:pt x="69869" y="38461"/>
                </a:lnTo>
                <a:lnTo>
                  <a:pt x="69846" y="38415"/>
                </a:lnTo>
                <a:lnTo>
                  <a:pt x="69823" y="38381"/>
                </a:lnTo>
                <a:lnTo>
                  <a:pt x="69778" y="38347"/>
                </a:lnTo>
                <a:lnTo>
                  <a:pt x="69744" y="38324"/>
                </a:lnTo>
                <a:lnTo>
                  <a:pt x="69698" y="38301"/>
                </a:lnTo>
                <a:lnTo>
                  <a:pt x="69641" y="38301"/>
                </a:lnTo>
                <a:lnTo>
                  <a:pt x="69641" y="36003"/>
                </a:lnTo>
                <a:lnTo>
                  <a:pt x="69709" y="35981"/>
                </a:lnTo>
                <a:lnTo>
                  <a:pt x="69766" y="35935"/>
                </a:lnTo>
                <a:lnTo>
                  <a:pt x="69812" y="35878"/>
                </a:lnTo>
                <a:lnTo>
                  <a:pt x="69823" y="35844"/>
                </a:lnTo>
                <a:lnTo>
                  <a:pt x="69823" y="35810"/>
                </a:lnTo>
                <a:lnTo>
                  <a:pt x="69812" y="35765"/>
                </a:lnTo>
                <a:lnTo>
                  <a:pt x="69812" y="35730"/>
                </a:lnTo>
                <a:lnTo>
                  <a:pt x="71814" y="34570"/>
                </a:lnTo>
                <a:lnTo>
                  <a:pt x="71848" y="34616"/>
                </a:lnTo>
                <a:lnTo>
                  <a:pt x="71893" y="34638"/>
                </a:lnTo>
                <a:lnTo>
                  <a:pt x="71939" y="34661"/>
                </a:lnTo>
                <a:lnTo>
                  <a:pt x="72041" y="34661"/>
                </a:lnTo>
                <a:lnTo>
                  <a:pt x="72087" y="34638"/>
                </a:lnTo>
                <a:lnTo>
                  <a:pt x="72132" y="34604"/>
                </a:lnTo>
                <a:lnTo>
                  <a:pt x="72166" y="34570"/>
                </a:lnTo>
                <a:close/>
                <a:moveTo>
                  <a:pt x="38984" y="34570"/>
                </a:moveTo>
                <a:lnTo>
                  <a:pt x="40987" y="35730"/>
                </a:lnTo>
                <a:lnTo>
                  <a:pt x="40975" y="35765"/>
                </a:lnTo>
                <a:lnTo>
                  <a:pt x="40975" y="35810"/>
                </a:lnTo>
                <a:lnTo>
                  <a:pt x="40975" y="35844"/>
                </a:lnTo>
                <a:lnTo>
                  <a:pt x="40987" y="35878"/>
                </a:lnTo>
                <a:lnTo>
                  <a:pt x="41021" y="35935"/>
                </a:lnTo>
                <a:lnTo>
                  <a:pt x="41089" y="35981"/>
                </a:lnTo>
                <a:lnTo>
                  <a:pt x="41123" y="35992"/>
                </a:lnTo>
                <a:lnTo>
                  <a:pt x="41157" y="36003"/>
                </a:lnTo>
                <a:lnTo>
                  <a:pt x="41157" y="38392"/>
                </a:lnTo>
                <a:lnTo>
                  <a:pt x="41100" y="38415"/>
                </a:lnTo>
                <a:lnTo>
                  <a:pt x="41043" y="38449"/>
                </a:lnTo>
                <a:lnTo>
                  <a:pt x="41009" y="38495"/>
                </a:lnTo>
                <a:lnTo>
                  <a:pt x="40998" y="38563"/>
                </a:lnTo>
                <a:lnTo>
                  <a:pt x="41009" y="38620"/>
                </a:lnTo>
                <a:lnTo>
                  <a:pt x="39030" y="39769"/>
                </a:lnTo>
                <a:lnTo>
                  <a:pt x="38984" y="39712"/>
                </a:lnTo>
                <a:lnTo>
                  <a:pt x="38928" y="39678"/>
                </a:lnTo>
                <a:lnTo>
                  <a:pt x="38871" y="39655"/>
                </a:lnTo>
                <a:lnTo>
                  <a:pt x="38802" y="39644"/>
                </a:lnTo>
                <a:lnTo>
                  <a:pt x="38734" y="39655"/>
                </a:lnTo>
                <a:lnTo>
                  <a:pt x="38677" y="39678"/>
                </a:lnTo>
                <a:lnTo>
                  <a:pt x="38620" y="39712"/>
                </a:lnTo>
                <a:lnTo>
                  <a:pt x="38575" y="39757"/>
                </a:lnTo>
                <a:lnTo>
                  <a:pt x="36664" y="38654"/>
                </a:lnTo>
                <a:lnTo>
                  <a:pt x="36675" y="38608"/>
                </a:lnTo>
                <a:lnTo>
                  <a:pt x="36675" y="38563"/>
                </a:lnTo>
                <a:lnTo>
                  <a:pt x="36675" y="38517"/>
                </a:lnTo>
                <a:lnTo>
                  <a:pt x="36664" y="38472"/>
                </a:lnTo>
                <a:lnTo>
                  <a:pt x="36641" y="38426"/>
                </a:lnTo>
                <a:lnTo>
                  <a:pt x="36618" y="38392"/>
                </a:lnTo>
                <a:lnTo>
                  <a:pt x="36584" y="38370"/>
                </a:lnTo>
                <a:lnTo>
                  <a:pt x="36550" y="38347"/>
                </a:lnTo>
                <a:lnTo>
                  <a:pt x="36505" y="38324"/>
                </a:lnTo>
                <a:lnTo>
                  <a:pt x="36459" y="38313"/>
                </a:lnTo>
                <a:lnTo>
                  <a:pt x="36459" y="36003"/>
                </a:lnTo>
                <a:lnTo>
                  <a:pt x="36527" y="35981"/>
                </a:lnTo>
                <a:lnTo>
                  <a:pt x="36584" y="35935"/>
                </a:lnTo>
                <a:lnTo>
                  <a:pt x="36618" y="35878"/>
                </a:lnTo>
                <a:lnTo>
                  <a:pt x="36630" y="35844"/>
                </a:lnTo>
                <a:lnTo>
                  <a:pt x="36630" y="35810"/>
                </a:lnTo>
                <a:lnTo>
                  <a:pt x="36630" y="35765"/>
                </a:lnTo>
                <a:lnTo>
                  <a:pt x="36618" y="35730"/>
                </a:lnTo>
                <a:lnTo>
                  <a:pt x="38620" y="34582"/>
                </a:lnTo>
                <a:lnTo>
                  <a:pt x="38655" y="34616"/>
                </a:lnTo>
                <a:lnTo>
                  <a:pt x="38700" y="34650"/>
                </a:lnTo>
                <a:lnTo>
                  <a:pt x="38746" y="34661"/>
                </a:lnTo>
                <a:lnTo>
                  <a:pt x="38802" y="34673"/>
                </a:lnTo>
                <a:lnTo>
                  <a:pt x="38859" y="34661"/>
                </a:lnTo>
                <a:lnTo>
                  <a:pt x="38905" y="34638"/>
                </a:lnTo>
                <a:lnTo>
                  <a:pt x="38950" y="34616"/>
                </a:lnTo>
                <a:lnTo>
                  <a:pt x="38984" y="34570"/>
                </a:lnTo>
                <a:close/>
                <a:moveTo>
                  <a:pt x="43728" y="34570"/>
                </a:moveTo>
                <a:lnTo>
                  <a:pt x="45707" y="35719"/>
                </a:lnTo>
                <a:lnTo>
                  <a:pt x="45696" y="35765"/>
                </a:lnTo>
                <a:lnTo>
                  <a:pt x="45696" y="35810"/>
                </a:lnTo>
                <a:lnTo>
                  <a:pt x="45696" y="35844"/>
                </a:lnTo>
                <a:lnTo>
                  <a:pt x="45707" y="35890"/>
                </a:lnTo>
                <a:lnTo>
                  <a:pt x="45730" y="35924"/>
                </a:lnTo>
                <a:lnTo>
                  <a:pt x="45753" y="35947"/>
                </a:lnTo>
                <a:lnTo>
                  <a:pt x="45787" y="35981"/>
                </a:lnTo>
                <a:lnTo>
                  <a:pt x="45821" y="35992"/>
                </a:lnTo>
                <a:lnTo>
                  <a:pt x="45855" y="36015"/>
                </a:lnTo>
                <a:lnTo>
                  <a:pt x="45901" y="36015"/>
                </a:lnTo>
                <a:lnTo>
                  <a:pt x="45901" y="38324"/>
                </a:lnTo>
                <a:lnTo>
                  <a:pt x="45855" y="38324"/>
                </a:lnTo>
                <a:lnTo>
                  <a:pt x="45810" y="38347"/>
                </a:lnTo>
                <a:lnTo>
                  <a:pt x="45764" y="38370"/>
                </a:lnTo>
                <a:lnTo>
                  <a:pt x="45730" y="38392"/>
                </a:lnTo>
                <a:lnTo>
                  <a:pt x="45707" y="38426"/>
                </a:lnTo>
                <a:lnTo>
                  <a:pt x="45685" y="38472"/>
                </a:lnTo>
                <a:lnTo>
                  <a:pt x="45673" y="38517"/>
                </a:lnTo>
                <a:lnTo>
                  <a:pt x="45673" y="38563"/>
                </a:lnTo>
                <a:lnTo>
                  <a:pt x="45673" y="38608"/>
                </a:lnTo>
                <a:lnTo>
                  <a:pt x="45685" y="38654"/>
                </a:lnTo>
                <a:lnTo>
                  <a:pt x="43762" y="39769"/>
                </a:lnTo>
                <a:lnTo>
                  <a:pt x="43717" y="39723"/>
                </a:lnTo>
                <a:lnTo>
                  <a:pt x="43671" y="39678"/>
                </a:lnTo>
                <a:lnTo>
                  <a:pt x="43603" y="39655"/>
                </a:lnTo>
                <a:lnTo>
                  <a:pt x="43535" y="39644"/>
                </a:lnTo>
                <a:lnTo>
                  <a:pt x="43478" y="39655"/>
                </a:lnTo>
                <a:lnTo>
                  <a:pt x="43409" y="39678"/>
                </a:lnTo>
                <a:lnTo>
                  <a:pt x="43364" y="39712"/>
                </a:lnTo>
                <a:lnTo>
                  <a:pt x="43318" y="39757"/>
                </a:lnTo>
                <a:lnTo>
                  <a:pt x="41328" y="38608"/>
                </a:lnTo>
                <a:lnTo>
                  <a:pt x="41339" y="38563"/>
                </a:lnTo>
                <a:lnTo>
                  <a:pt x="41328" y="38506"/>
                </a:lnTo>
                <a:lnTo>
                  <a:pt x="41294" y="38449"/>
                </a:lnTo>
                <a:lnTo>
                  <a:pt x="41260" y="38415"/>
                </a:lnTo>
                <a:lnTo>
                  <a:pt x="41203" y="38392"/>
                </a:lnTo>
                <a:lnTo>
                  <a:pt x="41203" y="36003"/>
                </a:lnTo>
                <a:lnTo>
                  <a:pt x="41271" y="35981"/>
                </a:lnTo>
                <a:lnTo>
                  <a:pt x="41316" y="35935"/>
                </a:lnTo>
                <a:lnTo>
                  <a:pt x="41351" y="35878"/>
                </a:lnTo>
                <a:lnTo>
                  <a:pt x="41362" y="35810"/>
                </a:lnTo>
                <a:lnTo>
                  <a:pt x="41351" y="35742"/>
                </a:lnTo>
                <a:lnTo>
                  <a:pt x="43353" y="34582"/>
                </a:lnTo>
                <a:lnTo>
                  <a:pt x="43387" y="34616"/>
                </a:lnTo>
                <a:lnTo>
                  <a:pt x="43432" y="34650"/>
                </a:lnTo>
                <a:lnTo>
                  <a:pt x="43489" y="34673"/>
                </a:lnTo>
                <a:lnTo>
                  <a:pt x="43591" y="34673"/>
                </a:lnTo>
                <a:lnTo>
                  <a:pt x="43648" y="34650"/>
                </a:lnTo>
                <a:lnTo>
                  <a:pt x="43694" y="34616"/>
                </a:lnTo>
                <a:lnTo>
                  <a:pt x="43728" y="34570"/>
                </a:lnTo>
                <a:close/>
                <a:moveTo>
                  <a:pt x="10569" y="34593"/>
                </a:moveTo>
                <a:lnTo>
                  <a:pt x="12548" y="35730"/>
                </a:lnTo>
                <a:lnTo>
                  <a:pt x="12537" y="35765"/>
                </a:lnTo>
                <a:lnTo>
                  <a:pt x="12525" y="35810"/>
                </a:lnTo>
                <a:lnTo>
                  <a:pt x="12537" y="35844"/>
                </a:lnTo>
                <a:lnTo>
                  <a:pt x="12548" y="35878"/>
                </a:lnTo>
                <a:lnTo>
                  <a:pt x="12582" y="35935"/>
                </a:lnTo>
                <a:lnTo>
                  <a:pt x="12639" y="35981"/>
                </a:lnTo>
                <a:lnTo>
                  <a:pt x="12673" y="35992"/>
                </a:lnTo>
                <a:lnTo>
                  <a:pt x="12707" y="36003"/>
                </a:lnTo>
                <a:lnTo>
                  <a:pt x="12707" y="38290"/>
                </a:lnTo>
                <a:lnTo>
                  <a:pt x="12662" y="38301"/>
                </a:lnTo>
                <a:lnTo>
                  <a:pt x="12616" y="38324"/>
                </a:lnTo>
                <a:lnTo>
                  <a:pt x="12571" y="38347"/>
                </a:lnTo>
                <a:lnTo>
                  <a:pt x="12537" y="38381"/>
                </a:lnTo>
                <a:lnTo>
                  <a:pt x="12503" y="38415"/>
                </a:lnTo>
                <a:lnTo>
                  <a:pt x="12480" y="38461"/>
                </a:lnTo>
                <a:lnTo>
                  <a:pt x="12468" y="38506"/>
                </a:lnTo>
                <a:lnTo>
                  <a:pt x="12457" y="38563"/>
                </a:lnTo>
                <a:lnTo>
                  <a:pt x="12468" y="38620"/>
                </a:lnTo>
                <a:lnTo>
                  <a:pt x="12480" y="38665"/>
                </a:lnTo>
                <a:lnTo>
                  <a:pt x="10546" y="39780"/>
                </a:lnTo>
                <a:lnTo>
                  <a:pt x="10512" y="39746"/>
                </a:lnTo>
                <a:lnTo>
                  <a:pt x="10466" y="39712"/>
                </a:lnTo>
                <a:lnTo>
                  <a:pt x="10421" y="39689"/>
                </a:lnTo>
                <a:lnTo>
                  <a:pt x="10307" y="39689"/>
                </a:lnTo>
                <a:lnTo>
                  <a:pt x="10250" y="39712"/>
                </a:lnTo>
                <a:lnTo>
                  <a:pt x="10205" y="39746"/>
                </a:lnTo>
                <a:lnTo>
                  <a:pt x="10171" y="39780"/>
                </a:lnTo>
                <a:lnTo>
                  <a:pt x="8168" y="38620"/>
                </a:lnTo>
                <a:lnTo>
                  <a:pt x="8180" y="38563"/>
                </a:lnTo>
                <a:lnTo>
                  <a:pt x="8168" y="38495"/>
                </a:lnTo>
                <a:lnTo>
                  <a:pt x="8134" y="38438"/>
                </a:lnTo>
                <a:lnTo>
                  <a:pt x="8077" y="38392"/>
                </a:lnTo>
                <a:lnTo>
                  <a:pt x="8009" y="38370"/>
                </a:lnTo>
                <a:lnTo>
                  <a:pt x="8009" y="36026"/>
                </a:lnTo>
                <a:lnTo>
                  <a:pt x="8055" y="36015"/>
                </a:lnTo>
                <a:lnTo>
                  <a:pt x="8089" y="36003"/>
                </a:lnTo>
                <a:lnTo>
                  <a:pt x="8123" y="35981"/>
                </a:lnTo>
                <a:lnTo>
                  <a:pt x="8157" y="35947"/>
                </a:lnTo>
                <a:lnTo>
                  <a:pt x="8180" y="35924"/>
                </a:lnTo>
                <a:lnTo>
                  <a:pt x="8191" y="35890"/>
                </a:lnTo>
                <a:lnTo>
                  <a:pt x="8203" y="35844"/>
                </a:lnTo>
                <a:lnTo>
                  <a:pt x="8214" y="35810"/>
                </a:lnTo>
                <a:lnTo>
                  <a:pt x="8203" y="35765"/>
                </a:lnTo>
                <a:lnTo>
                  <a:pt x="8191" y="35719"/>
                </a:lnTo>
                <a:lnTo>
                  <a:pt x="10148" y="34593"/>
                </a:lnTo>
                <a:lnTo>
                  <a:pt x="10182" y="34638"/>
                </a:lnTo>
                <a:lnTo>
                  <a:pt x="10239" y="34673"/>
                </a:lnTo>
                <a:lnTo>
                  <a:pt x="10296" y="34695"/>
                </a:lnTo>
                <a:lnTo>
                  <a:pt x="10364" y="34707"/>
                </a:lnTo>
                <a:lnTo>
                  <a:pt x="10421" y="34695"/>
                </a:lnTo>
                <a:lnTo>
                  <a:pt x="10478" y="34673"/>
                </a:lnTo>
                <a:lnTo>
                  <a:pt x="10535" y="34638"/>
                </a:lnTo>
                <a:lnTo>
                  <a:pt x="10569" y="34593"/>
                </a:lnTo>
                <a:close/>
                <a:moveTo>
                  <a:pt x="29520" y="34582"/>
                </a:moveTo>
                <a:lnTo>
                  <a:pt x="31499" y="35730"/>
                </a:lnTo>
                <a:lnTo>
                  <a:pt x="31488" y="35765"/>
                </a:lnTo>
                <a:lnTo>
                  <a:pt x="31488" y="35810"/>
                </a:lnTo>
                <a:lnTo>
                  <a:pt x="31488" y="35844"/>
                </a:lnTo>
                <a:lnTo>
                  <a:pt x="31499" y="35878"/>
                </a:lnTo>
                <a:lnTo>
                  <a:pt x="31545" y="35935"/>
                </a:lnTo>
                <a:lnTo>
                  <a:pt x="31602" y="35981"/>
                </a:lnTo>
                <a:lnTo>
                  <a:pt x="31636" y="35992"/>
                </a:lnTo>
                <a:lnTo>
                  <a:pt x="31670" y="36003"/>
                </a:lnTo>
                <a:lnTo>
                  <a:pt x="31670" y="38358"/>
                </a:lnTo>
                <a:lnTo>
                  <a:pt x="31636" y="38358"/>
                </a:lnTo>
                <a:lnTo>
                  <a:pt x="31602" y="38370"/>
                </a:lnTo>
                <a:lnTo>
                  <a:pt x="31568" y="38392"/>
                </a:lnTo>
                <a:lnTo>
                  <a:pt x="31534" y="38415"/>
                </a:lnTo>
                <a:lnTo>
                  <a:pt x="31511" y="38449"/>
                </a:lnTo>
                <a:lnTo>
                  <a:pt x="31488" y="38483"/>
                </a:lnTo>
                <a:lnTo>
                  <a:pt x="31488" y="38517"/>
                </a:lnTo>
                <a:lnTo>
                  <a:pt x="31477" y="38563"/>
                </a:lnTo>
                <a:lnTo>
                  <a:pt x="31488" y="38597"/>
                </a:lnTo>
                <a:lnTo>
                  <a:pt x="31499" y="38643"/>
                </a:lnTo>
                <a:lnTo>
                  <a:pt x="29520" y="39780"/>
                </a:lnTo>
                <a:lnTo>
                  <a:pt x="29486" y="39735"/>
                </a:lnTo>
                <a:lnTo>
                  <a:pt x="29440" y="39700"/>
                </a:lnTo>
                <a:lnTo>
                  <a:pt x="29384" y="39678"/>
                </a:lnTo>
                <a:lnTo>
                  <a:pt x="29315" y="39666"/>
                </a:lnTo>
                <a:lnTo>
                  <a:pt x="29258" y="39678"/>
                </a:lnTo>
                <a:lnTo>
                  <a:pt x="29202" y="39689"/>
                </a:lnTo>
                <a:lnTo>
                  <a:pt x="29156" y="39723"/>
                </a:lnTo>
                <a:lnTo>
                  <a:pt x="29122" y="39769"/>
                </a:lnTo>
                <a:lnTo>
                  <a:pt x="27154" y="38643"/>
                </a:lnTo>
                <a:lnTo>
                  <a:pt x="27165" y="38597"/>
                </a:lnTo>
                <a:lnTo>
                  <a:pt x="27165" y="38563"/>
                </a:lnTo>
                <a:lnTo>
                  <a:pt x="27165" y="38517"/>
                </a:lnTo>
                <a:lnTo>
                  <a:pt x="27154" y="38483"/>
                </a:lnTo>
                <a:lnTo>
                  <a:pt x="27131" y="38449"/>
                </a:lnTo>
                <a:lnTo>
                  <a:pt x="27109" y="38415"/>
                </a:lnTo>
                <a:lnTo>
                  <a:pt x="27052" y="38370"/>
                </a:lnTo>
                <a:lnTo>
                  <a:pt x="27018" y="38358"/>
                </a:lnTo>
                <a:lnTo>
                  <a:pt x="26972" y="38347"/>
                </a:lnTo>
                <a:lnTo>
                  <a:pt x="26972" y="36003"/>
                </a:lnTo>
                <a:lnTo>
                  <a:pt x="27040" y="35981"/>
                </a:lnTo>
                <a:lnTo>
                  <a:pt x="27097" y="35935"/>
                </a:lnTo>
                <a:lnTo>
                  <a:pt x="27131" y="35878"/>
                </a:lnTo>
                <a:lnTo>
                  <a:pt x="27143" y="35810"/>
                </a:lnTo>
                <a:lnTo>
                  <a:pt x="27143" y="35765"/>
                </a:lnTo>
                <a:lnTo>
                  <a:pt x="27131" y="35730"/>
                </a:lnTo>
                <a:lnTo>
                  <a:pt x="29122" y="34593"/>
                </a:lnTo>
                <a:lnTo>
                  <a:pt x="29156" y="34627"/>
                </a:lnTo>
                <a:lnTo>
                  <a:pt x="29202" y="34661"/>
                </a:lnTo>
                <a:lnTo>
                  <a:pt x="29258" y="34684"/>
                </a:lnTo>
                <a:lnTo>
                  <a:pt x="29315" y="34695"/>
                </a:lnTo>
                <a:lnTo>
                  <a:pt x="29384" y="34684"/>
                </a:lnTo>
                <a:lnTo>
                  <a:pt x="29440" y="34661"/>
                </a:lnTo>
                <a:lnTo>
                  <a:pt x="29486" y="34627"/>
                </a:lnTo>
                <a:lnTo>
                  <a:pt x="29520" y="34582"/>
                </a:lnTo>
                <a:close/>
                <a:moveTo>
                  <a:pt x="34252" y="34570"/>
                </a:moveTo>
                <a:lnTo>
                  <a:pt x="36243" y="35730"/>
                </a:lnTo>
                <a:lnTo>
                  <a:pt x="36232" y="35765"/>
                </a:lnTo>
                <a:lnTo>
                  <a:pt x="36232" y="35810"/>
                </a:lnTo>
                <a:lnTo>
                  <a:pt x="36232" y="35844"/>
                </a:lnTo>
                <a:lnTo>
                  <a:pt x="36243" y="35878"/>
                </a:lnTo>
                <a:lnTo>
                  <a:pt x="36254" y="35912"/>
                </a:lnTo>
                <a:lnTo>
                  <a:pt x="36277" y="35947"/>
                </a:lnTo>
                <a:lnTo>
                  <a:pt x="36345" y="35981"/>
                </a:lnTo>
                <a:lnTo>
                  <a:pt x="36379" y="36003"/>
                </a:lnTo>
                <a:lnTo>
                  <a:pt x="36414" y="36003"/>
                </a:lnTo>
                <a:lnTo>
                  <a:pt x="36414" y="38313"/>
                </a:lnTo>
                <a:lnTo>
                  <a:pt x="36368" y="38324"/>
                </a:lnTo>
                <a:lnTo>
                  <a:pt x="36323" y="38335"/>
                </a:lnTo>
                <a:lnTo>
                  <a:pt x="36288" y="38358"/>
                </a:lnTo>
                <a:lnTo>
                  <a:pt x="36243" y="38392"/>
                </a:lnTo>
                <a:lnTo>
                  <a:pt x="36220" y="38426"/>
                </a:lnTo>
                <a:lnTo>
                  <a:pt x="36197" y="38472"/>
                </a:lnTo>
                <a:lnTo>
                  <a:pt x="36186" y="38517"/>
                </a:lnTo>
                <a:lnTo>
                  <a:pt x="36186" y="38563"/>
                </a:lnTo>
                <a:lnTo>
                  <a:pt x="36186" y="38608"/>
                </a:lnTo>
                <a:lnTo>
                  <a:pt x="36197" y="38654"/>
                </a:lnTo>
                <a:lnTo>
                  <a:pt x="34252" y="39780"/>
                </a:lnTo>
                <a:lnTo>
                  <a:pt x="34218" y="39746"/>
                </a:lnTo>
                <a:lnTo>
                  <a:pt x="34173" y="39712"/>
                </a:lnTo>
                <a:lnTo>
                  <a:pt x="34116" y="39689"/>
                </a:lnTo>
                <a:lnTo>
                  <a:pt x="34059" y="39678"/>
                </a:lnTo>
                <a:lnTo>
                  <a:pt x="34002" y="39689"/>
                </a:lnTo>
                <a:lnTo>
                  <a:pt x="33957" y="39712"/>
                </a:lnTo>
                <a:lnTo>
                  <a:pt x="33911" y="39735"/>
                </a:lnTo>
                <a:lnTo>
                  <a:pt x="33877" y="39780"/>
                </a:lnTo>
                <a:lnTo>
                  <a:pt x="31886" y="38631"/>
                </a:lnTo>
                <a:lnTo>
                  <a:pt x="31898" y="38597"/>
                </a:lnTo>
                <a:lnTo>
                  <a:pt x="31898" y="38563"/>
                </a:lnTo>
                <a:lnTo>
                  <a:pt x="31898" y="38517"/>
                </a:lnTo>
                <a:lnTo>
                  <a:pt x="31886" y="38483"/>
                </a:lnTo>
                <a:lnTo>
                  <a:pt x="31852" y="38426"/>
                </a:lnTo>
                <a:lnTo>
                  <a:pt x="31795" y="38381"/>
                </a:lnTo>
                <a:lnTo>
                  <a:pt x="31761" y="38358"/>
                </a:lnTo>
                <a:lnTo>
                  <a:pt x="31716" y="38358"/>
                </a:lnTo>
                <a:lnTo>
                  <a:pt x="31716" y="36003"/>
                </a:lnTo>
                <a:lnTo>
                  <a:pt x="31784" y="35981"/>
                </a:lnTo>
                <a:lnTo>
                  <a:pt x="31841" y="35935"/>
                </a:lnTo>
                <a:lnTo>
                  <a:pt x="31875" y="35878"/>
                </a:lnTo>
                <a:lnTo>
                  <a:pt x="31886" y="35810"/>
                </a:lnTo>
                <a:lnTo>
                  <a:pt x="31886" y="35765"/>
                </a:lnTo>
                <a:lnTo>
                  <a:pt x="31875" y="35730"/>
                </a:lnTo>
                <a:lnTo>
                  <a:pt x="33877" y="34582"/>
                </a:lnTo>
                <a:lnTo>
                  <a:pt x="33911" y="34616"/>
                </a:lnTo>
                <a:lnTo>
                  <a:pt x="33957" y="34650"/>
                </a:lnTo>
                <a:lnTo>
                  <a:pt x="34002" y="34673"/>
                </a:lnTo>
                <a:lnTo>
                  <a:pt x="34059" y="34684"/>
                </a:lnTo>
                <a:lnTo>
                  <a:pt x="34116" y="34673"/>
                </a:lnTo>
                <a:lnTo>
                  <a:pt x="34173" y="34650"/>
                </a:lnTo>
                <a:lnTo>
                  <a:pt x="34218" y="34616"/>
                </a:lnTo>
                <a:lnTo>
                  <a:pt x="34252" y="34570"/>
                </a:lnTo>
                <a:close/>
                <a:moveTo>
                  <a:pt x="67468" y="34593"/>
                </a:moveTo>
                <a:lnTo>
                  <a:pt x="69436" y="35730"/>
                </a:lnTo>
                <a:lnTo>
                  <a:pt x="69425" y="35765"/>
                </a:lnTo>
                <a:lnTo>
                  <a:pt x="69425" y="35810"/>
                </a:lnTo>
                <a:lnTo>
                  <a:pt x="69425" y="35844"/>
                </a:lnTo>
                <a:lnTo>
                  <a:pt x="69436" y="35878"/>
                </a:lnTo>
                <a:lnTo>
                  <a:pt x="69471" y="35935"/>
                </a:lnTo>
                <a:lnTo>
                  <a:pt x="69527" y="35981"/>
                </a:lnTo>
                <a:lnTo>
                  <a:pt x="69562" y="35992"/>
                </a:lnTo>
                <a:lnTo>
                  <a:pt x="69596" y="36003"/>
                </a:lnTo>
                <a:lnTo>
                  <a:pt x="69596" y="38290"/>
                </a:lnTo>
                <a:lnTo>
                  <a:pt x="69550" y="38301"/>
                </a:lnTo>
                <a:lnTo>
                  <a:pt x="69505" y="38324"/>
                </a:lnTo>
                <a:lnTo>
                  <a:pt x="69459" y="38347"/>
                </a:lnTo>
                <a:lnTo>
                  <a:pt x="69425" y="38381"/>
                </a:lnTo>
                <a:lnTo>
                  <a:pt x="69391" y="38415"/>
                </a:lnTo>
                <a:lnTo>
                  <a:pt x="69368" y="38461"/>
                </a:lnTo>
                <a:lnTo>
                  <a:pt x="69357" y="38506"/>
                </a:lnTo>
                <a:lnTo>
                  <a:pt x="69357" y="38563"/>
                </a:lnTo>
                <a:lnTo>
                  <a:pt x="69357" y="38620"/>
                </a:lnTo>
                <a:lnTo>
                  <a:pt x="69380" y="38665"/>
                </a:lnTo>
                <a:lnTo>
                  <a:pt x="67434" y="39780"/>
                </a:lnTo>
                <a:lnTo>
                  <a:pt x="67400" y="39746"/>
                </a:lnTo>
                <a:lnTo>
                  <a:pt x="67355" y="39712"/>
                </a:lnTo>
                <a:lnTo>
                  <a:pt x="67309" y="39689"/>
                </a:lnTo>
                <a:lnTo>
                  <a:pt x="67195" y="39689"/>
                </a:lnTo>
                <a:lnTo>
                  <a:pt x="67139" y="39712"/>
                </a:lnTo>
                <a:lnTo>
                  <a:pt x="67104" y="39746"/>
                </a:lnTo>
                <a:lnTo>
                  <a:pt x="67059" y="39780"/>
                </a:lnTo>
                <a:lnTo>
                  <a:pt x="65057" y="38620"/>
                </a:lnTo>
                <a:lnTo>
                  <a:pt x="65068" y="38563"/>
                </a:lnTo>
                <a:lnTo>
                  <a:pt x="65057" y="38495"/>
                </a:lnTo>
                <a:lnTo>
                  <a:pt x="65023" y="38438"/>
                </a:lnTo>
                <a:lnTo>
                  <a:pt x="64966" y="38392"/>
                </a:lnTo>
                <a:lnTo>
                  <a:pt x="64909" y="38370"/>
                </a:lnTo>
                <a:lnTo>
                  <a:pt x="64909" y="36026"/>
                </a:lnTo>
                <a:lnTo>
                  <a:pt x="64943" y="36015"/>
                </a:lnTo>
                <a:lnTo>
                  <a:pt x="64977" y="36003"/>
                </a:lnTo>
                <a:lnTo>
                  <a:pt x="65011" y="35981"/>
                </a:lnTo>
                <a:lnTo>
                  <a:pt x="65045" y="35947"/>
                </a:lnTo>
                <a:lnTo>
                  <a:pt x="65068" y="35924"/>
                </a:lnTo>
                <a:lnTo>
                  <a:pt x="65091" y="35890"/>
                </a:lnTo>
                <a:lnTo>
                  <a:pt x="65102" y="35844"/>
                </a:lnTo>
                <a:lnTo>
                  <a:pt x="65102" y="35810"/>
                </a:lnTo>
                <a:lnTo>
                  <a:pt x="65091" y="35765"/>
                </a:lnTo>
                <a:lnTo>
                  <a:pt x="65080" y="35719"/>
                </a:lnTo>
                <a:lnTo>
                  <a:pt x="67036" y="34593"/>
                </a:lnTo>
                <a:lnTo>
                  <a:pt x="67082" y="34638"/>
                </a:lnTo>
                <a:lnTo>
                  <a:pt x="67127" y="34673"/>
                </a:lnTo>
                <a:lnTo>
                  <a:pt x="67184" y="34695"/>
                </a:lnTo>
                <a:lnTo>
                  <a:pt x="67252" y="34707"/>
                </a:lnTo>
                <a:lnTo>
                  <a:pt x="67321" y="34695"/>
                </a:lnTo>
                <a:lnTo>
                  <a:pt x="67377" y="34673"/>
                </a:lnTo>
                <a:lnTo>
                  <a:pt x="67423" y="34638"/>
                </a:lnTo>
                <a:lnTo>
                  <a:pt x="67468" y="34593"/>
                </a:lnTo>
                <a:close/>
                <a:moveTo>
                  <a:pt x="5825" y="34593"/>
                </a:moveTo>
                <a:lnTo>
                  <a:pt x="7782" y="35719"/>
                </a:lnTo>
                <a:lnTo>
                  <a:pt x="7770" y="35765"/>
                </a:lnTo>
                <a:lnTo>
                  <a:pt x="7770" y="35810"/>
                </a:lnTo>
                <a:lnTo>
                  <a:pt x="7770" y="35844"/>
                </a:lnTo>
                <a:lnTo>
                  <a:pt x="7782" y="35890"/>
                </a:lnTo>
                <a:lnTo>
                  <a:pt x="7804" y="35924"/>
                </a:lnTo>
                <a:lnTo>
                  <a:pt x="7827" y="35958"/>
                </a:lnTo>
                <a:lnTo>
                  <a:pt x="7861" y="35981"/>
                </a:lnTo>
                <a:lnTo>
                  <a:pt x="7895" y="36003"/>
                </a:lnTo>
                <a:lnTo>
                  <a:pt x="7930" y="36015"/>
                </a:lnTo>
                <a:lnTo>
                  <a:pt x="7964" y="36026"/>
                </a:lnTo>
                <a:lnTo>
                  <a:pt x="7964" y="38370"/>
                </a:lnTo>
                <a:lnTo>
                  <a:pt x="7907" y="38392"/>
                </a:lnTo>
                <a:lnTo>
                  <a:pt x="7850" y="38438"/>
                </a:lnTo>
                <a:lnTo>
                  <a:pt x="7816" y="38495"/>
                </a:lnTo>
                <a:lnTo>
                  <a:pt x="7804" y="38563"/>
                </a:lnTo>
                <a:lnTo>
                  <a:pt x="7816" y="38631"/>
                </a:lnTo>
                <a:lnTo>
                  <a:pt x="5802" y="39791"/>
                </a:lnTo>
                <a:lnTo>
                  <a:pt x="5768" y="39746"/>
                </a:lnTo>
                <a:lnTo>
                  <a:pt x="5723" y="39712"/>
                </a:lnTo>
                <a:lnTo>
                  <a:pt x="5677" y="39700"/>
                </a:lnTo>
                <a:lnTo>
                  <a:pt x="5620" y="39689"/>
                </a:lnTo>
                <a:lnTo>
                  <a:pt x="5564" y="39700"/>
                </a:lnTo>
                <a:lnTo>
                  <a:pt x="5518" y="39712"/>
                </a:lnTo>
                <a:lnTo>
                  <a:pt x="5473" y="39746"/>
                </a:lnTo>
                <a:lnTo>
                  <a:pt x="5438" y="39791"/>
                </a:lnTo>
                <a:lnTo>
                  <a:pt x="3414" y="38620"/>
                </a:lnTo>
                <a:lnTo>
                  <a:pt x="3425" y="38563"/>
                </a:lnTo>
                <a:lnTo>
                  <a:pt x="3414" y="38495"/>
                </a:lnTo>
                <a:lnTo>
                  <a:pt x="3379" y="38449"/>
                </a:lnTo>
                <a:lnTo>
                  <a:pt x="3334" y="38415"/>
                </a:lnTo>
                <a:lnTo>
                  <a:pt x="3277" y="38392"/>
                </a:lnTo>
                <a:lnTo>
                  <a:pt x="3277" y="36038"/>
                </a:lnTo>
                <a:lnTo>
                  <a:pt x="3311" y="36038"/>
                </a:lnTo>
                <a:lnTo>
                  <a:pt x="3357" y="36015"/>
                </a:lnTo>
                <a:lnTo>
                  <a:pt x="3391" y="35992"/>
                </a:lnTo>
                <a:lnTo>
                  <a:pt x="3425" y="35969"/>
                </a:lnTo>
                <a:lnTo>
                  <a:pt x="3448" y="35935"/>
                </a:lnTo>
                <a:lnTo>
                  <a:pt x="3470" y="35890"/>
                </a:lnTo>
                <a:lnTo>
                  <a:pt x="3482" y="35844"/>
                </a:lnTo>
                <a:lnTo>
                  <a:pt x="3493" y="35810"/>
                </a:lnTo>
                <a:lnTo>
                  <a:pt x="3482" y="35753"/>
                </a:lnTo>
                <a:lnTo>
                  <a:pt x="3470" y="35708"/>
                </a:lnTo>
                <a:lnTo>
                  <a:pt x="5416" y="34593"/>
                </a:lnTo>
                <a:lnTo>
                  <a:pt x="5450" y="34638"/>
                </a:lnTo>
                <a:lnTo>
                  <a:pt x="5495" y="34673"/>
                </a:lnTo>
                <a:lnTo>
                  <a:pt x="5552" y="34695"/>
                </a:lnTo>
                <a:lnTo>
                  <a:pt x="5620" y="34707"/>
                </a:lnTo>
                <a:lnTo>
                  <a:pt x="5677" y="34695"/>
                </a:lnTo>
                <a:lnTo>
                  <a:pt x="5734" y="34673"/>
                </a:lnTo>
                <a:lnTo>
                  <a:pt x="5791" y="34638"/>
                </a:lnTo>
                <a:lnTo>
                  <a:pt x="5825" y="34593"/>
                </a:lnTo>
                <a:close/>
                <a:moveTo>
                  <a:pt x="62714" y="34593"/>
                </a:moveTo>
                <a:lnTo>
                  <a:pt x="64681" y="35719"/>
                </a:lnTo>
                <a:lnTo>
                  <a:pt x="64670" y="35765"/>
                </a:lnTo>
                <a:lnTo>
                  <a:pt x="64659" y="35810"/>
                </a:lnTo>
                <a:lnTo>
                  <a:pt x="64659" y="35844"/>
                </a:lnTo>
                <a:lnTo>
                  <a:pt x="64670" y="35890"/>
                </a:lnTo>
                <a:lnTo>
                  <a:pt x="64693" y="35924"/>
                </a:lnTo>
                <a:lnTo>
                  <a:pt x="64716" y="35958"/>
                </a:lnTo>
                <a:lnTo>
                  <a:pt x="64750" y="35981"/>
                </a:lnTo>
                <a:lnTo>
                  <a:pt x="64784" y="36003"/>
                </a:lnTo>
                <a:lnTo>
                  <a:pt x="64818" y="36015"/>
                </a:lnTo>
                <a:lnTo>
                  <a:pt x="64863" y="36026"/>
                </a:lnTo>
                <a:lnTo>
                  <a:pt x="64863" y="38370"/>
                </a:lnTo>
                <a:lnTo>
                  <a:pt x="64795" y="38392"/>
                </a:lnTo>
                <a:lnTo>
                  <a:pt x="64738" y="38438"/>
                </a:lnTo>
                <a:lnTo>
                  <a:pt x="64704" y="38495"/>
                </a:lnTo>
                <a:lnTo>
                  <a:pt x="64693" y="38563"/>
                </a:lnTo>
                <a:lnTo>
                  <a:pt x="64704" y="38631"/>
                </a:lnTo>
                <a:lnTo>
                  <a:pt x="62691" y="39791"/>
                </a:lnTo>
                <a:lnTo>
                  <a:pt x="62657" y="39746"/>
                </a:lnTo>
                <a:lnTo>
                  <a:pt x="62611" y="39712"/>
                </a:lnTo>
                <a:lnTo>
                  <a:pt x="62566" y="39700"/>
                </a:lnTo>
                <a:lnTo>
                  <a:pt x="62509" y="39689"/>
                </a:lnTo>
                <a:lnTo>
                  <a:pt x="62452" y="39700"/>
                </a:lnTo>
                <a:lnTo>
                  <a:pt x="62406" y="39712"/>
                </a:lnTo>
                <a:lnTo>
                  <a:pt x="62361" y="39746"/>
                </a:lnTo>
                <a:lnTo>
                  <a:pt x="62327" y="39791"/>
                </a:lnTo>
                <a:lnTo>
                  <a:pt x="60302" y="38620"/>
                </a:lnTo>
                <a:lnTo>
                  <a:pt x="60313" y="38563"/>
                </a:lnTo>
                <a:lnTo>
                  <a:pt x="60302" y="38495"/>
                </a:lnTo>
                <a:lnTo>
                  <a:pt x="60268" y="38449"/>
                </a:lnTo>
                <a:lnTo>
                  <a:pt x="60222" y="38415"/>
                </a:lnTo>
                <a:lnTo>
                  <a:pt x="60165" y="38392"/>
                </a:lnTo>
                <a:lnTo>
                  <a:pt x="60165" y="36038"/>
                </a:lnTo>
                <a:lnTo>
                  <a:pt x="60211" y="36038"/>
                </a:lnTo>
                <a:lnTo>
                  <a:pt x="60245" y="36015"/>
                </a:lnTo>
                <a:lnTo>
                  <a:pt x="60291" y="35992"/>
                </a:lnTo>
                <a:lnTo>
                  <a:pt x="60313" y="35969"/>
                </a:lnTo>
                <a:lnTo>
                  <a:pt x="60347" y="35935"/>
                </a:lnTo>
                <a:lnTo>
                  <a:pt x="60359" y="35890"/>
                </a:lnTo>
                <a:lnTo>
                  <a:pt x="60370" y="35844"/>
                </a:lnTo>
                <a:lnTo>
                  <a:pt x="60382" y="35810"/>
                </a:lnTo>
                <a:lnTo>
                  <a:pt x="60370" y="35753"/>
                </a:lnTo>
                <a:lnTo>
                  <a:pt x="60359" y="35708"/>
                </a:lnTo>
                <a:lnTo>
                  <a:pt x="62304" y="34593"/>
                </a:lnTo>
                <a:lnTo>
                  <a:pt x="62338" y="34638"/>
                </a:lnTo>
                <a:lnTo>
                  <a:pt x="62395" y="34673"/>
                </a:lnTo>
                <a:lnTo>
                  <a:pt x="62452" y="34695"/>
                </a:lnTo>
                <a:lnTo>
                  <a:pt x="62509" y="34707"/>
                </a:lnTo>
                <a:lnTo>
                  <a:pt x="62577" y="34695"/>
                </a:lnTo>
                <a:lnTo>
                  <a:pt x="62634" y="34673"/>
                </a:lnTo>
                <a:lnTo>
                  <a:pt x="62679" y="34638"/>
                </a:lnTo>
                <a:lnTo>
                  <a:pt x="62714" y="34593"/>
                </a:lnTo>
                <a:close/>
                <a:moveTo>
                  <a:pt x="19999" y="34559"/>
                </a:moveTo>
                <a:lnTo>
                  <a:pt x="22012" y="35719"/>
                </a:lnTo>
                <a:lnTo>
                  <a:pt x="22001" y="35765"/>
                </a:lnTo>
                <a:lnTo>
                  <a:pt x="22001" y="35810"/>
                </a:lnTo>
                <a:lnTo>
                  <a:pt x="22001" y="35844"/>
                </a:lnTo>
                <a:lnTo>
                  <a:pt x="22012" y="35878"/>
                </a:lnTo>
                <a:lnTo>
                  <a:pt x="22024" y="35912"/>
                </a:lnTo>
                <a:lnTo>
                  <a:pt x="22058" y="35947"/>
                </a:lnTo>
                <a:lnTo>
                  <a:pt x="22081" y="35969"/>
                </a:lnTo>
                <a:lnTo>
                  <a:pt x="22115" y="35992"/>
                </a:lnTo>
                <a:lnTo>
                  <a:pt x="22149" y="36003"/>
                </a:lnTo>
                <a:lnTo>
                  <a:pt x="22194" y="36015"/>
                </a:lnTo>
                <a:lnTo>
                  <a:pt x="22194" y="38358"/>
                </a:lnTo>
                <a:lnTo>
                  <a:pt x="22149" y="38358"/>
                </a:lnTo>
                <a:lnTo>
                  <a:pt x="22115" y="38370"/>
                </a:lnTo>
                <a:lnTo>
                  <a:pt x="22081" y="38392"/>
                </a:lnTo>
                <a:lnTo>
                  <a:pt x="22058" y="38415"/>
                </a:lnTo>
                <a:lnTo>
                  <a:pt x="22035" y="38449"/>
                </a:lnTo>
                <a:lnTo>
                  <a:pt x="22012" y="38483"/>
                </a:lnTo>
                <a:lnTo>
                  <a:pt x="22001" y="38517"/>
                </a:lnTo>
                <a:lnTo>
                  <a:pt x="22001" y="38563"/>
                </a:lnTo>
                <a:lnTo>
                  <a:pt x="22001" y="38597"/>
                </a:lnTo>
                <a:lnTo>
                  <a:pt x="22012" y="38643"/>
                </a:lnTo>
                <a:lnTo>
                  <a:pt x="19999" y="39803"/>
                </a:lnTo>
                <a:lnTo>
                  <a:pt x="19965" y="39769"/>
                </a:lnTo>
                <a:lnTo>
                  <a:pt x="19931" y="39735"/>
                </a:lnTo>
                <a:lnTo>
                  <a:pt x="19885" y="39723"/>
                </a:lnTo>
                <a:lnTo>
                  <a:pt x="19840" y="39712"/>
                </a:lnTo>
                <a:lnTo>
                  <a:pt x="19794" y="39723"/>
                </a:lnTo>
                <a:lnTo>
                  <a:pt x="19749" y="39735"/>
                </a:lnTo>
                <a:lnTo>
                  <a:pt x="19715" y="39769"/>
                </a:lnTo>
                <a:lnTo>
                  <a:pt x="19680" y="39803"/>
                </a:lnTo>
                <a:lnTo>
                  <a:pt x="17633" y="38620"/>
                </a:lnTo>
                <a:lnTo>
                  <a:pt x="17644" y="38563"/>
                </a:lnTo>
                <a:lnTo>
                  <a:pt x="17633" y="38495"/>
                </a:lnTo>
                <a:lnTo>
                  <a:pt x="17599" y="38449"/>
                </a:lnTo>
                <a:lnTo>
                  <a:pt x="17553" y="38404"/>
                </a:lnTo>
                <a:lnTo>
                  <a:pt x="17496" y="38381"/>
                </a:lnTo>
                <a:lnTo>
                  <a:pt x="17496" y="36003"/>
                </a:lnTo>
                <a:lnTo>
                  <a:pt x="17530" y="36003"/>
                </a:lnTo>
                <a:lnTo>
                  <a:pt x="17565" y="35981"/>
                </a:lnTo>
                <a:lnTo>
                  <a:pt x="17621" y="35947"/>
                </a:lnTo>
                <a:lnTo>
                  <a:pt x="17667" y="35878"/>
                </a:lnTo>
                <a:lnTo>
                  <a:pt x="17667" y="35844"/>
                </a:lnTo>
                <a:lnTo>
                  <a:pt x="17678" y="35810"/>
                </a:lnTo>
                <a:lnTo>
                  <a:pt x="17667" y="35765"/>
                </a:lnTo>
                <a:lnTo>
                  <a:pt x="17667" y="35730"/>
                </a:lnTo>
                <a:lnTo>
                  <a:pt x="19680" y="34559"/>
                </a:lnTo>
                <a:lnTo>
                  <a:pt x="19715" y="34593"/>
                </a:lnTo>
                <a:lnTo>
                  <a:pt x="19749" y="34627"/>
                </a:lnTo>
                <a:lnTo>
                  <a:pt x="19794" y="34638"/>
                </a:lnTo>
                <a:lnTo>
                  <a:pt x="19840" y="34650"/>
                </a:lnTo>
                <a:lnTo>
                  <a:pt x="19885" y="34638"/>
                </a:lnTo>
                <a:lnTo>
                  <a:pt x="19931" y="34627"/>
                </a:lnTo>
                <a:lnTo>
                  <a:pt x="19965" y="34593"/>
                </a:lnTo>
                <a:lnTo>
                  <a:pt x="19999" y="34559"/>
                </a:lnTo>
                <a:close/>
                <a:moveTo>
                  <a:pt x="48449" y="34559"/>
                </a:moveTo>
                <a:lnTo>
                  <a:pt x="50439" y="35708"/>
                </a:lnTo>
                <a:lnTo>
                  <a:pt x="50428" y="35753"/>
                </a:lnTo>
                <a:lnTo>
                  <a:pt x="50417" y="35810"/>
                </a:lnTo>
                <a:lnTo>
                  <a:pt x="50417" y="35844"/>
                </a:lnTo>
                <a:lnTo>
                  <a:pt x="50439" y="35890"/>
                </a:lnTo>
                <a:lnTo>
                  <a:pt x="50451" y="35935"/>
                </a:lnTo>
                <a:lnTo>
                  <a:pt x="50485" y="35969"/>
                </a:lnTo>
                <a:lnTo>
                  <a:pt x="50519" y="35992"/>
                </a:lnTo>
                <a:lnTo>
                  <a:pt x="50553" y="36015"/>
                </a:lnTo>
                <a:lnTo>
                  <a:pt x="50587" y="36026"/>
                </a:lnTo>
                <a:lnTo>
                  <a:pt x="50633" y="36038"/>
                </a:lnTo>
                <a:lnTo>
                  <a:pt x="50633" y="38381"/>
                </a:lnTo>
                <a:lnTo>
                  <a:pt x="50576" y="38404"/>
                </a:lnTo>
                <a:lnTo>
                  <a:pt x="50519" y="38438"/>
                </a:lnTo>
                <a:lnTo>
                  <a:pt x="50485" y="38495"/>
                </a:lnTo>
                <a:lnTo>
                  <a:pt x="50474" y="38563"/>
                </a:lnTo>
                <a:lnTo>
                  <a:pt x="50485" y="38631"/>
                </a:lnTo>
                <a:lnTo>
                  <a:pt x="48437" y="39803"/>
                </a:lnTo>
                <a:lnTo>
                  <a:pt x="48415" y="39769"/>
                </a:lnTo>
                <a:lnTo>
                  <a:pt x="48369" y="39746"/>
                </a:lnTo>
                <a:lnTo>
                  <a:pt x="48324" y="39723"/>
                </a:lnTo>
                <a:lnTo>
                  <a:pt x="48278" y="39712"/>
                </a:lnTo>
                <a:lnTo>
                  <a:pt x="48233" y="39723"/>
                </a:lnTo>
                <a:lnTo>
                  <a:pt x="48187" y="39735"/>
                </a:lnTo>
                <a:lnTo>
                  <a:pt x="48153" y="39769"/>
                </a:lnTo>
                <a:lnTo>
                  <a:pt x="48130" y="39791"/>
                </a:lnTo>
                <a:lnTo>
                  <a:pt x="46140" y="38643"/>
                </a:lnTo>
                <a:lnTo>
                  <a:pt x="46151" y="38608"/>
                </a:lnTo>
                <a:lnTo>
                  <a:pt x="46151" y="38563"/>
                </a:lnTo>
                <a:lnTo>
                  <a:pt x="46151" y="38517"/>
                </a:lnTo>
                <a:lnTo>
                  <a:pt x="46140" y="38472"/>
                </a:lnTo>
                <a:lnTo>
                  <a:pt x="46117" y="38438"/>
                </a:lnTo>
                <a:lnTo>
                  <a:pt x="46094" y="38404"/>
                </a:lnTo>
                <a:lnTo>
                  <a:pt x="46060" y="38370"/>
                </a:lnTo>
                <a:lnTo>
                  <a:pt x="46026" y="38347"/>
                </a:lnTo>
                <a:lnTo>
                  <a:pt x="45980" y="38335"/>
                </a:lnTo>
                <a:lnTo>
                  <a:pt x="45946" y="38324"/>
                </a:lnTo>
                <a:lnTo>
                  <a:pt x="45946" y="36015"/>
                </a:lnTo>
                <a:lnTo>
                  <a:pt x="45980" y="36003"/>
                </a:lnTo>
                <a:lnTo>
                  <a:pt x="46014" y="35992"/>
                </a:lnTo>
                <a:lnTo>
                  <a:pt x="46071" y="35947"/>
                </a:lnTo>
                <a:lnTo>
                  <a:pt x="46105" y="35878"/>
                </a:lnTo>
                <a:lnTo>
                  <a:pt x="46117" y="35844"/>
                </a:lnTo>
                <a:lnTo>
                  <a:pt x="46128" y="35810"/>
                </a:lnTo>
                <a:lnTo>
                  <a:pt x="46117" y="35765"/>
                </a:lnTo>
                <a:lnTo>
                  <a:pt x="46105" y="35730"/>
                </a:lnTo>
                <a:lnTo>
                  <a:pt x="48119" y="34570"/>
                </a:lnTo>
                <a:lnTo>
                  <a:pt x="48153" y="34604"/>
                </a:lnTo>
                <a:lnTo>
                  <a:pt x="48187" y="34627"/>
                </a:lnTo>
                <a:lnTo>
                  <a:pt x="48233" y="34650"/>
                </a:lnTo>
                <a:lnTo>
                  <a:pt x="48278" y="34650"/>
                </a:lnTo>
                <a:lnTo>
                  <a:pt x="48335" y="34638"/>
                </a:lnTo>
                <a:lnTo>
                  <a:pt x="48369" y="34627"/>
                </a:lnTo>
                <a:lnTo>
                  <a:pt x="48415" y="34593"/>
                </a:lnTo>
                <a:lnTo>
                  <a:pt x="48449" y="34559"/>
                </a:lnTo>
                <a:close/>
                <a:moveTo>
                  <a:pt x="53181" y="34559"/>
                </a:moveTo>
                <a:lnTo>
                  <a:pt x="55160" y="35696"/>
                </a:lnTo>
                <a:lnTo>
                  <a:pt x="55138" y="35753"/>
                </a:lnTo>
                <a:lnTo>
                  <a:pt x="55138" y="35810"/>
                </a:lnTo>
                <a:lnTo>
                  <a:pt x="55138" y="35856"/>
                </a:lnTo>
                <a:lnTo>
                  <a:pt x="55149" y="35901"/>
                </a:lnTo>
                <a:lnTo>
                  <a:pt x="55172" y="35947"/>
                </a:lnTo>
                <a:lnTo>
                  <a:pt x="55206" y="35981"/>
                </a:lnTo>
                <a:lnTo>
                  <a:pt x="55240" y="36015"/>
                </a:lnTo>
                <a:lnTo>
                  <a:pt x="55285" y="36038"/>
                </a:lnTo>
                <a:lnTo>
                  <a:pt x="55331" y="36060"/>
                </a:lnTo>
                <a:lnTo>
                  <a:pt x="55376" y="36060"/>
                </a:lnTo>
                <a:lnTo>
                  <a:pt x="55376" y="38324"/>
                </a:lnTo>
                <a:lnTo>
                  <a:pt x="55331" y="38335"/>
                </a:lnTo>
                <a:lnTo>
                  <a:pt x="55297" y="38347"/>
                </a:lnTo>
                <a:lnTo>
                  <a:pt x="55251" y="38370"/>
                </a:lnTo>
                <a:lnTo>
                  <a:pt x="55217" y="38404"/>
                </a:lnTo>
                <a:lnTo>
                  <a:pt x="55194" y="38438"/>
                </a:lnTo>
                <a:lnTo>
                  <a:pt x="55172" y="38472"/>
                </a:lnTo>
                <a:lnTo>
                  <a:pt x="55160" y="38517"/>
                </a:lnTo>
                <a:lnTo>
                  <a:pt x="55160" y="38563"/>
                </a:lnTo>
                <a:lnTo>
                  <a:pt x="55160" y="38608"/>
                </a:lnTo>
                <a:lnTo>
                  <a:pt x="55172" y="38654"/>
                </a:lnTo>
                <a:lnTo>
                  <a:pt x="53192" y="39803"/>
                </a:lnTo>
                <a:lnTo>
                  <a:pt x="53158" y="39757"/>
                </a:lnTo>
                <a:lnTo>
                  <a:pt x="53124" y="39735"/>
                </a:lnTo>
                <a:lnTo>
                  <a:pt x="53067" y="39712"/>
                </a:lnTo>
                <a:lnTo>
                  <a:pt x="53022" y="39700"/>
                </a:lnTo>
                <a:lnTo>
                  <a:pt x="52965" y="39712"/>
                </a:lnTo>
                <a:lnTo>
                  <a:pt x="52919" y="39723"/>
                </a:lnTo>
                <a:lnTo>
                  <a:pt x="52885" y="39757"/>
                </a:lnTo>
                <a:lnTo>
                  <a:pt x="52851" y="39791"/>
                </a:lnTo>
                <a:lnTo>
                  <a:pt x="50826" y="38620"/>
                </a:lnTo>
                <a:lnTo>
                  <a:pt x="50826" y="38563"/>
                </a:lnTo>
                <a:lnTo>
                  <a:pt x="50815" y="38495"/>
                </a:lnTo>
                <a:lnTo>
                  <a:pt x="50792" y="38449"/>
                </a:lnTo>
                <a:lnTo>
                  <a:pt x="50735" y="38404"/>
                </a:lnTo>
                <a:lnTo>
                  <a:pt x="50678" y="38381"/>
                </a:lnTo>
                <a:lnTo>
                  <a:pt x="50678" y="36038"/>
                </a:lnTo>
                <a:lnTo>
                  <a:pt x="50724" y="36026"/>
                </a:lnTo>
                <a:lnTo>
                  <a:pt x="50758" y="36003"/>
                </a:lnTo>
                <a:lnTo>
                  <a:pt x="50792" y="35981"/>
                </a:lnTo>
                <a:lnTo>
                  <a:pt x="50826" y="35958"/>
                </a:lnTo>
                <a:lnTo>
                  <a:pt x="50849" y="35924"/>
                </a:lnTo>
                <a:lnTo>
                  <a:pt x="50872" y="35890"/>
                </a:lnTo>
                <a:lnTo>
                  <a:pt x="50872" y="35844"/>
                </a:lnTo>
                <a:lnTo>
                  <a:pt x="50883" y="35810"/>
                </a:lnTo>
                <a:lnTo>
                  <a:pt x="50872" y="35765"/>
                </a:lnTo>
                <a:lnTo>
                  <a:pt x="50860" y="35719"/>
                </a:lnTo>
                <a:lnTo>
                  <a:pt x="52862" y="34570"/>
                </a:lnTo>
                <a:lnTo>
                  <a:pt x="52897" y="34593"/>
                </a:lnTo>
                <a:lnTo>
                  <a:pt x="52931" y="34627"/>
                </a:lnTo>
                <a:lnTo>
                  <a:pt x="52976" y="34638"/>
                </a:lnTo>
                <a:lnTo>
                  <a:pt x="53022" y="34650"/>
                </a:lnTo>
                <a:lnTo>
                  <a:pt x="53067" y="34638"/>
                </a:lnTo>
                <a:lnTo>
                  <a:pt x="53113" y="34616"/>
                </a:lnTo>
                <a:lnTo>
                  <a:pt x="53147" y="34593"/>
                </a:lnTo>
                <a:lnTo>
                  <a:pt x="53181" y="34559"/>
                </a:lnTo>
                <a:close/>
                <a:moveTo>
                  <a:pt x="76887" y="34559"/>
                </a:moveTo>
                <a:lnTo>
                  <a:pt x="78901" y="35719"/>
                </a:lnTo>
                <a:lnTo>
                  <a:pt x="78889" y="35765"/>
                </a:lnTo>
                <a:lnTo>
                  <a:pt x="78889" y="35810"/>
                </a:lnTo>
                <a:lnTo>
                  <a:pt x="78889" y="35844"/>
                </a:lnTo>
                <a:lnTo>
                  <a:pt x="78901" y="35878"/>
                </a:lnTo>
                <a:lnTo>
                  <a:pt x="78923" y="35912"/>
                </a:lnTo>
                <a:lnTo>
                  <a:pt x="78946" y="35947"/>
                </a:lnTo>
                <a:lnTo>
                  <a:pt x="78969" y="35969"/>
                </a:lnTo>
                <a:lnTo>
                  <a:pt x="79003" y="35992"/>
                </a:lnTo>
                <a:lnTo>
                  <a:pt x="79049" y="36003"/>
                </a:lnTo>
                <a:lnTo>
                  <a:pt x="79083" y="36015"/>
                </a:lnTo>
                <a:lnTo>
                  <a:pt x="79083" y="38358"/>
                </a:lnTo>
                <a:lnTo>
                  <a:pt x="79049" y="38358"/>
                </a:lnTo>
                <a:lnTo>
                  <a:pt x="79003" y="38370"/>
                </a:lnTo>
                <a:lnTo>
                  <a:pt x="78969" y="38392"/>
                </a:lnTo>
                <a:lnTo>
                  <a:pt x="78946" y="38415"/>
                </a:lnTo>
                <a:lnTo>
                  <a:pt x="78923" y="38449"/>
                </a:lnTo>
                <a:lnTo>
                  <a:pt x="78901" y="38483"/>
                </a:lnTo>
                <a:lnTo>
                  <a:pt x="78889" y="38517"/>
                </a:lnTo>
                <a:lnTo>
                  <a:pt x="78889" y="38563"/>
                </a:lnTo>
                <a:lnTo>
                  <a:pt x="78889" y="38597"/>
                </a:lnTo>
                <a:lnTo>
                  <a:pt x="78901" y="38643"/>
                </a:lnTo>
                <a:lnTo>
                  <a:pt x="76887" y="39803"/>
                </a:lnTo>
                <a:lnTo>
                  <a:pt x="76865" y="39769"/>
                </a:lnTo>
                <a:lnTo>
                  <a:pt x="76819" y="39735"/>
                </a:lnTo>
                <a:lnTo>
                  <a:pt x="76774" y="39723"/>
                </a:lnTo>
                <a:lnTo>
                  <a:pt x="76728" y="39712"/>
                </a:lnTo>
                <a:lnTo>
                  <a:pt x="76683" y="39723"/>
                </a:lnTo>
                <a:lnTo>
                  <a:pt x="76637" y="39735"/>
                </a:lnTo>
                <a:lnTo>
                  <a:pt x="76603" y="39769"/>
                </a:lnTo>
                <a:lnTo>
                  <a:pt x="76569" y="39803"/>
                </a:lnTo>
                <a:lnTo>
                  <a:pt x="74533" y="38620"/>
                </a:lnTo>
                <a:lnTo>
                  <a:pt x="74544" y="38563"/>
                </a:lnTo>
                <a:lnTo>
                  <a:pt x="74533" y="38495"/>
                </a:lnTo>
                <a:lnTo>
                  <a:pt x="74498" y="38449"/>
                </a:lnTo>
                <a:lnTo>
                  <a:pt x="74442" y="38404"/>
                </a:lnTo>
                <a:lnTo>
                  <a:pt x="74385" y="38381"/>
                </a:lnTo>
                <a:lnTo>
                  <a:pt x="74385" y="36003"/>
                </a:lnTo>
                <a:lnTo>
                  <a:pt x="74419" y="36003"/>
                </a:lnTo>
                <a:lnTo>
                  <a:pt x="74453" y="35981"/>
                </a:lnTo>
                <a:lnTo>
                  <a:pt x="74510" y="35947"/>
                </a:lnTo>
                <a:lnTo>
                  <a:pt x="74555" y="35878"/>
                </a:lnTo>
                <a:lnTo>
                  <a:pt x="74567" y="35844"/>
                </a:lnTo>
                <a:lnTo>
                  <a:pt x="74567" y="35810"/>
                </a:lnTo>
                <a:lnTo>
                  <a:pt x="74567" y="35765"/>
                </a:lnTo>
                <a:lnTo>
                  <a:pt x="74555" y="35730"/>
                </a:lnTo>
                <a:lnTo>
                  <a:pt x="76569" y="34559"/>
                </a:lnTo>
                <a:lnTo>
                  <a:pt x="76603" y="34593"/>
                </a:lnTo>
                <a:lnTo>
                  <a:pt x="76637" y="34627"/>
                </a:lnTo>
                <a:lnTo>
                  <a:pt x="76683" y="34638"/>
                </a:lnTo>
                <a:lnTo>
                  <a:pt x="76728" y="34650"/>
                </a:lnTo>
                <a:lnTo>
                  <a:pt x="76785" y="34638"/>
                </a:lnTo>
                <a:lnTo>
                  <a:pt x="76819" y="34627"/>
                </a:lnTo>
                <a:lnTo>
                  <a:pt x="76865" y="34593"/>
                </a:lnTo>
                <a:lnTo>
                  <a:pt x="76887" y="34559"/>
                </a:lnTo>
                <a:close/>
                <a:moveTo>
                  <a:pt x="24720" y="34547"/>
                </a:moveTo>
                <a:lnTo>
                  <a:pt x="26767" y="35730"/>
                </a:lnTo>
                <a:lnTo>
                  <a:pt x="26756" y="35765"/>
                </a:lnTo>
                <a:lnTo>
                  <a:pt x="26756" y="35810"/>
                </a:lnTo>
                <a:lnTo>
                  <a:pt x="26756" y="35844"/>
                </a:lnTo>
                <a:lnTo>
                  <a:pt x="26767" y="35878"/>
                </a:lnTo>
                <a:lnTo>
                  <a:pt x="26801" y="35935"/>
                </a:lnTo>
                <a:lnTo>
                  <a:pt x="26858" y="35981"/>
                </a:lnTo>
                <a:lnTo>
                  <a:pt x="26892" y="35992"/>
                </a:lnTo>
                <a:lnTo>
                  <a:pt x="26927" y="36003"/>
                </a:lnTo>
                <a:lnTo>
                  <a:pt x="26927" y="38347"/>
                </a:lnTo>
                <a:lnTo>
                  <a:pt x="26892" y="38358"/>
                </a:lnTo>
                <a:lnTo>
                  <a:pt x="26858" y="38370"/>
                </a:lnTo>
                <a:lnTo>
                  <a:pt x="26824" y="38392"/>
                </a:lnTo>
                <a:lnTo>
                  <a:pt x="26790" y="38415"/>
                </a:lnTo>
                <a:lnTo>
                  <a:pt x="26767" y="38449"/>
                </a:lnTo>
                <a:lnTo>
                  <a:pt x="26745" y="38483"/>
                </a:lnTo>
                <a:lnTo>
                  <a:pt x="26733" y="38517"/>
                </a:lnTo>
                <a:lnTo>
                  <a:pt x="26733" y="38563"/>
                </a:lnTo>
                <a:lnTo>
                  <a:pt x="26733" y="38608"/>
                </a:lnTo>
                <a:lnTo>
                  <a:pt x="26745" y="38643"/>
                </a:lnTo>
                <a:lnTo>
                  <a:pt x="24720" y="39814"/>
                </a:lnTo>
                <a:lnTo>
                  <a:pt x="24697" y="39780"/>
                </a:lnTo>
                <a:lnTo>
                  <a:pt x="24663" y="39757"/>
                </a:lnTo>
                <a:lnTo>
                  <a:pt x="24629" y="39735"/>
                </a:lnTo>
                <a:lnTo>
                  <a:pt x="24538" y="39735"/>
                </a:lnTo>
                <a:lnTo>
                  <a:pt x="24504" y="39757"/>
                </a:lnTo>
                <a:lnTo>
                  <a:pt x="24469" y="39780"/>
                </a:lnTo>
                <a:lnTo>
                  <a:pt x="24435" y="39803"/>
                </a:lnTo>
                <a:lnTo>
                  <a:pt x="22410" y="38631"/>
                </a:lnTo>
                <a:lnTo>
                  <a:pt x="22410" y="38597"/>
                </a:lnTo>
                <a:lnTo>
                  <a:pt x="22422" y="38563"/>
                </a:lnTo>
                <a:lnTo>
                  <a:pt x="22410" y="38517"/>
                </a:lnTo>
                <a:lnTo>
                  <a:pt x="22410" y="38483"/>
                </a:lnTo>
                <a:lnTo>
                  <a:pt x="22365" y="38426"/>
                </a:lnTo>
                <a:lnTo>
                  <a:pt x="22308" y="38381"/>
                </a:lnTo>
                <a:lnTo>
                  <a:pt x="22274" y="38358"/>
                </a:lnTo>
                <a:lnTo>
                  <a:pt x="22240" y="38358"/>
                </a:lnTo>
                <a:lnTo>
                  <a:pt x="22240" y="36015"/>
                </a:lnTo>
                <a:lnTo>
                  <a:pt x="22274" y="36003"/>
                </a:lnTo>
                <a:lnTo>
                  <a:pt x="22308" y="35992"/>
                </a:lnTo>
                <a:lnTo>
                  <a:pt x="22365" y="35947"/>
                </a:lnTo>
                <a:lnTo>
                  <a:pt x="22410" y="35878"/>
                </a:lnTo>
                <a:lnTo>
                  <a:pt x="22422" y="35844"/>
                </a:lnTo>
                <a:lnTo>
                  <a:pt x="22422" y="35810"/>
                </a:lnTo>
                <a:lnTo>
                  <a:pt x="22422" y="35765"/>
                </a:lnTo>
                <a:lnTo>
                  <a:pt x="22410" y="35730"/>
                </a:lnTo>
                <a:lnTo>
                  <a:pt x="24435" y="34559"/>
                </a:lnTo>
                <a:lnTo>
                  <a:pt x="24469" y="34582"/>
                </a:lnTo>
                <a:lnTo>
                  <a:pt x="24492" y="34604"/>
                </a:lnTo>
                <a:lnTo>
                  <a:pt x="24538" y="34627"/>
                </a:lnTo>
                <a:lnTo>
                  <a:pt x="24629" y="34627"/>
                </a:lnTo>
                <a:lnTo>
                  <a:pt x="24663" y="34604"/>
                </a:lnTo>
                <a:lnTo>
                  <a:pt x="24697" y="34582"/>
                </a:lnTo>
                <a:lnTo>
                  <a:pt x="24720" y="34547"/>
                </a:lnTo>
                <a:close/>
                <a:moveTo>
                  <a:pt x="81619" y="34547"/>
                </a:moveTo>
                <a:lnTo>
                  <a:pt x="83656" y="35730"/>
                </a:lnTo>
                <a:lnTo>
                  <a:pt x="83644" y="35765"/>
                </a:lnTo>
                <a:lnTo>
                  <a:pt x="83644" y="35810"/>
                </a:lnTo>
                <a:lnTo>
                  <a:pt x="83644" y="35844"/>
                </a:lnTo>
                <a:lnTo>
                  <a:pt x="83656" y="35878"/>
                </a:lnTo>
                <a:lnTo>
                  <a:pt x="83690" y="35935"/>
                </a:lnTo>
                <a:lnTo>
                  <a:pt x="83758" y="35981"/>
                </a:lnTo>
                <a:lnTo>
                  <a:pt x="83792" y="35992"/>
                </a:lnTo>
                <a:lnTo>
                  <a:pt x="83826" y="36003"/>
                </a:lnTo>
                <a:lnTo>
                  <a:pt x="83826" y="38347"/>
                </a:lnTo>
                <a:lnTo>
                  <a:pt x="83781" y="38358"/>
                </a:lnTo>
                <a:lnTo>
                  <a:pt x="83747" y="38370"/>
                </a:lnTo>
                <a:lnTo>
                  <a:pt x="83713" y="38392"/>
                </a:lnTo>
                <a:lnTo>
                  <a:pt x="83678" y="38415"/>
                </a:lnTo>
                <a:lnTo>
                  <a:pt x="83656" y="38449"/>
                </a:lnTo>
                <a:lnTo>
                  <a:pt x="83633" y="38483"/>
                </a:lnTo>
                <a:lnTo>
                  <a:pt x="83622" y="38517"/>
                </a:lnTo>
                <a:lnTo>
                  <a:pt x="83622" y="38563"/>
                </a:lnTo>
                <a:lnTo>
                  <a:pt x="83622" y="38608"/>
                </a:lnTo>
                <a:lnTo>
                  <a:pt x="83644" y="38643"/>
                </a:lnTo>
                <a:lnTo>
                  <a:pt x="81619" y="39814"/>
                </a:lnTo>
                <a:lnTo>
                  <a:pt x="81585" y="39780"/>
                </a:lnTo>
                <a:lnTo>
                  <a:pt x="81551" y="39757"/>
                </a:lnTo>
                <a:lnTo>
                  <a:pt x="81517" y="39735"/>
                </a:lnTo>
                <a:lnTo>
                  <a:pt x="81426" y="39735"/>
                </a:lnTo>
                <a:lnTo>
                  <a:pt x="81392" y="39757"/>
                </a:lnTo>
                <a:lnTo>
                  <a:pt x="81358" y="39780"/>
                </a:lnTo>
                <a:lnTo>
                  <a:pt x="81324" y="39803"/>
                </a:lnTo>
                <a:lnTo>
                  <a:pt x="79299" y="38631"/>
                </a:lnTo>
                <a:lnTo>
                  <a:pt x="79310" y="38597"/>
                </a:lnTo>
                <a:lnTo>
                  <a:pt x="79310" y="38563"/>
                </a:lnTo>
                <a:lnTo>
                  <a:pt x="79310" y="38517"/>
                </a:lnTo>
                <a:lnTo>
                  <a:pt x="79299" y="38483"/>
                </a:lnTo>
                <a:lnTo>
                  <a:pt x="79253" y="38426"/>
                </a:lnTo>
                <a:lnTo>
                  <a:pt x="79196" y="38381"/>
                </a:lnTo>
                <a:lnTo>
                  <a:pt x="79162" y="38358"/>
                </a:lnTo>
                <a:lnTo>
                  <a:pt x="79128" y="38358"/>
                </a:lnTo>
                <a:lnTo>
                  <a:pt x="79128" y="36015"/>
                </a:lnTo>
                <a:lnTo>
                  <a:pt x="79162" y="36003"/>
                </a:lnTo>
                <a:lnTo>
                  <a:pt x="79196" y="35992"/>
                </a:lnTo>
                <a:lnTo>
                  <a:pt x="79265" y="35947"/>
                </a:lnTo>
                <a:lnTo>
                  <a:pt x="79299" y="35878"/>
                </a:lnTo>
                <a:lnTo>
                  <a:pt x="79310" y="35844"/>
                </a:lnTo>
                <a:lnTo>
                  <a:pt x="79310" y="35810"/>
                </a:lnTo>
                <a:lnTo>
                  <a:pt x="79310" y="35765"/>
                </a:lnTo>
                <a:lnTo>
                  <a:pt x="79299" y="35730"/>
                </a:lnTo>
                <a:lnTo>
                  <a:pt x="81324" y="34559"/>
                </a:lnTo>
                <a:lnTo>
                  <a:pt x="81358" y="34582"/>
                </a:lnTo>
                <a:lnTo>
                  <a:pt x="81392" y="34604"/>
                </a:lnTo>
                <a:lnTo>
                  <a:pt x="81426" y="34627"/>
                </a:lnTo>
                <a:lnTo>
                  <a:pt x="81517" y="34627"/>
                </a:lnTo>
                <a:lnTo>
                  <a:pt x="81551" y="34604"/>
                </a:lnTo>
                <a:lnTo>
                  <a:pt x="81585" y="34582"/>
                </a:lnTo>
                <a:lnTo>
                  <a:pt x="81619" y="34547"/>
                </a:lnTo>
                <a:close/>
                <a:moveTo>
                  <a:pt x="22388" y="38677"/>
                </a:moveTo>
                <a:lnTo>
                  <a:pt x="24413" y="39848"/>
                </a:lnTo>
                <a:lnTo>
                  <a:pt x="24401" y="39905"/>
                </a:lnTo>
                <a:lnTo>
                  <a:pt x="24413" y="39973"/>
                </a:lnTo>
                <a:lnTo>
                  <a:pt x="24447" y="40030"/>
                </a:lnTo>
                <a:lnTo>
                  <a:pt x="24504" y="40064"/>
                </a:lnTo>
                <a:lnTo>
                  <a:pt x="24560" y="40087"/>
                </a:lnTo>
                <a:lnTo>
                  <a:pt x="24560" y="42419"/>
                </a:lnTo>
                <a:lnTo>
                  <a:pt x="24515" y="42431"/>
                </a:lnTo>
                <a:lnTo>
                  <a:pt x="24469" y="42442"/>
                </a:lnTo>
                <a:lnTo>
                  <a:pt x="24435" y="42465"/>
                </a:lnTo>
                <a:lnTo>
                  <a:pt x="24401" y="42499"/>
                </a:lnTo>
                <a:lnTo>
                  <a:pt x="24367" y="42533"/>
                </a:lnTo>
                <a:lnTo>
                  <a:pt x="24344" y="42578"/>
                </a:lnTo>
                <a:lnTo>
                  <a:pt x="24333" y="42624"/>
                </a:lnTo>
                <a:lnTo>
                  <a:pt x="24333" y="42669"/>
                </a:lnTo>
                <a:lnTo>
                  <a:pt x="24333" y="42715"/>
                </a:lnTo>
                <a:lnTo>
                  <a:pt x="24356" y="42760"/>
                </a:lnTo>
                <a:lnTo>
                  <a:pt x="22422" y="43875"/>
                </a:lnTo>
                <a:lnTo>
                  <a:pt x="22376" y="43830"/>
                </a:lnTo>
                <a:lnTo>
                  <a:pt x="22331" y="43796"/>
                </a:lnTo>
                <a:lnTo>
                  <a:pt x="22274" y="43773"/>
                </a:lnTo>
                <a:lnTo>
                  <a:pt x="22149" y="43773"/>
                </a:lnTo>
                <a:lnTo>
                  <a:pt x="22092" y="43796"/>
                </a:lnTo>
                <a:lnTo>
                  <a:pt x="22046" y="43830"/>
                </a:lnTo>
                <a:lnTo>
                  <a:pt x="22001" y="43875"/>
                </a:lnTo>
                <a:lnTo>
                  <a:pt x="20033" y="42738"/>
                </a:lnTo>
                <a:lnTo>
                  <a:pt x="20044" y="42704"/>
                </a:lnTo>
                <a:lnTo>
                  <a:pt x="20044" y="42669"/>
                </a:lnTo>
                <a:lnTo>
                  <a:pt x="20044" y="42624"/>
                </a:lnTo>
                <a:lnTo>
                  <a:pt x="20033" y="42590"/>
                </a:lnTo>
                <a:lnTo>
                  <a:pt x="19988" y="42533"/>
                </a:lnTo>
                <a:lnTo>
                  <a:pt x="19931" y="42487"/>
                </a:lnTo>
                <a:lnTo>
                  <a:pt x="19862" y="42465"/>
                </a:lnTo>
                <a:lnTo>
                  <a:pt x="19862" y="40099"/>
                </a:lnTo>
                <a:lnTo>
                  <a:pt x="19931" y="40076"/>
                </a:lnTo>
                <a:lnTo>
                  <a:pt x="19988" y="40030"/>
                </a:lnTo>
                <a:lnTo>
                  <a:pt x="20022" y="39973"/>
                </a:lnTo>
                <a:lnTo>
                  <a:pt x="20033" y="39905"/>
                </a:lnTo>
                <a:lnTo>
                  <a:pt x="20022" y="39837"/>
                </a:lnTo>
                <a:lnTo>
                  <a:pt x="22035" y="38677"/>
                </a:lnTo>
                <a:lnTo>
                  <a:pt x="22069" y="38722"/>
                </a:lnTo>
                <a:lnTo>
                  <a:pt x="22103" y="38745"/>
                </a:lnTo>
                <a:lnTo>
                  <a:pt x="22160" y="38768"/>
                </a:lnTo>
                <a:lnTo>
                  <a:pt x="22263" y="38768"/>
                </a:lnTo>
                <a:lnTo>
                  <a:pt x="22308" y="38745"/>
                </a:lnTo>
                <a:lnTo>
                  <a:pt x="22354" y="38711"/>
                </a:lnTo>
                <a:lnTo>
                  <a:pt x="22388" y="38677"/>
                </a:lnTo>
                <a:close/>
                <a:moveTo>
                  <a:pt x="41316" y="38654"/>
                </a:moveTo>
                <a:lnTo>
                  <a:pt x="43296" y="39803"/>
                </a:lnTo>
                <a:lnTo>
                  <a:pt x="43284" y="39848"/>
                </a:lnTo>
                <a:lnTo>
                  <a:pt x="43273" y="39905"/>
                </a:lnTo>
                <a:lnTo>
                  <a:pt x="43284" y="39962"/>
                </a:lnTo>
                <a:lnTo>
                  <a:pt x="43296" y="40008"/>
                </a:lnTo>
                <a:lnTo>
                  <a:pt x="43318" y="40053"/>
                </a:lnTo>
                <a:lnTo>
                  <a:pt x="43353" y="40087"/>
                </a:lnTo>
                <a:lnTo>
                  <a:pt x="43387" y="40121"/>
                </a:lnTo>
                <a:lnTo>
                  <a:pt x="43432" y="40144"/>
                </a:lnTo>
                <a:lnTo>
                  <a:pt x="43478" y="40167"/>
                </a:lnTo>
                <a:lnTo>
                  <a:pt x="43523" y="40167"/>
                </a:lnTo>
                <a:lnTo>
                  <a:pt x="43523" y="42487"/>
                </a:lnTo>
                <a:lnTo>
                  <a:pt x="43466" y="42510"/>
                </a:lnTo>
                <a:lnTo>
                  <a:pt x="43409" y="42544"/>
                </a:lnTo>
                <a:lnTo>
                  <a:pt x="43375" y="42601"/>
                </a:lnTo>
                <a:lnTo>
                  <a:pt x="43364" y="42669"/>
                </a:lnTo>
                <a:lnTo>
                  <a:pt x="43375" y="42726"/>
                </a:lnTo>
                <a:lnTo>
                  <a:pt x="41396" y="43875"/>
                </a:lnTo>
                <a:lnTo>
                  <a:pt x="41351" y="43818"/>
                </a:lnTo>
                <a:lnTo>
                  <a:pt x="41305" y="43784"/>
                </a:lnTo>
                <a:lnTo>
                  <a:pt x="41237" y="43750"/>
                </a:lnTo>
                <a:lnTo>
                  <a:pt x="41100" y="43750"/>
                </a:lnTo>
                <a:lnTo>
                  <a:pt x="41043" y="43773"/>
                </a:lnTo>
                <a:lnTo>
                  <a:pt x="40987" y="43818"/>
                </a:lnTo>
                <a:lnTo>
                  <a:pt x="40941" y="43864"/>
                </a:lnTo>
                <a:lnTo>
                  <a:pt x="38996" y="42738"/>
                </a:lnTo>
                <a:lnTo>
                  <a:pt x="39007" y="42669"/>
                </a:lnTo>
                <a:lnTo>
                  <a:pt x="39007" y="42624"/>
                </a:lnTo>
                <a:lnTo>
                  <a:pt x="38996" y="42590"/>
                </a:lnTo>
                <a:lnTo>
                  <a:pt x="38950" y="42533"/>
                </a:lnTo>
                <a:lnTo>
                  <a:pt x="38905" y="42487"/>
                </a:lnTo>
                <a:lnTo>
                  <a:pt x="38825" y="42465"/>
                </a:lnTo>
                <a:lnTo>
                  <a:pt x="38825" y="40178"/>
                </a:lnTo>
                <a:lnTo>
                  <a:pt x="38882" y="40167"/>
                </a:lnTo>
                <a:lnTo>
                  <a:pt x="38928" y="40144"/>
                </a:lnTo>
                <a:lnTo>
                  <a:pt x="38962" y="40121"/>
                </a:lnTo>
                <a:lnTo>
                  <a:pt x="38996" y="40087"/>
                </a:lnTo>
                <a:lnTo>
                  <a:pt x="39030" y="40053"/>
                </a:lnTo>
                <a:lnTo>
                  <a:pt x="39053" y="40008"/>
                </a:lnTo>
                <a:lnTo>
                  <a:pt x="39064" y="39962"/>
                </a:lnTo>
                <a:lnTo>
                  <a:pt x="39064" y="39905"/>
                </a:lnTo>
                <a:lnTo>
                  <a:pt x="39064" y="39860"/>
                </a:lnTo>
                <a:lnTo>
                  <a:pt x="39041" y="39803"/>
                </a:lnTo>
                <a:lnTo>
                  <a:pt x="41032" y="38654"/>
                </a:lnTo>
                <a:lnTo>
                  <a:pt x="41055" y="38688"/>
                </a:lnTo>
                <a:lnTo>
                  <a:pt x="41089" y="38711"/>
                </a:lnTo>
                <a:lnTo>
                  <a:pt x="41123" y="38722"/>
                </a:lnTo>
                <a:lnTo>
                  <a:pt x="41169" y="38734"/>
                </a:lnTo>
                <a:lnTo>
                  <a:pt x="41214" y="38722"/>
                </a:lnTo>
                <a:lnTo>
                  <a:pt x="41248" y="38711"/>
                </a:lnTo>
                <a:lnTo>
                  <a:pt x="41282" y="38688"/>
                </a:lnTo>
                <a:lnTo>
                  <a:pt x="41316" y="38654"/>
                </a:lnTo>
                <a:close/>
                <a:moveTo>
                  <a:pt x="79276" y="38677"/>
                </a:moveTo>
                <a:lnTo>
                  <a:pt x="81301" y="39848"/>
                </a:lnTo>
                <a:lnTo>
                  <a:pt x="81290" y="39905"/>
                </a:lnTo>
                <a:lnTo>
                  <a:pt x="81312" y="39973"/>
                </a:lnTo>
                <a:lnTo>
                  <a:pt x="81335" y="40030"/>
                </a:lnTo>
                <a:lnTo>
                  <a:pt x="81392" y="40064"/>
                </a:lnTo>
                <a:lnTo>
                  <a:pt x="81449" y="40087"/>
                </a:lnTo>
                <a:lnTo>
                  <a:pt x="81449" y="42419"/>
                </a:lnTo>
                <a:lnTo>
                  <a:pt x="81403" y="42431"/>
                </a:lnTo>
                <a:lnTo>
                  <a:pt x="81358" y="42442"/>
                </a:lnTo>
                <a:lnTo>
                  <a:pt x="81324" y="42465"/>
                </a:lnTo>
                <a:lnTo>
                  <a:pt x="81290" y="42499"/>
                </a:lnTo>
                <a:lnTo>
                  <a:pt x="81267" y="42533"/>
                </a:lnTo>
                <a:lnTo>
                  <a:pt x="81244" y="42578"/>
                </a:lnTo>
                <a:lnTo>
                  <a:pt x="81233" y="42624"/>
                </a:lnTo>
                <a:lnTo>
                  <a:pt x="81221" y="42669"/>
                </a:lnTo>
                <a:lnTo>
                  <a:pt x="81233" y="42715"/>
                </a:lnTo>
                <a:lnTo>
                  <a:pt x="81244" y="42760"/>
                </a:lnTo>
                <a:lnTo>
                  <a:pt x="79310" y="43875"/>
                </a:lnTo>
                <a:lnTo>
                  <a:pt x="79265" y="43830"/>
                </a:lnTo>
                <a:lnTo>
                  <a:pt x="79219" y="43796"/>
                </a:lnTo>
                <a:lnTo>
                  <a:pt x="79162" y="43773"/>
                </a:lnTo>
                <a:lnTo>
                  <a:pt x="79037" y="43773"/>
                </a:lnTo>
                <a:lnTo>
                  <a:pt x="78980" y="43796"/>
                </a:lnTo>
                <a:lnTo>
                  <a:pt x="78935" y="43830"/>
                </a:lnTo>
                <a:lnTo>
                  <a:pt x="78901" y="43875"/>
                </a:lnTo>
                <a:lnTo>
                  <a:pt x="76921" y="42738"/>
                </a:lnTo>
                <a:lnTo>
                  <a:pt x="76933" y="42704"/>
                </a:lnTo>
                <a:lnTo>
                  <a:pt x="76933" y="42669"/>
                </a:lnTo>
                <a:lnTo>
                  <a:pt x="76933" y="42624"/>
                </a:lnTo>
                <a:lnTo>
                  <a:pt x="76921" y="42590"/>
                </a:lnTo>
                <a:lnTo>
                  <a:pt x="76887" y="42533"/>
                </a:lnTo>
                <a:lnTo>
                  <a:pt x="76830" y="42487"/>
                </a:lnTo>
                <a:lnTo>
                  <a:pt x="76762" y="42465"/>
                </a:lnTo>
                <a:lnTo>
                  <a:pt x="76762" y="40099"/>
                </a:lnTo>
                <a:lnTo>
                  <a:pt x="76819" y="40076"/>
                </a:lnTo>
                <a:lnTo>
                  <a:pt x="76876" y="40030"/>
                </a:lnTo>
                <a:lnTo>
                  <a:pt x="76910" y="39973"/>
                </a:lnTo>
                <a:lnTo>
                  <a:pt x="76921" y="39905"/>
                </a:lnTo>
                <a:lnTo>
                  <a:pt x="76910" y="39837"/>
                </a:lnTo>
                <a:lnTo>
                  <a:pt x="78923" y="38677"/>
                </a:lnTo>
                <a:lnTo>
                  <a:pt x="78958" y="38722"/>
                </a:lnTo>
                <a:lnTo>
                  <a:pt x="79003" y="38745"/>
                </a:lnTo>
                <a:lnTo>
                  <a:pt x="79049" y="38768"/>
                </a:lnTo>
                <a:lnTo>
                  <a:pt x="79151" y="38768"/>
                </a:lnTo>
                <a:lnTo>
                  <a:pt x="79208" y="38745"/>
                </a:lnTo>
                <a:lnTo>
                  <a:pt x="79242" y="38711"/>
                </a:lnTo>
                <a:lnTo>
                  <a:pt x="79276" y="38677"/>
                </a:lnTo>
                <a:close/>
                <a:moveTo>
                  <a:pt x="46117" y="38688"/>
                </a:moveTo>
                <a:lnTo>
                  <a:pt x="48108" y="39837"/>
                </a:lnTo>
                <a:lnTo>
                  <a:pt x="48096" y="39871"/>
                </a:lnTo>
                <a:lnTo>
                  <a:pt x="48085" y="39905"/>
                </a:lnTo>
                <a:lnTo>
                  <a:pt x="48096" y="39951"/>
                </a:lnTo>
                <a:lnTo>
                  <a:pt x="48096" y="39985"/>
                </a:lnTo>
                <a:lnTo>
                  <a:pt x="48142" y="40042"/>
                </a:lnTo>
                <a:lnTo>
                  <a:pt x="48199" y="40076"/>
                </a:lnTo>
                <a:lnTo>
                  <a:pt x="48233" y="40099"/>
                </a:lnTo>
                <a:lnTo>
                  <a:pt x="48267" y="40099"/>
                </a:lnTo>
                <a:lnTo>
                  <a:pt x="48267" y="42453"/>
                </a:lnTo>
                <a:lnTo>
                  <a:pt x="48221" y="42453"/>
                </a:lnTo>
                <a:lnTo>
                  <a:pt x="48187" y="42476"/>
                </a:lnTo>
                <a:lnTo>
                  <a:pt x="48153" y="42487"/>
                </a:lnTo>
                <a:lnTo>
                  <a:pt x="48119" y="42522"/>
                </a:lnTo>
                <a:lnTo>
                  <a:pt x="48096" y="42544"/>
                </a:lnTo>
                <a:lnTo>
                  <a:pt x="48073" y="42590"/>
                </a:lnTo>
                <a:lnTo>
                  <a:pt x="48062" y="42624"/>
                </a:lnTo>
                <a:lnTo>
                  <a:pt x="48062" y="42669"/>
                </a:lnTo>
                <a:lnTo>
                  <a:pt x="48062" y="42715"/>
                </a:lnTo>
                <a:lnTo>
                  <a:pt x="48085" y="42749"/>
                </a:lnTo>
                <a:lnTo>
                  <a:pt x="46105" y="43887"/>
                </a:lnTo>
                <a:lnTo>
                  <a:pt x="46071" y="43841"/>
                </a:lnTo>
                <a:lnTo>
                  <a:pt x="46026" y="43807"/>
                </a:lnTo>
                <a:lnTo>
                  <a:pt x="45969" y="43784"/>
                </a:lnTo>
                <a:lnTo>
                  <a:pt x="45855" y="43784"/>
                </a:lnTo>
                <a:lnTo>
                  <a:pt x="45798" y="43807"/>
                </a:lnTo>
                <a:lnTo>
                  <a:pt x="45753" y="43841"/>
                </a:lnTo>
                <a:lnTo>
                  <a:pt x="45719" y="43887"/>
                </a:lnTo>
                <a:lnTo>
                  <a:pt x="43705" y="42726"/>
                </a:lnTo>
                <a:lnTo>
                  <a:pt x="43717" y="42669"/>
                </a:lnTo>
                <a:lnTo>
                  <a:pt x="43705" y="42601"/>
                </a:lnTo>
                <a:lnTo>
                  <a:pt x="43671" y="42556"/>
                </a:lnTo>
                <a:lnTo>
                  <a:pt x="43626" y="42510"/>
                </a:lnTo>
                <a:lnTo>
                  <a:pt x="43569" y="42487"/>
                </a:lnTo>
                <a:lnTo>
                  <a:pt x="43569" y="40167"/>
                </a:lnTo>
                <a:lnTo>
                  <a:pt x="43614" y="40155"/>
                </a:lnTo>
                <a:lnTo>
                  <a:pt x="43660" y="40144"/>
                </a:lnTo>
                <a:lnTo>
                  <a:pt x="43705" y="40121"/>
                </a:lnTo>
                <a:lnTo>
                  <a:pt x="43739" y="40087"/>
                </a:lnTo>
                <a:lnTo>
                  <a:pt x="43762" y="40042"/>
                </a:lnTo>
                <a:lnTo>
                  <a:pt x="43785" y="40008"/>
                </a:lnTo>
                <a:lnTo>
                  <a:pt x="43796" y="39962"/>
                </a:lnTo>
                <a:lnTo>
                  <a:pt x="43808" y="39905"/>
                </a:lnTo>
                <a:lnTo>
                  <a:pt x="43796" y="39860"/>
                </a:lnTo>
                <a:lnTo>
                  <a:pt x="43785" y="39803"/>
                </a:lnTo>
                <a:lnTo>
                  <a:pt x="45707" y="38699"/>
                </a:lnTo>
                <a:lnTo>
                  <a:pt x="45741" y="38745"/>
                </a:lnTo>
                <a:lnTo>
                  <a:pt x="45798" y="38779"/>
                </a:lnTo>
                <a:lnTo>
                  <a:pt x="45844" y="38790"/>
                </a:lnTo>
                <a:lnTo>
                  <a:pt x="45912" y="38802"/>
                </a:lnTo>
                <a:lnTo>
                  <a:pt x="45969" y="38790"/>
                </a:lnTo>
                <a:lnTo>
                  <a:pt x="46026" y="38768"/>
                </a:lnTo>
                <a:lnTo>
                  <a:pt x="46071" y="38734"/>
                </a:lnTo>
                <a:lnTo>
                  <a:pt x="46117" y="38688"/>
                </a:lnTo>
                <a:close/>
                <a:moveTo>
                  <a:pt x="3391" y="38654"/>
                </a:moveTo>
                <a:lnTo>
                  <a:pt x="5416" y="39826"/>
                </a:lnTo>
                <a:lnTo>
                  <a:pt x="5404" y="39871"/>
                </a:lnTo>
                <a:lnTo>
                  <a:pt x="5404" y="39905"/>
                </a:lnTo>
                <a:lnTo>
                  <a:pt x="5404" y="39951"/>
                </a:lnTo>
                <a:lnTo>
                  <a:pt x="5416" y="39985"/>
                </a:lnTo>
                <a:lnTo>
                  <a:pt x="5438" y="40019"/>
                </a:lnTo>
                <a:lnTo>
                  <a:pt x="5461" y="40053"/>
                </a:lnTo>
                <a:lnTo>
                  <a:pt x="5484" y="40087"/>
                </a:lnTo>
                <a:lnTo>
                  <a:pt x="5518" y="40099"/>
                </a:lnTo>
                <a:lnTo>
                  <a:pt x="5552" y="40121"/>
                </a:lnTo>
                <a:lnTo>
                  <a:pt x="5598" y="40121"/>
                </a:lnTo>
                <a:lnTo>
                  <a:pt x="5598" y="42419"/>
                </a:lnTo>
                <a:lnTo>
                  <a:pt x="5552" y="42419"/>
                </a:lnTo>
                <a:lnTo>
                  <a:pt x="5507" y="42442"/>
                </a:lnTo>
                <a:lnTo>
                  <a:pt x="5473" y="42465"/>
                </a:lnTo>
                <a:lnTo>
                  <a:pt x="5438" y="42499"/>
                </a:lnTo>
                <a:lnTo>
                  <a:pt x="5404" y="42533"/>
                </a:lnTo>
                <a:lnTo>
                  <a:pt x="5382" y="42578"/>
                </a:lnTo>
                <a:lnTo>
                  <a:pt x="5370" y="42613"/>
                </a:lnTo>
                <a:lnTo>
                  <a:pt x="5370" y="42669"/>
                </a:lnTo>
                <a:lnTo>
                  <a:pt x="5370" y="42715"/>
                </a:lnTo>
                <a:lnTo>
                  <a:pt x="5393" y="42760"/>
                </a:lnTo>
                <a:lnTo>
                  <a:pt x="3425" y="43898"/>
                </a:lnTo>
                <a:lnTo>
                  <a:pt x="3391" y="43864"/>
                </a:lnTo>
                <a:lnTo>
                  <a:pt x="3345" y="43830"/>
                </a:lnTo>
                <a:lnTo>
                  <a:pt x="3300" y="43818"/>
                </a:lnTo>
                <a:lnTo>
                  <a:pt x="3254" y="43807"/>
                </a:lnTo>
                <a:lnTo>
                  <a:pt x="3197" y="43818"/>
                </a:lnTo>
                <a:lnTo>
                  <a:pt x="3152" y="43830"/>
                </a:lnTo>
                <a:lnTo>
                  <a:pt x="3106" y="43864"/>
                </a:lnTo>
                <a:lnTo>
                  <a:pt x="3084" y="43898"/>
                </a:lnTo>
                <a:lnTo>
                  <a:pt x="1036" y="42715"/>
                </a:lnTo>
                <a:lnTo>
                  <a:pt x="1047" y="42669"/>
                </a:lnTo>
                <a:lnTo>
                  <a:pt x="1036" y="42613"/>
                </a:lnTo>
                <a:lnTo>
                  <a:pt x="1002" y="42556"/>
                </a:lnTo>
                <a:lnTo>
                  <a:pt x="956" y="42522"/>
                </a:lnTo>
                <a:lnTo>
                  <a:pt x="900" y="42499"/>
                </a:lnTo>
                <a:lnTo>
                  <a:pt x="900" y="40178"/>
                </a:lnTo>
                <a:lnTo>
                  <a:pt x="956" y="40167"/>
                </a:lnTo>
                <a:lnTo>
                  <a:pt x="1002" y="40144"/>
                </a:lnTo>
                <a:lnTo>
                  <a:pt x="1036" y="40121"/>
                </a:lnTo>
                <a:lnTo>
                  <a:pt x="1070" y="40087"/>
                </a:lnTo>
                <a:lnTo>
                  <a:pt x="1104" y="40053"/>
                </a:lnTo>
                <a:lnTo>
                  <a:pt x="1127" y="40008"/>
                </a:lnTo>
                <a:lnTo>
                  <a:pt x="1138" y="39962"/>
                </a:lnTo>
                <a:lnTo>
                  <a:pt x="1150" y="39905"/>
                </a:lnTo>
                <a:lnTo>
                  <a:pt x="1138" y="39848"/>
                </a:lnTo>
                <a:lnTo>
                  <a:pt x="1127" y="39803"/>
                </a:lnTo>
                <a:lnTo>
                  <a:pt x="3106" y="38654"/>
                </a:lnTo>
                <a:lnTo>
                  <a:pt x="3129" y="38688"/>
                </a:lnTo>
                <a:lnTo>
                  <a:pt x="3163" y="38711"/>
                </a:lnTo>
                <a:lnTo>
                  <a:pt x="3209" y="38734"/>
                </a:lnTo>
                <a:lnTo>
                  <a:pt x="3288" y="38734"/>
                </a:lnTo>
                <a:lnTo>
                  <a:pt x="3334" y="38711"/>
                </a:lnTo>
                <a:lnTo>
                  <a:pt x="3368" y="38688"/>
                </a:lnTo>
                <a:lnTo>
                  <a:pt x="3391" y="38654"/>
                </a:lnTo>
                <a:close/>
                <a:moveTo>
                  <a:pt x="17621" y="38654"/>
                </a:moveTo>
                <a:lnTo>
                  <a:pt x="19658" y="39837"/>
                </a:lnTo>
                <a:lnTo>
                  <a:pt x="19646" y="39871"/>
                </a:lnTo>
                <a:lnTo>
                  <a:pt x="19646" y="39905"/>
                </a:lnTo>
                <a:lnTo>
                  <a:pt x="19646" y="39951"/>
                </a:lnTo>
                <a:lnTo>
                  <a:pt x="19658" y="39985"/>
                </a:lnTo>
                <a:lnTo>
                  <a:pt x="19692" y="40042"/>
                </a:lnTo>
                <a:lnTo>
                  <a:pt x="19749" y="40076"/>
                </a:lnTo>
                <a:lnTo>
                  <a:pt x="19817" y="40099"/>
                </a:lnTo>
                <a:lnTo>
                  <a:pt x="19817" y="42465"/>
                </a:lnTo>
                <a:lnTo>
                  <a:pt x="19783" y="42476"/>
                </a:lnTo>
                <a:lnTo>
                  <a:pt x="19749" y="42487"/>
                </a:lnTo>
                <a:lnTo>
                  <a:pt x="19692" y="42533"/>
                </a:lnTo>
                <a:lnTo>
                  <a:pt x="19669" y="42556"/>
                </a:lnTo>
                <a:lnTo>
                  <a:pt x="19646" y="42590"/>
                </a:lnTo>
                <a:lnTo>
                  <a:pt x="19635" y="42624"/>
                </a:lnTo>
                <a:lnTo>
                  <a:pt x="19635" y="42669"/>
                </a:lnTo>
                <a:lnTo>
                  <a:pt x="19635" y="42704"/>
                </a:lnTo>
                <a:lnTo>
                  <a:pt x="19646" y="42738"/>
                </a:lnTo>
                <a:lnTo>
                  <a:pt x="17656" y="43898"/>
                </a:lnTo>
                <a:lnTo>
                  <a:pt x="17621" y="43852"/>
                </a:lnTo>
                <a:lnTo>
                  <a:pt x="17576" y="43818"/>
                </a:lnTo>
                <a:lnTo>
                  <a:pt x="17530" y="43807"/>
                </a:lnTo>
                <a:lnTo>
                  <a:pt x="17474" y="43796"/>
                </a:lnTo>
                <a:lnTo>
                  <a:pt x="17417" y="43796"/>
                </a:lnTo>
                <a:lnTo>
                  <a:pt x="17360" y="43818"/>
                </a:lnTo>
                <a:lnTo>
                  <a:pt x="17326" y="43852"/>
                </a:lnTo>
                <a:lnTo>
                  <a:pt x="17292" y="43887"/>
                </a:lnTo>
                <a:lnTo>
                  <a:pt x="15301" y="42749"/>
                </a:lnTo>
                <a:lnTo>
                  <a:pt x="15312" y="42704"/>
                </a:lnTo>
                <a:lnTo>
                  <a:pt x="15312" y="42669"/>
                </a:lnTo>
                <a:lnTo>
                  <a:pt x="15312" y="42624"/>
                </a:lnTo>
                <a:lnTo>
                  <a:pt x="15301" y="42590"/>
                </a:lnTo>
                <a:lnTo>
                  <a:pt x="15289" y="42556"/>
                </a:lnTo>
                <a:lnTo>
                  <a:pt x="15267" y="42522"/>
                </a:lnTo>
                <a:lnTo>
                  <a:pt x="15233" y="42499"/>
                </a:lnTo>
                <a:lnTo>
                  <a:pt x="15198" y="42476"/>
                </a:lnTo>
                <a:lnTo>
                  <a:pt x="15164" y="42453"/>
                </a:lnTo>
                <a:lnTo>
                  <a:pt x="15130" y="42453"/>
                </a:lnTo>
                <a:lnTo>
                  <a:pt x="15130" y="40178"/>
                </a:lnTo>
                <a:lnTo>
                  <a:pt x="15176" y="40167"/>
                </a:lnTo>
                <a:lnTo>
                  <a:pt x="15221" y="40144"/>
                </a:lnTo>
                <a:lnTo>
                  <a:pt x="15267" y="40121"/>
                </a:lnTo>
                <a:lnTo>
                  <a:pt x="15301" y="40087"/>
                </a:lnTo>
                <a:lnTo>
                  <a:pt x="15324" y="40053"/>
                </a:lnTo>
                <a:lnTo>
                  <a:pt x="15346" y="40008"/>
                </a:lnTo>
                <a:lnTo>
                  <a:pt x="15369" y="39962"/>
                </a:lnTo>
                <a:lnTo>
                  <a:pt x="15369" y="39905"/>
                </a:lnTo>
                <a:lnTo>
                  <a:pt x="15369" y="39848"/>
                </a:lnTo>
                <a:lnTo>
                  <a:pt x="15346" y="39803"/>
                </a:lnTo>
                <a:lnTo>
                  <a:pt x="17326" y="38665"/>
                </a:lnTo>
                <a:lnTo>
                  <a:pt x="17348" y="38699"/>
                </a:lnTo>
                <a:lnTo>
                  <a:pt x="17383" y="38722"/>
                </a:lnTo>
                <a:lnTo>
                  <a:pt x="17428" y="38734"/>
                </a:lnTo>
                <a:lnTo>
                  <a:pt x="17474" y="38745"/>
                </a:lnTo>
                <a:lnTo>
                  <a:pt x="17519" y="38734"/>
                </a:lnTo>
                <a:lnTo>
                  <a:pt x="17553" y="38722"/>
                </a:lnTo>
                <a:lnTo>
                  <a:pt x="17587" y="38688"/>
                </a:lnTo>
                <a:lnTo>
                  <a:pt x="17621" y="38654"/>
                </a:lnTo>
                <a:close/>
                <a:moveTo>
                  <a:pt x="31863" y="38677"/>
                </a:moveTo>
                <a:lnTo>
                  <a:pt x="33854" y="39814"/>
                </a:lnTo>
                <a:lnTo>
                  <a:pt x="33831" y="39860"/>
                </a:lnTo>
                <a:lnTo>
                  <a:pt x="33831" y="39905"/>
                </a:lnTo>
                <a:lnTo>
                  <a:pt x="33831" y="39951"/>
                </a:lnTo>
                <a:lnTo>
                  <a:pt x="33854" y="39996"/>
                </a:lnTo>
                <a:lnTo>
                  <a:pt x="33866" y="40030"/>
                </a:lnTo>
                <a:lnTo>
                  <a:pt x="33888" y="40064"/>
                </a:lnTo>
                <a:lnTo>
                  <a:pt x="33922" y="40087"/>
                </a:lnTo>
                <a:lnTo>
                  <a:pt x="33957" y="40110"/>
                </a:lnTo>
                <a:lnTo>
                  <a:pt x="34002" y="40133"/>
                </a:lnTo>
                <a:lnTo>
                  <a:pt x="34048" y="40133"/>
                </a:lnTo>
                <a:lnTo>
                  <a:pt x="34048" y="42465"/>
                </a:lnTo>
                <a:lnTo>
                  <a:pt x="34002" y="42465"/>
                </a:lnTo>
                <a:lnTo>
                  <a:pt x="33968" y="42487"/>
                </a:lnTo>
                <a:lnTo>
                  <a:pt x="33934" y="42499"/>
                </a:lnTo>
                <a:lnTo>
                  <a:pt x="33911" y="42533"/>
                </a:lnTo>
                <a:lnTo>
                  <a:pt x="33888" y="42556"/>
                </a:lnTo>
                <a:lnTo>
                  <a:pt x="33866" y="42590"/>
                </a:lnTo>
                <a:lnTo>
                  <a:pt x="33854" y="42624"/>
                </a:lnTo>
                <a:lnTo>
                  <a:pt x="33854" y="42669"/>
                </a:lnTo>
                <a:lnTo>
                  <a:pt x="33854" y="42704"/>
                </a:lnTo>
                <a:lnTo>
                  <a:pt x="33866" y="42738"/>
                </a:lnTo>
                <a:lnTo>
                  <a:pt x="31863" y="43898"/>
                </a:lnTo>
                <a:lnTo>
                  <a:pt x="31829" y="43864"/>
                </a:lnTo>
                <a:lnTo>
                  <a:pt x="31795" y="43830"/>
                </a:lnTo>
                <a:lnTo>
                  <a:pt x="31738" y="43807"/>
                </a:lnTo>
                <a:lnTo>
                  <a:pt x="31636" y="43807"/>
                </a:lnTo>
                <a:lnTo>
                  <a:pt x="31590" y="43830"/>
                </a:lnTo>
                <a:lnTo>
                  <a:pt x="31556" y="43864"/>
                </a:lnTo>
                <a:lnTo>
                  <a:pt x="31522" y="43898"/>
                </a:lnTo>
                <a:lnTo>
                  <a:pt x="29509" y="42738"/>
                </a:lnTo>
                <a:lnTo>
                  <a:pt x="29520" y="42704"/>
                </a:lnTo>
                <a:lnTo>
                  <a:pt x="29520" y="42669"/>
                </a:lnTo>
                <a:lnTo>
                  <a:pt x="29520" y="42624"/>
                </a:lnTo>
                <a:lnTo>
                  <a:pt x="29509" y="42590"/>
                </a:lnTo>
                <a:lnTo>
                  <a:pt x="29475" y="42533"/>
                </a:lnTo>
                <a:lnTo>
                  <a:pt x="29418" y="42487"/>
                </a:lnTo>
                <a:lnTo>
                  <a:pt x="29349" y="42465"/>
                </a:lnTo>
                <a:lnTo>
                  <a:pt x="29349" y="40144"/>
                </a:lnTo>
                <a:lnTo>
                  <a:pt x="29395" y="40144"/>
                </a:lnTo>
                <a:lnTo>
                  <a:pt x="29429" y="40121"/>
                </a:lnTo>
                <a:lnTo>
                  <a:pt x="29475" y="40099"/>
                </a:lnTo>
                <a:lnTo>
                  <a:pt x="29497" y="40076"/>
                </a:lnTo>
                <a:lnTo>
                  <a:pt x="29531" y="40030"/>
                </a:lnTo>
                <a:lnTo>
                  <a:pt x="29543" y="39996"/>
                </a:lnTo>
                <a:lnTo>
                  <a:pt x="29554" y="39951"/>
                </a:lnTo>
                <a:lnTo>
                  <a:pt x="29566" y="39905"/>
                </a:lnTo>
                <a:lnTo>
                  <a:pt x="29554" y="39860"/>
                </a:lnTo>
                <a:lnTo>
                  <a:pt x="29543" y="39814"/>
                </a:lnTo>
                <a:lnTo>
                  <a:pt x="31511" y="38677"/>
                </a:lnTo>
                <a:lnTo>
                  <a:pt x="31545" y="38722"/>
                </a:lnTo>
                <a:lnTo>
                  <a:pt x="31590" y="38745"/>
                </a:lnTo>
                <a:lnTo>
                  <a:pt x="31636" y="38768"/>
                </a:lnTo>
                <a:lnTo>
                  <a:pt x="31738" y="38768"/>
                </a:lnTo>
                <a:lnTo>
                  <a:pt x="31795" y="38745"/>
                </a:lnTo>
                <a:lnTo>
                  <a:pt x="31829" y="38711"/>
                </a:lnTo>
                <a:lnTo>
                  <a:pt x="31863" y="38677"/>
                </a:lnTo>
                <a:close/>
                <a:moveTo>
                  <a:pt x="36641" y="38688"/>
                </a:moveTo>
                <a:lnTo>
                  <a:pt x="38552" y="39803"/>
                </a:lnTo>
                <a:lnTo>
                  <a:pt x="38541" y="39848"/>
                </a:lnTo>
                <a:lnTo>
                  <a:pt x="38529" y="39905"/>
                </a:lnTo>
                <a:lnTo>
                  <a:pt x="38541" y="39962"/>
                </a:lnTo>
                <a:lnTo>
                  <a:pt x="38552" y="40008"/>
                </a:lnTo>
                <a:lnTo>
                  <a:pt x="38575" y="40053"/>
                </a:lnTo>
                <a:lnTo>
                  <a:pt x="38609" y="40099"/>
                </a:lnTo>
                <a:lnTo>
                  <a:pt x="38643" y="40121"/>
                </a:lnTo>
                <a:lnTo>
                  <a:pt x="38689" y="40155"/>
                </a:lnTo>
                <a:lnTo>
                  <a:pt x="38734" y="40167"/>
                </a:lnTo>
                <a:lnTo>
                  <a:pt x="38780" y="40178"/>
                </a:lnTo>
                <a:lnTo>
                  <a:pt x="38780" y="42465"/>
                </a:lnTo>
                <a:lnTo>
                  <a:pt x="38746" y="42465"/>
                </a:lnTo>
                <a:lnTo>
                  <a:pt x="38711" y="42476"/>
                </a:lnTo>
                <a:lnTo>
                  <a:pt x="38677" y="42499"/>
                </a:lnTo>
                <a:lnTo>
                  <a:pt x="38643" y="42522"/>
                </a:lnTo>
                <a:lnTo>
                  <a:pt x="38620" y="42556"/>
                </a:lnTo>
                <a:lnTo>
                  <a:pt x="38609" y="42590"/>
                </a:lnTo>
                <a:lnTo>
                  <a:pt x="38598" y="42624"/>
                </a:lnTo>
                <a:lnTo>
                  <a:pt x="38598" y="42669"/>
                </a:lnTo>
                <a:lnTo>
                  <a:pt x="38598" y="42704"/>
                </a:lnTo>
                <a:lnTo>
                  <a:pt x="38609" y="42749"/>
                </a:lnTo>
                <a:lnTo>
                  <a:pt x="36607" y="43898"/>
                </a:lnTo>
                <a:lnTo>
                  <a:pt x="36573" y="43864"/>
                </a:lnTo>
                <a:lnTo>
                  <a:pt x="36527" y="43830"/>
                </a:lnTo>
                <a:lnTo>
                  <a:pt x="36482" y="43818"/>
                </a:lnTo>
                <a:lnTo>
                  <a:pt x="36425" y="43807"/>
                </a:lnTo>
                <a:lnTo>
                  <a:pt x="36379" y="43807"/>
                </a:lnTo>
                <a:lnTo>
                  <a:pt x="36334" y="43830"/>
                </a:lnTo>
                <a:lnTo>
                  <a:pt x="36288" y="43864"/>
                </a:lnTo>
                <a:lnTo>
                  <a:pt x="36254" y="43898"/>
                </a:lnTo>
                <a:lnTo>
                  <a:pt x="34252" y="42738"/>
                </a:lnTo>
                <a:lnTo>
                  <a:pt x="34264" y="42669"/>
                </a:lnTo>
                <a:lnTo>
                  <a:pt x="34264" y="42624"/>
                </a:lnTo>
                <a:lnTo>
                  <a:pt x="34252" y="42590"/>
                </a:lnTo>
                <a:lnTo>
                  <a:pt x="34218" y="42533"/>
                </a:lnTo>
                <a:lnTo>
                  <a:pt x="34161" y="42487"/>
                </a:lnTo>
                <a:lnTo>
                  <a:pt x="34093" y="42465"/>
                </a:lnTo>
                <a:lnTo>
                  <a:pt x="34093" y="40133"/>
                </a:lnTo>
                <a:lnTo>
                  <a:pt x="34127" y="40121"/>
                </a:lnTo>
                <a:lnTo>
                  <a:pt x="34161" y="40110"/>
                </a:lnTo>
                <a:lnTo>
                  <a:pt x="34195" y="40087"/>
                </a:lnTo>
                <a:lnTo>
                  <a:pt x="34230" y="40053"/>
                </a:lnTo>
                <a:lnTo>
                  <a:pt x="34252" y="40030"/>
                </a:lnTo>
                <a:lnTo>
                  <a:pt x="34275" y="39985"/>
                </a:lnTo>
                <a:lnTo>
                  <a:pt x="34286" y="39951"/>
                </a:lnTo>
                <a:lnTo>
                  <a:pt x="34286" y="39905"/>
                </a:lnTo>
                <a:lnTo>
                  <a:pt x="34286" y="39871"/>
                </a:lnTo>
                <a:lnTo>
                  <a:pt x="34275" y="39826"/>
                </a:lnTo>
                <a:lnTo>
                  <a:pt x="36220" y="38699"/>
                </a:lnTo>
                <a:lnTo>
                  <a:pt x="36266" y="38745"/>
                </a:lnTo>
                <a:lnTo>
                  <a:pt x="36311" y="38779"/>
                </a:lnTo>
                <a:lnTo>
                  <a:pt x="36368" y="38802"/>
                </a:lnTo>
                <a:lnTo>
                  <a:pt x="36425" y="38813"/>
                </a:lnTo>
                <a:lnTo>
                  <a:pt x="36493" y="38802"/>
                </a:lnTo>
                <a:lnTo>
                  <a:pt x="36550" y="38779"/>
                </a:lnTo>
                <a:lnTo>
                  <a:pt x="36607" y="38745"/>
                </a:lnTo>
                <a:lnTo>
                  <a:pt x="36641" y="38688"/>
                </a:lnTo>
                <a:close/>
                <a:moveTo>
                  <a:pt x="60291" y="38654"/>
                </a:moveTo>
                <a:lnTo>
                  <a:pt x="62304" y="39826"/>
                </a:lnTo>
                <a:lnTo>
                  <a:pt x="62293" y="39871"/>
                </a:lnTo>
                <a:lnTo>
                  <a:pt x="62293" y="39905"/>
                </a:lnTo>
                <a:lnTo>
                  <a:pt x="62293" y="39951"/>
                </a:lnTo>
                <a:lnTo>
                  <a:pt x="62304" y="39985"/>
                </a:lnTo>
                <a:lnTo>
                  <a:pt x="62327" y="40019"/>
                </a:lnTo>
                <a:lnTo>
                  <a:pt x="62350" y="40053"/>
                </a:lnTo>
                <a:lnTo>
                  <a:pt x="62384" y="40087"/>
                </a:lnTo>
                <a:lnTo>
                  <a:pt x="62406" y="40099"/>
                </a:lnTo>
                <a:lnTo>
                  <a:pt x="62452" y="40121"/>
                </a:lnTo>
                <a:lnTo>
                  <a:pt x="62486" y="40121"/>
                </a:lnTo>
                <a:lnTo>
                  <a:pt x="62486" y="42419"/>
                </a:lnTo>
                <a:lnTo>
                  <a:pt x="62441" y="42419"/>
                </a:lnTo>
                <a:lnTo>
                  <a:pt x="62395" y="42442"/>
                </a:lnTo>
                <a:lnTo>
                  <a:pt x="62361" y="42465"/>
                </a:lnTo>
                <a:lnTo>
                  <a:pt x="62327" y="42499"/>
                </a:lnTo>
                <a:lnTo>
                  <a:pt x="62293" y="42533"/>
                </a:lnTo>
                <a:lnTo>
                  <a:pt x="62281" y="42578"/>
                </a:lnTo>
                <a:lnTo>
                  <a:pt x="62259" y="42613"/>
                </a:lnTo>
                <a:lnTo>
                  <a:pt x="62259" y="42669"/>
                </a:lnTo>
                <a:lnTo>
                  <a:pt x="62270" y="42715"/>
                </a:lnTo>
                <a:lnTo>
                  <a:pt x="62281" y="42760"/>
                </a:lnTo>
                <a:lnTo>
                  <a:pt x="60313" y="43898"/>
                </a:lnTo>
                <a:lnTo>
                  <a:pt x="60279" y="43864"/>
                </a:lnTo>
                <a:lnTo>
                  <a:pt x="60234" y="43830"/>
                </a:lnTo>
                <a:lnTo>
                  <a:pt x="60188" y="43818"/>
                </a:lnTo>
                <a:lnTo>
                  <a:pt x="60143" y="43807"/>
                </a:lnTo>
                <a:lnTo>
                  <a:pt x="60086" y="43818"/>
                </a:lnTo>
                <a:lnTo>
                  <a:pt x="60040" y="43830"/>
                </a:lnTo>
                <a:lnTo>
                  <a:pt x="60006" y="43864"/>
                </a:lnTo>
                <a:lnTo>
                  <a:pt x="59972" y="43898"/>
                </a:lnTo>
                <a:lnTo>
                  <a:pt x="57924" y="42715"/>
                </a:lnTo>
                <a:lnTo>
                  <a:pt x="57936" y="42669"/>
                </a:lnTo>
                <a:lnTo>
                  <a:pt x="57924" y="42613"/>
                </a:lnTo>
                <a:lnTo>
                  <a:pt x="57890" y="42556"/>
                </a:lnTo>
                <a:lnTo>
                  <a:pt x="57845" y="42522"/>
                </a:lnTo>
                <a:lnTo>
                  <a:pt x="57799" y="42499"/>
                </a:lnTo>
                <a:lnTo>
                  <a:pt x="57799" y="40178"/>
                </a:lnTo>
                <a:lnTo>
                  <a:pt x="57845" y="40167"/>
                </a:lnTo>
                <a:lnTo>
                  <a:pt x="57890" y="40144"/>
                </a:lnTo>
                <a:lnTo>
                  <a:pt x="57936" y="40121"/>
                </a:lnTo>
                <a:lnTo>
                  <a:pt x="57970" y="40087"/>
                </a:lnTo>
                <a:lnTo>
                  <a:pt x="57993" y="40053"/>
                </a:lnTo>
                <a:lnTo>
                  <a:pt x="58015" y="40008"/>
                </a:lnTo>
                <a:lnTo>
                  <a:pt x="58038" y="39962"/>
                </a:lnTo>
                <a:lnTo>
                  <a:pt x="58038" y="39905"/>
                </a:lnTo>
                <a:lnTo>
                  <a:pt x="58027" y="39848"/>
                </a:lnTo>
                <a:lnTo>
                  <a:pt x="58015" y="39803"/>
                </a:lnTo>
                <a:lnTo>
                  <a:pt x="59995" y="38654"/>
                </a:lnTo>
                <a:lnTo>
                  <a:pt x="60029" y="38688"/>
                </a:lnTo>
                <a:lnTo>
                  <a:pt x="60063" y="38711"/>
                </a:lnTo>
                <a:lnTo>
                  <a:pt x="60097" y="38734"/>
                </a:lnTo>
                <a:lnTo>
                  <a:pt x="60188" y="38734"/>
                </a:lnTo>
                <a:lnTo>
                  <a:pt x="60222" y="38711"/>
                </a:lnTo>
                <a:lnTo>
                  <a:pt x="60256" y="38688"/>
                </a:lnTo>
                <a:lnTo>
                  <a:pt x="60291" y="38654"/>
                </a:lnTo>
                <a:close/>
                <a:moveTo>
                  <a:pt x="74510" y="38654"/>
                </a:moveTo>
                <a:lnTo>
                  <a:pt x="76546" y="39837"/>
                </a:lnTo>
                <a:lnTo>
                  <a:pt x="76546" y="39871"/>
                </a:lnTo>
                <a:lnTo>
                  <a:pt x="76535" y="39905"/>
                </a:lnTo>
                <a:lnTo>
                  <a:pt x="76546" y="39951"/>
                </a:lnTo>
                <a:lnTo>
                  <a:pt x="76546" y="39985"/>
                </a:lnTo>
                <a:lnTo>
                  <a:pt x="76592" y="40042"/>
                </a:lnTo>
                <a:lnTo>
                  <a:pt x="76648" y="40076"/>
                </a:lnTo>
                <a:lnTo>
                  <a:pt x="76717" y="40099"/>
                </a:lnTo>
                <a:lnTo>
                  <a:pt x="76717" y="42465"/>
                </a:lnTo>
                <a:lnTo>
                  <a:pt x="76671" y="42476"/>
                </a:lnTo>
                <a:lnTo>
                  <a:pt x="76637" y="42487"/>
                </a:lnTo>
                <a:lnTo>
                  <a:pt x="76580" y="42533"/>
                </a:lnTo>
                <a:lnTo>
                  <a:pt x="76557" y="42556"/>
                </a:lnTo>
                <a:lnTo>
                  <a:pt x="76546" y="42590"/>
                </a:lnTo>
                <a:lnTo>
                  <a:pt x="76535" y="42624"/>
                </a:lnTo>
                <a:lnTo>
                  <a:pt x="76523" y="42669"/>
                </a:lnTo>
                <a:lnTo>
                  <a:pt x="76535" y="42704"/>
                </a:lnTo>
                <a:lnTo>
                  <a:pt x="76546" y="42738"/>
                </a:lnTo>
                <a:lnTo>
                  <a:pt x="74544" y="43898"/>
                </a:lnTo>
                <a:lnTo>
                  <a:pt x="74510" y="43852"/>
                </a:lnTo>
                <a:lnTo>
                  <a:pt x="74464" y="43818"/>
                </a:lnTo>
                <a:lnTo>
                  <a:pt x="74419" y="43807"/>
                </a:lnTo>
                <a:lnTo>
                  <a:pt x="74362" y="43796"/>
                </a:lnTo>
                <a:lnTo>
                  <a:pt x="74305" y="43796"/>
                </a:lnTo>
                <a:lnTo>
                  <a:pt x="74260" y="43818"/>
                </a:lnTo>
                <a:lnTo>
                  <a:pt x="74214" y="43852"/>
                </a:lnTo>
                <a:lnTo>
                  <a:pt x="74180" y="43887"/>
                </a:lnTo>
                <a:lnTo>
                  <a:pt x="72189" y="42749"/>
                </a:lnTo>
                <a:lnTo>
                  <a:pt x="72201" y="42704"/>
                </a:lnTo>
                <a:lnTo>
                  <a:pt x="72212" y="42669"/>
                </a:lnTo>
                <a:lnTo>
                  <a:pt x="72201" y="42624"/>
                </a:lnTo>
                <a:lnTo>
                  <a:pt x="72189" y="42590"/>
                </a:lnTo>
                <a:lnTo>
                  <a:pt x="72178" y="42556"/>
                </a:lnTo>
                <a:lnTo>
                  <a:pt x="72155" y="42522"/>
                </a:lnTo>
                <a:lnTo>
                  <a:pt x="72121" y="42499"/>
                </a:lnTo>
                <a:lnTo>
                  <a:pt x="72087" y="42476"/>
                </a:lnTo>
                <a:lnTo>
                  <a:pt x="72053" y="42453"/>
                </a:lnTo>
                <a:lnTo>
                  <a:pt x="72019" y="42453"/>
                </a:lnTo>
                <a:lnTo>
                  <a:pt x="72019" y="40178"/>
                </a:lnTo>
                <a:lnTo>
                  <a:pt x="72064" y="40167"/>
                </a:lnTo>
                <a:lnTo>
                  <a:pt x="72110" y="40144"/>
                </a:lnTo>
                <a:lnTo>
                  <a:pt x="72155" y="40121"/>
                </a:lnTo>
                <a:lnTo>
                  <a:pt x="72189" y="40087"/>
                </a:lnTo>
                <a:lnTo>
                  <a:pt x="72223" y="40053"/>
                </a:lnTo>
                <a:lnTo>
                  <a:pt x="72246" y="40008"/>
                </a:lnTo>
                <a:lnTo>
                  <a:pt x="72257" y="39962"/>
                </a:lnTo>
                <a:lnTo>
                  <a:pt x="72257" y="39905"/>
                </a:lnTo>
                <a:lnTo>
                  <a:pt x="72257" y="39848"/>
                </a:lnTo>
                <a:lnTo>
                  <a:pt x="72235" y="39803"/>
                </a:lnTo>
                <a:lnTo>
                  <a:pt x="74214" y="38665"/>
                </a:lnTo>
                <a:lnTo>
                  <a:pt x="74237" y="38699"/>
                </a:lnTo>
                <a:lnTo>
                  <a:pt x="74271" y="38722"/>
                </a:lnTo>
                <a:lnTo>
                  <a:pt x="74316" y="38734"/>
                </a:lnTo>
                <a:lnTo>
                  <a:pt x="74362" y="38745"/>
                </a:lnTo>
                <a:lnTo>
                  <a:pt x="74407" y="38734"/>
                </a:lnTo>
                <a:lnTo>
                  <a:pt x="74442" y="38722"/>
                </a:lnTo>
                <a:lnTo>
                  <a:pt x="74487" y="38688"/>
                </a:lnTo>
                <a:lnTo>
                  <a:pt x="74510" y="38654"/>
                </a:lnTo>
                <a:close/>
                <a:moveTo>
                  <a:pt x="8146" y="38665"/>
                </a:moveTo>
                <a:lnTo>
                  <a:pt x="10148" y="39826"/>
                </a:lnTo>
                <a:lnTo>
                  <a:pt x="10136" y="39860"/>
                </a:lnTo>
                <a:lnTo>
                  <a:pt x="10136" y="39905"/>
                </a:lnTo>
                <a:lnTo>
                  <a:pt x="10136" y="39951"/>
                </a:lnTo>
                <a:lnTo>
                  <a:pt x="10148" y="39996"/>
                </a:lnTo>
                <a:lnTo>
                  <a:pt x="10171" y="40030"/>
                </a:lnTo>
                <a:lnTo>
                  <a:pt x="10193" y="40064"/>
                </a:lnTo>
                <a:lnTo>
                  <a:pt x="10227" y="40087"/>
                </a:lnTo>
                <a:lnTo>
                  <a:pt x="10262" y="40110"/>
                </a:lnTo>
                <a:lnTo>
                  <a:pt x="10296" y="40121"/>
                </a:lnTo>
                <a:lnTo>
                  <a:pt x="10341" y="40133"/>
                </a:lnTo>
                <a:lnTo>
                  <a:pt x="10341" y="42476"/>
                </a:lnTo>
                <a:lnTo>
                  <a:pt x="10273" y="42499"/>
                </a:lnTo>
                <a:lnTo>
                  <a:pt x="10216" y="42544"/>
                </a:lnTo>
                <a:lnTo>
                  <a:pt x="10182" y="42601"/>
                </a:lnTo>
                <a:lnTo>
                  <a:pt x="10171" y="42669"/>
                </a:lnTo>
                <a:lnTo>
                  <a:pt x="10182" y="42726"/>
                </a:lnTo>
                <a:lnTo>
                  <a:pt x="8134" y="43909"/>
                </a:lnTo>
                <a:lnTo>
                  <a:pt x="8112" y="43887"/>
                </a:lnTo>
                <a:lnTo>
                  <a:pt x="8077" y="43852"/>
                </a:lnTo>
                <a:lnTo>
                  <a:pt x="8032" y="43841"/>
                </a:lnTo>
                <a:lnTo>
                  <a:pt x="7941" y="43841"/>
                </a:lnTo>
                <a:lnTo>
                  <a:pt x="7907" y="43852"/>
                </a:lnTo>
                <a:lnTo>
                  <a:pt x="7873" y="43887"/>
                </a:lnTo>
                <a:lnTo>
                  <a:pt x="7839" y="43909"/>
                </a:lnTo>
                <a:lnTo>
                  <a:pt x="5848" y="42760"/>
                </a:lnTo>
                <a:lnTo>
                  <a:pt x="5871" y="42715"/>
                </a:lnTo>
                <a:lnTo>
                  <a:pt x="5871" y="42669"/>
                </a:lnTo>
                <a:lnTo>
                  <a:pt x="5871" y="42624"/>
                </a:lnTo>
                <a:lnTo>
                  <a:pt x="5848" y="42578"/>
                </a:lnTo>
                <a:lnTo>
                  <a:pt x="5837" y="42533"/>
                </a:lnTo>
                <a:lnTo>
                  <a:pt x="5802" y="42499"/>
                </a:lnTo>
                <a:lnTo>
                  <a:pt x="5768" y="42465"/>
                </a:lnTo>
                <a:lnTo>
                  <a:pt x="5734" y="42442"/>
                </a:lnTo>
                <a:lnTo>
                  <a:pt x="5689" y="42431"/>
                </a:lnTo>
                <a:lnTo>
                  <a:pt x="5643" y="42419"/>
                </a:lnTo>
                <a:lnTo>
                  <a:pt x="5643" y="40121"/>
                </a:lnTo>
                <a:lnTo>
                  <a:pt x="5689" y="40121"/>
                </a:lnTo>
                <a:lnTo>
                  <a:pt x="5723" y="40099"/>
                </a:lnTo>
                <a:lnTo>
                  <a:pt x="5757" y="40076"/>
                </a:lnTo>
                <a:lnTo>
                  <a:pt x="5780" y="40053"/>
                </a:lnTo>
                <a:lnTo>
                  <a:pt x="5802" y="40019"/>
                </a:lnTo>
                <a:lnTo>
                  <a:pt x="5825" y="39985"/>
                </a:lnTo>
                <a:lnTo>
                  <a:pt x="5837" y="39951"/>
                </a:lnTo>
                <a:lnTo>
                  <a:pt x="5837" y="39905"/>
                </a:lnTo>
                <a:lnTo>
                  <a:pt x="5837" y="39871"/>
                </a:lnTo>
                <a:lnTo>
                  <a:pt x="5825" y="39826"/>
                </a:lnTo>
                <a:lnTo>
                  <a:pt x="7827" y="38665"/>
                </a:lnTo>
                <a:lnTo>
                  <a:pt x="7861" y="38699"/>
                </a:lnTo>
                <a:lnTo>
                  <a:pt x="7895" y="38734"/>
                </a:lnTo>
                <a:lnTo>
                  <a:pt x="7941" y="38745"/>
                </a:lnTo>
                <a:lnTo>
                  <a:pt x="7986" y="38756"/>
                </a:lnTo>
                <a:lnTo>
                  <a:pt x="8032" y="38745"/>
                </a:lnTo>
                <a:lnTo>
                  <a:pt x="8077" y="38734"/>
                </a:lnTo>
                <a:lnTo>
                  <a:pt x="8123" y="38699"/>
                </a:lnTo>
                <a:lnTo>
                  <a:pt x="8146" y="38665"/>
                </a:lnTo>
                <a:close/>
                <a:moveTo>
                  <a:pt x="50803" y="38654"/>
                </a:moveTo>
                <a:lnTo>
                  <a:pt x="52828" y="39826"/>
                </a:lnTo>
                <a:lnTo>
                  <a:pt x="52817" y="39871"/>
                </a:lnTo>
                <a:lnTo>
                  <a:pt x="52817" y="39905"/>
                </a:lnTo>
                <a:lnTo>
                  <a:pt x="52817" y="39951"/>
                </a:lnTo>
                <a:lnTo>
                  <a:pt x="52828" y="39985"/>
                </a:lnTo>
                <a:lnTo>
                  <a:pt x="52851" y="40019"/>
                </a:lnTo>
                <a:lnTo>
                  <a:pt x="52874" y="40053"/>
                </a:lnTo>
                <a:lnTo>
                  <a:pt x="52897" y="40076"/>
                </a:lnTo>
                <a:lnTo>
                  <a:pt x="52931" y="40099"/>
                </a:lnTo>
                <a:lnTo>
                  <a:pt x="52965" y="40110"/>
                </a:lnTo>
                <a:lnTo>
                  <a:pt x="53010" y="40110"/>
                </a:lnTo>
                <a:lnTo>
                  <a:pt x="53010" y="42396"/>
                </a:lnTo>
                <a:lnTo>
                  <a:pt x="52953" y="42408"/>
                </a:lnTo>
                <a:lnTo>
                  <a:pt x="52908" y="42431"/>
                </a:lnTo>
                <a:lnTo>
                  <a:pt x="52862" y="42453"/>
                </a:lnTo>
                <a:lnTo>
                  <a:pt x="52828" y="42487"/>
                </a:lnTo>
                <a:lnTo>
                  <a:pt x="52794" y="42522"/>
                </a:lnTo>
                <a:lnTo>
                  <a:pt x="52771" y="42567"/>
                </a:lnTo>
                <a:lnTo>
                  <a:pt x="52760" y="42613"/>
                </a:lnTo>
                <a:lnTo>
                  <a:pt x="52749" y="42669"/>
                </a:lnTo>
                <a:lnTo>
                  <a:pt x="52760" y="42726"/>
                </a:lnTo>
                <a:lnTo>
                  <a:pt x="52783" y="42772"/>
                </a:lnTo>
                <a:lnTo>
                  <a:pt x="50803" y="43909"/>
                </a:lnTo>
                <a:lnTo>
                  <a:pt x="50769" y="43875"/>
                </a:lnTo>
                <a:lnTo>
                  <a:pt x="50735" y="43852"/>
                </a:lnTo>
                <a:lnTo>
                  <a:pt x="50701" y="43841"/>
                </a:lnTo>
                <a:lnTo>
                  <a:pt x="50644" y="43830"/>
                </a:lnTo>
                <a:lnTo>
                  <a:pt x="50610" y="43841"/>
                </a:lnTo>
                <a:lnTo>
                  <a:pt x="50565" y="43852"/>
                </a:lnTo>
                <a:lnTo>
                  <a:pt x="50530" y="43875"/>
                </a:lnTo>
                <a:lnTo>
                  <a:pt x="50496" y="43909"/>
                </a:lnTo>
                <a:lnTo>
                  <a:pt x="48483" y="42738"/>
                </a:lnTo>
                <a:lnTo>
                  <a:pt x="48494" y="42704"/>
                </a:lnTo>
                <a:lnTo>
                  <a:pt x="48494" y="42669"/>
                </a:lnTo>
                <a:lnTo>
                  <a:pt x="48494" y="42624"/>
                </a:lnTo>
                <a:lnTo>
                  <a:pt x="48483" y="42590"/>
                </a:lnTo>
                <a:lnTo>
                  <a:pt x="48437" y="42522"/>
                </a:lnTo>
                <a:lnTo>
                  <a:pt x="48381" y="42476"/>
                </a:lnTo>
                <a:lnTo>
                  <a:pt x="48346" y="42465"/>
                </a:lnTo>
                <a:lnTo>
                  <a:pt x="48312" y="42453"/>
                </a:lnTo>
                <a:lnTo>
                  <a:pt x="48312" y="40099"/>
                </a:lnTo>
                <a:lnTo>
                  <a:pt x="48381" y="40076"/>
                </a:lnTo>
                <a:lnTo>
                  <a:pt x="48426" y="40030"/>
                </a:lnTo>
                <a:lnTo>
                  <a:pt x="48460" y="39973"/>
                </a:lnTo>
                <a:lnTo>
                  <a:pt x="48472" y="39905"/>
                </a:lnTo>
                <a:lnTo>
                  <a:pt x="48460" y="39848"/>
                </a:lnTo>
                <a:lnTo>
                  <a:pt x="50508" y="38665"/>
                </a:lnTo>
                <a:lnTo>
                  <a:pt x="50530" y="38699"/>
                </a:lnTo>
                <a:lnTo>
                  <a:pt x="50565" y="38722"/>
                </a:lnTo>
                <a:lnTo>
                  <a:pt x="50610" y="38734"/>
                </a:lnTo>
                <a:lnTo>
                  <a:pt x="50644" y="38745"/>
                </a:lnTo>
                <a:lnTo>
                  <a:pt x="50701" y="38734"/>
                </a:lnTo>
                <a:lnTo>
                  <a:pt x="50735" y="38722"/>
                </a:lnTo>
                <a:lnTo>
                  <a:pt x="50769" y="38688"/>
                </a:lnTo>
                <a:lnTo>
                  <a:pt x="50803" y="38654"/>
                </a:lnTo>
                <a:close/>
                <a:moveTo>
                  <a:pt x="65034" y="38665"/>
                </a:moveTo>
                <a:lnTo>
                  <a:pt x="67048" y="39826"/>
                </a:lnTo>
                <a:lnTo>
                  <a:pt x="67025" y="39860"/>
                </a:lnTo>
                <a:lnTo>
                  <a:pt x="67025" y="39905"/>
                </a:lnTo>
                <a:lnTo>
                  <a:pt x="67025" y="39951"/>
                </a:lnTo>
                <a:lnTo>
                  <a:pt x="67036" y="39996"/>
                </a:lnTo>
                <a:lnTo>
                  <a:pt x="67059" y="40030"/>
                </a:lnTo>
                <a:lnTo>
                  <a:pt x="67082" y="40064"/>
                </a:lnTo>
                <a:lnTo>
                  <a:pt x="67116" y="40087"/>
                </a:lnTo>
                <a:lnTo>
                  <a:pt x="67150" y="40110"/>
                </a:lnTo>
                <a:lnTo>
                  <a:pt x="67184" y="40121"/>
                </a:lnTo>
                <a:lnTo>
                  <a:pt x="67230" y="40133"/>
                </a:lnTo>
                <a:lnTo>
                  <a:pt x="67230" y="42476"/>
                </a:lnTo>
                <a:lnTo>
                  <a:pt x="67161" y="42499"/>
                </a:lnTo>
                <a:lnTo>
                  <a:pt x="67116" y="42544"/>
                </a:lnTo>
                <a:lnTo>
                  <a:pt x="67070" y="42601"/>
                </a:lnTo>
                <a:lnTo>
                  <a:pt x="67059" y="42669"/>
                </a:lnTo>
                <a:lnTo>
                  <a:pt x="67070" y="42726"/>
                </a:lnTo>
                <a:lnTo>
                  <a:pt x="65023" y="43909"/>
                </a:lnTo>
                <a:lnTo>
                  <a:pt x="65000" y="43887"/>
                </a:lnTo>
                <a:lnTo>
                  <a:pt x="64966" y="43852"/>
                </a:lnTo>
                <a:lnTo>
                  <a:pt x="64920" y="43841"/>
                </a:lnTo>
                <a:lnTo>
                  <a:pt x="64841" y="43841"/>
                </a:lnTo>
                <a:lnTo>
                  <a:pt x="64795" y="43852"/>
                </a:lnTo>
                <a:lnTo>
                  <a:pt x="64761" y="43887"/>
                </a:lnTo>
                <a:lnTo>
                  <a:pt x="64738" y="43909"/>
                </a:lnTo>
                <a:lnTo>
                  <a:pt x="62748" y="42760"/>
                </a:lnTo>
                <a:lnTo>
                  <a:pt x="62759" y="42715"/>
                </a:lnTo>
                <a:lnTo>
                  <a:pt x="62759" y="42669"/>
                </a:lnTo>
                <a:lnTo>
                  <a:pt x="62759" y="42624"/>
                </a:lnTo>
                <a:lnTo>
                  <a:pt x="62748" y="42578"/>
                </a:lnTo>
                <a:lnTo>
                  <a:pt x="62725" y="42533"/>
                </a:lnTo>
                <a:lnTo>
                  <a:pt x="62691" y="42499"/>
                </a:lnTo>
                <a:lnTo>
                  <a:pt x="62668" y="42465"/>
                </a:lnTo>
                <a:lnTo>
                  <a:pt x="62623" y="42442"/>
                </a:lnTo>
                <a:lnTo>
                  <a:pt x="62577" y="42431"/>
                </a:lnTo>
                <a:lnTo>
                  <a:pt x="62532" y="42419"/>
                </a:lnTo>
                <a:lnTo>
                  <a:pt x="62532" y="40121"/>
                </a:lnTo>
                <a:lnTo>
                  <a:pt x="62577" y="40121"/>
                </a:lnTo>
                <a:lnTo>
                  <a:pt x="62611" y="40099"/>
                </a:lnTo>
                <a:lnTo>
                  <a:pt x="62645" y="40076"/>
                </a:lnTo>
                <a:lnTo>
                  <a:pt x="62668" y="40053"/>
                </a:lnTo>
                <a:lnTo>
                  <a:pt x="62702" y="40019"/>
                </a:lnTo>
                <a:lnTo>
                  <a:pt x="62714" y="39985"/>
                </a:lnTo>
                <a:lnTo>
                  <a:pt x="62725" y="39951"/>
                </a:lnTo>
                <a:lnTo>
                  <a:pt x="62725" y="39905"/>
                </a:lnTo>
                <a:lnTo>
                  <a:pt x="62725" y="39871"/>
                </a:lnTo>
                <a:lnTo>
                  <a:pt x="62714" y="39826"/>
                </a:lnTo>
                <a:lnTo>
                  <a:pt x="64727" y="38665"/>
                </a:lnTo>
                <a:lnTo>
                  <a:pt x="64750" y="38699"/>
                </a:lnTo>
                <a:lnTo>
                  <a:pt x="64795" y="38734"/>
                </a:lnTo>
                <a:lnTo>
                  <a:pt x="64829" y="38745"/>
                </a:lnTo>
                <a:lnTo>
                  <a:pt x="64886" y="38756"/>
                </a:lnTo>
                <a:lnTo>
                  <a:pt x="64932" y="38745"/>
                </a:lnTo>
                <a:lnTo>
                  <a:pt x="64977" y="38734"/>
                </a:lnTo>
                <a:lnTo>
                  <a:pt x="65011" y="38699"/>
                </a:lnTo>
                <a:lnTo>
                  <a:pt x="65034" y="38665"/>
                </a:lnTo>
                <a:close/>
                <a:moveTo>
                  <a:pt x="12958" y="38699"/>
                </a:moveTo>
                <a:lnTo>
                  <a:pt x="14857" y="39803"/>
                </a:lnTo>
                <a:lnTo>
                  <a:pt x="14834" y="39848"/>
                </a:lnTo>
                <a:lnTo>
                  <a:pt x="14834" y="39905"/>
                </a:lnTo>
                <a:lnTo>
                  <a:pt x="14834" y="39962"/>
                </a:lnTo>
                <a:lnTo>
                  <a:pt x="14846" y="40008"/>
                </a:lnTo>
                <a:lnTo>
                  <a:pt x="14869" y="40053"/>
                </a:lnTo>
                <a:lnTo>
                  <a:pt x="14903" y="40099"/>
                </a:lnTo>
                <a:lnTo>
                  <a:pt x="14937" y="40121"/>
                </a:lnTo>
                <a:lnTo>
                  <a:pt x="14982" y="40155"/>
                </a:lnTo>
                <a:lnTo>
                  <a:pt x="15028" y="40167"/>
                </a:lnTo>
                <a:lnTo>
                  <a:pt x="15085" y="40178"/>
                </a:lnTo>
                <a:lnTo>
                  <a:pt x="15085" y="42453"/>
                </a:lnTo>
                <a:lnTo>
                  <a:pt x="15039" y="42453"/>
                </a:lnTo>
                <a:lnTo>
                  <a:pt x="15005" y="42476"/>
                </a:lnTo>
                <a:lnTo>
                  <a:pt x="14971" y="42487"/>
                </a:lnTo>
                <a:lnTo>
                  <a:pt x="14937" y="42522"/>
                </a:lnTo>
                <a:lnTo>
                  <a:pt x="14914" y="42556"/>
                </a:lnTo>
                <a:lnTo>
                  <a:pt x="14891" y="42590"/>
                </a:lnTo>
                <a:lnTo>
                  <a:pt x="14880" y="42624"/>
                </a:lnTo>
                <a:lnTo>
                  <a:pt x="14880" y="42669"/>
                </a:lnTo>
                <a:lnTo>
                  <a:pt x="14880" y="42704"/>
                </a:lnTo>
                <a:lnTo>
                  <a:pt x="14891" y="42749"/>
                </a:lnTo>
                <a:lnTo>
                  <a:pt x="12878" y="43921"/>
                </a:lnTo>
                <a:lnTo>
                  <a:pt x="12844" y="43887"/>
                </a:lnTo>
                <a:lnTo>
                  <a:pt x="12810" y="43864"/>
                </a:lnTo>
                <a:lnTo>
                  <a:pt x="12776" y="43841"/>
                </a:lnTo>
                <a:lnTo>
                  <a:pt x="12685" y="43841"/>
                </a:lnTo>
                <a:lnTo>
                  <a:pt x="12650" y="43864"/>
                </a:lnTo>
                <a:lnTo>
                  <a:pt x="12616" y="43887"/>
                </a:lnTo>
                <a:lnTo>
                  <a:pt x="12582" y="43909"/>
                </a:lnTo>
                <a:lnTo>
                  <a:pt x="10535" y="42726"/>
                </a:lnTo>
                <a:lnTo>
                  <a:pt x="10546" y="42669"/>
                </a:lnTo>
                <a:lnTo>
                  <a:pt x="10535" y="42601"/>
                </a:lnTo>
                <a:lnTo>
                  <a:pt x="10500" y="42544"/>
                </a:lnTo>
                <a:lnTo>
                  <a:pt x="10444" y="42499"/>
                </a:lnTo>
                <a:lnTo>
                  <a:pt x="10387" y="42476"/>
                </a:lnTo>
                <a:lnTo>
                  <a:pt x="10387" y="40133"/>
                </a:lnTo>
                <a:lnTo>
                  <a:pt x="10421" y="40121"/>
                </a:lnTo>
                <a:lnTo>
                  <a:pt x="10466" y="40110"/>
                </a:lnTo>
                <a:lnTo>
                  <a:pt x="10500" y="40087"/>
                </a:lnTo>
                <a:lnTo>
                  <a:pt x="10523" y="40053"/>
                </a:lnTo>
                <a:lnTo>
                  <a:pt x="10546" y="40030"/>
                </a:lnTo>
                <a:lnTo>
                  <a:pt x="10569" y="39985"/>
                </a:lnTo>
                <a:lnTo>
                  <a:pt x="10580" y="39951"/>
                </a:lnTo>
                <a:lnTo>
                  <a:pt x="10580" y="39905"/>
                </a:lnTo>
                <a:lnTo>
                  <a:pt x="10580" y="39871"/>
                </a:lnTo>
                <a:lnTo>
                  <a:pt x="10569" y="39826"/>
                </a:lnTo>
                <a:lnTo>
                  <a:pt x="12503" y="38711"/>
                </a:lnTo>
                <a:lnTo>
                  <a:pt x="12548" y="38756"/>
                </a:lnTo>
                <a:lnTo>
                  <a:pt x="12605" y="38790"/>
                </a:lnTo>
                <a:lnTo>
                  <a:pt x="12662" y="38825"/>
                </a:lnTo>
                <a:lnTo>
                  <a:pt x="12798" y="38825"/>
                </a:lnTo>
                <a:lnTo>
                  <a:pt x="12855" y="38790"/>
                </a:lnTo>
                <a:lnTo>
                  <a:pt x="12912" y="38756"/>
                </a:lnTo>
                <a:lnTo>
                  <a:pt x="12958" y="38699"/>
                </a:lnTo>
                <a:close/>
                <a:moveTo>
                  <a:pt x="27131" y="38677"/>
                </a:moveTo>
                <a:lnTo>
                  <a:pt x="29099" y="39814"/>
                </a:lnTo>
                <a:lnTo>
                  <a:pt x="29076" y="39860"/>
                </a:lnTo>
                <a:lnTo>
                  <a:pt x="29076" y="39905"/>
                </a:lnTo>
                <a:lnTo>
                  <a:pt x="29076" y="39951"/>
                </a:lnTo>
                <a:lnTo>
                  <a:pt x="29088" y="39996"/>
                </a:lnTo>
                <a:lnTo>
                  <a:pt x="29111" y="40042"/>
                </a:lnTo>
                <a:lnTo>
                  <a:pt x="29145" y="40076"/>
                </a:lnTo>
                <a:lnTo>
                  <a:pt x="29179" y="40099"/>
                </a:lnTo>
                <a:lnTo>
                  <a:pt x="29213" y="40133"/>
                </a:lnTo>
                <a:lnTo>
                  <a:pt x="29258" y="40144"/>
                </a:lnTo>
                <a:lnTo>
                  <a:pt x="29304" y="40155"/>
                </a:lnTo>
                <a:lnTo>
                  <a:pt x="29304" y="42465"/>
                </a:lnTo>
                <a:lnTo>
                  <a:pt x="29258" y="42465"/>
                </a:lnTo>
                <a:lnTo>
                  <a:pt x="29224" y="42487"/>
                </a:lnTo>
                <a:lnTo>
                  <a:pt x="29202" y="42499"/>
                </a:lnTo>
                <a:lnTo>
                  <a:pt x="29167" y="42522"/>
                </a:lnTo>
                <a:lnTo>
                  <a:pt x="29145" y="42556"/>
                </a:lnTo>
                <a:lnTo>
                  <a:pt x="29133" y="42590"/>
                </a:lnTo>
                <a:lnTo>
                  <a:pt x="29122" y="42624"/>
                </a:lnTo>
                <a:lnTo>
                  <a:pt x="29111" y="42669"/>
                </a:lnTo>
                <a:lnTo>
                  <a:pt x="29122" y="42704"/>
                </a:lnTo>
                <a:lnTo>
                  <a:pt x="29133" y="42738"/>
                </a:lnTo>
                <a:lnTo>
                  <a:pt x="27086" y="43921"/>
                </a:lnTo>
                <a:lnTo>
                  <a:pt x="27063" y="43887"/>
                </a:lnTo>
                <a:lnTo>
                  <a:pt x="27029" y="43864"/>
                </a:lnTo>
                <a:lnTo>
                  <a:pt x="26995" y="43852"/>
                </a:lnTo>
                <a:lnTo>
                  <a:pt x="26949" y="43841"/>
                </a:lnTo>
                <a:lnTo>
                  <a:pt x="26904" y="43852"/>
                </a:lnTo>
                <a:lnTo>
                  <a:pt x="26870" y="43864"/>
                </a:lnTo>
                <a:lnTo>
                  <a:pt x="26836" y="43887"/>
                </a:lnTo>
                <a:lnTo>
                  <a:pt x="26813" y="43921"/>
                </a:lnTo>
                <a:lnTo>
                  <a:pt x="24811" y="42760"/>
                </a:lnTo>
                <a:lnTo>
                  <a:pt x="24822" y="42715"/>
                </a:lnTo>
                <a:lnTo>
                  <a:pt x="24822" y="42669"/>
                </a:lnTo>
                <a:lnTo>
                  <a:pt x="24822" y="42624"/>
                </a:lnTo>
                <a:lnTo>
                  <a:pt x="24811" y="42578"/>
                </a:lnTo>
                <a:lnTo>
                  <a:pt x="24788" y="42533"/>
                </a:lnTo>
                <a:lnTo>
                  <a:pt x="24765" y="42499"/>
                </a:lnTo>
                <a:lnTo>
                  <a:pt x="24731" y="42465"/>
                </a:lnTo>
                <a:lnTo>
                  <a:pt x="24697" y="42442"/>
                </a:lnTo>
                <a:lnTo>
                  <a:pt x="24651" y="42431"/>
                </a:lnTo>
                <a:lnTo>
                  <a:pt x="24606" y="42419"/>
                </a:lnTo>
                <a:lnTo>
                  <a:pt x="24606" y="40087"/>
                </a:lnTo>
                <a:lnTo>
                  <a:pt x="24663" y="40064"/>
                </a:lnTo>
                <a:lnTo>
                  <a:pt x="24708" y="40019"/>
                </a:lnTo>
                <a:lnTo>
                  <a:pt x="24742" y="39973"/>
                </a:lnTo>
                <a:lnTo>
                  <a:pt x="24754" y="39905"/>
                </a:lnTo>
                <a:lnTo>
                  <a:pt x="24742" y="39848"/>
                </a:lnTo>
                <a:lnTo>
                  <a:pt x="26767" y="38688"/>
                </a:lnTo>
                <a:lnTo>
                  <a:pt x="26801" y="38722"/>
                </a:lnTo>
                <a:lnTo>
                  <a:pt x="26847" y="38756"/>
                </a:lnTo>
                <a:lnTo>
                  <a:pt x="26892" y="38768"/>
                </a:lnTo>
                <a:lnTo>
                  <a:pt x="26949" y="38779"/>
                </a:lnTo>
                <a:lnTo>
                  <a:pt x="27006" y="38768"/>
                </a:lnTo>
                <a:lnTo>
                  <a:pt x="27052" y="38756"/>
                </a:lnTo>
                <a:lnTo>
                  <a:pt x="27097" y="38722"/>
                </a:lnTo>
                <a:lnTo>
                  <a:pt x="27131" y="38677"/>
                </a:lnTo>
                <a:close/>
                <a:moveTo>
                  <a:pt x="55593" y="38688"/>
                </a:moveTo>
                <a:lnTo>
                  <a:pt x="57526" y="39803"/>
                </a:lnTo>
                <a:lnTo>
                  <a:pt x="57504" y="39848"/>
                </a:lnTo>
                <a:lnTo>
                  <a:pt x="57504" y="39905"/>
                </a:lnTo>
                <a:lnTo>
                  <a:pt x="57504" y="39962"/>
                </a:lnTo>
                <a:lnTo>
                  <a:pt x="57526" y="40008"/>
                </a:lnTo>
                <a:lnTo>
                  <a:pt x="57549" y="40053"/>
                </a:lnTo>
                <a:lnTo>
                  <a:pt x="57572" y="40087"/>
                </a:lnTo>
                <a:lnTo>
                  <a:pt x="57606" y="40121"/>
                </a:lnTo>
                <a:lnTo>
                  <a:pt x="57651" y="40144"/>
                </a:lnTo>
                <a:lnTo>
                  <a:pt x="57697" y="40167"/>
                </a:lnTo>
                <a:lnTo>
                  <a:pt x="57754" y="40178"/>
                </a:lnTo>
                <a:lnTo>
                  <a:pt x="57754" y="42499"/>
                </a:lnTo>
                <a:lnTo>
                  <a:pt x="57697" y="42522"/>
                </a:lnTo>
                <a:lnTo>
                  <a:pt x="57651" y="42556"/>
                </a:lnTo>
                <a:lnTo>
                  <a:pt x="57617" y="42613"/>
                </a:lnTo>
                <a:lnTo>
                  <a:pt x="57606" y="42669"/>
                </a:lnTo>
                <a:lnTo>
                  <a:pt x="57617" y="42715"/>
                </a:lnTo>
                <a:lnTo>
                  <a:pt x="55524" y="43921"/>
                </a:lnTo>
                <a:lnTo>
                  <a:pt x="55502" y="43898"/>
                </a:lnTo>
                <a:lnTo>
                  <a:pt x="55467" y="43875"/>
                </a:lnTo>
                <a:lnTo>
                  <a:pt x="55433" y="43852"/>
                </a:lnTo>
                <a:lnTo>
                  <a:pt x="55354" y="43852"/>
                </a:lnTo>
                <a:lnTo>
                  <a:pt x="55320" y="43864"/>
                </a:lnTo>
                <a:lnTo>
                  <a:pt x="55285" y="43887"/>
                </a:lnTo>
                <a:lnTo>
                  <a:pt x="55263" y="43921"/>
                </a:lnTo>
                <a:lnTo>
                  <a:pt x="53261" y="42760"/>
                </a:lnTo>
                <a:lnTo>
                  <a:pt x="53283" y="42715"/>
                </a:lnTo>
                <a:lnTo>
                  <a:pt x="53283" y="42669"/>
                </a:lnTo>
                <a:lnTo>
                  <a:pt x="53283" y="42613"/>
                </a:lnTo>
                <a:lnTo>
                  <a:pt x="53272" y="42567"/>
                </a:lnTo>
                <a:lnTo>
                  <a:pt x="53249" y="42533"/>
                </a:lnTo>
                <a:lnTo>
                  <a:pt x="53215" y="42487"/>
                </a:lnTo>
                <a:lnTo>
                  <a:pt x="53181" y="42453"/>
                </a:lnTo>
                <a:lnTo>
                  <a:pt x="53147" y="42431"/>
                </a:lnTo>
                <a:lnTo>
                  <a:pt x="53101" y="42419"/>
                </a:lnTo>
                <a:lnTo>
                  <a:pt x="53056" y="42408"/>
                </a:lnTo>
                <a:lnTo>
                  <a:pt x="53056" y="40110"/>
                </a:lnTo>
                <a:lnTo>
                  <a:pt x="53124" y="40087"/>
                </a:lnTo>
                <a:lnTo>
                  <a:pt x="53181" y="40042"/>
                </a:lnTo>
                <a:lnTo>
                  <a:pt x="53215" y="39985"/>
                </a:lnTo>
                <a:lnTo>
                  <a:pt x="53226" y="39951"/>
                </a:lnTo>
                <a:lnTo>
                  <a:pt x="53226" y="39905"/>
                </a:lnTo>
                <a:lnTo>
                  <a:pt x="53215" y="39837"/>
                </a:lnTo>
                <a:lnTo>
                  <a:pt x="55194" y="38688"/>
                </a:lnTo>
                <a:lnTo>
                  <a:pt x="55229" y="38734"/>
                </a:lnTo>
                <a:lnTo>
                  <a:pt x="55285" y="38768"/>
                </a:lnTo>
                <a:lnTo>
                  <a:pt x="55331" y="38790"/>
                </a:lnTo>
                <a:lnTo>
                  <a:pt x="55388" y="38802"/>
                </a:lnTo>
                <a:lnTo>
                  <a:pt x="55456" y="38790"/>
                </a:lnTo>
                <a:lnTo>
                  <a:pt x="55513" y="38768"/>
                </a:lnTo>
                <a:lnTo>
                  <a:pt x="55558" y="38734"/>
                </a:lnTo>
                <a:lnTo>
                  <a:pt x="55593" y="38688"/>
                </a:lnTo>
                <a:close/>
                <a:moveTo>
                  <a:pt x="69846" y="38699"/>
                </a:moveTo>
                <a:lnTo>
                  <a:pt x="71746" y="39803"/>
                </a:lnTo>
                <a:lnTo>
                  <a:pt x="71723" y="39848"/>
                </a:lnTo>
                <a:lnTo>
                  <a:pt x="71723" y="39905"/>
                </a:lnTo>
                <a:lnTo>
                  <a:pt x="71723" y="39962"/>
                </a:lnTo>
                <a:lnTo>
                  <a:pt x="71746" y="40008"/>
                </a:lnTo>
                <a:lnTo>
                  <a:pt x="71768" y="40053"/>
                </a:lnTo>
                <a:lnTo>
                  <a:pt x="71791" y="40099"/>
                </a:lnTo>
                <a:lnTo>
                  <a:pt x="71825" y="40121"/>
                </a:lnTo>
                <a:lnTo>
                  <a:pt x="71871" y="40155"/>
                </a:lnTo>
                <a:lnTo>
                  <a:pt x="71916" y="40167"/>
                </a:lnTo>
                <a:lnTo>
                  <a:pt x="71973" y="40178"/>
                </a:lnTo>
                <a:lnTo>
                  <a:pt x="71973" y="42453"/>
                </a:lnTo>
                <a:lnTo>
                  <a:pt x="71928" y="42453"/>
                </a:lnTo>
                <a:lnTo>
                  <a:pt x="71893" y="42476"/>
                </a:lnTo>
                <a:lnTo>
                  <a:pt x="71859" y="42487"/>
                </a:lnTo>
                <a:lnTo>
                  <a:pt x="71825" y="42522"/>
                </a:lnTo>
                <a:lnTo>
                  <a:pt x="71802" y="42556"/>
                </a:lnTo>
                <a:lnTo>
                  <a:pt x="71791" y="42590"/>
                </a:lnTo>
                <a:lnTo>
                  <a:pt x="71780" y="42624"/>
                </a:lnTo>
                <a:lnTo>
                  <a:pt x="71768" y="42669"/>
                </a:lnTo>
                <a:lnTo>
                  <a:pt x="71780" y="42704"/>
                </a:lnTo>
                <a:lnTo>
                  <a:pt x="71791" y="42749"/>
                </a:lnTo>
                <a:lnTo>
                  <a:pt x="69766" y="43921"/>
                </a:lnTo>
                <a:lnTo>
                  <a:pt x="69744" y="43887"/>
                </a:lnTo>
                <a:lnTo>
                  <a:pt x="69709" y="43864"/>
                </a:lnTo>
                <a:lnTo>
                  <a:pt x="69664" y="43841"/>
                </a:lnTo>
                <a:lnTo>
                  <a:pt x="69573" y="43841"/>
                </a:lnTo>
                <a:lnTo>
                  <a:pt x="69539" y="43864"/>
                </a:lnTo>
                <a:lnTo>
                  <a:pt x="69505" y="43887"/>
                </a:lnTo>
                <a:lnTo>
                  <a:pt x="69482" y="43909"/>
                </a:lnTo>
                <a:lnTo>
                  <a:pt x="67423" y="42726"/>
                </a:lnTo>
                <a:lnTo>
                  <a:pt x="67434" y="42669"/>
                </a:lnTo>
                <a:lnTo>
                  <a:pt x="67423" y="42601"/>
                </a:lnTo>
                <a:lnTo>
                  <a:pt x="67389" y="42544"/>
                </a:lnTo>
                <a:lnTo>
                  <a:pt x="67343" y="42499"/>
                </a:lnTo>
                <a:lnTo>
                  <a:pt x="67275" y="42476"/>
                </a:lnTo>
                <a:lnTo>
                  <a:pt x="67275" y="40133"/>
                </a:lnTo>
                <a:lnTo>
                  <a:pt x="67321" y="40121"/>
                </a:lnTo>
                <a:lnTo>
                  <a:pt x="67355" y="40110"/>
                </a:lnTo>
                <a:lnTo>
                  <a:pt x="67389" y="40087"/>
                </a:lnTo>
                <a:lnTo>
                  <a:pt x="67423" y="40053"/>
                </a:lnTo>
                <a:lnTo>
                  <a:pt x="67446" y="40030"/>
                </a:lnTo>
                <a:lnTo>
                  <a:pt x="67457" y="39985"/>
                </a:lnTo>
                <a:lnTo>
                  <a:pt x="67468" y="39951"/>
                </a:lnTo>
                <a:lnTo>
                  <a:pt x="67480" y="39905"/>
                </a:lnTo>
                <a:lnTo>
                  <a:pt x="67468" y="39871"/>
                </a:lnTo>
                <a:lnTo>
                  <a:pt x="67457" y="39826"/>
                </a:lnTo>
                <a:lnTo>
                  <a:pt x="69391" y="38711"/>
                </a:lnTo>
                <a:lnTo>
                  <a:pt x="69436" y="38756"/>
                </a:lnTo>
                <a:lnTo>
                  <a:pt x="69493" y="38790"/>
                </a:lnTo>
                <a:lnTo>
                  <a:pt x="69550" y="38825"/>
                </a:lnTo>
                <a:lnTo>
                  <a:pt x="69687" y="38825"/>
                </a:lnTo>
                <a:lnTo>
                  <a:pt x="69755" y="38790"/>
                </a:lnTo>
                <a:lnTo>
                  <a:pt x="69800" y="38756"/>
                </a:lnTo>
                <a:lnTo>
                  <a:pt x="69846" y="38699"/>
                </a:lnTo>
                <a:close/>
                <a:moveTo>
                  <a:pt x="84020" y="38677"/>
                </a:moveTo>
                <a:lnTo>
                  <a:pt x="85988" y="39814"/>
                </a:lnTo>
                <a:lnTo>
                  <a:pt x="85976" y="39860"/>
                </a:lnTo>
                <a:lnTo>
                  <a:pt x="85965" y="39905"/>
                </a:lnTo>
                <a:lnTo>
                  <a:pt x="85976" y="39951"/>
                </a:lnTo>
                <a:lnTo>
                  <a:pt x="85988" y="39996"/>
                </a:lnTo>
                <a:lnTo>
                  <a:pt x="86010" y="40042"/>
                </a:lnTo>
                <a:lnTo>
                  <a:pt x="86033" y="40076"/>
                </a:lnTo>
                <a:lnTo>
                  <a:pt x="86067" y="40099"/>
                </a:lnTo>
                <a:lnTo>
                  <a:pt x="86101" y="40133"/>
                </a:lnTo>
                <a:lnTo>
                  <a:pt x="86147" y="40144"/>
                </a:lnTo>
                <a:lnTo>
                  <a:pt x="86192" y="40155"/>
                </a:lnTo>
                <a:lnTo>
                  <a:pt x="86192" y="42465"/>
                </a:lnTo>
                <a:lnTo>
                  <a:pt x="86158" y="42465"/>
                </a:lnTo>
                <a:lnTo>
                  <a:pt x="86124" y="42487"/>
                </a:lnTo>
                <a:lnTo>
                  <a:pt x="86090" y="42499"/>
                </a:lnTo>
                <a:lnTo>
                  <a:pt x="86056" y="42522"/>
                </a:lnTo>
                <a:lnTo>
                  <a:pt x="86033" y="42556"/>
                </a:lnTo>
                <a:lnTo>
                  <a:pt x="86022" y="42590"/>
                </a:lnTo>
                <a:lnTo>
                  <a:pt x="86010" y="42624"/>
                </a:lnTo>
                <a:lnTo>
                  <a:pt x="85999" y="42669"/>
                </a:lnTo>
                <a:lnTo>
                  <a:pt x="86010" y="42704"/>
                </a:lnTo>
                <a:lnTo>
                  <a:pt x="86022" y="42738"/>
                </a:lnTo>
                <a:lnTo>
                  <a:pt x="83986" y="43921"/>
                </a:lnTo>
                <a:lnTo>
                  <a:pt x="83951" y="43887"/>
                </a:lnTo>
                <a:lnTo>
                  <a:pt x="83917" y="43864"/>
                </a:lnTo>
                <a:lnTo>
                  <a:pt x="83883" y="43852"/>
                </a:lnTo>
                <a:lnTo>
                  <a:pt x="83838" y="43841"/>
                </a:lnTo>
                <a:lnTo>
                  <a:pt x="83804" y="43852"/>
                </a:lnTo>
                <a:lnTo>
                  <a:pt x="83758" y="43864"/>
                </a:lnTo>
                <a:lnTo>
                  <a:pt x="83735" y="43887"/>
                </a:lnTo>
                <a:lnTo>
                  <a:pt x="83701" y="43921"/>
                </a:lnTo>
                <a:lnTo>
                  <a:pt x="81699" y="42760"/>
                </a:lnTo>
                <a:lnTo>
                  <a:pt x="81710" y="42715"/>
                </a:lnTo>
                <a:lnTo>
                  <a:pt x="81722" y="42669"/>
                </a:lnTo>
                <a:lnTo>
                  <a:pt x="81710" y="42624"/>
                </a:lnTo>
                <a:lnTo>
                  <a:pt x="81699" y="42578"/>
                </a:lnTo>
                <a:lnTo>
                  <a:pt x="81676" y="42533"/>
                </a:lnTo>
                <a:lnTo>
                  <a:pt x="81654" y="42499"/>
                </a:lnTo>
                <a:lnTo>
                  <a:pt x="81619" y="42465"/>
                </a:lnTo>
                <a:lnTo>
                  <a:pt x="81585" y="42442"/>
                </a:lnTo>
                <a:lnTo>
                  <a:pt x="81540" y="42431"/>
                </a:lnTo>
                <a:lnTo>
                  <a:pt x="81494" y="42419"/>
                </a:lnTo>
                <a:lnTo>
                  <a:pt x="81494" y="40087"/>
                </a:lnTo>
                <a:lnTo>
                  <a:pt x="81563" y="40064"/>
                </a:lnTo>
                <a:lnTo>
                  <a:pt x="81608" y="40019"/>
                </a:lnTo>
                <a:lnTo>
                  <a:pt x="81631" y="39973"/>
                </a:lnTo>
                <a:lnTo>
                  <a:pt x="81642" y="39905"/>
                </a:lnTo>
                <a:lnTo>
                  <a:pt x="81631" y="39848"/>
                </a:lnTo>
                <a:lnTo>
                  <a:pt x="83656" y="38688"/>
                </a:lnTo>
                <a:lnTo>
                  <a:pt x="83690" y="38722"/>
                </a:lnTo>
                <a:lnTo>
                  <a:pt x="83735" y="38756"/>
                </a:lnTo>
                <a:lnTo>
                  <a:pt x="83781" y="38768"/>
                </a:lnTo>
                <a:lnTo>
                  <a:pt x="83838" y="38779"/>
                </a:lnTo>
                <a:lnTo>
                  <a:pt x="83895" y="38768"/>
                </a:lnTo>
                <a:lnTo>
                  <a:pt x="83951" y="38756"/>
                </a:lnTo>
                <a:lnTo>
                  <a:pt x="83986" y="38722"/>
                </a:lnTo>
                <a:lnTo>
                  <a:pt x="84020" y="38677"/>
                </a:lnTo>
                <a:close/>
                <a:moveTo>
                  <a:pt x="24788" y="42795"/>
                </a:moveTo>
                <a:lnTo>
                  <a:pt x="26790" y="43955"/>
                </a:lnTo>
                <a:lnTo>
                  <a:pt x="26779" y="44012"/>
                </a:lnTo>
                <a:lnTo>
                  <a:pt x="26790" y="44080"/>
                </a:lnTo>
                <a:lnTo>
                  <a:pt x="26824" y="44125"/>
                </a:lnTo>
                <a:lnTo>
                  <a:pt x="26870" y="44171"/>
                </a:lnTo>
                <a:lnTo>
                  <a:pt x="26927" y="44182"/>
                </a:lnTo>
                <a:lnTo>
                  <a:pt x="26927" y="46537"/>
                </a:lnTo>
                <a:lnTo>
                  <a:pt x="26892" y="46548"/>
                </a:lnTo>
                <a:lnTo>
                  <a:pt x="26847" y="46560"/>
                </a:lnTo>
                <a:lnTo>
                  <a:pt x="26813" y="46583"/>
                </a:lnTo>
                <a:lnTo>
                  <a:pt x="26779" y="46605"/>
                </a:lnTo>
                <a:lnTo>
                  <a:pt x="26745" y="46639"/>
                </a:lnTo>
                <a:lnTo>
                  <a:pt x="26733" y="46685"/>
                </a:lnTo>
                <a:lnTo>
                  <a:pt x="26722" y="46730"/>
                </a:lnTo>
                <a:lnTo>
                  <a:pt x="26710" y="46776"/>
                </a:lnTo>
                <a:lnTo>
                  <a:pt x="26722" y="46821"/>
                </a:lnTo>
                <a:lnTo>
                  <a:pt x="26733" y="46867"/>
                </a:lnTo>
                <a:lnTo>
                  <a:pt x="24788" y="47982"/>
                </a:lnTo>
                <a:lnTo>
                  <a:pt x="24754" y="47936"/>
                </a:lnTo>
                <a:lnTo>
                  <a:pt x="24708" y="47902"/>
                </a:lnTo>
                <a:lnTo>
                  <a:pt x="24640" y="47879"/>
                </a:lnTo>
                <a:lnTo>
                  <a:pt x="24583" y="47868"/>
                </a:lnTo>
                <a:lnTo>
                  <a:pt x="24515" y="47879"/>
                </a:lnTo>
                <a:lnTo>
                  <a:pt x="24458" y="47902"/>
                </a:lnTo>
                <a:lnTo>
                  <a:pt x="24413" y="47936"/>
                </a:lnTo>
                <a:lnTo>
                  <a:pt x="24367" y="47982"/>
                </a:lnTo>
                <a:lnTo>
                  <a:pt x="22456" y="46878"/>
                </a:lnTo>
                <a:lnTo>
                  <a:pt x="22467" y="46821"/>
                </a:lnTo>
                <a:lnTo>
                  <a:pt x="22479" y="46776"/>
                </a:lnTo>
                <a:lnTo>
                  <a:pt x="22467" y="46719"/>
                </a:lnTo>
                <a:lnTo>
                  <a:pt x="22456" y="46674"/>
                </a:lnTo>
                <a:lnTo>
                  <a:pt x="22433" y="46628"/>
                </a:lnTo>
                <a:lnTo>
                  <a:pt x="22410" y="46594"/>
                </a:lnTo>
                <a:lnTo>
                  <a:pt x="22365" y="46560"/>
                </a:lnTo>
                <a:lnTo>
                  <a:pt x="22331" y="46537"/>
                </a:lnTo>
                <a:lnTo>
                  <a:pt x="22285" y="46514"/>
                </a:lnTo>
                <a:lnTo>
                  <a:pt x="22240" y="46514"/>
                </a:lnTo>
                <a:lnTo>
                  <a:pt x="22240" y="44262"/>
                </a:lnTo>
                <a:lnTo>
                  <a:pt x="22285" y="44251"/>
                </a:lnTo>
                <a:lnTo>
                  <a:pt x="22319" y="44239"/>
                </a:lnTo>
                <a:lnTo>
                  <a:pt x="22365" y="44205"/>
                </a:lnTo>
                <a:lnTo>
                  <a:pt x="22388" y="44182"/>
                </a:lnTo>
                <a:lnTo>
                  <a:pt x="22422" y="44148"/>
                </a:lnTo>
                <a:lnTo>
                  <a:pt x="22445" y="44103"/>
                </a:lnTo>
                <a:lnTo>
                  <a:pt x="22456" y="44057"/>
                </a:lnTo>
                <a:lnTo>
                  <a:pt x="22456" y="44012"/>
                </a:lnTo>
                <a:lnTo>
                  <a:pt x="22456" y="43966"/>
                </a:lnTo>
                <a:lnTo>
                  <a:pt x="22433" y="43921"/>
                </a:lnTo>
                <a:lnTo>
                  <a:pt x="24378" y="42806"/>
                </a:lnTo>
                <a:lnTo>
                  <a:pt x="24413" y="42851"/>
                </a:lnTo>
                <a:lnTo>
                  <a:pt x="24458" y="42886"/>
                </a:lnTo>
                <a:lnTo>
                  <a:pt x="24515" y="42908"/>
                </a:lnTo>
                <a:lnTo>
                  <a:pt x="24583" y="42920"/>
                </a:lnTo>
                <a:lnTo>
                  <a:pt x="24640" y="42908"/>
                </a:lnTo>
                <a:lnTo>
                  <a:pt x="24697" y="42886"/>
                </a:lnTo>
                <a:lnTo>
                  <a:pt x="24754" y="42851"/>
                </a:lnTo>
                <a:lnTo>
                  <a:pt x="24788" y="42795"/>
                </a:lnTo>
                <a:close/>
                <a:moveTo>
                  <a:pt x="29497" y="42783"/>
                </a:moveTo>
                <a:lnTo>
                  <a:pt x="31499" y="43932"/>
                </a:lnTo>
                <a:lnTo>
                  <a:pt x="31488" y="43978"/>
                </a:lnTo>
                <a:lnTo>
                  <a:pt x="31477" y="44012"/>
                </a:lnTo>
                <a:lnTo>
                  <a:pt x="31488" y="44057"/>
                </a:lnTo>
                <a:lnTo>
                  <a:pt x="31499" y="44091"/>
                </a:lnTo>
                <a:lnTo>
                  <a:pt x="31511" y="44125"/>
                </a:lnTo>
                <a:lnTo>
                  <a:pt x="31534" y="44160"/>
                </a:lnTo>
                <a:lnTo>
                  <a:pt x="31568" y="44182"/>
                </a:lnTo>
                <a:lnTo>
                  <a:pt x="31602" y="44205"/>
                </a:lnTo>
                <a:lnTo>
                  <a:pt x="31636" y="44216"/>
                </a:lnTo>
                <a:lnTo>
                  <a:pt x="31670" y="44216"/>
                </a:lnTo>
                <a:lnTo>
                  <a:pt x="31670" y="46571"/>
                </a:lnTo>
                <a:lnTo>
                  <a:pt x="31636" y="46583"/>
                </a:lnTo>
                <a:lnTo>
                  <a:pt x="31602" y="46594"/>
                </a:lnTo>
                <a:lnTo>
                  <a:pt x="31545" y="46639"/>
                </a:lnTo>
                <a:lnTo>
                  <a:pt x="31499" y="46696"/>
                </a:lnTo>
                <a:lnTo>
                  <a:pt x="31488" y="46730"/>
                </a:lnTo>
                <a:lnTo>
                  <a:pt x="31488" y="46776"/>
                </a:lnTo>
                <a:lnTo>
                  <a:pt x="31488" y="46810"/>
                </a:lnTo>
                <a:lnTo>
                  <a:pt x="31499" y="46844"/>
                </a:lnTo>
                <a:lnTo>
                  <a:pt x="29543" y="47982"/>
                </a:lnTo>
                <a:lnTo>
                  <a:pt x="29497" y="47925"/>
                </a:lnTo>
                <a:lnTo>
                  <a:pt x="29452" y="47891"/>
                </a:lnTo>
                <a:lnTo>
                  <a:pt x="29384" y="47868"/>
                </a:lnTo>
                <a:lnTo>
                  <a:pt x="29315" y="47857"/>
                </a:lnTo>
                <a:lnTo>
                  <a:pt x="29258" y="47868"/>
                </a:lnTo>
                <a:lnTo>
                  <a:pt x="29190" y="47891"/>
                </a:lnTo>
                <a:lnTo>
                  <a:pt x="29145" y="47925"/>
                </a:lnTo>
                <a:lnTo>
                  <a:pt x="29099" y="47970"/>
                </a:lnTo>
                <a:lnTo>
                  <a:pt x="27165" y="46856"/>
                </a:lnTo>
                <a:lnTo>
                  <a:pt x="27177" y="46821"/>
                </a:lnTo>
                <a:lnTo>
                  <a:pt x="27188" y="46776"/>
                </a:lnTo>
                <a:lnTo>
                  <a:pt x="27188" y="46730"/>
                </a:lnTo>
                <a:lnTo>
                  <a:pt x="27165" y="46685"/>
                </a:lnTo>
                <a:lnTo>
                  <a:pt x="27154" y="46651"/>
                </a:lnTo>
                <a:lnTo>
                  <a:pt x="27131" y="46617"/>
                </a:lnTo>
                <a:lnTo>
                  <a:pt x="27097" y="46583"/>
                </a:lnTo>
                <a:lnTo>
                  <a:pt x="27063" y="46560"/>
                </a:lnTo>
                <a:lnTo>
                  <a:pt x="27018" y="46548"/>
                </a:lnTo>
                <a:lnTo>
                  <a:pt x="26972" y="46537"/>
                </a:lnTo>
                <a:lnTo>
                  <a:pt x="26972" y="44182"/>
                </a:lnTo>
                <a:lnTo>
                  <a:pt x="27029" y="44160"/>
                </a:lnTo>
                <a:lnTo>
                  <a:pt x="27074" y="44125"/>
                </a:lnTo>
                <a:lnTo>
                  <a:pt x="27109" y="44080"/>
                </a:lnTo>
                <a:lnTo>
                  <a:pt x="27120" y="44012"/>
                </a:lnTo>
                <a:lnTo>
                  <a:pt x="27109" y="43966"/>
                </a:lnTo>
                <a:lnTo>
                  <a:pt x="29145" y="42783"/>
                </a:lnTo>
                <a:lnTo>
                  <a:pt x="29179" y="42817"/>
                </a:lnTo>
                <a:lnTo>
                  <a:pt x="29224" y="42851"/>
                </a:lnTo>
                <a:lnTo>
                  <a:pt x="29270" y="42863"/>
                </a:lnTo>
                <a:lnTo>
                  <a:pt x="29315" y="42874"/>
                </a:lnTo>
                <a:lnTo>
                  <a:pt x="29372" y="42863"/>
                </a:lnTo>
                <a:lnTo>
                  <a:pt x="29418" y="42851"/>
                </a:lnTo>
                <a:lnTo>
                  <a:pt x="29463" y="42817"/>
                </a:lnTo>
                <a:lnTo>
                  <a:pt x="29497" y="42783"/>
                </a:lnTo>
                <a:close/>
                <a:moveTo>
                  <a:pt x="38973" y="42772"/>
                </a:moveTo>
                <a:lnTo>
                  <a:pt x="40930" y="43909"/>
                </a:lnTo>
                <a:lnTo>
                  <a:pt x="40907" y="43955"/>
                </a:lnTo>
                <a:lnTo>
                  <a:pt x="40896" y="44012"/>
                </a:lnTo>
                <a:lnTo>
                  <a:pt x="40907" y="44069"/>
                </a:lnTo>
                <a:lnTo>
                  <a:pt x="40918" y="44114"/>
                </a:lnTo>
                <a:lnTo>
                  <a:pt x="40941" y="44160"/>
                </a:lnTo>
                <a:lnTo>
                  <a:pt x="40975" y="44205"/>
                </a:lnTo>
                <a:lnTo>
                  <a:pt x="41009" y="44228"/>
                </a:lnTo>
                <a:lnTo>
                  <a:pt x="41055" y="44262"/>
                </a:lnTo>
                <a:lnTo>
                  <a:pt x="41100" y="44273"/>
                </a:lnTo>
                <a:lnTo>
                  <a:pt x="41157" y="44285"/>
                </a:lnTo>
                <a:lnTo>
                  <a:pt x="41157" y="46526"/>
                </a:lnTo>
                <a:lnTo>
                  <a:pt x="41112" y="46537"/>
                </a:lnTo>
                <a:lnTo>
                  <a:pt x="41066" y="46548"/>
                </a:lnTo>
                <a:lnTo>
                  <a:pt x="41021" y="46571"/>
                </a:lnTo>
                <a:lnTo>
                  <a:pt x="40987" y="46605"/>
                </a:lnTo>
                <a:lnTo>
                  <a:pt x="40964" y="46639"/>
                </a:lnTo>
                <a:lnTo>
                  <a:pt x="40941" y="46685"/>
                </a:lnTo>
                <a:lnTo>
                  <a:pt x="40930" y="46719"/>
                </a:lnTo>
                <a:lnTo>
                  <a:pt x="40930" y="46776"/>
                </a:lnTo>
                <a:lnTo>
                  <a:pt x="40930" y="46821"/>
                </a:lnTo>
                <a:lnTo>
                  <a:pt x="40941" y="46867"/>
                </a:lnTo>
                <a:lnTo>
                  <a:pt x="39007" y="47982"/>
                </a:lnTo>
                <a:lnTo>
                  <a:pt x="38973" y="47936"/>
                </a:lnTo>
                <a:lnTo>
                  <a:pt x="38916" y="47902"/>
                </a:lnTo>
                <a:lnTo>
                  <a:pt x="38859" y="47879"/>
                </a:lnTo>
                <a:lnTo>
                  <a:pt x="38802" y="47868"/>
                </a:lnTo>
                <a:lnTo>
                  <a:pt x="38734" y="47879"/>
                </a:lnTo>
                <a:lnTo>
                  <a:pt x="38677" y="47902"/>
                </a:lnTo>
                <a:lnTo>
                  <a:pt x="38632" y="47936"/>
                </a:lnTo>
                <a:lnTo>
                  <a:pt x="38598" y="47982"/>
                </a:lnTo>
                <a:lnTo>
                  <a:pt x="36652" y="46867"/>
                </a:lnTo>
                <a:lnTo>
                  <a:pt x="36675" y="46821"/>
                </a:lnTo>
                <a:lnTo>
                  <a:pt x="36675" y="46776"/>
                </a:lnTo>
                <a:lnTo>
                  <a:pt x="36675" y="46730"/>
                </a:lnTo>
                <a:lnTo>
                  <a:pt x="36652" y="46685"/>
                </a:lnTo>
                <a:lnTo>
                  <a:pt x="36641" y="46639"/>
                </a:lnTo>
                <a:lnTo>
                  <a:pt x="36607" y="46605"/>
                </a:lnTo>
                <a:lnTo>
                  <a:pt x="36584" y="46583"/>
                </a:lnTo>
                <a:lnTo>
                  <a:pt x="36539" y="46560"/>
                </a:lnTo>
                <a:lnTo>
                  <a:pt x="36505" y="46537"/>
                </a:lnTo>
                <a:lnTo>
                  <a:pt x="36459" y="46526"/>
                </a:lnTo>
                <a:lnTo>
                  <a:pt x="36459" y="44216"/>
                </a:lnTo>
                <a:lnTo>
                  <a:pt x="36527" y="44194"/>
                </a:lnTo>
                <a:lnTo>
                  <a:pt x="36584" y="44148"/>
                </a:lnTo>
                <a:lnTo>
                  <a:pt x="36630" y="44091"/>
                </a:lnTo>
                <a:lnTo>
                  <a:pt x="36630" y="44057"/>
                </a:lnTo>
                <a:lnTo>
                  <a:pt x="36641" y="44012"/>
                </a:lnTo>
                <a:lnTo>
                  <a:pt x="36630" y="43978"/>
                </a:lnTo>
                <a:lnTo>
                  <a:pt x="36630" y="43943"/>
                </a:lnTo>
                <a:lnTo>
                  <a:pt x="38632" y="42783"/>
                </a:lnTo>
                <a:lnTo>
                  <a:pt x="38666" y="42817"/>
                </a:lnTo>
                <a:lnTo>
                  <a:pt x="38700" y="42851"/>
                </a:lnTo>
                <a:lnTo>
                  <a:pt x="38746" y="42863"/>
                </a:lnTo>
                <a:lnTo>
                  <a:pt x="38802" y="42874"/>
                </a:lnTo>
                <a:lnTo>
                  <a:pt x="38848" y="42863"/>
                </a:lnTo>
                <a:lnTo>
                  <a:pt x="38905" y="42851"/>
                </a:lnTo>
                <a:lnTo>
                  <a:pt x="38939" y="42817"/>
                </a:lnTo>
                <a:lnTo>
                  <a:pt x="38973" y="42772"/>
                </a:lnTo>
                <a:close/>
                <a:moveTo>
                  <a:pt x="48460" y="42783"/>
                </a:moveTo>
                <a:lnTo>
                  <a:pt x="50485" y="43943"/>
                </a:lnTo>
                <a:lnTo>
                  <a:pt x="50474" y="43978"/>
                </a:lnTo>
                <a:lnTo>
                  <a:pt x="50462" y="44012"/>
                </a:lnTo>
                <a:lnTo>
                  <a:pt x="50474" y="44046"/>
                </a:lnTo>
                <a:lnTo>
                  <a:pt x="50485" y="44080"/>
                </a:lnTo>
                <a:lnTo>
                  <a:pt x="50519" y="44137"/>
                </a:lnTo>
                <a:lnTo>
                  <a:pt x="50565" y="44182"/>
                </a:lnTo>
                <a:lnTo>
                  <a:pt x="50633" y="44194"/>
                </a:lnTo>
                <a:lnTo>
                  <a:pt x="50633" y="46571"/>
                </a:lnTo>
                <a:lnTo>
                  <a:pt x="50599" y="46571"/>
                </a:lnTo>
                <a:lnTo>
                  <a:pt x="50565" y="46594"/>
                </a:lnTo>
                <a:lnTo>
                  <a:pt x="50530" y="46605"/>
                </a:lnTo>
                <a:lnTo>
                  <a:pt x="50496" y="46628"/>
                </a:lnTo>
                <a:lnTo>
                  <a:pt x="50474" y="46662"/>
                </a:lnTo>
                <a:lnTo>
                  <a:pt x="50462" y="46696"/>
                </a:lnTo>
                <a:lnTo>
                  <a:pt x="50451" y="46730"/>
                </a:lnTo>
                <a:lnTo>
                  <a:pt x="50451" y="46776"/>
                </a:lnTo>
                <a:lnTo>
                  <a:pt x="50451" y="46810"/>
                </a:lnTo>
                <a:lnTo>
                  <a:pt x="50462" y="46844"/>
                </a:lnTo>
                <a:lnTo>
                  <a:pt x="48506" y="47982"/>
                </a:lnTo>
                <a:lnTo>
                  <a:pt x="48460" y="47925"/>
                </a:lnTo>
                <a:lnTo>
                  <a:pt x="48415" y="47891"/>
                </a:lnTo>
                <a:lnTo>
                  <a:pt x="48346" y="47868"/>
                </a:lnTo>
                <a:lnTo>
                  <a:pt x="48278" y="47857"/>
                </a:lnTo>
                <a:lnTo>
                  <a:pt x="48210" y="47868"/>
                </a:lnTo>
                <a:lnTo>
                  <a:pt x="48153" y="47891"/>
                </a:lnTo>
                <a:lnTo>
                  <a:pt x="48096" y="47925"/>
                </a:lnTo>
                <a:lnTo>
                  <a:pt x="48062" y="47970"/>
                </a:lnTo>
                <a:lnTo>
                  <a:pt x="46140" y="46867"/>
                </a:lnTo>
                <a:lnTo>
                  <a:pt x="46151" y="46821"/>
                </a:lnTo>
                <a:lnTo>
                  <a:pt x="46151" y="46776"/>
                </a:lnTo>
                <a:lnTo>
                  <a:pt x="46151" y="46730"/>
                </a:lnTo>
                <a:lnTo>
                  <a:pt x="46140" y="46685"/>
                </a:lnTo>
                <a:lnTo>
                  <a:pt x="46117" y="46639"/>
                </a:lnTo>
                <a:lnTo>
                  <a:pt x="46094" y="46605"/>
                </a:lnTo>
                <a:lnTo>
                  <a:pt x="46060" y="46583"/>
                </a:lnTo>
                <a:lnTo>
                  <a:pt x="46026" y="46560"/>
                </a:lnTo>
                <a:lnTo>
                  <a:pt x="45980" y="46537"/>
                </a:lnTo>
                <a:lnTo>
                  <a:pt x="45946" y="46526"/>
                </a:lnTo>
                <a:lnTo>
                  <a:pt x="45946" y="44239"/>
                </a:lnTo>
                <a:lnTo>
                  <a:pt x="45980" y="44239"/>
                </a:lnTo>
                <a:lnTo>
                  <a:pt x="46026" y="44216"/>
                </a:lnTo>
                <a:lnTo>
                  <a:pt x="46060" y="44194"/>
                </a:lnTo>
                <a:lnTo>
                  <a:pt x="46083" y="44171"/>
                </a:lnTo>
                <a:lnTo>
                  <a:pt x="46105" y="44137"/>
                </a:lnTo>
                <a:lnTo>
                  <a:pt x="46128" y="44103"/>
                </a:lnTo>
                <a:lnTo>
                  <a:pt x="46140" y="44057"/>
                </a:lnTo>
                <a:lnTo>
                  <a:pt x="46140" y="44012"/>
                </a:lnTo>
                <a:lnTo>
                  <a:pt x="46140" y="43966"/>
                </a:lnTo>
                <a:lnTo>
                  <a:pt x="46128" y="43932"/>
                </a:lnTo>
                <a:lnTo>
                  <a:pt x="48108" y="42795"/>
                </a:lnTo>
                <a:lnTo>
                  <a:pt x="48130" y="42829"/>
                </a:lnTo>
                <a:lnTo>
                  <a:pt x="48176" y="42863"/>
                </a:lnTo>
                <a:lnTo>
                  <a:pt x="48221" y="42874"/>
                </a:lnTo>
                <a:lnTo>
                  <a:pt x="48278" y="42886"/>
                </a:lnTo>
                <a:lnTo>
                  <a:pt x="48335" y="42874"/>
                </a:lnTo>
                <a:lnTo>
                  <a:pt x="48381" y="42851"/>
                </a:lnTo>
                <a:lnTo>
                  <a:pt x="48426" y="42817"/>
                </a:lnTo>
                <a:lnTo>
                  <a:pt x="48460" y="42783"/>
                </a:lnTo>
                <a:close/>
                <a:moveTo>
                  <a:pt x="57902" y="42760"/>
                </a:moveTo>
                <a:lnTo>
                  <a:pt x="59949" y="43943"/>
                </a:lnTo>
                <a:lnTo>
                  <a:pt x="59938" y="43978"/>
                </a:lnTo>
                <a:lnTo>
                  <a:pt x="59938" y="44012"/>
                </a:lnTo>
                <a:lnTo>
                  <a:pt x="59938" y="44057"/>
                </a:lnTo>
                <a:lnTo>
                  <a:pt x="59949" y="44091"/>
                </a:lnTo>
                <a:lnTo>
                  <a:pt x="59961" y="44125"/>
                </a:lnTo>
                <a:lnTo>
                  <a:pt x="59983" y="44148"/>
                </a:lnTo>
                <a:lnTo>
                  <a:pt x="60052" y="44194"/>
                </a:lnTo>
                <a:lnTo>
                  <a:pt x="60086" y="44216"/>
                </a:lnTo>
                <a:lnTo>
                  <a:pt x="60120" y="44216"/>
                </a:lnTo>
                <a:lnTo>
                  <a:pt x="60120" y="46537"/>
                </a:lnTo>
                <a:lnTo>
                  <a:pt x="60074" y="46537"/>
                </a:lnTo>
                <a:lnTo>
                  <a:pt x="60029" y="46560"/>
                </a:lnTo>
                <a:lnTo>
                  <a:pt x="59995" y="46583"/>
                </a:lnTo>
                <a:lnTo>
                  <a:pt x="59961" y="46605"/>
                </a:lnTo>
                <a:lnTo>
                  <a:pt x="59938" y="46639"/>
                </a:lnTo>
                <a:lnTo>
                  <a:pt x="59915" y="46685"/>
                </a:lnTo>
                <a:lnTo>
                  <a:pt x="59904" y="46730"/>
                </a:lnTo>
                <a:lnTo>
                  <a:pt x="59904" y="46776"/>
                </a:lnTo>
                <a:lnTo>
                  <a:pt x="59904" y="46821"/>
                </a:lnTo>
                <a:lnTo>
                  <a:pt x="59915" y="46867"/>
                </a:lnTo>
                <a:lnTo>
                  <a:pt x="57970" y="47982"/>
                </a:lnTo>
                <a:lnTo>
                  <a:pt x="57936" y="47936"/>
                </a:lnTo>
                <a:lnTo>
                  <a:pt x="57890" y="47902"/>
                </a:lnTo>
                <a:lnTo>
                  <a:pt x="57833" y="47879"/>
                </a:lnTo>
                <a:lnTo>
                  <a:pt x="57708" y="47879"/>
                </a:lnTo>
                <a:lnTo>
                  <a:pt x="57651" y="47902"/>
                </a:lnTo>
                <a:lnTo>
                  <a:pt x="57606" y="47936"/>
                </a:lnTo>
                <a:lnTo>
                  <a:pt x="57572" y="47982"/>
                </a:lnTo>
                <a:lnTo>
                  <a:pt x="55627" y="46867"/>
                </a:lnTo>
                <a:lnTo>
                  <a:pt x="55638" y="46821"/>
                </a:lnTo>
                <a:lnTo>
                  <a:pt x="55649" y="46776"/>
                </a:lnTo>
                <a:lnTo>
                  <a:pt x="55638" y="46719"/>
                </a:lnTo>
                <a:lnTo>
                  <a:pt x="55627" y="46685"/>
                </a:lnTo>
                <a:lnTo>
                  <a:pt x="55615" y="46639"/>
                </a:lnTo>
                <a:lnTo>
                  <a:pt x="55581" y="46605"/>
                </a:lnTo>
                <a:lnTo>
                  <a:pt x="55547" y="46571"/>
                </a:lnTo>
                <a:lnTo>
                  <a:pt x="55513" y="46548"/>
                </a:lnTo>
                <a:lnTo>
                  <a:pt x="55467" y="46526"/>
                </a:lnTo>
                <a:lnTo>
                  <a:pt x="55422" y="46514"/>
                </a:lnTo>
                <a:lnTo>
                  <a:pt x="55422" y="44171"/>
                </a:lnTo>
                <a:lnTo>
                  <a:pt x="55479" y="44160"/>
                </a:lnTo>
                <a:lnTo>
                  <a:pt x="55524" y="44125"/>
                </a:lnTo>
                <a:lnTo>
                  <a:pt x="55547" y="44069"/>
                </a:lnTo>
                <a:lnTo>
                  <a:pt x="55558" y="44012"/>
                </a:lnTo>
                <a:lnTo>
                  <a:pt x="55547" y="43966"/>
                </a:lnTo>
                <a:lnTo>
                  <a:pt x="57640" y="42760"/>
                </a:lnTo>
                <a:lnTo>
                  <a:pt x="57663" y="42795"/>
                </a:lnTo>
                <a:lnTo>
                  <a:pt x="57697" y="42817"/>
                </a:lnTo>
                <a:lnTo>
                  <a:pt x="57731" y="42829"/>
                </a:lnTo>
                <a:lnTo>
                  <a:pt x="57811" y="42829"/>
                </a:lnTo>
                <a:lnTo>
                  <a:pt x="57845" y="42817"/>
                </a:lnTo>
                <a:lnTo>
                  <a:pt x="57879" y="42795"/>
                </a:lnTo>
                <a:lnTo>
                  <a:pt x="57902" y="42760"/>
                </a:lnTo>
                <a:close/>
                <a:moveTo>
                  <a:pt x="81676" y="42795"/>
                </a:moveTo>
                <a:lnTo>
                  <a:pt x="83678" y="43955"/>
                </a:lnTo>
                <a:lnTo>
                  <a:pt x="83667" y="44012"/>
                </a:lnTo>
                <a:lnTo>
                  <a:pt x="83678" y="44080"/>
                </a:lnTo>
                <a:lnTo>
                  <a:pt x="83713" y="44125"/>
                </a:lnTo>
                <a:lnTo>
                  <a:pt x="83758" y="44171"/>
                </a:lnTo>
                <a:lnTo>
                  <a:pt x="83826" y="44182"/>
                </a:lnTo>
                <a:lnTo>
                  <a:pt x="83826" y="46537"/>
                </a:lnTo>
                <a:lnTo>
                  <a:pt x="83781" y="46548"/>
                </a:lnTo>
                <a:lnTo>
                  <a:pt x="83735" y="46560"/>
                </a:lnTo>
                <a:lnTo>
                  <a:pt x="83701" y="46583"/>
                </a:lnTo>
                <a:lnTo>
                  <a:pt x="83667" y="46605"/>
                </a:lnTo>
                <a:lnTo>
                  <a:pt x="83644" y="46639"/>
                </a:lnTo>
                <a:lnTo>
                  <a:pt x="83622" y="46685"/>
                </a:lnTo>
                <a:lnTo>
                  <a:pt x="83610" y="46730"/>
                </a:lnTo>
                <a:lnTo>
                  <a:pt x="83599" y="46776"/>
                </a:lnTo>
                <a:lnTo>
                  <a:pt x="83610" y="46821"/>
                </a:lnTo>
                <a:lnTo>
                  <a:pt x="83622" y="46867"/>
                </a:lnTo>
                <a:lnTo>
                  <a:pt x="81688" y="47982"/>
                </a:lnTo>
                <a:lnTo>
                  <a:pt x="81642" y="47936"/>
                </a:lnTo>
                <a:lnTo>
                  <a:pt x="81597" y="47902"/>
                </a:lnTo>
                <a:lnTo>
                  <a:pt x="81540" y="47879"/>
                </a:lnTo>
                <a:lnTo>
                  <a:pt x="81472" y="47868"/>
                </a:lnTo>
                <a:lnTo>
                  <a:pt x="81403" y="47879"/>
                </a:lnTo>
                <a:lnTo>
                  <a:pt x="81346" y="47902"/>
                </a:lnTo>
                <a:lnTo>
                  <a:pt x="81301" y="47936"/>
                </a:lnTo>
                <a:lnTo>
                  <a:pt x="81255" y="47982"/>
                </a:lnTo>
                <a:lnTo>
                  <a:pt x="79344" y="46878"/>
                </a:lnTo>
                <a:lnTo>
                  <a:pt x="79356" y="46821"/>
                </a:lnTo>
                <a:lnTo>
                  <a:pt x="79367" y="46776"/>
                </a:lnTo>
                <a:lnTo>
                  <a:pt x="79356" y="46719"/>
                </a:lnTo>
                <a:lnTo>
                  <a:pt x="79344" y="46674"/>
                </a:lnTo>
                <a:lnTo>
                  <a:pt x="79322" y="46628"/>
                </a:lnTo>
                <a:lnTo>
                  <a:pt x="79299" y="46594"/>
                </a:lnTo>
                <a:lnTo>
                  <a:pt x="79265" y="46560"/>
                </a:lnTo>
                <a:lnTo>
                  <a:pt x="79219" y="46537"/>
                </a:lnTo>
                <a:lnTo>
                  <a:pt x="79174" y="46514"/>
                </a:lnTo>
                <a:lnTo>
                  <a:pt x="79128" y="46514"/>
                </a:lnTo>
                <a:lnTo>
                  <a:pt x="79128" y="44262"/>
                </a:lnTo>
                <a:lnTo>
                  <a:pt x="79174" y="44251"/>
                </a:lnTo>
                <a:lnTo>
                  <a:pt x="79219" y="44239"/>
                </a:lnTo>
                <a:lnTo>
                  <a:pt x="79253" y="44205"/>
                </a:lnTo>
                <a:lnTo>
                  <a:pt x="79287" y="44182"/>
                </a:lnTo>
                <a:lnTo>
                  <a:pt x="79310" y="44148"/>
                </a:lnTo>
                <a:lnTo>
                  <a:pt x="79333" y="44103"/>
                </a:lnTo>
                <a:lnTo>
                  <a:pt x="79344" y="44057"/>
                </a:lnTo>
                <a:lnTo>
                  <a:pt x="79344" y="44012"/>
                </a:lnTo>
                <a:lnTo>
                  <a:pt x="79344" y="43966"/>
                </a:lnTo>
                <a:lnTo>
                  <a:pt x="79333" y="43921"/>
                </a:lnTo>
                <a:lnTo>
                  <a:pt x="81267" y="42806"/>
                </a:lnTo>
                <a:lnTo>
                  <a:pt x="81301" y="42851"/>
                </a:lnTo>
                <a:lnTo>
                  <a:pt x="81346" y="42886"/>
                </a:lnTo>
                <a:lnTo>
                  <a:pt x="81403" y="42908"/>
                </a:lnTo>
                <a:lnTo>
                  <a:pt x="81472" y="42920"/>
                </a:lnTo>
                <a:lnTo>
                  <a:pt x="81540" y="42908"/>
                </a:lnTo>
                <a:lnTo>
                  <a:pt x="81597" y="42886"/>
                </a:lnTo>
                <a:lnTo>
                  <a:pt x="81642" y="42851"/>
                </a:lnTo>
                <a:lnTo>
                  <a:pt x="81676" y="42795"/>
                </a:lnTo>
                <a:close/>
                <a:moveTo>
                  <a:pt x="5825" y="42806"/>
                </a:moveTo>
                <a:lnTo>
                  <a:pt x="7827" y="43955"/>
                </a:lnTo>
                <a:lnTo>
                  <a:pt x="7816" y="44012"/>
                </a:lnTo>
                <a:lnTo>
                  <a:pt x="7827" y="44080"/>
                </a:lnTo>
                <a:lnTo>
                  <a:pt x="7861" y="44137"/>
                </a:lnTo>
                <a:lnTo>
                  <a:pt x="7907" y="44171"/>
                </a:lnTo>
                <a:lnTo>
                  <a:pt x="7964" y="44194"/>
                </a:lnTo>
                <a:lnTo>
                  <a:pt x="7964" y="46526"/>
                </a:lnTo>
                <a:lnTo>
                  <a:pt x="7918" y="46537"/>
                </a:lnTo>
                <a:lnTo>
                  <a:pt x="7884" y="46548"/>
                </a:lnTo>
                <a:lnTo>
                  <a:pt x="7839" y="46571"/>
                </a:lnTo>
                <a:lnTo>
                  <a:pt x="7804" y="46605"/>
                </a:lnTo>
                <a:lnTo>
                  <a:pt x="7782" y="46639"/>
                </a:lnTo>
                <a:lnTo>
                  <a:pt x="7759" y="46685"/>
                </a:lnTo>
                <a:lnTo>
                  <a:pt x="7748" y="46719"/>
                </a:lnTo>
                <a:lnTo>
                  <a:pt x="7736" y="46776"/>
                </a:lnTo>
                <a:lnTo>
                  <a:pt x="7748" y="46821"/>
                </a:lnTo>
                <a:lnTo>
                  <a:pt x="7759" y="46867"/>
                </a:lnTo>
                <a:lnTo>
                  <a:pt x="5802" y="47993"/>
                </a:lnTo>
                <a:lnTo>
                  <a:pt x="5768" y="47959"/>
                </a:lnTo>
                <a:lnTo>
                  <a:pt x="5723" y="47925"/>
                </a:lnTo>
                <a:lnTo>
                  <a:pt x="5677" y="47902"/>
                </a:lnTo>
                <a:lnTo>
                  <a:pt x="5564" y="47902"/>
                </a:lnTo>
                <a:lnTo>
                  <a:pt x="5518" y="47925"/>
                </a:lnTo>
                <a:lnTo>
                  <a:pt x="5473" y="47959"/>
                </a:lnTo>
                <a:lnTo>
                  <a:pt x="5438" y="47993"/>
                </a:lnTo>
                <a:lnTo>
                  <a:pt x="3470" y="46867"/>
                </a:lnTo>
                <a:lnTo>
                  <a:pt x="3482" y="46821"/>
                </a:lnTo>
                <a:lnTo>
                  <a:pt x="3493" y="46776"/>
                </a:lnTo>
                <a:lnTo>
                  <a:pt x="3482" y="46730"/>
                </a:lnTo>
                <a:lnTo>
                  <a:pt x="3470" y="46685"/>
                </a:lnTo>
                <a:lnTo>
                  <a:pt x="3459" y="46639"/>
                </a:lnTo>
                <a:lnTo>
                  <a:pt x="3425" y="46605"/>
                </a:lnTo>
                <a:lnTo>
                  <a:pt x="3391" y="46583"/>
                </a:lnTo>
                <a:lnTo>
                  <a:pt x="3357" y="46560"/>
                </a:lnTo>
                <a:lnTo>
                  <a:pt x="3323" y="46537"/>
                </a:lnTo>
                <a:lnTo>
                  <a:pt x="3277" y="46537"/>
                </a:lnTo>
                <a:lnTo>
                  <a:pt x="3277" y="44216"/>
                </a:lnTo>
                <a:lnTo>
                  <a:pt x="3311" y="44216"/>
                </a:lnTo>
                <a:lnTo>
                  <a:pt x="3345" y="44194"/>
                </a:lnTo>
                <a:lnTo>
                  <a:pt x="3402" y="44148"/>
                </a:lnTo>
                <a:lnTo>
                  <a:pt x="3436" y="44091"/>
                </a:lnTo>
                <a:lnTo>
                  <a:pt x="3448" y="44057"/>
                </a:lnTo>
                <a:lnTo>
                  <a:pt x="3459" y="44012"/>
                </a:lnTo>
                <a:lnTo>
                  <a:pt x="3448" y="43978"/>
                </a:lnTo>
                <a:lnTo>
                  <a:pt x="3436" y="43943"/>
                </a:lnTo>
                <a:lnTo>
                  <a:pt x="5404" y="42806"/>
                </a:lnTo>
                <a:lnTo>
                  <a:pt x="5450" y="42851"/>
                </a:lnTo>
                <a:lnTo>
                  <a:pt x="5495" y="42886"/>
                </a:lnTo>
                <a:lnTo>
                  <a:pt x="5552" y="42908"/>
                </a:lnTo>
                <a:lnTo>
                  <a:pt x="5620" y="42920"/>
                </a:lnTo>
                <a:lnTo>
                  <a:pt x="5689" y="42908"/>
                </a:lnTo>
                <a:lnTo>
                  <a:pt x="5746" y="42886"/>
                </a:lnTo>
                <a:lnTo>
                  <a:pt x="5791" y="42851"/>
                </a:lnTo>
                <a:lnTo>
                  <a:pt x="5825" y="42806"/>
                </a:lnTo>
                <a:close/>
                <a:moveTo>
                  <a:pt x="15278" y="42783"/>
                </a:moveTo>
                <a:lnTo>
                  <a:pt x="17269" y="43932"/>
                </a:lnTo>
                <a:lnTo>
                  <a:pt x="17257" y="43966"/>
                </a:lnTo>
                <a:lnTo>
                  <a:pt x="17246" y="44012"/>
                </a:lnTo>
                <a:lnTo>
                  <a:pt x="17257" y="44057"/>
                </a:lnTo>
                <a:lnTo>
                  <a:pt x="17269" y="44091"/>
                </a:lnTo>
                <a:lnTo>
                  <a:pt x="17280" y="44137"/>
                </a:lnTo>
                <a:lnTo>
                  <a:pt x="17303" y="44160"/>
                </a:lnTo>
                <a:lnTo>
                  <a:pt x="17337" y="44194"/>
                </a:lnTo>
                <a:lnTo>
                  <a:pt x="17371" y="44216"/>
                </a:lnTo>
                <a:lnTo>
                  <a:pt x="17405" y="44228"/>
                </a:lnTo>
                <a:lnTo>
                  <a:pt x="17451" y="44228"/>
                </a:lnTo>
                <a:lnTo>
                  <a:pt x="17451" y="46594"/>
                </a:lnTo>
                <a:lnTo>
                  <a:pt x="17383" y="46617"/>
                </a:lnTo>
                <a:lnTo>
                  <a:pt x="17337" y="46651"/>
                </a:lnTo>
                <a:lnTo>
                  <a:pt x="17303" y="46708"/>
                </a:lnTo>
                <a:lnTo>
                  <a:pt x="17292" y="46776"/>
                </a:lnTo>
                <a:lnTo>
                  <a:pt x="17303" y="46833"/>
                </a:lnTo>
                <a:lnTo>
                  <a:pt x="15289" y="47993"/>
                </a:lnTo>
                <a:lnTo>
                  <a:pt x="15255" y="47959"/>
                </a:lnTo>
                <a:lnTo>
                  <a:pt x="15210" y="47925"/>
                </a:lnTo>
                <a:lnTo>
                  <a:pt x="15153" y="47902"/>
                </a:lnTo>
                <a:lnTo>
                  <a:pt x="15096" y="47891"/>
                </a:lnTo>
                <a:lnTo>
                  <a:pt x="15039" y="47902"/>
                </a:lnTo>
                <a:lnTo>
                  <a:pt x="14994" y="47925"/>
                </a:lnTo>
                <a:lnTo>
                  <a:pt x="14948" y="47948"/>
                </a:lnTo>
                <a:lnTo>
                  <a:pt x="14914" y="47993"/>
                </a:lnTo>
                <a:lnTo>
                  <a:pt x="12935" y="46856"/>
                </a:lnTo>
                <a:lnTo>
                  <a:pt x="12946" y="46810"/>
                </a:lnTo>
                <a:lnTo>
                  <a:pt x="12946" y="46776"/>
                </a:lnTo>
                <a:lnTo>
                  <a:pt x="12946" y="46730"/>
                </a:lnTo>
                <a:lnTo>
                  <a:pt x="12935" y="46696"/>
                </a:lnTo>
                <a:lnTo>
                  <a:pt x="12912" y="46662"/>
                </a:lnTo>
                <a:lnTo>
                  <a:pt x="12889" y="46628"/>
                </a:lnTo>
                <a:lnTo>
                  <a:pt x="12867" y="46605"/>
                </a:lnTo>
                <a:lnTo>
                  <a:pt x="12832" y="46583"/>
                </a:lnTo>
                <a:lnTo>
                  <a:pt x="12798" y="46560"/>
                </a:lnTo>
                <a:lnTo>
                  <a:pt x="12753" y="46560"/>
                </a:lnTo>
                <a:lnTo>
                  <a:pt x="12753" y="44182"/>
                </a:lnTo>
                <a:lnTo>
                  <a:pt x="12810" y="44171"/>
                </a:lnTo>
                <a:lnTo>
                  <a:pt x="12867" y="44125"/>
                </a:lnTo>
                <a:lnTo>
                  <a:pt x="12889" y="44080"/>
                </a:lnTo>
                <a:lnTo>
                  <a:pt x="12901" y="44012"/>
                </a:lnTo>
                <a:lnTo>
                  <a:pt x="12889" y="43955"/>
                </a:lnTo>
                <a:lnTo>
                  <a:pt x="14914" y="42783"/>
                </a:lnTo>
                <a:lnTo>
                  <a:pt x="14948" y="42829"/>
                </a:lnTo>
                <a:lnTo>
                  <a:pt x="14994" y="42863"/>
                </a:lnTo>
                <a:lnTo>
                  <a:pt x="15039" y="42874"/>
                </a:lnTo>
                <a:lnTo>
                  <a:pt x="15096" y="42886"/>
                </a:lnTo>
                <a:lnTo>
                  <a:pt x="15153" y="42874"/>
                </a:lnTo>
                <a:lnTo>
                  <a:pt x="15210" y="42863"/>
                </a:lnTo>
                <a:lnTo>
                  <a:pt x="15244" y="42829"/>
                </a:lnTo>
                <a:lnTo>
                  <a:pt x="15278" y="42783"/>
                </a:lnTo>
                <a:close/>
                <a:moveTo>
                  <a:pt x="62725" y="42806"/>
                </a:moveTo>
                <a:lnTo>
                  <a:pt x="64716" y="43955"/>
                </a:lnTo>
                <a:lnTo>
                  <a:pt x="64704" y="44012"/>
                </a:lnTo>
                <a:lnTo>
                  <a:pt x="64716" y="44080"/>
                </a:lnTo>
                <a:lnTo>
                  <a:pt x="64750" y="44137"/>
                </a:lnTo>
                <a:lnTo>
                  <a:pt x="64795" y="44171"/>
                </a:lnTo>
                <a:lnTo>
                  <a:pt x="64863" y="44194"/>
                </a:lnTo>
                <a:lnTo>
                  <a:pt x="64863" y="46526"/>
                </a:lnTo>
                <a:lnTo>
                  <a:pt x="64818" y="46537"/>
                </a:lnTo>
                <a:lnTo>
                  <a:pt x="64772" y="46548"/>
                </a:lnTo>
                <a:lnTo>
                  <a:pt x="64727" y="46571"/>
                </a:lnTo>
                <a:lnTo>
                  <a:pt x="64693" y="46605"/>
                </a:lnTo>
                <a:lnTo>
                  <a:pt x="64670" y="46639"/>
                </a:lnTo>
                <a:lnTo>
                  <a:pt x="64647" y="46685"/>
                </a:lnTo>
                <a:lnTo>
                  <a:pt x="64636" y="46719"/>
                </a:lnTo>
                <a:lnTo>
                  <a:pt x="64636" y="46776"/>
                </a:lnTo>
                <a:lnTo>
                  <a:pt x="64636" y="46821"/>
                </a:lnTo>
                <a:lnTo>
                  <a:pt x="64647" y="46867"/>
                </a:lnTo>
                <a:lnTo>
                  <a:pt x="62691" y="47993"/>
                </a:lnTo>
                <a:lnTo>
                  <a:pt x="62657" y="47959"/>
                </a:lnTo>
                <a:lnTo>
                  <a:pt x="62611" y="47925"/>
                </a:lnTo>
                <a:lnTo>
                  <a:pt x="62566" y="47902"/>
                </a:lnTo>
                <a:lnTo>
                  <a:pt x="62452" y="47902"/>
                </a:lnTo>
                <a:lnTo>
                  <a:pt x="62406" y="47925"/>
                </a:lnTo>
                <a:lnTo>
                  <a:pt x="62361" y="47959"/>
                </a:lnTo>
                <a:lnTo>
                  <a:pt x="62327" y="47993"/>
                </a:lnTo>
                <a:lnTo>
                  <a:pt x="60359" y="46867"/>
                </a:lnTo>
                <a:lnTo>
                  <a:pt x="60382" y="46821"/>
                </a:lnTo>
                <a:lnTo>
                  <a:pt x="60382" y="46776"/>
                </a:lnTo>
                <a:lnTo>
                  <a:pt x="60382" y="46730"/>
                </a:lnTo>
                <a:lnTo>
                  <a:pt x="60370" y="46685"/>
                </a:lnTo>
                <a:lnTo>
                  <a:pt x="60347" y="46639"/>
                </a:lnTo>
                <a:lnTo>
                  <a:pt x="60325" y="46605"/>
                </a:lnTo>
                <a:lnTo>
                  <a:pt x="60291" y="46583"/>
                </a:lnTo>
                <a:lnTo>
                  <a:pt x="60245" y="46560"/>
                </a:lnTo>
                <a:lnTo>
                  <a:pt x="60211" y="46537"/>
                </a:lnTo>
                <a:lnTo>
                  <a:pt x="60165" y="46537"/>
                </a:lnTo>
                <a:lnTo>
                  <a:pt x="60165" y="44216"/>
                </a:lnTo>
                <a:lnTo>
                  <a:pt x="60200" y="44216"/>
                </a:lnTo>
                <a:lnTo>
                  <a:pt x="60234" y="44194"/>
                </a:lnTo>
                <a:lnTo>
                  <a:pt x="60291" y="44148"/>
                </a:lnTo>
                <a:lnTo>
                  <a:pt x="60336" y="44091"/>
                </a:lnTo>
                <a:lnTo>
                  <a:pt x="60347" y="44057"/>
                </a:lnTo>
                <a:lnTo>
                  <a:pt x="60347" y="44012"/>
                </a:lnTo>
                <a:lnTo>
                  <a:pt x="60347" y="43978"/>
                </a:lnTo>
                <a:lnTo>
                  <a:pt x="60336" y="43943"/>
                </a:lnTo>
                <a:lnTo>
                  <a:pt x="62304" y="42806"/>
                </a:lnTo>
                <a:lnTo>
                  <a:pt x="62338" y="42851"/>
                </a:lnTo>
                <a:lnTo>
                  <a:pt x="62395" y="42886"/>
                </a:lnTo>
                <a:lnTo>
                  <a:pt x="62452" y="42908"/>
                </a:lnTo>
                <a:lnTo>
                  <a:pt x="62509" y="42920"/>
                </a:lnTo>
                <a:lnTo>
                  <a:pt x="62577" y="42908"/>
                </a:lnTo>
                <a:lnTo>
                  <a:pt x="62634" y="42886"/>
                </a:lnTo>
                <a:lnTo>
                  <a:pt x="62679" y="42851"/>
                </a:lnTo>
                <a:lnTo>
                  <a:pt x="62725" y="42806"/>
                </a:lnTo>
                <a:close/>
                <a:moveTo>
                  <a:pt x="72178" y="42783"/>
                </a:moveTo>
                <a:lnTo>
                  <a:pt x="74157" y="43932"/>
                </a:lnTo>
                <a:lnTo>
                  <a:pt x="74146" y="43966"/>
                </a:lnTo>
                <a:lnTo>
                  <a:pt x="74146" y="44012"/>
                </a:lnTo>
                <a:lnTo>
                  <a:pt x="74146" y="44057"/>
                </a:lnTo>
                <a:lnTo>
                  <a:pt x="74157" y="44091"/>
                </a:lnTo>
                <a:lnTo>
                  <a:pt x="74180" y="44137"/>
                </a:lnTo>
                <a:lnTo>
                  <a:pt x="74203" y="44160"/>
                </a:lnTo>
                <a:lnTo>
                  <a:pt x="74225" y="44194"/>
                </a:lnTo>
                <a:lnTo>
                  <a:pt x="74260" y="44216"/>
                </a:lnTo>
                <a:lnTo>
                  <a:pt x="74305" y="44228"/>
                </a:lnTo>
                <a:lnTo>
                  <a:pt x="74339" y="44228"/>
                </a:lnTo>
                <a:lnTo>
                  <a:pt x="74339" y="46594"/>
                </a:lnTo>
                <a:lnTo>
                  <a:pt x="74282" y="46617"/>
                </a:lnTo>
                <a:lnTo>
                  <a:pt x="74225" y="46651"/>
                </a:lnTo>
                <a:lnTo>
                  <a:pt x="74191" y="46708"/>
                </a:lnTo>
                <a:lnTo>
                  <a:pt x="74180" y="46776"/>
                </a:lnTo>
                <a:lnTo>
                  <a:pt x="74191" y="46833"/>
                </a:lnTo>
                <a:lnTo>
                  <a:pt x="72178" y="47993"/>
                </a:lnTo>
                <a:lnTo>
                  <a:pt x="72144" y="47959"/>
                </a:lnTo>
                <a:lnTo>
                  <a:pt x="72098" y="47925"/>
                </a:lnTo>
                <a:lnTo>
                  <a:pt x="72053" y="47902"/>
                </a:lnTo>
                <a:lnTo>
                  <a:pt x="71996" y="47891"/>
                </a:lnTo>
                <a:lnTo>
                  <a:pt x="71939" y="47902"/>
                </a:lnTo>
                <a:lnTo>
                  <a:pt x="71882" y="47925"/>
                </a:lnTo>
                <a:lnTo>
                  <a:pt x="71837" y="47948"/>
                </a:lnTo>
                <a:lnTo>
                  <a:pt x="71802" y="47993"/>
                </a:lnTo>
                <a:lnTo>
                  <a:pt x="69823" y="46856"/>
                </a:lnTo>
                <a:lnTo>
                  <a:pt x="69835" y="46810"/>
                </a:lnTo>
                <a:lnTo>
                  <a:pt x="69835" y="46776"/>
                </a:lnTo>
                <a:lnTo>
                  <a:pt x="69835" y="46730"/>
                </a:lnTo>
                <a:lnTo>
                  <a:pt x="69823" y="46696"/>
                </a:lnTo>
                <a:lnTo>
                  <a:pt x="69812" y="46662"/>
                </a:lnTo>
                <a:lnTo>
                  <a:pt x="69789" y="46628"/>
                </a:lnTo>
                <a:lnTo>
                  <a:pt x="69755" y="46605"/>
                </a:lnTo>
                <a:lnTo>
                  <a:pt x="69721" y="46583"/>
                </a:lnTo>
                <a:lnTo>
                  <a:pt x="69687" y="46560"/>
                </a:lnTo>
                <a:lnTo>
                  <a:pt x="69641" y="46560"/>
                </a:lnTo>
                <a:lnTo>
                  <a:pt x="69641" y="44182"/>
                </a:lnTo>
                <a:lnTo>
                  <a:pt x="69709" y="44171"/>
                </a:lnTo>
                <a:lnTo>
                  <a:pt x="69755" y="44125"/>
                </a:lnTo>
                <a:lnTo>
                  <a:pt x="69789" y="44080"/>
                </a:lnTo>
                <a:lnTo>
                  <a:pt x="69800" y="44012"/>
                </a:lnTo>
                <a:lnTo>
                  <a:pt x="69789" y="43955"/>
                </a:lnTo>
                <a:lnTo>
                  <a:pt x="71814" y="42783"/>
                </a:lnTo>
                <a:lnTo>
                  <a:pt x="71848" y="42829"/>
                </a:lnTo>
                <a:lnTo>
                  <a:pt x="71882" y="42863"/>
                </a:lnTo>
                <a:lnTo>
                  <a:pt x="71939" y="42874"/>
                </a:lnTo>
                <a:lnTo>
                  <a:pt x="71996" y="42886"/>
                </a:lnTo>
                <a:lnTo>
                  <a:pt x="72041" y="42874"/>
                </a:lnTo>
                <a:lnTo>
                  <a:pt x="72098" y="42863"/>
                </a:lnTo>
                <a:lnTo>
                  <a:pt x="72144" y="42829"/>
                </a:lnTo>
                <a:lnTo>
                  <a:pt x="72178" y="42783"/>
                </a:lnTo>
                <a:close/>
                <a:moveTo>
                  <a:pt x="43694" y="42760"/>
                </a:moveTo>
                <a:lnTo>
                  <a:pt x="45696" y="43921"/>
                </a:lnTo>
                <a:lnTo>
                  <a:pt x="45685" y="43966"/>
                </a:lnTo>
                <a:lnTo>
                  <a:pt x="45673" y="44012"/>
                </a:lnTo>
                <a:lnTo>
                  <a:pt x="45685" y="44057"/>
                </a:lnTo>
                <a:lnTo>
                  <a:pt x="45696" y="44103"/>
                </a:lnTo>
                <a:lnTo>
                  <a:pt x="45719" y="44137"/>
                </a:lnTo>
                <a:lnTo>
                  <a:pt x="45741" y="44171"/>
                </a:lnTo>
                <a:lnTo>
                  <a:pt x="45776" y="44205"/>
                </a:lnTo>
                <a:lnTo>
                  <a:pt x="45810" y="44228"/>
                </a:lnTo>
                <a:lnTo>
                  <a:pt x="45855" y="44239"/>
                </a:lnTo>
                <a:lnTo>
                  <a:pt x="45901" y="44251"/>
                </a:lnTo>
                <a:lnTo>
                  <a:pt x="45901" y="46526"/>
                </a:lnTo>
                <a:lnTo>
                  <a:pt x="45844" y="46537"/>
                </a:lnTo>
                <a:lnTo>
                  <a:pt x="45810" y="46548"/>
                </a:lnTo>
                <a:lnTo>
                  <a:pt x="45764" y="46571"/>
                </a:lnTo>
                <a:lnTo>
                  <a:pt x="45730" y="46605"/>
                </a:lnTo>
                <a:lnTo>
                  <a:pt x="45707" y="46639"/>
                </a:lnTo>
                <a:lnTo>
                  <a:pt x="45685" y="46674"/>
                </a:lnTo>
                <a:lnTo>
                  <a:pt x="45662" y="46719"/>
                </a:lnTo>
                <a:lnTo>
                  <a:pt x="45662" y="46776"/>
                </a:lnTo>
                <a:lnTo>
                  <a:pt x="45673" y="46821"/>
                </a:lnTo>
                <a:lnTo>
                  <a:pt x="45685" y="46867"/>
                </a:lnTo>
                <a:lnTo>
                  <a:pt x="43728" y="48004"/>
                </a:lnTo>
                <a:lnTo>
                  <a:pt x="43694" y="47959"/>
                </a:lnTo>
                <a:lnTo>
                  <a:pt x="43648" y="47925"/>
                </a:lnTo>
                <a:lnTo>
                  <a:pt x="43591" y="47902"/>
                </a:lnTo>
                <a:lnTo>
                  <a:pt x="43489" y="47902"/>
                </a:lnTo>
                <a:lnTo>
                  <a:pt x="43432" y="47925"/>
                </a:lnTo>
                <a:lnTo>
                  <a:pt x="43398" y="47959"/>
                </a:lnTo>
                <a:lnTo>
                  <a:pt x="43364" y="47993"/>
                </a:lnTo>
                <a:lnTo>
                  <a:pt x="41396" y="46867"/>
                </a:lnTo>
                <a:lnTo>
                  <a:pt x="41407" y="46821"/>
                </a:lnTo>
                <a:lnTo>
                  <a:pt x="41419" y="46776"/>
                </a:lnTo>
                <a:lnTo>
                  <a:pt x="41407" y="46730"/>
                </a:lnTo>
                <a:lnTo>
                  <a:pt x="41396" y="46685"/>
                </a:lnTo>
                <a:lnTo>
                  <a:pt x="41373" y="46639"/>
                </a:lnTo>
                <a:lnTo>
                  <a:pt x="41351" y="46605"/>
                </a:lnTo>
                <a:lnTo>
                  <a:pt x="41316" y="46583"/>
                </a:lnTo>
                <a:lnTo>
                  <a:pt x="41282" y="46560"/>
                </a:lnTo>
                <a:lnTo>
                  <a:pt x="41248" y="46537"/>
                </a:lnTo>
                <a:lnTo>
                  <a:pt x="41203" y="46526"/>
                </a:lnTo>
                <a:lnTo>
                  <a:pt x="41203" y="44285"/>
                </a:lnTo>
                <a:lnTo>
                  <a:pt x="41248" y="44273"/>
                </a:lnTo>
                <a:lnTo>
                  <a:pt x="41294" y="44251"/>
                </a:lnTo>
                <a:lnTo>
                  <a:pt x="41339" y="44228"/>
                </a:lnTo>
                <a:lnTo>
                  <a:pt x="41373" y="44194"/>
                </a:lnTo>
                <a:lnTo>
                  <a:pt x="41396" y="44160"/>
                </a:lnTo>
                <a:lnTo>
                  <a:pt x="41419" y="44114"/>
                </a:lnTo>
                <a:lnTo>
                  <a:pt x="41430" y="44069"/>
                </a:lnTo>
                <a:lnTo>
                  <a:pt x="41442" y="44012"/>
                </a:lnTo>
                <a:lnTo>
                  <a:pt x="41430" y="43966"/>
                </a:lnTo>
                <a:lnTo>
                  <a:pt x="41419" y="43909"/>
                </a:lnTo>
                <a:lnTo>
                  <a:pt x="43398" y="42772"/>
                </a:lnTo>
                <a:lnTo>
                  <a:pt x="43421" y="42806"/>
                </a:lnTo>
                <a:lnTo>
                  <a:pt x="43455" y="42829"/>
                </a:lnTo>
                <a:lnTo>
                  <a:pt x="43500" y="42840"/>
                </a:lnTo>
                <a:lnTo>
                  <a:pt x="43580" y="42840"/>
                </a:lnTo>
                <a:lnTo>
                  <a:pt x="43626" y="42817"/>
                </a:lnTo>
                <a:lnTo>
                  <a:pt x="43660" y="42795"/>
                </a:lnTo>
                <a:lnTo>
                  <a:pt x="43694" y="42760"/>
                </a:lnTo>
                <a:close/>
                <a:moveTo>
                  <a:pt x="34230" y="42772"/>
                </a:moveTo>
                <a:lnTo>
                  <a:pt x="36232" y="43932"/>
                </a:lnTo>
                <a:lnTo>
                  <a:pt x="36220" y="43978"/>
                </a:lnTo>
                <a:lnTo>
                  <a:pt x="36220" y="44012"/>
                </a:lnTo>
                <a:lnTo>
                  <a:pt x="36220" y="44057"/>
                </a:lnTo>
                <a:lnTo>
                  <a:pt x="36232" y="44091"/>
                </a:lnTo>
                <a:lnTo>
                  <a:pt x="36254" y="44125"/>
                </a:lnTo>
                <a:lnTo>
                  <a:pt x="36277" y="44160"/>
                </a:lnTo>
                <a:lnTo>
                  <a:pt x="36300" y="44182"/>
                </a:lnTo>
                <a:lnTo>
                  <a:pt x="36334" y="44205"/>
                </a:lnTo>
                <a:lnTo>
                  <a:pt x="36379" y="44216"/>
                </a:lnTo>
                <a:lnTo>
                  <a:pt x="36414" y="44216"/>
                </a:lnTo>
                <a:lnTo>
                  <a:pt x="36414" y="46526"/>
                </a:lnTo>
                <a:lnTo>
                  <a:pt x="36368" y="46537"/>
                </a:lnTo>
                <a:lnTo>
                  <a:pt x="36323" y="46548"/>
                </a:lnTo>
                <a:lnTo>
                  <a:pt x="36288" y="46571"/>
                </a:lnTo>
                <a:lnTo>
                  <a:pt x="36254" y="46605"/>
                </a:lnTo>
                <a:lnTo>
                  <a:pt x="36220" y="46639"/>
                </a:lnTo>
                <a:lnTo>
                  <a:pt x="36197" y="46685"/>
                </a:lnTo>
                <a:lnTo>
                  <a:pt x="36186" y="46719"/>
                </a:lnTo>
                <a:lnTo>
                  <a:pt x="36186" y="46776"/>
                </a:lnTo>
                <a:lnTo>
                  <a:pt x="36186" y="46821"/>
                </a:lnTo>
                <a:lnTo>
                  <a:pt x="36209" y="46867"/>
                </a:lnTo>
                <a:lnTo>
                  <a:pt x="34218" y="48016"/>
                </a:lnTo>
                <a:lnTo>
                  <a:pt x="34184" y="47982"/>
                </a:lnTo>
                <a:lnTo>
                  <a:pt x="34150" y="47948"/>
                </a:lnTo>
                <a:lnTo>
                  <a:pt x="34104" y="47936"/>
                </a:lnTo>
                <a:lnTo>
                  <a:pt x="34059" y="47925"/>
                </a:lnTo>
                <a:lnTo>
                  <a:pt x="34013" y="47936"/>
                </a:lnTo>
                <a:lnTo>
                  <a:pt x="33968" y="47948"/>
                </a:lnTo>
                <a:lnTo>
                  <a:pt x="33934" y="47982"/>
                </a:lnTo>
                <a:lnTo>
                  <a:pt x="33900" y="48004"/>
                </a:lnTo>
                <a:lnTo>
                  <a:pt x="31875" y="46844"/>
                </a:lnTo>
                <a:lnTo>
                  <a:pt x="31886" y="46776"/>
                </a:lnTo>
                <a:lnTo>
                  <a:pt x="31875" y="46696"/>
                </a:lnTo>
                <a:lnTo>
                  <a:pt x="31841" y="46639"/>
                </a:lnTo>
                <a:lnTo>
                  <a:pt x="31784" y="46594"/>
                </a:lnTo>
                <a:lnTo>
                  <a:pt x="31716" y="46571"/>
                </a:lnTo>
                <a:lnTo>
                  <a:pt x="31716" y="44216"/>
                </a:lnTo>
                <a:lnTo>
                  <a:pt x="31761" y="44216"/>
                </a:lnTo>
                <a:lnTo>
                  <a:pt x="31784" y="44194"/>
                </a:lnTo>
                <a:lnTo>
                  <a:pt x="31852" y="44148"/>
                </a:lnTo>
                <a:lnTo>
                  <a:pt x="31886" y="44091"/>
                </a:lnTo>
                <a:lnTo>
                  <a:pt x="31898" y="44057"/>
                </a:lnTo>
                <a:lnTo>
                  <a:pt x="31898" y="44012"/>
                </a:lnTo>
                <a:lnTo>
                  <a:pt x="31898" y="43978"/>
                </a:lnTo>
                <a:lnTo>
                  <a:pt x="31886" y="43943"/>
                </a:lnTo>
                <a:lnTo>
                  <a:pt x="33888" y="42783"/>
                </a:lnTo>
                <a:lnTo>
                  <a:pt x="33922" y="42817"/>
                </a:lnTo>
                <a:lnTo>
                  <a:pt x="33968" y="42851"/>
                </a:lnTo>
                <a:lnTo>
                  <a:pt x="34013" y="42863"/>
                </a:lnTo>
                <a:lnTo>
                  <a:pt x="34059" y="42874"/>
                </a:lnTo>
                <a:lnTo>
                  <a:pt x="34116" y="42863"/>
                </a:lnTo>
                <a:lnTo>
                  <a:pt x="34161" y="42840"/>
                </a:lnTo>
                <a:lnTo>
                  <a:pt x="34195" y="42817"/>
                </a:lnTo>
                <a:lnTo>
                  <a:pt x="34230" y="42772"/>
                </a:lnTo>
                <a:close/>
                <a:moveTo>
                  <a:pt x="53249" y="42806"/>
                </a:moveTo>
                <a:lnTo>
                  <a:pt x="55240" y="43955"/>
                </a:lnTo>
                <a:lnTo>
                  <a:pt x="55229" y="44012"/>
                </a:lnTo>
                <a:lnTo>
                  <a:pt x="55240" y="44080"/>
                </a:lnTo>
                <a:lnTo>
                  <a:pt x="55274" y="44125"/>
                </a:lnTo>
                <a:lnTo>
                  <a:pt x="55320" y="44160"/>
                </a:lnTo>
                <a:lnTo>
                  <a:pt x="55376" y="44182"/>
                </a:lnTo>
                <a:lnTo>
                  <a:pt x="55376" y="46514"/>
                </a:lnTo>
                <a:lnTo>
                  <a:pt x="55331" y="46526"/>
                </a:lnTo>
                <a:lnTo>
                  <a:pt x="55285" y="46537"/>
                </a:lnTo>
                <a:lnTo>
                  <a:pt x="55240" y="46560"/>
                </a:lnTo>
                <a:lnTo>
                  <a:pt x="55206" y="46594"/>
                </a:lnTo>
                <a:lnTo>
                  <a:pt x="55183" y="46628"/>
                </a:lnTo>
                <a:lnTo>
                  <a:pt x="55160" y="46674"/>
                </a:lnTo>
                <a:lnTo>
                  <a:pt x="55138" y="46719"/>
                </a:lnTo>
                <a:lnTo>
                  <a:pt x="55138" y="46776"/>
                </a:lnTo>
                <a:lnTo>
                  <a:pt x="55138" y="46821"/>
                </a:lnTo>
                <a:lnTo>
                  <a:pt x="55160" y="46878"/>
                </a:lnTo>
                <a:lnTo>
                  <a:pt x="53192" y="48016"/>
                </a:lnTo>
                <a:lnTo>
                  <a:pt x="53158" y="47970"/>
                </a:lnTo>
                <a:lnTo>
                  <a:pt x="53113" y="47948"/>
                </a:lnTo>
                <a:lnTo>
                  <a:pt x="53067" y="47925"/>
                </a:lnTo>
                <a:lnTo>
                  <a:pt x="53022" y="47913"/>
                </a:lnTo>
                <a:lnTo>
                  <a:pt x="52965" y="47925"/>
                </a:lnTo>
                <a:lnTo>
                  <a:pt x="52931" y="47936"/>
                </a:lnTo>
                <a:lnTo>
                  <a:pt x="52885" y="47970"/>
                </a:lnTo>
                <a:lnTo>
                  <a:pt x="52851" y="48004"/>
                </a:lnTo>
                <a:lnTo>
                  <a:pt x="50838" y="46844"/>
                </a:lnTo>
                <a:lnTo>
                  <a:pt x="50849" y="46776"/>
                </a:lnTo>
                <a:lnTo>
                  <a:pt x="50838" y="46696"/>
                </a:lnTo>
                <a:lnTo>
                  <a:pt x="50803" y="46639"/>
                </a:lnTo>
                <a:lnTo>
                  <a:pt x="50747" y="46594"/>
                </a:lnTo>
                <a:lnTo>
                  <a:pt x="50678" y="46571"/>
                </a:lnTo>
                <a:lnTo>
                  <a:pt x="50678" y="44194"/>
                </a:lnTo>
                <a:lnTo>
                  <a:pt x="50747" y="44171"/>
                </a:lnTo>
                <a:lnTo>
                  <a:pt x="50792" y="44137"/>
                </a:lnTo>
                <a:lnTo>
                  <a:pt x="50826" y="44080"/>
                </a:lnTo>
                <a:lnTo>
                  <a:pt x="50838" y="44012"/>
                </a:lnTo>
                <a:lnTo>
                  <a:pt x="50826" y="43955"/>
                </a:lnTo>
                <a:lnTo>
                  <a:pt x="52794" y="42817"/>
                </a:lnTo>
                <a:lnTo>
                  <a:pt x="52840" y="42863"/>
                </a:lnTo>
                <a:lnTo>
                  <a:pt x="52897" y="42897"/>
                </a:lnTo>
                <a:lnTo>
                  <a:pt x="52953" y="42920"/>
                </a:lnTo>
                <a:lnTo>
                  <a:pt x="53022" y="42931"/>
                </a:lnTo>
                <a:lnTo>
                  <a:pt x="53090" y="42920"/>
                </a:lnTo>
                <a:lnTo>
                  <a:pt x="53147" y="42897"/>
                </a:lnTo>
                <a:lnTo>
                  <a:pt x="53204" y="42851"/>
                </a:lnTo>
                <a:lnTo>
                  <a:pt x="53249" y="42806"/>
                </a:lnTo>
                <a:close/>
                <a:moveTo>
                  <a:pt x="10512" y="42772"/>
                </a:moveTo>
                <a:lnTo>
                  <a:pt x="12559" y="43955"/>
                </a:lnTo>
                <a:lnTo>
                  <a:pt x="12548" y="44012"/>
                </a:lnTo>
                <a:lnTo>
                  <a:pt x="12571" y="44080"/>
                </a:lnTo>
                <a:lnTo>
                  <a:pt x="12594" y="44137"/>
                </a:lnTo>
                <a:lnTo>
                  <a:pt x="12650" y="44171"/>
                </a:lnTo>
                <a:lnTo>
                  <a:pt x="12707" y="44194"/>
                </a:lnTo>
                <a:lnTo>
                  <a:pt x="12707" y="46560"/>
                </a:lnTo>
                <a:lnTo>
                  <a:pt x="12673" y="46560"/>
                </a:lnTo>
                <a:lnTo>
                  <a:pt x="12628" y="46583"/>
                </a:lnTo>
                <a:lnTo>
                  <a:pt x="12594" y="46594"/>
                </a:lnTo>
                <a:lnTo>
                  <a:pt x="12571" y="46628"/>
                </a:lnTo>
                <a:lnTo>
                  <a:pt x="12548" y="46651"/>
                </a:lnTo>
                <a:lnTo>
                  <a:pt x="12525" y="46696"/>
                </a:lnTo>
                <a:lnTo>
                  <a:pt x="12514" y="46730"/>
                </a:lnTo>
                <a:lnTo>
                  <a:pt x="12514" y="46776"/>
                </a:lnTo>
                <a:lnTo>
                  <a:pt x="12514" y="46810"/>
                </a:lnTo>
                <a:lnTo>
                  <a:pt x="12525" y="46856"/>
                </a:lnTo>
                <a:lnTo>
                  <a:pt x="10500" y="48027"/>
                </a:lnTo>
                <a:lnTo>
                  <a:pt x="10478" y="47993"/>
                </a:lnTo>
                <a:lnTo>
                  <a:pt x="10444" y="47970"/>
                </a:lnTo>
                <a:lnTo>
                  <a:pt x="10398" y="47959"/>
                </a:lnTo>
                <a:lnTo>
                  <a:pt x="10364" y="47948"/>
                </a:lnTo>
                <a:lnTo>
                  <a:pt x="10318" y="47959"/>
                </a:lnTo>
                <a:lnTo>
                  <a:pt x="10284" y="47970"/>
                </a:lnTo>
                <a:lnTo>
                  <a:pt x="10250" y="47993"/>
                </a:lnTo>
                <a:lnTo>
                  <a:pt x="10216" y="48027"/>
                </a:lnTo>
                <a:lnTo>
                  <a:pt x="8225" y="46867"/>
                </a:lnTo>
                <a:lnTo>
                  <a:pt x="8237" y="46821"/>
                </a:lnTo>
                <a:lnTo>
                  <a:pt x="8237" y="46776"/>
                </a:lnTo>
                <a:lnTo>
                  <a:pt x="8237" y="46719"/>
                </a:lnTo>
                <a:lnTo>
                  <a:pt x="8225" y="46685"/>
                </a:lnTo>
                <a:lnTo>
                  <a:pt x="8203" y="46639"/>
                </a:lnTo>
                <a:lnTo>
                  <a:pt x="8168" y="46605"/>
                </a:lnTo>
                <a:lnTo>
                  <a:pt x="8146" y="46571"/>
                </a:lnTo>
                <a:lnTo>
                  <a:pt x="8100" y="46548"/>
                </a:lnTo>
                <a:lnTo>
                  <a:pt x="8055" y="46537"/>
                </a:lnTo>
                <a:lnTo>
                  <a:pt x="8009" y="46526"/>
                </a:lnTo>
                <a:lnTo>
                  <a:pt x="8009" y="44194"/>
                </a:lnTo>
                <a:lnTo>
                  <a:pt x="8077" y="44171"/>
                </a:lnTo>
                <a:lnTo>
                  <a:pt x="8123" y="44137"/>
                </a:lnTo>
                <a:lnTo>
                  <a:pt x="8157" y="44080"/>
                </a:lnTo>
                <a:lnTo>
                  <a:pt x="8168" y="44012"/>
                </a:lnTo>
                <a:lnTo>
                  <a:pt x="8157" y="43955"/>
                </a:lnTo>
                <a:lnTo>
                  <a:pt x="10205" y="42772"/>
                </a:lnTo>
                <a:lnTo>
                  <a:pt x="10239" y="42806"/>
                </a:lnTo>
                <a:lnTo>
                  <a:pt x="10273" y="42829"/>
                </a:lnTo>
                <a:lnTo>
                  <a:pt x="10307" y="42851"/>
                </a:lnTo>
                <a:lnTo>
                  <a:pt x="10409" y="42851"/>
                </a:lnTo>
                <a:lnTo>
                  <a:pt x="10455" y="42829"/>
                </a:lnTo>
                <a:lnTo>
                  <a:pt x="10489" y="42806"/>
                </a:lnTo>
                <a:lnTo>
                  <a:pt x="10512" y="42772"/>
                </a:lnTo>
                <a:close/>
                <a:moveTo>
                  <a:pt x="20010" y="42783"/>
                </a:moveTo>
                <a:lnTo>
                  <a:pt x="21978" y="43921"/>
                </a:lnTo>
                <a:lnTo>
                  <a:pt x="21967" y="43966"/>
                </a:lnTo>
                <a:lnTo>
                  <a:pt x="21967" y="44012"/>
                </a:lnTo>
                <a:lnTo>
                  <a:pt x="21967" y="44057"/>
                </a:lnTo>
                <a:lnTo>
                  <a:pt x="21978" y="44103"/>
                </a:lnTo>
                <a:lnTo>
                  <a:pt x="22001" y="44148"/>
                </a:lnTo>
                <a:lnTo>
                  <a:pt x="22024" y="44182"/>
                </a:lnTo>
                <a:lnTo>
                  <a:pt x="22058" y="44216"/>
                </a:lnTo>
                <a:lnTo>
                  <a:pt x="22103" y="44239"/>
                </a:lnTo>
                <a:lnTo>
                  <a:pt x="22149" y="44251"/>
                </a:lnTo>
                <a:lnTo>
                  <a:pt x="22194" y="44262"/>
                </a:lnTo>
                <a:lnTo>
                  <a:pt x="22194" y="46514"/>
                </a:lnTo>
                <a:lnTo>
                  <a:pt x="22137" y="46514"/>
                </a:lnTo>
                <a:lnTo>
                  <a:pt x="22092" y="46537"/>
                </a:lnTo>
                <a:lnTo>
                  <a:pt x="22058" y="46560"/>
                </a:lnTo>
                <a:lnTo>
                  <a:pt x="22012" y="46594"/>
                </a:lnTo>
                <a:lnTo>
                  <a:pt x="21990" y="46628"/>
                </a:lnTo>
                <a:lnTo>
                  <a:pt x="21967" y="46674"/>
                </a:lnTo>
                <a:lnTo>
                  <a:pt x="21955" y="46719"/>
                </a:lnTo>
                <a:lnTo>
                  <a:pt x="21944" y="46776"/>
                </a:lnTo>
                <a:lnTo>
                  <a:pt x="21955" y="46821"/>
                </a:lnTo>
                <a:lnTo>
                  <a:pt x="21967" y="46878"/>
                </a:lnTo>
                <a:lnTo>
                  <a:pt x="19976" y="48027"/>
                </a:lnTo>
                <a:lnTo>
                  <a:pt x="19953" y="47993"/>
                </a:lnTo>
                <a:lnTo>
                  <a:pt x="19919" y="47970"/>
                </a:lnTo>
                <a:lnTo>
                  <a:pt x="19885" y="47959"/>
                </a:lnTo>
                <a:lnTo>
                  <a:pt x="19840" y="47948"/>
                </a:lnTo>
                <a:lnTo>
                  <a:pt x="19794" y="47959"/>
                </a:lnTo>
                <a:lnTo>
                  <a:pt x="19760" y="47970"/>
                </a:lnTo>
                <a:lnTo>
                  <a:pt x="19726" y="47993"/>
                </a:lnTo>
                <a:lnTo>
                  <a:pt x="19703" y="48027"/>
                </a:lnTo>
                <a:lnTo>
                  <a:pt x="17633" y="46833"/>
                </a:lnTo>
                <a:lnTo>
                  <a:pt x="17644" y="46776"/>
                </a:lnTo>
                <a:lnTo>
                  <a:pt x="17633" y="46708"/>
                </a:lnTo>
                <a:lnTo>
                  <a:pt x="17599" y="46651"/>
                </a:lnTo>
                <a:lnTo>
                  <a:pt x="17553" y="46617"/>
                </a:lnTo>
                <a:lnTo>
                  <a:pt x="17496" y="46594"/>
                </a:lnTo>
                <a:lnTo>
                  <a:pt x="17496" y="44228"/>
                </a:lnTo>
                <a:lnTo>
                  <a:pt x="17530" y="44228"/>
                </a:lnTo>
                <a:lnTo>
                  <a:pt x="17576" y="44205"/>
                </a:lnTo>
                <a:lnTo>
                  <a:pt x="17610" y="44182"/>
                </a:lnTo>
                <a:lnTo>
                  <a:pt x="17633" y="44160"/>
                </a:lnTo>
                <a:lnTo>
                  <a:pt x="17656" y="44125"/>
                </a:lnTo>
                <a:lnTo>
                  <a:pt x="17678" y="44091"/>
                </a:lnTo>
                <a:lnTo>
                  <a:pt x="17690" y="44057"/>
                </a:lnTo>
                <a:lnTo>
                  <a:pt x="17690" y="44012"/>
                </a:lnTo>
                <a:lnTo>
                  <a:pt x="17690" y="43978"/>
                </a:lnTo>
                <a:lnTo>
                  <a:pt x="17678" y="43932"/>
                </a:lnTo>
                <a:lnTo>
                  <a:pt x="19669" y="42783"/>
                </a:lnTo>
                <a:lnTo>
                  <a:pt x="19703" y="42817"/>
                </a:lnTo>
                <a:lnTo>
                  <a:pt x="19737" y="42851"/>
                </a:lnTo>
                <a:lnTo>
                  <a:pt x="19794" y="42863"/>
                </a:lnTo>
                <a:lnTo>
                  <a:pt x="19840" y="42874"/>
                </a:lnTo>
                <a:lnTo>
                  <a:pt x="19897" y="42863"/>
                </a:lnTo>
                <a:lnTo>
                  <a:pt x="19942" y="42840"/>
                </a:lnTo>
                <a:lnTo>
                  <a:pt x="19976" y="42817"/>
                </a:lnTo>
                <a:lnTo>
                  <a:pt x="20010" y="42783"/>
                </a:lnTo>
                <a:close/>
                <a:moveTo>
                  <a:pt x="67412" y="42772"/>
                </a:moveTo>
                <a:lnTo>
                  <a:pt x="69459" y="43955"/>
                </a:lnTo>
                <a:lnTo>
                  <a:pt x="69448" y="44012"/>
                </a:lnTo>
                <a:lnTo>
                  <a:pt x="69459" y="44080"/>
                </a:lnTo>
                <a:lnTo>
                  <a:pt x="69493" y="44137"/>
                </a:lnTo>
                <a:lnTo>
                  <a:pt x="69539" y="44171"/>
                </a:lnTo>
                <a:lnTo>
                  <a:pt x="69596" y="44194"/>
                </a:lnTo>
                <a:lnTo>
                  <a:pt x="69596" y="46560"/>
                </a:lnTo>
                <a:lnTo>
                  <a:pt x="69562" y="46560"/>
                </a:lnTo>
                <a:lnTo>
                  <a:pt x="69527" y="46583"/>
                </a:lnTo>
                <a:lnTo>
                  <a:pt x="69493" y="46594"/>
                </a:lnTo>
                <a:lnTo>
                  <a:pt x="69459" y="46628"/>
                </a:lnTo>
                <a:lnTo>
                  <a:pt x="69436" y="46651"/>
                </a:lnTo>
                <a:lnTo>
                  <a:pt x="69414" y="46696"/>
                </a:lnTo>
                <a:lnTo>
                  <a:pt x="69402" y="46730"/>
                </a:lnTo>
                <a:lnTo>
                  <a:pt x="69402" y="46776"/>
                </a:lnTo>
                <a:lnTo>
                  <a:pt x="69402" y="46810"/>
                </a:lnTo>
                <a:lnTo>
                  <a:pt x="69414" y="46856"/>
                </a:lnTo>
                <a:lnTo>
                  <a:pt x="67389" y="48027"/>
                </a:lnTo>
                <a:lnTo>
                  <a:pt x="67366" y="47993"/>
                </a:lnTo>
                <a:lnTo>
                  <a:pt x="67332" y="47970"/>
                </a:lnTo>
                <a:lnTo>
                  <a:pt x="67298" y="47959"/>
                </a:lnTo>
                <a:lnTo>
                  <a:pt x="67252" y="47948"/>
                </a:lnTo>
                <a:lnTo>
                  <a:pt x="67207" y="47959"/>
                </a:lnTo>
                <a:lnTo>
                  <a:pt x="67173" y="47970"/>
                </a:lnTo>
                <a:lnTo>
                  <a:pt x="67139" y="47993"/>
                </a:lnTo>
                <a:lnTo>
                  <a:pt x="67116" y="48027"/>
                </a:lnTo>
                <a:lnTo>
                  <a:pt x="65114" y="46867"/>
                </a:lnTo>
                <a:lnTo>
                  <a:pt x="65125" y="46821"/>
                </a:lnTo>
                <a:lnTo>
                  <a:pt x="65125" y="46776"/>
                </a:lnTo>
                <a:lnTo>
                  <a:pt x="65125" y="46719"/>
                </a:lnTo>
                <a:lnTo>
                  <a:pt x="65114" y="46685"/>
                </a:lnTo>
                <a:lnTo>
                  <a:pt x="65091" y="46639"/>
                </a:lnTo>
                <a:lnTo>
                  <a:pt x="65068" y="46605"/>
                </a:lnTo>
                <a:lnTo>
                  <a:pt x="65034" y="46571"/>
                </a:lnTo>
                <a:lnTo>
                  <a:pt x="64989" y="46548"/>
                </a:lnTo>
                <a:lnTo>
                  <a:pt x="64954" y="46537"/>
                </a:lnTo>
                <a:lnTo>
                  <a:pt x="64909" y="46526"/>
                </a:lnTo>
                <a:lnTo>
                  <a:pt x="64909" y="44194"/>
                </a:lnTo>
                <a:lnTo>
                  <a:pt x="64966" y="44171"/>
                </a:lnTo>
                <a:lnTo>
                  <a:pt x="65011" y="44137"/>
                </a:lnTo>
                <a:lnTo>
                  <a:pt x="65045" y="44080"/>
                </a:lnTo>
                <a:lnTo>
                  <a:pt x="65057" y="44012"/>
                </a:lnTo>
                <a:lnTo>
                  <a:pt x="65045" y="43955"/>
                </a:lnTo>
                <a:lnTo>
                  <a:pt x="67093" y="42772"/>
                </a:lnTo>
                <a:lnTo>
                  <a:pt x="67127" y="42806"/>
                </a:lnTo>
                <a:lnTo>
                  <a:pt x="67161" y="42829"/>
                </a:lnTo>
                <a:lnTo>
                  <a:pt x="67207" y="42851"/>
                </a:lnTo>
                <a:lnTo>
                  <a:pt x="67298" y="42851"/>
                </a:lnTo>
                <a:lnTo>
                  <a:pt x="67343" y="42829"/>
                </a:lnTo>
                <a:lnTo>
                  <a:pt x="67377" y="42806"/>
                </a:lnTo>
                <a:lnTo>
                  <a:pt x="67412" y="42772"/>
                </a:lnTo>
                <a:close/>
                <a:moveTo>
                  <a:pt x="76899" y="42783"/>
                </a:moveTo>
                <a:lnTo>
                  <a:pt x="78878" y="43921"/>
                </a:lnTo>
                <a:lnTo>
                  <a:pt x="78855" y="43966"/>
                </a:lnTo>
                <a:lnTo>
                  <a:pt x="78855" y="44012"/>
                </a:lnTo>
                <a:lnTo>
                  <a:pt x="78855" y="44057"/>
                </a:lnTo>
                <a:lnTo>
                  <a:pt x="78867" y="44103"/>
                </a:lnTo>
                <a:lnTo>
                  <a:pt x="78889" y="44148"/>
                </a:lnTo>
                <a:lnTo>
                  <a:pt x="78923" y="44182"/>
                </a:lnTo>
                <a:lnTo>
                  <a:pt x="78958" y="44216"/>
                </a:lnTo>
                <a:lnTo>
                  <a:pt x="78992" y="44239"/>
                </a:lnTo>
                <a:lnTo>
                  <a:pt x="79037" y="44251"/>
                </a:lnTo>
                <a:lnTo>
                  <a:pt x="79083" y="44262"/>
                </a:lnTo>
                <a:lnTo>
                  <a:pt x="79083" y="46514"/>
                </a:lnTo>
                <a:lnTo>
                  <a:pt x="79037" y="46514"/>
                </a:lnTo>
                <a:lnTo>
                  <a:pt x="78992" y="46537"/>
                </a:lnTo>
                <a:lnTo>
                  <a:pt x="78946" y="46560"/>
                </a:lnTo>
                <a:lnTo>
                  <a:pt x="78912" y="46594"/>
                </a:lnTo>
                <a:lnTo>
                  <a:pt x="78878" y="46628"/>
                </a:lnTo>
                <a:lnTo>
                  <a:pt x="78855" y="46674"/>
                </a:lnTo>
                <a:lnTo>
                  <a:pt x="78844" y="46719"/>
                </a:lnTo>
                <a:lnTo>
                  <a:pt x="78832" y="46776"/>
                </a:lnTo>
                <a:lnTo>
                  <a:pt x="78844" y="46821"/>
                </a:lnTo>
                <a:lnTo>
                  <a:pt x="78855" y="46878"/>
                </a:lnTo>
                <a:lnTo>
                  <a:pt x="76876" y="48027"/>
                </a:lnTo>
                <a:lnTo>
                  <a:pt x="76842" y="47993"/>
                </a:lnTo>
                <a:lnTo>
                  <a:pt x="76808" y="47970"/>
                </a:lnTo>
                <a:lnTo>
                  <a:pt x="76774" y="47959"/>
                </a:lnTo>
                <a:lnTo>
                  <a:pt x="76728" y="47948"/>
                </a:lnTo>
                <a:lnTo>
                  <a:pt x="76694" y="47959"/>
                </a:lnTo>
                <a:lnTo>
                  <a:pt x="76648" y="47970"/>
                </a:lnTo>
                <a:lnTo>
                  <a:pt x="76614" y="47993"/>
                </a:lnTo>
                <a:lnTo>
                  <a:pt x="76592" y="48027"/>
                </a:lnTo>
                <a:lnTo>
                  <a:pt x="74533" y="46833"/>
                </a:lnTo>
                <a:lnTo>
                  <a:pt x="74533" y="46776"/>
                </a:lnTo>
                <a:lnTo>
                  <a:pt x="74521" y="46708"/>
                </a:lnTo>
                <a:lnTo>
                  <a:pt x="74498" y="46651"/>
                </a:lnTo>
                <a:lnTo>
                  <a:pt x="74442" y="46617"/>
                </a:lnTo>
                <a:lnTo>
                  <a:pt x="74385" y="46594"/>
                </a:lnTo>
                <a:lnTo>
                  <a:pt x="74385" y="44228"/>
                </a:lnTo>
                <a:lnTo>
                  <a:pt x="74430" y="44228"/>
                </a:lnTo>
                <a:lnTo>
                  <a:pt x="74464" y="44205"/>
                </a:lnTo>
                <a:lnTo>
                  <a:pt x="74498" y="44182"/>
                </a:lnTo>
                <a:lnTo>
                  <a:pt x="74521" y="44160"/>
                </a:lnTo>
                <a:lnTo>
                  <a:pt x="74544" y="44125"/>
                </a:lnTo>
                <a:lnTo>
                  <a:pt x="74567" y="44091"/>
                </a:lnTo>
                <a:lnTo>
                  <a:pt x="74578" y="44057"/>
                </a:lnTo>
                <a:lnTo>
                  <a:pt x="74578" y="44012"/>
                </a:lnTo>
                <a:lnTo>
                  <a:pt x="74578" y="43978"/>
                </a:lnTo>
                <a:lnTo>
                  <a:pt x="74567" y="43932"/>
                </a:lnTo>
                <a:lnTo>
                  <a:pt x="76557" y="42783"/>
                </a:lnTo>
                <a:lnTo>
                  <a:pt x="76592" y="42817"/>
                </a:lnTo>
                <a:lnTo>
                  <a:pt x="76637" y="42851"/>
                </a:lnTo>
                <a:lnTo>
                  <a:pt x="76683" y="42863"/>
                </a:lnTo>
                <a:lnTo>
                  <a:pt x="76728" y="42874"/>
                </a:lnTo>
                <a:lnTo>
                  <a:pt x="76785" y="42863"/>
                </a:lnTo>
                <a:lnTo>
                  <a:pt x="76830" y="42840"/>
                </a:lnTo>
                <a:lnTo>
                  <a:pt x="76865" y="42817"/>
                </a:lnTo>
                <a:lnTo>
                  <a:pt x="76899" y="42783"/>
                </a:lnTo>
                <a:close/>
                <a:moveTo>
                  <a:pt x="854" y="0"/>
                </a:moveTo>
                <a:lnTo>
                  <a:pt x="854" y="1434"/>
                </a:lnTo>
                <a:lnTo>
                  <a:pt x="797" y="1456"/>
                </a:lnTo>
                <a:lnTo>
                  <a:pt x="740" y="1491"/>
                </a:lnTo>
                <a:lnTo>
                  <a:pt x="706" y="1547"/>
                </a:lnTo>
                <a:lnTo>
                  <a:pt x="695" y="1616"/>
                </a:lnTo>
                <a:lnTo>
                  <a:pt x="706" y="1673"/>
                </a:lnTo>
                <a:lnTo>
                  <a:pt x="1" y="2071"/>
                </a:lnTo>
                <a:lnTo>
                  <a:pt x="1" y="2128"/>
                </a:lnTo>
                <a:lnTo>
                  <a:pt x="729" y="1707"/>
                </a:lnTo>
                <a:lnTo>
                  <a:pt x="752" y="1741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8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1"/>
                </a:lnTo>
                <a:lnTo>
                  <a:pt x="1036" y="1707"/>
                </a:lnTo>
                <a:lnTo>
                  <a:pt x="3061" y="2878"/>
                </a:lnTo>
                <a:lnTo>
                  <a:pt x="3050" y="2924"/>
                </a:lnTo>
                <a:lnTo>
                  <a:pt x="3038" y="2958"/>
                </a:lnTo>
                <a:lnTo>
                  <a:pt x="3050" y="3003"/>
                </a:lnTo>
                <a:lnTo>
                  <a:pt x="3061" y="3038"/>
                </a:lnTo>
                <a:lnTo>
                  <a:pt x="3095" y="3106"/>
                </a:lnTo>
                <a:lnTo>
                  <a:pt x="3152" y="3151"/>
                </a:lnTo>
                <a:lnTo>
                  <a:pt x="3186" y="3163"/>
                </a:lnTo>
                <a:lnTo>
                  <a:pt x="3232" y="3163"/>
                </a:lnTo>
                <a:lnTo>
                  <a:pt x="3232" y="5506"/>
                </a:lnTo>
                <a:lnTo>
                  <a:pt x="3186" y="5506"/>
                </a:lnTo>
                <a:lnTo>
                  <a:pt x="3152" y="5529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3"/>
                </a:lnTo>
                <a:lnTo>
                  <a:pt x="3027" y="5677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60"/>
                </a:lnTo>
                <a:lnTo>
                  <a:pt x="934" y="6837"/>
                </a:lnTo>
                <a:lnTo>
                  <a:pt x="877" y="6826"/>
                </a:lnTo>
                <a:lnTo>
                  <a:pt x="820" y="6837"/>
                </a:lnTo>
                <a:lnTo>
                  <a:pt x="763" y="6860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7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8"/>
                </a:lnTo>
                <a:lnTo>
                  <a:pt x="774" y="7281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3"/>
                </a:lnTo>
                <a:lnTo>
                  <a:pt x="774" y="9624"/>
                </a:lnTo>
                <a:lnTo>
                  <a:pt x="740" y="9647"/>
                </a:lnTo>
                <a:lnTo>
                  <a:pt x="718" y="9669"/>
                </a:lnTo>
                <a:lnTo>
                  <a:pt x="683" y="9704"/>
                </a:lnTo>
                <a:lnTo>
                  <a:pt x="672" y="9738"/>
                </a:lnTo>
                <a:lnTo>
                  <a:pt x="661" y="9783"/>
                </a:lnTo>
                <a:lnTo>
                  <a:pt x="649" y="9829"/>
                </a:lnTo>
                <a:lnTo>
                  <a:pt x="661" y="9863"/>
                </a:lnTo>
                <a:lnTo>
                  <a:pt x="672" y="9897"/>
                </a:lnTo>
                <a:lnTo>
                  <a:pt x="1" y="10284"/>
                </a:lnTo>
                <a:lnTo>
                  <a:pt x="1" y="10341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5"/>
                </a:lnTo>
                <a:lnTo>
                  <a:pt x="934" y="10045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8"/>
                </a:lnTo>
                <a:lnTo>
                  <a:pt x="3004" y="11273"/>
                </a:lnTo>
                <a:lnTo>
                  <a:pt x="3027" y="11319"/>
                </a:lnTo>
                <a:lnTo>
                  <a:pt x="3050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3"/>
                </a:lnTo>
                <a:lnTo>
                  <a:pt x="3232" y="11444"/>
                </a:lnTo>
                <a:lnTo>
                  <a:pt x="3232" y="13765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1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3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3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3"/>
                </a:lnTo>
                <a:lnTo>
                  <a:pt x="1" y="14800"/>
                </a:lnTo>
                <a:lnTo>
                  <a:pt x="672" y="15187"/>
                </a:lnTo>
                <a:lnTo>
                  <a:pt x="649" y="15232"/>
                </a:lnTo>
                <a:lnTo>
                  <a:pt x="649" y="15278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3"/>
                </a:lnTo>
                <a:lnTo>
                  <a:pt x="706" y="15437"/>
                </a:lnTo>
                <a:lnTo>
                  <a:pt x="740" y="15460"/>
                </a:lnTo>
                <a:lnTo>
                  <a:pt x="774" y="15482"/>
                </a:lnTo>
                <a:lnTo>
                  <a:pt x="820" y="15494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5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3"/>
                </a:lnTo>
                <a:lnTo>
                  <a:pt x="1" y="18497"/>
                </a:lnTo>
                <a:lnTo>
                  <a:pt x="1" y="18554"/>
                </a:lnTo>
                <a:lnTo>
                  <a:pt x="672" y="18167"/>
                </a:lnTo>
                <a:lnTo>
                  <a:pt x="706" y="18212"/>
                </a:lnTo>
                <a:lnTo>
                  <a:pt x="752" y="18258"/>
                </a:lnTo>
                <a:lnTo>
                  <a:pt x="820" y="18281"/>
                </a:lnTo>
                <a:lnTo>
                  <a:pt x="945" y="18281"/>
                </a:lnTo>
                <a:lnTo>
                  <a:pt x="1002" y="18258"/>
                </a:lnTo>
                <a:lnTo>
                  <a:pt x="1047" y="18212"/>
                </a:lnTo>
                <a:lnTo>
                  <a:pt x="1093" y="18167"/>
                </a:lnTo>
                <a:lnTo>
                  <a:pt x="3015" y="19282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30"/>
                </a:lnTo>
                <a:lnTo>
                  <a:pt x="3015" y="19475"/>
                </a:lnTo>
                <a:lnTo>
                  <a:pt x="3038" y="19521"/>
                </a:lnTo>
                <a:lnTo>
                  <a:pt x="3061" y="19555"/>
                </a:lnTo>
                <a:lnTo>
                  <a:pt x="3095" y="19589"/>
                </a:lnTo>
                <a:lnTo>
                  <a:pt x="3141" y="19612"/>
                </a:lnTo>
                <a:lnTo>
                  <a:pt x="3175" y="19623"/>
                </a:lnTo>
                <a:lnTo>
                  <a:pt x="3232" y="19634"/>
                </a:lnTo>
                <a:lnTo>
                  <a:pt x="3232" y="21909"/>
                </a:lnTo>
                <a:lnTo>
                  <a:pt x="3186" y="21921"/>
                </a:lnTo>
                <a:lnTo>
                  <a:pt x="3141" y="21932"/>
                </a:lnTo>
                <a:lnTo>
                  <a:pt x="3106" y="21955"/>
                </a:lnTo>
                <a:lnTo>
                  <a:pt x="3072" y="21978"/>
                </a:lnTo>
                <a:lnTo>
                  <a:pt x="3050" y="22012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7"/>
                </a:lnTo>
                <a:lnTo>
                  <a:pt x="3015" y="22182"/>
                </a:lnTo>
                <a:lnTo>
                  <a:pt x="3027" y="22228"/>
                </a:lnTo>
                <a:lnTo>
                  <a:pt x="1082" y="23343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3"/>
                </a:lnTo>
                <a:lnTo>
                  <a:pt x="1" y="22956"/>
                </a:lnTo>
                <a:lnTo>
                  <a:pt x="1" y="23013"/>
                </a:lnTo>
                <a:lnTo>
                  <a:pt x="649" y="23388"/>
                </a:lnTo>
                <a:lnTo>
                  <a:pt x="638" y="23434"/>
                </a:lnTo>
                <a:lnTo>
                  <a:pt x="627" y="23491"/>
                </a:lnTo>
                <a:lnTo>
                  <a:pt x="638" y="23536"/>
                </a:lnTo>
                <a:lnTo>
                  <a:pt x="649" y="23582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1"/>
                </a:lnTo>
                <a:lnTo>
                  <a:pt x="854" y="26050"/>
                </a:lnTo>
                <a:lnTo>
                  <a:pt x="786" y="26073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2"/>
                </a:lnTo>
                <a:lnTo>
                  <a:pt x="1" y="26710"/>
                </a:lnTo>
                <a:lnTo>
                  <a:pt x="1" y="26767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7"/>
                </a:lnTo>
                <a:lnTo>
                  <a:pt x="934" y="26437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6"/>
                </a:lnTo>
                <a:lnTo>
                  <a:pt x="3050" y="27506"/>
                </a:lnTo>
                <a:lnTo>
                  <a:pt x="3038" y="27552"/>
                </a:lnTo>
                <a:lnTo>
                  <a:pt x="3027" y="27597"/>
                </a:lnTo>
                <a:lnTo>
                  <a:pt x="3038" y="27631"/>
                </a:lnTo>
                <a:lnTo>
                  <a:pt x="3050" y="27677"/>
                </a:lnTo>
                <a:lnTo>
                  <a:pt x="3061" y="27711"/>
                </a:lnTo>
                <a:lnTo>
                  <a:pt x="3084" y="27745"/>
                </a:lnTo>
                <a:lnTo>
                  <a:pt x="3118" y="27768"/>
                </a:lnTo>
                <a:lnTo>
                  <a:pt x="3152" y="27790"/>
                </a:lnTo>
                <a:lnTo>
                  <a:pt x="3186" y="27802"/>
                </a:lnTo>
                <a:lnTo>
                  <a:pt x="3232" y="27813"/>
                </a:lnTo>
                <a:lnTo>
                  <a:pt x="3232" y="30145"/>
                </a:lnTo>
                <a:lnTo>
                  <a:pt x="3186" y="30157"/>
                </a:lnTo>
                <a:lnTo>
                  <a:pt x="3152" y="30168"/>
                </a:lnTo>
                <a:lnTo>
                  <a:pt x="3095" y="30213"/>
                </a:lnTo>
                <a:lnTo>
                  <a:pt x="3072" y="30236"/>
                </a:lnTo>
                <a:lnTo>
                  <a:pt x="3050" y="30270"/>
                </a:lnTo>
                <a:lnTo>
                  <a:pt x="3038" y="30316"/>
                </a:lnTo>
                <a:lnTo>
                  <a:pt x="3038" y="30350"/>
                </a:lnTo>
                <a:lnTo>
                  <a:pt x="3038" y="30384"/>
                </a:lnTo>
                <a:lnTo>
                  <a:pt x="3050" y="30430"/>
                </a:lnTo>
                <a:lnTo>
                  <a:pt x="1047" y="31578"/>
                </a:lnTo>
                <a:lnTo>
                  <a:pt x="1013" y="31544"/>
                </a:lnTo>
                <a:lnTo>
                  <a:pt x="979" y="31522"/>
                </a:lnTo>
                <a:lnTo>
                  <a:pt x="934" y="31499"/>
                </a:lnTo>
                <a:lnTo>
                  <a:pt x="831" y="31499"/>
                </a:lnTo>
                <a:lnTo>
                  <a:pt x="786" y="31522"/>
                </a:lnTo>
                <a:lnTo>
                  <a:pt x="740" y="31544"/>
                </a:lnTo>
                <a:lnTo>
                  <a:pt x="718" y="31578"/>
                </a:lnTo>
                <a:lnTo>
                  <a:pt x="1" y="31169"/>
                </a:lnTo>
                <a:lnTo>
                  <a:pt x="1" y="31226"/>
                </a:lnTo>
                <a:lnTo>
                  <a:pt x="695" y="31624"/>
                </a:lnTo>
                <a:lnTo>
                  <a:pt x="683" y="31658"/>
                </a:lnTo>
                <a:lnTo>
                  <a:pt x="672" y="31704"/>
                </a:lnTo>
                <a:lnTo>
                  <a:pt x="683" y="31738"/>
                </a:lnTo>
                <a:lnTo>
                  <a:pt x="695" y="31772"/>
                </a:lnTo>
                <a:lnTo>
                  <a:pt x="729" y="31829"/>
                </a:lnTo>
                <a:lnTo>
                  <a:pt x="786" y="31874"/>
                </a:lnTo>
                <a:lnTo>
                  <a:pt x="820" y="31897"/>
                </a:lnTo>
                <a:lnTo>
                  <a:pt x="854" y="31897"/>
                </a:lnTo>
                <a:lnTo>
                  <a:pt x="854" y="34263"/>
                </a:lnTo>
                <a:lnTo>
                  <a:pt x="786" y="34286"/>
                </a:lnTo>
                <a:lnTo>
                  <a:pt x="740" y="34331"/>
                </a:lnTo>
                <a:lnTo>
                  <a:pt x="695" y="34388"/>
                </a:lnTo>
                <a:lnTo>
                  <a:pt x="683" y="34422"/>
                </a:lnTo>
                <a:lnTo>
                  <a:pt x="683" y="34456"/>
                </a:lnTo>
                <a:lnTo>
                  <a:pt x="695" y="34525"/>
                </a:lnTo>
                <a:lnTo>
                  <a:pt x="1" y="34923"/>
                </a:lnTo>
                <a:lnTo>
                  <a:pt x="1" y="34980"/>
                </a:lnTo>
                <a:lnTo>
                  <a:pt x="718" y="34559"/>
                </a:lnTo>
                <a:lnTo>
                  <a:pt x="752" y="34604"/>
                </a:lnTo>
                <a:lnTo>
                  <a:pt x="786" y="34627"/>
                </a:lnTo>
                <a:lnTo>
                  <a:pt x="831" y="34638"/>
                </a:lnTo>
                <a:lnTo>
                  <a:pt x="877" y="34650"/>
                </a:lnTo>
                <a:lnTo>
                  <a:pt x="934" y="34638"/>
                </a:lnTo>
                <a:lnTo>
                  <a:pt x="968" y="34627"/>
                </a:lnTo>
                <a:lnTo>
                  <a:pt x="1013" y="34593"/>
                </a:lnTo>
                <a:lnTo>
                  <a:pt x="1036" y="34559"/>
                </a:lnTo>
                <a:lnTo>
                  <a:pt x="3027" y="35708"/>
                </a:lnTo>
                <a:lnTo>
                  <a:pt x="3015" y="35753"/>
                </a:lnTo>
                <a:lnTo>
                  <a:pt x="3015" y="35810"/>
                </a:lnTo>
                <a:lnTo>
                  <a:pt x="3015" y="35856"/>
                </a:lnTo>
                <a:lnTo>
                  <a:pt x="3027" y="35890"/>
                </a:lnTo>
                <a:lnTo>
                  <a:pt x="3050" y="35935"/>
                </a:lnTo>
                <a:lnTo>
                  <a:pt x="3072" y="35969"/>
                </a:lnTo>
                <a:lnTo>
                  <a:pt x="3106" y="35992"/>
                </a:lnTo>
                <a:lnTo>
                  <a:pt x="3141" y="36015"/>
                </a:lnTo>
                <a:lnTo>
                  <a:pt x="3186" y="36038"/>
                </a:lnTo>
                <a:lnTo>
                  <a:pt x="3232" y="36038"/>
                </a:lnTo>
                <a:lnTo>
                  <a:pt x="3232" y="38392"/>
                </a:lnTo>
                <a:lnTo>
                  <a:pt x="3163" y="38404"/>
                </a:lnTo>
                <a:lnTo>
                  <a:pt x="3118" y="38449"/>
                </a:lnTo>
                <a:lnTo>
                  <a:pt x="3084" y="38495"/>
                </a:lnTo>
                <a:lnTo>
                  <a:pt x="3072" y="38563"/>
                </a:lnTo>
                <a:lnTo>
                  <a:pt x="3084" y="38620"/>
                </a:lnTo>
                <a:lnTo>
                  <a:pt x="1104" y="39757"/>
                </a:lnTo>
                <a:lnTo>
                  <a:pt x="1059" y="39712"/>
                </a:lnTo>
                <a:lnTo>
                  <a:pt x="1013" y="39678"/>
                </a:lnTo>
                <a:lnTo>
                  <a:pt x="945" y="39655"/>
                </a:lnTo>
                <a:lnTo>
                  <a:pt x="877" y="39644"/>
                </a:lnTo>
                <a:lnTo>
                  <a:pt x="809" y="39655"/>
                </a:lnTo>
                <a:lnTo>
                  <a:pt x="752" y="39678"/>
                </a:lnTo>
                <a:lnTo>
                  <a:pt x="695" y="39712"/>
                </a:lnTo>
                <a:lnTo>
                  <a:pt x="661" y="39757"/>
                </a:lnTo>
                <a:lnTo>
                  <a:pt x="1" y="39382"/>
                </a:lnTo>
                <a:lnTo>
                  <a:pt x="1" y="39439"/>
                </a:lnTo>
                <a:lnTo>
                  <a:pt x="638" y="39803"/>
                </a:lnTo>
                <a:lnTo>
                  <a:pt x="615" y="39848"/>
                </a:lnTo>
                <a:lnTo>
                  <a:pt x="615" y="39905"/>
                </a:lnTo>
                <a:lnTo>
                  <a:pt x="615" y="39962"/>
                </a:lnTo>
                <a:lnTo>
                  <a:pt x="627" y="40008"/>
                </a:lnTo>
                <a:lnTo>
                  <a:pt x="649" y="40053"/>
                </a:lnTo>
                <a:lnTo>
                  <a:pt x="683" y="40087"/>
                </a:lnTo>
                <a:lnTo>
                  <a:pt x="718" y="40121"/>
                </a:lnTo>
                <a:lnTo>
                  <a:pt x="763" y="40144"/>
                </a:lnTo>
                <a:lnTo>
                  <a:pt x="809" y="40167"/>
                </a:lnTo>
                <a:lnTo>
                  <a:pt x="854" y="40178"/>
                </a:lnTo>
                <a:lnTo>
                  <a:pt x="854" y="42499"/>
                </a:lnTo>
                <a:lnTo>
                  <a:pt x="797" y="42522"/>
                </a:lnTo>
                <a:lnTo>
                  <a:pt x="752" y="42556"/>
                </a:lnTo>
                <a:lnTo>
                  <a:pt x="729" y="42613"/>
                </a:lnTo>
                <a:lnTo>
                  <a:pt x="718" y="42669"/>
                </a:lnTo>
                <a:lnTo>
                  <a:pt x="729" y="42715"/>
                </a:lnTo>
                <a:lnTo>
                  <a:pt x="1" y="43136"/>
                </a:lnTo>
                <a:lnTo>
                  <a:pt x="1" y="43193"/>
                </a:lnTo>
                <a:lnTo>
                  <a:pt x="740" y="42760"/>
                </a:lnTo>
                <a:lnTo>
                  <a:pt x="774" y="42795"/>
                </a:lnTo>
                <a:lnTo>
                  <a:pt x="797" y="42817"/>
                </a:lnTo>
                <a:lnTo>
                  <a:pt x="843" y="42829"/>
                </a:lnTo>
                <a:lnTo>
                  <a:pt x="922" y="42829"/>
                </a:lnTo>
                <a:lnTo>
                  <a:pt x="956" y="42817"/>
                </a:lnTo>
                <a:lnTo>
                  <a:pt x="991" y="42795"/>
                </a:lnTo>
                <a:lnTo>
                  <a:pt x="1013" y="42760"/>
                </a:lnTo>
                <a:lnTo>
                  <a:pt x="3061" y="43943"/>
                </a:lnTo>
                <a:lnTo>
                  <a:pt x="3050" y="43978"/>
                </a:lnTo>
                <a:lnTo>
                  <a:pt x="3038" y="44012"/>
                </a:lnTo>
                <a:lnTo>
                  <a:pt x="3050" y="44057"/>
                </a:lnTo>
                <a:lnTo>
                  <a:pt x="3061" y="44091"/>
                </a:lnTo>
                <a:lnTo>
                  <a:pt x="3095" y="44148"/>
                </a:lnTo>
                <a:lnTo>
                  <a:pt x="3152" y="44194"/>
                </a:lnTo>
                <a:lnTo>
                  <a:pt x="3186" y="44216"/>
                </a:lnTo>
                <a:lnTo>
                  <a:pt x="3232" y="44216"/>
                </a:lnTo>
                <a:lnTo>
                  <a:pt x="3232" y="46537"/>
                </a:lnTo>
                <a:lnTo>
                  <a:pt x="3186" y="46537"/>
                </a:lnTo>
                <a:lnTo>
                  <a:pt x="3141" y="46560"/>
                </a:lnTo>
                <a:lnTo>
                  <a:pt x="3106" y="46583"/>
                </a:lnTo>
                <a:lnTo>
                  <a:pt x="3072" y="46605"/>
                </a:lnTo>
                <a:lnTo>
                  <a:pt x="3050" y="46639"/>
                </a:lnTo>
                <a:lnTo>
                  <a:pt x="3027" y="46685"/>
                </a:lnTo>
                <a:lnTo>
                  <a:pt x="3015" y="46730"/>
                </a:lnTo>
                <a:lnTo>
                  <a:pt x="3004" y="46776"/>
                </a:lnTo>
                <a:lnTo>
                  <a:pt x="3015" y="46821"/>
                </a:lnTo>
                <a:lnTo>
                  <a:pt x="3027" y="46867"/>
                </a:lnTo>
                <a:lnTo>
                  <a:pt x="1082" y="47982"/>
                </a:lnTo>
                <a:lnTo>
                  <a:pt x="1047" y="47936"/>
                </a:lnTo>
                <a:lnTo>
                  <a:pt x="1002" y="47902"/>
                </a:lnTo>
                <a:lnTo>
                  <a:pt x="945" y="47879"/>
                </a:lnTo>
                <a:lnTo>
                  <a:pt x="820" y="47879"/>
                </a:lnTo>
                <a:lnTo>
                  <a:pt x="763" y="47902"/>
                </a:lnTo>
                <a:lnTo>
                  <a:pt x="718" y="47936"/>
                </a:lnTo>
                <a:lnTo>
                  <a:pt x="672" y="47982"/>
                </a:lnTo>
                <a:lnTo>
                  <a:pt x="1" y="47595"/>
                </a:lnTo>
                <a:lnTo>
                  <a:pt x="1" y="47652"/>
                </a:lnTo>
                <a:lnTo>
                  <a:pt x="649" y="48027"/>
                </a:lnTo>
                <a:lnTo>
                  <a:pt x="638" y="48073"/>
                </a:lnTo>
                <a:lnTo>
                  <a:pt x="638" y="48118"/>
                </a:lnTo>
                <a:lnTo>
                  <a:pt x="638" y="48164"/>
                </a:lnTo>
                <a:lnTo>
                  <a:pt x="649" y="48209"/>
                </a:lnTo>
                <a:lnTo>
                  <a:pt x="672" y="48243"/>
                </a:lnTo>
                <a:lnTo>
                  <a:pt x="695" y="48289"/>
                </a:lnTo>
                <a:lnTo>
                  <a:pt x="729" y="48312"/>
                </a:lnTo>
                <a:lnTo>
                  <a:pt x="774" y="48334"/>
                </a:lnTo>
                <a:lnTo>
                  <a:pt x="809" y="48357"/>
                </a:lnTo>
                <a:lnTo>
                  <a:pt x="854" y="48357"/>
                </a:lnTo>
                <a:lnTo>
                  <a:pt x="854" y="49142"/>
                </a:lnTo>
                <a:lnTo>
                  <a:pt x="900" y="49142"/>
                </a:lnTo>
                <a:lnTo>
                  <a:pt x="900" y="48357"/>
                </a:lnTo>
                <a:lnTo>
                  <a:pt x="945" y="48357"/>
                </a:lnTo>
                <a:lnTo>
                  <a:pt x="991" y="48334"/>
                </a:lnTo>
                <a:lnTo>
                  <a:pt x="1025" y="48312"/>
                </a:lnTo>
                <a:lnTo>
                  <a:pt x="1059" y="48277"/>
                </a:lnTo>
                <a:lnTo>
                  <a:pt x="1082" y="48243"/>
                </a:lnTo>
                <a:lnTo>
                  <a:pt x="1104" y="48209"/>
                </a:lnTo>
                <a:lnTo>
                  <a:pt x="1116" y="48164"/>
                </a:lnTo>
                <a:lnTo>
                  <a:pt x="1127" y="48118"/>
                </a:lnTo>
                <a:lnTo>
                  <a:pt x="1116" y="48073"/>
                </a:lnTo>
                <a:lnTo>
                  <a:pt x="1104" y="48027"/>
                </a:lnTo>
                <a:lnTo>
                  <a:pt x="3050" y="46901"/>
                </a:lnTo>
                <a:lnTo>
                  <a:pt x="3084" y="46947"/>
                </a:lnTo>
                <a:lnTo>
                  <a:pt x="3129" y="46981"/>
                </a:lnTo>
                <a:lnTo>
                  <a:pt x="3186" y="47003"/>
                </a:lnTo>
                <a:lnTo>
                  <a:pt x="3254" y="47015"/>
                </a:lnTo>
                <a:lnTo>
                  <a:pt x="3311" y="47003"/>
                </a:lnTo>
                <a:lnTo>
                  <a:pt x="3368" y="46981"/>
                </a:lnTo>
                <a:lnTo>
                  <a:pt x="3414" y="46947"/>
                </a:lnTo>
                <a:lnTo>
                  <a:pt x="3448" y="46901"/>
                </a:lnTo>
                <a:lnTo>
                  <a:pt x="5416" y="48039"/>
                </a:lnTo>
                <a:lnTo>
                  <a:pt x="5404" y="48073"/>
                </a:lnTo>
                <a:lnTo>
                  <a:pt x="5404" y="48118"/>
                </a:lnTo>
                <a:lnTo>
                  <a:pt x="5404" y="48164"/>
                </a:lnTo>
                <a:lnTo>
                  <a:pt x="5416" y="48198"/>
                </a:lnTo>
                <a:lnTo>
                  <a:pt x="5427" y="48232"/>
                </a:lnTo>
                <a:lnTo>
                  <a:pt x="5461" y="48266"/>
                </a:lnTo>
                <a:lnTo>
                  <a:pt x="5484" y="48289"/>
                </a:lnTo>
                <a:lnTo>
                  <a:pt x="5518" y="48312"/>
                </a:lnTo>
                <a:lnTo>
                  <a:pt x="5552" y="48334"/>
                </a:lnTo>
                <a:lnTo>
                  <a:pt x="5598" y="48334"/>
                </a:lnTo>
                <a:lnTo>
                  <a:pt x="5598" y="49142"/>
                </a:lnTo>
                <a:lnTo>
                  <a:pt x="5643" y="49142"/>
                </a:lnTo>
                <a:lnTo>
                  <a:pt x="5643" y="48334"/>
                </a:lnTo>
                <a:lnTo>
                  <a:pt x="5689" y="48323"/>
                </a:lnTo>
                <a:lnTo>
                  <a:pt x="5723" y="48312"/>
                </a:lnTo>
                <a:lnTo>
                  <a:pt x="5757" y="48289"/>
                </a:lnTo>
                <a:lnTo>
                  <a:pt x="5780" y="48266"/>
                </a:lnTo>
                <a:lnTo>
                  <a:pt x="5802" y="48232"/>
                </a:lnTo>
                <a:lnTo>
                  <a:pt x="5825" y="48198"/>
                </a:lnTo>
                <a:lnTo>
                  <a:pt x="5837" y="48164"/>
                </a:lnTo>
                <a:lnTo>
                  <a:pt x="5837" y="48118"/>
                </a:lnTo>
                <a:lnTo>
                  <a:pt x="5837" y="48073"/>
                </a:lnTo>
                <a:lnTo>
                  <a:pt x="5825" y="48039"/>
                </a:lnTo>
                <a:lnTo>
                  <a:pt x="7782" y="46912"/>
                </a:lnTo>
                <a:lnTo>
                  <a:pt x="7816" y="46958"/>
                </a:lnTo>
                <a:lnTo>
                  <a:pt x="7873" y="46992"/>
                </a:lnTo>
                <a:lnTo>
                  <a:pt x="7930" y="47015"/>
                </a:lnTo>
                <a:lnTo>
                  <a:pt x="7986" y="47026"/>
                </a:lnTo>
                <a:lnTo>
                  <a:pt x="8055" y="47015"/>
                </a:lnTo>
                <a:lnTo>
                  <a:pt x="8112" y="46992"/>
                </a:lnTo>
                <a:lnTo>
                  <a:pt x="8157" y="46958"/>
                </a:lnTo>
                <a:lnTo>
                  <a:pt x="8203" y="46912"/>
                </a:lnTo>
                <a:lnTo>
                  <a:pt x="10205" y="48061"/>
                </a:lnTo>
                <a:lnTo>
                  <a:pt x="10193" y="48118"/>
                </a:lnTo>
                <a:lnTo>
                  <a:pt x="10205" y="48175"/>
                </a:lnTo>
                <a:lnTo>
                  <a:pt x="10239" y="48232"/>
                </a:lnTo>
                <a:lnTo>
                  <a:pt x="10284" y="48266"/>
                </a:lnTo>
                <a:lnTo>
                  <a:pt x="10341" y="48289"/>
                </a:lnTo>
                <a:lnTo>
                  <a:pt x="10341" y="49142"/>
                </a:lnTo>
                <a:lnTo>
                  <a:pt x="10387" y="49142"/>
                </a:lnTo>
                <a:lnTo>
                  <a:pt x="10387" y="48289"/>
                </a:lnTo>
                <a:lnTo>
                  <a:pt x="10444" y="48266"/>
                </a:lnTo>
                <a:lnTo>
                  <a:pt x="10489" y="48232"/>
                </a:lnTo>
                <a:lnTo>
                  <a:pt x="10512" y="48175"/>
                </a:lnTo>
                <a:lnTo>
                  <a:pt x="10523" y="48118"/>
                </a:lnTo>
                <a:lnTo>
                  <a:pt x="10523" y="48061"/>
                </a:lnTo>
                <a:lnTo>
                  <a:pt x="12548" y="46890"/>
                </a:lnTo>
                <a:lnTo>
                  <a:pt x="12582" y="46935"/>
                </a:lnTo>
                <a:lnTo>
                  <a:pt x="12628" y="46969"/>
                </a:lnTo>
                <a:lnTo>
                  <a:pt x="12673" y="46981"/>
                </a:lnTo>
                <a:lnTo>
                  <a:pt x="12730" y="46992"/>
                </a:lnTo>
                <a:lnTo>
                  <a:pt x="12787" y="46981"/>
                </a:lnTo>
                <a:lnTo>
                  <a:pt x="12832" y="46958"/>
                </a:lnTo>
                <a:lnTo>
                  <a:pt x="12878" y="46935"/>
                </a:lnTo>
                <a:lnTo>
                  <a:pt x="12912" y="46890"/>
                </a:lnTo>
                <a:lnTo>
                  <a:pt x="14891" y="48039"/>
                </a:lnTo>
                <a:lnTo>
                  <a:pt x="14880" y="48073"/>
                </a:lnTo>
                <a:lnTo>
                  <a:pt x="14869" y="48118"/>
                </a:lnTo>
                <a:lnTo>
                  <a:pt x="14880" y="48164"/>
                </a:lnTo>
                <a:lnTo>
                  <a:pt x="14891" y="48198"/>
                </a:lnTo>
                <a:lnTo>
                  <a:pt x="14903" y="48243"/>
                </a:lnTo>
                <a:lnTo>
                  <a:pt x="14937" y="48266"/>
                </a:lnTo>
                <a:lnTo>
                  <a:pt x="14960" y="48300"/>
                </a:lnTo>
                <a:lnTo>
                  <a:pt x="14994" y="48323"/>
                </a:lnTo>
                <a:lnTo>
                  <a:pt x="15039" y="48334"/>
                </a:lnTo>
                <a:lnTo>
                  <a:pt x="15085" y="48346"/>
                </a:lnTo>
                <a:lnTo>
                  <a:pt x="15085" y="49142"/>
                </a:lnTo>
                <a:lnTo>
                  <a:pt x="15130" y="49142"/>
                </a:lnTo>
                <a:lnTo>
                  <a:pt x="15130" y="48346"/>
                </a:lnTo>
                <a:lnTo>
                  <a:pt x="15164" y="48334"/>
                </a:lnTo>
                <a:lnTo>
                  <a:pt x="15198" y="48323"/>
                </a:lnTo>
                <a:lnTo>
                  <a:pt x="15233" y="48300"/>
                </a:lnTo>
                <a:lnTo>
                  <a:pt x="15267" y="48266"/>
                </a:lnTo>
                <a:lnTo>
                  <a:pt x="15289" y="48232"/>
                </a:lnTo>
                <a:lnTo>
                  <a:pt x="15312" y="48198"/>
                </a:lnTo>
                <a:lnTo>
                  <a:pt x="15324" y="48164"/>
                </a:lnTo>
                <a:lnTo>
                  <a:pt x="15324" y="48118"/>
                </a:lnTo>
                <a:lnTo>
                  <a:pt x="15324" y="48073"/>
                </a:lnTo>
                <a:lnTo>
                  <a:pt x="15312" y="48039"/>
                </a:lnTo>
                <a:lnTo>
                  <a:pt x="17326" y="46878"/>
                </a:lnTo>
                <a:lnTo>
                  <a:pt x="17348" y="46901"/>
                </a:lnTo>
                <a:lnTo>
                  <a:pt x="17383" y="46924"/>
                </a:lnTo>
                <a:lnTo>
                  <a:pt x="17428" y="46947"/>
                </a:lnTo>
                <a:lnTo>
                  <a:pt x="17519" y="46947"/>
                </a:lnTo>
                <a:lnTo>
                  <a:pt x="17553" y="46924"/>
                </a:lnTo>
                <a:lnTo>
                  <a:pt x="17587" y="46901"/>
                </a:lnTo>
                <a:lnTo>
                  <a:pt x="17621" y="46867"/>
                </a:lnTo>
                <a:lnTo>
                  <a:pt x="19680" y="48061"/>
                </a:lnTo>
                <a:lnTo>
                  <a:pt x="19669" y="48118"/>
                </a:lnTo>
                <a:lnTo>
                  <a:pt x="19680" y="48175"/>
                </a:lnTo>
                <a:lnTo>
                  <a:pt x="19715" y="48232"/>
                </a:lnTo>
                <a:lnTo>
                  <a:pt x="19760" y="48266"/>
                </a:lnTo>
                <a:lnTo>
                  <a:pt x="19817" y="48289"/>
                </a:lnTo>
                <a:lnTo>
                  <a:pt x="19817" y="49142"/>
                </a:lnTo>
                <a:lnTo>
                  <a:pt x="19862" y="49142"/>
                </a:lnTo>
                <a:lnTo>
                  <a:pt x="19862" y="48289"/>
                </a:lnTo>
                <a:lnTo>
                  <a:pt x="19919" y="48266"/>
                </a:lnTo>
                <a:lnTo>
                  <a:pt x="19965" y="48232"/>
                </a:lnTo>
                <a:lnTo>
                  <a:pt x="19999" y="48175"/>
                </a:lnTo>
                <a:lnTo>
                  <a:pt x="20010" y="48118"/>
                </a:lnTo>
                <a:lnTo>
                  <a:pt x="19999" y="48061"/>
                </a:lnTo>
                <a:lnTo>
                  <a:pt x="21990" y="46912"/>
                </a:lnTo>
                <a:lnTo>
                  <a:pt x="22035" y="46969"/>
                </a:lnTo>
                <a:lnTo>
                  <a:pt x="22081" y="47003"/>
                </a:lnTo>
                <a:lnTo>
                  <a:pt x="22137" y="47026"/>
                </a:lnTo>
                <a:lnTo>
                  <a:pt x="22206" y="47038"/>
                </a:lnTo>
                <a:lnTo>
                  <a:pt x="22274" y="47026"/>
                </a:lnTo>
                <a:lnTo>
                  <a:pt x="22342" y="47003"/>
                </a:lnTo>
                <a:lnTo>
                  <a:pt x="22388" y="46969"/>
                </a:lnTo>
                <a:lnTo>
                  <a:pt x="22433" y="46912"/>
                </a:lnTo>
                <a:lnTo>
                  <a:pt x="24344" y="48016"/>
                </a:lnTo>
                <a:lnTo>
                  <a:pt x="24333" y="48073"/>
                </a:lnTo>
                <a:lnTo>
                  <a:pt x="24322" y="48118"/>
                </a:lnTo>
                <a:lnTo>
                  <a:pt x="24333" y="48164"/>
                </a:lnTo>
                <a:lnTo>
                  <a:pt x="24344" y="48209"/>
                </a:lnTo>
                <a:lnTo>
                  <a:pt x="24367" y="48255"/>
                </a:lnTo>
                <a:lnTo>
                  <a:pt x="24390" y="48289"/>
                </a:lnTo>
                <a:lnTo>
                  <a:pt x="24424" y="48323"/>
                </a:lnTo>
                <a:lnTo>
                  <a:pt x="24469" y="48346"/>
                </a:lnTo>
                <a:lnTo>
                  <a:pt x="24515" y="48368"/>
                </a:lnTo>
                <a:lnTo>
                  <a:pt x="24560" y="48368"/>
                </a:lnTo>
                <a:lnTo>
                  <a:pt x="24560" y="49142"/>
                </a:lnTo>
                <a:lnTo>
                  <a:pt x="24606" y="49142"/>
                </a:lnTo>
                <a:lnTo>
                  <a:pt x="24606" y="48368"/>
                </a:lnTo>
                <a:lnTo>
                  <a:pt x="24651" y="48357"/>
                </a:lnTo>
                <a:lnTo>
                  <a:pt x="24697" y="48346"/>
                </a:lnTo>
                <a:lnTo>
                  <a:pt x="24731" y="48323"/>
                </a:lnTo>
                <a:lnTo>
                  <a:pt x="24765" y="48289"/>
                </a:lnTo>
                <a:lnTo>
                  <a:pt x="24799" y="48255"/>
                </a:lnTo>
                <a:lnTo>
                  <a:pt x="24811" y="48209"/>
                </a:lnTo>
                <a:lnTo>
                  <a:pt x="24833" y="48164"/>
                </a:lnTo>
                <a:lnTo>
                  <a:pt x="24833" y="48118"/>
                </a:lnTo>
                <a:lnTo>
                  <a:pt x="24822" y="48073"/>
                </a:lnTo>
                <a:lnTo>
                  <a:pt x="24811" y="48027"/>
                </a:lnTo>
                <a:lnTo>
                  <a:pt x="26756" y="46901"/>
                </a:lnTo>
                <a:lnTo>
                  <a:pt x="26790" y="46947"/>
                </a:lnTo>
                <a:lnTo>
                  <a:pt x="26836" y="46981"/>
                </a:lnTo>
                <a:lnTo>
                  <a:pt x="26892" y="47003"/>
                </a:lnTo>
                <a:lnTo>
                  <a:pt x="26949" y="47015"/>
                </a:lnTo>
                <a:lnTo>
                  <a:pt x="27006" y="47003"/>
                </a:lnTo>
                <a:lnTo>
                  <a:pt x="27063" y="46981"/>
                </a:lnTo>
                <a:lnTo>
                  <a:pt x="27109" y="46947"/>
                </a:lnTo>
                <a:lnTo>
                  <a:pt x="27154" y="46901"/>
                </a:lnTo>
                <a:lnTo>
                  <a:pt x="29076" y="48016"/>
                </a:lnTo>
                <a:lnTo>
                  <a:pt x="29065" y="48061"/>
                </a:lnTo>
                <a:lnTo>
                  <a:pt x="29054" y="48118"/>
                </a:lnTo>
                <a:lnTo>
                  <a:pt x="29065" y="48175"/>
                </a:lnTo>
                <a:lnTo>
                  <a:pt x="29076" y="48221"/>
                </a:lnTo>
                <a:lnTo>
                  <a:pt x="29099" y="48266"/>
                </a:lnTo>
                <a:lnTo>
                  <a:pt x="29122" y="48300"/>
                </a:lnTo>
                <a:lnTo>
                  <a:pt x="29167" y="48334"/>
                </a:lnTo>
                <a:lnTo>
                  <a:pt x="29202" y="48357"/>
                </a:lnTo>
                <a:lnTo>
                  <a:pt x="29247" y="48368"/>
                </a:lnTo>
                <a:lnTo>
                  <a:pt x="29304" y="48380"/>
                </a:lnTo>
                <a:lnTo>
                  <a:pt x="29304" y="49142"/>
                </a:lnTo>
                <a:lnTo>
                  <a:pt x="29349" y="49142"/>
                </a:lnTo>
                <a:lnTo>
                  <a:pt x="29349" y="48380"/>
                </a:lnTo>
                <a:lnTo>
                  <a:pt x="29395" y="48368"/>
                </a:lnTo>
                <a:lnTo>
                  <a:pt x="29440" y="48357"/>
                </a:lnTo>
                <a:lnTo>
                  <a:pt x="29486" y="48323"/>
                </a:lnTo>
                <a:lnTo>
                  <a:pt x="29520" y="48300"/>
                </a:lnTo>
                <a:lnTo>
                  <a:pt x="29543" y="48255"/>
                </a:lnTo>
                <a:lnTo>
                  <a:pt x="29566" y="48221"/>
                </a:lnTo>
                <a:lnTo>
                  <a:pt x="29577" y="48164"/>
                </a:lnTo>
                <a:lnTo>
                  <a:pt x="29588" y="48118"/>
                </a:lnTo>
                <a:lnTo>
                  <a:pt x="29577" y="48073"/>
                </a:lnTo>
                <a:lnTo>
                  <a:pt x="29566" y="48016"/>
                </a:lnTo>
                <a:lnTo>
                  <a:pt x="31522" y="46890"/>
                </a:lnTo>
                <a:lnTo>
                  <a:pt x="31556" y="46924"/>
                </a:lnTo>
                <a:lnTo>
                  <a:pt x="31590" y="46947"/>
                </a:lnTo>
                <a:lnTo>
                  <a:pt x="31636" y="46969"/>
                </a:lnTo>
                <a:lnTo>
                  <a:pt x="31738" y="46969"/>
                </a:lnTo>
                <a:lnTo>
                  <a:pt x="31784" y="46947"/>
                </a:lnTo>
                <a:lnTo>
                  <a:pt x="31829" y="46912"/>
                </a:lnTo>
                <a:lnTo>
                  <a:pt x="31852" y="46878"/>
                </a:lnTo>
                <a:lnTo>
                  <a:pt x="33877" y="48050"/>
                </a:lnTo>
                <a:lnTo>
                  <a:pt x="33877" y="48084"/>
                </a:lnTo>
                <a:lnTo>
                  <a:pt x="33866" y="48118"/>
                </a:lnTo>
                <a:lnTo>
                  <a:pt x="33877" y="48152"/>
                </a:lnTo>
                <a:lnTo>
                  <a:pt x="33888" y="48186"/>
                </a:lnTo>
                <a:lnTo>
                  <a:pt x="33922" y="48243"/>
                </a:lnTo>
                <a:lnTo>
                  <a:pt x="33979" y="48289"/>
                </a:lnTo>
                <a:lnTo>
                  <a:pt x="34048" y="48312"/>
                </a:lnTo>
                <a:lnTo>
                  <a:pt x="34048" y="49142"/>
                </a:lnTo>
                <a:lnTo>
                  <a:pt x="34093" y="49142"/>
                </a:lnTo>
                <a:lnTo>
                  <a:pt x="34093" y="48312"/>
                </a:lnTo>
                <a:lnTo>
                  <a:pt x="34150" y="48289"/>
                </a:lnTo>
                <a:lnTo>
                  <a:pt x="34207" y="48243"/>
                </a:lnTo>
                <a:lnTo>
                  <a:pt x="34241" y="48186"/>
                </a:lnTo>
                <a:lnTo>
                  <a:pt x="34252" y="48118"/>
                </a:lnTo>
                <a:lnTo>
                  <a:pt x="34241" y="48061"/>
                </a:lnTo>
                <a:lnTo>
                  <a:pt x="36232" y="46912"/>
                </a:lnTo>
                <a:lnTo>
                  <a:pt x="36266" y="46958"/>
                </a:lnTo>
                <a:lnTo>
                  <a:pt x="36311" y="46992"/>
                </a:lnTo>
                <a:lnTo>
                  <a:pt x="36368" y="47015"/>
                </a:lnTo>
                <a:lnTo>
                  <a:pt x="36425" y="47015"/>
                </a:lnTo>
                <a:lnTo>
                  <a:pt x="36493" y="47003"/>
                </a:lnTo>
                <a:lnTo>
                  <a:pt x="36550" y="46981"/>
                </a:lnTo>
                <a:lnTo>
                  <a:pt x="36596" y="46947"/>
                </a:lnTo>
                <a:lnTo>
                  <a:pt x="36641" y="46901"/>
                </a:lnTo>
                <a:lnTo>
                  <a:pt x="38575" y="48016"/>
                </a:lnTo>
                <a:lnTo>
                  <a:pt x="38552" y="48073"/>
                </a:lnTo>
                <a:lnTo>
                  <a:pt x="38552" y="48118"/>
                </a:lnTo>
                <a:lnTo>
                  <a:pt x="38552" y="48164"/>
                </a:lnTo>
                <a:lnTo>
                  <a:pt x="38564" y="48209"/>
                </a:lnTo>
                <a:lnTo>
                  <a:pt x="38586" y="48255"/>
                </a:lnTo>
                <a:lnTo>
                  <a:pt x="38620" y="48289"/>
                </a:lnTo>
                <a:lnTo>
                  <a:pt x="38655" y="48323"/>
                </a:lnTo>
                <a:lnTo>
                  <a:pt x="38689" y="48346"/>
                </a:lnTo>
                <a:lnTo>
                  <a:pt x="38734" y="48357"/>
                </a:lnTo>
                <a:lnTo>
                  <a:pt x="38780" y="48368"/>
                </a:lnTo>
                <a:lnTo>
                  <a:pt x="38780" y="49142"/>
                </a:lnTo>
                <a:lnTo>
                  <a:pt x="38825" y="49142"/>
                </a:lnTo>
                <a:lnTo>
                  <a:pt x="38825" y="48368"/>
                </a:lnTo>
                <a:lnTo>
                  <a:pt x="38871" y="48357"/>
                </a:lnTo>
                <a:lnTo>
                  <a:pt x="38916" y="48334"/>
                </a:lnTo>
                <a:lnTo>
                  <a:pt x="38950" y="48312"/>
                </a:lnTo>
                <a:lnTo>
                  <a:pt x="38984" y="48289"/>
                </a:lnTo>
                <a:lnTo>
                  <a:pt x="39007" y="48243"/>
                </a:lnTo>
                <a:lnTo>
                  <a:pt x="39030" y="48209"/>
                </a:lnTo>
                <a:lnTo>
                  <a:pt x="39041" y="48164"/>
                </a:lnTo>
                <a:lnTo>
                  <a:pt x="39053" y="48118"/>
                </a:lnTo>
                <a:lnTo>
                  <a:pt x="39041" y="48073"/>
                </a:lnTo>
                <a:lnTo>
                  <a:pt x="39030" y="48027"/>
                </a:lnTo>
                <a:lnTo>
                  <a:pt x="40964" y="46912"/>
                </a:lnTo>
                <a:lnTo>
                  <a:pt x="41009" y="46958"/>
                </a:lnTo>
                <a:lnTo>
                  <a:pt x="41055" y="46992"/>
                </a:lnTo>
                <a:lnTo>
                  <a:pt x="41112" y="47015"/>
                </a:lnTo>
                <a:lnTo>
                  <a:pt x="41237" y="47015"/>
                </a:lnTo>
                <a:lnTo>
                  <a:pt x="41294" y="46981"/>
                </a:lnTo>
                <a:lnTo>
                  <a:pt x="41339" y="46947"/>
                </a:lnTo>
                <a:lnTo>
                  <a:pt x="41373" y="46901"/>
                </a:lnTo>
                <a:lnTo>
                  <a:pt x="43341" y="48039"/>
                </a:lnTo>
                <a:lnTo>
                  <a:pt x="43318" y="48073"/>
                </a:lnTo>
                <a:lnTo>
                  <a:pt x="43318" y="48118"/>
                </a:lnTo>
                <a:lnTo>
                  <a:pt x="43318" y="48164"/>
                </a:lnTo>
                <a:lnTo>
                  <a:pt x="43330" y="48198"/>
                </a:lnTo>
                <a:lnTo>
                  <a:pt x="43353" y="48232"/>
                </a:lnTo>
                <a:lnTo>
                  <a:pt x="43375" y="48266"/>
                </a:lnTo>
                <a:lnTo>
                  <a:pt x="43409" y="48300"/>
                </a:lnTo>
                <a:lnTo>
                  <a:pt x="43444" y="48312"/>
                </a:lnTo>
                <a:lnTo>
                  <a:pt x="43489" y="48334"/>
                </a:lnTo>
                <a:lnTo>
                  <a:pt x="43523" y="48334"/>
                </a:lnTo>
                <a:lnTo>
                  <a:pt x="43523" y="49142"/>
                </a:lnTo>
                <a:lnTo>
                  <a:pt x="43569" y="49142"/>
                </a:lnTo>
                <a:lnTo>
                  <a:pt x="43569" y="48334"/>
                </a:lnTo>
                <a:lnTo>
                  <a:pt x="43614" y="48323"/>
                </a:lnTo>
                <a:lnTo>
                  <a:pt x="43648" y="48312"/>
                </a:lnTo>
                <a:lnTo>
                  <a:pt x="43705" y="48266"/>
                </a:lnTo>
                <a:lnTo>
                  <a:pt x="43728" y="48232"/>
                </a:lnTo>
                <a:lnTo>
                  <a:pt x="43751" y="48198"/>
                </a:lnTo>
                <a:lnTo>
                  <a:pt x="43751" y="48164"/>
                </a:lnTo>
                <a:lnTo>
                  <a:pt x="43762" y="48118"/>
                </a:lnTo>
                <a:lnTo>
                  <a:pt x="43751" y="48084"/>
                </a:lnTo>
                <a:lnTo>
                  <a:pt x="43751" y="48039"/>
                </a:lnTo>
                <a:lnTo>
                  <a:pt x="45707" y="46912"/>
                </a:lnTo>
                <a:lnTo>
                  <a:pt x="45741" y="46958"/>
                </a:lnTo>
                <a:lnTo>
                  <a:pt x="45787" y="46992"/>
                </a:lnTo>
                <a:lnTo>
                  <a:pt x="45844" y="47015"/>
                </a:lnTo>
                <a:lnTo>
                  <a:pt x="45969" y="47015"/>
                </a:lnTo>
                <a:lnTo>
                  <a:pt x="46026" y="46992"/>
                </a:lnTo>
                <a:lnTo>
                  <a:pt x="46083" y="46947"/>
                </a:lnTo>
                <a:lnTo>
                  <a:pt x="46117" y="46901"/>
                </a:lnTo>
                <a:lnTo>
                  <a:pt x="48039" y="48016"/>
                </a:lnTo>
                <a:lnTo>
                  <a:pt x="48017" y="48061"/>
                </a:lnTo>
                <a:lnTo>
                  <a:pt x="48017" y="48118"/>
                </a:lnTo>
                <a:lnTo>
                  <a:pt x="48017" y="48175"/>
                </a:lnTo>
                <a:lnTo>
                  <a:pt x="48039" y="48221"/>
                </a:lnTo>
                <a:lnTo>
                  <a:pt x="48062" y="48266"/>
                </a:lnTo>
                <a:lnTo>
                  <a:pt x="48085" y="48300"/>
                </a:lnTo>
                <a:lnTo>
                  <a:pt x="48130" y="48334"/>
                </a:lnTo>
                <a:lnTo>
                  <a:pt x="48164" y="48357"/>
                </a:lnTo>
                <a:lnTo>
                  <a:pt x="48210" y="48380"/>
                </a:lnTo>
                <a:lnTo>
                  <a:pt x="48267" y="48380"/>
                </a:lnTo>
                <a:lnTo>
                  <a:pt x="48267" y="49142"/>
                </a:lnTo>
                <a:lnTo>
                  <a:pt x="48312" y="49142"/>
                </a:lnTo>
                <a:lnTo>
                  <a:pt x="48312" y="48380"/>
                </a:lnTo>
                <a:lnTo>
                  <a:pt x="48358" y="48368"/>
                </a:lnTo>
                <a:lnTo>
                  <a:pt x="48403" y="48357"/>
                </a:lnTo>
                <a:lnTo>
                  <a:pt x="48437" y="48323"/>
                </a:lnTo>
                <a:lnTo>
                  <a:pt x="48472" y="48300"/>
                </a:lnTo>
                <a:lnTo>
                  <a:pt x="48506" y="48255"/>
                </a:lnTo>
                <a:lnTo>
                  <a:pt x="48528" y="48209"/>
                </a:lnTo>
                <a:lnTo>
                  <a:pt x="48540" y="48164"/>
                </a:lnTo>
                <a:lnTo>
                  <a:pt x="48540" y="48118"/>
                </a:lnTo>
                <a:lnTo>
                  <a:pt x="48540" y="48073"/>
                </a:lnTo>
                <a:lnTo>
                  <a:pt x="48528" y="48016"/>
                </a:lnTo>
                <a:lnTo>
                  <a:pt x="50485" y="46890"/>
                </a:lnTo>
                <a:lnTo>
                  <a:pt x="50519" y="46924"/>
                </a:lnTo>
                <a:lnTo>
                  <a:pt x="50553" y="46947"/>
                </a:lnTo>
                <a:lnTo>
                  <a:pt x="50599" y="46969"/>
                </a:lnTo>
                <a:lnTo>
                  <a:pt x="50644" y="46981"/>
                </a:lnTo>
                <a:lnTo>
                  <a:pt x="50701" y="46969"/>
                </a:lnTo>
                <a:lnTo>
                  <a:pt x="50747" y="46947"/>
                </a:lnTo>
                <a:lnTo>
                  <a:pt x="50792" y="46924"/>
                </a:lnTo>
                <a:lnTo>
                  <a:pt x="50826" y="46878"/>
                </a:lnTo>
                <a:lnTo>
                  <a:pt x="52828" y="48039"/>
                </a:lnTo>
                <a:lnTo>
                  <a:pt x="52817" y="48084"/>
                </a:lnTo>
                <a:lnTo>
                  <a:pt x="52817" y="48118"/>
                </a:lnTo>
                <a:lnTo>
                  <a:pt x="52817" y="48164"/>
                </a:lnTo>
                <a:lnTo>
                  <a:pt x="52828" y="48198"/>
                </a:lnTo>
                <a:lnTo>
                  <a:pt x="52851" y="48232"/>
                </a:lnTo>
                <a:lnTo>
                  <a:pt x="52874" y="48255"/>
                </a:lnTo>
                <a:lnTo>
                  <a:pt x="52897" y="48277"/>
                </a:lnTo>
                <a:lnTo>
                  <a:pt x="52931" y="48300"/>
                </a:lnTo>
                <a:lnTo>
                  <a:pt x="52965" y="48312"/>
                </a:lnTo>
                <a:lnTo>
                  <a:pt x="53010" y="48323"/>
                </a:lnTo>
                <a:lnTo>
                  <a:pt x="53010" y="49142"/>
                </a:lnTo>
                <a:lnTo>
                  <a:pt x="53056" y="49142"/>
                </a:lnTo>
                <a:lnTo>
                  <a:pt x="53056" y="48312"/>
                </a:lnTo>
                <a:lnTo>
                  <a:pt x="53124" y="48289"/>
                </a:lnTo>
                <a:lnTo>
                  <a:pt x="53170" y="48255"/>
                </a:lnTo>
                <a:lnTo>
                  <a:pt x="53204" y="48186"/>
                </a:lnTo>
                <a:lnTo>
                  <a:pt x="53226" y="48118"/>
                </a:lnTo>
                <a:lnTo>
                  <a:pt x="53204" y="48050"/>
                </a:lnTo>
                <a:lnTo>
                  <a:pt x="55183" y="46912"/>
                </a:lnTo>
                <a:lnTo>
                  <a:pt x="55217" y="46958"/>
                </a:lnTo>
                <a:lnTo>
                  <a:pt x="55274" y="46992"/>
                </a:lnTo>
                <a:lnTo>
                  <a:pt x="55331" y="47015"/>
                </a:lnTo>
                <a:lnTo>
                  <a:pt x="55388" y="47026"/>
                </a:lnTo>
                <a:lnTo>
                  <a:pt x="55456" y="47015"/>
                </a:lnTo>
                <a:lnTo>
                  <a:pt x="55513" y="46992"/>
                </a:lnTo>
                <a:lnTo>
                  <a:pt x="55570" y="46958"/>
                </a:lnTo>
                <a:lnTo>
                  <a:pt x="55604" y="46912"/>
                </a:lnTo>
                <a:lnTo>
                  <a:pt x="57549" y="48027"/>
                </a:lnTo>
                <a:lnTo>
                  <a:pt x="57526" y="48073"/>
                </a:lnTo>
                <a:lnTo>
                  <a:pt x="57526" y="48118"/>
                </a:lnTo>
                <a:lnTo>
                  <a:pt x="57526" y="48164"/>
                </a:lnTo>
                <a:lnTo>
                  <a:pt x="57549" y="48209"/>
                </a:lnTo>
                <a:lnTo>
                  <a:pt x="57560" y="48243"/>
                </a:lnTo>
                <a:lnTo>
                  <a:pt x="57595" y="48289"/>
                </a:lnTo>
                <a:lnTo>
                  <a:pt x="57629" y="48312"/>
                </a:lnTo>
                <a:lnTo>
                  <a:pt x="57663" y="48334"/>
                </a:lnTo>
                <a:lnTo>
                  <a:pt x="57708" y="48357"/>
                </a:lnTo>
                <a:lnTo>
                  <a:pt x="57754" y="48357"/>
                </a:lnTo>
                <a:lnTo>
                  <a:pt x="57754" y="49142"/>
                </a:lnTo>
                <a:lnTo>
                  <a:pt x="57799" y="49142"/>
                </a:lnTo>
                <a:lnTo>
                  <a:pt x="57799" y="48357"/>
                </a:lnTo>
                <a:lnTo>
                  <a:pt x="57833" y="48357"/>
                </a:lnTo>
                <a:lnTo>
                  <a:pt x="57879" y="48334"/>
                </a:lnTo>
                <a:lnTo>
                  <a:pt x="57913" y="48312"/>
                </a:lnTo>
                <a:lnTo>
                  <a:pt x="57947" y="48277"/>
                </a:lnTo>
                <a:lnTo>
                  <a:pt x="57981" y="48243"/>
                </a:lnTo>
                <a:lnTo>
                  <a:pt x="57993" y="48209"/>
                </a:lnTo>
                <a:lnTo>
                  <a:pt x="58015" y="48164"/>
                </a:lnTo>
                <a:lnTo>
                  <a:pt x="58015" y="48118"/>
                </a:lnTo>
                <a:lnTo>
                  <a:pt x="58015" y="48073"/>
                </a:lnTo>
                <a:lnTo>
                  <a:pt x="57993" y="48027"/>
                </a:lnTo>
                <a:lnTo>
                  <a:pt x="59938" y="46901"/>
                </a:lnTo>
                <a:lnTo>
                  <a:pt x="59972" y="46947"/>
                </a:lnTo>
                <a:lnTo>
                  <a:pt x="60029" y="46981"/>
                </a:lnTo>
                <a:lnTo>
                  <a:pt x="60074" y="47003"/>
                </a:lnTo>
                <a:lnTo>
                  <a:pt x="60143" y="47015"/>
                </a:lnTo>
                <a:lnTo>
                  <a:pt x="60200" y="47003"/>
                </a:lnTo>
                <a:lnTo>
                  <a:pt x="60256" y="46981"/>
                </a:lnTo>
                <a:lnTo>
                  <a:pt x="60302" y="46947"/>
                </a:lnTo>
                <a:lnTo>
                  <a:pt x="60347" y="46901"/>
                </a:lnTo>
                <a:lnTo>
                  <a:pt x="62304" y="48039"/>
                </a:lnTo>
                <a:lnTo>
                  <a:pt x="62293" y="48073"/>
                </a:lnTo>
                <a:lnTo>
                  <a:pt x="62293" y="48118"/>
                </a:lnTo>
                <a:lnTo>
                  <a:pt x="62293" y="48164"/>
                </a:lnTo>
                <a:lnTo>
                  <a:pt x="62304" y="48198"/>
                </a:lnTo>
                <a:lnTo>
                  <a:pt x="62327" y="48232"/>
                </a:lnTo>
                <a:lnTo>
                  <a:pt x="62350" y="48266"/>
                </a:lnTo>
                <a:lnTo>
                  <a:pt x="62372" y="48289"/>
                </a:lnTo>
                <a:lnTo>
                  <a:pt x="62406" y="48312"/>
                </a:lnTo>
                <a:lnTo>
                  <a:pt x="62452" y="48334"/>
                </a:lnTo>
                <a:lnTo>
                  <a:pt x="62486" y="48334"/>
                </a:lnTo>
                <a:lnTo>
                  <a:pt x="62486" y="49142"/>
                </a:lnTo>
                <a:lnTo>
                  <a:pt x="62532" y="49142"/>
                </a:lnTo>
                <a:lnTo>
                  <a:pt x="62532" y="48334"/>
                </a:lnTo>
                <a:lnTo>
                  <a:pt x="62577" y="48323"/>
                </a:lnTo>
                <a:lnTo>
                  <a:pt x="62611" y="48312"/>
                </a:lnTo>
                <a:lnTo>
                  <a:pt x="62645" y="48289"/>
                </a:lnTo>
                <a:lnTo>
                  <a:pt x="62679" y="48266"/>
                </a:lnTo>
                <a:lnTo>
                  <a:pt x="62702" y="48232"/>
                </a:lnTo>
                <a:lnTo>
                  <a:pt x="62714" y="48198"/>
                </a:lnTo>
                <a:lnTo>
                  <a:pt x="62725" y="48164"/>
                </a:lnTo>
                <a:lnTo>
                  <a:pt x="62736" y="48118"/>
                </a:lnTo>
                <a:lnTo>
                  <a:pt x="62725" y="48073"/>
                </a:lnTo>
                <a:lnTo>
                  <a:pt x="62714" y="48039"/>
                </a:lnTo>
                <a:lnTo>
                  <a:pt x="64670" y="46912"/>
                </a:lnTo>
                <a:lnTo>
                  <a:pt x="64716" y="46958"/>
                </a:lnTo>
                <a:lnTo>
                  <a:pt x="64761" y="46992"/>
                </a:lnTo>
                <a:lnTo>
                  <a:pt x="64818" y="47015"/>
                </a:lnTo>
                <a:lnTo>
                  <a:pt x="64886" y="47026"/>
                </a:lnTo>
                <a:lnTo>
                  <a:pt x="64943" y="47015"/>
                </a:lnTo>
                <a:lnTo>
                  <a:pt x="65000" y="46992"/>
                </a:lnTo>
                <a:lnTo>
                  <a:pt x="65057" y="46958"/>
                </a:lnTo>
                <a:lnTo>
                  <a:pt x="65091" y="46912"/>
                </a:lnTo>
                <a:lnTo>
                  <a:pt x="67093" y="48061"/>
                </a:lnTo>
                <a:lnTo>
                  <a:pt x="67082" y="48118"/>
                </a:lnTo>
                <a:lnTo>
                  <a:pt x="67093" y="48175"/>
                </a:lnTo>
                <a:lnTo>
                  <a:pt x="67127" y="48232"/>
                </a:lnTo>
                <a:lnTo>
                  <a:pt x="67173" y="48266"/>
                </a:lnTo>
                <a:lnTo>
                  <a:pt x="67230" y="48289"/>
                </a:lnTo>
                <a:lnTo>
                  <a:pt x="67230" y="49142"/>
                </a:lnTo>
                <a:lnTo>
                  <a:pt x="67275" y="49142"/>
                </a:lnTo>
                <a:lnTo>
                  <a:pt x="67275" y="48289"/>
                </a:lnTo>
                <a:lnTo>
                  <a:pt x="67332" y="48266"/>
                </a:lnTo>
                <a:lnTo>
                  <a:pt x="67377" y="48232"/>
                </a:lnTo>
                <a:lnTo>
                  <a:pt x="67412" y="48175"/>
                </a:lnTo>
                <a:lnTo>
                  <a:pt x="67423" y="48118"/>
                </a:lnTo>
                <a:lnTo>
                  <a:pt x="67412" y="48061"/>
                </a:lnTo>
                <a:lnTo>
                  <a:pt x="69436" y="46890"/>
                </a:lnTo>
                <a:lnTo>
                  <a:pt x="69471" y="46935"/>
                </a:lnTo>
                <a:lnTo>
                  <a:pt x="69516" y="46969"/>
                </a:lnTo>
                <a:lnTo>
                  <a:pt x="69562" y="46981"/>
                </a:lnTo>
                <a:lnTo>
                  <a:pt x="69618" y="46992"/>
                </a:lnTo>
                <a:lnTo>
                  <a:pt x="69675" y="46981"/>
                </a:lnTo>
                <a:lnTo>
                  <a:pt x="69721" y="46958"/>
                </a:lnTo>
                <a:lnTo>
                  <a:pt x="69766" y="46935"/>
                </a:lnTo>
                <a:lnTo>
                  <a:pt x="69800" y="46890"/>
                </a:lnTo>
                <a:lnTo>
                  <a:pt x="71780" y="48039"/>
                </a:lnTo>
                <a:lnTo>
                  <a:pt x="71768" y="48073"/>
                </a:lnTo>
                <a:lnTo>
                  <a:pt x="71768" y="48118"/>
                </a:lnTo>
                <a:lnTo>
                  <a:pt x="71768" y="48164"/>
                </a:lnTo>
                <a:lnTo>
                  <a:pt x="71780" y="48198"/>
                </a:lnTo>
                <a:lnTo>
                  <a:pt x="71802" y="48243"/>
                </a:lnTo>
                <a:lnTo>
                  <a:pt x="71825" y="48266"/>
                </a:lnTo>
                <a:lnTo>
                  <a:pt x="71859" y="48300"/>
                </a:lnTo>
                <a:lnTo>
                  <a:pt x="71893" y="48323"/>
                </a:lnTo>
                <a:lnTo>
                  <a:pt x="71928" y="48334"/>
                </a:lnTo>
                <a:lnTo>
                  <a:pt x="71973" y="48346"/>
                </a:lnTo>
                <a:lnTo>
                  <a:pt x="71973" y="49142"/>
                </a:lnTo>
                <a:lnTo>
                  <a:pt x="72019" y="49142"/>
                </a:lnTo>
                <a:lnTo>
                  <a:pt x="72019" y="48346"/>
                </a:lnTo>
                <a:lnTo>
                  <a:pt x="72053" y="48334"/>
                </a:lnTo>
                <a:lnTo>
                  <a:pt x="72098" y="48323"/>
                </a:lnTo>
                <a:lnTo>
                  <a:pt x="72132" y="48300"/>
                </a:lnTo>
                <a:lnTo>
                  <a:pt x="72155" y="48266"/>
                </a:lnTo>
                <a:lnTo>
                  <a:pt x="72178" y="48232"/>
                </a:lnTo>
                <a:lnTo>
                  <a:pt x="72201" y="48198"/>
                </a:lnTo>
                <a:lnTo>
                  <a:pt x="72212" y="48164"/>
                </a:lnTo>
                <a:lnTo>
                  <a:pt x="72212" y="48118"/>
                </a:lnTo>
                <a:lnTo>
                  <a:pt x="72212" y="48073"/>
                </a:lnTo>
                <a:lnTo>
                  <a:pt x="72201" y="48039"/>
                </a:lnTo>
                <a:lnTo>
                  <a:pt x="74214" y="46878"/>
                </a:lnTo>
                <a:lnTo>
                  <a:pt x="74248" y="46901"/>
                </a:lnTo>
                <a:lnTo>
                  <a:pt x="74282" y="46924"/>
                </a:lnTo>
                <a:lnTo>
                  <a:pt x="74316" y="46947"/>
                </a:lnTo>
                <a:lnTo>
                  <a:pt x="74407" y="46947"/>
                </a:lnTo>
                <a:lnTo>
                  <a:pt x="74442" y="46924"/>
                </a:lnTo>
                <a:lnTo>
                  <a:pt x="74476" y="46901"/>
                </a:lnTo>
                <a:lnTo>
                  <a:pt x="74510" y="46867"/>
                </a:lnTo>
                <a:lnTo>
                  <a:pt x="76569" y="48061"/>
                </a:lnTo>
                <a:lnTo>
                  <a:pt x="76557" y="48118"/>
                </a:lnTo>
                <a:lnTo>
                  <a:pt x="76569" y="48175"/>
                </a:lnTo>
                <a:lnTo>
                  <a:pt x="76603" y="48232"/>
                </a:lnTo>
                <a:lnTo>
                  <a:pt x="76648" y="48266"/>
                </a:lnTo>
                <a:lnTo>
                  <a:pt x="76717" y="48289"/>
                </a:lnTo>
                <a:lnTo>
                  <a:pt x="76717" y="49142"/>
                </a:lnTo>
                <a:lnTo>
                  <a:pt x="76762" y="49142"/>
                </a:lnTo>
                <a:lnTo>
                  <a:pt x="76762" y="48289"/>
                </a:lnTo>
                <a:lnTo>
                  <a:pt x="76819" y="48266"/>
                </a:lnTo>
                <a:lnTo>
                  <a:pt x="76865" y="48232"/>
                </a:lnTo>
                <a:lnTo>
                  <a:pt x="76887" y="48175"/>
                </a:lnTo>
                <a:lnTo>
                  <a:pt x="76899" y="48118"/>
                </a:lnTo>
                <a:lnTo>
                  <a:pt x="76887" y="48061"/>
                </a:lnTo>
                <a:lnTo>
                  <a:pt x="78878" y="46912"/>
                </a:lnTo>
                <a:lnTo>
                  <a:pt x="78923" y="46969"/>
                </a:lnTo>
                <a:lnTo>
                  <a:pt x="78969" y="47003"/>
                </a:lnTo>
                <a:lnTo>
                  <a:pt x="79037" y="47026"/>
                </a:lnTo>
                <a:lnTo>
                  <a:pt x="79105" y="47038"/>
                </a:lnTo>
                <a:lnTo>
                  <a:pt x="79174" y="47026"/>
                </a:lnTo>
                <a:lnTo>
                  <a:pt x="79231" y="47003"/>
                </a:lnTo>
                <a:lnTo>
                  <a:pt x="79287" y="46969"/>
                </a:lnTo>
                <a:lnTo>
                  <a:pt x="79322" y="46912"/>
                </a:lnTo>
                <a:lnTo>
                  <a:pt x="81233" y="48016"/>
                </a:lnTo>
                <a:lnTo>
                  <a:pt x="81221" y="48073"/>
                </a:lnTo>
                <a:lnTo>
                  <a:pt x="81221" y="48118"/>
                </a:lnTo>
                <a:lnTo>
                  <a:pt x="81221" y="48164"/>
                </a:lnTo>
                <a:lnTo>
                  <a:pt x="81233" y="48209"/>
                </a:lnTo>
                <a:lnTo>
                  <a:pt x="81255" y="48255"/>
                </a:lnTo>
                <a:lnTo>
                  <a:pt x="81290" y="48289"/>
                </a:lnTo>
                <a:lnTo>
                  <a:pt x="81324" y="48323"/>
                </a:lnTo>
                <a:lnTo>
                  <a:pt x="81358" y="48346"/>
                </a:lnTo>
                <a:lnTo>
                  <a:pt x="81403" y="48368"/>
                </a:lnTo>
                <a:lnTo>
                  <a:pt x="81449" y="48368"/>
                </a:lnTo>
                <a:lnTo>
                  <a:pt x="81449" y="49142"/>
                </a:lnTo>
                <a:lnTo>
                  <a:pt x="81494" y="49142"/>
                </a:lnTo>
                <a:lnTo>
                  <a:pt x="81494" y="48368"/>
                </a:lnTo>
                <a:lnTo>
                  <a:pt x="81540" y="48357"/>
                </a:lnTo>
                <a:lnTo>
                  <a:pt x="81585" y="48346"/>
                </a:lnTo>
                <a:lnTo>
                  <a:pt x="81631" y="48323"/>
                </a:lnTo>
                <a:lnTo>
                  <a:pt x="81654" y="48289"/>
                </a:lnTo>
                <a:lnTo>
                  <a:pt x="81688" y="48255"/>
                </a:lnTo>
                <a:lnTo>
                  <a:pt x="81710" y="48209"/>
                </a:lnTo>
                <a:lnTo>
                  <a:pt x="81722" y="48164"/>
                </a:lnTo>
                <a:lnTo>
                  <a:pt x="81722" y="48118"/>
                </a:lnTo>
                <a:lnTo>
                  <a:pt x="81722" y="48073"/>
                </a:lnTo>
                <a:lnTo>
                  <a:pt x="81710" y="48027"/>
                </a:lnTo>
                <a:lnTo>
                  <a:pt x="83644" y="46901"/>
                </a:lnTo>
                <a:lnTo>
                  <a:pt x="83678" y="46947"/>
                </a:lnTo>
                <a:lnTo>
                  <a:pt x="83724" y="46981"/>
                </a:lnTo>
                <a:lnTo>
                  <a:pt x="83781" y="47003"/>
                </a:lnTo>
                <a:lnTo>
                  <a:pt x="83838" y="47015"/>
                </a:lnTo>
                <a:lnTo>
                  <a:pt x="83906" y="47003"/>
                </a:lnTo>
                <a:lnTo>
                  <a:pt x="83951" y="46981"/>
                </a:lnTo>
                <a:lnTo>
                  <a:pt x="84008" y="46947"/>
                </a:lnTo>
                <a:lnTo>
                  <a:pt x="84042" y="46901"/>
                </a:lnTo>
                <a:lnTo>
                  <a:pt x="85965" y="48016"/>
                </a:lnTo>
                <a:lnTo>
                  <a:pt x="85953" y="48061"/>
                </a:lnTo>
                <a:lnTo>
                  <a:pt x="85942" y="48118"/>
                </a:lnTo>
                <a:lnTo>
                  <a:pt x="85953" y="48175"/>
                </a:lnTo>
                <a:lnTo>
                  <a:pt x="85965" y="48221"/>
                </a:lnTo>
                <a:lnTo>
                  <a:pt x="85988" y="48266"/>
                </a:lnTo>
                <a:lnTo>
                  <a:pt x="86022" y="48300"/>
                </a:lnTo>
                <a:lnTo>
                  <a:pt x="86056" y="48334"/>
                </a:lnTo>
                <a:lnTo>
                  <a:pt x="86101" y="48357"/>
                </a:lnTo>
                <a:lnTo>
                  <a:pt x="86147" y="48368"/>
                </a:lnTo>
                <a:lnTo>
                  <a:pt x="86192" y="48380"/>
                </a:lnTo>
                <a:lnTo>
                  <a:pt x="86192" y="49142"/>
                </a:lnTo>
                <a:lnTo>
                  <a:pt x="86238" y="49142"/>
                </a:lnTo>
                <a:lnTo>
                  <a:pt x="86238" y="48380"/>
                </a:lnTo>
                <a:lnTo>
                  <a:pt x="86283" y="48368"/>
                </a:lnTo>
                <a:lnTo>
                  <a:pt x="86329" y="48357"/>
                </a:lnTo>
                <a:lnTo>
                  <a:pt x="86374" y="48323"/>
                </a:lnTo>
                <a:lnTo>
                  <a:pt x="86408" y="48300"/>
                </a:lnTo>
                <a:lnTo>
                  <a:pt x="86431" y="48255"/>
                </a:lnTo>
                <a:lnTo>
                  <a:pt x="86454" y="48221"/>
                </a:lnTo>
                <a:lnTo>
                  <a:pt x="86465" y="48164"/>
                </a:lnTo>
                <a:lnTo>
                  <a:pt x="86477" y="48118"/>
                </a:lnTo>
                <a:lnTo>
                  <a:pt x="86465" y="48073"/>
                </a:lnTo>
                <a:lnTo>
                  <a:pt x="86454" y="48016"/>
                </a:lnTo>
                <a:lnTo>
                  <a:pt x="87364" y="47493"/>
                </a:lnTo>
                <a:lnTo>
                  <a:pt x="87364" y="47436"/>
                </a:lnTo>
                <a:lnTo>
                  <a:pt x="86431" y="47982"/>
                </a:lnTo>
                <a:lnTo>
                  <a:pt x="86397" y="47925"/>
                </a:lnTo>
                <a:lnTo>
                  <a:pt x="86340" y="47891"/>
                </a:lnTo>
                <a:lnTo>
                  <a:pt x="86283" y="47868"/>
                </a:lnTo>
                <a:lnTo>
                  <a:pt x="86215" y="47857"/>
                </a:lnTo>
                <a:lnTo>
                  <a:pt x="86147" y="47868"/>
                </a:lnTo>
                <a:lnTo>
                  <a:pt x="86079" y="47891"/>
                </a:lnTo>
                <a:lnTo>
                  <a:pt x="86033" y="47925"/>
                </a:lnTo>
                <a:lnTo>
                  <a:pt x="85988" y="47970"/>
                </a:lnTo>
                <a:lnTo>
                  <a:pt x="84065" y="46856"/>
                </a:lnTo>
                <a:lnTo>
                  <a:pt x="84077" y="46821"/>
                </a:lnTo>
                <a:lnTo>
                  <a:pt x="84077" y="46776"/>
                </a:lnTo>
                <a:lnTo>
                  <a:pt x="84077" y="46730"/>
                </a:lnTo>
                <a:lnTo>
                  <a:pt x="84065" y="46685"/>
                </a:lnTo>
                <a:lnTo>
                  <a:pt x="84042" y="46651"/>
                </a:lnTo>
                <a:lnTo>
                  <a:pt x="84020" y="46617"/>
                </a:lnTo>
                <a:lnTo>
                  <a:pt x="83986" y="46583"/>
                </a:lnTo>
                <a:lnTo>
                  <a:pt x="83951" y="46560"/>
                </a:lnTo>
                <a:lnTo>
                  <a:pt x="83917" y="46548"/>
                </a:lnTo>
                <a:lnTo>
                  <a:pt x="83872" y="46537"/>
                </a:lnTo>
                <a:lnTo>
                  <a:pt x="83872" y="44182"/>
                </a:lnTo>
                <a:lnTo>
                  <a:pt x="83929" y="44160"/>
                </a:lnTo>
                <a:lnTo>
                  <a:pt x="83974" y="44125"/>
                </a:lnTo>
                <a:lnTo>
                  <a:pt x="83997" y="44080"/>
                </a:lnTo>
                <a:lnTo>
                  <a:pt x="84008" y="44012"/>
                </a:lnTo>
                <a:lnTo>
                  <a:pt x="83997" y="43966"/>
                </a:lnTo>
                <a:lnTo>
                  <a:pt x="86044" y="42783"/>
                </a:lnTo>
                <a:lnTo>
                  <a:pt x="86079" y="42817"/>
                </a:lnTo>
                <a:lnTo>
                  <a:pt x="86113" y="42851"/>
                </a:lnTo>
                <a:lnTo>
                  <a:pt x="86158" y="42863"/>
                </a:lnTo>
                <a:lnTo>
                  <a:pt x="86215" y="42874"/>
                </a:lnTo>
                <a:lnTo>
                  <a:pt x="86261" y="42863"/>
                </a:lnTo>
                <a:lnTo>
                  <a:pt x="86306" y="42851"/>
                </a:lnTo>
                <a:lnTo>
                  <a:pt x="86352" y="42817"/>
                </a:lnTo>
                <a:lnTo>
                  <a:pt x="86386" y="42783"/>
                </a:lnTo>
                <a:lnTo>
                  <a:pt x="87364" y="43341"/>
                </a:lnTo>
                <a:lnTo>
                  <a:pt x="87364" y="43295"/>
                </a:lnTo>
                <a:lnTo>
                  <a:pt x="86408" y="42738"/>
                </a:lnTo>
                <a:lnTo>
                  <a:pt x="86408" y="42704"/>
                </a:lnTo>
                <a:lnTo>
                  <a:pt x="86420" y="42669"/>
                </a:lnTo>
                <a:lnTo>
                  <a:pt x="86408" y="42624"/>
                </a:lnTo>
                <a:lnTo>
                  <a:pt x="86408" y="42590"/>
                </a:lnTo>
                <a:lnTo>
                  <a:pt x="86363" y="42533"/>
                </a:lnTo>
                <a:lnTo>
                  <a:pt x="86306" y="42487"/>
                </a:lnTo>
                <a:lnTo>
                  <a:pt x="86238" y="42465"/>
                </a:lnTo>
                <a:lnTo>
                  <a:pt x="86238" y="40144"/>
                </a:lnTo>
                <a:lnTo>
                  <a:pt x="86283" y="40144"/>
                </a:lnTo>
                <a:lnTo>
                  <a:pt x="86329" y="40121"/>
                </a:lnTo>
                <a:lnTo>
                  <a:pt x="86363" y="40099"/>
                </a:lnTo>
                <a:lnTo>
                  <a:pt x="86397" y="40076"/>
                </a:lnTo>
                <a:lnTo>
                  <a:pt x="86420" y="40030"/>
                </a:lnTo>
                <a:lnTo>
                  <a:pt x="86443" y="39996"/>
                </a:lnTo>
                <a:lnTo>
                  <a:pt x="86454" y="39951"/>
                </a:lnTo>
                <a:lnTo>
                  <a:pt x="86454" y="39905"/>
                </a:lnTo>
                <a:lnTo>
                  <a:pt x="86454" y="39860"/>
                </a:lnTo>
                <a:lnTo>
                  <a:pt x="86431" y="39814"/>
                </a:lnTo>
                <a:lnTo>
                  <a:pt x="87364" y="39280"/>
                </a:lnTo>
                <a:lnTo>
                  <a:pt x="87364" y="39234"/>
                </a:lnTo>
                <a:lnTo>
                  <a:pt x="86420" y="39780"/>
                </a:lnTo>
                <a:lnTo>
                  <a:pt x="86374" y="39735"/>
                </a:lnTo>
                <a:lnTo>
                  <a:pt x="86329" y="39700"/>
                </a:lnTo>
                <a:lnTo>
                  <a:pt x="86272" y="39678"/>
                </a:lnTo>
                <a:lnTo>
                  <a:pt x="86215" y="39666"/>
                </a:lnTo>
                <a:lnTo>
                  <a:pt x="86147" y="39678"/>
                </a:lnTo>
                <a:lnTo>
                  <a:pt x="86090" y="39689"/>
                </a:lnTo>
                <a:lnTo>
                  <a:pt x="86044" y="39723"/>
                </a:lnTo>
                <a:lnTo>
                  <a:pt x="86010" y="39769"/>
                </a:lnTo>
                <a:lnTo>
                  <a:pt x="84042" y="38643"/>
                </a:lnTo>
                <a:lnTo>
                  <a:pt x="84054" y="38597"/>
                </a:lnTo>
                <a:lnTo>
                  <a:pt x="84054" y="38563"/>
                </a:lnTo>
                <a:lnTo>
                  <a:pt x="84054" y="38517"/>
                </a:lnTo>
                <a:lnTo>
                  <a:pt x="84042" y="38483"/>
                </a:lnTo>
                <a:lnTo>
                  <a:pt x="84031" y="38449"/>
                </a:lnTo>
                <a:lnTo>
                  <a:pt x="84008" y="38415"/>
                </a:lnTo>
                <a:lnTo>
                  <a:pt x="83940" y="38370"/>
                </a:lnTo>
                <a:lnTo>
                  <a:pt x="83906" y="38358"/>
                </a:lnTo>
                <a:lnTo>
                  <a:pt x="83872" y="38347"/>
                </a:lnTo>
                <a:lnTo>
                  <a:pt x="83872" y="36003"/>
                </a:lnTo>
                <a:lnTo>
                  <a:pt x="83940" y="35981"/>
                </a:lnTo>
                <a:lnTo>
                  <a:pt x="83986" y="35935"/>
                </a:lnTo>
                <a:lnTo>
                  <a:pt x="84031" y="35878"/>
                </a:lnTo>
                <a:lnTo>
                  <a:pt x="84042" y="35810"/>
                </a:lnTo>
                <a:lnTo>
                  <a:pt x="84031" y="35765"/>
                </a:lnTo>
                <a:lnTo>
                  <a:pt x="84020" y="35730"/>
                </a:lnTo>
                <a:lnTo>
                  <a:pt x="86010" y="34593"/>
                </a:lnTo>
                <a:lnTo>
                  <a:pt x="86044" y="34627"/>
                </a:lnTo>
                <a:lnTo>
                  <a:pt x="86101" y="34661"/>
                </a:lnTo>
                <a:lnTo>
                  <a:pt x="86147" y="34684"/>
                </a:lnTo>
                <a:lnTo>
                  <a:pt x="86215" y="34695"/>
                </a:lnTo>
                <a:lnTo>
                  <a:pt x="86272" y="34684"/>
                </a:lnTo>
                <a:lnTo>
                  <a:pt x="86329" y="34661"/>
                </a:lnTo>
                <a:lnTo>
                  <a:pt x="86374" y="34627"/>
                </a:lnTo>
                <a:lnTo>
                  <a:pt x="86408" y="34582"/>
                </a:lnTo>
                <a:lnTo>
                  <a:pt x="87364" y="35128"/>
                </a:lnTo>
                <a:lnTo>
                  <a:pt x="87364" y="35082"/>
                </a:lnTo>
                <a:lnTo>
                  <a:pt x="86431" y="34547"/>
                </a:lnTo>
                <a:lnTo>
                  <a:pt x="86443" y="34502"/>
                </a:lnTo>
                <a:lnTo>
                  <a:pt x="86454" y="34456"/>
                </a:lnTo>
                <a:lnTo>
                  <a:pt x="86443" y="34411"/>
                </a:lnTo>
                <a:lnTo>
                  <a:pt x="86431" y="34365"/>
                </a:lnTo>
                <a:lnTo>
                  <a:pt x="86420" y="34331"/>
                </a:lnTo>
                <a:lnTo>
                  <a:pt x="86386" y="34297"/>
                </a:lnTo>
                <a:lnTo>
                  <a:pt x="86363" y="34263"/>
                </a:lnTo>
                <a:lnTo>
                  <a:pt x="86317" y="34240"/>
                </a:lnTo>
                <a:lnTo>
                  <a:pt x="86283" y="34229"/>
                </a:lnTo>
                <a:lnTo>
                  <a:pt x="86238" y="34218"/>
                </a:lnTo>
                <a:lnTo>
                  <a:pt x="86238" y="31863"/>
                </a:lnTo>
                <a:lnTo>
                  <a:pt x="86295" y="31851"/>
                </a:lnTo>
                <a:lnTo>
                  <a:pt x="86340" y="31806"/>
                </a:lnTo>
                <a:lnTo>
                  <a:pt x="86374" y="31760"/>
                </a:lnTo>
                <a:lnTo>
                  <a:pt x="86386" y="31704"/>
                </a:lnTo>
                <a:lnTo>
                  <a:pt x="86374" y="31647"/>
                </a:lnTo>
                <a:lnTo>
                  <a:pt x="87364" y="31067"/>
                </a:lnTo>
                <a:lnTo>
                  <a:pt x="87364" y="31021"/>
                </a:lnTo>
                <a:lnTo>
                  <a:pt x="86352" y="31601"/>
                </a:lnTo>
                <a:lnTo>
                  <a:pt x="86329" y="31567"/>
                </a:lnTo>
                <a:lnTo>
                  <a:pt x="86295" y="31544"/>
                </a:lnTo>
                <a:lnTo>
                  <a:pt x="86249" y="31533"/>
                </a:lnTo>
                <a:lnTo>
                  <a:pt x="86215" y="31522"/>
                </a:lnTo>
                <a:lnTo>
                  <a:pt x="86170" y="31533"/>
                </a:lnTo>
                <a:lnTo>
                  <a:pt x="86135" y="31544"/>
                </a:lnTo>
                <a:lnTo>
                  <a:pt x="86101" y="31567"/>
                </a:lnTo>
                <a:lnTo>
                  <a:pt x="86079" y="31601"/>
                </a:lnTo>
                <a:lnTo>
                  <a:pt x="84020" y="30407"/>
                </a:lnTo>
                <a:lnTo>
                  <a:pt x="84020" y="30350"/>
                </a:lnTo>
                <a:lnTo>
                  <a:pt x="84008" y="30282"/>
                </a:lnTo>
                <a:lnTo>
                  <a:pt x="83974" y="30236"/>
                </a:lnTo>
                <a:lnTo>
                  <a:pt x="83929" y="30191"/>
                </a:lnTo>
                <a:lnTo>
                  <a:pt x="83872" y="30168"/>
                </a:lnTo>
                <a:lnTo>
                  <a:pt x="83872" y="27756"/>
                </a:lnTo>
                <a:lnTo>
                  <a:pt x="83929" y="27734"/>
                </a:lnTo>
                <a:lnTo>
                  <a:pt x="83963" y="27699"/>
                </a:lnTo>
                <a:lnTo>
                  <a:pt x="83997" y="27654"/>
                </a:lnTo>
                <a:lnTo>
                  <a:pt x="84008" y="27597"/>
                </a:lnTo>
                <a:lnTo>
                  <a:pt x="83997" y="27540"/>
                </a:lnTo>
                <a:lnTo>
                  <a:pt x="86022" y="26369"/>
                </a:lnTo>
                <a:lnTo>
                  <a:pt x="86056" y="26414"/>
                </a:lnTo>
                <a:lnTo>
                  <a:pt x="86101" y="26448"/>
                </a:lnTo>
                <a:lnTo>
                  <a:pt x="86158" y="26471"/>
                </a:lnTo>
                <a:lnTo>
                  <a:pt x="86272" y="26471"/>
                </a:lnTo>
                <a:lnTo>
                  <a:pt x="86317" y="26448"/>
                </a:lnTo>
                <a:lnTo>
                  <a:pt x="86363" y="26414"/>
                </a:lnTo>
                <a:lnTo>
                  <a:pt x="86408" y="26369"/>
                </a:lnTo>
                <a:lnTo>
                  <a:pt x="87364" y="26915"/>
                </a:lnTo>
                <a:lnTo>
                  <a:pt x="87364" y="26869"/>
                </a:lnTo>
                <a:lnTo>
                  <a:pt x="86420" y="26323"/>
                </a:lnTo>
                <a:lnTo>
                  <a:pt x="86431" y="26289"/>
                </a:lnTo>
                <a:lnTo>
                  <a:pt x="86443" y="26243"/>
                </a:lnTo>
                <a:lnTo>
                  <a:pt x="86431" y="26198"/>
                </a:lnTo>
                <a:lnTo>
                  <a:pt x="86420" y="26164"/>
                </a:lnTo>
                <a:lnTo>
                  <a:pt x="86408" y="26130"/>
                </a:lnTo>
                <a:lnTo>
                  <a:pt x="86386" y="26095"/>
                </a:lnTo>
                <a:lnTo>
                  <a:pt x="86352" y="26073"/>
                </a:lnTo>
                <a:lnTo>
                  <a:pt x="86317" y="26050"/>
                </a:lnTo>
                <a:lnTo>
                  <a:pt x="86283" y="26027"/>
                </a:lnTo>
                <a:lnTo>
                  <a:pt x="86238" y="26016"/>
                </a:lnTo>
                <a:lnTo>
                  <a:pt x="86238" y="23673"/>
                </a:lnTo>
                <a:lnTo>
                  <a:pt x="86306" y="23650"/>
                </a:lnTo>
                <a:lnTo>
                  <a:pt x="86352" y="23604"/>
                </a:lnTo>
                <a:lnTo>
                  <a:pt x="86386" y="23547"/>
                </a:lnTo>
                <a:lnTo>
                  <a:pt x="86397" y="23491"/>
                </a:lnTo>
                <a:lnTo>
                  <a:pt x="86386" y="23422"/>
                </a:lnTo>
                <a:lnTo>
                  <a:pt x="87364" y="22854"/>
                </a:lnTo>
                <a:lnTo>
                  <a:pt x="87364" y="22808"/>
                </a:lnTo>
                <a:lnTo>
                  <a:pt x="86363" y="23388"/>
                </a:lnTo>
                <a:lnTo>
                  <a:pt x="86329" y="23354"/>
                </a:lnTo>
                <a:lnTo>
                  <a:pt x="86295" y="23331"/>
                </a:lnTo>
                <a:lnTo>
                  <a:pt x="86261" y="23309"/>
                </a:lnTo>
                <a:lnTo>
                  <a:pt x="86170" y="23309"/>
                </a:lnTo>
                <a:lnTo>
                  <a:pt x="86124" y="23320"/>
                </a:lnTo>
                <a:lnTo>
                  <a:pt x="86090" y="23354"/>
                </a:lnTo>
                <a:lnTo>
                  <a:pt x="86067" y="23377"/>
                </a:lnTo>
                <a:lnTo>
                  <a:pt x="84020" y="22205"/>
                </a:lnTo>
                <a:lnTo>
                  <a:pt x="84031" y="22137"/>
                </a:lnTo>
                <a:lnTo>
                  <a:pt x="84020" y="22069"/>
                </a:lnTo>
                <a:lnTo>
                  <a:pt x="83986" y="22012"/>
                </a:lnTo>
                <a:lnTo>
                  <a:pt x="83929" y="21978"/>
                </a:lnTo>
                <a:lnTo>
                  <a:pt x="83872" y="21955"/>
                </a:lnTo>
                <a:lnTo>
                  <a:pt x="83872" y="19555"/>
                </a:lnTo>
                <a:lnTo>
                  <a:pt x="83929" y="19543"/>
                </a:lnTo>
                <a:lnTo>
                  <a:pt x="83974" y="19498"/>
                </a:lnTo>
                <a:lnTo>
                  <a:pt x="84008" y="19452"/>
                </a:lnTo>
                <a:lnTo>
                  <a:pt x="84020" y="19384"/>
                </a:lnTo>
                <a:lnTo>
                  <a:pt x="84008" y="19327"/>
                </a:lnTo>
                <a:lnTo>
                  <a:pt x="86033" y="18144"/>
                </a:lnTo>
                <a:lnTo>
                  <a:pt x="86067" y="18190"/>
                </a:lnTo>
                <a:lnTo>
                  <a:pt x="86113" y="18212"/>
                </a:lnTo>
                <a:lnTo>
                  <a:pt x="86158" y="18235"/>
                </a:lnTo>
                <a:lnTo>
                  <a:pt x="86215" y="18246"/>
                </a:lnTo>
                <a:lnTo>
                  <a:pt x="86261" y="18235"/>
                </a:lnTo>
                <a:lnTo>
                  <a:pt x="86317" y="18212"/>
                </a:lnTo>
                <a:lnTo>
                  <a:pt x="86352" y="18178"/>
                </a:lnTo>
                <a:lnTo>
                  <a:pt x="86386" y="18144"/>
                </a:lnTo>
                <a:lnTo>
                  <a:pt x="87364" y="18713"/>
                </a:lnTo>
                <a:lnTo>
                  <a:pt x="87364" y="18656"/>
                </a:lnTo>
                <a:lnTo>
                  <a:pt x="86408" y="18099"/>
                </a:lnTo>
                <a:lnTo>
                  <a:pt x="86420" y="18030"/>
                </a:lnTo>
                <a:lnTo>
                  <a:pt x="86408" y="17996"/>
                </a:lnTo>
                <a:lnTo>
                  <a:pt x="86408" y="17962"/>
                </a:lnTo>
                <a:lnTo>
                  <a:pt x="86363" y="17905"/>
                </a:lnTo>
                <a:lnTo>
                  <a:pt x="86306" y="17860"/>
                </a:lnTo>
                <a:lnTo>
                  <a:pt x="86238" y="17837"/>
                </a:lnTo>
                <a:lnTo>
                  <a:pt x="86238" y="15448"/>
                </a:lnTo>
                <a:lnTo>
                  <a:pt x="86295" y="15437"/>
                </a:lnTo>
                <a:lnTo>
                  <a:pt x="86340" y="15391"/>
                </a:lnTo>
                <a:lnTo>
                  <a:pt x="86374" y="15346"/>
                </a:lnTo>
                <a:lnTo>
                  <a:pt x="86386" y="15278"/>
                </a:lnTo>
                <a:lnTo>
                  <a:pt x="86374" y="15221"/>
                </a:lnTo>
                <a:lnTo>
                  <a:pt x="87364" y="14640"/>
                </a:lnTo>
                <a:lnTo>
                  <a:pt x="87364" y="14595"/>
                </a:lnTo>
                <a:lnTo>
                  <a:pt x="86352" y="15175"/>
                </a:lnTo>
                <a:lnTo>
                  <a:pt x="86329" y="15141"/>
                </a:lnTo>
                <a:lnTo>
                  <a:pt x="86295" y="15118"/>
                </a:lnTo>
                <a:lnTo>
                  <a:pt x="86249" y="15107"/>
                </a:lnTo>
                <a:lnTo>
                  <a:pt x="86215" y="15096"/>
                </a:lnTo>
                <a:lnTo>
                  <a:pt x="86170" y="15107"/>
                </a:lnTo>
                <a:lnTo>
                  <a:pt x="86135" y="15118"/>
                </a:lnTo>
                <a:lnTo>
                  <a:pt x="86101" y="15141"/>
                </a:lnTo>
                <a:lnTo>
                  <a:pt x="86067" y="15175"/>
                </a:lnTo>
                <a:lnTo>
                  <a:pt x="84077" y="14015"/>
                </a:lnTo>
                <a:lnTo>
                  <a:pt x="84088" y="13981"/>
                </a:lnTo>
                <a:lnTo>
                  <a:pt x="84088" y="13935"/>
                </a:lnTo>
                <a:lnTo>
                  <a:pt x="84088" y="13890"/>
                </a:lnTo>
                <a:lnTo>
                  <a:pt x="84077" y="13844"/>
                </a:lnTo>
                <a:lnTo>
                  <a:pt x="84054" y="13799"/>
                </a:lnTo>
                <a:lnTo>
                  <a:pt x="84020" y="13765"/>
                </a:lnTo>
                <a:lnTo>
                  <a:pt x="83997" y="13730"/>
                </a:lnTo>
                <a:lnTo>
                  <a:pt x="83951" y="13708"/>
                </a:lnTo>
                <a:lnTo>
                  <a:pt x="83917" y="13696"/>
                </a:lnTo>
                <a:lnTo>
                  <a:pt x="83872" y="13685"/>
                </a:lnTo>
                <a:lnTo>
                  <a:pt x="83872" y="11364"/>
                </a:lnTo>
                <a:lnTo>
                  <a:pt x="83929" y="11342"/>
                </a:lnTo>
                <a:lnTo>
                  <a:pt x="83986" y="11296"/>
                </a:lnTo>
                <a:lnTo>
                  <a:pt x="84020" y="11239"/>
                </a:lnTo>
                <a:lnTo>
                  <a:pt x="84031" y="11171"/>
                </a:lnTo>
                <a:lnTo>
                  <a:pt x="84031" y="11137"/>
                </a:lnTo>
                <a:lnTo>
                  <a:pt x="84020" y="11103"/>
                </a:lnTo>
                <a:lnTo>
                  <a:pt x="86010" y="9954"/>
                </a:lnTo>
                <a:lnTo>
                  <a:pt x="86044" y="9999"/>
                </a:lnTo>
                <a:lnTo>
                  <a:pt x="86090" y="10033"/>
                </a:lnTo>
                <a:lnTo>
                  <a:pt x="86147" y="10056"/>
                </a:lnTo>
                <a:lnTo>
                  <a:pt x="86215" y="10068"/>
                </a:lnTo>
                <a:lnTo>
                  <a:pt x="86272" y="10056"/>
                </a:lnTo>
                <a:lnTo>
                  <a:pt x="86329" y="10033"/>
                </a:lnTo>
                <a:lnTo>
                  <a:pt x="86374" y="9999"/>
                </a:lnTo>
                <a:lnTo>
                  <a:pt x="86420" y="9954"/>
                </a:lnTo>
                <a:lnTo>
                  <a:pt x="87364" y="10500"/>
                </a:lnTo>
                <a:lnTo>
                  <a:pt x="87364" y="10443"/>
                </a:lnTo>
                <a:lnTo>
                  <a:pt x="86431" y="9908"/>
                </a:lnTo>
                <a:lnTo>
                  <a:pt x="86443" y="9863"/>
                </a:lnTo>
                <a:lnTo>
                  <a:pt x="86454" y="9829"/>
                </a:lnTo>
                <a:lnTo>
                  <a:pt x="86443" y="9783"/>
                </a:lnTo>
                <a:lnTo>
                  <a:pt x="86431" y="9738"/>
                </a:lnTo>
                <a:lnTo>
                  <a:pt x="86420" y="9704"/>
                </a:lnTo>
                <a:lnTo>
                  <a:pt x="86386" y="9669"/>
                </a:lnTo>
                <a:lnTo>
                  <a:pt x="86363" y="9635"/>
                </a:lnTo>
                <a:lnTo>
                  <a:pt x="86317" y="9613"/>
                </a:lnTo>
                <a:lnTo>
                  <a:pt x="86283" y="9601"/>
                </a:lnTo>
                <a:lnTo>
                  <a:pt x="86238" y="9590"/>
                </a:lnTo>
                <a:lnTo>
                  <a:pt x="86238" y="7235"/>
                </a:lnTo>
                <a:lnTo>
                  <a:pt x="86295" y="7212"/>
                </a:lnTo>
                <a:lnTo>
                  <a:pt x="86340" y="7178"/>
                </a:lnTo>
                <a:lnTo>
                  <a:pt x="86374" y="7133"/>
                </a:lnTo>
                <a:lnTo>
                  <a:pt x="86386" y="7064"/>
                </a:lnTo>
                <a:lnTo>
                  <a:pt x="86374" y="7008"/>
                </a:lnTo>
                <a:lnTo>
                  <a:pt x="87364" y="6439"/>
                </a:lnTo>
                <a:lnTo>
                  <a:pt x="87364" y="6382"/>
                </a:lnTo>
                <a:lnTo>
                  <a:pt x="86352" y="6962"/>
                </a:lnTo>
                <a:lnTo>
                  <a:pt x="86317" y="6939"/>
                </a:lnTo>
                <a:lnTo>
                  <a:pt x="86295" y="6917"/>
                </a:lnTo>
                <a:lnTo>
                  <a:pt x="86249" y="6905"/>
                </a:lnTo>
                <a:lnTo>
                  <a:pt x="86215" y="6894"/>
                </a:lnTo>
                <a:lnTo>
                  <a:pt x="86170" y="6905"/>
                </a:lnTo>
                <a:lnTo>
                  <a:pt x="86135" y="6917"/>
                </a:lnTo>
                <a:lnTo>
                  <a:pt x="86101" y="6939"/>
                </a:lnTo>
                <a:lnTo>
                  <a:pt x="86079" y="6962"/>
                </a:lnTo>
                <a:lnTo>
                  <a:pt x="84065" y="5802"/>
                </a:lnTo>
                <a:lnTo>
                  <a:pt x="84077" y="5756"/>
                </a:lnTo>
                <a:lnTo>
                  <a:pt x="84077" y="5722"/>
                </a:lnTo>
                <a:lnTo>
                  <a:pt x="84077" y="5677"/>
                </a:lnTo>
                <a:lnTo>
                  <a:pt x="84065" y="5631"/>
                </a:lnTo>
                <a:lnTo>
                  <a:pt x="84042" y="5597"/>
                </a:lnTo>
                <a:lnTo>
                  <a:pt x="84020" y="5563"/>
                </a:lnTo>
                <a:lnTo>
                  <a:pt x="83986" y="5540"/>
                </a:lnTo>
                <a:lnTo>
                  <a:pt x="83951" y="5517"/>
                </a:lnTo>
                <a:lnTo>
                  <a:pt x="83917" y="5495"/>
                </a:lnTo>
                <a:lnTo>
                  <a:pt x="83872" y="5483"/>
                </a:lnTo>
                <a:lnTo>
                  <a:pt x="83872" y="3197"/>
                </a:lnTo>
                <a:lnTo>
                  <a:pt x="83917" y="3185"/>
                </a:lnTo>
                <a:lnTo>
                  <a:pt x="83951" y="3174"/>
                </a:lnTo>
                <a:lnTo>
                  <a:pt x="83986" y="3151"/>
                </a:lnTo>
                <a:lnTo>
                  <a:pt x="84020" y="3117"/>
                </a:lnTo>
                <a:lnTo>
                  <a:pt x="84042" y="3083"/>
                </a:lnTo>
                <a:lnTo>
                  <a:pt x="84065" y="3049"/>
                </a:lnTo>
                <a:lnTo>
                  <a:pt x="84077" y="3003"/>
                </a:lnTo>
                <a:lnTo>
                  <a:pt x="84077" y="2958"/>
                </a:lnTo>
                <a:lnTo>
                  <a:pt x="84077" y="2912"/>
                </a:lnTo>
                <a:lnTo>
                  <a:pt x="84054" y="2867"/>
                </a:lnTo>
                <a:lnTo>
                  <a:pt x="86044" y="1718"/>
                </a:lnTo>
                <a:lnTo>
                  <a:pt x="86079" y="1752"/>
                </a:lnTo>
                <a:lnTo>
                  <a:pt x="86113" y="1786"/>
                </a:lnTo>
                <a:lnTo>
                  <a:pt x="86158" y="1798"/>
                </a:lnTo>
                <a:lnTo>
                  <a:pt x="86215" y="1809"/>
                </a:lnTo>
                <a:lnTo>
                  <a:pt x="86261" y="1798"/>
                </a:lnTo>
                <a:lnTo>
                  <a:pt x="86306" y="1775"/>
                </a:lnTo>
                <a:lnTo>
                  <a:pt x="86340" y="1752"/>
                </a:lnTo>
                <a:lnTo>
                  <a:pt x="86374" y="1718"/>
                </a:lnTo>
                <a:lnTo>
                  <a:pt x="87364" y="2287"/>
                </a:lnTo>
                <a:lnTo>
                  <a:pt x="87364" y="2230"/>
                </a:lnTo>
                <a:lnTo>
                  <a:pt x="86397" y="1673"/>
                </a:lnTo>
                <a:lnTo>
                  <a:pt x="86397" y="1616"/>
                </a:lnTo>
                <a:lnTo>
                  <a:pt x="86386" y="1547"/>
                </a:lnTo>
                <a:lnTo>
                  <a:pt x="86352" y="1491"/>
                </a:lnTo>
                <a:lnTo>
                  <a:pt x="86306" y="1445"/>
                </a:lnTo>
                <a:lnTo>
                  <a:pt x="86238" y="1422"/>
                </a:lnTo>
                <a:lnTo>
                  <a:pt x="86238" y="0"/>
                </a:lnTo>
                <a:lnTo>
                  <a:pt x="86192" y="0"/>
                </a:lnTo>
                <a:lnTo>
                  <a:pt x="86192" y="1422"/>
                </a:lnTo>
                <a:lnTo>
                  <a:pt x="86124" y="1445"/>
                </a:lnTo>
                <a:lnTo>
                  <a:pt x="86067" y="1491"/>
                </a:lnTo>
                <a:lnTo>
                  <a:pt x="86033" y="1547"/>
                </a:lnTo>
                <a:lnTo>
                  <a:pt x="86022" y="1582"/>
                </a:lnTo>
                <a:lnTo>
                  <a:pt x="86022" y="1616"/>
                </a:lnTo>
                <a:lnTo>
                  <a:pt x="86033" y="1673"/>
                </a:lnTo>
                <a:lnTo>
                  <a:pt x="84031" y="2833"/>
                </a:lnTo>
                <a:lnTo>
                  <a:pt x="83997" y="2787"/>
                </a:lnTo>
                <a:lnTo>
                  <a:pt x="83951" y="2753"/>
                </a:lnTo>
                <a:lnTo>
                  <a:pt x="83895" y="2730"/>
                </a:lnTo>
                <a:lnTo>
                  <a:pt x="83781" y="2730"/>
                </a:lnTo>
                <a:lnTo>
                  <a:pt x="83735" y="2753"/>
                </a:lnTo>
                <a:lnTo>
                  <a:pt x="83690" y="2787"/>
                </a:lnTo>
                <a:lnTo>
                  <a:pt x="83656" y="2821"/>
                </a:lnTo>
                <a:lnTo>
                  <a:pt x="81665" y="1673"/>
                </a:lnTo>
                <a:lnTo>
                  <a:pt x="81676" y="1616"/>
                </a:lnTo>
                <a:lnTo>
                  <a:pt x="81665" y="1582"/>
                </a:lnTo>
                <a:lnTo>
                  <a:pt x="81654" y="1547"/>
                </a:lnTo>
                <a:lnTo>
                  <a:pt x="81619" y="1479"/>
                </a:lnTo>
                <a:lnTo>
                  <a:pt x="81563" y="1445"/>
                </a:lnTo>
                <a:lnTo>
                  <a:pt x="81494" y="1422"/>
                </a:lnTo>
                <a:lnTo>
                  <a:pt x="81494" y="0"/>
                </a:lnTo>
                <a:lnTo>
                  <a:pt x="81449" y="0"/>
                </a:lnTo>
                <a:lnTo>
                  <a:pt x="81449" y="1411"/>
                </a:lnTo>
                <a:lnTo>
                  <a:pt x="81415" y="1422"/>
                </a:lnTo>
                <a:lnTo>
                  <a:pt x="81381" y="1434"/>
                </a:lnTo>
                <a:lnTo>
                  <a:pt x="81324" y="1479"/>
                </a:lnTo>
                <a:lnTo>
                  <a:pt x="81290" y="1536"/>
                </a:lnTo>
                <a:lnTo>
                  <a:pt x="81278" y="1582"/>
                </a:lnTo>
                <a:lnTo>
                  <a:pt x="81267" y="1616"/>
                </a:lnTo>
                <a:lnTo>
                  <a:pt x="81278" y="1684"/>
                </a:lnTo>
                <a:lnTo>
                  <a:pt x="79287" y="2833"/>
                </a:lnTo>
                <a:lnTo>
                  <a:pt x="79253" y="2799"/>
                </a:lnTo>
                <a:lnTo>
                  <a:pt x="79208" y="2765"/>
                </a:lnTo>
                <a:lnTo>
                  <a:pt x="79151" y="2742"/>
                </a:lnTo>
                <a:lnTo>
                  <a:pt x="79049" y="2742"/>
                </a:lnTo>
                <a:lnTo>
                  <a:pt x="79003" y="2765"/>
                </a:lnTo>
                <a:lnTo>
                  <a:pt x="78958" y="2787"/>
                </a:lnTo>
                <a:lnTo>
                  <a:pt x="78923" y="2833"/>
                </a:lnTo>
                <a:lnTo>
                  <a:pt x="76967" y="1707"/>
                </a:lnTo>
                <a:lnTo>
                  <a:pt x="76978" y="1661"/>
                </a:lnTo>
                <a:lnTo>
                  <a:pt x="76990" y="1616"/>
                </a:lnTo>
                <a:lnTo>
                  <a:pt x="76978" y="1570"/>
                </a:lnTo>
                <a:lnTo>
                  <a:pt x="76967" y="1525"/>
                </a:lnTo>
                <a:lnTo>
                  <a:pt x="76944" y="1479"/>
                </a:lnTo>
                <a:lnTo>
                  <a:pt x="76921" y="1445"/>
                </a:lnTo>
                <a:lnTo>
                  <a:pt x="76887" y="1411"/>
                </a:lnTo>
                <a:lnTo>
                  <a:pt x="76842" y="1388"/>
                </a:lnTo>
                <a:lnTo>
                  <a:pt x="76808" y="1377"/>
                </a:lnTo>
                <a:lnTo>
                  <a:pt x="76762" y="1365"/>
                </a:lnTo>
                <a:lnTo>
                  <a:pt x="76762" y="0"/>
                </a:lnTo>
                <a:lnTo>
                  <a:pt x="76717" y="0"/>
                </a:lnTo>
                <a:lnTo>
                  <a:pt x="76717" y="1365"/>
                </a:lnTo>
                <a:lnTo>
                  <a:pt x="76660" y="1365"/>
                </a:lnTo>
                <a:lnTo>
                  <a:pt x="76614" y="1388"/>
                </a:lnTo>
                <a:lnTo>
                  <a:pt x="76580" y="1411"/>
                </a:lnTo>
                <a:lnTo>
                  <a:pt x="76546" y="1445"/>
                </a:lnTo>
                <a:lnTo>
                  <a:pt x="76512" y="1479"/>
                </a:lnTo>
                <a:lnTo>
                  <a:pt x="76489" y="1525"/>
                </a:lnTo>
                <a:lnTo>
                  <a:pt x="76478" y="1570"/>
                </a:lnTo>
                <a:lnTo>
                  <a:pt x="76478" y="1616"/>
                </a:lnTo>
                <a:lnTo>
                  <a:pt x="76478" y="1661"/>
                </a:lnTo>
                <a:lnTo>
                  <a:pt x="76489" y="1707"/>
                </a:lnTo>
                <a:lnTo>
                  <a:pt x="74544" y="2833"/>
                </a:lnTo>
                <a:lnTo>
                  <a:pt x="74510" y="2799"/>
                </a:lnTo>
                <a:lnTo>
                  <a:pt x="74464" y="2765"/>
                </a:lnTo>
                <a:lnTo>
                  <a:pt x="74419" y="2742"/>
                </a:lnTo>
                <a:lnTo>
                  <a:pt x="74305" y="2742"/>
                </a:lnTo>
                <a:lnTo>
                  <a:pt x="74260" y="2765"/>
                </a:lnTo>
                <a:lnTo>
                  <a:pt x="74214" y="2787"/>
                </a:lnTo>
                <a:lnTo>
                  <a:pt x="74180" y="2833"/>
                </a:lnTo>
                <a:lnTo>
                  <a:pt x="72235" y="1707"/>
                </a:lnTo>
                <a:lnTo>
                  <a:pt x="72257" y="1661"/>
                </a:lnTo>
                <a:lnTo>
                  <a:pt x="72257" y="1616"/>
                </a:lnTo>
                <a:lnTo>
                  <a:pt x="72257" y="1570"/>
                </a:lnTo>
                <a:lnTo>
                  <a:pt x="72235" y="1513"/>
                </a:lnTo>
                <a:lnTo>
                  <a:pt x="72212" y="1479"/>
                </a:lnTo>
                <a:lnTo>
                  <a:pt x="72189" y="1434"/>
                </a:lnTo>
                <a:lnTo>
                  <a:pt x="72155" y="1400"/>
                </a:lnTo>
                <a:lnTo>
                  <a:pt x="72110" y="1377"/>
                </a:lnTo>
                <a:lnTo>
                  <a:pt x="72064" y="1354"/>
                </a:lnTo>
                <a:lnTo>
                  <a:pt x="72019" y="1354"/>
                </a:lnTo>
                <a:lnTo>
                  <a:pt x="72019" y="0"/>
                </a:lnTo>
                <a:lnTo>
                  <a:pt x="71973" y="0"/>
                </a:lnTo>
                <a:lnTo>
                  <a:pt x="71973" y="1354"/>
                </a:lnTo>
                <a:lnTo>
                  <a:pt x="71916" y="1354"/>
                </a:lnTo>
                <a:lnTo>
                  <a:pt x="71871" y="1377"/>
                </a:lnTo>
                <a:lnTo>
                  <a:pt x="71837" y="1400"/>
                </a:lnTo>
                <a:lnTo>
                  <a:pt x="71791" y="1434"/>
                </a:lnTo>
                <a:lnTo>
                  <a:pt x="71768" y="1468"/>
                </a:lnTo>
                <a:lnTo>
                  <a:pt x="71746" y="1513"/>
                </a:lnTo>
                <a:lnTo>
                  <a:pt x="71734" y="1559"/>
                </a:lnTo>
                <a:lnTo>
                  <a:pt x="71723" y="1616"/>
                </a:lnTo>
                <a:lnTo>
                  <a:pt x="71734" y="1661"/>
                </a:lnTo>
                <a:lnTo>
                  <a:pt x="71746" y="1718"/>
                </a:lnTo>
                <a:lnTo>
                  <a:pt x="69823" y="2821"/>
                </a:lnTo>
                <a:lnTo>
                  <a:pt x="69778" y="2776"/>
                </a:lnTo>
                <a:lnTo>
                  <a:pt x="69732" y="2753"/>
                </a:lnTo>
                <a:lnTo>
                  <a:pt x="69675" y="2730"/>
                </a:lnTo>
                <a:lnTo>
                  <a:pt x="69618" y="2719"/>
                </a:lnTo>
                <a:lnTo>
                  <a:pt x="69562" y="2730"/>
                </a:lnTo>
                <a:lnTo>
                  <a:pt x="69505" y="2753"/>
                </a:lnTo>
                <a:lnTo>
                  <a:pt x="69459" y="2776"/>
                </a:lnTo>
                <a:lnTo>
                  <a:pt x="69425" y="2821"/>
                </a:lnTo>
                <a:lnTo>
                  <a:pt x="67423" y="1661"/>
                </a:lnTo>
                <a:lnTo>
                  <a:pt x="67423" y="1616"/>
                </a:lnTo>
                <a:lnTo>
                  <a:pt x="67412" y="1547"/>
                </a:lnTo>
                <a:lnTo>
                  <a:pt x="67389" y="1502"/>
                </a:lnTo>
                <a:lnTo>
                  <a:pt x="67332" y="1456"/>
                </a:lnTo>
                <a:lnTo>
                  <a:pt x="67275" y="1445"/>
                </a:lnTo>
                <a:lnTo>
                  <a:pt x="67275" y="0"/>
                </a:lnTo>
                <a:lnTo>
                  <a:pt x="67230" y="0"/>
                </a:lnTo>
                <a:lnTo>
                  <a:pt x="67230" y="1445"/>
                </a:lnTo>
                <a:lnTo>
                  <a:pt x="67173" y="1456"/>
                </a:lnTo>
                <a:lnTo>
                  <a:pt x="67116" y="1502"/>
                </a:lnTo>
                <a:lnTo>
                  <a:pt x="67082" y="1547"/>
                </a:lnTo>
                <a:lnTo>
                  <a:pt x="67070" y="1616"/>
                </a:lnTo>
                <a:lnTo>
                  <a:pt x="67082" y="1673"/>
                </a:lnTo>
                <a:lnTo>
                  <a:pt x="65080" y="2821"/>
                </a:lnTo>
                <a:lnTo>
                  <a:pt x="65045" y="2776"/>
                </a:lnTo>
                <a:lnTo>
                  <a:pt x="65000" y="2742"/>
                </a:lnTo>
                <a:lnTo>
                  <a:pt x="64943" y="2719"/>
                </a:lnTo>
                <a:lnTo>
                  <a:pt x="64818" y="2719"/>
                </a:lnTo>
                <a:lnTo>
                  <a:pt x="64761" y="2742"/>
                </a:lnTo>
                <a:lnTo>
                  <a:pt x="64716" y="2776"/>
                </a:lnTo>
                <a:lnTo>
                  <a:pt x="64681" y="2821"/>
                </a:lnTo>
                <a:lnTo>
                  <a:pt x="62736" y="1695"/>
                </a:lnTo>
                <a:lnTo>
                  <a:pt x="62748" y="1661"/>
                </a:lnTo>
                <a:lnTo>
                  <a:pt x="62748" y="1616"/>
                </a:lnTo>
                <a:lnTo>
                  <a:pt x="62748" y="1570"/>
                </a:lnTo>
                <a:lnTo>
                  <a:pt x="62736" y="1525"/>
                </a:lnTo>
                <a:lnTo>
                  <a:pt x="62714" y="1491"/>
                </a:lnTo>
                <a:lnTo>
                  <a:pt x="62691" y="1456"/>
                </a:lnTo>
                <a:lnTo>
                  <a:pt x="62657" y="1422"/>
                </a:lnTo>
                <a:lnTo>
                  <a:pt x="62623" y="1400"/>
                </a:lnTo>
                <a:lnTo>
                  <a:pt x="62577" y="1388"/>
                </a:lnTo>
                <a:lnTo>
                  <a:pt x="62532" y="1377"/>
                </a:lnTo>
                <a:lnTo>
                  <a:pt x="62532" y="0"/>
                </a:lnTo>
                <a:lnTo>
                  <a:pt x="62486" y="0"/>
                </a:lnTo>
                <a:lnTo>
                  <a:pt x="62486" y="1377"/>
                </a:lnTo>
                <a:lnTo>
                  <a:pt x="62441" y="1388"/>
                </a:lnTo>
                <a:lnTo>
                  <a:pt x="62406" y="1400"/>
                </a:lnTo>
                <a:lnTo>
                  <a:pt x="62372" y="1422"/>
                </a:lnTo>
                <a:lnTo>
                  <a:pt x="62338" y="1456"/>
                </a:lnTo>
                <a:lnTo>
                  <a:pt x="62304" y="1491"/>
                </a:lnTo>
                <a:lnTo>
                  <a:pt x="62293" y="1525"/>
                </a:lnTo>
                <a:lnTo>
                  <a:pt x="62281" y="1570"/>
                </a:lnTo>
                <a:lnTo>
                  <a:pt x="62270" y="1616"/>
                </a:lnTo>
                <a:lnTo>
                  <a:pt x="62270" y="1661"/>
                </a:lnTo>
                <a:lnTo>
                  <a:pt x="62293" y="1695"/>
                </a:lnTo>
                <a:lnTo>
                  <a:pt x="60302" y="2844"/>
                </a:lnTo>
                <a:lnTo>
                  <a:pt x="60279" y="2810"/>
                </a:lnTo>
                <a:lnTo>
                  <a:pt x="60234" y="2776"/>
                </a:lnTo>
                <a:lnTo>
                  <a:pt x="60188" y="2765"/>
                </a:lnTo>
                <a:lnTo>
                  <a:pt x="60143" y="2753"/>
                </a:lnTo>
                <a:lnTo>
                  <a:pt x="60086" y="2765"/>
                </a:lnTo>
                <a:lnTo>
                  <a:pt x="60052" y="2776"/>
                </a:lnTo>
                <a:lnTo>
                  <a:pt x="60006" y="2810"/>
                </a:lnTo>
                <a:lnTo>
                  <a:pt x="59972" y="2844"/>
                </a:lnTo>
                <a:lnTo>
                  <a:pt x="57947" y="1673"/>
                </a:lnTo>
                <a:lnTo>
                  <a:pt x="57947" y="1616"/>
                </a:lnTo>
                <a:lnTo>
                  <a:pt x="57936" y="1547"/>
                </a:lnTo>
                <a:lnTo>
                  <a:pt x="57902" y="1491"/>
                </a:lnTo>
                <a:lnTo>
                  <a:pt x="57856" y="1456"/>
                </a:lnTo>
                <a:lnTo>
                  <a:pt x="57799" y="1434"/>
                </a:lnTo>
                <a:lnTo>
                  <a:pt x="57799" y="0"/>
                </a:lnTo>
                <a:lnTo>
                  <a:pt x="57754" y="0"/>
                </a:lnTo>
                <a:lnTo>
                  <a:pt x="57754" y="1434"/>
                </a:lnTo>
                <a:lnTo>
                  <a:pt x="57686" y="1456"/>
                </a:lnTo>
                <a:lnTo>
                  <a:pt x="57640" y="1491"/>
                </a:lnTo>
                <a:lnTo>
                  <a:pt x="57606" y="1547"/>
                </a:lnTo>
                <a:lnTo>
                  <a:pt x="57595" y="1616"/>
                </a:lnTo>
                <a:lnTo>
                  <a:pt x="57595" y="1673"/>
                </a:lnTo>
                <a:lnTo>
                  <a:pt x="55558" y="2844"/>
                </a:lnTo>
                <a:lnTo>
                  <a:pt x="55524" y="2810"/>
                </a:lnTo>
                <a:lnTo>
                  <a:pt x="55490" y="2787"/>
                </a:lnTo>
                <a:lnTo>
                  <a:pt x="55445" y="2765"/>
                </a:lnTo>
                <a:lnTo>
                  <a:pt x="55342" y="2765"/>
                </a:lnTo>
                <a:lnTo>
                  <a:pt x="55308" y="2787"/>
                </a:lnTo>
                <a:lnTo>
                  <a:pt x="55263" y="2810"/>
                </a:lnTo>
                <a:lnTo>
                  <a:pt x="55229" y="2844"/>
                </a:lnTo>
                <a:lnTo>
                  <a:pt x="53192" y="1661"/>
                </a:lnTo>
                <a:lnTo>
                  <a:pt x="53204" y="1616"/>
                </a:lnTo>
                <a:lnTo>
                  <a:pt x="53192" y="1547"/>
                </a:lnTo>
                <a:lnTo>
                  <a:pt x="53158" y="1502"/>
                </a:lnTo>
                <a:lnTo>
                  <a:pt x="53113" y="1456"/>
                </a:lnTo>
                <a:lnTo>
                  <a:pt x="53056" y="1445"/>
                </a:lnTo>
                <a:lnTo>
                  <a:pt x="53056" y="0"/>
                </a:lnTo>
                <a:lnTo>
                  <a:pt x="53010" y="0"/>
                </a:lnTo>
                <a:lnTo>
                  <a:pt x="53010" y="1434"/>
                </a:lnTo>
                <a:lnTo>
                  <a:pt x="52942" y="1456"/>
                </a:lnTo>
                <a:lnTo>
                  <a:pt x="52885" y="1491"/>
                </a:lnTo>
                <a:lnTo>
                  <a:pt x="52851" y="1547"/>
                </a:lnTo>
                <a:lnTo>
                  <a:pt x="52840" y="1616"/>
                </a:lnTo>
                <a:lnTo>
                  <a:pt x="52851" y="1673"/>
                </a:lnTo>
                <a:lnTo>
                  <a:pt x="50838" y="2833"/>
                </a:lnTo>
                <a:lnTo>
                  <a:pt x="50803" y="2799"/>
                </a:lnTo>
                <a:lnTo>
                  <a:pt x="50758" y="2765"/>
                </a:lnTo>
                <a:lnTo>
                  <a:pt x="50701" y="2742"/>
                </a:lnTo>
                <a:lnTo>
                  <a:pt x="50599" y="2742"/>
                </a:lnTo>
                <a:lnTo>
                  <a:pt x="50553" y="2765"/>
                </a:lnTo>
                <a:lnTo>
                  <a:pt x="50508" y="2787"/>
                </a:lnTo>
                <a:lnTo>
                  <a:pt x="50474" y="2833"/>
                </a:lnTo>
                <a:lnTo>
                  <a:pt x="48472" y="1673"/>
                </a:lnTo>
                <a:lnTo>
                  <a:pt x="48483" y="1616"/>
                </a:lnTo>
                <a:lnTo>
                  <a:pt x="48483" y="1582"/>
                </a:lnTo>
                <a:lnTo>
                  <a:pt x="48472" y="1547"/>
                </a:lnTo>
                <a:lnTo>
                  <a:pt x="48437" y="1479"/>
                </a:lnTo>
                <a:lnTo>
                  <a:pt x="48381" y="1434"/>
                </a:lnTo>
                <a:lnTo>
                  <a:pt x="48312" y="1411"/>
                </a:lnTo>
                <a:lnTo>
                  <a:pt x="48312" y="0"/>
                </a:lnTo>
                <a:lnTo>
                  <a:pt x="48267" y="0"/>
                </a:lnTo>
                <a:lnTo>
                  <a:pt x="48267" y="1411"/>
                </a:lnTo>
                <a:lnTo>
                  <a:pt x="48233" y="1422"/>
                </a:lnTo>
                <a:lnTo>
                  <a:pt x="48187" y="1434"/>
                </a:lnTo>
                <a:lnTo>
                  <a:pt x="48153" y="1445"/>
                </a:lnTo>
                <a:lnTo>
                  <a:pt x="48130" y="1479"/>
                </a:lnTo>
                <a:lnTo>
                  <a:pt x="48108" y="1502"/>
                </a:lnTo>
                <a:lnTo>
                  <a:pt x="48085" y="1536"/>
                </a:lnTo>
                <a:lnTo>
                  <a:pt x="48073" y="1570"/>
                </a:lnTo>
                <a:lnTo>
                  <a:pt x="48073" y="1616"/>
                </a:lnTo>
                <a:lnTo>
                  <a:pt x="48073" y="1650"/>
                </a:lnTo>
                <a:lnTo>
                  <a:pt x="48085" y="1684"/>
                </a:lnTo>
                <a:lnTo>
                  <a:pt x="46049" y="2867"/>
                </a:lnTo>
                <a:lnTo>
                  <a:pt x="46026" y="2833"/>
                </a:lnTo>
                <a:lnTo>
                  <a:pt x="45992" y="2810"/>
                </a:lnTo>
                <a:lnTo>
                  <a:pt x="45946" y="2799"/>
                </a:lnTo>
                <a:lnTo>
                  <a:pt x="45912" y="2787"/>
                </a:lnTo>
                <a:lnTo>
                  <a:pt x="45867" y="2799"/>
                </a:lnTo>
                <a:lnTo>
                  <a:pt x="45832" y="2810"/>
                </a:lnTo>
                <a:lnTo>
                  <a:pt x="45798" y="2833"/>
                </a:lnTo>
                <a:lnTo>
                  <a:pt x="45776" y="2856"/>
                </a:lnTo>
                <a:lnTo>
                  <a:pt x="43705" y="1661"/>
                </a:lnTo>
                <a:lnTo>
                  <a:pt x="43705" y="1616"/>
                </a:lnTo>
                <a:lnTo>
                  <a:pt x="43705" y="1559"/>
                </a:lnTo>
                <a:lnTo>
                  <a:pt x="43671" y="1502"/>
                </a:lnTo>
                <a:lnTo>
                  <a:pt x="43626" y="1468"/>
                </a:lnTo>
                <a:lnTo>
                  <a:pt x="43569" y="1445"/>
                </a:lnTo>
                <a:lnTo>
                  <a:pt x="43569" y="0"/>
                </a:lnTo>
                <a:lnTo>
                  <a:pt x="43523" y="0"/>
                </a:lnTo>
                <a:lnTo>
                  <a:pt x="43523" y="1445"/>
                </a:lnTo>
                <a:lnTo>
                  <a:pt x="43466" y="1468"/>
                </a:lnTo>
                <a:lnTo>
                  <a:pt x="43409" y="1502"/>
                </a:lnTo>
                <a:lnTo>
                  <a:pt x="43375" y="1547"/>
                </a:lnTo>
                <a:lnTo>
                  <a:pt x="43364" y="1616"/>
                </a:lnTo>
                <a:lnTo>
                  <a:pt x="43375" y="1673"/>
                </a:lnTo>
                <a:lnTo>
                  <a:pt x="41373" y="2833"/>
                </a:lnTo>
                <a:lnTo>
                  <a:pt x="41328" y="2787"/>
                </a:lnTo>
                <a:lnTo>
                  <a:pt x="41282" y="2753"/>
                </a:lnTo>
                <a:lnTo>
                  <a:pt x="41225" y="2730"/>
                </a:lnTo>
                <a:lnTo>
                  <a:pt x="41169" y="2719"/>
                </a:lnTo>
                <a:lnTo>
                  <a:pt x="41112" y="2730"/>
                </a:lnTo>
                <a:lnTo>
                  <a:pt x="41055" y="2753"/>
                </a:lnTo>
                <a:lnTo>
                  <a:pt x="41009" y="2776"/>
                </a:lnTo>
                <a:lnTo>
                  <a:pt x="40975" y="2821"/>
                </a:lnTo>
                <a:lnTo>
                  <a:pt x="39041" y="1695"/>
                </a:lnTo>
                <a:lnTo>
                  <a:pt x="39053" y="1661"/>
                </a:lnTo>
                <a:lnTo>
                  <a:pt x="39053" y="1616"/>
                </a:lnTo>
                <a:lnTo>
                  <a:pt x="39041" y="1570"/>
                </a:lnTo>
                <a:lnTo>
                  <a:pt x="39030" y="1525"/>
                </a:lnTo>
                <a:lnTo>
                  <a:pt x="39019" y="1479"/>
                </a:lnTo>
                <a:lnTo>
                  <a:pt x="38984" y="1445"/>
                </a:lnTo>
                <a:lnTo>
                  <a:pt x="38950" y="1422"/>
                </a:lnTo>
                <a:lnTo>
                  <a:pt x="38916" y="1388"/>
                </a:lnTo>
                <a:lnTo>
                  <a:pt x="38871" y="1377"/>
                </a:lnTo>
                <a:lnTo>
                  <a:pt x="38825" y="1365"/>
                </a:lnTo>
                <a:lnTo>
                  <a:pt x="38825" y="0"/>
                </a:lnTo>
                <a:lnTo>
                  <a:pt x="38780" y="0"/>
                </a:lnTo>
                <a:lnTo>
                  <a:pt x="38780" y="1365"/>
                </a:lnTo>
                <a:lnTo>
                  <a:pt x="38734" y="1377"/>
                </a:lnTo>
                <a:lnTo>
                  <a:pt x="38689" y="1388"/>
                </a:lnTo>
                <a:lnTo>
                  <a:pt x="38655" y="1411"/>
                </a:lnTo>
                <a:lnTo>
                  <a:pt x="38620" y="1445"/>
                </a:lnTo>
                <a:lnTo>
                  <a:pt x="38586" y="1479"/>
                </a:lnTo>
                <a:lnTo>
                  <a:pt x="38564" y="1525"/>
                </a:lnTo>
                <a:lnTo>
                  <a:pt x="38552" y="1570"/>
                </a:lnTo>
                <a:lnTo>
                  <a:pt x="38552" y="1616"/>
                </a:lnTo>
                <a:lnTo>
                  <a:pt x="38552" y="1661"/>
                </a:lnTo>
                <a:lnTo>
                  <a:pt x="38564" y="1707"/>
                </a:lnTo>
                <a:lnTo>
                  <a:pt x="36618" y="2833"/>
                </a:lnTo>
                <a:lnTo>
                  <a:pt x="36584" y="2799"/>
                </a:lnTo>
                <a:lnTo>
                  <a:pt x="36539" y="2765"/>
                </a:lnTo>
                <a:lnTo>
                  <a:pt x="36482" y="2742"/>
                </a:lnTo>
                <a:lnTo>
                  <a:pt x="36379" y="2742"/>
                </a:lnTo>
                <a:lnTo>
                  <a:pt x="36323" y="2765"/>
                </a:lnTo>
                <a:lnTo>
                  <a:pt x="36288" y="2787"/>
                </a:lnTo>
                <a:lnTo>
                  <a:pt x="36254" y="2833"/>
                </a:lnTo>
                <a:lnTo>
                  <a:pt x="34275" y="1695"/>
                </a:lnTo>
                <a:lnTo>
                  <a:pt x="34286" y="1650"/>
                </a:lnTo>
                <a:lnTo>
                  <a:pt x="34298" y="1616"/>
                </a:lnTo>
                <a:lnTo>
                  <a:pt x="34286" y="1570"/>
                </a:lnTo>
                <a:lnTo>
                  <a:pt x="34275" y="1536"/>
                </a:lnTo>
                <a:lnTo>
                  <a:pt x="34264" y="1491"/>
                </a:lnTo>
                <a:lnTo>
                  <a:pt x="34230" y="1456"/>
                </a:lnTo>
                <a:lnTo>
                  <a:pt x="34207" y="1434"/>
                </a:lnTo>
                <a:lnTo>
                  <a:pt x="34173" y="1411"/>
                </a:lnTo>
                <a:lnTo>
                  <a:pt x="34127" y="1388"/>
                </a:lnTo>
                <a:lnTo>
                  <a:pt x="34093" y="1388"/>
                </a:lnTo>
                <a:lnTo>
                  <a:pt x="34093" y="0"/>
                </a:lnTo>
                <a:lnTo>
                  <a:pt x="34048" y="0"/>
                </a:lnTo>
                <a:lnTo>
                  <a:pt x="34048" y="1377"/>
                </a:lnTo>
                <a:lnTo>
                  <a:pt x="34002" y="1388"/>
                </a:lnTo>
                <a:lnTo>
                  <a:pt x="33957" y="1400"/>
                </a:lnTo>
                <a:lnTo>
                  <a:pt x="33922" y="1422"/>
                </a:lnTo>
                <a:lnTo>
                  <a:pt x="33888" y="1456"/>
                </a:lnTo>
                <a:lnTo>
                  <a:pt x="33866" y="1491"/>
                </a:lnTo>
                <a:lnTo>
                  <a:pt x="33843" y="1525"/>
                </a:lnTo>
                <a:lnTo>
                  <a:pt x="33831" y="1570"/>
                </a:lnTo>
                <a:lnTo>
                  <a:pt x="33820" y="1616"/>
                </a:lnTo>
                <a:lnTo>
                  <a:pt x="33831" y="1661"/>
                </a:lnTo>
                <a:lnTo>
                  <a:pt x="33843" y="1695"/>
                </a:lnTo>
                <a:lnTo>
                  <a:pt x="31829" y="2867"/>
                </a:lnTo>
                <a:lnTo>
                  <a:pt x="31795" y="2833"/>
                </a:lnTo>
                <a:lnTo>
                  <a:pt x="31772" y="2810"/>
                </a:lnTo>
                <a:lnTo>
                  <a:pt x="31727" y="2799"/>
                </a:lnTo>
                <a:lnTo>
                  <a:pt x="31693" y="2787"/>
                </a:lnTo>
                <a:lnTo>
                  <a:pt x="31647" y="2799"/>
                </a:lnTo>
                <a:lnTo>
                  <a:pt x="31613" y="2810"/>
                </a:lnTo>
                <a:lnTo>
                  <a:pt x="31579" y="2833"/>
                </a:lnTo>
                <a:lnTo>
                  <a:pt x="31556" y="2856"/>
                </a:lnTo>
                <a:lnTo>
                  <a:pt x="29497" y="1673"/>
                </a:lnTo>
                <a:lnTo>
                  <a:pt x="29509" y="1616"/>
                </a:lnTo>
                <a:lnTo>
                  <a:pt x="29497" y="1547"/>
                </a:lnTo>
                <a:lnTo>
                  <a:pt x="29463" y="1491"/>
                </a:lnTo>
                <a:lnTo>
                  <a:pt x="29418" y="1445"/>
                </a:lnTo>
                <a:lnTo>
                  <a:pt x="29349" y="1422"/>
                </a:lnTo>
                <a:lnTo>
                  <a:pt x="29349" y="0"/>
                </a:lnTo>
                <a:lnTo>
                  <a:pt x="29304" y="0"/>
                </a:lnTo>
                <a:lnTo>
                  <a:pt x="29304" y="1422"/>
                </a:lnTo>
                <a:lnTo>
                  <a:pt x="29236" y="1445"/>
                </a:lnTo>
                <a:lnTo>
                  <a:pt x="29179" y="1491"/>
                </a:lnTo>
                <a:lnTo>
                  <a:pt x="29145" y="1547"/>
                </a:lnTo>
                <a:lnTo>
                  <a:pt x="29133" y="1582"/>
                </a:lnTo>
                <a:lnTo>
                  <a:pt x="29133" y="1616"/>
                </a:lnTo>
                <a:lnTo>
                  <a:pt x="29133" y="1673"/>
                </a:lnTo>
                <a:lnTo>
                  <a:pt x="27143" y="2833"/>
                </a:lnTo>
                <a:lnTo>
                  <a:pt x="27109" y="2787"/>
                </a:lnTo>
                <a:lnTo>
                  <a:pt x="27063" y="2753"/>
                </a:lnTo>
                <a:lnTo>
                  <a:pt x="27006" y="2730"/>
                </a:lnTo>
                <a:lnTo>
                  <a:pt x="26892" y="2730"/>
                </a:lnTo>
                <a:lnTo>
                  <a:pt x="26836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3"/>
                </a:lnTo>
                <a:lnTo>
                  <a:pt x="24777" y="1616"/>
                </a:lnTo>
                <a:lnTo>
                  <a:pt x="24777" y="1582"/>
                </a:lnTo>
                <a:lnTo>
                  <a:pt x="24765" y="1547"/>
                </a:lnTo>
                <a:lnTo>
                  <a:pt x="24731" y="1479"/>
                </a:lnTo>
                <a:lnTo>
                  <a:pt x="24674" y="1445"/>
                </a:lnTo>
                <a:lnTo>
                  <a:pt x="24606" y="1422"/>
                </a:lnTo>
                <a:lnTo>
                  <a:pt x="24606" y="0"/>
                </a:lnTo>
                <a:lnTo>
                  <a:pt x="24560" y="0"/>
                </a:lnTo>
                <a:lnTo>
                  <a:pt x="24560" y="1411"/>
                </a:lnTo>
                <a:lnTo>
                  <a:pt x="24526" y="1422"/>
                </a:lnTo>
                <a:lnTo>
                  <a:pt x="24492" y="1434"/>
                </a:lnTo>
                <a:lnTo>
                  <a:pt x="24435" y="1479"/>
                </a:lnTo>
                <a:lnTo>
                  <a:pt x="24390" y="1536"/>
                </a:lnTo>
                <a:lnTo>
                  <a:pt x="24378" y="1582"/>
                </a:lnTo>
                <a:lnTo>
                  <a:pt x="24378" y="1616"/>
                </a:lnTo>
                <a:lnTo>
                  <a:pt x="24390" y="1684"/>
                </a:lnTo>
                <a:lnTo>
                  <a:pt x="22388" y="2833"/>
                </a:lnTo>
                <a:lnTo>
                  <a:pt x="22354" y="2799"/>
                </a:lnTo>
                <a:lnTo>
                  <a:pt x="22319" y="2765"/>
                </a:lnTo>
                <a:lnTo>
                  <a:pt x="22263" y="2742"/>
                </a:lnTo>
                <a:lnTo>
                  <a:pt x="22160" y="2742"/>
                </a:lnTo>
                <a:lnTo>
                  <a:pt x="22103" y="2765"/>
                </a:lnTo>
                <a:lnTo>
                  <a:pt x="22069" y="2787"/>
                </a:lnTo>
                <a:lnTo>
                  <a:pt x="22024" y="2833"/>
                </a:lnTo>
                <a:lnTo>
                  <a:pt x="20079" y="1707"/>
                </a:lnTo>
                <a:lnTo>
                  <a:pt x="20090" y="1661"/>
                </a:lnTo>
                <a:lnTo>
                  <a:pt x="20090" y="1616"/>
                </a:lnTo>
                <a:lnTo>
                  <a:pt x="20090" y="1570"/>
                </a:lnTo>
                <a:lnTo>
                  <a:pt x="20079" y="1525"/>
                </a:lnTo>
                <a:lnTo>
                  <a:pt x="20056" y="1479"/>
                </a:lnTo>
                <a:lnTo>
                  <a:pt x="20033" y="1445"/>
                </a:lnTo>
                <a:lnTo>
                  <a:pt x="19999" y="1411"/>
                </a:lnTo>
                <a:lnTo>
                  <a:pt x="19953" y="1388"/>
                </a:lnTo>
                <a:lnTo>
                  <a:pt x="19908" y="1377"/>
                </a:lnTo>
                <a:lnTo>
                  <a:pt x="19862" y="1365"/>
                </a:lnTo>
                <a:lnTo>
                  <a:pt x="19862" y="0"/>
                </a:lnTo>
                <a:lnTo>
                  <a:pt x="19817" y="0"/>
                </a:lnTo>
                <a:lnTo>
                  <a:pt x="19817" y="1365"/>
                </a:lnTo>
                <a:lnTo>
                  <a:pt x="19771" y="1365"/>
                </a:lnTo>
                <a:lnTo>
                  <a:pt x="19726" y="1388"/>
                </a:lnTo>
                <a:lnTo>
                  <a:pt x="19692" y="1411"/>
                </a:lnTo>
                <a:lnTo>
                  <a:pt x="19658" y="1445"/>
                </a:lnTo>
                <a:lnTo>
                  <a:pt x="19624" y="1479"/>
                </a:lnTo>
                <a:lnTo>
                  <a:pt x="19601" y="1525"/>
                </a:lnTo>
                <a:lnTo>
                  <a:pt x="19589" y="1570"/>
                </a:lnTo>
                <a:lnTo>
                  <a:pt x="19589" y="1616"/>
                </a:lnTo>
                <a:lnTo>
                  <a:pt x="19589" y="1661"/>
                </a:lnTo>
                <a:lnTo>
                  <a:pt x="19601" y="1707"/>
                </a:lnTo>
                <a:lnTo>
                  <a:pt x="17656" y="2833"/>
                </a:lnTo>
                <a:lnTo>
                  <a:pt x="17621" y="2799"/>
                </a:lnTo>
                <a:lnTo>
                  <a:pt x="17576" y="2765"/>
                </a:lnTo>
                <a:lnTo>
                  <a:pt x="17519" y="2742"/>
                </a:lnTo>
                <a:lnTo>
                  <a:pt x="17417" y="2742"/>
                </a:lnTo>
                <a:lnTo>
                  <a:pt x="17371" y="2765"/>
                </a:lnTo>
                <a:lnTo>
                  <a:pt x="17326" y="2787"/>
                </a:lnTo>
                <a:lnTo>
                  <a:pt x="17292" y="2833"/>
                </a:lnTo>
                <a:lnTo>
                  <a:pt x="15346" y="1707"/>
                </a:lnTo>
                <a:lnTo>
                  <a:pt x="15358" y="1661"/>
                </a:lnTo>
                <a:lnTo>
                  <a:pt x="15369" y="1616"/>
                </a:lnTo>
                <a:lnTo>
                  <a:pt x="15358" y="1570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4"/>
                </a:lnTo>
                <a:lnTo>
                  <a:pt x="15255" y="1400"/>
                </a:lnTo>
                <a:lnTo>
                  <a:pt x="15221" y="1377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7"/>
                </a:lnTo>
                <a:lnTo>
                  <a:pt x="14937" y="1400"/>
                </a:lnTo>
                <a:lnTo>
                  <a:pt x="14903" y="1434"/>
                </a:lnTo>
                <a:lnTo>
                  <a:pt x="14880" y="1468"/>
                </a:lnTo>
                <a:lnTo>
                  <a:pt x="14857" y="1513"/>
                </a:lnTo>
                <a:lnTo>
                  <a:pt x="14834" y="1559"/>
                </a:lnTo>
                <a:lnTo>
                  <a:pt x="14834" y="1616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5" y="1616"/>
                </a:lnTo>
                <a:lnTo>
                  <a:pt x="10523" y="1547"/>
                </a:lnTo>
                <a:lnTo>
                  <a:pt x="10489" y="1502"/>
                </a:lnTo>
                <a:lnTo>
                  <a:pt x="10444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6"/>
                </a:lnTo>
                <a:lnTo>
                  <a:pt x="10193" y="1673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2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2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6"/>
                </a:lnTo>
                <a:lnTo>
                  <a:pt x="5859" y="1570"/>
                </a:lnTo>
                <a:lnTo>
                  <a:pt x="5837" y="1525"/>
                </a:lnTo>
                <a:lnTo>
                  <a:pt x="5825" y="1491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400"/>
                </a:lnTo>
                <a:lnTo>
                  <a:pt x="5689" y="1388"/>
                </a:lnTo>
                <a:lnTo>
                  <a:pt x="5643" y="1377"/>
                </a:lnTo>
                <a:lnTo>
                  <a:pt x="5643" y="0"/>
                </a:lnTo>
                <a:lnTo>
                  <a:pt x="5598" y="0"/>
                </a:lnTo>
                <a:lnTo>
                  <a:pt x="5598" y="1377"/>
                </a:lnTo>
                <a:lnTo>
                  <a:pt x="5552" y="1388"/>
                </a:lnTo>
                <a:lnTo>
                  <a:pt x="5518" y="1400"/>
                </a:lnTo>
                <a:lnTo>
                  <a:pt x="5473" y="1422"/>
                </a:lnTo>
                <a:lnTo>
                  <a:pt x="5438" y="1456"/>
                </a:lnTo>
                <a:lnTo>
                  <a:pt x="5416" y="1491"/>
                </a:lnTo>
                <a:lnTo>
                  <a:pt x="5393" y="1525"/>
                </a:lnTo>
                <a:lnTo>
                  <a:pt x="5382" y="1570"/>
                </a:lnTo>
                <a:lnTo>
                  <a:pt x="5382" y="1616"/>
                </a:lnTo>
                <a:lnTo>
                  <a:pt x="5382" y="1661"/>
                </a:lnTo>
                <a:lnTo>
                  <a:pt x="5393" y="1695"/>
                </a:lnTo>
                <a:lnTo>
                  <a:pt x="3414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5"/>
                </a:lnTo>
                <a:lnTo>
                  <a:pt x="3254" y="2753"/>
                </a:lnTo>
                <a:lnTo>
                  <a:pt x="3197" y="2765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3"/>
                </a:lnTo>
                <a:lnTo>
                  <a:pt x="1059" y="1616"/>
                </a:lnTo>
                <a:lnTo>
                  <a:pt x="1047" y="1547"/>
                </a:lnTo>
                <a:lnTo>
                  <a:pt x="1013" y="1491"/>
                </a:lnTo>
                <a:lnTo>
                  <a:pt x="968" y="1456"/>
                </a:lnTo>
                <a:lnTo>
                  <a:pt x="900" y="1434"/>
                </a:lnTo>
                <a:lnTo>
                  <a:pt x="900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8099331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" name="Google Shape;192;p11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" name="Google Shape;193;p1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9653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3998" cy="5143471"/>
            <a:chOff x="0" y="0"/>
            <a:chExt cx="9143998" cy="5143471"/>
          </a:xfrm>
        </p:grpSpPr>
        <p:sp>
          <p:nvSpPr>
            <p:cNvPr id="11" name="Google Shape;11;p2"/>
            <p:cNvSpPr/>
            <p:nvPr/>
          </p:nvSpPr>
          <p:spPr>
            <a:xfrm>
              <a:off x="7804386" y="3246725"/>
              <a:ext cx="1339607" cy="1788411"/>
            </a:xfrm>
            <a:custGeom>
              <a:avLst/>
              <a:gdLst/>
              <a:ahLst/>
              <a:cxnLst/>
              <a:rect l="l" t="t" r="r" b="b"/>
              <a:pathLst>
                <a:path w="12799" h="17087" extrusionOk="0">
                  <a:moveTo>
                    <a:pt x="2845" y="387"/>
                  </a:moveTo>
                  <a:lnTo>
                    <a:pt x="4801" y="1514"/>
                  </a:lnTo>
                  <a:lnTo>
                    <a:pt x="4790" y="1559"/>
                  </a:lnTo>
                  <a:lnTo>
                    <a:pt x="4790" y="1605"/>
                  </a:lnTo>
                  <a:lnTo>
                    <a:pt x="4790" y="1639"/>
                  </a:lnTo>
                  <a:lnTo>
                    <a:pt x="4801" y="1684"/>
                  </a:lnTo>
                  <a:lnTo>
                    <a:pt x="4824" y="1718"/>
                  </a:lnTo>
                  <a:lnTo>
                    <a:pt x="4847" y="1741"/>
                  </a:lnTo>
                  <a:lnTo>
                    <a:pt x="4869" y="1775"/>
                  </a:lnTo>
                  <a:lnTo>
                    <a:pt x="4904" y="1798"/>
                  </a:lnTo>
                  <a:lnTo>
                    <a:pt x="4938" y="1809"/>
                  </a:lnTo>
                  <a:lnTo>
                    <a:pt x="4983" y="1821"/>
                  </a:lnTo>
                  <a:lnTo>
                    <a:pt x="4983" y="4164"/>
                  </a:lnTo>
                  <a:lnTo>
                    <a:pt x="4915" y="4187"/>
                  </a:lnTo>
                  <a:lnTo>
                    <a:pt x="4869" y="4232"/>
                  </a:lnTo>
                  <a:lnTo>
                    <a:pt x="4824" y="4289"/>
                  </a:lnTo>
                  <a:lnTo>
                    <a:pt x="4813" y="4357"/>
                  </a:lnTo>
                  <a:lnTo>
                    <a:pt x="4824" y="4414"/>
                  </a:lnTo>
                  <a:lnTo>
                    <a:pt x="2822" y="5575"/>
                  </a:lnTo>
                  <a:lnTo>
                    <a:pt x="2788" y="5540"/>
                  </a:lnTo>
                  <a:lnTo>
                    <a:pt x="2742" y="5506"/>
                  </a:lnTo>
                  <a:lnTo>
                    <a:pt x="2697" y="5484"/>
                  </a:lnTo>
                  <a:lnTo>
                    <a:pt x="2583" y="5484"/>
                  </a:lnTo>
                  <a:lnTo>
                    <a:pt x="2526" y="5506"/>
                  </a:lnTo>
                  <a:lnTo>
                    <a:pt x="2481" y="5540"/>
                  </a:lnTo>
                  <a:lnTo>
                    <a:pt x="2446" y="5575"/>
                  </a:lnTo>
                  <a:lnTo>
                    <a:pt x="513" y="4460"/>
                  </a:lnTo>
                  <a:lnTo>
                    <a:pt x="524" y="4414"/>
                  </a:lnTo>
                  <a:lnTo>
                    <a:pt x="535" y="4357"/>
                  </a:lnTo>
                  <a:lnTo>
                    <a:pt x="524" y="4301"/>
                  </a:lnTo>
                  <a:lnTo>
                    <a:pt x="513" y="4255"/>
                  </a:lnTo>
                  <a:lnTo>
                    <a:pt x="490" y="4210"/>
                  </a:lnTo>
                  <a:lnTo>
                    <a:pt x="467" y="4175"/>
                  </a:lnTo>
                  <a:lnTo>
                    <a:pt x="422" y="4141"/>
                  </a:lnTo>
                  <a:lnTo>
                    <a:pt x="388" y="4119"/>
                  </a:lnTo>
                  <a:lnTo>
                    <a:pt x="342" y="4096"/>
                  </a:lnTo>
                  <a:lnTo>
                    <a:pt x="285" y="4084"/>
                  </a:lnTo>
                  <a:lnTo>
                    <a:pt x="285" y="1798"/>
                  </a:lnTo>
                  <a:lnTo>
                    <a:pt x="319" y="1787"/>
                  </a:lnTo>
                  <a:lnTo>
                    <a:pt x="353" y="1775"/>
                  </a:lnTo>
                  <a:lnTo>
                    <a:pt x="410" y="1730"/>
                  </a:lnTo>
                  <a:lnTo>
                    <a:pt x="456" y="1673"/>
                  </a:lnTo>
                  <a:lnTo>
                    <a:pt x="467" y="1639"/>
                  </a:lnTo>
                  <a:lnTo>
                    <a:pt x="467" y="1605"/>
                  </a:lnTo>
                  <a:lnTo>
                    <a:pt x="467" y="1559"/>
                  </a:lnTo>
                  <a:lnTo>
                    <a:pt x="456" y="1525"/>
                  </a:lnTo>
                  <a:lnTo>
                    <a:pt x="2424" y="387"/>
                  </a:lnTo>
                  <a:lnTo>
                    <a:pt x="2458" y="433"/>
                  </a:lnTo>
                  <a:lnTo>
                    <a:pt x="2515" y="467"/>
                  </a:lnTo>
                  <a:lnTo>
                    <a:pt x="2572" y="490"/>
                  </a:lnTo>
                  <a:lnTo>
                    <a:pt x="2640" y="501"/>
                  </a:lnTo>
                  <a:lnTo>
                    <a:pt x="2697" y="490"/>
                  </a:lnTo>
                  <a:lnTo>
                    <a:pt x="2765" y="467"/>
                  </a:lnTo>
                  <a:lnTo>
                    <a:pt x="2810" y="433"/>
                  </a:lnTo>
                  <a:lnTo>
                    <a:pt x="2845" y="387"/>
                  </a:lnTo>
                  <a:close/>
                  <a:moveTo>
                    <a:pt x="5165" y="4460"/>
                  </a:moveTo>
                  <a:lnTo>
                    <a:pt x="7179" y="5620"/>
                  </a:lnTo>
                  <a:lnTo>
                    <a:pt x="7167" y="5666"/>
                  </a:lnTo>
                  <a:lnTo>
                    <a:pt x="7156" y="5700"/>
                  </a:lnTo>
                  <a:lnTo>
                    <a:pt x="7167" y="5745"/>
                  </a:lnTo>
                  <a:lnTo>
                    <a:pt x="7179" y="5779"/>
                  </a:lnTo>
                  <a:lnTo>
                    <a:pt x="7190" y="5813"/>
                  </a:lnTo>
                  <a:lnTo>
                    <a:pt x="7213" y="5848"/>
                  </a:lnTo>
                  <a:lnTo>
                    <a:pt x="7247" y="5870"/>
                  </a:lnTo>
                  <a:lnTo>
                    <a:pt x="7281" y="5893"/>
                  </a:lnTo>
                  <a:lnTo>
                    <a:pt x="7315" y="5916"/>
                  </a:lnTo>
                  <a:lnTo>
                    <a:pt x="7349" y="5916"/>
                  </a:lnTo>
                  <a:lnTo>
                    <a:pt x="7349" y="8214"/>
                  </a:lnTo>
                  <a:lnTo>
                    <a:pt x="7304" y="8225"/>
                  </a:lnTo>
                  <a:lnTo>
                    <a:pt x="7258" y="8236"/>
                  </a:lnTo>
                  <a:lnTo>
                    <a:pt x="7224" y="8259"/>
                  </a:lnTo>
                  <a:lnTo>
                    <a:pt x="7190" y="8293"/>
                  </a:lnTo>
                  <a:lnTo>
                    <a:pt x="7167" y="8327"/>
                  </a:lnTo>
                  <a:lnTo>
                    <a:pt x="7144" y="8373"/>
                  </a:lnTo>
                  <a:lnTo>
                    <a:pt x="7133" y="8418"/>
                  </a:lnTo>
                  <a:lnTo>
                    <a:pt x="7122" y="8464"/>
                  </a:lnTo>
                  <a:lnTo>
                    <a:pt x="7133" y="8509"/>
                  </a:lnTo>
                  <a:lnTo>
                    <a:pt x="7144" y="8555"/>
                  </a:lnTo>
                  <a:lnTo>
                    <a:pt x="5154" y="9704"/>
                  </a:lnTo>
                  <a:lnTo>
                    <a:pt x="5120" y="9681"/>
                  </a:lnTo>
                  <a:lnTo>
                    <a:pt x="5086" y="9647"/>
                  </a:lnTo>
                  <a:lnTo>
                    <a:pt x="5051" y="9636"/>
                  </a:lnTo>
                  <a:lnTo>
                    <a:pt x="4960" y="9636"/>
                  </a:lnTo>
                  <a:lnTo>
                    <a:pt x="4926" y="9647"/>
                  </a:lnTo>
                  <a:lnTo>
                    <a:pt x="4892" y="9681"/>
                  </a:lnTo>
                  <a:lnTo>
                    <a:pt x="4858" y="9704"/>
                  </a:lnTo>
                  <a:lnTo>
                    <a:pt x="2810" y="8521"/>
                  </a:lnTo>
                  <a:lnTo>
                    <a:pt x="2822" y="8464"/>
                  </a:lnTo>
                  <a:lnTo>
                    <a:pt x="2810" y="8396"/>
                  </a:lnTo>
                  <a:lnTo>
                    <a:pt x="2776" y="8339"/>
                  </a:lnTo>
                  <a:lnTo>
                    <a:pt x="2719" y="8293"/>
                  </a:lnTo>
                  <a:lnTo>
                    <a:pt x="2663" y="8271"/>
                  </a:lnTo>
                  <a:lnTo>
                    <a:pt x="2663" y="5927"/>
                  </a:lnTo>
                  <a:lnTo>
                    <a:pt x="2697" y="5916"/>
                  </a:lnTo>
                  <a:lnTo>
                    <a:pt x="2742" y="5904"/>
                  </a:lnTo>
                  <a:lnTo>
                    <a:pt x="2776" y="5882"/>
                  </a:lnTo>
                  <a:lnTo>
                    <a:pt x="2799" y="5859"/>
                  </a:lnTo>
                  <a:lnTo>
                    <a:pt x="2822" y="5825"/>
                  </a:lnTo>
                  <a:lnTo>
                    <a:pt x="2845" y="5791"/>
                  </a:lnTo>
                  <a:lnTo>
                    <a:pt x="2856" y="5745"/>
                  </a:lnTo>
                  <a:lnTo>
                    <a:pt x="2856" y="5700"/>
                  </a:lnTo>
                  <a:lnTo>
                    <a:pt x="2856" y="5654"/>
                  </a:lnTo>
                  <a:lnTo>
                    <a:pt x="2845" y="5620"/>
                  </a:lnTo>
                  <a:lnTo>
                    <a:pt x="4847" y="4460"/>
                  </a:lnTo>
                  <a:lnTo>
                    <a:pt x="4881" y="4494"/>
                  </a:lnTo>
                  <a:lnTo>
                    <a:pt x="4915" y="4528"/>
                  </a:lnTo>
                  <a:lnTo>
                    <a:pt x="4960" y="4539"/>
                  </a:lnTo>
                  <a:lnTo>
                    <a:pt x="5006" y="4551"/>
                  </a:lnTo>
                  <a:lnTo>
                    <a:pt x="5051" y="4539"/>
                  </a:lnTo>
                  <a:lnTo>
                    <a:pt x="5097" y="4528"/>
                  </a:lnTo>
                  <a:lnTo>
                    <a:pt x="5131" y="4494"/>
                  </a:lnTo>
                  <a:lnTo>
                    <a:pt x="5165" y="4460"/>
                  </a:lnTo>
                  <a:close/>
                  <a:moveTo>
                    <a:pt x="7588" y="8600"/>
                  </a:moveTo>
                  <a:lnTo>
                    <a:pt x="9556" y="9738"/>
                  </a:lnTo>
                  <a:lnTo>
                    <a:pt x="9545" y="9772"/>
                  </a:lnTo>
                  <a:lnTo>
                    <a:pt x="9545" y="9806"/>
                  </a:lnTo>
                  <a:lnTo>
                    <a:pt x="9545" y="9852"/>
                  </a:lnTo>
                  <a:lnTo>
                    <a:pt x="9556" y="9886"/>
                  </a:lnTo>
                  <a:lnTo>
                    <a:pt x="9590" y="9943"/>
                  </a:lnTo>
                  <a:lnTo>
                    <a:pt x="9647" y="9988"/>
                  </a:lnTo>
                  <a:lnTo>
                    <a:pt x="9681" y="10011"/>
                  </a:lnTo>
                  <a:lnTo>
                    <a:pt x="9727" y="10011"/>
                  </a:lnTo>
                  <a:lnTo>
                    <a:pt x="9727" y="12332"/>
                  </a:lnTo>
                  <a:lnTo>
                    <a:pt x="9681" y="12332"/>
                  </a:lnTo>
                  <a:lnTo>
                    <a:pt x="9636" y="12354"/>
                  </a:lnTo>
                  <a:lnTo>
                    <a:pt x="9602" y="12377"/>
                  </a:lnTo>
                  <a:lnTo>
                    <a:pt x="9567" y="12400"/>
                  </a:lnTo>
                  <a:lnTo>
                    <a:pt x="9545" y="12434"/>
                  </a:lnTo>
                  <a:lnTo>
                    <a:pt x="9522" y="12479"/>
                  </a:lnTo>
                  <a:lnTo>
                    <a:pt x="9511" y="12525"/>
                  </a:lnTo>
                  <a:lnTo>
                    <a:pt x="9511" y="12570"/>
                  </a:lnTo>
                  <a:lnTo>
                    <a:pt x="9511" y="12616"/>
                  </a:lnTo>
                  <a:lnTo>
                    <a:pt x="9522" y="12661"/>
                  </a:lnTo>
                  <a:lnTo>
                    <a:pt x="7565" y="13788"/>
                  </a:lnTo>
                  <a:lnTo>
                    <a:pt x="7520" y="13753"/>
                  </a:lnTo>
                  <a:lnTo>
                    <a:pt x="7486" y="13719"/>
                  </a:lnTo>
                  <a:lnTo>
                    <a:pt x="7429" y="13697"/>
                  </a:lnTo>
                  <a:lnTo>
                    <a:pt x="7326" y="13697"/>
                  </a:lnTo>
                  <a:lnTo>
                    <a:pt x="7270" y="13719"/>
                  </a:lnTo>
                  <a:lnTo>
                    <a:pt x="7224" y="13753"/>
                  </a:lnTo>
                  <a:lnTo>
                    <a:pt x="7190" y="13788"/>
                  </a:lnTo>
                  <a:lnTo>
                    <a:pt x="5233" y="12661"/>
                  </a:lnTo>
                  <a:lnTo>
                    <a:pt x="5256" y="12616"/>
                  </a:lnTo>
                  <a:lnTo>
                    <a:pt x="5256" y="12570"/>
                  </a:lnTo>
                  <a:lnTo>
                    <a:pt x="5256" y="12514"/>
                  </a:lnTo>
                  <a:lnTo>
                    <a:pt x="5233" y="12479"/>
                  </a:lnTo>
                  <a:lnTo>
                    <a:pt x="5222" y="12434"/>
                  </a:lnTo>
                  <a:lnTo>
                    <a:pt x="5188" y="12400"/>
                  </a:lnTo>
                  <a:lnTo>
                    <a:pt x="5154" y="12366"/>
                  </a:lnTo>
                  <a:lnTo>
                    <a:pt x="5120" y="12343"/>
                  </a:lnTo>
                  <a:lnTo>
                    <a:pt x="5074" y="12332"/>
                  </a:lnTo>
                  <a:lnTo>
                    <a:pt x="5029" y="12320"/>
                  </a:lnTo>
                  <a:lnTo>
                    <a:pt x="5029" y="9988"/>
                  </a:lnTo>
                  <a:lnTo>
                    <a:pt x="5086" y="9965"/>
                  </a:lnTo>
                  <a:lnTo>
                    <a:pt x="5142" y="9931"/>
                  </a:lnTo>
                  <a:lnTo>
                    <a:pt x="5177" y="9874"/>
                  </a:lnTo>
                  <a:lnTo>
                    <a:pt x="5188" y="9806"/>
                  </a:lnTo>
                  <a:lnTo>
                    <a:pt x="5177" y="9749"/>
                  </a:lnTo>
                  <a:lnTo>
                    <a:pt x="7167" y="8600"/>
                  </a:lnTo>
                  <a:lnTo>
                    <a:pt x="7201" y="8646"/>
                  </a:lnTo>
                  <a:lnTo>
                    <a:pt x="7258" y="8680"/>
                  </a:lnTo>
                  <a:lnTo>
                    <a:pt x="7315" y="8703"/>
                  </a:lnTo>
                  <a:lnTo>
                    <a:pt x="7372" y="8714"/>
                  </a:lnTo>
                  <a:lnTo>
                    <a:pt x="7440" y="8703"/>
                  </a:lnTo>
                  <a:lnTo>
                    <a:pt x="7497" y="8680"/>
                  </a:lnTo>
                  <a:lnTo>
                    <a:pt x="7543" y="8646"/>
                  </a:lnTo>
                  <a:lnTo>
                    <a:pt x="7588" y="8600"/>
                  </a:lnTo>
                  <a:close/>
                  <a:moveTo>
                    <a:pt x="2788" y="8566"/>
                  </a:moveTo>
                  <a:lnTo>
                    <a:pt x="4835" y="9749"/>
                  </a:lnTo>
                  <a:lnTo>
                    <a:pt x="4824" y="9806"/>
                  </a:lnTo>
                  <a:lnTo>
                    <a:pt x="4835" y="9874"/>
                  </a:lnTo>
                  <a:lnTo>
                    <a:pt x="4869" y="9931"/>
                  </a:lnTo>
                  <a:lnTo>
                    <a:pt x="4926" y="9965"/>
                  </a:lnTo>
                  <a:lnTo>
                    <a:pt x="4983" y="9988"/>
                  </a:lnTo>
                  <a:lnTo>
                    <a:pt x="4983" y="12320"/>
                  </a:lnTo>
                  <a:lnTo>
                    <a:pt x="4938" y="12332"/>
                  </a:lnTo>
                  <a:lnTo>
                    <a:pt x="4892" y="12343"/>
                  </a:lnTo>
                  <a:lnTo>
                    <a:pt x="4858" y="12366"/>
                  </a:lnTo>
                  <a:lnTo>
                    <a:pt x="4824" y="12400"/>
                  </a:lnTo>
                  <a:lnTo>
                    <a:pt x="4790" y="12434"/>
                  </a:lnTo>
                  <a:lnTo>
                    <a:pt x="4778" y="12479"/>
                  </a:lnTo>
                  <a:lnTo>
                    <a:pt x="4756" y="12514"/>
                  </a:lnTo>
                  <a:lnTo>
                    <a:pt x="4756" y="12570"/>
                  </a:lnTo>
                  <a:lnTo>
                    <a:pt x="4767" y="12616"/>
                  </a:lnTo>
                  <a:lnTo>
                    <a:pt x="4778" y="12661"/>
                  </a:lnTo>
                  <a:lnTo>
                    <a:pt x="2776" y="13822"/>
                  </a:lnTo>
                  <a:lnTo>
                    <a:pt x="2754" y="13788"/>
                  </a:lnTo>
                  <a:lnTo>
                    <a:pt x="2719" y="13765"/>
                  </a:lnTo>
                  <a:lnTo>
                    <a:pt x="2674" y="13753"/>
                  </a:lnTo>
                  <a:lnTo>
                    <a:pt x="2640" y="13742"/>
                  </a:lnTo>
                  <a:lnTo>
                    <a:pt x="2594" y="13753"/>
                  </a:lnTo>
                  <a:lnTo>
                    <a:pt x="2560" y="13765"/>
                  </a:lnTo>
                  <a:lnTo>
                    <a:pt x="2526" y="13788"/>
                  </a:lnTo>
                  <a:lnTo>
                    <a:pt x="2492" y="13822"/>
                  </a:lnTo>
                  <a:lnTo>
                    <a:pt x="467" y="12650"/>
                  </a:lnTo>
                  <a:lnTo>
                    <a:pt x="479" y="12605"/>
                  </a:lnTo>
                  <a:lnTo>
                    <a:pt x="490" y="12570"/>
                  </a:lnTo>
                  <a:lnTo>
                    <a:pt x="479" y="12525"/>
                  </a:lnTo>
                  <a:lnTo>
                    <a:pt x="467" y="12491"/>
                  </a:lnTo>
                  <a:lnTo>
                    <a:pt x="456" y="12445"/>
                  </a:lnTo>
                  <a:lnTo>
                    <a:pt x="433" y="12423"/>
                  </a:lnTo>
                  <a:lnTo>
                    <a:pt x="399" y="12388"/>
                  </a:lnTo>
                  <a:lnTo>
                    <a:pt x="365" y="12377"/>
                  </a:lnTo>
                  <a:lnTo>
                    <a:pt x="331" y="12354"/>
                  </a:lnTo>
                  <a:lnTo>
                    <a:pt x="285" y="12354"/>
                  </a:lnTo>
                  <a:lnTo>
                    <a:pt x="285" y="9988"/>
                  </a:lnTo>
                  <a:lnTo>
                    <a:pt x="353" y="9965"/>
                  </a:lnTo>
                  <a:lnTo>
                    <a:pt x="399" y="9931"/>
                  </a:lnTo>
                  <a:lnTo>
                    <a:pt x="433" y="9874"/>
                  </a:lnTo>
                  <a:lnTo>
                    <a:pt x="444" y="9806"/>
                  </a:lnTo>
                  <a:lnTo>
                    <a:pt x="433" y="9749"/>
                  </a:lnTo>
                  <a:lnTo>
                    <a:pt x="2481" y="8566"/>
                  </a:lnTo>
                  <a:lnTo>
                    <a:pt x="2515" y="8600"/>
                  </a:lnTo>
                  <a:lnTo>
                    <a:pt x="2549" y="8623"/>
                  </a:lnTo>
                  <a:lnTo>
                    <a:pt x="2594" y="8646"/>
                  </a:lnTo>
                  <a:lnTo>
                    <a:pt x="2685" y="8646"/>
                  </a:lnTo>
                  <a:lnTo>
                    <a:pt x="2731" y="8623"/>
                  </a:lnTo>
                  <a:lnTo>
                    <a:pt x="2765" y="8600"/>
                  </a:lnTo>
                  <a:lnTo>
                    <a:pt x="2788" y="8566"/>
                  </a:lnTo>
                  <a:close/>
                  <a:moveTo>
                    <a:pt x="2583" y="1"/>
                  </a:moveTo>
                  <a:lnTo>
                    <a:pt x="2537" y="12"/>
                  </a:lnTo>
                  <a:lnTo>
                    <a:pt x="2492" y="35"/>
                  </a:lnTo>
                  <a:lnTo>
                    <a:pt x="2458" y="69"/>
                  </a:lnTo>
                  <a:lnTo>
                    <a:pt x="2424" y="114"/>
                  </a:lnTo>
                  <a:lnTo>
                    <a:pt x="2401" y="149"/>
                  </a:lnTo>
                  <a:lnTo>
                    <a:pt x="2390" y="194"/>
                  </a:lnTo>
                  <a:lnTo>
                    <a:pt x="2378" y="251"/>
                  </a:lnTo>
                  <a:lnTo>
                    <a:pt x="2390" y="296"/>
                  </a:lnTo>
                  <a:lnTo>
                    <a:pt x="2401" y="342"/>
                  </a:lnTo>
                  <a:lnTo>
                    <a:pt x="433" y="1479"/>
                  </a:lnTo>
                  <a:lnTo>
                    <a:pt x="399" y="1445"/>
                  </a:lnTo>
                  <a:lnTo>
                    <a:pt x="365" y="1423"/>
                  </a:lnTo>
                  <a:lnTo>
                    <a:pt x="319" y="1400"/>
                  </a:lnTo>
                  <a:lnTo>
                    <a:pt x="228" y="1400"/>
                  </a:lnTo>
                  <a:lnTo>
                    <a:pt x="194" y="1411"/>
                  </a:lnTo>
                  <a:lnTo>
                    <a:pt x="160" y="1434"/>
                  </a:lnTo>
                  <a:lnTo>
                    <a:pt x="126" y="1457"/>
                  </a:lnTo>
                  <a:lnTo>
                    <a:pt x="103" y="1491"/>
                  </a:lnTo>
                  <a:lnTo>
                    <a:pt x="80" y="1525"/>
                  </a:lnTo>
                  <a:lnTo>
                    <a:pt x="69" y="1559"/>
                  </a:lnTo>
                  <a:lnTo>
                    <a:pt x="69" y="1605"/>
                  </a:lnTo>
                  <a:lnTo>
                    <a:pt x="69" y="1639"/>
                  </a:lnTo>
                  <a:lnTo>
                    <a:pt x="80" y="1673"/>
                  </a:lnTo>
                  <a:lnTo>
                    <a:pt x="114" y="1730"/>
                  </a:lnTo>
                  <a:lnTo>
                    <a:pt x="171" y="1775"/>
                  </a:lnTo>
                  <a:lnTo>
                    <a:pt x="240" y="1798"/>
                  </a:lnTo>
                  <a:lnTo>
                    <a:pt x="240" y="4096"/>
                  </a:lnTo>
                  <a:lnTo>
                    <a:pt x="194" y="4096"/>
                  </a:lnTo>
                  <a:lnTo>
                    <a:pt x="149" y="4119"/>
                  </a:lnTo>
                  <a:lnTo>
                    <a:pt x="103" y="4141"/>
                  </a:lnTo>
                  <a:lnTo>
                    <a:pt x="69" y="4175"/>
                  </a:lnTo>
                  <a:lnTo>
                    <a:pt x="35" y="4210"/>
                  </a:lnTo>
                  <a:lnTo>
                    <a:pt x="23" y="4255"/>
                  </a:lnTo>
                  <a:lnTo>
                    <a:pt x="1" y="4301"/>
                  </a:lnTo>
                  <a:lnTo>
                    <a:pt x="1" y="4357"/>
                  </a:lnTo>
                  <a:lnTo>
                    <a:pt x="1" y="4414"/>
                  </a:lnTo>
                  <a:lnTo>
                    <a:pt x="23" y="4460"/>
                  </a:lnTo>
                  <a:lnTo>
                    <a:pt x="46" y="4505"/>
                  </a:lnTo>
                  <a:lnTo>
                    <a:pt x="80" y="4551"/>
                  </a:lnTo>
                  <a:lnTo>
                    <a:pt x="114" y="4574"/>
                  </a:lnTo>
                  <a:lnTo>
                    <a:pt x="160" y="4608"/>
                  </a:lnTo>
                  <a:lnTo>
                    <a:pt x="217" y="4619"/>
                  </a:lnTo>
                  <a:lnTo>
                    <a:pt x="331" y="4619"/>
                  </a:lnTo>
                  <a:lnTo>
                    <a:pt x="399" y="4585"/>
                  </a:lnTo>
                  <a:lnTo>
                    <a:pt x="444" y="4551"/>
                  </a:lnTo>
                  <a:lnTo>
                    <a:pt x="490" y="4505"/>
                  </a:lnTo>
                  <a:lnTo>
                    <a:pt x="2424" y="5620"/>
                  </a:lnTo>
                  <a:lnTo>
                    <a:pt x="2412" y="5666"/>
                  </a:lnTo>
                  <a:lnTo>
                    <a:pt x="2412" y="5700"/>
                  </a:lnTo>
                  <a:lnTo>
                    <a:pt x="2412" y="5745"/>
                  </a:lnTo>
                  <a:lnTo>
                    <a:pt x="2424" y="5779"/>
                  </a:lnTo>
                  <a:lnTo>
                    <a:pt x="2446" y="5825"/>
                  </a:lnTo>
                  <a:lnTo>
                    <a:pt x="2469" y="5848"/>
                  </a:lnTo>
                  <a:lnTo>
                    <a:pt x="2503" y="5882"/>
                  </a:lnTo>
                  <a:lnTo>
                    <a:pt x="2537" y="5904"/>
                  </a:lnTo>
                  <a:lnTo>
                    <a:pt x="2572" y="5916"/>
                  </a:lnTo>
                  <a:lnTo>
                    <a:pt x="2617" y="5927"/>
                  </a:lnTo>
                  <a:lnTo>
                    <a:pt x="2617" y="8271"/>
                  </a:lnTo>
                  <a:lnTo>
                    <a:pt x="2549" y="8293"/>
                  </a:lnTo>
                  <a:lnTo>
                    <a:pt x="2492" y="8339"/>
                  </a:lnTo>
                  <a:lnTo>
                    <a:pt x="2458" y="8396"/>
                  </a:lnTo>
                  <a:lnTo>
                    <a:pt x="2446" y="8464"/>
                  </a:lnTo>
                  <a:lnTo>
                    <a:pt x="2458" y="8521"/>
                  </a:lnTo>
                  <a:lnTo>
                    <a:pt x="410" y="9704"/>
                  </a:lnTo>
                  <a:lnTo>
                    <a:pt x="388" y="9681"/>
                  </a:lnTo>
                  <a:lnTo>
                    <a:pt x="353" y="9658"/>
                  </a:lnTo>
                  <a:lnTo>
                    <a:pt x="308" y="9636"/>
                  </a:lnTo>
                  <a:lnTo>
                    <a:pt x="228" y="9636"/>
                  </a:lnTo>
                  <a:lnTo>
                    <a:pt x="194" y="9647"/>
                  </a:lnTo>
                  <a:lnTo>
                    <a:pt x="137" y="9681"/>
                  </a:lnTo>
                  <a:lnTo>
                    <a:pt x="103" y="9738"/>
                  </a:lnTo>
                  <a:lnTo>
                    <a:pt x="92" y="9772"/>
                  </a:lnTo>
                  <a:lnTo>
                    <a:pt x="92" y="9806"/>
                  </a:lnTo>
                  <a:lnTo>
                    <a:pt x="103" y="9874"/>
                  </a:lnTo>
                  <a:lnTo>
                    <a:pt x="137" y="9920"/>
                  </a:lnTo>
                  <a:lnTo>
                    <a:pt x="183" y="9965"/>
                  </a:lnTo>
                  <a:lnTo>
                    <a:pt x="240" y="9977"/>
                  </a:lnTo>
                  <a:lnTo>
                    <a:pt x="240" y="12354"/>
                  </a:lnTo>
                  <a:lnTo>
                    <a:pt x="205" y="12354"/>
                  </a:lnTo>
                  <a:lnTo>
                    <a:pt x="160" y="12377"/>
                  </a:lnTo>
                  <a:lnTo>
                    <a:pt x="137" y="12400"/>
                  </a:lnTo>
                  <a:lnTo>
                    <a:pt x="103" y="12423"/>
                  </a:lnTo>
                  <a:lnTo>
                    <a:pt x="80" y="12457"/>
                  </a:lnTo>
                  <a:lnTo>
                    <a:pt x="58" y="12491"/>
                  </a:lnTo>
                  <a:lnTo>
                    <a:pt x="46" y="12525"/>
                  </a:lnTo>
                  <a:lnTo>
                    <a:pt x="46" y="12570"/>
                  </a:lnTo>
                  <a:lnTo>
                    <a:pt x="58" y="12616"/>
                  </a:lnTo>
                  <a:lnTo>
                    <a:pt x="69" y="12650"/>
                  </a:lnTo>
                  <a:lnTo>
                    <a:pt x="80" y="12684"/>
                  </a:lnTo>
                  <a:lnTo>
                    <a:pt x="114" y="12718"/>
                  </a:lnTo>
                  <a:lnTo>
                    <a:pt x="149" y="12752"/>
                  </a:lnTo>
                  <a:lnTo>
                    <a:pt x="183" y="12764"/>
                  </a:lnTo>
                  <a:lnTo>
                    <a:pt x="228" y="12787"/>
                  </a:lnTo>
                  <a:lnTo>
                    <a:pt x="262" y="12787"/>
                  </a:lnTo>
                  <a:lnTo>
                    <a:pt x="319" y="12775"/>
                  </a:lnTo>
                  <a:lnTo>
                    <a:pt x="376" y="12764"/>
                  </a:lnTo>
                  <a:lnTo>
                    <a:pt x="410" y="12730"/>
                  </a:lnTo>
                  <a:lnTo>
                    <a:pt x="444" y="12684"/>
                  </a:lnTo>
                  <a:lnTo>
                    <a:pt x="2481" y="13856"/>
                  </a:lnTo>
                  <a:lnTo>
                    <a:pt x="2469" y="13913"/>
                  </a:lnTo>
                  <a:lnTo>
                    <a:pt x="2469" y="13947"/>
                  </a:lnTo>
                  <a:lnTo>
                    <a:pt x="2481" y="13981"/>
                  </a:lnTo>
                  <a:lnTo>
                    <a:pt x="2515" y="14038"/>
                  </a:lnTo>
                  <a:lnTo>
                    <a:pt x="2572" y="14072"/>
                  </a:lnTo>
                  <a:lnTo>
                    <a:pt x="2606" y="14083"/>
                  </a:lnTo>
                  <a:lnTo>
                    <a:pt x="2674" y="14083"/>
                  </a:lnTo>
                  <a:lnTo>
                    <a:pt x="2697" y="14072"/>
                  </a:lnTo>
                  <a:lnTo>
                    <a:pt x="2754" y="14038"/>
                  </a:lnTo>
                  <a:lnTo>
                    <a:pt x="2788" y="13981"/>
                  </a:lnTo>
                  <a:lnTo>
                    <a:pt x="2799" y="13947"/>
                  </a:lnTo>
                  <a:lnTo>
                    <a:pt x="2810" y="13913"/>
                  </a:lnTo>
                  <a:lnTo>
                    <a:pt x="2799" y="13856"/>
                  </a:lnTo>
                  <a:lnTo>
                    <a:pt x="4801" y="12707"/>
                  </a:lnTo>
                  <a:lnTo>
                    <a:pt x="4835" y="12752"/>
                  </a:lnTo>
                  <a:lnTo>
                    <a:pt x="4881" y="12787"/>
                  </a:lnTo>
                  <a:lnTo>
                    <a:pt x="4938" y="12809"/>
                  </a:lnTo>
                  <a:lnTo>
                    <a:pt x="5006" y="12821"/>
                  </a:lnTo>
                  <a:lnTo>
                    <a:pt x="5074" y="12809"/>
                  </a:lnTo>
                  <a:lnTo>
                    <a:pt x="5131" y="12787"/>
                  </a:lnTo>
                  <a:lnTo>
                    <a:pt x="5177" y="12752"/>
                  </a:lnTo>
                  <a:lnTo>
                    <a:pt x="5211" y="12707"/>
                  </a:lnTo>
                  <a:lnTo>
                    <a:pt x="7167" y="13833"/>
                  </a:lnTo>
                  <a:lnTo>
                    <a:pt x="7156" y="13867"/>
                  </a:lnTo>
                  <a:lnTo>
                    <a:pt x="7156" y="13913"/>
                  </a:lnTo>
                  <a:lnTo>
                    <a:pt x="7156" y="13958"/>
                  </a:lnTo>
                  <a:lnTo>
                    <a:pt x="7179" y="14004"/>
                  </a:lnTo>
                  <a:lnTo>
                    <a:pt x="7190" y="14038"/>
                  </a:lnTo>
                  <a:lnTo>
                    <a:pt x="7224" y="14072"/>
                  </a:lnTo>
                  <a:lnTo>
                    <a:pt x="7258" y="14095"/>
                  </a:lnTo>
                  <a:lnTo>
                    <a:pt x="7292" y="14117"/>
                  </a:lnTo>
                  <a:lnTo>
                    <a:pt x="7338" y="14129"/>
                  </a:lnTo>
                  <a:lnTo>
                    <a:pt x="7417" y="14129"/>
                  </a:lnTo>
                  <a:lnTo>
                    <a:pt x="7463" y="14117"/>
                  </a:lnTo>
                  <a:lnTo>
                    <a:pt x="7497" y="14095"/>
                  </a:lnTo>
                  <a:lnTo>
                    <a:pt x="7531" y="14072"/>
                  </a:lnTo>
                  <a:lnTo>
                    <a:pt x="7554" y="14038"/>
                  </a:lnTo>
                  <a:lnTo>
                    <a:pt x="7577" y="14004"/>
                  </a:lnTo>
                  <a:lnTo>
                    <a:pt x="7588" y="13958"/>
                  </a:lnTo>
                  <a:lnTo>
                    <a:pt x="7600" y="13913"/>
                  </a:lnTo>
                  <a:lnTo>
                    <a:pt x="7588" y="13867"/>
                  </a:lnTo>
                  <a:lnTo>
                    <a:pt x="7577" y="13833"/>
                  </a:lnTo>
                  <a:lnTo>
                    <a:pt x="9545" y="12696"/>
                  </a:lnTo>
                  <a:lnTo>
                    <a:pt x="9579" y="12741"/>
                  </a:lnTo>
                  <a:lnTo>
                    <a:pt x="9624" y="12775"/>
                  </a:lnTo>
                  <a:lnTo>
                    <a:pt x="9681" y="12798"/>
                  </a:lnTo>
                  <a:lnTo>
                    <a:pt x="9749" y="12809"/>
                  </a:lnTo>
                  <a:lnTo>
                    <a:pt x="9806" y="12798"/>
                  </a:lnTo>
                  <a:lnTo>
                    <a:pt x="9863" y="12775"/>
                  </a:lnTo>
                  <a:lnTo>
                    <a:pt x="9909" y="12741"/>
                  </a:lnTo>
                  <a:lnTo>
                    <a:pt x="9954" y="12696"/>
                  </a:lnTo>
                  <a:lnTo>
                    <a:pt x="11888" y="13822"/>
                  </a:lnTo>
                  <a:lnTo>
                    <a:pt x="11877" y="13867"/>
                  </a:lnTo>
                  <a:lnTo>
                    <a:pt x="11877" y="13913"/>
                  </a:lnTo>
                  <a:lnTo>
                    <a:pt x="11877" y="13958"/>
                  </a:lnTo>
                  <a:lnTo>
                    <a:pt x="11888" y="14004"/>
                  </a:lnTo>
                  <a:lnTo>
                    <a:pt x="11911" y="14038"/>
                  </a:lnTo>
                  <a:lnTo>
                    <a:pt x="11934" y="14072"/>
                  </a:lnTo>
                  <a:lnTo>
                    <a:pt x="11968" y="14106"/>
                  </a:lnTo>
                  <a:lnTo>
                    <a:pt x="12002" y="14129"/>
                  </a:lnTo>
                  <a:lnTo>
                    <a:pt x="12047" y="14152"/>
                  </a:lnTo>
                  <a:lnTo>
                    <a:pt x="12093" y="14152"/>
                  </a:lnTo>
                  <a:lnTo>
                    <a:pt x="12093" y="16449"/>
                  </a:lnTo>
                  <a:lnTo>
                    <a:pt x="12047" y="16461"/>
                  </a:lnTo>
                  <a:lnTo>
                    <a:pt x="12013" y="16472"/>
                  </a:lnTo>
                  <a:lnTo>
                    <a:pt x="11979" y="16495"/>
                  </a:lnTo>
                  <a:lnTo>
                    <a:pt x="11956" y="16518"/>
                  </a:lnTo>
                  <a:lnTo>
                    <a:pt x="11922" y="16552"/>
                  </a:lnTo>
                  <a:lnTo>
                    <a:pt x="11911" y="16586"/>
                  </a:lnTo>
                  <a:lnTo>
                    <a:pt x="11899" y="16631"/>
                  </a:lnTo>
                  <a:lnTo>
                    <a:pt x="11888" y="16666"/>
                  </a:lnTo>
                  <a:lnTo>
                    <a:pt x="11899" y="16711"/>
                  </a:lnTo>
                  <a:lnTo>
                    <a:pt x="11911" y="16757"/>
                  </a:lnTo>
                  <a:lnTo>
                    <a:pt x="11934" y="16791"/>
                  </a:lnTo>
                  <a:lnTo>
                    <a:pt x="11956" y="16825"/>
                  </a:lnTo>
                  <a:lnTo>
                    <a:pt x="11990" y="16859"/>
                  </a:lnTo>
                  <a:lnTo>
                    <a:pt x="12025" y="16882"/>
                  </a:lnTo>
                  <a:lnTo>
                    <a:pt x="12070" y="16893"/>
                  </a:lnTo>
                  <a:lnTo>
                    <a:pt x="12116" y="16893"/>
                  </a:lnTo>
                  <a:lnTo>
                    <a:pt x="12172" y="16882"/>
                  </a:lnTo>
                  <a:lnTo>
                    <a:pt x="12218" y="16870"/>
                  </a:lnTo>
                  <a:lnTo>
                    <a:pt x="12263" y="16836"/>
                  </a:lnTo>
                  <a:lnTo>
                    <a:pt x="12298" y="16791"/>
                  </a:lnTo>
                  <a:lnTo>
                    <a:pt x="12798" y="17086"/>
                  </a:lnTo>
                  <a:lnTo>
                    <a:pt x="12798" y="17030"/>
                  </a:lnTo>
                  <a:lnTo>
                    <a:pt x="12320" y="16757"/>
                  </a:lnTo>
                  <a:lnTo>
                    <a:pt x="12332" y="16711"/>
                  </a:lnTo>
                  <a:lnTo>
                    <a:pt x="12343" y="16666"/>
                  </a:lnTo>
                  <a:lnTo>
                    <a:pt x="12332" y="16631"/>
                  </a:lnTo>
                  <a:lnTo>
                    <a:pt x="12320" y="16586"/>
                  </a:lnTo>
                  <a:lnTo>
                    <a:pt x="12309" y="16552"/>
                  </a:lnTo>
                  <a:lnTo>
                    <a:pt x="12286" y="16518"/>
                  </a:lnTo>
                  <a:lnTo>
                    <a:pt x="12252" y="16495"/>
                  </a:lnTo>
                  <a:lnTo>
                    <a:pt x="12218" y="16472"/>
                  </a:lnTo>
                  <a:lnTo>
                    <a:pt x="12184" y="16461"/>
                  </a:lnTo>
                  <a:lnTo>
                    <a:pt x="12138" y="16449"/>
                  </a:lnTo>
                  <a:lnTo>
                    <a:pt x="12138" y="14152"/>
                  </a:lnTo>
                  <a:lnTo>
                    <a:pt x="12184" y="14152"/>
                  </a:lnTo>
                  <a:lnTo>
                    <a:pt x="12229" y="14129"/>
                  </a:lnTo>
                  <a:lnTo>
                    <a:pt x="12263" y="14106"/>
                  </a:lnTo>
                  <a:lnTo>
                    <a:pt x="12298" y="14083"/>
                  </a:lnTo>
                  <a:lnTo>
                    <a:pt x="12320" y="14038"/>
                  </a:lnTo>
                  <a:lnTo>
                    <a:pt x="12343" y="14004"/>
                  </a:lnTo>
                  <a:lnTo>
                    <a:pt x="12354" y="13958"/>
                  </a:lnTo>
                  <a:lnTo>
                    <a:pt x="12366" y="13913"/>
                  </a:lnTo>
                  <a:lnTo>
                    <a:pt x="12354" y="13867"/>
                  </a:lnTo>
                  <a:lnTo>
                    <a:pt x="12343" y="13822"/>
                  </a:lnTo>
                  <a:lnTo>
                    <a:pt x="12798" y="13560"/>
                  </a:lnTo>
                  <a:lnTo>
                    <a:pt x="12798" y="13503"/>
                  </a:lnTo>
                  <a:lnTo>
                    <a:pt x="12320" y="13776"/>
                  </a:lnTo>
                  <a:lnTo>
                    <a:pt x="12286" y="13731"/>
                  </a:lnTo>
                  <a:lnTo>
                    <a:pt x="12229" y="13697"/>
                  </a:lnTo>
                  <a:lnTo>
                    <a:pt x="12184" y="13674"/>
                  </a:lnTo>
                  <a:lnTo>
                    <a:pt x="12059" y="13674"/>
                  </a:lnTo>
                  <a:lnTo>
                    <a:pt x="12002" y="13697"/>
                  </a:lnTo>
                  <a:lnTo>
                    <a:pt x="11956" y="13731"/>
                  </a:lnTo>
                  <a:lnTo>
                    <a:pt x="11911" y="13776"/>
                  </a:lnTo>
                  <a:lnTo>
                    <a:pt x="9966" y="12661"/>
                  </a:lnTo>
                  <a:lnTo>
                    <a:pt x="9988" y="12616"/>
                  </a:lnTo>
                  <a:lnTo>
                    <a:pt x="9988" y="12570"/>
                  </a:lnTo>
                  <a:lnTo>
                    <a:pt x="9988" y="12525"/>
                  </a:lnTo>
                  <a:lnTo>
                    <a:pt x="9977" y="12479"/>
                  </a:lnTo>
                  <a:lnTo>
                    <a:pt x="9954" y="12434"/>
                  </a:lnTo>
                  <a:lnTo>
                    <a:pt x="9920" y="12400"/>
                  </a:lnTo>
                  <a:lnTo>
                    <a:pt x="9897" y="12377"/>
                  </a:lnTo>
                  <a:lnTo>
                    <a:pt x="9852" y="12354"/>
                  </a:lnTo>
                  <a:lnTo>
                    <a:pt x="9818" y="12332"/>
                  </a:lnTo>
                  <a:lnTo>
                    <a:pt x="9772" y="12332"/>
                  </a:lnTo>
                  <a:lnTo>
                    <a:pt x="9772" y="10011"/>
                  </a:lnTo>
                  <a:lnTo>
                    <a:pt x="9806" y="10011"/>
                  </a:lnTo>
                  <a:lnTo>
                    <a:pt x="9840" y="9988"/>
                  </a:lnTo>
                  <a:lnTo>
                    <a:pt x="9897" y="9943"/>
                  </a:lnTo>
                  <a:lnTo>
                    <a:pt x="9943" y="9886"/>
                  </a:lnTo>
                  <a:lnTo>
                    <a:pt x="9954" y="9852"/>
                  </a:lnTo>
                  <a:lnTo>
                    <a:pt x="9954" y="9806"/>
                  </a:lnTo>
                  <a:lnTo>
                    <a:pt x="9954" y="9772"/>
                  </a:lnTo>
                  <a:lnTo>
                    <a:pt x="9943" y="9738"/>
                  </a:lnTo>
                  <a:lnTo>
                    <a:pt x="11979" y="8555"/>
                  </a:lnTo>
                  <a:lnTo>
                    <a:pt x="12002" y="8589"/>
                  </a:lnTo>
                  <a:lnTo>
                    <a:pt x="12036" y="8612"/>
                  </a:lnTo>
                  <a:lnTo>
                    <a:pt x="12081" y="8623"/>
                  </a:lnTo>
                  <a:lnTo>
                    <a:pt x="12161" y="8623"/>
                  </a:lnTo>
                  <a:lnTo>
                    <a:pt x="12195" y="8612"/>
                  </a:lnTo>
                  <a:lnTo>
                    <a:pt x="12229" y="8589"/>
                  </a:lnTo>
                  <a:lnTo>
                    <a:pt x="12252" y="8555"/>
                  </a:lnTo>
                  <a:lnTo>
                    <a:pt x="12798" y="8873"/>
                  </a:lnTo>
                  <a:lnTo>
                    <a:pt x="12798" y="8817"/>
                  </a:lnTo>
                  <a:lnTo>
                    <a:pt x="12275" y="8509"/>
                  </a:lnTo>
                  <a:lnTo>
                    <a:pt x="12286" y="8464"/>
                  </a:lnTo>
                  <a:lnTo>
                    <a:pt x="12263" y="8396"/>
                  </a:lnTo>
                  <a:lnTo>
                    <a:pt x="12229" y="8339"/>
                  </a:lnTo>
                  <a:lnTo>
                    <a:pt x="12184" y="8305"/>
                  </a:lnTo>
                  <a:lnTo>
                    <a:pt x="12116" y="8293"/>
                  </a:lnTo>
                  <a:lnTo>
                    <a:pt x="12047" y="8305"/>
                  </a:lnTo>
                  <a:lnTo>
                    <a:pt x="12002" y="8339"/>
                  </a:lnTo>
                  <a:lnTo>
                    <a:pt x="11968" y="8396"/>
                  </a:lnTo>
                  <a:lnTo>
                    <a:pt x="11956" y="8464"/>
                  </a:lnTo>
                  <a:lnTo>
                    <a:pt x="11956" y="8509"/>
                  </a:lnTo>
                  <a:lnTo>
                    <a:pt x="9920" y="9692"/>
                  </a:lnTo>
                  <a:lnTo>
                    <a:pt x="9886" y="9658"/>
                  </a:lnTo>
                  <a:lnTo>
                    <a:pt x="9840" y="9624"/>
                  </a:lnTo>
                  <a:lnTo>
                    <a:pt x="9795" y="9613"/>
                  </a:lnTo>
                  <a:lnTo>
                    <a:pt x="9749" y="9601"/>
                  </a:lnTo>
                  <a:lnTo>
                    <a:pt x="9693" y="9613"/>
                  </a:lnTo>
                  <a:lnTo>
                    <a:pt x="9647" y="9624"/>
                  </a:lnTo>
                  <a:lnTo>
                    <a:pt x="9613" y="9658"/>
                  </a:lnTo>
                  <a:lnTo>
                    <a:pt x="9579" y="9692"/>
                  </a:lnTo>
                  <a:lnTo>
                    <a:pt x="7611" y="8555"/>
                  </a:lnTo>
                  <a:lnTo>
                    <a:pt x="7622" y="8509"/>
                  </a:lnTo>
                  <a:lnTo>
                    <a:pt x="7634" y="8464"/>
                  </a:lnTo>
                  <a:lnTo>
                    <a:pt x="7622" y="8407"/>
                  </a:lnTo>
                  <a:lnTo>
                    <a:pt x="7611" y="8373"/>
                  </a:lnTo>
                  <a:lnTo>
                    <a:pt x="7588" y="8327"/>
                  </a:lnTo>
                  <a:lnTo>
                    <a:pt x="7565" y="8293"/>
                  </a:lnTo>
                  <a:lnTo>
                    <a:pt x="7531" y="8259"/>
                  </a:lnTo>
                  <a:lnTo>
                    <a:pt x="7486" y="8236"/>
                  </a:lnTo>
                  <a:lnTo>
                    <a:pt x="7440" y="8214"/>
                  </a:lnTo>
                  <a:lnTo>
                    <a:pt x="7395" y="8214"/>
                  </a:lnTo>
                  <a:lnTo>
                    <a:pt x="7395" y="5916"/>
                  </a:lnTo>
                  <a:lnTo>
                    <a:pt x="7440" y="5916"/>
                  </a:lnTo>
                  <a:lnTo>
                    <a:pt x="7474" y="5893"/>
                  </a:lnTo>
                  <a:lnTo>
                    <a:pt x="7509" y="5882"/>
                  </a:lnTo>
                  <a:lnTo>
                    <a:pt x="7543" y="5848"/>
                  </a:lnTo>
                  <a:lnTo>
                    <a:pt x="7565" y="5813"/>
                  </a:lnTo>
                  <a:lnTo>
                    <a:pt x="7577" y="5779"/>
                  </a:lnTo>
                  <a:lnTo>
                    <a:pt x="7588" y="5745"/>
                  </a:lnTo>
                  <a:lnTo>
                    <a:pt x="7600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54" y="5586"/>
                  </a:lnTo>
                  <a:lnTo>
                    <a:pt x="7531" y="5552"/>
                  </a:lnTo>
                  <a:lnTo>
                    <a:pt x="7497" y="5518"/>
                  </a:lnTo>
                  <a:lnTo>
                    <a:pt x="7463" y="5506"/>
                  </a:lnTo>
                  <a:lnTo>
                    <a:pt x="7417" y="5484"/>
                  </a:lnTo>
                  <a:lnTo>
                    <a:pt x="7372" y="5484"/>
                  </a:lnTo>
                  <a:lnTo>
                    <a:pt x="7326" y="5495"/>
                  </a:lnTo>
                  <a:lnTo>
                    <a:pt x="7270" y="5506"/>
                  </a:lnTo>
                  <a:lnTo>
                    <a:pt x="7224" y="5540"/>
                  </a:lnTo>
                  <a:lnTo>
                    <a:pt x="7190" y="5586"/>
                  </a:lnTo>
                  <a:lnTo>
                    <a:pt x="5188" y="4426"/>
                  </a:lnTo>
                  <a:lnTo>
                    <a:pt x="5199" y="4357"/>
                  </a:lnTo>
                  <a:lnTo>
                    <a:pt x="5188" y="4289"/>
                  </a:lnTo>
                  <a:lnTo>
                    <a:pt x="5142" y="4232"/>
                  </a:lnTo>
                  <a:lnTo>
                    <a:pt x="5097" y="4187"/>
                  </a:lnTo>
                  <a:lnTo>
                    <a:pt x="5029" y="4164"/>
                  </a:lnTo>
                  <a:lnTo>
                    <a:pt x="5029" y="1821"/>
                  </a:lnTo>
                  <a:lnTo>
                    <a:pt x="5063" y="1809"/>
                  </a:lnTo>
                  <a:lnTo>
                    <a:pt x="5108" y="1798"/>
                  </a:lnTo>
                  <a:lnTo>
                    <a:pt x="5142" y="1775"/>
                  </a:lnTo>
                  <a:lnTo>
                    <a:pt x="5165" y="1752"/>
                  </a:lnTo>
                  <a:lnTo>
                    <a:pt x="5188" y="1718"/>
                  </a:lnTo>
                  <a:lnTo>
                    <a:pt x="5211" y="1684"/>
                  </a:lnTo>
                  <a:lnTo>
                    <a:pt x="5222" y="1639"/>
                  </a:lnTo>
                  <a:lnTo>
                    <a:pt x="5222" y="1605"/>
                  </a:lnTo>
                  <a:lnTo>
                    <a:pt x="5222" y="1559"/>
                  </a:lnTo>
                  <a:lnTo>
                    <a:pt x="5211" y="1514"/>
                  </a:lnTo>
                  <a:lnTo>
                    <a:pt x="5188" y="1479"/>
                  </a:lnTo>
                  <a:lnTo>
                    <a:pt x="5165" y="1445"/>
                  </a:lnTo>
                  <a:lnTo>
                    <a:pt x="5131" y="1411"/>
                  </a:lnTo>
                  <a:lnTo>
                    <a:pt x="5097" y="1400"/>
                  </a:lnTo>
                  <a:lnTo>
                    <a:pt x="5051" y="1388"/>
                  </a:lnTo>
                  <a:lnTo>
                    <a:pt x="5006" y="1377"/>
                  </a:lnTo>
                  <a:lnTo>
                    <a:pt x="4949" y="1388"/>
                  </a:lnTo>
                  <a:lnTo>
                    <a:pt x="4904" y="1400"/>
                  </a:lnTo>
                  <a:lnTo>
                    <a:pt x="4858" y="1434"/>
                  </a:lnTo>
                  <a:lnTo>
                    <a:pt x="4824" y="1479"/>
                  </a:lnTo>
                  <a:lnTo>
                    <a:pt x="2867" y="353"/>
                  </a:lnTo>
                  <a:lnTo>
                    <a:pt x="2890" y="296"/>
                  </a:lnTo>
                  <a:lnTo>
                    <a:pt x="2890" y="251"/>
                  </a:lnTo>
                  <a:lnTo>
                    <a:pt x="2890" y="194"/>
                  </a:lnTo>
                  <a:lnTo>
                    <a:pt x="2867" y="149"/>
                  </a:lnTo>
                  <a:lnTo>
                    <a:pt x="2845" y="114"/>
                  </a:lnTo>
                  <a:lnTo>
                    <a:pt x="2810" y="69"/>
                  </a:lnTo>
                  <a:lnTo>
                    <a:pt x="2776" y="35"/>
                  </a:lnTo>
                  <a:lnTo>
                    <a:pt x="2731" y="1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75625" y="4536204"/>
              <a:ext cx="787081" cy="607266"/>
            </a:xfrm>
            <a:custGeom>
              <a:avLst/>
              <a:gdLst/>
              <a:ahLst/>
              <a:cxnLst/>
              <a:rect l="l" t="t" r="r" b="b"/>
              <a:pathLst>
                <a:path w="7520" h="5802" extrusionOk="0">
                  <a:moveTo>
                    <a:pt x="2788" y="376"/>
                  </a:moveTo>
                  <a:lnTo>
                    <a:pt x="4733" y="1502"/>
                  </a:lnTo>
                  <a:lnTo>
                    <a:pt x="4721" y="1547"/>
                  </a:lnTo>
                  <a:lnTo>
                    <a:pt x="4710" y="1593"/>
                  </a:lnTo>
                  <a:lnTo>
                    <a:pt x="4721" y="1638"/>
                  </a:lnTo>
                  <a:lnTo>
                    <a:pt x="4733" y="1684"/>
                  </a:lnTo>
                  <a:lnTo>
                    <a:pt x="4756" y="1718"/>
                  </a:lnTo>
                  <a:lnTo>
                    <a:pt x="4778" y="1752"/>
                  </a:lnTo>
                  <a:lnTo>
                    <a:pt x="4812" y="1786"/>
                  </a:lnTo>
                  <a:lnTo>
                    <a:pt x="4847" y="1809"/>
                  </a:lnTo>
                  <a:lnTo>
                    <a:pt x="4892" y="1832"/>
                  </a:lnTo>
                  <a:lnTo>
                    <a:pt x="4938" y="1832"/>
                  </a:lnTo>
                  <a:lnTo>
                    <a:pt x="4938" y="4129"/>
                  </a:lnTo>
                  <a:lnTo>
                    <a:pt x="4892" y="4141"/>
                  </a:lnTo>
                  <a:lnTo>
                    <a:pt x="4858" y="4152"/>
                  </a:lnTo>
                  <a:lnTo>
                    <a:pt x="4824" y="4175"/>
                  </a:lnTo>
                  <a:lnTo>
                    <a:pt x="4790" y="4198"/>
                  </a:lnTo>
                  <a:lnTo>
                    <a:pt x="4767" y="4232"/>
                  </a:lnTo>
                  <a:lnTo>
                    <a:pt x="4756" y="4266"/>
                  </a:lnTo>
                  <a:lnTo>
                    <a:pt x="4744" y="4311"/>
                  </a:lnTo>
                  <a:lnTo>
                    <a:pt x="4733" y="4346"/>
                  </a:lnTo>
                  <a:lnTo>
                    <a:pt x="4744" y="4391"/>
                  </a:lnTo>
                  <a:lnTo>
                    <a:pt x="4756" y="4437"/>
                  </a:lnTo>
                  <a:lnTo>
                    <a:pt x="2754" y="5585"/>
                  </a:lnTo>
                  <a:lnTo>
                    <a:pt x="2719" y="5551"/>
                  </a:lnTo>
                  <a:lnTo>
                    <a:pt x="2685" y="5529"/>
                  </a:lnTo>
                  <a:lnTo>
                    <a:pt x="2640" y="5506"/>
                  </a:lnTo>
                  <a:lnTo>
                    <a:pt x="2537" y="5506"/>
                  </a:lnTo>
                  <a:lnTo>
                    <a:pt x="2492" y="5529"/>
                  </a:lnTo>
                  <a:lnTo>
                    <a:pt x="2458" y="5551"/>
                  </a:lnTo>
                  <a:lnTo>
                    <a:pt x="2424" y="5585"/>
                  </a:lnTo>
                  <a:lnTo>
                    <a:pt x="422" y="4437"/>
                  </a:lnTo>
                  <a:lnTo>
                    <a:pt x="433" y="4391"/>
                  </a:lnTo>
                  <a:lnTo>
                    <a:pt x="444" y="4346"/>
                  </a:lnTo>
                  <a:lnTo>
                    <a:pt x="433" y="4311"/>
                  </a:lnTo>
                  <a:lnTo>
                    <a:pt x="422" y="4266"/>
                  </a:lnTo>
                  <a:lnTo>
                    <a:pt x="410" y="4232"/>
                  </a:lnTo>
                  <a:lnTo>
                    <a:pt x="376" y="4198"/>
                  </a:lnTo>
                  <a:lnTo>
                    <a:pt x="353" y="4175"/>
                  </a:lnTo>
                  <a:lnTo>
                    <a:pt x="319" y="4152"/>
                  </a:lnTo>
                  <a:lnTo>
                    <a:pt x="285" y="4141"/>
                  </a:lnTo>
                  <a:lnTo>
                    <a:pt x="240" y="4129"/>
                  </a:lnTo>
                  <a:lnTo>
                    <a:pt x="240" y="1809"/>
                  </a:lnTo>
                  <a:lnTo>
                    <a:pt x="285" y="1809"/>
                  </a:lnTo>
                  <a:lnTo>
                    <a:pt x="319" y="1786"/>
                  </a:lnTo>
                  <a:lnTo>
                    <a:pt x="353" y="1763"/>
                  </a:lnTo>
                  <a:lnTo>
                    <a:pt x="376" y="1741"/>
                  </a:lnTo>
                  <a:lnTo>
                    <a:pt x="410" y="1706"/>
                  </a:lnTo>
                  <a:lnTo>
                    <a:pt x="422" y="1672"/>
                  </a:lnTo>
                  <a:lnTo>
                    <a:pt x="433" y="1638"/>
                  </a:lnTo>
                  <a:lnTo>
                    <a:pt x="444" y="1593"/>
                  </a:lnTo>
                  <a:lnTo>
                    <a:pt x="433" y="1547"/>
                  </a:lnTo>
                  <a:lnTo>
                    <a:pt x="422" y="1513"/>
                  </a:lnTo>
                  <a:lnTo>
                    <a:pt x="2389" y="376"/>
                  </a:lnTo>
                  <a:lnTo>
                    <a:pt x="2424" y="421"/>
                  </a:lnTo>
                  <a:lnTo>
                    <a:pt x="2469" y="455"/>
                  </a:lnTo>
                  <a:lnTo>
                    <a:pt x="2526" y="478"/>
                  </a:lnTo>
                  <a:lnTo>
                    <a:pt x="2583" y="489"/>
                  </a:lnTo>
                  <a:lnTo>
                    <a:pt x="2651" y="478"/>
                  </a:lnTo>
                  <a:lnTo>
                    <a:pt x="2708" y="455"/>
                  </a:lnTo>
                  <a:lnTo>
                    <a:pt x="2754" y="421"/>
                  </a:lnTo>
                  <a:lnTo>
                    <a:pt x="2788" y="376"/>
                  </a:lnTo>
                  <a:close/>
                  <a:moveTo>
                    <a:pt x="2583" y="0"/>
                  </a:moveTo>
                  <a:lnTo>
                    <a:pt x="2537" y="12"/>
                  </a:lnTo>
                  <a:lnTo>
                    <a:pt x="2492" y="23"/>
                  </a:lnTo>
                  <a:lnTo>
                    <a:pt x="2458" y="46"/>
                  </a:lnTo>
                  <a:lnTo>
                    <a:pt x="2412" y="80"/>
                  </a:lnTo>
                  <a:lnTo>
                    <a:pt x="2389" y="114"/>
                  </a:lnTo>
                  <a:lnTo>
                    <a:pt x="2367" y="148"/>
                  </a:lnTo>
                  <a:lnTo>
                    <a:pt x="2355" y="194"/>
                  </a:lnTo>
                  <a:lnTo>
                    <a:pt x="2344" y="250"/>
                  </a:lnTo>
                  <a:lnTo>
                    <a:pt x="2355" y="296"/>
                  </a:lnTo>
                  <a:lnTo>
                    <a:pt x="2367" y="341"/>
                  </a:lnTo>
                  <a:lnTo>
                    <a:pt x="399" y="1468"/>
                  </a:lnTo>
                  <a:lnTo>
                    <a:pt x="365" y="1433"/>
                  </a:lnTo>
                  <a:lnTo>
                    <a:pt x="319" y="1399"/>
                  </a:lnTo>
                  <a:lnTo>
                    <a:pt x="274" y="1377"/>
                  </a:lnTo>
                  <a:lnTo>
                    <a:pt x="171" y="1377"/>
                  </a:lnTo>
                  <a:lnTo>
                    <a:pt x="137" y="1388"/>
                  </a:lnTo>
                  <a:lnTo>
                    <a:pt x="92" y="1411"/>
                  </a:lnTo>
                  <a:lnTo>
                    <a:pt x="58" y="1433"/>
                  </a:lnTo>
                  <a:lnTo>
                    <a:pt x="35" y="1468"/>
                  </a:lnTo>
                  <a:lnTo>
                    <a:pt x="12" y="1513"/>
                  </a:lnTo>
                  <a:lnTo>
                    <a:pt x="1" y="1547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12" y="1672"/>
                  </a:lnTo>
                  <a:lnTo>
                    <a:pt x="35" y="1706"/>
                  </a:lnTo>
                  <a:lnTo>
                    <a:pt x="58" y="1741"/>
                  </a:lnTo>
                  <a:lnTo>
                    <a:pt x="80" y="1763"/>
                  </a:lnTo>
                  <a:lnTo>
                    <a:pt x="114" y="1786"/>
                  </a:lnTo>
                  <a:lnTo>
                    <a:pt x="160" y="1797"/>
                  </a:lnTo>
                  <a:lnTo>
                    <a:pt x="194" y="1809"/>
                  </a:lnTo>
                  <a:lnTo>
                    <a:pt x="194" y="4129"/>
                  </a:lnTo>
                  <a:lnTo>
                    <a:pt x="160" y="4141"/>
                  </a:lnTo>
                  <a:lnTo>
                    <a:pt x="114" y="4152"/>
                  </a:lnTo>
                  <a:lnTo>
                    <a:pt x="80" y="4175"/>
                  </a:lnTo>
                  <a:lnTo>
                    <a:pt x="58" y="4209"/>
                  </a:lnTo>
                  <a:lnTo>
                    <a:pt x="35" y="4232"/>
                  </a:lnTo>
                  <a:lnTo>
                    <a:pt x="12" y="4266"/>
                  </a:lnTo>
                  <a:lnTo>
                    <a:pt x="1" y="4311"/>
                  </a:lnTo>
                  <a:lnTo>
                    <a:pt x="1" y="4346"/>
                  </a:lnTo>
                  <a:lnTo>
                    <a:pt x="1" y="4391"/>
                  </a:lnTo>
                  <a:lnTo>
                    <a:pt x="12" y="4437"/>
                  </a:lnTo>
                  <a:lnTo>
                    <a:pt x="35" y="4471"/>
                  </a:lnTo>
                  <a:lnTo>
                    <a:pt x="58" y="4505"/>
                  </a:lnTo>
                  <a:lnTo>
                    <a:pt x="92" y="4539"/>
                  </a:lnTo>
                  <a:lnTo>
                    <a:pt x="137" y="4550"/>
                  </a:lnTo>
                  <a:lnTo>
                    <a:pt x="171" y="4562"/>
                  </a:lnTo>
                  <a:lnTo>
                    <a:pt x="217" y="4573"/>
                  </a:lnTo>
                  <a:lnTo>
                    <a:pt x="274" y="4562"/>
                  </a:lnTo>
                  <a:lnTo>
                    <a:pt x="319" y="4550"/>
                  </a:lnTo>
                  <a:lnTo>
                    <a:pt x="365" y="4516"/>
                  </a:lnTo>
                  <a:lnTo>
                    <a:pt x="399" y="4471"/>
                  </a:lnTo>
                  <a:lnTo>
                    <a:pt x="2401" y="5631"/>
                  </a:lnTo>
                  <a:lnTo>
                    <a:pt x="2389" y="5665"/>
                  </a:lnTo>
                  <a:lnTo>
                    <a:pt x="2389" y="5699"/>
                  </a:lnTo>
                  <a:lnTo>
                    <a:pt x="2401" y="5756"/>
                  </a:lnTo>
                  <a:lnTo>
                    <a:pt x="2424" y="5802"/>
                  </a:lnTo>
                  <a:lnTo>
                    <a:pt x="2754" y="5802"/>
                  </a:lnTo>
                  <a:lnTo>
                    <a:pt x="2776" y="5756"/>
                  </a:lnTo>
                  <a:lnTo>
                    <a:pt x="2788" y="5699"/>
                  </a:lnTo>
                  <a:lnTo>
                    <a:pt x="2788" y="5665"/>
                  </a:lnTo>
                  <a:lnTo>
                    <a:pt x="2776" y="5631"/>
                  </a:lnTo>
                  <a:lnTo>
                    <a:pt x="4778" y="4471"/>
                  </a:lnTo>
                  <a:lnTo>
                    <a:pt x="4812" y="4516"/>
                  </a:lnTo>
                  <a:lnTo>
                    <a:pt x="4847" y="4550"/>
                  </a:lnTo>
                  <a:lnTo>
                    <a:pt x="4903" y="4562"/>
                  </a:lnTo>
                  <a:lnTo>
                    <a:pt x="4960" y="4573"/>
                  </a:lnTo>
                  <a:lnTo>
                    <a:pt x="5017" y="4562"/>
                  </a:lnTo>
                  <a:lnTo>
                    <a:pt x="5063" y="4550"/>
                  </a:lnTo>
                  <a:lnTo>
                    <a:pt x="5108" y="4516"/>
                  </a:lnTo>
                  <a:lnTo>
                    <a:pt x="5142" y="4471"/>
                  </a:lnTo>
                  <a:lnTo>
                    <a:pt x="7167" y="5642"/>
                  </a:lnTo>
                  <a:lnTo>
                    <a:pt x="7156" y="5699"/>
                  </a:lnTo>
                  <a:lnTo>
                    <a:pt x="7167" y="5756"/>
                  </a:lnTo>
                  <a:lnTo>
                    <a:pt x="7190" y="5802"/>
                  </a:lnTo>
                  <a:lnTo>
                    <a:pt x="7486" y="5802"/>
                  </a:lnTo>
                  <a:lnTo>
                    <a:pt x="7508" y="5756"/>
                  </a:lnTo>
                  <a:lnTo>
                    <a:pt x="7520" y="5699"/>
                  </a:lnTo>
                  <a:lnTo>
                    <a:pt x="7508" y="5665"/>
                  </a:lnTo>
                  <a:lnTo>
                    <a:pt x="7497" y="5631"/>
                  </a:lnTo>
                  <a:lnTo>
                    <a:pt x="7463" y="5574"/>
                  </a:lnTo>
                  <a:lnTo>
                    <a:pt x="7406" y="5540"/>
                  </a:lnTo>
                  <a:lnTo>
                    <a:pt x="7372" y="5529"/>
                  </a:lnTo>
                  <a:lnTo>
                    <a:pt x="7338" y="5517"/>
                  </a:lnTo>
                  <a:lnTo>
                    <a:pt x="7292" y="5529"/>
                  </a:lnTo>
                  <a:lnTo>
                    <a:pt x="7247" y="5540"/>
                  </a:lnTo>
                  <a:lnTo>
                    <a:pt x="7213" y="5574"/>
                  </a:lnTo>
                  <a:lnTo>
                    <a:pt x="7190" y="5608"/>
                  </a:lnTo>
                  <a:lnTo>
                    <a:pt x="5165" y="4437"/>
                  </a:lnTo>
                  <a:lnTo>
                    <a:pt x="5176" y="4391"/>
                  </a:lnTo>
                  <a:lnTo>
                    <a:pt x="5176" y="4346"/>
                  </a:lnTo>
                  <a:lnTo>
                    <a:pt x="5176" y="4311"/>
                  </a:lnTo>
                  <a:lnTo>
                    <a:pt x="5165" y="4266"/>
                  </a:lnTo>
                  <a:lnTo>
                    <a:pt x="5142" y="4232"/>
                  </a:lnTo>
                  <a:lnTo>
                    <a:pt x="5120" y="4198"/>
                  </a:lnTo>
                  <a:lnTo>
                    <a:pt x="5097" y="4175"/>
                  </a:lnTo>
                  <a:lnTo>
                    <a:pt x="5063" y="4152"/>
                  </a:lnTo>
                  <a:lnTo>
                    <a:pt x="5017" y="4141"/>
                  </a:lnTo>
                  <a:lnTo>
                    <a:pt x="4983" y="4129"/>
                  </a:lnTo>
                  <a:lnTo>
                    <a:pt x="4983" y="1832"/>
                  </a:lnTo>
                  <a:lnTo>
                    <a:pt x="5029" y="1832"/>
                  </a:lnTo>
                  <a:lnTo>
                    <a:pt x="5063" y="1809"/>
                  </a:lnTo>
                  <a:lnTo>
                    <a:pt x="5108" y="1786"/>
                  </a:lnTo>
                  <a:lnTo>
                    <a:pt x="5142" y="1763"/>
                  </a:lnTo>
                  <a:lnTo>
                    <a:pt x="5165" y="1718"/>
                  </a:lnTo>
                  <a:lnTo>
                    <a:pt x="5188" y="1684"/>
                  </a:lnTo>
                  <a:lnTo>
                    <a:pt x="5199" y="1638"/>
                  </a:lnTo>
                  <a:lnTo>
                    <a:pt x="5199" y="1593"/>
                  </a:lnTo>
                  <a:lnTo>
                    <a:pt x="5199" y="1547"/>
                  </a:lnTo>
                  <a:lnTo>
                    <a:pt x="5188" y="1502"/>
                  </a:lnTo>
                  <a:lnTo>
                    <a:pt x="5165" y="1456"/>
                  </a:lnTo>
                  <a:lnTo>
                    <a:pt x="5131" y="1422"/>
                  </a:lnTo>
                  <a:lnTo>
                    <a:pt x="5097" y="1388"/>
                  </a:lnTo>
                  <a:lnTo>
                    <a:pt x="5051" y="1365"/>
                  </a:lnTo>
                  <a:lnTo>
                    <a:pt x="5006" y="1354"/>
                  </a:lnTo>
                  <a:lnTo>
                    <a:pt x="4892" y="1354"/>
                  </a:lnTo>
                  <a:lnTo>
                    <a:pt x="4835" y="1377"/>
                  </a:lnTo>
                  <a:lnTo>
                    <a:pt x="4790" y="1411"/>
                  </a:lnTo>
                  <a:lnTo>
                    <a:pt x="4756" y="1456"/>
                  </a:lnTo>
                  <a:lnTo>
                    <a:pt x="2810" y="341"/>
                  </a:lnTo>
                  <a:lnTo>
                    <a:pt x="2822" y="296"/>
                  </a:lnTo>
                  <a:lnTo>
                    <a:pt x="2833" y="250"/>
                  </a:lnTo>
                  <a:lnTo>
                    <a:pt x="2822" y="194"/>
                  </a:lnTo>
                  <a:lnTo>
                    <a:pt x="2810" y="148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19" y="46"/>
                  </a:lnTo>
                  <a:lnTo>
                    <a:pt x="2685" y="23"/>
                  </a:lnTo>
                  <a:lnTo>
                    <a:pt x="2640" y="12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0"/>
              <a:ext cx="3388529" cy="5074369"/>
            </a:xfrm>
            <a:custGeom>
              <a:avLst/>
              <a:gdLst/>
              <a:ahLst/>
              <a:cxnLst/>
              <a:rect l="l" t="t" r="r" b="b"/>
              <a:pathLst>
                <a:path w="32375" h="48482" extrusionOk="0">
                  <a:moveTo>
                    <a:pt x="3925" y="2662"/>
                  </a:moveTo>
                  <a:lnTo>
                    <a:pt x="5892" y="3799"/>
                  </a:lnTo>
                  <a:lnTo>
                    <a:pt x="5881" y="3845"/>
                  </a:lnTo>
                  <a:lnTo>
                    <a:pt x="5870" y="3879"/>
                  </a:lnTo>
                  <a:lnTo>
                    <a:pt x="5881" y="3925"/>
                  </a:lnTo>
                  <a:lnTo>
                    <a:pt x="5892" y="3959"/>
                  </a:lnTo>
                  <a:lnTo>
                    <a:pt x="5904" y="3993"/>
                  </a:lnTo>
                  <a:lnTo>
                    <a:pt x="5927" y="4027"/>
                  </a:lnTo>
                  <a:lnTo>
                    <a:pt x="5983" y="4072"/>
                  </a:lnTo>
                  <a:lnTo>
                    <a:pt x="6029" y="4084"/>
                  </a:lnTo>
                  <a:lnTo>
                    <a:pt x="6063" y="4095"/>
                  </a:lnTo>
                  <a:lnTo>
                    <a:pt x="6063" y="6473"/>
                  </a:lnTo>
                  <a:lnTo>
                    <a:pt x="6006" y="6484"/>
                  </a:lnTo>
                  <a:lnTo>
                    <a:pt x="5961" y="6529"/>
                  </a:lnTo>
                  <a:lnTo>
                    <a:pt x="5927" y="6575"/>
                  </a:lnTo>
                  <a:lnTo>
                    <a:pt x="5915" y="6643"/>
                  </a:lnTo>
                  <a:lnTo>
                    <a:pt x="5927" y="6689"/>
                  </a:lnTo>
                  <a:lnTo>
                    <a:pt x="3879" y="7872"/>
                  </a:lnTo>
                  <a:lnTo>
                    <a:pt x="3845" y="7838"/>
                  </a:lnTo>
                  <a:lnTo>
                    <a:pt x="3811" y="7815"/>
                  </a:lnTo>
                  <a:lnTo>
                    <a:pt x="3765" y="7804"/>
                  </a:lnTo>
                  <a:lnTo>
                    <a:pt x="3720" y="7792"/>
                  </a:lnTo>
                  <a:lnTo>
                    <a:pt x="3674" y="7804"/>
                  </a:lnTo>
                  <a:lnTo>
                    <a:pt x="3629" y="7815"/>
                  </a:lnTo>
                  <a:lnTo>
                    <a:pt x="3595" y="7838"/>
                  </a:lnTo>
                  <a:lnTo>
                    <a:pt x="3561" y="7872"/>
                  </a:lnTo>
                  <a:lnTo>
                    <a:pt x="1570" y="6723"/>
                  </a:lnTo>
                  <a:lnTo>
                    <a:pt x="1581" y="6689"/>
                  </a:lnTo>
                  <a:lnTo>
                    <a:pt x="1593" y="6643"/>
                  </a:lnTo>
                  <a:lnTo>
                    <a:pt x="1581" y="6598"/>
                  </a:lnTo>
                  <a:lnTo>
                    <a:pt x="1570" y="6552"/>
                  </a:lnTo>
                  <a:lnTo>
                    <a:pt x="1558" y="6507"/>
                  </a:lnTo>
                  <a:lnTo>
                    <a:pt x="1524" y="6473"/>
                  </a:lnTo>
                  <a:lnTo>
                    <a:pt x="1490" y="6450"/>
                  </a:lnTo>
                  <a:lnTo>
                    <a:pt x="1456" y="6427"/>
                  </a:lnTo>
                  <a:lnTo>
                    <a:pt x="1411" y="6404"/>
                  </a:lnTo>
                  <a:lnTo>
                    <a:pt x="1365" y="6404"/>
                  </a:lnTo>
                  <a:lnTo>
                    <a:pt x="1365" y="4050"/>
                  </a:lnTo>
                  <a:lnTo>
                    <a:pt x="1433" y="4038"/>
                  </a:lnTo>
                  <a:lnTo>
                    <a:pt x="1479" y="3993"/>
                  </a:lnTo>
                  <a:lnTo>
                    <a:pt x="1513" y="3947"/>
                  </a:lnTo>
                  <a:lnTo>
                    <a:pt x="1524" y="3879"/>
                  </a:lnTo>
                  <a:lnTo>
                    <a:pt x="1524" y="3845"/>
                  </a:lnTo>
                  <a:lnTo>
                    <a:pt x="1513" y="3811"/>
                  </a:lnTo>
                  <a:lnTo>
                    <a:pt x="3515" y="2662"/>
                  </a:lnTo>
                  <a:lnTo>
                    <a:pt x="3549" y="2707"/>
                  </a:lnTo>
                  <a:lnTo>
                    <a:pt x="3606" y="2741"/>
                  </a:lnTo>
                  <a:lnTo>
                    <a:pt x="3663" y="2764"/>
                  </a:lnTo>
                  <a:lnTo>
                    <a:pt x="3720" y="2776"/>
                  </a:lnTo>
                  <a:lnTo>
                    <a:pt x="3777" y="2764"/>
                  </a:lnTo>
                  <a:lnTo>
                    <a:pt x="3834" y="2741"/>
                  </a:lnTo>
                  <a:lnTo>
                    <a:pt x="3879" y="2707"/>
                  </a:lnTo>
                  <a:lnTo>
                    <a:pt x="3925" y="2662"/>
                  </a:lnTo>
                  <a:close/>
                  <a:moveTo>
                    <a:pt x="8668" y="2662"/>
                  </a:moveTo>
                  <a:lnTo>
                    <a:pt x="10602" y="3777"/>
                  </a:lnTo>
                  <a:lnTo>
                    <a:pt x="10579" y="3834"/>
                  </a:lnTo>
                  <a:lnTo>
                    <a:pt x="10579" y="3879"/>
                  </a:lnTo>
                  <a:lnTo>
                    <a:pt x="10579" y="3925"/>
                  </a:lnTo>
                  <a:lnTo>
                    <a:pt x="10602" y="3970"/>
                  </a:lnTo>
                  <a:lnTo>
                    <a:pt x="10613" y="4016"/>
                  </a:lnTo>
                  <a:lnTo>
                    <a:pt x="10647" y="4050"/>
                  </a:lnTo>
                  <a:lnTo>
                    <a:pt x="10681" y="4084"/>
                  </a:lnTo>
                  <a:lnTo>
                    <a:pt x="10716" y="4107"/>
                  </a:lnTo>
                  <a:lnTo>
                    <a:pt x="10761" y="4118"/>
                  </a:lnTo>
                  <a:lnTo>
                    <a:pt x="10807" y="4129"/>
                  </a:lnTo>
                  <a:lnTo>
                    <a:pt x="10807" y="6450"/>
                  </a:lnTo>
                  <a:lnTo>
                    <a:pt x="10738" y="6473"/>
                  </a:lnTo>
                  <a:lnTo>
                    <a:pt x="10681" y="6518"/>
                  </a:lnTo>
                  <a:lnTo>
                    <a:pt x="10647" y="6575"/>
                  </a:lnTo>
                  <a:lnTo>
                    <a:pt x="10636" y="6643"/>
                  </a:lnTo>
                  <a:lnTo>
                    <a:pt x="10647" y="6700"/>
                  </a:lnTo>
                  <a:lnTo>
                    <a:pt x="8634" y="7860"/>
                  </a:lnTo>
                  <a:lnTo>
                    <a:pt x="8600" y="7826"/>
                  </a:lnTo>
                  <a:lnTo>
                    <a:pt x="8554" y="7804"/>
                  </a:lnTo>
                  <a:lnTo>
                    <a:pt x="8509" y="7781"/>
                  </a:lnTo>
                  <a:lnTo>
                    <a:pt x="8406" y="7781"/>
                  </a:lnTo>
                  <a:lnTo>
                    <a:pt x="8361" y="7804"/>
                  </a:lnTo>
                  <a:lnTo>
                    <a:pt x="8327" y="7826"/>
                  </a:lnTo>
                  <a:lnTo>
                    <a:pt x="8293" y="7872"/>
                  </a:lnTo>
                  <a:lnTo>
                    <a:pt x="6256" y="6689"/>
                  </a:lnTo>
                  <a:lnTo>
                    <a:pt x="6268" y="6643"/>
                  </a:lnTo>
                  <a:lnTo>
                    <a:pt x="6256" y="6575"/>
                  </a:lnTo>
                  <a:lnTo>
                    <a:pt x="6222" y="6518"/>
                  </a:lnTo>
                  <a:lnTo>
                    <a:pt x="6165" y="6484"/>
                  </a:lnTo>
                  <a:lnTo>
                    <a:pt x="6109" y="6461"/>
                  </a:lnTo>
                  <a:lnTo>
                    <a:pt x="6109" y="4095"/>
                  </a:lnTo>
                  <a:lnTo>
                    <a:pt x="6143" y="4084"/>
                  </a:lnTo>
                  <a:lnTo>
                    <a:pt x="6188" y="4072"/>
                  </a:lnTo>
                  <a:lnTo>
                    <a:pt x="6222" y="4050"/>
                  </a:lnTo>
                  <a:lnTo>
                    <a:pt x="6245" y="4027"/>
                  </a:lnTo>
                  <a:lnTo>
                    <a:pt x="6268" y="3993"/>
                  </a:lnTo>
                  <a:lnTo>
                    <a:pt x="6291" y="3959"/>
                  </a:lnTo>
                  <a:lnTo>
                    <a:pt x="6302" y="3925"/>
                  </a:lnTo>
                  <a:lnTo>
                    <a:pt x="6302" y="3879"/>
                  </a:lnTo>
                  <a:lnTo>
                    <a:pt x="6302" y="3834"/>
                  </a:lnTo>
                  <a:lnTo>
                    <a:pt x="6291" y="3799"/>
                  </a:lnTo>
                  <a:lnTo>
                    <a:pt x="8259" y="2662"/>
                  </a:lnTo>
                  <a:lnTo>
                    <a:pt x="8293" y="2707"/>
                  </a:lnTo>
                  <a:lnTo>
                    <a:pt x="8338" y="2741"/>
                  </a:lnTo>
                  <a:lnTo>
                    <a:pt x="8395" y="2764"/>
                  </a:lnTo>
                  <a:lnTo>
                    <a:pt x="8463" y="2776"/>
                  </a:lnTo>
                  <a:lnTo>
                    <a:pt x="8520" y="2764"/>
                  </a:lnTo>
                  <a:lnTo>
                    <a:pt x="8577" y="2741"/>
                  </a:lnTo>
                  <a:lnTo>
                    <a:pt x="8623" y="2707"/>
                  </a:lnTo>
                  <a:lnTo>
                    <a:pt x="8668" y="2662"/>
                  </a:lnTo>
                  <a:close/>
                  <a:moveTo>
                    <a:pt x="18121" y="2650"/>
                  </a:moveTo>
                  <a:lnTo>
                    <a:pt x="20089" y="3788"/>
                  </a:lnTo>
                  <a:lnTo>
                    <a:pt x="20066" y="3834"/>
                  </a:lnTo>
                  <a:lnTo>
                    <a:pt x="20066" y="3879"/>
                  </a:lnTo>
                  <a:lnTo>
                    <a:pt x="20066" y="3925"/>
                  </a:lnTo>
                  <a:lnTo>
                    <a:pt x="20078" y="3970"/>
                  </a:lnTo>
                  <a:lnTo>
                    <a:pt x="20100" y="4016"/>
                  </a:lnTo>
                  <a:lnTo>
                    <a:pt x="20134" y="4050"/>
                  </a:lnTo>
                  <a:lnTo>
                    <a:pt x="20157" y="4072"/>
                  </a:lnTo>
                  <a:lnTo>
                    <a:pt x="20203" y="4095"/>
                  </a:lnTo>
                  <a:lnTo>
                    <a:pt x="20237" y="4118"/>
                  </a:lnTo>
                  <a:lnTo>
                    <a:pt x="20282" y="4129"/>
                  </a:lnTo>
                  <a:lnTo>
                    <a:pt x="20282" y="6382"/>
                  </a:lnTo>
                  <a:lnTo>
                    <a:pt x="20237" y="6393"/>
                  </a:lnTo>
                  <a:lnTo>
                    <a:pt x="20191" y="6416"/>
                  </a:lnTo>
                  <a:lnTo>
                    <a:pt x="20157" y="6438"/>
                  </a:lnTo>
                  <a:lnTo>
                    <a:pt x="20123" y="6473"/>
                  </a:lnTo>
                  <a:lnTo>
                    <a:pt x="20089" y="6507"/>
                  </a:lnTo>
                  <a:lnTo>
                    <a:pt x="20078" y="6541"/>
                  </a:lnTo>
                  <a:lnTo>
                    <a:pt x="20055" y="6586"/>
                  </a:lnTo>
                  <a:lnTo>
                    <a:pt x="20055" y="6643"/>
                  </a:lnTo>
                  <a:lnTo>
                    <a:pt x="20055" y="6689"/>
                  </a:lnTo>
                  <a:lnTo>
                    <a:pt x="20078" y="6734"/>
                  </a:lnTo>
                  <a:lnTo>
                    <a:pt x="18098" y="7872"/>
                  </a:lnTo>
                  <a:lnTo>
                    <a:pt x="18064" y="7838"/>
                  </a:lnTo>
                  <a:lnTo>
                    <a:pt x="18030" y="7815"/>
                  </a:lnTo>
                  <a:lnTo>
                    <a:pt x="17985" y="7804"/>
                  </a:lnTo>
                  <a:lnTo>
                    <a:pt x="17939" y="7792"/>
                  </a:lnTo>
                  <a:lnTo>
                    <a:pt x="17894" y="7804"/>
                  </a:lnTo>
                  <a:lnTo>
                    <a:pt x="17848" y="7815"/>
                  </a:lnTo>
                  <a:lnTo>
                    <a:pt x="17814" y="7838"/>
                  </a:lnTo>
                  <a:lnTo>
                    <a:pt x="17780" y="7872"/>
                  </a:lnTo>
                  <a:lnTo>
                    <a:pt x="15800" y="6734"/>
                  </a:lnTo>
                  <a:lnTo>
                    <a:pt x="15812" y="6689"/>
                  </a:lnTo>
                  <a:lnTo>
                    <a:pt x="15812" y="6643"/>
                  </a:lnTo>
                  <a:lnTo>
                    <a:pt x="15812" y="6598"/>
                  </a:lnTo>
                  <a:lnTo>
                    <a:pt x="15800" y="6552"/>
                  </a:lnTo>
                  <a:lnTo>
                    <a:pt x="15778" y="6507"/>
                  </a:lnTo>
                  <a:lnTo>
                    <a:pt x="15755" y="6473"/>
                  </a:lnTo>
                  <a:lnTo>
                    <a:pt x="15721" y="6438"/>
                  </a:lnTo>
                  <a:lnTo>
                    <a:pt x="15675" y="6416"/>
                  </a:lnTo>
                  <a:lnTo>
                    <a:pt x="15641" y="6404"/>
                  </a:lnTo>
                  <a:lnTo>
                    <a:pt x="15584" y="6393"/>
                  </a:lnTo>
                  <a:lnTo>
                    <a:pt x="15584" y="4061"/>
                  </a:lnTo>
                  <a:lnTo>
                    <a:pt x="15653" y="4038"/>
                  </a:lnTo>
                  <a:lnTo>
                    <a:pt x="15698" y="4004"/>
                  </a:lnTo>
                  <a:lnTo>
                    <a:pt x="15732" y="3947"/>
                  </a:lnTo>
                  <a:lnTo>
                    <a:pt x="15744" y="3879"/>
                  </a:lnTo>
                  <a:lnTo>
                    <a:pt x="15744" y="3845"/>
                  </a:lnTo>
                  <a:lnTo>
                    <a:pt x="15732" y="3811"/>
                  </a:lnTo>
                  <a:lnTo>
                    <a:pt x="17757" y="2650"/>
                  </a:lnTo>
                  <a:lnTo>
                    <a:pt x="17791" y="2685"/>
                  </a:lnTo>
                  <a:lnTo>
                    <a:pt x="17837" y="2719"/>
                  </a:lnTo>
                  <a:lnTo>
                    <a:pt x="17882" y="2741"/>
                  </a:lnTo>
                  <a:lnTo>
                    <a:pt x="17939" y="2753"/>
                  </a:lnTo>
                  <a:lnTo>
                    <a:pt x="17996" y="2741"/>
                  </a:lnTo>
                  <a:lnTo>
                    <a:pt x="18041" y="2719"/>
                  </a:lnTo>
                  <a:lnTo>
                    <a:pt x="18087" y="2696"/>
                  </a:lnTo>
                  <a:lnTo>
                    <a:pt x="18121" y="2650"/>
                  </a:lnTo>
                  <a:close/>
                  <a:moveTo>
                    <a:pt x="20089" y="6768"/>
                  </a:moveTo>
                  <a:lnTo>
                    <a:pt x="20134" y="6825"/>
                  </a:lnTo>
                  <a:lnTo>
                    <a:pt x="20180" y="6859"/>
                  </a:lnTo>
                  <a:lnTo>
                    <a:pt x="20248" y="6882"/>
                  </a:lnTo>
                  <a:lnTo>
                    <a:pt x="20305" y="6893"/>
                  </a:lnTo>
                  <a:lnTo>
                    <a:pt x="20373" y="6882"/>
                  </a:lnTo>
                  <a:lnTo>
                    <a:pt x="20442" y="6859"/>
                  </a:lnTo>
                  <a:lnTo>
                    <a:pt x="20487" y="6825"/>
                  </a:lnTo>
                  <a:lnTo>
                    <a:pt x="20533" y="6780"/>
                  </a:lnTo>
                  <a:lnTo>
                    <a:pt x="22489" y="7906"/>
                  </a:lnTo>
                  <a:lnTo>
                    <a:pt x="22478" y="7951"/>
                  </a:lnTo>
                  <a:lnTo>
                    <a:pt x="22478" y="7986"/>
                  </a:lnTo>
                  <a:lnTo>
                    <a:pt x="22478" y="8031"/>
                  </a:lnTo>
                  <a:lnTo>
                    <a:pt x="22489" y="8065"/>
                  </a:lnTo>
                  <a:lnTo>
                    <a:pt x="22535" y="8122"/>
                  </a:lnTo>
                  <a:lnTo>
                    <a:pt x="22580" y="8168"/>
                  </a:lnTo>
                  <a:lnTo>
                    <a:pt x="22660" y="8190"/>
                  </a:lnTo>
                  <a:lnTo>
                    <a:pt x="22660" y="10477"/>
                  </a:lnTo>
                  <a:lnTo>
                    <a:pt x="22603" y="10488"/>
                  </a:lnTo>
                  <a:lnTo>
                    <a:pt x="22557" y="10511"/>
                  </a:lnTo>
                  <a:lnTo>
                    <a:pt x="22523" y="10534"/>
                  </a:lnTo>
                  <a:lnTo>
                    <a:pt x="22489" y="10568"/>
                  </a:lnTo>
                  <a:lnTo>
                    <a:pt x="22455" y="10602"/>
                  </a:lnTo>
                  <a:lnTo>
                    <a:pt x="22432" y="10647"/>
                  </a:lnTo>
                  <a:lnTo>
                    <a:pt x="22421" y="10693"/>
                  </a:lnTo>
                  <a:lnTo>
                    <a:pt x="22410" y="10750"/>
                  </a:lnTo>
                  <a:lnTo>
                    <a:pt x="22421" y="10795"/>
                  </a:lnTo>
                  <a:lnTo>
                    <a:pt x="22432" y="10841"/>
                  </a:lnTo>
                  <a:lnTo>
                    <a:pt x="20533" y="11944"/>
                  </a:lnTo>
                  <a:lnTo>
                    <a:pt x="20487" y="11899"/>
                  </a:lnTo>
                  <a:lnTo>
                    <a:pt x="20442" y="11853"/>
                  </a:lnTo>
                  <a:lnTo>
                    <a:pt x="20373" y="11830"/>
                  </a:lnTo>
                  <a:lnTo>
                    <a:pt x="20248" y="11830"/>
                  </a:lnTo>
                  <a:lnTo>
                    <a:pt x="20180" y="11853"/>
                  </a:lnTo>
                  <a:lnTo>
                    <a:pt x="20134" y="11899"/>
                  </a:lnTo>
                  <a:lnTo>
                    <a:pt x="20089" y="11944"/>
                  </a:lnTo>
                  <a:lnTo>
                    <a:pt x="18167" y="10829"/>
                  </a:lnTo>
                  <a:lnTo>
                    <a:pt x="18178" y="10795"/>
                  </a:lnTo>
                  <a:lnTo>
                    <a:pt x="18178" y="10750"/>
                  </a:lnTo>
                  <a:lnTo>
                    <a:pt x="18178" y="10704"/>
                  </a:lnTo>
                  <a:lnTo>
                    <a:pt x="18167" y="10659"/>
                  </a:lnTo>
                  <a:lnTo>
                    <a:pt x="18144" y="10613"/>
                  </a:lnTo>
                  <a:lnTo>
                    <a:pt x="18121" y="10579"/>
                  </a:lnTo>
                  <a:lnTo>
                    <a:pt x="18087" y="10556"/>
                  </a:lnTo>
                  <a:lnTo>
                    <a:pt x="18041" y="10534"/>
                  </a:lnTo>
                  <a:lnTo>
                    <a:pt x="18007" y="10522"/>
                  </a:lnTo>
                  <a:lnTo>
                    <a:pt x="17962" y="10511"/>
                  </a:lnTo>
                  <a:lnTo>
                    <a:pt x="17962" y="8179"/>
                  </a:lnTo>
                  <a:lnTo>
                    <a:pt x="18030" y="8156"/>
                  </a:lnTo>
                  <a:lnTo>
                    <a:pt x="18087" y="8122"/>
                  </a:lnTo>
                  <a:lnTo>
                    <a:pt x="18121" y="8054"/>
                  </a:lnTo>
                  <a:lnTo>
                    <a:pt x="18132" y="8020"/>
                  </a:lnTo>
                  <a:lnTo>
                    <a:pt x="18132" y="7986"/>
                  </a:lnTo>
                  <a:lnTo>
                    <a:pt x="18132" y="7951"/>
                  </a:lnTo>
                  <a:lnTo>
                    <a:pt x="18121" y="7917"/>
                  </a:lnTo>
                  <a:lnTo>
                    <a:pt x="20089" y="6768"/>
                  </a:lnTo>
                  <a:close/>
                  <a:moveTo>
                    <a:pt x="25219" y="6746"/>
                  </a:moveTo>
                  <a:lnTo>
                    <a:pt x="27176" y="7872"/>
                  </a:lnTo>
                  <a:lnTo>
                    <a:pt x="27153" y="7929"/>
                  </a:lnTo>
                  <a:lnTo>
                    <a:pt x="27153" y="7986"/>
                  </a:lnTo>
                  <a:lnTo>
                    <a:pt x="27153" y="8042"/>
                  </a:lnTo>
                  <a:lnTo>
                    <a:pt x="27176" y="8088"/>
                  </a:lnTo>
                  <a:lnTo>
                    <a:pt x="27199" y="8133"/>
                  </a:lnTo>
                  <a:lnTo>
                    <a:pt x="27221" y="8168"/>
                  </a:lnTo>
                  <a:lnTo>
                    <a:pt x="27255" y="8202"/>
                  </a:lnTo>
                  <a:lnTo>
                    <a:pt x="27301" y="8224"/>
                  </a:lnTo>
                  <a:lnTo>
                    <a:pt x="27346" y="8247"/>
                  </a:lnTo>
                  <a:lnTo>
                    <a:pt x="27392" y="8259"/>
                  </a:lnTo>
                  <a:lnTo>
                    <a:pt x="27392" y="10579"/>
                  </a:lnTo>
                  <a:lnTo>
                    <a:pt x="27335" y="10602"/>
                  </a:lnTo>
                  <a:lnTo>
                    <a:pt x="27290" y="10636"/>
                  </a:lnTo>
                  <a:lnTo>
                    <a:pt x="27255" y="10681"/>
                  </a:lnTo>
                  <a:lnTo>
                    <a:pt x="27244" y="10750"/>
                  </a:lnTo>
                  <a:lnTo>
                    <a:pt x="27255" y="10795"/>
                  </a:lnTo>
                  <a:lnTo>
                    <a:pt x="25265" y="11944"/>
                  </a:lnTo>
                  <a:lnTo>
                    <a:pt x="25231" y="11899"/>
                  </a:lnTo>
                  <a:lnTo>
                    <a:pt x="25174" y="11865"/>
                  </a:lnTo>
                  <a:lnTo>
                    <a:pt x="25117" y="11842"/>
                  </a:lnTo>
                  <a:lnTo>
                    <a:pt x="25049" y="11830"/>
                  </a:lnTo>
                  <a:lnTo>
                    <a:pt x="24980" y="11842"/>
                  </a:lnTo>
                  <a:lnTo>
                    <a:pt x="24923" y="11865"/>
                  </a:lnTo>
                  <a:lnTo>
                    <a:pt x="24878" y="11899"/>
                  </a:lnTo>
                  <a:lnTo>
                    <a:pt x="24832" y="11944"/>
                  </a:lnTo>
                  <a:lnTo>
                    <a:pt x="22933" y="10841"/>
                  </a:lnTo>
                  <a:lnTo>
                    <a:pt x="22944" y="10795"/>
                  </a:lnTo>
                  <a:lnTo>
                    <a:pt x="22944" y="10750"/>
                  </a:lnTo>
                  <a:lnTo>
                    <a:pt x="22944" y="10693"/>
                  </a:lnTo>
                  <a:lnTo>
                    <a:pt x="22933" y="10647"/>
                  </a:lnTo>
                  <a:lnTo>
                    <a:pt x="22910" y="10602"/>
                  </a:lnTo>
                  <a:lnTo>
                    <a:pt x="22876" y="10568"/>
                  </a:lnTo>
                  <a:lnTo>
                    <a:pt x="22842" y="10534"/>
                  </a:lnTo>
                  <a:lnTo>
                    <a:pt x="22796" y="10511"/>
                  </a:lnTo>
                  <a:lnTo>
                    <a:pt x="22751" y="10488"/>
                  </a:lnTo>
                  <a:lnTo>
                    <a:pt x="22705" y="10477"/>
                  </a:lnTo>
                  <a:lnTo>
                    <a:pt x="22705" y="8190"/>
                  </a:lnTo>
                  <a:lnTo>
                    <a:pt x="22739" y="8179"/>
                  </a:lnTo>
                  <a:lnTo>
                    <a:pt x="22774" y="8168"/>
                  </a:lnTo>
                  <a:lnTo>
                    <a:pt x="22830" y="8122"/>
                  </a:lnTo>
                  <a:lnTo>
                    <a:pt x="22865" y="8065"/>
                  </a:lnTo>
                  <a:lnTo>
                    <a:pt x="22876" y="8031"/>
                  </a:lnTo>
                  <a:lnTo>
                    <a:pt x="22887" y="7986"/>
                  </a:lnTo>
                  <a:lnTo>
                    <a:pt x="22876" y="7951"/>
                  </a:lnTo>
                  <a:lnTo>
                    <a:pt x="22865" y="7906"/>
                  </a:lnTo>
                  <a:lnTo>
                    <a:pt x="24878" y="6746"/>
                  </a:lnTo>
                  <a:lnTo>
                    <a:pt x="24912" y="6791"/>
                  </a:lnTo>
                  <a:lnTo>
                    <a:pt x="24946" y="6814"/>
                  </a:lnTo>
                  <a:lnTo>
                    <a:pt x="24992" y="6837"/>
                  </a:lnTo>
                  <a:lnTo>
                    <a:pt x="25049" y="6848"/>
                  </a:lnTo>
                  <a:lnTo>
                    <a:pt x="25106" y="6837"/>
                  </a:lnTo>
                  <a:lnTo>
                    <a:pt x="25151" y="6814"/>
                  </a:lnTo>
                  <a:lnTo>
                    <a:pt x="25197" y="6791"/>
                  </a:lnTo>
                  <a:lnTo>
                    <a:pt x="25219" y="6746"/>
                  </a:lnTo>
                  <a:close/>
                  <a:moveTo>
                    <a:pt x="29986" y="6757"/>
                  </a:moveTo>
                  <a:lnTo>
                    <a:pt x="31976" y="7906"/>
                  </a:lnTo>
                  <a:lnTo>
                    <a:pt x="31965" y="7951"/>
                  </a:lnTo>
                  <a:lnTo>
                    <a:pt x="31953" y="7986"/>
                  </a:lnTo>
                  <a:lnTo>
                    <a:pt x="31965" y="8031"/>
                  </a:lnTo>
                  <a:lnTo>
                    <a:pt x="31976" y="8065"/>
                  </a:lnTo>
                  <a:lnTo>
                    <a:pt x="32010" y="8122"/>
                  </a:lnTo>
                  <a:lnTo>
                    <a:pt x="32067" y="8168"/>
                  </a:lnTo>
                  <a:lnTo>
                    <a:pt x="32136" y="8190"/>
                  </a:lnTo>
                  <a:lnTo>
                    <a:pt x="32136" y="10556"/>
                  </a:lnTo>
                  <a:lnTo>
                    <a:pt x="32079" y="10579"/>
                  </a:lnTo>
                  <a:lnTo>
                    <a:pt x="32022" y="10625"/>
                  </a:lnTo>
                  <a:lnTo>
                    <a:pt x="31988" y="10681"/>
                  </a:lnTo>
                  <a:lnTo>
                    <a:pt x="31976" y="10750"/>
                  </a:lnTo>
                  <a:lnTo>
                    <a:pt x="31988" y="10795"/>
                  </a:lnTo>
                  <a:lnTo>
                    <a:pt x="29974" y="11956"/>
                  </a:lnTo>
                  <a:lnTo>
                    <a:pt x="29940" y="11921"/>
                  </a:lnTo>
                  <a:lnTo>
                    <a:pt x="29895" y="11887"/>
                  </a:lnTo>
                  <a:lnTo>
                    <a:pt x="29849" y="11865"/>
                  </a:lnTo>
                  <a:lnTo>
                    <a:pt x="29735" y="11865"/>
                  </a:lnTo>
                  <a:lnTo>
                    <a:pt x="29678" y="11887"/>
                  </a:lnTo>
                  <a:lnTo>
                    <a:pt x="29633" y="11921"/>
                  </a:lnTo>
                  <a:lnTo>
                    <a:pt x="29599" y="11967"/>
                  </a:lnTo>
                  <a:lnTo>
                    <a:pt x="27585" y="10795"/>
                  </a:lnTo>
                  <a:lnTo>
                    <a:pt x="27597" y="10750"/>
                  </a:lnTo>
                  <a:lnTo>
                    <a:pt x="27574" y="10681"/>
                  </a:lnTo>
                  <a:lnTo>
                    <a:pt x="27551" y="10636"/>
                  </a:lnTo>
                  <a:lnTo>
                    <a:pt x="27506" y="10590"/>
                  </a:lnTo>
                  <a:lnTo>
                    <a:pt x="27437" y="10579"/>
                  </a:lnTo>
                  <a:lnTo>
                    <a:pt x="27437" y="8259"/>
                  </a:lnTo>
                  <a:lnTo>
                    <a:pt x="27494" y="8247"/>
                  </a:lnTo>
                  <a:lnTo>
                    <a:pt x="27540" y="8224"/>
                  </a:lnTo>
                  <a:lnTo>
                    <a:pt x="27585" y="8202"/>
                  </a:lnTo>
                  <a:lnTo>
                    <a:pt x="27619" y="8168"/>
                  </a:lnTo>
                  <a:lnTo>
                    <a:pt x="27642" y="8133"/>
                  </a:lnTo>
                  <a:lnTo>
                    <a:pt x="27665" y="8088"/>
                  </a:lnTo>
                  <a:lnTo>
                    <a:pt x="27688" y="8042"/>
                  </a:lnTo>
                  <a:lnTo>
                    <a:pt x="27688" y="7986"/>
                  </a:lnTo>
                  <a:lnTo>
                    <a:pt x="27688" y="7929"/>
                  </a:lnTo>
                  <a:lnTo>
                    <a:pt x="27665" y="7872"/>
                  </a:lnTo>
                  <a:lnTo>
                    <a:pt x="29599" y="6757"/>
                  </a:lnTo>
                  <a:lnTo>
                    <a:pt x="29633" y="6802"/>
                  </a:lnTo>
                  <a:lnTo>
                    <a:pt x="29678" y="6837"/>
                  </a:lnTo>
                  <a:lnTo>
                    <a:pt x="29735" y="6859"/>
                  </a:lnTo>
                  <a:lnTo>
                    <a:pt x="29849" y="6859"/>
                  </a:lnTo>
                  <a:lnTo>
                    <a:pt x="29906" y="6837"/>
                  </a:lnTo>
                  <a:lnTo>
                    <a:pt x="29940" y="6802"/>
                  </a:lnTo>
                  <a:lnTo>
                    <a:pt x="29986" y="6757"/>
                  </a:lnTo>
                  <a:close/>
                  <a:moveTo>
                    <a:pt x="10989" y="6746"/>
                  </a:moveTo>
                  <a:lnTo>
                    <a:pt x="12957" y="7883"/>
                  </a:lnTo>
                  <a:lnTo>
                    <a:pt x="12945" y="7929"/>
                  </a:lnTo>
                  <a:lnTo>
                    <a:pt x="12934" y="7986"/>
                  </a:lnTo>
                  <a:lnTo>
                    <a:pt x="12945" y="8042"/>
                  </a:lnTo>
                  <a:lnTo>
                    <a:pt x="12957" y="8088"/>
                  </a:lnTo>
                  <a:lnTo>
                    <a:pt x="12979" y="8133"/>
                  </a:lnTo>
                  <a:lnTo>
                    <a:pt x="13002" y="8168"/>
                  </a:lnTo>
                  <a:lnTo>
                    <a:pt x="13036" y="8202"/>
                  </a:lnTo>
                  <a:lnTo>
                    <a:pt x="13082" y="8224"/>
                  </a:lnTo>
                  <a:lnTo>
                    <a:pt x="13127" y="8247"/>
                  </a:lnTo>
                  <a:lnTo>
                    <a:pt x="13173" y="8247"/>
                  </a:lnTo>
                  <a:lnTo>
                    <a:pt x="13173" y="10568"/>
                  </a:lnTo>
                  <a:lnTo>
                    <a:pt x="13116" y="10590"/>
                  </a:lnTo>
                  <a:lnTo>
                    <a:pt x="13059" y="10625"/>
                  </a:lnTo>
                  <a:lnTo>
                    <a:pt x="13036" y="10681"/>
                  </a:lnTo>
                  <a:lnTo>
                    <a:pt x="13025" y="10750"/>
                  </a:lnTo>
                  <a:lnTo>
                    <a:pt x="13025" y="10795"/>
                  </a:lnTo>
                  <a:lnTo>
                    <a:pt x="10966" y="11990"/>
                  </a:lnTo>
                  <a:lnTo>
                    <a:pt x="10943" y="11956"/>
                  </a:lnTo>
                  <a:lnTo>
                    <a:pt x="10909" y="11944"/>
                  </a:lnTo>
                  <a:lnTo>
                    <a:pt x="10875" y="11921"/>
                  </a:lnTo>
                  <a:lnTo>
                    <a:pt x="10784" y="11921"/>
                  </a:lnTo>
                  <a:lnTo>
                    <a:pt x="10750" y="11944"/>
                  </a:lnTo>
                  <a:lnTo>
                    <a:pt x="10716" y="11967"/>
                  </a:lnTo>
                  <a:lnTo>
                    <a:pt x="10693" y="11990"/>
                  </a:lnTo>
                  <a:lnTo>
                    <a:pt x="8634" y="10807"/>
                  </a:lnTo>
                  <a:lnTo>
                    <a:pt x="8645" y="10750"/>
                  </a:lnTo>
                  <a:lnTo>
                    <a:pt x="8634" y="10681"/>
                  </a:lnTo>
                  <a:lnTo>
                    <a:pt x="8600" y="10625"/>
                  </a:lnTo>
                  <a:lnTo>
                    <a:pt x="8543" y="10590"/>
                  </a:lnTo>
                  <a:lnTo>
                    <a:pt x="8475" y="10568"/>
                  </a:lnTo>
                  <a:lnTo>
                    <a:pt x="8475" y="8202"/>
                  </a:lnTo>
                  <a:lnTo>
                    <a:pt x="8520" y="8190"/>
                  </a:lnTo>
                  <a:lnTo>
                    <a:pt x="8554" y="8179"/>
                  </a:lnTo>
                  <a:lnTo>
                    <a:pt x="8588" y="8156"/>
                  </a:lnTo>
                  <a:lnTo>
                    <a:pt x="8611" y="8133"/>
                  </a:lnTo>
                  <a:lnTo>
                    <a:pt x="8634" y="8099"/>
                  </a:lnTo>
                  <a:lnTo>
                    <a:pt x="8657" y="8065"/>
                  </a:lnTo>
                  <a:lnTo>
                    <a:pt x="8668" y="8031"/>
                  </a:lnTo>
                  <a:lnTo>
                    <a:pt x="8668" y="7986"/>
                  </a:lnTo>
                  <a:lnTo>
                    <a:pt x="8668" y="7940"/>
                  </a:lnTo>
                  <a:lnTo>
                    <a:pt x="8657" y="7906"/>
                  </a:lnTo>
                  <a:lnTo>
                    <a:pt x="10670" y="6746"/>
                  </a:lnTo>
                  <a:lnTo>
                    <a:pt x="10693" y="6780"/>
                  </a:lnTo>
                  <a:lnTo>
                    <a:pt x="10738" y="6802"/>
                  </a:lnTo>
                  <a:lnTo>
                    <a:pt x="10784" y="6825"/>
                  </a:lnTo>
                  <a:lnTo>
                    <a:pt x="10829" y="6837"/>
                  </a:lnTo>
                  <a:lnTo>
                    <a:pt x="10875" y="6825"/>
                  </a:lnTo>
                  <a:lnTo>
                    <a:pt x="10920" y="6814"/>
                  </a:lnTo>
                  <a:lnTo>
                    <a:pt x="10966" y="6780"/>
                  </a:lnTo>
                  <a:lnTo>
                    <a:pt x="10989" y="6746"/>
                  </a:lnTo>
                  <a:close/>
                  <a:moveTo>
                    <a:pt x="15778" y="6768"/>
                  </a:moveTo>
                  <a:lnTo>
                    <a:pt x="17757" y="7917"/>
                  </a:lnTo>
                  <a:lnTo>
                    <a:pt x="17746" y="7951"/>
                  </a:lnTo>
                  <a:lnTo>
                    <a:pt x="17746" y="7986"/>
                  </a:lnTo>
                  <a:lnTo>
                    <a:pt x="17757" y="8054"/>
                  </a:lnTo>
                  <a:lnTo>
                    <a:pt x="17791" y="8111"/>
                  </a:lnTo>
                  <a:lnTo>
                    <a:pt x="17848" y="8156"/>
                  </a:lnTo>
                  <a:lnTo>
                    <a:pt x="17916" y="8179"/>
                  </a:lnTo>
                  <a:lnTo>
                    <a:pt x="17916" y="10511"/>
                  </a:lnTo>
                  <a:lnTo>
                    <a:pt x="17871" y="10522"/>
                  </a:lnTo>
                  <a:lnTo>
                    <a:pt x="17825" y="10534"/>
                  </a:lnTo>
                  <a:lnTo>
                    <a:pt x="17791" y="10556"/>
                  </a:lnTo>
                  <a:lnTo>
                    <a:pt x="17768" y="10590"/>
                  </a:lnTo>
                  <a:lnTo>
                    <a:pt x="17734" y="10625"/>
                  </a:lnTo>
                  <a:lnTo>
                    <a:pt x="17723" y="10659"/>
                  </a:lnTo>
                  <a:lnTo>
                    <a:pt x="17700" y="10704"/>
                  </a:lnTo>
                  <a:lnTo>
                    <a:pt x="17700" y="10750"/>
                  </a:lnTo>
                  <a:lnTo>
                    <a:pt x="17700" y="10784"/>
                  </a:lnTo>
                  <a:lnTo>
                    <a:pt x="17711" y="10829"/>
                  </a:lnTo>
                  <a:lnTo>
                    <a:pt x="15709" y="11990"/>
                  </a:lnTo>
                  <a:lnTo>
                    <a:pt x="15675" y="11967"/>
                  </a:lnTo>
                  <a:lnTo>
                    <a:pt x="15653" y="11944"/>
                  </a:lnTo>
                  <a:lnTo>
                    <a:pt x="15607" y="11921"/>
                  </a:lnTo>
                  <a:lnTo>
                    <a:pt x="15527" y="11921"/>
                  </a:lnTo>
                  <a:lnTo>
                    <a:pt x="15493" y="11944"/>
                  </a:lnTo>
                  <a:lnTo>
                    <a:pt x="15459" y="11967"/>
                  </a:lnTo>
                  <a:lnTo>
                    <a:pt x="15436" y="11990"/>
                  </a:lnTo>
                  <a:lnTo>
                    <a:pt x="13366" y="10807"/>
                  </a:lnTo>
                  <a:lnTo>
                    <a:pt x="13377" y="10750"/>
                  </a:lnTo>
                  <a:lnTo>
                    <a:pt x="13366" y="10681"/>
                  </a:lnTo>
                  <a:lnTo>
                    <a:pt x="13332" y="10625"/>
                  </a:lnTo>
                  <a:lnTo>
                    <a:pt x="13286" y="10590"/>
                  </a:lnTo>
                  <a:lnTo>
                    <a:pt x="13218" y="10568"/>
                  </a:lnTo>
                  <a:lnTo>
                    <a:pt x="13218" y="8259"/>
                  </a:lnTo>
                  <a:lnTo>
                    <a:pt x="13275" y="8247"/>
                  </a:lnTo>
                  <a:lnTo>
                    <a:pt x="13321" y="8224"/>
                  </a:lnTo>
                  <a:lnTo>
                    <a:pt x="13355" y="8202"/>
                  </a:lnTo>
                  <a:lnTo>
                    <a:pt x="13389" y="8168"/>
                  </a:lnTo>
                  <a:lnTo>
                    <a:pt x="13423" y="8133"/>
                  </a:lnTo>
                  <a:lnTo>
                    <a:pt x="13446" y="8088"/>
                  </a:lnTo>
                  <a:lnTo>
                    <a:pt x="13457" y="8042"/>
                  </a:lnTo>
                  <a:lnTo>
                    <a:pt x="13468" y="7986"/>
                  </a:lnTo>
                  <a:lnTo>
                    <a:pt x="13457" y="7929"/>
                  </a:lnTo>
                  <a:lnTo>
                    <a:pt x="13446" y="7872"/>
                  </a:lnTo>
                  <a:lnTo>
                    <a:pt x="15357" y="6768"/>
                  </a:lnTo>
                  <a:lnTo>
                    <a:pt x="15402" y="6814"/>
                  </a:lnTo>
                  <a:lnTo>
                    <a:pt x="15448" y="6848"/>
                  </a:lnTo>
                  <a:lnTo>
                    <a:pt x="15505" y="6882"/>
                  </a:lnTo>
                  <a:lnTo>
                    <a:pt x="15630" y="6882"/>
                  </a:lnTo>
                  <a:lnTo>
                    <a:pt x="15687" y="6859"/>
                  </a:lnTo>
                  <a:lnTo>
                    <a:pt x="15744" y="6814"/>
                  </a:lnTo>
                  <a:lnTo>
                    <a:pt x="15778" y="6768"/>
                  </a:lnTo>
                  <a:close/>
                  <a:moveTo>
                    <a:pt x="22910" y="10886"/>
                  </a:moveTo>
                  <a:lnTo>
                    <a:pt x="24810" y="11990"/>
                  </a:lnTo>
                  <a:lnTo>
                    <a:pt x="24798" y="12035"/>
                  </a:lnTo>
                  <a:lnTo>
                    <a:pt x="24787" y="12092"/>
                  </a:lnTo>
                  <a:lnTo>
                    <a:pt x="24787" y="12138"/>
                  </a:lnTo>
                  <a:lnTo>
                    <a:pt x="24810" y="12194"/>
                  </a:lnTo>
                  <a:lnTo>
                    <a:pt x="24832" y="12229"/>
                  </a:lnTo>
                  <a:lnTo>
                    <a:pt x="24855" y="12274"/>
                  </a:lnTo>
                  <a:lnTo>
                    <a:pt x="24889" y="12308"/>
                  </a:lnTo>
                  <a:lnTo>
                    <a:pt x="24935" y="12331"/>
                  </a:lnTo>
                  <a:lnTo>
                    <a:pt x="24980" y="12342"/>
                  </a:lnTo>
                  <a:lnTo>
                    <a:pt x="25026" y="12354"/>
                  </a:lnTo>
                  <a:lnTo>
                    <a:pt x="25026" y="14595"/>
                  </a:lnTo>
                  <a:lnTo>
                    <a:pt x="24980" y="14606"/>
                  </a:lnTo>
                  <a:lnTo>
                    <a:pt x="24935" y="14617"/>
                  </a:lnTo>
                  <a:lnTo>
                    <a:pt x="24889" y="14640"/>
                  </a:lnTo>
                  <a:lnTo>
                    <a:pt x="24855" y="14674"/>
                  </a:lnTo>
                  <a:lnTo>
                    <a:pt x="24832" y="14708"/>
                  </a:lnTo>
                  <a:lnTo>
                    <a:pt x="24810" y="14754"/>
                  </a:lnTo>
                  <a:lnTo>
                    <a:pt x="24798" y="14799"/>
                  </a:lnTo>
                  <a:lnTo>
                    <a:pt x="24787" y="14845"/>
                  </a:lnTo>
                  <a:lnTo>
                    <a:pt x="24798" y="14902"/>
                  </a:lnTo>
                  <a:lnTo>
                    <a:pt x="24810" y="14947"/>
                  </a:lnTo>
                  <a:lnTo>
                    <a:pt x="22899" y="16051"/>
                  </a:lnTo>
                  <a:lnTo>
                    <a:pt x="22853" y="16005"/>
                  </a:lnTo>
                  <a:lnTo>
                    <a:pt x="22808" y="15971"/>
                  </a:lnTo>
                  <a:lnTo>
                    <a:pt x="22751" y="15948"/>
                  </a:lnTo>
                  <a:lnTo>
                    <a:pt x="22683" y="15937"/>
                  </a:lnTo>
                  <a:lnTo>
                    <a:pt x="22614" y="15948"/>
                  </a:lnTo>
                  <a:lnTo>
                    <a:pt x="22557" y="15971"/>
                  </a:lnTo>
                  <a:lnTo>
                    <a:pt x="22501" y="16005"/>
                  </a:lnTo>
                  <a:lnTo>
                    <a:pt x="22466" y="16051"/>
                  </a:lnTo>
                  <a:lnTo>
                    <a:pt x="20544" y="14936"/>
                  </a:lnTo>
                  <a:lnTo>
                    <a:pt x="20555" y="14902"/>
                  </a:lnTo>
                  <a:lnTo>
                    <a:pt x="20555" y="14845"/>
                  </a:lnTo>
                  <a:lnTo>
                    <a:pt x="20555" y="14799"/>
                  </a:lnTo>
                  <a:lnTo>
                    <a:pt x="20544" y="14754"/>
                  </a:lnTo>
                  <a:lnTo>
                    <a:pt x="20521" y="14720"/>
                  </a:lnTo>
                  <a:lnTo>
                    <a:pt x="20487" y="14686"/>
                  </a:lnTo>
                  <a:lnTo>
                    <a:pt x="20453" y="14651"/>
                  </a:lnTo>
                  <a:lnTo>
                    <a:pt x="20419" y="14629"/>
                  </a:lnTo>
                  <a:lnTo>
                    <a:pt x="20373" y="14617"/>
                  </a:lnTo>
                  <a:lnTo>
                    <a:pt x="20328" y="14606"/>
                  </a:lnTo>
                  <a:lnTo>
                    <a:pt x="20328" y="12354"/>
                  </a:lnTo>
                  <a:lnTo>
                    <a:pt x="20385" y="12354"/>
                  </a:lnTo>
                  <a:lnTo>
                    <a:pt x="20430" y="12331"/>
                  </a:lnTo>
                  <a:lnTo>
                    <a:pt x="20464" y="12308"/>
                  </a:lnTo>
                  <a:lnTo>
                    <a:pt x="20510" y="12274"/>
                  </a:lnTo>
                  <a:lnTo>
                    <a:pt x="20533" y="12240"/>
                  </a:lnTo>
                  <a:lnTo>
                    <a:pt x="20555" y="12194"/>
                  </a:lnTo>
                  <a:lnTo>
                    <a:pt x="20567" y="12149"/>
                  </a:lnTo>
                  <a:lnTo>
                    <a:pt x="20578" y="12092"/>
                  </a:lnTo>
                  <a:lnTo>
                    <a:pt x="20567" y="12035"/>
                  </a:lnTo>
                  <a:lnTo>
                    <a:pt x="20555" y="11978"/>
                  </a:lnTo>
                  <a:lnTo>
                    <a:pt x="22455" y="10886"/>
                  </a:lnTo>
                  <a:lnTo>
                    <a:pt x="22501" y="10932"/>
                  </a:lnTo>
                  <a:lnTo>
                    <a:pt x="22546" y="10977"/>
                  </a:lnTo>
                  <a:lnTo>
                    <a:pt x="22614" y="11000"/>
                  </a:lnTo>
                  <a:lnTo>
                    <a:pt x="22683" y="11011"/>
                  </a:lnTo>
                  <a:lnTo>
                    <a:pt x="22751" y="11000"/>
                  </a:lnTo>
                  <a:lnTo>
                    <a:pt x="22808" y="10977"/>
                  </a:lnTo>
                  <a:lnTo>
                    <a:pt x="22865" y="10932"/>
                  </a:lnTo>
                  <a:lnTo>
                    <a:pt x="22910" y="10886"/>
                  </a:lnTo>
                  <a:close/>
                  <a:moveTo>
                    <a:pt x="18144" y="10875"/>
                  </a:moveTo>
                  <a:lnTo>
                    <a:pt x="20066" y="11978"/>
                  </a:lnTo>
                  <a:lnTo>
                    <a:pt x="20055" y="12035"/>
                  </a:lnTo>
                  <a:lnTo>
                    <a:pt x="20043" y="12092"/>
                  </a:lnTo>
                  <a:lnTo>
                    <a:pt x="20043" y="12149"/>
                  </a:lnTo>
                  <a:lnTo>
                    <a:pt x="20066" y="12194"/>
                  </a:lnTo>
                  <a:lnTo>
                    <a:pt x="20089" y="12229"/>
                  </a:lnTo>
                  <a:lnTo>
                    <a:pt x="20112" y="12274"/>
                  </a:lnTo>
                  <a:lnTo>
                    <a:pt x="20146" y="12308"/>
                  </a:lnTo>
                  <a:lnTo>
                    <a:pt x="20191" y="12331"/>
                  </a:lnTo>
                  <a:lnTo>
                    <a:pt x="20237" y="12354"/>
                  </a:lnTo>
                  <a:lnTo>
                    <a:pt x="20282" y="12354"/>
                  </a:lnTo>
                  <a:lnTo>
                    <a:pt x="20282" y="14606"/>
                  </a:lnTo>
                  <a:lnTo>
                    <a:pt x="20237" y="14617"/>
                  </a:lnTo>
                  <a:lnTo>
                    <a:pt x="20203" y="14629"/>
                  </a:lnTo>
                  <a:lnTo>
                    <a:pt x="20157" y="14651"/>
                  </a:lnTo>
                  <a:lnTo>
                    <a:pt x="20123" y="14686"/>
                  </a:lnTo>
                  <a:lnTo>
                    <a:pt x="20100" y="14720"/>
                  </a:lnTo>
                  <a:lnTo>
                    <a:pt x="20078" y="14754"/>
                  </a:lnTo>
                  <a:lnTo>
                    <a:pt x="20066" y="14799"/>
                  </a:lnTo>
                  <a:lnTo>
                    <a:pt x="20066" y="14845"/>
                  </a:lnTo>
                  <a:lnTo>
                    <a:pt x="20066" y="14890"/>
                  </a:lnTo>
                  <a:lnTo>
                    <a:pt x="20078" y="14936"/>
                  </a:lnTo>
                  <a:lnTo>
                    <a:pt x="18121" y="16073"/>
                  </a:lnTo>
                  <a:lnTo>
                    <a:pt x="18087" y="16039"/>
                  </a:lnTo>
                  <a:lnTo>
                    <a:pt x="18041" y="16005"/>
                  </a:lnTo>
                  <a:lnTo>
                    <a:pt x="17996" y="15982"/>
                  </a:lnTo>
                  <a:lnTo>
                    <a:pt x="17882" y="15982"/>
                  </a:lnTo>
                  <a:lnTo>
                    <a:pt x="17837" y="16005"/>
                  </a:lnTo>
                  <a:lnTo>
                    <a:pt x="17791" y="16039"/>
                  </a:lnTo>
                  <a:lnTo>
                    <a:pt x="17757" y="16073"/>
                  </a:lnTo>
                  <a:lnTo>
                    <a:pt x="15812" y="14947"/>
                  </a:lnTo>
                  <a:lnTo>
                    <a:pt x="15823" y="14902"/>
                  </a:lnTo>
                  <a:lnTo>
                    <a:pt x="15835" y="14845"/>
                  </a:lnTo>
                  <a:lnTo>
                    <a:pt x="15823" y="14799"/>
                  </a:lnTo>
                  <a:lnTo>
                    <a:pt x="15812" y="14754"/>
                  </a:lnTo>
                  <a:lnTo>
                    <a:pt x="15789" y="14708"/>
                  </a:lnTo>
                  <a:lnTo>
                    <a:pt x="15755" y="14674"/>
                  </a:lnTo>
                  <a:lnTo>
                    <a:pt x="15721" y="14640"/>
                  </a:lnTo>
                  <a:lnTo>
                    <a:pt x="15687" y="14617"/>
                  </a:lnTo>
                  <a:lnTo>
                    <a:pt x="15641" y="14606"/>
                  </a:lnTo>
                  <a:lnTo>
                    <a:pt x="15584" y="14595"/>
                  </a:lnTo>
                  <a:lnTo>
                    <a:pt x="15584" y="12263"/>
                  </a:lnTo>
                  <a:lnTo>
                    <a:pt x="15653" y="12240"/>
                  </a:lnTo>
                  <a:lnTo>
                    <a:pt x="15698" y="12206"/>
                  </a:lnTo>
                  <a:lnTo>
                    <a:pt x="15732" y="12149"/>
                  </a:lnTo>
                  <a:lnTo>
                    <a:pt x="15744" y="12092"/>
                  </a:lnTo>
                  <a:lnTo>
                    <a:pt x="15732" y="12024"/>
                  </a:lnTo>
                  <a:lnTo>
                    <a:pt x="17734" y="10875"/>
                  </a:lnTo>
                  <a:lnTo>
                    <a:pt x="17780" y="10920"/>
                  </a:lnTo>
                  <a:lnTo>
                    <a:pt x="17825" y="10954"/>
                  </a:lnTo>
                  <a:lnTo>
                    <a:pt x="17882" y="10977"/>
                  </a:lnTo>
                  <a:lnTo>
                    <a:pt x="17939" y="10989"/>
                  </a:lnTo>
                  <a:lnTo>
                    <a:pt x="18007" y="10977"/>
                  </a:lnTo>
                  <a:lnTo>
                    <a:pt x="18053" y="10954"/>
                  </a:lnTo>
                  <a:lnTo>
                    <a:pt x="18110" y="10920"/>
                  </a:lnTo>
                  <a:lnTo>
                    <a:pt x="18144" y="10875"/>
                  </a:lnTo>
                  <a:close/>
                  <a:moveTo>
                    <a:pt x="8611" y="10841"/>
                  </a:moveTo>
                  <a:lnTo>
                    <a:pt x="10670" y="12035"/>
                  </a:lnTo>
                  <a:lnTo>
                    <a:pt x="10659" y="12092"/>
                  </a:lnTo>
                  <a:lnTo>
                    <a:pt x="10670" y="12149"/>
                  </a:lnTo>
                  <a:lnTo>
                    <a:pt x="10704" y="12206"/>
                  </a:lnTo>
                  <a:lnTo>
                    <a:pt x="10750" y="12240"/>
                  </a:lnTo>
                  <a:lnTo>
                    <a:pt x="10807" y="12263"/>
                  </a:lnTo>
                  <a:lnTo>
                    <a:pt x="10807" y="14674"/>
                  </a:lnTo>
                  <a:lnTo>
                    <a:pt x="10750" y="14697"/>
                  </a:lnTo>
                  <a:lnTo>
                    <a:pt x="10693" y="14731"/>
                  </a:lnTo>
                  <a:lnTo>
                    <a:pt x="10670" y="14788"/>
                  </a:lnTo>
                  <a:lnTo>
                    <a:pt x="10659" y="14845"/>
                  </a:lnTo>
                  <a:lnTo>
                    <a:pt x="10659" y="14902"/>
                  </a:lnTo>
                  <a:lnTo>
                    <a:pt x="8600" y="16096"/>
                  </a:lnTo>
                  <a:lnTo>
                    <a:pt x="8566" y="16062"/>
                  </a:lnTo>
                  <a:lnTo>
                    <a:pt x="8543" y="16051"/>
                  </a:lnTo>
                  <a:lnTo>
                    <a:pt x="8497" y="16028"/>
                  </a:lnTo>
                  <a:lnTo>
                    <a:pt x="8418" y="16028"/>
                  </a:lnTo>
                  <a:lnTo>
                    <a:pt x="8384" y="16051"/>
                  </a:lnTo>
                  <a:lnTo>
                    <a:pt x="8350" y="16073"/>
                  </a:lnTo>
                  <a:lnTo>
                    <a:pt x="8315" y="16096"/>
                  </a:lnTo>
                  <a:lnTo>
                    <a:pt x="6279" y="14924"/>
                  </a:lnTo>
                  <a:lnTo>
                    <a:pt x="6291" y="14890"/>
                  </a:lnTo>
                  <a:lnTo>
                    <a:pt x="6291" y="14845"/>
                  </a:lnTo>
                  <a:lnTo>
                    <a:pt x="6291" y="14811"/>
                  </a:lnTo>
                  <a:lnTo>
                    <a:pt x="6279" y="14777"/>
                  </a:lnTo>
                  <a:lnTo>
                    <a:pt x="6268" y="14742"/>
                  </a:lnTo>
                  <a:lnTo>
                    <a:pt x="6245" y="14708"/>
                  </a:lnTo>
                  <a:lnTo>
                    <a:pt x="6177" y="14663"/>
                  </a:lnTo>
                  <a:lnTo>
                    <a:pt x="6143" y="14651"/>
                  </a:lnTo>
                  <a:lnTo>
                    <a:pt x="6109" y="14651"/>
                  </a:lnTo>
                  <a:lnTo>
                    <a:pt x="6109" y="12342"/>
                  </a:lnTo>
                  <a:lnTo>
                    <a:pt x="6154" y="12331"/>
                  </a:lnTo>
                  <a:lnTo>
                    <a:pt x="6200" y="12320"/>
                  </a:lnTo>
                  <a:lnTo>
                    <a:pt x="6234" y="12297"/>
                  </a:lnTo>
                  <a:lnTo>
                    <a:pt x="6268" y="12263"/>
                  </a:lnTo>
                  <a:lnTo>
                    <a:pt x="6302" y="12229"/>
                  </a:lnTo>
                  <a:lnTo>
                    <a:pt x="6325" y="12183"/>
                  </a:lnTo>
                  <a:lnTo>
                    <a:pt x="6336" y="12138"/>
                  </a:lnTo>
                  <a:lnTo>
                    <a:pt x="6336" y="12092"/>
                  </a:lnTo>
                  <a:lnTo>
                    <a:pt x="6336" y="12035"/>
                  </a:lnTo>
                  <a:lnTo>
                    <a:pt x="6313" y="11990"/>
                  </a:lnTo>
                  <a:lnTo>
                    <a:pt x="8304" y="10841"/>
                  </a:lnTo>
                  <a:lnTo>
                    <a:pt x="8338" y="10875"/>
                  </a:lnTo>
                  <a:lnTo>
                    <a:pt x="8372" y="10898"/>
                  </a:lnTo>
                  <a:lnTo>
                    <a:pt x="8418" y="10920"/>
                  </a:lnTo>
                  <a:lnTo>
                    <a:pt x="8463" y="10932"/>
                  </a:lnTo>
                  <a:lnTo>
                    <a:pt x="8509" y="10920"/>
                  </a:lnTo>
                  <a:lnTo>
                    <a:pt x="8543" y="10909"/>
                  </a:lnTo>
                  <a:lnTo>
                    <a:pt x="8588" y="10875"/>
                  </a:lnTo>
                  <a:lnTo>
                    <a:pt x="8611" y="10841"/>
                  </a:lnTo>
                  <a:close/>
                  <a:moveTo>
                    <a:pt x="15345" y="14981"/>
                  </a:moveTo>
                  <a:lnTo>
                    <a:pt x="15391" y="15038"/>
                  </a:lnTo>
                  <a:lnTo>
                    <a:pt x="15448" y="15072"/>
                  </a:lnTo>
                  <a:lnTo>
                    <a:pt x="15505" y="15095"/>
                  </a:lnTo>
                  <a:lnTo>
                    <a:pt x="15573" y="15107"/>
                  </a:lnTo>
                  <a:lnTo>
                    <a:pt x="15641" y="15095"/>
                  </a:lnTo>
                  <a:lnTo>
                    <a:pt x="15698" y="15072"/>
                  </a:lnTo>
                  <a:lnTo>
                    <a:pt x="15744" y="15038"/>
                  </a:lnTo>
                  <a:lnTo>
                    <a:pt x="15789" y="14993"/>
                  </a:lnTo>
                  <a:lnTo>
                    <a:pt x="17746" y="16119"/>
                  </a:lnTo>
                  <a:lnTo>
                    <a:pt x="17723" y="16153"/>
                  </a:lnTo>
                  <a:lnTo>
                    <a:pt x="17723" y="16199"/>
                  </a:lnTo>
                  <a:lnTo>
                    <a:pt x="17723" y="16244"/>
                  </a:lnTo>
                  <a:lnTo>
                    <a:pt x="17734" y="16278"/>
                  </a:lnTo>
                  <a:lnTo>
                    <a:pt x="17757" y="16312"/>
                  </a:lnTo>
                  <a:lnTo>
                    <a:pt x="17780" y="16346"/>
                  </a:lnTo>
                  <a:lnTo>
                    <a:pt x="17802" y="16369"/>
                  </a:lnTo>
                  <a:lnTo>
                    <a:pt x="17837" y="16392"/>
                  </a:lnTo>
                  <a:lnTo>
                    <a:pt x="17871" y="16403"/>
                  </a:lnTo>
                  <a:lnTo>
                    <a:pt x="17916" y="16415"/>
                  </a:lnTo>
                  <a:lnTo>
                    <a:pt x="17916" y="18769"/>
                  </a:lnTo>
                  <a:lnTo>
                    <a:pt x="17848" y="18792"/>
                  </a:lnTo>
                  <a:lnTo>
                    <a:pt x="17802" y="18826"/>
                  </a:lnTo>
                  <a:lnTo>
                    <a:pt x="17768" y="18883"/>
                  </a:lnTo>
                  <a:lnTo>
                    <a:pt x="17757" y="18951"/>
                  </a:lnTo>
                  <a:lnTo>
                    <a:pt x="17757" y="19020"/>
                  </a:lnTo>
                  <a:lnTo>
                    <a:pt x="15732" y="20191"/>
                  </a:lnTo>
                  <a:lnTo>
                    <a:pt x="15698" y="20157"/>
                  </a:lnTo>
                  <a:lnTo>
                    <a:pt x="15664" y="20123"/>
                  </a:lnTo>
                  <a:lnTo>
                    <a:pt x="15618" y="20112"/>
                  </a:lnTo>
                  <a:lnTo>
                    <a:pt x="15573" y="20100"/>
                  </a:lnTo>
                  <a:lnTo>
                    <a:pt x="15516" y="20112"/>
                  </a:lnTo>
                  <a:lnTo>
                    <a:pt x="15482" y="20123"/>
                  </a:lnTo>
                  <a:lnTo>
                    <a:pt x="15436" y="20157"/>
                  </a:lnTo>
                  <a:lnTo>
                    <a:pt x="15402" y="20191"/>
                  </a:lnTo>
                  <a:lnTo>
                    <a:pt x="13389" y="19020"/>
                  </a:lnTo>
                  <a:lnTo>
                    <a:pt x="13400" y="18951"/>
                  </a:lnTo>
                  <a:lnTo>
                    <a:pt x="13400" y="18917"/>
                  </a:lnTo>
                  <a:lnTo>
                    <a:pt x="13389" y="18883"/>
                  </a:lnTo>
                  <a:lnTo>
                    <a:pt x="13343" y="18826"/>
                  </a:lnTo>
                  <a:lnTo>
                    <a:pt x="13286" y="18781"/>
                  </a:lnTo>
                  <a:lnTo>
                    <a:pt x="13252" y="18769"/>
                  </a:lnTo>
                  <a:lnTo>
                    <a:pt x="13218" y="18758"/>
                  </a:lnTo>
                  <a:lnTo>
                    <a:pt x="13218" y="16460"/>
                  </a:lnTo>
                  <a:lnTo>
                    <a:pt x="13264" y="16449"/>
                  </a:lnTo>
                  <a:lnTo>
                    <a:pt x="13321" y="16437"/>
                  </a:lnTo>
                  <a:lnTo>
                    <a:pt x="13355" y="16415"/>
                  </a:lnTo>
                  <a:lnTo>
                    <a:pt x="13389" y="16381"/>
                  </a:lnTo>
                  <a:lnTo>
                    <a:pt x="13423" y="16335"/>
                  </a:lnTo>
                  <a:lnTo>
                    <a:pt x="13446" y="16301"/>
                  </a:lnTo>
                  <a:lnTo>
                    <a:pt x="13457" y="16244"/>
                  </a:lnTo>
                  <a:lnTo>
                    <a:pt x="13468" y="16199"/>
                  </a:lnTo>
                  <a:lnTo>
                    <a:pt x="13457" y="16142"/>
                  </a:lnTo>
                  <a:lnTo>
                    <a:pt x="13434" y="16085"/>
                  </a:lnTo>
                  <a:lnTo>
                    <a:pt x="15345" y="14981"/>
                  </a:lnTo>
                  <a:close/>
                  <a:moveTo>
                    <a:pt x="24832" y="14981"/>
                  </a:moveTo>
                  <a:lnTo>
                    <a:pt x="24867" y="15038"/>
                  </a:lnTo>
                  <a:lnTo>
                    <a:pt x="24923" y="15072"/>
                  </a:lnTo>
                  <a:lnTo>
                    <a:pt x="24980" y="15095"/>
                  </a:lnTo>
                  <a:lnTo>
                    <a:pt x="25049" y="15107"/>
                  </a:lnTo>
                  <a:lnTo>
                    <a:pt x="25117" y="15095"/>
                  </a:lnTo>
                  <a:lnTo>
                    <a:pt x="25174" y="15072"/>
                  </a:lnTo>
                  <a:lnTo>
                    <a:pt x="25231" y="15038"/>
                  </a:lnTo>
                  <a:lnTo>
                    <a:pt x="25265" y="14993"/>
                  </a:lnTo>
                  <a:lnTo>
                    <a:pt x="27187" y="16096"/>
                  </a:lnTo>
                  <a:lnTo>
                    <a:pt x="27176" y="16142"/>
                  </a:lnTo>
                  <a:lnTo>
                    <a:pt x="27164" y="16199"/>
                  </a:lnTo>
                  <a:lnTo>
                    <a:pt x="27176" y="16244"/>
                  </a:lnTo>
                  <a:lnTo>
                    <a:pt x="27187" y="16290"/>
                  </a:lnTo>
                  <a:lnTo>
                    <a:pt x="27210" y="16335"/>
                  </a:lnTo>
                  <a:lnTo>
                    <a:pt x="27233" y="16369"/>
                  </a:lnTo>
                  <a:lnTo>
                    <a:pt x="27267" y="16403"/>
                  </a:lnTo>
                  <a:lnTo>
                    <a:pt x="27301" y="16426"/>
                  </a:lnTo>
                  <a:lnTo>
                    <a:pt x="27346" y="16437"/>
                  </a:lnTo>
                  <a:lnTo>
                    <a:pt x="27392" y="16449"/>
                  </a:lnTo>
                  <a:lnTo>
                    <a:pt x="27392" y="18724"/>
                  </a:lnTo>
                  <a:lnTo>
                    <a:pt x="27358" y="18735"/>
                  </a:lnTo>
                  <a:lnTo>
                    <a:pt x="27312" y="18747"/>
                  </a:lnTo>
                  <a:lnTo>
                    <a:pt x="27278" y="18769"/>
                  </a:lnTo>
                  <a:lnTo>
                    <a:pt x="27244" y="18792"/>
                  </a:lnTo>
                  <a:lnTo>
                    <a:pt x="27221" y="18826"/>
                  </a:lnTo>
                  <a:lnTo>
                    <a:pt x="27199" y="18872"/>
                  </a:lnTo>
                  <a:lnTo>
                    <a:pt x="27187" y="18906"/>
                  </a:lnTo>
                  <a:lnTo>
                    <a:pt x="27187" y="18951"/>
                  </a:lnTo>
                  <a:lnTo>
                    <a:pt x="27187" y="18997"/>
                  </a:lnTo>
                  <a:lnTo>
                    <a:pt x="27199" y="19042"/>
                  </a:lnTo>
                  <a:lnTo>
                    <a:pt x="25208" y="20191"/>
                  </a:lnTo>
                  <a:lnTo>
                    <a:pt x="25174" y="20157"/>
                  </a:lnTo>
                  <a:lnTo>
                    <a:pt x="25140" y="20134"/>
                  </a:lnTo>
                  <a:lnTo>
                    <a:pt x="25094" y="20123"/>
                  </a:lnTo>
                  <a:lnTo>
                    <a:pt x="25049" y="20112"/>
                  </a:lnTo>
                  <a:lnTo>
                    <a:pt x="25003" y="20123"/>
                  </a:lnTo>
                  <a:lnTo>
                    <a:pt x="24958" y="20134"/>
                  </a:lnTo>
                  <a:lnTo>
                    <a:pt x="24923" y="20157"/>
                  </a:lnTo>
                  <a:lnTo>
                    <a:pt x="24889" y="20191"/>
                  </a:lnTo>
                  <a:lnTo>
                    <a:pt x="22910" y="19054"/>
                  </a:lnTo>
                  <a:lnTo>
                    <a:pt x="22933" y="19008"/>
                  </a:lnTo>
                  <a:lnTo>
                    <a:pt x="22933" y="18951"/>
                  </a:lnTo>
                  <a:lnTo>
                    <a:pt x="22933" y="18906"/>
                  </a:lnTo>
                  <a:lnTo>
                    <a:pt x="22910" y="18860"/>
                  </a:lnTo>
                  <a:lnTo>
                    <a:pt x="22899" y="18826"/>
                  </a:lnTo>
                  <a:lnTo>
                    <a:pt x="22865" y="18781"/>
                  </a:lnTo>
                  <a:lnTo>
                    <a:pt x="22830" y="18758"/>
                  </a:lnTo>
                  <a:lnTo>
                    <a:pt x="22796" y="18724"/>
                  </a:lnTo>
                  <a:lnTo>
                    <a:pt x="22751" y="18712"/>
                  </a:lnTo>
                  <a:lnTo>
                    <a:pt x="22705" y="18701"/>
                  </a:lnTo>
                  <a:lnTo>
                    <a:pt x="22705" y="16460"/>
                  </a:lnTo>
                  <a:lnTo>
                    <a:pt x="22751" y="16449"/>
                  </a:lnTo>
                  <a:lnTo>
                    <a:pt x="22796" y="16437"/>
                  </a:lnTo>
                  <a:lnTo>
                    <a:pt x="22842" y="16403"/>
                  </a:lnTo>
                  <a:lnTo>
                    <a:pt x="22876" y="16381"/>
                  </a:lnTo>
                  <a:lnTo>
                    <a:pt x="22899" y="16335"/>
                  </a:lnTo>
                  <a:lnTo>
                    <a:pt x="22921" y="16301"/>
                  </a:lnTo>
                  <a:lnTo>
                    <a:pt x="22933" y="16244"/>
                  </a:lnTo>
                  <a:lnTo>
                    <a:pt x="22944" y="16199"/>
                  </a:lnTo>
                  <a:lnTo>
                    <a:pt x="22933" y="16142"/>
                  </a:lnTo>
                  <a:lnTo>
                    <a:pt x="22921" y="16085"/>
                  </a:lnTo>
                  <a:lnTo>
                    <a:pt x="24832" y="14981"/>
                  </a:lnTo>
                  <a:close/>
                  <a:moveTo>
                    <a:pt x="6256" y="14959"/>
                  </a:moveTo>
                  <a:lnTo>
                    <a:pt x="8304" y="16142"/>
                  </a:lnTo>
                  <a:lnTo>
                    <a:pt x="8293" y="16199"/>
                  </a:lnTo>
                  <a:lnTo>
                    <a:pt x="8304" y="16255"/>
                  </a:lnTo>
                  <a:lnTo>
                    <a:pt x="8327" y="16312"/>
                  </a:lnTo>
                  <a:lnTo>
                    <a:pt x="8372" y="16346"/>
                  </a:lnTo>
                  <a:lnTo>
                    <a:pt x="8429" y="16369"/>
                  </a:lnTo>
                  <a:lnTo>
                    <a:pt x="8429" y="18724"/>
                  </a:lnTo>
                  <a:lnTo>
                    <a:pt x="8395" y="18735"/>
                  </a:lnTo>
                  <a:lnTo>
                    <a:pt x="8350" y="18758"/>
                  </a:lnTo>
                  <a:lnTo>
                    <a:pt x="8315" y="18781"/>
                  </a:lnTo>
                  <a:lnTo>
                    <a:pt x="8293" y="18804"/>
                  </a:lnTo>
                  <a:lnTo>
                    <a:pt x="8270" y="18838"/>
                  </a:lnTo>
                  <a:lnTo>
                    <a:pt x="8247" y="18872"/>
                  </a:lnTo>
                  <a:lnTo>
                    <a:pt x="8236" y="18917"/>
                  </a:lnTo>
                  <a:lnTo>
                    <a:pt x="8236" y="18951"/>
                  </a:lnTo>
                  <a:lnTo>
                    <a:pt x="8236" y="18997"/>
                  </a:lnTo>
                  <a:lnTo>
                    <a:pt x="8247" y="19031"/>
                  </a:lnTo>
                  <a:lnTo>
                    <a:pt x="6234" y="20203"/>
                  </a:lnTo>
                  <a:lnTo>
                    <a:pt x="6200" y="20169"/>
                  </a:lnTo>
                  <a:lnTo>
                    <a:pt x="6165" y="20146"/>
                  </a:lnTo>
                  <a:lnTo>
                    <a:pt x="6131" y="20134"/>
                  </a:lnTo>
                  <a:lnTo>
                    <a:pt x="6086" y="20123"/>
                  </a:lnTo>
                  <a:lnTo>
                    <a:pt x="6052" y="20134"/>
                  </a:lnTo>
                  <a:lnTo>
                    <a:pt x="6006" y="20146"/>
                  </a:lnTo>
                  <a:lnTo>
                    <a:pt x="5972" y="20169"/>
                  </a:lnTo>
                  <a:lnTo>
                    <a:pt x="5949" y="20203"/>
                  </a:lnTo>
                  <a:lnTo>
                    <a:pt x="3902" y="19020"/>
                  </a:lnTo>
                  <a:lnTo>
                    <a:pt x="3913" y="18951"/>
                  </a:lnTo>
                  <a:lnTo>
                    <a:pt x="3913" y="18917"/>
                  </a:lnTo>
                  <a:lnTo>
                    <a:pt x="3902" y="18883"/>
                  </a:lnTo>
                  <a:lnTo>
                    <a:pt x="3856" y="18826"/>
                  </a:lnTo>
                  <a:lnTo>
                    <a:pt x="3811" y="18781"/>
                  </a:lnTo>
                  <a:lnTo>
                    <a:pt x="3743" y="18769"/>
                  </a:lnTo>
                  <a:lnTo>
                    <a:pt x="3743" y="16369"/>
                  </a:lnTo>
                  <a:lnTo>
                    <a:pt x="3799" y="16358"/>
                  </a:lnTo>
                  <a:lnTo>
                    <a:pt x="3856" y="16312"/>
                  </a:lnTo>
                  <a:lnTo>
                    <a:pt x="3890" y="16267"/>
                  </a:lnTo>
                  <a:lnTo>
                    <a:pt x="3902" y="16199"/>
                  </a:lnTo>
                  <a:lnTo>
                    <a:pt x="3890" y="16164"/>
                  </a:lnTo>
                  <a:lnTo>
                    <a:pt x="3879" y="16130"/>
                  </a:lnTo>
                  <a:lnTo>
                    <a:pt x="5915" y="14959"/>
                  </a:lnTo>
                  <a:lnTo>
                    <a:pt x="5949" y="14993"/>
                  </a:lnTo>
                  <a:lnTo>
                    <a:pt x="5995" y="15027"/>
                  </a:lnTo>
                  <a:lnTo>
                    <a:pt x="6040" y="15050"/>
                  </a:lnTo>
                  <a:lnTo>
                    <a:pt x="6143" y="15050"/>
                  </a:lnTo>
                  <a:lnTo>
                    <a:pt x="6188" y="15027"/>
                  </a:lnTo>
                  <a:lnTo>
                    <a:pt x="6234" y="15004"/>
                  </a:lnTo>
                  <a:lnTo>
                    <a:pt x="6256" y="14959"/>
                  </a:lnTo>
                  <a:close/>
                  <a:moveTo>
                    <a:pt x="6256" y="23172"/>
                  </a:moveTo>
                  <a:lnTo>
                    <a:pt x="8259" y="24332"/>
                  </a:lnTo>
                  <a:lnTo>
                    <a:pt x="8247" y="24366"/>
                  </a:lnTo>
                  <a:lnTo>
                    <a:pt x="8236" y="24412"/>
                  </a:lnTo>
                  <a:lnTo>
                    <a:pt x="8247" y="24446"/>
                  </a:lnTo>
                  <a:lnTo>
                    <a:pt x="8259" y="24491"/>
                  </a:lnTo>
                  <a:lnTo>
                    <a:pt x="8270" y="24525"/>
                  </a:lnTo>
                  <a:lnTo>
                    <a:pt x="8293" y="24548"/>
                  </a:lnTo>
                  <a:lnTo>
                    <a:pt x="8327" y="24582"/>
                  </a:lnTo>
                  <a:lnTo>
                    <a:pt x="8361" y="24605"/>
                  </a:lnTo>
                  <a:lnTo>
                    <a:pt x="8395" y="24616"/>
                  </a:lnTo>
                  <a:lnTo>
                    <a:pt x="8429" y="24628"/>
                  </a:lnTo>
                  <a:lnTo>
                    <a:pt x="8429" y="26960"/>
                  </a:lnTo>
                  <a:lnTo>
                    <a:pt x="8395" y="26960"/>
                  </a:lnTo>
                  <a:lnTo>
                    <a:pt x="8361" y="26982"/>
                  </a:lnTo>
                  <a:lnTo>
                    <a:pt x="8304" y="27028"/>
                  </a:lnTo>
                  <a:lnTo>
                    <a:pt x="8281" y="27051"/>
                  </a:lnTo>
                  <a:lnTo>
                    <a:pt x="8259" y="27085"/>
                  </a:lnTo>
                  <a:lnTo>
                    <a:pt x="8247" y="27130"/>
                  </a:lnTo>
                  <a:lnTo>
                    <a:pt x="8247" y="27164"/>
                  </a:lnTo>
                  <a:lnTo>
                    <a:pt x="8247" y="27199"/>
                  </a:lnTo>
                  <a:lnTo>
                    <a:pt x="8259" y="27244"/>
                  </a:lnTo>
                  <a:lnTo>
                    <a:pt x="6291" y="28382"/>
                  </a:lnTo>
                  <a:lnTo>
                    <a:pt x="6256" y="28336"/>
                  </a:lnTo>
                  <a:lnTo>
                    <a:pt x="6200" y="28302"/>
                  </a:lnTo>
                  <a:lnTo>
                    <a:pt x="6154" y="28279"/>
                  </a:lnTo>
                  <a:lnTo>
                    <a:pt x="6086" y="28268"/>
                  </a:lnTo>
                  <a:lnTo>
                    <a:pt x="6029" y="28279"/>
                  </a:lnTo>
                  <a:lnTo>
                    <a:pt x="5972" y="28302"/>
                  </a:lnTo>
                  <a:lnTo>
                    <a:pt x="5927" y="28336"/>
                  </a:lnTo>
                  <a:lnTo>
                    <a:pt x="5892" y="28382"/>
                  </a:lnTo>
                  <a:lnTo>
                    <a:pt x="3890" y="27233"/>
                  </a:lnTo>
                  <a:lnTo>
                    <a:pt x="3902" y="27164"/>
                  </a:lnTo>
                  <a:lnTo>
                    <a:pt x="3890" y="27096"/>
                  </a:lnTo>
                  <a:lnTo>
                    <a:pt x="3856" y="27039"/>
                  </a:lnTo>
                  <a:lnTo>
                    <a:pt x="3799" y="27005"/>
                  </a:lnTo>
                  <a:lnTo>
                    <a:pt x="3743" y="26982"/>
                  </a:lnTo>
                  <a:lnTo>
                    <a:pt x="3743" y="24571"/>
                  </a:lnTo>
                  <a:lnTo>
                    <a:pt x="3799" y="24559"/>
                  </a:lnTo>
                  <a:lnTo>
                    <a:pt x="3845" y="24525"/>
                  </a:lnTo>
                  <a:lnTo>
                    <a:pt x="3879" y="24468"/>
                  </a:lnTo>
                  <a:lnTo>
                    <a:pt x="3890" y="24412"/>
                  </a:lnTo>
                  <a:lnTo>
                    <a:pt x="3879" y="24343"/>
                  </a:lnTo>
                  <a:lnTo>
                    <a:pt x="5915" y="23172"/>
                  </a:lnTo>
                  <a:lnTo>
                    <a:pt x="5949" y="23206"/>
                  </a:lnTo>
                  <a:lnTo>
                    <a:pt x="5995" y="23240"/>
                  </a:lnTo>
                  <a:lnTo>
                    <a:pt x="6040" y="23251"/>
                  </a:lnTo>
                  <a:lnTo>
                    <a:pt x="6086" y="23263"/>
                  </a:lnTo>
                  <a:lnTo>
                    <a:pt x="6143" y="23251"/>
                  </a:lnTo>
                  <a:lnTo>
                    <a:pt x="6188" y="23240"/>
                  </a:lnTo>
                  <a:lnTo>
                    <a:pt x="6222" y="23206"/>
                  </a:lnTo>
                  <a:lnTo>
                    <a:pt x="6256" y="23172"/>
                  </a:lnTo>
                  <a:close/>
                  <a:moveTo>
                    <a:pt x="5949" y="31362"/>
                  </a:moveTo>
                  <a:lnTo>
                    <a:pt x="5972" y="31396"/>
                  </a:lnTo>
                  <a:lnTo>
                    <a:pt x="6006" y="31419"/>
                  </a:lnTo>
                  <a:lnTo>
                    <a:pt x="6052" y="31442"/>
                  </a:lnTo>
                  <a:lnTo>
                    <a:pt x="6131" y="31442"/>
                  </a:lnTo>
                  <a:lnTo>
                    <a:pt x="6177" y="31419"/>
                  </a:lnTo>
                  <a:lnTo>
                    <a:pt x="6211" y="31396"/>
                  </a:lnTo>
                  <a:lnTo>
                    <a:pt x="6234" y="31373"/>
                  </a:lnTo>
                  <a:lnTo>
                    <a:pt x="8259" y="32545"/>
                  </a:lnTo>
                  <a:lnTo>
                    <a:pt x="8247" y="32579"/>
                  </a:lnTo>
                  <a:lnTo>
                    <a:pt x="8247" y="32625"/>
                  </a:lnTo>
                  <a:lnTo>
                    <a:pt x="8247" y="32659"/>
                  </a:lnTo>
                  <a:lnTo>
                    <a:pt x="8259" y="32693"/>
                  </a:lnTo>
                  <a:lnTo>
                    <a:pt x="8304" y="32761"/>
                  </a:lnTo>
                  <a:lnTo>
                    <a:pt x="8361" y="32807"/>
                  </a:lnTo>
                  <a:lnTo>
                    <a:pt x="8395" y="32818"/>
                  </a:lnTo>
                  <a:lnTo>
                    <a:pt x="8429" y="32829"/>
                  </a:lnTo>
                  <a:lnTo>
                    <a:pt x="8429" y="35173"/>
                  </a:lnTo>
                  <a:lnTo>
                    <a:pt x="8395" y="35173"/>
                  </a:lnTo>
                  <a:lnTo>
                    <a:pt x="8361" y="35195"/>
                  </a:lnTo>
                  <a:lnTo>
                    <a:pt x="8304" y="35241"/>
                  </a:lnTo>
                  <a:lnTo>
                    <a:pt x="8259" y="35298"/>
                  </a:lnTo>
                  <a:lnTo>
                    <a:pt x="8259" y="35332"/>
                  </a:lnTo>
                  <a:lnTo>
                    <a:pt x="8247" y="35377"/>
                  </a:lnTo>
                  <a:lnTo>
                    <a:pt x="8259" y="35412"/>
                  </a:lnTo>
                  <a:lnTo>
                    <a:pt x="8259" y="35446"/>
                  </a:lnTo>
                  <a:lnTo>
                    <a:pt x="6234" y="36617"/>
                  </a:lnTo>
                  <a:lnTo>
                    <a:pt x="6211" y="36595"/>
                  </a:lnTo>
                  <a:lnTo>
                    <a:pt x="6177" y="36572"/>
                  </a:lnTo>
                  <a:lnTo>
                    <a:pt x="6131" y="36549"/>
                  </a:lnTo>
                  <a:lnTo>
                    <a:pt x="6052" y="36549"/>
                  </a:lnTo>
                  <a:lnTo>
                    <a:pt x="6006" y="36572"/>
                  </a:lnTo>
                  <a:lnTo>
                    <a:pt x="5972" y="36595"/>
                  </a:lnTo>
                  <a:lnTo>
                    <a:pt x="5949" y="36629"/>
                  </a:lnTo>
                  <a:lnTo>
                    <a:pt x="3925" y="35457"/>
                  </a:lnTo>
                  <a:lnTo>
                    <a:pt x="3936" y="35423"/>
                  </a:lnTo>
                  <a:lnTo>
                    <a:pt x="3936" y="35377"/>
                  </a:lnTo>
                  <a:lnTo>
                    <a:pt x="3936" y="35332"/>
                  </a:lnTo>
                  <a:lnTo>
                    <a:pt x="3925" y="35298"/>
                  </a:lnTo>
                  <a:lnTo>
                    <a:pt x="3902" y="35264"/>
                  </a:lnTo>
                  <a:lnTo>
                    <a:pt x="3879" y="35230"/>
                  </a:lnTo>
                  <a:lnTo>
                    <a:pt x="3845" y="35207"/>
                  </a:lnTo>
                  <a:lnTo>
                    <a:pt x="3811" y="35184"/>
                  </a:lnTo>
                  <a:lnTo>
                    <a:pt x="3777" y="35173"/>
                  </a:lnTo>
                  <a:lnTo>
                    <a:pt x="3743" y="35161"/>
                  </a:lnTo>
                  <a:lnTo>
                    <a:pt x="3743" y="32818"/>
                  </a:lnTo>
                  <a:lnTo>
                    <a:pt x="3777" y="32807"/>
                  </a:lnTo>
                  <a:lnTo>
                    <a:pt x="3811" y="32795"/>
                  </a:lnTo>
                  <a:lnTo>
                    <a:pt x="3868" y="32750"/>
                  </a:lnTo>
                  <a:lnTo>
                    <a:pt x="3902" y="32693"/>
                  </a:lnTo>
                  <a:lnTo>
                    <a:pt x="3913" y="32659"/>
                  </a:lnTo>
                  <a:lnTo>
                    <a:pt x="3913" y="32625"/>
                  </a:lnTo>
                  <a:lnTo>
                    <a:pt x="3913" y="32579"/>
                  </a:lnTo>
                  <a:lnTo>
                    <a:pt x="3902" y="32545"/>
                  </a:lnTo>
                  <a:lnTo>
                    <a:pt x="5949" y="31362"/>
                  </a:lnTo>
                  <a:close/>
                  <a:moveTo>
                    <a:pt x="8634" y="35491"/>
                  </a:moveTo>
                  <a:lnTo>
                    <a:pt x="10647" y="36651"/>
                  </a:lnTo>
                  <a:lnTo>
                    <a:pt x="10636" y="36720"/>
                  </a:lnTo>
                  <a:lnTo>
                    <a:pt x="10647" y="36788"/>
                  </a:lnTo>
                  <a:lnTo>
                    <a:pt x="10681" y="36845"/>
                  </a:lnTo>
                  <a:lnTo>
                    <a:pt x="10738" y="36890"/>
                  </a:lnTo>
                  <a:lnTo>
                    <a:pt x="10807" y="36913"/>
                  </a:lnTo>
                  <a:lnTo>
                    <a:pt x="10807" y="39279"/>
                  </a:lnTo>
                  <a:lnTo>
                    <a:pt x="10738" y="39302"/>
                  </a:lnTo>
                  <a:lnTo>
                    <a:pt x="10681" y="39347"/>
                  </a:lnTo>
                  <a:lnTo>
                    <a:pt x="10636" y="39404"/>
                  </a:lnTo>
                  <a:lnTo>
                    <a:pt x="10625" y="39438"/>
                  </a:lnTo>
                  <a:lnTo>
                    <a:pt x="10625" y="39484"/>
                  </a:lnTo>
                  <a:lnTo>
                    <a:pt x="10625" y="39518"/>
                  </a:lnTo>
                  <a:lnTo>
                    <a:pt x="10636" y="39552"/>
                  </a:lnTo>
                  <a:lnTo>
                    <a:pt x="8668" y="40690"/>
                  </a:lnTo>
                  <a:lnTo>
                    <a:pt x="8623" y="40644"/>
                  </a:lnTo>
                  <a:lnTo>
                    <a:pt x="8577" y="40610"/>
                  </a:lnTo>
                  <a:lnTo>
                    <a:pt x="8520" y="40587"/>
                  </a:lnTo>
                  <a:lnTo>
                    <a:pt x="8395" y="40587"/>
                  </a:lnTo>
                  <a:lnTo>
                    <a:pt x="8338" y="40610"/>
                  </a:lnTo>
                  <a:lnTo>
                    <a:pt x="8293" y="40644"/>
                  </a:lnTo>
                  <a:lnTo>
                    <a:pt x="8247" y="40690"/>
                  </a:lnTo>
                  <a:lnTo>
                    <a:pt x="6313" y="39575"/>
                  </a:lnTo>
                  <a:lnTo>
                    <a:pt x="6336" y="39529"/>
                  </a:lnTo>
                  <a:lnTo>
                    <a:pt x="6336" y="39484"/>
                  </a:lnTo>
                  <a:lnTo>
                    <a:pt x="6336" y="39438"/>
                  </a:lnTo>
                  <a:lnTo>
                    <a:pt x="6325" y="39393"/>
                  </a:lnTo>
                  <a:lnTo>
                    <a:pt x="6302" y="39347"/>
                  </a:lnTo>
                  <a:lnTo>
                    <a:pt x="6268" y="39313"/>
                  </a:lnTo>
                  <a:lnTo>
                    <a:pt x="6234" y="39279"/>
                  </a:lnTo>
                  <a:lnTo>
                    <a:pt x="6200" y="39256"/>
                  </a:lnTo>
                  <a:lnTo>
                    <a:pt x="6154" y="39245"/>
                  </a:lnTo>
                  <a:lnTo>
                    <a:pt x="6109" y="39234"/>
                  </a:lnTo>
                  <a:lnTo>
                    <a:pt x="6109" y="36902"/>
                  </a:lnTo>
                  <a:lnTo>
                    <a:pt x="6165" y="36879"/>
                  </a:lnTo>
                  <a:lnTo>
                    <a:pt x="6222" y="36845"/>
                  </a:lnTo>
                  <a:lnTo>
                    <a:pt x="6256" y="36788"/>
                  </a:lnTo>
                  <a:lnTo>
                    <a:pt x="6268" y="36720"/>
                  </a:lnTo>
                  <a:lnTo>
                    <a:pt x="6256" y="36663"/>
                  </a:lnTo>
                  <a:lnTo>
                    <a:pt x="8281" y="35491"/>
                  </a:lnTo>
                  <a:lnTo>
                    <a:pt x="8315" y="35525"/>
                  </a:lnTo>
                  <a:lnTo>
                    <a:pt x="8361" y="35559"/>
                  </a:lnTo>
                  <a:lnTo>
                    <a:pt x="8406" y="35582"/>
                  </a:lnTo>
                  <a:lnTo>
                    <a:pt x="8509" y="35582"/>
                  </a:lnTo>
                  <a:lnTo>
                    <a:pt x="8566" y="35559"/>
                  </a:lnTo>
                  <a:lnTo>
                    <a:pt x="8600" y="35537"/>
                  </a:lnTo>
                  <a:lnTo>
                    <a:pt x="8634" y="35491"/>
                  </a:lnTo>
                  <a:close/>
                  <a:moveTo>
                    <a:pt x="3538" y="35491"/>
                  </a:moveTo>
                  <a:lnTo>
                    <a:pt x="3572" y="35537"/>
                  </a:lnTo>
                  <a:lnTo>
                    <a:pt x="3617" y="35571"/>
                  </a:lnTo>
                  <a:lnTo>
                    <a:pt x="3663" y="35582"/>
                  </a:lnTo>
                  <a:lnTo>
                    <a:pt x="3720" y="35594"/>
                  </a:lnTo>
                  <a:lnTo>
                    <a:pt x="3777" y="35582"/>
                  </a:lnTo>
                  <a:lnTo>
                    <a:pt x="3822" y="35571"/>
                  </a:lnTo>
                  <a:lnTo>
                    <a:pt x="3868" y="35537"/>
                  </a:lnTo>
                  <a:lnTo>
                    <a:pt x="3902" y="35503"/>
                  </a:lnTo>
                  <a:lnTo>
                    <a:pt x="5927" y="36663"/>
                  </a:lnTo>
                  <a:lnTo>
                    <a:pt x="5915" y="36720"/>
                  </a:lnTo>
                  <a:lnTo>
                    <a:pt x="5927" y="36788"/>
                  </a:lnTo>
                  <a:lnTo>
                    <a:pt x="5961" y="36833"/>
                  </a:lnTo>
                  <a:lnTo>
                    <a:pt x="6006" y="36879"/>
                  </a:lnTo>
                  <a:lnTo>
                    <a:pt x="6063" y="36902"/>
                  </a:lnTo>
                  <a:lnTo>
                    <a:pt x="6063" y="39234"/>
                  </a:lnTo>
                  <a:lnTo>
                    <a:pt x="6018" y="39245"/>
                  </a:lnTo>
                  <a:lnTo>
                    <a:pt x="5972" y="39256"/>
                  </a:lnTo>
                  <a:lnTo>
                    <a:pt x="5938" y="39279"/>
                  </a:lnTo>
                  <a:lnTo>
                    <a:pt x="5904" y="39313"/>
                  </a:lnTo>
                  <a:lnTo>
                    <a:pt x="5881" y="39347"/>
                  </a:lnTo>
                  <a:lnTo>
                    <a:pt x="5858" y="39393"/>
                  </a:lnTo>
                  <a:lnTo>
                    <a:pt x="5847" y="39438"/>
                  </a:lnTo>
                  <a:lnTo>
                    <a:pt x="5847" y="39484"/>
                  </a:lnTo>
                  <a:lnTo>
                    <a:pt x="5847" y="39529"/>
                  </a:lnTo>
                  <a:lnTo>
                    <a:pt x="5858" y="39575"/>
                  </a:lnTo>
                  <a:lnTo>
                    <a:pt x="3856" y="40735"/>
                  </a:lnTo>
                  <a:lnTo>
                    <a:pt x="3834" y="40701"/>
                  </a:lnTo>
                  <a:lnTo>
                    <a:pt x="3799" y="40678"/>
                  </a:lnTo>
                  <a:lnTo>
                    <a:pt x="3765" y="40667"/>
                  </a:lnTo>
                  <a:lnTo>
                    <a:pt x="3720" y="40656"/>
                  </a:lnTo>
                  <a:lnTo>
                    <a:pt x="3674" y="40667"/>
                  </a:lnTo>
                  <a:lnTo>
                    <a:pt x="3640" y="40678"/>
                  </a:lnTo>
                  <a:lnTo>
                    <a:pt x="3606" y="40701"/>
                  </a:lnTo>
                  <a:lnTo>
                    <a:pt x="3583" y="40735"/>
                  </a:lnTo>
                  <a:lnTo>
                    <a:pt x="1547" y="39552"/>
                  </a:lnTo>
                  <a:lnTo>
                    <a:pt x="1547" y="39518"/>
                  </a:lnTo>
                  <a:lnTo>
                    <a:pt x="1558" y="39484"/>
                  </a:lnTo>
                  <a:lnTo>
                    <a:pt x="1558" y="39438"/>
                  </a:lnTo>
                  <a:lnTo>
                    <a:pt x="1547" y="39404"/>
                  </a:lnTo>
                  <a:lnTo>
                    <a:pt x="1524" y="39370"/>
                  </a:lnTo>
                  <a:lnTo>
                    <a:pt x="1502" y="39336"/>
                  </a:lnTo>
                  <a:lnTo>
                    <a:pt x="1479" y="39313"/>
                  </a:lnTo>
                  <a:lnTo>
                    <a:pt x="1445" y="39302"/>
                  </a:lnTo>
                  <a:lnTo>
                    <a:pt x="1411" y="39279"/>
                  </a:lnTo>
                  <a:lnTo>
                    <a:pt x="1365" y="39279"/>
                  </a:lnTo>
                  <a:lnTo>
                    <a:pt x="1365" y="36970"/>
                  </a:lnTo>
                  <a:lnTo>
                    <a:pt x="1411" y="36959"/>
                  </a:lnTo>
                  <a:lnTo>
                    <a:pt x="1456" y="36947"/>
                  </a:lnTo>
                  <a:lnTo>
                    <a:pt x="1490" y="36913"/>
                  </a:lnTo>
                  <a:lnTo>
                    <a:pt x="1524" y="36890"/>
                  </a:lnTo>
                  <a:lnTo>
                    <a:pt x="1558" y="36856"/>
                  </a:lnTo>
                  <a:lnTo>
                    <a:pt x="1581" y="36811"/>
                  </a:lnTo>
                  <a:lnTo>
                    <a:pt x="1593" y="36765"/>
                  </a:lnTo>
                  <a:lnTo>
                    <a:pt x="1593" y="36720"/>
                  </a:lnTo>
                  <a:lnTo>
                    <a:pt x="1593" y="36674"/>
                  </a:lnTo>
                  <a:lnTo>
                    <a:pt x="1570" y="36629"/>
                  </a:lnTo>
                  <a:lnTo>
                    <a:pt x="3538" y="35491"/>
                  </a:lnTo>
                  <a:close/>
                  <a:moveTo>
                    <a:pt x="3640" y="0"/>
                  </a:moveTo>
                  <a:lnTo>
                    <a:pt x="3697" y="11"/>
                  </a:lnTo>
                  <a:lnTo>
                    <a:pt x="3697" y="2298"/>
                  </a:lnTo>
                  <a:lnTo>
                    <a:pt x="3652" y="2309"/>
                  </a:lnTo>
                  <a:lnTo>
                    <a:pt x="3606" y="2332"/>
                  </a:lnTo>
                  <a:lnTo>
                    <a:pt x="3572" y="2355"/>
                  </a:lnTo>
                  <a:lnTo>
                    <a:pt x="3538" y="2377"/>
                  </a:lnTo>
                  <a:lnTo>
                    <a:pt x="3515" y="2412"/>
                  </a:lnTo>
                  <a:lnTo>
                    <a:pt x="3504" y="2446"/>
                  </a:lnTo>
                  <a:lnTo>
                    <a:pt x="3492" y="2491"/>
                  </a:lnTo>
                  <a:lnTo>
                    <a:pt x="3481" y="2537"/>
                  </a:lnTo>
                  <a:lnTo>
                    <a:pt x="3481" y="2571"/>
                  </a:lnTo>
                  <a:lnTo>
                    <a:pt x="3492" y="2616"/>
                  </a:lnTo>
                  <a:lnTo>
                    <a:pt x="1490" y="3777"/>
                  </a:lnTo>
                  <a:lnTo>
                    <a:pt x="1456" y="3754"/>
                  </a:lnTo>
                  <a:lnTo>
                    <a:pt x="1422" y="3731"/>
                  </a:lnTo>
                  <a:lnTo>
                    <a:pt x="1388" y="3720"/>
                  </a:lnTo>
                  <a:lnTo>
                    <a:pt x="1354" y="3708"/>
                  </a:lnTo>
                  <a:lnTo>
                    <a:pt x="1308" y="3720"/>
                  </a:lnTo>
                  <a:lnTo>
                    <a:pt x="1274" y="3731"/>
                  </a:lnTo>
                  <a:lnTo>
                    <a:pt x="1240" y="3754"/>
                  </a:lnTo>
                  <a:lnTo>
                    <a:pt x="1217" y="3777"/>
                  </a:lnTo>
                  <a:lnTo>
                    <a:pt x="0" y="3083"/>
                  </a:lnTo>
                  <a:lnTo>
                    <a:pt x="0" y="3140"/>
                  </a:lnTo>
                  <a:lnTo>
                    <a:pt x="1194" y="3822"/>
                  </a:lnTo>
                  <a:lnTo>
                    <a:pt x="1183" y="3879"/>
                  </a:lnTo>
                  <a:lnTo>
                    <a:pt x="1194" y="3947"/>
                  </a:lnTo>
                  <a:lnTo>
                    <a:pt x="1217" y="3993"/>
                  </a:lnTo>
                  <a:lnTo>
                    <a:pt x="1263" y="4027"/>
                  </a:lnTo>
                  <a:lnTo>
                    <a:pt x="1320" y="4050"/>
                  </a:lnTo>
                  <a:lnTo>
                    <a:pt x="1320" y="6404"/>
                  </a:lnTo>
                  <a:lnTo>
                    <a:pt x="1274" y="6416"/>
                  </a:lnTo>
                  <a:lnTo>
                    <a:pt x="1240" y="6427"/>
                  </a:lnTo>
                  <a:lnTo>
                    <a:pt x="1206" y="6450"/>
                  </a:lnTo>
                  <a:lnTo>
                    <a:pt x="1172" y="6484"/>
                  </a:lnTo>
                  <a:lnTo>
                    <a:pt x="1149" y="6518"/>
                  </a:lnTo>
                  <a:lnTo>
                    <a:pt x="1126" y="6552"/>
                  </a:lnTo>
                  <a:lnTo>
                    <a:pt x="1115" y="6598"/>
                  </a:lnTo>
                  <a:lnTo>
                    <a:pt x="1115" y="6643"/>
                  </a:lnTo>
                  <a:lnTo>
                    <a:pt x="1115" y="6677"/>
                  </a:lnTo>
                  <a:lnTo>
                    <a:pt x="1126" y="6723"/>
                  </a:lnTo>
                  <a:lnTo>
                    <a:pt x="0" y="7371"/>
                  </a:lnTo>
                  <a:lnTo>
                    <a:pt x="0" y="7428"/>
                  </a:lnTo>
                  <a:lnTo>
                    <a:pt x="1149" y="6768"/>
                  </a:lnTo>
                  <a:lnTo>
                    <a:pt x="1183" y="6814"/>
                  </a:lnTo>
                  <a:lnTo>
                    <a:pt x="1229" y="6848"/>
                  </a:lnTo>
                  <a:lnTo>
                    <a:pt x="1285" y="6871"/>
                  </a:lnTo>
                  <a:lnTo>
                    <a:pt x="1354" y="6882"/>
                  </a:lnTo>
                  <a:lnTo>
                    <a:pt x="1411" y="6871"/>
                  </a:lnTo>
                  <a:lnTo>
                    <a:pt x="1467" y="6848"/>
                  </a:lnTo>
                  <a:lnTo>
                    <a:pt x="1513" y="6814"/>
                  </a:lnTo>
                  <a:lnTo>
                    <a:pt x="1558" y="6768"/>
                  </a:lnTo>
                  <a:lnTo>
                    <a:pt x="3538" y="7917"/>
                  </a:lnTo>
                  <a:lnTo>
                    <a:pt x="3526" y="7951"/>
                  </a:lnTo>
                  <a:lnTo>
                    <a:pt x="3526" y="7986"/>
                  </a:lnTo>
                  <a:lnTo>
                    <a:pt x="3526" y="8031"/>
                  </a:lnTo>
                  <a:lnTo>
                    <a:pt x="3538" y="8065"/>
                  </a:lnTo>
                  <a:lnTo>
                    <a:pt x="3561" y="8099"/>
                  </a:lnTo>
                  <a:lnTo>
                    <a:pt x="3583" y="8122"/>
                  </a:lnTo>
                  <a:lnTo>
                    <a:pt x="3617" y="8145"/>
                  </a:lnTo>
                  <a:lnTo>
                    <a:pt x="3640" y="8168"/>
                  </a:lnTo>
                  <a:lnTo>
                    <a:pt x="3686" y="8179"/>
                  </a:lnTo>
                  <a:lnTo>
                    <a:pt x="3754" y="8179"/>
                  </a:lnTo>
                  <a:lnTo>
                    <a:pt x="3799" y="8168"/>
                  </a:lnTo>
                  <a:lnTo>
                    <a:pt x="3834" y="8145"/>
                  </a:lnTo>
                  <a:lnTo>
                    <a:pt x="3856" y="8122"/>
                  </a:lnTo>
                  <a:lnTo>
                    <a:pt x="3879" y="8099"/>
                  </a:lnTo>
                  <a:lnTo>
                    <a:pt x="3902" y="8065"/>
                  </a:lnTo>
                  <a:lnTo>
                    <a:pt x="3913" y="8031"/>
                  </a:lnTo>
                  <a:lnTo>
                    <a:pt x="3913" y="7986"/>
                  </a:lnTo>
                  <a:lnTo>
                    <a:pt x="3913" y="7951"/>
                  </a:lnTo>
                  <a:lnTo>
                    <a:pt x="3902" y="7906"/>
                  </a:lnTo>
                  <a:lnTo>
                    <a:pt x="5938" y="6734"/>
                  </a:lnTo>
                  <a:lnTo>
                    <a:pt x="5972" y="6768"/>
                  </a:lnTo>
                  <a:lnTo>
                    <a:pt x="6006" y="6791"/>
                  </a:lnTo>
                  <a:lnTo>
                    <a:pt x="6040" y="6814"/>
                  </a:lnTo>
                  <a:lnTo>
                    <a:pt x="6131" y="6814"/>
                  </a:lnTo>
                  <a:lnTo>
                    <a:pt x="6177" y="6791"/>
                  </a:lnTo>
                  <a:lnTo>
                    <a:pt x="6211" y="6768"/>
                  </a:lnTo>
                  <a:lnTo>
                    <a:pt x="6234" y="6734"/>
                  </a:lnTo>
                  <a:lnTo>
                    <a:pt x="8270" y="7906"/>
                  </a:lnTo>
                  <a:lnTo>
                    <a:pt x="8259" y="7951"/>
                  </a:lnTo>
                  <a:lnTo>
                    <a:pt x="8247" y="7986"/>
                  </a:lnTo>
                  <a:lnTo>
                    <a:pt x="8259" y="8031"/>
                  </a:lnTo>
                  <a:lnTo>
                    <a:pt x="8270" y="8065"/>
                  </a:lnTo>
                  <a:lnTo>
                    <a:pt x="8304" y="8122"/>
                  </a:lnTo>
                  <a:lnTo>
                    <a:pt x="8361" y="8168"/>
                  </a:lnTo>
                  <a:lnTo>
                    <a:pt x="8395" y="8190"/>
                  </a:lnTo>
                  <a:lnTo>
                    <a:pt x="8429" y="8190"/>
                  </a:lnTo>
                  <a:lnTo>
                    <a:pt x="8429" y="10568"/>
                  </a:lnTo>
                  <a:lnTo>
                    <a:pt x="8372" y="10590"/>
                  </a:lnTo>
                  <a:lnTo>
                    <a:pt x="8327" y="10625"/>
                  </a:lnTo>
                  <a:lnTo>
                    <a:pt x="8293" y="10681"/>
                  </a:lnTo>
                  <a:lnTo>
                    <a:pt x="8281" y="10750"/>
                  </a:lnTo>
                  <a:lnTo>
                    <a:pt x="8293" y="10795"/>
                  </a:lnTo>
                  <a:lnTo>
                    <a:pt x="6291" y="11956"/>
                  </a:lnTo>
                  <a:lnTo>
                    <a:pt x="6256" y="11910"/>
                  </a:lnTo>
                  <a:lnTo>
                    <a:pt x="6211" y="11876"/>
                  </a:lnTo>
                  <a:lnTo>
                    <a:pt x="6154" y="11853"/>
                  </a:lnTo>
                  <a:lnTo>
                    <a:pt x="6086" y="11842"/>
                  </a:lnTo>
                  <a:lnTo>
                    <a:pt x="6040" y="11853"/>
                  </a:lnTo>
                  <a:lnTo>
                    <a:pt x="5995" y="11865"/>
                  </a:lnTo>
                  <a:lnTo>
                    <a:pt x="5949" y="11887"/>
                  </a:lnTo>
                  <a:lnTo>
                    <a:pt x="5915" y="11921"/>
                  </a:lnTo>
                  <a:lnTo>
                    <a:pt x="5881" y="11956"/>
                  </a:lnTo>
                  <a:lnTo>
                    <a:pt x="5858" y="12001"/>
                  </a:lnTo>
                  <a:lnTo>
                    <a:pt x="5847" y="12047"/>
                  </a:lnTo>
                  <a:lnTo>
                    <a:pt x="5847" y="12092"/>
                  </a:lnTo>
                  <a:lnTo>
                    <a:pt x="5847" y="12138"/>
                  </a:lnTo>
                  <a:lnTo>
                    <a:pt x="5858" y="12183"/>
                  </a:lnTo>
                  <a:lnTo>
                    <a:pt x="5881" y="12217"/>
                  </a:lnTo>
                  <a:lnTo>
                    <a:pt x="5904" y="12263"/>
                  </a:lnTo>
                  <a:lnTo>
                    <a:pt x="5938" y="12285"/>
                  </a:lnTo>
                  <a:lnTo>
                    <a:pt x="5972" y="12308"/>
                  </a:lnTo>
                  <a:lnTo>
                    <a:pt x="6018" y="12331"/>
                  </a:lnTo>
                  <a:lnTo>
                    <a:pt x="6063" y="12342"/>
                  </a:lnTo>
                  <a:lnTo>
                    <a:pt x="6063" y="14651"/>
                  </a:lnTo>
                  <a:lnTo>
                    <a:pt x="5995" y="14674"/>
                  </a:lnTo>
                  <a:lnTo>
                    <a:pt x="5938" y="14720"/>
                  </a:lnTo>
                  <a:lnTo>
                    <a:pt x="5904" y="14777"/>
                  </a:lnTo>
                  <a:lnTo>
                    <a:pt x="5892" y="14811"/>
                  </a:lnTo>
                  <a:lnTo>
                    <a:pt x="5881" y="14845"/>
                  </a:lnTo>
                  <a:lnTo>
                    <a:pt x="5904" y="14913"/>
                  </a:lnTo>
                  <a:lnTo>
                    <a:pt x="3856" y="16096"/>
                  </a:lnTo>
                  <a:lnTo>
                    <a:pt x="3834" y="16062"/>
                  </a:lnTo>
                  <a:lnTo>
                    <a:pt x="3799" y="16039"/>
                  </a:lnTo>
                  <a:lnTo>
                    <a:pt x="3765" y="16028"/>
                  </a:lnTo>
                  <a:lnTo>
                    <a:pt x="3720" y="16017"/>
                  </a:lnTo>
                  <a:lnTo>
                    <a:pt x="3674" y="16028"/>
                  </a:lnTo>
                  <a:lnTo>
                    <a:pt x="3640" y="16039"/>
                  </a:lnTo>
                  <a:lnTo>
                    <a:pt x="3606" y="16062"/>
                  </a:lnTo>
                  <a:lnTo>
                    <a:pt x="3572" y="16096"/>
                  </a:lnTo>
                  <a:lnTo>
                    <a:pt x="1547" y="14924"/>
                  </a:lnTo>
                  <a:lnTo>
                    <a:pt x="1547" y="14890"/>
                  </a:lnTo>
                  <a:lnTo>
                    <a:pt x="1558" y="14845"/>
                  </a:lnTo>
                  <a:lnTo>
                    <a:pt x="1547" y="14811"/>
                  </a:lnTo>
                  <a:lnTo>
                    <a:pt x="1536" y="14765"/>
                  </a:lnTo>
                  <a:lnTo>
                    <a:pt x="1524" y="14731"/>
                  </a:lnTo>
                  <a:lnTo>
                    <a:pt x="1502" y="14708"/>
                  </a:lnTo>
                  <a:lnTo>
                    <a:pt x="1467" y="14674"/>
                  </a:lnTo>
                  <a:lnTo>
                    <a:pt x="1433" y="14663"/>
                  </a:lnTo>
                  <a:lnTo>
                    <a:pt x="1388" y="14651"/>
                  </a:lnTo>
                  <a:lnTo>
                    <a:pt x="1354" y="14640"/>
                  </a:lnTo>
                  <a:lnTo>
                    <a:pt x="1308" y="14651"/>
                  </a:lnTo>
                  <a:lnTo>
                    <a:pt x="1274" y="14663"/>
                  </a:lnTo>
                  <a:lnTo>
                    <a:pt x="1240" y="14674"/>
                  </a:lnTo>
                  <a:lnTo>
                    <a:pt x="1206" y="14708"/>
                  </a:lnTo>
                  <a:lnTo>
                    <a:pt x="1183" y="14731"/>
                  </a:lnTo>
                  <a:lnTo>
                    <a:pt x="1160" y="14765"/>
                  </a:lnTo>
                  <a:lnTo>
                    <a:pt x="1149" y="14811"/>
                  </a:lnTo>
                  <a:lnTo>
                    <a:pt x="1149" y="14845"/>
                  </a:lnTo>
                  <a:lnTo>
                    <a:pt x="1160" y="14913"/>
                  </a:lnTo>
                  <a:lnTo>
                    <a:pt x="0" y="15584"/>
                  </a:lnTo>
                  <a:lnTo>
                    <a:pt x="0" y="15641"/>
                  </a:lnTo>
                  <a:lnTo>
                    <a:pt x="1172" y="14959"/>
                  </a:lnTo>
                  <a:lnTo>
                    <a:pt x="1206" y="14993"/>
                  </a:lnTo>
                  <a:lnTo>
                    <a:pt x="1251" y="15027"/>
                  </a:lnTo>
                  <a:lnTo>
                    <a:pt x="1297" y="15050"/>
                  </a:lnTo>
                  <a:lnTo>
                    <a:pt x="1354" y="15061"/>
                  </a:lnTo>
                  <a:lnTo>
                    <a:pt x="1399" y="15050"/>
                  </a:lnTo>
                  <a:lnTo>
                    <a:pt x="1445" y="15027"/>
                  </a:lnTo>
                  <a:lnTo>
                    <a:pt x="1490" y="15004"/>
                  </a:lnTo>
                  <a:lnTo>
                    <a:pt x="1524" y="14959"/>
                  </a:lnTo>
                  <a:lnTo>
                    <a:pt x="3549" y="16142"/>
                  </a:lnTo>
                  <a:lnTo>
                    <a:pt x="3538" y="16199"/>
                  </a:lnTo>
                  <a:lnTo>
                    <a:pt x="3549" y="16267"/>
                  </a:lnTo>
                  <a:lnTo>
                    <a:pt x="3583" y="16312"/>
                  </a:lnTo>
                  <a:lnTo>
                    <a:pt x="3629" y="16358"/>
                  </a:lnTo>
                  <a:lnTo>
                    <a:pt x="3697" y="16369"/>
                  </a:lnTo>
                  <a:lnTo>
                    <a:pt x="3697" y="18769"/>
                  </a:lnTo>
                  <a:lnTo>
                    <a:pt x="3629" y="18792"/>
                  </a:lnTo>
                  <a:lnTo>
                    <a:pt x="3572" y="18826"/>
                  </a:lnTo>
                  <a:lnTo>
                    <a:pt x="3538" y="18883"/>
                  </a:lnTo>
                  <a:lnTo>
                    <a:pt x="3526" y="18951"/>
                  </a:lnTo>
                  <a:lnTo>
                    <a:pt x="3538" y="19020"/>
                  </a:lnTo>
                  <a:lnTo>
                    <a:pt x="1502" y="20191"/>
                  </a:lnTo>
                  <a:lnTo>
                    <a:pt x="1467" y="20169"/>
                  </a:lnTo>
                  <a:lnTo>
                    <a:pt x="1433" y="20134"/>
                  </a:lnTo>
                  <a:lnTo>
                    <a:pt x="1399" y="20123"/>
                  </a:lnTo>
                  <a:lnTo>
                    <a:pt x="1308" y="20123"/>
                  </a:lnTo>
                  <a:lnTo>
                    <a:pt x="1263" y="20146"/>
                  </a:lnTo>
                  <a:lnTo>
                    <a:pt x="1229" y="20169"/>
                  </a:lnTo>
                  <a:lnTo>
                    <a:pt x="1194" y="20203"/>
                  </a:lnTo>
                  <a:lnTo>
                    <a:pt x="0" y="19509"/>
                  </a:lnTo>
                  <a:lnTo>
                    <a:pt x="0" y="19554"/>
                  </a:lnTo>
                  <a:lnTo>
                    <a:pt x="1183" y="20237"/>
                  </a:lnTo>
                  <a:lnTo>
                    <a:pt x="1172" y="20305"/>
                  </a:lnTo>
                  <a:lnTo>
                    <a:pt x="1183" y="20362"/>
                  </a:lnTo>
                  <a:lnTo>
                    <a:pt x="1206" y="20419"/>
                  </a:lnTo>
                  <a:lnTo>
                    <a:pt x="1263" y="20464"/>
                  </a:lnTo>
                  <a:lnTo>
                    <a:pt x="1320" y="20487"/>
                  </a:lnTo>
                  <a:lnTo>
                    <a:pt x="1320" y="22830"/>
                  </a:lnTo>
                  <a:lnTo>
                    <a:pt x="1285" y="22842"/>
                  </a:lnTo>
                  <a:lnTo>
                    <a:pt x="1240" y="22865"/>
                  </a:lnTo>
                  <a:lnTo>
                    <a:pt x="1206" y="22887"/>
                  </a:lnTo>
                  <a:lnTo>
                    <a:pt x="1183" y="22910"/>
                  </a:lnTo>
                  <a:lnTo>
                    <a:pt x="1160" y="22944"/>
                  </a:lnTo>
                  <a:lnTo>
                    <a:pt x="1138" y="22978"/>
                  </a:lnTo>
                  <a:lnTo>
                    <a:pt x="1126" y="23012"/>
                  </a:lnTo>
                  <a:lnTo>
                    <a:pt x="1126" y="23058"/>
                  </a:lnTo>
                  <a:lnTo>
                    <a:pt x="1126" y="23103"/>
                  </a:lnTo>
                  <a:lnTo>
                    <a:pt x="1138" y="23138"/>
                  </a:lnTo>
                  <a:lnTo>
                    <a:pt x="0" y="23797"/>
                  </a:lnTo>
                  <a:lnTo>
                    <a:pt x="0" y="23843"/>
                  </a:lnTo>
                  <a:lnTo>
                    <a:pt x="1160" y="23183"/>
                  </a:lnTo>
                  <a:lnTo>
                    <a:pt x="1194" y="23229"/>
                  </a:lnTo>
                  <a:lnTo>
                    <a:pt x="1240" y="23263"/>
                  </a:lnTo>
                  <a:lnTo>
                    <a:pt x="1297" y="23285"/>
                  </a:lnTo>
                  <a:lnTo>
                    <a:pt x="1411" y="23285"/>
                  </a:lnTo>
                  <a:lnTo>
                    <a:pt x="1456" y="23263"/>
                  </a:lnTo>
                  <a:lnTo>
                    <a:pt x="1502" y="23229"/>
                  </a:lnTo>
                  <a:lnTo>
                    <a:pt x="1536" y="23183"/>
                  </a:lnTo>
                  <a:lnTo>
                    <a:pt x="3561" y="24355"/>
                  </a:lnTo>
                  <a:lnTo>
                    <a:pt x="3549" y="24412"/>
                  </a:lnTo>
                  <a:lnTo>
                    <a:pt x="3561" y="24468"/>
                  </a:lnTo>
                  <a:lnTo>
                    <a:pt x="3595" y="24514"/>
                  </a:lnTo>
                  <a:lnTo>
                    <a:pt x="3640" y="24548"/>
                  </a:lnTo>
                  <a:lnTo>
                    <a:pt x="3697" y="24571"/>
                  </a:lnTo>
                  <a:lnTo>
                    <a:pt x="3697" y="26982"/>
                  </a:lnTo>
                  <a:lnTo>
                    <a:pt x="3629" y="27005"/>
                  </a:lnTo>
                  <a:lnTo>
                    <a:pt x="3583" y="27051"/>
                  </a:lnTo>
                  <a:lnTo>
                    <a:pt x="3549" y="27096"/>
                  </a:lnTo>
                  <a:lnTo>
                    <a:pt x="3538" y="27164"/>
                  </a:lnTo>
                  <a:lnTo>
                    <a:pt x="3549" y="27221"/>
                  </a:lnTo>
                  <a:lnTo>
                    <a:pt x="1490" y="28416"/>
                  </a:lnTo>
                  <a:lnTo>
                    <a:pt x="1456" y="28382"/>
                  </a:lnTo>
                  <a:lnTo>
                    <a:pt x="1433" y="28359"/>
                  </a:lnTo>
                  <a:lnTo>
                    <a:pt x="1388" y="28347"/>
                  </a:lnTo>
                  <a:lnTo>
                    <a:pt x="1354" y="28336"/>
                  </a:lnTo>
                  <a:lnTo>
                    <a:pt x="1308" y="28347"/>
                  </a:lnTo>
                  <a:lnTo>
                    <a:pt x="1274" y="28359"/>
                  </a:lnTo>
                  <a:lnTo>
                    <a:pt x="1240" y="28382"/>
                  </a:lnTo>
                  <a:lnTo>
                    <a:pt x="1206" y="28416"/>
                  </a:lnTo>
                  <a:lnTo>
                    <a:pt x="0" y="27722"/>
                  </a:lnTo>
                  <a:lnTo>
                    <a:pt x="0" y="27767"/>
                  </a:lnTo>
                  <a:lnTo>
                    <a:pt x="1183" y="28461"/>
                  </a:lnTo>
                  <a:lnTo>
                    <a:pt x="1183" y="28518"/>
                  </a:lnTo>
                  <a:lnTo>
                    <a:pt x="1194" y="28575"/>
                  </a:lnTo>
                  <a:lnTo>
                    <a:pt x="1217" y="28620"/>
                  </a:lnTo>
                  <a:lnTo>
                    <a:pt x="1263" y="28666"/>
                  </a:lnTo>
                  <a:lnTo>
                    <a:pt x="1320" y="28677"/>
                  </a:lnTo>
                  <a:lnTo>
                    <a:pt x="1320" y="31032"/>
                  </a:lnTo>
                  <a:lnTo>
                    <a:pt x="1274" y="31043"/>
                  </a:lnTo>
                  <a:lnTo>
                    <a:pt x="1240" y="31055"/>
                  </a:lnTo>
                  <a:lnTo>
                    <a:pt x="1206" y="31078"/>
                  </a:lnTo>
                  <a:lnTo>
                    <a:pt x="1172" y="31112"/>
                  </a:lnTo>
                  <a:lnTo>
                    <a:pt x="1149" y="31146"/>
                  </a:lnTo>
                  <a:lnTo>
                    <a:pt x="1126" y="31180"/>
                  </a:lnTo>
                  <a:lnTo>
                    <a:pt x="1115" y="31225"/>
                  </a:lnTo>
                  <a:lnTo>
                    <a:pt x="1115" y="31271"/>
                  </a:lnTo>
                  <a:lnTo>
                    <a:pt x="1115" y="31316"/>
                  </a:lnTo>
                  <a:lnTo>
                    <a:pt x="1126" y="31362"/>
                  </a:lnTo>
                  <a:lnTo>
                    <a:pt x="0" y="32010"/>
                  </a:lnTo>
                  <a:lnTo>
                    <a:pt x="0" y="32056"/>
                  </a:lnTo>
                  <a:lnTo>
                    <a:pt x="1149" y="31396"/>
                  </a:lnTo>
                  <a:lnTo>
                    <a:pt x="1183" y="31442"/>
                  </a:lnTo>
                  <a:lnTo>
                    <a:pt x="1229" y="31476"/>
                  </a:lnTo>
                  <a:lnTo>
                    <a:pt x="1285" y="31498"/>
                  </a:lnTo>
                  <a:lnTo>
                    <a:pt x="1354" y="31510"/>
                  </a:lnTo>
                  <a:lnTo>
                    <a:pt x="1411" y="31498"/>
                  </a:lnTo>
                  <a:lnTo>
                    <a:pt x="1467" y="31476"/>
                  </a:lnTo>
                  <a:lnTo>
                    <a:pt x="1513" y="31442"/>
                  </a:lnTo>
                  <a:lnTo>
                    <a:pt x="1547" y="31407"/>
                  </a:lnTo>
                  <a:lnTo>
                    <a:pt x="3538" y="32545"/>
                  </a:lnTo>
                  <a:lnTo>
                    <a:pt x="3526" y="32579"/>
                  </a:lnTo>
                  <a:lnTo>
                    <a:pt x="3526" y="32625"/>
                  </a:lnTo>
                  <a:lnTo>
                    <a:pt x="3538" y="32693"/>
                  </a:lnTo>
                  <a:lnTo>
                    <a:pt x="3572" y="32750"/>
                  </a:lnTo>
                  <a:lnTo>
                    <a:pt x="3629" y="32795"/>
                  </a:lnTo>
                  <a:lnTo>
                    <a:pt x="3697" y="32818"/>
                  </a:lnTo>
                  <a:lnTo>
                    <a:pt x="3697" y="35161"/>
                  </a:lnTo>
                  <a:lnTo>
                    <a:pt x="3652" y="35173"/>
                  </a:lnTo>
                  <a:lnTo>
                    <a:pt x="3617" y="35184"/>
                  </a:lnTo>
                  <a:lnTo>
                    <a:pt x="3561" y="35230"/>
                  </a:lnTo>
                  <a:lnTo>
                    <a:pt x="3538" y="35264"/>
                  </a:lnTo>
                  <a:lnTo>
                    <a:pt x="3515" y="35298"/>
                  </a:lnTo>
                  <a:lnTo>
                    <a:pt x="3504" y="35332"/>
                  </a:lnTo>
                  <a:lnTo>
                    <a:pt x="3504" y="35377"/>
                  </a:lnTo>
                  <a:lnTo>
                    <a:pt x="3504" y="35412"/>
                  </a:lnTo>
                  <a:lnTo>
                    <a:pt x="3515" y="35457"/>
                  </a:lnTo>
                  <a:lnTo>
                    <a:pt x="1547" y="36583"/>
                  </a:lnTo>
                  <a:lnTo>
                    <a:pt x="1513" y="36538"/>
                  </a:lnTo>
                  <a:lnTo>
                    <a:pt x="1467" y="36504"/>
                  </a:lnTo>
                  <a:lnTo>
                    <a:pt x="1411" y="36492"/>
                  </a:lnTo>
                  <a:lnTo>
                    <a:pt x="1354" y="36481"/>
                  </a:lnTo>
                  <a:lnTo>
                    <a:pt x="1285" y="36492"/>
                  </a:lnTo>
                  <a:lnTo>
                    <a:pt x="1229" y="36515"/>
                  </a:lnTo>
                  <a:lnTo>
                    <a:pt x="1183" y="36549"/>
                  </a:lnTo>
                  <a:lnTo>
                    <a:pt x="1149" y="36595"/>
                  </a:lnTo>
                  <a:lnTo>
                    <a:pt x="0" y="35935"/>
                  </a:lnTo>
                  <a:lnTo>
                    <a:pt x="0" y="35980"/>
                  </a:lnTo>
                  <a:lnTo>
                    <a:pt x="1126" y="36629"/>
                  </a:lnTo>
                  <a:lnTo>
                    <a:pt x="1115" y="36674"/>
                  </a:lnTo>
                  <a:lnTo>
                    <a:pt x="1103" y="36720"/>
                  </a:lnTo>
                  <a:lnTo>
                    <a:pt x="1115" y="36765"/>
                  </a:lnTo>
                  <a:lnTo>
                    <a:pt x="1126" y="36811"/>
                  </a:lnTo>
                  <a:lnTo>
                    <a:pt x="1138" y="36845"/>
                  </a:lnTo>
                  <a:lnTo>
                    <a:pt x="1172" y="36890"/>
                  </a:lnTo>
                  <a:lnTo>
                    <a:pt x="1206" y="36913"/>
                  </a:lnTo>
                  <a:lnTo>
                    <a:pt x="1240" y="36936"/>
                  </a:lnTo>
                  <a:lnTo>
                    <a:pt x="1274" y="36959"/>
                  </a:lnTo>
                  <a:lnTo>
                    <a:pt x="1320" y="36959"/>
                  </a:lnTo>
                  <a:lnTo>
                    <a:pt x="1320" y="39279"/>
                  </a:lnTo>
                  <a:lnTo>
                    <a:pt x="1251" y="39302"/>
                  </a:lnTo>
                  <a:lnTo>
                    <a:pt x="1194" y="39347"/>
                  </a:lnTo>
                  <a:lnTo>
                    <a:pt x="1160" y="39404"/>
                  </a:lnTo>
                  <a:lnTo>
                    <a:pt x="1149" y="39438"/>
                  </a:lnTo>
                  <a:lnTo>
                    <a:pt x="1149" y="39484"/>
                  </a:lnTo>
                  <a:lnTo>
                    <a:pt x="1149" y="39518"/>
                  </a:lnTo>
                  <a:lnTo>
                    <a:pt x="1160" y="39552"/>
                  </a:lnTo>
                  <a:lnTo>
                    <a:pt x="0" y="40223"/>
                  </a:lnTo>
                  <a:lnTo>
                    <a:pt x="0" y="40269"/>
                  </a:lnTo>
                  <a:lnTo>
                    <a:pt x="1172" y="39598"/>
                  </a:lnTo>
                  <a:lnTo>
                    <a:pt x="1206" y="39632"/>
                  </a:lnTo>
                  <a:lnTo>
                    <a:pt x="1251" y="39666"/>
                  </a:lnTo>
                  <a:lnTo>
                    <a:pt x="1297" y="39677"/>
                  </a:lnTo>
                  <a:lnTo>
                    <a:pt x="1354" y="39689"/>
                  </a:lnTo>
                  <a:lnTo>
                    <a:pt x="1399" y="39677"/>
                  </a:lnTo>
                  <a:lnTo>
                    <a:pt x="1445" y="39666"/>
                  </a:lnTo>
                  <a:lnTo>
                    <a:pt x="1490" y="39632"/>
                  </a:lnTo>
                  <a:lnTo>
                    <a:pt x="1524" y="39598"/>
                  </a:lnTo>
                  <a:lnTo>
                    <a:pt x="3561" y="40781"/>
                  </a:lnTo>
                  <a:lnTo>
                    <a:pt x="3549" y="40826"/>
                  </a:lnTo>
                  <a:lnTo>
                    <a:pt x="3561" y="40894"/>
                  </a:lnTo>
                  <a:lnTo>
                    <a:pt x="3595" y="40940"/>
                  </a:lnTo>
                  <a:lnTo>
                    <a:pt x="3640" y="40974"/>
                  </a:lnTo>
                  <a:lnTo>
                    <a:pt x="3697" y="40997"/>
                  </a:lnTo>
                  <a:lnTo>
                    <a:pt x="3697" y="43352"/>
                  </a:lnTo>
                  <a:lnTo>
                    <a:pt x="3652" y="43363"/>
                  </a:lnTo>
                  <a:lnTo>
                    <a:pt x="3606" y="43374"/>
                  </a:lnTo>
                  <a:lnTo>
                    <a:pt x="3572" y="43397"/>
                  </a:lnTo>
                  <a:lnTo>
                    <a:pt x="3538" y="43431"/>
                  </a:lnTo>
                  <a:lnTo>
                    <a:pt x="3515" y="43465"/>
                  </a:lnTo>
                  <a:lnTo>
                    <a:pt x="3504" y="43499"/>
                  </a:lnTo>
                  <a:lnTo>
                    <a:pt x="3492" y="43545"/>
                  </a:lnTo>
                  <a:lnTo>
                    <a:pt x="3481" y="43590"/>
                  </a:lnTo>
                  <a:lnTo>
                    <a:pt x="3492" y="43636"/>
                  </a:lnTo>
                  <a:lnTo>
                    <a:pt x="3504" y="43670"/>
                  </a:lnTo>
                  <a:lnTo>
                    <a:pt x="1570" y="44785"/>
                  </a:lnTo>
                  <a:lnTo>
                    <a:pt x="1524" y="44739"/>
                  </a:lnTo>
                  <a:lnTo>
                    <a:pt x="1479" y="44705"/>
                  </a:lnTo>
                  <a:lnTo>
                    <a:pt x="1422" y="44682"/>
                  </a:lnTo>
                  <a:lnTo>
                    <a:pt x="1354" y="44671"/>
                  </a:lnTo>
                  <a:lnTo>
                    <a:pt x="1285" y="44682"/>
                  </a:lnTo>
                  <a:lnTo>
                    <a:pt x="1217" y="44705"/>
                  </a:lnTo>
                  <a:lnTo>
                    <a:pt x="1172" y="44739"/>
                  </a:lnTo>
                  <a:lnTo>
                    <a:pt x="1126" y="44796"/>
                  </a:lnTo>
                  <a:lnTo>
                    <a:pt x="0" y="44136"/>
                  </a:lnTo>
                  <a:lnTo>
                    <a:pt x="0" y="44193"/>
                  </a:lnTo>
                  <a:lnTo>
                    <a:pt x="1103" y="44830"/>
                  </a:lnTo>
                  <a:lnTo>
                    <a:pt x="1092" y="44887"/>
                  </a:lnTo>
                  <a:lnTo>
                    <a:pt x="1081" y="44933"/>
                  </a:lnTo>
                  <a:lnTo>
                    <a:pt x="1092" y="44978"/>
                  </a:lnTo>
                  <a:lnTo>
                    <a:pt x="1103" y="45035"/>
                  </a:lnTo>
                  <a:lnTo>
                    <a:pt x="1126" y="45069"/>
                  </a:lnTo>
                  <a:lnTo>
                    <a:pt x="1149" y="45115"/>
                  </a:lnTo>
                  <a:lnTo>
                    <a:pt x="1194" y="45137"/>
                  </a:lnTo>
                  <a:lnTo>
                    <a:pt x="1229" y="45172"/>
                  </a:lnTo>
                  <a:lnTo>
                    <a:pt x="1274" y="45183"/>
                  </a:lnTo>
                  <a:lnTo>
                    <a:pt x="1320" y="45194"/>
                  </a:lnTo>
                  <a:lnTo>
                    <a:pt x="1320" y="47435"/>
                  </a:lnTo>
                  <a:lnTo>
                    <a:pt x="1274" y="47447"/>
                  </a:lnTo>
                  <a:lnTo>
                    <a:pt x="1229" y="47469"/>
                  </a:lnTo>
                  <a:lnTo>
                    <a:pt x="1194" y="47492"/>
                  </a:lnTo>
                  <a:lnTo>
                    <a:pt x="1160" y="47526"/>
                  </a:lnTo>
                  <a:lnTo>
                    <a:pt x="1138" y="47560"/>
                  </a:lnTo>
                  <a:lnTo>
                    <a:pt x="1115" y="47595"/>
                  </a:lnTo>
                  <a:lnTo>
                    <a:pt x="1103" y="47640"/>
                  </a:lnTo>
                  <a:lnTo>
                    <a:pt x="1103" y="47686"/>
                  </a:lnTo>
                  <a:lnTo>
                    <a:pt x="1103" y="47742"/>
                  </a:lnTo>
                  <a:lnTo>
                    <a:pt x="1115" y="47788"/>
                  </a:lnTo>
                  <a:lnTo>
                    <a:pt x="0" y="48436"/>
                  </a:lnTo>
                  <a:lnTo>
                    <a:pt x="0" y="48482"/>
                  </a:lnTo>
                  <a:lnTo>
                    <a:pt x="1138" y="47822"/>
                  </a:lnTo>
                  <a:lnTo>
                    <a:pt x="1183" y="47879"/>
                  </a:lnTo>
                  <a:lnTo>
                    <a:pt x="1229" y="47913"/>
                  </a:lnTo>
                  <a:lnTo>
                    <a:pt x="1285" y="47936"/>
                  </a:lnTo>
                  <a:lnTo>
                    <a:pt x="1354" y="47947"/>
                  </a:lnTo>
                  <a:lnTo>
                    <a:pt x="1399" y="47936"/>
                  </a:lnTo>
                  <a:lnTo>
                    <a:pt x="1445" y="47924"/>
                  </a:lnTo>
                  <a:lnTo>
                    <a:pt x="1490" y="47902"/>
                  </a:lnTo>
                  <a:lnTo>
                    <a:pt x="1524" y="47868"/>
                  </a:lnTo>
                  <a:lnTo>
                    <a:pt x="1558" y="47833"/>
                  </a:lnTo>
                  <a:lnTo>
                    <a:pt x="1581" y="47788"/>
                  </a:lnTo>
                  <a:lnTo>
                    <a:pt x="1593" y="47742"/>
                  </a:lnTo>
                  <a:lnTo>
                    <a:pt x="1604" y="47686"/>
                  </a:lnTo>
                  <a:lnTo>
                    <a:pt x="1593" y="47640"/>
                  </a:lnTo>
                  <a:lnTo>
                    <a:pt x="1581" y="47595"/>
                  </a:lnTo>
                  <a:lnTo>
                    <a:pt x="1558" y="47560"/>
                  </a:lnTo>
                  <a:lnTo>
                    <a:pt x="1536" y="47515"/>
                  </a:lnTo>
                  <a:lnTo>
                    <a:pt x="1502" y="47492"/>
                  </a:lnTo>
                  <a:lnTo>
                    <a:pt x="1456" y="47469"/>
                  </a:lnTo>
                  <a:lnTo>
                    <a:pt x="1411" y="47447"/>
                  </a:lnTo>
                  <a:lnTo>
                    <a:pt x="1365" y="47435"/>
                  </a:lnTo>
                  <a:lnTo>
                    <a:pt x="1365" y="45194"/>
                  </a:lnTo>
                  <a:lnTo>
                    <a:pt x="1422" y="45183"/>
                  </a:lnTo>
                  <a:lnTo>
                    <a:pt x="1467" y="45172"/>
                  </a:lnTo>
                  <a:lnTo>
                    <a:pt x="1502" y="45149"/>
                  </a:lnTo>
                  <a:lnTo>
                    <a:pt x="1547" y="45115"/>
                  </a:lnTo>
                  <a:lnTo>
                    <a:pt x="1570" y="45081"/>
                  </a:lnTo>
                  <a:lnTo>
                    <a:pt x="1593" y="45035"/>
                  </a:lnTo>
                  <a:lnTo>
                    <a:pt x="1604" y="44990"/>
                  </a:lnTo>
                  <a:lnTo>
                    <a:pt x="1615" y="44933"/>
                  </a:lnTo>
                  <a:lnTo>
                    <a:pt x="1604" y="44876"/>
                  </a:lnTo>
                  <a:lnTo>
                    <a:pt x="1593" y="44830"/>
                  </a:lnTo>
                  <a:lnTo>
                    <a:pt x="3515" y="43716"/>
                  </a:lnTo>
                  <a:lnTo>
                    <a:pt x="3561" y="43761"/>
                  </a:lnTo>
                  <a:lnTo>
                    <a:pt x="3606" y="43795"/>
                  </a:lnTo>
                  <a:lnTo>
                    <a:pt x="3663" y="43818"/>
                  </a:lnTo>
                  <a:lnTo>
                    <a:pt x="3720" y="43829"/>
                  </a:lnTo>
                  <a:lnTo>
                    <a:pt x="3765" y="43818"/>
                  </a:lnTo>
                  <a:lnTo>
                    <a:pt x="3811" y="43807"/>
                  </a:lnTo>
                  <a:lnTo>
                    <a:pt x="3856" y="43784"/>
                  </a:lnTo>
                  <a:lnTo>
                    <a:pt x="3890" y="43750"/>
                  </a:lnTo>
                  <a:lnTo>
                    <a:pt x="3913" y="43716"/>
                  </a:lnTo>
                  <a:lnTo>
                    <a:pt x="3936" y="43681"/>
                  </a:lnTo>
                  <a:lnTo>
                    <a:pt x="3947" y="43636"/>
                  </a:lnTo>
                  <a:lnTo>
                    <a:pt x="3959" y="43590"/>
                  </a:lnTo>
                  <a:lnTo>
                    <a:pt x="3959" y="43545"/>
                  </a:lnTo>
                  <a:lnTo>
                    <a:pt x="3936" y="43499"/>
                  </a:lnTo>
                  <a:lnTo>
                    <a:pt x="3925" y="43454"/>
                  </a:lnTo>
                  <a:lnTo>
                    <a:pt x="3890" y="43420"/>
                  </a:lnTo>
                  <a:lnTo>
                    <a:pt x="3856" y="43397"/>
                  </a:lnTo>
                  <a:lnTo>
                    <a:pt x="3822" y="43374"/>
                  </a:lnTo>
                  <a:lnTo>
                    <a:pt x="3777" y="43363"/>
                  </a:lnTo>
                  <a:lnTo>
                    <a:pt x="3743" y="43352"/>
                  </a:lnTo>
                  <a:lnTo>
                    <a:pt x="3743" y="40997"/>
                  </a:lnTo>
                  <a:lnTo>
                    <a:pt x="3799" y="40985"/>
                  </a:lnTo>
                  <a:lnTo>
                    <a:pt x="3845" y="40940"/>
                  </a:lnTo>
                  <a:lnTo>
                    <a:pt x="3879" y="40894"/>
                  </a:lnTo>
                  <a:lnTo>
                    <a:pt x="3890" y="40826"/>
                  </a:lnTo>
                  <a:lnTo>
                    <a:pt x="3879" y="40769"/>
                  </a:lnTo>
                  <a:lnTo>
                    <a:pt x="5881" y="39609"/>
                  </a:lnTo>
                  <a:lnTo>
                    <a:pt x="5915" y="39666"/>
                  </a:lnTo>
                  <a:lnTo>
                    <a:pt x="5972" y="39700"/>
                  </a:lnTo>
                  <a:lnTo>
                    <a:pt x="6029" y="39723"/>
                  </a:lnTo>
                  <a:lnTo>
                    <a:pt x="6086" y="39734"/>
                  </a:lnTo>
                  <a:lnTo>
                    <a:pt x="6154" y="39723"/>
                  </a:lnTo>
                  <a:lnTo>
                    <a:pt x="6211" y="39700"/>
                  </a:lnTo>
                  <a:lnTo>
                    <a:pt x="6256" y="39666"/>
                  </a:lnTo>
                  <a:lnTo>
                    <a:pt x="6302" y="39620"/>
                  </a:lnTo>
                  <a:lnTo>
                    <a:pt x="8236" y="40735"/>
                  </a:lnTo>
                  <a:lnTo>
                    <a:pt x="8213" y="40781"/>
                  </a:lnTo>
                  <a:lnTo>
                    <a:pt x="8213" y="40826"/>
                  </a:lnTo>
                  <a:lnTo>
                    <a:pt x="8213" y="40883"/>
                  </a:lnTo>
                  <a:lnTo>
                    <a:pt x="8236" y="40929"/>
                  </a:lnTo>
                  <a:lnTo>
                    <a:pt x="8259" y="40963"/>
                  </a:lnTo>
                  <a:lnTo>
                    <a:pt x="8281" y="41008"/>
                  </a:lnTo>
                  <a:lnTo>
                    <a:pt x="8327" y="41031"/>
                  </a:lnTo>
                  <a:lnTo>
                    <a:pt x="8361" y="41054"/>
                  </a:lnTo>
                  <a:lnTo>
                    <a:pt x="8406" y="41076"/>
                  </a:lnTo>
                  <a:lnTo>
                    <a:pt x="8509" y="41076"/>
                  </a:lnTo>
                  <a:lnTo>
                    <a:pt x="8554" y="41054"/>
                  </a:lnTo>
                  <a:lnTo>
                    <a:pt x="8600" y="41031"/>
                  </a:lnTo>
                  <a:lnTo>
                    <a:pt x="8634" y="41008"/>
                  </a:lnTo>
                  <a:lnTo>
                    <a:pt x="8668" y="40963"/>
                  </a:lnTo>
                  <a:lnTo>
                    <a:pt x="8691" y="40929"/>
                  </a:lnTo>
                  <a:lnTo>
                    <a:pt x="8702" y="40883"/>
                  </a:lnTo>
                  <a:lnTo>
                    <a:pt x="8702" y="40826"/>
                  </a:lnTo>
                  <a:lnTo>
                    <a:pt x="8702" y="40781"/>
                  </a:lnTo>
                  <a:lnTo>
                    <a:pt x="8691" y="40735"/>
                  </a:lnTo>
                  <a:lnTo>
                    <a:pt x="10659" y="39598"/>
                  </a:lnTo>
                  <a:lnTo>
                    <a:pt x="10693" y="39632"/>
                  </a:lnTo>
                  <a:lnTo>
                    <a:pt x="10727" y="39655"/>
                  </a:lnTo>
                  <a:lnTo>
                    <a:pt x="10784" y="39677"/>
                  </a:lnTo>
                  <a:lnTo>
                    <a:pt x="10829" y="39689"/>
                  </a:lnTo>
                  <a:lnTo>
                    <a:pt x="10875" y="39677"/>
                  </a:lnTo>
                  <a:lnTo>
                    <a:pt x="10909" y="39666"/>
                  </a:lnTo>
                  <a:lnTo>
                    <a:pt x="10943" y="39655"/>
                  </a:lnTo>
                  <a:lnTo>
                    <a:pt x="10977" y="39620"/>
                  </a:lnTo>
                  <a:lnTo>
                    <a:pt x="11000" y="39598"/>
                  </a:lnTo>
                  <a:lnTo>
                    <a:pt x="11023" y="39564"/>
                  </a:lnTo>
                  <a:lnTo>
                    <a:pt x="11034" y="39518"/>
                  </a:lnTo>
                  <a:lnTo>
                    <a:pt x="11034" y="39484"/>
                  </a:lnTo>
                  <a:lnTo>
                    <a:pt x="11034" y="39438"/>
                  </a:lnTo>
                  <a:lnTo>
                    <a:pt x="11023" y="39404"/>
                  </a:lnTo>
                  <a:lnTo>
                    <a:pt x="11000" y="39370"/>
                  </a:lnTo>
                  <a:lnTo>
                    <a:pt x="10977" y="39347"/>
                  </a:lnTo>
                  <a:lnTo>
                    <a:pt x="10920" y="39302"/>
                  </a:lnTo>
                  <a:lnTo>
                    <a:pt x="10886" y="39291"/>
                  </a:lnTo>
                  <a:lnTo>
                    <a:pt x="10852" y="39279"/>
                  </a:lnTo>
                  <a:lnTo>
                    <a:pt x="10852" y="36913"/>
                  </a:lnTo>
                  <a:lnTo>
                    <a:pt x="10920" y="36890"/>
                  </a:lnTo>
                  <a:lnTo>
                    <a:pt x="10977" y="36856"/>
                  </a:lnTo>
                  <a:lnTo>
                    <a:pt x="11011" y="36799"/>
                  </a:lnTo>
                  <a:lnTo>
                    <a:pt x="11023" y="36765"/>
                  </a:lnTo>
                  <a:lnTo>
                    <a:pt x="11023" y="36720"/>
                  </a:lnTo>
                  <a:lnTo>
                    <a:pt x="11023" y="36686"/>
                  </a:lnTo>
                  <a:lnTo>
                    <a:pt x="11011" y="36651"/>
                  </a:lnTo>
                  <a:lnTo>
                    <a:pt x="10989" y="36617"/>
                  </a:lnTo>
                  <a:lnTo>
                    <a:pt x="10966" y="36583"/>
                  </a:lnTo>
                  <a:lnTo>
                    <a:pt x="10943" y="36560"/>
                  </a:lnTo>
                  <a:lnTo>
                    <a:pt x="10909" y="36549"/>
                  </a:lnTo>
                  <a:lnTo>
                    <a:pt x="10864" y="36538"/>
                  </a:lnTo>
                  <a:lnTo>
                    <a:pt x="10829" y="36526"/>
                  </a:lnTo>
                  <a:lnTo>
                    <a:pt x="10784" y="36538"/>
                  </a:lnTo>
                  <a:lnTo>
                    <a:pt x="10738" y="36549"/>
                  </a:lnTo>
                  <a:lnTo>
                    <a:pt x="10704" y="36583"/>
                  </a:lnTo>
                  <a:lnTo>
                    <a:pt x="10670" y="36617"/>
                  </a:lnTo>
                  <a:lnTo>
                    <a:pt x="8657" y="35457"/>
                  </a:lnTo>
                  <a:lnTo>
                    <a:pt x="8668" y="35412"/>
                  </a:lnTo>
                  <a:lnTo>
                    <a:pt x="8668" y="35377"/>
                  </a:lnTo>
                  <a:lnTo>
                    <a:pt x="8668" y="35332"/>
                  </a:lnTo>
                  <a:lnTo>
                    <a:pt x="8657" y="35298"/>
                  </a:lnTo>
                  <a:lnTo>
                    <a:pt x="8634" y="35264"/>
                  </a:lnTo>
                  <a:lnTo>
                    <a:pt x="8611" y="35230"/>
                  </a:lnTo>
                  <a:lnTo>
                    <a:pt x="8588" y="35207"/>
                  </a:lnTo>
                  <a:lnTo>
                    <a:pt x="8554" y="35184"/>
                  </a:lnTo>
                  <a:lnTo>
                    <a:pt x="8520" y="35173"/>
                  </a:lnTo>
                  <a:lnTo>
                    <a:pt x="8475" y="35173"/>
                  </a:lnTo>
                  <a:lnTo>
                    <a:pt x="8475" y="32829"/>
                  </a:lnTo>
                  <a:lnTo>
                    <a:pt x="8520" y="32818"/>
                  </a:lnTo>
                  <a:lnTo>
                    <a:pt x="8554" y="32807"/>
                  </a:lnTo>
                  <a:lnTo>
                    <a:pt x="8588" y="32784"/>
                  </a:lnTo>
                  <a:lnTo>
                    <a:pt x="8611" y="32761"/>
                  </a:lnTo>
                  <a:lnTo>
                    <a:pt x="8645" y="32727"/>
                  </a:lnTo>
                  <a:lnTo>
                    <a:pt x="8657" y="32693"/>
                  </a:lnTo>
                  <a:lnTo>
                    <a:pt x="8668" y="32659"/>
                  </a:lnTo>
                  <a:lnTo>
                    <a:pt x="8668" y="32625"/>
                  </a:lnTo>
                  <a:lnTo>
                    <a:pt x="8668" y="32579"/>
                  </a:lnTo>
                  <a:lnTo>
                    <a:pt x="8657" y="32534"/>
                  </a:lnTo>
                  <a:lnTo>
                    <a:pt x="8634" y="32499"/>
                  </a:lnTo>
                  <a:lnTo>
                    <a:pt x="8611" y="32465"/>
                  </a:lnTo>
                  <a:lnTo>
                    <a:pt x="8577" y="32443"/>
                  </a:lnTo>
                  <a:lnTo>
                    <a:pt x="8543" y="32420"/>
                  </a:lnTo>
                  <a:lnTo>
                    <a:pt x="8509" y="32408"/>
                  </a:lnTo>
                  <a:lnTo>
                    <a:pt x="8406" y="32408"/>
                  </a:lnTo>
                  <a:lnTo>
                    <a:pt x="8361" y="32431"/>
                  </a:lnTo>
                  <a:lnTo>
                    <a:pt x="8315" y="32465"/>
                  </a:lnTo>
                  <a:lnTo>
                    <a:pt x="8281" y="32499"/>
                  </a:lnTo>
                  <a:lnTo>
                    <a:pt x="6256" y="31328"/>
                  </a:lnTo>
                  <a:lnTo>
                    <a:pt x="6268" y="31271"/>
                  </a:lnTo>
                  <a:lnTo>
                    <a:pt x="6256" y="31237"/>
                  </a:lnTo>
                  <a:lnTo>
                    <a:pt x="6245" y="31203"/>
                  </a:lnTo>
                  <a:lnTo>
                    <a:pt x="6211" y="31146"/>
                  </a:lnTo>
                  <a:lnTo>
                    <a:pt x="6154" y="31112"/>
                  </a:lnTo>
                  <a:lnTo>
                    <a:pt x="6120" y="31100"/>
                  </a:lnTo>
                  <a:lnTo>
                    <a:pt x="6052" y="31100"/>
                  </a:lnTo>
                  <a:lnTo>
                    <a:pt x="6018" y="31112"/>
                  </a:lnTo>
                  <a:lnTo>
                    <a:pt x="5972" y="31146"/>
                  </a:lnTo>
                  <a:lnTo>
                    <a:pt x="5927" y="31203"/>
                  </a:lnTo>
                  <a:lnTo>
                    <a:pt x="5915" y="31237"/>
                  </a:lnTo>
                  <a:lnTo>
                    <a:pt x="5915" y="31271"/>
                  </a:lnTo>
                  <a:lnTo>
                    <a:pt x="5927" y="31328"/>
                  </a:lnTo>
                  <a:lnTo>
                    <a:pt x="3879" y="32499"/>
                  </a:lnTo>
                  <a:lnTo>
                    <a:pt x="3845" y="32465"/>
                  </a:lnTo>
                  <a:lnTo>
                    <a:pt x="3811" y="32443"/>
                  </a:lnTo>
                  <a:lnTo>
                    <a:pt x="3765" y="32431"/>
                  </a:lnTo>
                  <a:lnTo>
                    <a:pt x="3720" y="32420"/>
                  </a:lnTo>
                  <a:lnTo>
                    <a:pt x="3674" y="32431"/>
                  </a:lnTo>
                  <a:lnTo>
                    <a:pt x="3629" y="32443"/>
                  </a:lnTo>
                  <a:lnTo>
                    <a:pt x="3583" y="32477"/>
                  </a:lnTo>
                  <a:lnTo>
                    <a:pt x="3561" y="32511"/>
                  </a:lnTo>
                  <a:lnTo>
                    <a:pt x="1570" y="31362"/>
                  </a:lnTo>
                  <a:lnTo>
                    <a:pt x="1581" y="31316"/>
                  </a:lnTo>
                  <a:lnTo>
                    <a:pt x="1593" y="31271"/>
                  </a:lnTo>
                  <a:lnTo>
                    <a:pt x="1581" y="31225"/>
                  </a:lnTo>
                  <a:lnTo>
                    <a:pt x="1570" y="31180"/>
                  </a:lnTo>
                  <a:lnTo>
                    <a:pt x="1547" y="31146"/>
                  </a:lnTo>
                  <a:lnTo>
                    <a:pt x="1524" y="31112"/>
                  </a:lnTo>
                  <a:lnTo>
                    <a:pt x="1490" y="31078"/>
                  </a:lnTo>
                  <a:lnTo>
                    <a:pt x="1456" y="31055"/>
                  </a:lnTo>
                  <a:lnTo>
                    <a:pt x="1411" y="31043"/>
                  </a:lnTo>
                  <a:lnTo>
                    <a:pt x="1365" y="31032"/>
                  </a:lnTo>
                  <a:lnTo>
                    <a:pt x="1365" y="28689"/>
                  </a:lnTo>
                  <a:lnTo>
                    <a:pt x="1433" y="28666"/>
                  </a:lnTo>
                  <a:lnTo>
                    <a:pt x="1479" y="28632"/>
                  </a:lnTo>
                  <a:lnTo>
                    <a:pt x="1513" y="28575"/>
                  </a:lnTo>
                  <a:lnTo>
                    <a:pt x="1524" y="28518"/>
                  </a:lnTo>
                  <a:lnTo>
                    <a:pt x="1513" y="28450"/>
                  </a:lnTo>
                  <a:lnTo>
                    <a:pt x="3561" y="27267"/>
                  </a:lnTo>
                  <a:lnTo>
                    <a:pt x="3595" y="27301"/>
                  </a:lnTo>
                  <a:lnTo>
                    <a:pt x="3629" y="27324"/>
                  </a:lnTo>
                  <a:lnTo>
                    <a:pt x="3674" y="27346"/>
                  </a:lnTo>
                  <a:lnTo>
                    <a:pt x="3765" y="27346"/>
                  </a:lnTo>
                  <a:lnTo>
                    <a:pt x="3811" y="27324"/>
                  </a:lnTo>
                  <a:lnTo>
                    <a:pt x="3845" y="27301"/>
                  </a:lnTo>
                  <a:lnTo>
                    <a:pt x="3868" y="27267"/>
                  </a:lnTo>
                  <a:lnTo>
                    <a:pt x="5870" y="28416"/>
                  </a:lnTo>
                  <a:lnTo>
                    <a:pt x="5858" y="28461"/>
                  </a:lnTo>
                  <a:lnTo>
                    <a:pt x="5847" y="28518"/>
                  </a:lnTo>
                  <a:lnTo>
                    <a:pt x="5858" y="28564"/>
                  </a:lnTo>
                  <a:lnTo>
                    <a:pt x="5870" y="28609"/>
                  </a:lnTo>
                  <a:lnTo>
                    <a:pt x="5892" y="28643"/>
                  </a:lnTo>
                  <a:lnTo>
                    <a:pt x="5915" y="28689"/>
                  </a:lnTo>
                  <a:lnTo>
                    <a:pt x="5949" y="28711"/>
                  </a:lnTo>
                  <a:lnTo>
                    <a:pt x="5995" y="28734"/>
                  </a:lnTo>
                  <a:lnTo>
                    <a:pt x="6040" y="28746"/>
                  </a:lnTo>
                  <a:lnTo>
                    <a:pt x="6086" y="28757"/>
                  </a:lnTo>
                  <a:lnTo>
                    <a:pt x="6143" y="28746"/>
                  </a:lnTo>
                  <a:lnTo>
                    <a:pt x="6188" y="28734"/>
                  </a:lnTo>
                  <a:lnTo>
                    <a:pt x="6222" y="28711"/>
                  </a:lnTo>
                  <a:lnTo>
                    <a:pt x="6256" y="28689"/>
                  </a:lnTo>
                  <a:lnTo>
                    <a:pt x="6291" y="28643"/>
                  </a:lnTo>
                  <a:lnTo>
                    <a:pt x="6313" y="28609"/>
                  </a:lnTo>
                  <a:lnTo>
                    <a:pt x="6325" y="28564"/>
                  </a:lnTo>
                  <a:lnTo>
                    <a:pt x="6336" y="28518"/>
                  </a:lnTo>
                  <a:lnTo>
                    <a:pt x="6325" y="28461"/>
                  </a:lnTo>
                  <a:lnTo>
                    <a:pt x="6313" y="28416"/>
                  </a:lnTo>
                  <a:lnTo>
                    <a:pt x="8281" y="27278"/>
                  </a:lnTo>
                  <a:lnTo>
                    <a:pt x="8315" y="27324"/>
                  </a:lnTo>
                  <a:lnTo>
                    <a:pt x="8361" y="27358"/>
                  </a:lnTo>
                  <a:lnTo>
                    <a:pt x="8406" y="27369"/>
                  </a:lnTo>
                  <a:lnTo>
                    <a:pt x="8463" y="27381"/>
                  </a:lnTo>
                  <a:lnTo>
                    <a:pt x="8509" y="27381"/>
                  </a:lnTo>
                  <a:lnTo>
                    <a:pt x="8543" y="27358"/>
                  </a:lnTo>
                  <a:lnTo>
                    <a:pt x="8577" y="27346"/>
                  </a:lnTo>
                  <a:lnTo>
                    <a:pt x="8611" y="27312"/>
                  </a:lnTo>
                  <a:lnTo>
                    <a:pt x="8634" y="27290"/>
                  </a:lnTo>
                  <a:lnTo>
                    <a:pt x="8657" y="27244"/>
                  </a:lnTo>
                  <a:lnTo>
                    <a:pt x="8668" y="27210"/>
                  </a:lnTo>
                  <a:lnTo>
                    <a:pt x="8679" y="27164"/>
                  </a:lnTo>
                  <a:lnTo>
                    <a:pt x="8668" y="27130"/>
                  </a:lnTo>
                  <a:lnTo>
                    <a:pt x="8657" y="27085"/>
                  </a:lnTo>
                  <a:lnTo>
                    <a:pt x="8645" y="27051"/>
                  </a:lnTo>
                  <a:lnTo>
                    <a:pt x="8623" y="27017"/>
                  </a:lnTo>
                  <a:lnTo>
                    <a:pt x="8588" y="26994"/>
                  </a:lnTo>
                  <a:lnTo>
                    <a:pt x="8554" y="26971"/>
                  </a:lnTo>
                  <a:lnTo>
                    <a:pt x="8520" y="26960"/>
                  </a:lnTo>
                  <a:lnTo>
                    <a:pt x="8475" y="26960"/>
                  </a:lnTo>
                  <a:lnTo>
                    <a:pt x="8475" y="24628"/>
                  </a:lnTo>
                  <a:lnTo>
                    <a:pt x="8520" y="24616"/>
                  </a:lnTo>
                  <a:lnTo>
                    <a:pt x="8554" y="24605"/>
                  </a:lnTo>
                  <a:lnTo>
                    <a:pt x="8588" y="24582"/>
                  </a:lnTo>
                  <a:lnTo>
                    <a:pt x="8623" y="24559"/>
                  </a:lnTo>
                  <a:lnTo>
                    <a:pt x="8645" y="24525"/>
                  </a:lnTo>
                  <a:lnTo>
                    <a:pt x="8668" y="24491"/>
                  </a:lnTo>
                  <a:lnTo>
                    <a:pt x="8679" y="24446"/>
                  </a:lnTo>
                  <a:lnTo>
                    <a:pt x="8679" y="24412"/>
                  </a:lnTo>
                  <a:lnTo>
                    <a:pt x="8679" y="24366"/>
                  </a:lnTo>
                  <a:lnTo>
                    <a:pt x="8657" y="24321"/>
                  </a:lnTo>
                  <a:lnTo>
                    <a:pt x="8645" y="24286"/>
                  </a:lnTo>
                  <a:lnTo>
                    <a:pt x="8611" y="24252"/>
                  </a:lnTo>
                  <a:lnTo>
                    <a:pt x="8577" y="24230"/>
                  </a:lnTo>
                  <a:lnTo>
                    <a:pt x="8543" y="24207"/>
                  </a:lnTo>
                  <a:lnTo>
                    <a:pt x="8509" y="24195"/>
                  </a:lnTo>
                  <a:lnTo>
                    <a:pt x="8406" y="24195"/>
                  </a:lnTo>
                  <a:lnTo>
                    <a:pt x="8361" y="24218"/>
                  </a:lnTo>
                  <a:lnTo>
                    <a:pt x="8315" y="24241"/>
                  </a:lnTo>
                  <a:lnTo>
                    <a:pt x="8281" y="24286"/>
                  </a:lnTo>
                  <a:lnTo>
                    <a:pt x="6279" y="23126"/>
                  </a:lnTo>
                  <a:lnTo>
                    <a:pt x="6291" y="23092"/>
                  </a:lnTo>
                  <a:lnTo>
                    <a:pt x="6291" y="23058"/>
                  </a:lnTo>
                  <a:lnTo>
                    <a:pt x="6291" y="23024"/>
                  </a:lnTo>
                  <a:lnTo>
                    <a:pt x="6279" y="22978"/>
                  </a:lnTo>
                  <a:lnTo>
                    <a:pt x="6256" y="22944"/>
                  </a:lnTo>
                  <a:lnTo>
                    <a:pt x="6234" y="22921"/>
                  </a:lnTo>
                  <a:lnTo>
                    <a:pt x="6200" y="22899"/>
                  </a:lnTo>
                  <a:lnTo>
                    <a:pt x="6165" y="22876"/>
                  </a:lnTo>
                  <a:lnTo>
                    <a:pt x="6131" y="22865"/>
                  </a:lnTo>
                  <a:lnTo>
                    <a:pt x="6086" y="22853"/>
                  </a:lnTo>
                  <a:lnTo>
                    <a:pt x="6052" y="22865"/>
                  </a:lnTo>
                  <a:lnTo>
                    <a:pt x="6006" y="22876"/>
                  </a:lnTo>
                  <a:lnTo>
                    <a:pt x="5972" y="22899"/>
                  </a:lnTo>
                  <a:lnTo>
                    <a:pt x="5949" y="22921"/>
                  </a:lnTo>
                  <a:lnTo>
                    <a:pt x="5927" y="22944"/>
                  </a:lnTo>
                  <a:lnTo>
                    <a:pt x="5904" y="22978"/>
                  </a:lnTo>
                  <a:lnTo>
                    <a:pt x="5892" y="23024"/>
                  </a:lnTo>
                  <a:lnTo>
                    <a:pt x="5892" y="23058"/>
                  </a:lnTo>
                  <a:lnTo>
                    <a:pt x="5904" y="23126"/>
                  </a:lnTo>
                  <a:lnTo>
                    <a:pt x="3856" y="24309"/>
                  </a:lnTo>
                  <a:lnTo>
                    <a:pt x="3822" y="24286"/>
                  </a:lnTo>
                  <a:lnTo>
                    <a:pt x="3799" y="24264"/>
                  </a:lnTo>
                  <a:lnTo>
                    <a:pt x="3754" y="24252"/>
                  </a:lnTo>
                  <a:lnTo>
                    <a:pt x="3720" y="24241"/>
                  </a:lnTo>
                  <a:lnTo>
                    <a:pt x="3674" y="24252"/>
                  </a:lnTo>
                  <a:lnTo>
                    <a:pt x="3640" y="24264"/>
                  </a:lnTo>
                  <a:lnTo>
                    <a:pt x="3606" y="24286"/>
                  </a:lnTo>
                  <a:lnTo>
                    <a:pt x="3583" y="24309"/>
                  </a:lnTo>
                  <a:lnTo>
                    <a:pt x="1558" y="23149"/>
                  </a:lnTo>
                  <a:lnTo>
                    <a:pt x="1570" y="23103"/>
                  </a:lnTo>
                  <a:lnTo>
                    <a:pt x="1581" y="23058"/>
                  </a:lnTo>
                  <a:lnTo>
                    <a:pt x="1570" y="23012"/>
                  </a:lnTo>
                  <a:lnTo>
                    <a:pt x="1558" y="22978"/>
                  </a:lnTo>
                  <a:lnTo>
                    <a:pt x="1547" y="22933"/>
                  </a:lnTo>
                  <a:lnTo>
                    <a:pt x="1513" y="22910"/>
                  </a:lnTo>
                  <a:lnTo>
                    <a:pt x="1490" y="22876"/>
                  </a:lnTo>
                  <a:lnTo>
                    <a:pt x="1445" y="22853"/>
                  </a:lnTo>
                  <a:lnTo>
                    <a:pt x="1411" y="22842"/>
                  </a:lnTo>
                  <a:lnTo>
                    <a:pt x="1365" y="22830"/>
                  </a:lnTo>
                  <a:lnTo>
                    <a:pt x="1365" y="20487"/>
                  </a:lnTo>
                  <a:lnTo>
                    <a:pt x="1433" y="20464"/>
                  </a:lnTo>
                  <a:lnTo>
                    <a:pt x="1490" y="20430"/>
                  </a:lnTo>
                  <a:lnTo>
                    <a:pt x="1524" y="20373"/>
                  </a:lnTo>
                  <a:lnTo>
                    <a:pt x="1536" y="20305"/>
                  </a:lnTo>
                  <a:lnTo>
                    <a:pt x="1524" y="20271"/>
                  </a:lnTo>
                  <a:lnTo>
                    <a:pt x="1524" y="20237"/>
                  </a:lnTo>
                  <a:lnTo>
                    <a:pt x="3561" y="19054"/>
                  </a:lnTo>
                  <a:lnTo>
                    <a:pt x="3583" y="19088"/>
                  </a:lnTo>
                  <a:lnTo>
                    <a:pt x="3629" y="19122"/>
                  </a:lnTo>
                  <a:lnTo>
                    <a:pt x="3674" y="19145"/>
                  </a:lnTo>
                  <a:lnTo>
                    <a:pt x="3765" y="19145"/>
                  </a:lnTo>
                  <a:lnTo>
                    <a:pt x="3811" y="19122"/>
                  </a:lnTo>
                  <a:lnTo>
                    <a:pt x="3845" y="19099"/>
                  </a:lnTo>
                  <a:lnTo>
                    <a:pt x="3879" y="19065"/>
                  </a:lnTo>
                  <a:lnTo>
                    <a:pt x="5927" y="20248"/>
                  </a:lnTo>
                  <a:lnTo>
                    <a:pt x="5915" y="20305"/>
                  </a:lnTo>
                  <a:lnTo>
                    <a:pt x="5915" y="20339"/>
                  </a:lnTo>
                  <a:lnTo>
                    <a:pt x="5927" y="20373"/>
                  </a:lnTo>
                  <a:lnTo>
                    <a:pt x="5972" y="20430"/>
                  </a:lnTo>
                  <a:lnTo>
                    <a:pt x="6018" y="20464"/>
                  </a:lnTo>
                  <a:lnTo>
                    <a:pt x="6052" y="20476"/>
                  </a:lnTo>
                  <a:lnTo>
                    <a:pt x="6120" y="20476"/>
                  </a:lnTo>
                  <a:lnTo>
                    <a:pt x="6154" y="20464"/>
                  </a:lnTo>
                  <a:lnTo>
                    <a:pt x="6211" y="20430"/>
                  </a:lnTo>
                  <a:lnTo>
                    <a:pt x="6256" y="20373"/>
                  </a:lnTo>
                  <a:lnTo>
                    <a:pt x="6256" y="20339"/>
                  </a:lnTo>
                  <a:lnTo>
                    <a:pt x="6268" y="20305"/>
                  </a:lnTo>
                  <a:lnTo>
                    <a:pt x="6256" y="20237"/>
                  </a:lnTo>
                  <a:lnTo>
                    <a:pt x="8270" y="19077"/>
                  </a:lnTo>
                  <a:lnTo>
                    <a:pt x="8304" y="19122"/>
                  </a:lnTo>
                  <a:lnTo>
                    <a:pt x="8350" y="19156"/>
                  </a:lnTo>
                  <a:lnTo>
                    <a:pt x="8395" y="19179"/>
                  </a:lnTo>
                  <a:lnTo>
                    <a:pt x="8463" y="19190"/>
                  </a:lnTo>
                  <a:lnTo>
                    <a:pt x="8509" y="19179"/>
                  </a:lnTo>
                  <a:lnTo>
                    <a:pt x="8554" y="19168"/>
                  </a:lnTo>
                  <a:lnTo>
                    <a:pt x="8588" y="19145"/>
                  </a:lnTo>
                  <a:lnTo>
                    <a:pt x="8623" y="19122"/>
                  </a:lnTo>
                  <a:lnTo>
                    <a:pt x="8645" y="19088"/>
                  </a:lnTo>
                  <a:lnTo>
                    <a:pt x="8668" y="19042"/>
                  </a:lnTo>
                  <a:lnTo>
                    <a:pt x="8691" y="18997"/>
                  </a:lnTo>
                  <a:lnTo>
                    <a:pt x="8691" y="18951"/>
                  </a:lnTo>
                  <a:lnTo>
                    <a:pt x="8691" y="18917"/>
                  </a:lnTo>
                  <a:lnTo>
                    <a:pt x="8668" y="18872"/>
                  </a:lnTo>
                  <a:lnTo>
                    <a:pt x="8657" y="18838"/>
                  </a:lnTo>
                  <a:lnTo>
                    <a:pt x="8634" y="18804"/>
                  </a:lnTo>
                  <a:lnTo>
                    <a:pt x="8600" y="18769"/>
                  </a:lnTo>
                  <a:lnTo>
                    <a:pt x="8566" y="18747"/>
                  </a:lnTo>
                  <a:lnTo>
                    <a:pt x="8520" y="18735"/>
                  </a:lnTo>
                  <a:lnTo>
                    <a:pt x="8475" y="18724"/>
                  </a:lnTo>
                  <a:lnTo>
                    <a:pt x="8475" y="16369"/>
                  </a:lnTo>
                  <a:lnTo>
                    <a:pt x="8543" y="16346"/>
                  </a:lnTo>
                  <a:lnTo>
                    <a:pt x="8588" y="16312"/>
                  </a:lnTo>
                  <a:lnTo>
                    <a:pt x="8623" y="16267"/>
                  </a:lnTo>
                  <a:lnTo>
                    <a:pt x="8634" y="16199"/>
                  </a:lnTo>
                  <a:lnTo>
                    <a:pt x="8623" y="16130"/>
                  </a:lnTo>
                  <a:lnTo>
                    <a:pt x="10681" y="14947"/>
                  </a:lnTo>
                  <a:lnTo>
                    <a:pt x="10704" y="14981"/>
                  </a:lnTo>
                  <a:lnTo>
                    <a:pt x="10750" y="15004"/>
                  </a:lnTo>
                  <a:lnTo>
                    <a:pt x="10784" y="15016"/>
                  </a:lnTo>
                  <a:lnTo>
                    <a:pt x="10829" y="15027"/>
                  </a:lnTo>
                  <a:lnTo>
                    <a:pt x="10864" y="15027"/>
                  </a:lnTo>
                  <a:lnTo>
                    <a:pt x="10898" y="15016"/>
                  </a:lnTo>
                  <a:lnTo>
                    <a:pt x="10955" y="14970"/>
                  </a:lnTo>
                  <a:lnTo>
                    <a:pt x="10989" y="14913"/>
                  </a:lnTo>
                  <a:lnTo>
                    <a:pt x="11000" y="14890"/>
                  </a:lnTo>
                  <a:lnTo>
                    <a:pt x="11000" y="14845"/>
                  </a:lnTo>
                  <a:lnTo>
                    <a:pt x="10989" y="14788"/>
                  </a:lnTo>
                  <a:lnTo>
                    <a:pt x="10955" y="14731"/>
                  </a:lnTo>
                  <a:lnTo>
                    <a:pt x="10909" y="14697"/>
                  </a:lnTo>
                  <a:lnTo>
                    <a:pt x="10852" y="14674"/>
                  </a:lnTo>
                  <a:lnTo>
                    <a:pt x="10852" y="12263"/>
                  </a:lnTo>
                  <a:lnTo>
                    <a:pt x="10909" y="12240"/>
                  </a:lnTo>
                  <a:lnTo>
                    <a:pt x="10955" y="12206"/>
                  </a:lnTo>
                  <a:lnTo>
                    <a:pt x="10989" y="12160"/>
                  </a:lnTo>
                  <a:lnTo>
                    <a:pt x="11000" y="12092"/>
                  </a:lnTo>
                  <a:lnTo>
                    <a:pt x="10989" y="12024"/>
                  </a:lnTo>
                  <a:lnTo>
                    <a:pt x="13048" y="10841"/>
                  </a:lnTo>
                  <a:lnTo>
                    <a:pt x="13070" y="10875"/>
                  </a:lnTo>
                  <a:lnTo>
                    <a:pt x="13116" y="10898"/>
                  </a:lnTo>
                  <a:lnTo>
                    <a:pt x="13150" y="10920"/>
                  </a:lnTo>
                  <a:lnTo>
                    <a:pt x="13195" y="10932"/>
                  </a:lnTo>
                  <a:lnTo>
                    <a:pt x="13241" y="10920"/>
                  </a:lnTo>
                  <a:lnTo>
                    <a:pt x="13286" y="10909"/>
                  </a:lnTo>
                  <a:lnTo>
                    <a:pt x="13321" y="10875"/>
                  </a:lnTo>
                  <a:lnTo>
                    <a:pt x="13355" y="10841"/>
                  </a:lnTo>
                  <a:lnTo>
                    <a:pt x="15414" y="12035"/>
                  </a:lnTo>
                  <a:lnTo>
                    <a:pt x="15402" y="12092"/>
                  </a:lnTo>
                  <a:lnTo>
                    <a:pt x="15414" y="12149"/>
                  </a:lnTo>
                  <a:lnTo>
                    <a:pt x="15436" y="12206"/>
                  </a:lnTo>
                  <a:lnTo>
                    <a:pt x="15482" y="12240"/>
                  </a:lnTo>
                  <a:lnTo>
                    <a:pt x="15539" y="12263"/>
                  </a:lnTo>
                  <a:lnTo>
                    <a:pt x="15539" y="14595"/>
                  </a:lnTo>
                  <a:lnTo>
                    <a:pt x="15493" y="14606"/>
                  </a:lnTo>
                  <a:lnTo>
                    <a:pt x="15448" y="14617"/>
                  </a:lnTo>
                  <a:lnTo>
                    <a:pt x="15414" y="14640"/>
                  </a:lnTo>
                  <a:lnTo>
                    <a:pt x="15380" y="14674"/>
                  </a:lnTo>
                  <a:lnTo>
                    <a:pt x="15345" y="14708"/>
                  </a:lnTo>
                  <a:lnTo>
                    <a:pt x="15334" y="14754"/>
                  </a:lnTo>
                  <a:lnTo>
                    <a:pt x="15311" y="14799"/>
                  </a:lnTo>
                  <a:lnTo>
                    <a:pt x="15311" y="14845"/>
                  </a:lnTo>
                  <a:lnTo>
                    <a:pt x="15311" y="14902"/>
                  </a:lnTo>
                  <a:lnTo>
                    <a:pt x="15334" y="14947"/>
                  </a:lnTo>
                  <a:lnTo>
                    <a:pt x="13412" y="16051"/>
                  </a:lnTo>
                  <a:lnTo>
                    <a:pt x="13377" y="16005"/>
                  </a:lnTo>
                  <a:lnTo>
                    <a:pt x="13321" y="15971"/>
                  </a:lnTo>
                  <a:lnTo>
                    <a:pt x="13264" y="15948"/>
                  </a:lnTo>
                  <a:lnTo>
                    <a:pt x="13195" y="15937"/>
                  </a:lnTo>
                  <a:lnTo>
                    <a:pt x="13150" y="15937"/>
                  </a:lnTo>
                  <a:lnTo>
                    <a:pt x="13093" y="15960"/>
                  </a:lnTo>
                  <a:lnTo>
                    <a:pt x="13048" y="15982"/>
                  </a:lnTo>
                  <a:lnTo>
                    <a:pt x="13013" y="16017"/>
                  </a:lnTo>
                  <a:lnTo>
                    <a:pt x="12979" y="16051"/>
                  </a:lnTo>
                  <a:lnTo>
                    <a:pt x="12957" y="16096"/>
                  </a:lnTo>
                  <a:lnTo>
                    <a:pt x="12945" y="16142"/>
                  </a:lnTo>
                  <a:lnTo>
                    <a:pt x="12934" y="16199"/>
                  </a:lnTo>
                  <a:lnTo>
                    <a:pt x="12945" y="16244"/>
                  </a:lnTo>
                  <a:lnTo>
                    <a:pt x="12957" y="16301"/>
                  </a:lnTo>
                  <a:lnTo>
                    <a:pt x="12979" y="16335"/>
                  </a:lnTo>
                  <a:lnTo>
                    <a:pt x="13002" y="16381"/>
                  </a:lnTo>
                  <a:lnTo>
                    <a:pt x="13036" y="16403"/>
                  </a:lnTo>
                  <a:lnTo>
                    <a:pt x="13082" y="16437"/>
                  </a:lnTo>
                  <a:lnTo>
                    <a:pt x="13127" y="16449"/>
                  </a:lnTo>
                  <a:lnTo>
                    <a:pt x="13173" y="16460"/>
                  </a:lnTo>
                  <a:lnTo>
                    <a:pt x="13173" y="18758"/>
                  </a:lnTo>
                  <a:lnTo>
                    <a:pt x="13104" y="18781"/>
                  </a:lnTo>
                  <a:lnTo>
                    <a:pt x="13048" y="18826"/>
                  </a:lnTo>
                  <a:lnTo>
                    <a:pt x="13013" y="18883"/>
                  </a:lnTo>
                  <a:lnTo>
                    <a:pt x="13002" y="18917"/>
                  </a:lnTo>
                  <a:lnTo>
                    <a:pt x="13002" y="18951"/>
                  </a:lnTo>
                  <a:lnTo>
                    <a:pt x="13002" y="18997"/>
                  </a:lnTo>
                  <a:lnTo>
                    <a:pt x="13013" y="19031"/>
                  </a:lnTo>
                  <a:lnTo>
                    <a:pt x="13036" y="19065"/>
                  </a:lnTo>
                  <a:lnTo>
                    <a:pt x="13059" y="19099"/>
                  </a:lnTo>
                  <a:lnTo>
                    <a:pt x="13093" y="19122"/>
                  </a:lnTo>
                  <a:lnTo>
                    <a:pt x="13127" y="19145"/>
                  </a:lnTo>
                  <a:lnTo>
                    <a:pt x="13161" y="19156"/>
                  </a:lnTo>
                  <a:lnTo>
                    <a:pt x="13195" y="19156"/>
                  </a:lnTo>
                  <a:lnTo>
                    <a:pt x="13252" y="19145"/>
                  </a:lnTo>
                  <a:lnTo>
                    <a:pt x="13298" y="19133"/>
                  </a:lnTo>
                  <a:lnTo>
                    <a:pt x="13332" y="19099"/>
                  </a:lnTo>
                  <a:lnTo>
                    <a:pt x="13366" y="19065"/>
                  </a:lnTo>
                  <a:lnTo>
                    <a:pt x="15391" y="20225"/>
                  </a:lnTo>
                  <a:lnTo>
                    <a:pt x="15380" y="20260"/>
                  </a:lnTo>
                  <a:lnTo>
                    <a:pt x="15368" y="20305"/>
                  </a:lnTo>
                  <a:lnTo>
                    <a:pt x="15380" y="20339"/>
                  </a:lnTo>
                  <a:lnTo>
                    <a:pt x="15391" y="20385"/>
                  </a:lnTo>
                  <a:lnTo>
                    <a:pt x="15402" y="20419"/>
                  </a:lnTo>
                  <a:lnTo>
                    <a:pt x="15425" y="20442"/>
                  </a:lnTo>
                  <a:lnTo>
                    <a:pt x="15459" y="20464"/>
                  </a:lnTo>
                  <a:lnTo>
                    <a:pt x="15493" y="20487"/>
                  </a:lnTo>
                  <a:lnTo>
                    <a:pt x="15527" y="20498"/>
                  </a:lnTo>
                  <a:lnTo>
                    <a:pt x="15607" y="20498"/>
                  </a:lnTo>
                  <a:lnTo>
                    <a:pt x="15653" y="20487"/>
                  </a:lnTo>
                  <a:lnTo>
                    <a:pt x="15687" y="20464"/>
                  </a:lnTo>
                  <a:lnTo>
                    <a:pt x="15709" y="20442"/>
                  </a:lnTo>
                  <a:lnTo>
                    <a:pt x="15732" y="20419"/>
                  </a:lnTo>
                  <a:lnTo>
                    <a:pt x="15755" y="20385"/>
                  </a:lnTo>
                  <a:lnTo>
                    <a:pt x="15766" y="20339"/>
                  </a:lnTo>
                  <a:lnTo>
                    <a:pt x="15766" y="20305"/>
                  </a:lnTo>
                  <a:lnTo>
                    <a:pt x="15766" y="20260"/>
                  </a:lnTo>
                  <a:lnTo>
                    <a:pt x="15755" y="20225"/>
                  </a:lnTo>
                  <a:lnTo>
                    <a:pt x="17780" y="19054"/>
                  </a:lnTo>
                  <a:lnTo>
                    <a:pt x="17814" y="19088"/>
                  </a:lnTo>
                  <a:lnTo>
                    <a:pt x="17848" y="19122"/>
                  </a:lnTo>
                  <a:lnTo>
                    <a:pt x="17894" y="19133"/>
                  </a:lnTo>
                  <a:lnTo>
                    <a:pt x="17939" y="19145"/>
                  </a:lnTo>
                  <a:lnTo>
                    <a:pt x="17973" y="19145"/>
                  </a:lnTo>
                  <a:lnTo>
                    <a:pt x="18019" y="19133"/>
                  </a:lnTo>
                  <a:lnTo>
                    <a:pt x="18041" y="19111"/>
                  </a:lnTo>
                  <a:lnTo>
                    <a:pt x="18076" y="19088"/>
                  </a:lnTo>
                  <a:lnTo>
                    <a:pt x="18098" y="19065"/>
                  </a:lnTo>
                  <a:lnTo>
                    <a:pt x="18110" y="19031"/>
                  </a:lnTo>
                  <a:lnTo>
                    <a:pt x="18121" y="18997"/>
                  </a:lnTo>
                  <a:lnTo>
                    <a:pt x="18132" y="18951"/>
                  </a:lnTo>
                  <a:lnTo>
                    <a:pt x="18121" y="18883"/>
                  </a:lnTo>
                  <a:lnTo>
                    <a:pt x="18076" y="18826"/>
                  </a:lnTo>
                  <a:lnTo>
                    <a:pt x="18030" y="18792"/>
                  </a:lnTo>
                  <a:lnTo>
                    <a:pt x="17962" y="18769"/>
                  </a:lnTo>
                  <a:lnTo>
                    <a:pt x="17962" y="16415"/>
                  </a:lnTo>
                  <a:lnTo>
                    <a:pt x="17996" y="16403"/>
                  </a:lnTo>
                  <a:lnTo>
                    <a:pt x="18041" y="16392"/>
                  </a:lnTo>
                  <a:lnTo>
                    <a:pt x="18076" y="16369"/>
                  </a:lnTo>
                  <a:lnTo>
                    <a:pt x="18098" y="16346"/>
                  </a:lnTo>
                  <a:lnTo>
                    <a:pt x="18121" y="16312"/>
                  </a:lnTo>
                  <a:lnTo>
                    <a:pt x="18144" y="16278"/>
                  </a:lnTo>
                  <a:lnTo>
                    <a:pt x="18155" y="16244"/>
                  </a:lnTo>
                  <a:lnTo>
                    <a:pt x="18155" y="16199"/>
                  </a:lnTo>
                  <a:lnTo>
                    <a:pt x="18155" y="16153"/>
                  </a:lnTo>
                  <a:lnTo>
                    <a:pt x="18144" y="16108"/>
                  </a:lnTo>
                  <a:lnTo>
                    <a:pt x="20100" y="14981"/>
                  </a:lnTo>
                  <a:lnTo>
                    <a:pt x="20134" y="15027"/>
                  </a:lnTo>
                  <a:lnTo>
                    <a:pt x="20191" y="15061"/>
                  </a:lnTo>
                  <a:lnTo>
                    <a:pt x="20248" y="15084"/>
                  </a:lnTo>
                  <a:lnTo>
                    <a:pt x="20305" y="15095"/>
                  </a:lnTo>
                  <a:lnTo>
                    <a:pt x="20373" y="15084"/>
                  </a:lnTo>
                  <a:lnTo>
                    <a:pt x="20430" y="15061"/>
                  </a:lnTo>
                  <a:lnTo>
                    <a:pt x="20476" y="15027"/>
                  </a:lnTo>
                  <a:lnTo>
                    <a:pt x="20521" y="14981"/>
                  </a:lnTo>
                  <a:lnTo>
                    <a:pt x="22444" y="16096"/>
                  </a:lnTo>
                  <a:lnTo>
                    <a:pt x="22421" y="16142"/>
                  </a:lnTo>
                  <a:lnTo>
                    <a:pt x="22421" y="16199"/>
                  </a:lnTo>
                  <a:lnTo>
                    <a:pt x="22421" y="16244"/>
                  </a:lnTo>
                  <a:lnTo>
                    <a:pt x="22432" y="16290"/>
                  </a:lnTo>
                  <a:lnTo>
                    <a:pt x="22455" y="16335"/>
                  </a:lnTo>
                  <a:lnTo>
                    <a:pt x="22489" y="16381"/>
                  </a:lnTo>
                  <a:lnTo>
                    <a:pt x="22523" y="16403"/>
                  </a:lnTo>
                  <a:lnTo>
                    <a:pt x="22557" y="16437"/>
                  </a:lnTo>
                  <a:lnTo>
                    <a:pt x="22603" y="16449"/>
                  </a:lnTo>
                  <a:lnTo>
                    <a:pt x="22660" y="16460"/>
                  </a:lnTo>
                  <a:lnTo>
                    <a:pt x="22660" y="18701"/>
                  </a:lnTo>
                  <a:lnTo>
                    <a:pt x="22614" y="18712"/>
                  </a:lnTo>
                  <a:lnTo>
                    <a:pt x="22569" y="18735"/>
                  </a:lnTo>
                  <a:lnTo>
                    <a:pt x="22523" y="18758"/>
                  </a:lnTo>
                  <a:lnTo>
                    <a:pt x="22489" y="18781"/>
                  </a:lnTo>
                  <a:lnTo>
                    <a:pt x="22466" y="18826"/>
                  </a:lnTo>
                  <a:lnTo>
                    <a:pt x="22444" y="18860"/>
                  </a:lnTo>
                  <a:lnTo>
                    <a:pt x="22432" y="18906"/>
                  </a:lnTo>
                  <a:lnTo>
                    <a:pt x="22432" y="18951"/>
                  </a:lnTo>
                  <a:lnTo>
                    <a:pt x="22432" y="19008"/>
                  </a:lnTo>
                  <a:lnTo>
                    <a:pt x="22444" y="19054"/>
                  </a:lnTo>
                  <a:lnTo>
                    <a:pt x="22466" y="19099"/>
                  </a:lnTo>
                  <a:lnTo>
                    <a:pt x="22501" y="19133"/>
                  </a:lnTo>
                  <a:lnTo>
                    <a:pt x="22535" y="19168"/>
                  </a:lnTo>
                  <a:lnTo>
                    <a:pt x="22580" y="19190"/>
                  </a:lnTo>
                  <a:lnTo>
                    <a:pt x="22626" y="19202"/>
                  </a:lnTo>
                  <a:lnTo>
                    <a:pt x="22683" y="19213"/>
                  </a:lnTo>
                  <a:lnTo>
                    <a:pt x="22751" y="19202"/>
                  </a:lnTo>
                  <a:lnTo>
                    <a:pt x="22808" y="19179"/>
                  </a:lnTo>
                  <a:lnTo>
                    <a:pt x="22853" y="19133"/>
                  </a:lnTo>
                  <a:lnTo>
                    <a:pt x="22899" y="19088"/>
                  </a:lnTo>
                  <a:lnTo>
                    <a:pt x="24878" y="20237"/>
                  </a:lnTo>
                  <a:lnTo>
                    <a:pt x="24867" y="20271"/>
                  </a:lnTo>
                  <a:lnTo>
                    <a:pt x="24855" y="20305"/>
                  </a:lnTo>
                  <a:lnTo>
                    <a:pt x="24867" y="20339"/>
                  </a:lnTo>
                  <a:lnTo>
                    <a:pt x="24878" y="20373"/>
                  </a:lnTo>
                  <a:lnTo>
                    <a:pt x="24889" y="20407"/>
                  </a:lnTo>
                  <a:lnTo>
                    <a:pt x="24912" y="20442"/>
                  </a:lnTo>
                  <a:lnTo>
                    <a:pt x="24946" y="20464"/>
                  </a:lnTo>
                  <a:lnTo>
                    <a:pt x="24980" y="20476"/>
                  </a:lnTo>
                  <a:lnTo>
                    <a:pt x="25015" y="20487"/>
                  </a:lnTo>
                  <a:lnTo>
                    <a:pt x="25049" y="20498"/>
                  </a:lnTo>
                  <a:lnTo>
                    <a:pt x="25094" y="20487"/>
                  </a:lnTo>
                  <a:lnTo>
                    <a:pt x="25128" y="20476"/>
                  </a:lnTo>
                  <a:lnTo>
                    <a:pt x="25162" y="20464"/>
                  </a:lnTo>
                  <a:lnTo>
                    <a:pt x="25185" y="20442"/>
                  </a:lnTo>
                  <a:lnTo>
                    <a:pt x="25208" y="20407"/>
                  </a:lnTo>
                  <a:lnTo>
                    <a:pt x="25231" y="20373"/>
                  </a:lnTo>
                  <a:lnTo>
                    <a:pt x="25242" y="20339"/>
                  </a:lnTo>
                  <a:lnTo>
                    <a:pt x="25242" y="20305"/>
                  </a:lnTo>
                  <a:lnTo>
                    <a:pt x="25242" y="20271"/>
                  </a:lnTo>
                  <a:lnTo>
                    <a:pt x="25231" y="20237"/>
                  </a:lnTo>
                  <a:lnTo>
                    <a:pt x="27221" y="19077"/>
                  </a:lnTo>
                  <a:lnTo>
                    <a:pt x="27255" y="19122"/>
                  </a:lnTo>
                  <a:lnTo>
                    <a:pt x="27301" y="19168"/>
                  </a:lnTo>
                  <a:lnTo>
                    <a:pt x="27358" y="19179"/>
                  </a:lnTo>
                  <a:lnTo>
                    <a:pt x="27415" y="19190"/>
                  </a:lnTo>
                  <a:lnTo>
                    <a:pt x="27472" y="19190"/>
                  </a:lnTo>
                  <a:lnTo>
                    <a:pt x="27517" y="19179"/>
                  </a:lnTo>
                  <a:lnTo>
                    <a:pt x="27551" y="19156"/>
                  </a:lnTo>
                  <a:lnTo>
                    <a:pt x="27585" y="19122"/>
                  </a:lnTo>
                  <a:lnTo>
                    <a:pt x="27619" y="19088"/>
                  </a:lnTo>
                  <a:lnTo>
                    <a:pt x="27642" y="19054"/>
                  </a:lnTo>
                  <a:lnTo>
                    <a:pt x="27654" y="19008"/>
                  </a:lnTo>
                  <a:lnTo>
                    <a:pt x="27654" y="18951"/>
                  </a:lnTo>
                  <a:lnTo>
                    <a:pt x="27654" y="18906"/>
                  </a:lnTo>
                  <a:lnTo>
                    <a:pt x="27642" y="18872"/>
                  </a:lnTo>
                  <a:lnTo>
                    <a:pt x="27619" y="18826"/>
                  </a:lnTo>
                  <a:lnTo>
                    <a:pt x="27597" y="18792"/>
                  </a:lnTo>
                  <a:lnTo>
                    <a:pt x="27563" y="18769"/>
                  </a:lnTo>
                  <a:lnTo>
                    <a:pt x="27528" y="18747"/>
                  </a:lnTo>
                  <a:lnTo>
                    <a:pt x="27483" y="18735"/>
                  </a:lnTo>
                  <a:lnTo>
                    <a:pt x="27437" y="18724"/>
                  </a:lnTo>
                  <a:lnTo>
                    <a:pt x="27437" y="16449"/>
                  </a:lnTo>
                  <a:lnTo>
                    <a:pt x="27494" y="16437"/>
                  </a:lnTo>
                  <a:lnTo>
                    <a:pt x="27528" y="16426"/>
                  </a:lnTo>
                  <a:lnTo>
                    <a:pt x="27574" y="16403"/>
                  </a:lnTo>
                  <a:lnTo>
                    <a:pt x="27608" y="16369"/>
                  </a:lnTo>
                  <a:lnTo>
                    <a:pt x="27631" y="16335"/>
                  </a:lnTo>
                  <a:lnTo>
                    <a:pt x="27654" y="16290"/>
                  </a:lnTo>
                  <a:lnTo>
                    <a:pt x="27665" y="16244"/>
                  </a:lnTo>
                  <a:lnTo>
                    <a:pt x="27676" y="16199"/>
                  </a:lnTo>
                  <a:lnTo>
                    <a:pt x="27665" y="16153"/>
                  </a:lnTo>
                  <a:lnTo>
                    <a:pt x="27654" y="16096"/>
                  </a:lnTo>
                  <a:lnTo>
                    <a:pt x="27631" y="16062"/>
                  </a:lnTo>
                  <a:lnTo>
                    <a:pt x="27597" y="16017"/>
                  </a:lnTo>
                  <a:lnTo>
                    <a:pt x="27563" y="15994"/>
                  </a:lnTo>
                  <a:lnTo>
                    <a:pt x="27517" y="15960"/>
                  </a:lnTo>
                  <a:lnTo>
                    <a:pt x="27472" y="15948"/>
                  </a:lnTo>
                  <a:lnTo>
                    <a:pt x="27358" y="15948"/>
                  </a:lnTo>
                  <a:lnTo>
                    <a:pt x="27301" y="15971"/>
                  </a:lnTo>
                  <a:lnTo>
                    <a:pt x="27255" y="16005"/>
                  </a:lnTo>
                  <a:lnTo>
                    <a:pt x="27210" y="16051"/>
                  </a:lnTo>
                  <a:lnTo>
                    <a:pt x="25288" y="14947"/>
                  </a:lnTo>
                  <a:lnTo>
                    <a:pt x="25299" y="14902"/>
                  </a:lnTo>
                  <a:lnTo>
                    <a:pt x="25310" y="14845"/>
                  </a:lnTo>
                  <a:lnTo>
                    <a:pt x="25310" y="14799"/>
                  </a:lnTo>
                  <a:lnTo>
                    <a:pt x="25288" y="14754"/>
                  </a:lnTo>
                  <a:lnTo>
                    <a:pt x="25265" y="14708"/>
                  </a:lnTo>
                  <a:lnTo>
                    <a:pt x="25242" y="14674"/>
                  </a:lnTo>
                  <a:lnTo>
                    <a:pt x="25208" y="14640"/>
                  </a:lnTo>
                  <a:lnTo>
                    <a:pt x="25162" y="14617"/>
                  </a:lnTo>
                  <a:lnTo>
                    <a:pt x="25117" y="14606"/>
                  </a:lnTo>
                  <a:lnTo>
                    <a:pt x="25071" y="14595"/>
                  </a:lnTo>
                  <a:lnTo>
                    <a:pt x="25071" y="12354"/>
                  </a:lnTo>
                  <a:lnTo>
                    <a:pt x="25117" y="12342"/>
                  </a:lnTo>
                  <a:lnTo>
                    <a:pt x="25162" y="12331"/>
                  </a:lnTo>
                  <a:lnTo>
                    <a:pt x="25208" y="12308"/>
                  </a:lnTo>
                  <a:lnTo>
                    <a:pt x="25242" y="12274"/>
                  </a:lnTo>
                  <a:lnTo>
                    <a:pt x="25276" y="12229"/>
                  </a:lnTo>
                  <a:lnTo>
                    <a:pt x="25299" y="12194"/>
                  </a:lnTo>
                  <a:lnTo>
                    <a:pt x="25310" y="12138"/>
                  </a:lnTo>
                  <a:lnTo>
                    <a:pt x="25310" y="12092"/>
                  </a:lnTo>
                  <a:lnTo>
                    <a:pt x="25310" y="12035"/>
                  </a:lnTo>
                  <a:lnTo>
                    <a:pt x="25288" y="11978"/>
                  </a:lnTo>
                  <a:lnTo>
                    <a:pt x="27278" y="10841"/>
                  </a:lnTo>
                  <a:lnTo>
                    <a:pt x="27301" y="10875"/>
                  </a:lnTo>
                  <a:lnTo>
                    <a:pt x="27335" y="10898"/>
                  </a:lnTo>
                  <a:lnTo>
                    <a:pt x="27381" y="10909"/>
                  </a:lnTo>
                  <a:lnTo>
                    <a:pt x="27415" y="10920"/>
                  </a:lnTo>
                  <a:lnTo>
                    <a:pt x="27460" y="10909"/>
                  </a:lnTo>
                  <a:lnTo>
                    <a:pt x="27506" y="10898"/>
                  </a:lnTo>
                  <a:lnTo>
                    <a:pt x="27540" y="10875"/>
                  </a:lnTo>
                  <a:lnTo>
                    <a:pt x="27563" y="10841"/>
                  </a:lnTo>
                  <a:lnTo>
                    <a:pt x="29576" y="12001"/>
                  </a:lnTo>
                  <a:lnTo>
                    <a:pt x="29565" y="12047"/>
                  </a:lnTo>
                  <a:lnTo>
                    <a:pt x="29565" y="12092"/>
                  </a:lnTo>
                  <a:lnTo>
                    <a:pt x="29565" y="12138"/>
                  </a:lnTo>
                  <a:lnTo>
                    <a:pt x="29576" y="12183"/>
                  </a:lnTo>
                  <a:lnTo>
                    <a:pt x="29599" y="12217"/>
                  </a:lnTo>
                  <a:lnTo>
                    <a:pt x="29633" y="12251"/>
                  </a:lnTo>
                  <a:lnTo>
                    <a:pt x="29667" y="12285"/>
                  </a:lnTo>
                  <a:lnTo>
                    <a:pt x="29701" y="12308"/>
                  </a:lnTo>
                  <a:lnTo>
                    <a:pt x="29747" y="12320"/>
                  </a:lnTo>
                  <a:lnTo>
                    <a:pt x="29838" y="12320"/>
                  </a:lnTo>
                  <a:lnTo>
                    <a:pt x="29883" y="12308"/>
                  </a:lnTo>
                  <a:lnTo>
                    <a:pt x="29917" y="12285"/>
                  </a:lnTo>
                  <a:lnTo>
                    <a:pt x="29951" y="12251"/>
                  </a:lnTo>
                  <a:lnTo>
                    <a:pt x="29986" y="12217"/>
                  </a:lnTo>
                  <a:lnTo>
                    <a:pt x="29997" y="12183"/>
                  </a:lnTo>
                  <a:lnTo>
                    <a:pt x="30020" y="12138"/>
                  </a:lnTo>
                  <a:lnTo>
                    <a:pt x="30020" y="12092"/>
                  </a:lnTo>
                  <a:lnTo>
                    <a:pt x="30020" y="12047"/>
                  </a:lnTo>
                  <a:lnTo>
                    <a:pt x="29997" y="12001"/>
                  </a:lnTo>
                  <a:lnTo>
                    <a:pt x="32010" y="10841"/>
                  </a:lnTo>
                  <a:lnTo>
                    <a:pt x="32033" y="10875"/>
                  </a:lnTo>
                  <a:lnTo>
                    <a:pt x="32079" y="10909"/>
                  </a:lnTo>
                  <a:lnTo>
                    <a:pt x="32124" y="10932"/>
                  </a:lnTo>
                  <a:lnTo>
                    <a:pt x="32204" y="10932"/>
                  </a:lnTo>
                  <a:lnTo>
                    <a:pt x="32238" y="10920"/>
                  </a:lnTo>
                  <a:lnTo>
                    <a:pt x="32272" y="10898"/>
                  </a:lnTo>
                  <a:lnTo>
                    <a:pt x="32306" y="10875"/>
                  </a:lnTo>
                  <a:lnTo>
                    <a:pt x="32329" y="10852"/>
                  </a:lnTo>
                  <a:lnTo>
                    <a:pt x="32340" y="10818"/>
                  </a:lnTo>
                  <a:lnTo>
                    <a:pt x="32352" y="10784"/>
                  </a:lnTo>
                  <a:lnTo>
                    <a:pt x="32352" y="10750"/>
                  </a:lnTo>
                  <a:lnTo>
                    <a:pt x="32352" y="10704"/>
                  </a:lnTo>
                  <a:lnTo>
                    <a:pt x="32340" y="10681"/>
                  </a:lnTo>
                  <a:lnTo>
                    <a:pt x="32306" y="10613"/>
                  </a:lnTo>
                  <a:lnTo>
                    <a:pt x="32249" y="10579"/>
                  </a:lnTo>
                  <a:lnTo>
                    <a:pt x="32181" y="10556"/>
                  </a:lnTo>
                  <a:lnTo>
                    <a:pt x="32181" y="8202"/>
                  </a:lnTo>
                  <a:lnTo>
                    <a:pt x="32227" y="8190"/>
                  </a:lnTo>
                  <a:lnTo>
                    <a:pt x="32261" y="8179"/>
                  </a:lnTo>
                  <a:lnTo>
                    <a:pt x="32295" y="8156"/>
                  </a:lnTo>
                  <a:lnTo>
                    <a:pt x="32318" y="8133"/>
                  </a:lnTo>
                  <a:lnTo>
                    <a:pt x="32340" y="8099"/>
                  </a:lnTo>
                  <a:lnTo>
                    <a:pt x="32363" y="8065"/>
                  </a:lnTo>
                  <a:lnTo>
                    <a:pt x="32374" y="8031"/>
                  </a:lnTo>
                  <a:lnTo>
                    <a:pt x="32374" y="7986"/>
                  </a:lnTo>
                  <a:lnTo>
                    <a:pt x="32374" y="7951"/>
                  </a:lnTo>
                  <a:lnTo>
                    <a:pt x="32363" y="7906"/>
                  </a:lnTo>
                  <a:lnTo>
                    <a:pt x="32340" y="7872"/>
                  </a:lnTo>
                  <a:lnTo>
                    <a:pt x="32318" y="7838"/>
                  </a:lnTo>
                  <a:lnTo>
                    <a:pt x="32283" y="7815"/>
                  </a:lnTo>
                  <a:lnTo>
                    <a:pt x="32249" y="7792"/>
                  </a:lnTo>
                  <a:lnTo>
                    <a:pt x="32215" y="7781"/>
                  </a:lnTo>
                  <a:lnTo>
                    <a:pt x="32113" y="7781"/>
                  </a:lnTo>
                  <a:lnTo>
                    <a:pt x="32067" y="7804"/>
                  </a:lnTo>
                  <a:lnTo>
                    <a:pt x="32033" y="7826"/>
                  </a:lnTo>
                  <a:lnTo>
                    <a:pt x="31999" y="7872"/>
                  </a:lnTo>
                  <a:lnTo>
                    <a:pt x="29997" y="6711"/>
                  </a:lnTo>
                  <a:lnTo>
                    <a:pt x="30008" y="6677"/>
                  </a:lnTo>
                  <a:lnTo>
                    <a:pt x="30020" y="6643"/>
                  </a:lnTo>
                  <a:lnTo>
                    <a:pt x="30008" y="6598"/>
                  </a:lnTo>
                  <a:lnTo>
                    <a:pt x="29997" y="6552"/>
                  </a:lnTo>
                  <a:lnTo>
                    <a:pt x="29974" y="6518"/>
                  </a:lnTo>
                  <a:lnTo>
                    <a:pt x="29951" y="6484"/>
                  </a:lnTo>
                  <a:lnTo>
                    <a:pt x="29917" y="6450"/>
                  </a:lnTo>
                  <a:lnTo>
                    <a:pt x="29883" y="6438"/>
                  </a:lnTo>
                  <a:lnTo>
                    <a:pt x="29838" y="6416"/>
                  </a:lnTo>
                  <a:lnTo>
                    <a:pt x="29747" y="6416"/>
                  </a:lnTo>
                  <a:lnTo>
                    <a:pt x="29701" y="6438"/>
                  </a:lnTo>
                  <a:lnTo>
                    <a:pt x="29667" y="6450"/>
                  </a:lnTo>
                  <a:lnTo>
                    <a:pt x="29633" y="6484"/>
                  </a:lnTo>
                  <a:lnTo>
                    <a:pt x="29599" y="6518"/>
                  </a:lnTo>
                  <a:lnTo>
                    <a:pt x="29587" y="6552"/>
                  </a:lnTo>
                  <a:lnTo>
                    <a:pt x="29565" y="6598"/>
                  </a:lnTo>
                  <a:lnTo>
                    <a:pt x="29565" y="6643"/>
                  </a:lnTo>
                  <a:lnTo>
                    <a:pt x="29565" y="6677"/>
                  </a:lnTo>
                  <a:lnTo>
                    <a:pt x="29576" y="6711"/>
                  </a:lnTo>
                  <a:lnTo>
                    <a:pt x="27642" y="7838"/>
                  </a:lnTo>
                  <a:lnTo>
                    <a:pt x="27597" y="7792"/>
                  </a:lnTo>
                  <a:lnTo>
                    <a:pt x="27551" y="7747"/>
                  </a:lnTo>
                  <a:lnTo>
                    <a:pt x="27483" y="7724"/>
                  </a:lnTo>
                  <a:lnTo>
                    <a:pt x="27358" y="7724"/>
                  </a:lnTo>
                  <a:lnTo>
                    <a:pt x="27290" y="7747"/>
                  </a:lnTo>
                  <a:lnTo>
                    <a:pt x="27244" y="7792"/>
                  </a:lnTo>
                  <a:lnTo>
                    <a:pt x="27199" y="7838"/>
                  </a:lnTo>
                  <a:lnTo>
                    <a:pt x="25242" y="6711"/>
                  </a:lnTo>
                  <a:lnTo>
                    <a:pt x="25253" y="6643"/>
                  </a:lnTo>
                  <a:lnTo>
                    <a:pt x="25253" y="6598"/>
                  </a:lnTo>
                  <a:lnTo>
                    <a:pt x="25242" y="6564"/>
                  </a:lnTo>
                  <a:lnTo>
                    <a:pt x="25219" y="6529"/>
                  </a:lnTo>
                  <a:lnTo>
                    <a:pt x="25197" y="6495"/>
                  </a:lnTo>
                  <a:lnTo>
                    <a:pt x="25162" y="6473"/>
                  </a:lnTo>
                  <a:lnTo>
                    <a:pt x="25128" y="6450"/>
                  </a:lnTo>
                  <a:lnTo>
                    <a:pt x="25094" y="6438"/>
                  </a:lnTo>
                  <a:lnTo>
                    <a:pt x="25015" y="6438"/>
                  </a:lnTo>
                  <a:lnTo>
                    <a:pt x="24969" y="6450"/>
                  </a:lnTo>
                  <a:lnTo>
                    <a:pt x="24935" y="6473"/>
                  </a:lnTo>
                  <a:lnTo>
                    <a:pt x="24901" y="6495"/>
                  </a:lnTo>
                  <a:lnTo>
                    <a:pt x="24878" y="6529"/>
                  </a:lnTo>
                  <a:lnTo>
                    <a:pt x="24855" y="6564"/>
                  </a:lnTo>
                  <a:lnTo>
                    <a:pt x="24844" y="6598"/>
                  </a:lnTo>
                  <a:lnTo>
                    <a:pt x="24844" y="6643"/>
                  </a:lnTo>
                  <a:lnTo>
                    <a:pt x="24855" y="6711"/>
                  </a:lnTo>
                  <a:lnTo>
                    <a:pt x="22842" y="7872"/>
                  </a:lnTo>
                  <a:lnTo>
                    <a:pt x="22808" y="7838"/>
                  </a:lnTo>
                  <a:lnTo>
                    <a:pt x="22774" y="7804"/>
                  </a:lnTo>
                  <a:lnTo>
                    <a:pt x="22728" y="7792"/>
                  </a:lnTo>
                  <a:lnTo>
                    <a:pt x="22683" y="7781"/>
                  </a:lnTo>
                  <a:lnTo>
                    <a:pt x="22626" y="7792"/>
                  </a:lnTo>
                  <a:lnTo>
                    <a:pt x="22592" y="7804"/>
                  </a:lnTo>
                  <a:lnTo>
                    <a:pt x="22546" y="7838"/>
                  </a:lnTo>
                  <a:lnTo>
                    <a:pt x="22512" y="7872"/>
                  </a:lnTo>
                  <a:lnTo>
                    <a:pt x="20544" y="6734"/>
                  </a:lnTo>
                  <a:lnTo>
                    <a:pt x="20555" y="6689"/>
                  </a:lnTo>
                  <a:lnTo>
                    <a:pt x="20567" y="6643"/>
                  </a:lnTo>
                  <a:lnTo>
                    <a:pt x="20555" y="6586"/>
                  </a:lnTo>
                  <a:lnTo>
                    <a:pt x="20544" y="6541"/>
                  </a:lnTo>
                  <a:lnTo>
                    <a:pt x="20521" y="6507"/>
                  </a:lnTo>
                  <a:lnTo>
                    <a:pt x="20498" y="6461"/>
                  </a:lnTo>
                  <a:lnTo>
                    <a:pt x="20464" y="6438"/>
                  </a:lnTo>
                  <a:lnTo>
                    <a:pt x="20419" y="6416"/>
                  </a:lnTo>
                  <a:lnTo>
                    <a:pt x="20373" y="6393"/>
                  </a:lnTo>
                  <a:lnTo>
                    <a:pt x="20328" y="6382"/>
                  </a:lnTo>
                  <a:lnTo>
                    <a:pt x="20328" y="4129"/>
                  </a:lnTo>
                  <a:lnTo>
                    <a:pt x="20373" y="4118"/>
                  </a:lnTo>
                  <a:lnTo>
                    <a:pt x="20419" y="4107"/>
                  </a:lnTo>
                  <a:lnTo>
                    <a:pt x="20453" y="4072"/>
                  </a:lnTo>
                  <a:lnTo>
                    <a:pt x="20487" y="4050"/>
                  </a:lnTo>
                  <a:lnTo>
                    <a:pt x="20521" y="4016"/>
                  </a:lnTo>
                  <a:lnTo>
                    <a:pt x="20533" y="3970"/>
                  </a:lnTo>
                  <a:lnTo>
                    <a:pt x="20555" y="3925"/>
                  </a:lnTo>
                  <a:lnTo>
                    <a:pt x="20555" y="3879"/>
                  </a:lnTo>
                  <a:lnTo>
                    <a:pt x="20555" y="3834"/>
                  </a:lnTo>
                  <a:lnTo>
                    <a:pt x="20533" y="3788"/>
                  </a:lnTo>
                  <a:lnTo>
                    <a:pt x="20510" y="3743"/>
                  </a:lnTo>
                  <a:lnTo>
                    <a:pt x="20487" y="3708"/>
                  </a:lnTo>
                  <a:lnTo>
                    <a:pt x="20453" y="3674"/>
                  </a:lnTo>
                  <a:lnTo>
                    <a:pt x="20407" y="3651"/>
                  </a:lnTo>
                  <a:lnTo>
                    <a:pt x="20362" y="3640"/>
                  </a:lnTo>
                  <a:lnTo>
                    <a:pt x="20248" y="3640"/>
                  </a:lnTo>
                  <a:lnTo>
                    <a:pt x="20191" y="3663"/>
                  </a:lnTo>
                  <a:lnTo>
                    <a:pt x="20146" y="3697"/>
                  </a:lnTo>
                  <a:lnTo>
                    <a:pt x="20112" y="3743"/>
                  </a:lnTo>
                  <a:lnTo>
                    <a:pt x="18144" y="2605"/>
                  </a:lnTo>
                  <a:lnTo>
                    <a:pt x="18155" y="2571"/>
                  </a:lnTo>
                  <a:lnTo>
                    <a:pt x="18155" y="2537"/>
                  </a:lnTo>
                  <a:lnTo>
                    <a:pt x="18155" y="2491"/>
                  </a:lnTo>
                  <a:lnTo>
                    <a:pt x="18144" y="2446"/>
                  </a:lnTo>
                  <a:lnTo>
                    <a:pt x="18121" y="2412"/>
                  </a:lnTo>
                  <a:lnTo>
                    <a:pt x="18098" y="2377"/>
                  </a:lnTo>
                  <a:lnTo>
                    <a:pt x="18064" y="2355"/>
                  </a:lnTo>
                  <a:lnTo>
                    <a:pt x="18030" y="2332"/>
                  </a:lnTo>
                  <a:lnTo>
                    <a:pt x="17985" y="2321"/>
                  </a:lnTo>
                  <a:lnTo>
                    <a:pt x="17894" y="2321"/>
                  </a:lnTo>
                  <a:lnTo>
                    <a:pt x="17859" y="2332"/>
                  </a:lnTo>
                  <a:lnTo>
                    <a:pt x="17814" y="2355"/>
                  </a:lnTo>
                  <a:lnTo>
                    <a:pt x="17791" y="2377"/>
                  </a:lnTo>
                  <a:lnTo>
                    <a:pt x="17757" y="2412"/>
                  </a:lnTo>
                  <a:lnTo>
                    <a:pt x="17746" y="2446"/>
                  </a:lnTo>
                  <a:lnTo>
                    <a:pt x="17723" y="2491"/>
                  </a:lnTo>
                  <a:lnTo>
                    <a:pt x="17723" y="2537"/>
                  </a:lnTo>
                  <a:lnTo>
                    <a:pt x="17734" y="2605"/>
                  </a:lnTo>
                  <a:lnTo>
                    <a:pt x="15709" y="3777"/>
                  </a:lnTo>
                  <a:lnTo>
                    <a:pt x="15687" y="3743"/>
                  </a:lnTo>
                  <a:lnTo>
                    <a:pt x="15653" y="3720"/>
                  </a:lnTo>
                  <a:lnTo>
                    <a:pt x="15607" y="3708"/>
                  </a:lnTo>
                  <a:lnTo>
                    <a:pt x="15539" y="3708"/>
                  </a:lnTo>
                  <a:lnTo>
                    <a:pt x="15505" y="3720"/>
                  </a:lnTo>
                  <a:lnTo>
                    <a:pt x="15448" y="3754"/>
                  </a:lnTo>
                  <a:lnTo>
                    <a:pt x="15402" y="3811"/>
                  </a:lnTo>
                  <a:lnTo>
                    <a:pt x="15402" y="3845"/>
                  </a:lnTo>
                  <a:lnTo>
                    <a:pt x="15391" y="3879"/>
                  </a:lnTo>
                  <a:lnTo>
                    <a:pt x="15402" y="3947"/>
                  </a:lnTo>
                  <a:lnTo>
                    <a:pt x="15436" y="3993"/>
                  </a:lnTo>
                  <a:lnTo>
                    <a:pt x="15482" y="4038"/>
                  </a:lnTo>
                  <a:lnTo>
                    <a:pt x="15539" y="4061"/>
                  </a:lnTo>
                  <a:lnTo>
                    <a:pt x="15539" y="6393"/>
                  </a:lnTo>
                  <a:lnTo>
                    <a:pt x="15505" y="6404"/>
                  </a:lnTo>
                  <a:lnTo>
                    <a:pt x="15459" y="6416"/>
                  </a:lnTo>
                  <a:lnTo>
                    <a:pt x="15425" y="6450"/>
                  </a:lnTo>
                  <a:lnTo>
                    <a:pt x="15391" y="6473"/>
                  </a:lnTo>
                  <a:lnTo>
                    <a:pt x="15357" y="6507"/>
                  </a:lnTo>
                  <a:lnTo>
                    <a:pt x="15345" y="6552"/>
                  </a:lnTo>
                  <a:lnTo>
                    <a:pt x="15334" y="6598"/>
                  </a:lnTo>
                  <a:lnTo>
                    <a:pt x="15323" y="6643"/>
                  </a:lnTo>
                  <a:lnTo>
                    <a:pt x="15323" y="6689"/>
                  </a:lnTo>
                  <a:lnTo>
                    <a:pt x="15345" y="6723"/>
                  </a:lnTo>
                  <a:lnTo>
                    <a:pt x="13423" y="7838"/>
                  </a:lnTo>
                  <a:lnTo>
                    <a:pt x="13377" y="7792"/>
                  </a:lnTo>
                  <a:lnTo>
                    <a:pt x="13321" y="7758"/>
                  </a:lnTo>
                  <a:lnTo>
                    <a:pt x="13264" y="7735"/>
                  </a:lnTo>
                  <a:lnTo>
                    <a:pt x="13195" y="7724"/>
                  </a:lnTo>
                  <a:lnTo>
                    <a:pt x="13139" y="7735"/>
                  </a:lnTo>
                  <a:lnTo>
                    <a:pt x="13070" y="7758"/>
                  </a:lnTo>
                  <a:lnTo>
                    <a:pt x="13025" y="7792"/>
                  </a:lnTo>
                  <a:lnTo>
                    <a:pt x="12979" y="7838"/>
                  </a:lnTo>
                  <a:lnTo>
                    <a:pt x="11011" y="6700"/>
                  </a:lnTo>
                  <a:lnTo>
                    <a:pt x="11023" y="6643"/>
                  </a:lnTo>
                  <a:lnTo>
                    <a:pt x="11023" y="6598"/>
                  </a:lnTo>
                  <a:lnTo>
                    <a:pt x="11011" y="6564"/>
                  </a:lnTo>
                  <a:lnTo>
                    <a:pt x="10977" y="6507"/>
                  </a:lnTo>
                  <a:lnTo>
                    <a:pt x="10920" y="6473"/>
                  </a:lnTo>
                  <a:lnTo>
                    <a:pt x="10852" y="6450"/>
                  </a:lnTo>
                  <a:lnTo>
                    <a:pt x="10852" y="4129"/>
                  </a:lnTo>
                  <a:lnTo>
                    <a:pt x="10898" y="4129"/>
                  </a:lnTo>
                  <a:lnTo>
                    <a:pt x="10943" y="4107"/>
                  </a:lnTo>
                  <a:lnTo>
                    <a:pt x="10977" y="4084"/>
                  </a:lnTo>
                  <a:lnTo>
                    <a:pt x="11011" y="4050"/>
                  </a:lnTo>
                  <a:lnTo>
                    <a:pt x="11046" y="4016"/>
                  </a:lnTo>
                  <a:lnTo>
                    <a:pt x="11068" y="3981"/>
                  </a:lnTo>
                  <a:lnTo>
                    <a:pt x="11080" y="3936"/>
                  </a:lnTo>
                  <a:lnTo>
                    <a:pt x="11080" y="3879"/>
                  </a:lnTo>
                  <a:lnTo>
                    <a:pt x="11080" y="3834"/>
                  </a:lnTo>
                  <a:lnTo>
                    <a:pt x="11057" y="3788"/>
                  </a:lnTo>
                  <a:lnTo>
                    <a:pt x="11034" y="3743"/>
                  </a:lnTo>
                  <a:lnTo>
                    <a:pt x="11011" y="3708"/>
                  </a:lnTo>
                  <a:lnTo>
                    <a:pt x="10966" y="3674"/>
                  </a:lnTo>
                  <a:lnTo>
                    <a:pt x="10932" y="3651"/>
                  </a:lnTo>
                  <a:lnTo>
                    <a:pt x="10886" y="3640"/>
                  </a:lnTo>
                  <a:lnTo>
                    <a:pt x="10829" y="3629"/>
                  </a:lnTo>
                  <a:lnTo>
                    <a:pt x="10773" y="3640"/>
                  </a:lnTo>
                  <a:lnTo>
                    <a:pt x="10716" y="3663"/>
                  </a:lnTo>
                  <a:lnTo>
                    <a:pt x="10659" y="3697"/>
                  </a:lnTo>
                  <a:lnTo>
                    <a:pt x="10625" y="3743"/>
                  </a:lnTo>
                  <a:lnTo>
                    <a:pt x="8691" y="2616"/>
                  </a:lnTo>
                  <a:lnTo>
                    <a:pt x="8702" y="2582"/>
                  </a:lnTo>
                  <a:lnTo>
                    <a:pt x="8702" y="2537"/>
                  </a:lnTo>
                  <a:lnTo>
                    <a:pt x="8702" y="2491"/>
                  </a:lnTo>
                  <a:lnTo>
                    <a:pt x="8679" y="2446"/>
                  </a:lnTo>
                  <a:lnTo>
                    <a:pt x="8657" y="2400"/>
                  </a:lnTo>
                  <a:lnTo>
                    <a:pt x="8634" y="2366"/>
                  </a:lnTo>
                  <a:lnTo>
                    <a:pt x="8600" y="2332"/>
                  </a:lnTo>
                  <a:lnTo>
                    <a:pt x="8554" y="2309"/>
                  </a:lnTo>
                  <a:lnTo>
                    <a:pt x="8509" y="2298"/>
                  </a:lnTo>
                  <a:lnTo>
                    <a:pt x="8406" y="2298"/>
                  </a:lnTo>
                  <a:lnTo>
                    <a:pt x="8361" y="2309"/>
                  </a:lnTo>
                  <a:lnTo>
                    <a:pt x="8327" y="2332"/>
                  </a:lnTo>
                  <a:lnTo>
                    <a:pt x="8293" y="2366"/>
                  </a:lnTo>
                  <a:lnTo>
                    <a:pt x="8259" y="2400"/>
                  </a:lnTo>
                  <a:lnTo>
                    <a:pt x="8236" y="2446"/>
                  </a:lnTo>
                  <a:lnTo>
                    <a:pt x="8224" y="2491"/>
                  </a:lnTo>
                  <a:lnTo>
                    <a:pt x="8224" y="2537"/>
                  </a:lnTo>
                  <a:lnTo>
                    <a:pt x="8224" y="2582"/>
                  </a:lnTo>
                  <a:lnTo>
                    <a:pt x="8236" y="2616"/>
                  </a:lnTo>
                  <a:lnTo>
                    <a:pt x="6268" y="3754"/>
                  </a:lnTo>
                  <a:lnTo>
                    <a:pt x="6234" y="3720"/>
                  </a:lnTo>
                  <a:lnTo>
                    <a:pt x="6188" y="3697"/>
                  </a:lnTo>
                  <a:lnTo>
                    <a:pt x="6143" y="3674"/>
                  </a:lnTo>
                  <a:lnTo>
                    <a:pt x="6086" y="3663"/>
                  </a:lnTo>
                  <a:lnTo>
                    <a:pt x="6040" y="3674"/>
                  </a:lnTo>
                  <a:lnTo>
                    <a:pt x="5995" y="3697"/>
                  </a:lnTo>
                  <a:lnTo>
                    <a:pt x="5949" y="3720"/>
                  </a:lnTo>
                  <a:lnTo>
                    <a:pt x="5915" y="3754"/>
                  </a:lnTo>
                  <a:lnTo>
                    <a:pt x="3947" y="2616"/>
                  </a:lnTo>
                  <a:lnTo>
                    <a:pt x="3959" y="2582"/>
                  </a:lnTo>
                  <a:lnTo>
                    <a:pt x="3959" y="2537"/>
                  </a:lnTo>
                  <a:lnTo>
                    <a:pt x="3959" y="2491"/>
                  </a:lnTo>
                  <a:lnTo>
                    <a:pt x="3936" y="2446"/>
                  </a:lnTo>
                  <a:lnTo>
                    <a:pt x="3925" y="2412"/>
                  </a:lnTo>
                  <a:lnTo>
                    <a:pt x="3890" y="2377"/>
                  </a:lnTo>
                  <a:lnTo>
                    <a:pt x="3856" y="2343"/>
                  </a:lnTo>
                  <a:lnTo>
                    <a:pt x="3822" y="2321"/>
                  </a:lnTo>
                  <a:lnTo>
                    <a:pt x="3777" y="2309"/>
                  </a:lnTo>
                  <a:lnTo>
                    <a:pt x="3743" y="2298"/>
                  </a:lnTo>
                  <a:lnTo>
                    <a:pt x="3743" y="11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09200" y="0"/>
              <a:ext cx="543002" cy="408403"/>
            </a:xfrm>
            <a:custGeom>
              <a:avLst/>
              <a:gdLst/>
              <a:ahLst/>
              <a:cxnLst/>
              <a:rect l="l" t="t" r="r" b="b"/>
              <a:pathLst>
                <a:path w="5188" h="3902" extrusionOk="0">
                  <a:moveTo>
                    <a:pt x="125" y="0"/>
                  </a:moveTo>
                  <a:lnTo>
                    <a:pt x="194" y="23"/>
                  </a:lnTo>
                  <a:lnTo>
                    <a:pt x="194" y="2321"/>
                  </a:lnTo>
                  <a:lnTo>
                    <a:pt x="159" y="2332"/>
                  </a:lnTo>
                  <a:lnTo>
                    <a:pt x="125" y="2343"/>
                  </a:lnTo>
                  <a:lnTo>
                    <a:pt x="91" y="2366"/>
                  </a:lnTo>
                  <a:lnTo>
                    <a:pt x="57" y="2389"/>
                  </a:lnTo>
                  <a:lnTo>
                    <a:pt x="34" y="2423"/>
                  </a:lnTo>
                  <a:lnTo>
                    <a:pt x="23" y="2457"/>
                  </a:lnTo>
                  <a:lnTo>
                    <a:pt x="12" y="2491"/>
                  </a:lnTo>
                  <a:lnTo>
                    <a:pt x="0" y="2537"/>
                  </a:lnTo>
                  <a:lnTo>
                    <a:pt x="12" y="2582"/>
                  </a:lnTo>
                  <a:lnTo>
                    <a:pt x="23" y="2616"/>
                  </a:lnTo>
                  <a:lnTo>
                    <a:pt x="46" y="2662"/>
                  </a:lnTo>
                  <a:lnTo>
                    <a:pt x="68" y="2685"/>
                  </a:lnTo>
                  <a:lnTo>
                    <a:pt x="103" y="2719"/>
                  </a:lnTo>
                  <a:lnTo>
                    <a:pt x="137" y="2730"/>
                  </a:lnTo>
                  <a:lnTo>
                    <a:pt x="182" y="2753"/>
                  </a:lnTo>
                  <a:lnTo>
                    <a:pt x="216" y="2753"/>
                  </a:lnTo>
                  <a:lnTo>
                    <a:pt x="273" y="2741"/>
                  </a:lnTo>
                  <a:lnTo>
                    <a:pt x="330" y="2719"/>
                  </a:lnTo>
                  <a:lnTo>
                    <a:pt x="376" y="2696"/>
                  </a:lnTo>
                  <a:lnTo>
                    <a:pt x="410" y="2650"/>
                  </a:lnTo>
                  <a:lnTo>
                    <a:pt x="2582" y="3902"/>
                  </a:lnTo>
                  <a:lnTo>
                    <a:pt x="2594" y="3879"/>
                  </a:lnTo>
                  <a:lnTo>
                    <a:pt x="2605" y="3902"/>
                  </a:lnTo>
                  <a:lnTo>
                    <a:pt x="4767" y="2650"/>
                  </a:lnTo>
                  <a:lnTo>
                    <a:pt x="4801" y="2696"/>
                  </a:lnTo>
                  <a:lnTo>
                    <a:pt x="4846" y="2730"/>
                  </a:lnTo>
                  <a:lnTo>
                    <a:pt x="4903" y="2753"/>
                  </a:lnTo>
                  <a:lnTo>
                    <a:pt x="4960" y="2764"/>
                  </a:lnTo>
                  <a:lnTo>
                    <a:pt x="5005" y="2753"/>
                  </a:lnTo>
                  <a:lnTo>
                    <a:pt x="5051" y="2741"/>
                  </a:lnTo>
                  <a:lnTo>
                    <a:pt x="5085" y="2719"/>
                  </a:lnTo>
                  <a:lnTo>
                    <a:pt x="5119" y="2696"/>
                  </a:lnTo>
                  <a:lnTo>
                    <a:pt x="5153" y="2662"/>
                  </a:lnTo>
                  <a:lnTo>
                    <a:pt x="5165" y="2628"/>
                  </a:lnTo>
                  <a:lnTo>
                    <a:pt x="5187" y="2582"/>
                  </a:lnTo>
                  <a:lnTo>
                    <a:pt x="5187" y="2537"/>
                  </a:lnTo>
                  <a:lnTo>
                    <a:pt x="5187" y="2491"/>
                  </a:lnTo>
                  <a:lnTo>
                    <a:pt x="5176" y="2457"/>
                  </a:lnTo>
                  <a:lnTo>
                    <a:pt x="5153" y="2412"/>
                  </a:lnTo>
                  <a:lnTo>
                    <a:pt x="5131" y="2389"/>
                  </a:lnTo>
                  <a:lnTo>
                    <a:pt x="5096" y="2355"/>
                  </a:lnTo>
                  <a:lnTo>
                    <a:pt x="5062" y="2332"/>
                  </a:lnTo>
                  <a:lnTo>
                    <a:pt x="5028" y="2321"/>
                  </a:lnTo>
                  <a:lnTo>
                    <a:pt x="4983" y="2309"/>
                  </a:lnTo>
                  <a:lnTo>
                    <a:pt x="4983" y="23"/>
                  </a:lnTo>
                  <a:lnTo>
                    <a:pt x="5028" y="11"/>
                  </a:lnTo>
                  <a:lnTo>
                    <a:pt x="5074" y="0"/>
                  </a:lnTo>
                  <a:lnTo>
                    <a:pt x="4846" y="0"/>
                  </a:lnTo>
                  <a:lnTo>
                    <a:pt x="4892" y="11"/>
                  </a:lnTo>
                  <a:lnTo>
                    <a:pt x="4937" y="23"/>
                  </a:lnTo>
                  <a:lnTo>
                    <a:pt x="4937" y="2309"/>
                  </a:lnTo>
                  <a:lnTo>
                    <a:pt x="4892" y="2321"/>
                  </a:lnTo>
                  <a:lnTo>
                    <a:pt x="4858" y="2332"/>
                  </a:lnTo>
                  <a:lnTo>
                    <a:pt x="4823" y="2355"/>
                  </a:lnTo>
                  <a:lnTo>
                    <a:pt x="4789" y="2389"/>
                  </a:lnTo>
                  <a:lnTo>
                    <a:pt x="4767" y="2412"/>
                  </a:lnTo>
                  <a:lnTo>
                    <a:pt x="4755" y="2457"/>
                  </a:lnTo>
                  <a:lnTo>
                    <a:pt x="4744" y="2491"/>
                  </a:lnTo>
                  <a:lnTo>
                    <a:pt x="4732" y="2537"/>
                  </a:lnTo>
                  <a:lnTo>
                    <a:pt x="4732" y="2571"/>
                  </a:lnTo>
                  <a:lnTo>
                    <a:pt x="4744" y="2616"/>
                  </a:lnTo>
                  <a:lnTo>
                    <a:pt x="2594" y="3856"/>
                  </a:lnTo>
                  <a:lnTo>
                    <a:pt x="421" y="2605"/>
                  </a:lnTo>
                  <a:lnTo>
                    <a:pt x="433" y="2571"/>
                  </a:lnTo>
                  <a:lnTo>
                    <a:pt x="433" y="2537"/>
                  </a:lnTo>
                  <a:lnTo>
                    <a:pt x="433" y="2491"/>
                  </a:lnTo>
                  <a:lnTo>
                    <a:pt x="421" y="2457"/>
                  </a:lnTo>
                  <a:lnTo>
                    <a:pt x="410" y="2423"/>
                  </a:lnTo>
                  <a:lnTo>
                    <a:pt x="376" y="2389"/>
                  </a:lnTo>
                  <a:lnTo>
                    <a:pt x="353" y="2366"/>
                  </a:lnTo>
                  <a:lnTo>
                    <a:pt x="319" y="2343"/>
                  </a:lnTo>
                  <a:lnTo>
                    <a:pt x="285" y="2332"/>
                  </a:lnTo>
                  <a:lnTo>
                    <a:pt x="239" y="2321"/>
                  </a:lnTo>
                  <a:lnTo>
                    <a:pt x="239" y="23"/>
                  </a:lnTo>
                  <a:lnTo>
                    <a:pt x="285" y="1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14982" y="0"/>
              <a:ext cx="546665" cy="408403"/>
            </a:xfrm>
            <a:custGeom>
              <a:avLst/>
              <a:gdLst/>
              <a:ahLst/>
              <a:cxnLst/>
              <a:rect l="l" t="t" r="r" b="b"/>
              <a:pathLst>
                <a:path w="5223" h="3902" extrusionOk="0">
                  <a:moveTo>
                    <a:pt x="217" y="0"/>
                  </a:moveTo>
                  <a:lnTo>
                    <a:pt x="217" y="2298"/>
                  </a:lnTo>
                  <a:lnTo>
                    <a:pt x="171" y="2309"/>
                  </a:lnTo>
                  <a:lnTo>
                    <a:pt x="126" y="2321"/>
                  </a:lnTo>
                  <a:lnTo>
                    <a:pt x="92" y="2343"/>
                  </a:lnTo>
                  <a:lnTo>
                    <a:pt x="58" y="2377"/>
                  </a:lnTo>
                  <a:lnTo>
                    <a:pt x="35" y="2412"/>
                  </a:lnTo>
                  <a:lnTo>
                    <a:pt x="12" y="2446"/>
                  </a:lnTo>
                  <a:lnTo>
                    <a:pt x="1" y="2491"/>
                  </a:lnTo>
                  <a:lnTo>
                    <a:pt x="1" y="2537"/>
                  </a:lnTo>
                  <a:lnTo>
                    <a:pt x="1" y="2582"/>
                  </a:lnTo>
                  <a:lnTo>
                    <a:pt x="12" y="2628"/>
                  </a:lnTo>
                  <a:lnTo>
                    <a:pt x="35" y="2673"/>
                  </a:lnTo>
                  <a:lnTo>
                    <a:pt x="69" y="2707"/>
                  </a:lnTo>
                  <a:lnTo>
                    <a:pt x="103" y="2730"/>
                  </a:lnTo>
                  <a:lnTo>
                    <a:pt x="149" y="2753"/>
                  </a:lnTo>
                  <a:lnTo>
                    <a:pt x="194" y="2776"/>
                  </a:lnTo>
                  <a:lnTo>
                    <a:pt x="240" y="2776"/>
                  </a:lnTo>
                  <a:lnTo>
                    <a:pt x="297" y="2764"/>
                  </a:lnTo>
                  <a:lnTo>
                    <a:pt x="353" y="2741"/>
                  </a:lnTo>
                  <a:lnTo>
                    <a:pt x="410" y="2707"/>
                  </a:lnTo>
                  <a:lnTo>
                    <a:pt x="444" y="2662"/>
                  </a:lnTo>
                  <a:lnTo>
                    <a:pt x="2594" y="3902"/>
                  </a:lnTo>
                  <a:lnTo>
                    <a:pt x="2606" y="3879"/>
                  </a:lnTo>
                  <a:lnTo>
                    <a:pt x="2617" y="3902"/>
                  </a:lnTo>
                  <a:lnTo>
                    <a:pt x="4767" y="2662"/>
                  </a:lnTo>
                  <a:lnTo>
                    <a:pt x="4813" y="2707"/>
                  </a:lnTo>
                  <a:lnTo>
                    <a:pt x="4858" y="2753"/>
                  </a:lnTo>
                  <a:lnTo>
                    <a:pt x="4915" y="2776"/>
                  </a:lnTo>
                  <a:lnTo>
                    <a:pt x="5029" y="2776"/>
                  </a:lnTo>
                  <a:lnTo>
                    <a:pt x="5074" y="2764"/>
                  </a:lnTo>
                  <a:lnTo>
                    <a:pt x="5120" y="2741"/>
                  </a:lnTo>
                  <a:lnTo>
                    <a:pt x="5154" y="2707"/>
                  </a:lnTo>
                  <a:lnTo>
                    <a:pt x="5188" y="2673"/>
                  </a:lnTo>
                  <a:lnTo>
                    <a:pt x="5211" y="2628"/>
                  </a:lnTo>
                  <a:lnTo>
                    <a:pt x="5222" y="2582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1" y="2446"/>
                  </a:lnTo>
                  <a:lnTo>
                    <a:pt x="5188" y="2400"/>
                  </a:lnTo>
                  <a:lnTo>
                    <a:pt x="5154" y="2366"/>
                  </a:lnTo>
                  <a:lnTo>
                    <a:pt x="5131" y="2343"/>
                  </a:lnTo>
                  <a:lnTo>
                    <a:pt x="5086" y="2321"/>
                  </a:lnTo>
                  <a:lnTo>
                    <a:pt x="5040" y="2298"/>
                  </a:lnTo>
                  <a:lnTo>
                    <a:pt x="4995" y="2298"/>
                  </a:lnTo>
                  <a:lnTo>
                    <a:pt x="4995" y="0"/>
                  </a:lnTo>
                  <a:lnTo>
                    <a:pt x="4949" y="0"/>
                  </a:lnTo>
                  <a:lnTo>
                    <a:pt x="4949" y="2298"/>
                  </a:lnTo>
                  <a:lnTo>
                    <a:pt x="4904" y="2298"/>
                  </a:lnTo>
                  <a:lnTo>
                    <a:pt x="4869" y="2321"/>
                  </a:lnTo>
                  <a:lnTo>
                    <a:pt x="4835" y="2343"/>
                  </a:lnTo>
                  <a:lnTo>
                    <a:pt x="4801" y="2377"/>
                  </a:lnTo>
                  <a:lnTo>
                    <a:pt x="4767" y="2412"/>
                  </a:lnTo>
                  <a:lnTo>
                    <a:pt x="4756" y="2446"/>
                  </a:lnTo>
                  <a:lnTo>
                    <a:pt x="4744" y="2491"/>
                  </a:lnTo>
                  <a:lnTo>
                    <a:pt x="4733" y="2537"/>
                  </a:lnTo>
                  <a:lnTo>
                    <a:pt x="4744" y="2582"/>
                  </a:lnTo>
                  <a:lnTo>
                    <a:pt x="4756" y="2616"/>
                  </a:lnTo>
                  <a:lnTo>
                    <a:pt x="2606" y="3856"/>
                  </a:lnTo>
                  <a:lnTo>
                    <a:pt x="467" y="2616"/>
                  </a:lnTo>
                  <a:lnTo>
                    <a:pt x="479" y="2582"/>
                  </a:lnTo>
                  <a:lnTo>
                    <a:pt x="479" y="2537"/>
                  </a:lnTo>
                  <a:lnTo>
                    <a:pt x="479" y="2491"/>
                  </a:lnTo>
                  <a:lnTo>
                    <a:pt x="467" y="2446"/>
                  </a:lnTo>
                  <a:lnTo>
                    <a:pt x="444" y="2412"/>
                  </a:lnTo>
                  <a:lnTo>
                    <a:pt x="422" y="2366"/>
                  </a:lnTo>
                  <a:lnTo>
                    <a:pt x="388" y="2343"/>
                  </a:lnTo>
                  <a:lnTo>
                    <a:pt x="342" y="2321"/>
                  </a:lnTo>
                  <a:lnTo>
                    <a:pt x="308" y="2309"/>
                  </a:lnTo>
                  <a:lnTo>
                    <a:pt x="262" y="229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113118" y="4538507"/>
              <a:ext cx="1033567" cy="604964"/>
            </a:xfrm>
            <a:custGeom>
              <a:avLst/>
              <a:gdLst/>
              <a:ahLst/>
              <a:cxnLst/>
              <a:rect l="l" t="t" r="r" b="b"/>
              <a:pathLst>
                <a:path w="9875" h="5780" extrusionOk="0">
                  <a:moveTo>
                    <a:pt x="2401" y="319"/>
                  </a:moveTo>
                  <a:lnTo>
                    <a:pt x="2424" y="354"/>
                  </a:lnTo>
                  <a:lnTo>
                    <a:pt x="2458" y="376"/>
                  </a:lnTo>
                  <a:lnTo>
                    <a:pt x="2504" y="399"/>
                  </a:lnTo>
                  <a:lnTo>
                    <a:pt x="2583" y="399"/>
                  </a:lnTo>
                  <a:lnTo>
                    <a:pt x="2629" y="376"/>
                  </a:lnTo>
                  <a:lnTo>
                    <a:pt x="2663" y="354"/>
                  </a:lnTo>
                  <a:lnTo>
                    <a:pt x="2686" y="331"/>
                  </a:lnTo>
                  <a:lnTo>
                    <a:pt x="4699" y="1491"/>
                  </a:lnTo>
                  <a:lnTo>
                    <a:pt x="4688" y="1525"/>
                  </a:lnTo>
                  <a:lnTo>
                    <a:pt x="4688" y="1571"/>
                  </a:lnTo>
                  <a:lnTo>
                    <a:pt x="4688" y="1616"/>
                  </a:lnTo>
                  <a:lnTo>
                    <a:pt x="4699" y="1650"/>
                  </a:lnTo>
                  <a:lnTo>
                    <a:pt x="4722" y="1684"/>
                  </a:lnTo>
                  <a:lnTo>
                    <a:pt x="4745" y="1719"/>
                  </a:lnTo>
                  <a:lnTo>
                    <a:pt x="4779" y="1753"/>
                  </a:lnTo>
                  <a:lnTo>
                    <a:pt x="4813" y="1775"/>
                  </a:lnTo>
                  <a:lnTo>
                    <a:pt x="4847" y="1787"/>
                  </a:lnTo>
                  <a:lnTo>
                    <a:pt x="4892" y="1798"/>
                  </a:lnTo>
                  <a:lnTo>
                    <a:pt x="4892" y="4153"/>
                  </a:lnTo>
                  <a:lnTo>
                    <a:pt x="4824" y="4164"/>
                  </a:lnTo>
                  <a:lnTo>
                    <a:pt x="4779" y="4210"/>
                  </a:lnTo>
                  <a:lnTo>
                    <a:pt x="4745" y="4267"/>
                  </a:lnTo>
                  <a:lnTo>
                    <a:pt x="4733" y="4324"/>
                  </a:lnTo>
                  <a:lnTo>
                    <a:pt x="4745" y="4392"/>
                  </a:lnTo>
                  <a:lnTo>
                    <a:pt x="2754" y="5541"/>
                  </a:lnTo>
                  <a:lnTo>
                    <a:pt x="2720" y="5495"/>
                  </a:lnTo>
                  <a:lnTo>
                    <a:pt x="2663" y="5450"/>
                  </a:lnTo>
                  <a:lnTo>
                    <a:pt x="2606" y="5427"/>
                  </a:lnTo>
                  <a:lnTo>
                    <a:pt x="2481" y="5427"/>
                  </a:lnTo>
                  <a:lnTo>
                    <a:pt x="2424" y="5450"/>
                  </a:lnTo>
                  <a:lnTo>
                    <a:pt x="2367" y="5495"/>
                  </a:lnTo>
                  <a:lnTo>
                    <a:pt x="2333" y="5541"/>
                  </a:lnTo>
                  <a:lnTo>
                    <a:pt x="331" y="4392"/>
                  </a:lnTo>
                  <a:lnTo>
                    <a:pt x="342" y="4324"/>
                  </a:lnTo>
                  <a:lnTo>
                    <a:pt x="331" y="4267"/>
                  </a:lnTo>
                  <a:lnTo>
                    <a:pt x="297" y="4221"/>
                  </a:lnTo>
                  <a:lnTo>
                    <a:pt x="251" y="4176"/>
                  </a:lnTo>
                  <a:lnTo>
                    <a:pt x="194" y="4164"/>
                  </a:lnTo>
                  <a:lnTo>
                    <a:pt x="194" y="1741"/>
                  </a:lnTo>
                  <a:lnTo>
                    <a:pt x="251" y="1719"/>
                  </a:lnTo>
                  <a:lnTo>
                    <a:pt x="297" y="1684"/>
                  </a:lnTo>
                  <a:lnTo>
                    <a:pt x="331" y="1628"/>
                  </a:lnTo>
                  <a:lnTo>
                    <a:pt x="342" y="1571"/>
                  </a:lnTo>
                  <a:lnTo>
                    <a:pt x="331" y="1514"/>
                  </a:lnTo>
                  <a:lnTo>
                    <a:pt x="2401" y="319"/>
                  </a:lnTo>
                  <a:close/>
                  <a:moveTo>
                    <a:pt x="7463" y="342"/>
                  </a:moveTo>
                  <a:lnTo>
                    <a:pt x="9499" y="1514"/>
                  </a:lnTo>
                  <a:lnTo>
                    <a:pt x="9488" y="1571"/>
                  </a:lnTo>
                  <a:lnTo>
                    <a:pt x="9499" y="1628"/>
                  </a:lnTo>
                  <a:lnTo>
                    <a:pt x="9522" y="1684"/>
                  </a:lnTo>
                  <a:lnTo>
                    <a:pt x="9568" y="1719"/>
                  </a:lnTo>
                  <a:lnTo>
                    <a:pt x="9625" y="1741"/>
                  </a:lnTo>
                  <a:lnTo>
                    <a:pt x="9625" y="4107"/>
                  </a:lnTo>
                  <a:lnTo>
                    <a:pt x="9590" y="4119"/>
                  </a:lnTo>
                  <a:lnTo>
                    <a:pt x="9556" y="4130"/>
                  </a:lnTo>
                  <a:lnTo>
                    <a:pt x="9522" y="4153"/>
                  </a:lnTo>
                  <a:lnTo>
                    <a:pt x="9488" y="4187"/>
                  </a:lnTo>
                  <a:lnTo>
                    <a:pt x="9465" y="4210"/>
                  </a:lnTo>
                  <a:lnTo>
                    <a:pt x="9443" y="4244"/>
                  </a:lnTo>
                  <a:lnTo>
                    <a:pt x="9431" y="4289"/>
                  </a:lnTo>
                  <a:lnTo>
                    <a:pt x="9431" y="4324"/>
                  </a:lnTo>
                  <a:lnTo>
                    <a:pt x="9431" y="4369"/>
                  </a:lnTo>
                  <a:lnTo>
                    <a:pt x="9443" y="4415"/>
                  </a:lnTo>
                  <a:lnTo>
                    <a:pt x="7497" y="5529"/>
                  </a:lnTo>
                  <a:lnTo>
                    <a:pt x="7463" y="5484"/>
                  </a:lnTo>
                  <a:lnTo>
                    <a:pt x="7406" y="5450"/>
                  </a:lnTo>
                  <a:lnTo>
                    <a:pt x="7350" y="5427"/>
                  </a:lnTo>
                  <a:lnTo>
                    <a:pt x="7281" y="5416"/>
                  </a:lnTo>
                  <a:lnTo>
                    <a:pt x="7213" y="5427"/>
                  </a:lnTo>
                  <a:lnTo>
                    <a:pt x="7156" y="5450"/>
                  </a:lnTo>
                  <a:lnTo>
                    <a:pt x="7099" y="5484"/>
                  </a:lnTo>
                  <a:lnTo>
                    <a:pt x="7065" y="5541"/>
                  </a:lnTo>
                  <a:lnTo>
                    <a:pt x="5086" y="4392"/>
                  </a:lnTo>
                  <a:lnTo>
                    <a:pt x="5097" y="4324"/>
                  </a:lnTo>
                  <a:lnTo>
                    <a:pt x="5086" y="4267"/>
                  </a:lnTo>
                  <a:lnTo>
                    <a:pt x="5052" y="4210"/>
                  </a:lnTo>
                  <a:lnTo>
                    <a:pt x="4995" y="4164"/>
                  </a:lnTo>
                  <a:lnTo>
                    <a:pt x="4938" y="4153"/>
                  </a:lnTo>
                  <a:lnTo>
                    <a:pt x="4938" y="1798"/>
                  </a:lnTo>
                  <a:lnTo>
                    <a:pt x="4972" y="1787"/>
                  </a:lnTo>
                  <a:lnTo>
                    <a:pt x="5018" y="1775"/>
                  </a:lnTo>
                  <a:lnTo>
                    <a:pt x="5052" y="1753"/>
                  </a:lnTo>
                  <a:lnTo>
                    <a:pt x="5074" y="1719"/>
                  </a:lnTo>
                  <a:lnTo>
                    <a:pt x="5109" y="1696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43" y="1571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099" y="342"/>
                  </a:lnTo>
                  <a:lnTo>
                    <a:pt x="7133" y="388"/>
                  </a:lnTo>
                  <a:lnTo>
                    <a:pt x="7179" y="410"/>
                  </a:lnTo>
                  <a:lnTo>
                    <a:pt x="7224" y="433"/>
                  </a:lnTo>
                  <a:lnTo>
                    <a:pt x="7281" y="445"/>
                  </a:lnTo>
                  <a:lnTo>
                    <a:pt x="7338" y="433"/>
                  </a:lnTo>
                  <a:lnTo>
                    <a:pt x="7384" y="422"/>
                  </a:lnTo>
                  <a:lnTo>
                    <a:pt x="7429" y="388"/>
                  </a:lnTo>
                  <a:lnTo>
                    <a:pt x="7463" y="342"/>
                  </a:lnTo>
                  <a:close/>
                  <a:moveTo>
                    <a:pt x="7281" y="1"/>
                  </a:moveTo>
                  <a:lnTo>
                    <a:pt x="7236" y="12"/>
                  </a:lnTo>
                  <a:lnTo>
                    <a:pt x="7202" y="24"/>
                  </a:lnTo>
                  <a:lnTo>
                    <a:pt x="7156" y="46"/>
                  </a:lnTo>
                  <a:lnTo>
                    <a:pt x="7133" y="69"/>
                  </a:lnTo>
                  <a:lnTo>
                    <a:pt x="7099" y="103"/>
                  </a:lnTo>
                  <a:lnTo>
                    <a:pt x="7076" y="137"/>
                  </a:lnTo>
                  <a:lnTo>
                    <a:pt x="7065" y="183"/>
                  </a:lnTo>
                  <a:lnTo>
                    <a:pt x="7065" y="228"/>
                  </a:lnTo>
                  <a:lnTo>
                    <a:pt x="7065" y="263"/>
                  </a:lnTo>
                  <a:lnTo>
                    <a:pt x="7076" y="308"/>
                  </a:lnTo>
                  <a:lnTo>
                    <a:pt x="5097" y="1446"/>
                  </a:lnTo>
                  <a:lnTo>
                    <a:pt x="5063" y="1400"/>
                  </a:lnTo>
                  <a:lnTo>
                    <a:pt x="501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6" y="1411"/>
                  </a:lnTo>
                  <a:lnTo>
                    <a:pt x="4722" y="1446"/>
                  </a:lnTo>
                  <a:lnTo>
                    <a:pt x="2708" y="285"/>
                  </a:lnTo>
                  <a:lnTo>
                    <a:pt x="2720" y="228"/>
                  </a:lnTo>
                  <a:lnTo>
                    <a:pt x="2720" y="194"/>
                  </a:lnTo>
                  <a:lnTo>
                    <a:pt x="2708" y="160"/>
                  </a:lnTo>
                  <a:lnTo>
                    <a:pt x="2674" y="103"/>
                  </a:lnTo>
                  <a:lnTo>
                    <a:pt x="2617" y="58"/>
                  </a:lnTo>
                  <a:lnTo>
                    <a:pt x="2583" y="46"/>
                  </a:lnTo>
                  <a:lnTo>
                    <a:pt x="2504" y="46"/>
                  </a:lnTo>
                  <a:lnTo>
                    <a:pt x="2469" y="58"/>
                  </a:lnTo>
                  <a:lnTo>
                    <a:pt x="2413" y="103"/>
                  </a:lnTo>
                  <a:lnTo>
                    <a:pt x="2378" y="160"/>
                  </a:lnTo>
                  <a:lnTo>
                    <a:pt x="2367" y="194"/>
                  </a:lnTo>
                  <a:lnTo>
                    <a:pt x="2367" y="228"/>
                  </a:lnTo>
                  <a:lnTo>
                    <a:pt x="2378" y="285"/>
                  </a:lnTo>
                  <a:lnTo>
                    <a:pt x="308" y="1480"/>
                  </a:lnTo>
                  <a:lnTo>
                    <a:pt x="285" y="1446"/>
                  </a:lnTo>
                  <a:lnTo>
                    <a:pt x="251" y="1423"/>
                  </a:lnTo>
                  <a:lnTo>
                    <a:pt x="217" y="1411"/>
                  </a:lnTo>
                  <a:lnTo>
                    <a:pt x="172" y="1400"/>
                  </a:lnTo>
                  <a:lnTo>
                    <a:pt x="138" y="1411"/>
                  </a:lnTo>
                  <a:lnTo>
                    <a:pt x="103" y="1411"/>
                  </a:lnTo>
                  <a:lnTo>
                    <a:pt x="58" y="1457"/>
                  </a:lnTo>
                  <a:lnTo>
                    <a:pt x="12" y="1502"/>
                  </a:lnTo>
                  <a:lnTo>
                    <a:pt x="12" y="1537"/>
                  </a:lnTo>
                  <a:lnTo>
                    <a:pt x="1" y="1571"/>
                  </a:lnTo>
                  <a:lnTo>
                    <a:pt x="12" y="1628"/>
                  </a:lnTo>
                  <a:lnTo>
                    <a:pt x="46" y="1684"/>
                  </a:lnTo>
                  <a:lnTo>
                    <a:pt x="92" y="1719"/>
                  </a:lnTo>
                  <a:lnTo>
                    <a:pt x="149" y="1741"/>
                  </a:lnTo>
                  <a:lnTo>
                    <a:pt x="149" y="4164"/>
                  </a:lnTo>
                  <a:lnTo>
                    <a:pt x="92" y="4187"/>
                  </a:lnTo>
                  <a:lnTo>
                    <a:pt x="46" y="4221"/>
                  </a:lnTo>
                  <a:lnTo>
                    <a:pt x="12" y="4267"/>
                  </a:lnTo>
                  <a:lnTo>
                    <a:pt x="1" y="4324"/>
                  </a:lnTo>
                  <a:lnTo>
                    <a:pt x="12" y="4358"/>
                  </a:lnTo>
                  <a:lnTo>
                    <a:pt x="24" y="4392"/>
                  </a:lnTo>
                  <a:lnTo>
                    <a:pt x="58" y="4449"/>
                  </a:lnTo>
                  <a:lnTo>
                    <a:pt x="103" y="4483"/>
                  </a:lnTo>
                  <a:lnTo>
                    <a:pt x="138" y="4494"/>
                  </a:lnTo>
                  <a:lnTo>
                    <a:pt x="217" y="4494"/>
                  </a:lnTo>
                  <a:lnTo>
                    <a:pt x="251" y="4483"/>
                  </a:lnTo>
                  <a:lnTo>
                    <a:pt x="285" y="4460"/>
                  </a:lnTo>
                  <a:lnTo>
                    <a:pt x="308" y="4426"/>
                  </a:lnTo>
                  <a:lnTo>
                    <a:pt x="2310" y="5586"/>
                  </a:lnTo>
                  <a:lnTo>
                    <a:pt x="2299" y="5632"/>
                  </a:lnTo>
                  <a:lnTo>
                    <a:pt x="2287" y="5677"/>
                  </a:lnTo>
                  <a:lnTo>
                    <a:pt x="2299" y="5734"/>
                  </a:lnTo>
                  <a:lnTo>
                    <a:pt x="2310" y="5780"/>
                  </a:lnTo>
                  <a:lnTo>
                    <a:pt x="2777" y="5780"/>
                  </a:lnTo>
                  <a:lnTo>
                    <a:pt x="2788" y="5734"/>
                  </a:lnTo>
                  <a:lnTo>
                    <a:pt x="2799" y="5677"/>
                  </a:lnTo>
                  <a:lnTo>
                    <a:pt x="2788" y="5620"/>
                  </a:lnTo>
                  <a:lnTo>
                    <a:pt x="2777" y="5575"/>
                  </a:lnTo>
                  <a:lnTo>
                    <a:pt x="4767" y="4437"/>
                  </a:lnTo>
                  <a:lnTo>
                    <a:pt x="4790" y="4460"/>
                  </a:lnTo>
                  <a:lnTo>
                    <a:pt x="4824" y="4494"/>
                  </a:lnTo>
                  <a:lnTo>
                    <a:pt x="4870" y="4506"/>
                  </a:lnTo>
                  <a:lnTo>
                    <a:pt x="4915" y="4517"/>
                  </a:lnTo>
                  <a:lnTo>
                    <a:pt x="4961" y="4506"/>
                  </a:lnTo>
                  <a:lnTo>
                    <a:pt x="4995" y="4494"/>
                  </a:lnTo>
                  <a:lnTo>
                    <a:pt x="5029" y="4471"/>
                  </a:lnTo>
                  <a:lnTo>
                    <a:pt x="5063" y="4437"/>
                  </a:lnTo>
                  <a:lnTo>
                    <a:pt x="7042" y="5575"/>
                  </a:lnTo>
                  <a:lnTo>
                    <a:pt x="7031" y="5620"/>
                  </a:lnTo>
                  <a:lnTo>
                    <a:pt x="7020" y="5677"/>
                  </a:lnTo>
                  <a:lnTo>
                    <a:pt x="7031" y="5734"/>
                  </a:lnTo>
                  <a:lnTo>
                    <a:pt x="7042" y="5780"/>
                  </a:lnTo>
                  <a:lnTo>
                    <a:pt x="7520" y="5780"/>
                  </a:lnTo>
                  <a:lnTo>
                    <a:pt x="7543" y="5734"/>
                  </a:lnTo>
                  <a:lnTo>
                    <a:pt x="7543" y="5677"/>
                  </a:lnTo>
                  <a:lnTo>
                    <a:pt x="7543" y="5620"/>
                  </a:lnTo>
                  <a:lnTo>
                    <a:pt x="7520" y="5575"/>
                  </a:lnTo>
                  <a:lnTo>
                    <a:pt x="9465" y="4449"/>
                  </a:lnTo>
                  <a:lnTo>
                    <a:pt x="9499" y="4494"/>
                  </a:lnTo>
                  <a:lnTo>
                    <a:pt x="9545" y="4528"/>
                  </a:lnTo>
                  <a:lnTo>
                    <a:pt x="9602" y="4540"/>
                  </a:lnTo>
                  <a:lnTo>
                    <a:pt x="9659" y="4551"/>
                  </a:lnTo>
                  <a:lnTo>
                    <a:pt x="9693" y="4551"/>
                  </a:lnTo>
                  <a:lnTo>
                    <a:pt x="9738" y="4528"/>
                  </a:lnTo>
                  <a:lnTo>
                    <a:pt x="9772" y="4517"/>
                  </a:lnTo>
                  <a:lnTo>
                    <a:pt x="9807" y="4483"/>
                  </a:lnTo>
                  <a:lnTo>
                    <a:pt x="9841" y="4449"/>
                  </a:lnTo>
                  <a:lnTo>
                    <a:pt x="9852" y="4415"/>
                  </a:lnTo>
                  <a:lnTo>
                    <a:pt x="9875" y="4369"/>
                  </a:lnTo>
                  <a:lnTo>
                    <a:pt x="9875" y="4324"/>
                  </a:lnTo>
                  <a:lnTo>
                    <a:pt x="9875" y="4289"/>
                  </a:lnTo>
                  <a:lnTo>
                    <a:pt x="9863" y="4244"/>
                  </a:lnTo>
                  <a:lnTo>
                    <a:pt x="9841" y="4210"/>
                  </a:lnTo>
                  <a:lnTo>
                    <a:pt x="9818" y="4176"/>
                  </a:lnTo>
                  <a:lnTo>
                    <a:pt x="9784" y="4153"/>
                  </a:lnTo>
                  <a:lnTo>
                    <a:pt x="9750" y="4130"/>
                  </a:lnTo>
                  <a:lnTo>
                    <a:pt x="9716" y="4119"/>
                  </a:lnTo>
                  <a:lnTo>
                    <a:pt x="9670" y="4107"/>
                  </a:lnTo>
                  <a:lnTo>
                    <a:pt x="9670" y="1741"/>
                  </a:lnTo>
                  <a:lnTo>
                    <a:pt x="9727" y="1719"/>
                  </a:lnTo>
                  <a:lnTo>
                    <a:pt x="9784" y="1684"/>
                  </a:lnTo>
                  <a:lnTo>
                    <a:pt x="9807" y="1628"/>
                  </a:lnTo>
                  <a:lnTo>
                    <a:pt x="9818" y="1571"/>
                  </a:lnTo>
                  <a:lnTo>
                    <a:pt x="9818" y="1537"/>
                  </a:lnTo>
                  <a:lnTo>
                    <a:pt x="9807" y="1502"/>
                  </a:lnTo>
                  <a:lnTo>
                    <a:pt x="9772" y="1457"/>
                  </a:lnTo>
                  <a:lnTo>
                    <a:pt x="9716" y="1411"/>
                  </a:lnTo>
                  <a:lnTo>
                    <a:pt x="9693" y="1411"/>
                  </a:lnTo>
                  <a:lnTo>
                    <a:pt x="9659" y="1400"/>
                  </a:lnTo>
                  <a:lnTo>
                    <a:pt x="9613" y="1411"/>
                  </a:lnTo>
                  <a:lnTo>
                    <a:pt x="9568" y="1423"/>
                  </a:lnTo>
                  <a:lnTo>
                    <a:pt x="9545" y="1446"/>
                  </a:lnTo>
                  <a:lnTo>
                    <a:pt x="9511" y="1480"/>
                  </a:lnTo>
                  <a:lnTo>
                    <a:pt x="7486" y="308"/>
                  </a:lnTo>
                  <a:lnTo>
                    <a:pt x="7497" y="263"/>
                  </a:lnTo>
                  <a:lnTo>
                    <a:pt x="7497" y="228"/>
                  </a:lnTo>
                  <a:lnTo>
                    <a:pt x="7497" y="183"/>
                  </a:lnTo>
                  <a:lnTo>
                    <a:pt x="7486" y="137"/>
                  </a:lnTo>
                  <a:lnTo>
                    <a:pt x="7463" y="103"/>
                  </a:lnTo>
                  <a:lnTo>
                    <a:pt x="7441" y="69"/>
                  </a:lnTo>
                  <a:lnTo>
                    <a:pt x="7406" y="46"/>
                  </a:lnTo>
                  <a:lnTo>
                    <a:pt x="7372" y="24"/>
                  </a:lnTo>
                  <a:lnTo>
                    <a:pt x="7327" y="12"/>
                  </a:lnTo>
                  <a:lnTo>
                    <a:pt x="728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845621" y="4533797"/>
              <a:ext cx="1780038" cy="609674"/>
            </a:xfrm>
            <a:custGeom>
              <a:avLst/>
              <a:gdLst/>
              <a:ahLst/>
              <a:cxnLst/>
              <a:rect l="l" t="t" r="r" b="b"/>
              <a:pathLst>
                <a:path w="17007" h="5825" extrusionOk="0">
                  <a:moveTo>
                    <a:pt x="9522" y="364"/>
                  </a:moveTo>
                  <a:lnTo>
                    <a:pt x="9556" y="399"/>
                  </a:lnTo>
                  <a:lnTo>
                    <a:pt x="9590" y="421"/>
                  </a:lnTo>
                  <a:lnTo>
                    <a:pt x="9635" y="444"/>
                  </a:lnTo>
                  <a:lnTo>
                    <a:pt x="9715" y="444"/>
                  </a:lnTo>
                  <a:lnTo>
                    <a:pt x="9761" y="421"/>
                  </a:lnTo>
                  <a:lnTo>
                    <a:pt x="9795" y="399"/>
                  </a:lnTo>
                  <a:lnTo>
                    <a:pt x="9818" y="376"/>
                  </a:lnTo>
                  <a:lnTo>
                    <a:pt x="11831" y="1536"/>
                  </a:lnTo>
                  <a:lnTo>
                    <a:pt x="11820" y="1570"/>
                  </a:lnTo>
                  <a:lnTo>
                    <a:pt x="11820" y="1616"/>
                  </a:lnTo>
                  <a:lnTo>
                    <a:pt x="11820" y="1661"/>
                  </a:lnTo>
                  <a:lnTo>
                    <a:pt x="11831" y="1695"/>
                  </a:lnTo>
                  <a:lnTo>
                    <a:pt x="11854" y="1729"/>
                  </a:lnTo>
                  <a:lnTo>
                    <a:pt x="11876" y="1764"/>
                  </a:lnTo>
                  <a:lnTo>
                    <a:pt x="11911" y="1798"/>
                  </a:lnTo>
                  <a:lnTo>
                    <a:pt x="11945" y="1820"/>
                  </a:lnTo>
                  <a:lnTo>
                    <a:pt x="11979" y="1832"/>
                  </a:lnTo>
                  <a:lnTo>
                    <a:pt x="12013" y="1843"/>
                  </a:lnTo>
                  <a:lnTo>
                    <a:pt x="12013" y="4198"/>
                  </a:lnTo>
                  <a:lnTo>
                    <a:pt x="11956" y="4209"/>
                  </a:lnTo>
                  <a:lnTo>
                    <a:pt x="11911" y="4255"/>
                  </a:lnTo>
                  <a:lnTo>
                    <a:pt x="11876" y="4312"/>
                  </a:lnTo>
                  <a:lnTo>
                    <a:pt x="11865" y="4369"/>
                  </a:lnTo>
                  <a:lnTo>
                    <a:pt x="11876" y="4437"/>
                  </a:lnTo>
                  <a:lnTo>
                    <a:pt x="9886" y="5586"/>
                  </a:lnTo>
                  <a:lnTo>
                    <a:pt x="9852" y="5540"/>
                  </a:lnTo>
                  <a:lnTo>
                    <a:pt x="9795" y="5495"/>
                  </a:lnTo>
                  <a:lnTo>
                    <a:pt x="9738" y="5472"/>
                  </a:lnTo>
                  <a:lnTo>
                    <a:pt x="9613" y="5472"/>
                  </a:lnTo>
                  <a:lnTo>
                    <a:pt x="9556" y="5495"/>
                  </a:lnTo>
                  <a:lnTo>
                    <a:pt x="9499" y="5540"/>
                  </a:lnTo>
                  <a:lnTo>
                    <a:pt x="9465" y="5586"/>
                  </a:lnTo>
                  <a:lnTo>
                    <a:pt x="7463" y="4437"/>
                  </a:lnTo>
                  <a:lnTo>
                    <a:pt x="7474" y="4369"/>
                  </a:lnTo>
                  <a:lnTo>
                    <a:pt x="7463" y="4312"/>
                  </a:lnTo>
                  <a:lnTo>
                    <a:pt x="7429" y="4266"/>
                  </a:lnTo>
                  <a:lnTo>
                    <a:pt x="7383" y="4221"/>
                  </a:lnTo>
                  <a:lnTo>
                    <a:pt x="7326" y="4209"/>
                  </a:lnTo>
                  <a:lnTo>
                    <a:pt x="7326" y="1786"/>
                  </a:lnTo>
                  <a:lnTo>
                    <a:pt x="7383" y="1764"/>
                  </a:lnTo>
                  <a:lnTo>
                    <a:pt x="7429" y="1729"/>
                  </a:lnTo>
                  <a:lnTo>
                    <a:pt x="7463" y="1673"/>
                  </a:lnTo>
                  <a:lnTo>
                    <a:pt x="7474" y="1616"/>
                  </a:lnTo>
                  <a:lnTo>
                    <a:pt x="7463" y="1559"/>
                  </a:lnTo>
                  <a:lnTo>
                    <a:pt x="9522" y="364"/>
                  </a:lnTo>
                  <a:close/>
                  <a:moveTo>
                    <a:pt x="14595" y="387"/>
                  </a:moveTo>
                  <a:lnTo>
                    <a:pt x="16620" y="1559"/>
                  </a:lnTo>
                  <a:lnTo>
                    <a:pt x="16620" y="1616"/>
                  </a:lnTo>
                  <a:lnTo>
                    <a:pt x="16631" y="1673"/>
                  </a:lnTo>
                  <a:lnTo>
                    <a:pt x="16654" y="1729"/>
                  </a:lnTo>
                  <a:lnTo>
                    <a:pt x="16700" y="1764"/>
                  </a:lnTo>
                  <a:lnTo>
                    <a:pt x="16756" y="1786"/>
                  </a:lnTo>
                  <a:lnTo>
                    <a:pt x="16756" y="4152"/>
                  </a:lnTo>
                  <a:lnTo>
                    <a:pt x="16722" y="4164"/>
                  </a:lnTo>
                  <a:lnTo>
                    <a:pt x="16677" y="4175"/>
                  </a:lnTo>
                  <a:lnTo>
                    <a:pt x="16654" y="4198"/>
                  </a:lnTo>
                  <a:lnTo>
                    <a:pt x="16620" y="4232"/>
                  </a:lnTo>
                  <a:lnTo>
                    <a:pt x="16597" y="4255"/>
                  </a:lnTo>
                  <a:lnTo>
                    <a:pt x="16574" y="4289"/>
                  </a:lnTo>
                  <a:lnTo>
                    <a:pt x="16563" y="4334"/>
                  </a:lnTo>
                  <a:lnTo>
                    <a:pt x="16563" y="4369"/>
                  </a:lnTo>
                  <a:lnTo>
                    <a:pt x="16563" y="4414"/>
                  </a:lnTo>
                  <a:lnTo>
                    <a:pt x="16574" y="4460"/>
                  </a:lnTo>
                  <a:lnTo>
                    <a:pt x="14629" y="5574"/>
                  </a:lnTo>
                  <a:lnTo>
                    <a:pt x="14595" y="5529"/>
                  </a:lnTo>
                  <a:lnTo>
                    <a:pt x="14538" y="5495"/>
                  </a:lnTo>
                  <a:lnTo>
                    <a:pt x="14481" y="5472"/>
                  </a:lnTo>
                  <a:lnTo>
                    <a:pt x="14413" y="5461"/>
                  </a:lnTo>
                  <a:lnTo>
                    <a:pt x="14345" y="5472"/>
                  </a:lnTo>
                  <a:lnTo>
                    <a:pt x="14288" y="5495"/>
                  </a:lnTo>
                  <a:lnTo>
                    <a:pt x="14231" y="5529"/>
                  </a:lnTo>
                  <a:lnTo>
                    <a:pt x="14197" y="5586"/>
                  </a:lnTo>
                  <a:lnTo>
                    <a:pt x="12218" y="4437"/>
                  </a:lnTo>
                  <a:lnTo>
                    <a:pt x="12229" y="4369"/>
                  </a:lnTo>
                  <a:lnTo>
                    <a:pt x="12218" y="4312"/>
                  </a:lnTo>
                  <a:lnTo>
                    <a:pt x="12184" y="4255"/>
                  </a:lnTo>
                  <a:lnTo>
                    <a:pt x="12127" y="4209"/>
                  </a:lnTo>
                  <a:lnTo>
                    <a:pt x="12058" y="4198"/>
                  </a:lnTo>
                  <a:lnTo>
                    <a:pt x="12058" y="1843"/>
                  </a:lnTo>
                  <a:lnTo>
                    <a:pt x="12104" y="1832"/>
                  </a:lnTo>
                  <a:lnTo>
                    <a:pt x="12149" y="1820"/>
                  </a:lnTo>
                  <a:lnTo>
                    <a:pt x="12184" y="1798"/>
                  </a:lnTo>
                  <a:lnTo>
                    <a:pt x="12206" y="1764"/>
                  </a:lnTo>
                  <a:lnTo>
                    <a:pt x="12240" y="1741"/>
                  </a:lnTo>
                  <a:lnTo>
                    <a:pt x="12252" y="1695"/>
                  </a:lnTo>
                  <a:lnTo>
                    <a:pt x="12263" y="1661"/>
                  </a:lnTo>
                  <a:lnTo>
                    <a:pt x="12275" y="1616"/>
                  </a:lnTo>
                  <a:lnTo>
                    <a:pt x="12263" y="1570"/>
                  </a:lnTo>
                  <a:lnTo>
                    <a:pt x="12252" y="1536"/>
                  </a:lnTo>
                  <a:lnTo>
                    <a:pt x="14231" y="387"/>
                  </a:lnTo>
                  <a:lnTo>
                    <a:pt x="14265" y="433"/>
                  </a:lnTo>
                  <a:lnTo>
                    <a:pt x="14311" y="455"/>
                  </a:lnTo>
                  <a:lnTo>
                    <a:pt x="14356" y="478"/>
                  </a:lnTo>
                  <a:lnTo>
                    <a:pt x="14413" y="490"/>
                  </a:lnTo>
                  <a:lnTo>
                    <a:pt x="14470" y="478"/>
                  </a:lnTo>
                  <a:lnTo>
                    <a:pt x="14516" y="467"/>
                  </a:lnTo>
                  <a:lnTo>
                    <a:pt x="14561" y="433"/>
                  </a:lnTo>
                  <a:lnTo>
                    <a:pt x="14595" y="387"/>
                  </a:lnTo>
                  <a:close/>
                  <a:moveTo>
                    <a:pt x="5154" y="410"/>
                  </a:moveTo>
                  <a:lnTo>
                    <a:pt x="7144" y="1559"/>
                  </a:lnTo>
                  <a:lnTo>
                    <a:pt x="7133" y="1616"/>
                  </a:lnTo>
                  <a:lnTo>
                    <a:pt x="7144" y="1673"/>
                  </a:lnTo>
                  <a:lnTo>
                    <a:pt x="7178" y="1729"/>
                  </a:lnTo>
                  <a:lnTo>
                    <a:pt x="7224" y="1764"/>
                  </a:lnTo>
                  <a:lnTo>
                    <a:pt x="7281" y="1786"/>
                  </a:lnTo>
                  <a:lnTo>
                    <a:pt x="7281" y="4209"/>
                  </a:lnTo>
                  <a:lnTo>
                    <a:pt x="7224" y="4232"/>
                  </a:lnTo>
                  <a:lnTo>
                    <a:pt x="7178" y="4266"/>
                  </a:lnTo>
                  <a:lnTo>
                    <a:pt x="7144" y="4312"/>
                  </a:lnTo>
                  <a:lnTo>
                    <a:pt x="7133" y="4369"/>
                  </a:lnTo>
                  <a:lnTo>
                    <a:pt x="7144" y="4425"/>
                  </a:lnTo>
                  <a:lnTo>
                    <a:pt x="5119" y="5597"/>
                  </a:lnTo>
                  <a:lnTo>
                    <a:pt x="5085" y="5563"/>
                  </a:lnTo>
                  <a:lnTo>
                    <a:pt x="5040" y="5529"/>
                  </a:lnTo>
                  <a:lnTo>
                    <a:pt x="4994" y="5506"/>
                  </a:lnTo>
                  <a:lnTo>
                    <a:pt x="4881" y="5506"/>
                  </a:lnTo>
                  <a:lnTo>
                    <a:pt x="4824" y="5529"/>
                  </a:lnTo>
                  <a:lnTo>
                    <a:pt x="4790" y="5563"/>
                  </a:lnTo>
                  <a:lnTo>
                    <a:pt x="4755" y="5608"/>
                  </a:lnTo>
                  <a:lnTo>
                    <a:pt x="2765" y="4460"/>
                  </a:lnTo>
                  <a:lnTo>
                    <a:pt x="2776" y="4414"/>
                  </a:lnTo>
                  <a:lnTo>
                    <a:pt x="2776" y="4369"/>
                  </a:lnTo>
                  <a:lnTo>
                    <a:pt x="2776" y="4334"/>
                  </a:lnTo>
                  <a:lnTo>
                    <a:pt x="2765" y="4289"/>
                  </a:lnTo>
                  <a:lnTo>
                    <a:pt x="2742" y="4255"/>
                  </a:lnTo>
                  <a:lnTo>
                    <a:pt x="2719" y="4232"/>
                  </a:lnTo>
                  <a:lnTo>
                    <a:pt x="2697" y="4198"/>
                  </a:lnTo>
                  <a:lnTo>
                    <a:pt x="2662" y="4187"/>
                  </a:lnTo>
                  <a:lnTo>
                    <a:pt x="2617" y="4164"/>
                  </a:lnTo>
                  <a:lnTo>
                    <a:pt x="2583" y="4164"/>
                  </a:lnTo>
                  <a:lnTo>
                    <a:pt x="2583" y="1866"/>
                  </a:lnTo>
                  <a:lnTo>
                    <a:pt x="2628" y="1866"/>
                  </a:lnTo>
                  <a:lnTo>
                    <a:pt x="2674" y="1843"/>
                  </a:lnTo>
                  <a:lnTo>
                    <a:pt x="2719" y="1820"/>
                  </a:lnTo>
                  <a:lnTo>
                    <a:pt x="2753" y="1786"/>
                  </a:lnTo>
                  <a:lnTo>
                    <a:pt x="2776" y="1752"/>
                  </a:lnTo>
                  <a:lnTo>
                    <a:pt x="2799" y="1707"/>
                  </a:lnTo>
                  <a:lnTo>
                    <a:pt x="2810" y="1661"/>
                  </a:lnTo>
                  <a:lnTo>
                    <a:pt x="2822" y="1616"/>
                  </a:lnTo>
                  <a:lnTo>
                    <a:pt x="2810" y="1570"/>
                  </a:lnTo>
                  <a:lnTo>
                    <a:pt x="2799" y="1513"/>
                  </a:lnTo>
                  <a:lnTo>
                    <a:pt x="4710" y="410"/>
                  </a:lnTo>
                  <a:lnTo>
                    <a:pt x="4755" y="467"/>
                  </a:lnTo>
                  <a:lnTo>
                    <a:pt x="4801" y="501"/>
                  </a:lnTo>
                  <a:lnTo>
                    <a:pt x="4869" y="524"/>
                  </a:lnTo>
                  <a:lnTo>
                    <a:pt x="4937" y="535"/>
                  </a:lnTo>
                  <a:lnTo>
                    <a:pt x="5006" y="524"/>
                  </a:lnTo>
                  <a:lnTo>
                    <a:pt x="5063" y="501"/>
                  </a:lnTo>
                  <a:lnTo>
                    <a:pt x="5108" y="467"/>
                  </a:lnTo>
                  <a:lnTo>
                    <a:pt x="5154" y="410"/>
                  </a:lnTo>
                  <a:close/>
                  <a:moveTo>
                    <a:pt x="4937" y="0"/>
                  </a:moveTo>
                  <a:lnTo>
                    <a:pt x="4881" y="12"/>
                  </a:lnTo>
                  <a:lnTo>
                    <a:pt x="4835" y="23"/>
                  </a:lnTo>
                  <a:lnTo>
                    <a:pt x="4790" y="46"/>
                  </a:lnTo>
                  <a:lnTo>
                    <a:pt x="4744" y="80"/>
                  </a:lnTo>
                  <a:lnTo>
                    <a:pt x="4710" y="126"/>
                  </a:lnTo>
                  <a:lnTo>
                    <a:pt x="4687" y="171"/>
                  </a:lnTo>
                  <a:lnTo>
                    <a:pt x="4676" y="217"/>
                  </a:lnTo>
                  <a:lnTo>
                    <a:pt x="4664" y="273"/>
                  </a:lnTo>
                  <a:lnTo>
                    <a:pt x="4676" y="319"/>
                  </a:lnTo>
                  <a:lnTo>
                    <a:pt x="4687" y="376"/>
                  </a:lnTo>
                  <a:lnTo>
                    <a:pt x="2776" y="1479"/>
                  </a:lnTo>
                  <a:lnTo>
                    <a:pt x="2731" y="1434"/>
                  </a:lnTo>
                  <a:lnTo>
                    <a:pt x="2685" y="1400"/>
                  </a:lnTo>
                  <a:lnTo>
                    <a:pt x="2628" y="1377"/>
                  </a:lnTo>
                  <a:lnTo>
                    <a:pt x="2560" y="1365"/>
                  </a:lnTo>
                  <a:lnTo>
                    <a:pt x="2515" y="1365"/>
                  </a:lnTo>
                  <a:lnTo>
                    <a:pt x="2469" y="1388"/>
                  </a:lnTo>
                  <a:lnTo>
                    <a:pt x="2423" y="1411"/>
                  </a:lnTo>
                  <a:lnTo>
                    <a:pt x="2389" y="1434"/>
                  </a:lnTo>
                  <a:lnTo>
                    <a:pt x="2355" y="1479"/>
                  </a:lnTo>
                  <a:lnTo>
                    <a:pt x="2332" y="1513"/>
                  </a:lnTo>
                  <a:lnTo>
                    <a:pt x="2321" y="1570"/>
                  </a:lnTo>
                  <a:lnTo>
                    <a:pt x="2310" y="1616"/>
                  </a:lnTo>
                  <a:lnTo>
                    <a:pt x="2321" y="1661"/>
                  </a:lnTo>
                  <a:lnTo>
                    <a:pt x="2332" y="1707"/>
                  </a:lnTo>
                  <a:lnTo>
                    <a:pt x="2344" y="1752"/>
                  </a:lnTo>
                  <a:lnTo>
                    <a:pt x="2378" y="1786"/>
                  </a:lnTo>
                  <a:lnTo>
                    <a:pt x="2412" y="1820"/>
                  </a:lnTo>
                  <a:lnTo>
                    <a:pt x="2446" y="1843"/>
                  </a:lnTo>
                  <a:lnTo>
                    <a:pt x="2492" y="1855"/>
                  </a:lnTo>
                  <a:lnTo>
                    <a:pt x="2537" y="1866"/>
                  </a:lnTo>
                  <a:lnTo>
                    <a:pt x="2537" y="4164"/>
                  </a:lnTo>
                  <a:lnTo>
                    <a:pt x="2503" y="4175"/>
                  </a:lnTo>
                  <a:lnTo>
                    <a:pt x="2458" y="4187"/>
                  </a:lnTo>
                  <a:lnTo>
                    <a:pt x="2401" y="4232"/>
                  </a:lnTo>
                  <a:lnTo>
                    <a:pt x="2378" y="4266"/>
                  </a:lnTo>
                  <a:lnTo>
                    <a:pt x="2367" y="4300"/>
                  </a:lnTo>
                  <a:lnTo>
                    <a:pt x="2355" y="4334"/>
                  </a:lnTo>
                  <a:lnTo>
                    <a:pt x="2355" y="4369"/>
                  </a:lnTo>
                  <a:lnTo>
                    <a:pt x="2355" y="4414"/>
                  </a:lnTo>
                  <a:lnTo>
                    <a:pt x="2367" y="4448"/>
                  </a:lnTo>
                  <a:lnTo>
                    <a:pt x="353" y="5608"/>
                  </a:lnTo>
                  <a:lnTo>
                    <a:pt x="319" y="5586"/>
                  </a:lnTo>
                  <a:lnTo>
                    <a:pt x="285" y="5552"/>
                  </a:lnTo>
                  <a:lnTo>
                    <a:pt x="239" y="5540"/>
                  </a:lnTo>
                  <a:lnTo>
                    <a:pt x="194" y="5529"/>
                  </a:lnTo>
                  <a:lnTo>
                    <a:pt x="160" y="5540"/>
                  </a:lnTo>
                  <a:lnTo>
                    <a:pt x="126" y="5552"/>
                  </a:lnTo>
                  <a:lnTo>
                    <a:pt x="92" y="5563"/>
                  </a:lnTo>
                  <a:lnTo>
                    <a:pt x="57" y="5586"/>
                  </a:lnTo>
                  <a:lnTo>
                    <a:pt x="35" y="5620"/>
                  </a:lnTo>
                  <a:lnTo>
                    <a:pt x="23" y="5654"/>
                  </a:lnTo>
                  <a:lnTo>
                    <a:pt x="12" y="5688"/>
                  </a:lnTo>
                  <a:lnTo>
                    <a:pt x="1" y="5722"/>
                  </a:lnTo>
                  <a:lnTo>
                    <a:pt x="12" y="5779"/>
                  </a:lnTo>
                  <a:lnTo>
                    <a:pt x="35" y="5825"/>
                  </a:lnTo>
                  <a:lnTo>
                    <a:pt x="353" y="5825"/>
                  </a:lnTo>
                  <a:lnTo>
                    <a:pt x="376" y="5779"/>
                  </a:lnTo>
                  <a:lnTo>
                    <a:pt x="387" y="5722"/>
                  </a:lnTo>
                  <a:lnTo>
                    <a:pt x="376" y="5688"/>
                  </a:lnTo>
                  <a:lnTo>
                    <a:pt x="376" y="5654"/>
                  </a:lnTo>
                  <a:lnTo>
                    <a:pt x="2389" y="4494"/>
                  </a:lnTo>
                  <a:lnTo>
                    <a:pt x="2423" y="4528"/>
                  </a:lnTo>
                  <a:lnTo>
                    <a:pt x="2458" y="4562"/>
                  </a:lnTo>
                  <a:lnTo>
                    <a:pt x="2515" y="4585"/>
                  </a:lnTo>
                  <a:lnTo>
                    <a:pt x="2617" y="4585"/>
                  </a:lnTo>
                  <a:lnTo>
                    <a:pt x="2662" y="4562"/>
                  </a:lnTo>
                  <a:lnTo>
                    <a:pt x="2708" y="4539"/>
                  </a:lnTo>
                  <a:lnTo>
                    <a:pt x="2742" y="4494"/>
                  </a:lnTo>
                  <a:lnTo>
                    <a:pt x="4733" y="5643"/>
                  </a:lnTo>
                  <a:lnTo>
                    <a:pt x="4721" y="5677"/>
                  </a:lnTo>
                  <a:lnTo>
                    <a:pt x="4721" y="5722"/>
                  </a:lnTo>
                  <a:lnTo>
                    <a:pt x="4721" y="5779"/>
                  </a:lnTo>
                  <a:lnTo>
                    <a:pt x="4744" y="5825"/>
                  </a:lnTo>
                  <a:lnTo>
                    <a:pt x="5131" y="5825"/>
                  </a:lnTo>
                  <a:lnTo>
                    <a:pt x="5142" y="5779"/>
                  </a:lnTo>
                  <a:lnTo>
                    <a:pt x="5154" y="5722"/>
                  </a:lnTo>
                  <a:lnTo>
                    <a:pt x="5154" y="5677"/>
                  </a:lnTo>
                  <a:lnTo>
                    <a:pt x="5142" y="5643"/>
                  </a:lnTo>
                  <a:lnTo>
                    <a:pt x="7167" y="4471"/>
                  </a:lnTo>
                  <a:lnTo>
                    <a:pt x="7190" y="4494"/>
                  </a:lnTo>
                  <a:lnTo>
                    <a:pt x="7224" y="4516"/>
                  </a:lnTo>
                  <a:lnTo>
                    <a:pt x="7258" y="4539"/>
                  </a:lnTo>
                  <a:lnTo>
                    <a:pt x="7349" y="4539"/>
                  </a:lnTo>
                  <a:lnTo>
                    <a:pt x="7383" y="4528"/>
                  </a:lnTo>
                  <a:lnTo>
                    <a:pt x="7417" y="4505"/>
                  </a:lnTo>
                  <a:lnTo>
                    <a:pt x="7440" y="4471"/>
                  </a:lnTo>
                  <a:lnTo>
                    <a:pt x="9442" y="5631"/>
                  </a:lnTo>
                  <a:lnTo>
                    <a:pt x="9419" y="5677"/>
                  </a:lnTo>
                  <a:lnTo>
                    <a:pt x="9419" y="5722"/>
                  </a:lnTo>
                  <a:lnTo>
                    <a:pt x="9431" y="5779"/>
                  </a:lnTo>
                  <a:lnTo>
                    <a:pt x="9442" y="5825"/>
                  </a:lnTo>
                  <a:lnTo>
                    <a:pt x="9909" y="5825"/>
                  </a:lnTo>
                  <a:lnTo>
                    <a:pt x="9920" y="5779"/>
                  </a:lnTo>
                  <a:lnTo>
                    <a:pt x="9931" y="5722"/>
                  </a:lnTo>
                  <a:lnTo>
                    <a:pt x="9920" y="5665"/>
                  </a:lnTo>
                  <a:lnTo>
                    <a:pt x="9909" y="5620"/>
                  </a:lnTo>
                  <a:lnTo>
                    <a:pt x="11888" y="4482"/>
                  </a:lnTo>
                  <a:lnTo>
                    <a:pt x="11922" y="4505"/>
                  </a:lnTo>
                  <a:lnTo>
                    <a:pt x="11956" y="4539"/>
                  </a:lnTo>
                  <a:lnTo>
                    <a:pt x="12002" y="4551"/>
                  </a:lnTo>
                  <a:lnTo>
                    <a:pt x="12047" y="4562"/>
                  </a:lnTo>
                  <a:lnTo>
                    <a:pt x="12093" y="4551"/>
                  </a:lnTo>
                  <a:lnTo>
                    <a:pt x="12127" y="4539"/>
                  </a:lnTo>
                  <a:lnTo>
                    <a:pt x="12161" y="4516"/>
                  </a:lnTo>
                  <a:lnTo>
                    <a:pt x="12195" y="4482"/>
                  </a:lnTo>
                  <a:lnTo>
                    <a:pt x="14174" y="5620"/>
                  </a:lnTo>
                  <a:lnTo>
                    <a:pt x="14163" y="5665"/>
                  </a:lnTo>
                  <a:lnTo>
                    <a:pt x="14152" y="5722"/>
                  </a:lnTo>
                  <a:lnTo>
                    <a:pt x="14163" y="5779"/>
                  </a:lnTo>
                  <a:lnTo>
                    <a:pt x="14174" y="5825"/>
                  </a:lnTo>
                  <a:lnTo>
                    <a:pt x="14652" y="5825"/>
                  </a:lnTo>
                  <a:lnTo>
                    <a:pt x="14675" y="5779"/>
                  </a:lnTo>
                  <a:lnTo>
                    <a:pt x="14675" y="5722"/>
                  </a:lnTo>
                  <a:lnTo>
                    <a:pt x="14675" y="5665"/>
                  </a:lnTo>
                  <a:lnTo>
                    <a:pt x="14652" y="5620"/>
                  </a:lnTo>
                  <a:lnTo>
                    <a:pt x="16597" y="4494"/>
                  </a:lnTo>
                  <a:lnTo>
                    <a:pt x="16631" y="4539"/>
                  </a:lnTo>
                  <a:lnTo>
                    <a:pt x="16677" y="4573"/>
                  </a:lnTo>
                  <a:lnTo>
                    <a:pt x="16734" y="4585"/>
                  </a:lnTo>
                  <a:lnTo>
                    <a:pt x="16779" y="4596"/>
                  </a:lnTo>
                  <a:lnTo>
                    <a:pt x="16825" y="4596"/>
                  </a:lnTo>
                  <a:lnTo>
                    <a:pt x="16870" y="4573"/>
                  </a:lnTo>
                  <a:lnTo>
                    <a:pt x="16904" y="4562"/>
                  </a:lnTo>
                  <a:lnTo>
                    <a:pt x="16939" y="4528"/>
                  </a:lnTo>
                  <a:lnTo>
                    <a:pt x="16973" y="4494"/>
                  </a:lnTo>
                  <a:lnTo>
                    <a:pt x="16984" y="4460"/>
                  </a:lnTo>
                  <a:lnTo>
                    <a:pt x="17007" y="4414"/>
                  </a:lnTo>
                  <a:lnTo>
                    <a:pt x="17007" y="4369"/>
                  </a:lnTo>
                  <a:lnTo>
                    <a:pt x="17007" y="4334"/>
                  </a:lnTo>
                  <a:lnTo>
                    <a:pt x="16995" y="4289"/>
                  </a:lnTo>
                  <a:lnTo>
                    <a:pt x="16973" y="4255"/>
                  </a:lnTo>
                  <a:lnTo>
                    <a:pt x="16950" y="4221"/>
                  </a:lnTo>
                  <a:lnTo>
                    <a:pt x="16916" y="4198"/>
                  </a:lnTo>
                  <a:lnTo>
                    <a:pt x="16882" y="4175"/>
                  </a:lnTo>
                  <a:lnTo>
                    <a:pt x="16848" y="4164"/>
                  </a:lnTo>
                  <a:lnTo>
                    <a:pt x="16802" y="4152"/>
                  </a:lnTo>
                  <a:lnTo>
                    <a:pt x="16802" y="1786"/>
                  </a:lnTo>
                  <a:lnTo>
                    <a:pt x="16859" y="1764"/>
                  </a:lnTo>
                  <a:lnTo>
                    <a:pt x="16916" y="1729"/>
                  </a:lnTo>
                  <a:lnTo>
                    <a:pt x="16939" y="1673"/>
                  </a:lnTo>
                  <a:lnTo>
                    <a:pt x="16950" y="1616"/>
                  </a:lnTo>
                  <a:lnTo>
                    <a:pt x="16950" y="1582"/>
                  </a:lnTo>
                  <a:lnTo>
                    <a:pt x="16939" y="1547"/>
                  </a:lnTo>
                  <a:lnTo>
                    <a:pt x="16904" y="1502"/>
                  </a:lnTo>
                  <a:lnTo>
                    <a:pt x="16848" y="1456"/>
                  </a:lnTo>
                  <a:lnTo>
                    <a:pt x="16813" y="1456"/>
                  </a:lnTo>
                  <a:lnTo>
                    <a:pt x="16779" y="1445"/>
                  </a:lnTo>
                  <a:lnTo>
                    <a:pt x="16745" y="1456"/>
                  </a:lnTo>
                  <a:lnTo>
                    <a:pt x="16700" y="1468"/>
                  </a:lnTo>
                  <a:lnTo>
                    <a:pt x="16677" y="1491"/>
                  </a:lnTo>
                  <a:lnTo>
                    <a:pt x="16643" y="1525"/>
                  </a:lnTo>
                  <a:lnTo>
                    <a:pt x="14618" y="353"/>
                  </a:lnTo>
                  <a:lnTo>
                    <a:pt x="14629" y="308"/>
                  </a:lnTo>
                  <a:lnTo>
                    <a:pt x="14629" y="273"/>
                  </a:lnTo>
                  <a:lnTo>
                    <a:pt x="14629" y="228"/>
                  </a:lnTo>
                  <a:lnTo>
                    <a:pt x="14618" y="182"/>
                  </a:lnTo>
                  <a:lnTo>
                    <a:pt x="14595" y="148"/>
                  </a:lnTo>
                  <a:lnTo>
                    <a:pt x="14572" y="114"/>
                  </a:lnTo>
                  <a:lnTo>
                    <a:pt x="14538" y="91"/>
                  </a:lnTo>
                  <a:lnTo>
                    <a:pt x="14504" y="69"/>
                  </a:lnTo>
                  <a:lnTo>
                    <a:pt x="14459" y="57"/>
                  </a:lnTo>
                  <a:lnTo>
                    <a:pt x="14413" y="46"/>
                  </a:lnTo>
                  <a:lnTo>
                    <a:pt x="14368" y="57"/>
                  </a:lnTo>
                  <a:lnTo>
                    <a:pt x="14334" y="69"/>
                  </a:lnTo>
                  <a:lnTo>
                    <a:pt x="14288" y="91"/>
                  </a:lnTo>
                  <a:lnTo>
                    <a:pt x="14265" y="114"/>
                  </a:lnTo>
                  <a:lnTo>
                    <a:pt x="14231" y="148"/>
                  </a:lnTo>
                  <a:lnTo>
                    <a:pt x="14208" y="182"/>
                  </a:lnTo>
                  <a:lnTo>
                    <a:pt x="14197" y="228"/>
                  </a:lnTo>
                  <a:lnTo>
                    <a:pt x="14197" y="273"/>
                  </a:lnTo>
                  <a:lnTo>
                    <a:pt x="14197" y="308"/>
                  </a:lnTo>
                  <a:lnTo>
                    <a:pt x="14208" y="353"/>
                  </a:lnTo>
                  <a:lnTo>
                    <a:pt x="12229" y="1491"/>
                  </a:lnTo>
                  <a:lnTo>
                    <a:pt x="12195" y="1445"/>
                  </a:lnTo>
                  <a:lnTo>
                    <a:pt x="12149" y="1422"/>
                  </a:lnTo>
                  <a:lnTo>
                    <a:pt x="12104" y="1400"/>
                  </a:lnTo>
                  <a:lnTo>
                    <a:pt x="12047" y="1388"/>
                  </a:lnTo>
                  <a:lnTo>
                    <a:pt x="11990" y="1400"/>
                  </a:lnTo>
                  <a:lnTo>
                    <a:pt x="11933" y="1422"/>
                  </a:lnTo>
                  <a:lnTo>
                    <a:pt x="11888" y="1456"/>
                  </a:lnTo>
                  <a:lnTo>
                    <a:pt x="11854" y="1491"/>
                  </a:lnTo>
                  <a:lnTo>
                    <a:pt x="9840" y="330"/>
                  </a:lnTo>
                  <a:lnTo>
                    <a:pt x="9852" y="273"/>
                  </a:lnTo>
                  <a:lnTo>
                    <a:pt x="9852" y="239"/>
                  </a:lnTo>
                  <a:lnTo>
                    <a:pt x="9840" y="205"/>
                  </a:lnTo>
                  <a:lnTo>
                    <a:pt x="9795" y="148"/>
                  </a:lnTo>
                  <a:lnTo>
                    <a:pt x="9738" y="103"/>
                  </a:lnTo>
                  <a:lnTo>
                    <a:pt x="9715" y="91"/>
                  </a:lnTo>
                  <a:lnTo>
                    <a:pt x="9635" y="91"/>
                  </a:lnTo>
                  <a:lnTo>
                    <a:pt x="9601" y="103"/>
                  </a:lnTo>
                  <a:lnTo>
                    <a:pt x="9544" y="148"/>
                  </a:lnTo>
                  <a:lnTo>
                    <a:pt x="9510" y="205"/>
                  </a:lnTo>
                  <a:lnTo>
                    <a:pt x="9499" y="239"/>
                  </a:lnTo>
                  <a:lnTo>
                    <a:pt x="9499" y="273"/>
                  </a:lnTo>
                  <a:lnTo>
                    <a:pt x="9510" y="330"/>
                  </a:lnTo>
                  <a:lnTo>
                    <a:pt x="7440" y="1525"/>
                  </a:lnTo>
                  <a:lnTo>
                    <a:pt x="7417" y="1491"/>
                  </a:lnTo>
                  <a:lnTo>
                    <a:pt x="7383" y="1468"/>
                  </a:lnTo>
                  <a:lnTo>
                    <a:pt x="7349" y="1456"/>
                  </a:lnTo>
                  <a:lnTo>
                    <a:pt x="7304" y="1445"/>
                  </a:lnTo>
                  <a:lnTo>
                    <a:pt x="7258" y="1456"/>
                  </a:lnTo>
                  <a:lnTo>
                    <a:pt x="7224" y="1468"/>
                  </a:lnTo>
                  <a:lnTo>
                    <a:pt x="7190" y="1491"/>
                  </a:lnTo>
                  <a:lnTo>
                    <a:pt x="7167" y="1525"/>
                  </a:lnTo>
                  <a:lnTo>
                    <a:pt x="5176" y="376"/>
                  </a:lnTo>
                  <a:lnTo>
                    <a:pt x="5188" y="319"/>
                  </a:lnTo>
                  <a:lnTo>
                    <a:pt x="5199" y="273"/>
                  </a:lnTo>
                  <a:lnTo>
                    <a:pt x="5199" y="217"/>
                  </a:lnTo>
                  <a:lnTo>
                    <a:pt x="5176" y="171"/>
                  </a:lnTo>
                  <a:lnTo>
                    <a:pt x="5154" y="126"/>
                  </a:lnTo>
                  <a:lnTo>
                    <a:pt x="5119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83" y="12"/>
                  </a:lnTo>
                  <a:lnTo>
                    <a:pt x="49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0919" y="0"/>
              <a:ext cx="843077" cy="1293031"/>
            </a:xfrm>
            <a:custGeom>
              <a:avLst/>
              <a:gdLst/>
              <a:ahLst/>
              <a:cxnLst/>
              <a:rect l="l" t="t" r="r" b="b"/>
              <a:pathLst>
                <a:path w="8055" h="12354" extrusionOk="0">
                  <a:moveTo>
                    <a:pt x="2810" y="6746"/>
                  </a:moveTo>
                  <a:lnTo>
                    <a:pt x="4755" y="7872"/>
                  </a:lnTo>
                  <a:lnTo>
                    <a:pt x="4744" y="7929"/>
                  </a:lnTo>
                  <a:lnTo>
                    <a:pt x="4732" y="7986"/>
                  </a:lnTo>
                  <a:lnTo>
                    <a:pt x="4744" y="8042"/>
                  </a:lnTo>
                  <a:lnTo>
                    <a:pt x="4755" y="8088"/>
                  </a:lnTo>
                  <a:lnTo>
                    <a:pt x="4778" y="8133"/>
                  </a:lnTo>
                  <a:lnTo>
                    <a:pt x="4801" y="8168"/>
                  </a:lnTo>
                  <a:lnTo>
                    <a:pt x="4846" y="8202"/>
                  </a:lnTo>
                  <a:lnTo>
                    <a:pt x="4880" y="8224"/>
                  </a:lnTo>
                  <a:lnTo>
                    <a:pt x="4926" y="8247"/>
                  </a:lnTo>
                  <a:lnTo>
                    <a:pt x="4983" y="8259"/>
                  </a:lnTo>
                  <a:lnTo>
                    <a:pt x="4983" y="10579"/>
                  </a:lnTo>
                  <a:lnTo>
                    <a:pt x="4926" y="10602"/>
                  </a:lnTo>
                  <a:lnTo>
                    <a:pt x="4869" y="10636"/>
                  </a:lnTo>
                  <a:lnTo>
                    <a:pt x="4846" y="10681"/>
                  </a:lnTo>
                  <a:lnTo>
                    <a:pt x="4835" y="10750"/>
                  </a:lnTo>
                  <a:lnTo>
                    <a:pt x="4835" y="10795"/>
                  </a:lnTo>
                  <a:lnTo>
                    <a:pt x="2856" y="11944"/>
                  </a:lnTo>
                  <a:lnTo>
                    <a:pt x="2810" y="11899"/>
                  </a:lnTo>
                  <a:lnTo>
                    <a:pt x="2753" y="11865"/>
                  </a:lnTo>
                  <a:lnTo>
                    <a:pt x="2696" y="11842"/>
                  </a:lnTo>
                  <a:lnTo>
                    <a:pt x="2628" y="11830"/>
                  </a:lnTo>
                  <a:lnTo>
                    <a:pt x="2571" y="11842"/>
                  </a:lnTo>
                  <a:lnTo>
                    <a:pt x="2503" y="11865"/>
                  </a:lnTo>
                  <a:lnTo>
                    <a:pt x="2457" y="11899"/>
                  </a:lnTo>
                  <a:lnTo>
                    <a:pt x="2412" y="11944"/>
                  </a:lnTo>
                  <a:lnTo>
                    <a:pt x="512" y="10841"/>
                  </a:lnTo>
                  <a:lnTo>
                    <a:pt x="524" y="10795"/>
                  </a:lnTo>
                  <a:lnTo>
                    <a:pt x="524" y="10750"/>
                  </a:lnTo>
                  <a:lnTo>
                    <a:pt x="524" y="10693"/>
                  </a:lnTo>
                  <a:lnTo>
                    <a:pt x="512" y="10647"/>
                  </a:lnTo>
                  <a:lnTo>
                    <a:pt x="489" y="10602"/>
                  </a:lnTo>
                  <a:lnTo>
                    <a:pt x="455" y="10568"/>
                  </a:lnTo>
                  <a:lnTo>
                    <a:pt x="421" y="10534"/>
                  </a:lnTo>
                  <a:lnTo>
                    <a:pt x="376" y="10511"/>
                  </a:lnTo>
                  <a:lnTo>
                    <a:pt x="330" y="10488"/>
                  </a:lnTo>
                  <a:lnTo>
                    <a:pt x="285" y="10477"/>
                  </a:lnTo>
                  <a:lnTo>
                    <a:pt x="285" y="8190"/>
                  </a:lnTo>
                  <a:lnTo>
                    <a:pt x="319" y="8179"/>
                  </a:lnTo>
                  <a:lnTo>
                    <a:pt x="353" y="8168"/>
                  </a:lnTo>
                  <a:lnTo>
                    <a:pt x="410" y="8122"/>
                  </a:lnTo>
                  <a:lnTo>
                    <a:pt x="455" y="8065"/>
                  </a:lnTo>
                  <a:lnTo>
                    <a:pt x="467" y="8031"/>
                  </a:lnTo>
                  <a:lnTo>
                    <a:pt x="467" y="7986"/>
                  </a:lnTo>
                  <a:lnTo>
                    <a:pt x="455" y="7951"/>
                  </a:lnTo>
                  <a:lnTo>
                    <a:pt x="444" y="7906"/>
                  </a:lnTo>
                  <a:lnTo>
                    <a:pt x="2457" y="6746"/>
                  </a:lnTo>
                  <a:lnTo>
                    <a:pt x="2491" y="6791"/>
                  </a:lnTo>
                  <a:lnTo>
                    <a:pt x="2537" y="6814"/>
                  </a:lnTo>
                  <a:lnTo>
                    <a:pt x="2582" y="6837"/>
                  </a:lnTo>
                  <a:lnTo>
                    <a:pt x="2628" y="6848"/>
                  </a:lnTo>
                  <a:lnTo>
                    <a:pt x="2685" y="6837"/>
                  </a:lnTo>
                  <a:lnTo>
                    <a:pt x="2730" y="6814"/>
                  </a:lnTo>
                  <a:lnTo>
                    <a:pt x="2776" y="6791"/>
                  </a:lnTo>
                  <a:lnTo>
                    <a:pt x="2810" y="6746"/>
                  </a:lnTo>
                  <a:close/>
                  <a:moveTo>
                    <a:pt x="4983" y="0"/>
                  </a:moveTo>
                  <a:lnTo>
                    <a:pt x="4983" y="2321"/>
                  </a:lnTo>
                  <a:lnTo>
                    <a:pt x="4937" y="2321"/>
                  </a:lnTo>
                  <a:lnTo>
                    <a:pt x="4903" y="2343"/>
                  </a:lnTo>
                  <a:lnTo>
                    <a:pt x="4869" y="2366"/>
                  </a:lnTo>
                  <a:lnTo>
                    <a:pt x="4835" y="2389"/>
                  </a:lnTo>
                  <a:lnTo>
                    <a:pt x="4812" y="2423"/>
                  </a:lnTo>
                  <a:lnTo>
                    <a:pt x="4801" y="2457"/>
                  </a:lnTo>
                  <a:lnTo>
                    <a:pt x="4789" y="2491"/>
                  </a:lnTo>
                  <a:lnTo>
                    <a:pt x="4778" y="2537"/>
                  </a:lnTo>
                  <a:lnTo>
                    <a:pt x="4789" y="2582"/>
                  </a:lnTo>
                  <a:lnTo>
                    <a:pt x="4801" y="2616"/>
                  </a:lnTo>
                  <a:lnTo>
                    <a:pt x="4823" y="2662"/>
                  </a:lnTo>
                  <a:lnTo>
                    <a:pt x="4846" y="2696"/>
                  </a:lnTo>
                  <a:lnTo>
                    <a:pt x="4880" y="2719"/>
                  </a:lnTo>
                  <a:lnTo>
                    <a:pt x="4914" y="2741"/>
                  </a:lnTo>
                  <a:lnTo>
                    <a:pt x="4960" y="2753"/>
                  </a:lnTo>
                  <a:lnTo>
                    <a:pt x="5062" y="2753"/>
                  </a:lnTo>
                  <a:lnTo>
                    <a:pt x="5108" y="2730"/>
                  </a:lnTo>
                  <a:lnTo>
                    <a:pt x="5153" y="2696"/>
                  </a:lnTo>
                  <a:lnTo>
                    <a:pt x="5187" y="2650"/>
                  </a:lnTo>
                  <a:lnTo>
                    <a:pt x="7155" y="3788"/>
                  </a:lnTo>
                  <a:lnTo>
                    <a:pt x="7133" y="3834"/>
                  </a:lnTo>
                  <a:lnTo>
                    <a:pt x="7133" y="3879"/>
                  </a:lnTo>
                  <a:lnTo>
                    <a:pt x="7133" y="3925"/>
                  </a:lnTo>
                  <a:lnTo>
                    <a:pt x="7144" y="3970"/>
                  </a:lnTo>
                  <a:lnTo>
                    <a:pt x="7167" y="4004"/>
                  </a:lnTo>
                  <a:lnTo>
                    <a:pt x="7190" y="4050"/>
                  </a:lnTo>
                  <a:lnTo>
                    <a:pt x="7224" y="4072"/>
                  </a:lnTo>
                  <a:lnTo>
                    <a:pt x="7269" y="4095"/>
                  </a:lnTo>
                  <a:lnTo>
                    <a:pt x="7303" y="4118"/>
                  </a:lnTo>
                  <a:lnTo>
                    <a:pt x="7349" y="4118"/>
                  </a:lnTo>
                  <a:lnTo>
                    <a:pt x="7349" y="6416"/>
                  </a:lnTo>
                  <a:lnTo>
                    <a:pt x="7303" y="6427"/>
                  </a:lnTo>
                  <a:lnTo>
                    <a:pt x="7269" y="6438"/>
                  </a:lnTo>
                  <a:lnTo>
                    <a:pt x="7235" y="6461"/>
                  </a:lnTo>
                  <a:lnTo>
                    <a:pt x="7201" y="6484"/>
                  </a:lnTo>
                  <a:lnTo>
                    <a:pt x="7178" y="6518"/>
                  </a:lnTo>
                  <a:lnTo>
                    <a:pt x="7167" y="6552"/>
                  </a:lnTo>
                  <a:lnTo>
                    <a:pt x="7155" y="6598"/>
                  </a:lnTo>
                  <a:lnTo>
                    <a:pt x="7144" y="6643"/>
                  </a:lnTo>
                  <a:lnTo>
                    <a:pt x="7155" y="6677"/>
                  </a:lnTo>
                  <a:lnTo>
                    <a:pt x="7167" y="6711"/>
                  </a:lnTo>
                  <a:lnTo>
                    <a:pt x="5222" y="7838"/>
                  </a:lnTo>
                  <a:lnTo>
                    <a:pt x="5176" y="7792"/>
                  </a:lnTo>
                  <a:lnTo>
                    <a:pt x="5131" y="7747"/>
                  </a:lnTo>
                  <a:lnTo>
                    <a:pt x="5074" y="7724"/>
                  </a:lnTo>
                  <a:lnTo>
                    <a:pt x="4937" y="7724"/>
                  </a:lnTo>
                  <a:lnTo>
                    <a:pt x="4880" y="7747"/>
                  </a:lnTo>
                  <a:lnTo>
                    <a:pt x="4823" y="7792"/>
                  </a:lnTo>
                  <a:lnTo>
                    <a:pt x="4778" y="7838"/>
                  </a:lnTo>
                  <a:lnTo>
                    <a:pt x="2821" y="6711"/>
                  </a:lnTo>
                  <a:lnTo>
                    <a:pt x="2844" y="6643"/>
                  </a:lnTo>
                  <a:lnTo>
                    <a:pt x="2833" y="6598"/>
                  </a:lnTo>
                  <a:lnTo>
                    <a:pt x="2821" y="6564"/>
                  </a:lnTo>
                  <a:lnTo>
                    <a:pt x="2799" y="6529"/>
                  </a:lnTo>
                  <a:lnTo>
                    <a:pt x="2776" y="6495"/>
                  </a:lnTo>
                  <a:lnTo>
                    <a:pt x="2753" y="6473"/>
                  </a:lnTo>
                  <a:lnTo>
                    <a:pt x="2708" y="6450"/>
                  </a:lnTo>
                  <a:lnTo>
                    <a:pt x="2673" y="6438"/>
                  </a:lnTo>
                  <a:lnTo>
                    <a:pt x="2594" y="6438"/>
                  </a:lnTo>
                  <a:lnTo>
                    <a:pt x="2548" y="6450"/>
                  </a:lnTo>
                  <a:lnTo>
                    <a:pt x="2514" y="6473"/>
                  </a:lnTo>
                  <a:lnTo>
                    <a:pt x="2491" y="6495"/>
                  </a:lnTo>
                  <a:lnTo>
                    <a:pt x="2457" y="6529"/>
                  </a:lnTo>
                  <a:lnTo>
                    <a:pt x="2446" y="6564"/>
                  </a:lnTo>
                  <a:lnTo>
                    <a:pt x="2435" y="6598"/>
                  </a:lnTo>
                  <a:lnTo>
                    <a:pt x="2423" y="6643"/>
                  </a:lnTo>
                  <a:lnTo>
                    <a:pt x="2435" y="6711"/>
                  </a:lnTo>
                  <a:lnTo>
                    <a:pt x="421" y="7872"/>
                  </a:lnTo>
                  <a:lnTo>
                    <a:pt x="398" y="7838"/>
                  </a:lnTo>
                  <a:lnTo>
                    <a:pt x="353" y="7804"/>
                  </a:lnTo>
                  <a:lnTo>
                    <a:pt x="307" y="7792"/>
                  </a:lnTo>
                  <a:lnTo>
                    <a:pt x="262" y="7781"/>
                  </a:lnTo>
                  <a:lnTo>
                    <a:pt x="216" y="7792"/>
                  </a:lnTo>
                  <a:lnTo>
                    <a:pt x="182" y="7804"/>
                  </a:lnTo>
                  <a:lnTo>
                    <a:pt x="148" y="7815"/>
                  </a:lnTo>
                  <a:lnTo>
                    <a:pt x="114" y="7849"/>
                  </a:lnTo>
                  <a:lnTo>
                    <a:pt x="91" y="7872"/>
                  </a:lnTo>
                  <a:lnTo>
                    <a:pt x="80" y="7906"/>
                  </a:lnTo>
                  <a:lnTo>
                    <a:pt x="69" y="7951"/>
                  </a:lnTo>
                  <a:lnTo>
                    <a:pt x="57" y="7986"/>
                  </a:lnTo>
                  <a:lnTo>
                    <a:pt x="69" y="8031"/>
                  </a:lnTo>
                  <a:lnTo>
                    <a:pt x="69" y="8065"/>
                  </a:lnTo>
                  <a:lnTo>
                    <a:pt x="114" y="8122"/>
                  </a:lnTo>
                  <a:lnTo>
                    <a:pt x="171" y="8168"/>
                  </a:lnTo>
                  <a:lnTo>
                    <a:pt x="239" y="8190"/>
                  </a:lnTo>
                  <a:lnTo>
                    <a:pt x="239" y="10477"/>
                  </a:lnTo>
                  <a:lnTo>
                    <a:pt x="194" y="10488"/>
                  </a:lnTo>
                  <a:lnTo>
                    <a:pt x="148" y="10511"/>
                  </a:lnTo>
                  <a:lnTo>
                    <a:pt x="103" y="10534"/>
                  </a:lnTo>
                  <a:lnTo>
                    <a:pt x="69" y="10568"/>
                  </a:lnTo>
                  <a:lnTo>
                    <a:pt x="34" y="10602"/>
                  </a:lnTo>
                  <a:lnTo>
                    <a:pt x="12" y="10647"/>
                  </a:lnTo>
                  <a:lnTo>
                    <a:pt x="0" y="10693"/>
                  </a:lnTo>
                  <a:lnTo>
                    <a:pt x="0" y="10750"/>
                  </a:lnTo>
                  <a:lnTo>
                    <a:pt x="0" y="10795"/>
                  </a:lnTo>
                  <a:lnTo>
                    <a:pt x="23" y="10852"/>
                  </a:lnTo>
                  <a:lnTo>
                    <a:pt x="46" y="10898"/>
                  </a:lnTo>
                  <a:lnTo>
                    <a:pt x="80" y="10932"/>
                  </a:lnTo>
                  <a:lnTo>
                    <a:pt x="114" y="10966"/>
                  </a:lnTo>
                  <a:lnTo>
                    <a:pt x="160" y="10989"/>
                  </a:lnTo>
                  <a:lnTo>
                    <a:pt x="205" y="11011"/>
                  </a:lnTo>
                  <a:lnTo>
                    <a:pt x="262" y="11011"/>
                  </a:lnTo>
                  <a:lnTo>
                    <a:pt x="330" y="11000"/>
                  </a:lnTo>
                  <a:lnTo>
                    <a:pt x="398" y="10977"/>
                  </a:lnTo>
                  <a:lnTo>
                    <a:pt x="444" y="10932"/>
                  </a:lnTo>
                  <a:lnTo>
                    <a:pt x="489" y="10886"/>
                  </a:lnTo>
                  <a:lnTo>
                    <a:pt x="2389" y="11990"/>
                  </a:lnTo>
                  <a:lnTo>
                    <a:pt x="2378" y="12035"/>
                  </a:lnTo>
                  <a:lnTo>
                    <a:pt x="2366" y="12092"/>
                  </a:lnTo>
                  <a:lnTo>
                    <a:pt x="2378" y="12149"/>
                  </a:lnTo>
                  <a:lnTo>
                    <a:pt x="2389" y="12194"/>
                  </a:lnTo>
                  <a:lnTo>
                    <a:pt x="2412" y="12240"/>
                  </a:lnTo>
                  <a:lnTo>
                    <a:pt x="2446" y="12274"/>
                  </a:lnTo>
                  <a:lnTo>
                    <a:pt x="2480" y="12308"/>
                  </a:lnTo>
                  <a:lnTo>
                    <a:pt x="2526" y="12331"/>
                  </a:lnTo>
                  <a:lnTo>
                    <a:pt x="2582" y="12354"/>
                  </a:lnTo>
                  <a:lnTo>
                    <a:pt x="2685" y="12354"/>
                  </a:lnTo>
                  <a:lnTo>
                    <a:pt x="2730" y="12331"/>
                  </a:lnTo>
                  <a:lnTo>
                    <a:pt x="2776" y="12308"/>
                  </a:lnTo>
                  <a:lnTo>
                    <a:pt x="2821" y="12274"/>
                  </a:lnTo>
                  <a:lnTo>
                    <a:pt x="2856" y="12240"/>
                  </a:lnTo>
                  <a:lnTo>
                    <a:pt x="2878" y="12194"/>
                  </a:lnTo>
                  <a:lnTo>
                    <a:pt x="2890" y="12149"/>
                  </a:lnTo>
                  <a:lnTo>
                    <a:pt x="2901" y="12092"/>
                  </a:lnTo>
                  <a:lnTo>
                    <a:pt x="2890" y="12035"/>
                  </a:lnTo>
                  <a:lnTo>
                    <a:pt x="2867" y="11978"/>
                  </a:lnTo>
                  <a:lnTo>
                    <a:pt x="4858" y="10841"/>
                  </a:lnTo>
                  <a:lnTo>
                    <a:pt x="4880" y="10875"/>
                  </a:lnTo>
                  <a:lnTo>
                    <a:pt x="4914" y="10898"/>
                  </a:lnTo>
                  <a:lnTo>
                    <a:pt x="4960" y="10909"/>
                  </a:lnTo>
                  <a:lnTo>
                    <a:pt x="5005" y="10920"/>
                  </a:lnTo>
                  <a:lnTo>
                    <a:pt x="5051" y="10909"/>
                  </a:lnTo>
                  <a:lnTo>
                    <a:pt x="5085" y="10898"/>
                  </a:lnTo>
                  <a:lnTo>
                    <a:pt x="5119" y="10875"/>
                  </a:lnTo>
                  <a:lnTo>
                    <a:pt x="5142" y="10841"/>
                  </a:lnTo>
                  <a:lnTo>
                    <a:pt x="7167" y="12001"/>
                  </a:lnTo>
                  <a:lnTo>
                    <a:pt x="7144" y="12047"/>
                  </a:lnTo>
                  <a:lnTo>
                    <a:pt x="7144" y="12092"/>
                  </a:lnTo>
                  <a:lnTo>
                    <a:pt x="7144" y="12138"/>
                  </a:lnTo>
                  <a:lnTo>
                    <a:pt x="7155" y="12183"/>
                  </a:lnTo>
                  <a:lnTo>
                    <a:pt x="7178" y="12217"/>
                  </a:lnTo>
                  <a:lnTo>
                    <a:pt x="7212" y="12251"/>
                  </a:lnTo>
                  <a:lnTo>
                    <a:pt x="7246" y="12285"/>
                  </a:lnTo>
                  <a:lnTo>
                    <a:pt x="7281" y="12308"/>
                  </a:lnTo>
                  <a:lnTo>
                    <a:pt x="7326" y="12320"/>
                  </a:lnTo>
                  <a:lnTo>
                    <a:pt x="7417" y="12320"/>
                  </a:lnTo>
                  <a:lnTo>
                    <a:pt x="7463" y="12308"/>
                  </a:lnTo>
                  <a:lnTo>
                    <a:pt x="7497" y="12285"/>
                  </a:lnTo>
                  <a:lnTo>
                    <a:pt x="7531" y="12251"/>
                  </a:lnTo>
                  <a:lnTo>
                    <a:pt x="7565" y="12217"/>
                  </a:lnTo>
                  <a:lnTo>
                    <a:pt x="7588" y="12183"/>
                  </a:lnTo>
                  <a:lnTo>
                    <a:pt x="7599" y="12138"/>
                  </a:lnTo>
                  <a:lnTo>
                    <a:pt x="7599" y="12092"/>
                  </a:lnTo>
                  <a:lnTo>
                    <a:pt x="7599" y="12047"/>
                  </a:lnTo>
                  <a:lnTo>
                    <a:pt x="7588" y="12001"/>
                  </a:lnTo>
                  <a:lnTo>
                    <a:pt x="8054" y="11728"/>
                  </a:lnTo>
                  <a:lnTo>
                    <a:pt x="8054" y="11671"/>
                  </a:lnTo>
                  <a:lnTo>
                    <a:pt x="7565" y="11956"/>
                  </a:lnTo>
                  <a:lnTo>
                    <a:pt x="7531" y="11921"/>
                  </a:lnTo>
                  <a:lnTo>
                    <a:pt x="7485" y="11887"/>
                  </a:lnTo>
                  <a:lnTo>
                    <a:pt x="7428" y="11865"/>
                  </a:lnTo>
                  <a:lnTo>
                    <a:pt x="7315" y="11865"/>
                  </a:lnTo>
                  <a:lnTo>
                    <a:pt x="7269" y="11887"/>
                  </a:lnTo>
                  <a:lnTo>
                    <a:pt x="7224" y="11921"/>
                  </a:lnTo>
                  <a:lnTo>
                    <a:pt x="7190" y="11967"/>
                  </a:lnTo>
                  <a:lnTo>
                    <a:pt x="5165" y="10795"/>
                  </a:lnTo>
                  <a:lnTo>
                    <a:pt x="5176" y="10750"/>
                  </a:lnTo>
                  <a:lnTo>
                    <a:pt x="5165" y="10681"/>
                  </a:lnTo>
                  <a:lnTo>
                    <a:pt x="5131" y="10636"/>
                  </a:lnTo>
                  <a:lnTo>
                    <a:pt x="5085" y="10590"/>
                  </a:lnTo>
                  <a:lnTo>
                    <a:pt x="5028" y="10579"/>
                  </a:lnTo>
                  <a:lnTo>
                    <a:pt x="5028" y="8259"/>
                  </a:lnTo>
                  <a:lnTo>
                    <a:pt x="5074" y="8247"/>
                  </a:lnTo>
                  <a:lnTo>
                    <a:pt x="5119" y="8224"/>
                  </a:lnTo>
                  <a:lnTo>
                    <a:pt x="5165" y="8202"/>
                  </a:lnTo>
                  <a:lnTo>
                    <a:pt x="5199" y="8168"/>
                  </a:lnTo>
                  <a:lnTo>
                    <a:pt x="5233" y="8133"/>
                  </a:lnTo>
                  <a:lnTo>
                    <a:pt x="5256" y="8088"/>
                  </a:lnTo>
                  <a:lnTo>
                    <a:pt x="5267" y="8042"/>
                  </a:lnTo>
                  <a:lnTo>
                    <a:pt x="5267" y="7986"/>
                  </a:lnTo>
                  <a:lnTo>
                    <a:pt x="5267" y="7929"/>
                  </a:lnTo>
                  <a:lnTo>
                    <a:pt x="5244" y="7872"/>
                  </a:lnTo>
                  <a:lnTo>
                    <a:pt x="7178" y="6757"/>
                  </a:lnTo>
                  <a:lnTo>
                    <a:pt x="7212" y="6802"/>
                  </a:lnTo>
                  <a:lnTo>
                    <a:pt x="7258" y="6837"/>
                  </a:lnTo>
                  <a:lnTo>
                    <a:pt x="7315" y="6859"/>
                  </a:lnTo>
                  <a:lnTo>
                    <a:pt x="7428" y="6859"/>
                  </a:lnTo>
                  <a:lnTo>
                    <a:pt x="7485" y="6837"/>
                  </a:lnTo>
                  <a:lnTo>
                    <a:pt x="7531" y="6802"/>
                  </a:lnTo>
                  <a:lnTo>
                    <a:pt x="7565" y="6757"/>
                  </a:lnTo>
                  <a:lnTo>
                    <a:pt x="8054" y="7041"/>
                  </a:lnTo>
                  <a:lnTo>
                    <a:pt x="8054" y="6984"/>
                  </a:lnTo>
                  <a:lnTo>
                    <a:pt x="7588" y="6711"/>
                  </a:lnTo>
                  <a:lnTo>
                    <a:pt x="7599" y="6677"/>
                  </a:lnTo>
                  <a:lnTo>
                    <a:pt x="7599" y="6643"/>
                  </a:lnTo>
                  <a:lnTo>
                    <a:pt x="7588" y="6598"/>
                  </a:lnTo>
                  <a:lnTo>
                    <a:pt x="7576" y="6552"/>
                  </a:lnTo>
                  <a:lnTo>
                    <a:pt x="7565" y="6518"/>
                  </a:lnTo>
                  <a:lnTo>
                    <a:pt x="7542" y="6484"/>
                  </a:lnTo>
                  <a:lnTo>
                    <a:pt x="7508" y="6461"/>
                  </a:lnTo>
                  <a:lnTo>
                    <a:pt x="7474" y="6438"/>
                  </a:lnTo>
                  <a:lnTo>
                    <a:pt x="7440" y="6427"/>
                  </a:lnTo>
                  <a:lnTo>
                    <a:pt x="7394" y="6416"/>
                  </a:lnTo>
                  <a:lnTo>
                    <a:pt x="7394" y="4118"/>
                  </a:lnTo>
                  <a:lnTo>
                    <a:pt x="7440" y="4118"/>
                  </a:lnTo>
                  <a:lnTo>
                    <a:pt x="7485" y="4095"/>
                  </a:lnTo>
                  <a:lnTo>
                    <a:pt x="7519" y="4072"/>
                  </a:lnTo>
                  <a:lnTo>
                    <a:pt x="7554" y="4050"/>
                  </a:lnTo>
                  <a:lnTo>
                    <a:pt x="7576" y="4016"/>
                  </a:lnTo>
                  <a:lnTo>
                    <a:pt x="7599" y="3970"/>
                  </a:lnTo>
                  <a:lnTo>
                    <a:pt x="7610" y="3925"/>
                  </a:lnTo>
                  <a:lnTo>
                    <a:pt x="7610" y="3879"/>
                  </a:lnTo>
                  <a:lnTo>
                    <a:pt x="7610" y="3834"/>
                  </a:lnTo>
                  <a:lnTo>
                    <a:pt x="7588" y="3788"/>
                  </a:lnTo>
                  <a:lnTo>
                    <a:pt x="8054" y="3515"/>
                  </a:lnTo>
                  <a:lnTo>
                    <a:pt x="8054" y="3469"/>
                  </a:lnTo>
                  <a:lnTo>
                    <a:pt x="7565" y="3743"/>
                  </a:lnTo>
                  <a:lnTo>
                    <a:pt x="7531" y="3697"/>
                  </a:lnTo>
                  <a:lnTo>
                    <a:pt x="7485" y="3674"/>
                  </a:lnTo>
                  <a:lnTo>
                    <a:pt x="7428" y="3651"/>
                  </a:lnTo>
                  <a:lnTo>
                    <a:pt x="7372" y="3640"/>
                  </a:lnTo>
                  <a:lnTo>
                    <a:pt x="7315" y="3651"/>
                  </a:lnTo>
                  <a:lnTo>
                    <a:pt x="7258" y="3674"/>
                  </a:lnTo>
                  <a:lnTo>
                    <a:pt x="7212" y="3697"/>
                  </a:lnTo>
                  <a:lnTo>
                    <a:pt x="7178" y="3743"/>
                  </a:lnTo>
                  <a:lnTo>
                    <a:pt x="5210" y="2605"/>
                  </a:lnTo>
                  <a:lnTo>
                    <a:pt x="5222" y="2571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0" y="2457"/>
                  </a:lnTo>
                  <a:lnTo>
                    <a:pt x="5187" y="2423"/>
                  </a:lnTo>
                  <a:lnTo>
                    <a:pt x="5165" y="2389"/>
                  </a:lnTo>
                  <a:lnTo>
                    <a:pt x="5142" y="2355"/>
                  </a:lnTo>
                  <a:lnTo>
                    <a:pt x="5108" y="2343"/>
                  </a:lnTo>
                  <a:lnTo>
                    <a:pt x="5062" y="2321"/>
                  </a:lnTo>
                  <a:lnTo>
                    <a:pt x="5028" y="2321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99755" y="3252691"/>
              <a:ext cx="344243" cy="619198"/>
            </a:xfrm>
            <a:custGeom>
              <a:avLst/>
              <a:gdLst/>
              <a:ahLst/>
              <a:cxnLst/>
              <a:rect l="l" t="t" r="r" b="b"/>
              <a:pathLst>
                <a:path w="3289" h="5916" extrusionOk="0">
                  <a:moveTo>
                    <a:pt x="2571" y="1"/>
                  </a:moveTo>
                  <a:lnTo>
                    <a:pt x="2526" y="12"/>
                  </a:lnTo>
                  <a:lnTo>
                    <a:pt x="2503" y="35"/>
                  </a:lnTo>
                  <a:lnTo>
                    <a:pt x="2469" y="57"/>
                  </a:lnTo>
                  <a:lnTo>
                    <a:pt x="2446" y="80"/>
                  </a:lnTo>
                  <a:lnTo>
                    <a:pt x="2424" y="114"/>
                  </a:lnTo>
                  <a:lnTo>
                    <a:pt x="2412" y="160"/>
                  </a:lnTo>
                  <a:lnTo>
                    <a:pt x="2412" y="194"/>
                  </a:lnTo>
                  <a:lnTo>
                    <a:pt x="2424" y="262"/>
                  </a:lnTo>
                  <a:lnTo>
                    <a:pt x="433" y="1411"/>
                  </a:lnTo>
                  <a:lnTo>
                    <a:pt x="399" y="1366"/>
                  </a:lnTo>
                  <a:lnTo>
                    <a:pt x="353" y="1331"/>
                  </a:lnTo>
                  <a:lnTo>
                    <a:pt x="296" y="1309"/>
                  </a:lnTo>
                  <a:lnTo>
                    <a:pt x="194" y="1309"/>
                  </a:lnTo>
                  <a:lnTo>
                    <a:pt x="148" y="1320"/>
                  </a:lnTo>
                  <a:lnTo>
                    <a:pt x="103" y="1343"/>
                  </a:lnTo>
                  <a:lnTo>
                    <a:pt x="69" y="1377"/>
                  </a:lnTo>
                  <a:lnTo>
                    <a:pt x="35" y="1411"/>
                  </a:lnTo>
                  <a:lnTo>
                    <a:pt x="12" y="1445"/>
                  </a:lnTo>
                  <a:lnTo>
                    <a:pt x="1" y="1491"/>
                  </a:lnTo>
                  <a:lnTo>
                    <a:pt x="1" y="1548"/>
                  </a:lnTo>
                  <a:lnTo>
                    <a:pt x="1" y="1582"/>
                  </a:lnTo>
                  <a:lnTo>
                    <a:pt x="12" y="1627"/>
                  </a:lnTo>
                  <a:lnTo>
                    <a:pt x="35" y="1673"/>
                  </a:lnTo>
                  <a:lnTo>
                    <a:pt x="57" y="1707"/>
                  </a:lnTo>
                  <a:lnTo>
                    <a:pt x="92" y="1730"/>
                  </a:lnTo>
                  <a:lnTo>
                    <a:pt x="126" y="1752"/>
                  </a:lnTo>
                  <a:lnTo>
                    <a:pt x="171" y="1775"/>
                  </a:lnTo>
                  <a:lnTo>
                    <a:pt x="217" y="1775"/>
                  </a:lnTo>
                  <a:lnTo>
                    <a:pt x="217" y="4130"/>
                  </a:lnTo>
                  <a:lnTo>
                    <a:pt x="148" y="4153"/>
                  </a:lnTo>
                  <a:lnTo>
                    <a:pt x="103" y="4187"/>
                  </a:lnTo>
                  <a:lnTo>
                    <a:pt x="69" y="4232"/>
                  </a:lnTo>
                  <a:lnTo>
                    <a:pt x="57" y="4300"/>
                  </a:lnTo>
                  <a:lnTo>
                    <a:pt x="69" y="4335"/>
                  </a:lnTo>
                  <a:lnTo>
                    <a:pt x="80" y="4369"/>
                  </a:lnTo>
                  <a:lnTo>
                    <a:pt x="114" y="4426"/>
                  </a:lnTo>
                  <a:lnTo>
                    <a:pt x="171" y="4460"/>
                  </a:lnTo>
                  <a:lnTo>
                    <a:pt x="205" y="4471"/>
                  </a:lnTo>
                  <a:lnTo>
                    <a:pt x="285" y="4471"/>
                  </a:lnTo>
                  <a:lnTo>
                    <a:pt x="319" y="4448"/>
                  </a:lnTo>
                  <a:lnTo>
                    <a:pt x="353" y="4426"/>
                  </a:lnTo>
                  <a:lnTo>
                    <a:pt x="376" y="4391"/>
                  </a:lnTo>
                  <a:lnTo>
                    <a:pt x="2367" y="5540"/>
                  </a:lnTo>
                  <a:lnTo>
                    <a:pt x="2344" y="5586"/>
                  </a:lnTo>
                  <a:lnTo>
                    <a:pt x="2344" y="5643"/>
                  </a:lnTo>
                  <a:lnTo>
                    <a:pt x="2344" y="5700"/>
                  </a:lnTo>
                  <a:lnTo>
                    <a:pt x="2355" y="5745"/>
                  </a:lnTo>
                  <a:lnTo>
                    <a:pt x="2389" y="5791"/>
                  </a:lnTo>
                  <a:lnTo>
                    <a:pt x="2412" y="5836"/>
                  </a:lnTo>
                  <a:lnTo>
                    <a:pt x="2458" y="5870"/>
                  </a:lnTo>
                  <a:lnTo>
                    <a:pt x="2503" y="5893"/>
                  </a:lnTo>
                  <a:lnTo>
                    <a:pt x="2549" y="5904"/>
                  </a:lnTo>
                  <a:lnTo>
                    <a:pt x="2606" y="5916"/>
                  </a:lnTo>
                  <a:lnTo>
                    <a:pt x="2662" y="5904"/>
                  </a:lnTo>
                  <a:lnTo>
                    <a:pt x="2708" y="5893"/>
                  </a:lnTo>
                  <a:lnTo>
                    <a:pt x="2753" y="5870"/>
                  </a:lnTo>
                  <a:lnTo>
                    <a:pt x="2799" y="5836"/>
                  </a:lnTo>
                  <a:lnTo>
                    <a:pt x="2833" y="5791"/>
                  </a:lnTo>
                  <a:lnTo>
                    <a:pt x="2856" y="5745"/>
                  </a:lnTo>
                  <a:lnTo>
                    <a:pt x="2867" y="5700"/>
                  </a:lnTo>
                  <a:lnTo>
                    <a:pt x="2879" y="5643"/>
                  </a:lnTo>
                  <a:lnTo>
                    <a:pt x="2867" y="5586"/>
                  </a:lnTo>
                  <a:lnTo>
                    <a:pt x="2856" y="5540"/>
                  </a:lnTo>
                  <a:lnTo>
                    <a:pt x="3288" y="5290"/>
                  </a:lnTo>
                  <a:lnTo>
                    <a:pt x="3288" y="5233"/>
                  </a:lnTo>
                  <a:lnTo>
                    <a:pt x="2833" y="5495"/>
                  </a:lnTo>
                  <a:lnTo>
                    <a:pt x="2788" y="5449"/>
                  </a:lnTo>
                  <a:lnTo>
                    <a:pt x="2731" y="5415"/>
                  </a:lnTo>
                  <a:lnTo>
                    <a:pt x="2674" y="5392"/>
                  </a:lnTo>
                  <a:lnTo>
                    <a:pt x="2606" y="5381"/>
                  </a:lnTo>
                  <a:lnTo>
                    <a:pt x="2537" y="5392"/>
                  </a:lnTo>
                  <a:lnTo>
                    <a:pt x="2480" y="5415"/>
                  </a:lnTo>
                  <a:lnTo>
                    <a:pt x="2424" y="5449"/>
                  </a:lnTo>
                  <a:lnTo>
                    <a:pt x="2378" y="5495"/>
                  </a:lnTo>
                  <a:lnTo>
                    <a:pt x="399" y="4357"/>
                  </a:lnTo>
                  <a:lnTo>
                    <a:pt x="410" y="4300"/>
                  </a:lnTo>
                  <a:lnTo>
                    <a:pt x="399" y="4232"/>
                  </a:lnTo>
                  <a:lnTo>
                    <a:pt x="365" y="4187"/>
                  </a:lnTo>
                  <a:lnTo>
                    <a:pt x="319" y="4141"/>
                  </a:lnTo>
                  <a:lnTo>
                    <a:pt x="262" y="4130"/>
                  </a:lnTo>
                  <a:lnTo>
                    <a:pt x="262" y="1775"/>
                  </a:lnTo>
                  <a:lnTo>
                    <a:pt x="308" y="1775"/>
                  </a:lnTo>
                  <a:lnTo>
                    <a:pt x="342" y="1752"/>
                  </a:lnTo>
                  <a:lnTo>
                    <a:pt x="376" y="1730"/>
                  </a:lnTo>
                  <a:lnTo>
                    <a:pt x="410" y="1707"/>
                  </a:lnTo>
                  <a:lnTo>
                    <a:pt x="444" y="1673"/>
                  </a:lnTo>
                  <a:lnTo>
                    <a:pt x="456" y="1627"/>
                  </a:lnTo>
                  <a:lnTo>
                    <a:pt x="467" y="1593"/>
                  </a:lnTo>
                  <a:lnTo>
                    <a:pt x="478" y="1548"/>
                  </a:lnTo>
                  <a:lnTo>
                    <a:pt x="467" y="1491"/>
                  </a:lnTo>
                  <a:lnTo>
                    <a:pt x="456" y="1445"/>
                  </a:lnTo>
                  <a:lnTo>
                    <a:pt x="2446" y="296"/>
                  </a:lnTo>
                  <a:lnTo>
                    <a:pt x="2480" y="330"/>
                  </a:lnTo>
                  <a:lnTo>
                    <a:pt x="2515" y="365"/>
                  </a:lnTo>
                  <a:lnTo>
                    <a:pt x="2560" y="376"/>
                  </a:lnTo>
                  <a:lnTo>
                    <a:pt x="2606" y="387"/>
                  </a:lnTo>
                  <a:lnTo>
                    <a:pt x="2651" y="376"/>
                  </a:lnTo>
                  <a:lnTo>
                    <a:pt x="2697" y="365"/>
                  </a:lnTo>
                  <a:lnTo>
                    <a:pt x="2742" y="342"/>
                  </a:lnTo>
                  <a:lnTo>
                    <a:pt x="2765" y="296"/>
                  </a:lnTo>
                  <a:lnTo>
                    <a:pt x="3288" y="603"/>
                  </a:lnTo>
                  <a:lnTo>
                    <a:pt x="3288" y="547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99" y="160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42" y="57"/>
                  </a:lnTo>
                  <a:lnTo>
                    <a:pt x="2719" y="35"/>
                  </a:lnTo>
                  <a:lnTo>
                    <a:pt x="2685" y="12"/>
                  </a:lnTo>
                  <a:lnTo>
                    <a:pt x="265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89470" y="0"/>
              <a:ext cx="6654496" cy="5143447"/>
            </a:xfrm>
            <a:custGeom>
              <a:avLst/>
              <a:gdLst/>
              <a:ahLst/>
              <a:cxnLst/>
              <a:rect l="l" t="t" r="r" b="b"/>
              <a:pathLst>
                <a:path w="63579" h="49142" extrusionOk="0">
                  <a:moveTo>
                    <a:pt x="45082" y="830"/>
                  </a:moveTo>
                  <a:lnTo>
                    <a:pt x="45127" y="887"/>
                  </a:lnTo>
                  <a:lnTo>
                    <a:pt x="45173" y="921"/>
                  </a:lnTo>
                  <a:lnTo>
                    <a:pt x="45230" y="956"/>
                  </a:lnTo>
                  <a:lnTo>
                    <a:pt x="45366" y="956"/>
                  </a:lnTo>
                  <a:lnTo>
                    <a:pt x="45423" y="921"/>
                  </a:lnTo>
                  <a:lnTo>
                    <a:pt x="45480" y="887"/>
                  </a:lnTo>
                  <a:lnTo>
                    <a:pt x="45514" y="842"/>
                  </a:lnTo>
                  <a:lnTo>
                    <a:pt x="47459" y="1957"/>
                  </a:lnTo>
                  <a:lnTo>
                    <a:pt x="47448" y="2002"/>
                  </a:lnTo>
                  <a:lnTo>
                    <a:pt x="47448" y="2048"/>
                  </a:lnTo>
                  <a:lnTo>
                    <a:pt x="47448" y="2093"/>
                  </a:lnTo>
                  <a:lnTo>
                    <a:pt x="47459" y="2139"/>
                  </a:lnTo>
                  <a:lnTo>
                    <a:pt x="47482" y="2173"/>
                  </a:lnTo>
                  <a:lnTo>
                    <a:pt x="47505" y="2207"/>
                  </a:lnTo>
                  <a:lnTo>
                    <a:pt x="47527" y="2230"/>
                  </a:lnTo>
                  <a:lnTo>
                    <a:pt x="47562" y="2252"/>
                  </a:lnTo>
                  <a:lnTo>
                    <a:pt x="47607" y="2264"/>
                  </a:lnTo>
                  <a:lnTo>
                    <a:pt x="47641" y="2275"/>
                  </a:lnTo>
                  <a:lnTo>
                    <a:pt x="47641" y="4573"/>
                  </a:lnTo>
                  <a:lnTo>
                    <a:pt x="47596" y="4573"/>
                  </a:lnTo>
                  <a:lnTo>
                    <a:pt x="47562" y="4596"/>
                  </a:lnTo>
                  <a:lnTo>
                    <a:pt x="47527" y="4618"/>
                  </a:lnTo>
                  <a:lnTo>
                    <a:pt x="47493" y="4653"/>
                  </a:lnTo>
                  <a:lnTo>
                    <a:pt x="47459" y="4687"/>
                  </a:lnTo>
                  <a:lnTo>
                    <a:pt x="47448" y="4721"/>
                  </a:lnTo>
                  <a:lnTo>
                    <a:pt x="47436" y="4766"/>
                  </a:lnTo>
                  <a:lnTo>
                    <a:pt x="47425" y="4812"/>
                  </a:lnTo>
                  <a:lnTo>
                    <a:pt x="47436" y="4857"/>
                  </a:lnTo>
                  <a:lnTo>
                    <a:pt x="47448" y="4891"/>
                  </a:lnTo>
                  <a:lnTo>
                    <a:pt x="45503" y="6018"/>
                  </a:lnTo>
                  <a:lnTo>
                    <a:pt x="45468" y="5972"/>
                  </a:lnTo>
                  <a:lnTo>
                    <a:pt x="45423" y="5938"/>
                  </a:lnTo>
                  <a:lnTo>
                    <a:pt x="45366" y="5915"/>
                  </a:lnTo>
                  <a:lnTo>
                    <a:pt x="45298" y="5904"/>
                  </a:lnTo>
                  <a:lnTo>
                    <a:pt x="45241" y="5915"/>
                  </a:lnTo>
                  <a:lnTo>
                    <a:pt x="45184" y="5938"/>
                  </a:lnTo>
                  <a:lnTo>
                    <a:pt x="45139" y="5972"/>
                  </a:lnTo>
                  <a:lnTo>
                    <a:pt x="45093" y="6018"/>
                  </a:lnTo>
                  <a:lnTo>
                    <a:pt x="43159" y="4891"/>
                  </a:lnTo>
                  <a:lnTo>
                    <a:pt x="43171" y="4857"/>
                  </a:lnTo>
                  <a:lnTo>
                    <a:pt x="43171" y="4812"/>
                  </a:lnTo>
                  <a:lnTo>
                    <a:pt x="43171" y="4766"/>
                  </a:lnTo>
                  <a:lnTo>
                    <a:pt x="43159" y="4721"/>
                  </a:lnTo>
                  <a:lnTo>
                    <a:pt x="43136" y="4687"/>
                  </a:lnTo>
                  <a:lnTo>
                    <a:pt x="43114" y="4641"/>
                  </a:lnTo>
                  <a:lnTo>
                    <a:pt x="43080" y="4618"/>
                  </a:lnTo>
                  <a:lnTo>
                    <a:pt x="43034" y="4596"/>
                  </a:lnTo>
                  <a:lnTo>
                    <a:pt x="43000" y="4584"/>
                  </a:lnTo>
                  <a:lnTo>
                    <a:pt x="42954" y="4573"/>
                  </a:lnTo>
                  <a:lnTo>
                    <a:pt x="42954" y="2275"/>
                  </a:lnTo>
                  <a:lnTo>
                    <a:pt x="42989" y="2264"/>
                  </a:lnTo>
                  <a:lnTo>
                    <a:pt x="43034" y="2252"/>
                  </a:lnTo>
                  <a:lnTo>
                    <a:pt x="43068" y="2230"/>
                  </a:lnTo>
                  <a:lnTo>
                    <a:pt x="43091" y="2207"/>
                  </a:lnTo>
                  <a:lnTo>
                    <a:pt x="43125" y="2173"/>
                  </a:lnTo>
                  <a:lnTo>
                    <a:pt x="43136" y="2139"/>
                  </a:lnTo>
                  <a:lnTo>
                    <a:pt x="43148" y="2093"/>
                  </a:lnTo>
                  <a:lnTo>
                    <a:pt x="43159" y="2048"/>
                  </a:lnTo>
                  <a:lnTo>
                    <a:pt x="43148" y="2002"/>
                  </a:lnTo>
                  <a:lnTo>
                    <a:pt x="43136" y="1957"/>
                  </a:lnTo>
                  <a:lnTo>
                    <a:pt x="45082" y="830"/>
                  </a:lnTo>
                  <a:close/>
                  <a:moveTo>
                    <a:pt x="40736" y="808"/>
                  </a:moveTo>
                  <a:lnTo>
                    <a:pt x="42727" y="1968"/>
                  </a:lnTo>
                  <a:lnTo>
                    <a:pt x="42716" y="2002"/>
                  </a:lnTo>
                  <a:lnTo>
                    <a:pt x="42704" y="2048"/>
                  </a:lnTo>
                  <a:lnTo>
                    <a:pt x="42716" y="2093"/>
                  </a:lnTo>
                  <a:lnTo>
                    <a:pt x="42727" y="2139"/>
                  </a:lnTo>
                  <a:lnTo>
                    <a:pt x="42738" y="2173"/>
                  </a:lnTo>
                  <a:lnTo>
                    <a:pt x="42761" y="2207"/>
                  </a:lnTo>
                  <a:lnTo>
                    <a:pt x="42795" y="2230"/>
                  </a:lnTo>
                  <a:lnTo>
                    <a:pt x="42829" y="2252"/>
                  </a:lnTo>
                  <a:lnTo>
                    <a:pt x="42863" y="2264"/>
                  </a:lnTo>
                  <a:lnTo>
                    <a:pt x="42909" y="2275"/>
                  </a:lnTo>
                  <a:lnTo>
                    <a:pt x="42909" y="4573"/>
                  </a:lnTo>
                  <a:lnTo>
                    <a:pt x="42863" y="4584"/>
                  </a:lnTo>
                  <a:lnTo>
                    <a:pt x="42818" y="4596"/>
                  </a:lnTo>
                  <a:lnTo>
                    <a:pt x="42784" y="4618"/>
                  </a:lnTo>
                  <a:lnTo>
                    <a:pt x="42750" y="4653"/>
                  </a:lnTo>
                  <a:lnTo>
                    <a:pt x="42727" y="4687"/>
                  </a:lnTo>
                  <a:lnTo>
                    <a:pt x="42704" y="4721"/>
                  </a:lnTo>
                  <a:lnTo>
                    <a:pt x="42693" y="4766"/>
                  </a:lnTo>
                  <a:lnTo>
                    <a:pt x="42693" y="4812"/>
                  </a:lnTo>
                  <a:lnTo>
                    <a:pt x="42693" y="4857"/>
                  </a:lnTo>
                  <a:lnTo>
                    <a:pt x="42704" y="4891"/>
                  </a:lnTo>
                  <a:lnTo>
                    <a:pt x="40736" y="6029"/>
                  </a:lnTo>
                  <a:lnTo>
                    <a:pt x="40702" y="5995"/>
                  </a:lnTo>
                  <a:lnTo>
                    <a:pt x="40657" y="5972"/>
                  </a:lnTo>
                  <a:lnTo>
                    <a:pt x="40611" y="5949"/>
                  </a:lnTo>
                  <a:lnTo>
                    <a:pt x="40566" y="5938"/>
                  </a:lnTo>
                  <a:lnTo>
                    <a:pt x="40509" y="5949"/>
                  </a:lnTo>
                  <a:lnTo>
                    <a:pt x="40463" y="5972"/>
                  </a:lnTo>
                  <a:lnTo>
                    <a:pt x="40418" y="5995"/>
                  </a:lnTo>
                  <a:lnTo>
                    <a:pt x="40384" y="6029"/>
                  </a:lnTo>
                  <a:lnTo>
                    <a:pt x="38416" y="4891"/>
                  </a:lnTo>
                  <a:lnTo>
                    <a:pt x="38427" y="4857"/>
                  </a:lnTo>
                  <a:lnTo>
                    <a:pt x="38427" y="4812"/>
                  </a:lnTo>
                  <a:lnTo>
                    <a:pt x="38427" y="4766"/>
                  </a:lnTo>
                  <a:lnTo>
                    <a:pt x="38416" y="4721"/>
                  </a:lnTo>
                  <a:lnTo>
                    <a:pt x="38393" y="4687"/>
                  </a:lnTo>
                  <a:lnTo>
                    <a:pt x="38370" y="4653"/>
                  </a:lnTo>
                  <a:lnTo>
                    <a:pt x="38336" y="4618"/>
                  </a:lnTo>
                  <a:lnTo>
                    <a:pt x="38291" y="4596"/>
                  </a:lnTo>
                  <a:lnTo>
                    <a:pt x="38256" y="4584"/>
                  </a:lnTo>
                  <a:lnTo>
                    <a:pt x="38211" y="4573"/>
                  </a:lnTo>
                  <a:lnTo>
                    <a:pt x="38211" y="2286"/>
                  </a:lnTo>
                  <a:lnTo>
                    <a:pt x="38256" y="2286"/>
                  </a:lnTo>
                  <a:lnTo>
                    <a:pt x="38291" y="2264"/>
                  </a:lnTo>
                  <a:lnTo>
                    <a:pt x="38336" y="2241"/>
                  </a:lnTo>
                  <a:lnTo>
                    <a:pt x="38370" y="2218"/>
                  </a:lnTo>
                  <a:lnTo>
                    <a:pt x="38393" y="2184"/>
                  </a:lnTo>
                  <a:lnTo>
                    <a:pt x="38416" y="2139"/>
                  </a:lnTo>
                  <a:lnTo>
                    <a:pt x="38427" y="2104"/>
                  </a:lnTo>
                  <a:lnTo>
                    <a:pt x="38427" y="2048"/>
                  </a:lnTo>
                  <a:lnTo>
                    <a:pt x="38427" y="2002"/>
                  </a:lnTo>
                  <a:lnTo>
                    <a:pt x="38404" y="1957"/>
                  </a:lnTo>
                  <a:lnTo>
                    <a:pt x="40395" y="808"/>
                  </a:lnTo>
                  <a:lnTo>
                    <a:pt x="40418" y="842"/>
                  </a:lnTo>
                  <a:lnTo>
                    <a:pt x="40463" y="876"/>
                  </a:lnTo>
                  <a:lnTo>
                    <a:pt x="40509" y="899"/>
                  </a:lnTo>
                  <a:lnTo>
                    <a:pt x="40566" y="910"/>
                  </a:lnTo>
                  <a:lnTo>
                    <a:pt x="40611" y="899"/>
                  </a:lnTo>
                  <a:lnTo>
                    <a:pt x="40657" y="876"/>
                  </a:lnTo>
                  <a:lnTo>
                    <a:pt x="40702" y="853"/>
                  </a:lnTo>
                  <a:lnTo>
                    <a:pt x="40736" y="808"/>
                  </a:lnTo>
                  <a:close/>
                  <a:moveTo>
                    <a:pt x="35981" y="808"/>
                  </a:moveTo>
                  <a:lnTo>
                    <a:pt x="37972" y="1957"/>
                  </a:lnTo>
                  <a:lnTo>
                    <a:pt x="37961" y="2002"/>
                  </a:lnTo>
                  <a:lnTo>
                    <a:pt x="37949" y="2048"/>
                  </a:lnTo>
                  <a:lnTo>
                    <a:pt x="37961" y="2093"/>
                  </a:lnTo>
                  <a:lnTo>
                    <a:pt x="37972" y="2139"/>
                  </a:lnTo>
                  <a:lnTo>
                    <a:pt x="37995" y="2173"/>
                  </a:lnTo>
                  <a:lnTo>
                    <a:pt x="38018" y="2207"/>
                  </a:lnTo>
                  <a:lnTo>
                    <a:pt x="38040" y="2241"/>
                  </a:lnTo>
                  <a:lnTo>
                    <a:pt x="38086" y="2264"/>
                  </a:lnTo>
                  <a:lnTo>
                    <a:pt x="38120" y="2275"/>
                  </a:lnTo>
                  <a:lnTo>
                    <a:pt x="38165" y="2286"/>
                  </a:lnTo>
                  <a:lnTo>
                    <a:pt x="38165" y="4573"/>
                  </a:lnTo>
                  <a:lnTo>
                    <a:pt x="38120" y="4584"/>
                  </a:lnTo>
                  <a:lnTo>
                    <a:pt x="38086" y="4607"/>
                  </a:lnTo>
                  <a:lnTo>
                    <a:pt x="38040" y="4630"/>
                  </a:lnTo>
                  <a:lnTo>
                    <a:pt x="38018" y="4653"/>
                  </a:lnTo>
                  <a:lnTo>
                    <a:pt x="37995" y="4687"/>
                  </a:lnTo>
                  <a:lnTo>
                    <a:pt x="37972" y="4721"/>
                  </a:lnTo>
                  <a:lnTo>
                    <a:pt x="37961" y="4766"/>
                  </a:lnTo>
                  <a:lnTo>
                    <a:pt x="37949" y="4812"/>
                  </a:lnTo>
                  <a:lnTo>
                    <a:pt x="37961" y="4846"/>
                  </a:lnTo>
                  <a:lnTo>
                    <a:pt x="37972" y="4891"/>
                  </a:lnTo>
                  <a:lnTo>
                    <a:pt x="35959" y="6052"/>
                  </a:lnTo>
                  <a:lnTo>
                    <a:pt x="35924" y="6029"/>
                  </a:lnTo>
                  <a:lnTo>
                    <a:pt x="35902" y="6006"/>
                  </a:lnTo>
                  <a:lnTo>
                    <a:pt x="35856" y="5995"/>
                  </a:lnTo>
                  <a:lnTo>
                    <a:pt x="35822" y="5983"/>
                  </a:lnTo>
                  <a:lnTo>
                    <a:pt x="35777" y="5995"/>
                  </a:lnTo>
                  <a:lnTo>
                    <a:pt x="35742" y="6006"/>
                  </a:lnTo>
                  <a:lnTo>
                    <a:pt x="35708" y="6029"/>
                  </a:lnTo>
                  <a:lnTo>
                    <a:pt x="35686" y="6052"/>
                  </a:lnTo>
                  <a:lnTo>
                    <a:pt x="33672" y="4891"/>
                  </a:lnTo>
                  <a:lnTo>
                    <a:pt x="33684" y="4857"/>
                  </a:lnTo>
                  <a:lnTo>
                    <a:pt x="33684" y="4812"/>
                  </a:lnTo>
                  <a:lnTo>
                    <a:pt x="33684" y="4766"/>
                  </a:lnTo>
                  <a:lnTo>
                    <a:pt x="33672" y="4721"/>
                  </a:lnTo>
                  <a:lnTo>
                    <a:pt x="33649" y="4687"/>
                  </a:lnTo>
                  <a:lnTo>
                    <a:pt x="33627" y="4653"/>
                  </a:lnTo>
                  <a:lnTo>
                    <a:pt x="33593" y="4618"/>
                  </a:lnTo>
                  <a:lnTo>
                    <a:pt x="33558" y="4596"/>
                  </a:lnTo>
                  <a:lnTo>
                    <a:pt x="33513" y="4584"/>
                  </a:lnTo>
                  <a:lnTo>
                    <a:pt x="33467" y="4573"/>
                  </a:lnTo>
                  <a:lnTo>
                    <a:pt x="33467" y="2230"/>
                  </a:lnTo>
                  <a:lnTo>
                    <a:pt x="33524" y="2207"/>
                  </a:lnTo>
                  <a:lnTo>
                    <a:pt x="33581" y="2173"/>
                  </a:lnTo>
                  <a:lnTo>
                    <a:pt x="33615" y="2116"/>
                  </a:lnTo>
                  <a:lnTo>
                    <a:pt x="33627" y="2048"/>
                  </a:lnTo>
                  <a:lnTo>
                    <a:pt x="33615" y="2013"/>
                  </a:lnTo>
                  <a:lnTo>
                    <a:pt x="33604" y="1979"/>
                  </a:lnTo>
                  <a:lnTo>
                    <a:pt x="35663" y="808"/>
                  </a:lnTo>
                  <a:lnTo>
                    <a:pt x="35686" y="842"/>
                  </a:lnTo>
                  <a:lnTo>
                    <a:pt x="35731" y="865"/>
                  </a:lnTo>
                  <a:lnTo>
                    <a:pt x="35777" y="887"/>
                  </a:lnTo>
                  <a:lnTo>
                    <a:pt x="35822" y="899"/>
                  </a:lnTo>
                  <a:lnTo>
                    <a:pt x="35868" y="887"/>
                  </a:lnTo>
                  <a:lnTo>
                    <a:pt x="35913" y="876"/>
                  </a:lnTo>
                  <a:lnTo>
                    <a:pt x="35947" y="842"/>
                  </a:lnTo>
                  <a:lnTo>
                    <a:pt x="35981" y="808"/>
                  </a:lnTo>
                  <a:close/>
                  <a:moveTo>
                    <a:pt x="47880" y="4937"/>
                  </a:moveTo>
                  <a:lnTo>
                    <a:pt x="49882" y="6097"/>
                  </a:lnTo>
                  <a:lnTo>
                    <a:pt x="49859" y="6154"/>
                  </a:lnTo>
                  <a:lnTo>
                    <a:pt x="49871" y="6222"/>
                  </a:lnTo>
                  <a:lnTo>
                    <a:pt x="49905" y="6268"/>
                  </a:lnTo>
                  <a:lnTo>
                    <a:pt x="49962" y="6313"/>
                  </a:lnTo>
                  <a:lnTo>
                    <a:pt x="50019" y="6336"/>
                  </a:lnTo>
                  <a:lnTo>
                    <a:pt x="50019" y="8668"/>
                  </a:lnTo>
                  <a:lnTo>
                    <a:pt x="49973" y="8679"/>
                  </a:lnTo>
                  <a:lnTo>
                    <a:pt x="49928" y="8691"/>
                  </a:lnTo>
                  <a:lnTo>
                    <a:pt x="49893" y="8725"/>
                  </a:lnTo>
                  <a:lnTo>
                    <a:pt x="49859" y="8748"/>
                  </a:lnTo>
                  <a:lnTo>
                    <a:pt x="49837" y="8782"/>
                  </a:lnTo>
                  <a:lnTo>
                    <a:pt x="49814" y="8827"/>
                  </a:lnTo>
                  <a:lnTo>
                    <a:pt x="49802" y="8873"/>
                  </a:lnTo>
                  <a:lnTo>
                    <a:pt x="49791" y="8918"/>
                  </a:lnTo>
                  <a:lnTo>
                    <a:pt x="49802" y="8964"/>
                  </a:lnTo>
                  <a:lnTo>
                    <a:pt x="49814" y="8998"/>
                  </a:lnTo>
                  <a:lnTo>
                    <a:pt x="47891" y="10113"/>
                  </a:lnTo>
                  <a:lnTo>
                    <a:pt x="47846" y="10067"/>
                  </a:lnTo>
                  <a:lnTo>
                    <a:pt x="47800" y="10033"/>
                  </a:lnTo>
                  <a:lnTo>
                    <a:pt x="47732" y="10010"/>
                  </a:lnTo>
                  <a:lnTo>
                    <a:pt x="47675" y="9999"/>
                  </a:lnTo>
                  <a:lnTo>
                    <a:pt x="47607" y="10010"/>
                  </a:lnTo>
                  <a:lnTo>
                    <a:pt x="47550" y="10033"/>
                  </a:lnTo>
                  <a:lnTo>
                    <a:pt x="47493" y="10067"/>
                  </a:lnTo>
                  <a:lnTo>
                    <a:pt x="47448" y="10113"/>
                  </a:lnTo>
                  <a:lnTo>
                    <a:pt x="45480" y="8975"/>
                  </a:lnTo>
                  <a:lnTo>
                    <a:pt x="45491" y="8918"/>
                  </a:lnTo>
                  <a:lnTo>
                    <a:pt x="45491" y="8873"/>
                  </a:lnTo>
                  <a:lnTo>
                    <a:pt x="45480" y="8839"/>
                  </a:lnTo>
                  <a:lnTo>
                    <a:pt x="45446" y="8782"/>
                  </a:lnTo>
                  <a:lnTo>
                    <a:pt x="45389" y="8748"/>
                  </a:lnTo>
                  <a:lnTo>
                    <a:pt x="45321" y="8725"/>
                  </a:lnTo>
                  <a:lnTo>
                    <a:pt x="45321" y="6404"/>
                  </a:lnTo>
                  <a:lnTo>
                    <a:pt x="45366" y="6404"/>
                  </a:lnTo>
                  <a:lnTo>
                    <a:pt x="45412" y="6382"/>
                  </a:lnTo>
                  <a:lnTo>
                    <a:pt x="45446" y="6359"/>
                  </a:lnTo>
                  <a:lnTo>
                    <a:pt x="45491" y="6325"/>
                  </a:lnTo>
                  <a:lnTo>
                    <a:pt x="45514" y="6291"/>
                  </a:lnTo>
                  <a:lnTo>
                    <a:pt x="45537" y="6256"/>
                  </a:lnTo>
                  <a:lnTo>
                    <a:pt x="45548" y="6211"/>
                  </a:lnTo>
                  <a:lnTo>
                    <a:pt x="45548" y="6154"/>
                  </a:lnTo>
                  <a:lnTo>
                    <a:pt x="45548" y="6097"/>
                  </a:lnTo>
                  <a:lnTo>
                    <a:pt x="45525" y="6052"/>
                  </a:lnTo>
                  <a:lnTo>
                    <a:pt x="47459" y="4937"/>
                  </a:lnTo>
                  <a:lnTo>
                    <a:pt x="47505" y="4982"/>
                  </a:lnTo>
                  <a:lnTo>
                    <a:pt x="47550" y="5028"/>
                  </a:lnTo>
                  <a:lnTo>
                    <a:pt x="47607" y="5051"/>
                  </a:lnTo>
                  <a:lnTo>
                    <a:pt x="47732" y="5051"/>
                  </a:lnTo>
                  <a:lnTo>
                    <a:pt x="47789" y="5028"/>
                  </a:lnTo>
                  <a:lnTo>
                    <a:pt x="47846" y="4982"/>
                  </a:lnTo>
                  <a:lnTo>
                    <a:pt x="47880" y="4937"/>
                  </a:lnTo>
                  <a:close/>
                  <a:moveTo>
                    <a:pt x="43136" y="4937"/>
                  </a:moveTo>
                  <a:lnTo>
                    <a:pt x="45070" y="6052"/>
                  </a:lnTo>
                  <a:lnTo>
                    <a:pt x="45059" y="6109"/>
                  </a:lnTo>
                  <a:lnTo>
                    <a:pt x="45048" y="6154"/>
                  </a:lnTo>
                  <a:lnTo>
                    <a:pt x="45059" y="6200"/>
                  </a:lnTo>
                  <a:lnTo>
                    <a:pt x="45070" y="6245"/>
                  </a:lnTo>
                  <a:lnTo>
                    <a:pt x="45093" y="6291"/>
                  </a:lnTo>
                  <a:lnTo>
                    <a:pt x="45116" y="6325"/>
                  </a:lnTo>
                  <a:lnTo>
                    <a:pt x="45150" y="6359"/>
                  </a:lnTo>
                  <a:lnTo>
                    <a:pt x="45184" y="6382"/>
                  </a:lnTo>
                  <a:lnTo>
                    <a:pt x="45230" y="6393"/>
                  </a:lnTo>
                  <a:lnTo>
                    <a:pt x="45275" y="6404"/>
                  </a:lnTo>
                  <a:lnTo>
                    <a:pt x="45275" y="8725"/>
                  </a:lnTo>
                  <a:lnTo>
                    <a:pt x="45207" y="8748"/>
                  </a:lnTo>
                  <a:lnTo>
                    <a:pt x="45161" y="8793"/>
                  </a:lnTo>
                  <a:lnTo>
                    <a:pt x="45127" y="8850"/>
                  </a:lnTo>
                  <a:lnTo>
                    <a:pt x="45104" y="8918"/>
                  </a:lnTo>
                  <a:lnTo>
                    <a:pt x="45116" y="8975"/>
                  </a:lnTo>
                  <a:lnTo>
                    <a:pt x="43102" y="10135"/>
                  </a:lnTo>
                  <a:lnTo>
                    <a:pt x="43068" y="10101"/>
                  </a:lnTo>
                  <a:lnTo>
                    <a:pt x="43023" y="10079"/>
                  </a:lnTo>
                  <a:lnTo>
                    <a:pt x="42977" y="10056"/>
                  </a:lnTo>
                  <a:lnTo>
                    <a:pt x="42875" y="10056"/>
                  </a:lnTo>
                  <a:lnTo>
                    <a:pt x="42829" y="10079"/>
                  </a:lnTo>
                  <a:lnTo>
                    <a:pt x="42795" y="10101"/>
                  </a:lnTo>
                  <a:lnTo>
                    <a:pt x="42761" y="10147"/>
                  </a:lnTo>
                  <a:lnTo>
                    <a:pt x="40725" y="8964"/>
                  </a:lnTo>
                  <a:lnTo>
                    <a:pt x="40736" y="8918"/>
                  </a:lnTo>
                  <a:lnTo>
                    <a:pt x="40725" y="8850"/>
                  </a:lnTo>
                  <a:lnTo>
                    <a:pt x="40691" y="8793"/>
                  </a:lnTo>
                  <a:lnTo>
                    <a:pt x="40645" y="8759"/>
                  </a:lnTo>
                  <a:lnTo>
                    <a:pt x="40577" y="8736"/>
                  </a:lnTo>
                  <a:lnTo>
                    <a:pt x="40577" y="6370"/>
                  </a:lnTo>
                  <a:lnTo>
                    <a:pt x="40623" y="6359"/>
                  </a:lnTo>
                  <a:lnTo>
                    <a:pt x="40657" y="6347"/>
                  </a:lnTo>
                  <a:lnTo>
                    <a:pt x="40691" y="6325"/>
                  </a:lnTo>
                  <a:lnTo>
                    <a:pt x="40725" y="6302"/>
                  </a:lnTo>
                  <a:lnTo>
                    <a:pt x="40748" y="6268"/>
                  </a:lnTo>
                  <a:lnTo>
                    <a:pt x="40759" y="6234"/>
                  </a:lnTo>
                  <a:lnTo>
                    <a:pt x="40770" y="6200"/>
                  </a:lnTo>
                  <a:lnTo>
                    <a:pt x="40782" y="6154"/>
                  </a:lnTo>
                  <a:lnTo>
                    <a:pt x="40770" y="6109"/>
                  </a:lnTo>
                  <a:lnTo>
                    <a:pt x="40759" y="6074"/>
                  </a:lnTo>
                  <a:lnTo>
                    <a:pt x="42727" y="4937"/>
                  </a:lnTo>
                  <a:lnTo>
                    <a:pt x="42761" y="4982"/>
                  </a:lnTo>
                  <a:lnTo>
                    <a:pt x="42807" y="5017"/>
                  </a:lnTo>
                  <a:lnTo>
                    <a:pt x="42863" y="5039"/>
                  </a:lnTo>
                  <a:lnTo>
                    <a:pt x="42932" y="5051"/>
                  </a:lnTo>
                  <a:lnTo>
                    <a:pt x="42989" y="5039"/>
                  </a:lnTo>
                  <a:lnTo>
                    <a:pt x="43045" y="5017"/>
                  </a:lnTo>
                  <a:lnTo>
                    <a:pt x="43102" y="4982"/>
                  </a:lnTo>
                  <a:lnTo>
                    <a:pt x="43136" y="4937"/>
                  </a:lnTo>
                  <a:close/>
                  <a:moveTo>
                    <a:pt x="57344" y="4926"/>
                  </a:moveTo>
                  <a:lnTo>
                    <a:pt x="59335" y="6074"/>
                  </a:lnTo>
                  <a:lnTo>
                    <a:pt x="59324" y="6120"/>
                  </a:lnTo>
                  <a:lnTo>
                    <a:pt x="59312" y="6154"/>
                  </a:lnTo>
                  <a:lnTo>
                    <a:pt x="59324" y="6200"/>
                  </a:lnTo>
                  <a:lnTo>
                    <a:pt x="59335" y="6234"/>
                  </a:lnTo>
                  <a:lnTo>
                    <a:pt x="59369" y="6291"/>
                  </a:lnTo>
                  <a:lnTo>
                    <a:pt x="59426" y="6336"/>
                  </a:lnTo>
                  <a:lnTo>
                    <a:pt x="59460" y="6347"/>
                  </a:lnTo>
                  <a:lnTo>
                    <a:pt x="59494" y="6359"/>
                  </a:lnTo>
                  <a:lnTo>
                    <a:pt x="59494" y="8714"/>
                  </a:lnTo>
                  <a:lnTo>
                    <a:pt x="59460" y="8725"/>
                  </a:lnTo>
                  <a:lnTo>
                    <a:pt x="59426" y="8736"/>
                  </a:lnTo>
                  <a:lnTo>
                    <a:pt x="59369" y="8782"/>
                  </a:lnTo>
                  <a:lnTo>
                    <a:pt x="59335" y="8839"/>
                  </a:lnTo>
                  <a:lnTo>
                    <a:pt x="59324" y="8873"/>
                  </a:lnTo>
                  <a:lnTo>
                    <a:pt x="59312" y="8918"/>
                  </a:lnTo>
                  <a:lnTo>
                    <a:pt x="59324" y="8987"/>
                  </a:lnTo>
                  <a:lnTo>
                    <a:pt x="57310" y="10147"/>
                  </a:lnTo>
                  <a:lnTo>
                    <a:pt x="57287" y="10113"/>
                  </a:lnTo>
                  <a:lnTo>
                    <a:pt x="57242" y="10079"/>
                  </a:lnTo>
                  <a:lnTo>
                    <a:pt x="57196" y="10067"/>
                  </a:lnTo>
                  <a:lnTo>
                    <a:pt x="57151" y="10056"/>
                  </a:lnTo>
                  <a:lnTo>
                    <a:pt x="57105" y="10067"/>
                  </a:lnTo>
                  <a:lnTo>
                    <a:pt x="57060" y="10079"/>
                  </a:lnTo>
                  <a:lnTo>
                    <a:pt x="57014" y="10113"/>
                  </a:lnTo>
                  <a:lnTo>
                    <a:pt x="56992" y="10147"/>
                  </a:lnTo>
                  <a:lnTo>
                    <a:pt x="55024" y="9009"/>
                  </a:lnTo>
                  <a:lnTo>
                    <a:pt x="55035" y="8964"/>
                  </a:lnTo>
                  <a:lnTo>
                    <a:pt x="55035" y="8918"/>
                  </a:lnTo>
                  <a:lnTo>
                    <a:pt x="55035" y="8861"/>
                  </a:lnTo>
                  <a:lnTo>
                    <a:pt x="55024" y="8816"/>
                  </a:lnTo>
                  <a:lnTo>
                    <a:pt x="55001" y="8782"/>
                  </a:lnTo>
                  <a:lnTo>
                    <a:pt x="54967" y="8736"/>
                  </a:lnTo>
                  <a:lnTo>
                    <a:pt x="54933" y="8714"/>
                  </a:lnTo>
                  <a:lnTo>
                    <a:pt x="54899" y="8691"/>
                  </a:lnTo>
                  <a:lnTo>
                    <a:pt x="54853" y="8668"/>
                  </a:lnTo>
                  <a:lnTo>
                    <a:pt x="54808" y="8657"/>
                  </a:lnTo>
                  <a:lnTo>
                    <a:pt x="54808" y="6404"/>
                  </a:lnTo>
                  <a:lnTo>
                    <a:pt x="54853" y="6393"/>
                  </a:lnTo>
                  <a:lnTo>
                    <a:pt x="54887" y="6382"/>
                  </a:lnTo>
                  <a:lnTo>
                    <a:pt x="54933" y="6347"/>
                  </a:lnTo>
                  <a:lnTo>
                    <a:pt x="54967" y="6325"/>
                  </a:lnTo>
                  <a:lnTo>
                    <a:pt x="54990" y="6291"/>
                  </a:lnTo>
                  <a:lnTo>
                    <a:pt x="55012" y="6245"/>
                  </a:lnTo>
                  <a:lnTo>
                    <a:pt x="55024" y="6200"/>
                  </a:lnTo>
                  <a:lnTo>
                    <a:pt x="55024" y="6154"/>
                  </a:lnTo>
                  <a:lnTo>
                    <a:pt x="55024" y="6109"/>
                  </a:lnTo>
                  <a:lnTo>
                    <a:pt x="55001" y="6052"/>
                  </a:lnTo>
                  <a:lnTo>
                    <a:pt x="56958" y="4926"/>
                  </a:lnTo>
                  <a:lnTo>
                    <a:pt x="56992" y="4971"/>
                  </a:lnTo>
                  <a:lnTo>
                    <a:pt x="57037" y="5005"/>
                  </a:lnTo>
                  <a:lnTo>
                    <a:pt x="57094" y="5028"/>
                  </a:lnTo>
                  <a:lnTo>
                    <a:pt x="57151" y="5039"/>
                  </a:lnTo>
                  <a:lnTo>
                    <a:pt x="57208" y="5028"/>
                  </a:lnTo>
                  <a:lnTo>
                    <a:pt x="57265" y="5005"/>
                  </a:lnTo>
                  <a:lnTo>
                    <a:pt x="57310" y="4971"/>
                  </a:lnTo>
                  <a:lnTo>
                    <a:pt x="57344" y="4926"/>
                  </a:lnTo>
                  <a:close/>
                  <a:moveTo>
                    <a:pt x="54569" y="9043"/>
                  </a:moveTo>
                  <a:lnTo>
                    <a:pt x="54603" y="9100"/>
                  </a:lnTo>
                  <a:lnTo>
                    <a:pt x="54660" y="9134"/>
                  </a:lnTo>
                  <a:lnTo>
                    <a:pt x="54717" y="9157"/>
                  </a:lnTo>
                  <a:lnTo>
                    <a:pt x="54785" y="9169"/>
                  </a:lnTo>
                  <a:lnTo>
                    <a:pt x="54853" y="9157"/>
                  </a:lnTo>
                  <a:lnTo>
                    <a:pt x="54910" y="9134"/>
                  </a:lnTo>
                  <a:lnTo>
                    <a:pt x="54956" y="9100"/>
                  </a:lnTo>
                  <a:lnTo>
                    <a:pt x="55001" y="9055"/>
                  </a:lnTo>
                  <a:lnTo>
                    <a:pt x="56969" y="10181"/>
                  </a:lnTo>
                  <a:lnTo>
                    <a:pt x="56958" y="10226"/>
                  </a:lnTo>
                  <a:lnTo>
                    <a:pt x="56946" y="10261"/>
                  </a:lnTo>
                  <a:lnTo>
                    <a:pt x="56958" y="10306"/>
                  </a:lnTo>
                  <a:lnTo>
                    <a:pt x="56958" y="10340"/>
                  </a:lnTo>
                  <a:lnTo>
                    <a:pt x="57003" y="10397"/>
                  </a:lnTo>
                  <a:lnTo>
                    <a:pt x="57060" y="10443"/>
                  </a:lnTo>
                  <a:lnTo>
                    <a:pt x="57128" y="10465"/>
                  </a:lnTo>
                  <a:lnTo>
                    <a:pt x="57128" y="12752"/>
                  </a:lnTo>
                  <a:lnTo>
                    <a:pt x="57083" y="12763"/>
                  </a:lnTo>
                  <a:lnTo>
                    <a:pt x="57037" y="12786"/>
                  </a:lnTo>
                  <a:lnTo>
                    <a:pt x="56992" y="12809"/>
                  </a:lnTo>
                  <a:lnTo>
                    <a:pt x="56958" y="12843"/>
                  </a:lnTo>
                  <a:lnTo>
                    <a:pt x="56923" y="12877"/>
                  </a:lnTo>
                  <a:lnTo>
                    <a:pt x="56901" y="12922"/>
                  </a:lnTo>
                  <a:lnTo>
                    <a:pt x="56889" y="12968"/>
                  </a:lnTo>
                  <a:lnTo>
                    <a:pt x="56889" y="13025"/>
                  </a:lnTo>
                  <a:lnTo>
                    <a:pt x="56889" y="13070"/>
                  </a:lnTo>
                  <a:lnTo>
                    <a:pt x="56901" y="13116"/>
                  </a:lnTo>
                  <a:lnTo>
                    <a:pt x="55001" y="14219"/>
                  </a:lnTo>
                  <a:lnTo>
                    <a:pt x="54956" y="14174"/>
                  </a:lnTo>
                  <a:lnTo>
                    <a:pt x="54910" y="14128"/>
                  </a:lnTo>
                  <a:lnTo>
                    <a:pt x="54853" y="14105"/>
                  </a:lnTo>
                  <a:lnTo>
                    <a:pt x="54717" y="14105"/>
                  </a:lnTo>
                  <a:lnTo>
                    <a:pt x="54660" y="14128"/>
                  </a:lnTo>
                  <a:lnTo>
                    <a:pt x="54603" y="14174"/>
                  </a:lnTo>
                  <a:lnTo>
                    <a:pt x="54557" y="14219"/>
                  </a:lnTo>
                  <a:lnTo>
                    <a:pt x="52635" y="13104"/>
                  </a:lnTo>
                  <a:lnTo>
                    <a:pt x="52646" y="13070"/>
                  </a:lnTo>
                  <a:lnTo>
                    <a:pt x="52646" y="13025"/>
                  </a:lnTo>
                  <a:lnTo>
                    <a:pt x="52646" y="12979"/>
                  </a:lnTo>
                  <a:lnTo>
                    <a:pt x="52635" y="12934"/>
                  </a:lnTo>
                  <a:lnTo>
                    <a:pt x="52612" y="12888"/>
                  </a:lnTo>
                  <a:lnTo>
                    <a:pt x="52589" y="12854"/>
                  </a:lnTo>
                  <a:lnTo>
                    <a:pt x="52555" y="12831"/>
                  </a:lnTo>
                  <a:lnTo>
                    <a:pt x="52521" y="12809"/>
                  </a:lnTo>
                  <a:lnTo>
                    <a:pt x="52476" y="12797"/>
                  </a:lnTo>
                  <a:lnTo>
                    <a:pt x="52430" y="12786"/>
                  </a:lnTo>
                  <a:lnTo>
                    <a:pt x="52430" y="10454"/>
                  </a:lnTo>
                  <a:lnTo>
                    <a:pt x="52498" y="10431"/>
                  </a:lnTo>
                  <a:lnTo>
                    <a:pt x="52555" y="10397"/>
                  </a:lnTo>
                  <a:lnTo>
                    <a:pt x="52589" y="10329"/>
                  </a:lnTo>
                  <a:lnTo>
                    <a:pt x="52601" y="10295"/>
                  </a:lnTo>
                  <a:lnTo>
                    <a:pt x="52601" y="10261"/>
                  </a:lnTo>
                  <a:lnTo>
                    <a:pt x="52601" y="10226"/>
                  </a:lnTo>
                  <a:lnTo>
                    <a:pt x="52589" y="10192"/>
                  </a:lnTo>
                  <a:lnTo>
                    <a:pt x="54569" y="9043"/>
                  </a:lnTo>
                  <a:close/>
                  <a:moveTo>
                    <a:pt x="59699" y="9021"/>
                  </a:moveTo>
                  <a:lnTo>
                    <a:pt x="61644" y="10147"/>
                  </a:lnTo>
                  <a:lnTo>
                    <a:pt x="61633" y="10204"/>
                  </a:lnTo>
                  <a:lnTo>
                    <a:pt x="61621" y="10261"/>
                  </a:lnTo>
                  <a:lnTo>
                    <a:pt x="61633" y="10317"/>
                  </a:lnTo>
                  <a:lnTo>
                    <a:pt x="61644" y="10363"/>
                  </a:lnTo>
                  <a:lnTo>
                    <a:pt x="61667" y="10408"/>
                  </a:lnTo>
                  <a:lnTo>
                    <a:pt x="61690" y="10443"/>
                  </a:lnTo>
                  <a:lnTo>
                    <a:pt x="61735" y="10477"/>
                  </a:lnTo>
                  <a:lnTo>
                    <a:pt x="61769" y="10499"/>
                  </a:lnTo>
                  <a:lnTo>
                    <a:pt x="61815" y="10522"/>
                  </a:lnTo>
                  <a:lnTo>
                    <a:pt x="61872" y="10534"/>
                  </a:lnTo>
                  <a:lnTo>
                    <a:pt x="61872" y="12854"/>
                  </a:lnTo>
                  <a:lnTo>
                    <a:pt x="61815" y="12877"/>
                  </a:lnTo>
                  <a:lnTo>
                    <a:pt x="61758" y="12911"/>
                  </a:lnTo>
                  <a:lnTo>
                    <a:pt x="61735" y="12957"/>
                  </a:lnTo>
                  <a:lnTo>
                    <a:pt x="61724" y="13025"/>
                  </a:lnTo>
                  <a:lnTo>
                    <a:pt x="61724" y="13070"/>
                  </a:lnTo>
                  <a:lnTo>
                    <a:pt x="59745" y="14219"/>
                  </a:lnTo>
                  <a:lnTo>
                    <a:pt x="59699" y="14174"/>
                  </a:lnTo>
                  <a:lnTo>
                    <a:pt x="59642" y="14140"/>
                  </a:lnTo>
                  <a:lnTo>
                    <a:pt x="59585" y="14117"/>
                  </a:lnTo>
                  <a:lnTo>
                    <a:pt x="59517" y="14105"/>
                  </a:lnTo>
                  <a:lnTo>
                    <a:pt x="59460" y="14117"/>
                  </a:lnTo>
                  <a:lnTo>
                    <a:pt x="59392" y="14140"/>
                  </a:lnTo>
                  <a:lnTo>
                    <a:pt x="59346" y="14174"/>
                  </a:lnTo>
                  <a:lnTo>
                    <a:pt x="59301" y="14219"/>
                  </a:lnTo>
                  <a:lnTo>
                    <a:pt x="57401" y="13116"/>
                  </a:lnTo>
                  <a:lnTo>
                    <a:pt x="57413" y="13070"/>
                  </a:lnTo>
                  <a:lnTo>
                    <a:pt x="57413" y="13025"/>
                  </a:lnTo>
                  <a:lnTo>
                    <a:pt x="57413" y="12968"/>
                  </a:lnTo>
                  <a:lnTo>
                    <a:pt x="57401" y="12922"/>
                  </a:lnTo>
                  <a:lnTo>
                    <a:pt x="57378" y="12877"/>
                  </a:lnTo>
                  <a:lnTo>
                    <a:pt x="57344" y="12843"/>
                  </a:lnTo>
                  <a:lnTo>
                    <a:pt x="57310" y="12809"/>
                  </a:lnTo>
                  <a:lnTo>
                    <a:pt x="57265" y="12786"/>
                  </a:lnTo>
                  <a:lnTo>
                    <a:pt x="57219" y="12763"/>
                  </a:lnTo>
                  <a:lnTo>
                    <a:pt x="57174" y="12752"/>
                  </a:lnTo>
                  <a:lnTo>
                    <a:pt x="57174" y="10465"/>
                  </a:lnTo>
                  <a:lnTo>
                    <a:pt x="57208" y="10454"/>
                  </a:lnTo>
                  <a:lnTo>
                    <a:pt x="57242" y="10443"/>
                  </a:lnTo>
                  <a:lnTo>
                    <a:pt x="57299" y="10397"/>
                  </a:lnTo>
                  <a:lnTo>
                    <a:pt x="57344" y="10340"/>
                  </a:lnTo>
                  <a:lnTo>
                    <a:pt x="57356" y="10306"/>
                  </a:lnTo>
                  <a:lnTo>
                    <a:pt x="57356" y="10261"/>
                  </a:lnTo>
                  <a:lnTo>
                    <a:pt x="57344" y="10226"/>
                  </a:lnTo>
                  <a:lnTo>
                    <a:pt x="57333" y="10181"/>
                  </a:lnTo>
                  <a:lnTo>
                    <a:pt x="59346" y="9021"/>
                  </a:lnTo>
                  <a:lnTo>
                    <a:pt x="59381" y="9066"/>
                  </a:lnTo>
                  <a:lnTo>
                    <a:pt x="59426" y="9089"/>
                  </a:lnTo>
                  <a:lnTo>
                    <a:pt x="59472" y="9112"/>
                  </a:lnTo>
                  <a:lnTo>
                    <a:pt x="59517" y="9123"/>
                  </a:lnTo>
                  <a:lnTo>
                    <a:pt x="59574" y="9112"/>
                  </a:lnTo>
                  <a:lnTo>
                    <a:pt x="59619" y="9089"/>
                  </a:lnTo>
                  <a:lnTo>
                    <a:pt x="59665" y="9066"/>
                  </a:lnTo>
                  <a:lnTo>
                    <a:pt x="59699" y="9021"/>
                  </a:lnTo>
                  <a:close/>
                  <a:moveTo>
                    <a:pt x="36027" y="9043"/>
                  </a:moveTo>
                  <a:lnTo>
                    <a:pt x="38018" y="10192"/>
                  </a:lnTo>
                  <a:lnTo>
                    <a:pt x="38006" y="10226"/>
                  </a:lnTo>
                  <a:lnTo>
                    <a:pt x="37995" y="10261"/>
                  </a:lnTo>
                  <a:lnTo>
                    <a:pt x="38006" y="10329"/>
                  </a:lnTo>
                  <a:lnTo>
                    <a:pt x="38052" y="10386"/>
                  </a:lnTo>
                  <a:lnTo>
                    <a:pt x="38097" y="10431"/>
                  </a:lnTo>
                  <a:lnTo>
                    <a:pt x="38165" y="10454"/>
                  </a:lnTo>
                  <a:lnTo>
                    <a:pt x="38165" y="12775"/>
                  </a:lnTo>
                  <a:lnTo>
                    <a:pt x="38120" y="12786"/>
                  </a:lnTo>
                  <a:lnTo>
                    <a:pt x="38074" y="12797"/>
                  </a:lnTo>
                  <a:lnTo>
                    <a:pt x="38040" y="12820"/>
                  </a:lnTo>
                  <a:lnTo>
                    <a:pt x="38006" y="12854"/>
                  </a:lnTo>
                  <a:lnTo>
                    <a:pt x="37983" y="12888"/>
                  </a:lnTo>
                  <a:lnTo>
                    <a:pt x="37961" y="12934"/>
                  </a:lnTo>
                  <a:lnTo>
                    <a:pt x="37949" y="12979"/>
                  </a:lnTo>
                  <a:lnTo>
                    <a:pt x="37949" y="13025"/>
                  </a:lnTo>
                  <a:lnTo>
                    <a:pt x="37949" y="13070"/>
                  </a:lnTo>
                  <a:lnTo>
                    <a:pt x="37961" y="13104"/>
                  </a:lnTo>
                  <a:lnTo>
                    <a:pt x="35959" y="14265"/>
                  </a:lnTo>
                  <a:lnTo>
                    <a:pt x="35936" y="14231"/>
                  </a:lnTo>
                  <a:lnTo>
                    <a:pt x="35902" y="14208"/>
                  </a:lnTo>
                  <a:lnTo>
                    <a:pt x="35868" y="14196"/>
                  </a:lnTo>
                  <a:lnTo>
                    <a:pt x="35822" y="14185"/>
                  </a:lnTo>
                  <a:lnTo>
                    <a:pt x="35777" y="14196"/>
                  </a:lnTo>
                  <a:lnTo>
                    <a:pt x="35742" y="14208"/>
                  </a:lnTo>
                  <a:lnTo>
                    <a:pt x="35708" y="14231"/>
                  </a:lnTo>
                  <a:lnTo>
                    <a:pt x="35674" y="14265"/>
                  </a:lnTo>
                  <a:lnTo>
                    <a:pt x="33684" y="13116"/>
                  </a:lnTo>
                  <a:lnTo>
                    <a:pt x="33695" y="13070"/>
                  </a:lnTo>
                  <a:lnTo>
                    <a:pt x="33706" y="13025"/>
                  </a:lnTo>
                  <a:lnTo>
                    <a:pt x="33695" y="12968"/>
                  </a:lnTo>
                  <a:lnTo>
                    <a:pt x="33684" y="12922"/>
                  </a:lnTo>
                  <a:lnTo>
                    <a:pt x="33661" y="12888"/>
                  </a:lnTo>
                  <a:lnTo>
                    <a:pt x="33638" y="12843"/>
                  </a:lnTo>
                  <a:lnTo>
                    <a:pt x="33604" y="12820"/>
                  </a:lnTo>
                  <a:lnTo>
                    <a:pt x="33558" y="12797"/>
                  </a:lnTo>
                  <a:lnTo>
                    <a:pt x="33513" y="12775"/>
                  </a:lnTo>
                  <a:lnTo>
                    <a:pt x="33467" y="12775"/>
                  </a:lnTo>
                  <a:lnTo>
                    <a:pt x="33467" y="10443"/>
                  </a:lnTo>
                  <a:lnTo>
                    <a:pt x="33536" y="10431"/>
                  </a:lnTo>
                  <a:lnTo>
                    <a:pt x="33593" y="10386"/>
                  </a:lnTo>
                  <a:lnTo>
                    <a:pt x="33627" y="10329"/>
                  </a:lnTo>
                  <a:lnTo>
                    <a:pt x="33638" y="10295"/>
                  </a:lnTo>
                  <a:lnTo>
                    <a:pt x="33638" y="10261"/>
                  </a:lnTo>
                  <a:lnTo>
                    <a:pt x="33638" y="10226"/>
                  </a:lnTo>
                  <a:lnTo>
                    <a:pt x="33627" y="10192"/>
                  </a:lnTo>
                  <a:lnTo>
                    <a:pt x="35617" y="9043"/>
                  </a:lnTo>
                  <a:lnTo>
                    <a:pt x="35651" y="9089"/>
                  </a:lnTo>
                  <a:lnTo>
                    <a:pt x="35697" y="9123"/>
                  </a:lnTo>
                  <a:lnTo>
                    <a:pt x="35754" y="9146"/>
                  </a:lnTo>
                  <a:lnTo>
                    <a:pt x="35822" y="9157"/>
                  </a:lnTo>
                  <a:lnTo>
                    <a:pt x="35879" y="9146"/>
                  </a:lnTo>
                  <a:lnTo>
                    <a:pt x="35936" y="9123"/>
                  </a:lnTo>
                  <a:lnTo>
                    <a:pt x="35981" y="9089"/>
                  </a:lnTo>
                  <a:lnTo>
                    <a:pt x="36027" y="9043"/>
                  </a:lnTo>
                  <a:close/>
                  <a:moveTo>
                    <a:pt x="45468" y="9021"/>
                  </a:moveTo>
                  <a:lnTo>
                    <a:pt x="47425" y="10158"/>
                  </a:lnTo>
                  <a:lnTo>
                    <a:pt x="47414" y="10204"/>
                  </a:lnTo>
                  <a:lnTo>
                    <a:pt x="47402" y="10261"/>
                  </a:lnTo>
                  <a:lnTo>
                    <a:pt x="47414" y="10317"/>
                  </a:lnTo>
                  <a:lnTo>
                    <a:pt x="47425" y="10363"/>
                  </a:lnTo>
                  <a:lnTo>
                    <a:pt x="47448" y="10408"/>
                  </a:lnTo>
                  <a:lnTo>
                    <a:pt x="47470" y="10443"/>
                  </a:lnTo>
                  <a:lnTo>
                    <a:pt x="47516" y="10477"/>
                  </a:lnTo>
                  <a:lnTo>
                    <a:pt x="47550" y="10499"/>
                  </a:lnTo>
                  <a:lnTo>
                    <a:pt x="47596" y="10522"/>
                  </a:lnTo>
                  <a:lnTo>
                    <a:pt x="47641" y="10522"/>
                  </a:lnTo>
                  <a:lnTo>
                    <a:pt x="47641" y="12843"/>
                  </a:lnTo>
                  <a:lnTo>
                    <a:pt x="47584" y="12866"/>
                  </a:lnTo>
                  <a:lnTo>
                    <a:pt x="47539" y="12900"/>
                  </a:lnTo>
                  <a:lnTo>
                    <a:pt x="47505" y="12957"/>
                  </a:lnTo>
                  <a:lnTo>
                    <a:pt x="47493" y="13025"/>
                  </a:lnTo>
                  <a:lnTo>
                    <a:pt x="47505" y="13070"/>
                  </a:lnTo>
                  <a:lnTo>
                    <a:pt x="45434" y="14265"/>
                  </a:lnTo>
                  <a:lnTo>
                    <a:pt x="45412" y="14231"/>
                  </a:lnTo>
                  <a:lnTo>
                    <a:pt x="45377" y="14219"/>
                  </a:lnTo>
                  <a:lnTo>
                    <a:pt x="45343" y="14196"/>
                  </a:lnTo>
                  <a:lnTo>
                    <a:pt x="45264" y="14196"/>
                  </a:lnTo>
                  <a:lnTo>
                    <a:pt x="45218" y="14219"/>
                  </a:lnTo>
                  <a:lnTo>
                    <a:pt x="45184" y="14242"/>
                  </a:lnTo>
                  <a:lnTo>
                    <a:pt x="45161" y="14265"/>
                  </a:lnTo>
                  <a:lnTo>
                    <a:pt x="43102" y="13082"/>
                  </a:lnTo>
                  <a:lnTo>
                    <a:pt x="43114" y="13025"/>
                  </a:lnTo>
                  <a:lnTo>
                    <a:pt x="43102" y="12957"/>
                  </a:lnTo>
                  <a:lnTo>
                    <a:pt x="43068" y="12900"/>
                  </a:lnTo>
                  <a:lnTo>
                    <a:pt x="43011" y="12866"/>
                  </a:lnTo>
                  <a:lnTo>
                    <a:pt x="42954" y="12843"/>
                  </a:lnTo>
                  <a:lnTo>
                    <a:pt x="42954" y="10477"/>
                  </a:lnTo>
                  <a:lnTo>
                    <a:pt x="42989" y="10465"/>
                  </a:lnTo>
                  <a:lnTo>
                    <a:pt x="43023" y="10454"/>
                  </a:lnTo>
                  <a:lnTo>
                    <a:pt x="43057" y="10431"/>
                  </a:lnTo>
                  <a:lnTo>
                    <a:pt x="43091" y="10408"/>
                  </a:lnTo>
                  <a:lnTo>
                    <a:pt x="43114" y="10374"/>
                  </a:lnTo>
                  <a:lnTo>
                    <a:pt x="43125" y="10340"/>
                  </a:lnTo>
                  <a:lnTo>
                    <a:pt x="43136" y="10306"/>
                  </a:lnTo>
                  <a:lnTo>
                    <a:pt x="43136" y="10261"/>
                  </a:lnTo>
                  <a:lnTo>
                    <a:pt x="43136" y="10215"/>
                  </a:lnTo>
                  <a:lnTo>
                    <a:pt x="43125" y="10181"/>
                  </a:lnTo>
                  <a:lnTo>
                    <a:pt x="45139" y="9021"/>
                  </a:lnTo>
                  <a:lnTo>
                    <a:pt x="45173" y="9055"/>
                  </a:lnTo>
                  <a:lnTo>
                    <a:pt x="45207" y="9078"/>
                  </a:lnTo>
                  <a:lnTo>
                    <a:pt x="45252" y="9100"/>
                  </a:lnTo>
                  <a:lnTo>
                    <a:pt x="45298" y="9112"/>
                  </a:lnTo>
                  <a:lnTo>
                    <a:pt x="45355" y="9100"/>
                  </a:lnTo>
                  <a:lnTo>
                    <a:pt x="45400" y="9089"/>
                  </a:lnTo>
                  <a:lnTo>
                    <a:pt x="45434" y="9055"/>
                  </a:lnTo>
                  <a:lnTo>
                    <a:pt x="45468" y="9021"/>
                  </a:lnTo>
                  <a:close/>
                  <a:moveTo>
                    <a:pt x="47823" y="13116"/>
                  </a:moveTo>
                  <a:lnTo>
                    <a:pt x="49882" y="14310"/>
                  </a:lnTo>
                  <a:lnTo>
                    <a:pt x="49871" y="14367"/>
                  </a:lnTo>
                  <a:lnTo>
                    <a:pt x="49882" y="14424"/>
                  </a:lnTo>
                  <a:lnTo>
                    <a:pt x="49916" y="14481"/>
                  </a:lnTo>
                  <a:lnTo>
                    <a:pt x="49962" y="14515"/>
                  </a:lnTo>
                  <a:lnTo>
                    <a:pt x="50019" y="14538"/>
                  </a:lnTo>
                  <a:lnTo>
                    <a:pt x="50019" y="16870"/>
                  </a:lnTo>
                  <a:lnTo>
                    <a:pt x="49973" y="16881"/>
                  </a:lnTo>
                  <a:lnTo>
                    <a:pt x="49928" y="16892"/>
                  </a:lnTo>
                  <a:lnTo>
                    <a:pt x="49882" y="16915"/>
                  </a:lnTo>
                  <a:lnTo>
                    <a:pt x="49848" y="16949"/>
                  </a:lnTo>
                  <a:lnTo>
                    <a:pt x="49825" y="16983"/>
                  </a:lnTo>
                  <a:lnTo>
                    <a:pt x="49802" y="17029"/>
                  </a:lnTo>
                  <a:lnTo>
                    <a:pt x="49791" y="17074"/>
                  </a:lnTo>
                  <a:lnTo>
                    <a:pt x="49780" y="17120"/>
                  </a:lnTo>
                  <a:lnTo>
                    <a:pt x="49791" y="17177"/>
                  </a:lnTo>
                  <a:lnTo>
                    <a:pt x="49802" y="17222"/>
                  </a:lnTo>
                  <a:lnTo>
                    <a:pt x="47891" y="18326"/>
                  </a:lnTo>
                  <a:lnTo>
                    <a:pt x="47846" y="18280"/>
                  </a:lnTo>
                  <a:lnTo>
                    <a:pt x="47800" y="18246"/>
                  </a:lnTo>
                  <a:lnTo>
                    <a:pt x="47732" y="18223"/>
                  </a:lnTo>
                  <a:lnTo>
                    <a:pt x="47675" y="18212"/>
                  </a:lnTo>
                  <a:lnTo>
                    <a:pt x="47607" y="18223"/>
                  </a:lnTo>
                  <a:lnTo>
                    <a:pt x="47550" y="18246"/>
                  </a:lnTo>
                  <a:lnTo>
                    <a:pt x="47493" y="18280"/>
                  </a:lnTo>
                  <a:lnTo>
                    <a:pt x="47448" y="18326"/>
                  </a:lnTo>
                  <a:lnTo>
                    <a:pt x="45468" y="17177"/>
                  </a:lnTo>
                  <a:lnTo>
                    <a:pt x="45480" y="17120"/>
                  </a:lnTo>
                  <a:lnTo>
                    <a:pt x="45468" y="17063"/>
                  </a:lnTo>
                  <a:lnTo>
                    <a:pt x="45434" y="17006"/>
                  </a:lnTo>
                  <a:lnTo>
                    <a:pt x="45377" y="16972"/>
                  </a:lnTo>
                  <a:lnTo>
                    <a:pt x="45321" y="16949"/>
                  </a:lnTo>
                  <a:lnTo>
                    <a:pt x="45321" y="14538"/>
                  </a:lnTo>
                  <a:lnTo>
                    <a:pt x="45377" y="14515"/>
                  </a:lnTo>
                  <a:lnTo>
                    <a:pt x="45434" y="14481"/>
                  </a:lnTo>
                  <a:lnTo>
                    <a:pt x="45457" y="14435"/>
                  </a:lnTo>
                  <a:lnTo>
                    <a:pt x="45468" y="14367"/>
                  </a:lnTo>
                  <a:lnTo>
                    <a:pt x="45457" y="14299"/>
                  </a:lnTo>
                  <a:lnTo>
                    <a:pt x="47516" y="13116"/>
                  </a:lnTo>
                  <a:lnTo>
                    <a:pt x="47550" y="13150"/>
                  </a:lnTo>
                  <a:lnTo>
                    <a:pt x="47584" y="13173"/>
                  </a:lnTo>
                  <a:lnTo>
                    <a:pt x="47630" y="13195"/>
                  </a:lnTo>
                  <a:lnTo>
                    <a:pt x="47675" y="13207"/>
                  </a:lnTo>
                  <a:lnTo>
                    <a:pt x="47721" y="13195"/>
                  </a:lnTo>
                  <a:lnTo>
                    <a:pt x="47755" y="13184"/>
                  </a:lnTo>
                  <a:lnTo>
                    <a:pt x="47800" y="13150"/>
                  </a:lnTo>
                  <a:lnTo>
                    <a:pt x="47823" y="13116"/>
                  </a:lnTo>
                  <a:close/>
                  <a:moveTo>
                    <a:pt x="33661" y="13150"/>
                  </a:moveTo>
                  <a:lnTo>
                    <a:pt x="35651" y="14310"/>
                  </a:lnTo>
                  <a:lnTo>
                    <a:pt x="35640" y="14367"/>
                  </a:lnTo>
                  <a:lnTo>
                    <a:pt x="35651" y="14435"/>
                  </a:lnTo>
                  <a:lnTo>
                    <a:pt x="35686" y="14481"/>
                  </a:lnTo>
                  <a:lnTo>
                    <a:pt x="35731" y="14526"/>
                  </a:lnTo>
                  <a:lnTo>
                    <a:pt x="35788" y="14538"/>
                  </a:lnTo>
                  <a:lnTo>
                    <a:pt x="35788" y="16927"/>
                  </a:lnTo>
                  <a:lnTo>
                    <a:pt x="35720" y="16949"/>
                  </a:lnTo>
                  <a:lnTo>
                    <a:pt x="35663" y="16995"/>
                  </a:lnTo>
                  <a:lnTo>
                    <a:pt x="35629" y="17052"/>
                  </a:lnTo>
                  <a:lnTo>
                    <a:pt x="35617" y="17086"/>
                  </a:lnTo>
                  <a:lnTo>
                    <a:pt x="35617" y="17120"/>
                  </a:lnTo>
                  <a:lnTo>
                    <a:pt x="35629" y="17188"/>
                  </a:lnTo>
                  <a:lnTo>
                    <a:pt x="33615" y="18348"/>
                  </a:lnTo>
                  <a:lnTo>
                    <a:pt x="33581" y="18314"/>
                  </a:lnTo>
                  <a:lnTo>
                    <a:pt x="33547" y="18292"/>
                  </a:lnTo>
                  <a:lnTo>
                    <a:pt x="33502" y="18269"/>
                  </a:lnTo>
                  <a:lnTo>
                    <a:pt x="33399" y="18269"/>
                  </a:lnTo>
                  <a:lnTo>
                    <a:pt x="33354" y="18292"/>
                  </a:lnTo>
                  <a:lnTo>
                    <a:pt x="33320" y="18314"/>
                  </a:lnTo>
                  <a:lnTo>
                    <a:pt x="33285" y="18360"/>
                  </a:lnTo>
                  <a:lnTo>
                    <a:pt x="31295" y="17211"/>
                  </a:lnTo>
                  <a:lnTo>
                    <a:pt x="31306" y="17165"/>
                  </a:lnTo>
                  <a:lnTo>
                    <a:pt x="31317" y="17120"/>
                  </a:lnTo>
                  <a:lnTo>
                    <a:pt x="31306" y="17074"/>
                  </a:lnTo>
                  <a:lnTo>
                    <a:pt x="31295" y="17040"/>
                  </a:lnTo>
                  <a:lnTo>
                    <a:pt x="31283" y="16995"/>
                  </a:lnTo>
                  <a:lnTo>
                    <a:pt x="31249" y="16961"/>
                  </a:lnTo>
                  <a:lnTo>
                    <a:pt x="31215" y="16938"/>
                  </a:lnTo>
                  <a:lnTo>
                    <a:pt x="31181" y="16915"/>
                  </a:lnTo>
                  <a:lnTo>
                    <a:pt x="31147" y="16904"/>
                  </a:lnTo>
                  <a:lnTo>
                    <a:pt x="31101" y="16892"/>
                  </a:lnTo>
                  <a:lnTo>
                    <a:pt x="31101" y="14560"/>
                  </a:lnTo>
                  <a:lnTo>
                    <a:pt x="31135" y="14560"/>
                  </a:lnTo>
                  <a:lnTo>
                    <a:pt x="31170" y="14538"/>
                  </a:lnTo>
                  <a:lnTo>
                    <a:pt x="31226" y="14504"/>
                  </a:lnTo>
                  <a:lnTo>
                    <a:pt x="31261" y="14435"/>
                  </a:lnTo>
                  <a:lnTo>
                    <a:pt x="31272" y="14401"/>
                  </a:lnTo>
                  <a:lnTo>
                    <a:pt x="31272" y="14367"/>
                  </a:lnTo>
                  <a:lnTo>
                    <a:pt x="31272" y="14333"/>
                  </a:lnTo>
                  <a:lnTo>
                    <a:pt x="31261" y="14287"/>
                  </a:lnTo>
                  <a:lnTo>
                    <a:pt x="33240" y="13150"/>
                  </a:lnTo>
                  <a:lnTo>
                    <a:pt x="33274" y="13195"/>
                  </a:lnTo>
                  <a:lnTo>
                    <a:pt x="33331" y="13241"/>
                  </a:lnTo>
                  <a:lnTo>
                    <a:pt x="33388" y="13264"/>
                  </a:lnTo>
                  <a:lnTo>
                    <a:pt x="33456" y="13275"/>
                  </a:lnTo>
                  <a:lnTo>
                    <a:pt x="33513" y="13264"/>
                  </a:lnTo>
                  <a:lnTo>
                    <a:pt x="33570" y="13241"/>
                  </a:lnTo>
                  <a:lnTo>
                    <a:pt x="33627" y="13207"/>
                  </a:lnTo>
                  <a:lnTo>
                    <a:pt x="33661" y="13150"/>
                  </a:lnTo>
                  <a:close/>
                  <a:moveTo>
                    <a:pt x="38404" y="13150"/>
                  </a:moveTo>
                  <a:lnTo>
                    <a:pt x="40338" y="14265"/>
                  </a:lnTo>
                  <a:lnTo>
                    <a:pt x="40315" y="14322"/>
                  </a:lnTo>
                  <a:lnTo>
                    <a:pt x="40315" y="14367"/>
                  </a:lnTo>
                  <a:lnTo>
                    <a:pt x="40315" y="14413"/>
                  </a:lnTo>
                  <a:lnTo>
                    <a:pt x="40327" y="14458"/>
                  </a:lnTo>
                  <a:lnTo>
                    <a:pt x="40349" y="14492"/>
                  </a:lnTo>
                  <a:lnTo>
                    <a:pt x="40372" y="14538"/>
                  </a:lnTo>
                  <a:lnTo>
                    <a:pt x="40406" y="14560"/>
                  </a:lnTo>
                  <a:lnTo>
                    <a:pt x="40452" y="14583"/>
                  </a:lnTo>
                  <a:lnTo>
                    <a:pt x="40486" y="14606"/>
                  </a:lnTo>
                  <a:lnTo>
                    <a:pt x="40532" y="14617"/>
                  </a:lnTo>
                  <a:lnTo>
                    <a:pt x="40532" y="16927"/>
                  </a:lnTo>
                  <a:lnTo>
                    <a:pt x="40463" y="16949"/>
                  </a:lnTo>
                  <a:lnTo>
                    <a:pt x="40406" y="16995"/>
                  </a:lnTo>
                  <a:lnTo>
                    <a:pt x="40372" y="17052"/>
                  </a:lnTo>
                  <a:lnTo>
                    <a:pt x="40361" y="17086"/>
                  </a:lnTo>
                  <a:lnTo>
                    <a:pt x="40361" y="17120"/>
                  </a:lnTo>
                  <a:lnTo>
                    <a:pt x="40372" y="17188"/>
                  </a:lnTo>
                  <a:lnTo>
                    <a:pt x="38336" y="18371"/>
                  </a:lnTo>
                  <a:lnTo>
                    <a:pt x="38302" y="18337"/>
                  </a:lnTo>
                  <a:lnTo>
                    <a:pt x="38268" y="18314"/>
                  </a:lnTo>
                  <a:lnTo>
                    <a:pt x="38234" y="18303"/>
                  </a:lnTo>
                  <a:lnTo>
                    <a:pt x="38188" y="18292"/>
                  </a:lnTo>
                  <a:lnTo>
                    <a:pt x="38154" y="18303"/>
                  </a:lnTo>
                  <a:lnTo>
                    <a:pt x="38109" y="18314"/>
                  </a:lnTo>
                  <a:lnTo>
                    <a:pt x="38074" y="18337"/>
                  </a:lnTo>
                  <a:lnTo>
                    <a:pt x="38052" y="18371"/>
                  </a:lnTo>
                  <a:lnTo>
                    <a:pt x="36015" y="17200"/>
                  </a:lnTo>
                  <a:lnTo>
                    <a:pt x="36027" y="17165"/>
                  </a:lnTo>
                  <a:lnTo>
                    <a:pt x="36027" y="17120"/>
                  </a:lnTo>
                  <a:lnTo>
                    <a:pt x="36027" y="17086"/>
                  </a:lnTo>
                  <a:lnTo>
                    <a:pt x="36015" y="17052"/>
                  </a:lnTo>
                  <a:lnTo>
                    <a:pt x="35993" y="17018"/>
                  </a:lnTo>
                  <a:lnTo>
                    <a:pt x="35970" y="16983"/>
                  </a:lnTo>
                  <a:lnTo>
                    <a:pt x="35947" y="16961"/>
                  </a:lnTo>
                  <a:lnTo>
                    <a:pt x="35913" y="16938"/>
                  </a:lnTo>
                  <a:lnTo>
                    <a:pt x="35879" y="16927"/>
                  </a:lnTo>
                  <a:lnTo>
                    <a:pt x="35833" y="16915"/>
                  </a:lnTo>
                  <a:lnTo>
                    <a:pt x="35833" y="14549"/>
                  </a:lnTo>
                  <a:lnTo>
                    <a:pt x="35902" y="14526"/>
                  </a:lnTo>
                  <a:lnTo>
                    <a:pt x="35959" y="14492"/>
                  </a:lnTo>
                  <a:lnTo>
                    <a:pt x="35993" y="14435"/>
                  </a:lnTo>
                  <a:lnTo>
                    <a:pt x="36004" y="14367"/>
                  </a:lnTo>
                  <a:lnTo>
                    <a:pt x="35993" y="14333"/>
                  </a:lnTo>
                  <a:lnTo>
                    <a:pt x="35981" y="14299"/>
                  </a:lnTo>
                  <a:lnTo>
                    <a:pt x="37983" y="13150"/>
                  </a:lnTo>
                  <a:lnTo>
                    <a:pt x="38018" y="13195"/>
                  </a:lnTo>
                  <a:lnTo>
                    <a:pt x="38063" y="13241"/>
                  </a:lnTo>
                  <a:lnTo>
                    <a:pt x="38131" y="13264"/>
                  </a:lnTo>
                  <a:lnTo>
                    <a:pt x="38256" y="13264"/>
                  </a:lnTo>
                  <a:lnTo>
                    <a:pt x="38313" y="13241"/>
                  </a:lnTo>
                  <a:lnTo>
                    <a:pt x="38359" y="13195"/>
                  </a:lnTo>
                  <a:lnTo>
                    <a:pt x="38404" y="13150"/>
                  </a:lnTo>
                  <a:close/>
                  <a:moveTo>
                    <a:pt x="43080" y="13116"/>
                  </a:moveTo>
                  <a:lnTo>
                    <a:pt x="45139" y="14310"/>
                  </a:lnTo>
                  <a:lnTo>
                    <a:pt x="45127" y="14367"/>
                  </a:lnTo>
                  <a:lnTo>
                    <a:pt x="45139" y="14424"/>
                  </a:lnTo>
                  <a:lnTo>
                    <a:pt x="45173" y="14481"/>
                  </a:lnTo>
                  <a:lnTo>
                    <a:pt x="45218" y="14515"/>
                  </a:lnTo>
                  <a:lnTo>
                    <a:pt x="45275" y="14538"/>
                  </a:lnTo>
                  <a:lnTo>
                    <a:pt x="45275" y="16949"/>
                  </a:lnTo>
                  <a:lnTo>
                    <a:pt x="45218" y="16972"/>
                  </a:lnTo>
                  <a:lnTo>
                    <a:pt x="45173" y="17006"/>
                  </a:lnTo>
                  <a:lnTo>
                    <a:pt x="45139" y="17063"/>
                  </a:lnTo>
                  <a:lnTo>
                    <a:pt x="45127" y="17120"/>
                  </a:lnTo>
                  <a:lnTo>
                    <a:pt x="45139" y="17177"/>
                  </a:lnTo>
                  <a:lnTo>
                    <a:pt x="43068" y="18371"/>
                  </a:lnTo>
                  <a:lnTo>
                    <a:pt x="43045" y="18337"/>
                  </a:lnTo>
                  <a:lnTo>
                    <a:pt x="43011" y="18326"/>
                  </a:lnTo>
                  <a:lnTo>
                    <a:pt x="42977" y="18303"/>
                  </a:lnTo>
                  <a:lnTo>
                    <a:pt x="42886" y="18303"/>
                  </a:lnTo>
                  <a:lnTo>
                    <a:pt x="42852" y="18326"/>
                  </a:lnTo>
                  <a:lnTo>
                    <a:pt x="42818" y="18348"/>
                  </a:lnTo>
                  <a:lnTo>
                    <a:pt x="42795" y="18371"/>
                  </a:lnTo>
                  <a:lnTo>
                    <a:pt x="40748" y="17200"/>
                  </a:lnTo>
                  <a:lnTo>
                    <a:pt x="40759" y="17165"/>
                  </a:lnTo>
                  <a:lnTo>
                    <a:pt x="40770" y="17120"/>
                  </a:lnTo>
                  <a:lnTo>
                    <a:pt x="40759" y="17086"/>
                  </a:lnTo>
                  <a:lnTo>
                    <a:pt x="40748" y="17052"/>
                  </a:lnTo>
                  <a:lnTo>
                    <a:pt x="40736" y="17018"/>
                  </a:lnTo>
                  <a:lnTo>
                    <a:pt x="40714" y="16983"/>
                  </a:lnTo>
                  <a:lnTo>
                    <a:pt x="40657" y="16938"/>
                  </a:lnTo>
                  <a:lnTo>
                    <a:pt x="40623" y="16927"/>
                  </a:lnTo>
                  <a:lnTo>
                    <a:pt x="40577" y="16927"/>
                  </a:lnTo>
                  <a:lnTo>
                    <a:pt x="40577" y="14617"/>
                  </a:lnTo>
                  <a:lnTo>
                    <a:pt x="40623" y="14606"/>
                  </a:lnTo>
                  <a:lnTo>
                    <a:pt x="40668" y="14595"/>
                  </a:lnTo>
                  <a:lnTo>
                    <a:pt x="40714" y="14572"/>
                  </a:lnTo>
                  <a:lnTo>
                    <a:pt x="40748" y="14538"/>
                  </a:lnTo>
                  <a:lnTo>
                    <a:pt x="40770" y="14504"/>
                  </a:lnTo>
                  <a:lnTo>
                    <a:pt x="40793" y="14458"/>
                  </a:lnTo>
                  <a:lnTo>
                    <a:pt x="40805" y="14413"/>
                  </a:lnTo>
                  <a:lnTo>
                    <a:pt x="40805" y="14367"/>
                  </a:lnTo>
                  <a:lnTo>
                    <a:pt x="40805" y="14310"/>
                  </a:lnTo>
                  <a:lnTo>
                    <a:pt x="40782" y="14265"/>
                  </a:lnTo>
                  <a:lnTo>
                    <a:pt x="42772" y="13116"/>
                  </a:lnTo>
                  <a:lnTo>
                    <a:pt x="42807" y="13150"/>
                  </a:lnTo>
                  <a:lnTo>
                    <a:pt x="42841" y="13173"/>
                  </a:lnTo>
                  <a:lnTo>
                    <a:pt x="42886" y="13195"/>
                  </a:lnTo>
                  <a:lnTo>
                    <a:pt x="42932" y="13207"/>
                  </a:lnTo>
                  <a:lnTo>
                    <a:pt x="42977" y="13195"/>
                  </a:lnTo>
                  <a:lnTo>
                    <a:pt x="43023" y="13184"/>
                  </a:lnTo>
                  <a:lnTo>
                    <a:pt x="43057" y="13150"/>
                  </a:lnTo>
                  <a:lnTo>
                    <a:pt x="43080" y="13116"/>
                  </a:lnTo>
                  <a:close/>
                  <a:moveTo>
                    <a:pt x="54990" y="17256"/>
                  </a:moveTo>
                  <a:lnTo>
                    <a:pt x="56912" y="18371"/>
                  </a:lnTo>
                  <a:lnTo>
                    <a:pt x="56901" y="18417"/>
                  </a:lnTo>
                  <a:lnTo>
                    <a:pt x="56889" y="18474"/>
                  </a:lnTo>
                  <a:lnTo>
                    <a:pt x="56889" y="18519"/>
                  </a:lnTo>
                  <a:lnTo>
                    <a:pt x="56912" y="18565"/>
                  </a:lnTo>
                  <a:lnTo>
                    <a:pt x="56935" y="18610"/>
                  </a:lnTo>
                  <a:lnTo>
                    <a:pt x="56958" y="18656"/>
                  </a:lnTo>
                  <a:lnTo>
                    <a:pt x="56992" y="18678"/>
                  </a:lnTo>
                  <a:lnTo>
                    <a:pt x="57037" y="18712"/>
                  </a:lnTo>
                  <a:lnTo>
                    <a:pt x="57083" y="18724"/>
                  </a:lnTo>
                  <a:lnTo>
                    <a:pt x="57128" y="18735"/>
                  </a:lnTo>
                  <a:lnTo>
                    <a:pt x="57128" y="20976"/>
                  </a:lnTo>
                  <a:lnTo>
                    <a:pt x="57083" y="20988"/>
                  </a:lnTo>
                  <a:lnTo>
                    <a:pt x="57037" y="21010"/>
                  </a:lnTo>
                  <a:lnTo>
                    <a:pt x="57003" y="21033"/>
                  </a:lnTo>
                  <a:lnTo>
                    <a:pt x="56969" y="21056"/>
                  </a:lnTo>
                  <a:lnTo>
                    <a:pt x="56935" y="21101"/>
                  </a:lnTo>
                  <a:lnTo>
                    <a:pt x="56912" y="21135"/>
                  </a:lnTo>
                  <a:lnTo>
                    <a:pt x="56901" y="21181"/>
                  </a:lnTo>
                  <a:lnTo>
                    <a:pt x="56901" y="21226"/>
                  </a:lnTo>
                  <a:lnTo>
                    <a:pt x="56901" y="21283"/>
                  </a:lnTo>
                  <a:lnTo>
                    <a:pt x="56912" y="21329"/>
                  </a:lnTo>
                  <a:lnTo>
                    <a:pt x="54956" y="22455"/>
                  </a:lnTo>
                  <a:lnTo>
                    <a:pt x="54921" y="22421"/>
                  </a:lnTo>
                  <a:lnTo>
                    <a:pt x="54887" y="22387"/>
                  </a:lnTo>
                  <a:lnTo>
                    <a:pt x="54830" y="22364"/>
                  </a:lnTo>
                  <a:lnTo>
                    <a:pt x="54728" y="22364"/>
                  </a:lnTo>
                  <a:lnTo>
                    <a:pt x="54682" y="22387"/>
                  </a:lnTo>
                  <a:lnTo>
                    <a:pt x="54637" y="22421"/>
                  </a:lnTo>
                  <a:lnTo>
                    <a:pt x="54603" y="22455"/>
                  </a:lnTo>
                  <a:lnTo>
                    <a:pt x="52589" y="21295"/>
                  </a:lnTo>
                  <a:lnTo>
                    <a:pt x="52601" y="21226"/>
                  </a:lnTo>
                  <a:lnTo>
                    <a:pt x="52589" y="21158"/>
                  </a:lnTo>
                  <a:lnTo>
                    <a:pt x="52555" y="21101"/>
                  </a:lnTo>
                  <a:lnTo>
                    <a:pt x="52498" y="21067"/>
                  </a:lnTo>
                  <a:lnTo>
                    <a:pt x="52430" y="21044"/>
                  </a:lnTo>
                  <a:lnTo>
                    <a:pt x="52430" y="18690"/>
                  </a:lnTo>
                  <a:lnTo>
                    <a:pt x="52476" y="18678"/>
                  </a:lnTo>
                  <a:lnTo>
                    <a:pt x="52510" y="18667"/>
                  </a:lnTo>
                  <a:lnTo>
                    <a:pt x="52544" y="18644"/>
                  </a:lnTo>
                  <a:lnTo>
                    <a:pt x="52567" y="18621"/>
                  </a:lnTo>
                  <a:lnTo>
                    <a:pt x="52601" y="18587"/>
                  </a:lnTo>
                  <a:lnTo>
                    <a:pt x="52612" y="18553"/>
                  </a:lnTo>
                  <a:lnTo>
                    <a:pt x="52624" y="18519"/>
                  </a:lnTo>
                  <a:lnTo>
                    <a:pt x="52624" y="18474"/>
                  </a:lnTo>
                  <a:lnTo>
                    <a:pt x="52624" y="18428"/>
                  </a:lnTo>
                  <a:lnTo>
                    <a:pt x="52612" y="18383"/>
                  </a:lnTo>
                  <a:lnTo>
                    <a:pt x="54569" y="17256"/>
                  </a:lnTo>
                  <a:lnTo>
                    <a:pt x="54614" y="17302"/>
                  </a:lnTo>
                  <a:lnTo>
                    <a:pt x="54660" y="17336"/>
                  </a:lnTo>
                  <a:lnTo>
                    <a:pt x="54717" y="17359"/>
                  </a:lnTo>
                  <a:lnTo>
                    <a:pt x="54785" y="17370"/>
                  </a:lnTo>
                  <a:lnTo>
                    <a:pt x="54842" y="17359"/>
                  </a:lnTo>
                  <a:lnTo>
                    <a:pt x="54899" y="17336"/>
                  </a:lnTo>
                  <a:lnTo>
                    <a:pt x="54956" y="17302"/>
                  </a:lnTo>
                  <a:lnTo>
                    <a:pt x="54990" y="17256"/>
                  </a:lnTo>
                  <a:close/>
                  <a:moveTo>
                    <a:pt x="45446" y="17222"/>
                  </a:moveTo>
                  <a:lnTo>
                    <a:pt x="47436" y="18371"/>
                  </a:lnTo>
                  <a:lnTo>
                    <a:pt x="47414" y="18417"/>
                  </a:lnTo>
                  <a:lnTo>
                    <a:pt x="47414" y="18474"/>
                  </a:lnTo>
                  <a:lnTo>
                    <a:pt x="47414" y="18519"/>
                  </a:lnTo>
                  <a:lnTo>
                    <a:pt x="47425" y="18576"/>
                  </a:lnTo>
                  <a:lnTo>
                    <a:pt x="47448" y="18610"/>
                  </a:lnTo>
                  <a:lnTo>
                    <a:pt x="47482" y="18656"/>
                  </a:lnTo>
                  <a:lnTo>
                    <a:pt x="47516" y="18678"/>
                  </a:lnTo>
                  <a:lnTo>
                    <a:pt x="47550" y="18712"/>
                  </a:lnTo>
                  <a:lnTo>
                    <a:pt x="47596" y="18724"/>
                  </a:lnTo>
                  <a:lnTo>
                    <a:pt x="47641" y="18735"/>
                  </a:lnTo>
                  <a:lnTo>
                    <a:pt x="47641" y="21033"/>
                  </a:lnTo>
                  <a:lnTo>
                    <a:pt x="47573" y="21056"/>
                  </a:lnTo>
                  <a:lnTo>
                    <a:pt x="47527" y="21101"/>
                  </a:lnTo>
                  <a:lnTo>
                    <a:pt x="47482" y="21158"/>
                  </a:lnTo>
                  <a:lnTo>
                    <a:pt x="47470" y="21192"/>
                  </a:lnTo>
                  <a:lnTo>
                    <a:pt x="47470" y="21226"/>
                  </a:lnTo>
                  <a:lnTo>
                    <a:pt x="47482" y="21295"/>
                  </a:lnTo>
                  <a:lnTo>
                    <a:pt x="45468" y="22455"/>
                  </a:lnTo>
                  <a:lnTo>
                    <a:pt x="45434" y="22421"/>
                  </a:lnTo>
                  <a:lnTo>
                    <a:pt x="45400" y="22398"/>
                  </a:lnTo>
                  <a:lnTo>
                    <a:pt x="45355" y="22375"/>
                  </a:lnTo>
                  <a:lnTo>
                    <a:pt x="45252" y="22375"/>
                  </a:lnTo>
                  <a:lnTo>
                    <a:pt x="45207" y="22398"/>
                  </a:lnTo>
                  <a:lnTo>
                    <a:pt x="45161" y="22421"/>
                  </a:lnTo>
                  <a:lnTo>
                    <a:pt x="45139" y="22466"/>
                  </a:lnTo>
                  <a:lnTo>
                    <a:pt x="43148" y="21317"/>
                  </a:lnTo>
                  <a:lnTo>
                    <a:pt x="43159" y="21272"/>
                  </a:lnTo>
                  <a:lnTo>
                    <a:pt x="43159" y="21226"/>
                  </a:lnTo>
                  <a:lnTo>
                    <a:pt x="43159" y="21192"/>
                  </a:lnTo>
                  <a:lnTo>
                    <a:pt x="43148" y="21147"/>
                  </a:lnTo>
                  <a:lnTo>
                    <a:pt x="43125" y="21113"/>
                  </a:lnTo>
                  <a:lnTo>
                    <a:pt x="43102" y="21079"/>
                  </a:lnTo>
                  <a:lnTo>
                    <a:pt x="43068" y="21044"/>
                  </a:lnTo>
                  <a:lnTo>
                    <a:pt x="43034" y="21022"/>
                  </a:lnTo>
                  <a:lnTo>
                    <a:pt x="42989" y="21010"/>
                  </a:lnTo>
                  <a:lnTo>
                    <a:pt x="42954" y="20999"/>
                  </a:lnTo>
                  <a:lnTo>
                    <a:pt x="42954" y="18644"/>
                  </a:lnTo>
                  <a:lnTo>
                    <a:pt x="43011" y="18621"/>
                  </a:lnTo>
                  <a:lnTo>
                    <a:pt x="43057" y="18587"/>
                  </a:lnTo>
                  <a:lnTo>
                    <a:pt x="43091" y="18542"/>
                  </a:lnTo>
                  <a:lnTo>
                    <a:pt x="43102" y="18474"/>
                  </a:lnTo>
                  <a:lnTo>
                    <a:pt x="43091" y="18405"/>
                  </a:lnTo>
                  <a:lnTo>
                    <a:pt x="45150" y="17222"/>
                  </a:lnTo>
                  <a:lnTo>
                    <a:pt x="45184" y="17256"/>
                  </a:lnTo>
                  <a:lnTo>
                    <a:pt x="45218" y="17279"/>
                  </a:lnTo>
                  <a:lnTo>
                    <a:pt x="45252" y="17291"/>
                  </a:lnTo>
                  <a:lnTo>
                    <a:pt x="45298" y="17302"/>
                  </a:lnTo>
                  <a:lnTo>
                    <a:pt x="45343" y="17291"/>
                  </a:lnTo>
                  <a:lnTo>
                    <a:pt x="45389" y="17279"/>
                  </a:lnTo>
                  <a:lnTo>
                    <a:pt x="45423" y="17256"/>
                  </a:lnTo>
                  <a:lnTo>
                    <a:pt x="45446" y="17222"/>
                  </a:lnTo>
                  <a:close/>
                  <a:moveTo>
                    <a:pt x="49825" y="17256"/>
                  </a:moveTo>
                  <a:lnTo>
                    <a:pt x="49859" y="17313"/>
                  </a:lnTo>
                  <a:lnTo>
                    <a:pt x="49916" y="17347"/>
                  </a:lnTo>
                  <a:lnTo>
                    <a:pt x="49973" y="17370"/>
                  </a:lnTo>
                  <a:lnTo>
                    <a:pt x="50041" y="17382"/>
                  </a:lnTo>
                  <a:lnTo>
                    <a:pt x="50110" y="17370"/>
                  </a:lnTo>
                  <a:lnTo>
                    <a:pt x="50166" y="17347"/>
                  </a:lnTo>
                  <a:lnTo>
                    <a:pt x="50223" y="17313"/>
                  </a:lnTo>
                  <a:lnTo>
                    <a:pt x="50257" y="17268"/>
                  </a:lnTo>
                  <a:lnTo>
                    <a:pt x="52214" y="18394"/>
                  </a:lnTo>
                  <a:lnTo>
                    <a:pt x="52203" y="18428"/>
                  </a:lnTo>
                  <a:lnTo>
                    <a:pt x="52191" y="18474"/>
                  </a:lnTo>
                  <a:lnTo>
                    <a:pt x="52203" y="18519"/>
                  </a:lnTo>
                  <a:lnTo>
                    <a:pt x="52214" y="18553"/>
                  </a:lnTo>
                  <a:lnTo>
                    <a:pt x="52225" y="18587"/>
                  </a:lnTo>
                  <a:lnTo>
                    <a:pt x="52248" y="18621"/>
                  </a:lnTo>
                  <a:lnTo>
                    <a:pt x="52282" y="18644"/>
                  </a:lnTo>
                  <a:lnTo>
                    <a:pt x="52316" y="18667"/>
                  </a:lnTo>
                  <a:lnTo>
                    <a:pt x="52351" y="18678"/>
                  </a:lnTo>
                  <a:lnTo>
                    <a:pt x="52385" y="18690"/>
                  </a:lnTo>
                  <a:lnTo>
                    <a:pt x="52385" y="21044"/>
                  </a:lnTo>
                  <a:lnTo>
                    <a:pt x="52316" y="21067"/>
                  </a:lnTo>
                  <a:lnTo>
                    <a:pt x="52271" y="21101"/>
                  </a:lnTo>
                  <a:lnTo>
                    <a:pt x="52237" y="21158"/>
                  </a:lnTo>
                  <a:lnTo>
                    <a:pt x="52225" y="21226"/>
                  </a:lnTo>
                  <a:lnTo>
                    <a:pt x="52237" y="21295"/>
                  </a:lnTo>
                  <a:lnTo>
                    <a:pt x="50201" y="22466"/>
                  </a:lnTo>
                  <a:lnTo>
                    <a:pt x="50166" y="22432"/>
                  </a:lnTo>
                  <a:lnTo>
                    <a:pt x="50132" y="22398"/>
                  </a:lnTo>
                  <a:lnTo>
                    <a:pt x="50087" y="22387"/>
                  </a:lnTo>
                  <a:lnTo>
                    <a:pt x="50041" y="22375"/>
                  </a:lnTo>
                  <a:lnTo>
                    <a:pt x="49996" y="22387"/>
                  </a:lnTo>
                  <a:lnTo>
                    <a:pt x="49950" y="22398"/>
                  </a:lnTo>
                  <a:lnTo>
                    <a:pt x="49905" y="22432"/>
                  </a:lnTo>
                  <a:lnTo>
                    <a:pt x="49882" y="22466"/>
                  </a:lnTo>
                  <a:lnTo>
                    <a:pt x="47857" y="21295"/>
                  </a:lnTo>
                  <a:lnTo>
                    <a:pt x="47869" y="21226"/>
                  </a:lnTo>
                  <a:lnTo>
                    <a:pt x="47869" y="21192"/>
                  </a:lnTo>
                  <a:lnTo>
                    <a:pt x="47857" y="21158"/>
                  </a:lnTo>
                  <a:lnTo>
                    <a:pt x="47823" y="21101"/>
                  </a:lnTo>
                  <a:lnTo>
                    <a:pt x="47766" y="21056"/>
                  </a:lnTo>
                  <a:lnTo>
                    <a:pt x="47732" y="21044"/>
                  </a:lnTo>
                  <a:lnTo>
                    <a:pt x="47687" y="21033"/>
                  </a:lnTo>
                  <a:lnTo>
                    <a:pt x="47687" y="18735"/>
                  </a:lnTo>
                  <a:lnTo>
                    <a:pt x="47744" y="18724"/>
                  </a:lnTo>
                  <a:lnTo>
                    <a:pt x="47789" y="18712"/>
                  </a:lnTo>
                  <a:lnTo>
                    <a:pt x="47823" y="18690"/>
                  </a:lnTo>
                  <a:lnTo>
                    <a:pt x="47869" y="18656"/>
                  </a:lnTo>
                  <a:lnTo>
                    <a:pt x="47891" y="18610"/>
                  </a:lnTo>
                  <a:lnTo>
                    <a:pt x="47914" y="18576"/>
                  </a:lnTo>
                  <a:lnTo>
                    <a:pt x="47926" y="18519"/>
                  </a:lnTo>
                  <a:lnTo>
                    <a:pt x="47937" y="18474"/>
                  </a:lnTo>
                  <a:lnTo>
                    <a:pt x="47926" y="18417"/>
                  </a:lnTo>
                  <a:lnTo>
                    <a:pt x="47914" y="18360"/>
                  </a:lnTo>
                  <a:lnTo>
                    <a:pt x="49825" y="17256"/>
                  </a:lnTo>
                  <a:close/>
                  <a:moveTo>
                    <a:pt x="59301" y="17256"/>
                  </a:moveTo>
                  <a:lnTo>
                    <a:pt x="59346" y="17313"/>
                  </a:lnTo>
                  <a:lnTo>
                    <a:pt x="59392" y="17347"/>
                  </a:lnTo>
                  <a:lnTo>
                    <a:pt x="59460" y="17370"/>
                  </a:lnTo>
                  <a:lnTo>
                    <a:pt x="59517" y="17382"/>
                  </a:lnTo>
                  <a:lnTo>
                    <a:pt x="59585" y="17370"/>
                  </a:lnTo>
                  <a:lnTo>
                    <a:pt x="59654" y="17347"/>
                  </a:lnTo>
                  <a:lnTo>
                    <a:pt x="59699" y="17313"/>
                  </a:lnTo>
                  <a:lnTo>
                    <a:pt x="59745" y="17268"/>
                  </a:lnTo>
                  <a:lnTo>
                    <a:pt x="61656" y="18371"/>
                  </a:lnTo>
                  <a:lnTo>
                    <a:pt x="61644" y="18417"/>
                  </a:lnTo>
                  <a:lnTo>
                    <a:pt x="61633" y="18474"/>
                  </a:lnTo>
                  <a:lnTo>
                    <a:pt x="61644" y="18519"/>
                  </a:lnTo>
                  <a:lnTo>
                    <a:pt x="61656" y="18565"/>
                  </a:lnTo>
                  <a:lnTo>
                    <a:pt x="61678" y="18610"/>
                  </a:lnTo>
                  <a:lnTo>
                    <a:pt x="61701" y="18644"/>
                  </a:lnTo>
                  <a:lnTo>
                    <a:pt x="61735" y="18678"/>
                  </a:lnTo>
                  <a:lnTo>
                    <a:pt x="61781" y="18701"/>
                  </a:lnTo>
                  <a:lnTo>
                    <a:pt x="61826" y="18712"/>
                  </a:lnTo>
                  <a:lnTo>
                    <a:pt x="61872" y="18724"/>
                  </a:lnTo>
                  <a:lnTo>
                    <a:pt x="61872" y="20999"/>
                  </a:lnTo>
                  <a:lnTo>
                    <a:pt x="61826" y="21010"/>
                  </a:lnTo>
                  <a:lnTo>
                    <a:pt x="61781" y="21022"/>
                  </a:lnTo>
                  <a:lnTo>
                    <a:pt x="61747" y="21044"/>
                  </a:lnTo>
                  <a:lnTo>
                    <a:pt x="61712" y="21067"/>
                  </a:lnTo>
                  <a:lnTo>
                    <a:pt x="61690" y="21101"/>
                  </a:lnTo>
                  <a:lnTo>
                    <a:pt x="61667" y="21147"/>
                  </a:lnTo>
                  <a:lnTo>
                    <a:pt x="61656" y="21181"/>
                  </a:lnTo>
                  <a:lnTo>
                    <a:pt x="61656" y="21226"/>
                  </a:lnTo>
                  <a:lnTo>
                    <a:pt x="61656" y="21272"/>
                  </a:lnTo>
                  <a:lnTo>
                    <a:pt x="61667" y="21317"/>
                  </a:lnTo>
                  <a:lnTo>
                    <a:pt x="59676" y="22466"/>
                  </a:lnTo>
                  <a:lnTo>
                    <a:pt x="59642" y="22432"/>
                  </a:lnTo>
                  <a:lnTo>
                    <a:pt x="59608" y="22409"/>
                  </a:lnTo>
                  <a:lnTo>
                    <a:pt x="59563" y="22398"/>
                  </a:lnTo>
                  <a:lnTo>
                    <a:pt x="59517" y="22387"/>
                  </a:lnTo>
                  <a:lnTo>
                    <a:pt x="59472" y="22398"/>
                  </a:lnTo>
                  <a:lnTo>
                    <a:pt x="59437" y="22409"/>
                  </a:lnTo>
                  <a:lnTo>
                    <a:pt x="59392" y="22432"/>
                  </a:lnTo>
                  <a:lnTo>
                    <a:pt x="59369" y="22466"/>
                  </a:lnTo>
                  <a:lnTo>
                    <a:pt x="57390" y="21329"/>
                  </a:lnTo>
                  <a:lnTo>
                    <a:pt x="57401" y="21283"/>
                  </a:lnTo>
                  <a:lnTo>
                    <a:pt x="57401" y="21226"/>
                  </a:lnTo>
                  <a:lnTo>
                    <a:pt x="57401" y="21181"/>
                  </a:lnTo>
                  <a:lnTo>
                    <a:pt x="57390" y="21135"/>
                  </a:lnTo>
                  <a:lnTo>
                    <a:pt x="57367" y="21101"/>
                  </a:lnTo>
                  <a:lnTo>
                    <a:pt x="57333" y="21056"/>
                  </a:lnTo>
                  <a:lnTo>
                    <a:pt x="57299" y="21033"/>
                  </a:lnTo>
                  <a:lnTo>
                    <a:pt x="57265" y="20999"/>
                  </a:lnTo>
                  <a:lnTo>
                    <a:pt x="57219" y="20988"/>
                  </a:lnTo>
                  <a:lnTo>
                    <a:pt x="57174" y="20976"/>
                  </a:lnTo>
                  <a:lnTo>
                    <a:pt x="57174" y="18735"/>
                  </a:lnTo>
                  <a:lnTo>
                    <a:pt x="57219" y="18724"/>
                  </a:lnTo>
                  <a:lnTo>
                    <a:pt x="57265" y="18712"/>
                  </a:lnTo>
                  <a:lnTo>
                    <a:pt x="57310" y="18678"/>
                  </a:lnTo>
                  <a:lnTo>
                    <a:pt x="57344" y="18656"/>
                  </a:lnTo>
                  <a:lnTo>
                    <a:pt x="57367" y="18610"/>
                  </a:lnTo>
                  <a:lnTo>
                    <a:pt x="57390" y="18576"/>
                  </a:lnTo>
                  <a:lnTo>
                    <a:pt x="57413" y="18519"/>
                  </a:lnTo>
                  <a:lnTo>
                    <a:pt x="57413" y="18474"/>
                  </a:lnTo>
                  <a:lnTo>
                    <a:pt x="57413" y="18417"/>
                  </a:lnTo>
                  <a:lnTo>
                    <a:pt x="57390" y="18360"/>
                  </a:lnTo>
                  <a:lnTo>
                    <a:pt x="59301" y="17256"/>
                  </a:lnTo>
                  <a:close/>
                  <a:moveTo>
                    <a:pt x="33604" y="21329"/>
                  </a:moveTo>
                  <a:lnTo>
                    <a:pt x="35651" y="22512"/>
                  </a:lnTo>
                  <a:lnTo>
                    <a:pt x="35640" y="22580"/>
                  </a:lnTo>
                  <a:lnTo>
                    <a:pt x="35651" y="22637"/>
                  </a:lnTo>
                  <a:lnTo>
                    <a:pt x="35686" y="22694"/>
                  </a:lnTo>
                  <a:lnTo>
                    <a:pt x="35731" y="22739"/>
                  </a:lnTo>
                  <a:lnTo>
                    <a:pt x="35788" y="22762"/>
                  </a:lnTo>
                  <a:lnTo>
                    <a:pt x="35788" y="25105"/>
                  </a:lnTo>
                  <a:lnTo>
                    <a:pt x="35754" y="25117"/>
                  </a:lnTo>
                  <a:lnTo>
                    <a:pt x="35720" y="25140"/>
                  </a:lnTo>
                  <a:lnTo>
                    <a:pt x="35686" y="25162"/>
                  </a:lnTo>
                  <a:lnTo>
                    <a:pt x="35651" y="25185"/>
                  </a:lnTo>
                  <a:lnTo>
                    <a:pt x="35629" y="25219"/>
                  </a:lnTo>
                  <a:lnTo>
                    <a:pt x="35606" y="25253"/>
                  </a:lnTo>
                  <a:lnTo>
                    <a:pt x="35595" y="25287"/>
                  </a:lnTo>
                  <a:lnTo>
                    <a:pt x="35595" y="25333"/>
                  </a:lnTo>
                  <a:lnTo>
                    <a:pt x="35595" y="25378"/>
                  </a:lnTo>
                  <a:lnTo>
                    <a:pt x="35606" y="25413"/>
                  </a:lnTo>
                  <a:lnTo>
                    <a:pt x="33661" y="26539"/>
                  </a:lnTo>
                  <a:lnTo>
                    <a:pt x="33615" y="26493"/>
                  </a:lnTo>
                  <a:lnTo>
                    <a:pt x="33570" y="26459"/>
                  </a:lnTo>
                  <a:lnTo>
                    <a:pt x="33513" y="26436"/>
                  </a:lnTo>
                  <a:lnTo>
                    <a:pt x="33388" y="26436"/>
                  </a:lnTo>
                  <a:lnTo>
                    <a:pt x="33331" y="26459"/>
                  </a:lnTo>
                  <a:lnTo>
                    <a:pt x="33285" y="26493"/>
                  </a:lnTo>
                  <a:lnTo>
                    <a:pt x="33240" y="26550"/>
                  </a:lnTo>
                  <a:lnTo>
                    <a:pt x="31283" y="25413"/>
                  </a:lnTo>
                  <a:lnTo>
                    <a:pt x="31295" y="25378"/>
                  </a:lnTo>
                  <a:lnTo>
                    <a:pt x="31295" y="25333"/>
                  </a:lnTo>
                  <a:lnTo>
                    <a:pt x="31295" y="25299"/>
                  </a:lnTo>
                  <a:lnTo>
                    <a:pt x="31283" y="25253"/>
                  </a:lnTo>
                  <a:lnTo>
                    <a:pt x="31261" y="25219"/>
                  </a:lnTo>
                  <a:lnTo>
                    <a:pt x="31238" y="25185"/>
                  </a:lnTo>
                  <a:lnTo>
                    <a:pt x="31215" y="25162"/>
                  </a:lnTo>
                  <a:lnTo>
                    <a:pt x="31181" y="25140"/>
                  </a:lnTo>
                  <a:lnTo>
                    <a:pt x="31135" y="25128"/>
                  </a:lnTo>
                  <a:lnTo>
                    <a:pt x="31101" y="25117"/>
                  </a:lnTo>
                  <a:lnTo>
                    <a:pt x="31101" y="22796"/>
                  </a:lnTo>
                  <a:lnTo>
                    <a:pt x="31135" y="22785"/>
                  </a:lnTo>
                  <a:lnTo>
                    <a:pt x="31181" y="22774"/>
                  </a:lnTo>
                  <a:lnTo>
                    <a:pt x="31215" y="22751"/>
                  </a:lnTo>
                  <a:lnTo>
                    <a:pt x="31238" y="22728"/>
                  </a:lnTo>
                  <a:lnTo>
                    <a:pt x="31261" y="22694"/>
                  </a:lnTo>
                  <a:lnTo>
                    <a:pt x="31283" y="22660"/>
                  </a:lnTo>
                  <a:lnTo>
                    <a:pt x="31295" y="22614"/>
                  </a:lnTo>
                  <a:lnTo>
                    <a:pt x="31295" y="22580"/>
                  </a:lnTo>
                  <a:lnTo>
                    <a:pt x="31295" y="22535"/>
                  </a:lnTo>
                  <a:lnTo>
                    <a:pt x="31283" y="22489"/>
                  </a:lnTo>
                  <a:lnTo>
                    <a:pt x="33297" y="21329"/>
                  </a:lnTo>
                  <a:lnTo>
                    <a:pt x="33320" y="21363"/>
                  </a:lnTo>
                  <a:lnTo>
                    <a:pt x="33365" y="21397"/>
                  </a:lnTo>
                  <a:lnTo>
                    <a:pt x="33399" y="21408"/>
                  </a:lnTo>
                  <a:lnTo>
                    <a:pt x="33456" y="21420"/>
                  </a:lnTo>
                  <a:lnTo>
                    <a:pt x="33502" y="21408"/>
                  </a:lnTo>
                  <a:lnTo>
                    <a:pt x="33536" y="21397"/>
                  </a:lnTo>
                  <a:lnTo>
                    <a:pt x="33581" y="21363"/>
                  </a:lnTo>
                  <a:lnTo>
                    <a:pt x="33604" y="21329"/>
                  </a:lnTo>
                  <a:close/>
                  <a:moveTo>
                    <a:pt x="52567" y="21329"/>
                  </a:moveTo>
                  <a:lnTo>
                    <a:pt x="54580" y="22500"/>
                  </a:lnTo>
                  <a:lnTo>
                    <a:pt x="54569" y="22535"/>
                  </a:lnTo>
                  <a:lnTo>
                    <a:pt x="54569" y="22580"/>
                  </a:lnTo>
                  <a:lnTo>
                    <a:pt x="54569" y="22614"/>
                  </a:lnTo>
                  <a:lnTo>
                    <a:pt x="54580" y="22660"/>
                  </a:lnTo>
                  <a:lnTo>
                    <a:pt x="54603" y="22694"/>
                  </a:lnTo>
                  <a:lnTo>
                    <a:pt x="54626" y="22717"/>
                  </a:lnTo>
                  <a:lnTo>
                    <a:pt x="54648" y="22751"/>
                  </a:lnTo>
                  <a:lnTo>
                    <a:pt x="54682" y="22774"/>
                  </a:lnTo>
                  <a:lnTo>
                    <a:pt x="54717" y="22785"/>
                  </a:lnTo>
                  <a:lnTo>
                    <a:pt x="54762" y="22796"/>
                  </a:lnTo>
                  <a:lnTo>
                    <a:pt x="54762" y="25105"/>
                  </a:lnTo>
                  <a:lnTo>
                    <a:pt x="54717" y="25117"/>
                  </a:lnTo>
                  <a:lnTo>
                    <a:pt x="54682" y="25140"/>
                  </a:lnTo>
                  <a:lnTo>
                    <a:pt x="54637" y="25151"/>
                  </a:lnTo>
                  <a:lnTo>
                    <a:pt x="54614" y="25185"/>
                  </a:lnTo>
                  <a:lnTo>
                    <a:pt x="54591" y="25219"/>
                  </a:lnTo>
                  <a:lnTo>
                    <a:pt x="54569" y="25253"/>
                  </a:lnTo>
                  <a:lnTo>
                    <a:pt x="54557" y="25287"/>
                  </a:lnTo>
                  <a:lnTo>
                    <a:pt x="54557" y="25333"/>
                  </a:lnTo>
                  <a:lnTo>
                    <a:pt x="54557" y="25378"/>
                  </a:lnTo>
                  <a:lnTo>
                    <a:pt x="54569" y="25413"/>
                  </a:lnTo>
                  <a:lnTo>
                    <a:pt x="52612" y="26539"/>
                  </a:lnTo>
                  <a:lnTo>
                    <a:pt x="52578" y="26505"/>
                  </a:lnTo>
                  <a:lnTo>
                    <a:pt x="52533" y="26471"/>
                  </a:lnTo>
                  <a:lnTo>
                    <a:pt x="52476" y="26448"/>
                  </a:lnTo>
                  <a:lnTo>
                    <a:pt x="52407" y="26436"/>
                  </a:lnTo>
                  <a:lnTo>
                    <a:pt x="52351" y="26448"/>
                  </a:lnTo>
                  <a:lnTo>
                    <a:pt x="52294" y="26471"/>
                  </a:lnTo>
                  <a:lnTo>
                    <a:pt x="52248" y="26505"/>
                  </a:lnTo>
                  <a:lnTo>
                    <a:pt x="52203" y="26550"/>
                  </a:lnTo>
                  <a:lnTo>
                    <a:pt x="50257" y="25424"/>
                  </a:lnTo>
                  <a:lnTo>
                    <a:pt x="50280" y="25378"/>
                  </a:lnTo>
                  <a:lnTo>
                    <a:pt x="50280" y="25333"/>
                  </a:lnTo>
                  <a:lnTo>
                    <a:pt x="50280" y="25287"/>
                  </a:lnTo>
                  <a:lnTo>
                    <a:pt x="50257" y="25242"/>
                  </a:lnTo>
                  <a:lnTo>
                    <a:pt x="50246" y="25208"/>
                  </a:lnTo>
                  <a:lnTo>
                    <a:pt x="50212" y="25174"/>
                  </a:lnTo>
                  <a:lnTo>
                    <a:pt x="50189" y="25151"/>
                  </a:lnTo>
                  <a:lnTo>
                    <a:pt x="50144" y="25128"/>
                  </a:lnTo>
                  <a:lnTo>
                    <a:pt x="50110" y="25105"/>
                  </a:lnTo>
                  <a:lnTo>
                    <a:pt x="50064" y="25094"/>
                  </a:lnTo>
                  <a:lnTo>
                    <a:pt x="50064" y="22774"/>
                  </a:lnTo>
                  <a:lnTo>
                    <a:pt x="50098" y="22762"/>
                  </a:lnTo>
                  <a:lnTo>
                    <a:pt x="50132" y="22751"/>
                  </a:lnTo>
                  <a:lnTo>
                    <a:pt x="50189" y="22717"/>
                  </a:lnTo>
                  <a:lnTo>
                    <a:pt x="50223" y="22648"/>
                  </a:lnTo>
                  <a:lnTo>
                    <a:pt x="50235" y="22614"/>
                  </a:lnTo>
                  <a:lnTo>
                    <a:pt x="50246" y="22580"/>
                  </a:lnTo>
                  <a:lnTo>
                    <a:pt x="50235" y="22535"/>
                  </a:lnTo>
                  <a:lnTo>
                    <a:pt x="50223" y="22500"/>
                  </a:lnTo>
                  <a:lnTo>
                    <a:pt x="52248" y="21329"/>
                  </a:lnTo>
                  <a:lnTo>
                    <a:pt x="52282" y="21363"/>
                  </a:lnTo>
                  <a:lnTo>
                    <a:pt x="52316" y="21397"/>
                  </a:lnTo>
                  <a:lnTo>
                    <a:pt x="52362" y="21408"/>
                  </a:lnTo>
                  <a:lnTo>
                    <a:pt x="52407" y="21420"/>
                  </a:lnTo>
                  <a:lnTo>
                    <a:pt x="52464" y="21408"/>
                  </a:lnTo>
                  <a:lnTo>
                    <a:pt x="52498" y="21397"/>
                  </a:lnTo>
                  <a:lnTo>
                    <a:pt x="52544" y="21374"/>
                  </a:lnTo>
                  <a:lnTo>
                    <a:pt x="52567" y="21329"/>
                  </a:lnTo>
                  <a:close/>
                  <a:moveTo>
                    <a:pt x="43125" y="21352"/>
                  </a:moveTo>
                  <a:lnTo>
                    <a:pt x="45116" y="22500"/>
                  </a:lnTo>
                  <a:lnTo>
                    <a:pt x="45104" y="22535"/>
                  </a:lnTo>
                  <a:lnTo>
                    <a:pt x="45093" y="22580"/>
                  </a:lnTo>
                  <a:lnTo>
                    <a:pt x="45104" y="22614"/>
                  </a:lnTo>
                  <a:lnTo>
                    <a:pt x="45116" y="22648"/>
                  </a:lnTo>
                  <a:lnTo>
                    <a:pt x="45150" y="22717"/>
                  </a:lnTo>
                  <a:lnTo>
                    <a:pt x="45207" y="22762"/>
                  </a:lnTo>
                  <a:lnTo>
                    <a:pt x="45275" y="22774"/>
                  </a:lnTo>
                  <a:lnTo>
                    <a:pt x="45275" y="25140"/>
                  </a:lnTo>
                  <a:lnTo>
                    <a:pt x="45207" y="25162"/>
                  </a:lnTo>
                  <a:lnTo>
                    <a:pt x="45150" y="25196"/>
                  </a:lnTo>
                  <a:lnTo>
                    <a:pt x="45116" y="25265"/>
                  </a:lnTo>
                  <a:lnTo>
                    <a:pt x="45104" y="25299"/>
                  </a:lnTo>
                  <a:lnTo>
                    <a:pt x="45104" y="25333"/>
                  </a:lnTo>
                  <a:lnTo>
                    <a:pt x="45116" y="25401"/>
                  </a:lnTo>
                  <a:lnTo>
                    <a:pt x="43114" y="26562"/>
                  </a:lnTo>
                  <a:lnTo>
                    <a:pt x="43080" y="26516"/>
                  </a:lnTo>
                  <a:lnTo>
                    <a:pt x="43034" y="26493"/>
                  </a:lnTo>
                  <a:lnTo>
                    <a:pt x="42989" y="26471"/>
                  </a:lnTo>
                  <a:lnTo>
                    <a:pt x="42875" y="26471"/>
                  </a:lnTo>
                  <a:lnTo>
                    <a:pt x="42829" y="26493"/>
                  </a:lnTo>
                  <a:lnTo>
                    <a:pt x="42784" y="26516"/>
                  </a:lnTo>
                  <a:lnTo>
                    <a:pt x="42750" y="26562"/>
                  </a:lnTo>
                  <a:lnTo>
                    <a:pt x="40748" y="25401"/>
                  </a:lnTo>
                  <a:lnTo>
                    <a:pt x="40759" y="25367"/>
                  </a:lnTo>
                  <a:lnTo>
                    <a:pt x="40759" y="25333"/>
                  </a:lnTo>
                  <a:lnTo>
                    <a:pt x="40759" y="25299"/>
                  </a:lnTo>
                  <a:lnTo>
                    <a:pt x="40748" y="25265"/>
                  </a:lnTo>
                  <a:lnTo>
                    <a:pt x="40714" y="25196"/>
                  </a:lnTo>
                  <a:lnTo>
                    <a:pt x="40657" y="25151"/>
                  </a:lnTo>
                  <a:lnTo>
                    <a:pt x="40611" y="25140"/>
                  </a:lnTo>
                  <a:lnTo>
                    <a:pt x="40577" y="25140"/>
                  </a:lnTo>
                  <a:lnTo>
                    <a:pt x="40577" y="22751"/>
                  </a:lnTo>
                  <a:lnTo>
                    <a:pt x="40645" y="22728"/>
                  </a:lnTo>
                  <a:lnTo>
                    <a:pt x="40691" y="22694"/>
                  </a:lnTo>
                  <a:lnTo>
                    <a:pt x="40725" y="22637"/>
                  </a:lnTo>
                  <a:lnTo>
                    <a:pt x="40736" y="22580"/>
                  </a:lnTo>
                  <a:lnTo>
                    <a:pt x="40725" y="22512"/>
                  </a:lnTo>
                  <a:lnTo>
                    <a:pt x="42738" y="21352"/>
                  </a:lnTo>
                  <a:lnTo>
                    <a:pt x="42772" y="21397"/>
                  </a:lnTo>
                  <a:lnTo>
                    <a:pt x="42818" y="21431"/>
                  </a:lnTo>
                  <a:lnTo>
                    <a:pt x="42875" y="21454"/>
                  </a:lnTo>
                  <a:lnTo>
                    <a:pt x="42932" y="21465"/>
                  </a:lnTo>
                  <a:lnTo>
                    <a:pt x="42989" y="21454"/>
                  </a:lnTo>
                  <a:lnTo>
                    <a:pt x="43045" y="21431"/>
                  </a:lnTo>
                  <a:lnTo>
                    <a:pt x="43091" y="21397"/>
                  </a:lnTo>
                  <a:lnTo>
                    <a:pt x="43125" y="21352"/>
                  </a:lnTo>
                  <a:close/>
                  <a:moveTo>
                    <a:pt x="38029" y="21329"/>
                  </a:moveTo>
                  <a:lnTo>
                    <a:pt x="38063" y="21363"/>
                  </a:lnTo>
                  <a:lnTo>
                    <a:pt x="38097" y="21397"/>
                  </a:lnTo>
                  <a:lnTo>
                    <a:pt x="38143" y="21420"/>
                  </a:lnTo>
                  <a:lnTo>
                    <a:pt x="38245" y="21420"/>
                  </a:lnTo>
                  <a:lnTo>
                    <a:pt x="38279" y="21397"/>
                  </a:lnTo>
                  <a:lnTo>
                    <a:pt x="38325" y="21374"/>
                  </a:lnTo>
                  <a:lnTo>
                    <a:pt x="38347" y="21340"/>
                  </a:lnTo>
                  <a:lnTo>
                    <a:pt x="40395" y="22523"/>
                  </a:lnTo>
                  <a:lnTo>
                    <a:pt x="40384" y="22580"/>
                  </a:lnTo>
                  <a:lnTo>
                    <a:pt x="40395" y="22637"/>
                  </a:lnTo>
                  <a:lnTo>
                    <a:pt x="40429" y="22694"/>
                  </a:lnTo>
                  <a:lnTo>
                    <a:pt x="40475" y="22728"/>
                  </a:lnTo>
                  <a:lnTo>
                    <a:pt x="40532" y="22751"/>
                  </a:lnTo>
                  <a:lnTo>
                    <a:pt x="40532" y="25140"/>
                  </a:lnTo>
                  <a:lnTo>
                    <a:pt x="40463" y="25162"/>
                  </a:lnTo>
                  <a:lnTo>
                    <a:pt x="40406" y="25208"/>
                  </a:lnTo>
                  <a:lnTo>
                    <a:pt x="40372" y="25265"/>
                  </a:lnTo>
                  <a:lnTo>
                    <a:pt x="40361" y="25299"/>
                  </a:lnTo>
                  <a:lnTo>
                    <a:pt x="40361" y="25333"/>
                  </a:lnTo>
                  <a:lnTo>
                    <a:pt x="40372" y="25401"/>
                  </a:lnTo>
                  <a:lnTo>
                    <a:pt x="38325" y="26584"/>
                  </a:lnTo>
                  <a:lnTo>
                    <a:pt x="38302" y="26562"/>
                  </a:lnTo>
                  <a:lnTo>
                    <a:pt x="38268" y="26539"/>
                  </a:lnTo>
                  <a:lnTo>
                    <a:pt x="38234" y="26527"/>
                  </a:lnTo>
                  <a:lnTo>
                    <a:pt x="38188" y="26516"/>
                  </a:lnTo>
                  <a:lnTo>
                    <a:pt x="38154" y="26527"/>
                  </a:lnTo>
                  <a:lnTo>
                    <a:pt x="38120" y="26539"/>
                  </a:lnTo>
                  <a:lnTo>
                    <a:pt x="38086" y="26562"/>
                  </a:lnTo>
                  <a:lnTo>
                    <a:pt x="38052" y="26584"/>
                  </a:lnTo>
                  <a:lnTo>
                    <a:pt x="36027" y="25424"/>
                  </a:lnTo>
                  <a:lnTo>
                    <a:pt x="36050" y="25378"/>
                  </a:lnTo>
                  <a:lnTo>
                    <a:pt x="36050" y="25333"/>
                  </a:lnTo>
                  <a:lnTo>
                    <a:pt x="36050" y="25287"/>
                  </a:lnTo>
                  <a:lnTo>
                    <a:pt x="36038" y="25253"/>
                  </a:lnTo>
                  <a:lnTo>
                    <a:pt x="36015" y="25208"/>
                  </a:lnTo>
                  <a:lnTo>
                    <a:pt x="35993" y="25185"/>
                  </a:lnTo>
                  <a:lnTo>
                    <a:pt x="35959" y="25151"/>
                  </a:lnTo>
                  <a:lnTo>
                    <a:pt x="35924" y="25128"/>
                  </a:lnTo>
                  <a:lnTo>
                    <a:pt x="35879" y="25117"/>
                  </a:lnTo>
                  <a:lnTo>
                    <a:pt x="35833" y="25105"/>
                  </a:lnTo>
                  <a:lnTo>
                    <a:pt x="35833" y="22762"/>
                  </a:lnTo>
                  <a:lnTo>
                    <a:pt x="35902" y="22739"/>
                  </a:lnTo>
                  <a:lnTo>
                    <a:pt x="35959" y="22705"/>
                  </a:lnTo>
                  <a:lnTo>
                    <a:pt x="35993" y="22648"/>
                  </a:lnTo>
                  <a:lnTo>
                    <a:pt x="36004" y="22580"/>
                  </a:lnTo>
                  <a:lnTo>
                    <a:pt x="36004" y="22546"/>
                  </a:lnTo>
                  <a:lnTo>
                    <a:pt x="35993" y="22512"/>
                  </a:lnTo>
                  <a:lnTo>
                    <a:pt x="38029" y="21329"/>
                  </a:lnTo>
                  <a:close/>
                  <a:moveTo>
                    <a:pt x="47835" y="21340"/>
                  </a:moveTo>
                  <a:lnTo>
                    <a:pt x="49859" y="22500"/>
                  </a:lnTo>
                  <a:lnTo>
                    <a:pt x="49848" y="22535"/>
                  </a:lnTo>
                  <a:lnTo>
                    <a:pt x="49848" y="22580"/>
                  </a:lnTo>
                  <a:lnTo>
                    <a:pt x="49848" y="22614"/>
                  </a:lnTo>
                  <a:lnTo>
                    <a:pt x="49859" y="22648"/>
                  </a:lnTo>
                  <a:lnTo>
                    <a:pt x="49893" y="22705"/>
                  </a:lnTo>
                  <a:lnTo>
                    <a:pt x="49950" y="22751"/>
                  </a:lnTo>
                  <a:lnTo>
                    <a:pt x="50019" y="22774"/>
                  </a:lnTo>
                  <a:lnTo>
                    <a:pt x="50019" y="25094"/>
                  </a:lnTo>
                  <a:lnTo>
                    <a:pt x="49973" y="25105"/>
                  </a:lnTo>
                  <a:lnTo>
                    <a:pt x="49928" y="25128"/>
                  </a:lnTo>
                  <a:lnTo>
                    <a:pt x="49893" y="25151"/>
                  </a:lnTo>
                  <a:lnTo>
                    <a:pt x="49859" y="25174"/>
                  </a:lnTo>
                  <a:lnTo>
                    <a:pt x="49837" y="25208"/>
                  </a:lnTo>
                  <a:lnTo>
                    <a:pt x="49825" y="25253"/>
                  </a:lnTo>
                  <a:lnTo>
                    <a:pt x="49802" y="25287"/>
                  </a:lnTo>
                  <a:lnTo>
                    <a:pt x="49802" y="25333"/>
                  </a:lnTo>
                  <a:lnTo>
                    <a:pt x="49802" y="25378"/>
                  </a:lnTo>
                  <a:lnTo>
                    <a:pt x="49825" y="25424"/>
                  </a:lnTo>
                  <a:lnTo>
                    <a:pt x="47812" y="26573"/>
                  </a:lnTo>
                  <a:lnTo>
                    <a:pt x="47789" y="26550"/>
                  </a:lnTo>
                  <a:lnTo>
                    <a:pt x="47755" y="26527"/>
                  </a:lnTo>
                  <a:lnTo>
                    <a:pt x="47709" y="26505"/>
                  </a:lnTo>
                  <a:lnTo>
                    <a:pt x="47630" y="26505"/>
                  </a:lnTo>
                  <a:lnTo>
                    <a:pt x="47584" y="26527"/>
                  </a:lnTo>
                  <a:lnTo>
                    <a:pt x="47550" y="26550"/>
                  </a:lnTo>
                  <a:lnTo>
                    <a:pt x="47527" y="26584"/>
                  </a:lnTo>
                  <a:lnTo>
                    <a:pt x="45491" y="25401"/>
                  </a:lnTo>
                  <a:lnTo>
                    <a:pt x="45503" y="25367"/>
                  </a:lnTo>
                  <a:lnTo>
                    <a:pt x="45503" y="25333"/>
                  </a:lnTo>
                  <a:lnTo>
                    <a:pt x="45503" y="25299"/>
                  </a:lnTo>
                  <a:lnTo>
                    <a:pt x="45491" y="25265"/>
                  </a:lnTo>
                  <a:lnTo>
                    <a:pt x="45446" y="25196"/>
                  </a:lnTo>
                  <a:lnTo>
                    <a:pt x="45389" y="25151"/>
                  </a:lnTo>
                  <a:lnTo>
                    <a:pt x="45355" y="25140"/>
                  </a:lnTo>
                  <a:lnTo>
                    <a:pt x="45321" y="25140"/>
                  </a:lnTo>
                  <a:lnTo>
                    <a:pt x="45321" y="22785"/>
                  </a:lnTo>
                  <a:lnTo>
                    <a:pt x="45355" y="22774"/>
                  </a:lnTo>
                  <a:lnTo>
                    <a:pt x="45389" y="22762"/>
                  </a:lnTo>
                  <a:lnTo>
                    <a:pt x="45457" y="22717"/>
                  </a:lnTo>
                  <a:lnTo>
                    <a:pt x="45480" y="22683"/>
                  </a:lnTo>
                  <a:lnTo>
                    <a:pt x="45491" y="22648"/>
                  </a:lnTo>
                  <a:lnTo>
                    <a:pt x="45503" y="22614"/>
                  </a:lnTo>
                  <a:lnTo>
                    <a:pt x="45503" y="22580"/>
                  </a:lnTo>
                  <a:lnTo>
                    <a:pt x="45503" y="22535"/>
                  </a:lnTo>
                  <a:lnTo>
                    <a:pt x="45491" y="22500"/>
                  </a:lnTo>
                  <a:lnTo>
                    <a:pt x="47505" y="21340"/>
                  </a:lnTo>
                  <a:lnTo>
                    <a:pt x="47539" y="21374"/>
                  </a:lnTo>
                  <a:lnTo>
                    <a:pt x="47573" y="21408"/>
                  </a:lnTo>
                  <a:lnTo>
                    <a:pt x="47618" y="21420"/>
                  </a:lnTo>
                  <a:lnTo>
                    <a:pt x="47675" y="21431"/>
                  </a:lnTo>
                  <a:lnTo>
                    <a:pt x="47721" y="21420"/>
                  </a:lnTo>
                  <a:lnTo>
                    <a:pt x="47766" y="21408"/>
                  </a:lnTo>
                  <a:lnTo>
                    <a:pt x="47812" y="21374"/>
                  </a:lnTo>
                  <a:lnTo>
                    <a:pt x="47835" y="21340"/>
                  </a:lnTo>
                  <a:close/>
                  <a:moveTo>
                    <a:pt x="30897" y="25447"/>
                  </a:moveTo>
                  <a:lnTo>
                    <a:pt x="30931" y="25492"/>
                  </a:lnTo>
                  <a:lnTo>
                    <a:pt x="30976" y="25526"/>
                  </a:lnTo>
                  <a:lnTo>
                    <a:pt x="31022" y="25549"/>
                  </a:lnTo>
                  <a:lnTo>
                    <a:pt x="31135" y="25549"/>
                  </a:lnTo>
                  <a:lnTo>
                    <a:pt x="31181" y="25526"/>
                  </a:lnTo>
                  <a:lnTo>
                    <a:pt x="31226" y="25492"/>
                  </a:lnTo>
                  <a:lnTo>
                    <a:pt x="31261" y="25458"/>
                  </a:lnTo>
                  <a:lnTo>
                    <a:pt x="33217" y="26584"/>
                  </a:lnTo>
                  <a:lnTo>
                    <a:pt x="33206" y="26630"/>
                  </a:lnTo>
                  <a:lnTo>
                    <a:pt x="33194" y="26687"/>
                  </a:lnTo>
                  <a:lnTo>
                    <a:pt x="33206" y="26732"/>
                  </a:lnTo>
                  <a:lnTo>
                    <a:pt x="33217" y="26778"/>
                  </a:lnTo>
                  <a:lnTo>
                    <a:pt x="33240" y="26812"/>
                  </a:lnTo>
                  <a:lnTo>
                    <a:pt x="33263" y="26857"/>
                  </a:lnTo>
                  <a:lnTo>
                    <a:pt x="33297" y="26880"/>
                  </a:lnTo>
                  <a:lnTo>
                    <a:pt x="33331" y="26903"/>
                  </a:lnTo>
                  <a:lnTo>
                    <a:pt x="33376" y="26926"/>
                  </a:lnTo>
                  <a:lnTo>
                    <a:pt x="33422" y="26937"/>
                  </a:lnTo>
                  <a:lnTo>
                    <a:pt x="33422" y="29201"/>
                  </a:lnTo>
                  <a:lnTo>
                    <a:pt x="33376" y="29212"/>
                  </a:lnTo>
                  <a:lnTo>
                    <a:pt x="33342" y="29223"/>
                  </a:lnTo>
                  <a:lnTo>
                    <a:pt x="33297" y="29246"/>
                  </a:lnTo>
                  <a:lnTo>
                    <a:pt x="33274" y="29280"/>
                  </a:lnTo>
                  <a:lnTo>
                    <a:pt x="33240" y="29314"/>
                  </a:lnTo>
                  <a:lnTo>
                    <a:pt x="33228" y="29348"/>
                  </a:lnTo>
                  <a:lnTo>
                    <a:pt x="33206" y="29394"/>
                  </a:lnTo>
                  <a:lnTo>
                    <a:pt x="33206" y="29439"/>
                  </a:lnTo>
                  <a:lnTo>
                    <a:pt x="33206" y="29485"/>
                  </a:lnTo>
                  <a:lnTo>
                    <a:pt x="33228" y="29530"/>
                  </a:lnTo>
                  <a:lnTo>
                    <a:pt x="31306" y="30634"/>
                  </a:lnTo>
                  <a:lnTo>
                    <a:pt x="31261" y="30588"/>
                  </a:lnTo>
                  <a:lnTo>
                    <a:pt x="31215" y="30554"/>
                  </a:lnTo>
                  <a:lnTo>
                    <a:pt x="31147" y="30532"/>
                  </a:lnTo>
                  <a:lnTo>
                    <a:pt x="31079" y="30520"/>
                  </a:lnTo>
                  <a:lnTo>
                    <a:pt x="31010" y="30532"/>
                  </a:lnTo>
                  <a:lnTo>
                    <a:pt x="30953" y="30554"/>
                  </a:lnTo>
                  <a:lnTo>
                    <a:pt x="30897" y="30588"/>
                  </a:lnTo>
                  <a:lnTo>
                    <a:pt x="30851" y="30645"/>
                  </a:lnTo>
                  <a:lnTo>
                    <a:pt x="28894" y="29508"/>
                  </a:lnTo>
                  <a:lnTo>
                    <a:pt x="28906" y="29439"/>
                  </a:lnTo>
                  <a:lnTo>
                    <a:pt x="28894" y="29405"/>
                  </a:lnTo>
                  <a:lnTo>
                    <a:pt x="28883" y="29371"/>
                  </a:lnTo>
                  <a:lnTo>
                    <a:pt x="28849" y="29314"/>
                  </a:lnTo>
                  <a:lnTo>
                    <a:pt x="28792" y="29269"/>
                  </a:lnTo>
                  <a:lnTo>
                    <a:pt x="28758" y="29257"/>
                  </a:lnTo>
                  <a:lnTo>
                    <a:pt x="28724" y="29257"/>
                  </a:lnTo>
                  <a:lnTo>
                    <a:pt x="28724" y="26937"/>
                  </a:lnTo>
                  <a:lnTo>
                    <a:pt x="28781" y="26926"/>
                  </a:lnTo>
                  <a:lnTo>
                    <a:pt x="28826" y="26914"/>
                  </a:lnTo>
                  <a:lnTo>
                    <a:pt x="28860" y="26891"/>
                  </a:lnTo>
                  <a:lnTo>
                    <a:pt x="28894" y="26857"/>
                  </a:lnTo>
                  <a:lnTo>
                    <a:pt x="28929" y="26823"/>
                  </a:lnTo>
                  <a:lnTo>
                    <a:pt x="28951" y="26778"/>
                  </a:lnTo>
                  <a:lnTo>
                    <a:pt x="28963" y="26732"/>
                  </a:lnTo>
                  <a:lnTo>
                    <a:pt x="28963" y="26687"/>
                  </a:lnTo>
                  <a:lnTo>
                    <a:pt x="28963" y="26630"/>
                  </a:lnTo>
                  <a:lnTo>
                    <a:pt x="28940" y="26573"/>
                  </a:lnTo>
                  <a:lnTo>
                    <a:pt x="30897" y="25447"/>
                  </a:lnTo>
                  <a:close/>
                  <a:moveTo>
                    <a:pt x="45468" y="25447"/>
                  </a:moveTo>
                  <a:lnTo>
                    <a:pt x="47505" y="26618"/>
                  </a:lnTo>
                  <a:lnTo>
                    <a:pt x="47493" y="26687"/>
                  </a:lnTo>
                  <a:lnTo>
                    <a:pt x="47505" y="26744"/>
                  </a:lnTo>
                  <a:lnTo>
                    <a:pt x="47539" y="26800"/>
                  </a:lnTo>
                  <a:lnTo>
                    <a:pt x="47584" y="26835"/>
                  </a:lnTo>
                  <a:lnTo>
                    <a:pt x="47641" y="26857"/>
                  </a:lnTo>
                  <a:lnTo>
                    <a:pt x="47641" y="29246"/>
                  </a:lnTo>
                  <a:lnTo>
                    <a:pt x="47573" y="29269"/>
                  </a:lnTo>
                  <a:lnTo>
                    <a:pt x="47516" y="29303"/>
                  </a:lnTo>
                  <a:lnTo>
                    <a:pt x="47482" y="29371"/>
                  </a:lnTo>
                  <a:lnTo>
                    <a:pt x="47470" y="29405"/>
                  </a:lnTo>
                  <a:lnTo>
                    <a:pt x="47470" y="29439"/>
                  </a:lnTo>
                  <a:lnTo>
                    <a:pt x="47482" y="29508"/>
                  </a:lnTo>
                  <a:lnTo>
                    <a:pt x="45491" y="30657"/>
                  </a:lnTo>
                  <a:lnTo>
                    <a:pt x="45457" y="30623"/>
                  </a:lnTo>
                  <a:lnTo>
                    <a:pt x="45412" y="30588"/>
                  </a:lnTo>
                  <a:lnTo>
                    <a:pt x="45355" y="30566"/>
                  </a:lnTo>
                  <a:lnTo>
                    <a:pt x="45298" y="30554"/>
                  </a:lnTo>
                  <a:lnTo>
                    <a:pt x="45241" y="30566"/>
                  </a:lnTo>
                  <a:lnTo>
                    <a:pt x="45195" y="30588"/>
                  </a:lnTo>
                  <a:lnTo>
                    <a:pt x="45150" y="30623"/>
                  </a:lnTo>
                  <a:lnTo>
                    <a:pt x="45116" y="30657"/>
                  </a:lnTo>
                  <a:lnTo>
                    <a:pt x="43125" y="29519"/>
                  </a:lnTo>
                  <a:lnTo>
                    <a:pt x="43136" y="29485"/>
                  </a:lnTo>
                  <a:lnTo>
                    <a:pt x="43148" y="29439"/>
                  </a:lnTo>
                  <a:lnTo>
                    <a:pt x="43136" y="29405"/>
                  </a:lnTo>
                  <a:lnTo>
                    <a:pt x="43125" y="29360"/>
                  </a:lnTo>
                  <a:lnTo>
                    <a:pt x="43114" y="29326"/>
                  </a:lnTo>
                  <a:lnTo>
                    <a:pt x="43091" y="29292"/>
                  </a:lnTo>
                  <a:lnTo>
                    <a:pt x="43057" y="29269"/>
                  </a:lnTo>
                  <a:lnTo>
                    <a:pt x="43023" y="29246"/>
                  </a:lnTo>
                  <a:lnTo>
                    <a:pt x="42989" y="29235"/>
                  </a:lnTo>
                  <a:lnTo>
                    <a:pt x="42954" y="29235"/>
                  </a:lnTo>
                  <a:lnTo>
                    <a:pt x="42954" y="26903"/>
                  </a:lnTo>
                  <a:lnTo>
                    <a:pt x="42989" y="26891"/>
                  </a:lnTo>
                  <a:lnTo>
                    <a:pt x="43034" y="26880"/>
                  </a:lnTo>
                  <a:lnTo>
                    <a:pt x="43068" y="26857"/>
                  </a:lnTo>
                  <a:lnTo>
                    <a:pt x="43091" y="26835"/>
                  </a:lnTo>
                  <a:lnTo>
                    <a:pt x="43114" y="26800"/>
                  </a:lnTo>
                  <a:lnTo>
                    <a:pt x="43136" y="26766"/>
                  </a:lnTo>
                  <a:lnTo>
                    <a:pt x="43148" y="26721"/>
                  </a:lnTo>
                  <a:lnTo>
                    <a:pt x="43148" y="26687"/>
                  </a:lnTo>
                  <a:lnTo>
                    <a:pt x="43148" y="26641"/>
                  </a:lnTo>
                  <a:lnTo>
                    <a:pt x="43136" y="26596"/>
                  </a:lnTo>
                  <a:lnTo>
                    <a:pt x="45127" y="25447"/>
                  </a:lnTo>
                  <a:lnTo>
                    <a:pt x="45161" y="25481"/>
                  </a:lnTo>
                  <a:lnTo>
                    <a:pt x="45207" y="25515"/>
                  </a:lnTo>
                  <a:lnTo>
                    <a:pt x="45252" y="25526"/>
                  </a:lnTo>
                  <a:lnTo>
                    <a:pt x="45298" y="25538"/>
                  </a:lnTo>
                  <a:lnTo>
                    <a:pt x="45355" y="25526"/>
                  </a:lnTo>
                  <a:lnTo>
                    <a:pt x="45400" y="25515"/>
                  </a:lnTo>
                  <a:lnTo>
                    <a:pt x="45434" y="25481"/>
                  </a:lnTo>
                  <a:lnTo>
                    <a:pt x="45468" y="25447"/>
                  </a:lnTo>
                  <a:close/>
                  <a:moveTo>
                    <a:pt x="7213" y="25435"/>
                  </a:moveTo>
                  <a:lnTo>
                    <a:pt x="7236" y="25481"/>
                  </a:lnTo>
                  <a:lnTo>
                    <a:pt x="7281" y="25504"/>
                  </a:lnTo>
                  <a:lnTo>
                    <a:pt x="7315" y="25526"/>
                  </a:lnTo>
                  <a:lnTo>
                    <a:pt x="7418" y="25526"/>
                  </a:lnTo>
                  <a:lnTo>
                    <a:pt x="7463" y="25504"/>
                  </a:lnTo>
                  <a:lnTo>
                    <a:pt x="7497" y="25481"/>
                  </a:lnTo>
                  <a:lnTo>
                    <a:pt x="7531" y="25447"/>
                  </a:lnTo>
                  <a:lnTo>
                    <a:pt x="9579" y="26630"/>
                  </a:lnTo>
                  <a:lnTo>
                    <a:pt x="9568" y="26687"/>
                  </a:lnTo>
                  <a:lnTo>
                    <a:pt x="9579" y="26744"/>
                  </a:lnTo>
                  <a:lnTo>
                    <a:pt x="9613" y="26800"/>
                  </a:lnTo>
                  <a:lnTo>
                    <a:pt x="9659" y="26835"/>
                  </a:lnTo>
                  <a:lnTo>
                    <a:pt x="9716" y="26857"/>
                  </a:lnTo>
                  <a:lnTo>
                    <a:pt x="9716" y="29223"/>
                  </a:lnTo>
                  <a:lnTo>
                    <a:pt x="9681" y="29235"/>
                  </a:lnTo>
                  <a:lnTo>
                    <a:pt x="9647" y="29246"/>
                  </a:lnTo>
                  <a:lnTo>
                    <a:pt x="9579" y="29292"/>
                  </a:lnTo>
                  <a:lnTo>
                    <a:pt x="9556" y="29326"/>
                  </a:lnTo>
                  <a:lnTo>
                    <a:pt x="9545" y="29360"/>
                  </a:lnTo>
                  <a:lnTo>
                    <a:pt x="9534" y="29405"/>
                  </a:lnTo>
                  <a:lnTo>
                    <a:pt x="9534" y="29439"/>
                  </a:lnTo>
                  <a:lnTo>
                    <a:pt x="9534" y="29474"/>
                  </a:lnTo>
                  <a:lnTo>
                    <a:pt x="9545" y="29519"/>
                  </a:lnTo>
                  <a:lnTo>
                    <a:pt x="7543" y="30668"/>
                  </a:lnTo>
                  <a:lnTo>
                    <a:pt x="7509" y="30634"/>
                  </a:lnTo>
                  <a:lnTo>
                    <a:pt x="7463" y="30611"/>
                  </a:lnTo>
                  <a:lnTo>
                    <a:pt x="7418" y="30588"/>
                  </a:lnTo>
                  <a:lnTo>
                    <a:pt x="7315" y="30588"/>
                  </a:lnTo>
                  <a:lnTo>
                    <a:pt x="7270" y="30611"/>
                  </a:lnTo>
                  <a:lnTo>
                    <a:pt x="7236" y="30634"/>
                  </a:lnTo>
                  <a:lnTo>
                    <a:pt x="7202" y="30668"/>
                  </a:lnTo>
                  <a:lnTo>
                    <a:pt x="5200" y="29519"/>
                  </a:lnTo>
                  <a:lnTo>
                    <a:pt x="5211" y="29474"/>
                  </a:lnTo>
                  <a:lnTo>
                    <a:pt x="5211" y="29439"/>
                  </a:lnTo>
                  <a:lnTo>
                    <a:pt x="5211" y="29405"/>
                  </a:lnTo>
                  <a:lnTo>
                    <a:pt x="5200" y="29360"/>
                  </a:lnTo>
                  <a:lnTo>
                    <a:pt x="5177" y="29326"/>
                  </a:lnTo>
                  <a:lnTo>
                    <a:pt x="5154" y="29303"/>
                  </a:lnTo>
                  <a:lnTo>
                    <a:pt x="5097" y="29257"/>
                  </a:lnTo>
                  <a:lnTo>
                    <a:pt x="5063" y="29246"/>
                  </a:lnTo>
                  <a:lnTo>
                    <a:pt x="5018" y="29235"/>
                  </a:lnTo>
                  <a:lnTo>
                    <a:pt x="5018" y="26903"/>
                  </a:lnTo>
                  <a:lnTo>
                    <a:pt x="5063" y="26891"/>
                  </a:lnTo>
                  <a:lnTo>
                    <a:pt x="5097" y="26880"/>
                  </a:lnTo>
                  <a:lnTo>
                    <a:pt x="5131" y="26857"/>
                  </a:lnTo>
                  <a:lnTo>
                    <a:pt x="5165" y="26835"/>
                  </a:lnTo>
                  <a:lnTo>
                    <a:pt x="5188" y="26800"/>
                  </a:lnTo>
                  <a:lnTo>
                    <a:pt x="5200" y="26766"/>
                  </a:lnTo>
                  <a:lnTo>
                    <a:pt x="5211" y="26721"/>
                  </a:lnTo>
                  <a:lnTo>
                    <a:pt x="5222" y="26687"/>
                  </a:lnTo>
                  <a:lnTo>
                    <a:pt x="5211" y="26641"/>
                  </a:lnTo>
                  <a:lnTo>
                    <a:pt x="5200" y="26596"/>
                  </a:lnTo>
                  <a:lnTo>
                    <a:pt x="7213" y="25435"/>
                  </a:lnTo>
                  <a:close/>
                  <a:moveTo>
                    <a:pt x="54978" y="25458"/>
                  </a:moveTo>
                  <a:lnTo>
                    <a:pt x="56980" y="26618"/>
                  </a:lnTo>
                  <a:lnTo>
                    <a:pt x="56969" y="26653"/>
                  </a:lnTo>
                  <a:lnTo>
                    <a:pt x="56958" y="26687"/>
                  </a:lnTo>
                  <a:lnTo>
                    <a:pt x="56980" y="26755"/>
                  </a:lnTo>
                  <a:lnTo>
                    <a:pt x="57014" y="26812"/>
                  </a:lnTo>
                  <a:lnTo>
                    <a:pt x="57060" y="26846"/>
                  </a:lnTo>
                  <a:lnTo>
                    <a:pt x="57128" y="26869"/>
                  </a:lnTo>
                  <a:lnTo>
                    <a:pt x="57128" y="29189"/>
                  </a:lnTo>
                  <a:lnTo>
                    <a:pt x="57083" y="29189"/>
                  </a:lnTo>
                  <a:lnTo>
                    <a:pt x="57037" y="29212"/>
                  </a:lnTo>
                  <a:lnTo>
                    <a:pt x="56992" y="29235"/>
                  </a:lnTo>
                  <a:lnTo>
                    <a:pt x="56958" y="29269"/>
                  </a:lnTo>
                  <a:lnTo>
                    <a:pt x="56935" y="29303"/>
                  </a:lnTo>
                  <a:lnTo>
                    <a:pt x="56912" y="29348"/>
                  </a:lnTo>
                  <a:lnTo>
                    <a:pt x="56901" y="29394"/>
                  </a:lnTo>
                  <a:lnTo>
                    <a:pt x="56889" y="29439"/>
                  </a:lnTo>
                  <a:lnTo>
                    <a:pt x="56901" y="29496"/>
                  </a:lnTo>
                  <a:lnTo>
                    <a:pt x="56912" y="29542"/>
                  </a:lnTo>
                  <a:lnTo>
                    <a:pt x="54956" y="30668"/>
                  </a:lnTo>
                  <a:lnTo>
                    <a:pt x="54921" y="30634"/>
                  </a:lnTo>
                  <a:lnTo>
                    <a:pt x="54876" y="30600"/>
                  </a:lnTo>
                  <a:lnTo>
                    <a:pt x="54830" y="30588"/>
                  </a:lnTo>
                  <a:lnTo>
                    <a:pt x="54785" y="30577"/>
                  </a:lnTo>
                  <a:lnTo>
                    <a:pt x="54728" y="30588"/>
                  </a:lnTo>
                  <a:lnTo>
                    <a:pt x="54682" y="30600"/>
                  </a:lnTo>
                  <a:lnTo>
                    <a:pt x="54637" y="30634"/>
                  </a:lnTo>
                  <a:lnTo>
                    <a:pt x="54603" y="30668"/>
                  </a:lnTo>
                  <a:lnTo>
                    <a:pt x="52612" y="29519"/>
                  </a:lnTo>
                  <a:lnTo>
                    <a:pt x="52624" y="29485"/>
                  </a:lnTo>
                  <a:lnTo>
                    <a:pt x="52624" y="29439"/>
                  </a:lnTo>
                  <a:lnTo>
                    <a:pt x="52624" y="29405"/>
                  </a:lnTo>
                  <a:lnTo>
                    <a:pt x="52612" y="29360"/>
                  </a:lnTo>
                  <a:lnTo>
                    <a:pt x="52589" y="29326"/>
                  </a:lnTo>
                  <a:lnTo>
                    <a:pt x="52567" y="29292"/>
                  </a:lnTo>
                  <a:lnTo>
                    <a:pt x="52544" y="29269"/>
                  </a:lnTo>
                  <a:lnTo>
                    <a:pt x="52510" y="29246"/>
                  </a:lnTo>
                  <a:lnTo>
                    <a:pt x="52476" y="29235"/>
                  </a:lnTo>
                  <a:lnTo>
                    <a:pt x="52430" y="29223"/>
                  </a:lnTo>
                  <a:lnTo>
                    <a:pt x="52430" y="26926"/>
                  </a:lnTo>
                  <a:lnTo>
                    <a:pt x="52476" y="26926"/>
                  </a:lnTo>
                  <a:lnTo>
                    <a:pt x="52521" y="26903"/>
                  </a:lnTo>
                  <a:lnTo>
                    <a:pt x="52555" y="26880"/>
                  </a:lnTo>
                  <a:lnTo>
                    <a:pt x="52589" y="26857"/>
                  </a:lnTo>
                  <a:lnTo>
                    <a:pt x="52624" y="26812"/>
                  </a:lnTo>
                  <a:lnTo>
                    <a:pt x="52646" y="26778"/>
                  </a:lnTo>
                  <a:lnTo>
                    <a:pt x="52658" y="26732"/>
                  </a:lnTo>
                  <a:lnTo>
                    <a:pt x="52658" y="26687"/>
                  </a:lnTo>
                  <a:lnTo>
                    <a:pt x="52658" y="26630"/>
                  </a:lnTo>
                  <a:lnTo>
                    <a:pt x="52635" y="26584"/>
                  </a:lnTo>
                  <a:lnTo>
                    <a:pt x="54591" y="25458"/>
                  </a:lnTo>
                  <a:lnTo>
                    <a:pt x="54626" y="25504"/>
                  </a:lnTo>
                  <a:lnTo>
                    <a:pt x="54671" y="25538"/>
                  </a:lnTo>
                  <a:lnTo>
                    <a:pt x="54728" y="25560"/>
                  </a:lnTo>
                  <a:lnTo>
                    <a:pt x="54842" y="25560"/>
                  </a:lnTo>
                  <a:lnTo>
                    <a:pt x="54887" y="25538"/>
                  </a:lnTo>
                  <a:lnTo>
                    <a:pt x="54933" y="25504"/>
                  </a:lnTo>
                  <a:lnTo>
                    <a:pt x="54978" y="25458"/>
                  </a:lnTo>
                  <a:close/>
                  <a:moveTo>
                    <a:pt x="21398" y="25458"/>
                  </a:moveTo>
                  <a:lnTo>
                    <a:pt x="21432" y="25515"/>
                  </a:lnTo>
                  <a:lnTo>
                    <a:pt x="21478" y="25549"/>
                  </a:lnTo>
                  <a:lnTo>
                    <a:pt x="21535" y="25572"/>
                  </a:lnTo>
                  <a:lnTo>
                    <a:pt x="21603" y="25583"/>
                  </a:lnTo>
                  <a:lnTo>
                    <a:pt x="21660" y="25572"/>
                  </a:lnTo>
                  <a:lnTo>
                    <a:pt x="21717" y="25549"/>
                  </a:lnTo>
                  <a:lnTo>
                    <a:pt x="21762" y="25515"/>
                  </a:lnTo>
                  <a:lnTo>
                    <a:pt x="21808" y="25469"/>
                  </a:lnTo>
                  <a:lnTo>
                    <a:pt x="23764" y="26596"/>
                  </a:lnTo>
                  <a:lnTo>
                    <a:pt x="23753" y="26641"/>
                  </a:lnTo>
                  <a:lnTo>
                    <a:pt x="23741" y="26687"/>
                  </a:lnTo>
                  <a:lnTo>
                    <a:pt x="23753" y="26721"/>
                  </a:lnTo>
                  <a:lnTo>
                    <a:pt x="23764" y="26766"/>
                  </a:lnTo>
                  <a:lnTo>
                    <a:pt x="23776" y="26800"/>
                  </a:lnTo>
                  <a:lnTo>
                    <a:pt x="23798" y="26835"/>
                  </a:lnTo>
                  <a:lnTo>
                    <a:pt x="23832" y="26857"/>
                  </a:lnTo>
                  <a:lnTo>
                    <a:pt x="23867" y="26880"/>
                  </a:lnTo>
                  <a:lnTo>
                    <a:pt x="23901" y="26903"/>
                  </a:lnTo>
                  <a:lnTo>
                    <a:pt x="23946" y="26903"/>
                  </a:lnTo>
                  <a:lnTo>
                    <a:pt x="23946" y="29223"/>
                  </a:lnTo>
                  <a:lnTo>
                    <a:pt x="23901" y="29235"/>
                  </a:lnTo>
                  <a:lnTo>
                    <a:pt x="23867" y="29246"/>
                  </a:lnTo>
                  <a:lnTo>
                    <a:pt x="23810" y="29292"/>
                  </a:lnTo>
                  <a:lnTo>
                    <a:pt x="23787" y="29326"/>
                  </a:lnTo>
                  <a:lnTo>
                    <a:pt x="23764" y="29360"/>
                  </a:lnTo>
                  <a:lnTo>
                    <a:pt x="23753" y="29405"/>
                  </a:lnTo>
                  <a:lnTo>
                    <a:pt x="23753" y="29439"/>
                  </a:lnTo>
                  <a:lnTo>
                    <a:pt x="23753" y="29474"/>
                  </a:lnTo>
                  <a:lnTo>
                    <a:pt x="23764" y="29519"/>
                  </a:lnTo>
                  <a:lnTo>
                    <a:pt x="21762" y="30679"/>
                  </a:lnTo>
                  <a:lnTo>
                    <a:pt x="21728" y="30645"/>
                  </a:lnTo>
                  <a:lnTo>
                    <a:pt x="21694" y="30611"/>
                  </a:lnTo>
                  <a:lnTo>
                    <a:pt x="21648" y="30600"/>
                  </a:lnTo>
                  <a:lnTo>
                    <a:pt x="21557" y="30600"/>
                  </a:lnTo>
                  <a:lnTo>
                    <a:pt x="21512" y="30623"/>
                  </a:lnTo>
                  <a:lnTo>
                    <a:pt x="21466" y="30645"/>
                  </a:lnTo>
                  <a:lnTo>
                    <a:pt x="21444" y="30679"/>
                  </a:lnTo>
                  <a:lnTo>
                    <a:pt x="19453" y="29530"/>
                  </a:lnTo>
                  <a:lnTo>
                    <a:pt x="19476" y="29485"/>
                  </a:lnTo>
                  <a:lnTo>
                    <a:pt x="19476" y="29439"/>
                  </a:lnTo>
                  <a:lnTo>
                    <a:pt x="19476" y="29394"/>
                  </a:lnTo>
                  <a:lnTo>
                    <a:pt x="19453" y="29348"/>
                  </a:lnTo>
                  <a:lnTo>
                    <a:pt x="19442" y="29314"/>
                  </a:lnTo>
                  <a:lnTo>
                    <a:pt x="19407" y="29269"/>
                  </a:lnTo>
                  <a:lnTo>
                    <a:pt x="19373" y="29246"/>
                  </a:lnTo>
                  <a:lnTo>
                    <a:pt x="19339" y="29223"/>
                  </a:lnTo>
                  <a:lnTo>
                    <a:pt x="19294" y="29201"/>
                  </a:lnTo>
                  <a:lnTo>
                    <a:pt x="19248" y="29201"/>
                  </a:lnTo>
                  <a:lnTo>
                    <a:pt x="19248" y="26937"/>
                  </a:lnTo>
                  <a:lnTo>
                    <a:pt x="19294" y="26937"/>
                  </a:lnTo>
                  <a:lnTo>
                    <a:pt x="19339" y="26914"/>
                  </a:lnTo>
                  <a:lnTo>
                    <a:pt x="19385" y="26891"/>
                  </a:lnTo>
                  <a:lnTo>
                    <a:pt x="19419" y="26857"/>
                  </a:lnTo>
                  <a:lnTo>
                    <a:pt x="19453" y="26823"/>
                  </a:lnTo>
                  <a:lnTo>
                    <a:pt x="19464" y="26778"/>
                  </a:lnTo>
                  <a:lnTo>
                    <a:pt x="19487" y="26732"/>
                  </a:lnTo>
                  <a:lnTo>
                    <a:pt x="19487" y="26687"/>
                  </a:lnTo>
                  <a:lnTo>
                    <a:pt x="19487" y="26630"/>
                  </a:lnTo>
                  <a:lnTo>
                    <a:pt x="19464" y="26573"/>
                  </a:lnTo>
                  <a:lnTo>
                    <a:pt x="21398" y="25458"/>
                  </a:lnTo>
                  <a:close/>
                  <a:moveTo>
                    <a:pt x="2424" y="25458"/>
                  </a:moveTo>
                  <a:lnTo>
                    <a:pt x="2469" y="25504"/>
                  </a:lnTo>
                  <a:lnTo>
                    <a:pt x="2515" y="25549"/>
                  </a:lnTo>
                  <a:lnTo>
                    <a:pt x="2572" y="25572"/>
                  </a:lnTo>
                  <a:lnTo>
                    <a:pt x="2697" y="25572"/>
                  </a:lnTo>
                  <a:lnTo>
                    <a:pt x="2742" y="25549"/>
                  </a:lnTo>
                  <a:lnTo>
                    <a:pt x="2799" y="25515"/>
                  </a:lnTo>
                  <a:lnTo>
                    <a:pt x="2833" y="25469"/>
                  </a:lnTo>
                  <a:lnTo>
                    <a:pt x="4801" y="26596"/>
                  </a:lnTo>
                  <a:lnTo>
                    <a:pt x="4790" y="26641"/>
                  </a:lnTo>
                  <a:lnTo>
                    <a:pt x="4779" y="26687"/>
                  </a:lnTo>
                  <a:lnTo>
                    <a:pt x="4790" y="26721"/>
                  </a:lnTo>
                  <a:lnTo>
                    <a:pt x="4801" y="26766"/>
                  </a:lnTo>
                  <a:lnTo>
                    <a:pt x="4813" y="26800"/>
                  </a:lnTo>
                  <a:lnTo>
                    <a:pt x="4836" y="26835"/>
                  </a:lnTo>
                  <a:lnTo>
                    <a:pt x="4870" y="26857"/>
                  </a:lnTo>
                  <a:lnTo>
                    <a:pt x="4904" y="26880"/>
                  </a:lnTo>
                  <a:lnTo>
                    <a:pt x="4938" y="26891"/>
                  </a:lnTo>
                  <a:lnTo>
                    <a:pt x="4972" y="26903"/>
                  </a:lnTo>
                  <a:lnTo>
                    <a:pt x="4972" y="29235"/>
                  </a:lnTo>
                  <a:lnTo>
                    <a:pt x="4938" y="29246"/>
                  </a:lnTo>
                  <a:lnTo>
                    <a:pt x="4904" y="29257"/>
                  </a:lnTo>
                  <a:lnTo>
                    <a:pt x="4847" y="29303"/>
                  </a:lnTo>
                  <a:lnTo>
                    <a:pt x="4824" y="29326"/>
                  </a:lnTo>
                  <a:lnTo>
                    <a:pt x="4801" y="29360"/>
                  </a:lnTo>
                  <a:lnTo>
                    <a:pt x="4790" y="29405"/>
                  </a:lnTo>
                  <a:lnTo>
                    <a:pt x="4790" y="29439"/>
                  </a:lnTo>
                  <a:lnTo>
                    <a:pt x="4790" y="29474"/>
                  </a:lnTo>
                  <a:lnTo>
                    <a:pt x="4801" y="29519"/>
                  </a:lnTo>
                  <a:lnTo>
                    <a:pt x="2765" y="30691"/>
                  </a:lnTo>
                  <a:lnTo>
                    <a:pt x="2742" y="30657"/>
                  </a:lnTo>
                  <a:lnTo>
                    <a:pt x="2708" y="30645"/>
                  </a:lnTo>
                  <a:lnTo>
                    <a:pt x="2674" y="30623"/>
                  </a:lnTo>
                  <a:lnTo>
                    <a:pt x="2595" y="30623"/>
                  </a:lnTo>
                  <a:lnTo>
                    <a:pt x="2549" y="30645"/>
                  </a:lnTo>
                  <a:lnTo>
                    <a:pt x="2515" y="30668"/>
                  </a:lnTo>
                  <a:lnTo>
                    <a:pt x="2492" y="30691"/>
                  </a:lnTo>
                  <a:lnTo>
                    <a:pt x="501" y="29542"/>
                  </a:lnTo>
                  <a:lnTo>
                    <a:pt x="513" y="29496"/>
                  </a:lnTo>
                  <a:lnTo>
                    <a:pt x="524" y="29439"/>
                  </a:lnTo>
                  <a:lnTo>
                    <a:pt x="513" y="29394"/>
                  </a:lnTo>
                  <a:lnTo>
                    <a:pt x="501" y="29348"/>
                  </a:lnTo>
                  <a:lnTo>
                    <a:pt x="479" y="29303"/>
                  </a:lnTo>
                  <a:lnTo>
                    <a:pt x="445" y="29269"/>
                  </a:lnTo>
                  <a:lnTo>
                    <a:pt x="410" y="29235"/>
                  </a:lnTo>
                  <a:lnTo>
                    <a:pt x="376" y="29212"/>
                  </a:lnTo>
                  <a:lnTo>
                    <a:pt x="331" y="29189"/>
                  </a:lnTo>
                  <a:lnTo>
                    <a:pt x="285" y="29189"/>
                  </a:lnTo>
                  <a:lnTo>
                    <a:pt x="285" y="26869"/>
                  </a:lnTo>
                  <a:lnTo>
                    <a:pt x="342" y="26846"/>
                  </a:lnTo>
                  <a:lnTo>
                    <a:pt x="399" y="26812"/>
                  </a:lnTo>
                  <a:lnTo>
                    <a:pt x="433" y="26755"/>
                  </a:lnTo>
                  <a:lnTo>
                    <a:pt x="445" y="26687"/>
                  </a:lnTo>
                  <a:lnTo>
                    <a:pt x="445" y="26653"/>
                  </a:lnTo>
                  <a:lnTo>
                    <a:pt x="433" y="26618"/>
                  </a:lnTo>
                  <a:lnTo>
                    <a:pt x="2424" y="25458"/>
                  </a:lnTo>
                  <a:close/>
                  <a:moveTo>
                    <a:pt x="26153" y="25447"/>
                  </a:moveTo>
                  <a:lnTo>
                    <a:pt x="26187" y="25492"/>
                  </a:lnTo>
                  <a:lnTo>
                    <a:pt x="26233" y="25526"/>
                  </a:lnTo>
                  <a:lnTo>
                    <a:pt x="26290" y="25549"/>
                  </a:lnTo>
                  <a:lnTo>
                    <a:pt x="26392" y="25549"/>
                  </a:lnTo>
                  <a:lnTo>
                    <a:pt x="26449" y="25526"/>
                  </a:lnTo>
                  <a:lnTo>
                    <a:pt x="26483" y="25492"/>
                  </a:lnTo>
                  <a:lnTo>
                    <a:pt x="26517" y="25458"/>
                  </a:lnTo>
                  <a:lnTo>
                    <a:pt x="28474" y="26584"/>
                  </a:lnTo>
                  <a:lnTo>
                    <a:pt x="28462" y="26630"/>
                  </a:lnTo>
                  <a:lnTo>
                    <a:pt x="28462" y="26687"/>
                  </a:lnTo>
                  <a:lnTo>
                    <a:pt x="28462" y="26732"/>
                  </a:lnTo>
                  <a:lnTo>
                    <a:pt x="28474" y="26778"/>
                  </a:lnTo>
                  <a:lnTo>
                    <a:pt x="28496" y="26812"/>
                  </a:lnTo>
                  <a:lnTo>
                    <a:pt x="28519" y="26857"/>
                  </a:lnTo>
                  <a:lnTo>
                    <a:pt x="28553" y="26880"/>
                  </a:lnTo>
                  <a:lnTo>
                    <a:pt x="28599" y="26914"/>
                  </a:lnTo>
                  <a:lnTo>
                    <a:pt x="28633" y="26926"/>
                  </a:lnTo>
                  <a:lnTo>
                    <a:pt x="28678" y="26937"/>
                  </a:lnTo>
                  <a:lnTo>
                    <a:pt x="28678" y="29257"/>
                  </a:lnTo>
                  <a:lnTo>
                    <a:pt x="28621" y="29280"/>
                  </a:lnTo>
                  <a:lnTo>
                    <a:pt x="28565" y="29314"/>
                  </a:lnTo>
                  <a:lnTo>
                    <a:pt x="28530" y="29371"/>
                  </a:lnTo>
                  <a:lnTo>
                    <a:pt x="28519" y="29439"/>
                  </a:lnTo>
                  <a:lnTo>
                    <a:pt x="28530" y="29496"/>
                  </a:lnTo>
                  <a:lnTo>
                    <a:pt x="26483" y="30679"/>
                  </a:lnTo>
                  <a:lnTo>
                    <a:pt x="26449" y="30657"/>
                  </a:lnTo>
                  <a:lnTo>
                    <a:pt x="26415" y="30634"/>
                  </a:lnTo>
                  <a:lnTo>
                    <a:pt x="26381" y="30623"/>
                  </a:lnTo>
                  <a:lnTo>
                    <a:pt x="26346" y="30611"/>
                  </a:lnTo>
                  <a:lnTo>
                    <a:pt x="26301" y="30623"/>
                  </a:lnTo>
                  <a:lnTo>
                    <a:pt x="26255" y="30634"/>
                  </a:lnTo>
                  <a:lnTo>
                    <a:pt x="26221" y="30657"/>
                  </a:lnTo>
                  <a:lnTo>
                    <a:pt x="26199" y="30691"/>
                  </a:lnTo>
                  <a:lnTo>
                    <a:pt x="24174" y="29519"/>
                  </a:lnTo>
                  <a:lnTo>
                    <a:pt x="24185" y="29485"/>
                  </a:lnTo>
                  <a:lnTo>
                    <a:pt x="24196" y="29439"/>
                  </a:lnTo>
                  <a:lnTo>
                    <a:pt x="24185" y="29394"/>
                  </a:lnTo>
                  <a:lnTo>
                    <a:pt x="24174" y="29360"/>
                  </a:lnTo>
                  <a:lnTo>
                    <a:pt x="24162" y="29326"/>
                  </a:lnTo>
                  <a:lnTo>
                    <a:pt x="24128" y="29292"/>
                  </a:lnTo>
                  <a:lnTo>
                    <a:pt x="24105" y="29269"/>
                  </a:lnTo>
                  <a:lnTo>
                    <a:pt x="24071" y="29246"/>
                  </a:lnTo>
                  <a:lnTo>
                    <a:pt x="24026" y="29235"/>
                  </a:lnTo>
                  <a:lnTo>
                    <a:pt x="23992" y="29223"/>
                  </a:lnTo>
                  <a:lnTo>
                    <a:pt x="23992" y="26914"/>
                  </a:lnTo>
                  <a:lnTo>
                    <a:pt x="24026" y="26903"/>
                  </a:lnTo>
                  <a:lnTo>
                    <a:pt x="24071" y="26891"/>
                  </a:lnTo>
                  <a:lnTo>
                    <a:pt x="24105" y="26869"/>
                  </a:lnTo>
                  <a:lnTo>
                    <a:pt x="24140" y="26835"/>
                  </a:lnTo>
                  <a:lnTo>
                    <a:pt x="24162" y="26812"/>
                  </a:lnTo>
                  <a:lnTo>
                    <a:pt x="24185" y="26766"/>
                  </a:lnTo>
                  <a:lnTo>
                    <a:pt x="24196" y="26732"/>
                  </a:lnTo>
                  <a:lnTo>
                    <a:pt x="24196" y="26687"/>
                  </a:lnTo>
                  <a:lnTo>
                    <a:pt x="24196" y="26641"/>
                  </a:lnTo>
                  <a:lnTo>
                    <a:pt x="24174" y="26596"/>
                  </a:lnTo>
                  <a:lnTo>
                    <a:pt x="26153" y="25447"/>
                  </a:lnTo>
                  <a:close/>
                  <a:moveTo>
                    <a:pt x="9556" y="29553"/>
                  </a:moveTo>
                  <a:lnTo>
                    <a:pt x="9590" y="29599"/>
                  </a:lnTo>
                  <a:lnTo>
                    <a:pt x="9636" y="29633"/>
                  </a:lnTo>
                  <a:lnTo>
                    <a:pt x="9693" y="29656"/>
                  </a:lnTo>
                  <a:lnTo>
                    <a:pt x="9750" y="29667"/>
                  </a:lnTo>
                  <a:lnTo>
                    <a:pt x="9807" y="29656"/>
                  </a:lnTo>
                  <a:lnTo>
                    <a:pt x="9852" y="29633"/>
                  </a:lnTo>
                  <a:lnTo>
                    <a:pt x="9898" y="29599"/>
                  </a:lnTo>
                  <a:lnTo>
                    <a:pt x="9932" y="29565"/>
                  </a:lnTo>
                  <a:lnTo>
                    <a:pt x="11900" y="30702"/>
                  </a:lnTo>
                  <a:lnTo>
                    <a:pt x="11877" y="30736"/>
                  </a:lnTo>
                  <a:lnTo>
                    <a:pt x="11877" y="30793"/>
                  </a:lnTo>
                  <a:lnTo>
                    <a:pt x="11877" y="30839"/>
                  </a:lnTo>
                  <a:lnTo>
                    <a:pt x="11888" y="30873"/>
                  </a:lnTo>
                  <a:lnTo>
                    <a:pt x="11911" y="30918"/>
                  </a:lnTo>
                  <a:lnTo>
                    <a:pt x="11934" y="30952"/>
                  </a:lnTo>
                  <a:lnTo>
                    <a:pt x="11968" y="30975"/>
                  </a:lnTo>
                  <a:lnTo>
                    <a:pt x="12002" y="30998"/>
                  </a:lnTo>
                  <a:lnTo>
                    <a:pt x="12048" y="31021"/>
                  </a:lnTo>
                  <a:lnTo>
                    <a:pt x="12093" y="31032"/>
                  </a:lnTo>
                  <a:lnTo>
                    <a:pt x="12093" y="33364"/>
                  </a:lnTo>
                  <a:lnTo>
                    <a:pt x="12025" y="33387"/>
                  </a:lnTo>
                  <a:lnTo>
                    <a:pt x="11979" y="33421"/>
                  </a:lnTo>
                  <a:lnTo>
                    <a:pt x="11945" y="33478"/>
                  </a:lnTo>
                  <a:lnTo>
                    <a:pt x="11934" y="33546"/>
                  </a:lnTo>
                  <a:lnTo>
                    <a:pt x="11945" y="33603"/>
                  </a:lnTo>
                  <a:lnTo>
                    <a:pt x="9966" y="34752"/>
                  </a:lnTo>
                  <a:lnTo>
                    <a:pt x="9920" y="34706"/>
                  </a:lnTo>
                  <a:lnTo>
                    <a:pt x="9875" y="34661"/>
                  </a:lnTo>
                  <a:lnTo>
                    <a:pt x="9818" y="34638"/>
                  </a:lnTo>
                  <a:lnTo>
                    <a:pt x="9750" y="34638"/>
                  </a:lnTo>
                  <a:lnTo>
                    <a:pt x="9681" y="34649"/>
                  </a:lnTo>
                  <a:lnTo>
                    <a:pt x="9625" y="34672"/>
                  </a:lnTo>
                  <a:lnTo>
                    <a:pt x="9568" y="34706"/>
                  </a:lnTo>
                  <a:lnTo>
                    <a:pt x="9534" y="34752"/>
                  </a:lnTo>
                  <a:lnTo>
                    <a:pt x="7554" y="33614"/>
                  </a:lnTo>
                  <a:lnTo>
                    <a:pt x="7566" y="33546"/>
                  </a:lnTo>
                  <a:lnTo>
                    <a:pt x="7566" y="33512"/>
                  </a:lnTo>
                  <a:lnTo>
                    <a:pt x="7554" y="33478"/>
                  </a:lnTo>
                  <a:lnTo>
                    <a:pt x="7520" y="33421"/>
                  </a:lnTo>
                  <a:lnTo>
                    <a:pt x="7463" y="33375"/>
                  </a:lnTo>
                  <a:lnTo>
                    <a:pt x="7395" y="33353"/>
                  </a:lnTo>
                  <a:lnTo>
                    <a:pt x="7395" y="30987"/>
                  </a:lnTo>
                  <a:lnTo>
                    <a:pt x="7429" y="30987"/>
                  </a:lnTo>
                  <a:lnTo>
                    <a:pt x="7463" y="30964"/>
                  </a:lnTo>
                  <a:lnTo>
                    <a:pt x="7520" y="30918"/>
                  </a:lnTo>
                  <a:lnTo>
                    <a:pt x="7566" y="30861"/>
                  </a:lnTo>
                  <a:lnTo>
                    <a:pt x="7566" y="30827"/>
                  </a:lnTo>
                  <a:lnTo>
                    <a:pt x="7577" y="30793"/>
                  </a:lnTo>
                  <a:lnTo>
                    <a:pt x="7566" y="30748"/>
                  </a:lnTo>
                  <a:lnTo>
                    <a:pt x="7554" y="30714"/>
                  </a:lnTo>
                  <a:lnTo>
                    <a:pt x="9556" y="29553"/>
                  </a:lnTo>
                  <a:close/>
                  <a:moveTo>
                    <a:pt x="14345" y="29530"/>
                  </a:moveTo>
                  <a:lnTo>
                    <a:pt x="14379" y="29565"/>
                  </a:lnTo>
                  <a:lnTo>
                    <a:pt x="14414" y="29587"/>
                  </a:lnTo>
                  <a:lnTo>
                    <a:pt x="14448" y="29599"/>
                  </a:lnTo>
                  <a:lnTo>
                    <a:pt x="14493" y="29610"/>
                  </a:lnTo>
                  <a:lnTo>
                    <a:pt x="14527" y="29599"/>
                  </a:lnTo>
                  <a:lnTo>
                    <a:pt x="14573" y="29587"/>
                  </a:lnTo>
                  <a:lnTo>
                    <a:pt x="14607" y="29565"/>
                  </a:lnTo>
                  <a:lnTo>
                    <a:pt x="14630" y="29542"/>
                  </a:lnTo>
                  <a:lnTo>
                    <a:pt x="16700" y="30736"/>
                  </a:lnTo>
                  <a:lnTo>
                    <a:pt x="16689" y="30793"/>
                  </a:lnTo>
                  <a:lnTo>
                    <a:pt x="16700" y="30850"/>
                  </a:lnTo>
                  <a:lnTo>
                    <a:pt x="16734" y="30896"/>
                  </a:lnTo>
                  <a:lnTo>
                    <a:pt x="16768" y="30941"/>
                  </a:lnTo>
                  <a:lnTo>
                    <a:pt x="16825" y="30952"/>
                  </a:lnTo>
                  <a:lnTo>
                    <a:pt x="16825" y="33353"/>
                  </a:lnTo>
                  <a:lnTo>
                    <a:pt x="16768" y="33375"/>
                  </a:lnTo>
                  <a:lnTo>
                    <a:pt x="16711" y="33421"/>
                  </a:lnTo>
                  <a:lnTo>
                    <a:pt x="16677" y="33478"/>
                  </a:lnTo>
                  <a:lnTo>
                    <a:pt x="16666" y="33546"/>
                  </a:lnTo>
                  <a:lnTo>
                    <a:pt x="16677" y="33603"/>
                  </a:lnTo>
                  <a:lnTo>
                    <a:pt x="14675" y="34763"/>
                  </a:lnTo>
                  <a:lnTo>
                    <a:pt x="14641" y="34718"/>
                  </a:lnTo>
                  <a:lnTo>
                    <a:pt x="14596" y="34684"/>
                  </a:lnTo>
                  <a:lnTo>
                    <a:pt x="14550" y="34672"/>
                  </a:lnTo>
                  <a:lnTo>
                    <a:pt x="14493" y="34661"/>
                  </a:lnTo>
                  <a:lnTo>
                    <a:pt x="14436" y="34672"/>
                  </a:lnTo>
                  <a:lnTo>
                    <a:pt x="14379" y="34695"/>
                  </a:lnTo>
                  <a:lnTo>
                    <a:pt x="14334" y="34729"/>
                  </a:lnTo>
                  <a:lnTo>
                    <a:pt x="14300" y="34763"/>
                  </a:lnTo>
                  <a:lnTo>
                    <a:pt x="12298" y="33614"/>
                  </a:lnTo>
                  <a:lnTo>
                    <a:pt x="12309" y="33580"/>
                  </a:lnTo>
                  <a:lnTo>
                    <a:pt x="12309" y="33546"/>
                  </a:lnTo>
                  <a:lnTo>
                    <a:pt x="12309" y="33512"/>
                  </a:lnTo>
                  <a:lnTo>
                    <a:pt x="12298" y="33478"/>
                  </a:lnTo>
                  <a:lnTo>
                    <a:pt x="12264" y="33421"/>
                  </a:lnTo>
                  <a:lnTo>
                    <a:pt x="12207" y="33375"/>
                  </a:lnTo>
                  <a:lnTo>
                    <a:pt x="12173" y="33364"/>
                  </a:lnTo>
                  <a:lnTo>
                    <a:pt x="12139" y="33353"/>
                  </a:lnTo>
                  <a:lnTo>
                    <a:pt x="12139" y="31032"/>
                  </a:lnTo>
                  <a:lnTo>
                    <a:pt x="12184" y="31021"/>
                  </a:lnTo>
                  <a:lnTo>
                    <a:pt x="12230" y="31009"/>
                  </a:lnTo>
                  <a:lnTo>
                    <a:pt x="12264" y="30987"/>
                  </a:lnTo>
                  <a:lnTo>
                    <a:pt x="12298" y="30952"/>
                  </a:lnTo>
                  <a:lnTo>
                    <a:pt x="12332" y="30918"/>
                  </a:lnTo>
                  <a:lnTo>
                    <a:pt x="12343" y="30884"/>
                  </a:lnTo>
                  <a:lnTo>
                    <a:pt x="12366" y="30839"/>
                  </a:lnTo>
                  <a:lnTo>
                    <a:pt x="12366" y="30793"/>
                  </a:lnTo>
                  <a:lnTo>
                    <a:pt x="12366" y="30736"/>
                  </a:lnTo>
                  <a:lnTo>
                    <a:pt x="12343" y="30691"/>
                  </a:lnTo>
                  <a:lnTo>
                    <a:pt x="14345" y="29530"/>
                  </a:lnTo>
                  <a:close/>
                  <a:moveTo>
                    <a:pt x="23787" y="29553"/>
                  </a:moveTo>
                  <a:lnTo>
                    <a:pt x="23821" y="29599"/>
                  </a:lnTo>
                  <a:lnTo>
                    <a:pt x="23867" y="29633"/>
                  </a:lnTo>
                  <a:lnTo>
                    <a:pt x="23912" y="29656"/>
                  </a:lnTo>
                  <a:lnTo>
                    <a:pt x="23969" y="29667"/>
                  </a:lnTo>
                  <a:lnTo>
                    <a:pt x="24026" y="29656"/>
                  </a:lnTo>
                  <a:lnTo>
                    <a:pt x="24071" y="29633"/>
                  </a:lnTo>
                  <a:lnTo>
                    <a:pt x="24117" y="29599"/>
                  </a:lnTo>
                  <a:lnTo>
                    <a:pt x="24151" y="29565"/>
                  </a:lnTo>
                  <a:lnTo>
                    <a:pt x="26176" y="30736"/>
                  </a:lnTo>
                  <a:lnTo>
                    <a:pt x="26164" y="30793"/>
                  </a:lnTo>
                  <a:lnTo>
                    <a:pt x="26176" y="30850"/>
                  </a:lnTo>
                  <a:lnTo>
                    <a:pt x="26210" y="30896"/>
                  </a:lnTo>
                  <a:lnTo>
                    <a:pt x="26255" y="30941"/>
                  </a:lnTo>
                  <a:lnTo>
                    <a:pt x="26312" y="30964"/>
                  </a:lnTo>
                  <a:lnTo>
                    <a:pt x="26312" y="33330"/>
                  </a:lnTo>
                  <a:lnTo>
                    <a:pt x="26278" y="33341"/>
                  </a:lnTo>
                  <a:lnTo>
                    <a:pt x="26244" y="33364"/>
                  </a:lnTo>
                  <a:lnTo>
                    <a:pt x="26176" y="33409"/>
                  </a:lnTo>
                  <a:lnTo>
                    <a:pt x="26142" y="33466"/>
                  </a:lnTo>
                  <a:lnTo>
                    <a:pt x="26130" y="33500"/>
                  </a:lnTo>
                  <a:lnTo>
                    <a:pt x="26130" y="33546"/>
                  </a:lnTo>
                  <a:lnTo>
                    <a:pt x="26130" y="33580"/>
                  </a:lnTo>
                  <a:lnTo>
                    <a:pt x="26142" y="33614"/>
                  </a:lnTo>
                  <a:lnTo>
                    <a:pt x="24128" y="34775"/>
                  </a:lnTo>
                  <a:lnTo>
                    <a:pt x="24105" y="34740"/>
                  </a:lnTo>
                  <a:lnTo>
                    <a:pt x="24060" y="34718"/>
                  </a:lnTo>
                  <a:lnTo>
                    <a:pt x="24014" y="34706"/>
                  </a:lnTo>
                  <a:lnTo>
                    <a:pt x="23969" y="34695"/>
                  </a:lnTo>
                  <a:lnTo>
                    <a:pt x="23923" y="34706"/>
                  </a:lnTo>
                  <a:lnTo>
                    <a:pt x="23878" y="34718"/>
                  </a:lnTo>
                  <a:lnTo>
                    <a:pt x="23844" y="34752"/>
                  </a:lnTo>
                  <a:lnTo>
                    <a:pt x="23810" y="34786"/>
                  </a:lnTo>
                  <a:lnTo>
                    <a:pt x="21808" y="33626"/>
                  </a:lnTo>
                  <a:lnTo>
                    <a:pt x="21819" y="33591"/>
                  </a:lnTo>
                  <a:lnTo>
                    <a:pt x="21819" y="33546"/>
                  </a:lnTo>
                  <a:lnTo>
                    <a:pt x="21819" y="33500"/>
                  </a:lnTo>
                  <a:lnTo>
                    <a:pt x="21808" y="33466"/>
                  </a:lnTo>
                  <a:lnTo>
                    <a:pt x="21785" y="33421"/>
                  </a:lnTo>
                  <a:lnTo>
                    <a:pt x="21762" y="33398"/>
                  </a:lnTo>
                  <a:lnTo>
                    <a:pt x="21728" y="33364"/>
                  </a:lnTo>
                  <a:lnTo>
                    <a:pt x="21694" y="33341"/>
                  </a:lnTo>
                  <a:lnTo>
                    <a:pt x="21660" y="33330"/>
                  </a:lnTo>
                  <a:lnTo>
                    <a:pt x="21614" y="33330"/>
                  </a:lnTo>
                  <a:lnTo>
                    <a:pt x="21614" y="30975"/>
                  </a:lnTo>
                  <a:lnTo>
                    <a:pt x="21648" y="30975"/>
                  </a:lnTo>
                  <a:lnTo>
                    <a:pt x="21682" y="30964"/>
                  </a:lnTo>
                  <a:lnTo>
                    <a:pt x="21739" y="30918"/>
                  </a:lnTo>
                  <a:lnTo>
                    <a:pt x="21785" y="30861"/>
                  </a:lnTo>
                  <a:lnTo>
                    <a:pt x="21796" y="30827"/>
                  </a:lnTo>
                  <a:lnTo>
                    <a:pt x="21796" y="30793"/>
                  </a:lnTo>
                  <a:lnTo>
                    <a:pt x="21796" y="30748"/>
                  </a:lnTo>
                  <a:lnTo>
                    <a:pt x="21785" y="30714"/>
                  </a:lnTo>
                  <a:lnTo>
                    <a:pt x="23787" y="29553"/>
                  </a:lnTo>
                  <a:close/>
                  <a:moveTo>
                    <a:pt x="28553" y="29542"/>
                  </a:moveTo>
                  <a:lnTo>
                    <a:pt x="28576" y="29576"/>
                  </a:lnTo>
                  <a:lnTo>
                    <a:pt x="28621" y="29610"/>
                  </a:lnTo>
                  <a:lnTo>
                    <a:pt x="28667" y="29621"/>
                  </a:lnTo>
                  <a:lnTo>
                    <a:pt x="28712" y="29633"/>
                  </a:lnTo>
                  <a:lnTo>
                    <a:pt x="28758" y="29621"/>
                  </a:lnTo>
                  <a:lnTo>
                    <a:pt x="28803" y="29610"/>
                  </a:lnTo>
                  <a:lnTo>
                    <a:pt x="28838" y="29587"/>
                  </a:lnTo>
                  <a:lnTo>
                    <a:pt x="28872" y="29553"/>
                  </a:lnTo>
                  <a:lnTo>
                    <a:pt x="30828" y="30679"/>
                  </a:lnTo>
                  <a:lnTo>
                    <a:pt x="30817" y="30736"/>
                  </a:lnTo>
                  <a:lnTo>
                    <a:pt x="30817" y="30793"/>
                  </a:lnTo>
                  <a:lnTo>
                    <a:pt x="30817" y="30839"/>
                  </a:lnTo>
                  <a:lnTo>
                    <a:pt x="30828" y="30884"/>
                  </a:lnTo>
                  <a:lnTo>
                    <a:pt x="30851" y="30930"/>
                  </a:lnTo>
                  <a:lnTo>
                    <a:pt x="30885" y="30964"/>
                  </a:lnTo>
                  <a:lnTo>
                    <a:pt x="30919" y="30998"/>
                  </a:lnTo>
                  <a:lnTo>
                    <a:pt x="30953" y="31032"/>
                  </a:lnTo>
                  <a:lnTo>
                    <a:pt x="30999" y="31043"/>
                  </a:lnTo>
                  <a:lnTo>
                    <a:pt x="31056" y="31055"/>
                  </a:lnTo>
                  <a:lnTo>
                    <a:pt x="31056" y="33330"/>
                  </a:lnTo>
                  <a:lnTo>
                    <a:pt x="31010" y="33330"/>
                  </a:lnTo>
                  <a:lnTo>
                    <a:pt x="30976" y="33353"/>
                  </a:lnTo>
                  <a:lnTo>
                    <a:pt x="30942" y="33375"/>
                  </a:lnTo>
                  <a:lnTo>
                    <a:pt x="30919" y="33398"/>
                  </a:lnTo>
                  <a:lnTo>
                    <a:pt x="30885" y="33432"/>
                  </a:lnTo>
                  <a:lnTo>
                    <a:pt x="30874" y="33466"/>
                  </a:lnTo>
                  <a:lnTo>
                    <a:pt x="30862" y="33500"/>
                  </a:lnTo>
                  <a:lnTo>
                    <a:pt x="30862" y="33546"/>
                  </a:lnTo>
                  <a:lnTo>
                    <a:pt x="30862" y="33580"/>
                  </a:lnTo>
                  <a:lnTo>
                    <a:pt x="30874" y="33626"/>
                  </a:lnTo>
                  <a:lnTo>
                    <a:pt x="28872" y="34775"/>
                  </a:lnTo>
                  <a:lnTo>
                    <a:pt x="28838" y="34740"/>
                  </a:lnTo>
                  <a:lnTo>
                    <a:pt x="28803" y="34718"/>
                  </a:lnTo>
                  <a:lnTo>
                    <a:pt x="28758" y="34695"/>
                  </a:lnTo>
                  <a:lnTo>
                    <a:pt x="28656" y="34695"/>
                  </a:lnTo>
                  <a:lnTo>
                    <a:pt x="28610" y="34718"/>
                  </a:lnTo>
                  <a:lnTo>
                    <a:pt x="28576" y="34740"/>
                  </a:lnTo>
                  <a:lnTo>
                    <a:pt x="28542" y="34786"/>
                  </a:lnTo>
                  <a:lnTo>
                    <a:pt x="26540" y="33626"/>
                  </a:lnTo>
                  <a:lnTo>
                    <a:pt x="26551" y="33591"/>
                  </a:lnTo>
                  <a:lnTo>
                    <a:pt x="26551" y="33546"/>
                  </a:lnTo>
                  <a:lnTo>
                    <a:pt x="26551" y="33500"/>
                  </a:lnTo>
                  <a:lnTo>
                    <a:pt x="26540" y="33466"/>
                  </a:lnTo>
                  <a:lnTo>
                    <a:pt x="26517" y="33432"/>
                  </a:lnTo>
                  <a:lnTo>
                    <a:pt x="26494" y="33398"/>
                  </a:lnTo>
                  <a:lnTo>
                    <a:pt x="26472" y="33375"/>
                  </a:lnTo>
                  <a:lnTo>
                    <a:pt x="26437" y="33353"/>
                  </a:lnTo>
                  <a:lnTo>
                    <a:pt x="26392" y="33341"/>
                  </a:lnTo>
                  <a:lnTo>
                    <a:pt x="26358" y="33330"/>
                  </a:lnTo>
                  <a:lnTo>
                    <a:pt x="26358" y="30964"/>
                  </a:lnTo>
                  <a:lnTo>
                    <a:pt x="26415" y="30941"/>
                  </a:lnTo>
                  <a:lnTo>
                    <a:pt x="26472" y="30907"/>
                  </a:lnTo>
                  <a:lnTo>
                    <a:pt x="26506" y="30850"/>
                  </a:lnTo>
                  <a:lnTo>
                    <a:pt x="26517" y="30793"/>
                  </a:lnTo>
                  <a:lnTo>
                    <a:pt x="26506" y="30725"/>
                  </a:lnTo>
                  <a:lnTo>
                    <a:pt x="28553" y="29542"/>
                  </a:lnTo>
                  <a:close/>
                  <a:moveTo>
                    <a:pt x="7531" y="33648"/>
                  </a:moveTo>
                  <a:lnTo>
                    <a:pt x="9511" y="34797"/>
                  </a:lnTo>
                  <a:lnTo>
                    <a:pt x="9499" y="34843"/>
                  </a:lnTo>
                  <a:lnTo>
                    <a:pt x="9488" y="34900"/>
                  </a:lnTo>
                  <a:lnTo>
                    <a:pt x="9499" y="34945"/>
                  </a:lnTo>
                  <a:lnTo>
                    <a:pt x="9511" y="34991"/>
                  </a:lnTo>
                  <a:lnTo>
                    <a:pt x="9534" y="35025"/>
                  </a:lnTo>
                  <a:lnTo>
                    <a:pt x="9556" y="35070"/>
                  </a:lnTo>
                  <a:lnTo>
                    <a:pt x="9590" y="35093"/>
                  </a:lnTo>
                  <a:lnTo>
                    <a:pt x="9625" y="35127"/>
                  </a:lnTo>
                  <a:lnTo>
                    <a:pt x="9670" y="35139"/>
                  </a:lnTo>
                  <a:lnTo>
                    <a:pt x="9716" y="35150"/>
                  </a:lnTo>
                  <a:lnTo>
                    <a:pt x="9716" y="37425"/>
                  </a:lnTo>
                  <a:lnTo>
                    <a:pt x="9681" y="37425"/>
                  </a:lnTo>
                  <a:lnTo>
                    <a:pt x="9636" y="37448"/>
                  </a:lnTo>
                  <a:lnTo>
                    <a:pt x="9602" y="37470"/>
                  </a:lnTo>
                  <a:lnTo>
                    <a:pt x="9568" y="37493"/>
                  </a:lnTo>
                  <a:lnTo>
                    <a:pt x="9545" y="37527"/>
                  </a:lnTo>
                  <a:lnTo>
                    <a:pt x="9534" y="37561"/>
                  </a:lnTo>
                  <a:lnTo>
                    <a:pt x="9522" y="37607"/>
                  </a:lnTo>
                  <a:lnTo>
                    <a:pt x="9511" y="37652"/>
                  </a:lnTo>
                  <a:lnTo>
                    <a:pt x="9522" y="37698"/>
                  </a:lnTo>
                  <a:lnTo>
                    <a:pt x="9534" y="37732"/>
                  </a:lnTo>
                  <a:lnTo>
                    <a:pt x="7588" y="38847"/>
                  </a:lnTo>
                  <a:lnTo>
                    <a:pt x="7554" y="38801"/>
                  </a:lnTo>
                  <a:lnTo>
                    <a:pt x="7497" y="38767"/>
                  </a:lnTo>
                  <a:lnTo>
                    <a:pt x="7440" y="38745"/>
                  </a:lnTo>
                  <a:lnTo>
                    <a:pt x="7372" y="38733"/>
                  </a:lnTo>
                  <a:lnTo>
                    <a:pt x="7304" y="38745"/>
                  </a:lnTo>
                  <a:lnTo>
                    <a:pt x="7236" y="38767"/>
                  </a:lnTo>
                  <a:lnTo>
                    <a:pt x="7190" y="38801"/>
                  </a:lnTo>
                  <a:lnTo>
                    <a:pt x="7145" y="38847"/>
                  </a:lnTo>
                  <a:lnTo>
                    <a:pt x="5165" y="37709"/>
                  </a:lnTo>
                  <a:lnTo>
                    <a:pt x="5177" y="37652"/>
                  </a:lnTo>
                  <a:lnTo>
                    <a:pt x="5165" y="37584"/>
                  </a:lnTo>
                  <a:lnTo>
                    <a:pt x="5131" y="37539"/>
                  </a:lnTo>
                  <a:lnTo>
                    <a:pt x="5086" y="37493"/>
                  </a:lnTo>
                  <a:lnTo>
                    <a:pt x="5018" y="37482"/>
                  </a:lnTo>
                  <a:lnTo>
                    <a:pt x="5018" y="35127"/>
                  </a:lnTo>
                  <a:lnTo>
                    <a:pt x="5063" y="35127"/>
                  </a:lnTo>
                  <a:lnTo>
                    <a:pt x="5109" y="35104"/>
                  </a:lnTo>
                  <a:lnTo>
                    <a:pt x="5143" y="35082"/>
                  </a:lnTo>
                  <a:lnTo>
                    <a:pt x="5177" y="35059"/>
                  </a:lnTo>
                  <a:lnTo>
                    <a:pt x="5200" y="35025"/>
                  </a:lnTo>
                  <a:lnTo>
                    <a:pt x="5222" y="34979"/>
                  </a:lnTo>
                  <a:lnTo>
                    <a:pt x="5234" y="34945"/>
                  </a:lnTo>
                  <a:lnTo>
                    <a:pt x="5234" y="34900"/>
                  </a:lnTo>
                  <a:lnTo>
                    <a:pt x="5234" y="34843"/>
                  </a:lnTo>
                  <a:lnTo>
                    <a:pt x="5222" y="34797"/>
                  </a:lnTo>
                  <a:lnTo>
                    <a:pt x="7213" y="33648"/>
                  </a:lnTo>
                  <a:lnTo>
                    <a:pt x="7236" y="33682"/>
                  </a:lnTo>
                  <a:lnTo>
                    <a:pt x="7281" y="33717"/>
                  </a:lnTo>
                  <a:lnTo>
                    <a:pt x="7327" y="33728"/>
                  </a:lnTo>
                  <a:lnTo>
                    <a:pt x="7372" y="33739"/>
                  </a:lnTo>
                  <a:lnTo>
                    <a:pt x="7418" y="33728"/>
                  </a:lnTo>
                  <a:lnTo>
                    <a:pt x="7463" y="33717"/>
                  </a:lnTo>
                  <a:lnTo>
                    <a:pt x="7497" y="33694"/>
                  </a:lnTo>
                  <a:lnTo>
                    <a:pt x="7531" y="33648"/>
                  </a:lnTo>
                  <a:close/>
                  <a:moveTo>
                    <a:pt x="21409" y="33660"/>
                  </a:moveTo>
                  <a:lnTo>
                    <a:pt x="21444" y="33705"/>
                  </a:lnTo>
                  <a:lnTo>
                    <a:pt x="21489" y="33739"/>
                  </a:lnTo>
                  <a:lnTo>
                    <a:pt x="21546" y="33762"/>
                  </a:lnTo>
                  <a:lnTo>
                    <a:pt x="21660" y="33762"/>
                  </a:lnTo>
                  <a:lnTo>
                    <a:pt x="21705" y="33739"/>
                  </a:lnTo>
                  <a:lnTo>
                    <a:pt x="21751" y="33705"/>
                  </a:lnTo>
                  <a:lnTo>
                    <a:pt x="21785" y="33671"/>
                  </a:lnTo>
                  <a:lnTo>
                    <a:pt x="23787" y="34831"/>
                  </a:lnTo>
                  <a:lnTo>
                    <a:pt x="23776" y="34900"/>
                  </a:lnTo>
                  <a:lnTo>
                    <a:pt x="23787" y="34968"/>
                  </a:lnTo>
                  <a:lnTo>
                    <a:pt x="23821" y="35025"/>
                  </a:lnTo>
                  <a:lnTo>
                    <a:pt x="23878" y="35070"/>
                  </a:lnTo>
                  <a:lnTo>
                    <a:pt x="23946" y="35093"/>
                  </a:lnTo>
                  <a:lnTo>
                    <a:pt x="23946" y="37482"/>
                  </a:lnTo>
                  <a:lnTo>
                    <a:pt x="23889" y="37505"/>
                  </a:lnTo>
                  <a:lnTo>
                    <a:pt x="23844" y="37539"/>
                  </a:lnTo>
                  <a:lnTo>
                    <a:pt x="23810" y="37596"/>
                  </a:lnTo>
                  <a:lnTo>
                    <a:pt x="23798" y="37652"/>
                  </a:lnTo>
                  <a:lnTo>
                    <a:pt x="23810" y="37698"/>
                  </a:lnTo>
                  <a:lnTo>
                    <a:pt x="21819" y="38847"/>
                  </a:lnTo>
                  <a:lnTo>
                    <a:pt x="21773" y="38801"/>
                  </a:lnTo>
                  <a:lnTo>
                    <a:pt x="21728" y="38767"/>
                  </a:lnTo>
                  <a:lnTo>
                    <a:pt x="21671" y="38745"/>
                  </a:lnTo>
                  <a:lnTo>
                    <a:pt x="21603" y="38733"/>
                  </a:lnTo>
                  <a:lnTo>
                    <a:pt x="21535" y="38745"/>
                  </a:lnTo>
                  <a:lnTo>
                    <a:pt x="21478" y="38767"/>
                  </a:lnTo>
                  <a:lnTo>
                    <a:pt x="21421" y="38801"/>
                  </a:lnTo>
                  <a:lnTo>
                    <a:pt x="21375" y="38858"/>
                  </a:lnTo>
                  <a:lnTo>
                    <a:pt x="19453" y="37744"/>
                  </a:lnTo>
                  <a:lnTo>
                    <a:pt x="19464" y="37698"/>
                  </a:lnTo>
                  <a:lnTo>
                    <a:pt x="19476" y="37652"/>
                  </a:lnTo>
                  <a:lnTo>
                    <a:pt x="19464" y="37607"/>
                  </a:lnTo>
                  <a:lnTo>
                    <a:pt x="19453" y="37561"/>
                  </a:lnTo>
                  <a:lnTo>
                    <a:pt x="19430" y="37516"/>
                  </a:lnTo>
                  <a:lnTo>
                    <a:pt x="19407" y="37482"/>
                  </a:lnTo>
                  <a:lnTo>
                    <a:pt x="19373" y="37459"/>
                  </a:lnTo>
                  <a:lnTo>
                    <a:pt x="19339" y="37436"/>
                  </a:lnTo>
                  <a:lnTo>
                    <a:pt x="19294" y="37414"/>
                  </a:lnTo>
                  <a:lnTo>
                    <a:pt x="19248" y="37414"/>
                  </a:lnTo>
                  <a:lnTo>
                    <a:pt x="19248" y="35104"/>
                  </a:lnTo>
                  <a:lnTo>
                    <a:pt x="19282" y="35104"/>
                  </a:lnTo>
                  <a:lnTo>
                    <a:pt x="19328" y="35082"/>
                  </a:lnTo>
                  <a:lnTo>
                    <a:pt x="19362" y="35070"/>
                  </a:lnTo>
                  <a:lnTo>
                    <a:pt x="19385" y="35036"/>
                  </a:lnTo>
                  <a:lnTo>
                    <a:pt x="19407" y="35013"/>
                  </a:lnTo>
                  <a:lnTo>
                    <a:pt x="19430" y="34979"/>
                  </a:lnTo>
                  <a:lnTo>
                    <a:pt x="19442" y="34934"/>
                  </a:lnTo>
                  <a:lnTo>
                    <a:pt x="19442" y="34900"/>
                  </a:lnTo>
                  <a:lnTo>
                    <a:pt x="19442" y="34854"/>
                  </a:lnTo>
                  <a:lnTo>
                    <a:pt x="19430" y="34809"/>
                  </a:lnTo>
                  <a:lnTo>
                    <a:pt x="21409" y="33660"/>
                  </a:lnTo>
                  <a:close/>
                  <a:moveTo>
                    <a:pt x="26164" y="33660"/>
                  </a:moveTo>
                  <a:lnTo>
                    <a:pt x="26199" y="33705"/>
                  </a:lnTo>
                  <a:lnTo>
                    <a:pt x="26233" y="33728"/>
                  </a:lnTo>
                  <a:lnTo>
                    <a:pt x="26290" y="33751"/>
                  </a:lnTo>
                  <a:lnTo>
                    <a:pt x="26346" y="33762"/>
                  </a:lnTo>
                  <a:lnTo>
                    <a:pt x="26392" y="33751"/>
                  </a:lnTo>
                  <a:lnTo>
                    <a:pt x="26449" y="33739"/>
                  </a:lnTo>
                  <a:lnTo>
                    <a:pt x="26483" y="33705"/>
                  </a:lnTo>
                  <a:lnTo>
                    <a:pt x="26517" y="33671"/>
                  </a:lnTo>
                  <a:lnTo>
                    <a:pt x="28519" y="34820"/>
                  </a:lnTo>
                  <a:lnTo>
                    <a:pt x="28519" y="34854"/>
                  </a:lnTo>
                  <a:lnTo>
                    <a:pt x="28508" y="34900"/>
                  </a:lnTo>
                  <a:lnTo>
                    <a:pt x="28519" y="34934"/>
                  </a:lnTo>
                  <a:lnTo>
                    <a:pt x="28519" y="34968"/>
                  </a:lnTo>
                  <a:lnTo>
                    <a:pt x="28565" y="35025"/>
                  </a:lnTo>
                  <a:lnTo>
                    <a:pt x="28610" y="35070"/>
                  </a:lnTo>
                  <a:lnTo>
                    <a:pt x="28678" y="35093"/>
                  </a:lnTo>
                  <a:lnTo>
                    <a:pt x="28678" y="37402"/>
                  </a:lnTo>
                  <a:lnTo>
                    <a:pt x="28633" y="37414"/>
                  </a:lnTo>
                  <a:lnTo>
                    <a:pt x="28599" y="37436"/>
                  </a:lnTo>
                  <a:lnTo>
                    <a:pt x="28553" y="37459"/>
                  </a:lnTo>
                  <a:lnTo>
                    <a:pt x="28530" y="37482"/>
                  </a:lnTo>
                  <a:lnTo>
                    <a:pt x="28496" y="37516"/>
                  </a:lnTo>
                  <a:lnTo>
                    <a:pt x="28485" y="37561"/>
                  </a:lnTo>
                  <a:lnTo>
                    <a:pt x="28462" y="37607"/>
                  </a:lnTo>
                  <a:lnTo>
                    <a:pt x="28462" y="37652"/>
                  </a:lnTo>
                  <a:lnTo>
                    <a:pt x="28462" y="37698"/>
                  </a:lnTo>
                  <a:lnTo>
                    <a:pt x="28485" y="37744"/>
                  </a:lnTo>
                  <a:lnTo>
                    <a:pt x="26563" y="38847"/>
                  </a:lnTo>
                  <a:lnTo>
                    <a:pt x="26517" y="38801"/>
                  </a:lnTo>
                  <a:lnTo>
                    <a:pt x="26472" y="38767"/>
                  </a:lnTo>
                  <a:lnTo>
                    <a:pt x="26403" y="38745"/>
                  </a:lnTo>
                  <a:lnTo>
                    <a:pt x="26346" y="38733"/>
                  </a:lnTo>
                  <a:lnTo>
                    <a:pt x="26278" y="38745"/>
                  </a:lnTo>
                  <a:lnTo>
                    <a:pt x="26210" y="38767"/>
                  </a:lnTo>
                  <a:lnTo>
                    <a:pt x="26153" y="38801"/>
                  </a:lnTo>
                  <a:lnTo>
                    <a:pt x="26119" y="38858"/>
                  </a:lnTo>
                  <a:lnTo>
                    <a:pt x="24128" y="37709"/>
                  </a:lnTo>
                  <a:lnTo>
                    <a:pt x="24140" y="37652"/>
                  </a:lnTo>
                  <a:lnTo>
                    <a:pt x="24128" y="37584"/>
                  </a:lnTo>
                  <a:lnTo>
                    <a:pt x="24094" y="37539"/>
                  </a:lnTo>
                  <a:lnTo>
                    <a:pt x="24049" y="37505"/>
                  </a:lnTo>
                  <a:lnTo>
                    <a:pt x="23992" y="37482"/>
                  </a:lnTo>
                  <a:lnTo>
                    <a:pt x="23992" y="35093"/>
                  </a:lnTo>
                  <a:lnTo>
                    <a:pt x="24026" y="35082"/>
                  </a:lnTo>
                  <a:lnTo>
                    <a:pt x="24060" y="35070"/>
                  </a:lnTo>
                  <a:lnTo>
                    <a:pt x="24117" y="35025"/>
                  </a:lnTo>
                  <a:lnTo>
                    <a:pt x="24151" y="34968"/>
                  </a:lnTo>
                  <a:lnTo>
                    <a:pt x="24162" y="34934"/>
                  </a:lnTo>
                  <a:lnTo>
                    <a:pt x="24174" y="34900"/>
                  </a:lnTo>
                  <a:lnTo>
                    <a:pt x="24162" y="34854"/>
                  </a:lnTo>
                  <a:lnTo>
                    <a:pt x="24151" y="34820"/>
                  </a:lnTo>
                  <a:lnTo>
                    <a:pt x="26164" y="33660"/>
                  </a:lnTo>
                  <a:close/>
                  <a:moveTo>
                    <a:pt x="35617" y="33671"/>
                  </a:moveTo>
                  <a:lnTo>
                    <a:pt x="35651" y="33717"/>
                  </a:lnTo>
                  <a:lnTo>
                    <a:pt x="35708" y="33751"/>
                  </a:lnTo>
                  <a:lnTo>
                    <a:pt x="35765" y="33773"/>
                  </a:lnTo>
                  <a:lnTo>
                    <a:pt x="35822" y="33785"/>
                  </a:lnTo>
                  <a:lnTo>
                    <a:pt x="35879" y="33773"/>
                  </a:lnTo>
                  <a:lnTo>
                    <a:pt x="35936" y="33751"/>
                  </a:lnTo>
                  <a:lnTo>
                    <a:pt x="35981" y="33717"/>
                  </a:lnTo>
                  <a:lnTo>
                    <a:pt x="36015" y="33682"/>
                  </a:lnTo>
                  <a:lnTo>
                    <a:pt x="38006" y="34820"/>
                  </a:lnTo>
                  <a:lnTo>
                    <a:pt x="37995" y="34854"/>
                  </a:lnTo>
                  <a:lnTo>
                    <a:pt x="37995" y="34900"/>
                  </a:lnTo>
                  <a:lnTo>
                    <a:pt x="38006" y="34968"/>
                  </a:lnTo>
                  <a:lnTo>
                    <a:pt x="38040" y="35025"/>
                  </a:lnTo>
                  <a:lnTo>
                    <a:pt x="38097" y="35070"/>
                  </a:lnTo>
                  <a:lnTo>
                    <a:pt x="38165" y="35093"/>
                  </a:lnTo>
                  <a:lnTo>
                    <a:pt x="38165" y="37436"/>
                  </a:lnTo>
                  <a:lnTo>
                    <a:pt x="38120" y="37448"/>
                  </a:lnTo>
                  <a:lnTo>
                    <a:pt x="38086" y="37459"/>
                  </a:lnTo>
                  <a:lnTo>
                    <a:pt x="38029" y="37505"/>
                  </a:lnTo>
                  <a:lnTo>
                    <a:pt x="38006" y="37539"/>
                  </a:lnTo>
                  <a:lnTo>
                    <a:pt x="37983" y="37573"/>
                  </a:lnTo>
                  <a:lnTo>
                    <a:pt x="37972" y="37607"/>
                  </a:lnTo>
                  <a:lnTo>
                    <a:pt x="37972" y="37652"/>
                  </a:lnTo>
                  <a:lnTo>
                    <a:pt x="37972" y="37687"/>
                  </a:lnTo>
                  <a:lnTo>
                    <a:pt x="37983" y="37732"/>
                  </a:lnTo>
                  <a:lnTo>
                    <a:pt x="36027" y="38858"/>
                  </a:lnTo>
                  <a:lnTo>
                    <a:pt x="35981" y="38813"/>
                  </a:lnTo>
                  <a:lnTo>
                    <a:pt x="35936" y="38779"/>
                  </a:lnTo>
                  <a:lnTo>
                    <a:pt x="35879" y="38767"/>
                  </a:lnTo>
                  <a:lnTo>
                    <a:pt x="35822" y="38756"/>
                  </a:lnTo>
                  <a:lnTo>
                    <a:pt x="35765" y="38767"/>
                  </a:lnTo>
                  <a:lnTo>
                    <a:pt x="35708" y="38790"/>
                  </a:lnTo>
                  <a:lnTo>
                    <a:pt x="35651" y="38824"/>
                  </a:lnTo>
                  <a:lnTo>
                    <a:pt x="35617" y="38870"/>
                  </a:lnTo>
                  <a:lnTo>
                    <a:pt x="33649" y="37732"/>
                  </a:lnTo>
                  <a:lnTo>
                    <a:pt x="33661" y="37687"/>
                  </a:lnTo>
                  <a:lnTo>
                    <a:pt x="33661" y="37652"/>
                  </a:lnTo>
                  <a:lnTo>
                    <a:pt x="33661" y="37607"/>
                  </a:lnTo>
                  <a:lnTo>
                    <a:pt x="33649" y="37573"/>
                  </a:lnTo>
                  <a:lnTo>
                    <a:pt x="33627" y="37539"/>
                  </a:lnTo>
                  <a:lnTo>
                    <a:pt x="33604" y="37505"/>
                  </a:lnTo>
                  <a:lnTo>
                    <a:pt x="33581" y="37482"/>
                  </a:lnTo>
                  <a:lnTo>
                    <a:pt x="33547" y="37459"/>
                  </a:lnTo>
                  <a:lnTo>
                    <a:pt x="33513" y="37448"/>
                  </a:lnTo>
                  <a:lnTo>
                    <a:pt x="33467" y="37448"/>
                  </a:lnTo>
                  <a:lnTo>
                    <a:pt x="33467" y="35093"/>
                  </a:lnTo>
                  <a:lnTo>
                    <a:pt x="33502" y="35082"/>
                  </a:lnTo>
                  <a:lnTo>
                    <a:pt x="33536" y="35070"/>
                  </a:lnTo>
                  <a:lnTo>
                    <a:pt x="33593" y="35025"/>
                  </a:lnTo>
                  <a:lnTo>
                    <a:pt x="33638" y="34968"/>
                  </a:lnTo>
                  <a:lnTo>
                    <a:pt x="33649" y="34934"/>
                  </a:lnTo>
                  <a:lnTo>
                    <a:pt x="33649" y="34900"/>
                  </a:lnTo>
                  <a:lnTo>
                    <a:pt x="33649" y="34854"/>
                  </a:lnTo>
                  <a:lnTo>
                    <a:pt x="33638" y="34820"/>
                  </a:lnTo>
                  <a:lnTo>
                    <a:pt x="35617" y="33671"/>
                  </a:lnTo>
                  <a:close/>
                  <a:moveTo>
                    <a:pt x="11957" y="33648"/>
                  </a:moveTo>
                  <a:lnTo>
                    <a:pt x="11991" y="33682"/>
                  </a:lnTo>
                  <a:lnTo>
                    <a:pt x="12025" y="33705"/>
                  </a:lnTo>
                  <a:lnTo>
                    <a:pt x="12070" y="33728"/>
                  </a:lnTo>
                  <a:lnTo>
                    <a:pt x="12127" y="33739"/>
                  </a:lnTo>
                  <a:lnTo>
                    <a:pt x="12173" y="33728"/>
                  </a:lnTo>
                  <a:lnTo>
                    <a:pt x="12207" y="33717"/>
                  </a:lnTo>
                  <a:lnTo>
                    <a:pt x="12252" y="33682"/>
                  </a:lnTo>
                  <a:lnTo>
                    <a:pt x="12275" y="33660"/>
                  </a:lnTo>
                  <a:lnTo>
                    <a:pt x="14277" y="34809"/>
                  </a:lnTo>
                  <a:lnTo>
                    <a:pt x="14266" y="34854"/>
                  </a:lnTo>
                  <a:lnTo>
                    <a:pt x="14254" y="34900"/>
                  </a:lnTo>
                  <a:lnTo>
                    <a:pt x="14266" y="34934"/>
                  </a:lnTo>
                  <a:lnTo>
                    <a:pt x="14277" y="34979"/>
                  </a:lnTo>
                  <a:lnTo>
                    <a:pt x="14288" y="35013"/>
                  </a:lnTo>
                  <a:lnTo>
                    <a:pt x="14323" y="35048"/>
                  </a:lnTo>
                  <a:lnTo>
                    <a:pt x="14345" y="35070"/>
                  </a:lnTo>
                  <a:lnTo>
                    <a:pt x="14379" y="35093"/>
                  </a:lnTo>
                  <a:lnTo>
                    <a:pt x="14414" y="35116"/>
                  </a:lnTo>
                  <a:lnTo>
                    <a:pt x="14459" y="35127"/>
                  </a:lnTo>
                  <a:lnTo>
                    <a:pt x="14459" y="37470"/>
                  </a:lnTo>
                  <a:lnTo>
                    <a:pt x="14402" y="37493"/>
                  </a:lnTo>
                  <a:lnTo>
                    <a:pt x="14357" y="37539"/>
                  </a:lnTo>
                  <a:lnTo>
                    <a:pt x="14323" y="37584"/>
                  </a:lnTo>
                  <a:lnTo>
                    <a:pt x="14311" y="37652"/>
                  </a:lnTo>
                  <a:lnTo>
                    <a:pt x="14323" y="37709"/>
                  </a:lnTo>
                  <a:lnTo>
                    <a:pt x="12286" y="38881"/>
                  </a:lnTo>
                  <a:lnTo>
                    <a:pt x="12252" y="38847"/>
                  </a:lnTo>
                  <a:lnTo>
                    <a:pt x="12218" y="38813"/>
                  </a:lnTo>
                  <a:lnTo>
                    <a:pt x="12173" y="38801"/>
                  </a:lnTo>
                  <a:lnTo>
                    <a:pt x="12127" y="38790"/>
                  </a:lnTo>
                  <a:lnTo>
                    <a:pt x="12070" y="38801"/>
                  </a:lnTo>
                  <a:lnTo>
                    <a:pt x="12025" y="38824"/>
                  </a:lnTo>
                  <a:lnTo>
                    <a:pt x="11979" y="38847"/>
                  </a:lnTo>
                  <a:lnTo>
                    <a:pt x="11945" y="38892"/>
                  </a:lnTo>
                  <a:lnTo>
                    <a:pt x="9966" y="37744"/>
                  </a:lnTo>
                  <a:lnTo>
                    <a:pt x="9977" y="37698"/>
                  </a:lnTo>
                  <a:lnTo>
                    <a:pt x="9989" y="37652"/>
                  </a:lnTo>
                  <a:lnTo>
                    <a:pt x="9977" y="37607"/>
                  </a:lnTo>
                  <a:lnTo>
                    <a:pt x="9966" y="37561"/>
                  </a:lnTo>
                  <a:lnTo>
                    <a:pt x="9943" y="37527"/>
                  </a:lnTo>
                  <a:lnTo>
                    <a:pt x="9920" y="37493"/>
                  </a:lnTo>
                  <a:lnTo>
                    <a:pt x="9886" y="37459"/>
                  </a:lnTo>
                  <a:lnTo>
                    <a:pt x="9852" y="37436"/>
                  </a:lnTo>
                  <a:lnTo>
                    <a:pt x="9807" y="37425"/>
                  </a:lnTo>
                  <a:lnTo>
                    <a:pt x="9761" y="37414"/>
                  </a:lnTo>
                  <a:lnTo>
                    <a:pt x="9761" y="35150"/>
                  </a:lnTo>
                  <a:lnTo>
                    <a:pt x="9818" y="35150"/>
                  </a:lnTo>
                  <a:lnTo>
                    <a:pt x="9863" y="35127"/>
                  </a:lnTo>
                  <a:lnTo>
                    <a:pt x="9898" y="35104"/>
                  </a:lnTo>
                  <a:lnTo>
                    <a:pt x="9932" y="35070"/>
                  </a:lnTo>
                  <a:lnTo>
                    <a:pt x="9966" y="35036"/>
                  </a:lnTo>
                  <a:lnTo>
                    <a:pt x="9989" y="34991"/>
                  </a:lnTo>
                  <a:lnTo>
                    <a:pt x="10000" y="34945"/>
                  </a:lnTo>
                  <a:lnTo>
                    <a:pt x="10011" y="34900"/>
                  </a:lnTo>
                  <a:lnTo>
                    <a:pt x="10000" y="34843"/>
                  </a:lnTo>
                  <a:lnTo>
                    <a:pt x="9989" y="34786"/>
                  </a:lnTo>
                  <a:lnTo>
                    <a:pt x="11957" y="33648"/>
                  </a:lnTo>
                  <a:close/>
                  <a:moveTo>
                    <a:pt x="16700" y="33648"/>
                  </a:moveTo>
                  <a:lnTo>
                    <a:pt x="16723" y="33682"/>
                  </a:lnTo>
                  <a:lnTo>
                    <a:pt x="16768" y="33717"/>
                  </a:lnTo>
                  <a:lnTo>
                    <a:pt x="16814" y="33728"/>
                  </a:lnTo>
                  <a:lnTo>
                    <a:pt x="16859" y="33739"/>
                  </a:lnTo>
                  <a:lnTo>
                    <a:pt x="16905" y="33739"/>
                  </a:lnTo>
                  <a:lnTo>
                    <a:pt x="16950" y="33717"/>
                  </a:lnTo>
                  <a:lnTo>
                    <a:pt x="16996" y="33694"/>
                  </a:lnTo>
                  <a:lnTo>
                    <a:pt x="17019" y="33660"/>
                  </a:lnTo>
                  <a:lnTo>
                    <a:pt x="19032" y="34820"/>
                  </a:lnTo>
                  <a:lnTo>
                    <a:pt x="19021" y="34854"/>
                  </a:lnTo>
                  <a:lnTo>
                    <a:pt x="19021" y="34900"/>
                  </a:lnTo>
                  <a:lnTo>
                    <a:pt x="19021" y="34934"/>
                  </a:lnTo>
                  <a:lnTo>
                    <a:pt x="19032" y="34968"/>
                  </a:lnTo>
                  <a:lnTo>
                    <a:pt x="19066" y="35036"/>
                  </a:lnTo>
                  <a:lnTo>
                    <a:pt x="19123" y="35082"/>
                  </a:lnTo>
                  <a:lnTo>
                    <a:pt x="19157" y="35093"/>
                  </a:lnTo>
                  <a:lnTo>
                    <a:pt x="19203" y="35104"/>
                  </a:lnTo>
                  <a:lnTo>
                    <a:pt x="19203" y="37414"/>
                  </a:lnTo>
                  <a:lnTo>
                    <a:pt x="19157" y="37425"/>
                  </a:lnTo>
                  <a:lnTo>
                    <a:pt x="19112" y="37436"/>
                  </a:lnTo>
                  <a:lnTo>
                    <a:pt x="19078" y="37459"/>
                  </a:lnTo>
                  <a:lnTo>
                    <a:pt x="19055" y="37493"/>
                  </a:lnTo>
                  <a:lnTo>
                    <a:pt x="19021" y="37527"/>
                  </a:lnTo>
                  <a:lnTo>
                    <a:pt x="19009" y="37561"/>
                  </a:lnTo>
                  <a:lnTo>
                    <a:pt x="18998" y="37607"/>
                  </a:lnTo>
                  <a:lnTo>
                    <a:pt x="18986" y="37652"/>
                  </a:lnTo>
                  <a:lnTo>
                    <a:pt x="18998" y="37698"/>
                  </a:lnTo>
                  <a:lnTo>
                    <a:pt x="19009" y="37732"/>
                  </a:lnTo>
                  <a:lnTo>
                    <a:pt x="17019" y="38881"/>
                  </a:lnTo>
                  <a:lnTo>
                    <a:pt x="16984" y="38858"/>
                  </a:lnTo>
                  <a:lnTo>
                    <a:pt x="16950" y="38824"/>
                  </a:lnTo>
                  <a:lnTo>
                    <a:pt x="16905" y="38813"/>
                  </a:lnTo>
                  <a:lnTo>
                    <a:pt x="16859" y="38801"/>
                  </a:lnTo>
                  <a:lnTo>
                    <a:pt x="16814" y="38813"/>
                  </a:lnTo>
                  <a:lnTo>
                    <a:pt x="16768" y="38836"/>
                  </a:lnTo>
                  <a:lnTo>
                    <a:pt x="16734" y="38858"/>
                  </a:lnTo>
                  <a:lnTo>
                    <a:pt x="16700" y="38892"/>
                  </a:lnTo>
                  <a:lnTo>
                    <a:pt x="14664" y="37721"/>
                  </a:lnTo>
                  <a:lnTo>
                    <a:pt x="14675" y="37652"/>
                  </a:lnTo>
                  <a:lnTo>
                    <a:pt x="14664" y="37584"/>
                  </a:lnTo>
                  <a:lnTo>
                    <a:pt x="14618" y="37527"/>
                  </a:lnTo>
                  <a:lnTo>
                    <a:pt x="14573" y="37493"/>
                  </a:lnTo>
                  <a:lnTo>
                    <a:pt x="14505" y="37470"/>
                  </a:lnTo>
                  <a:lnTo>
                    <a:pt x="14505" y="35127"/>
                  </a:lnTo>
                  <a:lnTo>
                    <a:pt x="14550" y="35116"/>
                  </a:lnTo>
                  <a:lnTo>
                    <a:pt x="14584" y="35104"/>
                  </a:lnTo>
                  <a:lnTo>
                    <a:pt x="14630" y="35082"/>
                  </a:lnTo>
                  <a:lnTo>
                    <a:pt x="14664" y="35059"/>
                  </a:lnTo>
                  <a:lnTo>
                    <a:pt x="14687" y="35025"/>
                  </a:lnTo>
                  <a:lnTo>
                    <a:pt x="14709" y="34979"/>
                  </a:lnTo>
                  <a:lnTo>
                    <a:pt x="14721" y="34934"/>
                  </a:lnTo>
                  <a:lnTo>
                    <a:pt x="14721" y="34900"/>
                  </a:lnTo>
                  <a:lnTo>
                    <a:pt x="14721" y="34843"/>
                  </a:lnTo>
                  <a:lnTo>
                    <a:pt x="14698" y="34797"/>
                  </a:lnTo>
                  <a:lnTo>
                    <a:pt x="16700" y="33648"/>
                  </a:lnTo>
                  <a:close/>
                  <a:moveTo>
                    <a:pt x="40418" y="33637"/>
                  </a:moveTo>
                  <a:lnTo>
                    <a:pt x="40441" y="33671"/>
                  </a:lnTo>
                  <a:lnTo>
                    <a:pt x="40475" y="33694"/>
                  </a:lnTo>
                  <a:lnTo>
                    <a:pt x="40520" y="33717"/>
                  </a:lnTo>
                  <a:lnTo>
                    <a:pt x="40600" y="33717"/>
                  </a:lnTo>
                  <a:lnTo>
                    <a:pt x="40645" y="33694"/>
                  </a:lnTo>
                  <a:lnTo>
                    <a:pt x="40679" y="33671"/>
                  </a:lnTo>
                  <a:lnTo>
                    <a:pt x="40702" y="33648"/>
                  </a:lnTo>
                  <a:lnTo>
                    <a:pt x="42738" y="34820"/>
                  </a:lnTo>
                  <a:lnTo>
                    <a:pt x="42727" y="34854"/>
                  </a:lnTo>
                  <a:lnTo>
                    <a:pt x="42716" y="34900"/>
                  </a:lnTo>
                  <a:lnTo>
                    <a:pt x="42727" y="34934"/>
                  </a:lnTo>
                  <a:lnTo>
                    <a:pt x="42738" y="34968"/>
                  </a:lnTo>
                  <a:lnTo>
                    <a:pt x="42772" y="35036"/>
                  </a:lnTo>
                  <a:lnTo>
                    <a:pt x="42829" y="35082"/>
                  </a:lnTo>
                  <a:lnTo>
                    <a:pt x="42863" y="35093"/>
                  </a:lnTo>
                  <a:lnTo>
                    <a:pt x="42909" y="35104"/>
                  </a:lnTo>
                  <a:lnTo>
                    <a:pt x="42909" y="37448"/>
                  </a:lnTo>
                  <a:lnTo>
                    <a:pt x="42863" y="37448"/>
                  </a:lnTo>
                  <a:lnTo>
                    <a:pt x="42829" y="37470"/>
                  </a:lnTo>
                  <a:lnTo>
                    <a:pt x="42772" y="37516"/>
                  </a:lnTo>
                  <a:lnTo>
                    <a:pt x="42738" y="37573"/>
                  </a:lnTo>
                  <a:lnTo>
                    <a:pt x="42727" y="37607"/>
                  </a:lnTo>
                  <a:lnTo>
                    <a:pt x="42727" y="37652"/>
                  </a:lnTo>
                  <a:lnTo>
                    <a:pt x="42727" y="37687"/>
                  </a:lnTo>
                  <a:lnTo>
                    <a:pt x="42738" y="37721"/>
                  </a:lnTo>
                  <a:lnTo>
                    <a:pt x="40702" y="38892"/>
                  </a:lnTo>
                  <a:lnTo>
                    <a:pt x="40679" y="38870"/>
                  </a:lnTo>
                  <a:lnTo>
                    <a:pt x="40645" y="38847"/>
                  </a:lnTo>
                  <a:lnTo>
                    <a:pt x="40600" y="38824"/>
                  </a:lnTo>
                  <a:lnTo>
                    <a:pt x="40520" y="38824"/>
                  </a:lnTo>
                  <a:lnTo>
                    <a:pt x="40475" y="38847"/>
                  </a:lnTo>
                  <a:lnTo>
                    <a:pt x="40441" y="38870"/>
                  </a:lnTo>
                  <a:lnTo>
                    <a:pt x="40418" y="38904"/>
                  </a:lnTo>
                  <a:lnTo>
                    <a:pt x="38393" y="37732"/>
                  </a:lnTo>
                  <a:lnTo>
                    <a:pt x="38404" y="37698"/>
                  </a:lnTo>
                  <a:lnTo>
                    <a:pt x="38404" y="37652"/>
                  </a:lnTo>
                  <a:lnTo>
                    <a:pt x="38404" y="37607"/>
                  </a:lnTo>
                  <a:lnTo>
                    <a:pt x="38393" y="37573"/>
                  </a:lnTo>
                  <a:lnTo>
                    <a:pt x="38370" y="37539"/>
                  </a:lnTo>
                  <a:lnTo>
                    <a:pt x="38347" y="37505"/>
                  </a:lnTo>
                  <a:lnTo>
                    <a:pt x="38325" y="37482"/>
                  </a:lnTo>
                  <a:lnTo>
                    <a:pt x="38291" y="37459"/>
                  </a:lnTo>
                  <a:lnTo>
                    <a:pt x="38245" y="37448"/>
                  </a:lnTo>
                  <a:lnTo>
                    <a:pt x="38211" y="37436"/>
                  </a:lnTo>
                  <a:lnTo>
                    <a:pt x="38211" y="35093"/>
                  </a:lnTo>
                  <a:lnTo>
                    <a:pt x="38245" y="35082"/>
                  </a:lnTo>
                  <a:lnTo>
                    <a:pt x="38279" y="35070"/>
                  </a:lnTo>
                  <a:lnTo>
                    <a:pt x="38336" y="35025"/>
                  </a:lnTo>
                  <a:lnTo>
                    <a:pt x="38370" y="34968"/>
                  </a:lnTo>
                  <a:lnTo>
                    <a:pt x="38382" y="34934"/>
                  </a:lnTo>
                  <a:lnTo>
                    <a:pt x="38393" y="34900"/>
                  </a:lnTo>
                  <a:lnTo>
                    <a:pt x="38382" y="34854"/>
                  </a:lnTo>
                  <a:lnTo>
                    <a:pt x="38370" y="34820"/>
                  </a:lnTo>
                  <a:lnTo>
                    <a:pt x="40418" y="33637"/>
                  </a:lnTo>
                  <a:close/>
                  <a:moveTo>
                    <a:pt x="19032" y="37778"/>
                  </a:moveTo>
                  <a:lnTo>
                    <a:pt x="19066" y="37823"/>
                  </a:lnTo>
                  <a:lnTo>
                    <a:pt x="19112" y="37857"/>
                  </a:lnTo>
                  <a:lnTo>
                    <a:pt x="19169" y="37880"/>
                  </a:lnTo>
                  <a:lnTo>
                    <a:pt x="19237" y="37891"/>
                  </a:lnTo>
                  <a:lnTo>
                    <a:pt x="19294" y="37880"/>
                  </a:lnTo>
                  <a:lnTo>
                    <a:pt x="19351" y="37869"/>
                  </a:lnTo>
                  <a:lnTo>
                    <a:pt x="19396" y="37835"/>
                  </a:lnTo>
                  <a:lnTo>
                    <a:pt x="19430" y="37789"/>
                  </a:lnTo>
                  <a:lnTo>
                    <a:pt x="21353" y="38892"/>
                  </a:lnTo>
                  <a:lnTo>
                    <a:pt x="21341" y="38949"/>
                  </a:lnTo>
                  <a:lnTo>
                    <a:pt x="21341" y="38995"/>
                  </a:lnTo>
                  <a:lnTo>
                    <a:pt x="21341" y="39052"/>
                  </a:lnTo>
                  <a:lnTo>
                    <a:pt x="21353" y="39097"/>
                  </a:lnTo>
                  <a:lnTo>
                    <a:pt x="21375" y="39131"/>
                  </a:lnTo>
                  <a:lnTo>
                    <a:pt x="21409" y="39177"/>
                  </a:lnTo>
                  <a:lnTo>
                    <a:pt x="21444" y="39211"/>
                  </a:lnTo>
                  <a:lnTo>
                    <a:pt x="21478" y="39234"/>
                  </a:lnTo>
                  <a:lnTo>
                    <a:pt x="21523" y="39245"/>
                  </a:lnTo>
                  <a:lnTo>
                    <a:pt x="21569" y="39256"/>
                  </a:lnTo>
                  <a:lnTo>
                    <a:pt x="21569" y="41577"/>
                  </a:lnTo>
                  <a:lnTo>
                    <a:pt x="21512" y="41600"/>
                  </a:lnTo>
                  <a:lnTo>
                    <a:pt x="21466" y="41645"/>
                  </a:lnTo>
                  <a:lnTo>
                    <a:pt x="21432" y="41691"/>
                  </a:lnTo>
                  <a:lnTo>
                    <a:pt x="21421" y="41759"/>
                  </a:lnTo>
                  <a:lnTo>
                    <a:pt x="21432" y="41816"/>
                  </a:lnTo>
                  <a:lnTo>
                    <a:pt x="19419" y="42976"/>
                  </a:lnTo>
                  <a:lnTo>
                    <a:pt x="19385" y="42931"/>
                  </a:lnTo>
                  <a:lnTo>
                    <a:pt x="19339" y="42897"/>
                  </a:lnTo>
                  <a:lnTo>
                    <a:pt x="19294" y="42874"/>
                  </a:lnTo>
                  <a:lnTo>
                    <a:pt x="19169" y="42874"/>
                  </a:lnTo>
                  <a:lnTo>
                    <a:pt x="19123" y="42897"/>
                  </a:lnTo>
                  <a:lnTo>
                    <a:pt x="19078" y="42931"/>
                  </a:lnTo>
                  <a:lnTo>
                    <a:pt x="19032" y="42976"/>
                  </a:lnTo>
                  <a:lnTo>
                    <a:pt x="17064" y="41839"/>
                  </a:lnTo>
                  <a:lnTo>
                    <a:pt x="17075" y="41805"/>
                  </a:lnTo>
                  <a:lnTo>
                    <a:pt x="17075" y="41759"/>
                  </a:lnTo>
                  <a:lnTo>
                    <a:pt x="17075" y="41714"/>
                  </a:lnTo>
                  <a:lnTo>
                    <a:pt x="17064" y="41679"/>
                  </a:lnTo>
                  <a:lnTo>
                    <a:pt x="17041" y="41634"/>
                  </a:lnTo>
                  <a:lnTo>
                    <a:pt x="17019" y="41611"/>
                  </a:lnTo>
                  <a:lnTo>
                    <a:pt x="16984" y="41577"/>
                  </a:lnTo>
                  <a:lnTo>
                    <a:pt x="16950" y="41566"/>
                  </a:lnTo>
                  <a:lnTo>
                    <a:pt x="16916" y="41543"/>
                  </a:lnTo>
                  <a:lnTo>
                    <a:pt x="16871" y="41543"/>
                  </a:lnTo>
                  <a:lnTo>
                    <a:pt x="16871" y="39188"/>
                  </a:lnTo>
                  <a:lnTo>
                    <a:pt x="16916" y="39188"/>
                  </a:lnTo>
                  <a:lnTo>
                    <a:pt x="16939" y="39165"/>
                  </a:lnTo>
                  <a:lnTo>
                    <a:pt x="16996" y="39131"/>
                  </a:lnTo>
                  <a:lnTo>
                    <a:pt x="17041" y="39074"/>
                  </a:lnTo>
                  <a:lnTo>
                    <a:pt x="17053" y="39040"/>
                  </a:lnTo>
                  <a:lnTo>
                    <a:pt x="17053" y="38995"/>
                  </a:lnTo>
                  <a:lnTo>
                    <a:pt x="17053" y="38961"/>
                  </a:lnTo>
                  <a:lnTo>
                    <a:pt x="17041" y="38927"/>
                  </a:lnTo>
                  <a:lnTo>
                    <a:pt x="19032" y="37778"/>
                  </a:lnTo>
                  <a:close/>
                  <a:moveTo>
                    <a:pt x="5143" y="37744"/>
                  </a:moveTo>
                  <a:lnTo>
                    <a:pt x="7122" y="38892"/>
                  </a:lnTo>
                  <a:lnTo>
                    <a:pt x="7111" y="38938"/>
                  </a:lnTo>
                  <a:lnTo>
                    <a:pt x="7099" y="38995"/>
                  </a:lnTo>
                  <a:lnTo>
                    <a:pt x="7111" y="39052"/>
                  </a:lnTo>
                  <a:lnTo>
                    <a:pt x="7122" y="39097"/>
                  </a:lnTo>
                  <a:lnTo>
                    <a:pt x="7145" y="39143"/>
                  </a:lnTo>
                  <a:lnTo>
                    <a:pt x="7179" y="39177"/>
                  </a:lnTo>
                  <a:lnTo>
                    <a:pt x="7213" y="39211"/>
                  </a:lnTo>
                  <a:lnTo>
                    <a:pt x="7247" y="39234"/>
                  </a:lnTo>
                  <a:lnTo>
                    <a:pt x="7293" y="39256"/>
                  </a:lnTo>
                  <a:lnTo>
                    <a:pt x="7349" y="39268"/>
                  </a:lnTo>
                  <a:lnTo>
                    <a:pt x="7349" y="41588"/>
                  </a:lnTo>
                  <a:lnTo>
                    <a:pt x="7293" y="41611"/>
                  </a:lnTo>
                  <a:lnTo>
                    <a:pt x="7247" y="41645"/>
                  </a:lnTo>
                  <a:lnTo>
                    <a:pt x="7213" y="41702"/>
                  </a:lnTo>
                  <a:lnTo>
                    <a:pt x="7202" y="41759"/>
                  </a:lnTo>
                  <a:lnTo>
                    <a:pt x="7213" y="41805"/>
                  </a:lnTo>
                  <a:lnTo>
                    <a:pt x="5177" y="42988"/>
                  </a:lnTo>
                  <a:lnTo>
                    <a:pt x="5143" y="42953"/>
                  </a:lnTo>
                  <a:lnTo>
                    <a:pt x="5097" y="42919"/>
                  </a:lnTo>
                  <a:lnTo>
                    <a:pt x="5052" y="42908"/>
                  </a:lnTo>
                  <a:lnTo>
                    <a:pt x="4995" y="42897"/>
                  </a:lnTo>
                  <a:lnTo>
                    <a:pt x="4949" y="42908"/>
                  </a:lnTo>
                  <a:lnTo>
                    <a:pt x="4904" y="42919"/>
                  </a:lnTo>
                  <a:lnTo>
                    <a:pt x="4858" y="42953"/>
                  </a:lnTo>
                  <a:lnTo>
                    <a:pt x="4824" y="42988"/>
                  </a:lnTo>
                  <a:lnTo>
                    <a:pt x="2868" y="41850"/>
                  </a:lnTo>
                  <a:lnTo>
                    <a:pt x="2879" y="41805"/>
                  </a:lnTo>
                  <a:lnTo>
                    <a:pt x="2879" y="41759"/>
                  </a:lnTo>
                  <a:lnTo>
                    <a:pt x="2879" y="41702"/>
                  </a:lnTo>
                  <a:lnTo>
                    <a:pt x="2868" y="41668"/>
                  </a:lnTo>
                  <a:lnTo>
                    <a:pt x="2845" y="41623"/>
                  </a:lnTo>
                  <a:lnTo>
                    <a:pt x="2811" y="41588"/>
                  </a:lnTo>
                  <a:lnTo>
                    <a:pt x="2777" y="41554"/>
                  </a:lnTo>
                  <a:lnTo>
                    <a:pt x="2742" y="41532"/>
                  </a:lnTo>
                  <a:lnTo>
                    <a:pt x="2697" y="41509"/>
                  </a:lnTo>
                  <a:lnTo>
                    <a:pt x="2651" y="41509"/>
                  </a:lnTo>
                  <a:lnTo>
                    <a:pt x="2651" y="39211"/>
                  </a:lnTo>
                  <a:lnTo>
                    <a:pt x="2697" y="39211"/>
                  </a:lnTo>
                  <a:lnTo>
                    <a:pt x="2731" y="39188"/>
                  </a:lnTo>
                  <a:lnTo>
                    <a:pt x="2765" y="39177"/>
                  </a:lnTo>
                  <a:lnTo>
                    <a:pt x="2788" y="39143"/>
                  </a:lnTo>
                  <a:lnTo>
                    <a:pt x="2811" y="39109"/>
                  </a:lnTo>
                  <a:lnTo>
                    <a:pt x="2833" y="39074"/>
                  </a:lnTo>
                  <a:lnTo>
                    <a:pt x="2845" y="39040"/>
                  </a:lnTo>
                  <a:lnTo>
                    <a:pt x="2845" y="38995"/>
                  </a:lnTo>
                  <a:lnTo>
                    <a:pt x="2845" y="38961"/>
                  </a:lnTo>
                  <a:lnTo>
                    <a:pt x="2833" y="38915"/>
                  </a:lnTo>
                  <a:lnTo>
                    <a:pt x="4858" y="37744"/>
                  </a:lnTo>
                  <a:lnTo>
                    <a:pt x="4881" y="37778"/>
                  </a:lnTo>
                  <a:lnTo>
                    <a:pt x="4915" y="37800"/>
                  </a:lnTo>
                  <a:lnTo>
                    <a:pt x="4961" y="37823"/>
                  </a:lnTo>
                  <a:lnTo>
                    <a:pt x="5040" y="37823"/>
                  </a:lnTo>
                  <a:lnTo>
                    <a:pt x="5086" y="37800"/>
                  </a:lnTo>
                  <a:lnTo>
                    <a:pt x="5120" y="37778"/>
                  </a:lnTo>
                  <a:lnTo>
                    <a:pt x="5143" y="37744"/>
                  </a:lnTo>
                  <a:close/>
                  <a:moveTo>
                    <a:pt x="28496" y="37778"/>
                  </a:moveTo>
                  <a:lnTo>
                    <a:pt x="28542" y="37835"/>
                  </a:lnTo>
                  <a:lnTo>
                    <a:pt x="28587" y="37869"/>
                  </a:lnTo>
                  <a:lnTo>
                    <a:pt x="28644" y="37891"/>
                  </a:lnTo>
                  <a:lnTo>
                    <a:pt x="28712" y="37903"/>
                  </a:lnTo>
                  <a:lnTo>
                    <a:pt x="28769" y="37891"/>
                  </a:lnTo>
                  <a:lnTo>
                    <a:pt x="28826" y="37869"/>
                  </a:lnTo>
                  <a:lnTo>
                    <a:pt x="28883" y="37835"/>
                  </a:lnTo>
                  <a:lnTo>
                    <a:pt x="28917" y="37789"/>
                  </a:lnTo>
                  <a:lnTo>
                    <a:pt x="30874" y="38915"/>
                  </a:lnTo>
                  <a:lnTo>
                    <a:pt x="30862" y="38961"/>
                  </a:lnTo>
                  <a:lnTo>
                    <a:pt x="30851" y="38995"/>
                  </a:lnTo>
                  <a:lnTo>
                    <a:pt x="30862" y="39040"/>
                  </a:lnTo>
                  <a:lnTo>
                    <a:pt x="30874" y="39074"/>
                  </a:lnTo>
                  <a:lnTo>
                    <a:pt x="30885" y="39120"/>
                  </a:lnTo>
                  <a:lnTo>
                    <a:pt x="30908" y="39143"/>
                  </a:lnTo>
                  <a:lnTo>
                    <a:pt x="30942" y="39177"/>
                  </a:lnTo>
                  <a:lnTo>
                    <a:pt x="30976" y="39200"/>
                  </a:lnTo>
                  <a:lnTo>
                    <a:pt x="31010" y="39211"/>
                  </a:lnTo>
                  <a:lnTo>
                    <a:pt x="31056" y="39222"/>
                  </a:lnTo>
                  <a:lnTo>
                    <a:pt x="31056" y="41554"/>
                  </a:lnTo>
                  <a:lnTo>
                    <a:pt x="30988" y="41577"/>
                  </a:lnTo>
                  <a:lnTo>
                    <a:pt x="30931" y="41623"/>
                  </a:lnTo>
                  <a:lnTo>
                    <a:pt x="30885" y="41679"/>
                  </a:lnTo>
                  <a:lnTo>
                    <a:pt x="30885" y="41714"/>
                  </a:lnTo>
                  <a:lnTo>
                    <a:pt x="30874" y="41759"/>
                  </a:lnTo>
                  <a:lnTo>
                    <a:pt x="30885" y="41827"/>
                  </a:lnTo>
                  <a:lnTo>
                    <a:pt x="28883" y="42988"/>
                  </a:lnTo>
                  <a:lnTo>
                    <a:pt x="28849" y="42953"/>
                  </a:lnTo>
                  <a:lnTo>
                    <a:pt x="28803" y="42919"/>
                  </a:lnTo>
                  <a:lnTo>
                    <a:pt x="28758" y="42897"/>
                  </a:lnTo>
                  <a:lnTo>
                    <a:pt x="28712" y="42897"/>
                  </a:lnTo>
                  <a:lnTo>
                    <a:pt x="28656" y="42908"/>
                  </a:lnTo>
                  <a:lnTo>
                    <a:pt x="28610" y="42919"/>
                  </a:lnTo>
                  <a:lnTo>
                    <a:pt x="28565" y="42953"/>
                  </a:lnTo>
                  <a:lnTo>
                    <a:pt x="28542" y="42988"/>
                  </a:lnTo>
                  <a:lnTo>
                    <a:pt x="26528" y="41839"/>
                  </a:lnTo>
                  <a:lnTo>
                    <a:pt x="26540" y="41793"/>
                  </a:lnTo>
                  <a:lnTo>
                    <a:pt x="26551" y="41759"/>
                  </a:lnTo>
                  <a:lnTo>
                    <a:pt x="26540" y="41714"/>
                  </a:lnTo>
                  <a:lnTo>
                    <a:pt x="26528" y="41679"/>
                  </a:lnTo>
                  <a:lnTo>
                    <a:pt x="26517" y="41645"/>
                  </a:lnTo>
                  <a:lnTo>
                    <a:pt x="26494" y="41611"/>
                  </a:lnTo>
                  <a:lnTo>
                    <a:pt x="26460" y="41588"/>
                  </a:lnTo>
                  <a:lnTo>
                    <a:pt x="26426" y="41566"/>
                  </a:lnTo>
                  <a:lnTo>
                    <a:pt x="26392" y="41554"/>
                  </a:lnTo>
                  <a:lnTo>
                    <a:pt x="26358" y="41554"/>
                  </a:lnTo>
                  <a:lnTo>
                    <a:pt x="26358" y="39268"/>
                  </a:lnTo>
                  <a:lnTo>
                    <a:pt x="26403" y="39256"/>
                  </a:lnTo>
                  <a:lnTo>
                    <a:pt x="26460" y="39245"/>
                  </a:lnTo>
                  <a:lnTo>
                    <a:pt x="26494" y="39211"/>
                  </a:lnTo>
                  <a:lnTo>
                    <a:pt x="26540" y="39188"/>
                  </a:lnTo>
                  <a:lnTo>
                    <a:pt x="26563" y="39143"/>
                  </a:lnTo>
                  <a:lnTo>
                    <a:pt x="26585" y="39097"/>
                  </a:lnTo>
                  <a:lnTo>
                    <a:pt x="26608" y="39052"/>
                  </a:lnTo>
                  <a:lnTo>
                    <a:pt x="26608" y="38995"/>
                  </a:lnTo>
                  <a:lnTo>
                    <a:pt x="26608" y="38938"/>
                  </a:lnTo>
                  <a:lnTo>
                    <a:pt x="26585" y="38892"/>
                  </a:lnTo>
                  <a:lnTo>
                    <a:pt x="28496" y="37778"/>
                  </a:lnTo>
                  <a:close/>
                  <a:moveTo>
                    <a:pt x="33627" y="37766"/>
                  </a:moveTo>
                  <a:lnTo>
                    <a:pt x="35595" y="38904"/>
                  </a:lnTo>
                  <a:lnTo>
                    <a:pt x="35583" y="38949"/>
                  </a:lnTo>
                  <a:lnTo>
                    <a:pt x="35583" y="38995"/>
                  </a:lnTo>
                  <a:lnTo>
                    <a:pt x="35583" y="39040"/>
                  </a:lnTo>
                  <a:lnTo>
                    <a:pt x="35595" y="39086"/>
                  </a:lnTo>
                  <a:lnTo>
                    <a:pt x="35617" y="39120"/>
                  </a:lnTo>
                  <a:lnTo>
                    <a:pt x="35640" y="39165"/>
                  </a:lnTo>
                  <a:lnTo>
                    <a:pt x="35674" y="39188"/>
                  </a:lnTo>
                  <a:lnTo>
                    <a:pt x="35708" y="39211"/>
                  </a:lnTo>
                  <a:lnTo>
                    <a:pt x="35754" y="39234"/>
                  </a:lnTo>
                  <a:lnTo>
                    <a:pt x="35788" y="39234"/>
                  </a:lnTo>
                  <a:lnTo>
                    <a:pt x="35788" y="41554"/>
                  </a:lnTo>
                  <a:lnTo>
                    <a:pt x="35720" y="41577"/>
                  </a:lnTo>
                  <a:lnTo>
                    <a:pt x="35663" y="41623"/>
                  </a:lnTo>
                  <a:lnTo>
                    <a:pt x="35629" y="41679"/>
                  </a:lnTo>
                  <a:lnTo>
                    <a:pt x="35617" y="41714"/>
                  </a:lnTo>
                  <a:lnTo>
                    <a:pt x="35617" y="41759"/>
                  </a:lnTo>
                  <a:lnTo>
                    <a:pt x="35617" y="41793"/>
                  </a:lnTo>
                  <a:lnTo>
                    <a:pt x="35629" y="41827"/>
                  </a:lnTo>
                  <a:lnTo>
                    <a:pt x="33627" y="42988"/>
                  </a:lnTo>
                  <a:lnTo>
                    <a:pt x="33593" y="42953"/>
                  </a:lnTo>
                  <a:lnTo>
                    <a:pt x="33547" y="42919"/>
                  </a:lnTo>
                  <a:lnTo>
                    <a:pt x="33502" y="42897"/>
                  </a:lnTo>
                  <a:lnTo>
                    <a:pt x="33399" y="42897"/>
                  </a:lnTo>
                  <a:lnTo>
                    <a:pt x="33354" y="42919"/>
                  </a:lnTo>
                  <a:lnTo>
                    <a:pt x="33308" y="42953"/>
                  </a:lnTo>
                  <a:lnTo>
                    <a:pt x="33274" y="42988"/>
                  </a:lnTo>
                  <a:lnTo>
                    <a:pt x="31272" y="41827"/>
                  </a:lnTo>
                  <a:lnTo>
                    <a:pt x="31283" y="41793"/>
                  </a:lnTo>
                  <a:lnTo>
                    <a:pt x="31283" y="41759"/>
                  </a:lnTo>
                  <a:lnTo>
                    <a:pt x="31283" y="41714"/>
                  </a:lnTo>
                  <a:lnTo>
                    <a:pt x="31272" y="41679"/>
                  </a:lnTo>
                  <a:lnTo>
                    <a:pt x="31249" y="41645"/>
                  </a:lnTo>
                  <a:lnTo>
                    <a:pt x="31226" y="41623"/>
                  </a:lnTo>
                  <a:lnTo>
                    <a:pt x="31204" y="41588"/>
                  </a:lnTo>
                  <a:lnTo>
                    <a:pt x="31170" y="41577"/>
                  </a:lnTo>
                  <a:lnTo>
                    <a:pt x="31135" y="41554"/>
                  </a:lnTo>
                  <a:lnTo>
                    <a:pt x="31101" y="41554"/>
                  </a:lnTo>
                  <a:lnTo>
                    <a:pt x="31101" y="39222"/>
                  </a:lnTo>
                  <a:lnTo>
                    <a:pt x="31135" y="39222"/>
                  </a:lnTo>
                  <a:lnTo>
                    <a:pt x="31181" y="39200"/>
                  </a:lnTo>
                  <a:lnTo>
                    <a:pt x="31215" y="39177"/>
                  </a:lnTo>
                  <a:lnTo>
                    <a:pt x="31249" y="39154"/>
                  </a:lnTo>
                  <a:lnTo>
                    <a:pt x="31272" y="39120"/>
                  </a:lnTo>
                  <a:lnTo>
                    <a:pt x="31295" y="39086"/>
                  </a:lnTo>
                  <a:lnTo>
                    <a:pt x="31306" y="39040"/>
                  </a:lnTo>
                  <a:lnTo>
                    <a:pt x="31306" y="38995"/>
                  </a:lnTo>
                  <a:lnTo>
                    <a:pt x="31306" y="38949"/>
                  </a:lnTo>
                  <a:lnTo>
                    <a:pt x="31295" y="38904"/>
                  </a:lnTo>
                  <a:lnTo>
                    <a:pt x="33274" y="37766"/>
                  </a:lnTo>
                  <a:lnTo>
                    <a:pt x="33308" y="37800"/>
                  </a:lnTo>
                  <a:lnTo>
                    <a:pt x="33354" y="37835"/>
                  </a:lnTo>
                  <a:lnTo>
                    <a:pt x="33399" y="37857"/>
                  </a:lnTo>
                  <a:lnTo>
                    <a:pt x="33502" y="37857"/>
                  </a:lnTo>
                  <a:lnTo>
                    <a:pt x="33547" y="37835"/>
                  </a:lnTo>
                  <a:lnTo>
                    <a:pt x="33593" y="37812"/>
                  </a:lnTo>
                  <a:lnTo>
                    <a:pt x="33627" y="37766"/>
                  </a:lnTo>
                  <a:close/>
                  <a:moveTo>
                    <a:pt x="14334" y="37744"/>
                  </a:moveTo>
                  <a:lnTo>
                    <a:pt x="14368" y="37778"/>
                  </a:lnTo>
                  <a:lnTo>
                    <a:pt x="14402" y="37812"/>
                  </a:lnTo>
                  <a:lnTo>
                    <a:pt x="14448" y="37823"/>
                  </a:lnTo>
                  <a:lnTo>
                    <a:pt x="14493" y="37835"/>
                  </a:lnTo>
                  <a:lnTo>
                    <a:pt x="14539" y="37823"/>
                  </a:lnTo>
                  <a:lnTo>
                    <a:pt x="14573" y="37812"/>
                  </a:lnTo>
                  <a:lnTo>
                    <a:pt x="14607" y="37789"/>
                  </a:lnTo>
                  <a:lnTo>
                    <a:pt x="14641" y="37755"/>
                  </a:lnTo>
                  <a:lnTo>
                    <a:pt x="16677" y="38938"/>
                  </a:lnTo>
                  <a:lnTo>
                    <a:pt x="16666" y="38995"/>
                  </a:lnTo>
                  <a:lnTo>
                    <a:pt x="16677" y="39063"/>
                  </a:lnTo>
                  <a:lnTo>
                    <a:pt x="16711" y="39120"/>
                  </a:lnTo>
                  <a:lnTo>
                    <a:pt x="16768" y="39165"/>
                  </a:lnTo>
                  <a:lnTo>
                    <a:pt x="16825" y="39188"/>
                  </a:lnTo>
                  <a:lnTo>
                    <a:pt x="16825" y="41543"/>
                  </a:lnTo>
                  <a:lnTo>
                    <a:pt x="16791" y="41554"/>
                  </a:lnTo>
                  <a:lnTo>
                    <a:pt x="16757" y="41566"/>
                  </a:lnTo>
                  <a:lnTo>
                    <a:pt x="16700" y="41611"/>
                  </a:lnTo>
                  <a:lnTo>
                    <a:pt x="16655" y="41679"/>
                  </a:lnTo>
                  <a:lnTo>
                    <a:pt x="16643" y="41714"/>
                  </a:lnTo>
                  <a:lnTo>
                    <a:pt x="16643" y="41759"/>
                  </a:lnTo>
                  <a:lnTo>
                    <a:pt x="16643" y="41793"/>
                  </a:lnTo>
                  <a:lnTo>
                    <a:pt x="16655" y="41827"/>
                  </a:lnTo>
                  <a:lnTo>
                    <a:pt x="14641" y="42999"/>
                  </a:lnTo>
                  <a:lnTo>
                    <a:pt x="14607" y="42965"/>
                  </a:lnTo>
                  <a:lnTo>
                    <a:pt x="14573" y="42942"/>
                  </a:lnTo>
                  <a:lnTo>
                    <a:pt x="14539" y="42931"/>
                  </a:lnTo>
                  <a:lnTo>
                    <a:pt x="14493" y="42919"/>
                  </a:lnTo>
                  <a:lnTo>
                    <a:pt x="14448" y="42931"/>
                  </a:lnTo>
                  <a:lnTo>
                    <a:pt x="14402" y="42942"/>
                  </a:lnTo>
                  <a:lnTo>
                    <a:pt x="14368" y="42965"/>
                  </a:lnTo>
                  <a:lnTo>
                    <a:pt x="14334" y="42999"/>
                  </a:lnTo>
                  <a:lnTo>
                    <a:pt x="12366" y="41861"/>
                  </a:lnTo>
                  <a:lnTo>
                    <a:pt x="12377" y="41816"/>
                  </a:lnTo>
                  <a:lnTo>
                    <a:pt x="12389" y="41759"/>
                  </a:lnTo>
                  <a:lnTo>
                    <a:pt x="12377" y="41702"/>
                  </a:lnTo>
                  <a:lnTo>
                    <a:pt x="12366" y="41657"/>
                  </a:lnTo>
                  <a:lnTo>
                    <a:pt x="12343" y="41611"/>
                  </a:lnTo>
                  <a:lnTo>
                    <a:pt x="12309" y="41577"/>
                  </a:lnTo>
                  <a:lnTo>
                    <a:pt x="12275" y="41543"/>
                  </a:lnTo>
                  <a:lnTo>
                    <a:pt x="12230" y="41520"/>
                  </a:lnTo>
                  <a:lnTo>
                    <a:pt x="12184" y="41497"/>
                  </a:lnTo>
                  <a:lnTo>
                    <a:pt x="12139" y="41486"/>
                  </a:lnTo>
                  <a:lnTo>
                    <a:pt x="12139" y="39200"/>
                  </a:lnTo>
                  <a:lnTo>
                    <a:pt x="12173" y="39200"/>
                  </a:lnTo>
                  <a:lnTo>
                    <a:pt x="12207" y="39188"/>
                  </a:lnTo>
                  <a:lnTo>
                    <a:pt x="12241" y="39165"/>
                  </a:lnTo>
                  <a:lnTo>
                    <a:pt x="12275" y="39143"/>
                  </a:lnTo>
                  <a:lnTo>
                    <a:pt x="12298" y="39109"/>
                  </a:lnTo>
                  <a:lnTo>
                    <a:pt x="12309" y="39074"/>
                  </a:lnTo>
                  <a:lnTo>
                    <a:pt x="12321" y="39040"/>
                  </a:lnTo>
                  <a:lnTo>
                    <a:pt x="12332" y="38995"/>
                  </a:lnTo>
                  <a:lnTo>
                    <a:pt x="12321" y="38961"/>
                  </a:lnTo>
                  <a:lnTo>
                    <a:pt x="12309" y="38915"/>
                  </a:lnTo>
                  <a:lnTo>
                    <a:pt x="14334" y="37744"/>
                  </a:lnTo>
                  <a:close/>
                  <a:moveTo>
                    <a:pt x="9943" y="37778"/>
                  </a:moveTo>
                  <a:lnTo>
                    <a:pt x="11934" y="38927"/>
                  </a:lnTo>
                  <a:lnTo>
                    <a:pt x="11911" y="38995"/>
                  </a:lnTo>
                  <a:lnTo>
                    <a:pt x="11922" y="39040"/>
                  </a:lnTo>
                  <a:lnTo>
                    <a:pt x="11934" y="39074"/>
                  </a:lnTo>
                  <a:lnTo>
                    <a:pt x="11968" y="39131"/>
                  </a:lnTo>
                  <a:lnTo>
                    <a:pt x="12025" y="39177"/>
                  </a:lnTo>
                  <a:lnTo>
                    <a:pt x="12093" y="39200"/>
                  </a:lnTo>
                  <a:lnTo>
                    <a:pt x="12093" y="41497"/>
                  </a:lnTo>
                  <a:lnTo>
                    <a:pt x="12036" y="41509"/>
                  </a:lnTo>
                  <a:lnTo>
                    <a:pt x="12002" y="41520"/>
                  </a:lnTo>
                  <a:lnTo>
                    <a:pt x="11957" y="41543"/>
                  </a:lnTo>
                  <a:lnTo>
                    <a:pt x="11922" y="41577"/>
                  </a:lnTo>
                  <a:lnTo>
                    <a:pt x="11900" y="41623"/>
                  </a:lnTo>
                  <a:lnTo>
                    <a:pt x="11877" y="41657"/>
                  </a:lnTo>
                  <a:lnTo>
                    <a:pt x="11865" y="41702"/>
                  </a:lnTo>
                  <a:lnTo>
                    <a:pt x="11854" y="41759"/>
                  </a:lnTo>
                  <a:lnTo>
                    <a:pt x="11865" y="41805"/>
                  </a:lnTo>
                  <a:lnTo>
                    <a:pt x="11877" y="41850"/>
                  </a:lnTo>
                  <a:lnTo>
                    <a:pt x="9875" y="43010"/>
                  </a:lnTo>
                  <a:lnTo>
                    <a:pt x="9852" y="42976"/>
                  </a:lnTo>
                  <a:lnTo>
                    <a:pt x="9818" y="42953"/>
                  </a:lnTo>
                  <a:lnTo>
                    <a:pt x="9784" y="42942"/>
                  </a:lnTo>
                  <a:lnTo>
                    <a:pt x="9704" y="42942"/>
                  </a:lnTo>
                  <a:lnTo>
                    <a:pt x="9670" y="42965"/>
                  </a:lnTo>
                  <a:lnTo>
                    <a:pt x="9636" y="42988"/>
                  </a:lnTo>
                  <a:lnTo>
                    <a:pt x="9613" y="43010"/>
                  </a:lnTo>
                  <a:lnTo>
                    <a:pt x="7531" y="41805"/>
                  </a:lnTo>
                  <a:lnTo>
                    <a:pt x="7531" y="41759"/>
                  </a:lnTo>
                  <a:lnTo>
                    <a:pt x="7520" y="41702"/>
                  </a:lnTo>
                  <a:lnTo>
                    <a:pt x="7497" y="41645"/>
                  </a:lnTo>
                  <a:lnTo>
                    <a:pt x="7452" y="41611"/>
                  </a:lnTo>
                  <a:lnTo>
                    <a:pt x="7395" y="41588"/>
                  </a:lnTo>
                  <a:lnTo>
                    <a:pt x="7395" y="39268"/>
                  </a:lnTo>
                  <a:lnTo>
                    <a:pt x="7440" y="39256"/>
                  </a:lnTo>
                  <a:lnTo>
                    <a:pt x="7486" y="39234"/>
                  </a:lnTo>
                  <a:lnTo>
                    <a:pt x="7531" y="39211"/>
                  </a:lnTo>
                  <a:lnTo>
                    <a:pt x="7566" y="39177"/>
                  </a:lnTo>
                  <a:lnTo>
                    <a:pt x="7600" y="39143"/>
                  </a:lnTo>
                  <a:lnTo>
                    <a:pt x="7622" y="39097"/>
                  </a:lnTo>
                  <a:lnTo>
                    <a:pt x="7634" y="39052"/>
                  </a:lnTo>
                  <a:lnTo>
                    <a:pt x="7634" y="38995"/>
                  </a:lnTo>
                  <a:lnTo>
                    <a:pt x="7634" y="38938"/>
                  </a:lnTo>
                  <a:lnTo>
                    <a:pt x="7611" y="38892"/>
                  </a:lnTo>
                  <a:lnTo>
                    <a:pt x="9545" y="37778"/>
                  </a:lnTo>
                  <a:lnTo>
                    <a:pt x="9590" y="37823"/>
                  </a:lnTo>
                  <a:lnTo>
                    <a:pt x="9636" y="37857"/>
                  </a:lnTo>
                  <a:lnTo>
                    <a:pt x="9693" y="37880"/>
                  </a:lnTo>
                  <a:lnTo>
                    <a:pt x="9750" y="37891"/>
                  </a:lnTo>
                  <a:lnTo>
                    <a:pt x="9807" y="37880"/>
                  </a:lnTo>
                  <a:lnTo>
                    <a:pt x="9863" y="37857"/>
                  </a:lnTo>
                  <a:lnTo>
                    <a:pt x="9909" y="37823"/>
                  </a:lnTo>
                  <a:lnTo>
                    <a:pt x="9943" y="37778"/>
                  </a:lnTo>
                  <a:close/>
                  <a:moveTo>
                    <a:pt x="16677" y="41873"/>
                  </a:moveTo>
                  <a:lnTo>
                    <a:pt x="16711" y="41907"/>
                  </a:lnTo>
                  <a:lnTo>
                    <a:pt x="16757" y="41941"/>
                  </a:lnTo>
                  <a:lnTo>
                    <a:pt x="16802" y="41964"/>
                  </a:lnTo>
                  <a:lnTo>
                    <a:pt x="16859" y="41975"/>
                  </a:lnTo>
                  <a:lnTo>
                    <a:pt x="16916" y="41964"/>
                  </a:lnTo>
                  <a:lnTo>
                    <a:pt x="16962" y="41952"/>
                  </a:lnTo>
                  <a:lnTo>
                    <a:pt x="17007" y="41918"/>
                  </a:lnTo>
                  <a:lnTo>
                    <a:pt x="17041" y="41884"/>
                  </a:lnTo>
                  <a:lnTo>
                    <a:pt x="19021" y="43022"/>
                  </a:lnTo>
                  <a:lnTo>
                    <a:pt x="18998" y="43056"/>
                  </a:lnTo>
                  <a:lnTo>
                    <a:pt x="18998" y="43101"/>
                  </a:lnTo>
                  <a:lnTo>
                    <a:pt x="18998" y="43147"/>
                  </a:lnTo>
                  <a:lnTo>
                    <a:pt x="19009" y="43192"/>
                  </a:lnTo>
                  <a:lnTo>
                    <a:pt x="19032" y="43226"/>
                  </a:lnTo>
                  <a:lnTo>
                    <a:pt x="19055" y="43261"/>
                  </a:lnTo>
                  <a:lnTo>
                    <a:pt x="19089" y="43283"/>
                  </a:lnTo>
                  <a:lnTo>
                    <a:pt x="19123" y="43306"/>
                  </a:lnTo>
                  <a:lnTo>
                    <a:pt x="19157" y="43329"/>
                  </a:lnTo>
                  <a:lnTo>
                    <a:pt x="19203" y="43329"/>
                  </a:lnTo>
                  <a:lnTo>
                    <a:pt x="19203" y="45615"/>
                  </a:lnTo>
                  <a:lnTo>
                    <a:pt x="19157" y="45627"/>
                  </a:lnTo>
                  <a:lnTo>
                    <a:pt x="19112" y="45649"/>
                  </a:lnTo>
                  <a:lnTo>
                    <a:pt x="19078" y="45672"/>
                  </a:lnTo>
                  <a:lnTo>
                    <a:pt x="19043" y="45695"/>
                  </a:lnTo>
                  <a:lnTo>
                    <a:pt x="19021" y="45729"/>
                  </a:lnTo>
                  <a:lnTo>
                    <a:pt x="18998" y="45775"/>
                  </a:lnTo>
                  <a:lnTo>
                    <a:pt x="18986" y="45820"/>
                  </a:lnTo>
                  <a:lnTo>
                    <a:pt x="18986" y="45866"/>
                  </a:lnTo>
                  <a:lnTo>
                    <a:pt x="18986" y="45911"/>
                  </a:lnTo>
                  <a:lnTo>
                    <a:pt x="18998" y="45957"/>
                  </a:lnTo>
                  <a:lnTo>
                    <a:pt x="17075" y="47060"/>
                  </a:lnTo>
                  <a:lnTo>
                    <a:pt x="17041" y="47014"/>
                  </a:lnTo>
                  <a:lnTo>
                    <a:pt x="16984" y="46980"/>
                  </a:lnTo>
                  <a:lnTo>
                    <a:pt x="16928" y="46958"/>
                  </a:lnTo>
                  <a:lnTo>
                    <a:pt x="16859" y="46946"/>
                  </a:lnTo>
                  <a:lnTo>
                    <a:pt x="16791" y="46958"/>
                  </a:lnTo>
                  <a:lnTo>
                    <a:pt x="16734" y="46980"/>
                  </a:lnTo>
                  <a:lnTo>
                    <a:pt x="16677" y="47014"/>
                  </a:lnTo>
                  <a:lnTo>
                    <a:pt x="16632" y="47071"/>
                  </a:lnTo>
                  <a:lnTo>
                    <a:pt x="14675" y="45934"/>
                  </a:lnTo>
                  <a:lnTo>
                    <a:pt x="14687" y="45900"/>
                  </a:lnTo>
                  <a:lnTo>
                    <a:pt x="14698" y="45866"/>
                  </a:lnTo>
                  <a:lnTo>
                    <a:pt x="14687" y="45820"/>
                  </a:lnTo>
                  <a:lnTo>
                    <a:pt x="14675" y="45786"/>
                  </a:lnTo>
                  <a:lnTo>
                    <a:pt x="14664" y="45752"/>
                  </a:lnTo>
                  <a:lnTo>
                    <a:pt x="14641" y="45718"/>
                  </a:lnTo>
                  <a:lnTo>
                    <a:pt x="14607" y="45695"/>
                  </a:lnTo>
                  <a:lnTo>
                    <a:pt x="14584" y="45684"/>
                  </a:lnTo>
                  <a:lnTo>
                    <a:pt x="14539" y="45661"/>
                  </a:lnTo>
                  <a:lnTo>
                    <a:pt x="14505" y="45661"/>
                  </a:lnTo>
                  <a:lnTo>
                    <a:pt x="14505" y="43283"/>
                  </a:lnTo>
                  <a:lnTo>
                    <a:pt x="14573" y="43272"/>
                  </a:lnTo>
                  <a:lnTo>
                    <a:pt x="14630" y="43226"/>
                  </a:lnTo>
                  <a:lnTo>
                    <a:pt x="14664" y="43170"/>
                  </a:lnTo>
                  <a:lnTo>
                    <a:pt x="14675" y="43135"/>
                  </a:lnTo>
                  <a:lnTo>
                    <a:pt x="14675" y="43101"/>
                  </a:lnTo>
                  <a:lnTo>
                    <a:pt x="14675" y="43067"/>
                  </a:lnTo>
                  <a:lnTo>
                    <a:pt x="14664" y="43033"/>
                  </a:lnTo>
                  <a:lnTo>
                    <a:pt x="16677" y="41873"/>
                  </a:lnTo>
                  <a:close/>
                  <a:moveTo>
                    <a:pt x="21455" y="41850"/>
                  </a:moveTo>
                  <a:lnTo>
                    <a:pt x="21478" y="41884"/>
                  </a:lnTo>
                  <a:lnTo>
                    <a:pt x="21512" y="41907"/>
                  </a:lnTo>
                  <a:lnTo>
                    <a:pt x="21557" y="41930"/>
                  </a:lnTo>
                  <a:lnTo>
                    <a:pt x="21648" y="41930"/>
                  </a:lnTo>
                  <a:lnTo>
                    <a:pt x="21682" y="41918"/>
                  </a:lnTo>
                  <a:lnTo>
                    <a:pt x="21717" y="41896"/>
                  </a:lnTo>
                  <a:lnTo>
                    <a:pt x="21751" y="41861"/>
                  </a:lnTo>
                  <a:lnTo>
                    <a:pt x="23719" y="42999"/>
                  </a:lnTo>
                  <a:lnTo>
                    <a:pt x="23707" y="43056"/>
                  </a:lnTo>
                  <a:lnTo>
                    <a:pt x="23707" y="43101"/>
                  </a:lnTo>
                  <a:lnTo>
                    <a:pt x="23707" y="43158"/>
                  </a:lnTo>
                  <a:lnTo>
                    <a:pt x="23719" y="43204"/>
                  </a:lnTo>
                  <a:lnTo>
                    <a:pt x="23741" y="43249"/>
                  </a:lnTo>
                  <a:lnTo>
                    <a:pt x="23776" y="43283"/>
                  </a:lnTo>
                  <a:lnTo>
                    <a:pt x="23810" y="43317"/>
                  </a:lnTo>
                  <a:lnTo>
                    <a:pt x="23844" y="43340"/>
                  </a:lnTo>
                  <a:lnTo>
                    <a:pt x="23889" y="43363"/>
                  </a:lnTo>
                  <a:lnTo>
                    <a:pt x="23946" y="43374"/>
                  </a:lnTo>
                  <a:lnTo>
                    <a:pt x="23946" y="45615"/>
                  </a:lnTo>
                  <a:lnTo>
                    <a:pt x="23901" y="45627"/>
                  </a:lnTo>
                  <a:lnTo>
                    <a:pt x="23855" y="45649"/>
                  </a:lnTo>
                  <a:lnTo>
                    <a:pt x="23821" y="45672"/>
                  </a:lnTo>
                  <a:lnTo>
                    <a:pt x="23787" y="45695"/>
                  </a:lnTo>
                  <a:lnTo>
                    <a:pt x="23764" y="45729"/>
                  </a:lnTo>
                  <a:lnTo>
                    <a:pt x="23741" y="45775"/>
                  </a:lnTo>
                  <a:lnTo>
                    <a:pt x="23730" y="45820"/>
                  </a:lnTo>
                  <a:lnTo>
                    <a:pt x="23730" y="45866"/>
                  </a:lnTo>
                  <a:lnTo>
                    <a:pt x="23730" y="45911"/>
                  </a:lnTo>
                  <a:lnTo>
                    <a:pt x="23741" y="45957"/>
                  </a:lnTo>
                  <a:lnTo>
                    <a:pt x="21785" y="47083"/>
                  </a:lnTo>
                  <a:lnTo>
                    <a:pt x="21751" y="47049"/>
                  </a:lnTo>
                  <a:lnTo>
                    <a:pt x="21705" y="47014"/>
                  </a:lnTo>
                  <a:lnTo>
                    <a:pt x="21660" y="46992"/>
                  </a:lnTo>
                  <a:lnTo>
                    <a:pt x="21546" y="46992"/>
                  </a:lnTo>
                  <a:lnTo>
                    <a:pt x="21489" y="47014"/>
                  </a:lnTo>
                  <a:lnTo>
                    <a:pt x="21455" y="47049"/>
                  </a:lnTo>
                  <a:lnTo>
                    <a:pt x="21421" y="47094"/>
                  </a:lnTo>
                  <a:lnTo>
                    <a:pt x="19453" y="45957"/>
                  </a:lnTo>
                  <a:lnTo>
                    <a:pt x="19476" y="45911"/>
                  </a:lnTo>
                  <a:lnTo>
                    <a:pt x="19476" y="45866"/>
                  </a:lnTo>
                  <a:lnTo>
                    <a:pt x="19476" y="45809"/>
                  </a:lnTo>
                  <a:lnTo>
                    <a:pt x="19464" y="45763"/>
                  </a:lnTo>
                  <a:lnTo>
                    <a:pt x="19442" y="45729"/>
                  </a:lnTo>
                  <a:lnTo>
                    <a:pt x="19407" y="45695"/>
                  </a:lnTo>
                  <a:lnTo>
                    <a:pt x="19373" y="45661"/>
                  </a:lnTo>
                  <a:lnTo>
                    <a:pt x="19339" y="45638"/>
                  </a:lnTo>
                  <a:lnTo>
                    <a:pt x="19294" y="45627"/>
                  </a:lnTo>
                  <a:lnTo>
                    <a:pt x="19248" y="45615"/>
                  </a:lnTo>
                  <a:lnTo>
                    <a:pt x="19248" y="43340"/>
                  </a:lnTo>
                  <a:lnTo>
                    <a:pt x="19294" y="43329"/>
                  </a:lnTo>
                  <a:lnTo>
                    <a:pt x="19328" y="43317"/>
                  </a:lnTo>
                  <a:lnTo>
                    <a:pt x="19373" y="43295"/>
                  </a:lnTo>
                  <a:lnTo>
                    <a:pt x="19396" y="43261"/>
                  </a:lnTo>
                  <a:lnTo>
                    <a:pt x="19430" y="43226"/>
                  </a:lnTo>
                  <a:lnTo>
                    <a:pt x="19453" y="43192"/>
                  </a:lnTo>
                  <a:lnTo>
                    <a:pt x="19464" y="43147"/>
                  </a:lnTo>
                  <a:lnTo>
                    <a:pt x="19464" y="43101"/>
                  </a:lnTo>
                  <a:lnTo>
                    <a:pt x="19464" y="43056"/>
                  </a:lnTo>
                  <a:lnTo>
                    <a:pt x="19442" y="43010"/>
                  </a:lnTo>
                  <a:lnTo>
                    <a:pt x="21455" y="41850"/>
                  </a:lnTo>
                  <a:close/>
                  <a:moveTo>
                    <a:pt x="11900" y="41896"/>
                  </a:moveTo>
                  <a:lnTo>
                    <a:pt x="11934" y="41941"/>
                  </a:lnTo>
                  <a:lnTo>
                    <a:pt x="11991" y="41987"/>
                  </a:lnTo>
                  <a:lnTo>
                    <a:pt x="12048" y="42009"/>
                  </a:lnTo>
                  <a:lnTo>
                    <a:pt x="12127" y="42021"/>
                  </a:lnTo>
                  <a:lnTo>
                    <a:pt x="12184" y="42009"/>
                  </a:lnTo>
                  <a:lnTo>
                    <a:pt x="12252" y="41987"/>
                  </a:lnTo>
                  <a:lnTo>
                    <a:pt x="12298" y="41952"/>
                  </a:lnTo>
                  <a:lnTo>
                    <a:pt x="12343" y="41907"/>
                  </a:lnTo>
                  <a:lnTo>
                    <a:pt x="14323" y="43044"/>
                  </a:lnTo>
                  <a:lnTo>
                    <a:pt x="14311" y="43101"/>
                  </a:lnTo>
                  <a:lnTo>
                    <a:pt x="14323" y="43170"/>
                  </a:lnTo>
                  <a:lnTo>
                    <a:pt x="14357" y="43226"/>
                  </a:lnTo>
                  <a:lnTo>
                    <a:pt x="14402" y="43261"/>
                  </a:lnTo>
                  <a:lnTo>
                    <a:pt x="14459" y="43283"/>
                  </a:lnTo>
                  <a:lnTo>
                    <a:pt x="14459" y="45661"/>
                  </a:lnTo>
                  <a:lnTo>
                    <a:pt x="14391" y="45684"/>
                  </a:lnTo>
                  <a:lnTo>
                    <a:pt x="14334" y="45729"/>
                  </a:lnTo>
                  <a:lnTo>
                    <a:pt x="14300" y="45786"/>
                  </a:lnTo>
                  <a:lnTo>
                    <a:pt x="14288" y="45866"/>
                  </a:lnTo>
                  <a:lnTo>
                    <a:pt x="14300" y="45934"/>
                  </a:lnTo>
                  <a:lnTo>
                    <a:pt x="12286" y="47094"/>
                  </a:lnTo>
                  <a:lnTo>
                    <a:pt x="12252" y="47060"/>
                  </a:lnTo>
                  <a:lnTo>
                    <a:pt x="12218" y="47026"/>
                  </a:lnTo>
                  <a:lnTo>
                    <a:pt x="12173" y="47014"/>
                  </a:lnTo>
                  <a:lnTo>
                    <a:pt x="12127" y="47003"/>
                  </a:lnTo>
                  <a:lnTo>
                    <a:pt x="12070" y="47014"/>
                  </a:lnTo>
                  <a:lnTo>
                    <a:pt x="12025" y="47037"/>
                  </a:lnTo>
                  <a:lnTo>
                    <a:pt x="11979" y="47060"/>
                  </a:lnTo>
                  <a:lnTo>
                    <a:pt x="11957" y="47105"/>
                  </a:lnTo>
                  <a:lnTo>
                    <a:pt x="9977" y="45968"/>
                  </a:lnTo>
                  <a:lnTo>
                    <a:pt x="10000" y="45911"/>
                  </a:lnTo>
                  <a:lnTo>
                    <a:pt x="10000" y="45866"/>
                  </a:lnTo>
                  <a:lnTo>
                    <a:pt x="10000" y="45809"/>
                  </a:lnTo>
                  <a:lnTo>
                    <a:pt x="9989" y="45763"/>
                  </a:lnTo>
                  <a:lnTo>
                    <a:pt x="9966" y="45718"/>
                  </a:lnTo>
                  <a:lnTo>
                    <a:pt x="9932" y="45684"/>
                  </a:lnTo>
                  <a:lnTo>
                    <a:pt x="9898" y="45649"/>
                  </a:lnTo>
                  <a:lnTo>
                    <a:pt x="9852" y="45627"/>
                  </a:lnTo>
                  <a:lnTo>
                    <a:pt x="9807" y="45615"/>
                  </a:lnTo>
                  <a:lnTo>
                    <a:pt x="9761" y="45604"/>
                  </a:lnTo>
                  <a:lnTo>
                    <a:pt x="9761" y="43272"/>
                  </a:lnTo>
                  <a:lnTo>
                    <a:pt x="9818" y="43249"/>
                  </a:lnTo>
                  <a:lnTo>
                    <a:pt x="9875" y="43215"/>
                  </a:lnTo>
                  <a:lnTo>
                    <a:pt x="9898" y="43170"/>
                  </a:lnTo>
                  <a:lnTo>
                    <a:pt x="9909" y="43101"/>
                  </a:lnTo>
                  <a:lnTo>
                    <a:pt x="9898" y="43044"/>
                  </a:lnTo>
                  <a:lnTo>
                    <a:pt x="11900" y="41896"/>
                  </a:lnTo>
                  <a:close/>
                  <a:moveTo>
                    <a:pt x="30908" y="41861"/>
                  </a:moveTo>
                  <a:lnTo>
                    <a:pt x="30942" y="41907"/>
                  </a:lnTo>
                  <a:lnTo>
                    <a:pt x="30988" y="41930"/>
                  </a:lnTo>
                  <a:lnTo>
                    <a:pt x="31033" y="41952"/>
                  </a:lnTo>
                  <a:lnTo>
                    <a:pt x="31079" y="41964"/>
                  </a:lnTo>
                  <a:lnTo>
                    <a:pt x="31135" y="41952"/>
                  </a:lnTo>
                  <a:lnTo>
                    <a:pt x="31181" y="41941"/>
                  </a:lnTo>
                  <a:lnTo>
                    <a:pt x="31215" y="41907"/>
                  </a:lnTo>
                  <a:lnTo>
                    <a:pt x="31249" y="41873"/>
                  </a:lnTo>
                  <a:lnTo>
                    <a:pt x="33251" y="43033"/>
                  </a:lnTo>
                  <a:lnTo>
                    <a:pt x="33251" y="43067"/>
                  </a:lnTo>
                  <a:lnTo>
                    <a:pt x="33240" y="43101"/>
                  </a:lnTo>
                  <a:lnTo>
                    <a:pt x="33251" y="43147"/>
                  </a:lnTo>
                  <a:lnTo>
                    <a:pt x="33251" y="43181"/>
                  </a:lnTo>
                  <a:lnTo>
                    <a:pt x="33297" y="43238"/>
                  </a:lnTo>
                  <a:lnTo>
                    <a:pt x="33354" y="43283"/>
                  </a:lnTo>
                  <a:lnTo>
                    <a:pt x="33388" y="43306"/>
                  </a:lnTo>
                  <a:lnTo>
                    <a:pt x="33422" y="43306"/>
                  </a:lnTo>
                  <a:lnTo>
                    <a:pt x="33422" y="45661"/>
                  </a:lnTo>
                  <a:lnTo>
                    <a:pt x="33354" y="45684"/>
                  </a:lnTo>
                  <a:lnTo>
                    <a:pt x="33297" y="45729"/>
                  </a:lnTo>
                  <a:lnTo>
                    <a:pt x="33263" y="45786"/>
                  </a:lnTo>
                  <a:lnTo>
                    <a:pt x="33251" y="45866"/>
                  </a:lnTo>
                  <a:lnTo>
                    <a:pt x="33263" y="45934"/>
                  </a:lnTo>
                  <a:lnTo>
                    <a:pt x="31238" y="47094"/>
                  </a:lnTo>
                  <a:lnTo>
                    <a:pt x="31204" y="47071"/>
                  </a:lnTo>
                  <a:lnTo>
                    <a:pt x="31170" y="47037"/>
                  </a:lnTo>
                  <a:lnTo>
                    <a:pt x="31124" y="47026"/>
                  </a:lnTo>
                  <a:lnTo>
                    <a:pt x="31079" y="47014"/>
                  </a:lnTo>
                  <a:lnTo>
                    <a:pt x="31033" y="47026"/>
                  </a:lnTo>
                  <a:lnTo>
                    <a:pt x="30988" y="47037"/>
                  </a:lnTo>
                  <a:lnTo>
                    <a:pt x="30953" y="47071"/>
                  </a:lnTo>
                  <a:lnTo>
                    <a:pt x="30919" y="47105"/>
                  </a:lnTo>
                  <a:lnTo>
                    <a:pt x="28940" y="45957"/>
                  </a:lnTo>
                  <a:lnTo>
                    <a:pt x="28951" y="45911"/>
                  </a:lnTo>
                  <a:lnTo>
                    <a:pt x="28951" y="45866"/>
                  </a:lnTo>
                  <a:lnTo>
                    <a:pt x="28951" y="45809"/>
                  </a:lnTo>
                  <a:lnTo>
                    <a:pt x="28940" y="45775"/>
                  </a:lnTo>
                  <a:lnTo>
                    <a:pt x="28917" y="45729"/>
                  </a:lnTo>
                  <a:lnTo>
                    <a:pt x="28894" y="45695"/>
                  </a:lnTo>
                  <a:lnTo>
                    <a:pt x="28860" y="45661"/>
                  </a:lnTo>
                  <a:lnTo>
                    <a:pt x="28815" y="45638"/>
                  </a:lnTo>
                  <a:lnTo>
                    <a:pt x="28769" y="45627"/>
                  </a:lnTo>
                  <a:lnTo>
                    <a:pt x="28724" y="45615"/>
                  </a:lnTo>
                  <a:lnTo>
                    <a:pt x="28724" y="43306"/>
                  </a:lnTo>
                  <a:lnTo>
                    <a:pt x="28769" y="43306"/>
                  </a:lnTo>
                  <a:lnTo>
                    <a:pt x="28803" y="43295"/>
                  </a:lnTo>
                  <a:lnTo>
                    <a:pt x="28838" y="43272"/>
                  </a:lnTo>
                  <a:lnTo>
                    <a:pt x="28860" y="43249"/>
                  </a:lnTo>
                  <a:lnTo>
                    <a:pt x="28883" y="43215"/>
                  </a:lnTo>
                  <a:lnTo>
                    <a:pt x="28906" y="43181"/>
                  </a:lnTo>
                  <a:lnTo>
                    <a:pt x="28917" y="43147"/>
                  </a:lnTo>
                  <a:lnTo>
                    <a:pt x="28917" y="43101"/>
                  </a:lnTo>
                  <a:lnTo>
                    <a:pt x="28917" y="43067"/>
                  </a:lnTo>
                  <a:lnTo>
                    <a:pt x="28906" y="43022"/>
                  </a:lnTo>
                  <a:lnTo>
                    <a:pt x="30908" y="41861"/>
                  </a:lnTo>
                  <a:close/>
                  <a:moveTo>
                    <a:pt x="35788" y="0"/>
                  </a:moveTo>
                  <a:lnTo>
                    <a:pt x="35788" y="512"/>
                  </a:lnTo>
                  <a:lnTo>
                    <a:pt x="35731" y="535"/>
                  </a:lnTo>
                  <a:lnTo>
                    <a:pt x="35674" y="580"/>
                  </a:lnTo>
                  <a:lnTo>
                    <a:pt x="35640" y="637"/>
                  </a:lnTo>
                  <a:lnTo>
                    <a:pt x="35629" y="705"/>
                  </a:lnTo>
                  <a:lnTo>
                    <a:pt x="35640" y="762"/>
                  </a:lnTo>
                  <a:lnTo>
                    <a:pt x="33581" y="1945"/>
                  </a:lnTo>
                  <a:lnTo>
                    <a:pt x="33558" y="1922"/>
                  </a:lnTo>
                  <a:lnTo>
                    <a:pt x="33524" y="1900"/>
                  </a:lnTo>
                  <a:lnTo>
                    <a:pt x="33490" y="1888"/>
                  </a:lnTo>
                  <a:lnTo>
                    <a:pt x="33456" y="1877"/>
                  </a:lnTo>
                  <a:lnTo>
                    <a:pt x="33422" y="1888"/>
                  </a:lnTo>
                  <a:lnTo>
                    <a:pt x="33388" y="1900"/>
                  </a:lnTo>
                  <a:lnTo>
                    <a:pt x="33331" y="1934"/>
                  </a:lnTo>
                  <a:lnTo>
                    <a:pt x="33297" y="1991"/>
                  </a:lnTo>
                  <a:lnTo>
                    <a:pt x="33285" y="2013"/>
                  </a:lnTo>
                  <a:lnTo>
                    <a:pt x="33274" y="2048"/>
                  </a:lnTo>
                  <a:lnTo>
                    <a:pt x="33285" y="2116"/>
                  </a:lnTo>
                  <a:lnTo>
                    <a:pt x="33320" y="2161"/>
                  </a:lnTo>
                  <a:lnTo>
                    <a:pt x="33365" y="2207"/>
                  </a:lnTo>
                  <a:lnTo>
                    <a:pt x="33422" y="2218"/>
                  </a:lnTo>
                  <a:lnTo>
                    <a:pt x="33422" y="4584"/>
                  </a:lnTo>
                  <a:lnTo>
                    <a:pt x="33376" y="4584"/>
                  </a:lnTo>
                  <a:lnTo>
                    <a:pt x="33342" y="4607"/>
                  </a:lnTo>
                  <a:lnTo>
                    <a:pt x="33308" y="4630"/>
                  </a:lnTo>
                  <a:lnTo>
                    <a:pt x="33274" y="4653"/>
                  </a:lnTo>
                  <a:lnTo>
                    <a:pt x="33251" y="4687"/>
                  </a:lnTo>
                  <a:lnTo>
                    <a:pt x="33228" y="4721"/>
                  </a:lnTo>
                  <a:lnTo>
                    <a:pt x="33217" y="4766"/>
                  </a:lnTo>
                  <a:lnTo>
                    <a:pt x="33217" y="4812"/>
                  </a:lnTo>
                  <a:lnTo>
                    <a:pt x="33217" y="4857"/>
                  </a:lnTo>
                  <a:lnTo>
                    <a:pt x="33240" y="4903"/>
                  </a:lnTo>
                  <a:lnTo>
                    <a:pt x="33251" y="4937"/>
                  </a:lnTo>
                  <a:lnTo>
                    <a:pt x="33285" y="4982"/>
                  </a:lnTo>
                  <a:lnTo>
                    <a:pt x="33320" y="5005"/>
                  </a:lnTo>
                  <a:lnTo>
                    <a:pt x="33365" y="5028"/>
                  </a:lnTo>
                  <a:lnTo>
                    <a:pt x="33399" y="5039"/>
                  </a:lnTo>
                  <a:lnTo>
                    <a:pt x="33456" y="5051"/>
                  </a:lnTo>
                  <a:lnTo>
                    <a:pt x="33513" y="5039"/>
                  </a:lnTo>
                  <a:lnTo>
                    <a:pt x="33570" y="5017"/>
                  </a:lnTo>
                  <a:lnTo>
                    <a:pt x="33615" y="4982"/>
                  </a:lnTo>
                  <a:lnTo>
                    <a:pt x="33649" y="4937"/>
                  </a:lnTo>
                  <a:lnTo>
                    <a:pt x="35663" y="6097"/>
                  </a:lnTo>
                  <a:lnTo>
                    <a:pt x="35651" y="6154"/>
                  </a:lnTo>
                  <a:lnTo>
                    <a:pt x="35651" y="6188"/>
                  </a:lnTo>
                  <a:lnTo>
                    <a:pt x="35663" y="6222"/>
                  </a:lnTo>
                  <a:lnTo>
                    <a:pt x="35697" y="6279"/>
                  </a:lnTo>
                  <a:lnTo>
                    <a:pt x="35754" y="6313"/>
                  </a:lnTo>
                  <a:lnTo>
                    <a:pt x="35788" y="6325"/>
                  </a:lnTo>
                  <a:lnTo>
                    <a:pt x="35856" y="6325"/>
                  </a:lnTo>
                  <a:lnTo>
                    <a:pt x="35890" y="6313"/>
                  </a:lnTo>
                  <a:lnTo>
                    <a:pt x="35947" y="6279"/>
                  </a:lnTo>
                  <a:lnTo>
                    <a:pt x="35981" y="6222"/>
                  </a:lnTo>
                  <a:lnTo>
                    <a:pt x="35993" y="6188"/>
                  </a:lnTo>
                  <a:lnTo>
                    <a:pt x="35993" y="6154"/>
                  </a:lnTo>
                  <a:lnTo>
                    <a:pt x="35993" y="6120"/>
                  </a:lnTo>
                  <a:lnTo>
                    <a:pt x="35981" y="6086"/>
                  </a:lnTo>
                  <a:lnTo>
                    <a:pt x="37983" y="4937"/>
                  </a:lnTo>
                  <a:lnTo>
                    <a:pt x="38029" y="4982"/>
                  </a:lnTo>
                  <a:lnTo>
                    <a:pt x="38074" y="5017"/>
                  </a:lnTo>
                  <a:lnTo>
                    <a:pt x="38131" y="5039"/>
                  </a:lnTo>
                  <a:lnTo>
                    <a:pt x="38188" y="5051"/>
                  </a:lnTo>
                  <a:lnTo>
                    <a:pt x="38256" y="5039"/>
                  </a:lnTo>
                  <a:lnTo>
                    <a:pt x="38313" y="5017"/>
                  </a:lnTo>
                  <a:lnTo>
                    <a:pt x="38359" y="4982"/>
                  </a:lnTo>
                  <a:lnTo>
                    <a:pt x="38393" y="4937"/>
                  </a:lnTo>
                  <a:lnTo>
                    <a:pt x="40361" y="6074"/>
                  </a:lnTo>
                  <a:lnTo>
                    <a:pt x="40349" y="6120"/>
                  </a:lnTo>
                  <a:lnTo>
                    <a:pt x="40349" y="6154"/>
                  </a:lnTo>
                  <a:lnTo>
                    <a:pt x="40349" y="6200"/>
                  </a:lnTo>
                  <a:lnTo>
                    <a:pt x="40361" y="6234"/>
                  </a:lnTo>
                  <a:lnTo>
                    <a:pt x="40384" y="6268"/>
                  </a:lnTo>
                  <a:lnTo>
                    <a:pt x="40406" y="6302"/>
                  </a:lnTo>
                  <a:lnTo>
                    <a:pt x="40463" y="6347"/>
                  </a:lnTo>
                  <a:lnTo>
                    <a:pt x="40497" y="6359"/>
                  </a:lnTo>
                  <a:lnTo>
                    <a:pt x="40532" y="6370"/>
                  </a:lnTo>
                  <a:lnTo>
                    <a:pt x="40532" y="8748"/>
                  </a:lnTo>
                  <a:lnTo>
                    <a:pt x="40475" y="8759"/>
                  </a:lnTo>
                  <a:lnTo>
                    <a:pt x="40429" y="8805"/>
                  </a:lnTo>
                  <a:lnTo>
                    <a:pt x="40395" y="8850"/>
                  </a:lnTo>
                  <a:lnTo>
                    <a:pt x="40384" y="8918"/>
                  </a:lnTo>
                  <a:lnTo>
                    <a:pt x="40395" y="8952"/>
                  </a:lnTo>
                  <a:lnTo>
                    <a:pt x="40395" y="8987"/>
                  </a:lnTo>
                  <a:lnTo>
                    <a:pt x="40441" y="9043"/>
                  </a:lnTo>
                  <a:lnTo>
                    <a:pt x="40497" y="9078"/>
                  </a:lnTo>
                  <a:lnTo>
                    <a:pt x="40532" y="9089"/>
                  </a:lnTo>
                  <a:lnTo>
                    <a:pt x="40611" y="9089"/>
                  </a:lnTo>
                  <a:lnTo>
                    <a:pt x="40645" y="9066"/>
                  </a:lnTo>
                  <a:lnTo>
                    <a:pt x="40679" y="9043"/>
                  </a:lnTo>
                  <a:lnTo>
                    <a:pt x="40714" y="9009"/>
                  </a:lnTo>
                  <a:lnTo>
                    <a:pt x="42738" y="10181"/>
                  </a:lnTo>
                  <a:lnTo>
                    <a:pt x="42727" y="10226"/>
                  </a:lnTo>
                  <a:lnTo>
                    <a:pt x="42727" y="10261"/>
                  </a:lnTo>
                  <a:lnTo>
                    <a:pt x="42727" y="10306"/>
                  </a:lnTo>
                  <a:lnTo>
                    <a:pt x="42738" y="10340"/>
                  </a:lnTo>
                  <a:lnTo>
                    <a:pt x="42772" y="10397"/>
                  </a:lnTo>
                  <a:lnTo>
                    <a:pt x="42829" y="10443"/>
                  </a:lnTo>
                  <a:lnTo>
                    <a:pt x="42863" y="10465"/>
                  </a:lnTo>
                  <a:lnTo>
                    <a:pt x="42909" y="10465"/>
                  </a:lnTo>
                  <a:lnTo>
                    <a:pt x="42909" y="12843"/>
                  </a:lnTo>
                  <a:lnTo>
                    <a:pt x="42841" y="12866"/>
                  </a:lnTo>
                  <a:lnTo>
                    <a:pt x="42795" y="12900"/>
                  </a:lnTo>
                  <a:lnTo>
                    <a:pt x="42761" y="12957"/>
                  </a:lnTo>
                  <a:lnTo>
                    <a:pt x="42750" y="13025"/>
                  </a:lnTo>
                  <a:lnTo>
                    <a:pt x="42761" y="13070"/>
                  </a:lnTo>
                  <a:lnTo>
                    <a:pt x="40759" y="14231"/>
                  </a:lnTo>
                  <a:lnTo>
                    <a:pt x="40725" y="14185"/>
                  </a:lnTo>
                  <a:lnTo>
                    <a:pt x="40679" y="14151"/>
                  </a:lnTo>
                  <a:lnTo>
                    <a:pt x="40623" y="14128"/>
                  </a:lnTo>
                  <a:lnTo>
                    <a:pt x="40566" y="14117"/>
                  </a:lnTo>
                  <a:lnTo>
                    <a:pt x="40497" y="14128"/>
                  </a:lnTo>
                  <a:lnTo>
                    <a:pt x="40441" y="14151"/>
                  </a:lnTo>
                  <a:lnTo>
                    <a:pt x="40395" y="14185"/>
                  </a:lnTo>
                  <a:lnTo>
                    <a:pt x="40361" y="14231"/>
                  </a:lnTo>
                  <a:lnTo>
                    <a:pt x="38427" y="13116"/>
                  </a:lnTo>
                  <a:lnTo>
                    <a:pt x="38438" y="13070"/>
                  </a:lnTo>
                  <a:lnTo>
                    <a:pt x="38438" y="13025"/>
                  </a:lnTo>
                  <a:lnTo>
                    <a:pt x="38438" y="12968"/>
                  </a:lnTo>
                  <a:lnTo>
                    <a:pt x="38427" y="12934"/>
                  </a:lnTo>
                  <a:lnTo>
                    <a:pt x="38404" y="12888"/>
                  </a:lnTo>
                  <a:lnTo>
                    <a:pt x="38370" y="12854"/>
                  </a:lnTo>
                  <a:lnTo>
                    <a:pt x="38336" y="12820"/>
                  </a:lnTo>
                  <a:lnTo>
                    <a:pt x="38302" y="12797"/>
                  </a:lnTo>
                  <a:lnTo>
                    <a:pt x="38256" y="12786"/>
                  </a:lnTo>
                  <a:lnTo>
                    <a:pt x="38211" y="12775"/>
                  </a:lnTo>
                  <a:lnTo>
                    <a:pt x="38211" y="10454"/>
                  </a:lnTo>
                  <a:lnTo>
                    <a:pt x="38279" y="10431"/>
                  </a:lnTo>
                  <a:lnTo>
                    <a:pt x="38336" y="10397"/>
                  </a:lnTo>
                  <a:lnTo>
                    <a:pt x="38370" y="10340"/>
                  </a:lnTo>
                  <a:lnTo>
                    <a:pt x="38382" y="10295"/>
                  </a:lnTo>
                  <a:lnTo>
                    <a:pt x="38382" y="10261"/>
                  </a:lnTo>
                  <a:lnTo>
                    <a:pt x="38382" y="10226"/>
                  </a:lnTo>
                  <a:lnTo>
                    <a:pt x="38370" y="10192"/>
                  </a:lnTo>
                  <a:lnTo>
                    <a:pt x="38347" y="10158"/>
                  </a:lnTo>
                  <a:lnTo>
                    <a:pt x="38325" y="10124"/>
                  </a:lnTo>
                  <a:lnTo>
                    <a:pt x="38302" y="10101"/>
                  </a:lnTo>
                  <a:lnTo>
                    <a:pt x="38268" y="10090"/>
                  </a:lnTo>
                  <a:lnTo>
                    <a:pt x="38234" y="10079"/>
                  </a:lnTo>
                  <a:lnTo>
                    <a:pt x="38188" y="10067"/>
                  </a:lnTo>
                  <a:lnTo>
                    <a:pt x="38143" y="10079"/>
                  </a:lnTo>
                  <a:lnTo>
                    <a:pt x="38097" y="10090"/>
                  </a:lnTo>
                  <a:lnTo>
                    <a:pt x="38063" y="10113"/>
                  </a:lnTo>
                  <a:lnTo>
                    <a:pt x="38040" y="10147"/>
                  </a:lnTo>
                  <a:lnTo>
                    <a:pt x="36050" y="8998"/>
                  </a:lnTo>
                  <a:lnTo>
                    <a:pt x="36061" y="8964"/>
                  </a:lnTo>
                  <a:lnTo>
                    <a:pt x="36061" y="8918"/>
                  </a:lnTo>
                  <a:lnTo>
                    <a:pt x="36061" y="8861"/>
                  </a:lnTo>
                  <a:lnTo>
                    <a:pt x="36038" y="8816"/>
                  </a:lnTo>
                  <a:lnTo>
                    <a:pt x="36027" y="8782"/>
                  </a:lnTo>
                  <a:lnTo>
                    <a:pt x="35993" y="8748"/>
                  </a:lnTo>
                  <a:lnTo>
                    <a:pt x="35959" y="8714"/>
                  </a:lnTo>
                  <a:lnTo>
                    <a:pt x="35913" y="8691"/>
                  </a:lnTo>
                  <a:lnTo>
                    <a:pt x="35868" y="8679"/>
                  </a:lnTo>
                  <a:lnTo>
                    <a:pt x="35777" y="8679"/>
                  </a:lnTo>
                  <a:lnTo>
                    <a:pt x="35731" y="8691"/>
                  </a:lnTo>
                  <a:lnTo>
                    <a:pt x="35686" y="8714"/>
                  </a:lnTo>
                  <a:lnTo>
                    <a:pt x="35651" y="8748"/>
                  </a:lnTo>
                  <a:lnTo>
                    <a:pt x="35617" y="8782"/>
                  </a:lnTo>
                  <a:lnTo>
                    <a:pt x="35595" y="8816"/>
                  </a:lnTo>
                  <a:lnTo>
                    <a:pt x="35583" y="8861"/>
                  </a:lnTo>
                  <a:lnTo>
                    <a:pt x="35583" y="8918"/>
                  </a:lnTo>
                  <a:lnTo>
                    <a:pt x="35583" y="8952"/>
                  </a:lnTo>
                  <a:lnTo>
                    <a:pt x="35595" y="8998"/>
                  </a:lnTo>
                  <a:lnTo>
                    <a:pt x="33604" y="10147"/>
                  </a:lnTo>
                  <a:lnTo>
                    <a:pt x="33570" y="10124"/>
                  </a:lnTo>
                  <a:lnTo>
                    <a:pt x="33536" y="10101"/>
                  </a:lnTo>
                  <a:lnTo>
                    <a:pt x="33490" y="10079"/>
                  </a:lnTo>
                  <a:lnTo>
                    <a:pt x="33411" y="10079"/>
                  </a:lnTo>
                  <a:lnTo>
                    <a:pt x="33376" y="10090"/>
                  </a:lnTo>
                  <a:lnTo>
                    <a:pt x="33342" y="10113"/>
                  </a:lnTo>
                  <a:lnTo>
                    <a:pt x="33320" y="10135"/>
                  </a:lnTo>
                  <a:lnTo>
                    <a:pt x="33297" y="10158"/>
                  </a:lnTo>
                  <a:lnTo>
                    <a:pt x="33285" y="10192"/>
                  </a:lnTo>
                  <a:lnTo>
                    <a:pt x="33274" y="10226"/>
                  </a:lnTo>
                  <a:lnTo>
                    <a:pt x="33263" y="10261"/>
                  </a:lnTo>
                  <a:lnTo>
                    <a:pt x="33274" y="10329"/>
                  </a:lnTo>
                  <a:lnTo>
                    <a:pt x="33308" y="10386"/>
                  </a:lnTo>
                  <a:lnTo>
                    <a:pt x="33365" y="10420"/>
                  </a:lnTo>
                  <a:lnTo>
                    <a:pt x="33422" y="10443"/>
                  </a:lnTo>
                  <a:lnTo>
                    <a:pt x="33422" y="12775"/>
                  </a:lnTo>
                  <a:lnTo>
                    <a:pt x="33376" y="12786"/>
                  </a:lnTo>
                  <a:lnTo>
                    <a:pt x="33331" y="12797"/>
                  </a:lnTo>
                  <a:lnTo>
                    <a:pt x="33297" y="12820"/>
                  </a:lnTo>
                  <a:lnTo>
                    <a:pt x="33263" y="12854"/>
                  </a:lnTo>
                  <a:lnTo>
                    <a:pt x="33240" y="12888"/>
                  </a:lnTo>
                  <a:lnTo>
                    <a:pt x="33217" y="12934"/>
                  </a:lnTo>
                  <a:lnTo>
                    <a:pt x="33206" y="12979"/>
                  </a:lnTo>
                  <a:lnTo>
                    <a:pt x="33194" y="13025"/>
                  </a:lnTo>
                  <a:lnTo>
                    <a:pt x="33206" y="13070"/>
                  </a:lnTo>
                  <a:lnTo>
                    <a:pt x="33217" y="13104"/>
                  </a:lnTo>
                  <a:lnTo>
                    <a:pt x="31238" y="14253"/>
                  </a:lnTo>
                  <a:lnTo>
                    <a:pt x="31204" y="14219"/>
                  </a:lnTo>
                  <a:lnTo>
                    <a:pt x="31170" y="14196"/>
                  </a:lnTo>
                  <a:lnTo>
                    <a:pt x="31124" y="14174"/>
                  </a:lnTo>
                  <a:lnTo>
                    <a:pt x="31044" y="14174"/>
                  </a:lnTo>
                  <a:lnTo>
                    <a:pt x="31010" y="14185"/>
                  </a:lnTo>
                  <a:lnTo>
                    <a:pt x="30976" y="14208"/>
                  </a:lnTo>
                  <a:lnTo>
                    <a:pt x="30942" y="14231"/>
                  </a:lnTo>
                  <a:lnTo>
                    <a:pt x="30919" y="14253"/>
                  </a:lnTo>
                  <a:lnTo>
                    <a:pt x="30897" y="14287"/>
                  </a:lnTo>
                  <a:lnTo>
                    <a:pt x="30885" y="14333"/>
                  </a:lnTo>
                  <a:lnTo>
                    <a:pt x="30885" y="14367"/>
                  </a:lnTo>
                  <a:lnTo>
                    <a:pt x="30897" y="14435"/>
                  </a:lnTo>
                  <a:lnTo>
                    <a:pt x="30931" y="14492"/>
                  </a:lnTo>
                  <a:lnTo>
                    <a:pt x="30988" y="14538"/>
                  </a:lnTo>
                  <a:lnTo>
                    <a:pt x="31056" y="14560"/>
                  </a:lnTo>
                  <a:lnTo>
                    <a:pt x="31056" y="16892"/>
                  </a:lnTo>
                  <a:lnTo>
                    <a:pt x="31010" y="16904"/>
                  </a:lnTo>
                  <a:lnTo>
                    <a:pt x="30976" y="16915"/>
                  </a:lnTo>
                  <a:lnTo>
                    <a:pt x="30942" y="16938"/>
                  </a:lnTo>
                  <a:lnTo>
                    <a:pt x="30908" y="16972"/>
                  </a:lnTo>
                  <a:lnTo>
                    <a:pt x="30885" y="17006"/>
                  </a:lnTo>
                  <a:lnTo>
                    <a:pt x="30862" y="17040"/>
                  </a:lnTo>
                  <a:lnTo>
                    <a:pt x="30851" y="17086"/>
                  </a:lnTo>
                  <a:lnTo>
                    <a:pt x="30851" y="17120"/>
                  </a:lnTo>
                  <a:lnTo>
                    <a:pt x="30851" y="17177"/>
                  </a:lnTo>
                  <a:lnTo>
                    <a:pt x="30862" y="17211"/>
                  </a:lnTo>
                  <a:lnTo>
                    <a:pt x="30885" y="17256"/>
                  </a:lnTo>
                  <a:lnTo>
                    <a:pt x="30919" y="17291"/>
                  </a:lnTo>
                  <a:lnTo>
                    <a:pt x="30953" y="17313"/>
                  </a:lnTo>
                  <a:lnTo>
                    <a:pt x="30988" y="17336"/>
                  </a:lnTo>
                  <a:lnTo>
                    <a:pt x="31033" y="17359"/>
                  </a:lnTo>
                  <a:lnTo>
                    <a:pt x="31079" y="17359"/>
                  </a:lnTo>
                  <a:lnTo>
                    <a:pt x="31135" y="17347"/>
                  </a:lnTo>
                  <a:lnTo>
                    <a:pt x="31192" y="17325"/>
                  </a:lnTo>
                  <a:lnTo>
                    <a:pt x="31238" y="17291"/>
                  </a:lnTo>
                  <a:lnTo>
                    <a:pt x="31272" y="17256"/>
                  </a:lnTo>
                  <a:lnTo>
                    <a:pt x="33263" y="18394"/>
                  </a:lnTo>
                  <a:lnTo>
                    <a:pt x="33251" y="18439"/>
                  </a:lnTo>
                  <a:lnTo>
                    <a:pt x="33240" y="18474"/>
                  </a:lnTo>
                  <a:lnTo>
                    <a:pt x="33251" y="18519"/>
                  </a:lnTo>
                  <a:lnTo>
                    <a:pt x="33263" y="18553"/>
                  </a:lnTo>
                  <a:lnTo>
                    <a:pt x="33285" y="18587"/>
                  </a:lnTo>
                  <a:lnTo>
                    <a:pt x="33308" y="18621"/>
                  </a:lnTo>
                  <a:lnTo>
                    <a:pt x="33331" y="18644"/>
                  </a:lnTo>
                  <a:lnTo>
                    <a:pt x="33376" y="18667"/>
                  </a:lnTo>
                  <a:lnTo>
                    <a:pt x="33411" y="18678"/>
                  </a:lnTo>
                  <a:lnTo>
                    <a:pt x="33490" y="18678"/>
                  </a:lnTo>
                  <a:lnTo>
                    <a:pt x="33536" y="18667"/>
                  </a:lnTo>
                  <a:lnTo>
                    <a:pt x="33570" y="18644"/>
                  </a:lnTo>
                  <a:lnTo>
                    <a:pt x="33593" y="18621"/>
                  </a:lnTo>
                  <a:lnTo>
                    <a:pt x="33627" y="18587"/>
                  </a:lnTo>
                  <a:lnTo>
                    <a:pt x="33638" y="18553"/>
                  </a:lnTo>
                  <a:lnTo>
                    <a:pt x="33649" y="18519"/>
                  </a:lnTo>
                  <a:lnTo>
                    <a:pt x="33661" y="18474"/>
                  </a:lnTo>
                  <a:lnTo>
                    <a:pt x="33649" y="18428"/>
                  </a:lnTo>
                  <a:lnTo>
                    <a:pt x="33638" y="18394"/>
                  </a:lnTo>
                  <a:lnTo>
                    <a:pt x="35651" y="17234"/>
                  </a:lnTo>
                  <a:lnTo>
                    <a:pt x="35674" y="17268"/>
                  </a:lnTo>
                  <a:lnTo>
                    <a:pt x="35720" y="17302"/>
                  </a:lnTo>
                  <a:lnTo>
                    <a:pt x="35765" y="17325"/>
                  </a:lnTo>
                  <a:lnTo>
                    <a:pt x="35822" y="17336"/>
                  </a:lnTo>
                  <a:lnTo>
                    <a:pt x="35879" y="17325"/>
                  </a:lnTo>
                  <a:lnTo>
                    <a:pt x="35924" y="17302"/>
                  </a:lnTo>
                  <a:lnTo>
                    <a:pt x="35959" y="17279"/>
                  </a:lnTo>
                  <a:lnTo>
                    <a:pt x="35993" y="17234"/>
                  </a:lnTo>
                  <a:lnTo>
                    <a:pt x="38029" y="18417"/>
                  </a:lnTo>
                  <a:lnTo>
                    <a:pt x="38018" y="18474"/>
                  </a:lnTo>
                  <a:lnTo>
                    <a:pt x="38018" y="18508"/>
                  </a:lnTo>
                  <a:lnTo>
                    <a:pt x="38029" y="18542"/>
                  </a:lnTo>
                  <a:lnTo>
                    <a:pt x="38063" y="18599"/>
                  </a:lnTo>
                  <a:lnTo>
                    <a:pt x="38120" y="18633"/>
                  </a:lnTo>
                  <a:lnTo>
                    <a:pt x="38154" y="18644"/>
                  </a:lnTo>
                  <a:lnTo>
                    <a:pt x="38188" y="18656"/>
                  </a:lnTo>
                  <a:lnTo>
                    <a:pt x="38222" y="18644"/>
                  </a:lnTo>
                  <a:lnTo>
                    <a:pt x="38256" y="18633"/>
                  </a:lnTo>
                  <a:lnTo>
                    <a:pt x="38313" y="18599"/>
                  </a:lnTo>
                  <a:lnTo>
                    <a:pt x="38359" y="18542"/>
                  </a:lnTo>
                  <a:lnTo>
                    <a:pt x="38370" y="18508"/>
                  </a:lnTo>
                  <a:lnTo>
                    <a:pt x="38370" y="18474"/>
                  </a:lnTo>
                  <a:lnTo>
                    <a:pt x="38370" y="18439"/>
                  </a:lnTo>
                  <a:lnTo>
                    <a:pt x="38359" y="18405"/>
                  </a:lnTo>
                  <a:lnTo>
                    <a:pt x="40384" y="17234"/>
                  </a:lnTo>
                  <a:lnTo>
                    <a:pt x="40418" y="17268"/>
                  </a:lnTo>
                  <a:lnTo>
                    <a:pt x="40463" y="17302"/>
                  </a:lnTo>
                  <a:lnTo>
                    <a:pt x="40509" y="17325"/>
                  </a:lnTo>
                  <a:lnTo>
                    <a:pt x="40611" y="17325"/>
                  </a:lnTo>
                  <a:lnTo>
                    <a:pt x="40657" y="17302"/>
                  </a:lnTo>
                  <a:lnTo>
                    <a:pt x="40702" y="17279"/>
                  </a:lnTo>
                  <a:lnTo>
                    <a:pt x="40736" y="17234"/>
                  </a:lnTo>
                  <a:lnTo>
                    <a:pt x="42772" y="18417"/>
                  </a:lnTo>
                  <a:lnTo>
                    <a:pt x="42761" y="18474"/>
                  </a:lnTo>
                  <a:lnTo>
                    <a:pt x="42772" y="18530"/>
                  </a:lnTo>
                  <a:lnTo>
                    <a:pt x="42807" y="18587"/>
                  </a:lnTo>
                  <a:lnTo>
                    <a:pt x="42852" y="18621"/>
                  </a:lnTo>
                  <a:lnTo>
                    <a:pt x="42909" y="18644"/>
                  </a:lnTo>
                  <a:lnTo>
                    <a:pt x="42909" y="20999"/>
                  </a:lnTo>
                  <a:lnTo>
                    <a:pt x="42863" y="21010"/>
                  </a:lnTo>
                  <a:lnTo>
                    <a:pt x="42829" y="21033"/>
                  </a:lnTo>
                  <a:lnTo>
                    <a:pt x="42795" y="21056"/>
                  </a:lnTo>
                  <a:lnTo>
                    <a:pt x="42761" y="21079"/>
                  </a:lnTo>
                  <a:lnTo>
                    <a:pt x="42738" y="21113"/>
                  </a:lnTo>
                  <a:lnTo>
                    <a:pt x="42716" y="21147"/>
                  </a:lnTo>
                  <a:lnTo>
                    <a:pt x="42704" y="21192"/>
                  </a:lnTo>
                  <a:lnTo>
                    <a:pt x="42704" y="21226"/>
                  </a:lnTo>
                  <a:lnTo>
                    <a:pt x="42704" y="21272"/>
                  </a:lnTo>
                  <a:lnTo>
                    <a:pt x="42716" y="21306"/>
                  </a:lnTo>
                  <a:lnTo>
                    <a:pt x="40702" y="22478"/>
                  </a:lnTo>
                  <a:lnTo>
                    <a:pt x="40679" y="22444"/>
                  </a:lnTo>
                  <a:lnTo>
                    <a:pt x="40645" y="22421"/>
                  </a:lnTo>
                  <a:lnTo>
                    <a:pt x="40600" y="22409"/>
                  </a:lnTo>
                  <a:lnTo>
                    <a:pt x="40566" y="22398"/>
                  </a:lnTo>
                  <a:lnTo>
                    <a:pt x="40520" y="22409"/>
                  </a:lnTo>
                  <a:lnTo>
                    <a:pt x="40475" y="22421"/>
                  </a:lnTo>
                  <a:lnTo>
                    <a:pt x="40441" y="22444"/>
                  </a:lnTo>
                  <a:lnTo>
                    <a:pt x="40418" y="22478"/>
                  </a:lnTo>
                  <a:lnTo>
                    <a:pt x="38370" y="21295"/>
                  </a:lnTo>
                  <a:lnTo>
                    <a:pt x="38382" y="21226"/>
                  </a:lnTo>
                  <a:lnTo>
                    <a:pt x="38382" y="21192"/>
                  </a:lnTo>
                  <a:lnTo>
                    <a:pt x="38370" y="21158"/>
                  </a:lnTo>
                  <a:lnTo>
                    <a:pt x="38347" y="21124"/>
                  </a:lnTo>
                  <a:lnTo>
                    <a:pt x="38325" y="21101"/>
                  </a:lnTo>
                  <a:lnTo>
                    <a:pt x="38302" y="21079"/>
                  </a:lnTo>
                  <a:lnTo>
                    <a:pt x="38268" y="21056"/>
                  </a:lnTo>
                  <a:lnTo>
                    <a:pt x="38234" y="21044"/>
                  </a:lnTo>
                  <a:lnTo>
                    <a:pt x="38154" y="21044"/>
                  </a:lnTo>
                  <a:lnTo>
                    <a:pt x="38120" y="21056"/>
                  </a:lnTo>
                  <a:lnTo>
                    <a:pt x="38086" y="21079"/>
                  </a:lnTo>
                  <a:lnTo>
                    <a:pt x="38052" y="21101"/>
                  </a:lnTo>
                  <a:lnTo>
                    <a:pt x="38029" y="21124"/>
                  </a:lnTo>
                  <a:lnTo>
                    <a:pt x="38018" y="21158"/>
                  </a:lnTo>
                  <a:lnTo>
                    <a:pt x="38006" y="21192"/>
                  </a:lnTo>
                  <a:lnTo>
                    <a:pt x="38006" y="21226"/>
                  </a:lnTo>
                  <a:lnTo>
                    <a:pt x="38006" y="21295"/>
                  </a:lnTo>
                  <a:lnTo>
                    <a:pt x="35970" y="22466"/>
                  </a:lnTo>
                  <a:lnTo>
                    <a:pt x="35936" y="22444"/>
                  </a:lnTo>
                  <a:lnTo>
                    <a:pt x="35902" y="22409"/>
                  </a:lnTo>
                  <a:lnTo>
                    <a:pt x="35868" y="22398"/>
                  </a:lnTo>
                  <a:lnTo>
                    <a:pt x="35777" y="22398"/>
                  </a:lnTo>
                  <a:lnTo>
                    <a:pt x="35731" y="22421"/>
                  </a:lnTo>
                  <a:lnTo>
                    <a:pt x="35697" y="22444"/>
                  </a:lnTo>
                  <a:lnTo>
                    <a:pt x="35674" y="22478"/>
                  </a:lnTo>
                  <a:lnTo>
                    <a:pt x="33627" y="21295"/>
                  </a:lnTo>
                  <a:lnTo>
                    <a:pt x="33638" y="21226"/>
                  </a:lnTo>
                  <a:lnTo>
                    <a:pt x="33638" y="21192"/>
                  </a:lnTo>
                  <a:lnTo>
                    <a:pt x="33627" y="21158"/>
                  </a:lnTo>
                  <a:lnTo>
                    <a:pt x="33604" y="21124"/>
                  </a:lnTo>
                  <a:lnTo>
                    <a:pt x="33581" y="21101"/>
                  </a:lnTo>
                  <a:lnTo>
                    <a:pt x="33558" y="21079"/>
                  </a:lnTo>
                  <a:lnTo>
                    <a:pt x="33524" y="21056"/>
                  </a:lnTo>
                  <a:lnTo>
                    <a:pt x="33490" y="21044"/>
                  </a:lnTo>
                  <a:lnTo>
                    <a:pt x="33411" y="21044"/>
                  </a:lnTo>
                  <a:lnTo>
                    <a:pt x="33376" y="21056"/>
                  </a:lnTo>
                  <a:lnTo>
                    <a:pt x="33342" y="21079"/>
                  </a:lnTo>
                  <a:lnTo>
                    <a:pt x="33320" y="21101"/>
                  </a:lnTo>
                  <a:lnTo>
                    <a:pt x="33297" y="21124"/>
                  </a:lnTo>
                  <a:lnTo>
                    <a:pt x="33285" y="21158"/>
                  </a:lnTo>
                  <a:lnTo>
                    <a:pt x="33274" y="21192"/>
                  </a:lnTo>
                  <a:lnTo>
                    <a:pt x="33263" y="21226"/>
                  </a:lnTo>
                  <a:lnTo>
                    <a:pt x="33274" y="21283"/>
                  </a:lnTo>
                  <a:lnTo>
                    <a:pt x="31261" y="22455"/>
                  </a:lnTo>
                  <a:lnTo>
                    <a:pt x="31226" y="22421"/>
                  </a:lnTo>
                  <a:lnTo>
                    <a:pt x="31181" y="22387"/>
                  </a:lnTo>
                  <a:lnTo>
                    <a:pt x="31135" y="22364"/>
                  </a:lnTo>
                  <a:lnTo>
                    <a:pt x="31033" y="22364"/>
                  </a:lnTo>
                  <a:lnTo>
                    <a:pt x="30999" y="22375"/>
                  </a:lnTo>
                  <a:lnTo>
                    <a:pt x="30965" y="22398"/>
                  </a:lnTo>
                  <a:lnTo>
                    <a:pt x="30931" y="22421"/>
                  </a:lnTo>
                  <a:lnTo>
                    <a:pt x="30908" y="22455"/>
                  </a:lnTo>
                  <a:lnTo>
                    <a:pt x="30885" y="22489"/>
                  </a:lnTo>
                  <a:lnTo>
                    <a:pt x="30874" y="22535"/>
                  </a:lnTo>
                  <a:lnTo>
                    <a:pt x="30862" y="22580"/>
                  </a:lnTo>
                  <a:lnTo>
                    <a:pt x="30874" y="22614"/>
                  </a:lnTo>
                  <a:lnTo>
                    <a:pt x="30885" y="22660"/>
                  </a:lnTo>
                  <a:lnTo>
                    <a:pt x="30919" y="22717"/>
                  </a:lnTo>
                  <a:lnTo>
                    <a:pt x="30976" y="22762"/>
                  </a:lnTo>
                  <a:lnTo>
                    <a:pt x="31010" y="22785"/>
                  </a:lnTo>
                  <a:lnTo>
                    <a:pt x="31056" y="22785"/>
                  </a:lnTo>
                  <a:lnTo>
                    <a:pt x="31056" y="25117"/>
                  </a:lnTo>
                  <a:lnTo>
                    <a:pt x="31010" y="25128"/>
                  </a:lnTo>
                  <a:lnTo>
                    <a:pt x="30976" y="25140"/>
                  </a:lnTo>
                  <a:lnTo>
                    <a:pt x="30919" y="25196"/>
                  </a:lnTo>
                  <a:lnTo>
                    <a:pt x="30897" y="25219"/>
                  </a:lnTo>
                  <a:lnTo>
                    <a:pt x="30874" y="25253"/>
                  </a:lnTo>
                  <a:lnTo>
                    <a:pt x="30874" y="25299"/>
                  </a:lnTo>
                  <a:lnTo>
                    <a:pt x="30862" y="25333"/>
                  </a:lnTo>
                  <a:lnTo>
                    <a:pt x="30862" y="25367"/>
                  </a:lnTo>
                  <a:lnTo>
                    <a:pt x="30874" y="25413"/>
                  </a:lnTo>
                  <a:lnTo>
                    <a:pt x="28917" y="26539"/>
                  </a:lnTo>
                  <a:lnTo>
                    <a:pt x="28883" y="26493"/>
                  </a:lnTo>
                  <a:lnTo>
                    <a:pt x="28826" y="26459"/>
                  </a:lnTo>
                  <a:lnTo>
                    <a:pt x="28769" y="26436"/>
                  </a:lnTo>
                  <a:lnTo>
                    <a:pt x="28712" y="26425"/>
                  </a:lnTo>
                  <a:lnTo>
                    <a:pt x="28644" y="26436"/>
                  </a:lnTo>
                  <a:lnTo>
                    <a:pt x="28587" y="26459"/>
                  </a:lnTo>
                  <a:lnTo>
                    <a:pt x="28542" y="26493"/>
                  </a:lnTo>
                  <a:lnTo>
                    <a:pt x="28496" y="26550"/>
                  </a:lnTo>
                  <a:lnTo>
                    <a:pt x="26540" y="25413"/>
                  </a:lnTo>
                  <a:lnTo>
                    <a:pt x="26551" y="25378"/>
                  </a:lnTo>
                  <a:lnTo>
                    <a:pt x="26563" y="25333"/>
                  </a:lnTo>
                  <a:lnTo>
                    <a:pt x="26551" y="25287"/>
                  </a:lnTo>
                  <a:lnTo>
                    <a:pt x="26540" y="25253"/>
                  </a:lnTo>
                  <a:lnTo>
                    <a:pt x="26517" y="25219"/>
                  </a:lnTo>
                  <a:lnTo>
                    <a:pt x="26494" y="25185"/>
                  </a:lnTo>
                  <a:lnTo>
                    <a:pt x="26460" y="25151"/>
                  </a:lnTo>
                  <a:lnTo>
                    <a:pt x="26426" y="25140"/>
                  </a:lnTo>
                  <a:lnTo>
                    <a:pt x="26381" y="25128"/>
                  </a:lnTo>
                  <a:lnTo>
                    <a:pt x="26346" y="25117"/>
                  </a:lnTo>
                  <a:lnTo>
                    <a:pt x="26301" y="25128"/>
                  </a:lnTo>
                  <a:lnTo>
                    <a:pt x="26255" y="25140"/>
                  </a:lnTo>
                  <a:lnTo>
                    <a:pt x="26221" y="25151"/>
                  </a:lnTo>
                  <a:lnTo>
                    <a:pt x="26187" y="25185"/>
                  </a:lnTo>
                  <a:lnTo>
                    <a:pt x="26164" y="25219"/>
                  </a:lnTo>
                  <a:lnTo>
                    <a:pt x="26142" y="25253"/>
                  </a:lnTo>
                  <a:lnTo>
                    <a:pt x="26130" y="25287"/>
                  </a:lnTo>
                  <a:lnTo>
                    <a:pt x="26130" y="25333"/>
                  </a:lnTo>
                  <a:lnTo>
                    <a:pt x="26142" y="25401"/>
                  </a:lnTo>
                  <a:lnTo>
                    <a:pt x="24151" y="26550"/>
                  </a:lnTo>
                  <a:lnTo>
                    <a:pt x="24117" y="26516"/>
                  </a:lnTo>
                  <a:lnTo>
                    <a:pt x="24071" y="26482"/>
                  </a:lnTo>
                  <a:lnTo>
                    <a:pt x="24026" y="26459"/>
                  </a:lnTo>
                  <a:lnTo>
                    <a:pt x="23912" y="26459"/>
                  </a:lnTo>
                  <a:lnTo>
                    <a:pt x="23867" y="26482"/>
                  </a:lnTo>
                  <a:lnTo>
                    <a:pt x="23821" y="26516"/>
                  </a:lnTo>
                  <a:lnTo>
                    <a:pt x="23787" y="26562"/>
                  </a:lnTo>
                  <a:lnTo>
                    <a:pt x="21830" y="25424"/>
                  </a:lnTo>
                  <a:lnTo>
                    <a:pt x="21842" y="25378"/>
                  </a:lnTo>
                  <a:lnTo>
                    <a:pt x="21842" y="25333"/>
                  </a:lnTo>
                  <a:lnTo>
                    <a:pt x="21842" y="25287"/>
                  </a:lnTo>
                  <a:lnTo>
                    <a:pt x="21830" y="25242"/>
                  </a:lnTo>
                  <a:lnTo>
                    <a:pt x="21808" y="25196"/>
                  </a:lnTo>
                  <a:lnTo>
                    <a:pt x="21773" y="25162"/>
                  </a:lnTo>
                  <a:lnTo>
                    <a:pt x="21739" y="25128"/>
                  </a:lnTo>
                  <a:lnTo>
                    <a:pt x="21694" y="25105"/>
                  </a:lnTo>
                  <a:lnTo>
                    <a:pt x="21648" y="25094"/>
                  </a:lnTo>
                  <a:lnTo>
                    <a:pt x="21557" y="25094"/>
                  </a:lnTo>
                  <a:lnTo>
                    <a:pt x="21512" y="25105"/>
                  </a:lnTo>
                  <a:lnTo>
                    <a:pt x="21466" y="25128"/>
                  </a:lnTo>
                  <a:lnTo>
                    <a:pt x="21432" y="25162"/>
                  </a:lnTo>
                  <a:lnTo>
                    <a:pt x="21398" y="25196"/>
                  </a:lnTo>
                  <a:lnTo>
                    <a:pt x="21375" y="25242"/>
                  </a:lnTo>
                  <a:lnTo>
                    <a:pt x="21364" y="25287"/>
                  </a:lnTo>
                  <a:lnTo>
                    <a:pt x="21353" y="25333"/>
                  </a:lnTo>
                  <a:lnTo>
                    <a:pt x="21364" y="25378"/>
                  </a:lnTo>
                  <a:lnTo>
                    <a:pt x="21375" y="25424"/>
                  </a:lnTo>
                  <a:lnTo>
                    <a:pt x="19442" y="26539"/>
                  </a:lnTo>
                  <a:lnTo>
                    <a:pt x="19407" y="26493"/>
                  </a:lnTo>
                  <a:lnTo>
                    <a:pt x="19351" y="26459"/>
                  </a:lnTo>
                  <a:lnTo>
                    <a:pt x="19294" y="26436"/>
                  </a:lnTo>
                  <a:lnTo>
                    <a:pt x="19237" y="26425"/>
                  </a:lnTo>
                  <a:lnTo>
                    <a:pt x="19180" y="26436"/>
                  </a:lnTo>
                  <a:lnTo>
                    <a:pt x="19134" y="26448"/>
                  </a:lnTo>
                  <a:lnTo>
                    <a:pt x="19089" y="26471"/>
                  </a:lnTo>
                  <a:lnTo>
                    <a:pt x="19055" y="26505"/>
                  </a:lnTo>
                  <a:lnTo>
                    <a:pt x="19021" y="26539"/>
                  </a:lnTo>
                  <a:lnTo>
                    <a:pt x="18998" y="26584"/>
                  </a:lnTo>
                  <a:lnTo>
                    <a:pt x="18975" y="26630"/>
                  </a:lnTo>
                  <a:lnTo>
                    <a:pt x="18975" y="26687"/>
                  </a:lnTo>
                  <a:lnTo>
                    <a:pt x="18975" y="26732"/>
                  </a:lnTo>
                  <a:lnTo>
                    <a:pt x="18986" y="26778"/>
                  </a:lnTo>
                  <a:lnTo>
                    <a:pt x="19009" y="26823"/>
                  </a:lnTo>
                  <a:lnTo>
                    <a:pt x="19043" y="26857"/>
                  </a:lnTo>
                  <a:lnTo>
                    <a:pt x="19078" y="26891"/>
                  </a:lnTo>
                  <a:lnTo>
                    <a:pt x="19112" y="26914"/>
                  </a:lnTo>
                  <a:lnTo>
                    <a:pt x="19157" y="26926"/>
                  </a:lnTo>
                  <a:lnTo>
                    <a:pt x="19203" y="26937"/>
                  </a:lnTo>
                  <a:lnTo>
                    <a:pt x="19203" y="29201"/>
                  </a:lnTo>
                  <a:lnTo>
                    <a:pt x="19157" y="29212"/>
                  </a:lnTo>
                  <a:lnTo>
                    <a:pt x="19112" y="29223"/>
                  </a:lnTo>
                  <a:lnTo>
                    <a:pt x="19078" y="29246"/>
                  </a:lnTo>
                  <a:lnTo>
                    <a:pt x="19043" y="29280"/>
                  </a:lnTo>
                  <a:lnTo>
                    <a:pt x="19021" y="29314"/>
                  </a:lnTo>
                  <a:lnTo>
                    <a:pt x="19009" y="29348"/>
                  </a:lnTo>
                  <a:lnTo>
                    <a:pt x="18986" y="29394"/>
                  </a:lnTo>
                  <a:lnTo>
                    <a:pt x="18986" y="29439"/>
                  </a:lnTo>
                  <a:lnTo>
                    <a:pt x="18998" y="29485"/>
                  </a:lnTo>
                  <a:lnTo>
                    <a:pt x="19009" y="29542"/>
                  </a:lnTo>
                  <a:lnTo>
                    <a:pt x="19032" y="29576"/>
                  </a:lnTo>
                  <a:lnTo>
                    <a:pt x="19055" y="29610"/>
                  </a:lnTo>
                  <a:lnTo>
                    <a:pt x="19100" y="29644"/>
                  </a:lnTo>
                  <a:lnTo>
                    <a:pt x="19134" y="29667"/>
                  </a:lnTo>
                  <a:lnTo>
                    <a:pt x="19180" y="29678"/>
                  </a:lnTo>
                  <a:lnTo>
                    <a:pt x="19237" y="29690"/>
                  </a:lnTo>
                  <a:lnTo>
                    <a:pt x="19294" y="29678"/>
                  </a:lnTo>
                  <a:lnTo>
                    <a:pt x="19351" y="29656"/>
                  </a:lnTo>
                  <a:lnTo>
                    <a:pt x="19396" y="29621"/>
                  </a:lnTo>
                  <a:lnTo>
                    <a:pt x="19430" y="29576"/>
                  </a:lnTo>
                  <a:lnTo>
                    <a:pt x="21421" y="30725"/>
                  </a:lnTo>
                  <a:lnTo>
                    <a:pt x="21409" y="30793"/>
                  </a:lnTo>
                  <a:lnTo>
                    <a:pt x="21421" y="30861"/>
                  </a:lnTo>
                  <a:lnTo>
                    <a:pt x="21455" y="30918"/>
                  </a:lnTo>
                  <a:lnTo>
                    <a:pt x="21500" y="30952"/>
                  </a:lnTo>
                  <a:lnTo>
                    <a:pt x="21569" y="30975"/>
                  </a:lnTo>
                  <a:lnTo>
                    <a:pt x="21569" y="33330"/>
                  </a:lnTo>
                  <a:lnTo>
                    <a:pt x="21535" y="33341"/>
                  </a:lnTo>
                  <a:lnTo>
                    <a:pt x="21500" y="33353"/>
                  </a:lnTo>
                  <a:lnTo>
                    <a:pt x="21432" y="33398"/>
                  </a:lnTo>
                  <a:lnTo>
                    <a:pt x="21409" y="33432"/>
                  </a:lnTo>
                  <a:lnTo>
                    <a:pt x="21398" y="33466"/>
                  </a:lnTo>
                  <a:lnTo>
                    <a:pt x="21387" y="33500"/>
                  </a:lnTo>
                  <a:lnTo>
                    <a:pt x="21375" y="33546"/>
                  </a:lnTo>
                  <a:lnTo>
                    <a:pt x="21387" y="33580"/>
                  </a:lnTo>
                  <a:lnTo>
                    <a:pt x="21398" y="33626"/>
                  </a:lnTo>
                  <a:lnTo>
                    <a:pt x="19407" y="34775"/>
                  </a:lnTo>
                  <a:lnTo>
                    <a:pt x="19373" y="34729"/>
                  </a:lnTo>
                  <a:lnTo>
                    <a:pt x="19328" y="34706"/>
                  </a:lnTo>
                  <a:lnTo>
                    <a:pt x="19282" y="34684"/>
                  </a:lnTo>
                  <a:lnTo>
                    <a:pt x="19180" y="34684"/>
                  </a:lnTo>
                  <a:lnTo>
                    <a:pt x="19123" y="34706"/>
                  </a:lnTo>
                  <a:lnTo>
                    <a:pt x="19089" y="34740"/>
                  </a:lnTo>
                  <a:lnTo>
                    <a:pt x="19055" y="34775"/>
                  </a:lnTo>
                  <a:lnTo>
                    <a:pt x="17041" y="33614"/>
                  </a:lnTo>
                  <a:lnTo>
                    <a:pt x="17053" y="33580"/>
                  </a:lnTo>
                  <a:lnTo>
                    <a:pt x="17053" y="33546"/>
                  </a:lnTo>
                  <a:lnTo>
                    <a:pt x="17053" y="33512"/>
                  </a:lnTo>
                  <a:lnTo>
                    <a:pt x="17041" y="33478"/>
                  </a:lnTo>
                  <a:lnTo>
                    <a:pt x="17007" y="33409"/>
                  </a:lnTo>
                  <a:lnTo>
                    <a:pt x="16950" y="33375"/>
                  </a:lnTo>
                  <a:lnTo>
                    <a:pt x="16916" y="33364"/>
                  </a:lnTo>
                  <a:lnTo>
                    <a:pt x="16871" y="33353"/>
                  </a:lnTo>
                  <a:lnTo>
                    <a:pt x="16871" y="30964"/>
                  </a:lnTo>
                  <a:lnTo>
                    <a:pt x="16939" y="30941"/>
                  </a:lnTo>
                  <a:lnTo>
                    <a:pt x="16984" y="30907"/>
                  </a:lnTo>
                  <a:lnTo>
                    <a:pt x="17019" y="30850"/>
                  </a:lnTo>
                  <a:lnTo>
                    <a:pt x="17030" y="30793"/>
                  </a:lnTo>
                  <a:lnTo>
                    <a:pt x="17030" y="30748"/>
                  </a:lnTo>
                  <a:lnTo>
                    <a:pt x="17019" y="30725"/>
                  </a:lnTo>
                  <a:lnTo>
                    <a:pt x="16984" y="30668"/>
                  </a:lnTo>
                  <a:lnTo>
                    <a:pt x="16928" y="30634"/>
                  </a:lnTo>
                  <a:lnTo>
                    <a:pt x="16893" y="30623"/>
                  </a:lnTo>
                  <a:lnTo>
                    <a:pt x="16859" y="30611"/>
                  </a:lnTo>
                  <a:lnTo>
                    <a:pt x="16814" y="30623"/>
                  </a:lnTo>
                  <a:lnTo>
                    <a:pt x="16780" y="30634"/>
                  </a:lnTo>
                  <a:lnTo>
                    <a:pt x="16746" y="30657"/>
                  </a:lnTo>
                  <a:lnTo>
                    <a:pt x="16723" y="30691"/>
                  </a:lnTo>
                  <a:lnTo>
                    <a:pt x="14652" y="29496"/>
                  </a:lnTo>
                  <a:lnTo>
                    <a:pt x="14664" y="29439"/>
                  </a:lnTo>
                  <a:lnTo>
                    <a:pt x="14652" y="29405"/>
                  </a:lnTo>
                  <a:lnTo>
                    <a:pt x="14641" y="29371"/>
                  </a:lnTo>
                  <a:lnTo>
                    <a:pt x="14607" y="29326"/>
                  </a:lnTo>
                  <a:lnTo>
                    <a:pt x="14561" y="29292"/>
                  </a:lnTo>
                  <a:lnTo>
                    <a:pt x="14527" y="29280"/>
                  </a:lnTo>
                  <a:lnTo>
                    <a:pt x="14493" y="29269"/>
                  </a:lnTo>
                  <a:lnTo>
                    <a:pt x="14459" y="29280"/>
                  </a:lnTo>
                  <a:lnTo>
                    <a:pt x="14425" y="29292"/>
                  </a:lnTo>
                  <a:lnTo>
                    <a:pt x="14368" y="29326"/>
                  </a:lnTo>
                  <a:lnTo>
                    <a:pt x="14334" y="29371"/>
                  </a:lnTo>
                  <a:lnTo>
                    <a:pt x="14323" y="29405"/>
                  </a:lnTo>
                  <a:lnTo>
                    <a:pt x="14323" y="29439"/>
                  </a:lnTo>
                  <a:lnTo>
                    <a:pt x="14334" y="29485"/>
                  </a:lnTo>
                  <a:lnTo>
                    <a:pt x="12321" y="30645"/>
                  </a:lnTo>
                  <a:lnTo>
                    <a:pt x="12286" y="30600"/>
                  </a:lnTo>
                  <a:lnTo>
                    <a:pt x="12241" y="30566"/>
                  </a:lnTo>
                  <a:lnTo>
                    <a:pt x="12184" y="30554"/>
                  </a:lnTo>
                  <a:lnTo>
                    <a:pt x="12127" y="30543"/>
                  </a:lnTo>
                  <a:lnTo>
                    <a:pt x="12059" y="30554"/>
                  </a:lnTo>
                  <a:lnTo>
                    <a:pt x="12002" y="30577"/>
                  </a:lnTo>
                  <a:lnTo>
                    <a:pt x="11957" y="30611"/>
                  </a:lnTo>
                  <a:lnTo>
                    <a:pt x="11911" y="30657"/>
                  </a:lnTo>
                  <a:lnTo>
                    <a:pt x="9954" y="29519"/>
                  </a:lnTo>
                  <a:lnTo>
                    <a:pt x="9966" y="29485"/>
                  </a:lnTo>
                  <a:lnTo>
                    <a:pt x="9966" y="29439"/>
                  </a:lnTo>
                  <a:lnTo>
                    <a:pt x="9966" y="29394"/>
                  </a:lnTo>
                  <a:lnTo>
                    <a:pt x="9954" y="29360"/>
                  </a:lnTo>
                  <a:lnTo>
                    <a:pt x="9932" y="29326"/>
                  </a:lnTo>
                  <a:lnTo>
                    <a:pt x="9909" y="29292"/>
                  </a:lnTo>
                  <a:lnTo>
                    <a:pt x="9875" y="29269"/>
                  </a:lnTo>
                  <a:lnTo>
                    <a:pt x="9841" y="29246"/>
                  </a:lnTo>
                  <a:lnTo>
                    <a:pt x="9807" y="29235"/>
                  </a:lnTo>
                  <a:lnTo>
                    <a:pt x="9761" y="29223"/>
                  </a:lnTo>
                  <a:lnTo>
                    <a:pt x="9761" y="26857"/>
                  </a:lnTo>
                  <a:lnTo>
                    <a:pt x="9829" y="26846"/>
                  </a:lnTo>
                  <a:lnTo>
                    <a:pt x="9875" y="26800"/>
                  </a:lnTo>
                  <a:lnTo>
                    <a:pt x="9909" y="26755"/>
                  </a:lnTo>
                  <a:lnTo>
                    <a:pt x="9920" y="26687"/>
                  </a:lnTo>
                  <a:lnTo>
                    <a:pt x="9920" y="26653"/>
                  </a:lnTo>
                  <a:lnTo>
                    <a:pt x="9909" y="26618"/>
                  </a:lnTo>
                  <a:lnTo>
                    <a:pt x="9875" y="26562"/>
                  </a:lnTo>
                  <a:lnTo>
                    <a:pt x="9818" y="26516"/>
                  </a:lnTo>
                  <a:lnTo>
                    <a:pt x="9784" y="26516"/>
                  </a:lnTo>
                  <a:lnTo>
                    <a:pt x="9750" y="26505"/>
                  </a:lnTo>
                  <a:lnTo>
                    <a:pt x="9704" y="26516"/>
                  </a:lnTo>
                  <a:lnTo>
                    <a:pt x="9670" y="26527"/>
                  </a:lnTo>
                  <a:lnTo>
                    <a:pt x="9636" y="26550"/>
                  </a:lnTo>
                  <a:lnTo>
                    <a:pt x="9602" y="26584"/>
                  </a:lnTo>
                  <a:lnTo>
                    <a:pt x="7554" y="25401"/>
                  </a:lnTo>
                  <a:lnTo>
                    <a:pt x="7566" y="25333"/>
                  </a:lnTo>
                  <a:lnTo>
                    <a:pt x="7566" y="25299"/>
                  </a:lnTo>
                  <a:lnTo>
                    <a:pt x="7554" y="25265"/>
                  </a:lnTo>
                  <a:lnTo>
                    <a:pt x="7531" y="25231"/>
                  </a:lnTo>
                  <a:lnTo>
                    <a:pt x="7509" y="25196"/>
                  </a:lnTo>
                  <a:lnTo>
                    <a:pt x="7475" y="25174"/>
                  </a:lnTo>
                  <a:lnTo>
                    <a:pt x="7440" y="25151"/>
                  </a:lnTo>
                  <a:lnTo>
                    <a:pt x="7406" y="25140"/>
                  </a:lnTo>
                  <a:lnTo>
                    <a:pt x="7327" y="25140"/>
                  </a:lnTo>
                  <a:lnTo>
                    <a:pt x="7293" y="25151"/>
                  </a:lnTo>
                  <a:lnTo>
                    <a:pt x="7258" y="25174"/>
                  </a:lnTo>
                  <a:lnTo>
                    <a:pt x="7236" y="25196"/>
                  </a:lnTo>
                  <a:lnTo>
                    <a:pt x="7213" y="25231"/>
                  </a:lnTo>
                  <a:lnTo>
                    <a:pt x="7190" y="25265"/>
                  </a:lnTo>
                  <a:lnTo>
                    <a:pt x="7179" y="25299"/>
                  </a:lnTo>
                  <a:lnTo>
                    <a:pt x="7179" y="25333"/>
                  </a:lnTo>
                  <a:lnTo>
                    <a:pt x="7190" y="25401"/>
                  </a:lnTo>
                  <a:lnTo>
                    <a:pt x="5177" y="26562"/>
                  </a:lnTo>
                  <a:lnTo>
                    <a:pt x="5143" y="26516"/>
                  </a:lnTo>
                  <a:lnTo>
                    <a:pt x="5109" y="26493"/>
                  </a:lnTo>
                  <a:lnTo>
                    <a:pt x="5052" y="26471"/>
                  </a:lnTo>
                  <a:lnTo>
                    <a:pt x="4995" y="26459"/>
                  </a:lnTo>
                  <a:lnTo>
                    <a:pt x="4949" y="26471"/>
                  </a:lnTo>
                  <a:lnTo>
                    <a:pt x="4892" y="26493"/>
                  </a:lnTo>
                  <a:lnTo>
                    <a:pt x="4858" y="26516"/>
                  </a:lnTo>
                  <a:lnTo>
                    <a:pt x="4824" y="26562"/>
                  </a:lnTo>
                  <a:lnTo>
                    <a:pt x="2856" y="25424"/>
                  </a:lnTo>
                  <a:lnTo>
                    <a:pt x="2868" y="25378"/>
                  </a:lnTo>
                  <a:lnTo>
                    <a:pt x="2868" y="25333"/>
                  </a:lnTo>
                  <a:lnTo>
                    <a:pt x="2868" y="25287"/>
                  </a:lnTo>
                  <a:lnTo>
                    <a:pt x="2856" y="25242"/>
                  </a:lnTo>
                  <a:lnTo>
                    <a:pt x="2833" y="25196"/>
                  </a:lnTo>
                  <a:lnTo>
                    <a:pt x="2799" y="25162"/>
                  </a:lnTo>
                  <a:lnTo>
                    <a:pt x="2765" y="25140"/>
                  </a:lnTo>
                  <a:lnTo>
                    <a:pt x="2720" y="25117"/>
                  </a:lnTo>
                  <a:lnTo>
                    <a:pt x="2674" y="25105"/>
                  </a:lnTo>
                  <a:lnTo>
                    <a:pt x="2629" y="25094"/>
                  </a:lnTo>
                  <a:lnTo>
                    <a:pt x="2583" y="25105"/>
                  </a:lnTo>
                  <a:lnTo>
                    <a:pt x="2538" y="25117"/>
                  </a:lnTo>
                  <a:lnTo>
                    <a:pt x="2492" y="25140"/>
                  </a:lnTo>
                  <a:lnTo>
                    <a:pt x="2458" y="25162"/>
                  </a:lnTo>
                  <a:lnTo>
                    <a:pt x="2435" y="25196"/>
                  </a:lnTo>
                  <a:lnTo>
                    <a:pt x="2413" y="25242"/>
                  </a:lnTo>
                  <a:lnTo>
                    <a:pt x="2401" y="25287"/>
                  </a:lnTo>
                  <a:lnTo>
                    <a:pt x="2390" y="25333"/>
                  </a:lnTo>
                  <a:lnTo>
                    <a:pt x="2390" y="25378"/>
                  </a:lnTo>
                  <a:lnTo>
                    <a:pt x="2413" y="25424"/>
                  </a:lnTo>
                  <a:lnTo>
                    <a:pt x="410" y="26573"/>
                  </a:lnTo>
                  <a:lnTo>
                    <a:pt x="388" y="26539"/>
                  </a:lnTo>
                  <a:lnTo>
                    <a:pt x="342" y="26516"/>
                  </a:lnTo>
                  <a:lnTo>
                    <a:pt x="308" y="26505"/>
                  </a:lnTo>
                  <a:lnTo>
                    <a:pt x="263" y="26493"/>
                  </a:lnTo>
                  <a:lnTo>
                    <a:pt x="217" y="26493"/>
                  </a:lnTo>
                  <a:lnTo>
                    <a:pt x="183" y="26505"/>
                  </a:lnTo>
                  <a:lnTo>
                    <a:pt x="160" y="26527"/>
                  </a:lnTo>
                  <a:lnTo>
                    <a:pt x="126" y="26550"/>
                  </a:lnTo>
                  <a:lnTo>
                    <a:pt x="103" y="26573"/>
                  </a:lnTo>
                  <a:lnTo>
                    <a:pt x="92" y="26607"/>
                  </a:lnTo>
                  <a:lnTo>
                    <a:pt x="81" y="26641"/>
                  </a:lnTo>
                  <a:lnTo>
                    <a:pt x="69" y="26687"/>
                  </a:lnTo>
                  <a:lnTo>
                    <a:pt x="81" y="26755"/>
                  </a:lnTo>
                  <a:lnTo>
                    <a:pt x="115" y="26812"/>
                  </a:lnTo>
                  <a:lnTo>
                    <a:pt x="172" y="26846"/>
                  </a:lnTo>
                  <a:lnTo>
                    <a:pt x="240" y="26869"/>
                  </a:lnTo>
                  <a:lnTo>
                    <a:pt x="240" y="29189"/>
                  </a:lnTo>
                  <a:lnTo>
                    <a:pt x="183" y="29189"/>
                  </a:lnTo>
                  <a:lnTo>
                    <a:pt x="149" y="29212"/>
                  </a:lnTo>
                  <a:lnTo>
                    <a:pt x="103" y="29235"/>
                  </a:lnTo>
                  <a:lnTo>
                    <a:pt x="69" y="29269"/>
                  </a:lnTo>
                  <a:lnTo>
                    <a:pt x="46" y="29303"/>
                  </a:lnTo>
                  <a:lnTo>
                    <a:pt x="24" y="29348"/>
                  </a:lnTo>
                  <a:lnTo>
                    <a:pt x="12" y="29394"/>
                  </a:lnTo>
                  <a:lnTo>
                    <a:pt x="1" y="29439"/>
                  </a:lnTo>
                  <a:lnTo>
                    <a:pt x="12" y="29496"/>
                  </a:lnTo>
                  <a:lnTo>
                    <a:pt x="24" y="29542"/>
                  </a:lnTo>
                  <a:lnTo>
                    <a:pt x="46" y="29587"/>
                  </a:lnTo>
                  <a:lnTo>
                    <a:pt x="81" y="29621"/>
                  </a:lnTo>
                  <a:lnTo>
                    <a:pt x="115" y="29656"/>
                  </a:lnTo>
                  <a:lnTo>
                    <a:pt x="160" y="29678"/>
                  </a:lnTo>
                  <a:lnTo>
                    <a:pt x="206" y="29690"/>
                  </a:lnTo>
                  <a:lnTo>
                    <a:pt x="263" y="29701"/>
                  </a:lnTo>
                  <a:lnTo>
                    <a:pt x="331" y="29690"/>
                  </a:lnTo>
                  <a:lnTo>
                    <a:pt x="388" y="29667"/>
                  </a:lnTo>
                  <a:lnTo>
                    <a:pt x="433" y="29633"/>
                  </a:lnTo>
                  <a:lnTo>
                    <a:pt x="479" y="29576"/>
                  </a:lnTo>
                  <a:lnTo>
                    <a:pt x="2469" y="30736"/>
                  </a:lnTo>
                  <a:lnTo>
                    <a:pt x="2458" y="30793"/>
                  </a:lnTo>
                  <a:lnTo>
                    <a:pt x="2469" y="30827"/>
                  </a:lnTo>
                  <a:lnTo>
                    <a:pt x="2481" y="30850"/>
                  </a:lnTo>
                  <a:lnTo>
                    <a:pt x="2515" y="30907"/>
                  </a:lnTo>
                  <a:lnTo>
                    <a:pt x="2560" y="30941"/>
                  </a:lnTo>
                  <a:lnTo>
                    <a:pt x="2595" y="30952"/>
                  </a:lnTo>
                  <a:lnTo>
                    <a:pt x="2663" y="30952"/>
                  </a:lnTo>
                  <a:lnTo>
                    <a:pt x="2697" y="30941"/>
                  </a:lnTo>
                  <a:lnTo>
                    <a:pt x="2754" y="30907"/>
                  </a:lnTo>
                  <a:lnTo>
                    <a:pt x="2788" y="30850"/>
                  </a:lnTo>
                  <a:lnTo>
                    <a:pt x="2799" y="30827"/>
                  </a:lnTo>
                  <a:lnTo>
                    <a:pt x="2799" y="30793"/>
                  </a:lnTo>
                  <a:lnTo>
                    <a:pt x="2788" y="30725"/>
                  </a:lnTo>
                  <a:lnTo>
                    <a:pt x="4824" y="29553"/>
                  </a:lnTo>
                  <a:lnTo>
                    <a:pt x="4858" y="29599"/>
                  </a:lnTo>
                  <a:lnTo>
                    <a:pt x="4904" y="29621"/>
                  </a:lnTo>
                  <a:lnTo>
                    <a:pt x="4949" y="29644"/>
                  </a:lnTo>
                  <a:lnTo>
                    <a:pt x="4995" y="29656"/>
                  </a:lnTo>
                  <a:lnTo>
                    <a:pt x="5052" y="29644"/>
                  </a:lnTo>
                  <a:lnTo>
                    <a:pt x="5097" y="29621"/>
                  </a:lnTo>
                  <a:lnTo>
                    <a:pt x="5143" y="29599"/>
                  </a:lnTo>
                  <a:lnTo>
                    <a:pt x="5177" y="29553"/>
                  </a:lnTo>
                  <a:lnTo>
                    <a:pt x="7179" y="30714"/>
                  </a:lnTo>
                  <a:lnTo>
                    <a:pt x="7167" y="30748"/>
                  </a:lnTo>
                  <a:lnTo>
                    <a:pt x="7167" y="30793"/>
                  </a:lnTo>
                  <a:lnTo>
                    <a:pt x="7167" y="30827"/>
                  </a:lnTo>
                  <a:lnTo>
                    <a:pt x="7179" y="30861"/>
                  </a:lnTo>
                  <a:lnTo>
                    <a:pt x="7224" y="30918"/>
                  </a:lnTo>
                  <a:lnTo>
                    <a:pt x="7281" y="30964"/>
                  </a:lnTo>
                  <a:lnTo>
                    <a:pt x="7315" y="30987"/>
                  </a:lnTo>
                  <a:lnTo>
                    <a:pt x="7349" y="30987"/>
                  </a:lnTo>
                  <a:lnTo>
                    <a:pt x="7349" y="33353"/>
                  </a:lnTo>
                  <a:lnTo>
                    <a:pt x="7281" y="33375"/>
                  </a:lnTo>
                  <a:lnTo>
                    <a:pt x="7224" y="33421"/>
                  </a:lnTo>
                  <a:lnTo>
                    <a:pt x="7190" y="33478"/>
                  </a:lnTo>
                  <a:lnTo>
                    <a:pt x="7179" y="33512"/>
                  </a:lnTo>
                  <a:lnTo>
                    <a:pt x="7179" y="33546"/>
                  </a:lnTo>
                  <a:lnTo>
                    <a:pt x="7190" y="33614"/>
                  </a:lnTo>
                  <a:lnTo>
                    <a:pt x="5200" y="34763"/>
                  </a:lnTo>
                  <a:lnTo>
                    <a:pt x="5165" y="34718"/>
                  </a:lnTo>
                  <a:lnTo>
                    <a:pt x="5109" y="34684"/>
                  </a:lnTo>
                  <a:lnTo>
                    <a:pt x="5063" y="34661"/>
                  </a:lnTo>
                  <a:lnTo>
                    <a:pt x="4949" y="34661"/>
                  </a:lnTo>
                  <a:lnTo>
                    <a:pt x="4904" y="34672"/>
                  </a:lnTo>
                  <a:lnTo>
                    <a:pt x="4870" y="34695"/>
                  </a:lnTo>
                  <a:lnTo>
                    <a:pt x="4836" y="34729"/>
                  </a:lnTo>
                  <a:lnTo>
                    <a:pt x="4801" y="34763"/>
                  </a:lnTo>
                  <a:lnTo>
                    <a:pt x="4779" y="34797"/>
                  </a:lnTo>
                  <a:lnTo>
                    <a:pt x="4767" y="34843"/>
                  </a:lnTo>
                  <a:lnTo>
                    <a:pt x="4767" y="34900"/>
                  </a:lnTo>
                  <a:lnTo>
                    <a:pt x="4767" y="34934"/>
                  </a:lnTo>
                  <a:lnTo>
                    <a:pt x="4779" y="34979"/>
                  </a:lnTo>
                  <a:lnTo>
                    <a:pt x="4801" y="35025"/>
                  </a:lnTo>
                  <a:lnTo>
                    <a:pt x="4824" y="35059"/>
                  </a:lnTo>
                  <a:lnTo>
                    <a:pt x="4858" y="35082"/>
                  </a:lnTo>
                  <a:lnTo>
                    <a:pt x="4892" y="35104"/>
                  </a:lnTo>
                  <a:lnTo>
                    <a:pt x="4938" y="35127"/>
                  </a:lnTo>
                  <a:lnTo>
                    <a:pt x="4972" y="35127"/>
                  </a:lnTo>
                  <a:lnTo>
                    <a:pt x="4972" y="37482"/>
                  </a:lnTo>
                  <a:lnTo>
                    <a:pt x="4915" y="37505"/>
                  </a:lnTo>
                  <a:lnTo>
                    <a:pt x="4870" y="37539"/>
                  </a:lnTo>
                  <a:lnTo>
                    <a:pt x="4836" y="37584"/>
                  </a:lnTo>
                  <a:lnTo>
                    <a:pt x="4824" y="37652"/>
                  </a:lnTo>
                  <a:lnTo>
                    <a:pt x="4836" y="37709"/>
                  </a:lnTo>
                  <a:lnTo>
                    <a:pt x="2811" y="38881"/>
                  </a:lnTo>
                  <a:lnTo>
                    <a:pt x="2777" y="38836"/>
                  </a:lnTo>
                  <a:lnTo>
                    <a:pt x="2731" y="38801"/>
                  </a:lnTo>
                  <a:lnTo>
                    <a:pt x="2686" y="38790"/>
                  </a:lnTo>
                  <a:lnTo>
                    <a:pt x="2629" y="38779"/>
                  </a:lnTo>
                  <a:lnTo>
                    <a:pt x="2583" y="38779"/>
                  </a:lnTo>
                  <a:lnTo>
                    <a:pt x="2549" y="38801"/>
                  </a:lnTo>
                  <a:lnTo>
                    <a:pt x="2504" y="38813"/>
                  </a:lnTo>
                  <a:lnTo>
                    <a:pt x="2481" y="38847"/>
                  </a:lnTo>
                  <a:lnTo>
                    <a:pt x="2447" y="38881"/>
                  </a:lnTo>
                  <a:lnTo>
                    <a:pt x="2424" y="38915"/>
                  </a:lnTo>
                  <a:lnTo>
                    <a:pt x="2413" y="38949"/>
                  </a:lnTo>
                  <a:lnTo>
                    <a:pt x="2413" y="38995"/>
                  </a:lnTo>
                  <a:lnTo>
                    <a:pt x="2413" y="39040"/>
                  </a:lnTo>
                  <a:lnTo>
                    <a:pt x="2424" y="39074"/>
                  </a:lnTo>
                  <a:lnTo>
                    <a:pt x="2447" y="39109"/>
                  </a:lnTo>
                  <a:lnTo>
                    <a:pt x="2469" y="39143"/>
                  </a:lnTo>
                  <a:lnTo>
                    <a:pt x="2492" y="39165"/>
                  </a:lnTo>
                  <a:lnTo>
                    <a:pt x="2526" y="39188"/>
                  </a:lnTo>
                  <a:lnTo>
                    <a:pt x="2572" y="39211"/>
                  </a:lnTo>
                  <a:lnTo>
                    <a:pt x="2606" y="39211"/>
                  </a:lnTo>
                  <a:lnTo>
                    <a:pt x="2606" y="41509"/>
                  </a:lnTo>
                  <a:lnTo>
                    <a:pt x="2560" y="41520"/>
                  </a:lnTo>
                  <a:lnTo>
                    <a:pt x="2515" y="41532"/>
                  </a:lnTo>
                  <a:lnTo>
                    <a:pt x="2481" y="41554"/>
                  </a:lnTo>
                  <a:lnTo>
                    <a:pt x="2447" y="41588"/>
                  </a:lnTo>
                  <a:lnTo>
                    <a:pt x="2413" y="41623"/>
                  </a:lnTo>
                  <a:lnTo>
                    <a:pt x="2401" y="41668"/>
                  </a:lnTo>
                  <a:lnTo>
                    <a:pt x="2378" y="41714"/>
                  </a:lnTo>
                  <a:lnTo>
                    <a:pt x="2378" y="41759"/>
                  </a:lnTo>
                  <a:lnTo>
                    <a:pt x="2390" y="41805"/>
                  </a:lnTo>
                  <a:lnTo>
                    <a:pt x="2401" y="41850"/>
                  </a:lnTo>
                  <a:lnTo>
                    <a:pt x="2424" y="41896"/>
                  </a:lnTo>
                  <a:lnTo>
                    <a:pt x="2458" y="41930"/>
                  </a:lnTo>
                  <a:lnTo>
                    <a:pt x="2492" y="41964"/>
                  </a:lnTo>
                  <a:lnTo>
                    <a:pt x="2538" y="41987"/>
                  </a:lnTo>
                  <a:lnTo>
                    <a:pt x="2583" y="41998"/>
                  </a:lnTo>
                  <a:lnTo>
                    <a:pt x="2629" y="42009"/>
                  </a:lnTo>
                  <a:lnTo>
                    <a:pt x="2697" y="41998"/>
                  </a:lnTo>
                  <a:lnTo>
                    <a:pt x="2754" y="41975"/>
                  </a:lnTo>
                  <a:lnTo>
                    <a:pt x="2799" y="41941"/>
                  </a:lnTo>
                  <a:lnTo>
                    <a:pt x="2845" y="41896"/>
                  </a:lnTo>
                  <a:lnTo>
                    <a:pt x="4813" y="43033"/>
                  </a:lnTo>
                  <a:lnTo>
                    <a:pt x="4801" y="43067"/>
                  </a:lnTo>
                  <a:lnTo>
                    <a:pt x="4790" y="43101"/>
                  </a:lnTo>
                  <a:lnTo>
                    <a:pt x="4801" y="43147"/>
                  </a:lnTo>
                  <a:lnTo>
                    <a:pt x="4813" y="43181"/>
                  </a:lnTo>
                  <a:lnTo>
                    <a:pt x="4824" y="43215"/>
                  </a:lnTo>
                  <a:lnTo>
                    <a:pt x="4858" y="43249"/>
                  </a:lnTo>
                  <a:lnTo>
                    <a:pt x="4881" y="43272"/>
                  </a:lnTo>
                  <a:lnTo>
                    <a:pt x="4915" y="43295"/>
                  </a:lnTo>
                  <a:lnTo>
                    <a:pt x="4961" y="43306"/>
                  </a:lnTo>
                  <a:lnTo>
                    <a:pt x="5040" y="43306"/>
                  </a:lnTo>
                  <a:lnTo>
                    <a:pt x="5086" y="43295"/>
                  </a:lnTo>
                  <a:lnTo>
                    <a:pt x="5120" y="43272"/>
                  </a:lnTo>
                  <a:lnTo>
                    <a:pt x="5143" y="43249"/>
                  </a:lnTo>
                  <a:lnTo>
                    <a:pt x="5177" y="43215"/>
                  </a:lnTo>
                  <a:lnTo>
                    <a:pt x="5188" y="43181"/>
                  </a:lnTo>
                  <a:lnTo>
                    <a:pt x="5200" y="43147"/>
                  </a:lnTo>
                  <a:lnTo>
                    <a:pt x="5211" y="43101"/>
                  </a:lnTo>
                  <a:lnTo>
                    <a:pt x="5200" y="43067"/>
                  </a:lnTo>
                  <a:lnTo>
                    <a:pt x="5188" y="43033"/>
                  </a:lnTo>
                  <a:lnTo>
                    <a:pt x="7236" y="41850"/>
                  </a:lnTo>
                  <a:lnTo>
                    <a:pt x="7258" y="41884"/>
                  </a:lnTo>
                  <a:lnTo>
                    <a:pt x="7293" y="41907"/>
                  </a:lnTo>
                  <a:lnTo>
                    <a:pt x="7327" y="41918"/>
                  </a:lnTo>
                  <a:lnTo>
                    <a:pt x="7406" y="41918"/>
                  </a:lnTo>
                  <a:lnTo>
                    <a:pt x="7452" y="41907"/>
                  </a:lnTo>
                  <a:lnTo>
                    <a:pt x="7475" y="41884"/>
                  </a:lnTo>
                  <a:lnTo>
                    <a:pt x="7509" y="41850"/>
                  </a:lnTo>
                  <a:lnTo>
                    <a:pt x="9590" y="43056"/>
                  </a:lnTo>
                  <a:lnTo>
                    <a:pt x="9579" y="43101"/>
                  </a:lnTo>
                  <a:lnTo>
                    <a:pt x="9590" y="43158"/>
                  </a:lnTo>
                  <a:lnTo>
                    <a:pt x="9625" y="43215"/>
                  </a:lnTo>
                  <a:lnTo>
                    <a:pt x="9670" y="43249"/>
                  </a:lnTo>
                  <a:lnTo>
                    <a:pt x="9716" y="43261"/>
                  </a:lnTo>
                  <a:lnTo>
                    <a:pt x="9716" y="45604"/>
                  </a:lnTo>
                  <a:lnTo>
                    <a:pt x="9670" y="45615"/>
                  </a:lnTo>
                  <a:lnTo>
                    <a:pt x="9625" y="45638"/>
                  </a:lnTo>
                  <a:lnTo>
                    <a:pt x="9590" y="45661"/>
                  </a:lnTo>
                  <a:lnTo>
                    <a:pt x="9556" y="45695"/>
                  </a:lnTo>
                  <a:lnTo>
                    <a:pt x="9534" y="45729"/>
                  </a:lnTo>
                  <a:lnTo>
                    <a:pt x="9511" y="45775"/>
                  </a:lnTo>
                  <a:lnTo>
                    <a:pt x="9499" y="45809"/>
                  </a:lnTo>
                  <a:lnTo>
                    <a:pt x="9488" y="45866"/>
                  </a:lnTo>
                  <a:lnTo>
                    <a:pt x="9499" y="45911"/>
                  </a:lnTo>
                  <a:lnTo>
                    <a:pt x="9511" y="45957"/>
                  </a:lnTo>
                  <a:lnTo>
                    <a:pt x="9534" y="46002"/>
                  </a:lnTo>
                  <a:lnTo>
                    <a:pt x="9568" y="46048"/>
                  </a:lnTo>
                  <a:lnTo>
                    <a:pt x="9602" y="46070"/>
                  </a:lnTo>
                  <a:lnTo>
                    <a:pt x="9647" y="46093"/>
                  </a:lnTo>
                  <a:lnTo>
                    <a:pt x="9693" y="46116"/>
                  </a:lnTo>
                  <a:lnTo>
                    <a:pt x="9750" y="46116"/>
                  </a:lnTo>
                  <a:lnTo>
                    <a:pt x="9818" y="46104"/>
                  </a:lnTo>
                  <a:lnTo>
                    <a:pt x="9875" y="46082"/>
                  </a:lnTo>
                  <a:lnTo>
                    <a:pt x="9920" y="46048"/>
                  </a:lnTo>
                  <a:lnTo>
                    <a:pt x="9966" y="46002"/>
                  </a:lnTo>
                  <a:lnTo>
                    <a:pt x="11934" y="47140"/>
                  </a:lnTo>
                  <a:lnTo>
                    <a:pt x="11922" y="47208"/>
                  </a:lnTo>
                  <a:lnTo>
                    <a:pt x="11934" y="47276"/>
                  </a:lnTo>
                  <a:lnTo>
                    <a:pt x="11968" y="47344"/>
                  </a:lnTo>
                  <a:lnTo>
                    <a:pt x="12025" y="47378"/>
                  </a:lnTo>
                  <a:lnTo>
                    <a:pt x="12093" y="47401"/>
                  </a:lnTo>
                  <a:lnTo>
                    <a:pt x="12093" y="49142"/>
                  </a:lnTo>
                  <a:lnTo>
                    <a:pt x="12139" y="49142"/>
                  </a:lnTo>
                  <a:lnTo>
                    <a:pt x="12139" y="47413"/>
                  </a:lnTo>
                  <a:lnTo>
                    <a:pt x="12173" y="47401"/>
                  </a:lnTo>
                  <a:lnTo>
                    <a:pt x="12207" y="47390"/>
                  </a:lnTo>
                  <a:lnTo>
                    <a:pt x="12241" y="47367"/>
                  </a:lnTo>
                  <a:lnTo>
                    <a:pt x="12264" y="47344"/>
                  </a:lnTo>
                  <a:lnTo>
                    <a:pt x="12286" y="47322"/>
                  </a:lnTo>
                  <a:lnTo>
                    <a:pt x="12309" y="47287"/>
                  </a:lnTo>
                  <a:lnTo>
                    <a:pt x="12321" y="47253"/>
                  </a:lnTo>
                  <a:lnTo>
                    <a:pt x="12321" y="47208"/>
                  </a:lnTo>
                  <a:lnTo>
                    <a:pt x="12321" y="47174"/>
                  </a:lnTo>
                  <a:lnTo>
                    <a:pt x="12309" y="47128"/>
                  </a:lnTo>
                  <a:lnTo>
                    <a:pt x="14323" y="45968"/>
                  </a:lnTo>
                  <a:lnTo>
                    <a:pt x="14357" y="46013"/>
                  </a:lnTo>
                  <a:lnTo>
                    <a:pt x="14391" y="46036"/>
                  </a:lnTo>
                  <a:lnTo>
                    <a:pt x="14436" y="46059"/>
                  </a:lnTo>
                  <a:lnTo>
                    <a:pt x="14493" y="46070"/>
                  </a:lnTo>
                  <a:lnTo>
                    <a:pt x="14539" y="46059"/>
                  </a:lnTo>
                  <a:lnTo>
                    <a:pt x="14584" y="46036"/>
                  </a:lnTo>
                  <a:lnTo>
                    <a:pt x="14630" y="46013"/>
                  </a:lnTo>
                  <a:lnTo>
                    <a:pt x="14652" y="45979"/>
                  </a:lnTo>
                  <a:lnTo>
                    <a:pt x="16620" y="47105"/>
                  </a:lnTo>
                  <a:lnTo>
                    <a:pt x="16598" y="47162"/>
                  </a:lnTo>
                  <a:lnTo>
                    <a:pt x="16598" y="47208"/>
                  </a:lnTo>
                  <a:lnTo>
                    <a:pt x="16598" y="47253"/>
                  </a:lnTo>
                  <a:lnTo>
                    <a:pt x="16620" y="47299"/>
                  </a:lnTo>
                  <a:lnTo>
                    <a:pt x="16632" y="47344"/>
                  </a:lnTo>
                  <a:lnTo>
                    <a:pt x="16666" y="47390"/>
                  </a:lnTo>
                  <a:lnTo>
                    <a:pt x="16700" y="47413"/>
                  </a:lnTo>
                  <a:lnTo>
                    <a:pt x="16734" y="47447"/>
                  </a:lnTo>
                  <a:lnTo>
                    <a:pt x="16780" y="47458"/>
                  </a:lnTo>
                  <a:lnTo>
                    <a:pt x="16825" y="47469"/>
                  </a:lnTo>
                  <a:lnTo>
                    <a:pt x="16825" y="49142"/>
                  </a:lnTo>
                  <a:lnTo>
                    <a:pt x="16871" y="49142"/>
                  </a:lnTo>
                  <a:lnTo>
                    <a:pt x="16871" y="47469"/>
                  </a:lnTo>
                  <a:lnTo>
                    <a:pt x="16928" y="47469"/>
                  </a:lnTo>
                  <a:lnTo>
                    <a:pt x="16973" y="47447"/>
                  </a:lnTo>
                  <a:lnTo>
                    <a:pt x="17019" y="47424"/>
                  </a:lnTo>
                  <a:lnTo>
                    <a:pt x="17053" y="47390"/>
                  </a:lnTo>
                  <a:lnTo>
                    <a:pt x="17087" y="47356"/>
                  </a:lnTo>
                  <a:lnTo>
                    <a:pt x="17110" y="47310"/>
                  </a:lnTo>
                  <a:lnTo>
                    <a:pt x="17121" y="47265"/>
                  </a:lnTo>
                  <a:lnTo>
                    <a:pt x="17121" y="47208"/>
                  </a:lnTo>
                  <a:lnTo>
                    <a:pt x="17121" y="47151"/>
                  </a:lnTo>
                  <a:lnTo>
                    <a:pt x="17098" y="47105"/>
                  </a:lnTo>
                  <a:lnTo>
                    <a:pt x="19021" y="45991"/>
                  </a:lnTo>
                  <a:lnTo>
                    <a:pt x="19066" y="46036"/>
                  </a:lnTo>
                  <a:lnTo>
                    <a:pt x="19112" y="46082"/>
                  </a:lnTo>
                  <a:lnTo>
                    <a:pt x="19169" y="46104"/>
                  </a:lnTo>
                  <a:lnTo>
                    <a:pt x="19294" y="46104"/>
                  </a:lnTo>
                  <a:lnTo>
                    <a:pt x="19351" y="46082"/>
                  </a:lnTo>
                  <a:lnTo>
                    <a:pt x="19396" y="46048"/>
                  </a:lnTo>
                  <a:lnTo>
                    <a:pt x="19430" y="46002"/>
                  </a:lnTo>
                  <a:lnTo>
                    <a:pt x="21398" y="47128"/>
                  </a:lnTo>
                  <a:lnTo>
                    <a:pt x="21387" y="47174"/>
                  </a:lnTo>
                  <a:lnTo>
                    <a:pt x="21387" y="47208"/>
                  </a:lnTo>
                  <a:lnTo>
                    <a:pt x="21387" y="47253"/>
                  </a:lnTo>
                  <a:lnTo>
                    <a:pt x="21398" y="47287"/>
                  </a:lnTo>
                  <a:lnTo>
                    <a:pt x="21409" y="47322"/>
                  </a:lnTo>
                  <a:lnTo>
                    <a:pt x="21432" y="47356"/>
                  </a:lnTo>
                  <a:lnTo>
                    <a:pt x="21500" y="47401"/>
                  </a:lnTo>
                  <a:lnTo>
                    <a:pt x="21535" y="47413"/>
                  </a:lnTo>
                  <a:lnTo>
                    <a:pt x="21569" y="47424"/>
                  </a:lnTo>
                  <a:lnTo>
                    <a:pt x="21569" y="49142"/>
                  </a:lnTo>
                  <a:lnTo>
                    <a:pt x="21614" y="49142"/>
                  </a:lnTo>
                  <a:lnTo>
                    <a:pt x="21614" y="47424"/>
                  </a:lnTo>
                  <a:lnTo>
                    <a:pt x="21660" y="47424"/>
                  </a:lnTo>
                  <a:lnTo>
                    <a:pt x="21694" y="47401"/>
                  </a:lnTo>
                  <a:lnTo>
                    <a:pt x="21728" y="47390"/>
                  </a:lnTo>
                  <a:lnTo>
                    <a:pt x="21762" y="47356"/>
                  </a:lnTo>
                  <a:lnTo>
                    <a:pt x="21785" y="47322"/>
                  </a:lnTo>
                  <a:lnTo>
                    <a:pt x="21808" y="47287"/>
                  </a:lnTo>
                  <a:lnTo>
                    <a:pt x="21819" y="47253"/>
                  </a:lnTo>
                  <a:lnTo>
                    <a:pt x="21819" y="47208"/>
                  </a:lnTo>
                  <a:lnTo>
                    <a:pt x="21819" y="47162"/>
                  </a:lnTo>
                  <a:lnTo>
                    <a:pt x="21808" y="47128"/>
                  </a:lnTo>
                  <a:lnTo>
                    <a:pt x="23764" y="45991"/>
                  </a:lnTo>
                  <a:lnTo>
                    <a:pt x="23798" y="46036"/>
                  </a:lnTo>
                  <a:lnTo>
                    <a:pt x="23855" y="46070"/>
                  </a:lnTo>
                  <a:lnTo>
                    <a:pt x="23912" y="46104"/>
                  </a:lnTo>
                  <a:lnTo>
                    <a:pt x="24026" y="46104"/>
                  </a:lnTo>
                  <a:lnTo>
                    <a:pt x="24071" y="46093"/>
                  </a:lnTo>
                  <a:lnTo>
                    <a:pt x="24105" y="46070"/>
                  </a:lnTo>
                  <a:lnTo>
                    <a:pt x="24140" y="46036"/>
                  </a:lnTo>
                  <a:lnTo>
                    <a:pt x="24174" y="46002"/>
                  </a:lnTo>
                  <a:lnTo>
                    <a:pt x="24196" y="45957"/>
                  </a:lnTo>
                  <a:lnTo>
                    <a:pt x="24208" y="45911"/>
                  </a:lnTo>
                  <a:lnTo>
                    <a:pt x="24219" y="45866"/>
                  </a:lnTo>
                  <a:lnTo>
                    <a:pt x="24208" y="45809"/>
                  </a:lnTo>
                  <a:lnTo>
                    <a:pt x="24196" y="45775"/>
                  </a:lnTo>
                  <a:lnTo>
                    <a:pt x="24174" y="45729"/>
                  </a:lnTo>
                  <a:lnTo>
                    <a:pt x="24151" y="45695"/>
                  </a:lnTo>
                  <a:lnTo>
                    <a:pt x="24117" y="45661"/>
                  </a:lnTo>
                  <a:lnTo>
                    <a:pt x="24071" y="45638"/>
                  </a:lnTo>
                  <a:lnTo>
                    <a:pt x="24037" y="45627"/>
                  </a:lnTo>
                  <a:lnTo>
                    <a:pt x="23992" y="45615"/>
                  </a:lnTo>
                  <a:lnTo>
                    <a:pt x="23992" y="43374"/>
                  </a:lnTo>
                  <a:lnTo>
                    <a:pt x="24037" y="43363"/>
                  </a:lnTo>
                  <a:lnTo>
                    <a:pt x="24083" y="43352"/>
                  </a:lnTo>
                  <a:lnTo>
                    <a:pt x="24128" y="43317"/>
                  </a:lnTo>
                  <a:lnTo>
                    <a:pt x="24162" y="43295"/>
                  </a:lnTo>
                  <a:lnTo>
                    <a:pt x="24196" y="43249"/>
                  </a:lnTo>
                  <a:lnTo>
                    <a:pt x="24219" y="43204"/>
                  </a:lnTo>
                  <a:lnTo>
                    <a:pt x="24231" y="43158"/>
                  </a:lnTo>
                  <a:lnTo>
                    <a:pt x="24242" y="43101"/>
                  </a:lnTo>
                  <a:lnTo>
                    <a:pt x="24231" y="43044"/>
                  </a:lnTo>
                  <a:lnTo>
                    <a:pt x="24219" y="42999"/>
                  </a:lnTo>
                  <a:lnTo>
                    <a:pt x="24196" y="42953"/>
                  </a:lnTo>
                  <a:lnTo>
                    <a:pt x="24162" y="42919"/>
                  </a:lnTo>
                  <a:lnTo>
                    <a:pt x="24117" y="42885"/>
                  </a:lnTo>
                  <a:lnTo>
                    <a:pt x="24071" y="42851"/>
                  </a:lnTo>
                  <a:lnTo>
                    <a:pt x="24026" y="42840"/>
                  </a:lnTo>
                  <a:lnTo>
                    <a:pt x="23901" y="42840"/>
                  </a:lnTo>
                  <a:lnTo>
                    <a:pt x="23844" y="42874"/>
                  </a:lnTo>
                  <a:lnTo>
                    <a:pt x="23787" y="42908"/>
                  </a:lnTo>
                  <a:lnTo>
                    <a:pt x="23741" y="42965"/>
                  </a:lnTo>
                  <a:lnTo>
                    <a:pt x="21762" y="41816"/>
                  </a:lnTo>
                  <a:lnTo>
                    <a:pt x="21785" y="41759"/>
                  </a:lnTo>
                  <a:lnTo>
                    <a:pt x="21762" y="41691"/>
                  </a:lnTo>
                  <a:lnTo>
                    <a:pt x="21728" y="41634"/>
                  </a:lnTo>
                  <a:lnTo>
                    <a:pt x="21682" y="41600"/>
                  </a:lnTo>
                  <a:lnTo>
                    <a:pt x="21614" y="41577"/>
                  </a:lnTo>
                  <a:lnTo>
                    <a:pt x="21614" y="39256"/>
                  </a:lnTo>
                  <a:lnTo>
                    <a:pt x="21671" y="39256"/>
                  </a:lnTo>
                  <a:lnTo>
                    <a:pt x="21717" y="39234"/>
                  </a:lnTo>
                  <a:lnTo>
                    <a:pt x="21751" y="39211"/>
                  </a:lnTo>
                  <a:lnTo>
                    <a:pt x="21796" y="39177"/>
                  </a:lnTo>
                  <a:lnTo>
                    <a:pt x="21819" y="39143"/>
                  </a:lnTo>
                  <a:lnTo>
                    <a:pt x="21842" y="39097"/>
                  </a:lnTo>
                  <a:lnTo>
                    <a:pt x="21864" y="39052"/>
                  </a:lnTo>
                  <a:lnTo>
                    <a:pt x="21864" y="38995"/>
                  </a:lnTo>
                  <a:lnTo>
                    <a:pt x="21864" y="38938"/>
                  </a:lnTo>
                  <a:lnTo>
                    <a:pt x="21842" y="38892"/>
                  </a:lnTo>
                  <a:lnTo>
                    <a:pt x="23832" y="37744"/>
                  </a:lnTo>
                  <a:lnTo>
                    <a:pt x="23855" y="37778"/>
                  </a:lnTo>
                  <a:lnTo>
                    <a:pt x="23889" y="37800"/>
                  </a:lnTo>
                  <a:lnTo>
                    <a:pt x="23923" y="37812"/>
                  </a:lnTo>
                  <a:lnTo>
                    <a:pt x="23969" y="37823"/>
                  </a:lnTo>
                  <a:lnTo>
                    <a:pt x="24014" y="37812"/>
                  </a:lnTo>
                  <a:lnTo>
                    <a:pt x="24049" y="37800"/>
                  </a:lnTo>
                  <a:lnTo>
                    <a:pt x="24083" y="37778"/>
                  </a:lnTo>
                  <a:lnTo>
                    <a:pt x="24105" y="37744"/>
                  </a:lnTo>
                  <a:lnTo>
                    <a:pt x="26096" y="38892"/>
                  </a:lnTo>
                  <a:lnTo>
                    <a:pt x="26085" y="38949"/>
                  </a:lnTo>
                  <a:lnTo>
                    <a:pt x="26073" y="38995"/>
                  </a:lnTo>
                  <a:lnTo>
                    <a:pt x="26073" y="39052"/>
                  </a:lnTo>
                  <a:lnTo>
                    <a:pt x="26096" y="39097"/>
                  </a:lnTo>
                  <a:lnTo>
                    <a:pt x="26119" y="39143"/>
                  </a:lnTo>
                  <a:lnTo>
                    <a:pt x="26142" y="39177"/>
                  </a:lnTo>
                  <a:lnTo>
                    <a:pt x="26176" y="39211"/>
                  </a:lnTo>
                  <a:lnTo>
                    <a:pt x="26221" y="39234"/>
                  </a:lnTo>
                  <a:lnTo>
                    <a:pt x="26267" y="39256"/>
                  </a:lnTo>
                  <a:lnTo>
                    <a:pt x="26312" y="39268"/>
                  </a:lnTo>
                  <a:lnTo>
                    <a:pt x="26312" y="41554"/>
                  </a:lnTo>
                  <a:lnTo>
                    <a:pt x="26244" y="41577"/>
                  </a:lnTo>
                  <a:lnTo>
                    <a:pt x="26187" y="41623"/>
                  </a:lnTo>
                  <a:lnTo>
                    <a:pt x="26153" y="41679"/>
                  </a:lnTo>
                  <a:lnTo>
                    <a:pt x="26142" y="41714"/>
                  </a:lnTo>
                  <a:lnTo>
                    <a:pt x="26130" y="41759"/>
                  </a:lnTo>
                  <a:lnTo>
                    <a:pt x="26142" y="41793"/>
                  </a:lnTo>
                  <a:lnTo>
                    <a:pt x="26153" y="41839"/>
                  </a:lnTo>
                  <a:lnTo>
                    <a:pt x="26176" y="41873"/>
                  </a:lnTo>
                  <a:lnTo>
                    <a:pt x="26199" y="41907"/>
                  </a:lnTo>
                  <a:lnTo>
                    <a:pt x="26221" y="41930"/>
                  </a:lnTo>
                  <a:lnTo>
                    <a:pt x="26267" y="41941"/>
                  </a:lnTo>
                  <a:lnTo>
                    <a:pt x="26301" y="41952"/>
                  </a:lnTo>
                  <a:lnTo>
                    <a:pt x="26346" y="41964"/>
                  </a:lnTo>
                  <a:lnTo>
                    <a:pt x="26392" y="41952"/>
                  </a:lnTo>
                  <a:lnTo>
                    <a:pt x="26437" y="41941"/>
                  </a:lnTo>
                  <a:lnTo>
                    <a:pt x="26483" y="41907"/>
                  </a:lnTo>
                  <a:lnTo>
                    <a:pt x="26506" y="41873"/>
                  </a:lnTo>
                  <a:lnTo>
                    <a:pt x="28519" y="43033"/>
                  </a:lnTo>
                  <a:lnTo>
                    <a:pt x="28508" y="43067"/>
                  </a:lnTo>
                  <a:lnTo>
                    <a:pt x="28508" y="43101"/>
                  </a:lnTo>
                  <a:lnTo>
                    <a:pt x="28508" y="43147"/>
                  </a:lnTo>
                  <a:lnTo>
                    <a:pt x="28519" y="43181"/>
                  </a:lnTo>
                  <a:lnTo>
                    <a:pt x="28553" y="43238"/>
                  </a:lnTo>
                  <a:lnTo>
                    <a:pt x="28610" y="43283"/>
                  </a:lnTo>
                  <a:lnTo>
                    <a:pt x="28678" y="43306"/>
                  </a:lnTo>
                  <a:lnTo>
                    <a:pt x="28678" y="45615"/>
                  </a:lnTo>
                  <a:lnTo>
                    <a:pt x="28633" y="45627"/>
                  </a:lnTo>
                  <a:lnTo>
                    <a:pt x="28599" y="45649"/>
                  </a:lnTo>
                  <a:lnTo>
                    <a:pt x="28565" y="45672"/>
                  </a:lnTo>
                  <a:lnTo>
                    <a:pt x="28530" y="45695"/>
                  </a:lnTo>
                  <a:lnTo>
                    <a:pt x="28508" y="45729"/>
                  </a:lnTo>
                  <a:lnTo>
                    <a:pt x="28485" y="45775"/>
                  </a:lnTo>
                  <a:lnTo>
                    <a:pt x="28474" y="45820"/>
                  </a:lnTo>
                  <a:lnTo>
                    <a:pt x="28462" y="45866"/>
                  </a:lnTo>
                  <a:lnTo>
                    <a:pt x="28474" y="45911"/>
                  </a:lnTo>
                  <a:lnTo>
                    <a:pt x="28485" y="45957"/>
                  </a:lnTo>
                  <a:lnTo>
                    <a:pt x="28508" y="46002"/>
                  </a:lnTo>
                  <a:lnTo>
                    <a:pt x="28542" y="46036"/>
                  </a:lnTo>
                  <a:lnTo>
                    <a:pt x="28576" y="46070"/>
                  </a:lnTo>
                  <a:lnTo>
                    <a:pt x="28621" y="46093"/>
                  </a:lnTo>
                  <a:lnTo>
                    <a:pt x="28667" y="46104"/>
                  </a:lnTo>
                  <a:lnTo>
                    <a:pt x="28769" y="46104"/>
                  </a:lnTo>
                  <a:lnTo>
                    <a:pt x="28826" y="46082"/>
                  </a:lnTo>
                  <a:lnTo>
                    <a:pt x="28872" y="46048"/>
                  </a:lnTo>
                  <a:lnTo>
                    <a:pt x="28917" y="46002"/>
                  </a:lnTo>
                  <a:lnTo>
                    <a:pt x="30908" y="47151"/>
                  </a:lnTo>
                  <a:lnTo>
                    <a:pt x="30897" y="47208"/>
                  </a:lnTo>
                  <a:lnTo>
                    <a:pt x="30897" y="47242"/>
                  </a:lnTo>
                  <a:lnTo>
                    <a:pt x="30908" y="47287"/>
                  </a:lnTo>
                  <a:lnTo>
                    <a:pt x="30919" y="47310"/>
                  </a:lnTo>
                  <a:lnTo>
                    <a:pt x="30942" y="47344"/>
                  </a:lnTo>
                  <a:lnTo>
                    <a:pt x="30976" y="47367"/>
                  </a:lnTo>
                  <a:lnTo>
                    <a:pt x="31010" y="47378"/>
                  </a:lnTo>
                  <a:lnTo>
                    <a:pt x="31044" y="47390"/>
                  </a:lnTo>
                  <a:lnTo>
                    <a:pt x="31079" y="47401"/>
                  </a:lnTo>
                  <a:lnTo>
                    <a:pt x="31124" y="47390"/>
                  </a:lnTo>
                  <a:lnTo>
                    <a:pt x="31158" y="47378"/>
                  </a:lnTo>
                  <a:lnTo>
                    <a:pt x="31192" y="47367"/>
                  </a:lnTo>
                  <a:lnTo>
                    <a:pt x="31215" y="47344"/>
                  </a:lnTo>
                  <a:lnTo>
                    <a:pt x="31238" y="47310"/>
                  </a:lnTo>
                  <a:lnTo>
                    <a:pt x="31261" y="47287"/>
                  </a:lnTo>
                  <a:lnTo>
                    <a:pt x="31272" y="47242"/>
                  </a:lnTo>
                  <a:lnTo>
                    <a:pt x="31272" y="47208"/>
                  </a:lnTo>
                  <a:lnTo>
                    <a:pt x="31272" y="47174"/>
                  </a:lnTo>
                  <a:lnTo>
                    <a:pt x="31261" y="47140"/>
                  </a:lnTo>
                  <a:lnTo>
                    <a:pt x="33285" y="45968"/>
                  </a:lnTo>
                  <a:lnTo>
                    <a:pt x="33320" y="46002"/>
                  </a:lnTo>
                  <a:lnTo>
                    <a:pt x="33354" y="46036"/>
                  </a:lnTo>
                  <a:lnTo>
                    <a:pt x="33399" y="46059"/>
                  </a:lnTo>
                  <a:lnTo>
                    <a:pt x="33490" y="46059"/>
                  </a:lnTo>
                  <a:lnTo>
                    <a:pt x="33524" y="46048"/>
                  </a:lnTo>
                  <a:lnTo>
                    <a:pt x="33558" y="46025"/>
                  </a:lnTo>
                  <a:lnTo>
                    <a:pt x="33593" y="46002"/>
                  </a:lnTo>
                  <a:lnTo>
                    <a:pt x="33615" y="45968"/>
                  </a:lnTo>
                  <a:lnTo>
                    <a:pt x="33638" y="45934"/>
                  </a:lnTo>
                  <a:lnTo>
                    <a:pt x="33649" y="45900"/>
                  </a:lnTo>
                  <a:lnTo>
                    <a:pt x="33649" y="45866"/>
                  </a:lnTo>
                  <a:lnTo>
                    <a:pt x="33649" y="45820"/>
                  </a:lnTo>
                  <a:lnTo>
                    <a:pt x="33638" y="45786"/>
                  </a:lnTo>
                  <a:lnTo>
                    <a:pt x="33593" y="45729"/>
                  </a:lnTo>
                  <a:lnTo>
                    <a:pt x="33536" y="45684"/>
                  </a:lnTo>
                  <a:lnTo>
                    <a:pt x="33502" y="45672"/>
                  </a:lnTo>
                  <a:lnTo>
                    <a:pt x="33467" y="45661"/>
                  </a:lnTo>
                  <a:lnTo>
                    <a:pt x="33467" y="43306"/>
                  </a:lnTo>
                  <a:lnTo>
                    <a:pt x="33502" y="43306"/>
                  </a:lnTo>
                  <a:lnTo>
                    <a:pt x="33547" y="43295"/>
                  </a:lnTo>
                  <a:lnTo>
                    <a:pt x="33581" y="43272"/>
                  </a:lnTo>
                  <a:lnTo>
                    <a:pt x="33604" y="43249"/>
                  </a:lnTo>
                  <a:lnTo>
                    <a:pt x="33627" y="43215"/>
                  </a:lnTo>
                  <a:lnTo>
                    <a:pt x="33649" y="43181"/>
                  </a:lnTo>
                  <a:lnTo>
                    <a:pt x="33661" y="43147"/>
                  </a:lnTo>
                  <a:lnTo>
                    <a:pt x="33661" y="43101"/>
                  </a:lnTo>
                  <a:lnTo>
                    <a:pt x="33661" y="43067"/>
                  </a:lnTo>
                  <a:lnTo>
                    <a:pt x="33649" y="43022"/>
                  </a:lnTo>
                  <a:lnTo>
                    <a:pt x="35651" y="41873"/>
                  </a:lnTo>
                  <a:lnTo>
                    <a:pt x="35686" y="41907"/>
                  </a:lnTo>
                  <a:lnTo>
                    <a:pt x="35720" y="41941"/>
                  </a:lnTo>
                  <a:lnTo>
                    <a:pt x="35765" y="41952"/>
                  </a:lnTo>
                  <a:lnTo>
                    <a:pt x="35822" y="41964"/>
                  </a:lnTo>
                  <a:lnTo>
                    <a:pt x="35868" y="41952"/>
                  </a:lnTo>
                  <a:lnTo>
                    <a:pt x="35902" y="41941"/>
                  </a:lnTo>
                  <a:lnTo>
                    <a:pt x="35936" y="41930"/>
                  </a:lnTo>
                  <a:lnTo>
                    <a:pt x="35970" y="41907"/>
                  </a:lnTo>
                  <a:lnTo>
                    <a:pt x="35993" y="41873"/>
                  </a:lnTo>
                  <a:lnTo>
                    <a:pt x="36015" y="41839"/>
                  </a:lnTo>
                  <a:lnTo>
                    <a:pt x="36027" y="41793"/>
                  </a:lnTo>
                  <a:lnTo>
                    <a:pt x="36027" y="41759"/>
                  </a:lnTo>
                  <a:lnTo>
                    <a:pt x="36027" y="41714"/>
                  </a:lnTo>
                  <a:lnTo>
                    <a:pt x="36015" y="41679"/>
                  </a:lnTo>
                  <a:lnTo>
                    <a:pt x="35993" y="41645"/>
                  </a:lnTo>
                  <a:lnTo>
                    <a:pt x="35970" y="41611"/>
                  </a:lnTo>
                  <a:lnTo>
                    <a:pt x="35947" y="41588"/>
                  </a:lnTo>
                  <a:lnTo>
                    <a:pt x="35913" y="41577"/>
                  </a:lnTo>
                  <a:lnTo>
                    <a:pt x="35879" y="41554"/>
                  </a:lnTo>
                  <a:lnTo>
                    <a:pt x="35833" y="41554"/>
                  </a:lnTo>
                  <a:lnTo>
                    <a:pt x="35833" y="39245"/>
                  </a:lnTo>
                  <a:lnTo>
                    <a:pt x="35879" y="39234"/>
                  </a:lnTo>
                  <a:lnTo>
                    <a:pt x="35924" y="39222"/>
                  </a:lnTo>
                  <a:lnTo>
                    <a:pt x="35970" y="39188"/>
                  </a:lnTo>
                  <a:lnTo>
                    <a:pt x="36004" y="39165"/>
                  </a:lnTo>
                  <a:lnTo>
                    <a:pt x="36027" y="39131"/>
                  </a:lnTo>
                  <a:lnTo>
                    <a:pt x="36050" y="39086"/>
                  </a:lnTo>
                  <a:lnTo>
                    <a:pt x="36061" y="39040"/>
                  </a:lnTo>
                  <a:lnTo>
                    <a:pt x="36061" y="38995"/>
                  </a:lnTo>
                  <a:lnTo>
                    <a:pt x="36061" y="38949"/>
                  </a:lnTo>
                  <a:lnTo>
                    <a:pt x="36050" y="38904"/>
                  </a:lnTo>
                  <a:lnTo>
                    <a:pt x="38006" y="37766"/>
                  </a:lnTo>
                  <a:lnTo>
                    <a:pt x="38040" y="37812"/>
                  </a:lnTo>
                  <a:lnTo>
                    <a:pt x="38086" y="37846"/>
                  </a:lnTo>
                  <a:lnTo>
                    <a:pt x="38131" y="37857"/>
                  </a:lnTo>
                  <a:lnTo>
                    <a:pt x="38188" y="37869"/>
                  </a:lnTo>
                  <a:lnTo>
                    <a:pt x="38245" y="37857"/>
                  </a:lnTo>
                  <a:lnTo>
                    <a:pt x="38291" y="37846"/>
                  </a:lnTo>
                  <a:lnTo>
                    <a:pt x="38336" y="37812"/>
                  </a:lnTo>
                  <a:lnTo>
                    <a:pt x="38370" y="37778"/>
                  </a:lnTo>
                  <a:lnTo>
                    <a:pt x="40395" y="38938"/>
                  </a:lnTo>
                  <a:lnTo>
                    <a:pt x="40384" y="38995"/>
                  </a:lnTo>
                  <a:lnTo>
                    <a:pt x="40384" y="39029"/>
                  </a:lnTo>
                  <a:lnTo>
                    <a:pt x="40395" y="39063"/>
                  </a:lnTo>
                  <a:lnTo>
                    <a:pt x="40441" y="39120"/>
                  </a:lnTo>
                  <a:lnTo>
                    <a:pt x="40497" y="39165"/>
                  </a:lnTo>
                  <a:lnTo>
                    <a:pt x="40532" y="39165"/>
                  </a:lnTo>
                  <a:lnTo>
                    <a:pt x="40566" y="39177"/>
                  </a:lnTo>
                  <a:lnTo>
                    <a:pt x="40600" y="39165"/>
                  </a:lnTo>
                  <a:lnTo>
                    <a:pt x="40634" y="39165"/>
                  </a:lnTo>
                  <a:lnTo>
                    <a:pt x="40691" y="39120"/>
                  </a:lnTo>
                  <a:lnTo>
                    <a:pt x="40725" y="39063"/>
                  </a:lnTo>
                  <a:lnTo>
                    <a:pt x="40736" y="39029"/>
                  </a:lnTo>
                  <a:lnTo>
                    <a:pt x="40736" y="38995"/>
                  </a:lnTo>
                  <a:lnTo>
                    <a:pt x="40725" y="38938"/>
                  </a:lnTo>
                  <a:lnTo>
                    <a:pt x="42750" y="37766"/>
                  </a:lnTo>
                  <a:lnTo>
                    <a:pt x="42784" y="37800"/>
                  </a:lnTo>
                  <a:lnTo>
                    <a:pt x="42829" y="37835"/>
                  </a:lnTo>
                  <a:lnTo>
                    <a:pt x="42875" y="37857"/>
                  </a:lnTo>
                  <a:lnTo>
                    <a:pt x="42977" y="37857"/>
                  </a:lnTo>
                  <a:lnTo>
                    <a:pt x="43011" y="37846"/>
                  </a:lnTo>
                  <a:lnTo>
                    <a:pt x="43045" y="37823"/>
                  </a:lnTo>
                  <a:lnTo>
                    <a:pt x="43080" y="37800"/>
                  </a:lnTo>
                  <a:lnTo>
                    <a:pt x="43102" y="37766"/>
                  </a:lnTo>
                  <a:lnTo>
                    <a:pt x="43125" y="37732"/>
                  </a:lnTo>
                  <a:lnTo>
                    <a:pt x="43136" y="37698"/>
                  </a:lnTo>
                  <a:lnTo>
                    <a:pt x="43136" y="37652"/>
                  </a:lnTo>
                  <a:lnTo>
                    <a:pt x="43136" y="37607"/>
                  </a:lnTo>
                  <a:lnTo>
                    <a:pt x="43125" y="37573"/>
                  </a:lnTo>
                  <a:lnTo>
                    <a:pt x="43114" y="37539"/>
                  </a:lnTo>
                  <a:lnTo>
                    <a:pt x="43091" y="37505"/>
                  </a:lnTo>
                  <a:lnTo>
                    <a:pt x="43057" y="37482"/>
                  </a:lnTo>
                  <a:lnTo>
                    <a:pt x="43023" y="37459"/>
                  </a:lnTo>
                  <a:lnTo>
                    <a:pt x="42989" y="37448"/>
                  </a:lnTo>
                  <a:lnTo>
                    <a:pt x="42954" y="37448"/>
                  </a:lnTo>
                  <a:lnTo>
                    <a:pt x="42954" y="35104"/>
                  </a:lnTo>
                  <a:lnTo>
                    <a:pt x="42989" y="35093"/>
                  </a:lnTo>
                  <a:lnTo>
                    <a:pt x="43023" y="35082"/>
                  </a:lnTo>
                  <a:lnTo>
                    <a:pt x="43057" y="35059"/>
                  </a:lnTo>
                  <a:lnTo>
                    <a:pt x="43091" y="35036"/>
                  </a:lnTo>
                  <a:lnTo>
                    <a:pt x="43114" y="35002"/>
                  </a:lnTo>
                  <a:lnTo>
                    <a:pt x="43125" y="34968"/>
                  </a:lnTo>
                  <a:lnTo>
                    <a:pt x="43136" y="34934"/>
                  </a:lnTo>
                  <a:lnTo>
                    <a:pt x="43148" y="34900"/>
                  </a:lnTo>
                  <a:lnTo>
                    <a:pt x="43136" y="34854"/>
                  </a:lnTo>
                  <a:lnTo>
                    <a:pt x="43125" y="34809"/>
                  </a:lnTo>
                  <a:lnTo>
                    <a:pt x="43114" y="34775"/>
                  </a:lnTo>
                  <a:lnTo>
                    <a:pt x="43080" y="34740"/>
                  </a:lnTo>
                  <a:lnTo>
                    <a:pt x="43045" y="34718"/>
                  </a:lnTo>
                  <a:lnTo>
                    <a:pt x="43011" y="34695"/>
                  </a:lnTo>
                  <a:lnTo>
                    <a:pt x="42977" y="34684"/>
                  </a:lnTo>
                  <a:lnTo>
                    <a:pt x="42875" y="34684"/>
                  </a:lnTo>
                  <a:lnTo>
                    <a:pt x="42829" y="34706"/>
                  </a:lnTo>
                  <a:lnTo>
                    <a:pt x="42784" y="34740"/>
                  </a:lnTo>
                  <a:lnTo>
                    <a:pt x="42750" y="34775"/>
                  </a:lnTo>
                  <a:lnTo>
                    <a:pt x="40725" y="33603"/>
                  </a:lnTo>
                  <a:lnTo>
                    <a:pt x="40736" y="33546"/>
                  </a:lnTo>
                  <a:lnTo>
                    <a:pt x="40736" y="33512"/>
                  </a:lnTo>
                  <a:lnTo>
                    <a:pt x="40725" y="33478"/>
                  </a:lnTo>
                  <a:lnTo>
                    <a:pt x="40679" y="33421"/>
                  </a:lnTo>
                  <a:lnTo>
                    <a:pt x="40634" y="33387"/>
                  </a:lnTo>
                  <a:lnTo>
                    <a:pt x="40600" y="33375"/>
                  </a:lnTo>
                  <a:lnTo>
                    <a:pt x="40532" y="33375"/>
                  </a:lnTo>
                  <a:lnTo>
                    <a:pt x="40497" y="33387"/>
                  </a:lnTo>
                  <a:lnTo>
                    <a:pt x="40441" y="33421"/>
                  </a:lnTo>
                  <a:lnTo>
                    <a:pt x="40406" y="33478"/>
                  </a:lnTo>
                  <a:lnTo>
                    <a:pt x="40395" y="33512"/>
                  </a:lnTo>
                  <a:lnTo>
                    <a:pt x="40384" y="33546"/>
                  </a:lnTo>
                  <a:lnTo>
                    <a:pt x="40395" y="33603"/>
                  </a:lnTo>
                  <a:lnTo>
                    <a:pt x="38347" y="34775"/>
                  </a:lnTo>
                  <a:lnTo>
                    <a:pt x="38325" y="34740"/>
                  </a:lnTo>
                  <a:lnTo>
                    <a:pt x="38279" y="34718"/>
                  </a:lnTo>
                  <a:lnTo>
                    <a:pt x="38245" y="34706"/>
                  </a:lnTo>
                  <a:lnTo>
                    <a:pt x="38188" y="34695"/>
                  </a:lnTo>
                  <a:lnTo>
                    <a:pt x="38143" y="34706"/>
                  </a:lnTo>
                  <a:lnTo>
                    <a:pt x="38097" y="34718"/>
                  </a:lnTo>
                  <a:lnTo>
                    <a:pt x="38063" y="34752"/>
                  </a:lnTo>
                  <a:lnTo>
                    <a:pt x="38029" y="34786"/>
                  </a:lnTo>
                  <a:lnTo>
                    <a:pt x="36038" y="33637"/>
                  </a:lnTo>
                  <a:lnTo>
                    <a:pt x="36061" y="33591"/>
                  </a:lnTo>
                  <a:lnTo>
                    <a:pt x="36061" y="33546"/>
                  </a:lnTo>
                  <a:lnTo>
                    <a:pt x="36061" y="33500"/>
                  </a:lnTo>
                  <a:lnTo>
                    <a:pt x="36038" y="33455"/>
                  </a:lnTo>
                  <a:lnTo>
                    <a:pt x="36015" y="33409"/>
                  </a:lnTo>
                  <a:lnTo>
                    <a:pt x="35993" y="33375"/>
                  </a:lnTo>
                  <a:lnTo>
                    <a:pt x="35959" y="33353"/>
                  </a:lnTo>
                  <a:lnTo>
                    <a:pt x="35913" y="33330"/>
                  </a:lnTo>
                  <a:lnTo>
                    <a:pt x="35868" y="33307"/>
                  </a:lnTo>
                  <a:lnTo>
                    <a:pt x="35777" y="33307"/>
                  </a:lnTo>
                  <a:lnTo>
                    <a:pt x="35731" y="33330"/>
                  </a:lnTo>
                  <a:lnTo>
                    <a:pt x="35686" y="33353"/>
                  </a:lnTo>
                  <a:lnTo>
                    <a:pt x="35651" y="33375"/>
                  </a:lnTo>
                  <a:lnTo>
                    <a:pt x="35629" y="33409"/>
                  </a:lnTo>
                  <a:lnTo>
                    <a:pt x="35606" y="33455"/>
                  </a:lnTo>
                  <a:lnTo>
                    <a:pt x="35583" y="33500"/>
                  </a:lnTo>
                  <a:lnTo>
                    <a:pt x="35583" y="33546"/>
                  </a:lnTo>
                  <a:lnTo>
                    <a:pt x="35583" y="33591"/>
                  </a:lnTo>
                  <a:lnTo>
                    <a:pt x="35595" y="33637"/>
                  </a:lnTo>
                  <a:lnTo>
                    <a:pt x="33615" y="34775"/>
                  </a:lnTo>
                  <a:lnTo>
                    <a:pt x="33581" y="34740"/>
                  </a:lnTo>
                  <a:lnTo>
                    <a:pt x="33547" y="34718"/>
                  </a:lnTo>
                  <a:lnTo>
                    <a:pt x="33502" y="34695"/>
                  </a:lnTo>
                  <a:lnTo>
                    <a:pt x="33411" y="34695"/>
                  </a:lnTo>
                  <a:lnTo>
                    <a:pt x="33376" y="34706"/>
                  </a:lnTo>
                  <a:lnTo>
                    <a:pt x="33342" y="34729"/>
                  </a:lnTo>
                  <a:lnTo>
                    <a:pt x="33308" y="34752"/>
                  </a:lnTo>
                  <a:lnTo>
                    <a:pt x="33285" y="34786"/>
                  </a:lnTo>
                  <a:lnTo>
                    <a:pt x="33263" y="34820"/>
                  </a:lnTo>
                  <a:lnTo>
                    <a:pt x="33251" y="34854"/>
                  </a:lnTo>
                  <a:lnTo>
                    <a:pt x="33251" y="34900"/>
                  </a:lnTo>
                  <a:lnTo>
                    <a:pt x="33263" y="34968"/>
                  </a:lnTo>
                  <a:lnTo>
                    <a:pt x="33297" y="35025"/>
                  </a:lnTo>
                  <a:lnTo>
                    <a:pt x="33354" y="35070"/>
                  </a:lnTo>
                  <a:lnTo>
                    <a:pt x="33422" y="35093"/>
                  </a:lnTo>
                  <a:lnTo>
                    <a:pt x="33422" y="37448"/>
                  </a:lnTo>
                  <a:lnTo>
                    <a:pt x="33388" y="37448"/>
                  </a:lnTo>
                  <a:lnTo>
                    <a:pt x="33354" y="37470"/>
                  </a:lnTo>
                  <a:lnTo>
                    <a:pt x="33297" y="37516"/>
                  </a:lnTo>
                  <a:lnTo>
                    <a:pt x="33251" y="37573"/>
                  </a:lnTo>
                  <a:lnTo>
                    <a:pt x="33240" y="37607"/>
                  </a:lnTo>
                  <a:lnTo>
                    <a:pt x="33240" y="37652"/>
                  </a:lnTo>
                  <a:lnTo>
                    <a:pt x="33240" y="37687"/>
                  </a:lnTo>
                  <a:lnTo>
                    <a:pt x="33251" y="37721"/>
                  </a:lnTo>
                  <a:lnTo>
                    <a:pt x="31272" y="38870"/>
                  </a:lnTo>
                  <a:lnTo>
                    <a:pt x="31238" y="38824"/>
                  </a:lnTo>
                  <a:lnTo>
                    <a:pt x="31192" y="38801"/>
                  </a:lnTo>
                  <a:lnTo>
                    <a:pt x="31135" y="38779"/>
                  </a:lnTo>
                  <a:lnTo>
                    <a:pt x="31079" y="38767"/>
                  </a:lnTo>
                  <a:lnTo>
                    <a:pt x="31022" y="38779"/>
                  </a:lnTo>
                  <a:lnTo>
                    <a:pt x="30976" y="38801"/>
                  </a:lnTo>
                  <a:lnTo>
                    <a:pt x="30931" y="38836"/>
                  </a:lnTo>
                  <a:lnTo>
                    <a:pt x="30897" y="38870"/>
                  </a:lnTo>
                  <a:lnTo>
                    <a:pt x="28940" y="37744"/>
                  </a:lnTo>
                  <a:lnTo>
                    <a:pt x="28951" y="37698"/>
                  </a:lnTo>
                  <a:lnTo>
                    <a:pt x="28963" y="37652"/>
                  </a:lnTo>
                  <a:lnTo>
                    <a:pt x="28951" y="37607"/>
                  </a:lnTo>
                  <a:lnTo>
                    <a:pt x="28940" y="37561"/>
                  </a:lnTo>
                  <a:lnTo>
                    <a:pt x="28917" y="37516"/>
                  </a:lnTo>
                  <a:lnTo>
                    <a:pt x="28894" y="37482"/>
                  </a:lnTo>
                  <a:lnTo>
                    <a:pt x="28860" y="37448"/>
                  </a:lnTo>
                  <a:lnTo>
                    <a:pt x="28815" y="37425"/>
                  </a:lnTo>
                  <a:lnTo>
                    <a:pt x="28769" y="37414"/>
                  </a:lnTo>
                  <a:lnTo>
                    <a:pt x="28724" y="37402"/>
                  </a:lnTo>
                  <a:lnTo>
                    <a:pt x="28724" y="35093"/>
                  </a:lnTo>
                  <a:lnTo>
                    <a:pt x="28769" y="35093"/>
                  </a:lnTo>
                  <a:lnTo>
                    <a:pt x="28803" y="35070"/>
                  </a:lnTo>
                  <a:lnTo>
                    <a:pt x="28860" y="35036"/>
                  </a:lnTo>
                  <a:lnTo>
                    <a:pt x="28883" y="35002"/>
                  </a:lnTo>
                  <a:lnTo>
                    <a:pt x="28894" y="34968"/>
                  </a:lnTo>
                  <a:lnTo>
                    <a:pt x="28906" y="34934"/>
                  </a:lnTo>
                  <a:lnTo>
                    <a:pt x="28917" y="34900"/>
                  </a:lnTo>
                  <a:lnTo>
                    <a:pt x="28906" y="34854"/>
                  </a:lnTo>
                  <a:lnTo>
                    <a:pt x="28894" y="34820"/>
                  </a:lnTo>
                  <a:lnTo>
                    <a:pt x="30897" y="33660"/>
                  </a:lnTo>
                  <a:lnTo>
                    <a:pt x="30931" y="33705"/>
                  </a:lnTo>
                  <a:lnTo>
                    <a:pt x="30976" y="33739"/>
                  </a:lnTo>
                  <a:lnTo>
                    <a:pt x="31022" y="33762"/>
                  </a:lnTo>
                  <a:lnTo>
                    <a:pt x="31079" y="33773"/>
                  </a:lnTo>
                  <a:lnTo>
                    <a:pt x="31124" y="33762"/>
                  </a:lnTo>
                  <a:lnTo>
                    <a:pt x="31170" y="33751"/>
                  </a:lnTo>
                  <a:lnTo>
                    <a:pt x="31204" y="33728"/>
                  </a:lnTo>
                  <a:lnTo>
                    <a:pt x="31238" y="33705"/>
                  </a:lnTo>
                  <a:lnTo>
                    <a:pt x="31272" y="33671"/>
                  </a:lnTo>
                  <a:lnTo>
                    <a:pt x="31283" y="33637"/>
                  </a:lnTo>
                  <a:lnTo>
                    <a:pt x="31306" y="33591"/>
                  </a:lnTo>
                  <a:lnTo>
                    <a:pt x="31306" y="33546"/>
                  </a:lnTo>
                  <a:lnTo>
                    <a:pt x="31306" y="33500"/>
                  </a:lnTo>
                  <a:lnTo>
                    <a:pt x="31283" y="33466"/>
                  </a:lnTo>
                  <a:lnTo>
                    <a:pt x="31272" y="33421"/>
                  </a:lnTo>
                  <a:lnTo>
                    <a:pt x="31249" y="33398"/>
                  </a:lnTo>
                  <a:lnTo>
                    <a:pt x="31215" y="33364"/>
                  </a:lnTo>
                  <a:lnTo>
                    <a:pt x="31181" y="33341"/>
                  </a:lnTo>
                  <a:lnTo>
                    <a:pt x="31135" y="33330"/>
                  </a:lnTo>
                  <a:lnTo>
                    <a:pt x="31101" y="33318"/>
                  </a:lnTo>
                  <a:lnTo>
                    <a:pt x="31101" y="31055"/>
                  </a:lnTo>
                  <a:lnTo>
                    <a:pt x="31147" y="31055"/>
                  </a:lnTo>
                  <a:lnTo>
                    <a:pt x="31192" y="31032"/>
                  </a:lnTo>
                  <a:lnTo>
                    <a:pt x="31238" y="31009"/>
                  </a:lnTo>
                  <a:lnTo>
                    <a:pt x="31283" y="30975"/>
                  </a:lnTo>
                  <a:lnTo>
                    <a:pt x="31306" y="30930"/>
                  </a:lnTo>
                  <a:lnTo>
                    <a:pt x="31329" y="30884"/>
                  </a:lnTo>
                  <a:lnTo>
                    <a:pt x="31352" y="30839"/>
                  </a:lnTo>
                  <a:lnTo>
                    <a:pt x="31352" y="30793"/>
                  </a:lnTo>
                  <a:lnTo>
                    <a:pt x="31340" y="30725"/>
                  </a:lnTo>
                  <a:lnTo>
                    <a:pt x="31329" y="30679"/>
                  </a:lnTo>
                  <a:lnTo>
                    <a:pt x="33240" y="29565"/>
                  </a:lnTo>
                  <a:lnTo>
                    <a:pt x="33285" y="29621"/>
                  </a:lnTo>
                  <a:lnTo>
                    <a:pt x="33331" y="29656"/>
                  </a:lnTo>
                  <a:lnTo>
                    <a:pt x="33388" y="29678"/>
                  </a:lnTo>
                  <a:lnTo>
                    <a:pt x="33456" y="29690"/>
                  </a:lnTo>
                  <a:lnTo>
                    <a:pt x="33502" y="29678"/>
                  </a:lnTo>
                  <a:lnTo>
                    <a:pt x="33547" y="29667"/>
                  </a:lnTo>
                  <a:lnTo>
                    <a:pt x="33593" y="29644"/>
                  </a:lnTo>
                  <a:lnTo>
                    <a:pt x="33627" y="29610"/>
                  </a:lnTo>
                  <a:lnTo>
                    <a:pt x="33649" y="29576"/>
                  </a:lnTo>
                  <a:lnTo>
                    <a:pt x="33672" y="29542"/>
                  </a:lnTo>
                  <a:lnTo>
                    <a:pt x="33695" y="29485"/>
                  </a:lnTo>
                  <a:lnTo>
                    <a:pt x="33695" y="29439"/>
                  </a:lnTo>
                  <a:lnTo>
                    <a:pt x="33695" y="29394"/>
                  </a:lnTo>
                  <a:lnTo>
                    <a:pt x="33684" y="29348"/>
                  </a:lnTo>
                  <a:lnTo>
                    <a:pt x="33661" y="29314"/>
                  </a:lnTo>
                  <a:lnTo>
                    <a:pt x="33627" y="29269"/>
                  </a:lnTo>
                  <a:lnTo>
                    <a:pt x="33593" y="29246"/>
                  </a:lnTo>
                  <a:lnTo>
                    <a:pt x="33558" y="29223"/>
                  </a:lnTo>
                  <a:lnTo>
                    <a:pt x="33513" y="29201"/>
                  </a:lnTo>
                  <a:lnTo>
                    <a:pt x="33467" y="29201"/>
                  </a:lnTo>
                  <a:lnTo>
                    <a:pt x="33467" y="26937"/>
                  </a:lnTo>
                  <a:lnTo>
                    <a:pt x="33513" y="26926"/>
                  </a:lnTo>
                  <a:lnTo>
                    <a:pt x="33558" y="26914"/>
                  </a:lnTo>
                  <a:lnTo>
                    <a:pt x="33604" y="26891"/>
                  </a:lnTo>
                  <a:lnTo>
                    <a:pt x="33638" y="26857"/>
                  </a:lnTo>
                  <a:lnTo>
                    <a:pt x="33661" y="26823"/>
                  </a:lnTo>
                  <a:lnTo>
                    <a:pt x="33684" y="26778"/>
                  </a:lnTo>
                  <a:lnTo>
                    <a:pt x="33695" y="26732"/>
                  </a:lnTo>
                  <a:lnTo>
                    <a:pt x="33706" y="26687"/>
                  </a:lnTo>
                  <a:lnTo>
                    <a:pt x="33695" y="26630"/>
                  </a:lnTo>
                  <a:lnTo>
                    <a:pt x="33684" y="26584"/>
                  </a:lnTo>
                  <a:lnTo>
                    <a:pt x="35629" y="25458"/>
                  </a:lnTo>
                  <a:lnTo>
                    <a:pt x="35663" y="25504"/>
                  </a:lnTo>
                  <a:lnTo>
                    <a:pt x="35708" y="25538"/>
                  </a:lnTo>
                  <a:lnTo>
                    <a:pt x="35765" y="25560"/>
                  </a:lnTo>
                  <a:lnTo>
                    <a:pt x="35879" y="25560"/>
                  </a:lnTo>
                  <a:lnTo>
                    <a:pt x="35936" y="25538"/>
                  </a:lnTo>
                  <a:lnTo>
                    <a:pt x="35981" y="25504"/>
                  </a:lnTo>
                  <a:lnTo>
                    <a:pt x="36015" y="25458"/>
                  </a:lnTo>
                  <a:lnTo>
                    <a:pt x="38040" y="26630"/>
                  </a:lnTo>
                  <a:lnTo>
                    <a:pt x="38029" y="26687"/>
                  </a:lnTo>
                  <a:lnTo>
                    <a:pt x="38040" y="26744"/>
                  </a:lnTo>
                  <a:lnTo>
                    <a:pt x="38074" y="26800"/>
                  </a:lnTo>
                  <a:lnTo>
                    <a:pt x="38131" y="26835"/>
                  </a:lnTo>
                  <a:lnTo>
                    <a:pt x="38188" y="26846"/>
                  </a:lnTo>
                  <a:lnTo>
                    <a:pt x="38256" y="26835"/>
                  </a:lnTo>
                  <a:lnTo>
                    <a:pt x="38313" y="26800"/>
                  </a:lnTo>
                  <a:lnTo>
                    <a:pt x="38347" y="26744"/>
                  </a:lnTo>
                  <a:lnTo>
                    <a:pt x="38359" y="26687"/>
                  </a:lnTo>
                  <a:lnTo>
                    <a:pt x="38347" y="26618"/>
                  </a:lnTo>
                  <a:lnTo>
                    <a:pt x="40395" y="25447"/>
                  </a:lnTo>
                  <a:lnTo>
                    <a:pt x="40418" y="25481"/>
                  </a:lnTo>
                  <a:lnTo>
                    <a:pt x="40463" y="25515"/>
                  </a:lnTo>
                  <a:lnTo>
                    <a:pt x="40509" y="25526"/>
                  </a:lnTo>
                  <a:lnTo>
                    <a:pt x="40566" y="25538"/>
                  </a:lnTo>
                  <a:lnTo>
                    <a:pt x="40611" y="25526"/>
                  </a:lnTo>
                  <a:lnTo>
                    <a:pt x="40657" y="25515"/>
                  </a:lnTo>
                  <a:lnTo>
                    <a:pt x="40702" y="25481"/>
                  </a:lnTo>
                  <a:lnTo>
                    <a:pt x="40725" y="25447"/>
                  </a:lnTo>
                  <a:lnTo>
                    <a:pt x="42727" y="26607"/>
                  </a:lnTo>
                  <a:lnTo>
                    <a:pt x="42716" y="26641"/>
                  </a:lnTo>
                  <a:lnTo>
                    <a:pt x="42716" y="26687"/>
                  </a:lnTo>
                  <a:lnTo>
                    <a:pt x="42716" y="26721"/>
                  </a:lnTo>
                  <a:lnTo>
                    <a:pt x="42727" y="26766"/>
                  </a:lnTo>
                  <a:lnTo>
                    <a:pt x="42750" y="26800"/>
                  </a:lnTo>
                  <a:lnTo>
                    <a:pt x="42772" y="26823"/>
                  </a:lnTo>
                  <a:lnTo>
                    <a:pt x="42795" y="26857"/>
                  </a:lnTo>
                  <a:lnTo>
                    <a:pt x="42829" y="26880"/>
                  </a:lnTo>
                  <a:lnTo>
                    <a:pt x="42863" y="26891"/>
                  </a:lnTo>
                  <a:lnTo>
                    <a:pt x="42909" y="26903"/>
                  </a:lnTo>
                  <a:lnTo>
                    <a:pt x="42909" y="29235"/>
                  </a:lnTo>
                  <a:lnTo>
                    <a:pt x="42863" y="29235"/>
                  </a:lnTo>
                  <a:lnTo>
                    <a:pt x="42829" y="29257"/>
                  </a:lnTo>
                  <a:lnTo>
                    <a:pt x="42772" y="29303"/>
                  </a:lnTo>
                  <a:lnTo>
                    <a:pt x="42750" y="29326"/>
                  </a:lnTo>
                  <a:lnTo>
                    <a:pt x="42727" y="29360"/>
                  </a:lnTo>
                  <a:lnTo>
                    <a:pt x="42727" y="29405"/>
                  </a:lnTo>
                  <a:lnTo>
                    <a:pt x="42716" y="29439"/>
                  </a:lnTo>
                  <a:lnTo>
                    <a:pt x="42727" y="29485"/>
                  </a:lnTo>
                  <a:lnTo>
                    <a:pt x="42738" y="29519"/>
                  </a:lnTo>
                  <a:lnTo>
                    <a:pt x="42750" y="29565"/>
                  </a:lnTo>
                  <a:lnTo>
                    <a:pt x="42784" y="29587"/>
                  </a:lnTo>
                  <a:lnTo>
                    <a:pt x="42807" y="29621"/>
                  </a:lnTo>
                  <a:lnTo>
                    <a:pt x="42852" y="29633"/>
                  </a:lnTo>
                  <a:lnTo>
                    <a:pt x="42886" y="29656"/>
                  </a:lnTo>
                  <a:lnTo>
                    <a:pt x="42932" y="29656"/>
                  </a:lnTo>
                  <a:lnTo>
                    <a:pt x="42989" y="29644"/>
                  </a:lnTo>
                  <a:lnTo>
                    <a:pt x="43034" y="29633"/>
                  </a:lnTo>
                  <a:lnTo>
                    <a:pt x="43080" y="29599"/>
                  </a:lnTo>
                  <a:lnTo>
                    <a:pt x="43114" y="29553"/>
                  </a:lnTo>
                  <a:lnTo>
                    <a:pt x="45093" y="30702"/>
                  </a:lnTo>
                  <a:lnTo>
                    <a:pt x="45082" y="30748"/>
                  </a:lnTo>
                  <a:lnTo>
                    <a:pt x="45070" y="30793"/>
                  </a:lnTo>
                  <a:lnTo>
                    <a:pt x="45082" y="30839"/>
                  </a:lnTo>
                  <a:lnTo>
                    <a:pt x="45093" y="30873"/>
                  </a:lnTo>
                  <a:lnTo>
                    <a:pt x="45116" y="30918"/>
                  </a:lnTo>
                  <a:lnTo>
                    <a:pt x="45139" y="30952"/>
                  </a:lnTo>
                  <a:lnTo>
                    <a:pt x="45173" y="30975"/>
                  </a:lnTo>
                  <a:lnTo>
                    <a:pt x="45207" y="30998"/>
                  </a:lnTo>
                  <a:lnTo>
                    <a:pt x="45252" y="31009"/>
                  </a:lnTo>
                  <a:lnTo>
                    <a:pt x="45298" y="31021"/>
                  </a:lnTo>
                  <a:lnTo>
                    <a:pt x="45343" y="31009"/>
                  </a:lnTo>
                  <a:lnTo>
                    <a:pt x="45389" y="30998"/>
                  </a:lnTo>
                  <a:lnTo>
                    <a:pt x="45434" y="30975"/>
                  </a:lnTo>
                  <a:lnTo>
                    <a:pt x="45468" y="30952"/>
                  </a:lnTo>
                  <a:lnTo>
                    <a:pt x="45491" y="30918"/>
                  </a:lnTo>
                  <a:lnTo>
                    <a:pt x="45514" y="30873"/>
                  </a:lnTo>
                  <a:lnTo>
                    <a:pt x="45525" y="30839"/>
                  </a:lnTo>
                  <a:lnTo>
                    <a:pt x="45537" y="30793"/>
                  </a:lnTo>
                  <a:lnTo>
                    <a:pt x="45525" y="30736"/>
                  </a:lnTo>
                  <a:lnTo>
                    <a:pt x="45514" y="30702"/>
                  </a:lnTo>
                  <a:lnTo>
                    <a:pt x="47505" y="29553"/>
                  </a:lnTo>
                  <a:lnTo>
                    <a:pt x="47527" y="29587"/>
                  </a:lnTo>
                  <a:lnTo>
                    <a:pt x="47573" y="29621"/>
                  </a:lnTo>
                  <a:lnTo>
                    <a:pt x="47618" y="29633"/>
                  </a:lnTo>
                  <a:lnTo>
                    <a:pt x="47675" y="29644"/>
                  </a:lnTo>
                  <a:lnTo>
                    <a:pt x="47709" y="29644"/>
                  </a:lnTo>
                  <a:lnTo>
                    <a:pt x="47755" y="29633"/>
                  </a:lnTo>
                  <a:lnTo>
                    <a:pt x="47789" y="29610"/>
                  </a:lnTo>
                  <a:lnTo>
                    <a:pt x="47812" y="29587"/>
                  </a:lnTo>
                  <a:lnTo>
                    <a:pt x="47835" y="29553"/>
                  </a:lnTo>
                  <a:lnTo>
                    <a:pt x="47857" y="29519"/>
                  </a:lnTo>
                  <a:lnTo>
                    <a:pt x="47869" y="29485"/>
                  </a:lnTo>
                  <a:lnTo>
                    <a:pt x="47880" y="29439"/>
                  </a:lnTo>
                  <a:lnTo>
                    <a:pt x="47869" y="29405"/>
                  </a:lnTo>
                  <a:lnTo>
                    <a:pt x="47857" y="29371"/>
                  </a:lnTo>
                  <a:lnTo>
                    <a:pt x="47823" y="29303"/>
                  </a:lnTo>
                  <a:lnTo>
                    <a:pt x="47766" y="29257"/>
                  </a:lnTo>
                  <a:lnTo>
                    <a:pt x="47732" y="29246"/>
                  </a:lnTo>
                  <a:lnTo>
                    <a:pt x="47687" y="29246"/>
                  </a:lnTo>
                  <a:lnTo>
                    <a:pt x="47687" y="26857"/>
                  </a:lnTo>
                  <a:lnTo>
                    <a:pt x="47755" y="26846"/>
                  </a:lnTo>
                  <a:lnTo>
                    <a:pt x="47800" y="26800"/>
                  </a:lnTo>
                  <a:lnTo>
                    <a:pt x="47835" y="26755"/>
                  </a:lnTo>
                  <a:lnTo>
                    <a:pt x="47846" y="26687"/>
                  </a:lnTo>
                  <a:lnTo>
                    <a:pt x="47835" y="26618"/>
                  </a:lnTo>
                  <a:lnTo>
                    <a:pt x="49837" y="25458"/>
                  </a:lnTo>
                  <a:lnTo>
                    <a:pt x="49882" y="25504"/>
                  </a:lnTo>
                  <a:lnTo>
                    <a:pt x="49928" y="25538"/>
                  </a:lnTo>
                  <a:lnTo>
                    <a:pt x="49984" y="25560"/>
                  </a:lnTo>
                  <a:lnTo>
                    <a:pt x="50041" y="25572"/>
                  </a:lnTo>
                  <a:lnTo>
                    <a:pt x="50098" y="25560"/>
                  </a:lnTo>
                  <a:lnTo>
                    <a:pt x="50155" y="25538"/>
                  </a:lnTo>
                  <a:lnTo>
                    <a:pt x="50201" y="25504"/>
                  </a:lnTo>
                  <a:lnTo>
                    <a:pt x="50246" y="25469"/>
                  </a:lnTo>
                  <a:lnTo>
                    <a:pt x="52180" y="26584"/>
                  </a:lnTo>
                  <a:lnTo>
                    <a:pt x="52169" y="26630"/>
                  </a:lnTo>
                  <a:lnTo>
                    <a:pt x="52169" y="26687"/>
                  </a:lnTo>
                  <a:lnTo>
                    <a:pt x="52169" y="26732"/>
                  </a:lnTo>
                  <a:lnTo>
                    <a:pt x="52180" y="26778"/>
                  </a:lnTo>
                  <a:lnTo>
                    <a:pt x="52203" y="26812"/>
                  </a:lnTo>
                  <a:lnTo>
                    <a:pt x="52225" y="26846"/>
                  </a:lnTo>
                  <a:lnTo>
                    <a:pt x="52260" y="26880"/>
                  </a:lnTo>
                  <a:lnTo>
                    <a:pt x="52294" y="26903"/>
                  </a:lnTo>
                  <a:lnTo>
                    <a:pt x="52339" y="26926"/>
                  </a:lnTo>
                  <a:lnTo>
                    <a:pt x="52385" y="26926"/>
                  </a:lnTo>
                  <a:lnTo>
                    <a:pt x="52385" y="29235"/>
                  </a:lnTo>
                  <a:lnTo>
                    <a:pt x="52351" y="29235"/>
                  </a:lnTo>
                  <a:lnTo>
                    <a:pt x="52316" y="29257"/>
                  </a:lnTo>
                  <a:lnTo>
                    <a:pt x="52248" y="29303"/>
                  </a:lnTo>
                  <a:lnTo>
                    <a:pt x="52225" y="29326"/>
                  </a:lnTo>
                  <a:lnTo>
                    <a:pt x="52214" y="29360"/>
                  </a:lnTo>
                  <a:lnTo>
                    <a:pt x="52203" y="29405"/>
                  </a:lnTo>
                  <a:lnTo>
                    <a:pt x="52203" y="29439"/>
                  </a:lnTo>
                  <a:lnTo>
                    <a:pt x="52203" y="29485"/>
                  </a:lnTo>
                  <a:lnTo>
                    <a:pt x="52214" y="29519"/>
                  </a:lnTo>
                  <a:lnTo>
                    <a:pt x="52237" y="29565"/>
                  </a:lnTo>
                  <a:lnTo>
                    <a:pt x="52260" y="29587"/>
                  </a:lnTo>
                  <a:lnTo>
                    <a:pt x="52294" y="29621"/>
                  </a:lnTo>
                  <a:lnTo>
                    <a:pt x="52328" y="29644"/>
                  </a:lnTo>
                  <a:lnTo>
                    <a:pt x="52373" y="29656"/>
                  </a:lnTo>
                  <a:lnTo>
                    <a:pt x="52407" y="29656"/>
                  </a:lnTo>
                  <a:lnTo>
                    <a:pt x="52464" y="29644"/>
                  </a:lnTo>
                  <a:lnTo>
                    <a:pt x="52510" y="29633"/>
                  </a:lnTo>
                  <a:lnTo>
                    <a:pt x="52555" y="29599"/>
                  </a:lnTo>
                  <a:lnTo>
                    <a:pt x="52589" y="29553"/>
                  </a:lnTo>
                  <a:lnTo>
                    <a:pt x="54591" y="30714"/>
                  </a:lnTo>
                  <a:lnTo>
                    <a:pt x="54580" y="30748"/>
                  </a:lnTo>
                  <a:lnTo>
                    <a:pt x="54569" y="30793"/>
                  </a:lnTo>
                  <a:lnTo>
                    <a:pt x="54580" y="30827"/>
                  </a:lnTo>
                  <a:lnTo>
                    <a:pt x="54591" y="30873"/>
                  </a:lnTo>
                  <a:lnTo>
                    <a:pt x="54603" y="30907"/>
                  </a:lnTo>
                  <a:lnTo>
                    <a:pt x="54637" y="30941"/>
                  </a:lnTo>
                  <a:lnTo>
                    <a:pt x="54660" y="30964"/>
                  </a:lnTo>
                  <a:lnTo>
                    <a:pt x="54705" y="30987"/>
                  </a:lnTo>
                  <a:lnTo>
                    <a:pt x="54739" y="30998"/>
                  </a:lnTo>
                  <a:lnTo>
                    <a:pt x="54819" y="30998"/>
                  </a:lnTo>
                  <a:lnTo>
                    <a:pt x="54865" y="30987"/>
                  </a:lnTo>
                  <a:lnTo>
                    <a:pt x="54899" y="30964"/>
                  </a:lnTo>
                  <a:lnTo>
                    <a:pt x="54933" y="30941"/>
                  </a:lnTo>
                  <a:lnTo>
                    <a:pt x="54956" y="30907"/>
                  </a:lnTo>
                  <a:lnTo>
                    <a:pt x="54978" y="30873"/>
                  </a:lnTo>
                  <a:lnTo>
                    <a:pt x="54990" y="30827"/>
                  </a:lnTo>
                  <a:lnTo>
                    <a:pt x="54990" y="30793"/>
                  </a:lnTo>
                  <a:lnTo>
                    <a:pt x="54990" y="30748"/>
                  </a:lnTo>
                  <a:lnTo>
                    <a:pt x="54978" y="30714"/>
                  </a:lnTo>
                  <a:lnTo>
                    <a:pt x="56935" y="29576"/>
                  </a:lnTo>
                  <a:lnTo>
                    <a:pt x="56969" y="29633"/>
                  </a:lnTo>
                  <a:lnTo>
                    <a:pt x="57026" y="29667"/>
                  </a:lnTo>
                  <a:lnTo>
                    <a:pt x="57083" y="29690"/>
                  </a:lnTo>
                  <a:lnTo>
                    <a:pt x="57151" y="29701"/>
                  </a:lnTo>
                  <a:lnTo>
                    <a:pt x="57208" y="29690"/>
                  </a:lnTo>
                  <a:lnTo>
                    <a:pt x="57253" y="29678"/>
                  </a:lnTo>
                  <a:lnTo>
                    <a:pt x="57299" y="29656"/>
                  </a:lnTo>
                  <a:lnTo>
                    <a:pt x="57333" y="29621"/>
                  </a:lnTo>
                  <a:lnTo>
                    <a:pt x="57367" y="29587"/>
                  </a:lnTo>
                  <a:lnTo>
                    <a:pt x="57390" y="29542"/>
                  </a:lnTo>
                  <a:lnTo>
                    <a:pt x="57401" y="29496"/>
                  </a:lnTo>
                  <a:lnTo>
                    <a:pt x="57413" y="29439"/>
                  </a:lnTo>
                  <a:lnTo>
                    <a:pt x="57401" y="29394"/>
                  </a:lnTo>
                  <a:lnTo>
                    <a:pt x="57390" y="29348"/>
                  </a:lnTo>
                  <a:lnTo>
                    <a:pt x="57367" y="29303"/>
                  </a:lnTo>
                  <a:lnTo>
                    <a:pt x="57344" y="29269"/>
                  </a:lnTo>
                  <a:lnTo>
                    <a:pt x="57310" y="29235"/>
                  </a:lnTo>
                  <a:lnTo>
                    <a:pt x="57265" y="29212"/>
                  </a:lnTo>
                  <a:lnTo>
                    <a:pt x="57219" y="29189"/>
                  </a:lnTo>
                  <a:lnTo>
                    <a:pt x="57174" y="29189"/>
                  </a:lnTo>
                  <a:lnTo>
                    <a:pt x="57174" y="26869"/>
                  </a:lnTo>
                  <a:lnTo>
                    <a:pt x="57242" y="26846"/>
                  </a:lnTo>
                  <a:lnTo>
                    <a:pt x="57287" y="26812"/>
                  </a:lnTo>
                  <a:lnTo>
                    <a:pt x="57333" y="26755"/>
                  </a:lnTo>
                  <a:lnTo>
                    <a:pt x="57344" y="26687"/>
                  </a:lnTo>
                  <a:lnTo>
                    <a:pt x="57333" y="26641"/>
                  </a:lnTo>
                  <a:lnTo>
                    <a:pt x="57322" y="26607"/>
                  </a:lnTo>
                  <a:lnTo>
                    <a:pt x="57310" y="26573"/>
                  </a:lnTo>
                  <a:lnTo>
                    <a:pt x="57287" y="26550"/>
                  </a:lnTo>
                  <a:lnTo>
                    <a:pt x="57253" y="26527"/>
                  </a:lnTo>
                  <a:lnTo>
                    <a:pt x="57231" y="26505"/>
                  </a:lnTo>
                  <a:lnTo>
                    <a:pt x="57185" y="26493"/>
                  </a:lnTo>
                  <a:lnTo>
                    <a:pt x="57151" y="26493"/>
                  </a:lnTo>
                  <a:lnTo>
                    <a:pt x="57105" y="26505"/>
                  </a:lnTo>
                  <a:lnTo>
                    <a:pt x="57060" y="26516"/>
                  </a:lnTo>
                  <a:lnTo>
                    <a:pt x="57026" y="26539"/>
                  </a:lnTo>
                  <a:lnTo>
                    <a:pt x="57003" y="26573"/>
                  </a:lnTo>
                  <a:lnTo>
                    <a:pt x="54990" y="25413"/>
                  </a:lnTo>
                  <a:lnTo>
                    <a:pt x="55001" y="25378"/>
                  </a:lnTo>
                  <a:lnTo>
                    <a:pt x="55012" y="25333"/>
                  </a:lnTo>
                  <a:lnTo>
                    <a:pt x="55001" y="25287"/>
                  </a:lnTo>
                  <a:lnTo>
                    <a:pt x="54990" y="25253"/>
                  </a:lnTo>
                  <a:lnTo>
                    <a:pt x="54978" y="25219"/>
                  </a:lnTo>
                  <a:lnTo>
                    <a:pt x="54944" y="25185"/>
                  </a:lnTo>
                  <a:lnTo>
                    <a:pt x="54921" y="25151"/>
                  </a:lnTo>
                  <a:lnTo>
                    <a:pt x="54887" y="25128"/>
                  </a:lnTo>
                  <a:lnTo>
                    <a:pt x="54842" y="25117"/>
                  </a:lnTo>
                  <a:lnTo>
                    <a:pt x="54808" y="25105"/>
                  </a:lnTo>
                  <a:lnTo>
                    <a:pt x="54808" y="22796"/>
                  </a:lnTo>
                  <a:lnTo>
                    <a:pt x="54842" y="22785"/>
                  </a:lnTo>
                  <a:lnTo>
                    <a:pt x="54876" y="22774"/>
                  </a:lnTo>
                  <a:lnTo>
                    <a:pt x="54910" y="22751"/>
                  </a:lnTo>
                  <a:lnTo>
                    <a:pt x="54944" y="22728"/>
                  </a:lnTo>
                  <a:lnTo>
                    <a:pt x="54967" y="22694"/>
                  </a:lnTo>
                  <a:lnTo>
                    <a:pt x="54978" y="22660"/>
                  </a:lnTo>
                  <a:lnTo>
                    <a:pt x="54990" y="22614"/>
                  </a:lnTo>
                  <a:lnTo>
                    <a:pt x="55001" y="22580"/>
                  </a:lnTo>
                  <a:lnTo>
                    <a:pt x="54990" y="22535"/>
                  </a:lnTo>
                  <a:lnTo>
                    <a:pt x="54978" y="22489"/>
                  </a:lnTo>
                  <a:lnTo>
                    <a:pt x="56935" y="21363"/>
                  </a:lnTo>
                  <a:lnTo>
                    <a:pt x="56980" y="21408"/>
                  </a:lnTo>
                  <a:lnTo>
                    <a:pt x="57026" y="21454"/>
                  </a:lnTo>
                  <a:lnTo>
                    <a:pt x="57083" y="21477"/>
                  </a:lnTo>
                  <a:lnTo>
                    <a:pt x="57151" y="21488"/>
                  </a:lnTo>
                  <a:lnTo>
                    <a:pt x="57219" y="21477"/>
                  </a:lnTo>
                  <a:lnTo>
                    <a:pt x="57276" y="21454"/>
                  </a:lnTo>
                  <a:lnTo>
                    <a:pt x="57322" y="21408"/>
                  </a:lnTo>
                  <a:lnTo>
                    <a:pt x="57367" y="21363"/>
                  </a:lnTo>
                  <a:lnTo>
                    <a:pt x="59346" y="22512"/>
                  </a:lnTo>
                  <a:lnTo>
                    <a:pt x="59335" y="22546"/>
                  </a:lnTo>
                  <a:lnTo>
                    <a:pt x="59335" y="22580"/>
                  </a:lnTo>
                  <a:lnTo>
                    <a:pt x="59335" y="22614"/>
                  </a:lnTo>
                  <a:lnTo>
                    <a:pt x="59346" y="22648"/>
                  </a:lnTo>
                  <a:lnTo>
                    <a:pt x="59369" y="22683"/>
                  </a:lnTo>
                  <a:lnTo>
                    <a:pt x="59392" y="22717"/>
                  </a:lnTo>
                  <a:lnTo>
                    <a:pt x="59415" y="22739"/>
                  </a:lnTo>
                  <a:lnTo>
                    <a:pt x="59449" y="22751"/>
                  </a:lnTo>
                  <a:lnTo>
                    <a:pt x="59483" y="22762"/>
                  </a:lnTo>
                  <a:lnTo>
                    <a:pt x="59517" y="22774"/>
                  </a:lnTo>
                  <a:lnTo>
                    <a:pt x="59563" y="22762"/>
                  </a:lnTo>
                  <a:lnTo>
                    <a:pt x="59597" y="22751"/>
                  </a:lnTo>
                  <a:lnTo>
                    <a:pt x="59631" y="22739"/>
                  </a:lnTo>
                  <a:lnTo>
                    <a:pt x="59654" y="22717"/>
                  </a:lnTo>
                  <a:lnTo>
                    <a:pt x="59676" y="22683"/>
                  </a:lnTo>
                  <a:lnTo>
                    <a:pt x="59699" y="22648"/>
                  </a:lnTo>
                  <a:lnTo>
                    <a:pt x="59710" y="22614"/>
                  </a:lnTo>
                  <a:lnTo>
                    <a:pt x="59710" y="22580"/>
                  </a:lnTo>
                  <a:lnTo>
                    <a:pt x="59710" y="22546"/>
                  </a:lnTo>
                  <a:lnTo>
                    <a:pt x="59699" y="22512"/>
                  </a:lnTo>
                  <a:lnTo>
                    <a:pt x="61690" y="21352"/>
                  </a:lnTo>
                  <a:lnTo>
                    <a:pt x="61724" y="21397"/>
                  </a:lnTo>
                  <a:lnTo>
                    <a:pt x="61781" y="21443"/>
                  </a:lnTo>
                  <a:lnTo>
                    <a:pt x="61826" y="21454"/>
                  </a:lnTo>
                  <a:lnTo>
                    <a:pt x="61895" y="21465"/>
                  </a:lnTo>
                  <a:lnTo>
                    <a:pt x="61940" y="21465"/>
                  </a:lnTo>
                  <a:lnTo>
                    <a:pt x="61986" y="21454"/>
                  </a:lnTo>
                  <a:lnTo>
                    <a:pt x="62020" y="21431"/>
                  </a:lnTo>
                  <a:lnTo>
                    <a:pt x="62054" y="21397"/>
                  </a:lnTo>
                  <a:lnTo>
                    <a:pt x="62088" y="21363"/>
                  </a:lnTo>
                  <a:lnTo>
                    <a:pt x="62111" y="21329"/>
                  </a:lnTo>
                  <a:lnTo>
                    <a:pt x="62122" y="21283"/>
                  </a:lnTo>
                  <a:lnTo>
                    <a:pt x="62133" y="21226"/>
                  </a:lnTo>
                  <a:lnTo>
                    <a:pt x="62122" y="21181"/>
                  </a:lnTo>
                  <a:lnTo>
                    <a:pt x="62111" y="21147"/>
                  </a:lnTo>
                  <a:lnTo>
                    <a:pt x="62088" y="21101"/>
                  </a:lnTo>
                  <a:lnTo>
                    <a:pt x="62065" y="21067"/>
                  </a:lnTo>
                  <a:lnTo>
                    <a:pt x="62031" y="21044"/>
                  </a:lnTo>
                  <a:lnTo>
                    <a:pt x="61997" y="21022"/>
                  </a:lnTo>
                  <a:lnTo>
                    <a:pt x="61963" y="21010"/>
                  </a:lnTo>
                  <a:lnTo>
                    <a:pt x="61917" y="20999"/>
                  </a:lnTo>
                  <a:lnTo>
                    <a:pt x="61917" y="18724"/>
                  </a:lnTo>
                  <a:lnTo>
                    <a:pt x="61963" y="18712"/>
                  </a:lnTo>
                  <a:lnTo>
                    <a:pt x="62008" y="18701"/>
                  </a:lnTo>
                  <a:lnTo>
                    <a:pt x="62042" y="18678"/>
                  </a:lnTo>
                  <a:lnTo>
                    <a:pt x="62077" y="18644"/>
                  </a:lnTo>
                  <a:lnTo>
                    <a:pt x="62111" y="18610"/>
                  </a:lnTo>
                  <a:lnTo>
                    <a:pt x="62122" y="18565"/>
                  </a:lnTo>
                  <a:lnTo>
                    <a:pt x="62145" y="18519"/>
                  </a:lnTo>
                  <a:lnTo>
                    <a:pt x="62145" y="18474"/>
                  </a:lnTo>
                  <a:lnTo>
                    <a:pt x="62145" y="18428"/>
                  </a:lnTo>
                  <a:lnTo>
                    <a:pt x="62122" y="18371"/>
                  </a:lnTo>
                  <a:lnTo>
                    <a:pt x="62099" y="18337"/>
                  </a:lnTo>
                  <a:lnTo>
                    <a:pt x="62077" y="18292"/>
                  </a:lnTo>
                  <a:lnTo>
                    <a:pt x="62031" y="18269"/>
                  </a:lnTo>
                  <a:lnTo>
                    <a:pt x="61986" y="18235"/>
                  </a:lnTo>
                  <a:lnTo>
                    <a:pt x="61940" y="18223"/>
                  </a:lnTo>
                  <a:lnTo>
                    <a:pt x="61826" y="18223"/>
                  </a:lnTo>
                  <a:lnTo>
                    <a:pt x="61769" y="18246"/>
                  </a:lnTo>
                  <a:lnTo>
                    <a:pt x="61724" y="18280"/>
                  </a:lnTo>
                  <a:lnTo>
                    <a:pt x="61678" y="18326"/>
                  </a:lnTo>
                  <a:lnTo>
                    <a:pt x="59767" y="17222"/>
                  </a:lnTo>
                  <a:lnTo>
                    <a:pt x="59779" y="17177"/>
                  </a:lnTo>
                  <a:lnTo>
                    <a:pt x="59779" y="17120"/>
                  </a:lnTo>
                  <a:lnTo>
                    <a:pt x="59779" y="17074"/>
                  </a:lnTo>
                  <a:lnTo>
                    <a:pt x="59756" y="17029"/>
                  </a:lnTo>
                  <a:lnTo>
                    <a:pt x="59733" y="16983"/>
                  </a:lnTo>
                  <a:lnTo>
                    <a:pt x="59710" y="16938"/>
                  </a:lnTo>
                  <a:lnTo>
                    <a:pt x="59665" y="16915"/>
                  </a:lnTo>
                  <a:lnTo>
                    <a:pt x="59619" y="16881"/>
                  </a:lnTo>
                  <a:lnTo>
                    <a:pt x="59574" y="16870"/>
                  </a:lnTo>
                  <a:lnTo>
                    <a:pt x="59472" y="16870"/>
                  </a:lnTo>
                  <a:lnTo>
                    <a:pt x="59426" y="16881"/>
                  </a:lnTo>
                  <a:lnTo>
                    <a:pt x="59381" y="16915"/>
                  </a:lnTo>
                  <a:lnTo>
                    <a:pt x="59335" y="16938"/>
                  </a:lnTo>
                  <a:lnTo>
                    <a:pt x="59312" y="16983"/>
                  </a:lnTo>
                  <a:lnTo>
                    <a:pt x="59278" y="17029"/>
                  </a:lnTo>
                  <a:lnTo>
                    <a:pt x="59267" y="17074"/>
                  </a:lnTo>
                  <a:lnTo>
                    <a:pt x="59267" y="17120"/>
                  </a:lnTo>
                  <a:lnTo>
                    <a:pt x="59267" y="17177"/>
                  </a:lnTo>
                  <a:lnTo>
                    <a:pt x="59278" y="17222"/>
                  </a:lnTo>
                  <a:lnTo>
                    <a:pt x="57367" y="18326"/>
                  </a:lnTo>
                  <a:lnTo>
                    <a:pt x="57322" y="18280"/>
                  </a:lnTo>
                  <a:lnTo>
                    <a:pt x="57276" y="18246"/>
                  </a:lnTo>
                  <a:lnTo>
                    <a:pt x="57219" y="18223"/>
                  </a:lnTo>
                  <a:lnTo>
                    <a:pt x="57151" y="18212"/>
                  </a:lnTo>
                  <a:lnTo>
                    <a:pt x="57083" y="18223"/>
                  </a:lnTo>
                  <a:lnTo>
                    <a:pt x="57026" y="18246"/>
                  </a:lnTo>
                  <a:lnTo>
                    <a:pt x="56980" y="18280"/>
                  </a:lnTo>
                  <a:lnTo>
                    <a:pt x="56935" y="18326"/>
                  </a:lnTo>
                  <a:lnTo>
                    <a:pt x="55012" y="17211"/>
                  </a:lnTo>
                  <a:lnTo>
                    <a:pt x="55024" y="17177"/>
                  </a:lnTo>
                  <a:lnTo>
                    <a:pt x="55024" y="17120"/>
                  </a:lnTo>
                  <a:lnTo>
                    <a:pt x="55024" y="17074"/>
                  </a:lnTo>
                  <a:lnTo>
                    <a:pt x="55012" y="17029"/>
                  </a:lnTo>
                  <a:lnTo>
                    <a:pt x="54990" y="16983"/>
                  </a:lnTo>
                  <a:lnTo>
                    <a:pt x="54956" y="16949"/>
                  </a:lnTo>
                  <a:lnTo>
                    <a:pt x="54921" y="16915"/>
                  </a:lnTo>
                  <a:lnTo>
                    <a:pt x="54876" y="16892"/>
                  </a:lnTo>
                  <a:lnTo>
                    <a:pt x="54830" y="16881"/>
                  </a:lnTo>
                  <a:lnTo>
                    <a:pt x="54728" y="16881"/>
                  </a:lnTo>
                  <a:lnTo>
                    <a:pt x="54682" y="16892"/>
                  </a:lnTo>
                  <a:lnTo>
                    <a:pt x="54648" y="16915"/>
                  </a:lnTo>
                  <a:lnTo>
                    <a:pt x="54603" y="16949"/>
                  </a:lnTo>
                  <a:lnTo>
                    <a:pt x="54580" y="16983"/>
                  </a:lnTo>
                  <a:lnTo>
                    <a:pt x="54557" y="17029"/>
                  </a:lnTo>
                  <a:lnTo>
                    <a:pt x="54535" y="17074"/>
                  </a:lnTo>
                  <a:lnTo>
                    <a:pt x="54535" y="17120"/>
                  </a:lnTo>
                  <a:lnTo>
                    <a:pt x="54535" y="17165"/>
                  </a:lnTo>
                  <a:lnTo>
                    <a:pt x="54546" y="17211"/>
                  </a:lnTo>
                  <a:lnTo>
                    <a:pt x="52589" y="18348"/>
                  </a:lnTo>
                  <a:lnTo>
                    <a:pt x="52555" y="18314"/>
                  </a:lnTo>
                  <a:lnTo>
                    <a:pt x="52510" y="18280"/>
                  </a:lnTo>
                  <a:lnTo>
                    <a:pt x="52464" y="18257"/>
                  </a:lnTo>
                  <a:lnTo>
                    <a:pt x="52362" y="18257"/>
                  </a:lnTo>
                  <a:lnTo>
                    <a:pt x="52305" y="18280"/>
                  </a:lnTo>
                  <a:lnTo>
                    <a:pt x="52271" y="18314"/>
                  </a:lnTo>
                  <a:lnTo>
                    <a:pt x="52237" y="18348"/>
                  </a:lnTo>
                  <a:lnTo>
                    <a:pt x="50280" y="17222"/>
                  </a:lnTo>
                  <a:lnTo>
                    <a:pt x="50292" y="17177"/>
                  </a:lnTo>
                  <a:lnTo>
                    <a:pt x="50303" y="17120"/>
                  </a:lnTo>
                  <a:lnTo>
                    <a:pt x="50292" y="17074"/>
                  </a:lnTo>
                  <a:lnTo>
                    <a:pt x="50280" y="17029"/>
                  </a:lnTo>
                  <a:lnTo>
                    <a:pt x="50257" y="16983"/>
                  </a:lnTo>
                  <a:lnTo>
                    <a:pt x="50235" y="16949"/>
                  </a:lnTo>
                  <a:lnTo>
                    <a:pt x="50201" y="16915"/>
                  </a:lnTo>
                  <a:lnTo>
                    <a:pt x="50155" y="16892"/>
                  </a:lnTo>
                  <a:lnTo>
                    <a:pt x="50110" y="16881"/>
                  </a:lnTo>
                  <a:lnTo>
                    <a:pt x="50064" y="16870"/>
                  </a:lnTo>
                  <a:lnTo>
                    <a:pt x="50064" y="14538"/>
                  </a:lnTo>
                  <a:lnTo>
                    <a:pt x="50121" y="14515"/>
                  </a:lnTo>
                  <a:lnTo>
                    <a:pt x="50166" y="14481"/>
                  </a:lnTo>
                  <a:lnTo>
                    <a:pt x="50201" y="14424"/>
                  </a:lnTo>
                  <a:lnTo>
                    <a:pt x="50212" y="14367"/>
                  </a:lnTo>
                  <a:lnTo>
                    <a:pt x="50201" y="14299"/>
                  </a:lnTo>
                  <a:lnTo>
                    <a:pt x="52203" y="13150"/>
                  </a:lnTo>
                  <a:lnTo>
                    <a:pt x="52248" y="13195"/>
                  </a:lnTo>
                  <a:lnTo>
                    <a:pt x="52294" y="13230"/>
                  </a:lnTo>
                  <a:lnTo>
                    <a:pt x="52351" y="13252"/>
                  </a:lnTo>
                  <a:lnTo>
                    <a:pt x="52407" y="13264"/>
                  </a:lnTo>
                  <a:lnTo>
                    <a:pt x="52476" y="13252"/>
                  </a:lnTo>
                  <a:lnTo>
                    <a:pt x="52533" y="13230"/>
                  </a:lnTo>
                  <a:lnTo>
                    <a:pt x="52578" y="13195"/>
                  </a:lnTo>
                  <a:lnTo>
                    <a:pt x="52612" y="13150"/>
                  </a:lnTo>
                  <a:lnTo>
                    <a:pt x="54535" y="14253"/>
                  </a:lnTo>
                  <a:lnTo>
                    <a:pt x="54523" y="14310"/>
                  </a:lnTo>
                  <a:lnTo>
                    <a:pt x="54512" y="14367"/>
                  </a:lnTo>
                  <a:lnTo>
                    <a:pt x="54523" y="14424"/>
                  </a:lnTo>
                  <a:lnTo>
                    <a:pt x="54535" y="14469"/>
                  </a:lnTo>
                  <a:lnTo>
                    <a:pt x="54557" y="14515"/>
                  </a:lnTo>
                  <a:lnTo>
                    <a:pt x="54591" y="14560"/>
                  </a:lnTo>
                  <a:lnTo>
                    <a:pt x="54637" y="14583"/>
                  </a:lnTo>
                  <a:lnTo>
                    <a:pt x="54682" y="14617"/>
                  </a:lnTo>
                  <a:lnTo>
                    <a:pt x="54728" y="14629"/>
                  </a:lnTo>
                  <a:lnTo>
                    <a:pt x="54830" y="14629"/>
                  </a:lnTo>
                  <a:lnTo>
                    <a:pt x="54887" y="14617"/>
                  </a:lnTo>
                  <a:lnTo>
                    <a:pt x="54933" y="14583"/>
                  </a:lnTo>
                  <a:lnTo>
                    <a:pt x="54967" y="14560"/>
                  </a:lnTo>
                  <a:lnTo>
                    <a:pt x="55001" y="14515"/>
                  </a:lnTo>
                  <a:lnTo>
                    <a:pt x="55024" y="14469"/>
                  </a:lnTo>
                  <a:lnTo>
                    <a:pt x="55047" y="14424"/>
                  </a:lnTo>
                  <a:lnTo>
                    <a:pt x="55047" y="14367"/>
                  </a:lnTo>
                  <a:lnTo>
                    <a:pt x="55047" y="14310"/>
                  </a:lnTo>
                  <a:lnTo>
                    <a:pt x="55024" y="14253"/>
                  </a:lnTo>
                  <a:lnTo>
                    <a:pt x="56923" y="13161"/>
                  </a:lnTo>
                  <a:lnTo>
                    <a:pt x="56969" y="13207"/>
                  </a:lnTo>
                  <a:lnTo>
                    <a:pt x="57014" y="13252"/>
                  </a:lnTo>
                  <a:lnTo>
                    <a:pt x="57083" y="13275"/>
                  </a:lnTo>
                  <a:lnTo>
                    <a:pt x="57151" y="13286"/>
                  </a:lnTo>
                  <a:lnTo>
                    <a:pt x="57219" y="13275"/>
                  </a:lnTo>
                  <a:lnTo>
                    <a:pt x="57287" y="13252"/>
                  </a:lnTo>
                  <a:lnTo>
                    <a:pt x="57333" y="13207"/>
                  </a:lnTo>
                  <a:lnTo>
                    <a:pt x="57378" y="13161"/>
                  </a:lnTo>
                  <a:lnTo>
                    <a:pt x="59278" y="14265"/>
                  </a:lnTo>
                  <a:lnTo>
                    <a:pt x="59267" y="14310"/>
                  </a:lnTo>
                  <a:lnTo>
                    <a:pt x="59255" y="14367"/>
                  </a:lnTo>
                  <a:lnTo>
                    <a:pt x="59267" y="14424"/>
                  </a:lnTo>
                  <a:lnTo>
                    <a:pt x="59278" y="14469"/>
                  </a:lnTo>
                  <a:lnTo>
                    <a:pt x="59301" y="14515"/>
                  </a:lnTo>
                  <a:lnTo>
                    <a:pt x="59335" y="14549"/>
                  </a:lnTo>
                  <a:lnTo>
                    <a:pt x="59369" y="14583"/>
                  </a:lnTo>
                  <a:lnTo>
                    <a:pt x="59415" y="14606"/>
                  </a:lnTo>
                  <a:lnTo>
                    <a:pt x="59472" y="14629"/>
                  </a:lnTo>
                  <a:lnTo>
                    <a:pt x="59574" y="14629"/>
                  </a:lnTo>
                  <a:lnTo>
                    <a:pt x="59619" y="14606"/>
                  </a:lnTo>
                  <a:lnTo>
                    <a:pt x="59665" y="14583"/>
                  </a:lnTo>
                  <a:lnTo>
                    <a:pt x="59710" y="14549"/>
                  </a:lnTo>
                  <a:lnTo>
                    <a:pt x="59745" y="14515"/>
                  </a:lnTo>
                  <a:lnTo>
                    <a:pt x="59767" y="14469"/>
                  </a:lnTo>
                  <a:lnTo>
                    <a:pt x="59779" y="14424"/>
                  </a:lnTo>
                  <a:lnTo>
                    <a:pt x="59790" y="14367"/>
                  </a:lnTo>
                  <a:lnTo>
                    <a:pt x="59779" y="14310"/>
                  </a:lnTo>
                  <a:lnTo>
                    <a:pt x="59756" y="14253"/>
                  </a:lnTo>
                  <a:lnTo>
                    <a:pt x="61747" y="13116"/>
                  </a:lnTo>
                  <a:lnTo>
                    <a:pt x="61769" y="13150"/>
                  </a:lnTo>
                  <a:lnTo>
                    <a:pt x="61803" y="13173"/>
                  </a:lnTo>
                  <a:lnTo>
                    <a:pt x="61849" y="13184"/>
                  </a:lnTo>
                  <a:lnTo>
                    <a:pt x="61895" y="13195"/>
                  </a:lnTo>
                  <a:lnTo>
                    <a:pt x="61940" y="13184"/>
                  </a:lnTo>
                  <a:lnTo>
                    <a:pt x="61974" y="13173"/>
                  </a:lnTo>
                  <a:lnTo>
                    <a:pt x="62008" y="13150"/>
                  </a:lnTo>
                  <a:lnTo>
                    <a:pt x="62031" y="13116"/>
                  </a:lnTo>
                  <a:lnTo>
                    <a:pt x="63578" y="14003"/>
                  </a:lnTo>
                  <a:lnTo>
                    <a:pt x="63578" y="13946"/>
                  </a:lnTo>
                  <a:lnTo>
                    <a:pt x="62054" y="13070"/>
                  </a:lnTo>
                  <a:lnTo>
                    <a:pt x="62065" y="13025"/>
                  </a:lnTo>
                  <a:lnTo>
                    <a:pt x="62054" y="12957"/>
                  </a:lnTo>
                  <a:lnTo>
                    <a:pt x="62020" y="12911"/>
                  </a:lnTo>
                  <a:lnTo>
                    <a:pt x="61974" y="12866"/>
                  </a:lnTo>
                  <a:lnTo>
                    <a:pt x="61917" y="12854"/>
                  </a:lnTo>
                  <a:lnTo>
                    <a:pt x="61917" y="10534"/>
                  </a:lnTo>
                  <a:lnTo>
                    <a:pt x="61963" y="10522"/>
                  </a:lnTo>
                  <a:lnTo>
                    <a:pt x="62008" y="10499"/>
                  </a:lnTo>
                  <a:lnTo>
                    <a:pt x="62054" y="10477"/>
                  </a:lnTo>
                  <a:lnTo>
                    <a:pt x="62088" y="10443"/>
                  </a:lnTo>
                  <a:lnTo>
                    <a:pt x="62122" y="10408"/>
                  </a:lnTo>
                  <a:lnTo>
                    <a:pt x="62145" y="10363"/>
                  </a:lnTo>
                  <a:lnTo>
                    <a:pt x="62156" y="10317"/>
                  </a:lnTo>
                  <a:lnTo>
                    <a:pt x="62156" y="10261"/>
                  </a:lnTo>
                  <a:lnTo>
                    <a:pt x="62156" y="10204"/>
                  </a:lnTo>
                  <a:lnTo>
                    <a:pt x="62133" y="10147"/>
                  </a:lnTo>
                  <a:lnTo>
                    <a:pt x="63578" y="9316"/>
                  </a:lnTo>
                  <a:lnTo>
                    <a:pt x="63578" y="9260"/>
                  </a:lnTo>
                  <a:lnTo>
                    <a:pt x="62111" y="10113"/>
                  </a:lnTo>
                  <a:lnTo>
                    <a:pt x="62065" y="10067"/>
                  </a:lnTo>
                  <a:lnTo>
                    <a:pt x="62020" y="10022"/>
                  </a:lnTo>
                  <a:lnTo>
                    <a:pt x="61963" y="9999"/>
                  </a:lnTo>
                  <a:lnTo>
                    <a:pt x="61826" y="9999"/>
                  </a:lnTo>
                  <a:lnTo>
                    <a:pt x="61769" y="10022"/>
                  </a:lnTo>
                  <a:lnTo>
                    <a:pt x="61712" y="10067"/>
                  </a:lnTo>
                  <a:lnTo>
                    <a:pt x="61667" y="10113"/>
                  </a:lnTo>
                  <a:lnTo>
                    <a:pt x="59710" y="8987"/>
                  </a:lnTo>
                  <a:lnTo>
                    <a:pt x="59733" y="8918"/>
                  </a:lnTo>
                  <a:lnTo>
                    <a:pt x="59722" y="8873"/>
                  </a:lnTo>
                  <a:lnTo>
                    <a:pt x="59710" y="8839"/>
                  </a:lnTo>
                  <a:lnTo>
                    <a:pt x="59676" y="8782"/>
                  </a:lnTo>
                  <a:lnTo>
                    <a:pt x="59619" y="8736"/>
                  </a:lnTo>
                  <a:lnTo>
                    <a:pt x="59585" y="8714"/>
                  </a:lnTo>
                  <a:lnTo>
                    <a:pt x="59540" y="8714"/>
                  </a:lnTo>
                  <a:lnTo>
                    <a:pt x="59540" y="6359"/>
                  </a:lnTo>
                  <a:lnTo>
                    <a:pt x="59585" y="6347"/>
                  </a:lnTo>
                  <a:lnTo>
                    <a:pt x="59619" y="6336"/>
                  </a:lnTo>
                  <a:lnTo>
                    <a:pt x="59676" y="6291"/>
                  </a:lnTo>
                  <a:lnTo>
                    <a:pt x="59710" y="6234"/>
                  </a:lnTo>
                  <a:lnTo>
                    <a:pt x="59722" y="6200"/>
                  </a:lnTo>
                  <a:lnTo>
                    <a:pt x="59722" y="6154"/>
                  </a:lnTo>
                  <a:lnTo>
                    <a:pt x="59722" y="6120"/>
                  </a:lnTo>
                  <a:lnTo>
                    <a:pt x="59710" y="6074"/>
                  </a:lnTo>
                  <a:lnTo>
                    <a:pt x="61701" y="4926"/>
                  </a:lnTo>
                  <a:lnTo>
                    <a:pt x="61735" y="4971"/>
                  </a:lnTo>
                  <a:lnTo>
                    <a:pt x="61781" y="5005"/>
                  </a:lnTo>
                  <a:lnTo>
                    <a:pt x="61838" y="5028"/>
                  </a:lnTo>
                  <a:lnTo>
                    <a:pt x="61951" y="5028"/>
                  </a:lnTo>
                  <a:lnTo>
                    <a:pt x="61997" y="5005"/>
                  </a:lnTo>
                  <a:lnTo>
                    <a:pt x="62042" y="4971"/>
                  </a:lnTo>
                  <a:lnTo>
                    <a:pt x="62077" y="4926"/>
                  </a:lnTo>
                  <a:lnTo>
                    <a:pt x="63578" y="5790"/>
                  </a:lnTo>
                  <a:lnTo>
                    <a:pt x="63578" y="5733"/>
                  </a:lnTo>
                  <a:lnTo>
                    <a:pt x="62099" y="4880"/>
                  </a:lnTo>
                  <a:lnTo>
                    <a:pt x="62111" y="4846"/>
                  </a:lnTo>
                  <a:lnTo>
                    <a:pt x="62111" y="4812"/>
                  </a:lnTo>
                  <a:lnTo>
                    <a:pt x="62111" y="4766"/>
                  </a:lnTo>
                  <a:lnTo>
                    <a:pt x="62099" y="4732"/>
                  </a:lnTo>
                  <a:lnTo>
                    <a:pt x="62077" y="4698"/>
                  </a:lnTo>
                  <a:lnTo>
                    <a:pt x="62054" y="4664"/>
                  </a:lnTo>
                  <a:lnTo>
                    <a:pt x="62031" y="4630"/>
                  </a:lnTo>
                  <a:lnTo>
                    <a:pt x="61997" y="4618"/>
                  </a:lnTo>
                  <a:lnTo>
                    <a:pt x="61951" y="4596"/>
                  </a:lnTo>
                  <a:lnTo>
                    <a:pt x="61917" y="4596"/>
                  </a:lnTo>
                  <a:lnTo>
                    <a:pt x="61917" y="2252"/>
                  </a:lnTo>
                  <a:lnTo>
                    <a:pt x="61951" y="2252"/>
                  </a:lnTo>
                  <a:lnTo>
                    <a:pt x="61986" y="2241"/>
                  </a:lnTo>
                  <a:lnTo>
                    <a:pt x="62042" y="2195"/>
                  </a:lnTo>
                  <a:lnTo>
                    <a:pt x="62088" y="2127"/>
                  </a:lnTo>
                  <a:lnTo>
                    <a:pt x="62099" y="2093"/>
                  </a:lnTo>
                  <a:lnTo>
                    <a:pt x="62099" y="2048"/>
                  </a:lnTo>
                  <a:lnTo>
                    <a:pt x="62088" y="2013"/>
                  </a:lnTo>
                  <a:lnTo>
                    <a:pt x="62077" y="1968"/>
                  </a:lnTo>
                  <a:lnTo>
                    <a:pt x="63578" y="1103"/>
                  </a:lnTo>
                  <a:lnTo>
                    <a:pt x="63578" y="1058"/>
                  </a:lnTo>
                  <a:lnTo>
                    <a:pt x="62054" y="1934"/>
                  </a:lnTo>
                  <a:lnTo>
                    <a:pt x="62020" y="1900"/>
                  </a:lnTo>
                  <a:lnTo>
                    <a:pt x="61986" y="1866"/>
                  </a:lnTo>
                  <a:lnTo>
                    <a:pt x="61940" y="1854"/>
                  </a:lnTo>
                  <a:lnTo>
                    <a:pt x="61895" y="1843"/>
                  </a:lnTo>
                  <a:lnTo>
                    <a:pt x="61838" y="1854"/>
                  </a:lnTo>
                  <a:lnTo>
                    <a:pt x="61792" y="1866"/>
                  </a:lnTo>
                  <a:lnTo>
                    <a:pt x="61758" y="1900"/>
                  </a:lnTo>
                  <a:lnTo>
                    <a:pt x="61724" y="1934"/>
                  </a:lnTo>
                  <a:lnTo>
                    <a:pt x="59745" y="785"/>
                  </a:lnTo>
                  <a:lnTo>
                    <a:pt x="59756" y="751"/>
                  </a:lnTo>
                  <a:lnTo>
                    <a:pt x="59756" y="705"/>
                  </a:lnTo>
                  <a:lnTo>
                    <a:pt x="59756" y="660"/>
                  </a:lnTo>
                  <a:lnTo>
                    <a:pt x="59745" y="614"/>
                  </a:lnTo>
                  <a:lnTo>
                    <a:pt x="59722" y="580"/>
                  </a:lnTo>
                  <a:lnTo>
                    <a:pt x="59699" y="546"/>
                  </a:lnTo>
                  <a:lnTo>
                    <a:pt x="59665" y="512"/>
                  </a:lnTo>
                  <a:lnTo>
                    <a:pt x="59631" y="489"/>
                  </a:lnTo>
                  <a:lnTo>
                    <a:pt x="59585" y="478"/>
                  </a:lnTo>
                  <a:lnTo>
                    <a:pt x="59540" y="466"/>
                  </a:lnTo>
                  <a:lnTo>
                    <a:pt x="59540" y="0"/>
                  </a:lnTo>
                  <a:lnTo>
                    <a:pt x="59494" y="0"/>
                  </a:lnTo>
                  <a:lnTo>
                    <a:pt x="59494" y="466"/>
                  </a:lnTo>
                  <a:lnTo>
                    <a:pt x="59449" y="478"/>
                  </a:lnTo>
                  <a:lnTo>
                    <a:pt x="59415" y="489"/>
                  </a:lnTo>
                  <a:lnTo>
                    <a:pt x="59381" y="512"/>
                  </a:lnTo>
                  <a:lnTo>
                    <a:pt x="59346" y="546"/>
                  </a:lnTo>
                  <a:lnTo>
                    <a:pt x="59324" y="580"/>
                  </a:lnTo>
                  <a:lnTo>
                    <a:pt x="59301" y="614"/>
                  </a:lnTo>
                  <a:lnTo>
                    <a:pt x="59290" y="660"/>
                  </a:lnTo>
                  <a:lnTo>
                    <a:pt x="59278" y="705"/>
                  </a:lnTo>
                  <a:lnTo>
                    <a:pt x="59290" y="751"/>
                  </a:lnTo>
                  <a:lnTo>
                    <a:pt x="59301" y="796"/>
                  </a:lnTo>
                  <a:lnTo>
                    <a:pt x="59324" y="842"/>
                  </a:lnTo>
                  <a:lnTo>
                    <a:pt x="59358" y="876"/>
                  </a:lnTo>
                  <a:lnTo>
                    <a:pt x="59392" y="899"/>
                  </a:lnTo>
                  <a:lnTo>
                    <a:pt x="59426" y="921"/>
                  </a:lnTo>
                  <a:lnTo>
                    <a:pt x="59472" y="944"/>
                  </a:lnTo>
                  <a:lnTo>
                    <a:pt x="59517" y="944"/>
                  </a:lnTo>
                  <a:lnTo>
                    <a:pt x="59585" y="933"/>
                  </a:lnTo>
                  <a:lnTo>
                    <a:pt x="59642" y="910"/>
                  </a:lnTo>
                  <a:lnTo>
                    <a:pt x="59688" y="876"/>
                  </a:lnTo>
                  <a:lnTo>
                    <a:pt x="59722" y="830"/>
                  </a:lnTo>
                  <a:lnTo>
                    <a:pt x="61701" y="1968"/>
                  </a:lnTo>
                  <a:lnTo>
                    <a:pt x="61690" y="2013"/>
                  </a:lnTo>
                  <a:lnTo>
                    <a:pt x="61690" y="2048"/>
                  </a:lnTo>
                  <a:lnTo>
                    <a:pt x="61690" y="2093"/>
                  </a:lnTo>
                  <a:lnTo>
                    <a:pt x="61701" y="2127"/>
                  </a:lnTo>
                  <a:lnTo>
                    <a:pt x="61735" y="2195"/>
                  </a:lnTo>
                  <a:lnTo>
                    <a:pt x="61792" y="2241"/>
                  </a:lnTo>
                  <a:lnTo>
                    <a:pt x="61826" y="2252"/>
                  </a:lnTo>
                  <a:lnTo>
                    <a:pt x="61872" y="2252"/>
                  </a:lnTo>
                  <a:lnTo>
                    <a:pt x="61872" y="4596"/>
                  </a:lnTo>
                  <a:lnTo>
                    <a:pt x="61826" y="4596"/>
                  </a:lnTo>
                  <a:lnTo>
                    <a:pt x="61792" y="4618"/>
                  </a:lnTo>
                  <a:lnTo>
                    <a:pt x="61758" y="4641"/>
                  </a:lnTo>
                  <a:lnTo>
                    <a:pt x="61724" y="4664"/>
                  </a:lnTo>
                  <a:lnTo>
                    <a:pt x="61701" y="4698"/>
                  </a:lnTo>
                  <a:lnTo>
                    <a:pt x="61690" y="4732"/>
                  </a:lnTo>
                  <a:lnTo>
                    <a:pt x="61678" y="4766"/>
                  </a:lnTo>
                  <a:lnTo>
                    <a:pt x="61667" y="4812"/>
                  </a:lnTo>
                  <a:lnTo>
                    <a:pt x="61678" y="4846"/>
                  </a:lnTo>
                  <a:lnTo>
                    <a:pt x="61678" y="4880"/>
                  </a:lnTo>
                  <a:lnTo>
                    <a:pt x="59688" y="6040"/>
                  </a:lnTo>
                  <a:lnTo>
                    <a:pt x="59654" y="6006"/>
                  </a:lnTo>
                  <a:lnTo>
                    <a:pt x="59619" y="5972"/>
                  </a:lnTo>
                  <a:lnTo>
                    <a:pt x="59574" y="5961"/>
                  </a:lnTo>
                  <a:lnTo>
                    <a:pt x="59517" y="5949"/>
                  </a:lnTo>
                  <a:lnTo>
                    <a:pt x="59472" y="5961"/>
                  </a:lnTo>
                  <a:lnTo>
                    <a:pt x="59426" y="5972"/>
                  </a:lnTo>
                  <a:lnTo>
                    <a:pt x="59392" y="6006"/>
                  </a:lnTo>
                  <a:lnTo>
                    <a:pt x="59358" y="6040"/>
                  </a:lnTo>
                  <a:lnTo>
                    <a:pt x="57367" y="4891"/>
                  </a:lnTo>
                  <a:lnTo>
                    <a:pt x="57378" y="4846"/>
                  </a:lnTo>
                  <a:lnTo>
                    <a:pt x="57378" y="4812"/>
                  </a:lnTo>
                  <a:lnTo>
                    <a:pt x="57378" y="4766"/>
                  </a:lnTo>
                  <a:lnTo>
                    <a:pt x="57356" y="4721"/>
                  </a:lnTo>
                  <a:lnTo>
                    <a:pt x="57344" y="4687"/>
                  </a:lnTo>
                  <a:lnTo>
                    <a:pt x="57310" y="4653"/>
                  </a:lnTo>
                  <a:lnTo>
                    <a:pt x="57276" y="4618"/>
                  </a:lnTo>
                  <a:lnTo>
                    <a:pt x="57242" y="4607"/>
                  </a:lnTo>
                  <a:lnTo>
                    <a:pt x="57196" y="4584"/>
                  </a:lnTo>
                  <a:lnTo>
                    <a:pt x="57105" y="4584"/>
                  </a:lnTo>
                  <a:lnTo>
                    <a:pt x="57060" y="4607"/>
                  </a:lnTo>
                  <a:lnTo>
                    <a:pt x="57026" y="4618"/>
                  </a:lnTo>
                  <a:lnTo>
                    <a:pt x="56992" y="4653"/>
                  </a:lnTo>
                  <a:lnTo>
                    <a:pt x="56969" y="4687"/>
                  </a:lnTo>
                  <a:lnTo>
                    <a:pt x="56946" y="4721"/>
                  </a:lnTo>
                  <a:lnTo>
                    <a:pt x="56935" y="4766"/>
                  </a:lnTo>
                  <a:lnTo>
                    <a:pt x="56923" y="4812"/>
                  </a:lnTo>
                  <a:lnTo>
                    <a:pt x="56923" y="4846"/>
                  </a:lnTo>
                  <a:lnTo>
                    <a:pt x="56935" y="4891"/>
                  </a:lnTo>
                  <a:lnTo>
                    <a:pt x="54978" y="6018"/>
                  </a:lnTo>
                  <a:lnTo>
                    <a:pt x="54944" y="5972"/>
                  </a:lnTo>
                  <a:lnTo>
                    <a:pt x="54899" y="5938"/>
                  </a:lnTo>
                  <a:lnTo>
                    <a:pt x="54842" y="5915"/>
                  </a:lnTo>
                  <a:lnTo>
                    <a:pt x="54728" y="5915"/>
                  </a:lnTo>
                  <a:lnTo>
                    <a:pt x="54682" y="5927"/>
                  </a:lnTo>
                  <a:lnTo>
                    <a:pt x="54648" y="5949"/>
                  </a:lnTo>
                  <a:lnTo>
                    <a:pt x="54603" y="5983"/>
                  </a:lnTo>
                  <a:lnTo>
                    <a:pt x="54580" y="6018"/>
                  </a:lnTo>
                  <a:lnTo>
                    <a:pt x="54557" y="6063"/>
                  </a:lnTo>
                  <a:lnTo>
                    <a:pt x="54546" y="6109"/>
                  </a:lnTo>
                  <a:lnTo>
                    <a:pt x="54535" y="6154"/>
                  </a:lnTo>
                  <a:lnTo>
                    <a:pt x="54546" y="6200"/>
                  </a:lnTo>
                  <a:lnTo>
                    <a:pt x="54557" y="6245"/>
                  </a:lnTo>
                  <a:lnTo>
                    <a:pt x="54569" y="6291"/>
                  </a:lnTo>
                  <a:lnTo>
                    <a:pt x="54603" y="6325"/>
                  </a:lnTo>
                  <a:lnTo>
                    <a:pt x="54637" y="6347"/>
                  </a:lnTo>
                  <a:lnTo>
                    <a:pt x="54671" y="6370"/>
                  </a:lnTo>
                  <a:lnTo>
                    <a:pt x="54717" y="6393"/>
                  </a:lnTo>
                  <a:lnTo>
                    <a:pt x="54762" y="6404"/>
                  </a:lnTo>
                  <a:lnTo>
                    <a:pt x="54762" y="8657"/>
                  </a:lnTo>
                  <a:lnTo>
                    <a:pt x="54705" y="8668"/>
                  </a:lnTo>
                  <a:lnTo>
                    <a:pt x="54671" y="8691"/>
                  </a:lnTo>
                  <a:lnTo>
                    <a:pt x="54626" y="8714"/>
                  </a:lnTo>
                  <a:lnTo>
                    <a:pt x="54591" y="8748"/>
                  </a:lnTo>
                  <a:lnTo>
                    <a:pt x="54569" y="8782"/>
                  </a:lnTo>
                  <a:lnTo>
                    <a:pt x="54546" y="8816"/>
                  </a:lnTo>
                  <a:lnTo>
                    <a:pt x="54535" y="8861"/>
                  </a:lnTo>
                  <a:lnTo>
                    <a:pt x="54523" y="8918"/>
                  </a:lnTo>
                  <a:lnTo>
                    <a:pt x="54535" y="8964"/>
                  </a:lnTo>
                  <a:lnTo>
                    <a:pt x="54546" y="9009"/>
                  </a:lnTo>
                  <a:lnTo>
                    <a:pt x="52567" y="10147"/>
                  </a:lnTo>
                  <a:lnTo>
                    <a:pt x="52533" y="10113"/>
                  </a:lnTo>
                  <a:lnTo>
                    <a:pt x="52498" y="10090"/>
                  </a:lnTo>
                  <a:lnTo>
                    <a:pt x="52453" y="10079"/>
                  </a:lnTo>
                  <a:lnTo>
                    <a:pt x="52407" y="10067"/>
                  </a:lnTo>
                  <a:lnTo>
                    <a:pt x="52373" y="10079"/>
                  </a:lnTo>
                  <a:lnTo>
                    <a:pt x="52339" y="10090"/>
                  </a:lnTo>
                  <a:lnTo>
                    <a:pt x="52305" y="10101"/>
                  </a:lnTo>
                  <a:lnTo>
                    <a:pt x="52271" y="10124"/>
                  </a:lnTo>
                  <a:lnTo>
                    <a:pt x="52248" y="10158"/>
                  </a:lnTo>
                  <a:lnTo>
                    <a:pt x="52237" y="10192"/>
                  </a:lnTo>
                  <a:lnTo>
                    <a:pt x="52225" y="10226"/>
                  </a:lnTo>
                  <a:lnTo>
                    <a:pt x="52214" y="10261"/>
                  </a:lnTo>
                  <a:lnTo>
                    <a:pt x="52225" y="10329"/>
                  </a:lnTo>
                  <a:lnTo>
                    <a:pt x="52271" y="10386"/>
                  </a:lnTo>
                  <a:lnTo>
                    <a:pt x="52316" y="10431"/>
                  </a:lnTo>
                  <a:lnTo>
                    <a:pt x="52385" y="10454"/>
                  </a:lnTo>
                  <a:lnTo>
                    <a:pt x="52385" y="12786"/>
                  </a:lnTo>
                  <a:lnTo>
                    <a:pt x="52339" y="12797"/>
                  </a:lnTo>
                  <a:lnTo>
                    <a:pt x="52305" y="12809"/>
                  </a:lnTo>
                  <a:lnTo>
                    <a:pt x="52271" y="12831"/>
                  </a:lnTo>
                  <a:lnTo>
                    <a:pt x="52237" y="12866"/>
                  </a:lnTo>
                  <a:lnTo>
                    <a:pt x="52214" y="12900"/>
                  </a:lnTo>
                  <a:lnTo>
                    <a:pt x="52191" y="12934"/>
                  </a:lnTo>
                  <a:lnTo>
                    <a:pt x="52180" y="12979"/>
                  </a:lnTo>
                  <a:lnTo>
                    <a:pt x="52169" y="13025"/>
                  </a:lnTo>
                  <a:lnTo>
                    <a:pt x="52180" y="13059"/>
                  </a:lnTo>
                  <a:lnTo>
                    <a:pt x="52191" y="13104"/>
                  </a:lnTo>
                  <a:lnTo>
                    <a:pt x="50178" y="14265"/>
                  </a:lnTo>
                  <a:lnTo>
                    <a:pt x="50155" y="14242"/>
                  </a:lnTo>
                  <a:lnTo>
                    <a:pt x="50121" y="14219"/>
                  </a:lnTo>
                  <a:lnTo>
                    <a:pt x="50087" y="14196"/>
                  </a:lnTo>
                  <a:lnTo>
                    <a:pt x="49996" y="14196"/>
                  </a:lnTo>
                  <a:lnTo>
                    <a:pt x="49962" y="14219"/>
                  </a:lnTo>
                  <a:lnTo>
                    <a:pt x="49928" y="14242"/>
                  </a:lnTo>
                  <a:lnTo>
                    <a:pt x="49905" y="14265"/>
                  </a:lnTo>
                  <a:lnTo>
                    <a:pt x="47846" y="13082"/>
                  </a:lnTo>
                  <a:lnTo>
                    <a:pt x="47857" y="13025"/>
                  </a:lnTo>
                  <a:lnTo>
                    <a:pt x="47835" y="12957"/>
                  </a:lnTo>
                  <a:lnTo>
                    <a:pt x="47800" y="12900"/>
                  </a:lnTo>
                  <a:lnTo>
                    <a:pt x="47755" y="12866"/>
                  </a:lnTo>
                  <a:lnTo>
                    <a:pt x="47687" y="12843"/>
                  </a:lnTo>
                  <a:lnTo>
                    <a:pt x="47687" y="10534"/>
                  </a:lnTo>
                  <a:lnTo>
                    <a:pt x="47744" y="10522"/>
                  </a:lnTo>
                  <a:lnTo>
                    <a:pt x="47789" y="10499"/>
                  </a:lnTo>
                  <a:lnTo>
                    <a:pt x="47835" y="10477"/>
                  </a:lnTo>
                  <a:lnTo>
                    <a:pt x="47869" y="10443"/>
                  </a:lnTo>
                  <a:lnTo>
                    <a:pt x="47891" y="10408"/>
                  </a:lnTo>
                  <a:lnTo>
                    <a:pt x="47914" y="10363"/>
                  </a:lnTo>
                  <a:lnTo>
                    <a:pt x="47937" y="10317"/>
                  </a:lnTo>
                  <a:lnTo>
                    <a:pt x="47937" y="10261"/>
                  </a:lnTo>
                  <a:lnTo>
                    <a:pt x="47926" y="10204"/>
                  </a:lnTo>
                  <a:lnTo>
                    <a:pt x="47914" y="10147"/>
                  </a:lnTo>
                  <a:lnTo>
                    <a:pt x="49837" y="9043"/>
                  </a:lnTo>
                  <a:lnTo>
                    <a:pt x="49871" y="9089"/>
                  </a:lnTo>
                  <a:lnTo>
                    <a:pt x="49916" y="9123"/>
                  </a:lnTo>
                  <a:lnTo>
                    <a:pt x="49973" y="9157"/>
                  </a:lnTo>
                  <a:lnTo>
                    <a:pt x="50087" y="9157"/>
                  </a:lnTo>
                  <a:lnTo>
                    <a:pt x="50132" y="9146"/>
                  </a:lnTo>
                  <a:lnTo>
                    <a:pt x="50178" y="9123"/>
                  </a:lnTo>
                  <a:lnTo>
                    <a:pt x="50212" y="9089"/>
                  </a:lnTo>
                  <a:lnTo>
                    <a:pt x="50246" y="9055"/>
                  </a:lnTo>
                  <a:lnTo>
                    <a:pt x="50269" y="9009"/>
                  </a:lnTo>
                  <a:lnTo>
                    <a:pt x="50280" y="8964"/>
                  </a:lnTo>
                  <a:lnTo>
                    <a:pt x="50292" y="8918"/>
                  </a:lnTo>
                  <a:lnTo>
                    <a:pt x="50280" y="8873"/>
                  </a:lnTo>
                  <a:lnTo>
                    <a:pt x="50269" y="8827"/>
                  </a:lnTo>
                  <a:lnTo>
                    <a:pt x="50246" y="8782"/>
                  </a:lnTo>
                  <a:lnTo>
                    <a:pt x="50223" y="8748"/>
                  </a:lnTo>
                  <a:lnTo>
                    <a:pt x="50189" y="8714"/>
                  </a:lnTo>
                  <a:lnTo>
                    <a:pt x="50155" y="8691"/>
                  </a:lnTo>
                  <a:lnTo>
                    <a:pt x="50110" y="8679"/>
                  </a:lnTo>
                  <a:lnTo>
                    <a:pt x="50064" y="8668"/>
                  </a:lnTo>
                  <a:lnTo>
                    <a:pt x="50064" y="6336"/>
                  </a:lnTo>
                  <a:lnTo>
                    <a:pt x="50121" y="6313"/>
                  </a:lnTo>
                  <a:lnTo>
                    <a:pt x="50178" y="6279"/>
                  </a:lnTo>
                  <a:lnTo>
                    <a:pt x="50212" y="6222"/>
                  </a:lnTo>
                  <a:lnTo>
                    <a:pt x="50223" y="6154"/>
                  </a:lnTo>
                  <a:lnTo>
                    <a:pt x="50212" y="6120"/>
                  </a:lnTo>
                  <a:lnTo>
                    <a:pt x="50201" y="6086"/>
                  </a:lnTo>
                  <a:lnTo>
                    <a:pt x="50166" y="6029"/>
                  </a:lnTo>
                  <a:lnTo>
                    <a:pt x="50110" y="5995"/>
                  </a:lnTo>
                  <a:lnTo>
                    <a:pt x="50075" y="5983"/>
                  </a:lnTo>
                  <a:lnTo>
                    <a:pt x="49996" y="5983"/>
                  </a:lnTo>
                  <a:lnTo>
                    <a:pt x="49962" y="5995"/>
                  </a:lnTo>
                  <a:lnTo>
                    <a:pt x="49928" y="6018"/>
                  </a:lnTo>
                  <a:lnTo>
                    <a:pt x="49905" y="6052"/>
                  </a:lnTo>
                  <a:lnTo>
                    <a:pt x="47903" y="4903"/>
                  </a:lnTo>
                  <a:lnTo>
                    <a:pt x="47914" y="4857"/>
                  </a:lnTo>
                  <a:lnTo>
                    <a:pt x="47914" y="4812"/>
                  </a:lnTo>
                  <a:lnTo>
                    <a:pt x="47914" y="4766"/>
                  </a:lnTo>
                  <a:lnTo>
                    <a:pt x="47903" y="4721"/>
                  </a:lnTo>
                  <a:lnTo>
                    <a:pt x="47880" y="4675"/>
                  </a:lnTo>
                  <a:lnTo>
                    <a:pt x="47846" y="4641"/>
                  </a:lnTo>
                  <a:lnTo>
                    <a:pt x="47823" y="4618"/>
                  </a:lnTo>
                  <a:lnTo>
                    <a:pt x="47778" y="4596"/>
                  </a:lnTo>
                  <a:lnTo>
                    <a:pt x="47732" y="4573"/>
                  </a:lnTo>
                  <a:lnTo>
                    <a:pt x="47687" y="4573"/>
                  </a:lnTo>
                  <a:lnTo>
                    <a:pt x="47687" y="2275"/>
                  </a:lnTo>
                  <a:lnTo>
                    <a:pt x="47732" y="2275"/>
                  </a:lnTo>
                  <a:lnTo>
                    <a:pt x="47778" y="2252"/>
                  </a:lnTo>
                  <a:lnTo>
                    <a:pt x="47812" y="2230"/>
                  </a:lnTo>
                  <a:lnTo>
                    <a:pt x="47835" y="2207"/>
                  </a:lnTo>
                  <a:lnTo>
                    <a:pt x="47869" y="2173"/>
                  </a:lnTo>
                  <a:lnTo>
                    <a:pt x="47880" y="2139"/>
                  </a:lnTo>
                  <a:lnTo>
                    <a:pt x="47891" y="2093"/>
                  </a:lnTo>
                  <a:lnTo>
                    <a:pt x="47903" y="2048"/>
                  </a:lnTo>
                  <a:lnTo>
                    <a:pt x="47891" y="2002"/>
                  </a:lnTo>
                  <a:lnTo>
                    <a:pt x="47880" y="1968"/>
                  </a:lnTo>
                  <a:lnTo>
                    <a:pt x="47857" y="1922"/>
                  </a:lnTo>
                  <a:lnTo>
                    <a:pt x="47835" y="1888"/>
                  </a:lnTo>
                  <a:lnTo>
                    <a:pt x="47800" y="1866"/>
                  </a:lnTo>
                  <a:lnTo>
                    <a:pt x="47755" y="1843"/>
                  </a:lnTo>
                  <a:lnTo>
                    <a:pt x="47721" y="1831"/>
                  </a:lnTo>
                  <a:lnTo>
                    <a:pt x="47618" y="1831"/>
                  </a:lnTo>
                  <a:lnTo>
                    <a:pt x="47562" y="1854"/>
                  </a:lnTo>
                  <a:lnTo>
                    <a:pt x="47527" y="1888"/>
                  </a:lnTo>
                  <a:lnTo>
                    <a:pt x="47482" y="1922"/>
                  </a:lnTo>
                  <a:lnTo>
                    <a:pt x="45537" y="796"/>
                  </a:lnTo>
                  <a:lnTo>
                    <a:pt x="45548" y="751"/>
                  </a:lnTo>
                  <a:lnTo>
                    <a:pt x="45559" y="705"/>
                  </a:lnTo>
                  <a:lnTo>
                    <a:pt x="45548" y="660"/>
                  </a:lnTo>
                  <a:lnTo>
                    <a:pt x="45537" y="614"/>
                  </a:lnTo>
                  <a:lnTo>
                    <a:pt x="45514" y="569"/>
                  </a:lnTo>
                  <a:lnTo>
                    <a:pt x="45491" y="535"/>
                  </a:lnTo>
                  <a:lnTo>
                    <a:pt x="45457" y="501"/>
                  </a:lnTo>
                  <a:lnTo>
                    <a:pt x="45412" y="478"/>
                  </a:lnTo>
                  <a:lnTo>
                    <a:pt x="45366" y="455"/>
                  </a:lnTo>
                  <a:lnTo>
                    <a:pt x="45321" y="455"/>
                  </a:lnTo>
                  <a:lnTo>
                    <a:pt x="45321" y="0"/>
                  </a:lnTo>
                  <a:lnTo>
                    <a:pt x="45275" y="0"/>
                  </a:lnTo>
                  <a:lnTo>
                    <a:pt x="45275" y="455"/>
                  </a:lnTo>
                  <a:lnTo>
                    <a:pt x="45230" y="466"/>
                  </a:lnTo>
                  <a:lnTo>
                    <a:pt x="45184" y="478"/>
                  </a:lnTo>
                  <a:lnTo>
                    <a:pt x="45150" y="501"/>
                  </a:lnTo>
                  <a:lnTo>
                    <a:pt x="45116" y="535"/>
                  </a:lnTo>
                  <a:lnTo>
                    <a:pt x="45082" y="569"/>
                  </a:lnTo>
                  <a:lnTo>
                    <a:pt x="45070" y="614"/>
                  </a:lnTo>
                  <a:lnTo>
                    <a:pt x="45048" y="660"/>
                  </a:lnTo>
                  <a:lnTo>
                    <a:pt x="45048" y="705"/>
                  </a:lnTo>
                  <a:lnTo>
                    <a:pt x="45048" y="751"/>
                  </a:lnTo>
                  <a:lnTo>
                    <a:pt x="45059" y="796"/>
                  </a:lnTo>
                  <a:lnTo>
                    <a:pt x="43114" y="1922"/>
                  </a:lnTo>
                  <a:lnTo>
                    <a:pt x="43080" y="1877"/>
                  </a:lnTo>
                  <a:lnTo>
                    <a:pt x="43034" y="1854"/>
                  </a:lnTo>
                  <a:lnTo>
                    <a:pt x="42989" y="1831"/>
                  </a:lnTo>
                  <a:lnTo>
                    <a:pt x="42875" y="1831"/>
                  </a:lnTo>
                  <a:lnTo>
                    <a:pt x="42829" y="1854"/>
                  </a:lnTo>
                  <a:lnTo>
                    <a:pt x="42784" y="1888"/>
                  </a:lnTo>
                  <a:lnTo>
                    <a:pt x="42750" y="1922"/>
                  </a:lnTo>
                  <a:lnTo>
                    <a:pt x="40748" y="774"/>
                  </a:lnTo>
                  <a:lnTo>
                    <a:pt x="40759" y="705"/>
                  </a:lnTo>
                  <a:lnTo>
                    <a:pt x="40759" y="671"/>
                  </a:lnTo>
                  <a:lnTo>
                    <a:pt x="40748" y="626"/>
                  </a:lnTo>
                  <a:lnTo>
                    <a:pt x="40714" y="569"/>
                  </a:lnTo>
                  <a:lnTo>
                    <a:pt x="40657" y="523"/>
                  </a:lnTo>
                  <a:lnTo>
                    <a:pt x="40611" y="512"/>
                  </a:lnTo>
                  <a:lnTo>
                    <a:pt x="40577" y="501"/>
                  </a:lnTo>
                  <a:lnTo>
                    <a:pt x="40577" y="0"/>
                  </a:lnTo>
                  <a:lnTo>
                    <a:pt x="40532" y="0"/>
                  </a:lnTo>
                  <a:lnTo>
                    <a:pt x="40532" y="512"/>
                  </a:lnTo>
                  <a:lnTo>
                    <a:pt x="40463" y="535"/>
                  </a:lnTo>
                  <a:lnTo>
                    <a:pt x="40406" y="569"/>
                  </a:lnTo>
                  <a:lnTo>
                    <a:pt x="40372" y="637"/>
                  </a:lnTo>
                  <a:lnTo>
                    <a:pt x="40361" y="671"/>
                  </a:lnTo>
                  <a:lnTo>
                    <a:pt x="40361" y="705"/>
                  </a:lnTo>
                  <a:lnTo>
                    <a:pt x="40372" y="762"/>
                  </a:lnTo>
                  <a:lnTo>
                    <a:pt x="38382" y="1911"/>
                  </a:lnTo>
                  <a:lnTo>
                    <a:pt x="38347" y="1877"/>
                  </a:lnTo>
                  <a:lnTo>
                    <a:pt x="38302" y="1843"/>
                  </a:lnTo>
                  <a:lnTo>
                    <a:pt x="38245" y="1820"/>
                  </a:lnTo>
                  <a:lnTo>
                    <a:pt x="38131" y="1820"/>
                  </a:lnTo>
                  <a:lnTo>
                    <a:pt x="38086" y="1843"/>
                  </a:lnTo>
                  <a:lnTo>
                    <a:pt x="38029" y="1877"/>
                  </a:lnTo>
                  <a:lnTo>
                    <a:pt x="37995" y="1922"/>
                  </a:lnTo>
                  <a:lnTo>
                    <a:pt x="36004" y="762"/>
                  </a:lnTo>
                  <a:lnTo>
                    <a:pt x="36015" y="705"/>
                  </a:lnTo>
                  <a:lnTo>
                    <a:pt x="36004" y="671"/>
                  </a:lnTo>
                  <a:lnTo>
                    <a:pt x="36004" y="637"/>
                  </a:lnTo>
                  <a:lnTo>
                    <a:pt x="35959" y="580"/>
                  </a:lnTo>
                  <a:lnTo>
                    <a:pt x="35902" y="535"/>
                  </a:lnTo>
                  <a:lnTo>
                    <a:pt x="35833" y="512"/>
                  </a:lnTo>
                  <a:lnTo>
                    <a:pt x="35833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45250"/>
                  </a:schemeClr>
                </a:gs>
                <a:gs pos="9000">
                  <a:schemeClr val="dk1">
                    <a:alpha val="45250"/>
                  </a:schemeClr>
                </a:gs>
                <a:gs pos="42000">
                  <a:srgbClr val="FFFFFF">
                    <a:alpha val="32549"/>
                    <a:alpha val="45250"/>
                  </a:srgbClr>
                </a:gs>
                <a:gs pos="100000">
                  <a:srgbClr val="FFFFFF">
                    <a:alpha val="10980"/>
                    <a:alpha val="45250"/>
                  </a:srgbClr>
                </a:gs>
              </a:gsLst>
              <a:lin ang="8100019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ctrTitle"/>
          </p:nvPr>
        </p:nvSpPr>
        <p:spPr>
          <a:xfrm>
            <a:off x="1823925" y="1991825"/>
            <a:ext cx="6634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0" y="1872550"/>
            <a:ext cx="1615075" cy="1398164"/>
            <a:chOff x="375912" y="847485"/>
            <a:chExt cx="405788" cy="351315"/>
          </a:xfrm>
        </p:grpSpPr>
        <p:sp>
          <p:nvSpPr>
            <p:cNvPr id="23" name="Google Shape;23;p2"/>
            <p:cNvSpPr/>
            <p:nvPr/>
          </p:nvSpPr>
          <p:spPr>
            <a:xfrm>
              <a:off x="375912" y="847485"/>
              <a:ext cx="2565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357188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5772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3"/>
            </a:gs>
            <a:gs pos="13000">
              <a:schemeClr val="accent2"/>
            </a:gs>
            <a:gs pos="31000">
              <a:schemeClr val="accent1"/>
            </a:gs>
            <a:gs pos="100000">
              <a:schemeClr val="lt1"/>
            </a:gs>
          </a:gsLst>
          <a:lin ang="8100019" scaled="0"/>
        </a:gra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oogle Shape;26;p3"/>
          <p:cNvGrpSpPr/>
          <p:nvPr/>
        </p:nvGrpSpPr>
        <p:grpSpPr>
          <a:xfrm>
            <a:off x="0" y="0"/>
            <a:ext cx="9144014" cy="5143473"/>
            <a:chOff x="0" y="0"/>
            <a:chExt cx="9144014" cy="5143473"/>
          </a:xfrm>
        </p:grpSpPr>
        <p:sp>
          <p:nvSpPr>
            <p:cNvPr id="27" name="Google Shape;27;p3"/>
            <p:cNvSpPr/>
            <p:nvPr/>
          </p:nvSpPr>
          <p:spPr>
            <a:xfrm>
              <a:off x="0" y="0"/>
              <a:ext cx="2245588" cy="959673"/>
            </a:xfrm>
            <a:custGeom>
              <a:avLst/>
              <a:gdLst/>
              <a:ahLst/>
              <a:cxnLst/>
              <a:rect l="l" t="t" r="r" b="b"/>
              <a:pathLst>
                <a:path w="21455" h="9169" extrusionOk="0">
                  <a:moveTo>
                    <a:pt x="19043" y="3572"/>
                  </a:moveTo>
                  <a:lnTo>
                    <a:pt x="20977" y="4687"/>
                  </a:lnTo>
                  <a:lnTo>
                    <a:pt x="20954" y="4732"/>
                  </a:lnTo>
                  <a:lnTo>
                    <a:pt x="20954" y="4789"/>
                  </a:lnTo>
                  <a:lnTo>
                    <a:pt x="20954" y="4846"/>
                  </a:lnTo>
                  <a:lnTo>
                    <a:pt x="20966" y="4891"/>
                  </a:lnTo>
                  <a:lnTo>
                    <a:pt x="20988" y="4926"/>
                  </a:lnTo>
                  <a:lnTo>
                    <a:pt x="21023" y="4960"/>
                  </a:lnTo>
                  <a:lnTo>
                    <a:pt x="21057" y="4994"/>
                  </a:lnTo>
                  <a:lnTo>
                    <a:pt x="21091" y="5017"/>
                  </a:lnTo>
                  <a:lnTo>
                    <a:pt x="21136" y="5039"/>
                  </a:lnTo>
                  <a:lnTo>
                    <a:pt x="21182" y="5039"/>
                  </a:lnTo>
                  <a:lnTo>
                    <a:pt x="21182" y="7360"/>
                  </a:lnTo>
                  <a:lnTo>
                    <a:pt x="21114" y="7383"/>
                  </a:lnTo>
                  <a:lnTo>
                    <a:pt x="21057" y="7417"/>
                  </a:lnTo>
                  <a:lnTo>
                    <a:pt x="21023" y="7474"/>
                  </a:lnTo>
                  <a:lnTo>
                    <a:pt x="21011" y="7508"/>
                  </a:lnTo>
                  <a:lnTo>
                    <a:pt x="21011" y="7553"/>
                  </a:lnTo>
                  <a:lnTo>
                    <a:pt x="21023" y="7610"/>
                  </a:lnTo>
                  <a:lnTo>
                    <a:pt x="19055" y="8748"/>
                  </a:lnTo>
                  <a:lnTo>
                    <a:pt x="19009" y="8702"/>
                  </a:lnTo>
                  <a:lnTo>
                    <a:pt x="18964" y="8668"/>
                  </a:lnTo>
                  <a:lnTo>
                    <a:pt x="18895" y="8645"/>
                  </a:lnTo>
                  <a:lnTo>
                    <a:pt x="18839" y="8634"/>
                  </a:lnTo>
                  <a:lnTo>
                    <a:pt x="18770" y="8645"/>
                  </a:lnTo>
                  <a:lnTo>
                    <a:pt x="18713" y="8668"/>
                  </a:lnTo>
                  <a:lnTo>
                    <a:pt x="18657" y="8702"/>
                  </a:lnTo>
                  <a:lnTo>
                    <a:pt x="18622" y="8748"/>
                  </a:lnTo>
                  <a:lnTo>
                    <a:pt x="16700" y="7633"/>
                  </a:lnTo>
                  <a:lnTo>
                    <a:pt x="16711" y="7599"/>
                  </a:lnTo>
                  <a:lnTo>
                    <a:pt x="16711" y="7553"/>
                  </a:lnTo>
                  <a:lnTo>
                    <a:pt x="16711" y="7508"/>
                  </a:lnTo>
                  <a:lnTo>
                    <a:pt x="16689" y="7462"/>
                  </a:lnTo>
                  <a:lnTo>
                    <a:pt x="16677" y="7417"/>
                  </a:lnTo>
                  <a:lnTo>
                    <a:pt x="16643" y="7383"/>
                  </a:lnTo>
                  <a:lnTo>
                    <a:pt x="16609" y="7360"/>
                  </a:lnTo>
                  <a:lnTo>
                    <a:pt x="16575" y="7326"/>
                  </a:lnTo>
                  <a:lnTo>
                    <a:pt x="16541" y="7314"/>
                  </a:lnTo>
                  <a:lnTo>
                    <a:pt x="16495" y="7303"/>
                  </a:lnTo>
                  <a:lnTo>
                    <a:pt x="16495" y="4971"/>
                  </a:lnTo>
                  <a:lnTo>
                    <a:pt x="16552" y="4948"/>
                  </a:lnTo>
                  <a:lnTo>
                    <a:pt x="16598" y="4903"/>
                  </a:lnTo>
                  <a:lnTo>
                    <a:pt x="16632" y="4857"/>
                  </a:lnTo>
                  <a:lnTo>
                    <a:pt x="16643" y="4789"/>
                  </a:lnTo>
                  <a:lnTo>
                    <a:pt x="16632" y="4732"/>
                  </a:lnTo>
                  <a:lnTo>
                    <a:pt x="18622" y="3572"/>
                  </a:lnTo>
                  <a:lnTo>
                    <a:pt x="18668" y="3617"/>
                  </a:lnTo>
                  <a:lnTo>
                    <a:pt x="18713" y="3663"/>
                  </a:lnTo>
                  <a:lnTo>
                    <a:pt x="18770" y="3686"/>
                  </a:lnTo>
                  <a:lnTo>
                    <a:pt x="18895" y="3686"/>
                  </a:lnTo>
                  <a:lnTo>
                    <a:pt x="18952" y="3663"/>
                  </a:lnTo>
                  <a:lnTo>
                    <a:pt x="19009" y="3617"/>
                  </a:lnTo>
                  <a:lnTo>
                    <a:pt x="19043" y="3572"/>
                  </a:lnTo>
                  <a:close/>
                  <a:moveTo>
                    <a:pt x="14277" y="3560"/>
                  </a:moveTo>
                  <a:lnTo>
                    <a:pt x="16302" y="4721"/>
                  </a:lnTo>
                  <a:lnTo>
                    <a:pt x="16290" y="4755"/>
                  </a:lnTo>
                  <a:lnTo>
                    <a:pt x="16290" y="4789"/>
                  </a:lnTo>
                  <a:lnTo>
                    <a:pt x="16302" y="4857"/>
                  </a:lnTo>
                  <a:lnTo>
                    <a:pt x="16336" y="4914"/>
                  </a:lnTo>
                  <a:lnTo>
                    <a:pt x="16381" y="4948"/>
                  </a:lnTo>
                  <a:lnTo>
                    <a:pt x="16450" y="4971"/>
                  </a:lnTo>
                  <a:lnTo>
                    <a:pt x="16450" y="7303"/>
                  </a:lnTo>
                  <a:lnTo>
                    <a:pt x="16404" y="7314"/>
                  </a:lnTo>
                  <a:lnTo>
                    <a:pt x="16359" y="7326"/>
                  </a:lnTo>
                  <a:lnTo>
                    <a:pt x="16313" y="7348"/>
                  </a:lnTo>
                  <a:lnTo>
                    <a:pt x="16279" y="7383"/>
                  </a:lnTo>
                  <a:lnTo>
                    <a:pt x="16256" y="7417"/>
                  </a:lnTo>
                  <a:lnTo>
                    <a:pt x="16234" y="7462"/>
                  </a:lnTo>
                  <a:lnTo>
                    <a:pt x="16222" y="7508"/>
                  </a:lnTo>
                  <a:lnTo>
                    <a:pt x="16222" y="7553"/>
                  </a:lnTo>
                  <a:lnTo>
                    <a:pt x="16222" y="7599"/>
                  </a:lnTo>
                  <a:lnTo>
                    <a:pt x="16234" y="7644"/>
                  </a:lnTo>
                  <a:lnTo>
                    <a:pt x="14254" y="8782"/>
                  </a:lnTo>
                  <a:lnTo>
                    <a:pt x="14220" y="8748"/>
                  </a:lnTo>
                  <a:lnTo>
                    <a:pt x="14186" y="8725"/>
                  </a:lnTo>
                  <a:lnTo>
                    <a:pt x="14140" y="8714"/>
                  </a:lnTo>
                  <a:lnTo>
                    <a:pt x="14095" y="8702"/>
                  </a:lnTo>
                  <a:lnTo>
                    <a:pt x="14049" y="8714"/>
                  </a:lnTo>
                  <a:lnTo>
                    <a:pt x="14004" y="8725"/>
                  </a:lnTo>
                  <a:lnTo>
                    <a:pt x="13970" y="8748"/>
                  </a:lnTo>
                  <a:lnTo>
                    <a:pt x="13936" y="8782"/>
                  </a:lnTo>
                  <a:lnTo>
                    <a:pt x="11968" y="7644"/>
                  </a:lnTo>
                  <a:lnTo>
                    <a:pt x="11979" y="7599"/>
                  </a:lnTo>
                  <a:lnTo>
                    <a:pt x="11979" y="7553"/>
                  </a:lnTo>
                  <a:lnTo>
                    <a:pt x="11979" y="7496"/>
                  </a:lnTo>
                  <a:lnTo>
                    <a:pt x="11956" y="7451"/>
                  </a:lnTo>
                  <a:lnTo>
                    <a:pt x="11945" y="7417"/>
                  </a:lnTo>
                  <a:lnTo>
                    <a:pt x="11911" y="7383"/>
                  </a:lnTo>
                  <a:lnTo>
                    <a:pt x="11877" y="7348"/>
                  </a:lnTo>
                  <a:lnTo>
                    <a:pt x="11843" y="7326"/>
                  </a:lnTo>
                  <a:lnTo>
                    <a:pt x="11797" y="7303"/>
                  </a:lnTo>
                  <a:lnTo>
                    <a:pt x="11752" y="7292"/>
                  </a:lnTo>
                  <a:lnTo>
                    <a:pt x="11752" y="5039"/>
                  </a:lnTo>
                  <a:lnTo>
                    <a:pt x="11797" y="5028"/>
                  </a:lnTo>
                  <a:lnTo>
                    <a:pt x="11831" y="5005"/>
                  </a:lnTo>
                  <a:lnTo>
                    <a:pt x="11877" y="4982"/>
                  </a:lnTo>
                  <a:lnTo>
                    <a:pt x="11911" y="4960"/>
                  </a:lnTo>
                  <a:lnTo>
                    <a:pt x="11934" y="4926"/>
                  </a:lnTo>
                  <a:lnTo>
                    <a:pt x="11956" y="4880"/>
                  </a:lnTo>
                  <a:lnTo>
                    <a:pt x="11968" y="4835"/>
                  </a:lnTo>
                  <a:lnTo>
                    <a:pt x="11968" y="4789"/>
                  </a:lnTo>
                  <a:lnTo>
                    <a:pt x="11968" y="4744"/>
                  </a:lnTo>
                  <a:lnTo>
                    <a:pt x="11945" y="4698"/>
                  </a:lnTo>
                  <a:lnTo>
                    <a:pt x="13913" y="3560"/>
                  </a:lnTo>
                  <a:lnTo>
                    <a:pt x="13947" y="3606"/>
                  </a:lnTo>
                  <a:lnTo>
                    <a:pt x="13993" y="3629"/>
                  </a:lnTo>
                  <a:lnTo>
                    <a:pt x="14038" y="3651"/>
                  </a:lnTo>
                  <a:lnTo>
                    <a:pt x="14095" y="3663"/>
                  </a:lnTo>
                  <a:lnTo>
                    <a:pt x="14152" y="3651"/>
                  </a:lnTo>
                  <a:lnTo>
                    <a:pt x="14197" y="3629"/>
                  </a:lnTo>
                  <a:lnTo>
                    <a:pt x="14243" y="3595"/>
                  </a:lnTo>
                  <a:lnTo>
                    <a:pt x="14277" y="3560"/>
                  </a:lnTo>
                  <a:close/>
                  <a:moveTo>
                    <a:pt x="3379" y="0"/>
                  </a:moveTo>
                  <a:lnTo>
                    <a:pt x="4426" y="603"/>
                  </a:lnTo>
                  <a:lnTo>
                    <a:pt x="4415" y="648"/>
                  </a:lnTo>
                  <a:lnTo>
                    <a:pt x="4403" y="683"/>
                  </a:lnTo>
                  <a:lnTo>
                    <a:pt x="4415" y="728"/>
                  </a:lnTo>
                  <a:lnTo>
                    <a:pt x="4426" y="762"/>
                  </a:lnTo>
                  <a:lnTo>
                    <a:pt x="4460" y="830"/>
                  </a:lnTo>
                  <a:lnTo>
                    <a:pt x="4517" y="876"/>
                  </a:lnTo>
                  <a:lnTo>
                    <a:pt x="4551" y="887"/>
                  </a:lnTo>
                  <a:lnTo>
                    <a:pt x="4597" y="887"/>
                  </a:lnTo>
                  <a:lnTo>
                    <a:pt x="4597" y="3231"/>
                  </a:lnTo>
                  <a:lnTo>
                    <a:pt x="4551" y="3231"/>
                  </a:lnTo>
                  <a:lnTo>
                    <a:pt x="4517" y="3253"/>
                  </a:lnTo>
                  <a:lnTo>
                    <a:pt x="4483" y="3265"/>
                  </a:lnTo>
                  <a:lnTo>
                    <a:pt x="4449" y="3299"/>
                  </a:lnTo>
                  <a:lnTo>
                    <a:pt x="4426" y="3333"/>
                  </a:lnTo>
                  <a:lnTo>
                    <a:pt x="4403" y="3367"/>
                  </a:lnTo>
                  <a:lnTo>
                    <a:pt x="4392" y="3401"/>
                  </a:lnTo>
                  <a:lnTo>
                    <a:pt x="4392" y="3447"/>
                  </a:lnTo>
                  <a:lnTo>
                    <a:pt x="4392" y="3481"/>
                  </a:lnTo>
                  <a:lnTo>
                    <a:pt x="4403" y="3515"/>
                  </a:lnTo>
                  <a:lnTo>
                    <a:pt x="2447" y="4653"/>
                  </a:lnTo>
                  <a:lnTo>
                    <a:pt x="2401" y="4607"/>
                  </a:lnTo>
                  <a:lnTo>
                    <a:pt x="2356" y="4584"/>
                  </a:lnTo>
                  <a:lnTo>
                    <a:pt x="2299" y="4562"/>
                  </a:lnTo>
                  <a:lnTo>
                    <a:pt x="2242" y="4550"/>
                  </a:lnTo>
                  <a:lnTo>
                    <a:pt x="2185" y="4562"/>
                  </a:lnTo>
                  <a:lnTo>
                    <a:pt x="2128" y="4584"/>
                  </a:lnTo>
                  <a:lnTo>
                    <a:pt x="2083" y="4607"/>
                  </a:lnTo>
                  <a:lnTo>
                    <a:pt x="2048" y="4653"/>
                  </a:lnTo>
                  <a:lnTo>
                    <a:pt x="35" y="3492"/>
                  </a:lnTo>
                  <a:lnTo>
                    <a:pt x="35" y="3447"/>
                  </a:lnTo>
                  <a:lnTo>
                    <a:pt x="35" y="3390"/>
                  </a:lnTo>
                  <a:lnTo>
                    <a:pt x="1" y="3333"/>
                  </a:lnTo>
                  <a:lnTo>
                    <a:pt x="1" y="3549"/>
                  </a:lnTo>
                  <a:lnTo>
                    <a:pt x="12" y="3538"/>
                  </a:lnTo>
                  <a:lnTo>
                    <a:pt x="2026" y="4698"/>
                  </a:lnTo>
                  <a:lnTo>
                    <a:pt x="2014" y="4744"/>
                  </a:lnTo>
                  <a:lnTo>
                    <a:pt x="2003" y="4789"/>
                  </a:lnTo>
                  <a:lnTo>
                    <a:pt x="2003" y="4835"/>
                  </a:lnTo>
                  <a:lnTo>
                    <a:pt x="2026" y="4880"/>
                  </a:lnTo>
                  <a:lnTo>
                    <a:pt x="2037" y="4926"/>
                  </a:lnTo>
                  <a:lnTo>
                    <a:pt x="2071" y="4960"/>
                  </a:lnTo>
                  <a:lnTo>
                    <a:pt x="2094" y="4982"/>
                  </a:lnTo>
                  <a:lnTo>
                    <a:pt x="2139" y="5005"/>
                  </a:lnTo>
                  <a:lnTo>
                    <a:pt x="2174" y="5028"/>
                  </a:lnTo>
                  <a:lnTo>
                    <a:pt x="2219" y="5028"/>
                  </a:lnTo>
                  <a:lnTo>
                    <a:pt x="2219" y="7326"/>
                  </a:lnTo>
                  <a:lnTo>
                    <a:pt x="2185" y="7337"/>
                  </a:lnTo>
                  <a:lnTo>
                    <a:pt x="2139" y="7348"/>
                  </a:lnTo>
                  <a:lnTo>
                    <a:pt x="2105" y="7371"/>
                  </a:lnTo>
                  <a:lnTo>
                    <a:pt x="2083" y="7394"/>
                  </a:lnTo>
                  <a:lnTo>
                    <a:pt x="2048" y="7428"/>
                  </a:lnTo>
                  <a:lnTo>
                    <a:pt x="2037" y="7462"/>
                  </a:lnTo>
                  <a:lnTo>
                    <a:pt x="2026" y="7508"/>
                  </a:lnTo>
                  <a:lnTo>
                    <a:pt x="2014" y="7553"/>
                  </a:lnTo>
                  <a:lnTo>
                    <a:pt x="2026" y="7587"/>
                  </a:lnTo>
                  <a:lnTo>
                    <a:pt x="2037" y="7622"/>
                  </a:lnTo>
                  <a:lnTo>
                    <a:pt x="46" y="8782"/>
                  </a:lnTo>
                  <a:lnTo>
                    <a:pt x="1" y="8736"/>
                  </a:lnTo>
                  <a:lnTo>
                    <a:pt x="1" y="9066"/>
                  </a:lnTo>
                  <a:lnTo>
                    <a:pt x="35" y="9032"/>
                  </a:lnTo>
                  <a:lnTo>
                    <a:pt x="58" y="8987"/>
                  </a:lnTo>
                  <a:lnTo>
                    <a:pt x="80" y="8952"/>
                  </a:lnTo>
                  <a:lnTo>
                    <a:pt x="80" y="8896"/>
                  </a:lnTo>
                  <a:lnTo>
                    <a:pt x="80" y="8850"/>
                  </a:lnTo>
                  <a:lnTo>
                    <a:pt x="69" y="8816"/>
                  </a:lnTo>
                  <a:lnTo>
                    <a:pt x="2048" y="7667"/>
                  </a:lnTo>
                  <a:lnTo>
                    <a:pt x="2094" y="7713"/>
                  </a:lnTo>
                  <a:lnTo>
                    <a:pt x="2128" y="7747"/>
                  </a:lnTo>
                  <a:lnTo>
                    <a:pt x="2185" y="7769"/>
                  </a:lnTo>
                  <a:lnTo>
                    <a:pt x="2287" y="7769"/>
                  </a:lnTo>
                  <a:lnTo>
                    <a:pt x="2333" y="7758"/>
                  </a:lnTo>
                  <a:lnTo>
                    <a:pt x="2367" y="7735"/>
                  </a:lnTo>
                  <a:lnTo>
                    <a:pt x="2401" y="7713"/>
                  </a:lnTo>
                  <a:lnTo>
                    <a:pt x="2435" y="7678"/>
                  </a:lnTo>
                  <a:lnTo>
                    <a:pt x="2447" y="7633"/>
                  </a:lnTo>
                  <a:lnTo>
                    <a:pt x="2469" y="7599"/>
                  </a:lnTo>
                  <a:lnTo>
                    <a:pt x="2469" y="7553"/>
                  </a:lnTo>
                  <a:lnTo>
                    <a:pt x="2469" y="7508"/>
                  </a:lnTo>
                  <a:lnTo>
                    <a:pt x="2458" y="7462"/>
                  </a:lnTo>
                  <a:lnTo>
                    <a:pt x="2435" y="7428"/>
                  </a:lnTo>
                  <a:lnTo>
                    <a:pt x="2412" y="7394"/>
                  </a:lnTo>
                  <a:lnTo>
                    <a:pt x="2378" y="7371"/>
                  </a:lnTo>
                  <a:lnTo>
                    <a:pt x="2344" y="7348"/>
                  </a:lnTo>
                  <a:lnTo>
                    <a:pt x="2310" y="7337"/>
                  </a:lnTo>
                  <a:lnTo>
                    <a:pt x="2265" y="7326"/>
                  </a:lnTo>
                  <a:lnTo>
                    <a:pt x="2265" y="5028"/>
                  </a:lnTo>
                  <a:lnTo>
                    <a:pt x="2310" y="5028"/>
                  </a:lnTo>
                  <a:lnTo>
                    <a:pt x="2356" y="5005"/>
                  </a:lnTo>
                  <a:lnTo>
                    <a:pt x="2390" y="4982"/>
                  </a:lnTo>
                  <a:lnTo>
                    <a:pt x="2424" y="4960"/>
                  </a:lnTo>
                  <a:lnTo>
                    <a:pt x="2447" y="4914"/>
                  </a:lnTo>
                  <a:lnTo>
                    <a:pt x="2469" y="4880"/>
                  </a:lnTo>
                  <a:lnTo>
                    <a:pt x="2481" y="4835"/>
                  </a:lnTo>
                  <a:lnTo>
                    <a:pt x="2481" y="4789"/>
                  </a:lnTo>
                  <a:lnTo>
                    <a:pt x="2481" y="4744"/>
                  </a:lnTo>
                  <a:lnTo>
                    <a:pt x="2469" y="4698"/>
                  </a:lnTo>
                  <a:lnTo>
                    <a:pt x="4426" y="3560"/>
                  </a:lnTo>
                  <a:lnTo>
                    <a:pt x="4460" y="3606"/>
                  </a:lnTo>
                  <a:lnTo>
                    <a:pt x="4506" y="3640"/>
                  </a:lnTo>
                  <a:lnTo>
                    <a:pt x="4551" y="3663"/>
                  </a:lnTo>
                  <a:lnTo>
                    <a:pt x="4676" y="3663"/>
                  </a:lnTo>
                  <a:lnTo>
                    <a:pt x="4722" y="3640"/>
                  </a:lnTo>
                  <a:lnTo>
                    <a:pt x="4767" y="3606"/>
                  </a:lnTo>
                  <a:lnTo>
                    <a:pt x="4801" y="3560"/>
                  </a:lnTo>
                  <a:lnTo>
                    <a:pt x="6792" y="4709"/>
                  </a:lnTo>
                  <a:lnTo>
                    <a:pt x="6781" y="4755"/>
                  </a:lnTo>
                  <a:lnTo>
                    <a:pt x="6781" y="4789"/>
                  </a:lnTo>
                  <a:lnTo>
                    <a:pt x="6781" y="4835"/>
                  </a:lnTo>
                  <a:lnTo>
                    <a:pt x="6792" y="4869"/>
                  </a:lnTo>
                  <a:lnTo>
                    <a:pt x="6815" y="4903"/>
                  </a:lnTo>
                  <a:lnTo>
                    <a:pt x="6837" y="4937"/>
                  </a:lnTo>
                  <a:lnTo>
                    <a:pt x="6872" y="4960"/>
                  </a:lnTo>
                  <a:lnTo>
                    <a:pt x="6906" y="4982"/>
                  </a:lnTo>
                  <a:lnTo>
                    <a:pt x="6940" y="4994"/>
                  </a:lnTo>
                  <a:lnTo>
                    <a:pt x="7031" y="4994"/>
                  </a:lnTo>
                  <a:lnTo>
                    <a:pt x="7065" y="4982"/>
                  </a:lnTo>
                  <a:lnTo>
                    <a:pt x="7099" y="4960"/>
                  </a:lnTo>
                  <a:lnTo>
                    <a:pt x="7133" y="4937"/>
                  </a:lnTo>
                  <a:lnTo>
                    <a:pt x="7156" y="4903"/>
                  </a:lnTo>
                  <a:lnTo>
                    <a:pt x="7167" y="4869"/>
                  </a:lnTo>
                  <a:lnTo>
                    <a:pt x="7190" y="4835"/>
                  </a:lnTo>
                  <a:lnTo>
                    <a:pt x="7190" y="4789"/>
                  </a:lnTo>
                  <a:lnTo>
                    <a:pt x="7190" y="4755"/>
                  </a:lnTo>
                  <a:lnTo>
                    <a:pt x="7167" y="4709"/>
                  </a:lnTo>
                  <a:lnTo>
                    <a:pt x="9158" y="3560"/>
                  </a:lnTo>
                  <a:lnTo>
                    <a:pt x="9192" y="3606"/>
                  </a:lnTo>
                  <a:lnTo>
                    <a:pt x="9238" y="3640"/>
                  </a:lnTo>
                  <a:lnTo>
                    <a:pt x="9295" y="3663"/>
                  </a:lnTo>
                  <a:lnTo>
                    <a:pt x="9351" y="3674"/>
                  </a:lnTo>
                  <a:lnTo>
                    <a:pt x="9408" y="3663"/>
                  </a:lnTo>
                  <a:lnTo>
                    <a:pt x="9465" y="3640"/>
                  </a:lnTo>
                  <a:lnTo>
                    <a:pt x="9511" y="3606"/>
                  </a:lnTo>
                  <a:lnTo>
                    <a:pt x="9545" y="3560"/>
                  </a:lnTo>
                  <a:lnTo>
                    <a:pt x="11501" y="4687"/>
                  </a:lnTo>
                  <a:lnTo>
                    <a:pt x="11490" y="4744"/>
                  </a:lnTo>
                  <a:lnTo>
                    <a:pt x="11479" y="4789"/>
                  </a:lnTo>
                  <a:lnTo>
                    <a:pt x="11479" y="4835"/>
                  </a:lnTo>
                  <a:lnTo>
                    <a:pt x="11501" y="4880"/>
                  </a:lnTo>
                  <a:lnTo>
                    <a:pt x="11513" y="4926"/>
                  </a:lnTo>
                  <a:lnTo>
                    <a:pt x="11547" y="4960"/>
                  </a:lnTo>
                  <a:lnTo>
                    <a:pt x="11581" y="4982"/>
                  </a:lnTo>
                  <a:lnTo>
                    <a:pt x="11615" y="5017"/>
                  </a:lnTo>
                  <a:lnTo>
                    <a:pt x="11661" y="5028"/>
                  </a:lnTo>
                  <a:lnTo>
                    <a:pt x="11706" y="5039"/>
                  </a:lnTo>
                  <a:lnTo>
                    <a:pt x="11706" y="7292"/>
                  </a:lnTo>
                  <a:lnTo>
                    <a:pt x="11661" y="7303"/>
                  </a:lnTo>
                  <a:lnTo>
                    <a:pt x="11615" y="7326"/>
                  </a:lnTo>
                  <a:lnTo>
                    <a:pt x="11570" y="7348"/>
                  </a:lnTo>
                  <a:lnTo>
                    <a:pt x="11536" y="7371"/>
                  </a:lnTo>
                  <a:lnTo>
                    <a:pt x="11513" y="7417"/>
                  </a:lnTo>
                  <a:lnTo>
                    <a:pt x="11490" y="7451"/>
                  </a:lnTo>
                  <a:lnTo>
                    <a:pt x="11479" y="7496"/>
                  </a:lnTo>
                  <a:lnTo>
                    <a:pt x="11467" y="7553"/>
                  </a:lnTo>
                  <a:lnTo>
                    <a:pt x="11479" y="7599"/>
                  </a:lnTo>
                  <a:lnTo>
                    <a:pt x="11490" y="7644"/>
                  </a:lnTo>
                  <a:lnTo>
                    <a:pt x="11513" y="7690"/>
                  </a:lnTo>
                  <a:lnTo>
                    <a:pt x="11547" y="7735"/>
                  </a:lnTo>
                  <a:lnTo>
                    <a:pt x="11581" y="7758"/>
                  </a:lnTo>
                  <a:lnTo>
                    <a:pt x="11627" y="7781"/>
                  </a:lnTo>
                  <a:lnTo>
                    <a:pt x="11672" y="7804"/>
                  </a:lnTo>
                  <a:lnTo>
                    <a:pt x="11729" y="7804"/>
                  </a:lnTo>
                  <a:lnTo>
                    <a:pt x="11786" y="7792"/>
                  </a:lnTo>
                  <a:lnTo>
                    <a:pt x="11854" y="7769"/>
                  </a:lnTo>
                  <a:lnTo>
                    <a:pt x="11900" y="7735"/>
                  </a:lnTo>
                  <a:lnTo>
                    <a:pt x="11945" y="7678"/>
                  </a:lnTo>
                  <a:lnTo>
                    <a:pt x="13913" y="8827"/>
                  </a:lnTo>
                  <a:lnTo>
                    <a:pt x="13902" y="8861"/>
                  </a:lnTo>
                  <a:lnTo>
                    <a:pt x="13902" y="8896"/>
                  </a:lnTo>
                  <a:lnTo>
                    <a:pt x="13902" y="8941"/>
                  </a:lnTo>
                  <a:lnTo>
                    <a:pt x="13913" y="8975"/>
                  </a:lnTo>
                  <a:lnTo>
                    <a:pt x="13936" y="9009"/>
                  </a:lnTo>
                  <a:lnTo>
                    <a:pt x="13958" y="9032"/>
                  </a:lnTo>
                  <a:lnTo>
                    <a:pt x="13981" y="9055"/>
                  </a:lnTo>
                  <a:lnTo>
                    <a:pt x="14015" y="9078"/>
                  </a:lnTo>
                  <a:lnTo>
                    <a:pt x="14061" y="9089"/>
                  </a:lnTo>
                  <a:lnTo>
                    <a:pt x="14129" y="9089"/>
                  </a:lnTo>
                  <a:lnTo>
                    <a:pt x="14175" y="9078"/>
                  </a:lnTo>
                  <a:lnTo>
                    <a:pt x="14197" y="9055"/>
                  </a:lnTo>
                  <a:lnTo>
                    <a:pt x="14231" y="9032"/>
                  </a:lnTo>
                  <a:lnTo>
                    <a:pt x="14254" y="9009"/>
                  </a:lnTo>
                  <a:lnTo>
                    <a:pt x="14277" y="8975"/>
                  </a:lnTo>
                  <a:lnTo>
                    <a:pt x="14288" y="8941"/>
                  </a:lnTo>
                  <a:lnTo>
                    <a:pt x="14288" y="8896"/>
                  </a:lnTo>
                  <a:lnTo>
                    <a:pt x="14288" y="8861"/>
                  </a:lnTo>
                  <a:lnTo>
                    <a:pt x="14277" y="8827"/>
                  </a:lnTo>
                  <a:lnTo>
                    <a:pt x="16256" y="7678"/>
                  </a:lnTo>
                  <a:lnTo>
                    <a:pt x="16290" y="7724"/>
                  </a:lnTo>
                  <a:lnTo>
                    <a:pt x="16347" y="7769"/>
                  </a:lnTo>
                  <a:lnTo>
                    <a:pt x="16404" y="7792"/>
                  </a:lnTo>
                  <a:lnTo>
                    <a:pt x="16529" y="7792"/>
                  </a:lnTo>
                  <a:lnTo>
                    <a:pt x="16586" y="7758"/>
                  </a:lnTo>
                  <a:lnTo>
                    <a:pt x="16632" y="7724"/>
                  </a:lnTo>
                  <a:lnTo>
                    <a:pt x="16677" y="7678"/>
                  </a:lnTo>
                  <a:lnTo>
                    <a:pt x="18600" y="8782"/>
                  </a:lnTo>
                  <a:lnTo>
                    <a:pt x="18577" y="8839"/>
                  </a:lnTo>
                  <a:lnTo>
                    <a:pt x="18566" y="8896"/>
                  </a:lnTo>
                  <a:lnTo>
                    <a:pt x="18577" y="8952"/>
                  </a:lnTo>
                  <a:lnTo>
                    <a:pt x="18588" y="8998"/>
                  </a:lnTo>
                  <a:lnTo>
                    <a:pt x="18611" y="9043"/>
                  </a:lnTo>
                  <a:lnTo>
                    <a:pt x="18645" y="9089"/>
                  </a:lnTo>
                  <a:lnTo>
                    <a:pt x="18691" y="9123"/>
                  </a:lnTo>
                  <a:lnTo>
                    <a:pt x="18736" y="9146"/>
                  </a:lnTo>
                  <a:lnTo>
                    <a:pt x="18782" y="9157"/>
                  </a:lnTo>
                  <a:lnTo>
                    <a:pt x="18839" y="9169"/>
                  </a:lnTo>
                  <a:lnTo>
                    <a:pt x="18884" y="9157"/>
                  </a:lnTo>
                  <a:lnTo>
                    <a:pt x="18941" y="9146"/>
                  </a:lnTo>
                  <a:lnTo>
                    <a:pt x="18986" y="9123"/>
                  </a:lnTo>
                  <a:lnTo>
                    <a:pt x="19021" y="9089"/>
                  </a:lnTo>
                  <a:lnTo>
                    <a:pt x="19055" y="9043"/>
                  </a:lnTo>
                  <a:lnTo>
                    <a:pt x="19077" y="8998"/>
                  </a:lnTo>
                  <a:lnTo>
                    <a:pt x="19089" y="8952"/>
                  </a:lnTo>
                  <a:lnTo>
                    <a:pt x="19100" y="8896"/>
                  </a:lnTo>
                  <a:lnTo>
                    <a:pt x="19089" y="8839"/>
                  </a:lnTo>
                  <a:lnTo>
                    <a:pt x="19077" y="8793"/>
                  </a:lnTo>
                  <a:lnTo>
                    <a:pt x="21045" y="7656"/>
                  </a:lnTo>
                  <a:lnTo>
                    <a:pt x="21068" y="7690"/>
                  </a:lnTo>
                  <a:lnTo>
                    <a:pt x="21114" y="7724"/>
                  </a:lnTo>
                  <a:lnTo>
                    <a:pt x="21159" y="7735"/>
                  </a:lnTo>
                  <a:lnTo>
                    <a:pt x="21205" y="7747"/>
                  </a:lnTo>
                  <a:lnTo>
                    <a:pt x="21239" y="7735"/>
                  </a:lnTo>
                  <a:lnTo>
                    <a:pt x="21284" y="7724"/>
                  </a:lnTo>
                  <a:lnTo>
                    <a:pt x="21307" y="7713"/>
                  </a:lnTo>
                  <a:lnTo>
                    <a:pt x="21341" y="7690"/>
                  </a:lnTo>
                  <a:lnTo>
                    <a:pt x="21364" y="7656"/>
                  </a:lnTo>
                  <a:lnTo>
                    <a:pt x="21387" y="7622"/>
                  </a:lnTo>
                  <a:lnTo>
                    <a:pt x="21398" y="7587"/>
                  </a:lnTo>
                  <a:lnTo>
                    <a:pt x="21398" y="7553"/>
                  </a:lnTo>
                  <a:lnTo>
                    <a:pt x="21387" y="7485"/>
                  </a:lnTo>
                  <a:lnTo>
                    <a:pt x="21352" y="7428"/>
                  </a:lnTo>
                  <a:lnTo>
                    <a:pt x="21296" y="7383"/>
                  </a:lnTo>
                  <a:lnTo>
                    <a:pt x="21227" y="7360"/>
                  </a:lnTo>
                  <a:lnTo>
                    <a:pt x="21227" y="5039"/>
                  </a:lnTo>
                  <a:lnTo>
                    <a:pt x="21273" y="5028"/>
                  </a:lnTo>
                  <a:lnTo>
                    <a:pt x="21318" y="5017"/>
                  </a:lnTo>
                  <a:lnTo>
                    <a:pt x="21352" y="4994"/>
                  </a:lnTo>
                  <a:lnTo>
                    <a:pt x="21387" y="4960"/>
                  </a:lnTo>
                  <a:lnTo>
                    <a:pt x="21421" y="4926"/>
                  </a:lnTo>
                  <a:lnTo>
                    <a:pt x="21443" y="4880"/>
                  </a:lnTo>
                  <a:lnTo>
                    <a:pt x="21455" y="4835"/>
                  </a:lnTo>
                  <a:lnTo>
                    <a:pt x="21455" y="4789"/>
                  </a:lnTo>
                  <a:lnTo>
                    <a:pt x="21455" y="4744"/>
                  </a:lnTo>
                  <a:lnTo>
                    <a:pt x="21432" y="4698"/>
                  </a:lnTo>
                  <a:lnTo>
                    <a:pt x="21409" y="4653"/>
                  </a:lnTo>
                  <a:lnTo>
                    <a:pt x="21387" y="4618"/>
                  </a:lnTo>
                  <a:lnTo>
                    <a:pt x="21341" y="4584"/>
                  </a:lnTo>
                  <a:lnTo>
                    <a:pt x="21307" y="4562"/>
                  </a:lnTo>
                  <a:lnTo>
                    <a:pt x="21250" y="4550"/>
                  </a:lnTo>
                  <a:lnTo>
                    <a:pt x="21205" y="4539"/>
                  </a:lnTo>
                  <a:lnTo>
                    <a:pt x="21148" y="4550"/>
                  </a:lnTo>
                  <a:lnTo>
                    <a:pt x="21091" y="4573"/>
                  </a:lnTo>
                  <a:lnTo>
                    <a:pt x="21034" y="4607"/>
                  </a:lnTo>
                  <a:lnTo>
                    <a:pt x="21000" y="4653"/>
                  </a:lnTo>
                  <a:lnTo>
                    <a:pt x="19066" y="3526"/>
                  </a:lnTo>
                  <a:lnTo>
                    <a:pt x="19077" y="3492"/>
                  </a:lnTo>
                  <a:lnTo>
                    <a:pt x="19077" y="3447"/>
                  </a:lnTo>
                  <a:lnTo>
                    <a:pt x="19077" y="3401"/>
                  </a:lnTo>
                  <a:lnTo>
                    <a:pt x="19055" y="3356"/>
                  </a:lnTo>
                  <a:lnTo>
                    <a:pt x="19032" y="3310"/>
                  </a:lnTo>
                  <a:lnTo>
                    <a:pt x="19009" y="3276"/>
                  </a:lnTo>
                  <a:lnTo>
                    <a:pt x="18975" y="3242"/>
                  </a:lnTo>
                  <a:lnTo>
                    <a:pt x="18930" y="3219"/>
                  </a:lnTo>
                  <a:lnTo>
                    <a:pt x="18884" y="3208"/>
                  </a:lnTo>
                  <a:lnTo>
                    <a:pt x="18839" y="3196"/>
                  </a:lnTo>
                  <a:lnTo>
                    <a:pt x="18782" y="3208"/>
                  </a:lnTo>
                  <a:lnTo>
                    <a:pt x="18736" y="3219"/>
                  </a:lnTo>
                  <a:lnTo>
                    <a:pt x="18702" y="3242"/>
                  </a:lnTo>
                  <a:lnTo>
                    <a:pt x="18657" y="3276"/>
                  </a:lnTo>
                  <a:lnTo>
                    <a:pt x="18634" y="3310"/>
                  </a:lnTo>
                  <a:lnTo>
                    <a:pt x="18611" y="3356"/>
                  </a:lnTo>
                  <a:lnTo>
                    <a:pt x="18600" y="3401"/>
                  </a:lnTo>
                  <a:lnTo>
                    <a:pt x="18588" y="3447"/>
                  </a:lnTo>
                  <a:lnTo>
                    <a:pt x="18600" y="3492"/>
                  </a:lnTo>
                  <a:lnTo>
                    <a:pt x="18611" y="3538"/>
                  </a:lnTo>
                  <a:lnTo>
                    <a:pt x="16609" y="4687"/>
                  </a:lnTo>
                  <a:lnTo>
                    <a:pt x="16575" y="4653"/>
                  </a:lnTo>
                  <a:lnTo>
                    <a:pt x="16541" y="4630"/>
                  </a:lnTo>
                  <a:lnTo>
                    <a:pt x="16507" y="4618"/>
                  </a:lnTo>
                  <a:lnTo>
                    <a:pt x="16427" y="4618"/>
                  </a:lnTo>
                  <a:lnTo>
                    <a:pt x="16381" y="4630"/>
                  </a:lnTo>
                  <a:lnTo>
                    <a:pt x="16347" y="4653"/>
                  </a:lnTo>
                  <a:lnTo>
                    <a:pt x="16325" y="4687"/>
                  </a:lnTo>
                  <a:lnTo>
                    <a:pt x="14300" y="3515"/>
                  </a:lnTo>
                  <a:lnTo>
                    <a:pt x="14311" y="3447"/>
                  </a:lnTo>
                  <a:lnTo>
                    <a:pt x="14311" y="3401"/>
                  </a:lnTo>
                  <a:lnTo>
                    <a:pt x="14288" y="3356"/>
                  </a:lnTo>
                  <a:lnTo>
                    <a:pt x="14277" y="3322"/>
                  </a:lnTo>
                  <a:lnTo>
                    <a:pt x="14243" y="3287"/>
                  </a:lnTo>
                  <a:lnTo>
                    <a:pt x="14220" y="3265"/>
                  </a:lnTo>
                  <a:lnTo>
                    <a:pt x="14175" y="3242"/>
                  </a:lnTo>
                  <a:lnTo>
                    <a:pt x="14140" y="3231"/>
                  </a:lnTo>
                  <a:lnTo>
                    <a:pt x="14049" y="3231"/>
                  </a:lnTo>
                  <a:lnTo>
                    <a:pt x="14015" y="3242"/>
                  </a:lnTo>
                  <a:lnTo>
                    <a:pt x="13970" y="3265"/>
                  </a:lnTo>
                  <a:lnTo>
                    <a:pt x="13936" y="3287"/>
                  </a:lnTo>
                  <a:lnTo>
                    <a:pt x="13913" y="3322"/>
                  </a:lnTo>
                  <a:lnTo>
                    <a:pt x="13890" y="3356"/>
                  </a:lnTo>
                  <a:lnTo>
                    <a:pt x="13879" y="3401"/>
                  </a:lnTo>
                  <a:lnTo>
                    <a:pt x="13879" y="3447"/>
                  </a:lnTo>
                  <a:lnTo>
                    <a:pt x="13879" y="3481"/>
                  </a:lnTo>
                  <a:lnTo>
                    <a:pt x="13890" y="3515"/>
                  </a:lnTo>
                  <a:lnTo>
                    <a:pt x="11922" y="4653"/>
                  </a:lnTo>
                  <a:lnTo>
                    <a:pt x="11888" y="4607"/>
                  </a:lnTo>
                  <a:lnTo>
                    <a:pt x="11843" y="4573"/>
                  </a:lnTo>
                  <a:lnTo>
                    <a:pt x="11786" y="4550"/>
                  </a:lnTo>
                  <a:lnTo>
                    <a:pt x="11661" y="4550"/>
                  </a:lnTo>
                  <a:lnTo>
                    <a:pt x="11615" y="4573"/>
                  </a:lnTo>
                  <a:lnTo>
                    <a:pt x="11558" y="4607"/>
                  </a:lnTo>
                  <a:lnTo>
                    <a:pt x="11524" y="4653"/>
                  </a:lnTo>
                  <a:lnTo>
                    <a:pt x="9568" y="3526"/>
                  </a:lnTo>
                  <a:lnTo>
                    <a:pt x="9579" y="3481"/>
                  </a:lnTo>
                  <a:lnTo>
                    <a:pt x="9579" y="3447"/>
                  </a:lnTo>
                  <a:lnTo>
                    <a:pt x="9579" y="3401"/>
                  </a:lnTo>
                  <a:lnTo>
                    <a:pt x="9568" y="3367"/>
                  </a:lnTo>
                  <a:lnTo>
                    <a:pt x="9545" y="3322"/>
                  </a:lnTo>
                  <a:lnTo>
                    <a:pt x="9522" y="3299"/>
                  </a:lnTo>
                  <a:lnTo>
                    <a:pt x="9488" y="3265"/>
                  </a:lnTo>
                  <a:lnTo>
                    <a:pt x="9454" y="3242"/>
                  </a:lnTo>
                  <a:lnTo>
                    <a:pt x="9420" y="3231"/>
                  </a:lnTo>
                  <a:lnTo>
                    <a:pt x="9374" y="3219"/>
                  </a:lnTo>
                  <a:lnTo>
                    <a:pt x="9374" y="933"/>
                  </a:lnTo>
                  <a:lnTo>
                    <a:pt x="9420" y="921"/>
                  </a:lnTo>
                  <a:lnTo>
                    <a:pt x="9465" y="910"/>
                  </a:lnTo>
                  <a:lnTo>
                    <a:pt x="9499" y="887"/>
                  </a:lnTo>
                  <a:lnTo>
                    <a:pt x="9533" y="853"/>
                  </a:lnTo>
                  <a:lnTo>
                    <a:pt x="9568" y="819"/>
                  </a:lnTo>
                  <a:lnTo>
                    <a:pt x="9590" y="785"/>
                  </a:lnTo>
                  <a:lnTo>
                    <a:pt x="9602" y="739"/>
                  </a:lnTo>
                  <a:lnTo>
                    <a:pt x="9602" y="683"/>
                  </a:lnTo>
                  <a:lnTo>
                    <a:pt x="9602" y="637"/>
                  </a:lnTo>
                  <a:lnTo>
                    <a:pt x="9579" y="592"/>
                  </a:lnTo>
                  <a:lnTo>
                    <a:pt x="9556" y="546"/>
                  </a:lnTo>
                  <a:lnTo>
                    <a:pt x="9533" y="512"/>
                  </a:lnTo>
                  <a:lnTo>
                    <a:pt x="9488" y="478"/>
                  </a:lnTo>
                  <a:lnTo>
                    <a:pt x="9454" y="455"/>
                  </a:lnTo>
                  <a:lnTo>
                    <a:pt x="9408" y="444"/>
                  </a:lnTo>
                  <a:lnTo>
                    <a:pt x="9295" y="444"/>
                  </a:lnTo>
                  <a:lnTo>
                    <a:pt x="9238" y="466"/>
                  </a:lnTo>
                  <a:lnTo>
                    <a:pt x="9192" y="501"/>
                  </a:lnTo>
                  <a:lnTo>
                    <a:pt x="9147" y="546"/>
                  </a:lnTo>
                  <a:lnTo>
                    <a:pt x="8214" y="0"/>
                  </a:lnTo>
                  <a:lnTo>
                    <a:pt x="8123" y="0"/>
                  </a:lnTo>
                  <a:lnTo>
                    <a:pt x="9124" y="580"/>
                  </a:lnTo>
                  <a:lnTo>
                    <a:pt x="9113" y="637"/>
                  </a:lnTo>
                  <a:lnTo>
                    <a:pt x="9101" y="683"/>
                  </a:lnTo>
                  <a:lnTo>
                    <a:pt x="9113" y="739"/>
                  </a:lnTo>
                  <a:lnTo>
                    <a:pt x="9124" y="785"/>
                  </a:lnTo>
                  <a:lnTo>
                    <a:pt x="9147" y="819"/>
                  </a:lnTo>
                  <a:lnTo>
                    <a:pt x="9169" y="853"/>
                  </a:lnTo>
                  <a:lnTo>
                    <a:pt x="9204" y="887"/>
                  </a:lnTo>
                  <a:lnTo>
                    <a:pt x="9249" y="910"/>
                  </a:lnTo>
                  <a:lnTo>
                    <a:pt x="9283" y="921"/>
                  </a:lnTo>
                  <a:lnTo>
                    <a:pt x="9329" y="933"/>
                  </a:lnTo>
                  <a:lnTo>
                    <a:pt x="9329" y="3219"/>
                  </a:lnTo>
                  <a:lnTo>
                    <a:pt x="9295" y="3231"/>
                  </a:lnTo>
                  <a:lnTo>
                    <a:pt x="9249" y="3242"/>
                  </a:lnTo>
                  <a:lnTo>
                    <a:pt x="9215" y="3265"/>
                  </a:lnTo>
                  <a:lnTo>
                    <a:pt x="9192" y="3299"/>
                  </a:lnTo>
                  <a:lnTo>
                    <a:pt x="9158" y="3322"/>
                  </a:lnTo>
                  <a:lnTo>
                    <a:pt x="9147" y="3367"/>
                  </a:lnTo>
                  <a:lnTo>
                    <a:pt x="9135" y="3401"/>
                  </a:lnTo>
                  <a:lnTo>
                    <a:pt x="9124" y="3447"/>
                  </a:lnTo>
                  <a:lnTo>
                    <a:pt x="9135" y="3481"/>
                  </a:lnTo>
                  <a:lnTo>
                    <a:pt x="9147" y="3526"/>
                  </a:lnTo>
                  <a:lnTo>
                    <a:pt x="7145" y="4675"/>
                  </a:lnTo>
                  <a:lnTo>
                    <a:pt x="7122" y="4641"/>
                  </a:lnTo>
                  <a:lnTo>
                    <a:pt x="7076" y="4607"/>
                  </a:lnTo>
                  <a:lnTo>
                    <a:pt x="7031" y="4596"/>
                  </a:lnTo>
                  <a:lnTo>
                    <a:pt x="6985" y="4584"/>
                  </a:lnTo>
                  <a:lnTo>
                    <a:pt x="6940" y="4596"/>
                  </a:lnTo>
                  <a:lnTo>
                    <a:pt x="6894" y="4607"/>
                  </a:lnTo>
                  <a:lnTo>
                    <a:pt x="6849" y="4641"/>
                  </a:lnTo>
                  <a:lnTo>
                    <a:pt x="6815" y="4675"/>
                  </a:lnTo>
                  <a:lnTo>
                    <a:pt x="4824" y="3515"/>
                  </a:lnTo>
                  <a:lnTo>
                    <a:pt x="4835" y="3481"/>
                  </a:lnTo>
                  <a:lnTo>
                    <a:pt x="4835" y="3447"/>
                  </a:lnTo>
                  <a:lnTo>
                    <a:pt x="4835" y="3401"/>
                  </a:lnTo>
                  <a:lnTo>
                    <a:pt x="4824" y="3367"/>
                  </a:lnTo>
                  <a:lnTo>
                    <a:pt x="4801" y="3333"/>
                  </a:lnTo>
                  <a:lnTo>
                    <a:pt x="4779" y="3299"/>
                  </a:lnTo>
                  <a:lnTo>
                    <a:pt x="4744" y="3276"/>
                  </a:lnTo>
                  <a:lnTo>
                    <a:pt x="4710" y="3253"/>
                  </a:lnTo>
                  <a:lnTo>
                    <a:pt x="4676" y="3231"/>
                  </a:lnTo>
                  <a:lnTo>
                    <a:pt x="4642" y="3231"/>
                  </a:lnTo>
                  <a:lnTo>
                    <a:pt x="4642" y="887"/>
                  </a:lnTo>
                  <a:lnTo>
                    <a:pt x="4676" y="887"/>
                  </a:lnTo>
                  <a:lnTo>
                    <a:pt x="4710" y="876"/>
                  </a:lnTo>
                  <a:lnTo>
                    <a:pt x="4767" y="830"/>
                  </a:lnTo>
                  <a:lnTo>
                    <a:pt x="4801" y="762"/>
                  </a:lnTo>
                  <a:lnTo>
                    <a:pt x="4813" y="728"/>
                  </a:lnTo>
                  <a:lnTo>
                    <a:pt x="4824" y="683"/>
                  </a:lnTo>
                  <a:lnTo>
                    <a:pt x="4813" y="648"/>
                  </a:lnTo>
                  <a:lnTo>
                    <a:pt x="4801" y="603"/>
                  </a:lnTo>
                  <a:lnTo>
                    <a:pt x="5848" y="0"/>
                  </a:lnTo>
                  <a:lnTo>
                    <a:pt x="5757" y="0"/>
                  </a:lnTo>
                  <a:lnTo>
                    <a:pt x="4779" y="569"/>
                  </a:lnTo>
                  <a:lnTo>
                    <a:pt x="4744" y="535"/>
                  </a:lnTo>
                  <a:lnTo>
                    <a:pt x="4710" y="501"/>
                  </a:lnTo>
                  <a:lnTo>
                    <a:pt x="4665" y="489"/>
                  </a:lnTo>
                  <a:lnTo>
                    <a:pt x="4619" y="478"/>
                  </a:lnTo>
                  <a:lnTo>
                    <a:pt x="4562" y="489"/>
                  </a:lnTo>
                  <a:lnTo>
                    <a:pt x="4517" y="501"/>
                  </a:lnTo>
                  <a:lnTo>
                    <a:pt x="4483" y="535"/>
                  </a:lnTo>
                  <a:lnTo>
                    <a:pt x="4449" y="569"/>
                  </a:lnTo>
                  <a:lnTo>
                    <a:pt x="3470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5913842" y="2483621"/>
              <a:ext cx="3230171" cy="2659852"/>
            </a:xfrm>
            <a:custGeom>
              <a:avLst/>
              <a:gdLst/>
              <a:ahLst/>
              <a:cxnLst/>
              <a:rect l="l" t="t" r="r" b="b"/>
              <a:pathLst>
                <a:path w="30862" h="25413" extrusionOk="0">
                  <a:moveTo>
                    <a:pt x="17052" y="364"/>
                  </a:moveTo>
                  <a:lnTo>
                    <a:pt x="19054" y="1524"/>
                  </a:lnTo>
                  <a:lnTo>
                    <a:pt x="19043" y="1593"/>
                  </a:lnTo>
                  <a:lnTo>
                    <a:pt x="19054" y="1661"/>
                  </a:lnTo>
                  <a:lnTo>
                    <a:pt x="19088" y="1706"/>
                  </a:lnTo>
                  <a:lnTo>
                    <a:pt x="19145" y="1752"/>
                  </a:lnTo>
                  <a:lnTo>
                    <a:pt x="19202" y="1763"/>
                  </a:lnTo>
                  <a:lnTo>
                    <a:pt x="19202" y="4152"/>
                  </a:lnTo>
                  <a:lnTo>
                    <a:pt x="19168" y="4152"/>
                  </a:lnTo>
                  <a:lnTo>
                    <a:pt x="19134" y="4163"/>
                  </a:lnTo>
                  <a:lnTo>
                    <a:pt x="19077" y="4209"/>
                  </a:lnTo>
                  <a:lnTo>
                    <a:pt x="19032" y="4277"/>
                  </a:lnTo>
                  <a:lnTo>
                    <a:pt x="19020" y="4311"/>
                  </a:lnTo>
                  <a:lnTo>
                    <a:pt x="19020" y="4345"/>
                  </a:lnTo>
                  <a:lnTo>
                    <a:pt x="19020" y="4380"/>
                  </a:lnTo>
                  <a:lnTo>
                    <a:pt x="19032" y="4414"/>
                  </a:lnTo>
                  <a:lnTo>
                    <a:pt x="17052" y="5563"/>
                  </a:lnTo>
                  <a:lnTo>
                    <a:pt x="17018" y="5517"/>
                  </a:lnTo>
                  <a:lnTo>
                    <a:pt x="16973" y="5483"/>
                  </a:lnTo>
                  <a:lnTo>
                    <a:pt x="16916" y="5460"/>
                  </a:lnTo>
                  <a:lnTo>
                    <a:pt x="16859" y="5449"/>
                  </a:lnTo>
                  <a:lnTo>
                    <a:pt x="16791" y="5460"/>
                  </a:lnTo>
                  <a:lnTo>
                    <a:pt x="16734" y="5483"/>
                  </a:lnTo>
                  <a:lnTo>
                    <a:pt x="16688" y="5517"/>
                  </a:lnTo>
                  <a:lnTo>
                    <a:pt x="16654" y="5563"/>
                  </a:lnTo>
                  <a:lnTo>
                    <a:pt x="14686" y="4425"/>
                  </a:lnTo>
                  <a:lnTo>
                    <a:pt x="14697" y="4380"/>
                  </a:lnTo>
                  <a:lnTo>
                    <a:pt x="14697" y="4345"/>
                  </a:lnTo>
                  <a:lnTo>
                    <a:pt x="14697" y="4311"/>
                  </a:lnTo>
                  <a:lnTo>
                    <a:pt x="14686" y="4266"/>
                  </a:lnTo>
                  <a:lnTo>
                    <a:pt x="14663" y="4232"/>
                  </a:lnTo>
                  <a:lnTo>
                    <a:pt x="14641" y="4209"/>
                  </a:lnTo>
                  <a:lnTo>
                    <a:pt x="14584" y="4163"/>
                  </a:lnTo>
                  <a:lnTo>
                    <a:pt x="14550" y="4141"/>
                  </a:lnTo>
                  <a:lnTo>
                    <a:pt x="14504" y="4141"/>
                  </a:lnTo>
                  <a:lnTo>
                    <a:pt x="14504" y="1831"/>
                  </a:lnTo>
                  <a:lnTo>
                    <a:pt x="14550" y="1831"/>
                  </a:lnTo>
                  <a:lnTo>
                    <a:pt x="14595" y="1809"/>
                  </a:lnTo>
                  <a:lnTo>
                    <a:pt x="14629" y="1786"/>
                  </a:lnTo>
                  <a:lnTo>
                    <a:pt x="14663" y="1752"/>
                  </a:lnTo>
                  <a:lnTo>
                    <a:pt x="14697" y="1718"/>
                  </a:lnTo>
                  <a:lnTo>
                    <a:pt x="14709" y="1684"/>
                  </a:lnTo>
                  <a:lnTo>
                    <a:pt x="14732" y="1638"/>
                  </a:lnTo>
                  <a:lnTo>
                    <a:pt x="14732" y="1593"/>
                  </a:lnTo>
                  <a:lnTo>
                    <a:pt x="14720" y="1536"/>
                  </a:lnTo>
                  <a:lnTo>
                    <a:pt x="14709" y="1490"/>
                  </a:lnTo>
                  <a:lnTo>
                    <a:pt x="16654" y="375"/>
                  </a:lnTo>
                  <a:lnTo>
                    <a:pt x="16688" y="410"/>
                  </a:lnTo>
                  <a:lnTo>
                    <a:pt x="16734" y="444"/>
                  </a:lnTo>
                  <a:lnTo>
                    <a:pt x="16791" y="466"/>
                  </a:lnTo>
                  <a:lnTo>
                    <a:pt x="16859" y="478"/>
                  </a:lnTo>
                  <a:lnTo>
                    <a:pt x="16916" y="466"/>
                  </a:lnTo>
                  <a:lnTo>
                    <a:pt x="16973" y="444"/>
                  </a:lnTo>
                  <a:lnTo>
                    <a:pt x="17018" y="410"/>
                  </a:lnTo>
                  <a:lnTo>
                    <a:pt x="17052" y="364"/>
                  </a:lnTo>
                  <a:close/>
                  <a:moveTo>
                    <a:pt x="26505" y="353"/>
                  </a:moveTo>
                  <a:lnTo>
                    <a:pt x="28553" y="1524"/>
                  </a:lnTo>
                  <a:lnTo>
                    <a:pt x="28541" y="1593"/>
                  </a:lnTo>
                  <a:lnTo>
                    <a:pt x="28553" y="1649"/>
                  </a:lnTo>
                  <a:lnTo>
                    <a:pt x="28575" y="1706"/>
                  </a:lnTo>
                  <a:lnTo>
                    <a:pt x="28632" y="1740"/>
                  </a:lnTo>
                  <a:lnTo>
                    <a:pt x="28689" y="1752"/>
                  </a:lnTo>
                  <a:lnTo>
                    <a:pt x="28689" y="4163"/>
                  </a:lnTo>
                  <a:lnTo>
                    <a:pt x="28621" y="4186"/>
                  </a:lnTo>
                  <a:lnTo>
                    <a:pt x="28564" y="4220"/>
                  </a:lnTo>
                  <a:lnTo>
                    <a:pt x="28530" y="4277"/>
                  </a:lnTo>
                  <a:lnTo>
                    <a:pt x="28519" y="4345"/>
                  </a:lnTo>
                  <a:lnTo>
                    <a:pt x="28530" y="4414"/>
                  </a:lnTo>
                  <a:lnTo>
                    <a:pt x="26539" y="5563"/>
                  </a:lnTo>
                  <a:lnTo>
                    <a:pt x="26494" y="5517"/>
                  </a:lnTo>
                  <a:lnTo>
                    <a:pt x="26448" y="5483"/>
                  </a:lnTo>
                  <a:lnTo>
                    <a:pt x="26391" y="5460"/>
                  </a:lnTo>
                  <a:lnTo>
                    <a:pt x="26335" y="5449"/>
                  </a:lnTo>
                  <a:lnTo>
                    <a:pt x="26278" y="5460"/>
                  </a:lnTo>
                  <a:lnTo>
                    <a:pt x="26221" y="5483"/>
                  </a:lnTo>
                  <a:lnTo>
                    <a:pt x="26175" y="5517"/>
                  </a:lnTo>
                  <a:lnTo>
                    <a:pt x="26130" y="5563"/>
                  </a:lnTo>
                  <a:lnTo>
                    <a:pt x="24162" y="4425"/>
                  </a:lnTo>
                  <a:lnTo>
                    <a:pt x="24173" y="4380"/>
                  </a:lnTo>
                  <a:lnTo>
                    <a:pt x="24173" y="4345"/>
                  </a:lnTo>
                  <a:lnTo>
                    <a:pt x="24173" y="4311"/>
                  </a:lnTo>
                  <a:lnTo>
                    <a:pt x="24162" y="4266"/>
                  </a:lnTo>
                  <a:lnTo>
                    <a:pt x="24150" y="4232"/>
                  </a:lnTo>
                  <a:lnTo>
                    <a:pt x="24128" y="4209"/>
                  </a:lnTo>
                  <a:lnTo>
                    <a:pt x="24059" y="4163"/>
                  </a:lnTo>
                  <a:lnTo>
                    <a:pt x="24025" y="4141"/>
                  </a:lnTo>
                  <a:lnTo>
                    <a:pt x="23991" y="4141"/>
                  </a:lnTo>
                  <a:lnTo>
                    <a:pt x="23991" y="1809"/>
                  </a:lnTo>
                  <a:lnTo>
                    <a:pt x="24025" y="1797"/>
                  </a:lnTo>
                  <a:lnTo>
                    <a:pt x="24071" y="1786"/>
                  </a:lnTo>
                  <a:lnTo>
                    <a:pt x="24094" y="1763"/>
                  </a:lnTo>
                  <a:lnTo>
                    <a:pt x="24128" y="1729"/>
                  </a:lnTo>
                  <a:lnTo>
                    <a:pt x="24150" y="1706"/>
                  </a:lnTo>
                  <a:lnTo>
                    <a:pt x="24173" y="1672"/>
                  </a:lnTo>
                  <a:lnTo>
                    <a:pt x="24173" y="1627"/>
                  </a:lnTo>
                  <a:lnTo>
                    <a:pt x="24185" y="1593"/>
                  </a:lnTo>
                  <a:lnTo>
                    <a:pt x="24173" y="1547"/>
                  </a:lnTo>
                  <a:lnTo>
                    <a:pt x="24162" y="1513"/>
                  </a:lnTo>
                  <a:lnTo>
                    <a:pt x="26164" y="353"/>
                  </a:lnTo>
                  <a:lnTo>
                    <a:pt x="26198" y="387"/>
                  </a:lnTo>
                  <a:lnTo>
                    <a:pt x="26232" y="421"/>
                  </a:lnTo>
                  <a:lnTo>
                    <a:pt x="26278" y="432"/>
                  </a:lnTo>
                  <a:lnTo>
                    <a:pt x="26335" y="444"/>
                  </a:lnTo>
                  <a:lnTo>
                    <a:pt x="26380" y="432"/>
                  </a:lnTo>
                  <a:lnTo>
                    <a:pt x="26437" y="421"/>
                  </a:lnTo>
                  <a:lnTo>
                    <a:pt x="26471" y="387"/>
                  </a:lnTo>
                  <a:lnTo>
                    <a:pt x="26505" y="353"/>
                  </a:lnTo>
                  <a:close/>
                  <a:moveTo>
                    <a:pt x="12309" y="364"/>
                  </a:moveTo>
                  <a:lnTo>
                    <a:pt x="14254" y="1490"/>
                  </a:lnTo>
                  <a:lnTo>
                    <a:pt x="14242" y="1536"/>
                  </a:lnTo>
                  <a:lnTo>
                    <a:pt x="14231" y="1593"/>
                  </a:lnTo>
                  <a:lnTo>
                    <a:pt x="14242" y="1638"/>
                  </a:lnTo>
                  <a:lnTo>
                    <a:pt x="14254" y="1684"/>
                  </a:lnTo>
                  <a:lnTo>
                    <a:pt x="14277" y="1718"/>
                  </a:lnTo>
                  <a:lnTo>
                    <a:pt x="14299" y="1763"/>
                  </a:lnTo>
                  <a:lnTo>
                    <a:pt x="14333" y="1786"/>
                  </a:lnTo>
                  <a:lnTo>
                    <a:pt x="14379" y="1809"/>
                  </a:lnTo>
                  <a:lnTo>
                    <a:pt x="14413" y="1831"/>
                  </a:lnTo>
                  <a:lnTo>
                    <a:pt x="14459" y="1831"/>
                  </a:lnTo>
                  <a:lnTo>
                    <a:pt x="14459" y="4129"/>
                  </a:lnTo>
                  <a:lnTo>
                    <a:pt x="14424" y="4141"/>
                  </a:lnTo>
                  <a:lnTo>
                    <a:pt x="14390" y="4152"/>
                  </a:lnTo>
                  <a:lnTo>
                    <a:pt x="14356" y="4175"/>
                  </a:lnTo>
                  <a:lnTo>
                    <a:pt x="14322" y="4198"/>
                  </a:lnTo>
                  <a:lnTo>
                    <a:pt x="14299" y="4232"/>
                  </a:lnTo>
                  <a:lnTo>
                    <a:pt x="14288" y="4266"/>
                  </a:lnTo>
                  <a:lnTo>
                    <a:pt x="14277" y="4311"/>
                  </a:lnTo>
                  <a:lnTo>
                    <a:pt x="14265" y="4345"/>
                  </a:lnTo>
                  <a:lnTo>
                    <a:pt x="14277" y="4391"/>
                  </a:lnTo>
                  <a:lnTo>
                    <a:pt x="14288" y="4425"/>
                  </a:lnTo>
                  <a:lnTo>
                    <a:pt x="12286" y="5574"/>
                  </a:lnTo>
                  <a:lnTo>
                    <a:pt x="12252" y="5540"/>
                  </a:lnTo>
                  <a:lnTo>
                    <a:pt x="12218" y="5506"/>
                  </a:lnTo>
                  <a:lnTo>
                    <a:pt x="12161" y="5494"/>
                  </a:lnTo>
                  <a:lnTo>
                    <a:pt x="12115" y="5483"/>
                  </a:lnTo>
                  <a:lnTo>
                    <a:pt x="12058" y="5494"/>
                  </a:lnTo>
                  <a:lnTo>
                    <a:pt x="12013" y="5506"/>
                  </a:lnTo>
                  <a:lnTo>
                    <a:pt x="11979" y="5540"/>
                  </a:lnTo>
                  <a:lnTo>
                    <a:pt x="11945" y="5574"/>
                  </a:lnTo>
                  <a:lnTo>
                    <a:pt x="9988" y="4448"/>
                  </a:lnTo>
                  <a:lnTo>
                    <a:pt x="9999" y="4402"/>
                  </a:lnTo>
                  <a:lnTo>
                    <a:pt x="9999" y="4345"/>
                  </a:lnTo>
                  <a:lnTo>
                    <a:pt x="9999" y="4300"/>
                  </a:lnTo>
                  <a:lnTo>
                    <a:pt x="9988" y="4254"/>
                  </a:lnTo>
                  <a:lnTo>
                    <a:pt x="9965" y="4209"/>
                  </a:lnTo>
                  <a:lnTo>
                    <a:pt x="9931" y="4175"/>
                  </a:lnTo>
                  <a:lnTo>
                    <a:pt x="9897" y="4141"/>
                  </a:lnTo>
                  <a:lnTo>
                    <a:pt x="9863" y="4118"/>
                  </a:lnTo>
                  <a:lnTo>
                    <a:pt x="9817" y="4095"/>
                  </a:lnTo>
                  <a:lnTo>
                    <a:pt x="9772" y="4095"/>
                  </a:lnTo>
                  <a:lnTo>
                    <a:pt x="9772" y="1775"/>
                  </a:lnTo>
                  <a:lnTo>
                    <a:pt x="9829" y="1752"/>
                  </a:lnTo>
                  <a:lnTo>
                    <a:pt x="9886" y="1718"/>
                  </a:lnTo>
                  <a:lnTo>
                    <a:pt x="9920" y="1661"/>
                  </a:lnTo>
                  <a:lnTo>
                    <a:pt x="9931" y="1593"/>
                  </a:lnTo>
                  <a:lnTo>
                    <a:pt x="9931" y="1558"/>
                  </a:lnTo>
                  <a:lnTo>
                    <a:pt x="9920" y="1524"/>
                  </a:lnTo>
                  <a:lnTo>
                    <a:pt x="11922" y="364"/>
                  </a:lnTo>
                  <a:lnTo>
                    <a:pt x="11956" y="410"/>
                  </a:lnTo>
                  <a:lnTo>
                    <a:pt x="12002" y="444"/>
                  </a:lnTo>
                  <a:lnTo>
                    <a:pt x="12058" y="466"/>
                  </a:lnTo>
                  <a:lnTo>
                    <a:pt x="12172" y="466"/>
                  </a:lnTo>
                  <a:lnTo>
                    <a:pt x="12229" y="444"/>
                  </a:lnTo>
                  <a:lnTo>
                    <a:pt x="12275" y="410"/>
                  </a:lnTo>
                  <a:lnTo>
                    <a:pt x="12309" y="364"/>
                  </a:lnTo>
                  <a:close/>
                  <a:moveTo>
                    <a:pt x="19396" y="4459"/>
                  </a:moveTo>
                  <a:lnTo>
                    <a:pt x="21386" y="5608"/>
                  </a:lnTo>
                  <a:lnTo>
                    <a:pt x="21363" y="5642"/>
                  </a:lnTo>
                  <a:lnTo>
                    <a:pt x="21363" y="5699"/>
                  </a:lnTo>
                  <a:lnTo>
                    <a:pt x="21363" y="5733"/>
                  </a:lnTo>
                  <a:lnTo>
                    <a:pt x="21375" y="5779"/>
                  </a:lnTo>
                  <a:lnTo>
                    <a:pt x="21398" y="5813"/>
                  </a:lnTo>
                  <a:lnTo>
                    <a:pt x="21420" y="5847"/>
                  </a:lnTo>
                  <a:lnTo>
                    <a:pt x="21454" y="5881"/>
                  </a:lnTo>
                  <a:lnTo>
                    <a:pt x="21489" y="5904"/>
                  </a:lnTo>
                  <a:lnTo>
                    <a:pt x="21534" y="5915"/>
                  </a:lnTo>
                  <a:lnTo>
                    <a:pt x="21580" y="5927"/>
                  </a:lnTo>
                  <a:lnTo>
                    <a:pt x="21580" y="8259"/>
                  </a:lnTo>
                  <a:lnTo>
                    <a:pt x="21511" y="8281"/>
                  </a:lnTo>
                  <a:lnTo>
                    <a:pt x="21454" y="8327"/>
                  </a:lnTo>
                  <a:lnTo>
                    <a:pt x="21420" y="8384"/>
                  </a:lnTo>
                  <a:lnTo>
                    <a:pt x="21409" y="8418"/>
                  </a:lnTo>
                  <a:lnTo>
                    <a:pt x="21398" y="8452"/>
                  </a:lnTo>
                  <a:lnTo>
                    <a:pt x="21409" y="8520"/>
                  </a:lnTo>
                  <a:lnTo>
                    <a:pt x="19396" y="9680"/>
                  </a:lnTo>
                  <a:lnTo>
                    <a:pt x="19361" y="9646"/>
                  </a:lnTo>
                  <a:lnTo>
                    <a:pt x="19327" y="9624"/>
                  </a:lnTo>
                  <a:lnTo>
                    <a:pt x="19270" y="9601"/>
                  </a:lnTo>
                  <a:lnTo>
                    <a:pt x="19225" y="9589"/>
                  </a:lnTo>
                  <a:lnTo>
                    <a:pt x="19168" y="9601"/>
                  </a:lnTo>
                  <a:lnTo>
                    <a:pt x="19123" y="9612"/>
                  </a:lnTo>
                  <a:lnTo>
                    <a:pt x="19088" y="9646"/>
                  </a:lnTo>
                  <a:lnTo>
                    <a:pt x="19054" y="9680"/>
                  </a:lnTo>
                  <a:lnTo>
                    <a:pt x="17052" y="8520"/>
                  </a:lnTo>
                  <a:lnTo>
                    <a:pt x="17064" y="8486"/>
                  </a:lnTo>
                  <a:lnTo>
                    <a:pt x="17064" y="8452"/>
                  </a:lnTo>
                  <a:lnTo>
                    <a:pt x="17064" y="8418"/>
                  </a:lnTo>
                  <a:lnTo>
                    <a:pt x="17052" y="8372"/>
                  </a:lnTo>
                  <a:lnTo>
                    <a:pt x="17007" y="8315"/>
                  </a:lnTo>
                  <a:lnTo>
                    <a:pt x="16950" y="8270"/>
                  </a:lnTo>
                  <a:lnTo>
                    <a:pt x="16916" y="8259"/>
                  </a:lnTo>
                  <a:lnTo>
                    <a:pt x="16882" y="8247"/>
                  </a:lnTo>
                  <a:lnTo>
                    <a:pt x="16882" y="5938"/>
                  </a:lnTo>
                  <a:lnTo>
                    <a:pt x="16927" y="5927"/>
                  </a:lnTo>
                  <a:lnTo>
                    <a:pt x="16961" y="5904"/>
                  </a:lnTo>
                  <a:lnTo>
                    <a:pt x="17007" y="5881"/>
                  </a:lnTo>
                  <a:lnTo>
                    <a:pt x="17029" y="5858"/>
                  </a:lnTo>
                  <a:lnTo>
                    <a:pt x="17064" y="5824"/>
                  </a:lnTo>
                  <a:lnTo>
                    <a:pt x="17075" y="5779"/>
                  </a:lnTo>
                  <a:lnTo>
                    <a:pt x="17086" y="5745"/>
                  </a:lnTo>
                  <a:lnTo>
                    <a:pt x="17098" y="5699"/>
                  </a:lnTo>
                  <a:lnTo>
                    <a:pt x="17086" y="5642"/>
                  </a:lnTo>
                  <a:lnTo>
                    <a:pt x="17075" y="5597"/>
                  </a:lnTo>
                  <a:lnTo>
                    <a:pt x="19054" y="4459"/>
                  </a:lnTo>
                  <a:lnTo>
                    <a:pt x="19088" y="4493"/>
                  </a:lnTo>
                  <a:lnTo>
                    <a:pt x="19123" y="4527"/>
                  </a:lnTo>
                  <a:lnTo>
                    <a:pt x="19168" y="4539"/>
                  </a:lnTo>
                  <a:lnTo>
                    <a:pt x="19225" y="4550"/>
                  </a:lnTo>
                  <a:lnTo>
                    <a:pt x="19270" y="4539"/>
                  </a:lnTo>
                  <a:lnTo>
                    <a:pt x="19327" y="4527"/>
                  </a:lnTo>
                  <a:lnTo>
                    <a:pt x="19361" y="4493"/>
                  </a:lnTo>
                  <a:lnTo>
                    <a:pt x="19396" y="4459"/>
                  </a:lnTo>
                  <a:close/>
                  <a:moveTo>
                    <a:pt x="2799" y="8554"/>
                  </a:moveTo>
                  <a:lnTo>
                    <a:pt x="4790" y="9703"/>
                  </a:lnTo>
                  <a:lnTo>
                    <a:pt x="4767" y="9749"/>
                  </a:lnTo>
                  <a:lnTo>
                    <a:pt x="4767" y="9806"/>
                  </a:lnTo>
                  <a:lnTo>
                    <a:pt x="4767" y="9851"/>
                  </a:lnTo>
                  <a:lnTo>
                    <a:pt x="4778" y="9885"/>
                  </a:lnTo>
                  <a:lnTo>
                    <a:pt x="4801" y="9931"/>
                  </a:lnTo>
                  <a:lnTo>
                    <a:pt x="4824" y="9965"/>
                  </a:lnTo>
                  <a:lnTo>
                    <a:pt x="4858" y="9988"/>
                  </a:lnTo>
                  <a:lnTo>
                    <a:pt x="4892" y="10010"/>
                  </a:lnTo>
                  <a:lnTo>
                    <a:pt x="4937" y="10033"/>
                  </a:lnTo>
                  <a:lnTo>
                    <a:pt x="4983" y="10033"/>
                  </a:lnTo>
                  <a:lnTo>
                    <a:pt x="4983" y="12388"/>
                  </a:lnTo>
                  <a:lnTo>
                    <a:pt x="4926" y="12399"/>
                  </a:lnTo>
                  <a:lnTo>
                    <a:pt x="4869" y="12445"/>
                  </a:lnTo>
                  <a:lnTo>
                    <a:pt x="4846" y="12490"/>
                  </a:lnTo>
                  <a:lnTo>
                    <a:pt x="4824" y="12558"/>
                  </a:lnTo>
                  <a:lnTo>
                    <a:pt x="4835" y="12615"/>
                  </a:lnTo>
                  <a:lnTo>
                    <a:pt x="2856" y="13753"/>
                  </a:lnTo>
                  <a:lnTo>
                    <a:pt x="2810" y="13707"/>
                  </a:lnTo>
                  <a:lnTo>
                    <a:pt x="2765" y="13673"/>
                  </a:lnTo>
                  <a:lnTo>
                    <a:pt x="2696" y="13650"/>
                  </a:lnTo>
                  <a:lnTo>
                    <a:pt x="2628" y="13639"/>
                  </a:lnTo>
                  <a:lnTo>
                    <a:pt x="2571" y="13650"/>
                  </a:lnTo>
                  <a:lnTo>
                    <a:pt x="2503" y="13673"/>
                  </a:lnTo>
                  <a:lnTo>
                    <a:pt x="2458" y="13707"/>
                  </a:lnTo>
                  <a:lnTo>
                    <a:pt x="2412" y="13753"/>
                  </a:lnTo>
                  <a:lnTo>
                    <a:pt x="478" y="12638"/>
                  </a:lnTo>
                  <a:lnTo>
                    <a:pt x="490" y="12604"/>
                  </a:lnTo>
                  <a:lnTo>
                    <a:pt x="490" y="12558"/>
                  </a:lnTo>
                  <a:lnTo>
                    <a:pt x="490" y="12513"/>
                  </a:lnTo>
                  <a:lnTo>
                    <a:pt x="478" y="12467"/>
                  </a:lnTo>
                  <a:lnTo>
                    <a:pt x="455" y="12433"/>
                  </a:lnTo>
                  <a:lnTo>
                    <a:pt x="433" y="12399"/>
                  </a:lnTo>
                  <a:lnTo>
                    <a:pt x="399" y="12376"/>
                  </a:lnTo>
                  <a:lnTo>
                    <a:pt x="364" y="12354"/>
                  </a:lnTo>
                  <a:lnTo>
                    <a:pt x="330" y="12331"/>
                  </a:lnTo>
                  <a:lnTo>
                    <a:pt x="285" y="12331"/>
                  </a:lnTo>
                  <a:lnTo>
                    <a:pt x="285" y="10056"/>
                  </a:lnTo>
                  <a:lnTo>
                    <a:pt x="330" y="10044"/>
                  </a:lnTo>
                  <a:lnTo>
                    <a:pt x="376" y="10033"/>
                  </a:lnTo>
                  <a:lnTo>
                    <a:pt x="410" y="9999"/>
                  </a:lnTo>
                  <a:lnTo>
                    <a:pt x="444" y="9976"/>
                  </a:lnTo>
                  <a:lnTo>
                    <a:pt x="478" y="9931"/>
                  </a:lnTo>
                  <a:lnTo>
                    <a:pt x="501" y="9897"/>
                  </a:lnTo>
                  <a:lnTo>
                    <a:pt x="512" y="9851"/>
                  </a:lnTo>
                  <a:lnTo>
                    <a:pt x="512" y="9806"/>
                  </a:lnTo>
                  <a:lnTo>
                    <a:pt x="512" y="9749"/>
                  </a:lnTo>
                  <a:lnTo>
                    <a:pt x="490" y="9703"/>
                  </a:lnTo>
                  <a:lnTo>
                    <a:pt x="2469" y="8554"/>
                  </a:lnTo>
                  <a:lnTo>
                    <a:pt x="2503" y="8600"/>
                  </a:lnTo>
                  <a:lnTo>
                    <a:pt x="2537" y="8623"/>
                  </a:lnTo>
                  <a:lnTo>
                    <a:pt x="2583" y="8634"/>
                  </a:lnTo>
                  <a:lnTo>
                    <a:pt x="2628" y="8645"/>
                  </a:lnTo>
                  <a:lnTo>
                    <a:pt x="2685" y="8634"/>
                  </a:lnTo>
                  <a:lnTo>
                    <a:pt x="2731" y="8623"/>
                  </a:lnTo>
                  <a:lnTo>
                    <a:pt x="2765" y="8588"/>
                  </a:lnTo>
                  <a:lnTo>
                    <a:pt x="2799" y="8554"/>
                  </a:lnTo>
                  <a:close/>
                  <a:moveTo>
                    <a:pt x="17029" y="8566"/>
                  </a:moveTo>
                  <a:lnTo>
                    <a:pt x="19032" y="9726"/>
                  </a:lnTo>
                  <a:lnTo>
                    <a:pt x="19020" y="9760"/>
                  </a:lnTo>
                  <a:lnTo>
                    <a:pt x="19020" y="9806"/>
                  </a:lnTo>
                  <a:lnTo>
                    <a:pt x="19020" y="9840"/>
                  </a:lnTo>
                  <a:lnTo>
                    <a:pt x="19032" y="9874"/>
                  </a:lnTo>
                  <a:lnTo>
                    <a:pt x="19043" y="9908"/>
                  </a:lnTo>
                  <a:lnTo>
                    <a:pt x="19066" y="9942"/>
                  </a:lnTo>
                  <a:lnTo>
                    <a:pt x="19134" y="9988"/>
                  </a:lnTo>
                  <a:lnTo>
                    <a:pt x="19168" y="9999"/>
                  </a:lnTo>
                  <a:lnTo>
                    <a:pt x="19202" y="10010"/>
                  </a:lnTo>
                  <a:lnTo>
                    <a:pt x="19202" y="12376"/>
                  </a:lnTo>
                  <a:lnTo>
                    <a:pt x="19145" y="12399"/>
                  </a:lnTo>
                  <a:lnTo>
                    <a:pt x="19088" y="12433"/>
                  </a:lnTo>
                  <a:lnTo>
                    <a:pt x="19054" y="12490"/>
                  </a:lnTo>
                  <a:lnTo>
                    <a:pt x="19043" y="12558"/>
                  </a:lnTo>
                  <a:lnTo>
                    <a:pt x="19054" y="12615"/>
                  </a:lnTo>
                  <a:lnTo>
                    <a:pt x="17075" y="13753"/>
                  </a:lnTo>
                  <a:lnTo>
                    <a:pt x="17041" y="13707"/>
                  </a:lnTo>
                  <a:lnTo>
                    <a:pt x="16984" y="13673"/>
                  </a:lnTo>
                  <a:lnTo>
                    <a:pt x="16927" y="13639"/>
                  </a:lnTo>
                  <a:lnTo>
                    <a:pt x="16791" y="13639"/>
                  </a:lnTo>
                  <a:lnTo>
                    <a:pt x="16722" y="13662"/>
                  </a:lnTo>
                  <a:lnTo>
                    <a:pt x="16665" y="13707"/>
                  </a:lnTo>
                  <a:lnTo>
                    <a:pt x="16631" y="13753"/>
                  </a:lnTo>
                  <a:lnTo>
                    <a:pt x="14732" y="12661"/>
                  </a:lnTo>
                  <a:lnTo>
                    <a:pt x="14743" y="12615"/>
                  </a:lnTo>
                  <a:lnTo>
                    <a:pt x="14754" y="12558"/>
                  </a:lnTo>
                  <a:lnTo>
                    <a:pt x="14743" y="12502"/>
                  </a:lnTo>
                  <a:lnTo>
                    <a:pt x="14732" y="12456"/>
                  </a:lnTo>
                  <a:lnTo>
                    <a:pt x="14709" y="12411"/>
                  </a:lnTo>
                  <a:lnTo>
                    <a:pt x="14686" y="12376"/>
                  </a:lnTo>
                  <a:lnTo>
                    <a:pt x="14641" y="12342"/>
                  </a:lnTo>
                  <a:lnTo>
                    <a:pt x="14606" y="12320"/>
                  </a:lnTo>
                  <a:lnTo>
                    <a:pt x="14561" y="12297"/>
                  </a:lnTo>
                  <a:lnTo>
                    <a:pt x="14504" y="12297"/>
                  </a:lnTo>
                  <a:lnTo>
                    <a:pt x="14504" y="9999"/>
                  </a:lnTo>
                  <a:lnTo>
                    <a:pt x="14572" y="9976"/>
                  </a:lnTo>
                  <a:lnTo>
                    <a:pt x="14629" y="9931"/>
                  </a:lnTo>
                  <a:lnTo>
                    <a:pt x="14675" y="9874"/>
                  </a:lnTo>
                  <a:lnTo>
                    <a:pt x="14686" y="9840"/>
                  </a:lnTo>
                  <a:lnTo>
                    <a:pt x="14686" y="9806"/>
                  </a:lnTo>
                  <a:lnTo>
                    <a:pt x="14675" y="9760"/>
                  </a:lnTo>
                  <a:lnTo>
                    <a:pt x="14675" y="9726"/>
                  </a:lnTo>
                  <a:lnTo>
                    <a:pt x="16677" y="8566"/>
                  </a:lnTo>
                  <a:lnTo>
                    <a:pt x="16711" y="8611"/>
                  </a:lnTo>
                  <a:lnTo>
                    <a:pt x="16756" y="8634"/>
                  </a:lnTo>
                  <a:lnTo>
                    <a:pt x="16802" y="8657"/>
                  </a:lnTo>
                  <a:lnTo>
                    <a:pt x="16904" y="8657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29" y="8566"/>
                  </a:lnTo>
                  <a:close/>
                  <a:moveTo>
                    <a:pt x="7576" y="8588"/>
                  </a:moveTo>
                  <a:lnTo>
                    <a:pt x="9544" y="9715"/>
                  </a:lnTo>
                  <a:lnTo>
                    <a:pt x="9533" y="9760"/>
                  </a:lnTo>
                  <a:lnTo>
                    <a:pt x="9522" y="9806"/>
                  </a:lnTo>
                  <a:lnTo>
                    <a:pt x="9522" y="9840"/>
                  </a:lnTo>
                  <a:lnTo>
                    <a:pt x="9533" y="9885"/>
                  </a:lnTo>
                  <a:lnTo>
                    <a:pt x="9556" y="9919"/>
                  </a:lnTo>
                  <a:lnTo>
                    <a:pt x="9579" y="9953"/>
                  </a:lnTo>
                  <a:lnTo>
                    <a:pt x="9613" y="9976"/>
                  </a:lnTo>
                  <a:lnTo>
                    <a:pt x="9647" y="9999"/>
                  </a:lnTo>
                  <a:lnTo>
                    <a:pt x="9681" y="10010"/>
                  </a:lnTo>
                  <a:lnTo>
                    <a:pt x="9726" y="10022"/>
                  </a:lnTo>
                  <a:lnTo>
                    <a:pt x="9726" y="12365"/>
                  </a:lnTo>
                  <a:lnTo>
                    <a:pt x="9658" y="12388"/>
                  </a:lnTo>
                  <a:lnTo>
                    <a:pt x="9601" y="12433"/>
                  </a:lnTo>
                  <a:lnTo>
                    <a:pt x="9567" y="12490"/>
                  </a:lnTo>
                  <a:lnTo>
                    <a:pt x="9556" y="12558"/>
                  </a:lnTo>
                  <a:lnTo>
                    <a:pt x="9567" y="12627"/>
                  </a:lnTo>
                  <a:lnTo>
                    <a:pt x="7554" y="13787"/>
                  </a:lnTo>
                  <a:lnTo>
                    <a:pt x="7520" y="13741"/>
                  </a:lnTo>
                  <a:lnTo>
                    <a:pt x="7474" y="13707"/>
                  </a:lnTo>
                  <a:lnTo>
                    <a:pt x="7429" y="13696"/>
                  </a:lnTo>
                  <a:lnTo>
                    <a:pt x="7372" y="13685"/>
                  </a:lnTo>
                  <a:lnTo>
                    <a:pt x="7315" y="13696"/>
                  </a:lnTo>
                  <a:lnTo>
                    <a:pt x="7269" y="13707"/>
                  </a:lnTo>
                  <a:lnTo>
                    <a:pt x="7224" y="13741"/>
                  </a:lnTo>
                  <a:lnTo>
                    <a:pt x="7190" y="13787"/>
                  </a:lnTo>
                  <a:lnTo>
                    <a:pt x="5165" y="12615"/>
                  </a:lnTo>
                  <a:lnTo>
                    <a:pt x="5176" y="12558"/>
                  </a:lnTo>
                  <a:lnTo>
                    <a:pt x="5165" y="12490"/>
                  </a:lnTo>
                  <a:lnTo>
                    <a:pt x="5131" y="12445"/>
                  </a:lnTo>
                  <a:lnTo>
                    <a:pt x="5085" y="12411"/>
                  </a:lnTo>
                  <a:lnTo>
                    <a:pt x="5028" y="12388"/>
                  </a:lnTo>
                  <a:lnTo>
                    <a:pt x="5028" y="10033"/>
                  </a:lnTo>
                  <a:lnTo>
                    <a:pt x="5074" y="10033"/>
                  </a:lnTo>
                  <a:lnTo>
                    <a:pt x="5108" y="10010"/>
                  </a:lnTo>
                  <a:lnTo>
                    <a:pt x="5154" y="9988"/>
                  </a:lnTo>
                  <a:lnTo>
                    <a:pt x="5176" y="9965"/>
                  </a:lnTo>
                  <a:lnTo>
                    <a:pt x="5210" y="9931"/>
                  </a:lnTo>
                  <a:lnTo>
                    <a:pt x="5222" y="9885"/>
                  </a:lnTo>
                  <a:lnTo>
                    <a:pt x="5233" y="9840"/>
                  </a:lnTo>
                  <a:lnTo>
                    <a:pt x="5245" y="9806"/>
                  </a:lnTo>
                  <a:lnTo>
                    <a:pt x="5233" y="9749"/>
                  </a:lnTo>
                  <a:lnTo>
                    <a:pt x="5222" y="9703"/>
                  </a:lnTo>
                  <a:lnTo>
                    <a:pt x="7167" y="8588"/>
                  </a:lnTo>
                  <a:lnTo>
                    <a:pt x="7201" y="8634"/>
                  </a:lnTo>
                  <a:lnTo>
                    <a:pt x="7258" y="8668"/>
                  </a:lnTo>
                  <a:lnTo>
                    <a:pt x="7315" y="8691"/>
                  </a:lnTo>
                  <a:lnTo>
                    <a:pt x="7372" y="8702"/>
                  </a:lnTo>
                  <a:lnTo>
                    <a:pt x="7440" y="8691"/>
                  </a:lnTo>
                  <a:lnTo>
                    <a:pt x="7497" y="8668"/>
                  </a:lnTo>
                  <a:lnTo>
                    <a:pt x="7542" y="8634"/>
                  </a:lnTo>
                  <a:lnTo>
                    <a:pt x="7576" y="8588"/>
                  </a:lnTo>
                  <a:close/>
                  <a:moveTo>
                    <a:pt x="21750" y="8554"/>
                  </a:moveTo>
                  <a:lnTo>
                    <a:pt x="23764" y="9715"/>
                  </a:lnTo>
                  <a:lnTo>
                    <a:pt x="23752" y="9760"/>
                  </a:lnTo>
                  <a:lnTo>
                    <a:pt x="23752" y="9806"/>
                  </a:lnTo>
                  <a:lnTo>
                    <a:pt x="23752" y="9840"/>
                  </a:lnTo>
                  <a:lnTo>
                    <a:pt x="23764" y="9874"/>
                  </a:lnTo>
                  <a:lnTo>
                    <a:pt x="23786" y="9908"/>
                  </a:lnTo>
                  <a:lnTo>
                    <a:pt x="23809" y="9942"/>
                  </a:lnTo>
                  <a:lnTo>
                    <a:pt x="23832" y="9965"/>
                  </a:lnTo>
                  <a:lnTo>
                    <a:pt x="23866" y="9988"/>
                  </a:lnTo>
                  <a:lnTo>
                    <a:pt x="23912" y="9999"/>
                  </a:lnTo>
                  <a:lnTo>
                    <a:pt x="23946" y="10010"/>
                  </a:lnTo>
                  <a:lnTo>
                    <a:pt x="23946" y="12354"/>
                  </a:lnTo>
                  <a:lnTo>
                    <a:pt x="23912" y="12354"/>
                  </a:lnTo>
                  <a:lnTo>
                    <a:pt x="23866" y="12365"/>
                  </a:lnTo>
                  <a:lnTo>
                    <a:pt x="23832" y="12388"/>
                  </a:lnTo>
                  <a:lnTo>
                    <a:pt x="23809" y="12411"/>
                  </a:lnTo>
                  <a:lnTo>
                    <a:pt x="23786" y="12445"/>
                  </a:lnTo>
                  <a:lnTo>
                    <a:pt x="23764" y="12479"/>
                  </a:lnTo>
                  <a:lnTo>
                    <a:pt x="23752" y="12513"/>
                  </a:lnTo>
                  <a:lnTo>
                    <a:pt x="23752" y="12558"/>
                  </a:lnTo>
                  <a:lnTo>
                    <a:pt x="23752" y="12593"/>
                  </a:lnTo>
                  <a:lnTo>
                    <a:pt x="23764" y="12638"/>
                  </a:lnTo>
                  <a:lnTo>
                    <a:pt x="21750" y="13798"/>
                  </a:lnTo>
                  <a:lnTo>
                    <a:pt x="21727" y="13764"/>
                  </a:lnTo>
                  <a:lnTo>
                    <a:pt x="21682" y="13730"/>
                  </a:lnTo>
                  <a:lnTo>
                    <a:pt x="21636" y="13719"/>
                  </a:lnTo>
                  <a:lnTo>
                    <a:pt x="21591" y="13707"/>
                  </a:lnTo>
                  <a:lnTo>
                    <a:pt x="21545" y="13719"/>
                  </a:lnTo>
                  <a:lnTo>
                    <a:pt x="21500" y="13730"/>
                  </a:lnTo>
                  <a:lnTo>
                    <a:pt x="21466" y="13764"/>
                  </a:lnTo>
                  <a:lnTo>
                    <a:pt x="21432" y="13798"/>
                  </a:lnTo>
                  <a:lnTo>
                    <a:pt x="19396" y="12615"/>
                  </a:lnTo>
                  <a:lnTo>
                    <a:pt x="19407" y="12558"/>
                  </a:lnTo>
                  <a:lnTo>
                    <a:pt x="19396" y="12490"/>
                  </a:lnTo>
                  <a:lnTo>
                    <a:pt x="19361" y="12445"/>
                  </a:lnTo>
                  <a:lnTo>
                    <a:pt x="19305" y="12399"/>
                  </a:lnTo>
                  <a:lnTo>
                    <a:pt x="19248" y="12376"/>
                  </a:lnTo>
                  <a:lnTo>
                    <a:pt x="19248" y="9999"/>
                  </a:lnTo>
                  <a:lnTo>
                    <a:pt x="19282" y="9999"/>
                  </a:lnTo>
                  <a:lnTo>
                    <a:pt x="19316" y="9976"/>
                  </a:lnTo>
                  <a:lnTo>
                    <a:pt x="19373" y="9942"/>
                  </a:lnTo>
                  <a:lnTo>
                    <a:pt x="19418" y="9874"/>
                  </a:lnTo>
                  <a:lnTo>
                    <a:pt x="19430" y="9840"/>
                  </a:lnTo>
                  <a:lnTo>
                    <a:pt x="19430" y="9806"/>
                  </a:lnTo>
                  <a:lnTo>
                    <a:pt x="19430" y="9760"/>
                  </a:lnTo>
                  <a:lnTo>
                    <a:pt x="19418" y="9726"/>
                  </a:lnTo>
                  <a:lnTo>
                    <a:pt x="21432" y="8554"/>
                  </a:lnTo>
                  <a:lnTo>
                    <a:pt x="21466" y="8588"/>
                  </a:lnTo>
                  <a:lnTo>
                    <a:pt x="21500" y="8623"/>
                  </a:lnTo>
                  <a:lnTo>
                    <a:pt x="21545" y="8634"/>
                  </a:lnTo>
                  <a:lnTo>
                    <a:pt x="21591" y="8645"/>
                  </a:lnTo>
                  <a:lnTo>
                    <a:pt x="21648" y="8634"/>
                  </a:lnTo>
                  <a:lnTo>
                    <a:pt x="21682" y="8623"/>
                  </a:lnTo>
                  <a:lnTo>
                    <a:pt x="21727" y="8588"/>
                  </a:lnTo>
                  <a:lnTo>
                    <a:pt x="21750" y="8554"/>
                  </a:lnTo>
                  <a:close/>
                  <a:moveTo>
                    <a:pt x="24139" y="12672"/>
                  </a:moveTo>
                  <a:lnTo>
                    <a:pt x="26164" y="13844"/>
                  </a:lnTo>
                  <a:lnTo>
                    <a:pt x="26153" y="13901"/>
                  </a:lnTo>
                  <a:lnTo>
                    <a:pt x="26175" y="13969"/>
                  </a:lnTo>
                  <a:lnTo>
                    <a:pt x="26198" y="14026"/>
                  </a:lnTo>
                  <a:lnTo>
                    <a:pt x="26255" y="14060"/>
                  </a:lnTo>
                  <a:lnTo>
                    <a:pt x="26312" y="14083"/>
                  </a:lnTo>
                  <a:lnTo>
                    <a:pt x="26312" y="16415"/>
                  </a:lnTo>
                  <a:lnTo>
                    <a:pt x="26266" y="16426"/>
                  </a:lnTo>
                  <a:lnTo>
                    <a:pt x="26221" y="16437"/>
                  </a:lnTo>
                  <a:lnTo>
                    <a:pt x="26187" y="16460"/>
                  </a:lnTo>
                  <a:lnTo>
                    <a:pt x="26153" y="16494"/>
                  </a:lnTo>
                  <a:lnTo>
                    <a:pt x="26130" y="16528"/>
                  </a:lnTo>
                  <a:lnTo>
                    <a:pt x="26107" y="16574"/>
                  </a:lnTo>
                  <a:lnTo>
                    <a:pt x="26096" y="16619"/>
                  </a:lnTo>
                  <a:lnTo>
                    <a:pt x="26084" y="16665"/>
                  </a:lnTo>
                  <a:lnTo>
                    <a:pt x="26096" y="16710"/>
                  </a:lnTo>
                  <a:lnTo>
                    <a:pt x="26107" y="16756"/>
                  </a:lnTo>
                  <a:lnTo>
                    <a:pt x="24173" y="17871"/>
                  </a:lnTo>
                  <a:lnTo>
                    <a:pt x="24128" y="17825"/>
                  </a:lnTo>
                  <a:lnTo>
                    <a:pt x="24082" y="17791"/>
                  </a:lnTo>
                  <a:lnTo>
                    <a:pt x="24025" y="17768"/>
                  </a:lnTo>
                  <a:lnTo>
                    <a:pt x="23900" y="17768"/>
                  </a:lnTo>
                  <a:lnTo>
                    <a:pt x="23843" y="17791"/>
                  </a:lnTo>
                  <a:lnTo>
                    <a:pt x="23798" y="17825"/>
                  </a:lnTo>
                  <a:lnTo>
                    <a:pt x="23764" y="17871"/>
                  </a:lnTo>
                  <a:lnTo>
                    <a:pt x="21784" y="16733"/>
                  </a:lnTo>
                  <a:lnTo>
                    <a:pt x="21796" y="16699"/>
                  </a:lnTo>
                  <a:lnTo>
                    <a:pt x="21796" y="16665"/>
                  </a:lnTo>
                  <a:lnTo>
                    <a:pt x="21796" y="16619"/>
                  </a:lnTo>
                  <a:lnTo>
                    <a:pt x="21784" y="16585"/>
                  </a:lnTo>
                  <a:lnTo>
                    <a:pt x="21750" y="16528"/>
                  </a:lnTo>
                  <a:lnTo>
                    <a:pt x="21693" y="16483"/>
                  </a:lnTo>
                  <a:lnTo>
                    <a:pt x="21625" y="16460"/>
                  </a:lnTo>
                  <a:lnTo>
                    <a:pt x="21625" y="14094"/>
                  </a:lnTo>
                  <a:lnTo>
                    <a:pt x="21682" y="14071"/>
                  </a:lnTo>
                  <a:lnTo>
                    <a:pt x="21739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32"/>
                  </a:lnTo>
                  <a:lnTo>
                    <a:pt x="23786" y="12672"/>
                  </a:lnTo>
                  <a:lnTo>
                    <a:pt x="23821" y="12718"/>
                  </a:lnTo>
                  <a:lnTo>
                    <a:pt x="23866" y="12740"/>
                  </a:lnTo>
                  <a:lnTo>
                    <a:pt x="23912" y="12763"/>
                  </a:lnTo>
                  <a:lnTo>
                    <a:pt x="24014" y="12763"/>
                  </a:lnTo>
                  <a:lnTo>
                    <a:pt x="24071" y="12740"/>
                  </a:lnTo>
                  <a:lnTo>
                    <a:pt x="24105" y="12706"/>
                  </a:lnTo>
                  <a:lnTo>
                    <a:pt x="24139" y="12672"/>
                  </a:lnTo>
                  <a:close/>
                  <a:moveTo>
                    <a:pt x="5154" y="12649"/>
                  </a:moveTo>
                  <a:lnTo>
                    <a:pt x="7167" y="13821"/>
                  </a:lnTo>
                  <a:lnTo>
                    <a:pt x="7156" y="13867"/>
                  </a:lnTo>
                  <a:lnTo>
                    <a:pt x="7156" y="13901"/>
                  </a:lnTo>
                  <a:lnTo>
                    <a:pt x="7156" y="13946"/>
                  </a:lnTo>
                  <a:lnTo>
                    <a:pt x="7167" y="13980"/>
                  </a:lnTo>
                  <a:lnTo>
                    <a:pt x="7190" y="14015"/>
                  </a:lnTo>
                  <a:lnTo>
                    <a:pt x="7212" y="14049"/>
                  </a:lnTo>
                  <a:lnTo>
                    <a:pt x="7247" y="14083"/>
                  </a:lnTo>
                  <a:lnTo>
                    <a:pt x="7269" y="14094"/>
                  </a:lnTo>
                  <a:lnTo>
                    <a:pt x="7315" y="14117"/>
                  </a:lnTo>
                  <a:lnTo>
                    <a:pt x="7349" y="14117"/>
                  </a:lnTo>
                  <a:lnTo>
                    <a:pt x="7349" y="16415"/>
                  </a:lnTo>
                  <a:lnTo>
                    <a:pt x="7303" y="16415"/>
                  </a:lnTo>
                  <a:lnTo>
                    <a:pt x="7258" y="16437"/>
                  </a:lnTo>
                  <a:lnTo>
                    <a:pt x="7224" y="16460"/>
                  </a:lnTo>
                  <a:lnTo>
                    <a:pt x="7190" y="16494"/>
                  </a:lnTo>
                  <a:lnTo>
                    <a:pt x="7156" y="16528"/>
                  </a:lnTo>
                  <a:lnTo>
                    <a:pt x="7144" y="16574"/>
                  </a:lnTo>
                  <a:lnTo>
                    <a:pt x="7121" y="16608"/>
                  </a:lnTo>
                  <a:lnTo>
                    <a:pt x="7121" y="16665"/>
                  </a:lnTo>
                  <a:lnTo>
                    <a:pt x="7133" y="16710"/>
                  </a:lnTo>
                  <a:lnTo>
                    <a:pt x="7144" y="16756"/>
                  </a:lnTo>
                  <a:lnTo>
                    <a:pt x="5176" y="17894"/>
                  </a:lnTo>
                  <a:lnTo>
                    <a:pt x="5142" y="17859"/>
                  </a:lnTo>
                  <a:lnTo>
                    <a:pt x="5097" y="17825"/>
                  </a:lnTo>
                  <a:lnTo>
                    <a:pt x="5051" y="17814"/>
                  </a:lnTo>
                  <a:lnTo>
                    <a:pt x="5006" y="17803"/>
                  </a:lnTo>
                  <a:lnTo>
                    <a:pt x="4949" y="17814"/>
                  </a:lnTo>
                  <a:lnTo>
                    <a:pt x="4903" y="17825"/>
                  </a:lnTo>
                  <a:lnTo>
                    <a:pt x="4869" y="17859"/>
                  </a:lnTo>
                  <a:lnTo>
                    <a:pt x="4835" y="17894"/>
                  </a:lnTo>
                  <a:lnTo>
                    <a:pt x="2787" y="16710"/>
                  </a:lnTo>
                  <a:lnTo>
                    <a:pt x="2799" y="16665"/>
                  </a:lnTo>
                  <a:lnTo>
                    <a:pt x="2787" y="16608"/>
                  </a:lnTo>
                  <a:lnTo>
                    <a:pt x="2753" y="16551"/>
                  </a:lnTo>
                  <a:lnTo>
                    <a:pt x="2708" y="16517"/>
                  </a:lnTo>
                  <a:lnTo>
                    <a:pt x="2662" y="16494"/>
                  </a:lnTo>
                  <a:lnTo>
                    <a:pt x="2662" y="14174"/>
                  </a:lnTo>
                  <a:lnTo>
                    <a:pt x="2708" y="14162"/>
                  </a:lnTo>
                  <a:lnTo>
                    <a:pt x="2753" y="14140"/>
                  </a:lnTo>
                  <a:lnTo>
                    <a:pt x="2799" y="14117"/>
                  </a:lnTo>
                  <a:lnTo>
                    <a:pt x="2833" y="14083"/>
                  </a:lnTo>
                  <a:lnTo>
                    <a:pt x="2856" y="14049"/>
                  </a:lnTo>
                  <a:lnTo>
                    <a:pt x="2878" y="14003"/>
                  </a:lnTo>
                  <a:lnTo>
                    <a:pt x="2901" y="13958"/>
                  </a:lnTo>
                  <a:lnTo>
                    <a:pt x="2901" y="13901"/>
                  </a:lnTo>
                  <a:lnTo>
                    <a:pt x="2890" y="13844"/>
                  </a:lnTo>
                  <a:lnTo>
                    <a:pt x="2878" y="13798"/>
                  </a:lnTo>
                  <a:lnTo>
                    <a:pt x="4858" y="12649"/>
                  </a:lnTo>
                  <a:lnTo>
                    <a:pt x="4892" y="12684"/>
                  </a:lnTo>
                  <a:lnTo>
                    <a:pt x="4926" y="12706"/>
                  </a:lnTo>
                  <a:lnTo>
                    <a:pt x="4960" y="12729"/>
                  </a:lnTo>
                  <a:lnTo>
                    <a:pt x="5051" y="12729"/>
                  </a:lnTo>
                  <a:lnTo>
                    <a:pt x="5085" y="12706"/>
                  </a:lnTo>
                  <a:lnTo>
                    <a:pt x="5119" y="12684"/>
                  </a:lnTo>
                  <a:lnTo>
                    <a:pt x="5154" y="12649"/>
                  </a:lnTo>
                  <a:close/>
                  <a:moveTo>
                    <a:pt x="19373" y="12649"/>
                  </a:moveTo>
                  <a:lnTo>
                    <a:pt x="21409" y="13832"/>
                  </a:lnTo>
                  <a:lnTo>
                    <a:pt x="21409" y="13867"/>
                  </a:lnTo>
                  <a:lnTo>
                    <a:pt x="21398" y="13901"/>
                  </a:lnTo>
                  <a:lnTo>
                    <a:pt x="21409" y="13946"/>
                  </a:lnTo>
                  <a:lnTo>
                    <a:pt x="21409" y="13980"/>
                  </a:lnTo>
                  <a:lnTo>
                    <a:pt x="21454" y="14037"/>
                  </a:lnTo>
                  <a:lnTo>
                    <a:pt x="21511" y="14071"/>
                  </a:lnTo>
                  <a:lnTo>
                    <a:pt x="21580" y="14094"/>
                  </a:lnTo>
                  <a:lnTo>
                    <a:pt x="21580" y="16460"/>
                  </a:lnTo>
                  <a:lnTo>
                    <a:pt x="21534" y="16472"/>
                  </a:lnTo>
                  <a:lnTo>
                    <a:pt x="21500" y="16483"/>
                  </a:lnTo>
                  <a:lnTo>
                    <a:pt x="21443" y="16528"/>
                  </a:lnTo>
                  <a:lnTo>
                    <a:pt x="21420" y="16551"/>
                  </a:lnTo>
                  <a:lnTo>
                    <a:pt x="21409" y="16585"/>
                  </a:lnTo>
                  <a:lnTo>
                    <a:pt x="21398" y="16619"/>
                  </a:lnTo>
                  <a:lnTo>
                    <a:pt x="21386" y="16665"/>
                  </a:lnTo>
                  <a:lnTo>
                    <a:pt x="21398" y="16699"/>
                  </a:lnTo>
                  <a:lnTo>
                    <a:pt x="21409" y="16733"/>
                  </a:lnTo>
                  <a:lnTo>
                    <a:pt x="19407" y="17894"/>
                  </a:lnTo>
                  <a:lnTo>
                    <a:pt x="19373" y="17848"/>
                  </a:lnTo>
                  <a:lnTo>
                    <a:pt x="19327" y="17814"/>
                  </a:lnTo>
                  <a:lnTo>
                    <a:pt x="19282" y="17803"/>
                  </a:lnTo>
                  <a:lnTo>
                    <a:pt x="19225" y="17791"/>
                  </a:lnTo>
                  <a:lnTo>
                    <a:pt x="19168" y="17791"/>
                  </a:lnTo>
                  <a:lnTo>
                    <a:pt x="19123" y="17814"/>
                  </a:lnTo>
                  <a:lnTo>
                    <a:pt x="19077" y="17848"/>
                  </a:lnTo>
                  <a:lnTo>
                    <a:pt x="19043" y="17882"/>
                  </a:lnTo>
                  <a:lnTo>
                    <a:pt x="17052" y="16745"/>
                  </a:lnTo>
                  <a:lnTo>
                    <a:pt x="17064" y="16699"/>
                  </a:lnTo>
                  <a:lnTo>
                    <a:pt x="17075" y="16665"/>
                  </a:lnTo>
                  <a:lnTo>
                    <a:pt x="17064" y="16619"/>
                  </a:lnTo>
                  <a:lnTo>
                    <a:pt x="17052" y="16585"/>
                  </a:lnTo>
                  <a:lnTo>
                    <a:pt x="17041" y="16551"/>
                  </a:lnTo>
                  <a:lnTo>
                    <a:pt x="17018" y="16517"/>
                  </a:lnTo>
                  <a:lnTo>
                    <a:pt x="16984" y="16494"/>
                  </a:lnTo>
                  <a:lnTo>
                    <a:pt x="16950" y="16472"/>
                  </a:lnTo>
                  <a:lnTo>
                    <a:pt x="16916" y="16449"/>
                  </a:lnTo>
                  <a:lnTo>
                    <a:pt x="16882" y="16449"/>
                  </a:lnTo>
                  <a:lnTo>
                    <a:pt x="16882" y="14174"/>
                  </a:lnTo>
                  <a:lnTo>
                    <a:pt x="16927" y="14162"/>
                  </a:lnTo>
                  <a:lnTo>
                    <a:pt x="16973" y="14140"/>
                  </a:lnTo>
                  <a:lnTo>
                    <a:pt x="17018" y="14117"/>
                  </a:lnTo>
                  <a:lnTo>
                    <a:pt x="17052" y="14083"/>
                  </a:lnTo>
                  <a:lnTo>
                    <a:pt x="17086" y="14049"/>
                  </a:lnTo>
                  <a:lnTo>
                    <a:pt x="17109" y="14003"/>
                  </a:lnTo>
                  <a:lnTo>
                    <a:pt x="17120" y="13958"/>
                  </a:lnTo>
                  <a:lnTo>
                    <a:pt x="17120" y="13901"/>
                  </a:lnTo>
                  <a:lnTo>
                    <a:pt x="17120" y="13844"/>
                  </a:lnTo>
                  <a:lnTo>
                    <a:pt x="17098" y="13798"/>
                  </a:lnTo>
                  <a:lnTo>
                    <a:pt x="19077" y="12661"/>
                  </a:lnTo>
                  <a:lnTo>
                    <a:pt x="19100" y="12695"/>
                  </a:lnTo>
                  <a:lnTo>
                    <a:pt x="19134" y="12718"/>
                  </a:lnTo>
                  <a:lnTo>
                    <a:pt x="19179" y="12729"/>
                  </a:lnTo>
                  <a:lnTo>
                    <a:pt x="19225" y="12740"/>
                  </a:lnTo>
                  <a:lnTo>
                    <a:pt x="19270" y="12729"/>
                  </a:lnTo>
                  <a:lnTo>
                    <a:pt x="19305" y="12718"/>
                  </a:lnTo>
                  <a:lnTo>
                    <a:pt x="19350" y="12684"/>
                  </a:lnTo>
                  <a:lnTo>
                    <a:pt x="19373" y="12649"/>
                  </a:lnTo>
                  <a:close/>
                  <a:moveTo>
                    <a:pt x="26539" y="16790"/>
                  </a:moveTo>
                  <a:lnTo>
                    <a:pt x="28541" y="17950"/>
                  </a:lnTo>
                  <a:lnTo>
                    <a:pt x="28530" y="18007"/>
                  </a:lnTo>
                  <a:lnTo>
                    <a:pt x="28541" y="18076"/>
                  </a:lnTo>
                  <a:lnTo>
                    <a:pt x="28575" y="18121"/>
                  </a:lnTo>
                  <a:lnTo>
                    <a:pt x="28621" y="18167"/>
                  </a:lnTo>
                  <a:lnTo>
                    <a:pt x="28689" y="18178"/>
                  </a:lnTo>
                  <a:lnTo>
                    <a:pt x="28689" y="20533"/>
                  </a:lnTo>
                  <a:lnTo>
                    <a:pt x="28644" y="20544"/>
                  </a:lnTo>
                  <a:lnTo>
                    <a:pt x="28598" y="20555"/>
                  </a:lnTo>
                  <a:lnTo>
                    <a:pt x="28564" y="20578"/>
                  </a:lnTo>
                  <a:lnTo>
                    <a:pt x="28530" y="20601"/>
                  </a:lnTo>
                  <a:lnTo>
                    <a:pt x="28507" y="20635"/>
                  </a:lnTo>
                  <a:lnTo>
                    <a:pt x="28484" y="20680"/>
                  </a:lnTo>
                  <a:lnTo>
                    <a:pt x="28473" y="20726"/>
                  </a:lnTo>
                  <a:lnTo>
                    <a:pt x="28462" y="20771"/>
                  </a:lnTo>
                  <a:lnTo>
                    <a:pt x="28473" y="20817"/>
                  </a:lnTo>
                  <a:lnTo>
                    <a:pt x="28484" y="20862"/>
                  </a:lnTo>
                  <a:lnTo>
                    <a:pt x="26551" y="21977"/>
                  </a:lnTo>
                  <a:lnTo>
                    <a:pt x="26505" y="21932"/>
                  </a:lnTo>
                  <a:lnTo>
                    <a:pt x="26460" y="21898"/>
                  </a:lnTo>
                  <a:lnTo>
                    <a:pt x="26403" y="21875"/>
                  </a:lnTo>
                  <a:lnTo>
                    <a:pt x="26335" y="21864"/>
                  </a:lnTo>
                  <a:lnTo>
                    <a:pt x="26266" y="21875"/>
                  </a:lnTo>
                  <a:lnTo>
                    <a:pt x="26209" y="21898"/>
                  </a:lnTo>
                  <a:lnTo>
                    <a:pt x="26164" y="21932"/>
                  </a:lnTo>
                  <a:lnTo>
                    <a:pt x="26118" y="21977"/>
                  </a:lnTo>
                  <a:lnTo>
                    <a:pt x="24207" y="20874"/>
                  </a:lnTo>
                  <a:lnTo>
                    <a:pt x="24219" y="20817"/>
                  </a:lnTo>
                  <a:lnTo>
                    <a:pt x="24230" y="20771"/>
                  </a:lnTo>
                  <a:lnTo>
                    <a:pt x="24219" y="20715"/>
                  </a:lnTo>
                  <a:lnTo>
                    <a:pt x="24207" y="20669"/>
                  </a:lnTo>
                  <a:lnTo>
                    <a:pt x="24185" y="20624"/>
                  </a:lnTo>
                  <a:lnTo>
                    <a:pt x="24162" y="20589"/>
                  </a:lnTo>
                  <a:lnTo>
                    <a:pt x="24128" y="20555"/>
                  </a:lnTo>
                  <a:lnTo>
                    <a:pt x="24082" y="20533"/>
                  </a:lnTo>
                  <a:lnTo>
                    <a:pt x="24037" y="20510"/>
                  </a:lnTo>
                  <a:lnTo>
                    <a:pt x="23991" y="20510"/>
                  </a:lnTo>
                  <a:lnTo>
                    <a:pt x="23991" y="18258"/>
                  </a:lnTo>
                  <a:lnTo>
                    <a:pt x="24037" y="18246"/>
                  </a:lnTo>
                  <a:lnTo>
                    <a:pt x="24082" y="18235"/>
                  </a:lnTo>
                  <a:lnTo>
                    <a:pt x="24116" y="18201"/>
                  </a:lnTo>
                  <a:lnTo>
                    <a:pt x="24150" y="18178"/>
                  </a:lnTo>
                  <a:lnTo>
                    <a:pt x="24173" y="18144"/>
                  </a:lnTo>
                  <a:lnTo>
                    <a:pt x="24196" y="18098"/>
                  </a:lnTo>
                  <a:lnTo>
                    <a:pt x="24207" y="18053"/>
                  </a:lnTo>
                  <a:lnTo>
                    <a:pt x="24207" y="18007"/>
                  </a:lnTo>
                  <a:lnTo>
                    <a:pt x="24207" y="17962"/>
                  </a:lnTo>
                  <a:lnTo>
                    <a:pt x="24196" y="17916"/>
                  </a:lnTo>
                  <a:lnTo>
                    <a:pt x="26130" y="16801"/>
                  </a:lnTo>
                  <a:lnTo>
                    <a:pt x="26164" y="16847"/>
                  </a:lnTo>
                  <a:lnTo>
                    <a:pt x="26209" y="16881"/>
                  </a:lnTo>
                  <a:lnTo>
                    <a:pt x="26266" y="16904"/>
                  </a:lnTo>
                  <a:lnTo>
                    <a:pt x="26335" y="16915"/>
                  </a:lnTo>
                  <a:lnTo>
                    <a:pt x="26403" y="16904"/>
                  </a:lnTo>
                  <a:lnTo>
                    <a:pt x="26460" y="16881"/>
                  </a:lnTo>
                  <a:lnTo>
                    <a:pt x="26505" y="16847"/>
                  </a:lnTo>
                  <a:lnTo>
                    <a:pt x="26539" y="16790"/>
                  </a:lnTo>
                  <a:close/>
                  <a:moveTo>
                    <a:pt x="17041" y="16779"/>
                  </a:moveTo>
                  <a:lnTo>
                    <a:pt x="19020" y="17928"/>
                  </a:lnTo>
                  <a:lnTo>
                    <a:pt x="19009" y="17962"/>
                  </a:lnTo>
                  <a:lnTo>
                    <a:pt x="19009" y="18007"/>
                  </a:lnTo>
                  <a:lnTo>
                    <a:pt x="19009" y="18053"/>
                  </a:lnTo>
                  <a:lnTo>
                    <a:pt x="19020" y="18087"/>
                  </a:lnTo>
                  <a:lnTo>
                    <a:pt x="19043" y="18132"/>
                  </a:lnTo>
                  <a:lnTo>
                    <a:pt x="19066" y="18155"/>
                  </a:lnTo>
                  <a:lnTo>
                    <a:pt x="19088" y="18189"/>
                  </a:lnTo>
                  <a:lnTo>
                    <a:pt x="19123" y="18212"/>
                  </a:lnTo>
                  <a:lnTo>
                    <a:pt x="19168" y="18223"/>
                  </a:lnTo>
                  <a:lnTo>
                    <a:pt x="19202" y="18223"/>
                  </a:lnTo>
                  <a:lnTo>
                    <a:pt x="19202" y="20589"/>
                  </a:lnTo>
                  <a:lnTo>
                    <a:pt x="19145" y="20612"/>
                  </a:lnTo>
                  <a:lnTo>
                    <a:pt x="19088" y="20646"/>
                  </a:lnTo>
                  <a:lnTo>
                    <a:pt x="19054" y="20703"/>
                  </a:lnTo>
                  <a:lnTo>
                    <a:pt x="19043" y="20771"/>
                  </a:lnTo>
                  <a:lnTo>
                    <a:pt x="19054" y="20828"/>
                  </a:lnTo>
                  <a:lnTo>
                    <a:pt x="17041" y="21989"/>
                  </a:lnTo>
                  <a:lnTo>
                    <a:pt x="17007" y="21955"/>
                  </a:lnTo>
                  <a:lnTo>
                    <a:pt x="16961" y="21920"/>
                  </a:lnTo>
                  <a:lnTo>
                    <a:pt x="16916" y="21898"/>
                  </a:lnTo>
                  <a:lnTo>
                    <a:pt x="16859" y="21886"/>
                  </a:lnTo>
                  <a:lnTo>
                    <a:pt x="16802" y="21898"/>
                  </a:lnTo>
                  <a:lnTo>
                    <a:pt x="16745" y="21920"/>
                  </a:lnTo>
                  <a:lnTo>
                    <a:pt x="16700" y="21943"/>
                  </a:lnTo>
                  <a:lnTo>
                    <a:pt x="16665" y="21989"/>
                  </a:lnTo>
                  <a:lnTo>
                    <a:pt x="14686" y="20851"/>
                  </a:lnTo>
                  <a:lnTo>
                    <a:pt x="14697" y="20806"/>
                  </a:lnTo>
                  <a:lnTo>
                    <a:pt x="14697" y="20771"/>
                  </a:lnTo>
                  <a:lnTo>
                    <a:pt x="14697" y="20726"/>
                  </a:lnTo>
                  <a:lnTo>
                    <a:pt x="14686" y="20692"/>
                  </a:lnTo>
                  <a:lnTo>
                    <a:pt x="14675" y="20658"/>
                  </a:lnTo>
                  <a:lnTo>
                    <a:pt x="14652" y="20624"/>
                  </a:lnTo>
                  <a:lnTo>
                    <a:pt x="14618" y="20601"/>
                  </a:lnTo>
                  <a:lnTo>
                    <a:pt x="14584" y="20578"/>
                  </a:lnTo>
                  <a:lnTo>
                    <a:pt x="14550" y="20555"/>
                  </a:lnTo>
                  <a:lnTo>
                    <a:pt x="14504" y="20555"/>
                  </a:lnTo>
                  <a:lnTo>
                    <a:pt x="14504" y="18178"/>
                  </a:lnTo>
                  <a:lnTo>
                    <a:pt x="14572" y="18167"/>
                  </a:lnTo>
                  <a:lnTo>
                    <a:pt x="14618" y="18121"/>
                  </a:lnTo>
                  <a:lnTo>
                    <a:pt x="14652" y="18076"/>
                  </a:lnTo>
                  <a:lnTo>
                    <a:pt x="14663" y="18007"/>
                  </a:lnTo>
                  <a:lnTo>
                    <a:pt x="14652" y="17950"/>
                  </a:lnTo>
                  <a:lnTo>
                    <a:pt x="16677" y="16779"/>
                  </a:lnTo>
                  <a:lnTo>
                    <a:pt x="16711" y="16824"/>
                  </a:lnTo>
                  <a:lnTo>
                    <a:pt x="16745" y="16858"/>
                  </a:lnTo>
                  <a:lnTo>
                    <a:pt x="16802" y="16870"/>
                  </a:lnTo>
                  <a:lnTo>
                    <a:pt x="16859" y="16881"/>
                  </a:lnTo>
                  <a:lnTo>
                    <a:pt x="16904" y="16870"/>
                  </a:lnTo>
                  <a:lnTo>
                    <a:pt x="16961" y="16858"/>
                  </a:lnTo>
                  <a:lnTo>
                    <a:pt x="17007" y="16824"/>
                  </a:lnTo>
                  <a:lnTo>
                    <a:pt x="17041" y="16779"/>
                  </a:lnTo>
                  <a:close/>
                  <a:moveTo>
                    <a:pt x="12275" y="16767"/>
                  </a:moveTo>
                  <a:lnTo>
                    <a:pt x="14322" y="17950"/>
                  </a:lnTo>
                  <a:lnTo>
                    <a:pt x="14311" y="18007"/>
                  </a:lnTo>
                  <a:lnTo>
                    <a:pt x="14322" y="18076"/>
                  </a:lnTo>
                  <a:lnTo>
                    <a:pt x="14356" y="18132"/>
                  </a:lnTo>
                  <a:lnTo>
                    <a:pt x="14402" y="18167"/>
                  </a:lnTo>
                  <a:lnTo>
                    <a:pt x="14459" y="18189"/>
                  </a:lnTo>
                  <a:lnTo>
                    <a:pt x="14459" y="20555"/>
                  </a:lnTo>
                  <a:lnTo>
                    <a:pt x="14424" y="20555"/>
                  </a:lnTo>
                  <a:lnTo>
                    <a:pt x="14390" y="20578"/>
                  </a:lnTo>
                  <a:lnTo>
                    <a:pt x="14356" y="20589"/>
                  </a:lnTo>
                  <a:lnTo>
                    <a:pt x="14322" y="20624"/>
                  </a:lnTo>
                  <a:lnTo>
                    <a:pt x="14299" y="20646"/>
                  </a:lnTo>
                  <a:lnTo>
                    <a:pt x="14277" y="20692"/>
                  </a:lnTo>
                  <a:lnTo>
                    <a:pt x="14265" y="20726"/>
                  </a:lnTo>
                  <a:lnTo>
                    <a:pt x="14265" y="20771"/>
                  </a:lnTo>
                  <a:lnTo>
                    <a:pt x="14265" y="20806"/>
                  </a:lnTo>
                  <a:lnTo>
                    <a:pt x="14277" y="20851"/>
                  </a:lnTo>
                  <a:lnTo>
                    <a:pt x="12252" y="22023"/>
                  </a:lnTo>
                  <a:lnTo>
                    <a:pt x="12229" y="21989"/>
                  </a:lnTo>
                  <a:lnTo>
                    <a:pt x="12195" y="21966"/>
                  </a:lnTo>
                  <a:lnTo>
                    <a:pt x="12161" y="21955"/>
                  </a:lnTo>
                  <a:lnTo>
                    <a:pt x="12115" y="21943"/>
                  </a:lnTo>
                  <a:lnTo>
                    <a:pt x="12070" y="21955"/>
                  </a:lnTo>
                  <a:lnTo>
                    <a:pt x="12036" y="21966"/>
                  </a:lnTo>
                  <a:lnTo>
                    <a:pt x="12002" y="21989"/>
                  </a:lnTo>
                  <a:lnTo>
                    <a:pt x="11979" y="22023"/>
                  </a:lnTo>
                  <a:lnTo>
                    <a:pt x="9977" y="20862"/>
                  </a:lnTo>
                  <a:lnTo>
                    <a:pt x="9988" y="20817"/>
                  </a:lnTo>
                  <a:lnTo>
                    <a:pt x="9988" y="20771"/>
                  </a:lnTo>
                  <a:lnTo>
                    <a:pt x="9988" y="20715"/>
                  </a:lnTo>
                  <a:lnTo>
                    <a:pt x="9977" y="20680"/>
                  </a:lnTo>
                  <a:lnTo>
                    <a:pt x="9954" y="20635"/>
                  </a:lnTo>
                  <a:lnTo>
                    <a:pt x="9931" y="20601"/>
                  </a:lnTo>
                  <a:lnTo>
                    <a:pt x="9897" y="20567"/>
                  </a:lnTo>
                  <a:lnTo>
                    <a:pt x="9852" y="20544"/>
                  </a:lnTo>
                  <a:lnTo>
                    <a:pt x="9817" y="20533"/>
                  </a:lnTo>
                  <a:lnTo>
                    <a:pt x="9772" y="20521"/>
                  </a:lnTo>
                  <a:lnTo>
                    <a:pt x="9772" y="18189"/>
                  </a:lnTo>
                  <a:lnTo>
                    <a:pt x="9829" y="18167"/>
                  </a:lnTo>
                  <a:lnTo>
                    <a:pt x="9874" y="18132"/>
                  </a:lnTo>
                  <a:lnTo>
                    <a:pt x="9908" y="18076"/>
                  </a:lnTo>
                  <a:lnTo>
                    <a:pt x="9920" y="18007"/>
                  </a:lnTo>
                  <a:lnTo>
                    <a:pt x="9908" y="17950"/>
                  </a:lnTo>
                  <a:lnTo>
                    <a:pt x="11956" y="16767"/>
                  </a:lnTo>
                  <a:lnTo>
                    <a:pt x="11990" y="16801"/>
                  </a:lnTo>
                  <a:lnTo>
                    <a:pt x="12024" y="16824"/>
                  </a:lnTo>
                  <a:lnTo>
                    <a:pt x="12070" y="16847"/>
                  </a:lnTo>
                  <a:lnTo>
                    <a:pt x="12161" y="16847"/>
                  </a:lnTo>
                  <a:lnTo>
                    <a:pt x="12206" y="16824"/>
                  </a:lnTo>
                  <a:lnTo>
                    <a:pt x="12240" y="16801"/>
                  </a:lnTo>
                  <a:lnTo>
                    <a:pt x="12275" y="16767"/>
                  </a:lnTo>
                  <a:close/>
                  <a:moveTo>
                    <a:pt x="16859" y="0"/>
                  </a:moveTo>
                  <a:lnTo>
                    <a:pt x="16802" y="11"/>
                  </a:lnTo>
                  <a:lnTo>
                    <a:pt x="16756" y="23"/>
                  </a:lnTo>
                  <a:lnTo>
                    <a:pt x="16722" y="46"/>
                  </a:lnTo>
                  <a:lnTo>
                    <a:pt x="16688" y="68"/>
                  </a:lnTo>
                  <a:lnTo>
                    <a:pt x="16654" y="102"/>
                  </a:lnTo>
                  <a:lnTo>
                    <a:pt x="16631" y="148"/>
                  </a:lnTo>
                  <a:lnTo>
                    <a:pt x="16620" y="193"/>
                  </a:lnTo>
                  <a:lnTo>
                    <a:pt x="16620" y="239"/>
                  </a:lnTo>
                  <a:lnTo>
                    <a:pt x="16620" y="284"/>
                  </a:lnTo>
                  <a:lnTo>
                    <a:pt x="16631" y="330"/>
                  </a:lnTo>
                  <a:lnTo>
                    <a:pt x="14686" y="1456"/>
                  </a:lnTo>
                  <a:lnTo>
                    <a:pt x="14652" y="1411"/>
                  </a:lnTo>
                  <a:lnTo>
                    <a:pt x="14606" y="1376"/>
                  </a:lnTo>
                  <a:lnTo>
                    <a:pt x="14550" y="1354"/>
                  </a:lnTo>
                  <a:lnTo>
                    <a:pt x="14481" y="1342"/>
                  </a:lnTo>
                  <a:lnTo>
                    <a:pt x="14424" y="1354"/>
                  </a:lnTo>
                  <a:lnTo>
                    <a:pt x="14368" y="1376"/>
                  </a:lnTo>
                  <a:lnTo>
                    <a:pt x="14322" y="1411"/>
                  </a:lnTo>
                  <a:lnTo>
                    <a:pt x="14277" y="1445"/>
                  </a:lnTo>
                  <a:lnTo>
                    <a:pt x="12331" y="319"/>
                  </a:lnTo>
                  <a:lnTo>
                    <a:pt x="12331" y="284"/>
                  </a:lnTo>
                  <a:lnTo>
                    <a:pt x="12343" y="239"/>
                  </a:lnTo>
                  <a:lnTo>
                    <a:pt x="12331" y="193"/>
                  </a:lnTo>
                  <a:lnTo>
                    <a:pt x="12320" y="148"/>
                  </a:lnTo>
                  <a:lnTo>
                    <a:pt x="12297" y="114"/>
                  </a:lnTo>
                  <a:lnTo>
                    <a:pt x="12275" y="80"/>
                  </a:lnTo>
                  <a:lnTo>
                    <a:pt x="12240" y="57"/>
                  </a:lnTo>
                  <a:lnTo>
                    <a:pt x="12206" y="34"/>
                  </a:lnTo>
                  <a:lnTo>
                    <a:pt x="12161" y="23"/>
                  </a:lnTo>
                  <a:lnTo>
                    <a:pt x="12115" y="11"/>
                  </a:lnTo>
                  <a:lnTo>
                    <a:pt x="12070" y="23"/>
                  </a:lnTo>
                  <a:lnTo>
                    <a:pt x="12024" y="34"/>
                  </a:lnTo>
                  <a:lnTo>
                    <a:pt x="11990" y="57"/>
                  </a:lnTo>
                  <a:lnTo>
                    <a:pt x="11956" y="80"/>
                  </a:lnTo>
                  <a:lnTo>
                    <a:pt x="11922" y="114"/>
                  </a:lnTo>
                  <a:lnTo>
                    <a:pt x="11899" y="148"/>
                  </a:lnTo>
                  <a:lnTo>
                    <a:pt x="11888" y="193"/>
                  </a:lnTo>
                  <a:lnTo>
                    <a:pt x="11888" y="239"/>
                  </a:lnTo>
                  <a:lnTo>
                    <a:pt x="11888" y="284"/>
                  </a:lnTo>
                  <a:lnTo>
                    <a:pt x="11899" y="319"/>
                  </a:lnTo>
                  <a:lnTo>
                    <a:pt x="9897" y="1479"/>
                  </a:lnTo>
                  <a:lnTo>
                    <a:pt x="9863" y="1445"/>
                  </a:lnTo>
                  <a:lnTo>
                    <a:pt x="9829" y="1422"/>
                  </a:lnTo>
                  <a:lnTo>
                    <a:pt x="9795" y="1411"/>
                  </a:lnTo>
                  <a:lnTo>
                    <a:pt x="9749" y="1399"/>
                  </a:lnTo>
                  <a:lnTo>
                    <a:pt x="9704" y="1399"/>
                  </a:lnTo>
                  <a:lnTo>
                    <a:pt x="9670" y="1411"/>
                  </a:lnTo>
                  <a:lnTo>
                    <a:pt x="9635" y="1433"/>
                  </a:lnTo>
                  <a:lnTo>
                    <a:pt x="9613" y="1456"/>
                  </a:lnTo>
                  <a:lnTo>
                    <a:pt x="9590" y="1479"/>
                  </a:lnTo>
                  <a:lnTo>
                    <a:pt x="9567" y="1513"/>
                  </a:lnTo>
                  <a:lnTo>
                    <a:pt x="9556" y="1547"/>
                  </a:lnTo>
                  <a:lnTo>
                    <a:pt x="9556" y="1593"/>
                  </a:lnTo>
                  <a:lnTo>
                    <a:pt x="9567" y="1661"/>
                  </a:lnTo>
                  <a:lnTo>
                    <a:pt x="9601" y="1718"/>
                  </a:lnTo>
                  <a:lnTo>
                    <a:pt x="9658" y="1752"/>
                  </a:lnTo>
                  <a:lnTo>
                    <a:pt x="9726" y="1775"/>
                  </a:lnTo>
                  <a:lnTo>
                    <a:pt x="9726" y="4095"/>
                  </a:lnTo>
                  <a:lnTo>
                    <a:pt x="9670" y="4095"/>
                  </a:lnTo>
                  <a:lnTo>
                    <a:pt x="9624" y="4118"/>
                  </a:lnTo>
                  <a:lnTo>
                    <a:pt x="9590" y="4141"/>
                  </a:lnTo>
                  <a:lnTo>
                    <a:pt x="9556" y="4175"/>
                  </a:lnTo>
                  <a:lnTo>
                    <a:pt x="9522" y="4209"/>
                  </a:lnTo>
                  <a:lnTo>
                    <a:pt x="9499" y="4254"/>
                  </a:lnTo>
                  <a:lnTo>
                    <a:pt x="9488" y="4300"/>
                  </a:lnTo>
                  <a:lnTo>
                    <a:pt x="9488" y="4345"/>
                  </a:lnTo>
                  <a:lnTo>
                    <a:pt x="9488" y="4402"/>
                  </a:lnTo>
                  <a:lnTo>
                    <a:pt x="9510" y="4448"/>
                  </a:lnTo>
                  <a:lnTo>
                    <a:pt x="9533" y="4493"/>
                  </a:lnTo>
                  <a:lnTo>
                    <a:pt x="9556" y="4527"/>
                  </a:lnTo>
                  <a:lnTo>
                    <a:pt x="9601" y="4562"/>
                  </a:lnTo>
                  <a:lnTo>
                    <a:pt x="9647" y="4584"/>
                  </a:lnTo>
                  <a:lnTo>
                    <a:pt x="9692" y="4596"/>
                  </a:lnTo>
                  <a:lnTo>
                    <a:pt x="9749" y="4607"/>
                  </a:lnTo>
                  <a:lnTo>
                    <a:pt x="9806" y="4596"/>
                  </a:lnTo>
                  <a:lnTo>
                    <a:pt x="9874" y="4573"/>
                  </a:lnTo>
                  <a:lnTo>
                    <a:pt x="9920" y="4539"/>
                  </a:lnTo>
                  <a:lnTo>
                    <a:pt x="9965" y="4482"/>
                  </a:lnTo>
                  <a:lnTo>
                    <a:pt x="11922" y="5619"/>
                  </a:lnTo>
                  <a:lnTo>
                    <a:pt x="11911" y="5654"/>
                  </a:lnTo>
                  <a:lnTo>
                    <a:pt x="11899" y="5699"/>
                  </a:lnTo>
                  <a:lnTo>
                    <a:pt x="11911" y="5733"/>
                  </a:lnTo>
                  <a:lnTo>
                    <a:pt x="11922" y="5779"/>
                  </a:lnTo>
                  <a:lnTo>
                    <a:pt x="11945" y="5813"/>
                  </a:lnTo>
                  <a:lnTo>
                    <a:pt x="11967" y="5847"/>
                  </a:lnTo>
                  <a:lnTo>
                    <a:pt x="12002" y="5870"/>
                  </a:lnTo>
                  <a:lnTo>
                    <a:pt x="12036" y="5892"/>
                  </a:lnTo>
                  <a:lnTo>
                    <a:pt x="12070" y="5904"/>
                  </a:lnTo>
                  <a:lnTo>
                    <a:pt x="12161" y="5904"/>
                  </a:lnTo>
                  <a:lnTo>
                    <a:pt x="12195" y="5892"/>
                  </a:lnTo>
                  <a:lnTo>
                    <a:pt x="12229" y="5870"/>
                  </a:lnTo>
                  <a:lnTo>
                    <a:pt x="12263" y="5847"/>
                  </a:lnTo>
                  <a:lnTo>
                    <a:pt x="12286" y="5813"/>
                  </a:lnTo>
                  <a:lnTo>
                    <a:pt x="12309" y="5779"/>
                  </a:lnTo>
                  <a:lnTo>
                    <a:pt x="12320" y="5733"/>
                  </a:lnTo>
                  <a:lnTo>
                    <a:pt x="12320" y="5699"/>
                  </a:lnTo>
                  <a:lnTo>
                    <a:pt x="12320" y="5654"/>
                  </a:lnTo>
                  <a:lnTo>
                    <a:pt x="12309" y="5619"/>
                  </a:lnTo>
                  <a:lnTo>
                    <a:pt x="14299" y="4459"/>
                  </a:lnTo>
                  <a:lnTo>
                    <a:pt x="14333" y="4505"/>
                  </a:lnTo>
                  <a:lnTo>
                    <a:pt x="14379" y="4539"/>
                  </a:lnTo>
                  <a:lnTo>
                    <a:pt x="14424" y="4550"/>
                  </a:lnTo>
                  <a:lnTo>
                    <a:pt x="14481" y="4562"/>
                  </a:lnTo>
                  <a:lnTo>
                    <a:pt x="14538" y="4550"/>
                  </a:lnTo>
                  <a:lnTo>
                    <a:pt x="14584" y="4539"/>
                  </a:lnTo>
                  <a:lnTo>
                    <a:pt x="14629" y="4505"/>
                  </a:lnTo>
                  <a:lnTo>
                    <a:pt x="14663" y="4459"/>
                  </a:lnTo>
                  <a:lnTo>
                    <a:pt x="16631" y="5597"/>
                  </a:lnTo>
                  <a:lnTo>
                    <a:pt x="16620" y="5642"/>
                  </a:lnTo>
                  <a:lnTo>
                    <a:pt x="16609" y="5699"/>
                  </a:lnTo>
                  <a:lnTo>
                    <a:pt x="16620" y="5745"/>
                  </a:lnTo>
                  <a:lnTo>
                    <a:pt x="16631" y="5779"/>
                  </a:lnTo>
                  <a:lnTo>
                    <a:pt x="16654" y="5824"/>
                  </a:lnTo>
                  <a:lnTo>
                    <a:pt x="16677" y="5858"/>
                  </a:lnTo>
                  <a:lnTo>
                    <a:pt x="16711" y="5892"/>
                  </a:lnTo>
                  <a:lnTo>
                    <a:pt x="16745" y="5915"/>
                  </a:lnTo>
                  <a:lnTo>
                    <a:pt x="16791" y="5927"/>
                  </a:lnTo>
                  <a:lnTo>
                    <a:pt x="16836" y="5938"/>
                  </a:lnTo>
                  <a:lnTo>
                    <a:pt x="16836" y="8247"/>
                  </a:lnTo>
                  <a:lnTo>
                    <a:pt x="16791" y="8247"/>
                  </a:lnTo>
                  <a:lnTo>
                    <a:pt x="16756" y="8270"/>
                  </a:lnTo>
                  <a:lnTo>
                    <a:pt x="16722" y="8281"/>
                  </a:lnTo>
                  <a:lnTo>
                    <a:pt x="16700" y="8315"/>
                  </a:lnTo>
                  <a:lnTo>
                    <a:pt x="16677" y="8338"/>
                  </a:lnTo>
                  <a:lnTo>
                    <a:pt x="16654" y="8372"/>
                  </a:lnTo>
                  <a:lnTo>
                    <a:pt x="16643" y="8406"/>
                  </a:lnTo>
                  <a:lnTo>
                    <a:pt x="16643" y="8452"/>
                  </a:lnTo>
                  <a:lnTo>
                    <a:pt x="16643" y="8486"/>
                  </a:lnTo>
                  <a:lnTo>
                    <a:pt x="16654" y="8532"/>
                  </a:lnTo>
                  <a:lnTo>
                    <a:pt x="14652" y="9692"/>
                  </a:lnTo>
                  <a:lnTo>
                    <a:pt x="14618" y="9646"/>
                  </a:lnTo>
                  <a:lnTo>
                    <a:pt x="14584" y="9624"/>
                  </a:lnTo>
                  <a:lnTo>
                    <a:pt x="14538" y="9601"/>
                  </a:lnTo>
                  <a:lnTo>
                    <a:pt x="14447" y="9601"/>
                  </a:lnTo>
                  <a:lnTo>
                    <a:pt x="14402" y="9612"/>
                  </a:lnTo>
                  <a:lnTo>
                    <a:pt x="14368" y="9635"/>
                  </a:lnTo>
                  <a:lnTo>
                    <a:pt x="14345" y="9658"/>
                  </a:lnTo>
                  <a:lnTo>
                    <a:pt x="14322" y="9692"/>
                  </a:lnTo>
                  <a:lnTo>
                    <a:pt x="14299" y="9726"/>
                  </a:lnTo>
                  <a:lnTo>
                    <a:pt x="14288" y="9760"/>
                  </a:lnTo>
                  <a:lnTo>
                    <a:pt x="14288" y="9806"/>
                  </a:lnTo>
                  <a:lnTo>
                    <a:pt x="14288" y="9840"/>
                  </a:lnTo>
                  <a:lnTo>
                    <a:pt x="14299" y="9874"/>
                  </a:lnTo>
                  <a:lnTo>
                    <a:pt x="14333" y="9931"/>
                  </a:lnTo>
                  <a:lnTo>
                    <a:pt x="14390" y="9976"/>
                  </a:lnTo>
                  <a:lnTo>
                    <a:pt x="14424" y="9988"/>
                  </a:lnTo>
                  <a:lnTo>
                    <a:pt x="14459" y="9999"/>
                  </a:lnTo>
                  <a:lnTo>
                    <a:pt x="14459" y="12285"/>
                  </a:lnTo>
                  <a:lnTo>
                    <a:pt x="14413" y="12297"/>
                  </a:lnTo>
                  <a:lnTo>
                    <a:pt x="14368" y="12320"/>
                  </a:lnTo>
                  <a:lnTo>
                    <a:pt x="14322" y="12342"/>
                  </a:lnTo>
                  <a:lnTo>
                    <a:pt x="14288" y="12376"/>
                  </a:lnTo>
                  <a:lnTo>
                    <a:pt x="14254" y="12411"/>
                  </a:lnTo>
                  <a:lnTo>
                    <a:pt x="14231" y="12456"/>
                  </a:lnTo>
                  <a:lnTo>
                    <a:pt x="14220" y="12502"/>
                  </a:lnTo>
                  <a:lnTo>
                    <a:pt x="14220" y="12558"/>
                  </a:lnTo>
                  <a:lnTo>
                    <a:pt x="14220" y="12615"/>
                  </a:lnTo>
                  <a:lnTo>
                    <a:pt x="14242" y="12661"/>
                  </a:lnTo>
                  <a:lnTo>
                    <a:pt x="14265" y="12706"/>
                  </a:lnTo>
                  <a:lnTo>
                    <a:pt x="14299" y="12752"/>
                  </a:lnTo>
                  <a:lnTo>
                    <a:pt x="14333" y="12775"/>
                  </a:lnTo>
                  <a:lnTo>
                    <a:pt x="14379" y="12809"/>
                  </a:lnTo>
                  <a:lnTo>
                    <a:pt x="14424" y="12820"/>
                  </a:lnTo>
                  <a:lnTo>
                    <a:pt x="14550" y="12820"/>
                  </a:lnTo>
                  <a:lnTo>
                    <a:pt x="14618" y="12786"/>
                  </a:lnTo>
                  <a:lnTo>
                    <a:pt x="14663" y="12752"/>
                  </a:lnTo>
                  <a:lnTo>
                    <a:pt x="14709" y="12695"/>
                  </a:lnTo>
                  <a:lnTo>
                    <a:pt x="16609" y="13798"/>
                  </a:lnTo>
                  <a:lnTo>
                    <a:pt x="16586" y="13844"/>
                  </a:lnTo>
                  <a:lnTo>
                    <a:pt x="16586" y="13901"/>
                  </a:lnTo>
                  <a:lnTo>
                    <a:pt x="16586" y="13958"/>
                  </a:lnTo>
                  <a:lnTo>
                    <a:pt x="16609" y="14003"/>
                  </a:lnTo>
                  <a:lnTo>
                    <a:pt x="16631" y="14049"/>
                  </a:lnTo>
                  <a:lnTo>
                    <a:pt x="16654" y="14094"/>
                  </a:lnTo>
                  <a:lnTo>
                    <a:pt x="16688" y="14117"/>
                  </a:lnTo>
                  <a:lnTo>
                    <a:pt x="16734" y="14151"/>
                  </a:lnTo>
                  <a:lnTo>
                    <a:pt x="16779" y="14162"/>
                  </a:lnTo>
                  <a:lnTo>
                    <a:pt x="16836" y="14174"/>
                  </a:lnTo>
                  <a:lnTo>
                    <a:pt x="16836" y="16449"/>
                  </a:lnTo>
                  <a:lnTo>
                    <a:pt x="16791" y="16449"/>
                  </a:lnTo>
                  <a:lnTo>
                    <a:pt x="16756" y="16472"/>
                  </a:lnTo>
                  <a:lnTo>
                    <a:pt x="16722" y="16483"/>
                  </a:lnTo>
                  <a:lnTo>
                    <a:pt x="16688" y="16517"/>
                  </a:lnTo>
                  <a:lnTo>
                    <a:pt x="16665" y="16551"/>
                  </a:lnTo>
                  <a:lnTo>
                    <a:pt x="16654" y="16585"/>
                  </a:lnTo>
                  <a:lnTo>
                    <a:pt x="16643" y="16619"/>
                  </a:lnTo>
                  <a:lnTo>
                    <a:pt x="16631" y="16665"/>
                  </a:lnTo>
                  <a:lnTo>
                    <a:pt x="16643" y="16699"/>
                  </a:lnTo>
                  <a:lnTo>
                    <a:pt x="16654" y="16745"/>
                  </a:lnTo>
                  <a:lnTo>
                    <a:pt x="14629" y="17916"/>
                  </a:lnTo>
                  <a:lnTo>
                    <a:pt x="14606" y="17882"/>
                  </a:lnTo>
                  <a:lnTo>
                    <a:pt x="14572" y="17859"/>
                  </a:lnTo>
                  <a:lnTo>
                    <a:pt x="14527" y="17837"/>
                  </a:lnTo>
                  <a:lnTo>
                    <a:pt x="14436" y="17837"/>
                  </a:lnTo>
                  <a:lnTo>
                    <a:pt x="14402" y="17859"/>
                  </a:lnTo>
                  <a:lnTo>
                    <a:pt x="14368" y="17882"/>
                  </a:lnTo>
                  <a:lnTo>
                    <a:pt x="14345" y="17905"/>
                  </a:lnTo>
                  <a:lnTo>
                    <a:pt x="12286" y="16722"/>
                  </a:lnTo>
                  <a:lnTo>
                    <a:pt x="12297" y="16665"/>
                  </a:lnTo>
                  <a:lnTo>
                    <a:pt x="12297" y="16619"/>
                  </a:lnTo>
                  <a:lnTo>
                    <a:pt x="12286" y="16585"/>
                  </a:lnTo>
                  <a:lnTo>
                    <a:pt x="12275" y="16551"/>
                  </a:lnTo>
                  <a:lnTo>
                    <a:pt x="12252" y="16528"/>
                  </a:lnTo>
                  <a:lnTo>
                    <a:pt x="12218" y="16506"/>
                  </a:lnTo>
                  <a:lnTo>
                    <a:pt x="12184" y="16483"/>
                  </a:lnTo>
                  <a:lnTo>
                    <a:pt x="12149" y="16472"/>
                  </a:lnTo>
                  <a:lnTo>
                    <a:pt x="12081" y="16472"/>
                  </a:lnTo>
                  <a:lnTo>
                    <a:pt x="12036" y="16483"/>
                  </a:lnTo>
                  <a:lnTo>
                    <a:pt x="12013" y="16506"/>
                  </a:lnTo>
                  <a:lnTo>
                    <a:pt x="11979" y="16528"/>
                  </a:lnTo>
                  <a:lnTo>
                    <a:pt x="11956" y="16551"/>
                  </a:lnTo>
                  <a:lnTo>
                    <a:pt x="11945" y="16585"/>
                  </a:lnTo>
                  <a:lnTo>
                    <a:pt x="11933" y="16619"/>
                  </a:lnTo>
                  <a:lnTo>
                    <a:pt x="11922" y="16665"/>
                  </a:lnTo>
                  <a:lnTo>
                    <a:pt x="11933" y="16722"/>
                  </a:lnTo>
                  <a:lnTo>
                    <a:pt x="9886" y="17905"/>
                  </a:lnTo>
                  <a:lnTo>
                    <a:pt x="9863" y="17882"/>
                  </a:lnTo>
                  <a:lnTo>
                    <a:pt x="9829" y="17848"/>
                  </a:lnTo>
                  <a:lnTo>
                    <a:pt x="9783" y="17837"/>
                  </a:lnTo>
                  <a:lnTo>
                    <a:pt x="9704" y="17837"/>
                  </a:lnTo>
                  <a:lnTo>
                    <a:pt x="9658" y="17848"/>
                  </a:lnTo>
                  <a:lnTo>
                    <a:pt x="9624" y="17882"/>
                  </a:lnTo>
                  <a:lnTo>
                    <a:pt x="9601" y="17905"/>
                  </a:lnTo>
                  <a:lnTo>
                    <a:pt x="7611" y="16756"/>
                  </a:lnTo>
                  <a:lnTo>
                    <a:pt x="7622" y="16710"/>
                  </a:lnTo>
                  <a:lnTo>
                    <a:pt x="7622" y="16665"/>
                  </a:lnTo>
                  <a:lnTo>
                    <a:pt x="7622" y="16619"/>
                  </a:lnTo>
                  <a:lnTo>
                    <a:pt x="7611" y="16574"/>
                  </a:lnTo>
                  <a:lnTo>
                    <a:pt x="7588" y="16528"/>
                  </a:lnTo>
                  <a:lnTo>
                    <a:pt x="7554" y="16494"/>
                  </a:lnTo>
                  <a:lnTo>
                    <a:pt x="7531" y="16460"/>
                  </a:lnTo>
                  <a:lnTo>
                    <a:pt x="7485" y="16437"/>
                  </a:lnTo>
                  <a:lnTo>
                    <a:pt x="7440" y="16426"/>
                  </a:lnTo>
                  <a:lnTo>
                    <a:pt x="7394" y="16415"/>
                  </a:lnTo>
                  <a:lnTo>
                    <a:pt x="7394" y="14117"/>
                  </a:lnTo>
                  <a:lnTo>
                    <a:pt x="7440" y="14117"/>
                  </a:lnTo>
                  <a:lnTo>
                    <a:pt x="7474" y="14094"/>
                  </a:lnTo>
                  <a:lnTo>
                    <a:pt x="7508" y="14071"/>
                  </a:lnTo>
                  <a:lnTo>
                    <a:pt x="7531" y="14049"/>
                  </a:lnTo>
                  <a:lnTo>
                    <a:pt x="7565" y="14015"/>
                  </a:lnTo>
                  <a:lnTo>
                    <a:pt x="7576" y="13980"/>
                  </a:lnTo>
                  <a:lnTo>
                    <a:pt x="7588" y="13946"/>
                  </a:lnTo>
                  <a:lnTo>
                    <a:pt x="7588" y="13901"/>
                  </a:lnTo>
                  <a:lnTo>
                    <a:pt x="7588" y="13867"/>
                  </a:lnTo>
                  <a:lnTo>
                    <a:pt x="7576" y="13821"/>
                  </a:lnTo>
                  <a:lnTo>
                    <a:pt x="9590" y="12661"/>
                  </a:lnTo>
                  <a:lnTo>
                    <a:pt x="9613" y="12695"/>
                  </a:lnTo>
                  <a:lnTo>
                    <a:pt x="9658" y="12729"/>
                  </a:lnTo>
                  <a:lnTo>
                    <a:pt x="9692" y="12740"/>
                  </a:lnTo>
                  <a:lnTo>
                    <a:pt x="9749" y="12752"/>
                  </a:lnTo>
                  <a:lnTo>
                    <a:pt x="9783" y="12740"/>
                  </a:lnTo>
                  <a:lnTo>
                    <a:pt x="9817" y="12729"/>
                  </a:lnTo>
                  <a:lnTo>
                    <a:pt x="9852" y="12718"/>
                  </a:lnTo>
                  <a:lnTo>
                    <a:pt x="9874" y="12695"/>
                  </a:lnTo>
                  <a:lnTo>
                    <a:pt x="9897" y="12661"/>
                  </a:lnTo>
                  <a:lnTo>
                    <a:pt x="9920" y="12627"/>
                  </a:lnTo>
                  <a:lnTo>
                    <a:pt x="9931" y="12593"/>
                  </a:lnTo>
                  <a:lnTo>
                    <a:pt x="9931" y="12558"/>
                  </a:lnTo>
                  <a:lnTo>
                    <a:pt x="9920" y="12490"/>
                  </a:lnTo>
                  <a:lnTo>
                    <a:pt x="9886" y="12433"/>
                  </a:lnTo>
                  <a:lnTo>
                    <a:pt x="9829" y="12388"/>
                  </a:lnTo>
                  <a:lnTo>
                    <a:pt x="9772" y="12365"/>
                  </a:lnTo>
                  <a:lnTo>
                    <a:pt x="9772" y="10022"/>
                  </a:lnTo>
                  <a:lnTo>
                    <a:pt x="9806" y="10010"/>
                  </a:lnTo>
                  <a:lnTo>
                    <a:pt x="9840" y="9999"/>
                  </a:lnTo>
                  <a:lnTo>
                    <a:pt x="9874" y="9976"/>
                  </a:lnTo>
                  <a:lnTo>
                    <a:pt x="9908" y="9942"/>
                  </a:lnTo>
                  <a:lnTo>
                    <a:pt x="9931" y="9919"/>
                  </a:lnTo>
                  <a:lnTo>
                    <a:pt x="9954" y="9885"/>
                  </a:lnTo>
                  <a:lnTo>
                    <a:pt x="9965" y="9840"/>
                  </a:lnTo>
                  <a:lnTo>
                    <a:pt x="9965" y="9806"/>
                  </a:lnTo>
                  <a:lnTo>
                    <a:pt x="9954" y="9760"/>
                  </a:lnTo>
                  <a:lnTo>
                    <a:pt x="9943" y="9715"/>
                  </a:lnTo>
                  <a:lnTo>
                    <a:pt x="9931" y="9680"/>
                  </a:lnTo>
                  <a:lnTo>
                    <a:pt x="9897" y="9646"/>
                  </a:lnTo>
                  <a:lnTo>
                    <a:pt x="9863" y="9612"/>
                  </a:lnTo>
                  <a:lnTo>
                    <a:pt x="9829" y="9601"/>
                  </a:lnTo>
                  <a:lnTo>
                    <a:pt x="9783" y="9589"/>
                  </a:lnTo>
                  <a:lnTo>
                    <a:pt x="9749" y="9578"/>
                  </a:lnTo>
                  <a:lnTo>
                    <a:pt x="9692" y="9589"/>
                  </a:lnTo>
                  <a:lnTo>
                    <a:pt x="9635" y="9601"/>
                  </a:lnTo>
                  <a:lnTo>
                    <a:pt x="9601" y="9635"/>
                  </a:lnTo>
                  <a:lnTo>
                    <a:pt x="9567" y="9680"/>
                  </a:lnTo>
                  <a:lnTo>
                    <a:pt x="7599" y="8543"/>
                  </a:lnTo>
                  <a:lnTo>
                    <a:pt x="7611" y="8497"/>
                  </a:lnTo>
                  <a:lnTo>
                    <a:pt x="7622" y="8452"/>
                  </a:lnTo>
                  <a:lnTo>
                    <a:pt x="7611" y="8406"/>
                  </a:lnTo>
                  <a:lnTo>
                    <a:pt x="7599" y="8361"/>
                  </a:lnTo>
                  <a:lnTo>
                    <a:pt x="7576" y="8315"/>
                  </a:lnTo>
                  <a:lnTo>
                    <a:pt x="7542" y="8281"/>
                  </a:lnTo>
                  <a:lnTo>
                    <a:pt x="7508" y="8247"/>
                  </a:lnTo>
                  <a:lnTo>
                    <a:pt x="7474" y="8224"/>
                  </a:lnTo>
                  <a:lnTo>
                    <a:pt x="7429" y="8213"/>
                  </a:lnTo>
                  <a:lnTo>
                    <a:pt x="7372" y="8202"/>
                  </a:lnTo>
                  <a:lnTo>
                    <a:pt x="7326" y="8213"/>
                  </a:lnTo>
                  <a:lnTo>
                    <a:pt x="7281" y="8224"/>
                  </a:lnTo>
                  <a:lnTo>
                    <a:pt x="7235" y="8247"/>
                  </a:lnTo>
                  <a:lnTo>
                    <a:pt x="7201" y="8281"/>
                  </a:lnTo>
                  <a:lnTo>
                    <a:pt x="7167" y="8315"/>
                  </a:lnTo>
                  <a:lnTo>
                    <a:pt x="7144" y="8361"/>
                  </a:lnTo>
                  <a:lnTo>
                    <a:pt x="7133" y="8406"/>
                  </a:lnTo>
                  <a:lnTo>
                    <a:pt x="7133" y="8452"/>
                  </a:lnTo>
                  <a:lnTo>
                    <a:pt x="7133" y="8497"/>
                  </a:lnTo>
                  <a:lnTo>
                    <a:pt x="7144" y="8543"/>
                  </a:lnTo>
                  <a:lnTo>
                    <a:pt x="5199" y="9669"/>
                  </a:lnTo>
                  <a:lnTo>
                    <a:pt x="5165" y="9624"/>
                  </a:lnTo>
                  <a:lnTo>
                    <a:pt x="5119" y="9589"/>
                  </a:lnTo>
                  <a:lnTo>
                    <a:pt x="5063" y="9567"/>
                  </a:lnTo>
                  <a:lnTo>
                    <a:pt x="4949" y="9567"/>
                  </a:lnTo>
                  <a:lnTo>
                    <a:pt x="4892" y="9589"/>
                  </a:lnTo>
                  <a:lnTo>
                    <a:pt x="4846" y="9624"/>
                  </a:lnTo>
                  <a:lnTo>
                    <a:pt x="4801" y="9669"/>
                  </a:lnTo>
                  <a:lnTo>
                    <a:pt x="2810" y="8520"/>
                  </a:lnTo>
                  <a:lnTo>
                    <a:pt x="2833" y="8452"/>
                  </a:lnTo>
                  <a:lnTo>
                    <a:pt x="2822" y="8418"/>
                  </a:lnTo>
                  <a:lnTo>
                    <a:pt x="2810" y="8372"/>
                  </a:lnTo>
                  <a:lnTo>
                    <a:pt x="2799" y="8338"/>
                  </a:lnTo>
                  <a:lnTo>
                    <a:pt x="2776" y="8315"/>
                  </a:lnTo>
                  <a:lnTo>
                    <a:pt x="2742" y="8293"/>
                  </a:lnTo>
                  <a:lnTo>
                    <a:pt x="2708" y="8270"/>
                  </a:lnTo>
                  <a:lnTo>
                    <a:pt x="2674" y="8259"/>
                  </a:lnTo>
                  <a:lnTo>
                    <a:pt x="2594" y="8259"/>
                  </a:lnTo>
                  <a:lnTo>
                    <a:pt x="2560" y="8270"/>
                  </a:lnTo>
                  <a:lnTo>
                    <a:pt x="2526" y="8293"/>
                  </a:lnTo>
                  <a:lnTo>
                    <a:pt x="2492" y="8315"/>
                  </a:lnTo>
                  <a:lnTo>
                    <a:pt x="2469" y="8338"/>
                  </a:lnTo>
                  <a:lnTo>
                    <a:pt x="2458" y="8372"/>
                  </a:lnTo>
                  <a:lnTo>
                    <a:pt x="2446" y="8418"/>
                  </a:lnTo>
                  <a:lnTo>
                    <a:pt x="2435" y="8452"/>
                  </a:lnTo>
                  <a:lnTo>
                    <a:pt x="2446" y="8520"/>
                  </a:lnTo>
                  <a:lnTo>
                    <a:pt x="478" y="9658"/>
                  </a:lnTo>
                  <a:lnTo>
                    <a:pt x="433" y="9612"/>
                  </a:lnTo>
                  <a:lnTo>
                    <a:pt x="376" y="9578"/>
                  </a:lnTo>
                  <a:lnTo>
                    <a:pt x="319" y="9555"/>
                  </a:lnTo>
                  <a:lnTo>
                    <a:pt x="251" y="9544"/>
                  </a:lnTo>
                  <a:lnTo>
                    <a:pt x="205" y="9544"/>
                  </a:lnTo>
                  <a:lnTo>
                    <a:pt x="160" y="9567"/>
                  </a:lnTo>
                  <a:lnTo>
                    <a:pt x="114" y="9589"/>
                  </a:lnTo>
                  <a:lnTo>
                    <a:pt x="69" y="9612"/>
                  </a:lnTo>
                  <a:lnTo>
                    <a:pt x="46" y="9658"/>
                  </a:lnTo>
                  <a:lnTo>
                    <a:pt x="12" y="9703"/>
                  </a:lnTo>
                  <a:lnTo>
                    <a:pt x="0" y="9749"/>
                  </a:lnTo>
                  <a:lnTo>
                    <a:pt x="0" y="9806"/>
                  </a:lnTo>
                  <a:lnTo>
                    <a:pt x="0" y="9851"/>
                  </a:lnTo>
                  <a:lnTo>
                    <a:pt x="12" y="9897"/>
                  </a:lnTo>
                  <a:lnTo>
                    <a:pt x="35" y="9942"/>
                  </a:lnTo>
                  <a:lnTo>
                    <a:pt x="69" y="9976"/>
                  </a:lnTo>
                  <a:lnTo>
                    <a:pt x="103" y="10010"/>
                  </a:lnTo>
                  <a:lnTo>
                    <a:pt x="148" y="10033"/>
                  </a:lnTo>
                  <a:lnTo>
                    <a:pt x="194" y="10056"/>
                  </a:lnTo>
                  <a:lnTo>
                    <a:pt x="239" y="10056"/>
                  </a:lnTo>
                  <a:lnTo>
                    <a:pt x="239" y="12320"/>
                  </a:lnTo>
                  <a:lnTo>
                    <a:pt x="194" y="12331"/>
                  </a:lnTo>
                  <a:lnTo>
                    <a:pt x="160" y="12342"/>
                  </a:lnTo>
                  <a:lnTo>
                    <a:pt x="114" y="12365"/>
                  </a:lnTo>
                  <a:lnTo>
                    <a:pt x="80" y="12399"/>
                  </a:lnTo>
                  <a:lnTo>
                    <a:pt x="57" y="12433"/>
                  </a:lnTo>
                  <a:lnTo>
                    <a:pt x="35" y="12467"/>
                  </a:lnTo>
                  <a:lnTo>
                    <a:pt x="23" y="12513"/>
                  </a:lnTo>
                  <a:lnTo>
                    <a:pt x="23" y="12558"/>
                  </a:lnTo>
                  <a:lnTo>
                    <a:pt x="23" y="12604"/>
                  </a:lnTo>
                  <a:lnTo>
                    <a:pt x="35" y="12649"/>
                  </a:lnTo>
                  <a:lnTo>
                    <a:pt x="57" y="12684"/>
                  </a:lnTo>
                  <a:lnTo>
                    <a:pt x="91" y="12729"/>
                  </a:lnTo>
                  <a:lnTo>
                    <a:pt x="126" y="12752"/>
                  </a:lnTo>
                  <a:lnTo>
                    <a:pt x="160" y="12775"/>
                  </a:lnTo>
                  <a:lnTo>
                    <a:pt x="205" y="12786"/>
                  </a:lnTo>
                  <a:lnTo>
                    <a:pt x="251" y="12797"/>
                  </a:lnTo>
                  <a:lnTo>
                    <a:pt x="319" y="12786"/>
                  </a:lnTo>
                  <a:lnTo>
                    <a:pt x="376" y="12763"/>
                  </a:lnTo>
                  <a:lnTo>
                    <a:pt x="421" y="12729"/>
                  </a:lnTo>
                  <a:lnTo>
                    <a:pt x="455" y="12684"/>
                  </a:lnTo>
                  <a:lnTo>
                    <a:pt x="2389" y="13798"/>
                  </a:lnTo>
                  <a:lnTo>
                    <a:pt x="2367" y="13844"/>
                  </a:lnTo>
                  <a:lnTo>
                    <a:pt x="2367" y="13901"/>
                  </a:lnTo>
                  <a:lnTo>
                    <a:pt x="2367" y="13958"/>
                  </a:lnTo>
                  <a:lnTo>
                    <a:pt x="2389" y="14003"/>
                  </a:lnTo>
                  <a:lnTo>
                    <a:pt x="2412" y="14049"/>
                  </a:lnTo>
                  <a:lnTo>
                    <a:pt x="2435" y="14083"/>
                  </a:lnTo>
                  <a:lnTo>
                    <a:pt x="2469" y="14117"/>
                  </a:lnTo>
                  <a:lnTo>
                    <a:pt x="2514" y="14140"/>
                  </a:lnTo>
                  <a:lnTo>
                    <a:pt x="2560" y="14162"/>
                  </a:lnTo>
                  <a:lnTo>
                    <a:pt x="2617" y="14174"/>
                  </a:lnTo>
                  <a:lnTo>
                    <a:pt x="2617" y="16494"/>
                  </a:lnTo>
                  <a:lnTo>
                    <a:pt x="2560" y="16517"/>
                  </a:lnTo>
                  <a:lnTo>
                    <a:pt x="2514" y="16551"/>
                  </a:lnTo>
                  <a:lnTo>
                    <a:pt x="2480" y="16608"/>
                  </a:lnTo>
                  <a:lnTo>
                    <a:pt x="2469" y="16665"/>
                  </a:lnTo>
                  <a:lnTo>
                    <a:pt x="2480" y="16722"/>
                  </a:lnTo>
                  <a:lnTo>
                    <a:pt x="2514" y="16779"/>
                  </a:lnTo>
                  <a:lnTo>
                    <a:pt x="2571" y="16813"/>
                  </a:lnTo>
                  <a:lnTo>
                    <a:pt x="2628" y="16824"/>
                  </a:lnTo>
                  <a:lnTo>
                    <a:pt x="2674" y="16824"/>
                  </a:lnTo>
                  <a:lnTo>
                    <a:pt x="2708" y="16813"/>
                  </a:lnTo>
                  <a:lnTo>
                    <a:pt x="2742" y="16790"/>
                  </a:lnTo>
                  <a:lnTo>
                    <a:pt x="2765" y="16756"/>
                  </a:lnTo>
                  <a:lnTo>
                    <a:pt x="4812" y="17939"/>
                  </a:lnTo>
                  <a:lnTo>
                    <a:pt x="4801" y="17973"/>
                  </a:lnTo>
                  <a:lnTo>
                    <a:pt x="4801" y="18007"/>
                  </a:lnTo>
                  <a:lnTo>
                    <a:pt x="4801" y="18053"/>
                  </a:lnTo>
                  <a:lnTo>
                    <a:pt x="4812" y="18087"/>
                  </a:lnTo>
                  <a:lnTo>
                    <a:pt x="4835" y="18121"/>
                  </a:lnTo>
                  <a:lnTo>
                    <a:pt x="4858" y="18155"/>
                  </a:lnTo>
                  <a:lnTo>
                    <a:pt x="4892" y="18178"/>
                  </a:lnTo>
                  <a:lnTo>
                    <a:pt x="4926" y="18201"/>
                  </a:lnTo>
                  <a:lnTo>
                    <a:pt x="4960" y="18212"/>
                  </a:lnTo>
                  <a:lnTo>
                    <a:pt x="5040" y="18212"/>
                  </a:lnTo>
                  <a:lnTo>
                    <a:pt x="5085" y="18201"/>
                  </a:lnTo>
                  <a:lnTo>
                    <a:pt x="5119" y="18178"/>
                  </a:lnTo>
                  <a:lnTo>
                    <a:pt x="5154" y="18155"/>
                  </a:lnTo>
                  <a:lnTo>
                    <a:pt x="5176" y="18121"/>
                  </a:lnTo>
                  <a:lnTo>
                    <a:pt x="5199" y="18087"/>
                  </a:lnTo>
                  <a:lnTo>
                    <a:pt x="5210" y="18053"/>
                  </a:lnTo>
                  <a:lnTo>
                    <a:pt x="5210" y="18007"/>
                  </a:lnTo>
                  <a:lnTo>
                    <a:pt x="5210" y="17973"/>
                  </a:lnTo>
                  <a:lnTo>
                    <a:pt x="5199" y="17939"/>
                  </a:lnTo>
                  <a:lnTo>
                    <a:pt x="7167" y="16801"/>
                  </a:lnTo>
                  <a:lnTo>
                    <a:pt x="7201" y="16847"/>
                  </a:lnTo>
                  <a:lnTo>
                    <a:pt x="7258" y="16881"/>
                  </a:lnTo>
                  <a:lnTo>
                    <a:pt x="7315" y="16904"/>
                  </a:lnTo>
                  <a:lnTo>
                    <a:pt x="7372" y="16915"/>
                  </a:lnTo>
                  <a:lnTo>
                    <a:pt x="7440" y="16904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801"/>
                  </a:lnTo>
                  <a:lnTo>
                    <a:pt x="9579" y="17950"/>
                  </a:lnTo>
                  <a:lnTo>
                    <a:pt x="9567" y="18007"/>
                  </a:lnTo>
                  <a:lnTo>
                    <a:pt x="9579" y="18076"/>
                  </a:lnTo>
                  <a:lnTo>
                    <a:pt x="9613" y="18132"/>
                  </a:lnTo>
                  <a:lnTo>
                    <a:pt x="9658" y="18167"/>
                  </a:lnTo>
                  <a:lnTo>
                    <a:pt x="9726" y="18189"/>
                  </a:lnTo>
                  <a:lnTo>
                    <a:pt x="9726" y="20521"/>
                  </a:lnTo>
                  <a:lnTo>
                    <a:pt x="9681" y="20533"/>
                  </a:lnTo>
                  <a:lnTo>
                    <a:pt x="9635" y="20544"/>
                  </a:lnTo>
                  <a:lnTo>
                    <a:pt x="9590" y="20567"/>
                  </a:lnTo>
                  <a:lnTo>
                    <a:pt x="9556" y="20601"/>
                  </a:lnTo>
                  <a:lnTo>
                    <a:pt x="9533" y="20635"/>
                  </a:lnTo>
                  <a:lnTo>
                    <a:pt x="9510" y="20680"/>
                  </a:lnTo>
                  <a:lnTo>
                    <a:pt x="9499" y="20715"/>
                  </a:lnTo>
                  <a:lnTo>
                    <a:pt x="9499" y="20771"/>
                  </a:lnTo>
                  <a:lnTo>
                    <a:pt x="9499" y="20817"/>
                  </a:lnTo>
                  <a:lnTo>
                    <a:pt x="9510" y="20862"/>
                  </a:lnTo>
                  <a:lnTo>
                    <a:pt x="7554" y="21989"/>
                  </a:lnTo>
                  <a:lnTo>
                    <a:pt x="7520" y="21955"/>
                  </a:lnTo>
                  <a:lnTo>
                    <a:pt x="7474" y="21920"/>
                  </a:lnTo>
                  <a:lnTo>
                    <a:pt x="7429" y="21898"/>
                  </a:lnTo>
                  <a:lnTo>
                    <a:pt x="7315" y="21898"/>
                  </a:lnTo>
                  <a:lnTo>
                    <a:pt x="7269" y="21920"/>
                  </a:lnTo>
                  <a:lnTo>
                    <a:pt x="7224" y="21955"/>
                  </a:lnTo>
                  <a:lnTo>
                    <a:pt x="7190" y="21989"/>
                  </a:lnTo>
                  <a:lnTo>
                    <a:pt x="5222" y="20862"/>
                  </a:lnTo>
                  <a:lnTo>
                    <a:pt x="5245" y="20817"/>
                  </a:lnTo>
                  <a:lnTo>
                    <a:pt x="5245" y="20771"/>
                  </a:lnTo>
                  <a:lnTo>
                    <a:pt x="5245" y="20715"/>
                  </a:lnTo>
                  <a:lnTo>
                    <a:pt x="5222" y="20669"/>
                  </a:lnTo>
                  <a:lnTo>
                    <a:pt x="5199" y="20635"/>
                  </a:lnTo>
                  <a:lnTo>
                    <a:pt x="5176" y="20601"/>
                  </a:lnTo>
                  <a:lnTo>
                    <a:pt x="5142" y="20567"/>
                  </a:lnTo>
                  <a:lnTo>
                    <a:pt x="5097" y="20544"/>
                  </a:lnTo>
                  <a:lnTo>
                    <a:pt x="5051" y="20533"/>
                  </a:lnTo>
                  <a:lnTo>
                    <a:pt x="5006" y="20521"/>
                  </a:lnTo>
                  <a:lnTo>
                    <a:pt x="4960" y="20533"/>
                  </a:lnTo>
                  <a:lnTo>
                    <a:pt x="4915" y="20544"/>
                  </a:lnTo>
                  <a:lnTo>
                    <a:pt x="4869" y="20567"/>
                  </a:lnTo>
                  <a:lnTo>
                    <a:pt x="4835" y="20601"/>
                  </a:lnTo>
                  <a:lnTo>
                    <a:pt x="4801" y="20635"/>
                  </a:lnTo>
                  <a:lnTo>
                    <a:pt x="4778" y="20669"/>
                  </a:lnTo>
                  <a:lnTo>
                    <a:pt x="4767" y="20715"/>
                  </a:lnTo>
                  <a:lnTo>
                    <a:pt x="4767" y="20771"/>
                  </a:lnTo>
                  <a:lnTo>
                    <a:pt x="4767" y="20817"/>
                  </a:lnTo>
                  <a:lnTo>
                    <a:pt x="4778" y="20862"/>
                  </a:lnTo>
                  <a:lnTo>
                    <a:pt x="2833" y="21977"/>
                  </a:lnTo>
                  <a:lnTo>
                    <a:pt x="2799" y="21932"/>
                  </a:lnTo>
                  <a:lnTo>
                    <a:pt x="2753" y="21898"/>
                  </a:lnTo>
                  <a:lnTo>
                    <a:pt x="2696" y="21875"/>
                  </a:lnTo>
                  <a:lnTo>
                    <a:pt x="2583" y="21875"/>
                  </a:lnTo>
                  <a:lnTo>
                    <a:pt x="2537" y="21886"/>
                  </a:lnTo>
                  <a:lnTo>
                    <a:pt x="2492" y="21909"/>
                  </a:lnTo>
                  <a:lnTo>
                    <a:pt x="2458" y="21943"/>
                  </a:lnTo>
                  <a:lnTo>
                    <a:pt x="2435" y="21977"/>
                  </a:lnTo>
                  <a:lnTo>
                    <a:pt x="2412" y="22023"/>
                  </a:lnTo>
                  <a:lnTo>
                    <a:pt x="2389" y="22068"/>
                  </a:lnTo>
                  <a:lnTo>
                    <a:pt x="2389" y="22114"/>
                  </a:lnTo>
                  <a:lnTo>
                    <a:pt x="2389" y="22159"/>
                  </a:lnTo>
                  <a:lnTo>
                    <a:pt x="2412" y="22205"/>
                  </a:lnTo>
                  <a:lnTo>
                    <a:pt x="2423" y="22239"/>
                  </a:lnTo>
                  <a:lnTo>
                    <a:pt x="2458" y="22284"/>
                  </a:lnTo>
                  <a:lnTo>
                    <a:pt x="2492" y="22307"/>
                  </a:lnTo>
                  <a:lnTo>
                    <a:pt x="2526" y="22330"/>
                  </a:lnTo>
                  <a:lnTo>
                    <a:pt x="2571" y="22353"/>
                  </a:lnTo>
                  <a:lnTo>
                    <a:pt x="2617" y="22353"/>
                  </a:lnTo>
                  <a:lnTo>
                    <a:pt x="2617" y="24650"/>
                  </a:lnTo>
                  <a:lnTo>
                    <a:pt x="2571" y="24662"/>
                  </a:lnTo>
                  <a:lnTo>
                    <a:pt x="2537" y="24673"/>
                  </a:lnTo>
                  <a:lnTo>
                    <a:pt x="2503" y="24696"/>
                  </a:lnTo>
                  <a:lnTo>
                    <a:pt x="2469" y="24719"/>
                  </a:lnTo>
                  <a:lnTo>
                    <a:pt x="2446" y="24753"/>
                  </a:lnTo>
                  <a:lnTo>
                    <a:pt x="2423" y="24787"/>
                  </a:lnTo>
                  <a:lnTo>
                    <a:pt x="2412" y="24832"/>
                  </a:lnTo>
                  <a:lnTo>
                    <a:pt x="2412" y="24867"/>
                  </a:lnTo>
                  <a:lnTo>
                    <a:pt x="2412" y="24912"/>
                  </a:lnTo>
                  <a:lnTo>
                    <a:pt x="2423" y="24958"/>
                  </a:lnTo>
                  <a:lnTo>
                    <a:pt x="1639" y="25413"/>
                  </a:lnTo>
                  <a:lnTo>
                    <a:pt x="1730" y="25413"/>
                  </a:lnTo>
                  <a:lnTo>
                    <a:pt x="2446" y="24992"/>
                  </a:lnTo>
                  <a:lnTo>
                    <a:pt x="2480" y="25037"/>
                  </a:lnTo>
                  <a:lnTo>
                    <a:pt x="2526" y="25071"/>
                  </a:lnTo>
                  <a:lnTo>
                    <a:pt x="2583" y="25083"/>
                  </a:lnTo>
                  <a:lnTo>
                    <a:pt x="2628" y="25094"/>
                  </a:lnTo>
                  <a:lnTo>
                    <a:pt x="2685" y="25083"/>
                  </a:lnTo>
                  <a:lnTo>
                    <a:pt x="2742" y="25071"/>
                  </a:lnTo>
                  <a:lnTo>
                    <a:pt x="2787" y="25037"/>
                  </a:lnTo>
                  <a:lnTo>
                    <a:pt x="2822" y="24992"/>
                  </a:lnTo>
                  <a:lnTo>
                    <a:pt x="3538" y="25413"/>
                  </a:lnTo>
                  <a:lnTo>
                    <a:pt x="3629" y="25413"/>
                  </a:lnTo>
                  <a:lnTo>
                    <a:pt x="2844" y="24958"/>
                  </a:lnTo>
                  <a:lnTo>
                    <a:pt x="2856" y="24912"/>
                  </a:lnTo>
                  <a:lnTo>
                    <a:pt x="2856" y="24867"/>
                  </a:lnTo>
                  <a:lnTo>
                    <a:pt x="2856" y="24832"/>
                  </a:lnTo>
                  <a:lnTo>
                    <a:pt x="2844" y="24787"/>
                  </a:lnTo>
                  <a:lnTo>
                    <a:pt x="2822" y="24753"/>
                  </a:lnTo>
                  <a:lnTo>
                    <a:pt x="2799" y="24719"/>
                  </a:lnTo>
                  <a:lnTo>
                    <a:pt x="2765" y="24696"/>
                  </a:lnTo>
                  <a:lnTo>
                    <a:pt x="2731" y="24673"/>
                  </a:lnTo>
                  <a:lnTo>
                    <a:pt x="2696" y="24662"/>
                  </a:lnTo>
                  <a:lnTo>
                    <a:pt x="2662" y="24650"/>
                  </a:lnTo>
                  <a:lnTo>
                    <a:pt x="2662" y="22353"/>
                  </a:lnTo>
                  <a:lnTo>
                    <a:pt x="2696" y="22353"/>
                  </a:lnTo>
                  <a:lnTo>
                    <a:pt x="2742" y="22330"/>
                  </a:lnTo>
                  <a:lnTo>
                    <a:pt x="2776" y="22307"/>
                  </a:lnTo>
                  <a:lnTo>
                    <a:pt x="2810" y="22273"/>
                  </a:lnTo>
                  <a:lnTo>
                    <a:pt x="2844" y="22239"/>
                  </a:lnTo>
                  <a:lnTo>
                    <a:pt x="2856" y="22205"/>
                  </a:lnTo>
                  <a:lnTo>
                    <a:pt x="2878" y="22159"/>
                  </a:lnTo>
                  <a:lnTo>
                    <a:pt x="2878" y="22114"/>
                  </a:lnTo>
                  <a:lnTo>
                    <a:pt x="2878" y="22068"/>
                  </a:lnTo>
                  <a:lnTo>
                    <a:pt x="2856" y="22023"/>
                  </a:lnTo>
                  <a:lnTo>
                    <a:pt x="4801" y="20897"/>
                  </a:lnTo>
                  <a:lnTo>
                    <a:pt x="4835" y="20942"/>
                  </a:lnTo>
                  <a:lnTo>
                    <a:pt x="4892" y="20976"/>
                  </a:lnTo>
                  <a:lnTo>
                    <a:pt x="4937" y="20999"/>
                  </a:lnTo>
                  <a:lnTo>
                    <a:pt x="5006" y="21010"/>
                  </a:lnTo>
                  <a:lnTo>
                    <a:pt x="5063" y="20999"/>
                  </a:lnTo>
                  <a:lnTo>
                    <a:pt x="5119" y="20976"/>
                  </a:lnTo>
                  <a:lnTo>
                    <a:pt x="5165" y="20942"/>
                  </a:lnTo>
                  <a:lnTo>
                    <a:pt x="5210" y="20897"/>
                  </a:lnTo>
                  <a:lnTo>
                    <a:pt x="7167" y="22034"/>
                  </a:lnTo>
                  <a:lnTo>
                    <a:pt x="7156" y="22068"/>
                  </a:lnTo>
                  <a:lnTo>
                    <a:pt x="7156" y="22114"/>
                  </a:lnTo>
                  <a:lnTo>
                    <a:pt x="7156" y="22159"/>
                  </a:lnTo>
                  <a:lnTo>
                    <a:pt x="7167" y="22193"/>
                  </a:lnTo>
                  <a:lnTo>
                    <a:pt x="7190" y="22228"/>
                  </a:lnTo>
                  <a:lnTo>
                    <a:pt x="7212" y="22262"/>
                  </a:lnTo>
                  <a:lnTo>
                    <a:pt x="7235" y="22284"/>
                  </a:lnTo>
                  <a:lnTo>
                    <a:pt x="7269" y="22307"/>
                  </a:lnTo>
                  <a:lnTo>
                    <a:pt x="7315" y="22330"/>
                  </a:lnTo>
                  <a:lnTo>
                    <a:pt x="7349" y="22330"/>
                  </a:lnTo>
                  <a:lnTo>
                    <a:pt x="7349" y="24650"/>
                  </a:lnTo>
                  <a:lnTo>
                    <a:pt x="7315" y="24662"/>
                  </a:lnTo>
                  <a:lnTo>
                    <a:pt x="7269" y="24673"/>
                  </a:lnTo>
                  <a:lnTo>
                    <a:pt x="7235" y="24696"/>
                  </a:lnTo>
                  <a:lnTo>
                    <a:pt x="7212" y="24719"/>
                  </a:lnTo>
                  <a:lnTo>
                    <a:pt x="7190" y="24753"/>
                  </a:lnTo>
                  <a:lnTo>
                    <a:pt x="7167" y="24787"/>
                  </a:lnTo>
                  <a:lnTo>
                    <a:pt x="7156" y="24832"/>
                  </a:lnTo>
                  <a:lnTo>
                    <a:pt x="7156" y="24867"/>
                  </a:lnTo>
                  <a:lnTo>
                    <a:pt x="7156" y="24912"/>
                  </a:lnTo>
                  <a:lnTo>
                    <a:pt x="7167" y="24958"/>
                  </a:lnTo>
                  <a:lnTo>
                    <a:pt x="6382" y="25413"/>
                  </a:lnTo>
                  <a:lnTo>
                    <a:pt x="6473" y="25413"/>
                  </a:lnTo>
                  <a:lnTo>
                    <a:pt x="7190" y="24992"/>
                  </a:lnTo>
                  <a:lnTo>
                    <a:pt x="7224" y="25037"/>
                  </a:lnTo>
                  <a:lnTo>
                    <a:pt x="7269" y="25071"/>
                  </a:lnTo>
                  <a:lnTo>
                    <a:pt x="7315" y="25083"/>
                  </a:lnTo>
                  <a:lnTo>
                    <a:pt x="7372" y="25094"/>
                  </a:lnTo>
                  <a:lnTo>
                    <a:pt x="7429" y="25083"/>
                  </a:lnTo>
                  <a:lnTo>
                    <a:pt x="7474" y="25060"/>
                  </a:lnTo>
                  <a:lnTo>
                    <a:pt x="7520" y="25037"/>
                  </a:lnTo>
                  <a:lnTo>
                    <a:pt x="7554" y="24992"/>
                  </a:lnTo>
                  <a:lnTo>
                    <a:pt x="8282" y="25413"/>
                  </a:lnTo>
                  <a:lnTo>
                    <a:pt x="8373" y="25413"/>
                  </a:lnTo>
                  <a:lnTo>
                    <a:pt x="7576" y="24958"/>
                  </a:lnTo>
                  <a:lnTo>
                    <a:pt x="7588" y="24912"/>
                  </a:lnTo>
                  <a:lnTo>
                    <a:pt x="7599" y="24867"/>
                  </a:lnTo>
                  <a:lnTo>
                    <a:pt x="7588" y="24832"/>
                  </a:lnTo>
                  <a:lnTo>
                    <a:pt x="7576" y="24787"/>
                  </a:lnTo>
                  <a:lnTo>
                    <a:pt x="7565" y="24753"/>
                  </a:lnTo>
                  <a:lnTo>
                    <a:pt x="7542" y="24730"/>
                  </a:lnTo>
                  <a:lnTo>
                    <a:pt x="7508" y="24696"/>
                  </a:lnTo>
                  <a:lnTo>
                    <a:pt x="7474" y="24673"/>
                  </a:lnTo>
                  <a:lnTo>
                    <a:pt x="7440" y="24662"/>
                  </a:lnTo>
                  <a:lnTo>
                    <a:pt x="7394" y="24650"/>
                  </a:lnTo>
                  <a:lnTo>
                    <a:pt x="7394" y="22330"/>
                  </a:lnTo>
                  <a:lnTo>
                    <a:pt x="7440" y="22319"/>
                  </a:lnTo>
                  <a:lnTo>
                    <a:pt x="7474" y="22307"/>
                  </a:lnTo>
                  <a:lnTo>
                    <a:pt x="7508" y="22284"/>
                  </a:lnTo>
                  <a:lnTo>
                    <a:pt x="7542" y="22262"/>
                  </a:lnTo>
                  <a:lnTo>
                    <a:pt x="7565" y="22228"/>
                  </a:lnTo>
                  <a:lnTo>
                    <a:pt x="7576" y="22193"/>
                  </a:lnTo>
                  <a:lnTo>
                    <a:pt x="7588" y="22159"/>
                  </a:lnTo>
                  <a:lnTo>
                    <a:pt x="7599" y="22114"/>
                  </a:lnTo>
                  <a:lnTo>
                    <a:pt x="7588" y="22068"/>
                  </a:lnTo>
                  <a:lnTo>
                    <a:pt x="7576" y="22034"/>
                  </a:lnTo>
                  <a:lnTo>
                    <a:pt x="9533" y="20908"/>
                  </a:lnTo>
                  <a:lnTo>
                    <a:pt x="9579" y="20953"/>
                  </a:lnTo>
                  <a:lnTo>
                    <a:pt x="9624" y="20988"/>
                  </a:lnTo>
                  <a:lnTo>
                    <a:pt x="9681" y="21010"/>
                  </a:lnTo>
                  <a:lnTo>
                    <a:pt x="9749" y="21022"/>
                  </a:lnTo>
                  <a:lnTo>
                    <a:pt x="9806" y="21010"/>
                  </a:lnTo>
                  <a:lnTo>
                    <a:pt x="9863" y="20988"/>
                  </a:lnTo>
                  <a:lnTo>
                    <a:pt x="9920" y="20953"/>
                  </a:lnTo>
                  <a:lnTo>
                    <a:pt x="9954" y="20908"/>
                  </a:lnTo>
                  <a:lnTo>
                    <a:pt x="11956" y="22057"/>
                  </a:lnTo>
                  <a:lnTo>
                    <a:pt x="11945" y="22114"/>
                  </a:lnTo>
                  <a:lnTo>
                    <a:pt x="11956" y="22171"/>
                  </a:lnTo>
                  <a:lnTo>
                    <a:pt x="11990" y="22228"/>
                  </a:lnTo>
                  <a:lnTo>
                    <a:pt x="12036" y="22262"/>
                  </a:lnTo>
                  <a:lnTo>
                    <a:pt x="12093" y="22284"/>
                  </a:lnTo>
                  <a:lnTo>
                    <a:pt x="12093" y="24650"/>
                  </a:lnTo>
                  <a:lnTo>
                    <a:pt x="12047" y="24662"/>
                  </a:lnTo>
                  <a:lnTo>
                    <a:pt x="12013" y="24673"/>
                  </a:lnTo>
                  <a:lnTo>
                    <a:pt x="11979" y="24696"/>
                  </a:lnTo>
                  <a:lnTo>
                    <a:pt x="11956" y="24719"/>
                  </a:lnTo>
                  <a:lnTo>
                    <a:pt x="11922" y="24753"/>
                  </a:lnTo>
                  <a:lnTo>
                    <a:pt x="11911" y="24787"/>
                  </a:lnTo>
                  <a:lnTo>
                    <a:pt x="11899" y="24832"/>
                  </a:lnTo>
                  <a:lnTo>
                    <a:pt x="11888" y="24867"/>
                  </a:lnTo>
                  <a:lnTo>
                    <a:pt x="11899" y="24912"/>
                  </a:lnTo>
                  <a:lnTo>
                    <a:pt x="11911" y="24958"/>
                  </a:lnTo>
                  <a:lnTo>
                    <a:pt x="11114" y="25413"/>
                  </a:lnTo>
                  <a:lnTo>
                    <a:pt x="11205" y="25413"/>
                  </a:lnTo>
                  <a:lnTo>
                    <a:pt x="11933" y="24992"/>
                  </a:lnTo>
                  <a:lnTo>
                    <a:pt x="11967" y="25037"/>
                  </a:lnTo>
                  <a:lnTo>
                    <a:pt x="12013" y="25071"/>
                  </a:lnTo>
                  <a:lnTo>
                    <a:pt x="12058" y="25083"/>
                  </a:lnTo>
                  <a:lnTo>
                    <a:pt x="12115" y="25094"/>
                  </a:lnTo>
                  <a:lnTo>
                    <a:pt x="12172" y="25083"/>
                  </a:lnTo>
                  <a:lnTo>
                    <a:pt x="12218" y="25071"/>
                  </a:lnTo>
                  <a:lnTo>
                    <a:pt x="12263" y="25037"/>
                  </a:lnTo>
                  <a:lnTo>
                    <a:pt x="12297" y="24992"/>
                  </a:lnTo>
                  <a:lnTo>
                    <a:pt x="13025" y="25413"/>
                  </a:lnTo>
                  <a:lnTo>
                    <a:pt x="13116" y="25413"/>
                  </a:lnTo>
                  <a:lnTo>
                    <a:pt x="12320" y="24958"/>
                  </a:lnTo>
                  <a:lnTo>
                    <a:pt x="12331" y="24912"/>
                  </a:lnTo>
                  <a:lnTo>
                    <a:pt x="12331" y="24867"/>
                  </a:lnTo>
                  <a:lnTo>
                    <a:pt x="12331" y="24832"/>
                  </a:lnTo>
                  <a:lnTo>
                    <a:pt x="12320" y="24787"/>
                  </a:lnTo>
                  <a:lnTo>
                    <a:pt x="12297" y="24753"/>
                  </a:lnTo>
                  <a:lnTo>
                    <a:pt x="12275" y="24730"/>
                  </a:lnTo>
                  <a:lnTo>
                    <a:pt x="12252" y="24696"/>
                  </a:lnTo>
                  <a:lnTo>
                    <a:pt x="12218" y="24673"/>
                  </a:lnTo>
                  <a:lnTo>
                    <a:pt x="12184" y="24662"/>
                  </a:lnTo>
                  <a:lnTo>
                    <a:pt x="12138" y="24650"/>
                  </a:lnTo>
                  <a:lnTo>
                    <a:pt x="12138" y="22284"/>
                  </a:lnTo>
                  <a:lnTo>
                    <a:pt x="12195" y="22262"/>
                  </a:lnTo>
                  <a:lnTo>
                    <a:pt x="12240" y="22228"/>
                  </a:lnTo>
                  <a:lnTo>
                    <a:pt x="12275" y="22171"/>
                  </a:lnTo>
                  <a:lnTo>
                    <a:pt x="12286" y="22114"/>
                  </a:lnTo>
                  <a:lnTo>
                    <a:pt x="12275" y="22057"/>
                  </a:lnTo>
                  <a:lnTo>
                    <a:pt x="14299" y="20885"/>
                  </a:lnTo>
                  <a:lnTo>
                    <a:pt x="14333" y="20931"/>
                  </a:lnTo>
                  <a:lnTo>
                    <a:pt x="14379" y="20965"/>
                  </a:lnTo>
                  <a:lnTo>
                    <a:pt x="14424" y="20976"/>
                  </a:lnTo>
                  <a:lnTo>
                    <a:pt x="14481" y="20988"/>
                  </a:lnTo>
                  <a:lnTo>
                    <a:pt x="14538" y="20976"/>
                  </a:lnTo>
                  <a:lnTo>
                    <a:pt x="14584" y="20953"/>
                  </a:lnTo>
                  <a:lnTo>
                    <a:pt x="14629" y="20931"/>
                  </a:lnTo>
                  <a:lnTo>
                    <a:pt x="14663" y="20885"/>
                  </a:lnTo>
                  <a:lnTo>
                    <a:pt x="16643" y="22034"/>
                  </a:lnTo>
                  <a:lnTo>
                    <a:pt x="16631" y="22068"/>
                  </a:lnTo>
                  <a:lnTo>
                    <a:pt x="16631" y="22114"/>
                  </a:lnTo>
                  <a:lnTo>
                    <a:pt x="16631" y="22159"/>
                  </a:lnTo>
                  <a:lnTo>
                    <a:pt x="16643" y="22205"/>
                  </a:lnTo>
                  <a:lnTo>
                    <a:pt x="16665" y="22239"/>
                  </a:lnTo>
                  <a:lnTo>
                    <a:pt x="16688" y="22273"/>
                  </a:lnTo>
                  <a:lnTo>
                    <a:pt x="16722" y="22307"/>
                  </a:lnTo>
                  <a:lnTo>
                    <a:pt x="16768" y="22319"/>
                  </a:lnTo>
                  <a:lnTo>
                    <a:pt x="16813" y="22341"/>
                  </a:lnTo>
                  <a:lnTo>
                    <a:pt x="16904" y="22341"/>
                  </a:lnTo>
                  <a:lnTo>
                    <a:pt x="16938" y="22319"/>
                  </a:lnTo>
                  <a:lnTo>
                    <a:pt x="16984" y="22307"/>
                  </a:lnTo>
                  <a:lnTo>
                    <a:pt x="17018" y="22273"/>
                  </a:lnTo>
                  <a:lnTo>
                    <a:pt x="17041" y="22239"/>
                  </a:lnTo>
                  <a:lnTo>
                    <a:pt x="17064" y="22205"/>
                  </a:lnTo>
                  <a:lnTo>
                    <a:pt x="17075" y="22159"/>
                  </a:lnTo>
                  <a:lnTo>
                    <a:pt x="17075" y="22114"/>
                  </a:lnTo>
                  <a:lnTo>
                    <a:pt x="17075" y="22068"/>
                  </a:lnTo>
                  <a:lnTo>
                    <a:pt x="17064" y="22034"/>
                  </a:lnTo>
                  <a:lnTo>
                    <a:pt x="19077" y="20874"/>
                  </a:lnTo>
                  <a:lnTo>
                    <a:pt x="19111" y="20897"/>
                  </a:lnTo>
                  <a:lnTo>
                    <a:pt x="19145" y="20919"/>
                  </a:lnTo>
                  <a:lnTo>
                    <a:pt x="19179" y="20942"/>
                  </a:lnTo>
                  <a:lnTo>
                    <a:pt x="19259" y="20942"/>
                  </a:lnTo>
                  <a:lnTo>
                    <a:pt x="19293" y="20931"/>
                  </a:lnTo>
                  <a:lnTo>
                    <a:pt x="19350" y="20897"/>
                  </a:lnTo>
                  <a:lnTo>
                    <a:pt x="19384" y="20840"/>
                  </a:lnTo>
                  <a:lnTo>
                    <a:pt x="19396" y="20806"/>
                  </a:lnTo>
                  <a:lnTo>
                    <a:pt x="19396" y="20771"/>
                  </a:lnTo>
                  <a:lnTo>
                    <a:pt x="19384" y="20703"/>
                  </a:lnTo>
                  <a:lnTo>
                    <a:pt x="19361" y="20646"/>
                  </a:lnTo>
                  <a:lnTo>
                    <a:pt x="19305" y="20612"/>
                  </a:lnTo>
                  <a:lnTo>
                    <a:pt x="19248" y="20589"/>
                  </a:lnTo>
                  <a:lnTo>
                    <a:pt x="19248" y="18223"/>
                  </a:lnTo>
                  <a:lnTo>
                    <a:pt x="19293" y="18223"/>
                  </a:lnTo>
                  <a:lnTo>
                    <a:pt x="19327" y="18201"/>
                  </a:lnTo>
                  <a:lnTo>
                    <a:pt x="19361" y="18178"/>
                  </a:lnTo>
                  <a:lnTo>
                    <a:pt x="19384" y="18155"/>
                  </a:lnTo>
                  <a:lnTo>
                    <a:pt x="19407" y="18121"/>
                  </a:lnTo>
                  <a:lnTo>
                    <a:pt x="19430" y="18087"/>
                  </a:lnTo>
                  <a:lnTo>
                    <a:pt x="19441" y="18053"/>
                  </a:lnTo>
                  <a:lnTo>
                    <a:pt x="19441" y="18007"/>
                  </a:lnTo>
                  <a:lnTo>
                    <a:pt x="19441" y="17973"/>
                  </a:lnTo>
                  <a:lnTo>
                    <a:pt x="19430" y="17928"/>
                  </a:lnTo>
                  <a:lnTo>
                    <a:pt x="21420" y="16779"/>
                  </a:lnTo>
                  <a:lnTo>
                    <a:pt x="21454" y="16813"/>
                  </a:lnTo>
                  <a:lnTo>
                    <a:pt x="21500" y="16847"/>
                  </a:lnTo>
                  <a:lnTo>
                    <a:pt x="21545" y="16858"/>
                  </a:lnTo>
                  <a:lnTo>
                    <a:pt x="21591" y="16870"/>
                  </a:lnTo>
                  <a:lnTo>
                    <a:pt x="21648" y="16858"/>
                  </a:lnTo>
                  <a:lnTo>
                    <a:pt x="21693" y="16836"/>
                  </a:lnTo>
                  <a:lnTo>
                    <a:pt x="21727" y="16813"/>
                  </a:lnTo>
                  <a:lnTo>
                    <a:pt x="21762" y="16779"/>
                  </a:lnTo>
                  <a:lnTo>
                    <a:pt x="23741" y="17916"/>
                  </a:lnTo>
                  <a:lnTo>
                    <a:pt x="23718" y="17962"/>
                  </a:lnTo>
                  <a:lnTo>
                    <a:pt x="23718" y="18007"/>
                  </a:lnTo>
                  <a:lnTo>
                    <a:pt x="23718" y="18053"/>
                  </a:lnTo>
                  <a:lnTo>
                    <a:pt x="23730" y="18098"/>
                  </a:lnTo>
                  <a:lnTo>
                    <a:pt x="23752" y="18144"/>
                  </a:lnTo>
                  <a:lnTo>
                    <a:pt x="23786" y="18178"/>
                  </a:lnTo>
                  <a:lnTo>
                    <a:pt x="23821" y="18212"/>
                  </a:lnTo>
                  <a:lnTo>
                    <a:pt x="23855" y="18235"/>
                  </a:lnTo>
                  <a:lnTo>
                    <a:pt x="23900" y="18246"/>
                  </a:lnTo>
                  <a:lnTo>
                    <a:pt x="23946" y="18258"/>
                  </a:lnTo>
                  <a:lnTo>
                    <a:pt x="23946" y="20510"/>
                  </a:lnTo>
                  <a:lnTo>
                    <a:pt x="23900" y="20510"/>
                  </a:lnTo>
                  <a:lnTo>
                    <a:pt x="23855" y="20533"/>
                  </a:lnTo>
                  <a:lnTo>
                    <a:pt x="23809" y="20555"/>
                  </a:lnTo>
                  <a:lnTo>
                    <a:pt x="23775" y="20589"/>
                  </a:lnTo>
                  <a:lnTo>
                    <a:pt x="23741" y="20624"/>
                  </a:lnTo>
                  <a:lnTo>
                    <a:pt x="23718" y="20669"/>
                  </a:lnTo>
                  <a:lnTo>
                    <a:pt x="23707" y="20715"/>
                  </a:lnTo>
                  <a:lnTo>
                    <a:pt x="23695" y="20771"/>
                  </a:lnTo>
                  <a:lnTo>
                    <a:pt x="23707" y="20817"/>
                  </a:lnTo>
                  <a:lnTo>
                    <a:pt x="23718" y="20874"/>
                  </a:lnTo>
                  <a:lnTo>
                    <a:pt x="23741" y="20919"/>
                  </a:lnTo>
                  <a:lnTo>
                    <a:pt x="23775" y="20953"/>
                  </a:lnTo>
                  <a:lnTo>
                    <a:pt x="23821" y="20988"/>
                  </a:lnTo>
                  <a:lnTo>
                    <a:pt x="23866" y="21010"/>
                  </a:lnTo>
                  <a:lnTo>
                    <a:pt x="23912" y="21022"/>
                  </a:lnTo>
                  <a:lnTo>
                    <a:pt x="23968" y="21033"/>
                  </a:lnTo>
                  <a:lnTo>
                    <a:pt x="24037" y="21022"/>
                  </a:lnTo>
                  <a:lnTo>
                    <a:pt x="24094" y="20999"/>
                  </a:lnTo>
                  <a:lnTo>
                    <a:pt x="24150" y="20965"/>
                  </a:lnTo>
                  <a:lnTo>
                    <a:pt x="24185" y="20908"/>
                  </a:lnTo>
                  <a:lnTo>
                    <a:pt x="26096" y="22011"/>
                  </a:lnTo>
                  <a:lnTo>
                    <a:pt x="26084" y="22068"/>
                  </a:lnTo>
                  <a:lnTo>
                    <a:pt x="26084" y="22114"/>
                  </a:lnTo>
                  <a:lnTo>
                    <a:pt x="26084" y="22159"/>
                  </a:lnTo>
                  <a:lnTo>
                    <a:pt x="26096" y="22205"/>
                  </a:lnTo>
                  <a:lnTo>
                    <a:pt x="26118" y="22250"/>
                  </a:lnTo>
                  <a:lnTo>
                    <a:pt x="26153" y="22284"/>
                  </a:lnTo>
                  <a:lnTo>
                    <a:pt x="26187" y="22319"/>
                  </a:lnTo>
                  <a:lnTo>
                    <a:pt x="26221" y="22341"/>
                  </a:lnTo>
                  <a:lnTo>
                    <a:pt x="26266" y="22364"/>
                  </a:lnTo>
                  <a:lnTo>
                    <a:pt x="26312" y="22364"/>
                  </a:lnTo>
                  <a:lnTo>
                    <a:pt x="26312" y="24662"/>
                  </a:lnTo>
                  <a:lnTo>
                    <a:pt x="26278" y="24662"/>
                  </a:lnTo>
                  <a:lnTo>
                    <a:pt x="26244" y="24685"/>
                  </a:lnTo>
                  <a:lnTo>
                    <a:pt x="26209" y="24696"/>
                  </a:lnTo>
                  <a:lnTo>
                    <a:pt x="26175" y="24730"/>
                  </a:lnTo>
                  <a:lnTo>
                    <a:pt x="26153" y="24753"/>
                  </a:lnTo>
                  <a:lnTo>
                    <a:pt x="26130" y="24787"/>
                  </a:lnTo>
                  <a:lnTo>
                    <a:pt x="26118" y="24832"/>
                  </a:lnTo>
                  <a:lnTo>
                    <a:pt x="26118" y="24867"/>
                  </a:lnTo>
                  <a:lnTo>
                    <a:pt x="26118" y="24912"/>
                  </a:lnTo>
                  <a:lnTo>
                    <a:pt x="26141" y="24958"/>
                  </a:lnTo>
                  <a:lnTo>
                    <a:pt x="25345" y="25413"/>
                  </a:lnTo>
                  <a:lnTo>
                    <a:pt x="25436" y="25413"/>
                  </a:lnTo>
                  <a:lnTo>
                    <a:pt x="26153" y="24992"/>
                  </a:lnTo>
                  <a:lnTo>
                    <a:pt x="26187" y="25037"/>
                  </a:lnTo>
                  <a:lnTo>
                    <a:pt x="26232" y="25060"/>
                  </a:lnTo>
                  <a:lnTo>
                    <a:pt x="26278" y="25083"/>
                  </a:lnTo>
                  <a:lnTo>
                    <a:pt x="26391" y="25083"/>
                  </a:lnTo>
                  <a:lnTo>
                    <a:pt x="26437" y="25060"/>
                  </a:lnTo>
                  <a:lnTo>
                    <a:pt x="26482" y="25026"/>
                  </a:lnTo>
                  <a:lnTo>
                    <a:pt x="26517" y="24992"/>
                  </a:lnTo>
                  <a:lnTo>
                    <a:pt x="27245" y="25413"/>
                  </a:lnTo>
                  <a:lnTo>
                    <a:pt x="27336" y="25413"/>
                  </a:lnTo>
                  <a:lnTo>
                    <a:pt x="26528" y="24946"/>
                  </a:lnTo>
                  <a:lnTo>
                    <a:pt x="26539" y="24912"/>
                  </a:lnTo>
                  <a:lnTo>
                    <a:pt x="26551" y="24867"/>
                  </a:lnTo>
                  <a:lnTo>
                    <a:pt x="26539" y="24832"/>
                  </a:lnTo>
                  <a:lnTo>
                    <a:pt x="26539" y="24798"/>
                  </a:lnTo>
                  <a:lnTo>
                    <a:pt x="26517" y="24764"/>
                  </a:lnTo>
                  <a:lnTo>
                    <a:pt x="26494" y="24730"/>
                  </a:lnTo>
                  <a:lnTo>
                    <a:pt x="26437" y="24685"/>
                  </a:lnTo>
                  <a:lnTo>
                    <a:pt x="26403" y="24673"/>
                  </a:lnTo>
                  <a:lnTo>
                    <a:pt x="26357" y="24662"/>
                  </a:lnTo>
                  <a:lnTo>
                    <a:pt x="26357" y="22364"/>
                  </a:lnTo>
                  <a:lnTo>
                    <a:pt x="26403" y="22353"/>
                  </a:lnTo>
                  <a:lnTo>
                    <a:pt x="26448" y="22341"/>
                  </a:lnTo>
                  <a:lnTo>
                    <a:pt x="26494" y="22319"/>
                  </a:lnTo>
                  <a:lnTo>
                    <a:pt x="26517" y="22284"/>
                  </a:lnTo>
                  <a:lnTo>
                    <a:pt x="26551" y="22250"/>
                  </a:lnTo>
                  <a:lnTo>
                    <a:pt x="26573" y="22205"/>
                  </a:lnTo>
                  <a:lnTo>
                    <a:pt x="26585" y="22159"/>
                  </a:lnTo>
                  <a:lnTo>
                    <a:pt x="26585" y="22114"/>
                  </a:lnTo>
                  <a:lnTo>
                    <a:pt x="26585" y="22068"/>
                  </a:lnTo>
                  <a:lnTo>
                    <a:pt x="26573" y="22023"/>
                  </a:lnTo>
                  <a:lnTo>
                    <a:pt x="28507" y="20897"/>
                  </a:lnTo>
                  <a:lnTo>
                    <a:pt x="28541" y="20942"/>
                  </a:lnTo>
                  <a:lnTo>
                    <a:pt x="28587" y="20976"/>
                  </a:lnTo>
                  <a:lnTo>
                    <a:pt x="28644" y="20999"/>
                  </a:lnTo>
                  <a:lnTo>
                    <a:pt x="28701" y="21010"/>
                  </a:lnTo>
                  <a:lnTo>
                    <a:pt x="28769" y="20999"/>
                  </a:lnTo>
                  <a:lnTo>
                    <a:pt x="28814" y="20976"/>
                  </a:lnTo>
                  <a:lnTo>
                    <a:pt x="28871" y="20942"/>
                  </a:lnTo>
                  <a:lnTo>
                    <a:pt x="28905" y="20897"/>
                  </a:lnTo>
                  <a:lnTo>
                    <a:pt x="30828" y="22011"/>
                  </a:lnTo>
                  <a:lnTo>
                    <a:pt x="30816" y="22057"/>
                  </a:lnTo>
                  <a:lnTo>
                    <a:pt x="30805" y="22114"/>
                  </a:lnTo>
                  <a:lnTo>
                    <a:pt x="30816" y="22159"/>
                  </a:lnTo>
                  <a:lnTo>
                    <a:pt x="30828" y="22193"/>
                  </a:lnTo>
                  <a:lnTo>
                    <a:pt x="30862" y="22273"/>
                  </a:lnTo>
                  <a:lnTo>
                    <a:pt x="30862" y="21955"/>
                  </a:lnTo>
                  <a:lnTo>
                    <a:pt x="30851" y="21966"/>
                  </a:lnTo>
                  <a:lnTo>
                    <a:pt x="28928" y="20851"/>
                  </a:lnTo>
                  <a:lnTo>
                    <a:pt x="28939" y="20817"/>
                  </a:lnTo>
                  <a:lnTo>
                    <a:pt x="28939" y="20771"/>
                  </a:lnTo>
                  <a:lnTo>
                    <a:pt x="28939" y="20726"/>
                  </a:lnTo>
                  <a:lnTo>
                    <a:pt x="28928" y="20680"/>
                  </a:lnTo>
                  <a:lnTo>
                    <a:pt x="28905" y="20646"/>
                  </a:lnTo>
                  <a:lnTo>
                    <a:pt x="28883" y="20612"/>
                  </a:lnTo>
                  <a:lnTo>
                    <a:pt x="28848" y="20578"/>
                  </a:lnTo>
                  <a:lnTo>
                    <a:pt x="28814" y="20555"/>
                  </a:lnTo>
                  <a:lnTo>
                    <a:pt x="28780" y="20544"/>
                  </a:lnTo>
                  <a:lnTo>
                    <a:pt x="28735" y="20533"/>
                  </a:lnTo>
                  <a:lnTo>
                    <a:pt x="28735" y="18178"/>
                  </a:lnTo>
                  <a:lnTo>
                    <a:pt x="28792" y="18155"/>
                  </a:lnTo>
                  <a:lnTo>
                    <a:pt x="28837" y="18121"/>
                  </a:lnTo>
                  <a:lnTo>
                    <a:pt x="28860" y="18076"/>
                  </a:lnTo>
                  <a:lnTo>
                    <a:pt x="28871" y="18007"/>
                  </a:lnTo>
                  <a:lnTo>
                    <a:pt x="28860" y="17962"/>
                  </a:lnTo>
                  <a:lnTo>
                    <a:pt x="30862" y="16801"/>
                  </a:lnTo>
                  <a:lnTo>
                    <a:pt x="30862" y="16745"/>
                  </a:lnTo>
                  <a:lnTo>
                    <a:pt x="28848" y="17916"/>
                  </a:lnTo>
                  <a:lnTo>
                    <a:pt x="28814" y="17882"/>
                  </a:lnTo>
                  <a:lnTo>
                    <a:pt x="28780" y="17859"/>
                  </a:lnTo>
                  <a:lnTo>
                    <a:pt x="28746" y="17848"/>
                  </a:lnTo>
                  <a:lnTo>
                    <a:pt x="28701" y="17837"/>
                  </a:lnTo>
                  <a:lnTo>
                    <a:pt x="28666" y="17848"/>
                  </a:lnTo>
                  <a:lnTo>
                    <a:pt x="28621" y="17859"/>
                  </a:lnTo>
                  <a:lnTo>
                    <a:pt x="28598" y="17882"/>
                  </a:lnTo>
                  <a:lnTo>
                    <a:pt x="28564" y="17916"/>
                  </a:lnTo>
                  <a:lnTo>
                    <a:pt x="26562" y="16756"/>
                  </a:lnTo>
                  <a:lnTo>
                    <a:pt x="26573" y="16710"/>
                  </a:lnTo>
                  <a:lnTo>
                    <a:pt x="26585" y="16665"/>
                  </a:lnTo>
                  <a:lnTo>
                    <a:pt x="26573" y="16619"/>
                  </a:lnTo>
                  <a:lnTo>
                    <a:pt x="26562" y="16574"/>
                  </a:lnTo>
                  <a:lnTo>
                    <a:pt x="26539" y="16528"/>
                  </a:lnTo>
                  <a:lnTo>
                    <a:pt x="26517" y="16494"/>
                  </a:lnTo>
                  <a:lnTo>
                    <a:pt x="26482" y="16460"/>
                  </a:lnTo>
                  <a:lnTo>
                    <a:pt x="26448" y="16437"/>
                  </a:lnTo>
                  <a:lnTo>
                    <a:pt x="26403" y="16426"/>
                  </a:lnTo>
                  <a:lnTo>
                    <a:pt x="26357" y="16415"/>
                  </a:lnTo>
                  <a:lnTo>
                    <a:pt x="26357" y="14083"/>
                  </a:lnTo>
                  <a:lnTo>
                    <a:pt x="26426" y="14060"/>
                  </a:lnTo>
                  <a:lnTo>
                    <a:pt x="26471" y="14015"/>
                  </a:lnTo>
                  <a:lnTo>
                    <a:pt x="26494" y="13969"/>
                  </a:lnTo>
                  <a:lnTo>
                    <a:pt x="26505" y="13901"/>
                  </a:lnTo>
                  <a:lnTo>
                    <a:pt x="26494" y="13844"/>
                  </a:lnTo>
                  <a:lnTo>
                    <a:pt x="28519" y="12684"/>
                  </a:lnTo>
                  <a:lnTo>
                    <a:pt x="28553" y="12718"/>
                  </a:lnTo>
                  <a:lnTo>
                    <a:pt x="28598" y="12752"/>
                  </a:lnTo>
                  <a:lnTo>
                    <a:pt x="28644" y="12763"/>
                  </a:lnTo>
                  <a:lnTo>
                    <a:pt x="28701" y="12775"/>
                  </a:lnTo>
                  <a:lnTo>
                    <a:pt x="28757" y="12763"/>
                  </a:lnTo>
                  <a:lnTo>
                    <a:pt x="28814" y="12752"/>
                  </a:lnTo>
                  <a:lnTo>
                    <a:pt x="28848" y="12718"/>
                  </a:lnTo>
                  <a:lnTo>
                    <a:pt x="28883" y="12672"/>
                  </a:lnTo>
                  <a:lnTo>
                    <a:pt x="30851" y="13810"/>
                  </a:lnTo>
                  <a:lnTo>
                    <a:pt x="30839" y="13855"/>
                  </a:lnTo>
                  <a:lnTo>
                    <a:pt x="30828" y="13901"/>
                  </a:lnTo>
                  <a:lnTo>
                    <a:pt x="30839" y="13969"/>
                  </a:lnTo>
                  <a:lnTo>
                    <a:pt x="30862" y="14026"/>
                  </a:lnTo>
                  <a:lnTo>
                    <a:pt x="30862" y="13764"/>
                  </a:lnTo>
                  <a:lnTo>
                    <a:pt x="28905" y="12638"/>
                  </a:lnTo>
                  <a:lnTo>
                    <a:pt x="28917" y="12593"/>
                  </a:lnTo>
                  <a:lnTo>
                    <a:pt x="28917" y="12558"/>
                  </a:lnTo>
                  <a:lnTo>
                    <a:pt x="28917" y="12513"/>
                  </a:lnTo>
                  <a:lnTo>
                    <a:pt x="28905" y="12479"/>
                  </a:lnTo>
                  <a:lnTo>
                    <a:pt x="28894" y="12445"/>
                  </a:lnTo>
                  <a:lnTo>
                    <a:pt x="28871" y="12411"/>
                  </a:lnTo>
                  <a:lnTo>
                    <a:pt x="28803" y="12365"/>
                  </a:lnTo>
                  <a:lnTo>
                    <a:pt x="28769" y="12354"/>
                  </a:lnTo>
                  <a:lnTo>
                    <a:pt x="28735" y="12342"/>
                  </a:lnTo>
                  <a:lnTo>
                    <a:pt x="28735" y="9999"/>
                  </a:lnTo>
                  <a:lnTo>
                    <a:pt x="28803" y="9976"/>
                  </a:lnTo>
                  <a:lnTo>
                    <a:pt x="28848" y="9931"/>
                  </a:lnTo>
                  <a:lnTo>
                    <a:pt x="28894" y="9874"/>
                  </a:lnTo>
                  <a:lnTo>
                    <a:pt x="28905" y="9806"/>
                  </a:lnTo>
                  <a:lnTo>
                    <a:pt x="28894" y="9760"/>
                  </a:lnTo>
                  <a:lnTo>
                    <a:pt x="28883" y="9726"/>
                  </a:lnTo>
                  <a:lnTo>
                    <a:pt x="30862" y="8588"/>
                  </a:lnTo>
                  <a:lnTo>
                    <a:pt x="30862" y="8338"/>
                  </a:lnTo>
                  <a:lnTo>
                    <a:pt x="30839" y="8395"/>
                  </a:lnTo>
                  <a:lnTo>
                    <a:pt x="30839" y="8452"/>
                  </a:lnTo>
                  <a:lnTo>
                    <a:pt x="30839" y="8497"/>
                  </a:lnTo>
                  <a:lnTo>
                    <a:pt x="30851" y="8543"/>
                  </a:lnTo>
                  <a:lnTo>
                    <a:pt x="28871" y="9692"/>
                  </a:lnTo>
                  <a:lnTo>
                    <a:pt x="28837" y="9658"/>
                  </a:lnTo>
                  <a:lnTo>
                    <a:pt x="28803" y="9624"/>
                  </a:lnTo>
                  <a:lnTo>
                    <a:pt x="28757" y="9612"/>
                  </a:lnTo>
                  <a:lnTo>
                    <a:pt x="28701" y="9601"/>
                  </a:lnTo>
                  <a:lnTo>
                    <a:pt x="28655" y="9612"/>
                  </a:lnTo>
                  <a:lnTo>
                    <a:pt x="28610" y="9624"/>
                  </a:lnTo>
                  <a:lnTo>
                    <a:pt x="28575" y="9646"/>
                  </a:lnTo>
                  <a:lnTo>
                    <a:pt x="28541" y="9680"/>
                  </a:lnTo>
                  <a:lnTo>
                    <a:pt x="26494" y="8509"/>
                  </a:lnTo>
                  <a:lnTo>
                    <a:pt x="26505" y="8452"/>
                  </a:lnTo>
                  <a:lnTo>
                    <a:pt x="26494" y="8395"/>
                  </a:lnTo>
                  <a:lnTo>
                    <a:pt x="26471" y="8338"/>
                  </a:lnTo>
                  <a:lnTo>
                    <a:pt x="26414" y="8304"/>
                  </a:lnTo>
                  <a:lnTo>
                    <a:pt x="26357" y="8281"/>
                  </a:lnTo>
                  <a:lnTo>
                    <a:pt x="26357" y="5938"/>
                  </a:lnTo>
                  <a:lnTo>
                    <a:pt x="26403" y="5927"/>
                  </a:lnTo>
                  <a:lnTo>
                    <a:pt x="26448" y="5904"/>
                  </a:lnTo>
                  <a:lnTo>
                    <a:pt x="26482" y="5881"/>
                  </a:lnTo>
                  <a:lnTo>
                    <a:pt x="26517" y="5858"/>
                  </a:lnTo>
                  <a:lnTo>
                    <a:pt x="26539" y="5824"/>
                  </a:lnTo>
                  <a:lnTo>
                    <a:pt x="26562" y="5779"/>
                  </a:lnTo>
                  <a:lnTo>
                    <a:pt x="26573" y="5745"/>
                  </a:lnTo>
                  <a:lnTo>
                    <a:pt x="26573" y="5699"/>
                  </a:lnTo>
                  <a:lnTo>
                    <a:pt x="26573" y="5642"/>
                  </a:lnTo>
                  <a:lnTo>
                    <a:pt x="26562" y="5597"/>
                  </a:lnTo>
                  <a:lnTo>
                    <a:pt x="28553" y="4448"/>
                  </a:lnTo>
                  <a:lnTo>
                    <a:pt x="28575" y="4482"/>
                  </a:lnTo>
                  <a:lnTo>
                    <a:pt x="28621" y="4505"/>
                  </a:lnTo>
                  <a:lnTo>
                    <a:pt x="28655" y="4527"/>
                  </a:lnTo>
                  <a:lnTo>
                    <a:pt x="28746" y="4527"/>
                  </a:lnTo>
                  <a:lnTo>
                    <a:pt x="28792" y="4505"/>
                  </a:lnTo>
                  <a:lnTo>
                    <a:pt x="28826" y="4482"/>
                  </a:lnTo>
                  <a:lnTo>
                    <a:pt x="28860" y="4448"/>
                  </a:lnTo>
                  <a:lnTo>
                    <a:pt x="30862" y="5597"/>
                  </a:lnTo>
                  <a:lnTo>
                    <a:pt x="30862" y="5551"/>
                  </a:lnTo>
                  <a:lnTo>
                    <a:pt x="28883" y="4402"/>
                  </a:lnTo>
                  <a:lnTo>
                    <a:pt x="28883" y="4345"/>
                  </a:lnTo>
                  <a:lnTo>
                    <a:pt x="28871" y="4277"/>
                  </a:lnTo>
                  <a:lnTo>
                    <a:pt x="28837" y="4232"/>
                  </a:lnTo>
                  <a:lnTo>
                    <a:pt x="28792" y="4186"/>
                  </a:lnTo>
                  <a:lnTo>
                    <a:pt x="28735" y="4163"/>
                  </a:lnTo>
                  <a:lnTo>
                    <a:pt x="28735" y="1752"/>
                  </a:lnTo>
                  <a:lnTo>
                    <a:pt x="28792" y="1729"/>
                  </a:lnTo>
                  <a:lnTo>
                    <a:pt x="28826" y="1695"/>
                  </a:lnTo>
                  <a:lnTo>
                    <a:pt x="28860" y="1649"/>
                  </a:lnTo>
                  <a:lnTo>
                    <a:pt x="28871" y="1593"/>
                  </a:lnTo>
                  <a:lnTo>
                    <a:pt x="28860" y="1536"/>
                  </a:lnTo>
                  <a:lnTo>
                    <a:pt x="30862" y="375"/>
                  </a:lnTo>
                  <a:lnTo>
                    <a:pt x="30862" y="330"/>
                  </a:lnTo>
                  <a:lnTo>
                    <a:pt x="28837" y="1490"/>
                  </a:lnTo>
                  <a:lnTo>
                    <a:pt x="28814" y="1467"/>
                  </a:lnTo>
                  <a:lnTo>
                    <a:pt x="28780" y="1445"/>
                  </a:lnTo>
                  <a:lnTo>
                    <a:pt x="28746" y="1433"/>
                  </a:lnTo>
                  <a:lnTo>
                    <a:pt x="28701" y="1422"/>
                  </a:lnTo>
                  <a:lnTo>
                    <a:pt x="28666" y="1433"/>
                  </a:lnTo>
                  <a:lnTo>
                    <a:pt x="28632" y="1445"/>
                  </a:lnTo>
                  <a:lnTo>
                    <a:pt x="28598" y="1467"/>
                  </a:lnTo>
                  <a:lnTo>
                    <a:pt x="28575" y="1490"/>
                  </a:lnTo>
                  <a:lnTo>
                    <a:pt x="26528" y="307"/>
                  </a:lnTo>
                  <a:lnTo>
                    <a:pt x="26539" y="239"/>
                  </a:lnTo>
                  <a:lnTo>
                    <a:pt x="26528" y="205"/>
                  </a:lnTo>
                  <a:lnTo>
                    <a:pt x="26517" y="159"/>
                  </a:lnTo>
                  <a:lnTo>
                    <a:pt x="26505" y="125"/>
                  </a:lnTo>
                  <a:lnTo>
                    <a:pt x="26471" y="102"/>
                  </a:lnTo>
                  <a:lnTo>
                    <a:pt x="26448" y="80"/>
                  </a:lnTo>
                  <a:lnTo>
                    <a:pt x="26414" y="57"/>
                  </a:lnTo>
                  <a:lnTo>
                    <a:pt x="26369" y="46"/>
                  </a:lnTo>
                  <a:lnTo>
                    <a:pt x="26335" y="34"/>
                  </a:lnTo>
                  <a:lnTo>
                    <a:pt x="26289" y="46"/>
                  </a:lnTo>
                  <a:lnTo>
                    <a:pt x="26255" y="57"/>
                  </a:lnTo>
                  <a:lnTo>
                    <a:pt x="26221" y="80"/>
                  </a:lnTo>
                  <a:lnTo>
                    <a:pt x="26187" y="102"/>
                  </a:lnTo>
                  <a:lnTo>
                    <a:pt x="26164" y="125"/>
                  </a:lnTo>
                  <a:lnTo>
                    <a:pt x="26153" y="159"/>
                  </a:lnTo>
                  <a:lnTo>
                    <a:pt x="26141" y="205"/>
                  </a:lnTo>
                  <a:lnTo>
                    <a:pt x="26130" y="239"/>
                  </a:lnTo>
                  <a:lnTo>
                    <a:pt x="26141" y="273"/>
                  </a:lnTo>
                  <a:lnTo>
                    <a:pt x="26141" y="307"/>
                  </a:lnTo>
                  <a:lnTo>
                    <a:pt x="24150" y="1467"/>
                  </a:lnTo>
                  <a:lnTo>
                    <a:pt x="24105" y="1422"/>
                  </a:lnTo>
                  <a:lnTo>
                    <a:pt x="24071" y="1399"/>
                  </a:lnTo>
                  <a:lnTo>
                    <a:pt x="24014" y="1376"/>
                  </a:lnTo>
                  <a:lnTo>
                    <a:pt x="23923" y="1376"/>
                  </a:lnTo>
                  <a:lnTo>
                    <a:pt x="23877" y="1388"/>
                  </a:lnTo>
                  <a:lnTo>
                    <a:pt x="23843" y="1411"/>
                  </a:lnTo>
                  <a:lnTo>
                    <a:pt x="23809" y="1433"/>
                  </a:lnTo>
                  <a:lnTo>
                    <a:pt x="23786" y="1467"/>
                  </a:lnTo>
                  <a:lnTo>
                    <a:pt x="23764" y="1502"/>
                  </a:lnTo>
                  <a:lnTo>
                    <a:pt x="23752" y="1547"/>
                  </a:lnTo>
                  <a:lnTo>
                    <a:pt x="23741" y="1593"/>
                  </a:lnTo>
                  <a:lnTo>
                    <a:pt x="23752" y="1627"/>
                  </a:lnTo>
                  <a:lnTo>
                    <a:pt x="23764" y="1672"/>
                  </a:lnTo>
                  <a:lnTo>
                    <a:pt x="23775" y="1706"/>
                  </a:lnTo>
                  <a:lnTo>
                    <a:pt x="23798" y="1740"/>
                  </a:lnTo>
                  <a:lnTo>
                    <a:pt x="23832" y="1763"/>
                  </a:lnTo>
                  <a:lnTo>
                    <a:pt x="23866" y="1786"/>
                  </a:lnTo>
                  <a:lnTo>
                    <a:pt x="23900" y="1797"/>
                  </a:lnTo>
                  <a:lnTo>
                    <a:pt x="23946" y="1809"/>
                  </a:lnTo>
                  <a:lnTo>
                    <a:pt x="23946" y="4141"/>
                  </a:lnTo>
                  <a:lnTo>
                    <a:pt x="23900" y="4141"/>
                  </a:lnTo>
                  <a:lnTo>
                    <a:pt x="23866" y="4152"/>
                  </a:lnTo>
                  <a:lnTo>
                    <a:pt x="23832" y="4175"/>
                  </a:lnTo>
                  <a:lnTo>
                    <a:pt x="23809" y="4198"/>
                  </a:lnTo>
                  <a:lnTo>
                    <a:pt x="23786" y="4232"/>
                  </a:lnTo>
                  <a:lnTo>
                    <a:pt x="23764" y="4266"/>
                  </a:lnTo>
                  <a:lnTo>
                    <a:pt x="23752" y="4311"/>
                  </a:lnTo>
                  <a:lnTo>
                    <a:pt x="23752" y="4345"/>
                  </a:lnTo>
                  <a:lnTo>
                    <a:pt x="23752" y="4391"/>
                  </a:lnTo>
                  <a:lnTo>
                    <a:pt x="23764" y="4425"/>
                  </a:lnTo>
                  <a:lnTo>
                    <a:pt x="23786" y="4471"/>
                  </a:lnTo>
                  <a:lnTo>
                    <a:pt x="23809" y="4493"/>
                  </a:lnTo>
                  <a:lnTo>
                    <a:pt x="23843" y="4527"/>
                  </a:lnTo>
                  <a:lnTo>
                    <a:pt x="23877" y="4539"/>
                  </a:lnTo>
                  <a:lnTo>
                    <a:pt x="23923" y="4562"/>
                  </a:lnTo>
                  <a:lnTo>
                    <a:pt x="23968" y="4562"/>
                  </a:lnTo>
                  <a:lnTo>
                    <a:pt x="24014" y="4550"/>
                  </a:lnTo>
                  <a:lnTo>
                    <a:pt x="24071" y="4539"/>
                  </a:lnTo>
                  <a:lnTo>
                    <a:pt x="24116" y="4505"/>
                  </a:lnTo>
                  <a:lnTo>
                    <a:pt x="24139" y="4459"/>
                  </a:lnTo>
                  <a:lnTo>
                    <a:pt x="26107" y="5597"/>
                  </a:lnTo>
                  <a:lnTo>
                    <a:pt x="26096" y="5642"/>
                  </a:lnTo>
                  <a:lnTo>
                    <a:pt x="26096" y="5699"/>
                  </a:lnTo>
                  <a:lnTo>
                    <a:pt x="26096" y="5745"/>
                  </a:lnTo>
                  <a:lnTo>
                    <a:pt x="26107" y="5779"/>
                  </a:lnTo>
                  <a:lnTo>
                    <a:pt x="26130" y="5824"/>
                  </a:lnTo>
                  <a:lnTo>
                    <a:pt x="26153" y="5858"/>
                  </a:lnTo>
                  <a:lnTo>
                    <a:pt x="26187" y="5892"/>
                  </a:lnTo>
                  <a:lnTo>
                    <a:pt x="26232" y="5915"/>
                  </a:lnTo>
                  <a:lnTo>
                    <a:pt x="26266" y="5927"/>
                  </a:lnTo>
                  <a:lnTo>
                    <a:pt x="26312" y="5938"/>
                  </a:lnTo>
                  <a:lnTo>
                    <a:pt x="26312" y="8281"/>
                  </a:lnTo>
                  <a:lnTo>
                    <a:pt x="26255" y="8293"/>
                  </a:lnTo>
                  <a:lnTo>
                    <a:pt x="26209" y="8338"/>
                  </a:lnTo>
                  <a:lnTo>
                    <a:pt x="26175" y="8384"/>
                  </a:lnTo>
                  <a:lnTo>
                    <a:pt x="26164" y="8452"/>
                  </a:lnTo>
                  <a:lnTo>
                    <a:pt x="26164" y="8486"/>
                  </a:lnTo>
                  <a:lnTo>
                    <a:pt x="26175" y="8520"/>
                  </a:lnTo>
                  <a:lnTo>
                    <a:pt x="26209" y="8577"/>
                  </a:lnTo>
                  <a:lnTo>
                    <a:pt x="26266" y="8611"/>
                  </a:lnTo>
                  <a:lnTo>
                    <a:pt x="26300" y="8623"/>
                  </a:lnTo>
                  <a:lnTo>
                    <a:pt x="26380" y="8623"/>
                  </a:lnTo>
                  <a:lnTo>
                    <a:pt x="26414" y="8600"/>
                  </a:lnTo>
                  <a:lnTo>
                    <a:pt x="26448" y="8577"/>
                  </a:lnTo>
                  <a:lnTo>
                    <a:pt x="26482" y="8543"/>
                  </a:lnTo>
                  <a:lnTo>
                    <a:pt x="28519" y="9726"/>
                  </a:lnTo>
                  <a:lnTo>
                    <a:pt x="28507" y="9760"/>
                  </a:lnTo>
                  <a:lnTo>
                    <a:pt x="28507" y="9806"/>
                  </a:lnTo>
                  <a:lnTo>
                    <a:pt x="28507" y="9840"/>
                  </a:lnTo>
                  <a:lnTo>
                    <a:pt x="28519" y="9874"/>
                  </a:lnTo>
                  <a:lnTo>
                    <a:pt x="28553" y="9931"/>
                  </a:lnTo>
                  <a:lnTo>
                    <a:pt x="28621" y="9976"/>
                  </a:lnTo>
                  <a:lnTo>
                    <a:pt x="28655" y="9988"/>
                  </a:lnTo>
                  <a:lnTo>
                    <a:pt x="28689" y="9999"/>
                  </a:lnTo>
                  <a:lnTo>
                    <a:pt x="28689" y="12342"/>
                  </a:lnTo>
                  <a:lnTo>
                    <a:pt x="28644" y="12354"/>
                  </a:lnTo>
                  <a:lnTo>
                    <a:pt x="28610" y="12365"/>
                  </a:lnTo>
                  <a:lnTo>
                    <a:pt x="28575" y="12388"/>
                  </a:lnTo>
                  <a:lnTo>
                    <a:pt x="28541" y="12411"/>
                  </a:lnTo>
                  <a:lnTo>
                    <a:pt x="28519" y="12445"/>
                  </a:lnTo>
                  <a:lnTo>
                    <a:pt x="28496" y="12479"/>
                  </a:lnTo>
                  <a:lnTo>
                    <a:pt x="28484" y="12513"/>
                  </a:lnTo>
                  <a:lnTo>
                    <a:pt x="28484" y="12558"/>
                  </a:lnTo>
                  <a:lnTo>
                    <a:pt x="28484" y="12604"/>
                  </a:lnTo>
                  <a:lnTo>
                    <a:pt x="28507" y="12638"/>
                  </a:lnTo>
                  <a:lnTo>
                    <a:pt x="26482" y="13810"/>
                  </a:lnTo>
                  <a:lnTo>
                    <a:pt x="26448" y="13776"/>
                  </a:lnTo>
                  <a:lnTo>
                    <a:pt x="26414" y="13753"/>
                  </a:lnTo>
                  <a:lnTo>
                    <a:pt x="26380" y="13730"/>
                  </a:lnTo>
                  <a:lnTo>
                    <a:pt x="26289" y="13730"/>
                  </a:lnTo>
                  <a:lnTo>
                    <a:pt x="26255" y="13753"/>
                  </a:lnTo>
                  <a:lnTo>
                    <a:pt x="26221" y="13776"/>
                  </a:lnTo>
                  <a:lnTo>
                    <a:pt x="26187" y="13798"/>
                  </a:lnTo>
                  <a:lnTo>
                    <a:pt x="24162" y="12627"/>
                  </a:lnTo>
                  <a:lnTo>
                    <a:pt x="24173" y="12593"/>
                  </a:lnTo>
                  <a:lnTo>
                    <a:pt x="24173" y="12558"/>
                  </a:lnTo>
                  <a:lnTo>
                    <a:pt x="24173" y="12513"/>
                  </a:lnTo>
                  <a:lnTo>
                    <a:pt x="24162" y="12479"/>
                  </a:lnTo>
                  <a:lnTo>
                    <a:pt x="24116" y="12422"/>
                  </a:lnTo>
                  <a:lnTo>
                    <a:pt x="24059" y="12376"/>
                  </a:lnTo>
                  <a:lnTo>
                    <a:pt x="24025" y="12354"/>
                  </a:lnTo>
                  <a:lnTo>
                    <a:pt x="23991" y="12354"/>
                  </a:lnTo>
                  <a:lnTo>
                    <a:pt x="23991" y="10010"/>
                  </a:lnTo>
                  <a:lnTo>
                    <a:pt x="24025" y="9999"/>
                  </a:lnTo>
                  <a:lnTo>
                    <a:pt x="24059" y="9988"/>
                  </a:lnTo>
                  <a:lnTo>
                    <a:pt x="24128" y="9942"/>
                  </a:lnTo>
                  <a:lnTo>
                    <a:pt x="24162" y="9874"/>
                  </a:lnTo>
                  <a:lnTo>
                    <a:pt x="24173" y="9840"/>
                  </a:lnTo>
                  <a:lnTo>
                    <a:pt x="24173" y="9806"/>
                  </a:lnTo>
                  <a:lnTo>
                    <a:pt x="24173" y="9760"/>
                  </a:lnTo>
                  <a:lnTo>
                    <a:pt x="24162" y="9715"/>
                  </a:lnTo>
                  <a:lnTo>
                    <a:pt x="24139" y="9680"/>
                  </a:lnTo>
                  <a:lnTo>
                    <a:pt x="24116" y="9646"/>
                  </a:lnTo>
                  <a:lnTo>
                    <a:pt x="24082" y="9624"/>
                  </a:lnTo>
                  <a:lnTo>
                    <a:pt x="24048" y="9601"/>
                  </a:lnTo>
                  <a:lnTo>
                    <a:pt x="24003" y="9589"/>
                  </a:lnTo>
                  <a:lnTo>
                    <a:pt x="23912" y="9589"/>
                  </a:lnTo>
                  <a:lnTo>
                    <a:pt x="23866" y="9612"/>
                  </a:lnTo>
                  <a:lnTo>
                    <a:pt x="23821" y="9646"/>
                  </a:lnTo>
                  <a:lnTo>
                    <a:pt x="23786" y="9680"/>
                  </a:lnTo>
                  <a:lnTo>
                    <a:pt x="21773" y="8509"/>
                  </a:lnTo>
                  <a:lnTo>
                    <a:pt x="21784" y="8452"/>
                  </a:lnTo>
                  <a:lnTo>
                    <a:pt x="21773" y="8384"/>
                  </a:lnTo>
                  <a:lnTo>
                    <a:pt x="21739" y="8327"/>
                  </a:lnTo>
                  <a:lnTo>
                    <a:pt x="21682" y="8281"/>
                  </a:lnTo>
                  <a:lnTo>
                    <a:pt x="21625" y="8259"/>
                  </a:lnTo>
                  <a:lnTo>
                    <a:pt x="21625" y="5927"/>
                  </a:lnTo>
                  <a:lnTo>
                    <a:pt x="21659" y="5915"/>
                  </a:lnTo>
                  <a:lnTo>
                    <a:pt x="21705" y="5892"/>
                  </a:lnTo>
                  <a:lnTo>
                    <a:pt x="21739" y="5870"/>
                  </a:lnTo>
                  <a:lnTo>
                    <a:pt x="21762" y="5847"/>
                  </a:lnTo>
                  <a:lnTo>
                    <a:pt x="21784" y="5813"/>
                  </a:lnTo>
                  <a:lnTo>
                    <a:pt x="21807" y="5779"/>
                  </a:lnTo>
                  <a:lnTo>
                    <a:pt x="21818" y="5733"/>
                  </a:lnTo>
                  <a:lnTo>
                    <a:pt x="21818" y="5699"/>
                  </a:lnTo>
                  <a:lnTo>
                    <a:pt x="21818" y="5642"/>
                  </a:lnTo>
                  <a:lnTo>
                    <a:pt x="21807" y="5608"/>
                  </a:lnTo>
                  <a:lnTo>
                    <a:pt x="21784" y="5563"/>
                  </a:lnTo>
                  <a:lnTo>
                    <a:pt x="21762" y="5528"/>
                  </a:lnTo>
                  <a:lnTo>
                    <a:pt x="21727" y="5506"/>
                  </a:lnTo>
                  <a:lnTo>
                    <a:pt x="21682" y="5483"/>
                  </a:lnTo>
                  <a:lnTo>
                    <a:pt x="21636" y="5472"/>
                  </a:lnTo>
                  <a:lnTo>
                    <a:pt x="21591" y="5460"/>
                  </a:lnTo>
                  <a:lnTo>
                    <a:pt x="21534" y="5472"/>
                  </a:lnTo>
                  <a:lnTo>
                    <a:pt x="21489" y="5494"/>
                  </a:lnTo>
                  <a:lnTo>
                    <a:pt x="21443" y="5528"/>
                  </a:lnTo>
                  <a:lnTo>
                    <a:pt x="21409" y="5563"/>
                  </a:lnTo>
                  <a:lnTo>
                    <a:pt x="19418" y="4414"/>
                  </a:lnTo>
                  <a:lnTo>
                    <a:pt x="19430" y="4345"/>
                  </a:lnTo>
                  <a:lnTo>
                    <a:pt x="19418" y="4311"/>
                  </a:lnTo>
                  <a:lnTo>
                    <a:pt x="19418" y="4277"/>
                  </a:lnTo>
                  <a:lnTo>
                    <a:pt x="19373" y="4209"/>
                  </a:lnTo>
                  <a:lnTo>
                    <a:pt x="19316" y="4175"/>
                  </a:lnTo>
                  <a:lnTo>
                    <a:pt x="19248" y="4152"/>
                  </a:lnTo>
                  <a:lnTo>
                    <a:pt x="19248" y="1763"/>
                  </a:lnTo>
                  <a:lnTo>
                    <a:pt x="19316" y="1740"/>
                  </a:lnTo>
                  <a:lnTo>
                    <a:pt x="19361" y="1706"/>
                  </a:lnTo>
                  <a:lnTo>
                    <a:pt x="19396" y="1649"/>
                  </a:lnTo>
                  <a:lnTo>
                    <a:pt x="19407" y="1593"/>
                  </a:lnTo>
                  <a:lnTo>
                    <a:pt x="19396" y="1558"/>
                  </a:lnTo>
                  <a:lnTo>
                    <a:pt x="19384" y="1524"/>
                  </a:lnTo>
                  <a:lnTo>
                    <a:pt x="19350" y="1467"/>
                  </a:lnTo>
                  <a:lnTo>
                    <a:pt x="19293" y="1422"/>
                  </a:lnTo>
                  <a:lnTo>
                    <a:pt x="19259" y="1411"/>
                  </a:lnTo>
                  <a:lnTo>
                    <a:pt x="19179" y="1411"/>
                  </a:lnTo>
                  <a:lnTo>
                    <a:pt x="19145" y="1433"/>
                  </a:lnTo>
                  <a:lnTo>
                    <a:pt x="19111" y="1456"/>
                  </a:lnTo>
                  <a:lnTo>
                    <a:pt x="19077" y="1479"/>
                  </a:lnTo>
                  <a:lnTo>
                    <a:pt x="17075" y="330"/>
                  </a:lnTo>
                  <a:lnTo>
                    <a:pt x="17086" y="284"/>
                  </a:lnTo>
                  <a:lnTo>
                    <a:pt x="17086" y="239"/>
                  </a:lnTo>
                  <a:lnTo>
                    <a:pt x="17086" y="193"/>
                  </a:lnTo>
                  <a:lnTo>
                    <a:pt x="17075" y="148"/>
                  </a:lnTo>
                  <a:lnTo>
                    <a:pt x="17052" y="102"/>
                  </a:lnTo>
                  <a:lnTo>
                    <a:pt x="17018" y="68"/>
                  </a:lnTo>
                  <a:lnTo>
                    <a:pt x="16984" y="46"/>
                  </a:lnTo>
                  <a:lnTo>
                    <a:pt x="16950" y="23"/>
                  </a:lnTo>
                  <a:lnTo>
                    <a:pt x="16904" y="11"/>
                  </a:lnTo>
                  <a:lnTo>
                    <a:pt x="1685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3682571" y="0"/>
              <a:ext cx="1289577" cy="1388277"/>
            </a:xfrm>
            <a:custGeom>
              <a:avLst/>
              <a:gdLst/>
              <a:ahLst/>
              <a:cxnLst/>
              <a:rect l="l" t="t" r="r" b="b"/>
              <a:pathLst>
                <a:path w="12321" h="13264" extrusionOk="0">
                  <a:moveTo>
                    <a:pt x="2777" y="3549"/>
                  </a:moveTo>
                  <a:lnTo>
                    <a:pt x="4824" y="4732"/>
                  </a:lnTo>
                  <a:lnTo>
                    <a:pt x="4813" y="4755"/>
                  </a:lnTo>
                  <a:lnTo>
                    <a:pt x="4813" y="4789"/>
                  </a:lnTo>
                  <a:lnTo>
                    <a:pt x="4824" y="4857"/>
                  </a:lnTo>
                  <a:lnTo>
                    <a:pt x="4858" y="4903"/>
                  </a:lnTo>
                  <a:lnTo>
                    <a:pt x="4904" y="4937"/>
                  </a:lnTo>
                  <a:lnTo>
                    <a:pt x="4961" y="4960"/>
                  </a:lnTo>
                  <a:lnTo>
                    <a:pt x="4961" y="7280"/>
                  </a:lnTo>
                  <a:lnTo>
                    <a:pt x="4915" y="7292"/>
                  </a:lnTo>
                  <a:lnTo>
                    <a:pt x="4870" y="7303"/>
                  </a:lnTo>
                  <a:lnTo>
                    <a:pt x="4824" y="7326"/>
                  </a:lnTo>
                  <a:lnTo>
                    <a:pt x="4790" y="7360"/>
                  </a:lnTo>
                  <a:lnTo>
                    <a:pt x="4756" y="7405"/>
                  </a:lnTo>
                  <a:lnTo>
                    <a:pt x="4733" y="7451"/>
                  </a:lnTo>
                  <a:lnTo>
                    <a:pt x="4710" y="7496"/>
                  </a:lnTo>
                  <a:lnTo>
                    <a:pt x="4710" y="7553"/>
                  </a:lnTo>
                  <a:lnTo>
                    <a:pt x="4710" y="7599"/>
                  </a:lnTo>
                  <a:lnTo>
                    <a:pt x="4733" y="7656"/>
                  </a:lnTo>
                  <a:lnTo>
                    <a:pt x="2811" y="8759"/>
                  </a:lnTo>
                  <a:lnTo>
                    <a:pt x="2777" y="8714"/>
                  </a:lnTo>
                  <a:lnTo>
                    <a:pt x="2731" y="8679"/>
                  </a:lnTo>
                  <a:lnTo>
                    <a:pt x="2674" y="8668"/>
                  </a:lnTo>
                  <a:lnTo>
                    <a:pt x="2606" y="8657"/>
                  </a:lnTo>
                  <a:lnTo>
                    <a:pt x="2549" y="8668"/>
                  </a:lnTo>
                  <a:lnTo>
                    <a:pt x="2504" y="8679"/>
                  </a:lnTo>
                  <a:lnTo>
                    <a:pt x="2447" y="8714"/>
                  </a:lnTo>
                  <a:lnTo>
                    <a:pt x="2413" y="8759"/>
                  </a:lnTo>
                  <a:lnTo>
                    <a:pt x="467" y="7633"/>
                  </a:lnTo>
                  <a:lnTo>
                    <a:pt x="479" y="7587"/>
                  </a:lnTo>
                  <a:lnTo>
                    <a:pt x="479" y="7553"/>
                  </a:lnTo>
                  <a:lnTo>
                    <a:pt x="479" y="7508"/>
                  </a:lnTo>
                  <a:lnTo>
                    <a:pt x="467" y="7462"/>
                  </a:lnTo>
                  <a:lnTo>
                    <a:pt x="445" y="7428"/>
                  </a:lnTo>
                  <a:lnTo>
                    <a:pt x="422" y="7394"/>
                  </a:lnTo>
                  <a:lnTo>
                    <a:pt x="388" y="7360"/>
                  </a:lnTo>
                  <a:lnTo>
                    <a:pt x="354" y="7337"/>
                  </a:lnTo>
                  <a:lnTo>
                    <a:pt x="308" y="7326"/>
                  </a:lnTo>
                  <a:lnTo>
                    <a:pt x="274" y="7314"/>
                  </a:lnTo>
                  <a:lnTo>
                    <a:pt x="274" y="4994"/>
                  </a:lnTo>
                  <a:lnTo>
                    <a:pt x="342" y="4971"/>
                  </a:lnTo>
                  <a:lnTo>
                    <a:pt x="388" y="4926"/>
                  </a:lnTo>
                  <a:lnTo>
                    <a:pt x="422" y="4869"/>
                  </a:lnTo>
                  <a:lnTo>
                    <a:pt x="445" y="4789"/>
                  </a:lnTo>
                  <a:lnTo>
                    <a:pt x="433" y="4755"/>
                  </a:lnTo>
                  <a:lnTo>
                    <a:pt x="422" y="4721"/>
                  </a:lnTo>
                  <a:lnTo>
                    <a:pt x="2447" y="3549"/>
                  </a:lnTo>
                  <a:lnTo>
                    <a:pt x="2481" y="3583"/>
                  </a:lnTo>
                  <a:lnTo>
                    <a:pt x="2515" y="3617"/>
                  </a:lnTo>
                  <a:lnTo>
                    <a:pt x="2560" y="3640"/>
                  </a:lnTo>
                  <a:lnTo>
                    <a:pt x="2663" y="3640"/>
                  </a:lnTo>
                  <a:lnTo>
                    <a:pt x="2708" y="3617"/>
                  </a:lnTo>
                  <a:lnTo>
                    <a:pt x="2754" y="3583"/>
                  </a:lnTo>
                  <a:lnTo>
                    <a:pt x="2777" y="3549"/>
                  </a:lnTo>
                  <a:close/>
                  <a:moveTo>
                    <a:pt x="7543" y="3560"/>
                  </a:moveTo>
                  <a:lnTo>
                    <a:pt x="9511" y="4698"/>
                  </a:lnTo>
                  <a:lnTo>
                    <a:pt x="9488" y="4744"/>
                  </a:lnTo>
                  <a:lnTo>
                    <a:pt x="9488" y="4789"/>
                  </a:lnTo>
                  <a:lnTo>
                    <a:pt x="9488" y="4835"/>
                  </a:lnTo>
                  <a:lnTo>
                    <a:pt x="9499" y="4880"/>
                  </a:lnTo>
                  <a:lnTo>
                    <a:pt x="9522" y="4914"/>
                  </a:lnTo>
                  <a:lnTo>
                    <a:pt x="9545" y="4948"/>
                  </a:lnTo>
                  <a:lnTo>
                    <a:pt x="9579" y="4982"/>
                  </a:lnTo>
                  <a:lnTo>
                    <a:pt x="9625" y="5005"/>
                  </a:lnTo>
                  <a:lnTo>
                    <a:pt x="9659" y="5017"/>
                  </a:lnTo>
                  <a:lnTo>
                    <a:pt x="9704" y="5028"/>
                  </a:lnTo>
                  <a:lnTo>
                    <a:pt x="9704" y="7303"/>
                  </a:lnTo>
                  <a:lnTo>
                    <a:pt x="9659" y="7303"/>
                  </a:lnTo>
                  <a:lnTo>
                    <a:pt x="9613" y="7326"/>
                  </a:lnTo>
                  <a:lnTo>
                    <a:pt x="9579" y="7348"/>
                  </a:lnTo>
                  <a:lnTo>
                    <a:pt x="9534" y="7383"/>
                  </a:lnTo>
                  <a:lnTo>
                    <a:pt x="9511" y="7417"/>
                  </a:lnTo>
                  <a:lnTo>
                    <a:pt x="9488" y="7451"/>
                  </a:lnTo>
                  <a:lnTo>
                    <a:pt x="9477" y="7496"/>
                  </a:lnTo>
                  <a:lnTo>
                    <a:pt x="9465" y="7553"/>
                  </a:lnTo>
                  <a:lnTo>
                    <a:pt x="9477" y="7599"/>
                  </a:lnTo>
                  <a:lnTo>
                    <a:pt x="9488" y="7644"/>
                  </a:lnTo>
                  <a:lnTo>
                    <a:pt x="7543" y="8770"/>
                  </a:lnTo>
                  <a:lnTo>
                    <a:pt x="7497" y="8725"/>
                  </a:lnTo>
                  <a:lnTo>
                    <a:pt x="7463" y="8702"/>
                  </a:lnTo>
                  <a:lnTo>
                    <a:pt x="7406" y="8679"/>
                  </a:lnTo>
                  <a:lnTo>
                    <a:pt x="7349" y="8668"/>
                  </a:lnTo>
                  <a:lnTo>
                    <a:pt x="7293" y="8679"/>
                  </a:lnTo>
                  <a:lnTo>
                    <a:pt x="7247" y="8702"/>
                  </a:lnTo>
                  <a:lnTo>
                    <a:pt x="7202" y="8725"/>
                  </a:lnTo>
                  <a:lnTo>
                    <a:pt x="7167" y="8759"/>
                  </a:lnTo>
                  <a:lnTo>
                    <a:pt x="5234" y="7644"/>
                  </a:lnTo>
                  <a:lnTo>
                    <a:pt x="5245" y="7599"/>
                  </a:lnTo>
                  <a:lnTo>
                    <a:pt x="5245" y="7553"/>
                  </a:lnTo>
                  <a:lnTo>
                    <a:pt x="5245" y="7496"/>
                  </a:lnTo>
                  <a:lnTo>
                    <a:pt x="5234" y="7451"/>
                  </a:lnTo>
                  <a:lnTo>
                    <a:pt x="5211" y="7405"/>
                  </a:lnTo>
                  <a:lnTo>
                    <a:pt x="5177" y="7371"/>
                  </a:lnTo>
                  <a:lnTo>
                    <a:pt x="5143" y="7337"/>
                  </a:lnTo>
                  <a:lnTo>
                    <a:pt x="5109" y="7314"/>
                  </a:lnTo>
                  <a:lnTo>
                    <a:pt x="5063" y="7292"/>
                  </a:lnTo>
                  <a:lnTo>
                    <a:pt x="5006" y="7280"/>
                  </a:lnTo>
                  <a:lnTo>
                    <a:pt x="5006" y="4960"/>
                  </a:lnTo>
                  <a:lnTo>
                    <a:pt x="5063" y="4937"/>
                  </a:lnTo>
                  <a:lnTo>
                    <a:pt x="5109" y="4903"/>
                  </a:lnTo>
                  <a:lnTo>
                    <a:pt x="5143" y="4846"/>
                  </a:lnTo>
                  <a:lnTo>
                    <a:pt x="5143" y="4789"/>
                  </a:lnTo>
                  <a:lnTo>
                    <a:pt x="5143" y="4732"/>
                  </a:lnTo>
                  <a:lnTo>
                    <a:pt x="7167" y="3560"/>
                  </a:lnTo>
                  <a:lnTo>
                    <a:pt x="7202" y="3606"/>
                  </a:lnTo>
                  <a:lnTo>
                    <a:pt x="7247" y="3640"/>
                  </a:lnTo>
                  <a:lnTo>
                    <a:pt x="7293" y="3663"/>
                  </a:lnTo>
                  <a:lnTo>
                    <a:pt x="7349" y="3674"/>
                  </a:lnTo>
                  <a:lnTo>
                    <a:pt x="7406" y="3663"/>
                  </a:lnTo>
                  <a:lnTo>
                    <a:pt x="7463" y="3640"/>
                  </a:lnTo>
                  <a:lnTo>
                    <a:pt x="7509" y="3606"/>
                  </a:lnTo>
                  <a:lnTo>
                    <a:pt x="7543" y="3560"/>
                  </a:lnTo>
                  <a:close/>
                  <a:moveTo>
                    <a:pt x="9932" y="7678"/>
                  </a:moveTo>
                  <a:lnTo>
                    <a:pt x="11911" y="8816"/>
                  </a:lnTo>
                  <a:lnTo>
                    <a:pt x="11888" y="8850"/>
                  </a:lnTo>
                  <a:lnTo>
                    <a:pt x="11888" y="8896"/>
                  </a:lnTo>
                  <a:lnTo>
                    <a:pt x="11888" y="8941"/>
                  </a:lnTo>
                  <a:lnTo>
                    <a:pt x="11900" y="8975"/>
                  </a:lnTo>
                  <a:lnTo>
                    <a:pt x="11922" y="9009"/>
                  </a:lnTo>
                  <a:lnTo>
                    <a:pt x="11945" y="9032"/>
                  </a:lnTo>
                  <a:lnTo>
                    <a:pt x="11968" y="9066"/>
                  </a:lnTo>
                  <a:lnTo>
                    <a:pt x="12002" y="9078"/>
                  </a:lnTo>
                  <a:lnTo>
                    <a:pt x="12036" y="9089"/>
                  </a:lnTo>
                  <a:lnTo>
                    <a:pt x="12082" y="9100"/>
                  </a:lnTo>
                  <a:lnTo>
                    <a:pt x="12082" y="11421"/>
                  </a:lnTo>
                  <a:lnTo>
                    <a:pt x="12036" y="11432"/>
                  </a:lnTo>
                  <a:lnTo>
                    <a:pt x="11991" y="11444"/>
                  </a:lnTo>
                  <a:lnTo>
                    <a:pt x="11957" y="11466"/>
                  </a:lnTo>
                  <a:lnTo>
                    <a:pt x="11922" y="11501"/>
                  </a:lnTo>
                  <a:lnTo>
                    <a:pt x="11888" y="11535"/>
                  </a:lnTo>
                  <a:lnTo>
                    <a:pt x="11877" y="11569"/>
                  </a:lnTo>
                  <a:lnTo>
                    <a:pt x="11866" y="11614"/>
                  </a:lnTo>
                  <a:lnTo>
                    <a:pt x="11854" y="11660"/>
                  </a:lnTo>
                  <a:lnTo>
                    <a:pt x="11866" y="11705"/>
                  </a:lnTo>
                  <a:lnTo>
                    <a:pt x="11877" y="11739"/>
                  </a:lnTo>
                  <a:lnTo>
                    <a:pt x="9943" y="12854"/>
                  </a:lnTo>
                  <a:lnTo>
                    <a:pt x="9898" y="12809"/>
                  </a:lnTo>
                  <a:lnTo>
                    <a:pt x="9841" y="12775"/>
                  </a:lnTo>
                  <a:lnTo>
                    <a:pt x="9784" y="12752"/>
                  </a:lnTo>
                  <a:lnTo>
                    <a:pt x="9716" y="12740"/>
                  </a:lnTo>
                  <a:lnTo>
                    <a:pt x="9659" y="12752"/>
                  </a:lnTo>
                  <a:lnTo>
                    <a:pt x="9602" y="12775"/>
                  </a:lnTo>
                  <a:lnTo>
                    <a:pt x="9545" y="12809"/>
                  </a:lnTo>
                  <a:lnTo>
                    <a:pt x="9511" y="12854"/>
                  </a:lnTo>
                  <a:lnTo>
                    <a:pt x="7600" y="11751"/>
                  </a:lnTo>
                  <a:lnTo>
                    <a:pt x="7611" y="11705"/>
                  </a:lnTo>
                  <a:lnTo>
                    <a:pt x="7611" y="11660"/>
                  </a:lnTo>
                  <a:lnTo>
                    <a:pt x="7611" y="11603"/>
                  </a:lnTo>
                  <a:lnTo>
                    <a:pt x="7588" y="11557"/>
                  </a:lnTo>
                  <a:lnTo>
                    <a:pt x="7577" y="11523"/>
                  </a:lnTo>
                  <a:lnTo>
                    <a:pt x="7543" y="11478"/>
                  </a:lnTo>
                  <a:lnTo>
                    <a:pt x="7509" y="11455"/>
                  </a:lnTo>
                  <a:lnTo>
                    <a:pt x="7475" y="11421"/>
                  </a:lnTo>
                  <a:lnTo>
                    <a:pt x="7429" y="11410"/>
                  </a:lnTo>
                  <a:lnTo>
                    <a:pt x="7384" y="11398"/>
                  </a:lnTo>
                  <a:lnTo>
                    <a:pt x="7384" y="9123"/>
                  </a:lnTo>
                  <a:lnTo>
                    <a:pt x="7418" y="9112"/>
                  </a:lnTo>
                  <a:lnTo>
                    <a:pt x="7463" y="9100"/>
                  </a:lnTo>
                  <a:lnTo>
                    <a:pt x="7497" y="9078"/>
                  </a:lnTo>
                  <a:lnTo>
                    <a:pt x="7520" y="9043"/>
                  </a:lnTo>
                  <a:lnTo>
                    <a:pt x="7543" y="9021"/>
                  </a:lnTo>
                  <a:lnTo>
                    <a:pt x="7566" y="8975"/>
                  </a:lnTo>
                  <a:lnTo>
                    <a:pt x="7577" y="8941"/>
                  </a:lnTo>
                  <a:lnTo>
                    <a:pt x="7577" y="8896"/>
                  </a:lnTo>
                  <a:lnTo>
                    <a:pt x="7577" y="8850"/>
                  </a:lnTo>
                  <a:lnTo>
                    <a:pt x="7554" y="8816"/>
                  </a:lnTo>
                  <a:lnTo>
                    <a:pt x="9511" y="7690"/>
                  </a:lnTo>
                  <a:lnTo>
                    <a:pt x="9545" y="7735"/>
                  </a:lnTo>
                  <a:lnTo>
                    <a:pt x="9602" y="7769"/>
                  </a:lnTo>
                  <a:lnTo>
                    <a:pt x="9659" y="7792"/>
                  </a:lnTo>
                  <a:lnTo>
                    <a:pt x="9716" y="7804"/>
                  </a:lnTo>
                  <a:lnTo>
                    <a:pt x="9784" y="7792"/>
                  </a:lnTo>
                  <a:lnTo>
                    <a:pt x="9841" y="7769"/>
                  </a:lnTo>
                  <a:lnTo>
                    <a:pt x="9898" y="7724"/>
                  </a:lnTo>
                  <a:lnTo>
                    <a:pt x="9932" y="7678"/>
                  </a:lnTo>
                  <a:close/>
                  <a:moveTo>
                    <a:pt x="1377" y="0"/>
                  </a:moveTo>
                  <a:lnTo>
                    <a:pt x="2401" y="592"/>
                  </a:lnTo>
                  <a:lnTo>
                    <a:pt x="2390" y="637"/>
                  </a:lnTo>
                  <a:lnTo>
                    <a:pt x="2390" y="683"/>
                  </a:lnTo>
                  <a:lnTo>
                    <a:pt x="2390" y="728"/>
                  </a:lnTo>
                  <a:lnTo>
                    <a:pt x="2401" y="774"/>
                  </a:lnTo>
                  <a:lnTo>
                    <a:pt x="2424" y="808"/>
                  </a:lnTo>
                  <a:lnTo>
                    <a:pt x="2447" y="842"/>
                  </a:lnTo>
                  <a:lnTo>
                    <a:pt x="2481" y="865"/>
                  </a:lnTo>
                  <a:lnTo>
                    <a:pt x="2515" y="887"/>
                  </a:lnTo>
                  <a:lnTo>
                    <a:pt x="2549" y="910"/>
                  </a:lnTo>
                  <a:lnTo>
                    <a:pt x="2595" y="910"/>
                  </a:lnTo>
                  <a:lnTo>
                    <a:pt x="2595" y="3253"/>
                  </a:lnTo>
                  <a:lnTo>
                    <a:pt x="2560" y="3253"/>
                  </a:lnTo>
                  <a:lnTo>
                    <a:pt x="2526" y="3265"/>
                  </a:lnTo>
                  <a:lnTo>
                    <a:pt x="2469" y="3310"/>
                  </a:lnTo>
                  <a:lnTo>
                    <a:pt x="2424" y="3367"/>
                  </a:lnTo>
                  <a:lnTo>
                    <a:pt x="2413" y="3413"/>
                  </a:lnTo>
                  <a:lnTo>
                    <a:pt x="2413" y="3447"/>
                  </a:lnTo>
                  <a:lnTo>
                    <a:pt x="2424" y="3515"/>
                  </a:lnTo>
                  <a:lnTo>
                    <a:pt x="399" y="4675"/>
                  </a:lnTo>
                  <a:lnTo>
                    <a:pt x="376" y="4641"/>
                  </a:lnTo>
                  <a:lnTo>
                    <a:pt x="331" y="4618"/>
                  </a:lnTo>
                  <a:lnTo>
                    <a:pt x="285" y="4596"/>
                  </a:lnTo>
                  <a:lnTo>
                    <a:pt x="194" y="4596"/>
                  </a:lnTo>
                  <a:lnTo>
                    <a:pt x="160" y="4607"/>
                  </a:lnTo>
                  <a:lnTo>
                    <a:pt x="126" y="4630"/>
                  </a:lnTo>
                  <a:lnTo>
                    <a:pt x="103" y="4653"/>
                  </a:lnTo>
                  <a:lnTo>
                    <a:pt x="69" y="4675"/>
                  </a:lnTo>
                  <a:lnTo>
                    <a:pt x="58" y="4709"/>
                  </a:lnTo>
                  <a:lnTo>
                    <a:pt x="46" y="4755"/>
                  </a:lnTo>
                  <a:lnTo>
                    <a:pt x="35" y="4789"/>
                  </a:lnTo>
                  <a:lnTo>
                    <a:pt x="46" y="4835"/>
                  </a:lnTo>
                  <a:lnTo>
                    <a:pt x="58" y="4869"/>
                  </a:lnTo>
                  <a:lnTo>
                    <a:pt x="92" y="4926"/>
                  </a:lnTo>
                  <a:lnTo>
                    <a:pt x="149" y="4971"/>
                  </a:lnTo>
                  <a:lnTo>
                    <a:pt x="183" y="4982"/>
                  </a:lnTo>
                  <a:lnTo>
                    <a:pt x="228" y="4994"/>
                  </a:lnTo>
                  <a:lnTo>
                    <a:pt x="228" y="7314"/>
                  </a:lnTo>
                  <a:lnTo>
                    <a:pt x="183" y="7314"/>
                  </a:lnTo>
                  <a:lnTo>
                    <a:pt x="137" y="7337"/>
                  </a:lnTo>
                  <a:lnTo>
                    <a:pt x="103" y="7360"/>
                  </a:lnTo>
                  <a:lnTo>
                    <a:pt x="69" y="7383"/>
                  </a:lnTo>
                  <a:lnTo>
                    <a:pt x="35" y="7417"/>
                  </a:lnTo>
                  <a:lnTo>
                    <a:pt x="24" y="7462"/>
                  </a:lnTo>
                  <a:lnTo>
                    <a:pt x="1" y="7508"/>
                  </a:lnTo>
                  <a:lnTo>
                    <a:pt x="1" y="7553"/>
                  </a:lnTo>
                  <a:lnTo>
                    <a:pt x="1" y="7599"/>
                  </a:lnTo>
                  <a:lnTo>
                    <a:pt x="24" y="7644"/>
                  </a:lnTo>
                  <a:lnTo>
                    <a:pt x="46" y="7678"/>
                  </a:lnTo>
                  <a:lnTo>
                    <a:pt x="69" y="7724"/>
                  </a:lnTo>
                  <a:lnTo>
                    <a:pt x="103" y="7747"/>
                  </a:lnTo>
                  <a:lnTo>
                    <a:pt x="149" y="7769"/>
                  </a:lnTo>
                  <a:lnTo>
                    <a:pt x="194" y="7781"/>
                  </a:lnTo>
                  <a:lnTo>
                    <a:pt x="240" y="7792"/>
                  </a:lnTo>
                  <a:lnTo>
                    <a:pt x="308" y="7781"/>
                  </a:lnTo>
                  <a:lnTo>
                    <a:pt x="365" y="7758"/>
                  </a:lnTo>
                  <a:lnTo>
                    <a:pt x="410" y="7724"/>
                  </a:lnTo>
                  <a:lnTo>
                    <a:pt x="445" y="7667"/>
                  </a:lnTo>
                  <a:lnTo>
                    <a:pt x="2390" y="8793"/>
                  </a:lnTo>
                  <a:lnTo>
                    <a:pt x="2378" y="8850"/>
                  </a:lnTo>
                  <a:lnTo>
                    <a:pt x="2367" y="8896"/>
                  </a:lnTo>
                  <a:lnTo>
                    <a:pt x="2367" y="8952"/>
                  </a:lnTo>
                  <a:lnTo>
                    <a:pt x="2390" y="8998"/>
                  </a:lnTo>
                  <a:lnTo>
                    <a:pt x="2413" y="9032"/>
                  </a:lnTo>
                  <a:lnTo>
                    <a:pt x="2435" y="9066"/>
                  </a:lnTo>
                  <a:lnTo>
                    <a:pt x="2469" y="9100"/>
                  </a:lnTo>
                  <a:lnTo>
                    <a:pt x="2515" y="9123"/>
                  </a:lnTo>
                  <a:lnTo>
                    <a:pt x="2560" y="9134"/>
                  </a:lnTo>
                  <a:lnTo>
                    <a:pt x="2606" y="9146"/>
                  </a:lnTo>
                  <a:lnTo>
                    <a:pt x="2663" y="9134"/>
                  </a:lnTo>
                  <a:lnTo>
                    <a:pt x="2708" y="9123"/>
                  </a:lnTo>
                  <a:lnTo>
                    <a:pt x="2742" y="9100"/>
                  </a:lnTo>
                  <a:lnTo>
                    <a:pt x="2788" y="9066"/>
                  </a:lnTo>
                  <a:lnTo>
                    <a:pt x="2811" y="9032"/>
                  </a:lnTo>
                  <a:lnTo>
                    <a:pt x="2833" y="8998"/>
                  </a:lnTo>
                  <a:lnTo>
                    <a:pt x="2845" y="8952"/>
                  </a:lnTo>
                  <a:lnTo>
                    <a:pt x="2856" y="8896"/>
                  </a:lnTo>
                  <a:lnTo>
                    <a:pt x="2845" y="8850"/>
                  </a:lnTo>
                  <a:lnTo>
                    <a:pt x="2833" y="8805"/>
                  </a:lnTo>
                  <a:lnTo>
                    <a:pt x="4756" y="7690"/>
                  </a:lnTo>
                  <a:lnTo>
                    <a:pt x="4790" y="7747"/>
                  </a:lnTo>
                  <a:lnTo>
                    <a:pt x="4847" y="7781"/>
                  </a:lnTo>
                  <a:lnTo>
                    <a:pt x="4915" y="7815"/>
                  </a:lnTo>
                  <a:lnTo>
                    <a:pt x="5052" y="7815"/>
                  </a:lnTo>
                  <a:lnTo>
                    <a:pt x="5120" y="7781"/>
                  </a:lnTo>
                  <a:lnTo>
                    <a:pt x="5165" y="7747"/>
                  </a:lnTo>
                  <a:lnTo>
                    <a:pt x="5211" y="7690"/>
                  </a:lnTo>
                  <a:lnTo>
                    <a:pt x="7145" y="8805"/>
                  </a:lnTo>
                  <a:lnTo>
                    <a:pt x="7133" y="8850"/>
                  </a:lnTo>
                  <a:lnTo>
                    <a:pt x="7122" y="8896"/>
                  </a:lnTo>
                  <a:lnTo>
                    <a:pt x="7122" y="8941"/>
                  </a:lnTo>
                  <a:lnTo>
                    <a:pt x="7145" y="8987"/>
                  </a:lnTo>
                  <a:lnTo>
                    <a:pt x="7156" y="9021"/>
                  </a:lnTo>
                  <a:lnTo>
                    <a:pt x="7190" y="9055"/>
                  </a:lnTo>
                  <a:lnTo>
                    <a:pt x="7213" y="9078"/>
                  </a:lnTo>
                  <a:lnTo>
                    <a:pt x="7247" y="9100"/>
                  </a:lnTo>
                  <a:lnTo>
                    <a:pt x="7293" y="9112"/>
                  </a:lnTo>
                  <a:lnTo>
                    <a:pt x="7338" y="9123"/>
                  </a:lnTo>
                  <a:lnTo>
                    <a:pt x="7338" y="11398"/>
                  </a:lnTo>
                  <a:lnTo>
                    <a:pt x="7281" y="11398"/>
                  </a:lnTo>
                  <a:lnTo>
                    <a:pt x="7236" y="11421"/>
                  </a:lnTo>
                  <a:lnTo>
                    <a:pt x="7202" y="11444"/>
                  </a:lnTo>
                  <a:lnTo>
                    <a:pt x="7156" y="11478"/>
                  </a:lnTo>
                  <a:lnTo>
                    <a:pt x="7133" y="11512"/>
                  </a:lnTo>
                  <a:lnTo>
                    <a:pt x="7111" y="11557"/>
                  </a:lnTo>
                  <a:lnTo>
                    <a:pt x="7099" y="11603"/>
                  </a:lnTo>
                  <a:lnTo>
                    <a:pt x="7088" y="11660"/>
                  </a:lnTo>
                  <a:lnTo>
                    <a:pt x="7099" y="11705"/>
                  </a:lnTo>
                  <a:lnTo>
                    <a:pt x="7111" y="11762"/>
                  </a:lnTo>
                  <a:lnTo>
                    <a:pt x="7133" y="11808"/>
                  </a:lnTo>
                  <a:lnTo>
                    <a:pt x="7167" y="11842"/>
                  </a:lnTo>
                  <a:lnTo>
                    <a:pt x="7202" y="11876"/>
                  </a:lnTo>
                  <a:lnTo>
                    <a:pt x="7247" y="11899"/>
                  </a:lnTo>
                  <a:lnTo>
                    <a:pt x="7293" y="11910"/>
                  </a:lnTo>
                  <a:lnTo>
                    <a:pt x="7349" y="11921"/>
                  </a:lnTo>
                  <a:lnTo>
                    <a:pt x="7418" y="11910"/>
                  </a:lnTo>
                  <a:lnTo>
                    <a:pt x="7486" y="11887"/>
                  </a:lnTo>
                  <a:lnTo>
                    <a:pt x="7531" y="11842"/>
                  </a:lnTo>
                  <a:lnTo>
                    <a:pt x="7577" y="11785"/>
                  </a:lnTo>
                  <a:lnTo>
                    <a:pt x="9488" y="12888"/>
                  </a:lnTo>
                  <a:lnTo>
                    <a:pt x="9465" y="12945"/>
                  </a:lnTo>
                  <a:lnTo>
                    <a:pt x="9454" y="13002"/>
                  </a:lnTo>
                  <a:lnTo>
                    <a:pt x="9465" y="13059"/>
                  </a:lnTo>
                  <a:lnTo>
                    <a:pt x="9477" y="13104"/>
                  </a:lnTo>
                  <a:lnTo>
                    <a:pt x="9499" y="13150"/>
                  </a:lnTo>
                  <a:lnTo>
                    <a:pt x="9534" y="13184"/>
                  </a:lnTo>
                  <a:lnTo>
                    <a:pt x="9579" y="13218"/>
                  </a:lnTo>
                  <a:lnTo>
                    <a:pt x="9613" y="13241"/>
                  </a:lnTo>
                  <a:lnTo>
                    <a:pt x="9670" y="13264"/>
                  </a:lnTo>
                  <a:lnTo>
                    <a:pt x="9772" y="13264"/>
                  </a:lnTo>
                  <a:lnTo>
                    <a:pt x="9818" y="13241"/>
                  </a:lnTo>
                  <a:lnTo>
                    <a:pt x="9863" y="13218"/>
                  </a:lnTo>
                  <a:lnTo>
                    <a:pt x="9909" y="13184"/>
                  </a:lnTo>
                  <a:lnTo>
                    <a:pt x="9932" y="13150"/>
                  </a:lnTo>
                  <a:lnTo>
                    <a:pt x="9966" y="13104"/>
                  </a:lnTo>
                  <a:lnTo>
                    <a:pt x="9977" y="13059"/>
                  </a:lnTo>
                  <a:lnTo>
                    <a:pt x="9977" y="13002"/>
                  </a:lnTo>
                  <a:lnTo>
                    <a:pt x="9977" y="12945"/>
                  </a:lnTo>
                  <a:lnTo>
                    <a:pt x="9966" y="12900"/>
                  </a:lnTo>
                  <a:lnTo>
                    <a:pt x="11888" y="11785"/>
                  </a:lnTo>
                  <a:lnTo>
                    <a:pt x="11934" y="11830"/>
                  </a:lnTo>
                  <a:lnTo>
                    <a:pt x="11979" y="11865"/>
                  </a:lnTo>
                  <a:lnTo>
                    <a:pt x="12036" y="11887"/>
                  </a:lnTo>
                  <a:lnTo>
                    <a:pt x="12139" y="11887"/>
                  </a:lnTo>
                  <a:lnTo>
                    <a:pt x="12184" y="11876"/>
                  </a:lnTo>
                  <a:lnTo>
                    <a:pt x="12218" y="11853"/>
                  </a:lnTo>
                  <a:lnTo>
                    <a:pt x="12252" y="11819"/>
                  </a:lnTo>
                  <a:lnTo>
                    <a:pt x="12286" y="11785"/>
                  </a:lnTo>
                  <a:lnTo>
                    <a:pt x="12309" y="11751"/>
                  </a:lnTo>
                  <a:lnTo>
                    <a:pt x="12321" y="11705"/>
                  </a:lnTo>
                  <a:lnTo>
                    <a:pt x="12321" y="11660"/>
                  </a:lnTo>
                  <a:lnTo>
                    <a:pt x="12321" y="11614"/>
                  </a:lnTo>
                  <a:lnTo>
                    <a:pt x="12309" y="11569"/>
                  </a:lnTo>
                  <a:lnTo>
                    <a:pt x="12286" y="11535"/>
                  </a:lnTo>
                  <a:lnTo>
                    <a:pt x="12264" y="11501"/>
                  </a:lnTo>
                  <a:lnTo>
                    <a:pt x="12241" y="11478"/>
                  </a:lnTo>
                  <a:lnTo>
                    <a:pt x="12207" y="11455"/>
                  </a:lnTo>
                  <a:lnTo>
                    <a:pt x="12161" y="11432"/>
                  </a:lnTo>
                  <a:lnTo>
                    <a:pt x="12127" y="11421"/>
                  </a:lnTo>
                  <a:lnTo>
                    <a:pt x="12127" y="9100"/>
                  </a:lnTo>
                  <a:lnTo>
                    <a:pt x="12195" y="9078"/>
                  </a:lnTo>
                  <a:lnTo>
                    <a:pt x="12241" y="9032"/>
                  </a:lnTo>
                  <a:lnTo>
                    <a:pt x="12275" y="8975"/>
                  </a:lnTo>
                  <a:lnTo>
                    <a:pt x="12298" y="8896"/>
                  </a:lnTo>
                  <a:lnTo>
                    <a:pt x="12286" y="8861"/>
                  </a:lnTo>
                  <a:lnTo>
                    <a:pt x="12275" y="8816"/>
                  </a:lnTo>
                  <a:lnTo>
                    <a:pt x="12264" y="8782"/>
                  </a:lnTo>
                  <a:lnTo>
                    <a:pt x="12230" y="8759"/>
                  </a:lnTo>
                  <a:lnTo>
                    <a:pt x="12207" y="8725"/>
                  </a:lnTo>
                  <a:lnTo>
                    <a:pt x="12173" y="8714"/>
                  </a:lnTo>
                  <a:lnTo>
                    <a:pt x="12127" y="8702"/>
                  </a:lnTo>
                  <a:lnTo>
                    <a:pt x="12093" y="8691"/>
                  </a:lnTo>
                  <a:lnTo>
                    <a:pt x="12048" y="8702"/>
                  </a:lnTo>
                  <a:lnTo>
                    <a:pt x="12002" y="8714"/>
                  </a:lnTo>
                  <a:lnTo>
                    <a:pt x="11957" y="8748"/>
                  </a:lnTo>
                  <a:lnTo>
                    <a:pt x="11934" y="8770"/>
                  </a:lnTo>
                  <a:lnTo>
                    <a:pt x="9954" y="7633"/>
                  </a:lnTo>
                  <a:lnTo>
                    <a:pt x="9966" y="7599"/>
                  </a:lnTo>
                  <a:lnTo>
                    <a:pt x="9966" y="7553"/>
                  </a:lnTo>
                  <a:lnTo>
                    <a:pt x="9966" y="7508"/>
                  </a:lnTo>
                  <a:lnTo>
                    <a:pt x="9954" y="7462"/>
                  </a:lnTo>
                  <a:lnTo>
                    <a:pt x="9932" y="7417"/>
                  </a:lnTo>
                  <a:lnTo>
                    <a:pt x="9909" y="7383"/>
                  </a:lnTo>
                  <a:lnTo>
                    <a:pt x="9875" y="7348"/>
                  </a:lnTo>
                  <a:lnTo>
                    <a:pt x="9841" y="7326"/>
                  </a:lnTo>
                  <a:lnTo>
                    <a:pt x="9795" y="7314"/>
                  </a:lnTo>
                  <a:lnTo>
                    <a:pt x="9750" y="7303"/>
                  </a:lnTo>
                  <a:lnTo>
                    <a:pt x="9750" y="5028"/>
                  </a:lnTo>
                  <a:lnTo>
                    <a:pt x="9795" y="5017"/>
                  </a:lnTo>
                  <a:lnTo>
                    <a:pt x="9829" y="4994"/>
                  </a:lnTo>
                  <a:lnTo>
                    <a:pt x="9863" y="4971"/>
                  </a:lnTo>
                  <a:lnTo>
                    <a:pt x="9898" y="4948"/>
                  </a:lnTo>
                  <a:lnTo>
                    <a:pt x="9920" y="4914"/>
                  </a:lnTo>
                  <a:lnTo>
                    <a:pt x="9943" y="4880"/>
                  </a:lnTo>
                  <a:lnTo>
                    <a:pt x="9954" y="4835"/>
                  </a:lnTo>
                  <a:lnTo>
                    <a:pt x="9954" y="4789"/>
                  </a:lnTo>
                  <a:lnTo>
                    <a:pt x="9954" y="4744"/>
                  </a:lnTo>
                  <a:lnTo>
                    <a:pt x="9932" y="4698"/>
                  </a:lnTo>
                  <a:lnTo>
                    <a:pt x="9920" y="4664"/>
                  </a:lnTo>
                  <a:lnTo>
                    <a:pt x="9886" y="4630"/>
                  </a:lnTo>
                  <a:lnTo>
                    <a:pt x="9852" y="4596"/>
                  </a:lnTo>
                  <a:lnTo>
                    <a:pt x="9807" y="4573"/>
                  </a:lnTo>
                  <a:lnTo>
                    <a:pt x="9772" y="4562"/>
                  </a:lnTo>
                  <a:lnTo>
                    <a:pt x="9659" y="4562"/>
                  </a:lnTo>
                  <a:lnTo>
                    <a:pt x="9613" y="4584"/>
                  </a:lnTo>
                  <a:lnTo>
                    <a:pt x="9568" y="4618"/>
                  </a:lnTo>
                  <a:lnTo>
                    <a:pt x="9534" y="4653"/>
                  </a:lnTo>
                  <a:lnTo>
                    <a:pt x="7566" y="3515"/>
                  </a:lnTo>
                  <a:lnTo>
                    <a:pt x="7577" y="3447"/>
                  </a:lnTo>
                  <a:lnTo>
                    <a:pt x="7566" y="3401"/>
                  </a:lnTo>
                  <a:lnTo>
                    <a:pt x="7554" y="3367"/>
                  </a:lnTo>
                  <a:lnTo>
                    <a:pt x="7543" y="3333"/>
                  </a:lnTo>
                  <a:lnTo>
                    <a:pt x="7520" y="3299"/>
                  </a:lnTo>
                  <a:lnTo>
                    <a:pt x="7486" y="3276"/>
                  </a:lnTo>
                  <a:lnTo>
                    <a:pt x="7452" y="3253"/>
                  </a:lnTo>
                  <a:lnTo>
                    <a:pt x="7418" y="3231"/>
                  </a:lnTo>
                  <a:lnTo>
                    <a:pt x="7384" y="3231"/>
                  </a:lnTo>
                  <a:lnTo>
                    <a:pt x="7384" y="921"/>
                  </a:lnTo>
                  <a:lnTo>
                    <a:pt x="7429" y="921"/>
                  </a:lnTo>
                  <a:lnTo>
                    <a:pt x="7463" y="899"/>
                  </a:lnTo>
                  <a:lnTo>
                    <a:pt x="7497" y="876"/>
                  </a:lnTo>
                  <a:lnTo>
                    <a:pt x="7531" y="853"/>
                  </a:lnTo>
                  <a:lnTo>
                    <a:pt x="7554" y="819"/>
                  </a:lnTo>
                  <a:lnTo>
                    <a:pt x="7577" y="774"/>
                  </a:lnTo>
                  <a:lnTo>
                    <a:pt x="7588" y="728"/>
                  </a:lnTo>
                  <a:lnTo>
                    <a:pt x="7588" y="683"/>
                  </a:lnTo>
                  <a:lnTo>
                    <a:pt x="7588" y="637"/>
                  </a:lnTo>
                  <a:lnTo>
                    <a:pt x="7577" y="592"/>
                  </a:lnTo>
                  <a:lnTo>
                    <a:pt x="7554" y="557"/>
                  </a:lnTo>
                  <a:lnTo>
                    <a:pt x="7520" y="512"/>
                  </a:lnTo>
                  <a:lnTo>
                    <a:pt x="7486" y="489"/>
                  </a:lnTo>
                  <a:lnTo>
                    <a:pt x="7440" y="466"/>
                  </a:lnTo>
                  <a:lnTo>
                    <a:pt x="7395" y="455"/>
                  </a:lnTo>
                  <a:lnTo>
                    <a:pt x="7349" y="444"/>
                  </a:lnTo>
                  <a:lnTo>
                    <a:pt x="7293" y="455"/>
                  </a:lnTo>
                  <a:lnTo>
                    <a:pt x="7236" y="478"/>
                  </a:lnTo>
                  <a:lnTo>
                    <a:pt x="7190" y="501"/>
                  </a:lnTo>
                  <a:lnTo>
                    <a:pt x="7156" y="546"/>
                  </a:lnTo>
                  <a:lnTo>
                    <a:pt x="6212" y="0"/>
                  </a:lnTo>
                  <a:lnTo>
                    <a:pt x="6121" y="0"/>
                  </a:lnTo>
                  <a:lnTo>
                    <a:pt x="7133" y="580"/>
                  </a:lnTo>
                  <a:lnTo>
                    <a:pt x="7111" y="637"/>
                  </a:lnTo>
                  <a:lnTo>
                    <a:pt x="7111" y="683"/>
                  </a:lnTo>
                  <a:lnTo>
                    <a:pt x="7111" y="739"/>
                  </a:lnTo>
                  <a:lnTo>
                    <a:pt x="7122" y="774"/>
                  </a:lnTo>
                  <a:lnTo>
                    <a:pt x="7145" y="819"/>
                  </a:lnTo>
                  <a:lnTo>
                    <a:pt x="7179" y="853"/>
                  </a:lnTo>
                  <a:lnTo>
                    <a:pt x="7213" y="887"/>
                  </a:lnTo>
                  <a:lnTo>
                    <a:pt x="7247" y="910"/>
                  </a:lnTo>
                  <a:lnTo>
                    <a:pt x="7293" y="921"/>
                  </a:lnTo>
                  <a:lnTo>
                    <a:pt x="7338" y="933"/>
                  </a:lnTo>
                  <a:lnTo>
                    <a:pt x="7338" y="3219"/>
                  </a:lnTo>
                  <a:lnTo>
                    <a:pt x="7293" y="3231"/>
                  </a:lnTo>
                  <a:lnTo>
                    <a:pt x="7258" y="3242"/>
                  </a:lnTo>
                  <a:lnTo>
                    <a:pt x="7224" y="3265"/>
                  </a:lnTo>
                  <a:lnTo>
                    <a:pt x="7190" y="3299"/>
                  </a:lnTo>
                  <a:lnTo>
                    <a:pt x="7167" y="3322"/>
                  </a:lnTo>
                  <a:lnTo>
                    <a:pt x="7145" y="3367"/>
                  </a:lnTo>
                  <a:lnTo>
                    <a:pt x="7133" y="3401"/>
                  </a:lnTo>
                  <a:lnTo>
                    <a:pt x="7122" y="3447"/>
                  </a:lnTo>
                  <a:lnTo>
                    <a:pt x="7133" y="3481"/>
                  </a:lnTo>
                  <a:lnTo>
                    <a:pt x="7145" y="3526"/>
                  </a:lnTo>
                  <a:lnTo>
                    <a:pt x="5120" y="4698"/>
                  </a:lnTo>
                  <a:lnTo>
                    <a:pt x="5086" y="4664"/>
                  </a:lnTo>
                  <a:lnTo>
                    <a:pt x="5063" y="4641"/>
                  </a:lnTo>
                  <a:lnTo>
                    <a:pt x="5018" y="4630"/>
                  </a:lnTo>
                  <a:lnTo>
                    <a:pt x="4938" y="4630"/>
                  </a:lnTo>
                  <a:lnTo>
                    <a:pt x="4904" y="4641"/>
                  </a:lnTo>
                  <a:lnTo>
                    <a:pt x="4881" y="4664"/>
                  </a:lnTo>
                  <a:lnTo>
                    <a:pt x="4847" y="4687"/>
                  </a:lnTo>
                  <a:lnTo>
                    <a:pt x="2799" y="3504"/>
                  </a:lnTo>
                  <a:lnTo>
                    <a:pt x="2811" y="3447"/>
                  </a:lnTo>
                  <a:lnTo>
                    <a:pt x="2799" y="3378"/>
                  </a:lnTo>
                  <a:lnTo>
                    <a:pt x="2754" y="3322"/>
                  </a:lnTo>
                  <a:lnTo>
                    <a:pt x="2708" y="3276"/>
                  </a:lnTo>
                  <a:lnTo>
                    <a:pt x="2640" y="3253"/>
                  </a:lnTo>
                  <a:lnTo>
                    <a:pt x="2640" y="910"/>
                  </a:lnTo>
                  <a:lnTo>
                    <a:pt x="2686" y="899"/>
                  </a:lnTo>
                  <a:lnTo>
                    <a:pt x="2720" y="887"/>
                  </a:lnTo>
                  <a:lnTo>
                    <a:pt x="2754" y="865"/>
                  </a:lnTo>
                  <a:lnTo>
                    <a:pt x="2777" y="842"/>
                  </a:lnTo>
                  <a:lnTo>
                    <a:pt x="2799" y="808"/>
                  </a:lnTo>
                  <a:lnTo>
                    <a:pt x="2822" y="774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37"/>
                  </a:lnTo>
                  <a:lnTo>
                    <a:pt x="2822" y="603"/>
                  </a:lnTo>
                  <a:lnTo>
                    <a:pt x="3857" y="0"/>
                  </a:lnTo>
                  <a:lnTo>
                    <a:pt x="3766" y="0"/>
                  </a:lnTo>
                  <a:lnTo>
                    <a:pt x="2799" y="557"/>
                  </a:lnTo>
                  <a:lnTo>
                    <a:pt x="2765" y="523"/>
                  </a:lnTo>
                  <a:lnTo>
                    <a:pt x="2720" y="489"/>
                  </a:lnTo>
                  <a:lnTo>
                    <a:pt x="2663" y="466"/>
                  </a:lnTo>
                  <a:lnTo>
                    <a:pt x="2560" y="466"/>
                  </a:lnTo>
                  <a:lnTo>
                    <a:pt x="2504" y="489"/>
                  </a:lnTo>
                  <a:lnTo>
                    <a:pt x="2469" y="512"/>
                  </a:lnTo>
                  <a:lnTo>
                    <a:pt x="2435" y="557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920875" y="0"/>
              <a:ext cx="1786004" cy="1382311"/>
            </a:xfrm>
            <a:custGeom>
              <a:avLst/>
              <a:gdLst/>
              <a:ahLst/>
              <a:cxnLst/>
              <a:rect l="l" t="t" r="r" b="b"/>
              <a:pathLst>
                <a:path w="17064" h="13207" extrusionOk="0">
                  <a:moveTo>
                    <a:pt x="14675" y="3560"/>
                  </a:moveTo>
                  <a:lnTo>
                    <a:pt x="16677" y="4709"/>
                  </a:lnTo>
                  <a:lnTo>
                    <a:pt x="16665" y="4755"/>
                  </a:lnTo>
                  <a:lnTo>
                    <a:pt x="16654" y="4789"/>
                  </a:lnTo>
                  <a:lnTo>
                    <a:pt x="16654" y="4835"/>
                  </a:lnTo>
                  <a:lnTo>
                    <a:pt x="16665" y="4869"/>
                  </a:lnTo>
                  <a:lnTo>
                    <a:pt x="16711" y="4926"/>
                  </a:lnTo>
                  <a:lnTo>
                    <a:pt x="16768" y="4971"/>
                  </a:lnTo>
                  <a:lnTo>
                    <a:pt x="16802" y="4982"/>
                  </a:lnTo>
                  <a:lnTo>
                    <a:pt x="16836" y="4994"/>
                  </a:lnTo>
                  <a:lnTo>
                    <a:pt x="16836" y="7348"/>
                  </a:lnTo>
                  <a:lnTo>
                    <a:pt x="16802" y="7348"/>
                  </a:lnTo>
                  <a:lnTo>
                    <a:pt x="16768" y="7371"/>
                  </a:lnTo>
                  <a:lnTo>
                    <a:pt x="16711" y="7417"/>
                  </a:lnTo>
                  <a:lnTo>
                    <a:pt x="16665" y="7474"/>
                  </a:lnTo>
                  <a:lnTo>
                    <a:pt x="16654" y="7508"/>
                  </a:lnTo>
                  <a:lnTo>
                    <a:pt x="16654" y="7553"/>
                  </a:lnTo>
                  <a:lnTo>
                    <a:pt x="16665" y="7622"/>
                  </a:lnTo>
                  <a:lnTo>
                    <a:pt x="14709" y="8748"/>
                  </a:lnTo>
                  <a:lnTo>
                    <a:pt x="14675" y="8702"/>
                  </a:lnTo>
                  <a:lnTo>
                    <a:pt x="14618" y="8657"/>
                  </a:lnTo>
                  <a:lnTo>
                    <a:pt x="14561" y="8634"/>
                  </a:lnTo>
                  <a:lnTo>
                    <a:pt x="14424" y="8634"/>
                  </a:lnTo>
                  <a:lnTo>
                    <a:pt x="14368" y="8657"/>
                  </a:lnTo>
                  <a:lnTo>
                    <a:pt x="14311" y="8702"/>
                  </a:lnTo>
                  <a:lnTo>
                    <a:pt x="14265" y="8748"/>
                  </a:lnTo>
                  <a:lnTo>
                    <a:pt x="12331" y="7622"/>
                  </a:lnTo>
                  <a:lnTo>
                    <a:pt x="12343" y="7587"/>
                  </a:lnTo>
                  <a:lnTo>
                    <a:pt x="12343" y="7553"/>
                  </a:lnTo>
                  <a:lnTo>
                    <a:pt x="12343" y="7508"/>
                  </a:lnTo>
                  <a:lnTo>
                    <a:pt x="12331" y="7462"/>
                  </a:lnTo>
                  <a:lnTo>
                    <a:pt x="12309" y="7428"/>
                  </a:lnTo>
                  <a:lnTo>
                    <a:pt x="12286" y="7394"/>
                  </a:lnTo>
                  <a:lnTo>
                    <a:pt x="12252" y="7371"/>
                  </a:lnTo>
                  <a:lnTo>
                    <a:pt x="12218" y="7348"/>
                  </a:lnTo>
                  <a:lnTo>
                    <a:pt x="12183" y="7337"/>
                  </a:lnTo>
                  <a:lnTo>
                    <a:pt x="12149" y="7326"/>
                  </a:lnTo>
                  <a:lnTo>
                    <a:pt x="12149" y="5028"/>
                  </a:lnTo>
                  <a:lnTo>
                    <a:pt x="12183" y="5028"/>
                  </a:lnTo>
                  <a:lnTo>
                    <a:pt x="12229" y="5005"/>
                  </a:lnTo>
                  <a:lnTo>
                    <a:pt x="12263" y="4982"/>
                  </a:lnTo>
                  <a:lnTo>
                    <a:pt x="12297" y="4960"/>
                  </a:lnTo>
                  <a:lnTo>
                    <a:pt x="12320" y="4914"/>
                  </a:lnTo>
                  <a:lnTo>
                    <a:pt x="12343" y="4880"/>
                  </a:lnTo>
                  <a:lnTo>
                    <a:pt x="12354" y="4835"/>
                  </a:lnTo>
                  <a:lnTo>
                    <a:pt x="12365" y="4789"/>
                  </a:lnTo>
                  <a:lnTo>
                    <a:pt x="12354" y="4744"/>
                  </a:lnTo>
                  <a:lnTo>
                    <a:pt x="12343" y="4698"/>
                  </a:lnTo>
                  <a:lnTo>
                    <a:pt x="14299" y="3560"/>
                  </a:lnTo>
                  <a:lnTo>
                    <a:pt x="14333" y="3606"/>
                  </a:lnTo>
                  <a:lnTo>
                    <a:pt x="14379" y="3640"/>
                  </a:lnTo>
                  <a:lnTo>
                    <a:pt x="14436" y="3663"/>
                  </a:lnTo>
                  <a:lnTo>
                    <a:pt x="14550" y="3663"/>
                  </a:lnTo>
                  <a:lnTo>
                    <a:pt x="14595" y="3640"/>
                  </a:lnTo>
                  <a:lnTo>
                    <a:pt x="14641" y="3606"/>
                  </a:lnTo>
                  <a:lnTo>
                    <a:pt x="14675" y="3560"/>
                  </a:lnTo>
                  <a:close/>
                  <a:moveTo>
                    <a:pt x="5176" y="3549"/>
                  </a:moveTo>
                  <a:lnTo>
                    <a:pt x="7178" y="4698"/>
                  </a:lnTo>
                  <a:lnTo>
                    <a:pt x="7167" y="4744"/>
                  </a:lnTo>
                  <a:lnTo>
                    <a:pt x="7156" y="4789"/>
                  </a:lnTo>
                  <a:lnTo>
                    <a:pt x="7156" y="4835"/>
                  </a:lnTo>
                  <a:lnTo>
                    <a:pt x="7178" y="4869"/>
                  </a:lnTo>
                  <a:lnTo>
                    <a:pt x="7190" y="4903"/>
                  </a:lnTo>
                  <a:lnTo>
                    <a:pt x="7212" y="4937"/>
                  </a:lnTo>
                  <a:lnTo>
                    <a:pt x="7247" y="4960"/>
                  </a:lnTo>
                  <a:lnTo>
                    <a:pt x="7281" y="4982"/>
                  </a:lnTo>
                  <a:lnTo>
                    <a:pt x="7315" y="4994"/>
                  </a:lnTo>
                  <a:lnTo>
                    <a:pt x="7360" y="5005"/>
                  </a:lnTo>
                  <a:lnTo>
                    <a:pt x="7360" y="7371"/>
                  </a:lnTo>
                  <a:lnTo>
                    <a:pt x="7292" y="7383"/>
                  </a:lnTo>
                  <a:lnTo>
                    <a:pt x="7235" y="7428"/>
                  </a:lnTo>
                  <a:lnTo>
                    <a:pt x="7201" y="7485"/>
                  </a:lnTo>
                  <a:lnTo>
                    <a:pt x="7190" y="7519"/>
                  </a:lnTo>
                  <a:lnTo>
                    <a:pt x="7190" y="7553"/>
                  </a:lnTo>
                  <a:lnTo>
                    <a:pt x="7201" y="7610"/>
                  </a:lnTo>
                  <a:lnTo>
                    <a:pt x="5142" y="8793"/>
                  </a:lnTo>
                  <a:lnTo>
                    <a:pt x="5119" y="8759"/>
                  </a:lnTo>
                  <a:lnTo>
                    <a:pt x="5085" y="8736"/>
                  </a:lnTo>
                  <a:lnTo>
                    <a:pt x="5040" y="8725"/>
                  </a:lnTo>
                  <a:lnTo>
                    <a:pt x="4994" y="8714"/>
                  </a:lnTo>
                  <a:lnTo>
                    <a:pt x="4960" y="8725"/>
                  </a:lnTo>
                  <a:lnTo>
                    <a:pt x="4915" y="8736"/>
                  </a:lnTo>
                  <a:lnTo>
                    <a:pt x="4892" y="8759"/>
                  </a:lnTo>
                  <a:lnTo>
                    <a:pt x="4858" y="8782"/>
                  </a:lnTo>
                  <a:lnTo>
                    <a:pt x="2844" y="7622"/>
                  </a:lnTo>
                  <a:lnTo>
                    <a:pt x="2856" y="7587"/>
                  </a:lnTo>
                  <a:lnTo>
                    <a:pt x="2856" y="7553"/>
                  </a:lnTo>
                  <a:lnTo>
                    <a:pt x="2856" y="7508"/>
                  </a:lnTo>
                  <a:lnTo>
                    <a:pt x="2844" y="7462"/>
                  </a:lnTo>
                  <a:lnTo>
                    <a:pt x="2821" y="7428"/>
                  </a:lnTo>
                  <a:lnTo>
                    <a:pt x="2799" y="7394"/>
                  </a:lnTo>
                  <a:lnTo>
                    <a:pt x="2776" y="7371"/>
                  </a:lnTo>
                  <a:lnTo>
                    <a:pt x="2742" y="7348"/>
                  </a:lnTo>
                  <a:lnTo>
                    <a:pt x="2708" y="7337"/>
                  </a:lnTo>
                  <a:lnTo>
                    <a:pt x="2662" y="7326"/>
                  </a:lnTo>
                  <a:lnTo>
                    <a:pt x="2662" y="5005"/>
                  </a:lnTo>
                  <a:lnTo>
                    <a:pt x="2730" y="4971"/>
                  </a:lnTo>
                  <a:lnTo>
                    <a:pt x="2787" y="4926"/>
                  </a:lnTo>
                  <a:lnTo>
                    <a:pt x="2821" y="4869"/>
                  </a:lnTo>
                  <a:lnTo>
                    <a:pt x="2833" y="4835"/>
                  </a:lnTo>
                  <a:lnTo>
                    <a:pt x="2844" y="4789"/>
                  </a:lnTo>
                  <a:lnTo>
                    <a:pt x="2833" y="4755"/>
                  </a:lnTo>
                  <a:lnTo>
                    <a:pt x="2821" y="4709"/>
                  </a:lnTo>
                  <a:lnTo>
                    <a:pt x="4824" y="3560"/>
                  </a:lnTo>
                  <a:lnTo>
                    <a:pt x="4858" y="3595"/>
                  </a:lnTo>
                  <a:lnTo>
                    <a:pt x="4903" y="3629"/>
                  </a:lnTo>
                  <a:lnTo>
                    <a:pt x="4949" y="3651"/>
                  </a:lnTo>
                  <a:lnTo>
                    <a:pt x="4994" y="3651"/>
                  </a:lnTo>
                  <a:lnTo>
                    <a:pt x="5051" y="3640"/>
                  </a:lnTo>
                  <a:lnTo>
                    <a:pt x="5108" y="3629"/>
                  </a:lnTo>
                  <a:lnTo>
                    <a:pt x="5142" y="3595"/>
                  </a:lnTo>
                  <a:lnTo>
                    <a:pt x="5176" y="3549"/>
                  </a:lnTo>
                  <a:close/>
                  <a:moveTo>
                    <a:pt x="7531" y="7644"/>
                  </a:moveTo>
                  <a:lnTo>
                    <a:pt x="9556" y="8816"/>
                  </a:lnTo>
                  <a:lnTo>
                    <a:pt x="9533" y="8850"/>
                  </a:lnTo>
                  <a:lnTo>
                    <a:pt x="9533" y="8896"/>
                  </a:lnTo>
                  <a:lnTo>
                    <a:pt x="9533" y="8941"/>
                  </a:lnTo>
                  <a:lnTo>
                    <a:pt x="9544" y="8975"/>
                  </a:lnTo>
                  <a:lnTo>
                    <a:pt x="9567" y="9009"/>
                  </a:lnTo>
                  <a:lnTo>
                    <a:pt x="9590" y="9043"/>
                  </a:lnTo>
                  <a:lnTo>
                    <a:pt x="9613" y="9066"/>
                  </a:lnTo>
                  <a:lnTo>
                    <a:pt x="9647" y="9089"/>
                  </a:lnTo>
                  <a:lnTo>
                    <a:pt x="9692" y="9100"/>
                  </a:lnTo>
                  <a:lnTo>
                    <a:pt x="9726" y="9112"/>
                  </a:lnTo>
                  <a:lnTo>
                    <a:pt x="9726" y="11466"/>
                  </a:lnTo>
                  <a:lnTo>
                    <a:pt x="9658" y="11489"/>
                  </a:lnTo>
                  <a:lnTo>
                    <a:pt x="9601" y="11523"/>
                  </a:lnTo>
                  <a:lnTo>
                    <a:pt x="9567" y="11592"/>
                  </a:lnTo>
                  <a:lnTo>
                    <a:pt x="9556" y="11614"/>
                  </a:lnTo>
                  <a:lnTo>
                    <a:pt x="9556" y="11660"/>
                  </a:lnTo>
                  <a:lnTo>
                    <a:pt x="9567" y="11717"/>
                  </a:lnTo>
                  <a:lnTo>
                    <a:pt x="7531" y="12888"/>
                  </a:lnTo>
                  <a:lnTo>
                    <a:pt x="7508" y="12854"/>
                  </a:lnTo>
                  <a:lnTo>
                    <a:pt x="7463" y="12831"/>
                  </a:lnTo>
                  <a:lnTo>
                    <a:pt x="7417" y="12809"/>
                  </a:lnTo>
                  <a:lnTo>
                    <a:pt x="7326" y="12809"/>
                  </a:lnTo>
                  <a:lnTo>
                    <a:pt x="7281" y="12820"/>
                  </a:lnTo>
                  <a:lnTo>
                    <a:pt x="7247" y="12854"/>
                  </a:lnTo>
                  <a:lnTo>
                    <a:pt x="7212" y="12877"/>
                  </a:lnTo>
                  <a:lnTo>
                    <a:pt x="5165" y="11705"/>
                  </a:lnTo>
                  <a:lnTo>
                    <a:pt x="5165" y="11660"/>
                  </a:lnTo>
                  <a:lnTo>
                    <a:pt x="5165" y="11592"/>
                  </a:lnTo>
                  <a:lnTo>
                    <a:pt x="5131" y="11546"/>
                  </a:lnTo>
                  <a:lnTo>
                    <a:pt x="5085" y="11512"/>
                  </a:lnTo>
                  <a:lnTo>
                    <a:pt x="5028" y="11489"/>
                  </a:lnTo>
                  <a:lnTo>
                    <a:pt x="5028" y="9078"/>
                  </a:lnTo>
                  <a:lnTo>
                    <a:pt x="5097" y="9055"/>
                  </a:lnTo>
                  <a:lnTo>
                    <a:pt x="5142" y="9009"/>
                  </a:lnTo>
                  <a:lnTo>
                    <a:pt x="5165" y="8964"/>
                  </a:lnTo>
                  <a:lnTo>
                    <a:pt x="5176" y="8896"/>
                  </a:lnTo>
                  <a:lnTo>
                    <a:pt x="5165" y="8839"/>
                  </a:lnTo>
                  <a:lnTo>
                    <a:pt x="7224" y="7656"/>
                  </a:lnTo>
                  <a:lnTo>
                    <a:pt x="7247" y="7678"/>
                  </a:lnTo>
                  <a:lnTo>
                    <a:pt x="7281" y="7713"/>
                  </a:lnTo>
                  <a:lnTo>
                    <a:pt x="7326" y="7724"/>
                  </a:lnTo>
                  <a:lnTo>
                    <a:pt x="7372" y="7735"/>
                  </a:lnTo>
                  <a:lnTo>
                    <a:pt x="7417" y="7724"/>
                  </a:lnTo>
                  <a:lnTo>
                    <a:pt x="7463" y="7701"/>
                  </a:lnTo>
                  <a:lnTo>
                    <a:pt x="7497" y="7678"/>
                  </a:lnTo>
                  <a:lnTo>
                    <a:pt x="7531" y="7644"/>
                  </a:lnTo>
                  <a:close/>
                  <a:moveTo>
                    <a:pt x="1411" y="0"/>
                  </a:moveTo>
                  <a:lnTo>
                    <a:pt x="399" y="592"/>
                  </a:lnTo>
                  <a:lnTo>
                    <a:pt x="376" y="557"/>
                  </a:lnTo>
                  <a:lnTo>
                    <a:pt x="342" y="535"/>
                  </a:lnTo>
                  <a:lnTo>
                    <a:pt x="296" y="523"/>
                  </a:lnTo>
                  <a:lnTo>
                    <a:pt x="262" y="512"/>
                  </a:lnTo>
                  <a:lnTo>
                    <a:pt x="228" y="512"/>
                  </a:lnTo>
                  <a:lnTo>
                    <a:pt x="194" y="523"/>
                  </a:lnTo>
                  <a:lnTo>
                    <a:pt x="137" y="569"/>
                  </a:lnTo>
                  <a:lnTo>
                    <a:pt x="103" y="626"/>
                  </a:lnTo>
                  <a:lnTo>
                    <a:pt x="91" y="648"/>
                  </a:lnTo>
                  <a:lnTo>
                    <a:pt x="80" y="683"/>
                  </a:lnTo>
                  <a:lnTo>
                    <a:pt x="103" y="751"/>
                  </a:lnTo>
                  <a:lnTo>
                    <a:pt x="137" y="808"/>
                  </a:lnTo>
                  <a:lnTo>
                    <a:pt x="182" y="842"/>
                  </a:lnTo>
                  <a:lnTo>
                    <a:pt x="251" y="865"/>
                  </a:lnTo>
                  <a:lnTo>
                    <a:pt x="251" y="3196"/>
                  </a:lnTo>
                  <a:lnTo>
                    <a:pt x="194" y="3196"/>
                  </a:lnTo>
                  <a:lnTo>
                    <a:pt x="148" y="3219"/>
                  </a:lnTo>
                  <a:lnTo>
                    <a:pt x="114" y="3242"/>
                  </a:lnTo>
                  <a:lnTo>
                    <a:pt x="80" y="3276"/>
                  </a:lnTo>
                  <a:lnTo>
                    <a:pt x="46" y="3310"/>
                  </a:lnTo>
                  <a:lnTo>
                    <a:pt x="23" y="3344"/>
                  </a:lnTo>
                  <a:lnTo>
                    <a:pt x="12" y="3401"/>
                  </a:lnTo>
                  <a:lnTo>
                    <a:pt x="0" y="3447"/>
                  </a:lnTo>
                  <a:lnTo>
                    <a:pt x="12" y="3492"/>
                  </a:lnTo>
                  <a:lnTo>
                    <a:pt x="23" y="3549"/>
                  </a:lnTo>
                  <a:lnTo>
                    <a:pt x="46" y="3583"/>
                  </a:lnTo>
                  <a:lnTo>
                    <a:pt x="80" y="3629"/>
                  </a:lnTo>
                  <a:lnTo>
                    <a:pt x="114" y="3651"/>
                  </a:lnTo>
                  <a:lnTo>
                    <a:pt x="160" y="3674"/>
                  </a:lnTo>
                  <a:lnTo>
                    <a:pt x="205" y="3697"/>
                  </a:lnTo>
                  <a:lnTo>
                    <a:pt x="262" y="3697"/>
                  </a:lnTo>
                  <a:lnTo>
                    <a:pt x="330" y="3686"/>
                  </a:lnTo>
                  <a:lnTo>
                    <a:pt x="387" y="3663"/>
                  </a:lnTo>
                  <a:lnTo>
                    <a:pt x="444" y="3629"/>
                  </a:lnTo>
                  <a:lnTo>
                    <a:pt x="478" y="3572"/>
                  </a:lnTo>
                  <a:lnTo>
                    <a:pt x="2435" y="4709"/>
                  </a:lnTo>
                  <a:lnTo>
                    <a:pt x="2423" y="4744"/>
                  </a:lnTo>
                  <a:lnTo>
                    <a:pt x="2423" y="4789"/>
                  </a:lnTo>
                  <a:lnTo>
                    <a:pt x="2423" y="4835"/>
                  </a:lnTo>
                  <a:lnTo>
                    <a:pt x="2435" y="4869"/>
                  </a:lnTo>
                  <a:lnTo>
                    <a:pt x="2457" y="4903"/>
                  </a:lnTo>
                  <a:lnTo>
                    <a:pt x="2480" y="4937"/>
                  </a:lnTo>
                  <a:lnTo>
                    <a:pt x="2503" y="4960"/>
                  </a:lnTo>
                  <a:lnTo>
                    <a:pt x="2537" y="4982"/>
                  </a:lnTo>
                  <a:lnTo>
                    <a:pt x="2571" y="4994"/>
                  </a:lnTo>
                  <a:lnTo>
                    <a:pt x="2617" y="5005"/>
                  </a:lnTo>
                  <a:lnTo>
                    <a:pt x="2617" y="7326"/>
                  </a:lnTo>
                  <a:lnTo>
                    <a:pt x="2571" y="7326"/>
                  </a:lnTo>
                  <a:lnTo>
                    <a:pt x="2537" y="7337"/>
                  </a:lnTo>
                  <a:lnTo>
                    <a:pt x="2492" y="7360"/>
                  </a:lnTo>
                  <a:lnTo>
                    <a:pt x="2457" y="7394"/>
                  </a:lnTo>
                  <a:lnTo>
                    <a:pt x="2435" y="7428"/>
                  </a:lnTo>
                  <a:lnTo>
                    <a:pt x="2412" y="7462"/>
                  </a:lnTo>
                  <a:lnTo>
                    <a:pt x="2401" y="7508"/>
                  </a:lnTo>
                  <a:lnTo>
                    <a:pt x="2401" y="7553"/>
                  </a:lnTo>
                  <a:lnTo>
                    <a:pt x="2401" y="7599"/>
                  </a:lnTo>
                  <a:lnTo>
                    <a:pt x="2412" y="7644"/>
                  </a:lnTo>
                  <a:lnTo>
                    <a:pt x="2435" y="7678"/>
                  </a:lnTo>
                  <a:lnTo>
                    <a:pt x="2469" y="7713"/>
                  </a:lnTo>
                  <a:lnTo>
                    <a:pt x="2503" y="7735"/>
                  </a:lnTo>
                  <a:lnTo>
                    <a:pt x="2537" y="7758"/>
                  </a:lnTo>
                  <a:lnTo>
                    <a:pt x="2583" y="7769"/>
                  </a:lnTo>
                  <a:lnTo>
                    <a:pt x="2628" y="7781"/>
                  </a:lnTo>
                  <a:lnTo>
                    <a:pt x="2685" y="7769"/>
                  </a:lnTo>
                  <a:lnTo>
                    <a:pt x="2742" y="7747"/>
                  </a:lnTo>
                  <a:lnTo>
                    <a:pt x="2787" y="7713"/>
                  </a:lnTo>
                  <a:lnTo>
                    <a:pt x="2821" y="7667"/>
                  </a:lnTo>
                  <a:lnTo>
                    <a:pt x="4835" y="8827"/>
                  </a:lnTo>
                  <a:lnTo>
                    <a:pt x="4824" y="8861"/>
                  </a:lnTo>
                  <a:lnTo>
                    <a:pt x="4824" y="8896"/>
                  </a:lnTo>
                  <a:lnTo>
                    <a:pt x="4824" y="8930"/>
                  </a:lnTo>
                  <a:lnTo>
                    <a:pt x="4835" y="8964"/>
                  </a:lnTo>
                  <a:lnTo>
                    <a:pt x="4869" y="9021"/>
                  </a:lnTo>
                  <a:lnTo>
                    <a:pt x="4926" y="9066"/>
                  </a:lnTo>
                  <a:lnTo>
                    <a:pt x="4983" y="9078"/>
                  </a:lnTo>
                  <a:lnTo>
                    <a:pt x="4983" y="11489"/>
                  </a:lnTo>
                  <a:lnTo>
                    <a:pt x="4926" y="11501"/>
                  </a:lnTo>
                  <a:lnTo>
                    <a:pt x="4869" y="11535"/>
                  </a:lnTo>
                  <a:lnTo>
                    <a:pt x="4846" y="11592"/>
                  </a:lnTo>
                  <a:lnTo>
                    <a:pt x="4824" y="11660"/>
                  </a:lnTo>
                  <a:lnTo>
                    <a:pt x="4835" y="11694"/>
                  </a:lnTo>
                  <a:lnTo>
                    <a:pt x="4846" y="11728"/>
                  </a:lnTo>
                  <a:lnTo>
                    <a:pt x="4880" y="11774"/>
                  </a:lnTo>
                  <a:lnTo>
                    <a:pt x="4937" y="11819"/>
                  </a:lnTo>
                  <a:lnTo>
                    <a:pt x="4960" y="11819"/>
                  </a:lnTo>
                  <a:lnTo>
                    <a:pt x="4994" y="11830"/>
                  </a:lnTo>
                  <a:lnTo>
                    <a:pt x="5040" y="11819"/>
                  </a:lnTo>
                  <a:lnTo>
                    <a:pt x="5085" y="11808"/>
                  </a:lnTo>
                  <a:lnTo>
                    <a:pt x="5119" y="11774"/>
                  </a:lnTo>
                  <a:lnTo>
                    <a:pt x="5142" y="11739"/>
                  </a:lnTo>
                  <a:lnTo>
                    <a:pt x="7190" y="12922"/>
                  </a:lnTo>
                  <a:lnTo>
                    <a:pt x="7178" y="12957"/>
                  </a:lnTo>
                  <a:lnTo>
                    <a:pt x="7167" y="13002"/>
                  </a:lnTo>
                  <a:lnTo>
                    <a:pt x="7178" y="13048"/>
                  </a:lnTo>
                  <a:lnTo>
                    <a:pt x="7190" y="13082"/>
                  </a:lnTo>
                  <a:lnTo>
                    <a:pt x="7201" y="13116"/>
                  </a:lnTo>
                  <a:lnTo>
                    <a:pt x="7224" y="13139"/>
                  </a:lnTo>
                  <a:lnTo>
                    <a:pt x="7258" y="13173"/>
                  </a:lnTo>
                  <a:lnTo>
                    <a:pt x="7292" y="13184"/>
                  </a:lnTo>
                  <a:lnTo>
                    <a:pt x="7326" y="13195"/>
                  </a:lnTo>
                  <a:lnTo>
                    <a:pt x="7372" y="13207"/>
                  </a:lnTo>
                  <a:lnTo>
                    <a:pt x="7406" y="13195"/>
                  </a:lnTo>
                  <a:lnTo>
                    <a:pt x="7451" y="13184"/>
                  </a:lnTo>
                  <a:lnTo>
                    <a:pt x="7485" y="13173"/>
                  </a:lnTo>
                  <a:lnTo>
                    <a:pt x="7508" y="13139"/>
                  </a:lnTo>
                  <a:lnTo>
                    <a:pt x="7531" y="13116"/>
                  </a:lnTo>
                  <a:lnTo>
                    <a:pt x="7554" y="13082"/>
                  </a:lnTo>
                  <a:lnTo>
                    <a:pt x="7565" y="13048"/>
                  </a:lnTo>
                  <a:lnTo>
                    <a:pt x="7565" y="13002"/>
                  </a:lnTo>
                  <a:lnTo>
                    <a:pt x="7565" y="12968"/>
                  </a:lnTo>
                  <a:lnTo>
                    <a:pt x="7554" y="12934"/>
                  </a:lnTo>
                  <a:lnTo>
                    <a:pt x="9590" y="11762"/>
                  </a:lnTo>
                  <a:lnTo>
                    <a:pt x="9613" y="11796"/>
                  </a:lnTo>
                  <a:lnTo>
                    <a:pt x="9647" y="11819"/>
                  </a:lnTo>
                  <a:lnTo>
                    <a:pt x="9692" y="11842"/>
                  </a:lnTo>
                  <a:lnTo>
                    <a:pt x="9783" y="11842"/>
                  </a:lnTo>
                  <a:lnTo>
                    <a:pt x="9817" y="11830"/>
                  </a:lnTo>
                  <a:lnTo>
                    <a:pt x="9851" y="11808"/>
                  </a:lnTo>
                  <a:lnTo>
                    <a:pt x="9874" y="11785"/>
                  </a:lnTo>
                  <a:lnTo>
                    <a:pt x="9897" y="11762"/>
                  </a:lnTo>
                  <a:lnTo>
                    <a:pt x="9920" y="11728"/>
                  </a:lnTo>
                  <a:lnTo>
                    <a:pt x="9931" y="11694"/>
                  </a:lnTo>
                  <a:lnTo>
                    <a:pt x="9931" y="11660"/>
                  </a:lnTo>
                  <a:lnTo>
                    <a:pt x="9920" y="11592"/>
                  </a:lnTo>
                  <a:lnTo>
                    <a:pt x="9886" y="11535"/>
                  </a:lnTo>
                  <a:lnTo>
                    <a:pt x="9840" y="11489"/>
                  </a:lnTo>
                  <a:lnTo>
                    <a:pt x="9772" y="11466"/>
                  </a:lnTo>
                  <a:lnTo>
                    <a:pt x="9772" y="9100"/>
                  </a:lnTo>
                  <a:lnTo>
                    <a:pt x="9840" y="9078"/>
                  </a:lnTo>
                  <a:lnTo>
                    <a:pt x="9897" y="9032"/>
                  </a:lnTo>
                  <a:lnTo>
                    <a:pt x="9942" y="8975"/>
                  </a:lnTo>
                  <a:lnTo>
                    <a:pt x="9954" y="8941"/>
                  </a:lnTo>
                  <a:lnTo>
                    <a:pt x="9954" y="8896"/>
                  </a:lnTo>
                  <a:lnTo>
                    <a:pt x="9942" y="8861"/>
                  </a:lnTo>
                  <a:lnTo>
                    <a:pt x="9931" y="8816"/>
                  </a:lnTo>
                  <a:lnTo>
                    <a:pt x="11933" y="7667"/>
                  </a:lnTo>
                  <a:lnTo>
                    <a:pt x="11967" y="7713"/>
                  </a:lnTo>
                  <a:lnTo>
                    <a:pt x="12013" y="7747"/>
                  </a:lnTo>
                  <a:lnTo>
                    <a:pt x="12058" y="7769"/>
                  </a:lnTo>
                  <a:lnTo>
                    <a:pt x="12183" y="7769"/>
                  </a:lnTo>
                  <a:lnTo>
                    <a:pt x="12229" y="7747"/>
                  </a:lnTo>
                  <a:lnTo>
                    <a:pt x="12274" y="7713"/>
                  </a:lnTo>
                  <a:lnTo>
                    <a:pt x="12309" y="7667"/>
                  </a:lnTo>
                  <a:lnTo>
                    <a:pt x="14242" y="8782"/>
                  </a:lnTo>
                  <a:lnTo>
                    <a:pt x="14231" y="8839"/>
                  </a:lnTo>
                  <a:lnTo>
                    <a:pt x="14220" y="8896"/>
                  </a:lnTo>
                  <a:lnTo>
                    <a:pt x="14231" y="8952"/>
                  </a:lnTo>
                  <a:lnTo>
                    <a:pt x="14242" y="8998"/>
                  </a:lnTo>
                  <a:lnTo>
                    <a:pt x="14265" y="9043"/>
                  </a:lnTo>
                  <a:lnTo>
                    <a:pt x="14299" y="9089"/>
                  </a:lnTo>
                  <a:lnTo>
                    <a:pt x="14345" y="9123"/>
                  </a:lnTo>
                  <a:lnTo>
                    <a:pt x="14390" y="9146"/>
                  </a:lnTo>
                  <a:lnTo>
                    <a:pt x="14436" y="9157"/>
                  </a:lnTo>
                  <a:lnTo>
                    <a:pt x="14493" y="9169"/>
                  </a:lnTo>
                  <a:lnTo>
                    <a:pt x="14550" y="9157"/>
                  </a:lnTo>
                  <a:lnTo>
                    <a:pt x="14595" y="9146"/>
                  </a:lnTo>
                  <a:lnTo>
                    <a:pt x="14641" y="9123"/>
                  </a:lnTo>
                  <a:lnTo>
                    <a:pt x="14686" y="9089"/>
                  </a:lnTo>
                  <a:lnTo>
                    <a:pt x="14709" y="9043"/>
                  </a:lnTo>
                  <a:lnTo>
                    <a:pt x="14743" y="8998"/>
                  </a:lnTo>
                  <a:lnTo>
                    <a:pt x="14754" y="8952"/>
                  </a:lnTo>
                  <a:lnTo>
                    <a:pt x="14754" y="8896"/>
                  </a:lnTo>
                  <a:lnTo>
                    <a:pt x="14754" y="8839"/>
                  </a:lnTo>
                  <a:lnTo>
                    <a:pt x="14732" y="8782"/>
                  </a:lnTo>
                  <a:lnTo>
                    <a:pt x="16688" y="7656"/>
                  </a:lnTo>
                  <a:lnTo>
                    <a:pt x="16722" y="7701"/>
                  </a:lnTo>
                  <a:lnTo>
                    <a:pt x="16756" y="7724"/>
                  </a:lnTo>
                  <a:lnTo>
                    <a:pt x="16802" y="7747"/>
                  </a:lnTo>
                  <a:lnTo>
                    <a:pt x="16859" y="7758"/>
                  </a:lnTo>
                  <a:lnTo>
                    <a:pt x="16904" y="7747"/>
                  </a:lnTo>
                  <a:lnTo>
                    <a:pt x="16938" y="7735"/>
                  </a:lnTo>
                  <a:lnTo>
                    <a:pt x="16972" y="7724"/>
                  </a:lnTo>
                  <a:lnTo>
                    <a:pt x="17007" y="7690"/>
                  </a:lnTo>
                  <a:lnTo>
                    <a:pt x="17029" y="7667"/>
                  </a:lnTo>
                  <a:lnTo>
                    <a:pt x="17052" y="7633"/>
                  </a:lnTo>
                  <a:lnTo>
                    <a:pt x="17063" y="7587"/>
                  </a:lnTo>
                  <a:lnTo>
                    <a:pt x="17063" y="7553"/>
                  </a:lnTo>
                  <a:lnTo>
                    <a:pt x="17063" y="7508"/>
                  </a:lnTo>
                  <a:lnTo>
                    <a:pt x="17052" y="7474"/>
                  </a:lnTo>
                  <a:lnTo>
                    <a:pt x="17018" y="7417"/>
                  </a:lnTo>
                  <a:lnTo>
                    <a:pt x="16961" y="7371"/>
                  </a:lnTo>
                  <a:lnTo>
                    <a:pt x="16927" y="7360"/>
                  </a:lnTo>
                  <a:lnTo>
                    <a:pt x="16881" y="7348"/>
                  </a:lnTo>
                  <a:lnTo>
                    <a:pt x="16881" y="4994"/>
                  </a:lnTo>
                  <a:lnTo>
                    <a:pt x="16927" y="4982"/>
                  </a:lnTo>
                  <a:lnTo>
                    <a:pt x="16961" y="4971"/>
                  </a:lnTo>
                  <a:lnTo>
                    <a:pt x="17018" y="4926"/>
                  </a:lnTo>
                  <a:lnTo>
                    <a:pt x="17052" y="4869"/>
                  </a:lnTo>
                  <a:lnTo>
                    <a:pt x="17063" y="4835"/>
                  </a:lnTo>
                  <a:lnTo>
                    <a:pt x="17063" y="4789"/>
                  </a:lnTo>
                  <a:lnTo>
                    <a:pt x="17063" y="4755"/>
                  </a:lnTo>
                  <a:lnTo>
                    <a:pt x="17052" y="4709"/>
                  </a:lnTo>
                  <a:lnTo>
                    <a:pt x="17029" y="4675"/>
                  </a:lnTo>
                  <a:lnTo>
                    <a:pt x="17007" y="4653"/>
                  </a:lnTo>
                  <a:lnTo>
                    <a:pt x="16972" y="4618"/>
                  </a:lnTo>
                  <a:lnTo>
                    <a:pt x="16938" y="4607"/>
                  </a:lnTo>
                  <a:lnTo>
                    <a:pt x="16904" y="4596"/>
                  </a:lnTo>
                  <a:lnTo>
                    <a:pt x="16859" y="4584"/>
                  </a:lnTo>
                  <a:lnTo>
                    <a:pt x="16813" y="4596"/>
                  </a:lnTo>
                  <a:lnTo>
                    <a:pt x="16768" y="4607"/>
                  </a:lnTo>
                  <a:lnTo>
                    <a:pt x="16722" y="4641"/>
                  </a:lnTo>
                  <a:lnTo>
                    <a:pt x="16699" y="4675"/>
                  </a:lnTo>
                  <a:lnTo>
                    <a:pt x="14697" y="3515"/>
                  </a:lnTo>
                  <a:lnTo>
                    <a:pt x="14709" y="3481"/>
                  </a:lnTo>
                  <a:lnTo>
                    <a:pt x="14709" y="3447"/>
                  </a:lnTo>
                  <a:lnTo>
                    <a:pt x="14709" y="3401"/>
                  </a:lnTo>
                  <a:lnTo>
                    <a:pt x="14697" y="3367"/>
                  </a:lnTo>
                  <a:lnTo>
                    <a:pt x="14675" y="3333"/>
                  </a:lnTo>
                  <a:lnTo>
                    <a:pt x="14652" y="3299"/>
                  </a:lnTo>
                  <a:lnTo>
                    <a:pt x="14629" y="3276"/>
                  </a:lnTo>
                  <a:lnTo>
                    <a:pt x="14595" y="3253"/>
                  </a:lnTo>
                  <a:lnTo>
                    <a:pt x="14550" y="3231"/>
                  </a:lnTo>
                  <a:lnTo>
                    <a:pt x="14515" y="3231"/>
                  </a:lnTo>
                  <a:lnTo>
                    <a:pt x="14515" y="887"/>
                  </a:lnTo>
                  <a:lnTo>
                    <a:pt x="14550" y="887"/>
                  </a:lnTo>
                  <a:lnTo>
                    <a:pt x="14584" y="876"/>
                  </a:lnTo>
                  <a:lnTo>
                    <a:pt x="14641" y="830"/>
                  </a:lnTo>
                  <a:lnTo>
                    <a:pt x="14686" y="762"/>
                  </a:lnTo>
                  <a:lnTo>
                    <a:pt x="14697" y="728"/>
                  </a:lnTo>
                  <a:lnTo>
                    <a:pt x="14697" y="683"/>
                  </a:lnTo>
                  <a:lnTo>
                    <a:pt x="14697" y="648"/>
                  </a:lnTo>
                  <a:lnTo>
                    <a:pt x="14675" y="603"/>
                  </a:lnTo>
                  <a:lnTo>
                    <a:pt x="15733" y="0"/>
                  </a:lnTo>
                  <a:lnTo>
                    <a:pt x="15642" y="0"/>
                  </a:lnTo>
                  <a:lnTo>
                    <a:pt x="14652" y="569"/>
                  </a:lnTo>
                  <a:lnTo>
                    <a:pt x="14629" y="535"/>
                  </a:lnTo>
                  <a:lnTo>
                    <a:pt x="14584" y="501"/>
                  </a:lnTo>
                  <a:lnTo>
                    <a:pt x="14538" y="489"/>
                  </a:lnTo>
                  <a:lnTo>
                    <a:pt x="14493" y="478"/>
                  </a:lnTo>
                  <a:lnTo>
                    <a:pt x="14447" y="489"/>
                  </a:lnTo>
                  <a:lnTo>
                    <a:pt x="14413" y="501"/>
                  </a:lnTo>
                  <a:lnTo>
                    <a:pt x="14379" y="512"/>
                  </a:lnTo>
                  <a:lnTo>
                    <a:pt x="14345" y="546"/>
                  </a:lnTo>
                  <a:lnTo>
                    <a:pt x="14322" y="569"/>
                  </a:lnTo>
                  <a:lnTo>
                    <a:pt x="14299" y="603"/>
                  </a:lnTo>
                  <a:lnTo>
                    <a:pt x="14288" y="648"/>
                  </a:lnTo>
                  <a:lnTo>
                    <a:pt x="14288" y="683"/>
                  </a:lnTo>
                  <a:lnTo>
                    <a:pt x="14288" y="728"/>
                  </a:lnTo>
                  <a:lnTo>
                    <a:pt x="14299" y="762"/>
                  </a:lnTo>
                  <a:lnTo>
                    <a:pt x="14333" y="830"/>
                  </a:lnTo>
                  <a:lnTo>
                    <a:pt x="14402" y="876"/>
                  </a:lnTo>
                  <a:lnTo>
                    <a:pt x="14436" y="887"/>
                  </a:lnTo>
                  <a:lnTo>
                    <a:pt x="14470" y="887"/>
                  </a:lnTo>
                  <a:lnTo>
                    <a:pt x="14470" y="3231"/>
                  </a:lnTo>
                  <a:lnTo>
                    <a:pt x="14424" y="3231"/>
                  </a:lnTo>
                  <a:lnTo>
                    <a:pt x="14390" y="3253"/>
                  </a:lnTo>
                  <a:lnTo>
                    <a:pt x="14356" y="3265"/>
                  </a:lnTo>
                  <a:lnTo>
                    <a:pt x="14322" y="3299"/>
                  </a:lnTo>
                  <a:lnTo>
                    <a:pt x="14299" y="3333"/>
                  </a:lnTo>
                  <a:lnTo>
                    <a:pt x="14288" y="3367"/>
                  </a:lnTo>
                  <a:lnTo>
                    <a:pt x="14277" y="3401"/>
                  </a:lnTo>
                  <a:lnTo>
                    <a:pt x="14265" y="3447"/>
                  </a:lnTo>
                  <a:lnTo>
                    <a:pt x="14277" y="3481"/>
                  </a:lnTo>
                  <a:lnTo>
                    <a:pt x="14288" y="3515"/>
                  </a:lnTo>
                  <a:lnTo>
                    <a:pt x="12320" y="4653"/>
                  </a:lnTo>
                  <a:lnTo>
                    <a:pt x="12274" y="4607"/>
                  </a:lnTo>
                  <a:lnTo>
                    <a:pt x="12229" y="4584"/>
                  </a:lnTo>
                  <a:lnTo>
                    <a:pt x="12183" y="4562"/>
                  </a:lnTo>
                  <a:lnTo>
                    <a:pt x="12115" y="4550"/>
                  </a:lnTo>
                  <a:lnTo>
                    <a:pt x="12070" y="4562"/>
                  </a:lnTo>
                  <a:lnTo>
                    <a:pt x="12024" y="4573"/>
                  </a:lnTo>
                  <a:lnTo>
                    <a:pt x="11990" y="4596"/>
                  </a:lnTo>
                  <a:lnTo>
                    <a:pt x="11945" y="4618"/>
                  </a:lnTo>
                  <a:lnTo>
                    <a:pt x="11922" y="4653"/>
                  </a:lnTo>
                  <a:lnTo>
                    <a:pt x="11899" y="4698"/>
                  </a:lnTo>
                  <a:lnTo>
                    <a:pt x="11888" y="4744"/>
                  </a:lnTo>
                  <a:lnTo>
                    <a:pt x="11876" y="4789"/>
                  </a:lnTo>
                  <a:lnTo>
                    <a:pt x="11888" y="4835"/>
                  </a:lnTo>
                  <a:lnTo>
                    <a:pt x="11899" y="4880"/>
                  </a:lnTo>
                  <a:lnTo>
                    <a:pt x="11922" y="4926"/>
                  </a:lnTo>
                  <a:lnTo>
                    <a:pt x="11945" y="4960"/>
                  </a:lnTo>
                  <a:lnTo>
                    <a:pt x="11979" y="4982"/>
                  </a:lnTo>
                  <a:lnTo>
                    <a:pt x="12013" y="5005"/>
                  </a:lnTo>
                  <a:lnTo>
                    <a:pt x="12058" y="5028"/>
                  </a:lnTo>
                  <a:lnTo>
                    <a:pt x="12104" y="5028"/>
                  </a:lnTo>
                  <a:lnTo>
                    <a:pt x="12104" y="7326"/>
                  </a:lnTo>
                  <a:lnTo>
                    <a:pt x="12058" y="7337"/>
                  </a:lnTo>
                  <a:lnTo>
                    <a:pt x="12024" y="7348"/>
                  </a:lnTo>
                  <a:lnTo>
                    <a:pt x="11979" y="7371"/>
                  </a:lnTo>
                  <a:lnTo>
                    <a:pt x="11956" y="7394"/>
                  </a:lnTo>
                  <a:lnTo>
                    <a:pt x="11933" y="7428"/>
                  </a:lnTo>
                  <a:lnTo>
                    <a:pt x="11910" y="7462"/>
                  </a:lnTo>
                  <a:lnTo>
                    <a:pt x="11899" y="7508"/>
                  </a:lnTo>
                  <a:lnTo>
                    <a:pt x="11899" y="7553"/>
                  </a:lnTo>
                  <a:lnTo>
                    <a:pt x="11899" y="7587"/>
                  </a:lnTo>
                  <a:lnTo>
                    <a:pt x="11910" y="7622"/>
                  </a:lnTo>
                  <a:lnTo>
                    <a:pt x="9920" y="8782"/>
                  </a:lnTo>
                  <a:lnTo>
                    <a:pt x="9886" y="8736"/>
                  </a:lnTo>
                  <a:lnTo>
                    <a:pt x="9840" y="8714"/>
                  </a:lnTo>
                  <a:lnTo>
                    <a:pt x="9795" y="8691"/>
                  </a:lnTo>
                  <a:lnTo>
                    <a:pt x="9692" y="8691"/>
                  </a:lnTo>
                  <a:lnTo>
                    <a:pt x="9647" y="8714"/>
                  </a:lnTo>
                  <a:lnTo>
                    <a:pt x="9613" y="8736"/>
                  </a:lnTo>
                  <a:lnTo>
                    <a:pt x="9578" y="8770"/>
                  </a:lnTo>
                  <a:lnTo>
                    <a:pt x="7542" y="7599"/>
                  </a:lnTo>
                  <a:lnTo>
                    <a:pt x="7554" y="7553"/>
                  </a:lnTo>
                  <a:lnTo>
                    <a:pt x="7542" y="7485"/>
                  </a:lnTo>
                  <a:lnTo>
                    <a:pt x="7508" y="7428"/>
                  </a:lnTo>
                  <a:lnTo>
                    <a:pt x="7463" y="7394"/>
                  </a:lnTo>
                  <a:lnTo>
                    <a:pt x="7406" y="7371"/>
                  </a:lnTo>
                  <a:lnTo>
                    <a:pt x="7406" y="5005"/>
                  </a:lnTo>
                  <a:lnTo>
                    <a:pt x="7474" y="4982"/>
                  </a:lnTo>
                  <a:lnTo>
                    <a:pt x="7531" y="4926"/>
                  </a:lnTo>
                  <a:lnTo>
                    <a:pt x="7565" y="4869"/>
                  </a:lnTo>
                  <a:lnTo>
                    <a:pt x="7576" y="4835"/>
                  </a:lnTo>
                  <a:lnTo>
                    <a:pt x="7576" y="4789"/>
                  </a:lnTo>
                  <a:lnTo>
                    <a:pt x="7576" y="4755"/>
                  </a:lnTo>
                  <a:lnTo>
                    <a:pt x="7565" y="4709"/>
                  </a:lnTo>
                  <a:lnTo>
                    <a:pt x="7542" y="4675"/>
                  </a:lnTo>
                  <a:lnTo>
                    <a:pt x="7520" y="4641"/>
                  </a:lnTo>
                  <a:lnTo>
                    <a:pt x="7485" y="4618"/>
                  </a:lnTo>
                  <a:lnTo>
                    <a:pt x="7451" y="4596"/>
                  </a:lnTo>
                  <a:lnTo>
                    <a:pt x="7417" y="4584"/>
                  </a:lnTo>
                  <a:lnTo>
                    <a:pt x="7315" y="4584"/>
                  </a:lnTo>
                  <a:lnTo>
                    <a:pt x="7269" y="4607"/>
                  </a:lnTo>
                  <a:lnTo>
                    <a:pt x="7235" y="4630"/>
                  </a:lnTo>
                  <a:lnTo>
                    <a:pt x="7201" y="4664"/>
                  </a:lnTo>
                  <a:lnTo>
                    <a:pt x="5199" y="3504"/>
                  </a:lnTo>
                  <a:lnTo>
                    <a:pt x="5210" y="3447"/>
                  </a:lnTo>
                  <a:lnTo>
                    <a:pt x="5199" y="3413"/>
                  </a:lnTo>
                  <a:lnTo>
                    <a:pt x="5199" y="3367"/>
                  </a:lnTo>
                  <a:lnTo>
                    <a:pt x="5153" y="3310"/>
                  </a:lnTo>
                  <a:lnTo>
                    <a:pt x="5097" y="3265"/>
                  </a:lnTo>
                  <a:lnTo>
                    <a:pt x="5028" y="3242"/>
                  </a:lnTo>
                  <a:lnTo>
                    <a:pt x="5028" y="910"/>
                  </a:lnTo>
                  <a:lnTo>
                    <a:pt x="5074" y="899"/>
                  </a:lnTo>
                  <a:lnTo>
                    <a:pt x="5108" y="887"/>
                  </a:lnTo>
                  <a:lnTo>
                    <a:pt x="5165" y="830"/>
                  </a:lnTo>
                  <a:lnTo>
                    <a:pt x="5188" y="808"/>
                  </a:lnTo>
                  <a:lnTo>
                    <a:pt x="5210" y="762"/>
                  </a:lnTo>
                  <a:lnTo>
                    <a:pt x="5222" y="728"/>
                  </a:lnTo>
                  <a:lnTo>
                    <a:pt x="5222" y="683"/>
                  </a:lnTo>
                  <a:lnTo>
                    <a:pt x="5222" y="648"/>
                  </a:lnTo>
                  <a:lnTo>
                    <a:pt x="5210" y="603"/>
                  </a:lnTo>
                  <a:lnTo>
                    <a:pt x="5188" y="569"/>
                  </a:lnTo>
                  <a:lnTo>
                    <a:pt x="5153" y="535"/>
                  </a:lnTo>
                  <a:lnTo>
                    <a:pt x="5119" y="501"/>
                  </a:lnTo>
                  <a:lnTo>
                    <a:pt x="5085" y="478"/>
                  </a:lnTo>
                  <a:lnTo>
                    <a:pt x="5040" y="466"/>
                  </a:lnTo>
                  <a:lnTo>
                    <a:pt x="4949" y="466"/>
                  </a:lnTo>
                  <a:lnTo>
                    <a:pt x="4903" y="489"/>
                  </a:lnTo>
                  <a:lnTo>
                    <a:pt x="4858" y="512"/>
                  </a:lnTo>
                  <a:lnTo>
                    <a:pt x="4824" y="557"/>
                  </a:lnTo>
                  <a:lnTo>
                    <a:pt x="3868" y="0"/>
                  </a:lnTo>
                  <a:lnTo>
                    <a:pt x="3777" y="0"/>
                  </a:lnTo>
                  <a:lnTo>
                    <a:pt x="4801" y="592"/>
                  </a:lnTo>
                  <a:lnTo>
                    <a:pt x="4778" y="637"/>
                  </a:lnTo>
                  <a:lnTo>
                    <a:pt x="4778" y="683"/>
                  </a:lnTo>
                  <a:lnTo>
                    <a:pt x="4778" y="728"/>
                  </a:lnTo>
                  <a:lnTo>
                    <a:pt x="4789" y="774"/>
                  </a:lnTo>
                  <a:lnTo>
                    <a:pt x="4812" y="808"/>
                  </a:lnTo>
                  <a:lnTo>
                    <a:pt x="4835" y="842"/>
                  </a:lnTo>
                  <a:lnTo>
                    <a:pt x="4869" y="865"/>
                  </a:lnTo>
                  <a:lnTo>
                    <a:pt x="4903" y="887"/>
                  </a:lnTo>
                  <a:lnTo>
                    <a:pt x="4949" y="899"/>
                  </a:lnTo>
                  <a:lnTo>
                    <a:pt x="4983" y="910"/>
                  </a:lnTo>
                  <a:lnTo>
                    <a:pt x="4983" y="3242"/>
                  </a:lnTo>
                  <a:lnTo>
                    <a:pt x="4949" y="3242"/>
                  </a:lnTo>
                  <a:lnTo>
                    <a:pt x="4915" y="3253"/>
                  </a:lnTo>
                  <a:lnTo>
                    <a:pt x="4880" y="3276"/>
                  </a:lnTo>
                  <a:lnTo>
                    <a:pt x="4846" y="3299"/>
                  </a:lnTo>
                  <a:lnTo>
                    <a:pt x="4824" y="3333"/>
                  </a:lnTo>
                  <a:lnTo>
                    <a:pt x="4812" y="3367"/>
                  </a:lnTo>
                  <a:lnTo>
                    <a:pt x="4801" y="3401"/>
                  </a:lnTo>
                  <a:lnTo>
                    <a:pt x="4789" y="3447"/>
                  </a:lnTo>
                  <a:lnTo>
                    <a:pt x="4801" y="3481"/>
                  </a:lnTo>
                  <a:lnTo>
                    <a:pt x="4801" y="3515"/>
                  </a:lnTo>
                  <a:lnTo>
                    <a:pt x="2799" y="4675"/>
                  </a:lnTo>
                  <a:lnTo>
                    <a:pt x="2765" y="4641"/>
                  </a:lnTo>
                  <a:lnTo>
                    <a:pt x="2730" y="4607"/>
                  </a:lnTo>
                  <a:lnTo>
                    <a:pt x="2685" y="4584"/>
                  </a:lnTo>
                  <a:lnTo>
                    <a:pt x="2583" y="4584"/>
                  </a:lnTo>
                  <a:lnTo>
                    <a:pt x="2537" y="4607"/>
                  </a:lnTo>
                  <a:lnTo>
                    <a:pt x="2492" y="4630"/>
                  </a:lnTo>
                  <a:lnTo>
                    <a:pt x="2457" y="4664"/>
                  </a:lnTo>
                  <a:lnTo>
                    <a:pt x="501" y="3526"/>
                  </a:lnTo>
                  <a:lnTo>
                    <a:pt x="512" y="3492"/>
                  </a:lnTo>
                  <a:lnTo>
                    <a:pt x="512" y="3447"/>
                  </a:lnTo>
                  <a:lnTo>
                    <a:pt x="512" y="3401"/>
                  </a:lnTo>
                  <a:lnTo>
                    <a:pt x="501" y="3356"/>
                  </a:lnTo>
                  <a:lnTo>
                    <a:pt x="478" y="3310"/>
                  </a:lnTo>
                  <a:lnTo>
                    <a:pt x="444" y="3276"/>
                  </a:lnTo>
                  <a:lnTo>
                    <a:pt x="421" y="3242"/>
                  </a:lnTo>
                  <a:lnTo>
                    <a:pt x="376" y="3219"/>
                  </a:lnTo>
                  <a:lnTo>
                    <a:pt x="342" y="3208"/>
                  </a:lnTo>
                  <a:lnTo>
                    <a:pt x="296" y="3196"/>
                  </a:lnTo>
                  <a:lnTo>
                    <a:pt x="296" y="865"/>
                  </a:lnTo>
                  <a:lnTo>
                    <a:pt x="353" y="842"/>
                  </a:lnTo>
                  <a:lnTo>
                    <a:pt x="399" y="796"/>
                  </a:lnTo>
                  <a:lnTo>
                    <a:pt x="421" y="751"/>
                  </a:lnTo>
                  <a:lnTo>
                    <a:pt x="433" y="683"/>
                  </a:lnTo>
                  <a:lnTo>
                    <a:pt x="421" y="626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804446" y="0"/>
              <a:ext cx="898968" cy="951300"/>
            </a:xfrm>
            <a:custGeom>
              <a:avLst/>
              <a:gdLst/>
              <a:ahLst/>
              <a:cxnLst/>
              <a:rect l="l" t="t" r="r" b="b"/>
              <a:pathLst>
                <a:path w="8589" h="9089" extrusionOk="0">
                  <a:moveTo>
                    <a:pt x="6154" y="3560"/>
                  </a:moveTo>
                  <a:lnTo>
                    <a:pt x="8179" y="4721"/>
                  </a:lnTo>
                  <a:lnTo>
                    <a:pt x="8168" y="4755"/>
                  </a:lnTo>
                  <a:lnTo>
                    <a:pt x="8168" y="4789"/>
                  </a:lnTo>
                  <a:lnTo>
                    <a:pt x="8179" y="4857"/>
                  </a:lnTo>
                  <a:lnTo>
                    <a:pt x="8213" y="4914"/>
                  </a:lnTo>
                  <a:lnTo>
                    <a:pt x="8259" y="4948"/>
                  </a:lnTo>
                  <a:lnTo>
                    <a:pt x="8327" y="4971"/>
                  </a:lnTo>
                  <a:lnTo>
                    <a:pt x="8327" y="7303"/>
                  </a:lnTo>
                  <a:lnTo>
                    <a:pt x="8282" y="7314"/>
                  </a:lnTo>
                  <a:lnTo>
                    <a:pt x="8236" y="7326"/>
                  </a:lnTo>
                  <a:lnTo>
                    <a:pt x="8202" y="7348"/>
                  </a:lnTo>
                  <a:lnTo>
                    <a:pt x="8168" y="7383"/>
                  </a:lnTo>
                  <a:lnTo>
                    <a:pt x="8134" y="7417"/>
                  </a:lnTo>
                  <a:lnTo>
                    <a:pt x="8111" y="7462"/>
                  </a:lnTo>
                  <a:lnTo>
                    <a:pt x="8100" y="7508"/>
                  </a:lnTo>
                  <a:lnTo>
                    <a:pt x="8100" y="7553"/>
                  </a:lnTo>
                  <a:lnTo>
                    <a:pt x="8100" y="7599"/>
                  </a:lnTo>
                  <a:lnTo>
                    <a:pt x="8111" y="7644"/>
                  </a:lnTo>
                  <a:lnTo>
                    <a:pt x="6132" y="8782"/>
                  </a:lnTo>
                  <a:lnTo>
                    <a:pt x="6097" y="8748"/>
                  </a:lnTo>
                  <a:lnTo>
                    <a:pt x="6063" y="8725"/>
                  </a:lnTo>
                  <a:lnTo>
                    <a:pt x="6018" y="8714"/>
                  </a:lnTo>
                  <a:lnTo>
                    <a:pt x="5972" y="8702"/>
                  </a:lnTo>
                  <a:lnTo>
                    <a:pt x="5927" y="8714"/>
                  </a:lnTo>
                  <a:lnTo>
                    <a:pt x="5881" y="8725"/>
                  </a:lnTo>
                  <a:lnTo>
                    <a:pt x="5847" y="8748"/>
                  </a:lnTo>
                  <a:lnTo>
                    <a:pt x="5824" y="8782"/>
                  </a:lnTo>
                  <a:lnTo>
                    <a:pt x="3845" y="7644"/>
                  </a:lnTo>
                  <a:lnTo>
                    <a:pt x="3857" y="7599"/>
                  </a:lnTo>
                  <a:lnTo>
                    <a:pt x="3857" y="7553"/>
                  </a:lnTo>
                  <a:lnTo>
                    <a:pt x="3857" y="7496"/>
                  </a:lnTo>
                  <a:lnTo>
                    <a:pt x="3845" y="7451"/>
                  </a:lnTo>
                  <a:lnTo>
                    <a:pt x="3822" y="7417"/>
                  </a:lnTo>
                  <a:lnTo>
                    <a:pt x="3788" y="7383"/>
                  </a:lnTo>
                  <a:lnTo>
                    <a:pt x="3754" y="7348"/>
                  </a:lnTo>
                  <a:lnTo>
                    <a:pt x="3720" y="7326"/>
                  </a:lnTo>
                  <a:lnTo>
                    <a:pt x="3675" y="7303"/>
                  </a:lnTo>
                  <a:lnTo>
                    <a:pt x="3629" y="7292"/>
                  </a:lnTo>
                  <a:lnTo>
                    <a:pt x="3629" y="5039"/>
                  </a:lnTo>
                  <a:lnTo>
                    <a:pt x="3675" y="5028"/>
                  </a:lnTo>
                  <a:lnTo>
                    <a:pt x="3720" y="5005"/>
                  </a:lnTo>
                  <a:lnTo>
                    <a:pt x="3754" y="4982"/>
                  </a:lnTo>
                  <a:lnTo>
                    <a:pt x="3788" y="4960"/>
                  </a:lnTo>
                  <a:lnTo>
                    <a:pt x="3811" y="4926"/>
                  </a:lnTo>
                  <a:lnTo>
                    <a:pt x="3834" y="4880"/>
                  </a:lnTo>
                  <a:lnTo>
                    <a:pt x="3845" y="4835"/>
                  </a:lnTo>
                  <a:lnTo>
                    <a:pt x="3845" y="4789"/>
                  </a:lnTo>
                  <a:lnTo>
                    <a:pt x="3845" y="4744"/>
                  </a:lnTo>
                  <a:lnTo>
                    <a:pt x="3834" y="4698"/>
                  </a:lnTo>
                  <a:lnTo>
                    <a:pt x="5790" y="3560"/>
                  </a:lnTo>
                  <a:lnTo>
                    <a:pt x="5824" y="3606"/>
                  </a:lnTo>
                  <a:lnTo>
                    <a:pt x="5870" y="3629"/>
                  </a:lnTo>
                  <a:lnTo>
                    <a:pt x="5915" y="3651"/>
                  </a:lnTo>
                  <a:lnTo>
                    <a:pt x="5972" y="3663"/>
                  </a:lnTo>
                  <a:lnTo>
                    <a:pt x="6029" y="3651"/>
                  </a:lnTo>
                  <a:lnTo>
                    <a:pt x="6086" y="3629"/>
                  </a:lnTo>
                  <a:lnTo>
                    <a:pt x="6120" y="3595"/>
                  </a:lnTo>
                  <a:lnTo>
                    <a:pt x="6154" y="3560"/>
                  </a:lnTo>
                  <a:close/>
                  <a:moveTo>
                    <a:pt x="0" y="0"/>
                  </a:moveTo>
                  <a:lnTo>
                    <a:pt x="1013" y="580"/>
                  </a:lnTo>
                  <a:lnTo>
                    <a:pt x="990" y="637"/>
                  </a:lnTo>
                  <a:lnTo>
                    <a:pt x="990" y="683"/>
                  </a:lnTo>
                  <a:lnTo>
                    <a:pt x="990" y="739"/>
                  </a:lnTo>
                  <a:lnTo>
                    <a:pt x="1001" y="785"/>
                  </a:lnTo>
                  <a:lnTo>
                    <a:pt x="1024" y="819"/>
                  </a:lnTo>
                  <a:lnTo>
                    <a:pt x="1047" y="853"/>
                  </a:lnTo>
                  <a:lnTo>
                    <a:pt x="1081" y="887"/>
                  </a:lnTo>
                  <a:lnTo>
                    <a:pt x="1126" y="910"/>
                  </a:lnTo>
                  <a:lnTo>
                    <a:pt x="1172" y="921"/>
                  </a:lnTo>
                  <a:lnTo>
                    <a:pt x="1217" y="933"/>
                  </a:lnTo>
                  <a:lnTo>
                    <a:pt x="1217" y="3219"/>
                  </a:lnTo>
                  <a:lnTo>
                    <a:pt x="1172" y="3231"/>
                  </a:lnTo>
                  <a:lnTo>
                    <a:pt x="1138" y="3242"/>
                  </a:lnTo>
                  <a:lnTo>
                    <a:pt x="1104" y="3265"/>
                  </a:lnTo>
                  <a:lnTo>
                    <a:pt x="1070" y="3299"/>
                  </a:lnTo>
                  <a:lnTo>
                    <a:pt x="1047" y="3322"/>
                  </a:lnTo>
                  <a:lnTo>
                    <a:pt x="1024" y="3367"/>
                  </a:lnTo>
                  <a:lnTo>
                    <a:pt x="1013" y="3401"/>
                  </a:lnTo>
                  <a:lnTo>
                    <a:pt x="1013" y="3447"/>
                  </a:lnTo>
                  <a:lnTo>
                    <a:pt x="1013" y="3492"/>
                  </a:lnTo>
                  <a:lnTo>
                    <a:pt x="1024" y="3538"/>
                  </a:lnTo>
                  <a:lnTo>
                    <a:pt x="1047" y="3572"/>
                  </a:lnTo>
                  <a:lnTo>
                    <a:pt x="1070" y="3606"/>
                  </a:lnTo>
                  <a:lnTo>
                    <a:pt x="1104" y="3629"/>
                  </a:lnTo>
                  <a:lnTo>
                    <a:pt x="1149" y="3651"/>
                  </a:lnTo>
                  <a:lnTo>
                    <a:pt x="1183" y="3663"/>
                  </a:lnTo>
                  <a:lnTo>
                    <a:pt x="1240" y="3674"/>
                  </a:lnTo>
                  <a:lnTo>
                    <a:pt x="1297" y="3663"/>
                  </a:lnTo>
                  <a:lnTo>
                    <a:pt x="1343" y="3640"/>
                  </a:lnTo>
                  <a:lnTo>
                    <a:pt x="1388" y="3606"/>
                  </a:lnTo>
                  <a:lnTo>
                    <a:pt x="1422" y="3560"/>
                  </a:lnTo>
                  <a:lnTo>
                    <a:pt x="3379" y="4687"/>
                  </a:lnTo>
                  <a:lnTo>
                    <a:pt x="3367" y="4744"/>
                  </a:lnTo>
                  <a:lnTo>
                    <a:pt x="3356" y="4789"/>
                  </a:lnTo>
                  <a:lnTo>
                    <a:pt x="3367" y="4835"/>
                  </a:lnTo>
                  <a:lnTo>
                    <a:pt x="3379" y="4880"/>
                  </a:lnTo>
                  <a:lnTo>
                    <a:pt x="3402" y="4926"/>
                  </a:lnTo>
                  <a:lnTo>
                    <a:pt x="3424" y="4960"/>
                  </a:lnTo>
                  <a:lnTo>
                    <a:pt x="3458" y="4982"/>
                  </a:lnTo>
                  <a:lnTo>
                    <a:pt x="3493" y="5017"/>
                  </a:lnTo>
                  <a:lnTo>
                    <a:pt x="3538" y="5028"/>
                  </a:lnTo>
                  <a:lnTo>
                    <a:pt x="3584" y="5039"/>
                  </a:lnTo>
                  <a:lnTo>
                    <a:pt x="3584" y="7292"/>
                  </a:lnTo>
                  <a:lnTo>
                    <a:pt x="3538" y="7303"/>
                  </a:lnTo>
                  <a:lnTo>
                    <a:pt x="3493" y="7326"/>
                  </a:lnTo>
                  <a:lnTo>
                    <a:pt x="3447" y="7348"/>
                  </a:lnTo>
                  <a:lnTo>
                    <a:pt x="3413" y="7371"/>
                  </a:lnTo>
                  <a:lnTo>
                    <a:pt x="3390" y="7417"/>
                  </a:lnTo>
                  <a:lnTo>
                    <a:pt x="3367" y="7451"/>
                  </a:lnTo>
                  <a:lnTo>
                    <a:pt x="3356" y="7496"/>
                  </a:lnTo>
                  <a:lnTo>
                    <a:pt x="3345" y="7553"/>
                  </a:lnTo>
                  <a:lnTo>
                    <a:pt x="3356" y="7599"/>
                  </a:lnTo>
                  <a:lnTo>
                    <a:pt x="3367" y="7644"/>
                  </a:lnTo>
                  <a:lnTo>
                    <a:pt x="3390" y="7690"/>
                  </a:lnTo>
                  <a:lnTo>
                    <a:pt x="3424" y="7735"/>
                  </a:lnTo>
                  <a:lnTo>
                    <a:pt x="3458" y="7758"/>
                  </a:lnTo>
                  <a:lnTo>
                    <a:pt x="3504" y="7781"/>
                  </a:lnTo>
                  <a:lnTo>
                    <a:pt x="3549" y="7804"/>
                  </a:lnTo>
                  <a:lnTo>
                    <a:pt x="3606" y="7804"/>
                  </a:lnTo>
                  <a:lnTo>
                    <a:pt x="3675" y="7792"/>
                  </a:lnTo>
                  <a:lnTo>
                    <a:pt x="3731" y="7769"/>
                  </a:lnTo>
                  <a:lnTo>
                    <a:pt x="3777" y="7735"/>
                  </a:lnTo>
                  <a:lnTo>
                    <a:pt x="3822" y="7678"/>
                  </a:lnTo>
                  <a:lnTo>
                    <a:pt x="5802" y="8827"/>
                  </a:lnTo>
                  <a:lnTo>
                    <a:pt x="5790" y="8861"/>
                  </a:lnTo>
                  <a:lnTo>
                    <a:pt x="5779" y="8896"/>
                  </a:lnTo>
                  <a:lnTo>
                    <a:pt x="5790" y="8941"/>
                  </a:lnTo>
                  <a:lnTo>
                    <a:pt x="5790" y="8975"/>
                  </a:lnTo>
                  <a:lnTo>
                    <a:pt x="5813" y="9009"/>
                  </a:lnTo>
                  <a:lnTo>
                    <a:pt x="5836" y="9032"/>
                  </a:lnTo>
                  <a:lnTo>
                    <a:pt x="5870" y="9055"/>
                  </a:lnTo>
                  <a:lnTo>
                    <a:pt x="5904" y="9078"/>
                  </a:lnTo>
                  <a:lnTo>
                    <a:pt x="5938" y="9089"/>
                  </a:lnTo>
                  <a:lnTo>
                    <a:pt x="6018" y="9089"/>
                  </a:lnTo>
                  <a:lnTo>
                    <a:pt x="6052" y="9078"/>
                  </a:lnTo>
                  <a:lnTo>
                    <a:pt x="6086" y="9055"/>
                  </a:lnTo>
                  <a:lnTo>
                    <a:pt x="6109" y="9032"/>
                  </a:lnTo>
                  <a:lnTo>
                    <a:pt x="6132" y="9009"/>
                  </a:lnTo>
                  <a:lnTo>
                    <a:pt x="6154" y="8975"/>
                  </a:lnTo>
                  <a:lnTo>
                    <a:pt x="6166" y="8941"/>
                  </a:lnTo>
                  <a:lnTo>
                    <a:pt x="6166" y="8896"/>
                  </a:lnTo>
                  <a:lnTo>
                    <a:pt x="6166" y="8861"/>
                  </a:lnTo>
                  <a:lnTo>
                    <a:pt x="6154" y="8827"/>
                  </a:lnTo>
                  <a:lnTo>
                    <a:pt x="8134" y="7678"/>
                  </a:lnTo>
                  <a:lnTo>
                    <a:pt x="8179" y="7724"/>
                  </a:lnTo>
                  <a:lnTo>
                    <a:pt x="8225" y="7769"/>
                  </a:lnTo>
                  <a:lnTo>
                    <a:pt x="8282" y="7792"/>
                  </a:lnTo>
                  <a:lnTo>
                    <a:pt x="8395" y="7792"/>
                  </a:lnTo>
                  <a:lnTo>
                    <a:pt x="8441" y="7781"/>
                  </a:lnTo>
                  <a:lnTo>
                    <a:pt x="8486" y="7758"/>
                  </a:lnTo>
                  <a:lnTo>
                    <a:pt x="8520" y="7724"/>
                  </a:lnTo>
                  <a:lnTo>
                    <a:pt x="8543" y="7690"/>
                  </a:lnTo>
                  <a:lnTo>
                    <a:pt x="8566" y="7644"/>
                  </a:lnTo>
                  <a:lnTo>
                    <a:pt x="8589" y="7599"/>
                  </a:lnTo>
                  <a:lnTo>
                    <a:pt x="8589" y="7553"/>
                  </a:lnTo>
                  <a:lnTo>
                    <a:pt x="8589" y="7508"/>
                  </a:lnTo>
                  <a:lnTo>
                    <a:pt x="8577" y="7462"/>
                  </a:lnTo>
                  <a:lnTo>
                    <a:pt x="8555" y="7417"/>
                  </a:lnTo>
                  <a:lnTo>
                    <a:pt x="8532" y="7383"/>
                  </a:lnTo>
                  <a:lnTo>
                    <a:pt x="8498" y="7360"/>
                  </a:lnTo>
                  <a:lnTo>
                    <a:pt x="8452" y="7326"/>
                  </a:lnTo>
                  <a:lnTo>
                    <a:pt x="8418" y="7314"/>
                  </a:lnTo>
                  <a:lnTo>
                    <a:pt x="8373" y="7303"/>
                  </a:lnTo>
                  <a:lnTo>
                    <a:pt x="8373" y="4971"/>
                  </a:lnTo>
                  <a:lnTo>
                    <a:pt x="8429" y="4948"/>
                  </a:lnTo>
                  <a:lnTo>
                    <a:pt x="8475" y="4903"/>
                  </a:lnTo>
                  <a:lnTo>
                    <a:pt x="8509" y="4857"/>
                  </a:lnTo>
                  <a:lnTo>
                    <a:pt x="8520" y="4789"/>
                  </a:lnTo>
                  <a:lnTo>
                    <a:pt x="8520" y="4755"/>
                  </a:lnTo>
                  <a:lnTo>
                    <a:pt x="8509" y="4721"/>
                  </a:lnTo>
                  <a:lnTo>
                    <a:pt x="8475" y="4664"/>
                  </a:lnTo>
                  <a:lnTo>
                    <a:pt x="8418" y="4630"/>
                  </a:lnTo>
                  <a:lnTo>
                    <a:pt x="8384" y="4618"/>
                  </a:lnTo>
                  <a:lnTo>
                    <a:pt x="8304" y="4618"/>
                  </a:lnTo>
                  <a:lnTo>
                    <a:pt x="8270" y="4630"/>
                  </a:lnTo>
                  <a:lnTo>
                    <a:pt x="8236" y="4653"/>
                  </a:lnTo>
                  <a:lnTo>
                    <a:pt x="8202" y="4687"/>
                  </a:lnTo>
                  <a:lnTo>
                    <a:pt x="6177" y="3515"/>
                  </a:lnTo>
                  <a:lnTo>
                    <a:pt x="6188" y="3447"/>
                  </a:lnTo>
                  <a:lnTo>
                    <a:pt x="6188" y="3401"/>
                  </a:lnTo>
                  <a:lnTo>
                    <a:pt x="6177" y="3367"/>
                  </a:lnTo>
                  <a:lnTo>
                    <a:pt x="6154" y="3333"/>
                  </a:lnTo>
                  <a:lnTo>
                    <a:pt x="6132" y="3299"/>
                  </a:lnTo>
                  <a:lnTo>
                    <a:pt x="6109" y="3276"/>
                  </a:lnTo>
                  <a:lnTo>
                    <a:pt x="6075" y="3253"/>
                  </a:lnTo>
                  <a:lnTo>
                    <a:pt x="6041" y="3242"/>
                  </a:lnTo>
                  <a:lnTo>
                    <a:pt x="5995" y="3231"/>
                  </a:lnTo>
                  <a:lnTo>
                    <a:pt x="5995" y="933"/>
                  </a:lnTo>
                  <a:lnTo>
                    <a:pt x="6041" y="921"/>
                  </a:lnTo>
                  <a:lnTo>
                    <a:pt x="6086" y="899"/>
                  </a:lnTo>
                  <a:lnTo>
                    <a:pt x="6120" y="876"/>
                  </a:lnTo>
                  <a:lnTo>
                    <a:pt x="6154" y="853"/>
                  </a:lnTo>
                  <a:lnTo>
                    <a:pt x="6177" y="819"/>
                  </a:lnTo>
                  <a:lnTo>
                    <a:pt x="6200" y="774"/>
                  </a:lnTo>
                  <a:lnTo>
                    <a:pt x="6211" y="739"/>
                  </a:lnTo>
                  <a:lnTo>
                    <a:pt x="6223" y="683"/>
                  </a:lnTo>
                  <a:lnTo>
                    <a:pt x="6211" y="637"/>
                  </a:lnTo>
                  <a:lnTo>
                    <a:pt x="6200" y="592"/>
                  </a:lnTo>
                  <a:lnTo>
                    <a:pt x="6177" y="557"/>
                  </a:lnTo>
                  <a:lnTo>
                    <a:pt x="6143" y="512"/>
                  </a:lnTo>
                  <a:lnTo>
                    <a:pt x="6109" y="489"/>
                  </a:lnTo>
                  <a:lnTo>
                    <a:pt x="6075" y="466"/>
                  </a:lnTo>
                  <a:lnTo>
                    <a:pt x="6029" y="444"/>
                  </a:lnTo>
                  <a:lnTo>
                    <a:pt x="5972" y="444"/>
                  </a:lnTo>
                  <a:lnTo>
                    <a:pt x="5915" y="455"/>
                  </a:lnTo>
                  <a:lnTo>
                    <a:pt x="5859" y="478"/>
                  </a:lnTo>
                  <a:lnTo>
                    <a:pt x="5813" y="501"/>
                  </a:lnTo>
                  <a:lnTo>
                    <a:pt x="5779" y="546"/>
                  </a:lnTo>
                  <a:lnTo>
                    <a:pt x="4835" y="0"/>
                  </a:lnTo>
                  <a:lnTo>
                    <a:pt x="4744" y="0"/>
                  </a:lnTo>
                  <a:lnTo>
                    <a:pt x="5756" y="580"/>
                  </a:lnTo>
                  <a:lnTo>
                    <a:pt x="5733" y="637"/>
                  </a:lnTo>
                  <a:lnTo>
                    <a:pt x="5733" y="683"/>
                  </a:lnTo>
                  <a:lnTo>
                    <a:pt x="5733" y="739"/>
                  </a:lnTo>
                  <a:lnTo>
                    <a:pt x="5745" y="774"/>
                  </a:lnTo>
                  <a:lnTo>
                    <a:pt x="5768" y="819"/>
                  </a:lnTo>
                  <a:lnTo>
                    <a:pt x="5790" y="853"/>
                  </a:lnTo>
                  <a:lnTo>
                    <a:pt x="5824" y="887"/>
                  </a:lnTo>
                  <a:lnTo>
                    <a:pt x="5870" y="910"/>
                  </a:lnTo>
                  <a:lnTo>
                    <a:pt x="5904" y="921"/>
                  </a:lnTo>
                  <a:lnTo>
                    <a:pt x="5950" y="933"/>
                  </a:lnTo>
                  <a:lnTo>
                    <a:pt x="5950" y="3231"/>
                  </a:lnTo>
                  <a:lnTo>
                    <a:pt x="5915" y="3242"/>
                  </a:lnTo>
                  <a:lnTo>
                    <a:pt x="5881" y="3253"/>
                  </a:lnTo>
                  <a:lnTo>
                    <a:pt x="5847" y="3276"/>
                  </a:lnTo>
                  <a:lnTo>
                    <a:pt x="5813" y="3299"/>
                  </a:lnTo>
                  <a:lnTo>
                    <a:pt x="5790" y="3333"/>
                  </a:lnTo>
                  <a:lnTo>
                    <a:pt x="5768" y="3367"/>
                  </a:lnTo>
                  <a:lnTo>
                    <a:pt x="5756" y="3401"/>
                  </a:lnTo>
                  <a:lnTo>
                    <a:pt x="5756" y="3447"/>
                  </a:lnTo>
                  <a:lnTo>
                    <a:pt x="5756" y="3481"/>
                  </a:lnTo>
                  <a:lnTo>
                    <a:pt x="5768" y="3515"/>
                  </a:lnTo>
                  <a:lnTo>
                    <a:pt x="3811" y="4653"/>
                  </a:lnTo>
                  <a:lnTo>
                    <a:pt x="3766" y="4607"/>
                  </a:lnTo>
                  <a:lnTo>
                    <a:pt x="3720" y="4573"/>
                  </a:lnTo>
                  <a:lnTo>
                    <a:pt x="3663" y="4550"/>
                  </a:lnTo>
                  <a:lnTo>
                    <a:pt x="3549" y="4550"/>
                  </a:lnTo>
                  <a:lnTo>
                    <a:pt x="3493" y="4573"/>
                  </a:lnTo>
                  <a:lnTo>
                    <a:pt x="3447" y="4607"/>
                  </a:lnTo>
                  <a:lnTo>
                    <a:pt x="3402" y="4653"/>
                  </a:lnTo>
                  <a:lnTo>
                    <a:pt x="1445" y="3526"/>
                  </a:lnTo>
                  <a:lnTo>
                    <a:pt x="1456" y="3481"/>
                  </a:lnTo>
                  <a:lnTo>
                    <a:pt x="1456" y="3447"/>
                  </a:lnTo>
                  <a:lnTo>
                    <a:pt x="1456" y="3401"/>
                  </a:lnTo>
                  <a:lnTo>
                    <a:pt x="1445" y="3367"/>
                  </a:lnTo>
                  <a:lnTo>
                    <a:pt x="1422" y="3322"/>
                  </a:lnTo>
                  <a:lnTo>
                    <a:pt x="1399" y="3299"/>
                  </a:lnTo>
                  <a:lnTo>
                    <a:pt x="1377" y="3265"/>
                  </a:lnTo>
                  <a:lnTo>
                    <a:pt x="1343" y="3242"/>
                  </a:lnTo>
                  <a:lnTo>
                    <a:pt x="1297" y="3231"/>
                  </a:lnTo>
                  <a:lnTo>
                    <a:pt x="1263" y="3219"/>
                  </a:lnTo>
                  <a:lnTo>
                    <a:pt x="1263" y="933"/>
                  </a:lnTo>
                  <a:lnTo>
                    <a:pt x="1308" y="921"/>
                  </a:lnTo>
                  <a:lnTo>
                    <a:pt x="1343" y="910"/>
                  </a:lnTo>
                  <a:lnTo>
                    <a:pt x="1388" y="887"/>
                  </a:lnTo>
                  <a:lnTo>
                    <a:pt x="1422" y="853"/>
                  </a:lnTo>
                  <a:lnTo>
                    <a:pt x="1445" y="819"/>
                  </a:lnTo>
                  <a:lnTo>
                    <a:pt x="1468" y="785"/>
                  </a:lnTo>
                  <a:lnTo>
                    <a:pt x="1479" y="739"/>
                  </a:lnTo>
                  <a:lnTo>
                    <a:pt x="1479" y="683"/>
                  </a:lnTo>
                  <a:lnTo>
                    <a:pt x="1479" y="637"/>
                  </a:lnTo>
                  <a:lnTo>
                    <a:pt x="1456" y="580"/>
                  </a:lnTo>
                  <a:lnTo>
                    <a:pt x="2469" y="0"/>
                  </a:lnTo>
                  <a:lnTo>
                    <a:pt x="2378" y="0"/>
                  </a:lnTo>
                  <a:lnTo>
                    <a:pt x="1434" y="546"/>
                  </a:lnTo>
                  <a:lnTo>
                    <a:pt x="1399" y="501"/>
                  </a:lnTo>
                  <a:lnTo>
                    <a:pt x="1354" y="466"/>
                  </a:lnTo>
                  <a:lnTo>
                    <a:pt x="1297" y="444"/>
                  </a:lnTo>
                  <a:lnTo>
                    <a:pt x="1172" y="444"/>
                  </a:lnTo>
                  <a:lnTo>
                    <a:pt x="1115" y="466"/>
                  </a:lnTo>
                  <a:lnTo>
                    <a:pt x="1070" y="501"/>
                  </a:lnTo>
                  <a:lnTo>
                    <a:pt x="1035" y="54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2054909"/>
              <a:ext cx="2243285" cy="3088559"/>
            </a:xfrm>
            <a:custGeom>
              <a:avLst/>
              <a:gdLst/>
              <a:ahLst/>
              <a:cxnLst/>
              <a:rect l="l" t="t" r="r" b="b"/>
              <a:pathLst>
                <a:path w="21433" h="29509" extrusionOk="0">
                  <a:moveTo>
                    <a:pt x="4813" y="354"/>
                  </a:moveTo>
                  <a:lnTo>
                    <a:pt x="6803" y="1514"/>
                  </a:lnTo>
                  <a:lnTo>
                    <a:pt x="6792" y="1548"/>
                  </a:lnTo>
                  <a:lnTo>
                    <a:pt x="6792" y="1582"/>
                  </a:lnTo>
                  <a:lnTo>
                    <a:pt x="6803" y="1650"/>
                  </a:lnTo>
                  <a:lnTo>
                    <a:pt x="6837" y="1707"/>
                  </a:lnTo>
                  <a:lnTo>
                    <a:pt x="6894" y="1753"/>
                  </a:lnTo>
                  <a:lnTo>
                    <a:pt x="6963" y="1764"/>
                  </a:lnTo>
                  <a:lnTo>
                    <a:pt x="6963" y="4096"/>
                  </a:lnTo>
                  <a:lnTo>
                    <a:pt x="6917" y="4107"/>
                  </a:lnTo>
                  <a:lnTo>
                    <a:pt x="6872" y="4119"/>
                  </a:lnTo>
                  <a:lnTo>
                    <a:pt x="6837" y="4142"/>
                  </a:lnTo>
                  <a:lnTo>
                    <a:pt x="6803" y="4176"/>
                  </a:lnTo>
                  <a:lnTo>
                    <a:pt x="6781" y="4210"/>
                  </a:lnTo>
                  <a:lnTo>
                    <a:pt x="6758" y="4244"/>
                  </a:lnTo>
                  <a:lnTo>
                    <a:pt x="6746" y="4289"/>
                  </a:lnTo>
                  <a:lnTo>
                    <a:pt x="6746" y="4335"/>
                  </a:lnTo>
                  <a:lnTo>
                    <a:pt x="6746" y="4380"/>
                  </a:lnTo>
                  <a:lnTo>
                    <a:pt x="6758" y="4426"/>
                  </a:lnTo>
                  <a:lnTo>
                    <a:pt x="4790" y="5563"/>
                  </a:lnTo>
                  <a:lnTo>
                    <a:pt x="4756" y="5518"/>
                  </a:lnTo>
                  <a:lnTo>
                    <a:pt x="4722" y="5495"/>
                  </a:lnTo>
                  <a:lnTo>
                    <a:pt x="4665" y="5472"/>
                  </a:lnTo>
                  <a:lnTo>
                    <a:pt x="4619" y="5461"/>
                  </a:lnTo>
                  <a:lnTo>
                    <a:pt x="4562" y="5472"/>
                  </a:lnTo>
                  <a:lnTo>
                    <a:pt x="4517" y="5495"/>
                  </a:lnTo>
                  <a:lnTo>
                    <a:pt x="4471" y="5518"/>
                  </a:lnTo>
                  <a:lnTo>
                    <a:pt x="4437" y="5563"/>
                  </a:lnTo>
                  <a:lnTo>
                    <a:pt x="2424" y="4403"/>
                  </a:lnTo>
                  <a:lnTo>
                    <a:pt x="2435" y="4335"/>
                  </a:lnTo>
                  <a:lnTo>
                    <a:pt x="2435" y="4301"/>
                  </a:lnTo>
                  <a:lnTo>
                    <a:pt x="2424" y="4267"/>
                  </a:lnTo>
                  <a:lnTo>
                    <a:pt x="2390" y="4210"/>
                  </a:lnTo>
                  <a:lnTo>
                    <a:pt x="2333" y="4164"/>
                  </a:lnTo>
                  <a:lnTo>
                    <a:pt x="2265" y="4142"/>
                  </a:lnTo>
                  <a:lnTo>
                    <a:pt x="2265" y="1832"/>
                  </a:lnTo>
                  <a:lnTo>
                    <a:pt x="2310" y="1821"/>
                  </a:lnTo>
                  <a:lnTo>
                    <a:pt x="2356" y="1798"/>
                  </a:lnTo>
                  <a:lnTo>
                    <a:pt x="2390" y="1775"/>
                  </a:lnTo>
                  <a:lnTo>
                    <a:pt x="2424" y="1753"/>
                  </a:lnTo>
                  <a:lnTo>
                    <a:pt x="2458" y="1719"/>
                  </a:lnTo>
                  <a:lnTo>
                    <a:pt x="2481" y="1673"/>
                  </a:lnTo>
                  <a:lnTo>
                    <a:pt x="2492" y="1628"/>
                  </a:lnTo>
                  <a:lnTo>
                    <a:pt x="2492" y="1582"/>
                  </a:lnTo>
                  <a:lnTo>
                    <a:pt x="2492" y="1525"/>
                  </a:lnTo>
                  <a:lnTo>
                    <a:pt x="2469" y="1480"/>
                  </a:lnTo>
                  <a:lnTo>
                    <a:pt x="4415" y="354"/>
                  </a:lnTo>
                  <a:lnTo>
                    <a:pt x="4449" y="399"/>
                  </a:lnTo>
                  <a:lnTo>
                    <a:pt x="4494" y="445"/>
                  </a:lnTo>
                  <a:lnTo>
                    <a:pt x="4551" y="467"/>
                  </a:lnTo>
                  <a:lnTo>
                    <a:pt x="4619" y="467"/>
                  </a:lnTo>
                  <a:lnTo>
                    <a:pt x="4676" y="456"/>
                  </a:lnTo>
                  <a:lnTo>
                    <a:pt x="4733" y="445"/>
                  </a:lnTo>
                  <a:lnTo>
                    <a:pt x="4779" y="399"/>
                  </a:lnTo>
                  <a:lnTo>
                    <a:pt x="4813" y="354"/>
                  </a:lnTo>
                  <a:close/>
                  <a:moveTo>
                    <a:pt x="18998" y="342"/>
                  </a:moveTo>
                  <a:lnTo>
                    <a:pt x="21011" y="1502"/>
                  </a:lnTo>
                  <a:lnTo>
                    <a:pt x="21000" y="1537"/>
                  </a:lnTo>
                  <a:lnTo>
                    <a:pt x="21000" y="1582"/>
                  </a:lnTo>
                  <a:lnTo>
                    <a:pt x="21000" y="1616"/>
                  </a:lnTo>
                  <a:lnTo>
                    <a:pt x="21011" y="1650"/>
                  </a:lnTo>
                  <a:lnTo>
                    <a:pt x="21034" y="1684"/>
                  </a:lnTo>
                  <a:lnTo>
                    <a:pt x="21057" y="1719"/>
                  </a:lnTo>
                  <a:lnTo>
                    <a:pt x="21114" y="1764"/>
                  </a:lnTo>
                  <a:lnTo>
                    <a:pt x="21148" y="1775"/>
                  </a:lnTo>
                  <a:lnTo>
                    <a:pt x="21182" y="1787"/>
                  </a:lnTo>
                  <a:lnTo>
                    <a:pt x="21182" y="4142"/>
                  </a:lnTo>
                  <a:lnTo>
                    <a:pt x="21148" y="4142"/>
                  </a:lnTo>
                  <a:lnTo>
                    <a:pt x="21114" y="4153"/>
                  </a:lnTo>
                  <a:lnTo>
                    <a:pt x="21057" y="4198"/>
                  </a:lnTo>
                  <a:lnTo>
                    <a:pt x="21011" y="4267"/>
                  </a:lnTo>
                  <a:lnTo>
                    <a:pt x="21000" y="4301"/>
                  </a:lnTo>
                  <a:lnTo>
                    <a:pt x="21000" y="4335"/>
                  </a:lnTo>
                  <a:lnTo>
                    <a:pt x="21000" y="4369"/>
                  </a:lnTo>
                  <a:lnTo>
                    <a:pt x="21011" y="4403"/>
                  </a:lnTo>
                  <a:lnTo>
                    <a:pt x="18975" y="5586"/>
                  </a:lnTo>
                  <a:lnTo>
                    <a:pt x="18952" y="5552"/>
                  </a:lnTo>
                  <a:lnTo>
                    <a:pt x="18918" y="5529"/>
                  </a:lnTo>
                  <a:lnTo>
                    <a:pt x="18873" y="5507"/>
                  </a:lnTo>
                  <a:lnTo>
                    <a:pt x="18793" y="5507"/>
                  </a:lnTo>
                  <a:lnTo>
                    <a:pt x="18748" y="5529"/>
                  </a:lnTo>
                  <a:lnTo>
                    <a:pt x="18713" y="5552"/>
                  </a:lnTo>
                  <a:lnTo>
                    <a:pt x="18691" y="5575"/>
                  </a:lnTo>
                  <a:lnTo>
                    <a:pt x="16689" y="4426"/>
                  </a:lnTo>
                  <a:lnTo>
                    <a:pt x="16700" y="4380"/>
                  </a:lnTo>
                  <a:lnTo>
                    <a:pt x="16700" y="4335"/>
                  </a:lnTo>
                  <a:lnTo>
                    <a:pt x="16700" y="4289"/>
                  </a:lnTo>
                  <a:lnTo>
                    <a:pt x="16689" y="4255"/>
                  </a:lnTo>
                  <a:lnTo>
                    <a:pt x="16666" y="4210"/>
                  </a:lnTo>
                  <a:lnTo>
                    <a:pt x="16643" y="4176"/>
                  </a:lnTo>
                  <a:lnTo>
                    <a:pt x="16609" y="4153"/>
                  </a:lnTo>
                  <a:lnTo>
                    <a:pt x="16575" y="4130"/>
                  </a:lnTo>
                  <a:lnTo>
                    <a:pt x="16529" y="4107"/>
                  </a:lnTo>
                  <a:lnTo>
                    <a:pt x="16495" y="4096"/>
                  </a:lnTo>
                  <a:lnTo>
                    <a:pt x="16495" y="1775"/>
                  </a:lnTo>
                  <a:lnTo>
                    <a:pt x="16563" y="1753"/>
                  </a:lnTo>
                  <a:lnTo>
                    <a:pt x="16609" y="1707"/>
                  </a:lnTo>
                  <a:lnTo>
                    <a:pt x="16654" y="1650"/>
                  </a:lnTo>
                  <a:lnTo>
                    <a:pt x="16654" y="1616"/>
                  </a:lnTo>
                  <a:lnTo>
                    <a:pt x="16666" y="1582"/>
                  </a:lnTo>
                  <a:lnTo>
                    <a:pt x="16654" y="1537"/>
                  </a:lnTo>
                  <a:lnTo>
                    <a:pt x="16654" y="1502"/>
                  </a:lnTo>
                  <a:lnTo>
                    <a:pt x="18668" y="342"/>
                  </a:lnTo>
                  <a:lnTo>
                    <a:pt x="18702" y="376"/>
                  </a:lnTo>
                  <a:lnTo>
                    <a:pt x="18736" y="410"/>
                  </a:lnTo>
                  <a:lnTo>
                    <a:pt x="18782" y="422"/>
                  </a:lnTo>
                  <a:lnTo>
                    <a:pt x="18839" y="433"/>
                  </a:lnTo>
                  <a:lnTo>
                    <a:pt x="18884" y="422"/>
                  </a:lnTo>
                  <a:lnTo>
                    <a:pt x="18930" y="410"/>
                  </a:lnTo>
                  <a:lnTo>
                    <a:pt x="18975" y="376"/>
                  </a:lnTo>
                  <a:lnTo>
                    <a:pt x="18998" y="342"/>
                  </a:lnTo>
                  <a:close/>
                  <a:moveTo>
                    <a:pt x="16666" y="4460"/>
                  </a:moveTo>
                  <a:lnTo>
                    <a:pt x="18668" y="5620"/>
                  </a:lnTo>
                  <a:lnTo>
                    <a:pt x="18657" y="5689"/>
                  </a:lnTo>
                  <a:lnTo>
                    <a:pt x="18668" y="5757"/>
                  </a:lnTo>
                  <a:lnTo>
                    <a:pt x="18702" y="5802"/>
                  </a:lnTo>
                  <a:lnTo>
                    <a:pt x="18748" y="5848"/>
                  </a:lnTo>
                  <a:lnTo>
                    <a:pt x="18816" y="5859"/>
                  </a:lnTo>
                  <a:lnTo>
                    <a:pt x="18816" y="8248"/>
                  </a:lnTo>
                  <a:lnTo>
                    <a:pt x="18782" y="8248"/>
                  </a:lnTo>
                  <a:lnTo>
                    <a:pt x="18748" y="8259"/>
                  </a:lnTo>
                  <a:lnTo>
                    <a:pt x="18679" y="8305"/>
                  </a:lnTo>
                  <a:lnTo>
                    <a:pt x="18645" y="8373"/>
                  </a:lnTo>
                  <a:lnTo>
                    <a:pt x="18634" y="8407"/>
                  </a:lnTo>
                  <a:lnTo>
                    <a:pt x="18634" y="8441"/>
                  </a:lnTo>
                  <a:lnTo>
                    <a:pt x="18634" y="8476"/>
                  </a:lnTo>
                  <a:lnTo>
                    <a:pt x="18645" y="8510"/>
                  </a:lnTo>
                  <a:lnTo>
                    <a:pt x="16666" y="9659"/>
                  </a:lnTo>
                  <a:lnTo>
                    <a:pt x="16632" y="9613"/>
                  </a:lnTo>
                  <a:lnTo>
                    <a:pt x="16575" y="9579"/>
                  </a:lnTo>
                  <a:lnTo>
                    <a:pt x="16529" y="9556"/>
                  </a:lnTo>
                  <a:lnTo>
                    <a:pt x="16461" y="9545"/>
                  </a:lnTo>
                  <a:lnTo>
                    <a:pt x="16404" y="9556"/>
                  </a:lnTo>
                  <a:lnTo>
                    <a:pt x="16347" y="9579"/>
                  </a:lnTo>
                  <a:lnTo>
                    <a:pt x="16302" y="9613"/>
                  </a:lnTo>
                  <a:lnTo>
                    <a:pt x="16268" y="9659"/>
                  </a:lnTo>
                  <a:lnTo>
                    <a:pt x="14300" y="8521"/>
                  </a:lnTo>
                  <a:lnTo>
                    <a:pt x="14300" y="8476"/>
                  </a:lnTo>
                  <a:lnTo>
                    <a:pt x="14311" y="8441"/>
                  </a:lnTo>
                  <a:lnTo>
                    <a:pt x="14300" y="8407"/>
                  </a:lnTo>
                  <a:lnTo>
                    <a:pt x="14288" y="8362"/>
                  </a:lnTo>
                  <a:lnTo>
                    <a:pt x="14277" y="8328"/>
                  </a:lnTo>
                  <a:lnTo>
                    <a:pt x="14254" y="8305"/>
                  </a:lnTo>
                  <a:lnTo>
                    <a:pt x="14197" y="8259"/>
                  </a:lnTo>
                  <a:lnTo>
                    <a:pt x="14163" y="8237"/>
                  </a:lnTo>
                  <a:lnTo>
                    <a:pt x="14118" y="8237"/>
                  </a:lnTo>
                  <a:lnTo>
                    <a:pt x="14118" y="5927"/>
                  </a:lnTo>
                  <a:lnTo>
                    <a:pt x="14163" y="5927"/>
                  </a:lnTo>
                  <a:lnTo>
                    <a:pt x="14209" y="5905"/>
                  </a:lnTo>
                  <a:lnTo>
                    <a:pt x="14243" y="5882"/>
                  </a:lnTo>
                  <a:lnTo>
                    <a:pt x="14277" y="5848"/>
                  </a:lnTo>
                  <a:lnTo>
                    <a:pt x="14300" y="5814"/>
                  </a:lnTo>
                  <a:lnTo>
                    <a:pt x="14322" y="5780"/>
                  </a:lnTo>
                  <a:lnTo>
                    <a:pt x="14334" y="5734"/>
                  </a:lnTo>
                  <a:lnTo>
                    <a:pt x="14345" y="5689"/>
                  </a:lnTo>
                  <a:lnTo>
                    <a:pt x="14334" y="5632"/>
                  </a:lnTo>
                  <a:lnTo>
                    <a:pt x="14322" y="5586"/>
                  </a:lnTo>
                  <a:lnTo>
                    <a:pt x="16268" y="4471"/>
                  </a:lnTo>
                  <a:lnTo>
                    <a:pt x="16302" y="4506"/>
                  </a:lnTo>
                  <a:lnTo>
                    <a:pt x="16347" y="4540"/>
                  </a:lnTo>
                  <a:lnTo>
                    <a:pt x="16404" y="4562"/>
                  </a:lnTo>
                  <a:lnTo>
                    <a:pt x="16461" y="4574"/>
                  </a:lnTo>
                  <a:lnTo>
                    <a:pt x="16529" y="4562"/>
                  </a:lnTo>
                  <a:lnTo>
                    <a:pt x="16586" y="4540"/>
                  </a:lnTo>
                  <a:lnTo>
                    <a:pt x="16632" y="4506"/>
                  </a:lnTo>
                  <a:lnTo>
                    <a:pt x="16666" y="4460"/>
                  </a:lnTo>
                  <a:close/>
                  <a:moveTo>
                    <a:pt x="11911" y="4460"/>
                  </a:moveTo>
                  <a:lnTo>
                    <a:pt x="13867" y="5586"/>
                  </a:lnTo>
                  <a:lnTo>
                    <a:pt x="13856" y="5632"/>
                  </a:lnTo>
                  <a:lnTo>
                    <a:pt x="13845" y="5689"/>
                  </a:lnTo>
                  <a:lnTo>
                    <a:pt x="13856" y="5734"/>
                  </a:lnTo>
                  <a:lnTo>
                    <a:pt x="13867" y="5780"/>
                  </a:lnTo>
                  <a:lnTo>
                    <a:pt x="13890" y="5814"/>
                  </a:lnTo>
                  <a:lnTo>
                    <a:pt x="13913" y="5859"/>
                  </a:lnTo>
                  <a:lnTo>
                    <a:pt x="13947" y="5882"/>
                  </a:lnTo>
                  <a:lnTo>
                    <a:pt x="13981" y="5905"/>
                  </a:lnTo>
                  <a:lnTo>
                    <a:pt x="14027" y="5927"/>
                  </a:lnTo>
                  <a:lnTo>
                    <a:pt x="14072" y="5927"/>
                  </a:lnTo>
                  <a:lnTo>
                    <a:pt x="14072" y="8225"/>
                  </a:lnTo>
                  <a:lnTo>
                    <a:pt x="14038" y="8237"/>
                  </a:lnTo>
                  <a:lnTo>
                    <a:pt x="13993" y="8248"/>
                  </a:lnTo>
                  <a:lnTo>
                    <a:pt x="13970" y="8271"/>
                  </a:lnTo>
                  <a:lnTo>
                    <a:pt x="13936" y="8294"/>
                  </a:lnTo>
                  <a:lnTo>
                    <a:pt x="13913" y="8328"/>
                  </a:lnTo>
                  <a:lnTo>
                    <a:pt x="13890" y="8362"/>
                  </a:lnTo>
                  <a:lnTo>
                    <a:pt x="13879" y="8407"/>
                  </a:lnTo>
                  <a:lnTo>
                    <a:pt x="13879" y="8441"/>
                  </a:lnTo>
                  <a:lnTo>
                    <a:pt x="13879" y="8487"/>
                  </a:lnTo>
                  <a:lnTo>
                    <a:pt x="13890" y="8521"/>
                  </a:lnTo>
                  <a:lnTo>
                    <a:pt x="11900" y="9670"/>
                  </a:lnTo>
                  <a:lnTo>
                    <a:pt x="11865" y="9636"/>
                  </a:lnTo>
                  <a:lnTo>
                    <a:pt x="11820" y="9602"/>
                  </a:lnTo>
                  <a:lnTo>
                    <a:pt x="11774" y="9590"/>
                  </a:lnTo>
                  <a:lnTo>
                    <a:pt x="11729" y="9579"/>
                  </a:lnTo>
                  <a:lnTo>
                    <a:pt x="11672" y="9590"/>
                  </a:lnTo>
                  <a:lnTo>
                    <a:pt x="11627" y="9602"/>
                  </a:lnTo>
                  <a:lnTo>
                    <a:pt x="11581" y="9636"/>
                  </a:lnTo>
                  <a:lnTo>
                    <a:pt x="11547" y="9670"/>
                  </a:lnTo>
                  <a:lnTo>
                    <a:pt x="9590" y="8544"/>
                  </a:lnTo>
                  <a:lnTo>
                    <a:pt x="9613" y="8498"/>
                  </a:lnTo>
                  <a:lnTo>
                    <a:pt x="9613" y="8441"/>
                  </a:lnTo>
                  <a:lnTo>
                    <a:pt x="9613" y="8396"/>
                  </a:lnTo>
                  <a:lnTo>
                    <a:pt x="9590" y="8350"/>
                  </a:lnTo>
                  <a:lnTo>
                    <a:pt x="9568" y="8305"/>
                  </a:lnTo>
                  <a:lnTo>
                    <a:pt x="9545" y="8271"/>
                  </a:lnTo>
                  <a:lnTo>
                    <a:pt x="9511" y="8237"/>
                  </a:lnTo>
                  <a:lnTo>
                    <a:pt x="9465" y="8214"/>
                  </a:lnTo>
                  <a:lnTo>
                    <a:pt x="9431" y="8191"/>
                  </a:lnTo>
                  <a:lnTo>
                    <a:pt x="9374" y="8191"/>
                  </a:lnTo>
                  <a:lnTo>
                    <a:pt x="9374" y="5871"/>
                  </a:lnTo>
                  <a:lnTo>
                    <a:pt x="9442" y="5848"/>
                  </a:lnTo>
                  <a:lnTo>
                    <a:pt x="9499" y="5814"/>
                  </a:lnTo>
                  <a:lnTo>
                    <a:pt x="9533" y="5757"/>
                  </a:lnTo>
                  <a:lnTo>
                    <a:pt x="9545" y="5689"/>
                  </a:lnTo>
                  <a:lnTo>
                    <a:pt x="9545" y="5654"/>
                  </a:lnTo>
                  <a:lnTo>
                    <a:pt x="9533" y="5620"/>
                  </a:lnTo>
                  <a:lnTo>
                    <a:pt x="11536" y="4460"/>
                  </a:lnTo>
                  <a:lnTo>
                    <a:pt x="11570" y="4506"/>
                  </a:lnTo>
                  <a:lnTo>
                    <a:pt x="11615" y="4540"/>
                  </a:lnTo>
                  <a:lnTo>
                    <a:pt x="11661" y="4562"/>
                  </a:lnTo>
                  <a:lnTo>
                    <a:pt x="11786" y="4562"/>
                  </a:lnTo>
                  <a:lnTo>
                    <a:pt x="11831" y="4540"/>
                  </a:lnTo>
                  <a:lnTo>
                    <a:pt x="11877" y="4506"/>
                  </a:lnTo>
                  <a:lnTo>
                    <a:pt x="11911" y="4460"/>
                  </a:lnTo>
                  <a:close/>
                  <a:moveTo>
                    <a:pt x="7190" y="4460"/>
                  </a:moveTo>
                  <a:lnTo>
                    <a:pt x="9181" y="5620"/>
                  </a:lnTo>
                  <a:lnTo>
                    <a:pt x="9169" y="5654"/>
                  </a:lnTo>
                  <a:lnTo>
                    <a:pt x="9169" y="5689"/>
                  </a:lnTo>
                  <a:lnTo>
                    <a:pt x="9181" y="5757"/>
                  </a:lnTo>
                  <a:lnTo>
                    <a:pt x="9215" y="5814"/>
                  </a:lnTo>
                  <a:lnTo>
                    <a:pt x="9272" y="5848"/>
                  </a:lnTo>
                  <a:lnTo>
                    <a:pt x="9329" y="5871"/>
                  </a:lnTo>
                  <a:lnTo>
                    <a:pt x="9329" y="8191"/>
                  </a:lnTo>
                  <a:lnTo>
                    <a:pt x="9283" y="8191"/>
                  </a:lnTo>
                  <a:lnTo>
                    <a:pt x="9238" y="8214"/>
                  </a:lnTo>
                  <a:lnTo>
                    <a:pt x="9204" y="8237"/>
                  </a:lnTo>
                  <a:lnTo>
                    <a:pt x="9169" y="8271"/>
                  </a:lnTo>
                  <a:lnTo>
                    <a:pt x="9135" y="8305"/>
                  </a:lnTo>
                  <a:lnTo>
                    <a:pt x="9113" y="8350"/>
                  </a:lnTo>
                  <a:lnTo>
                    <a:pt x="9101" y="8396"/>
                  </a:lnTo>
                  <a:lnTo>
                    <a:pt x="9101" y="8441"/>
                  </a:lnTo>
                  <a:lnTo>
                    <a:pt x="9101" y="8498"/>
                  </a:lnTo>
                  <a:lnTo>
                    <a:pt x="9113" y="8544"/>
                  </a:lnTo>
                  <a:lnTo>
                    <a:pt x="7122" y="9693"/>
                  </a:lnTo>
                  <a:lnTo>
                    <a:pt x="7099" y="9670"/>
                  </a:lnTo>
                  <a:lnTo>
                    <a:pt x="7065" y="9647"/>
                  </a:lnTo>
                  <a:lnTo>
                    <a:pt x="7019" y="9624"/>
                  </a:lnTo>
                  <a:lnTo>
                    <a:pt x="6940" y="9624"/>
                  </a:lnTo>
                  <a:lnTo>
                    <a:pt x="6906" y="9647"/>
                  </a:lnTo>
                  <a:lnTo>
                    <a:pt x="6872" y="9659"/>
                  </a:lnTo>
                  <a:lnTo>
                    <a:pt x="6849" y="9693"/>
                  </a:lnTo>
                  <a:lnTo>
                    <a:pt x="4813" y="8521"/>
                  </a:lnTo>
                  <a:lnTo>
                    <a:pt x="4824" y="8476"/>
                  </a:lnTo>
                  <a:lnTo>
                    <a:pt x="4824" y="8441"/>
                  </a:lnTo>
                  <a:lnTo>
                    <a:pt x="4824" y="8407"/>
                  </a:lnTo>
                  <a:lnTo>
                    <a:pt x="4813" y="8362"/>
                  </a:lnTo>
                  <a:lnTo>
                    <a:pt x="4790" y="8328"/>
                  </a:lnTo>
                  <a:lnTo>
                    <a:pt x="4767" y="8305"/>
                  </a:lnTo>
                  <a:lnTo>
                    <a:pt x="4710" y="8259"/>
                  </a:lnTo>
                  <a:lnTo>
                    <a:pt x="4676" y="8248"/>
                  </a:lnTo>
                  <a:lnTo>
                    <a:pt x="4642" y="8237"/>
                  </a:lnTo>
                  <a:lnTo>
                    <a:pt x="4642" y="5905"/>
                  </a:lnTo>
                  <a:lnTo>
                    <a:pt x="4676" y="5893"/>
                  </a:lnTo>
                  <a:lnTo>
                    <a:pt x="4710" y="5882"/>
                  </a:lnTo>
                  <a:lnTo>
                    <a:pt x="4744" y="5859"/>
                  </a:lnTo>
                  <a:lnTo>
                    <a:pt x="4779" y="5836"/>
                  </a:lnTo>
                  <a:lnTo>
                    <a:pt x="4801" y="5802"/>
                  </a:lnTo>
                  <a:lnTo>
                    <a:pt x="4813" y="5768"/>
                  </a:lnTo>
                  <a:lnTo>
                    <a:pt x="4824" y="5723"/>
                  </a:lnTo>
                  <a:lnTo>
                    <a:pt x="4835" y="5689"/>
                  </a:lnTo>
                  <a:lnTo>
                    <a:pt x="4824" y="5643"/>
                  </a:lnTo>
                  <a:lnTo>
                    <a:pt x="4813" y="5598"/>
                  </a:lnTo>
                  <a:lnTo>
                    <a:pt x="6781" y="4471"/>
                  </a:lnTo>
                  <a:lnTo>
                    <a:pt x="6815" y="4517"/>
                  </a:lnTo>
                  <a:lnTo>
                    <a:pt x="6872" y="4551"/>
                  </a:lnTo>
                  <a:lnTo>
                    <a:pt x="6928" y="4574"/>
                  </a:lnTo>
                  <a:lnTo>
                    <a:pt x="7042" y="4574"/>
                  </a:lnTo>
                  <a:lnTo>
                    <a:pt x="7099" y="4551"/>
                  </a:lnTo>
                  <a:lnTo>
                    <a:pt x="7145" y="4506"/>
                  </a:lnTo>
                  <a:lnTo>
                    <a:pt x="7190" y="4460"/>
                  </a:lnTo>
                  <a:close/>
                  <a:moveTo>
                    <a:pt x="9568" y="8578"/>
                  </a:moveTo>
                  <a:lnTo>
                    <a:pt x="11536" y="9715"/>
                  </a:lnTo>
                  <a:lnTo>
                    <a:pt x="11524" y="9750"/>
                  </a:lnTo>
                  <a:lnTo>
                    <a:pt x="11513" y="9795"/>
                  </a:lnTo>
                  <a:lnTo>
                    <a:pt x="11513" y="9829"/>
                  </a:lnTo>
                  <a:lnTo>
                    <a:pt x="11524" y="9863"/>
                  </a:lnTo>
                  <a:lnTo>
                    <a:pt x="11547" y="9897"/>
                  </a:lnTo>
                  <a:lnTo>
                    <a:pt x="11570" y="9932"/>
                  </a:lnTo>
                  <a:lnTo>
                    <a:pt x="11627" y="9977"/>
                  </a:lnTo>
                  <a:lnTo>
                    <a:pt x="11661" y="9988"/>
                  </a:lnTo>
                  <a:lnTo>
                    <a:pt x="11706" y="10000"/>
                  </a:lnTo>
                  <a:lnTo>
                    <a:pt x="11706" y="12298"/>
                  </a:lnTo>
                  <a:lnTo>
                    <a:pt x="11661" y="12309"/>
                  </a:lnTo>
                  <a:lnTo>
                    <a:pt x="11615" y="12320"/>
                  </a:lnTo>
                  <a:lnTo>
                    <a:pt x="11570" y="12343"/>
                  </a:lnTo>
                  <a:lnTo>
                    <a:pt x="11536" y="12377"/>
                  </a:lnTo>
                  <a:lnTo>
                    <a:pt x="11513" y="12411"/>
                  </a:lnTo>
                  <a:lnTo>
                    <a:pt x="11490" y="12457"/>
                  </a:lnTo>
                  <a:lnTo>
                    <a:pt x="11479" y="12502"/>
                  </a:lnTo>
                  <a:lnTo>
                    <a:pt x="11467" y="12548"/>
                  </a:lnTo>
                  <a:lnTo>
                    <a:pt x="11479" y="12593"/>
                  </a:lnTo>
                  <a:lnTo>
                    <a:pt x="11490" y="12650"/>
                  </a:lnTo>
                  <a:lnTo>
                    <a:pt x="9533" y="13776"/>
                  </a:lnTo>
                  <a:lnTo>
                    <a:pt x="9499" y="13731"/>
                  </a:lnTo>
                  <a:lnTo>
                    <a:pt x="9454" y="13697"/>
                  </a:lnTo>
                  <a:lnTo>
                    <a:pt x="9408" y="13685"/>
                  </a:lnTo>
                  <a:lnTo>
                    <a:pt x="9351" y="13674"/>
                  </a:lnTo>
                  <a:lnTo>
                    <a:pt x="9295" y="13685"/>
                  </a:lnTo>
                  <a:lnTo>
                    <a:pt x="9249" y="13697"/>
                  </a:lnTo>
                  <a:lnTo>
                    <a:pt x="9204" y="13731"/>
                  </a:lnTo>
                  <a:lnTo>
                    <a:pt x="9169" y="13776"/>
                  </a:lnTo>
                  <a:lnTo>
                    <a:pt x="7213" y="12639"/>
                  </a:lnTo>
                  <a:lnTo>
                    <a:pt x="7224" y="12593"/>
                  </a:lnTo>
                  <a:lnTo>
                    <a:pt x="7224" y="12548"/>
                  </a:lnTo>
                  <a:lnTo>
                    <a:pt x="7224" y="12502"/>
                  </a:lnTo>
                  <a:lnTo>
                    <a:pt x="7213" y="12457"/>
                  </a:lnTo>
                  <a:lnTo>
                    <a:pt x="7190" y="12423"/>
                  </a:lnTo>
                  <a:lnTo>
                    <a:pt x="7167" y="12377"/>
                  </a:lnTo>
                  <a:lnTo>
                    <a:pt x="7133" y="12355"/>
                  </a:lnTo>
                  <a:lnTo>
                    <a:pt x="7099" y="12332"/>
                  </a:lnTo>
                  <a:lnTo>
                    <a:pt x="7054" y="12309"/>
                  </a:lnTo>
                  <a:lnTo>
                    <a:pt x="7008" y="12309"/>
                  </a:lnTo>
                  <a:lnTo>
                    <a:pt x="7008" y="9954"/>
                  </a:lnTo>
                  <a:lnTo>
                    <a:pt x="7065" y="9932"/>
                  </a:lnTo>
                  <a:lnTo>
                    <a:pt x="7110" y="9897"/>
                  </a:lnTo>
                  <a:lnTo>
                    <a:pt x="7145" y="9852"/>
                  </a:lnTo>
                  <a:lnTo>
                    <a:pt x="7156" y="9795"/>
                  </a:lnTo>
                  <a:lnTo>
                    <a:pt x="7145" y="9738"/>
                  </a:lnTo>
                  <a:lnTo>
                    <a:pt x="9135" y="8578"/>
                  </a:lnTo>
                  <a:lnTo>
                    <a:pt x="9181" y="8635"/>
                  </a:lnTo>
                  <a:lnTo>
                    <a:pt x="9226" y="8669"/>
                  </a:lnTo>
                  <a:lnTo>
                    <a:pt x="9283" y="8692"/>
                  </a:lnTo>
                  <a:lnTo>
                    <a:pt x="9351" y="8703"/>
                  </a:lnTo>
                  <a:lnTo>
                    <a:pt x="9420" y="8692"/>
                  </a:lnTo>
                  <a:lnTo>
                    <a:pt x="9477" y="8669"/>
                  </a:lnTo>
                  <a:lnTo>
                    <a:pt x="9533" y="8635"/>
                  </a:lnTo>
                  <a:lnTo>
                    <a:pt x="9568" y="8578"/>
                  </a:lnTo>
                  <a:close/>
                  <a:moveTo>
                    <a:pt x="19009" y="8555"/>
                  </a:moveTo>
                  <a:lnTo>
                    <a:pt x="20988" y="9704"/>
                  </a:lnTo>
                  <a:lnTo>
                    <a:pt x="20977" y="9738"/>
                  </a:lnTo>
                  <a:lnTo>
                    <a:pt x="20977" y="9795"/>
                  </a:lnTo>
                  <a:lnTo>
                    <a:pt x="20977" y="9829"/>
                  </a:lnTo>
                  <a:lnTo>
                    <a:pt x="20988" y="9875"/>
                  </a:lnTo>
                  <a:lnTo>
                    <a:pt x="21011" y="9909"/>
                  </a:lnTo>
                  <a:lnTo>
                    <a:pt x="21034" y="9943"/>
                  </a:lnTo>
                  <a:lnTo>
                    <a:pt x="21068" y="9977"/>
                  </a:lnTo>
                  <a:lnTo>
                    <a:pt x="21102" y="10000"/>
                  </a:lnTo>
                  <a:lnTo>
                    <a:pt x="21148" y="10011"/>
                  </a:lnTo>
                  <a:lnTo>
                    <a:pt x="21182" y="10023"/>
                  </a:lnTo>
                  <a:lnTo>
                    <a:pt x="21182" y="12355"/>
                  </a:lnTo>
                  <a:lnTo>
                    <a:pt x="21114" y="12377"/>
                  </a:lnTo>
                  <a:lnTo>
                    <a:pt x="21068" y="12423"/>
                  </a:lnTo>
                  <a:lnTo>
                    <a:pt x="21023" y="12480"/>
                  </a:lnTo>
                  <a:lnTo>
                    <a:pt x="21011" y="12514"/>
                  </a:lnTo>
                  <a:lnTo>
                    <a:pt x="21011" y="12548"/>
                  </a:lnTo>
                  <a:lnTo>
                    <a:pt x="21023" y="12616"/>
                  </a:lnTo>
                  <a:lnTo>
                    <a:pt x="19009" y="13776"/>
                  </a:lnTo>
                  <a:lnTo>
                    <a:pt x="18975" y="13742"/>
                  </a:lnTo>
                  <a:lnTo>
                    <a:pt x="18930" y="13720"/>
                  </a:lnTo>
                  <a:lnTo>
                    <a:pt x="18884" y="13697"/>
                  </a:lnTo>
                  <a:lnTo>
                    <a:pt x="18839" y="13685"/>
                  </a:lnTo>
                  <a:lnTo>
                    <a:pt x="18782" y="13697"/>
                  </a:lnTo>
                  <a:lnTo>
                    <a:pt x="18736" y="13708"/>
                  </a:lnTo>
                  <a:lnTo>
                    <a:pt x="18702" y="13742"/>
                  </a:lnTo>
                  <a:lnTo>
                    <a:pt x="18668" y="13776"/>
                  </a:lnTo>
                  <a:lnTo>
                    <a:pt x="16654" y="12616"/>
                  </a:lnTo>
                  <a:lnTo>
                    <a:pt x="16666" y="12582"/>
                  </a:lnTo>
                  <a:lnTo>
                    <a:pt x="16677" y="12548"/>
                  </a:lnTo>
                  <a:lnTo>
                    <a:pt x="16666" y="12514"/>
                  </a:lnTo>
                  <a:lnTo>
                    <a:pt x="16654" y="12468"/>
                  </a:lnTo>
                  <a:lnTo>
                    <a:pt x="16620" y="12411"/>
                  </a:lnTo>
                  <a:lnTo>
                    <a:pt x="16563" y="12366"/>
                  </a:lnTo>
                  <a:lnTo>
                    <a:pt x="16529" y="12355"/>
                  </a:lnTo>
                  <a:lnTo>
                    <a:pt x="16495" y="12343"/>
                  </a:lnTo>
                  <a:lnTo>
                    <a:pt x="16495" y="10034"/>
                  </a:lnTo>
                  <a:lnTo>
                    <a:pt x="16529" y="10023"/>
                  </a:lnTo>
                  <a:lnTo>
                    <a:pt x="16575" y="10000"/>
                  </a:lnTo>
                  <a:lnTo>
                    <a:pt x="16609" y="9977"/>
                  </a:lnTo>
                  <a:lnTo>
                    <a:pt x="16643" y="9954"/>
                  </a:lnTo>
                  <a:lnTo>
                    <a:pt x="16666" y="9920"/>
                  </a:lnTo>
                  <a:lnTo>
                    <a:pt x="16689" y="9875"/>
                  </a:lnTo>
                  <a:lnTo>
                    <a:pt x="16700" y="9841"/>
                  </a:lnTo>
                  <a:lnTo>
                    <a:pt x="16711" y="9795"/>
                  </a:lnTo>
                  <a:lnTo>
                    <a:pt x="16700" y="9738"/>
                  </a:lnTo>
                  <a:lnTo>
                    <a:pt x="16689" y="9693"/>
                  </a:lnTo>
                  <a:lnTo>
                    <a:pt x="18668" y="8555"/>
                  </a:lnTo>
                  <a:lnTo>
                    <a:pt x="18702" y="8589"/>
                  </a:lnTo>
                  <a:lnTo>
                    <a:pt x="18736" y="8623"/>
                  </a:lnTo>
                  <a:lnTo>
                    <a:pt x="18782" y="8635"/>
                  </a:lnTo>
                  <a:lnTo>
                    <a:pt x="18839" y="8646"/>
                  </a:lnTo>
                  <a:lnTo>
                    <a:pt x="18884" y="8635"/>
                  </a:lnTo>
                  <a:lnTo>
                    <a:pt x="18930" y="8623"/>
                  </a:lnTo>
                  <a:lnTo>
                    <a:pt x="18975" y="8589"/>
                  </a:lnTo>
                  <a:lnTo>
                    <a:pt x="19009" y="8555"/>
                  </a:lnTo>
                  <a:close/>
                  <a:moveTo>
                    <a:pt x="14277" y="8555"/>
                  </a:moveTo>
                  <a:lnTo>
                    <a:pt x="16245" y="9693"/>
                  </a:lnTo>
                  <a:lnTo>
                    <a:pt x="16222" y="9738"/>
                  </a:lnTo>
                  <a:lnTo>
                    <a:pt x="16222" y="9795"/>
                  </a:lnTo>
                  <a:lnTo>
                    <a:pt x="16222" y="9841"/>
                  </a:lnTo>
                  <a:lnTo>
                    <a:pt x="16245" y="9875"/>
                  </a:lnTo>
                  <a:lnTo>
                    <a:pt x="16256" y="9920"/>
                  </a:lnTo>
                  <a:lnTo>
                    <a:pt x="16290" y="9954"/>
                  </a:lnTo>
                  <a:lnTo>
                    <a:pt x="16325" y="9988"/>
                  </a:lnTo>
                  <a:lnTo>
                    <a:pt x="16359" y="10011"/>
                  </a:lnTo>
                  <a:lnTo>
                    <a:pt x="16404" y="10023"/>
                  </a:lnTo>
                  <a:lnTo>
                    <a:pt x="16450" y="10034"/>
                  </a:lnTo>
                  <a:lnTo>
                    <a:pt x="16450" y="12343"/>
                  </a:lnTo>
                  <a:lnTo>
                    <a:pt x="16404" y="12343"/>
                  </a:lnTo>
                  <a:lnTo>
                    <a:pt x="16370" y="12366"/>
                  </a:lnTo>
                  <a:lnTo>
                    <a:pt x="16336" y="12377"/>
                  </a:lnTo>
                  <a:lnTo>
                    <a:pt x="16313" y="12411"/>
                  </a:lnTo>
                  <a:lnTo>
                    <a:pt x="16290" y="12434"/>
                  </a:lnTo>
                  <a:lnTo>
                    <a:pt x="16268" y="12468"/>
                  </a:lnTo>
                  <a:lnTo>
                    <a:pt x="16256" y="12502"/>
                  </a:lnTo>
                  <a:lnTo>
                    <a:pt x="16256" y="12548"/>
                  </a:lnTo>
                  <a:lnTo>
                    <a:pt x="16256" y="12582"/>
                  </a:lnTo>
                  <a:lnTo>
                    <a:pt x="16268" y="12628"/>
                  </a:lnTo>
                  <a:lnTo>
                    <a:pt x="14254" y="13788"/>
                  </a:lnTo>
                  <a:lnTo>
                    <a:pt x="14231" y="13742"/>
                  </a:lnTo>
                  <a:lnTo>
                    <a:pt x="14186" y="13720"/>
                  </a:lnTo>
                  <a:lnTo>
                    <a:pt x="14140" y="13697"/>
                  </a:lnTo>
                  <a:lnTo>
                    <a:pt x="14049" y="13697"/>
                  </a:lnTo>
                  <a:lnTo>
                    <a:pt x="14004" y="13720"/>
                  </a:lnTo>
                  <a:lnTo>
                    <a:pt x="13958" y="13742"/>
                  </a:lnTo>
                  <a:lnTo>
                    <a:pt x="13936" y="13776"/>
                  </a:lnTo>
                  <a:lnTo>
                    <a:pt x="11956" y="12639"/>
                  </a:lnTo>
                  <a:lnTo>
                    <a:pt x="11968" y="12593"/>
                  </a:lnTo>
                  <a:lnTo>
                    <a:pt x="11979" y="12548"/>
                  </a:lnTo>
                  <a:lnTo>
                    <a:pt x="11968" y="12502"/>
                  </a:lnTo>
                  <a:lnTo>
                    <a:pt x="11956" y="12457"/>
                  </a:lnTo>
                  <a:lnTo>
                    <a:pt x="11934" y="12411"/>
                  </a:lnTo>
                  <a:lnTo>
                    <a:pt x="11911" y="12377"/>
                  </a:lnTo>
                  <a:lnTo>
                    <a:pt x="11877" y="12343"/>
                  </a:lnTo>
                  <a:lnTo>
                    <a:pt x="11843" y="12320"/>
                  </a:lnTo>
                  <a:lnTo>
                    <a:pt x="11797" y="12309"/>
                  </a:lnTo>
                  <a:lnTo>
                    <a:pt x="11752" y="12298"/>
                  </a:lnTo>
                  <a:lnTo>
                    <a:pt x="11752" y="10000"/>
                  </a:lnTo>
                  <a:lnTo>
                    <a:pt x="11786" y="9988"/>
                  </a:lnTo>
                  <a:lnTo>
                    <a:pt x="11820" y="9977"/>
                  </a:lnTo>
                  <a:lnTo>
                    <a:pt x="11877" y="9932"/>
                  </a:lnTo>
                  <a:lnTo>
                    <a:pt x="11922" y="9863"/>
                  </a:lnTo>
                  <a:lnTo>
                    <a:pt x="11934" y="9829"/>
                  </a:lnTo>
                  <a:lnTo>
                    <a:pt x="11934" y="9795"/>
                  </a:lnTo>
                  <a:lnTo>
                    <a:pt x="11934" y="9750"/>
                  </a:lnTo>
                  <a:lnTo>
                    <a:pt x="11922" y="9715"/>
                  </a:lnTo>
                  <a:lnTo>
                    <a:pt x="13913" y="8555"/>
                  </a:lnTo>
                  <a:lnTo>
                    <a:pt x="13947" y="8601"/>
                  </a:lnTo>
                  <a:lnTo>
                    <a:pt x="13993" y="8635"/>
                  </a:lnTo>
                  <a:lnTo>
                    <a:pt x="14038" y="8646"/>
                  </a:lnTo>
                  <a:lnTo>
                    <a:pt x="14095" y="8658"/>
                  </a:lnTo>
                  <a:lnTo>
                    <a:pt x="14152" y="8646"/>
                  </a:lnTo>
                  <a:lnTo>
                    <a:pt x="14197" y="8635"/>
                  </a:lnTo>
                  <a:lnTo>
                    <a:pt x="14243" y="8601"/>
                  </a:lnTo>
                  <a:lnTo>
                    <a:pt x="14277" y="8555"/>
                  </a:lnTo>
                  <a:close/>
                  <a:moveTo>
                    <a:pt x="16643" y="12662"/>
                  </a:moveTo>
                  <a:lnTo>
                    <a:pt x="18645" y="13822"/>
                  </a:lnTo>
                  <a:lnTo>
                    <a:pt x="18634" y="13856"/>
                  </a:lnTo>
                  <a:lnTo>
                    <a:pt x="18622" y="13902"/>
                  </a:lnTo>
                  <a:lnTo>
                    <a:pt x="18634" y="13936"/>
                  </a:lnTo>
                  <a:lnTo>
                    <a:pt x="18645" y="13970"/>
                  </a:lnTo>
                  <a:lnTo>
                    <a:pt x="18657" y="14004"/>
                  </a:lnTo>
                  <a:lnTo>
                    <a:pt x="18679" y="14038"/>
                  </a:lnTo>
                  <a:lnTo>
                    <a:pt x="18736" y="14084"/>
                  </a:lnTo>
                  <a:lnTo>
                    <a:pt x="18782" y="14095"/>
                  </a:lnTo>
                  <a:lnTo>
                    <a:pt x="18816" y="14106"/>
                  </a:lnTo>
                  <a:lnTo>
                    <a:pt x="18816" y="16472"/>
                  </a:lnTo>
                  <a:lnTo>
                    <a:pt x="18748" y="16495"/>
                  </a:lnTo>
                  <a:lnTo>
                    <a:pt x="18702" y="16529"/>
                  </a:lnTo>
                  <a:lnTo>
                    <a:pt x="18668" y="16586"/>
                  </a:lnTo>
                  <a:lnTo>
                    <a:pt x="18657" y="16654"/>
                  </a:lnTo>
                  <a:lnTo>
                    <a:pt x="18668" y="16711"/>
                  </a:lnTo>
                  <a:lnTo>
                    <a:pt x="16689" y="17849"/>
                  </a:lnTo>
                  <a:lnTo>
                    <a:pt x="16643" y="17803"/>
                  </a:lnTo>
                  <a:lnTo>
                    <a:pt x="16598" y="17769"/>
                  </a:lnTo>
                  <a:lnTo>
                    <a:pt x="16529" y="17735"/>
                  </a:lnTo>
                  <a:lnTo>
                    <a:pt x="16393" y="17735"/>
                  </a:lnTo>
                  <a:lnTo>
                    <a:pt x="16336" y="17758"/>
                  </a:lnTo>
                  <a:lnTo>
                    <a:pt x="16279" y="17803"/>
                  </a:lnTo>
                  <a:lnTo>
                    <a:pt x="16234" y="17849"/>
                  </a:lnTo>
                  <a:lnTo>
                    <a:pt x="14345" y="16757"/>
                  </a:lnTo>
                  <a:lnTo>
                    <a:pt x="14357" y="16711"/>
                  </a:lnTo>
                  <a:lnTo>
                    <a:pt x="14357" y="16654"/>
                  </a:lnTo>
                  <a:lnTo>
                    <a:pt x="14357" y="16598"/>
                  </a:lnTo>
                  <a:lnTo>
                    <a:pt x="14345" y="16552"/>
                  </a:lnTo>
                  <a:lnTo>
                    <a:pt x="14322" y="16507"/>
                  </a:lnTo>
                  <a:lnTo>
                    <a:pt x="14288" y="16472"/>
                  </a:lnTo>
                  <a:lnTo>
                    <a:pt x="14254" y="16438"/>
                  </a:lnTo>
                  <a:lnTo>
                    <a:pt x="14220" y="16416"/>
                  </a:lnTo>
                  <a:lnTo>
                    <a:pt x="14175" y="16393"/>
                  </a:lnTo>
                  <a:lnTo>
                    <a:pt x="14118" y="16393"/>
                  </a:lnTo>
                  <a:lnTo>
                    <a:pt x="14118" y="14095"/>
                  </a:lnTo>
                  <a:lnTo>
                    <a:pt x="14186" y="14072"/>
                  </a:lnTo>
                  <a:lnTo>
                    <a:pt x="14243" y="14027"/>
                  </a:lnTo>
                  <a:lnTo>
                    <a:pt x="14277" y="13970"/>
                  </a:lnTo>
                  <a:lnTo>
                    <a:pt x="14288" y="13936"/>
                  </a:lnTo>
                  <a:lnTo>
                    <a:pt x="14300" y="13902"/>
                  </a:lnTo>
                  <a:lnTo>
                    <a:pt x="14288" y="13856"/>
                  </a:lnTo>
                  <a:lnTo>
                    <a:pt x="14277" y="13822"/>
                  </a:lnTo>
                  <a:lnTo>
                    <a:pt x="16290" y="12662"/>
                  </a:lnTo>
                  <a:lnTo>
                    <a:pt x="16325" y="12707"/>
                  </a:lnTo>
                  <a:lnTo>
                    <a:pt x="16359" y="12730"/>
                  </a:lnTo>
                  <a:lnTo>
                    <a:pt x="16416" y="12753"/>
                  </a:lnTo>
                  <a:lnTo>
                    <a:pt x="16518" y="12753"/>
                  </a:lnTo>
                  <a:lnTo>
                    <a:pt x="16563" y="12730"/>
                  </a:lnTo>
                  <a:lnTo>
                    <a:pt x="16609" y="12696"/>
                  </a:lnTo>
                  <a:lnTo>
                    <a:pt x="16643" y="12662"/>
                  </a:lnTo>
                  <a:close/>
                  <a:moveTo>
                    <a:pt x="7190" y="12684"/>
                  </a:moveTo>
                  <a:lnTo>
                    <a:pt x="9147" y="13811"/>
                  </a:lnTo>
                  <a:lnTo>
                    <a:pt x="9135" y="13856"/>
                  </a:lnTo>
                  <a:lnTo>
                    <a:pt x="9135" y="13902"/>
                  </a:lnTo>
                  <a:lnTo>
                    <a:pt x="9135" y="13936"/>
                  </a:lnTo>
                  <a:lnTo>
                    <a:pt x="9147" y="13981"/>
                  </a:lnTo>
                  <a:lnTo>
                    <a:pt x="9169" y="14015"/>
                  </a:lnTo>
                  <a:lnTo>
                    <a:pt x="9192" y="14049"/>
                  </a:lnTo>
                  <a:lnTo>
                    <a:pt x="9226" y="14072"/>
                  </a:lnTo>
                  <a:lnTo>
                    <a:pt x="9260" y="14095"/>
                  </a:lnTo>
                  <a:lnTo>
                    <a:pt x="9295" y="14106"/>
                  </a:lnTo>
                  <a:lnTo>
                    <a:pt x="9329" y="14118"/>
                  </a:lnTo>
                  <a:lnTo>
                    <a:pt x="9329" y="16461"/>
                  </a:lnTo>
                  <a:lnTo>
                    <a:pt x="9272" y="16484"/>
                  </a:lnTo>
                  <a:lnTo>
                    <a:pt x="9215" y="16529"/>
                  </a:lnTo>
                  <a:lnTo>
                    <a:pt x="9181" y="16586"/>
                  </a:lnTo>
                  <a:lnTo>
                    <a:pt x="9169" y="16654"/>
                  </a:lnTo>
                  <a:lnTo>
                    <a:pt x="9181" y="16723"/>
                  </a:lnTo>
                  <a:lnTo>
                    <a:pt x="7167" y="17883"/>
                  </a:lnTo>
                  <a:lnTo>
                    <a:pt x="7133" y="17837"/>
                  </a:lnTo>
                  <a:lnTo>
                    <a:pt x="7088" y="17803"/>
                  </a:lnTo>
                  <a:lnTo>
                    <a:pt x="7042" y="17792"/>
                  </a:lnTo>
                  <a:lnTo>
                    <a:pt x="6985" y="17781"/>
                  </a:lnTo>
                  <a:lnTo>
                    <a:pt x="6928" y="17792"/>
                  </a:lnTo>
                  <a:lnTo>
                    <a:pt x="6883" y="17803"/>
                  </a:lnTo>
                  <a:lnTo>
                    <a:pt x="6837" y="17837"/>
                  </a:lnTo>
                  <a:lnTo>
                    <a:pt x="6803" y="17883"/>
                  </a:lnTo>
                  <a:lnTo>
                    <a:pt x="4779" y="16711"/>
                  </a:lnTo>
                  <a:lnTo>
                    <a:pt x="4790" y="16654"/>
                  </a:lnTo>
                  <a:lnTo>
                    <a:pt x="4779" y="16586"/>
                  </a:lnTo>
                  <a:lnTo>
                    <a:pt x="4744" y="16541"/>
                  </a:lnTo>
                  <a:lnTo>
                    <a:pt x="4699" y="16507"/>
                  </a:lnTo>
                  <a:lnTo>
                    <a:pt x="4642" y="16484"/>
                  </a:lnTo>
                  <a:lnTo>
                    <a:pt x="4642" y="14129"/>
                  </a:lnTo>
                  <a:lnTo>
                    <a:pt x="4676" y="14129"/>
                  </a:lnTo>
                  <a:lnTo>
                    <a:pt x="4722" y="14106"/>
                  </a:lnTo>
                  <a:lnTo>
                    <a:pt x="4756" y="14084"/>
                  </a:lnTo>
                  <a:lnTo>
                    <a:pt x="4790" y="14061"/>
                  </a:lnTo>
                  <a:lnTo>
                    <a:pt x="4813" y="14027"/>
                  </a:lnTo>
                  <a:lnTo>
                    <a:pt x="4835" y="13981"/>
                  </a:lnTo>
                  <a:lnTo>
                    <a:pt x="4847" y="13936"/>
                  </a:lnTo>
                  <a:lnTo>
                    <a:pt x="4858" y="13902"/>
                  </a:lnTo>
                  <a:lnTo>
                    <a:pt x="4847" y="13845"/>
                  </a:lnTo>
                  <a:lnTo>
                    <a:pt x="4835" y="13799"/>
                  </a:lnTo>
                  <a:lnTo>
                    <a:pt x="6781" y="12684"/>
                  </a:lnTo>
                  <a:lnTo>
                    <a:pt x="6815" y="12730"/>
                  </a:lnTo>
                  <a:lnTo>
                    <a:pt x="6860" y="12764"/>
                  </a:lnTo>
                  <a:lnTo>
                    <a:pt x="6917" y="12787"/>
                  </a:lnTo>
                  <a:lnTo>
                    <a:pt x="6985" y="12798"/>
                  </a:lnTo>
                  <a:lnTo>
                    <a:pt x="7042" y="12787"/>
                  </a:lnTo>
                  <a:lnTo>
                    <a:pt x="7099" y="12764"/>
                  </a:lnTo>
                  <a:lnTo>
                    <a:pt x="7156" y="12730"/>
                  </a:lnTo>
                  <a:lnTo>
                    <a:pt x="7190" y="12684"/>
                  </a:lnTo>
                  <a:close/>
                  <a:moveTo>
                    <a:pt x="4756" y="16745"/>
                  </a:moveTo>
                  <a:lnTo>
                    <a:pt x="6781" y="17917"/>
                  </a:lnTo>
                  <a:lnTo>
                    <a:pt x="6769" y="17963"/>
                  </a:lnTo>
                  <a:lnTo>
                    <a:pt x="6769" y="17997"/>
                  </a:lnTo>
                  <a:lnTo>
                    <a:pt x="6769" y="18042"/>
                  </a:lnTo>
                  <a:lnTo>
                    <a:pt x="6781" y="18076"/>
                  </a:lnTo>
                  <a:lnTo>
                    <a:pt x="6803" y="18111"/>
                  </a:lnTo>
                  <a:lnTo>
                    <a:pt x="6826" y="18145"/>
                  </a:lnTo>
                  <a:lnTo>
                    <a:pt x="6849" y="18179"/>
                  </a:lnTo>
                  <a:lnTo>
                    <a:pt x="6883" y="18190"/>
                  </a:lnTo>
                  <a:lnTo>
                    <a:pt x="6917" y="18213"/>
                  </a:lnTo>
                  <a:lnTo>
                    <a:pt x="6963" y="18213"/>
                  </a:lnTo>
                  <a:lnTo>
                    <a:pt x="6963" y="20511"/>
                  </a:lnTo>
                  <a:lnTo>
                    <a:pt x="6917" y="20511"/>
                  </a:lnTo>
                  <a:lnTo>
                    <a:pt x="6872" y="20533"/>
                  </a:lnTo>
                  <a:lnTo>
                    <a:pt x="6837" y="20556"/>
                  </a:lnTo>
                  <a:lnTo>
                    <a:pt x="6803" y="20590"/>
                  </a:lnTo>
                  <a:lnTo>
                    <a:pt x="6769" y="20624"/>
                  </a:lnTo>
                  <a:lnTo>
                    <a:pt x="6746" y="20670"/>
                  </a:lnTo>
                  <a:lnTo>
                    <a:pt x="6735" y="20704"/>
                  </a:lnTo>
                  <a:lnTo>
                    <a:pt x="6735" y="20761"/>
                  </a:lnTo>
                  <a:lnTo>
                    <a:pt x="6735" y="20806"/>
                  </a:lnTo>
                  <a:lnTo>
                    <a:pt x="6758" y="20852"/>
                  </a:lnTo>
                  <a:lnTo>
                    <a:pt x="4790" y="21990"/>
                  </a:lnTo>
                  <a:lnTo>
                    <a:pt x="4756" y="21955"/>
                  </a:lnTo>
                  <a:lnTo>
                    <a:pt x="4710" y="21921"/>
                  </a:lnTo>
                  <a:lnTo>
                    <a:pt x="4665" y="21910"/>
                  </a:lnTo>
                  <a:lnTo>
                    <a:pt x="4619" y="21899"/>
                  </a:lnTo>
                  <a:lnTo>
                    <a:pt x="4562" y="21910"/>
                  </a:lnTo>
                  <a:lnTo>
                    <a:pt x="4517" y="21921"/>
                  </a:lnTo>
                  <a:lnTo>
                    <a:pt x="4471" y="21955"/>
                  </a:lnTo>
                  <a:lnTo>
                    <a:pt x="4449" y="21990"/>
                  </a:lnTo>
                  <a:lnTo>
                    <a:pt x="2401" y="20806"/>
                  </a:lnTo>
                  <a:lnTo>
                    <a:pt x="2412" y="20761"/>
                  </a:lnTo>
                  <a:lnTo>
                    <a:pt x="2401" y="20704"/>
                  </a:lnTo>
                  <a:lnTo>
                    <a:pt x="2367" y="20647"/>
                  </a:lnTo>
                  <a:lnTo>
                    <a:pt x="2321" y="20613"/>
                  </a:lnTo>
                  <a:lnTo>
                    <a:pt x="2265" y="20590"/>
                  </a:lnTo>
                  <a:lnTo>
                    <a:pt x="2265" y="18270"/>
                  </a:lnTo>
                  <a:lnTo>
                    <a:pt x="2321" y="18258"/>
                  </a:lnTo>
                  <a:lnTo>
                    <a:pt x="2367" y="18236"/>
                  </a:lnTo>
                  <a:lnTo>
                    <a:pt x="2401" y="18213"/>
                  </a:lnTo>
                  <a:lnTo>
                    <a:pt x="2435" y="18179"/>
                  </a:lnTo>
                  <a:lnTo>
                    <a:pt x="2469" y="18145"/>
                  </a:lnTo>
                  <a:lnTo>
                    <a:pt x="2492" y="18099"/>
                  </a:lnTo>
                  <a:lnTo>
                    <a:pt x="2503" y="18054"/>
                  </a:lnTo>
                  <a:lnTo>
                    <a:pt x="2515" y="17997"/>
                  </a:lnTo>
                  <a:lnTo>
                    <a:pt x="2503" y="17940"/>
                  </a:lnTo>
                  <a:lnTo>
                    <a:pt x="2492" y="17894"/>
                  </a:lnTo>
                  <a:lnTo>
                    <a:pt x="4471" y="16745"/>
                  </a:lnTo>
                  <a:lnTo>
                    <a:pt x="4494" y="16780"/>
                  </a:lnTo>
                  <a:lnTo>
                    <a:pt x="4528" y="16802"/>
                  </a:lnTo>
                  <a:lnTo>
                    <a:pt x="4574" y="16825"/>
                  </a:lnTo>
                  <a:lnTo>
                    <a:pt x="4653" y="16825"/>
                  </a:lnTo>
                  <a:lnTo>
                    <a:pt x="4699" y="16802"/>
                  </a:lnTo>
                  <a:lnTo>
                    <a:pt x="4733" y="16780"/>
                  </a:lnTo>
                  <a:lnTo>
                    <a:pt x="4756" y="16745"/>
                  </a:lnTo>
                  <a:close/>
                  <a:moveTo>
                    <a:pt x="7190" y="20897"/>
                  </a:moveTo>
                  <a:lnTo>
                    <a:pt x="9192" y="22046"/>
                  </a:lnTo>
                  <a:lnTo>
                    <a:pt x="9181" y="22103"/>
                  </a:lnTo>
                  <a:lnTo>
                    <a:pt x="9192" y="22172"/>
                  </a:lnTo>
                  <a:lnTo>
                    <a:pt x="9226" y="22228"/>
                  </a:lnTo>
                  <a:lnTo>
                    <a:pt x="9272" y="22263"/>
                  </a:lnTo>
                  <a:lnTo>
                    <a:pt x="9329" y="22285"/>
                  </a:lnTo>
                  <a:lnTo>
                    <a:pt x="9329" y="24617"/>
                  </a:lnTo>
                  <a:lnTo>
                    <a:pt x="9283" y="24629"/>
                  </a:lnTo>
                  <a:lnTo>
                    <a:pt x="9238" y="24640"/>
                  </a:lnTo>
                  <a:lnTo>
                    <a:pt x="9204" y="24663"/>
                  </a:lnTo>
                  <a:lnTo>
                    <a:pt x="9169" y="24697"/>
                  </a:lnTo>
                  <a:lnTo>
                    <a:pt x="9147" y="24731"/>
                  </a:lnTo>
                  <a:lnTo>
                    <a:pt x="9124" y="24776"/>
                  </a:lnTo>
                  <a:lnTo>
                    <a:pt x="9113" y="24811"/>
                  </a:lnTo>
                  <a:lnTo>
                    <a:pt x="9101" y="24867"/>
                  </a:lnTo>
                  <a:lnTo>
                    <a:pt x="9113" y="24913"/>
                  </a:lnTo>
                  <a:lnTo>
                    <a:pt x="9124" y="24958"/>
                  </a:lnTo>
                  <a:lnTo>
                    <a:pt x="7167" y="26085"/>
                  </a:lnTo>
                  <a:lnTo>
                    <a:pt x="7133" y="26051"/>
                  </a:lnTo>
                  <a:lnTo>
                    <a:pt x="7088" y="26016"/>
                  </a:lnTo>
                  <a:lnTo>
                    <a:pt x="7042" y="25994"/>
                  </a:lnTo>
                  <a:lnTo>
                    <a:pt x="6928" y="25994"/>
                  </a:lnTo>
                  <a:lnTo>
                    <a:pt x="6883" y="26016"/>
                  </a:lnTo>
                  <a:lnTo>
                    <a:pt x="6837" y="26051"/>
                  </a:lnTo>
                  <a:lnTo>
                    <a:pt x="6803" y="26085"/>
                  </a:lnTo>
                  <a:lnTo>
                    <a:pt x="4835" y="24958"/>
                  </a:lnTo>
                  <a:lnTo>
                    <a:pt x="4847" y="24913"/>
                  </a:lnTo>
                  <a:lnTo>
                    <a:pt x="4858" y="24867"/>
                  </a:lnTo>
                  <a:lnTo>
                    <a:pt x="4847" y="24822"/>
                  </a:lnTo>
                  <a:lnTo>
                    <a:pt x="4835" y="24776"/>
                  </a:lnTo>
                  <a:lnTo>
                    <a:pt x="4824" y="24731"/>
                  </a:lnTo>
                  <a:lnTo>
                    <a:pt x="4790" y="24697"/>
                  </a:lnTo>
                  <a:lnTo>
                    <a:pt x="4756" y="24674"/>
                  </a:lnTo>
                  <a:lnTo>
                    <a:pt x="4722" y="24651"/>
                  </a:lnTo>
                  <a:lnTo>
                    <a:pt x="4688" y="24629"/>
                  </a:lnTo>
                  <a:lnTo>
                    <a:pt x="4642" y="24629"/>
                  </a:lnTo>
                  <a:lnTo>
                    <a:pt x="4642" y="22308"/>
                  </a:lnTo>
                  <a:lnTo>
                    <a:pt x="4676" y="22308"/>
                  </a:lnTo>
                  <a:lnTo>
                    <a:pt x="4710" y="22285"/>
                  </a:lnTo>
                  <a:lnTo>
                    <a:pt x="4767" y="22240"/>
                  </a:lnTo>
                  <a:lnTo>
                    <a:pt x="4801" y="22183"/>
                  </a:lnTo>
                  <a:lnTo>
                    <a:pt x="4813" y="22149"/>
                  </a:lnTo>
                  <a:lnTo>
                    <a:pt x="4824" y="22103"/>
                  </a:lnTo>
                  <a:lnTo>
                    <a:pt x="4813" y="22069"/>
                  </a:lnTo>
                  <a:lnTo>
                    <a:pt x="4801" y="22035"/>
                  </a:lnTo>
                  <a:lnTo>
                    <a:pt x="6769" y="20897"/>
                  </a:lnTo>
                  <a:lnTo>
                    <a:pt x="6815" y="20943"/>
                  </a:lnTo>
                  <a:lnTo>
                    <a:pt x="6860" y="20977"/>
                  </a:lnTo>
                  <a:lnTo>
                    <a:pt x="6917" y="21000"/>
                  </a:lnTo>
                  <a:lnTo>
                    <a:pt x="6985" y="21011"/>
                  </a:lnTo>
                  <a:lnTo>
                    <a:pt x="7054" y="21000"/>
                  </a:lnTo>
                  <a:lnTo>
                    <a:pt x="7110" y="20977"/>
                  </a:lnTo>
                  <a:lnTo>
                    <a:pt x="7156" y="20943"/>
                  </a:lnTo>
                  <a:lnTo>
                    <a:pt x="7190" y="20897"/>
                  </a:lnTo>
                  <a:close/>
                  <a:moveTo>
                    <a:pt x="16643" y="20875"/>
                  </a:moveTo>
                  <a:lnTo>
                    <a:pt x="18634" y="22024"/>
                  </a:lnTo>
                  <a:lnTo>
                    <a:pt x="18622" y="22058"/>
                  </a:lnTo>
                  <a:lnTo>
                    <a:pt x="18611" y="22103"/>
                  </a:lnTo>
                  <a:lnTo>
                    <a:pt x="18622" y="22149"/>
                  </a:lnTo>
                  <a:lnTo>
                    <a:pt x="18634" y="22183"/>
                  </a:lnTo>
                  <a:lnTo>
                    <a:pt x="18645" y="22228"/>
                  </a:lnTo>
                  <a:lnTo>
                    <a:pt x="18668" y="22251"/>
                  </a:lnTo>
                  <a:lnTo>
                    <a:pt x="18702" y="22285"/>
                  </a:lnTo>
                  <a:lnTo>
                    <a:pt x="18736" y="22308"/>
                  </a:lnTo>
                  <a:lnTo>
                    <a:pt x="18770" y="22319"/>
                  </a:lnTo>
                  <a:lnTo>
                    <a:pt x="18816" y="22319"/>
                  </a:lnTo>
                  <a:lnTo>
                    <a:pt x="18816" y="24685"/>
                  </a:lnTo>
                  <a:lnTo>
                    <a:pt x="18748" y="24708"/>
                  </a:lnTo>
                  <a:lnTo>
                    <a:pt x="18702" y="24742"/>
                  </a:lnTo>
                  <a:lnTo>
                    <a:pt x="18668" y="24799"/>
                  </a:lnTo>
                  <a:lnTo>
                    <a:pt x="18657" y="24867"/>
                  </a:lnTo>
                  <a:lnTo>
                    <a:pt x="18668" y="24924"/>
                  </a:lnTo>
                  <a:lnTo>
                    <a:pt x="16654" y="26085"/>
                  </a:lnTo>
                  <a:lnTo>
                    <a:pt x="16620" y="26051"/>
                  </a:lnTo>
                  <a:lnTo>
                    <a:pt x="16575" y="26016"/>
                  </a:lnTo>
                  <a:lnTo>
                    <a:pt x="16518" y="25994"/>
                  </a:lnTo>
                  <a:lnTo>
                    <a:pt x="16461" y="25982"/>
                  </a:lnTo>
                  <a:lnTo>
                    <a:pt x="16404" y="25994"/>
                  </a:lnTo>
                  <a:lnTo>
                    <a:pt x="16359" y="26016"/>
                  </a:lnTo>
                  <a:lnTo>
                    <a:pt x="16313" y="26039"/>
                  </a:lnTo>
                  <a:lnTo>
                    <a:pt x="16279" y="26085"/>
                  </a:lnTo>
                  <a:lnTo>
                    <a:pt x="14300" y="24947"/>
                  </a:lnTo>
                  <a:lnTo>
                    <a:pt x="14311" y="24902"/>
                  </a:lnTo>
                  <a:lnTo>
                    <a:pt x="14311" y="24867"/>
                  </a:lnTo>
                  <a:lnTo>
                    <a:pt x="14311" y="24822"/>
                  </a:lnTo>
                  <a:lnTo>
                    <a:pt x="14300" y="24788"/>
                  </a:lnTo>
                  <a:lnTo>
                    <a:pt x="14277" y="24754"/>
                  </a:lnTo>
                  <a:lnTo>
                    <a:pt x="14254" y="24720"/>
                  </a:lnTo>
                  <a:lnTo>
                    <a:pt x="14231" y="24697"/>
                  </a:lnTo>
                  <a:lnTo>
                    <a:pt x="14197" y="24674"/>
                  </a:lnTo>
                  <a:lnTo>
                    <a:pt x="14163" y="24651"/>
                  </a:lnTo>
                  <a:lnTo>
                    <a:pt x="14118" y="24651"/>
                  </a:lnTo>
                  <a:lnTo>
                    <a:pt x="14118" y="22274"/>
                  </a:lnTo>
                  <a:lnTo>
                    <a:pt x="14175" y="22263"/>
                  </a:lnTo>
                  <a:lnTo>
                    <a:pt x="14231" y="22217"/>
                  </a:lnTo>
                  <a:lnTo>
                    <a:pt x="14254" y="22172"/>
                  </a:lnTo>
                  <a:lnTo>
                    <a:pt x="14266" y="22103"/>
                  </a:lnTo>
                  <a:lnTo>
                    <a:pt x="14254" y="22046"/>
                  </a:lnTo>
                  <a:lnTo>
                    <a:pt x="16279" y="20875"/>
                  </a:lnTo>
                  <a:lnTo>
                    <a:pt x="16313" y="20920"/>
                  </a:lnTo>
                  <a:lnTo>
                    <a:pt x="16359" y="20954"/>
                  </a:lnTo>
                  <a:lnTo>
                    <a:pt x="16404" y="20966"/>
                  </a:lnTo>
                  <a:lnTo>
                    <a:pt x="16461" y="20977"/>
                  </a:lnTo>
                  <a:lnTo>
                    <a:pt x="16518" y="20966"/>
                  </a:lnTo>
                  <a:lnTo>
                    <a:pt x="16575" y="20954"/>
                  </a:lnTo>
                  <a:lnTo>
                    <a:pt x="16609" y="20920"/>
                  </a:lnTo>
                  <a:lnTo>
                    <a:pt x="16643" y="20875"/>
                  </a:lnTo>
                  <a:close/>
                  <a:moveTo>
                    <a:pt x="11877" y="20863"/>
                  </a:moveTo>
                  <a:lnTo>
                    <a:pt x="13924" y="22046"/>
                  </a:lnTo>
                  <a:lnTo>
                    <a:pt x="13913" y="22103"/>
                  </a:lnTo>
                  <a:lnTo>
                    <a:pt x="13936" y="22172"/>
                  </a:lnTo>
                  <a:lnTo>
                    <a:pt x="13958" y="22228"/>
                  </a:lnTo>
                  <a:lnTo>
                    <a:pt x="14015" y="22263"/>
                  </a:lnTo>
                  <a:lnTo>
                    <a:pt x="14072" y="22285"/>
                  </a:lnTo>
                  <a:lnTo>
                    <a:pt x="14072" y="24651"/>
                  </a:lnTo>
                  <a:lnTo>
                    <a:pt x="14038" y="24651"/>
                  </a:lnTo>
                  <a:lnTo>
                    <a:pt x="13993" y="24674"/>
                  </a:lnTo>
                  <a:lnTo>
                    <a:pt x="13958" y="24685"/>
                  </a:lnTo>
                  <a:lnTo>
                    <a:pt x="13936" y="24720"/>
                  </a:lnTo>
                  <a:lnTo>
                    <a:pt x="13913" y="24742"/>
                  </a:lnTo>
                  <a:lnTo>
                    <a:pt x="13890" y="24788"/>
                  </a:lnTo>
                  <a:lnTo>
                    <a:pt x="13879" y="24822"/>
                  </a:lnTo>
                  <a:lnTo>
                    <a:pt x="13879" y="24867"/>
                  </a:lnTo>
                  <a:lnTo>
                    <a:pt x="13879" y="24902"/>
                  </a:lnTo>
                  <a:lnTo>
                    <a:pt x="13890" y="24947"/>
                  </a:lnTo>
                  <a:lnTo>
                    <a:pt x="11865" y="26119"/>
                  </a:lnTo>
                  <a:lnTo>
                    <a:pt x="11843" y="26085"/>
                  </a:lnTo>
                  <a:lnTo>
                    <a:pt x="11809" y="26062"/>
                  </a:lnTo>
                  <a:lnTo>
                    <a:pt x="11763" y="26051"/>
                  </a:lnTo>
                  <a:lnTo>
                    <a:pt x="11729" y="26039"/>
                  </a:lnTo>
                  <a:lnTo>
                    <a:pt x="11683" y="26051"/>
                  </a:lnTo>
                  <a:lnTo>
                    <a:pt x="11649" y="26062"/>
                  </a:lnTo>
                  <a:lnTo>
                    <a:pt x="11615" y="26085"/>
                  </a:lnTo>
                  <a:lnTo>
                    <a:pt x="11581" y="26119"/>
                  </a:lnTo>
                  <a:lnTo>
                    <a:pt x="9590" y="24958"/>
                  </a:lnTo>
                  <a:lnTo>
                    <a:pt x="9602" y="24913"/>
                  </a:lnTo>
                  <a:lnTo>
                    <a:pt x="9602" y="24867"/>
                  </a:lnTo>
                  <a:lnTo>
                    <a:pt x="9602" y="24811"/>
                  </a:lnTo>
                  <a:lnTo>
                    <a:pt x="9590" y="24776"/>
                  </a:lnTo>
                  <a:lnTo>
                    <a:pt x="9568" y="24731"/>
                  </a:lnTo>
                  <a:lnTo>
                    <a:pt x="9533" y="24697"/>
                  </a:lnTo>
                  <a:lnTo>
                    <a:pt x="9511" y="24663"/>
                  </a:lnTo>
                  <a:lnTo>
                    <a:pt x="9465" y="24640"/>
                  </a:lnTo>
                  <a:lnTo>
                    <a:pt x="9420" y="24629"/>
                  </a:lnTo>
                  <a:lnTo>
                    <a:pt x="9374" y="24617"/>
                  </a:lnTo>
                  <a:lnTo>
                    <a:pt x="9374" y="22285"/>
                  </a:lnTo>
                  <a:lnTo>
                    <a:pt x="9442" y="22263"/>
                  </a:lnTo>
                  <a:lnTo>
                    <a:pt x="9488" y="22228"/>
                  </a:lnTo>
                  <a:lnTo>
                    <a:pt x="9522" y="22172"/>
                  </a:lnTo>
                  <a:lnTo>
                    <a:pt x="9533" y="22103"/>
                  </a:lnTo>
                  <a:lnTo>
                    <a:pt x="9522" y="22046"/>
                  </a:lnTo>
                  <a:lnTo>
                    <a:pt x="11570" y="20863"/>
                  </a:lnTo>
                  <a:lnTo>
                    <a:pt x="11604" y="20897"/>
                  </a:lnTo>
                  <a:lnTo>
                    <a:pt x="11638" y="20920"/>
                  </a:lnTo>
                  <a:lnTo>
                    <a:pt x="11672" y="20943"/>
                  </a:lnTo>
                  <a:lnTo>
                    <a:pt x="11774" y="20943"/>
                  </a:lnTo>
                  <a:lnTo>
                    <a:pt x="11820" y="20920"/>
                  </a:lnTo>
                  <a:lnTo>
                    <a:pt x="11854" y="20897"/>
                  </a:lnTo>
                  <a:lnTo>
                    <a:pt x="11877" y="20863"/>
                  </a:lnTo>
                  <a:close/>
                  <a:moveTo>
                    <a:pt x="1" y="1"/>
                  </a:moveTo>
                  <a:lnTo>
                    <a:pt x="1" y="467"/>
                  </a:lnTo>
                  <a:lnTo>
                    <a:pt x="58" y="422"/>
                  </a:lnTo>
                  <a:lnTo>
                    <a:pt x="103" y="376"/>
                  </a:lnTo>
                  <a:lnTo>
                    <a:pt x="2014" y="1480"/>
                  </a:lnTo>
                  <a:lnTo>
                    <a:pt x="2003" y="1525"/>
                  </a:lnTo>
                  <a:lnTo>
                    <a:pt x="1992" y="1582"/>
                  </a:lnTo>
                  <a:lnTo>
                    <a:pt x="2003" y="1628"/>
                  </a:lnTo>
                  <a:lnTo>
                    <a:pt x="2014" y="1673"/>
                  </a:lnTo>
                  <a:lnTo>
                    <a:pt x="2037" y="1719"/>
                  </a:lnTo>
                  <a:lnTo>
                    <a:pt x="2060" y="1753"/>
                  </a:lnTo>
                  <a:lnTo>
                    <a:pt x="2094" y="1775"/>
                  </a:lnTo>
                  <a:lnTo>
                    <a:pt x="2128" y="1810"/>
                  </a:lnTo>
                  <a:lnTo>
                    <a:pt x="2174" y="1821"/>
                  </a:lnTo>
                  <a:lnTo>
                    <a:pt x="2219" y="1832"/>
                  </a:lnTo>
                  <a:lnTo>
                    <a:pt x="2219" y="4142"/>
                  </a:lnTo>
                  <a:lnTo>
                    <a:pt x="2151" y="4164"/>
                  </a:lnTo>
                  <a:lnTo>
                    <a:pt x="2094" y="4210"/>
                  </a:lnTo>
                  <a:lnTo>
                    <a:pt x="2060" y="4267"/>
                  </a:lnTo>
                  <a:lnTo>
                    <a:pt x="2048" y="4301"/>
                  </a:lnTo>
                  <a:lnTo>
                    <a:pt x="2048" y="4335"/>
                  </a:lnTo>
                  <a:lnTo>
                    <a:pt x="2060" y="4403"/>
                  </a:lnTo>
                  <a:lnTo>
                    <a:pt x="35" y="5575"/>
                  </a:lnTo>
                  <a:lnTo>
                    <a:pt x="1" y="5529"/>
                  </a:lnTo>
                  <a:lnTo>
                    <a:pt x="1" y="5836"/>
                  </a:lnTo>
                  <a:lnTo>
                    <a:pt x="35" y="5802"/>
                  </a:lnTo>
                  <a:lnTo>
                    <a:pt x="58" y="5768"/>
                  </a:lnTo>
                  <a:lnTo>
                    <a:pt x="69" y="5734"/>
                  </a:lnTo>
                  <a:lnTo>
                    <a:pt x="69" y="5689"/>
                  </a:lnTo>
                  <a:lnTo>
                    <a:pt x="69" y="5643"/>
                  </a:lnTo>
                  <a:lnTo>
                    <a:pt x="58" y="5609"/>
                  </a:lnTo>
                  <a:lnTo>
                    <a:pt x="2083" y="4449"/>
                  </a:lnTo>
                  <a:lnTo>
                    <a:pt x="2117" y="4483"/>
                  </a:lnTo>
                  <a:lnTo>
                    <a:pt x="2151" y="4506"/>
                  </a:lnTo>
                  <a:lnTo>
                    <a:pt x="2196" y="4528"/>
                  </a:lnTo>
                  <a:lnTo>
                    <a:pt x="2299" y="4528"/>
                  </a:lnTo>
                  <a:lnTo>
                    <a:pt x="2333" y="4506"/>
                  </a:lnTo>
                  <a:lnTo>
                    <a:pt x="2378" y="4483"/>
                  </a:lnTo>
                  <a:lnTo>
                    <a:pt x="2412" y="4437"/>
                  </a:lnTo>
                  <a:lnTo>
                    <a:pt x="4415" y="5598"/>
                  </a:lnTo>
                  <a:lnTo>
                    <a:pt x="4403" y="5643"/>
                  </a:lnTo>
                  <a:lnTo>
                    <a:pt x="4392" y="5689"/>
                  </a:lnTo>
                  <a:lnTo>
                    <a:pt x="4403" y="5723"/>
                  </a:lnTo>
                  <a:lnTo>
                    <a:pt x="4415" y="5768"/>
                  </a:lnTo>
                  <a:lnTo>
                    <a:pt x="4426" y="5802"/>
                  </a:lnTo>
                  <a:lnTo>
                    <a:pt x="4449" y="5836"/>
                  </a:lnTo>
                  <a:lnTo>
                    <a:pt x="4483" y="5859"/>
                  </a:lnTo>
                  <a:lnTo>
                    <a:pt x="4517" y="5882"/>
                  </a:lnTo>
                  <a:lnTo>
                    <a:pt x="4551" y="5893"/>
                  </a:lnTo>
                  <a:lnTo>
                    <a:pt x="4597" y="5905"/>
                  </a:lnTo>
                  <a:lnTo>
                    <a:pt x="4597" y="8237"/>
                  </a:lnTo>
                  <a:lnTo>
                    <a:pt x="4551" y="8248"/>
                  </a:lnTo>
                  <a:lnTo>
                    <a:pt x="4517" y="8259"/>
                  </a:lnTo>
                  <a:lnTo>
                    <a:pt x="4460" y="8305"/>
                  </a:lnTo>
                  <a:lnTo>
                    <a:pt x="4437" y="8328"/>
                  </a:lnTo>
                  <a:lnTo>
                    <a:pt x="4415" y="8362"/>
                  </a:lnTo>
                  <a:lnTo>
                    <a:pt x="4403" y="8407"/>
                  </a:lnTo>
                  <a:lnTo>
                    <a:pt x="4403" y="8441"/>
                  </a:lnTo>
                  <a:lnTo>
                    <a:pt x="4403" y="8476"/>
                  </a:lnTo>
                  <a:lnTo>
                    <a:pt x="4415" y="8521"/>
                  </a:lnTo>
                  <a:lnTo>
                    <a:pt x="2412" y="9670"/>
                  </a:lnTo>
                  <a:lnTo>
                    <a:pt x="2378" y="9636"/>
                  </a:lnTo>
                  <a:lnTo>
                    <a:pt x="2344" y="9613"/>
                  </a:lnTo>
                  <a:lnTo>
                    <a:pt x="2299" y="9590"/>
                  </a:lnTo>
                  <a:lnTo>
                    <a:pt x="2196" y="9590"/>
                  </a:lnTo>
                  <a:lnTo>
                    <a:pt x="2151" y="9613"/>
                  </a:lnTo>
                  <a:lnTo>
                    <a:pt x="2105" y="9636"/>
                  </a:lnTo>
                  <a:lnTo>
                    <a:pt x="2083" y="9670"/>
                  </a:lnTo>
                  <a:lnTo>
                    <a:pt x="103" y="8532"/>
                  </a:lnTo>
                  <a:lnTo>
                    <a:pt x="115" y="8487"/>
                  </a:lnTo>
                  <a:lnTo>
                    <a:pt x="115" y="8441"/>
                  </a:lnTo>
                  <a:lnTo>
                    <a:pt x="103" y="8385"/>
                  </a:lnTo>
                  <a:lnTo>
                    <a:pt x="80" y="8328"/>
                  </a:lnTo>
                  <a:lnTo>
                    <a:pt x="46" y="8282"/>
                  </a:lnTo>
                  <a:lnTo>
                    <a:pt x="1" y="8237"/>
                  </a:lnTo>
                  <a:lnTo>
                    <a:pt x="1" y="8646"/>
                  </a:lnTo>
                  <a:lnTo>
                    <a:pt x="46" y="8612"/>
                  </a:lnTo>
                  <a:lnTo>
                    <a:pt x="80" y="8578"/>
                  </a:lnTo>
                  <a:lnTo>
                    <a:pt x="2060" y="9715"/>
                  </a:lnTo>
                  <a:lnTo>
                    <a:pt x="2048" y="9750"/>
                  </a:lnTo>
                  <a:lnTo>
                    <a:pt x="2037" y="9795"/>
                  </a:lnTo>
                  <a:lnTo>
                    <a:pt x="2048" y="9829"/>
                  </a:lnTo>
                  <a:lnTo>
                    <a:pt x="2060" y="9863"/>
                  </a:lnTo>
                  <a:lnTo>
                    <a:pt x="2094" y="9920"/>
                  </a:lnTo>
                  <a:lnTo>
                    <a:pt x="2151" y="9966"/>
                  </a:lnTo>
                  <a:lnTo>
                    <a:pt x="2185" y="9988"/>
                  </a:lnTo>
                  <a:lnTo>
                    <a:pt x="2219" y="9988"/>
                  </a:lnTo>
                  <a:lnTo>
                    <a:pt x="2219" y="12355"/>
                  </a:lnTo>
                  <a:lnTo>
                    <a:pt x="2151" y="12377"/>
                  </a:lnTo>
                  <a:lnTo>
                    <a:pt x="2105" y="12423"/>
                  </a:lnTo>
                  <a:lnTo>
                    <a:pt x="2060" y="12480"/>
                  </a:lnTo>
                  <a:lnTo>
                    <a:pt x="2048" y="12514"/>
                  </a:lnTo>
                  <a:lnTo>
                    <a:pt x="2048" y="12548"/>
                  </a:lnTo>
                  <a:lnTo>
                    <a:pt x="2060" y="12616"/>
                  </a:lnTo>
                  <a:lnTo>
                    <a:pt x="35" y="13788"/>
                  </a:lnTo>
                  <a:lnTo>
                    <a:pt x="1" y="13742"/>
                  </a:lnTo>
                  <a:lnTo>
                    <a:pt x="1" y="14049"/>
                  </a:lnTo>
                  <a:lnTo>
                    <a:pt x="35" y="14015"/>
                  </a:lnTo>
                  <a:lnTo>
                    <a:pt x="58" y="13981"/>
                  </a:lnTo>
                  <a:lnTo>
                    <a:pt x="69" y="13936"/>
                  </a:lnTo>
                  <a:lnTo>
                    <a:pt x="69" y="13902"/>
                  </a:lnTo>
                  <a:lnTo>
                    <a:pt x="69" y="13856"/>
                  </a:lnTo>
                  <a:lnTo>
                    <a:pt x="58" y="13822"/>
                  </a:lnTo>
                  <a:lnTo>
                    <a:pt x="2083" y="12650"/>
                  </a:lnTo>
                  <a:lnTo>
                    <a:pt x="2117" y="12696"/>
                  </a:lnTo>
                  <a:lnTo>
                    <a:pt x="2151" y="12719"/>
                  </a:lnTo>
                  <a:lnTo>
                    <a:pt x="2196" y="12730"/>
                  </a:lnTo>
                  <a:lnTo>
                    <a:pt x="2242" y="12741"/>
                  </a:lnTo>
                  <a:lnTo>
                    <a:pt x="2287" y="12741"/>
                  </a:lnTo>
                  <a:lnTo>
                    <a:pt x="2321" y="12730"/>
                  </a:lnTo>
                  <a:lnTo>
                    <a:pt x="2356" y="12707"/>
                  </a:lnTo>
                  <a:lnTo>
                    <a:pt x="2378" y="12684"/>
                  </a:lnTo>
                  <a:lnTo>
                    <a:pt x="2401" y="12650"/>
                  </a:lnTo>
                  <a:lnTo>
                    <a:pt x="2424" y="12628"/>
                  </a:lnTo>
                  <a:lnTo>
                    <a:pt x="2435" y="12582"/>
                  </a:lnTo>
                  <a:lnTo>
                    <a:pt x="2435" y="12548"/>
                  </a:lnTo>
                  <a:lnTo>
                    <a:pt x="2435" y="12514"/>
                  </a:lnTo>
                  <a:lnTo>
                    <a:pt x="2424" y="12480"/>
                  </a:lnTo>
                  <a:lnTo>
                    <a:pt x="2390" y="12423"/>
                  </a:lnTo>
                  <a:lnTo>
                    <a:pt x="2333" y="12377"/>
                  </a:lnTo>
                  <a:lnTo>
                    <a:pt x="2265" y="12355"/>
                  </a:lnTo>
                  <a:lnTo>
                    <a:pt x="2265" y="9988"/>
                  </a:lnTo>
                  <a:lnTo>
                    <a:pt x="2299" y="9988"/>
                  </a:lnTo>
                  <a:lnTo>
                    <a:pt x="2333" y="9966"/>
                  </a:lnTo>
                  <a:lnTo>
                    <a:pt x="2401" y="9920"/>
                  </a:lnTo>
                  <a:lnTo>
                    <a:pt x="2435" y="9863"/>
                  </a:lnTo>
                  <a:lnTo>
                    <a:pt x="2447" y="9829"/>
                  </a:lnTo>
                  <a:lnTo>
                    <a:pt x="2447" y="9795"/>
                  </a:lnTo>
                  <a:lnTo>
                    <a:pt x="2447" y="9750"/>
                  </a:lnTo>
                  <a:lnTo>
                    <a:pt x="2435" y="9715"/>
                  </a:lnTo>
                  <a:lnTo>
                    <a:pt x="4437" y="8555"/>
                  </a:lnTo>
                  <a:lnTo>
                    <a:pt x="4471" y="8601"/>
                  </a:lnTo>
                  <a:lnTo>
                    <a:pt x="4517" y="8623"/>
                  </a:lnTo>
                  <a:lnTo>
                    <a:pt x="4562" y="8646"/>
                  </a:lnTo>
                  <a:lnTo>
                    <a:pt x="4619" y="8658"/>
                  </a:lnTo>
                  <a:lnTo>
                    <a:pt x="4665" y="8646"/>
                  </a:lnTo>
                  <a:lnTo>
                    <a:pt x="4722" y="8623"/>
                  </a:lnTo>
                  <a:lnTo>
                    <a:pt x="4756" y="8601"/>
                  </a:lnTo>
                  <a:lnTo>
                    <a:pt x="4790" y="8555"/>
                  </a:lnTo>
                  <a:lnTo>
                    <a:pt x="6826" y="9727"/>
                  </a:lnTo>
                  <a:lnTo>
                    <a:pt x="6815" y="9795"/>
                  </a:lnTo>
                  <a:lnTo>
                    <a:pt x="6826" y="9852"/>
                  </a:lnTo>
                  <a:lnTo>
                    <a:pt x="6860" y="9897"/>
                  </a:lnTo>
                  <a:lnTo>
                    <a:pt x="6906" y="9932"/>
                  </a:lnTo>
                  <a:lnTo>
                    <a:pt x="6963" y="9954"/>
                  </a:lnTo>
                  <a:lnTo>
                    <a:pt x="6963" y="12309"/>
                  </a:lnTo>
                  <a:lnTo>
                    <a:pt x="6917" y="12309"/>
                  </a:lnTo>
                  <a:lnTo>
                    <a:pt x="6872" y="12332"/>
                  </a:lnTo>
                  <a:lnTo>
                    <a:pt x="6837" y="12355"/>
                  </a:lnTo>
                  <a:lnTo>
                    <a:pt x="6803" y="12377"/>
                  </a:lnTo>
                  <a:lnTo>
                    <a:pt x="6781" y="12411"/>
                  </a:lnTo>
                  <a:lnTo>
                    <a:pt x="6758" y="12457"/>
                  </a:lnTo>
                  <a:lnTo>
                    <a:pt x="6746" y="12502"/>
                  </a:lnTo>
                  <a:lnTo>
                    <a:pt x="6735" y="12548"/>
                  </a:lnTo>
                  <a:lnTo>
                    <a:pt x="6746" y="12593"/>
                  </a:lnTo>
                  <a:lnTo>
                    <a:pt x="6758" y="12639"/>
                  </a:lnTo>
                  <a:lnTo>
                    <a:pt x="4813" y="13765"/>
                  </a:lnTo>
                  <a:lnTo>
                    <a:pt x="4779" y="13720"/>
                  </a:lnTo>
                  <a:lnTo>
                    <a:pt x="4733" y="13685"/>
                  </a:lnTo>
                  <a:lnTo>
                    <a:pt x="4676" y="13663"/>
                  </a:lnTo>
                  <a:lnTo>
                    <a:pt x="4562" y="13663"/>
                  </a:lnTo>
                  <a:lnTo>
                    <a:pt x="4517" y="13674"/>
                  </a:lnTo>
                  <a:lnTo>
                    <a:pt x="4483" y="13697"/>
                  </a:lnTo>
                  <a:lnTo>
                    <a:pt x="4449" y="13731"/>
                  </a:lnTo>
                  <a:lnTo>
                    <a:pt x="4415" y="13765"/>
                  </a:lnTo>
                  <a:lnTo>
                    <a:pt x="4392" y="13799"/>
                  </a:lnTo>
                  <a:lnTo>
                    <a:pt x="4380" y="13845"/>
                  </a:lnTo>
                  <a:lnTo>
                    <a:pt x="4380" y="13902"/>
                  </a:lnTo>
                  <a:lnTo>
                    <a:pt x="4380" y="13947"/>
                  </a:lnTo>
                  <a:lnTo>
                    <a:pt x="4392" y="13981"/>
                  </a:lnTo>
                  <a:lnTo>
                    <a:pt x="4415" y="14027"/>
                  </a:lnTo>
                  <a:lnTo>
                    <a:pt x="4437" y="14061"/>
                  </a:lnTo>
                  <a:lnTo>
                    <a:pt x="4471" y="14084"/>
                  </a:lnTo>
                  <a:lnTo>
                    <a:pt x="4506" y="14106"/>
                  </a:lnTo>
                  <a:lnTo>
                    <a:pt x="4551" y="14129"/>
                  </a:lnTo>
                  <a:lnTo>
                    <a:pt x="4597" y="14129"/>
                  </a:lnTo>
                  <a:lnTo>
                    <a:pt x="4597" y="16484"/>
                  </a:lnTo>
                  <a:lnTo>
                    <a:pt x="4528" y="16495"/>
                  </a:lnTo>
                  <a:lnTo>
                    <a:pt x="4483" y="16541"/>
                  </a:lnTo>
                  <a:lnTo>
                    <a:pt x="4449" y="16586"/>
                  </a:lnTo>
                  <a:lnTo>
                    <a:pt x="4437" y="16654"/>
                  </a:lnTo>
                  <a:lnTo>
                    <a:pt x="4449" y="16711"/>
                  </a:lnTo>
                  <a:lnTo>
                    <a:pt x="2469" y="17849"/>
                  </a:lnTo>
                  <a:lnTo>
                    <a:pt x="2424" y="17803"/>
                  </a:lnTo>
                  <a:lnTo>
                    <a:pt x="2378" y="17769"/>
                  </a:lnTo>
                  <a:lnTo>
                    <a:pt x="2310" y="17746"/>
                  </a:lnTo>
                  <a:lnTo>
                    <a:pt x="2242" y="17735"/>
                  </a:lnTo>
                  <a:lnTo>
                    <a:pt x="2185" y="17735"/>
                  </a:lnTo>
                  <a:lnTo>
                    <a:pt x="2139" y="17758"/>
                  </a:lnTo>
                  <a:lnTo>
                    <a:pt x="2094" y="17781"/>
                  </a:lnTo>
                  <a:lnTo>
                    <a:pt x="2060" y="17815"/>
                  </a:lnTo>
                  <a:lnTo>
                    <a:pt x="2026" y="17849"/>
                  </a:lnTo>
                  <a:lnTo>
                    <a:pt x="2003" y="17894"/>
                  </a:lnTo>
                  <a:lnTo>
                    <a:pt x="1980" y="17951"/>
                  </a:lnTo>
                  <a:lnTo>
                    <a:pt x="1980" y="17997"/>
                  </a:lnTo>
                  <a:lnTo>
                    <a:pt x="1980" y="18054"/>
                  </a:lnTo>
                  <a:lnTo>
                    <a:pt x="1992" y="18099"/>
                  </a:lnTo>
                  <a:lnTo>
                    <a:pt x="2014" y="18145"/>
                  </a:lnTo>
                  <a:lnTo>
                    <a:pt x="2048" y="18179"/>
                  </a:lnTo>
                  <a:lnTo>
                    <a:pt x="2083" y="18213"/>
                  </a:lnTo>
                  <a:lnTo>
                    <a:pt x="2128" y="18236"/>
                  </a:lnTo>
                  <a:lnTo>
                    <a:pt x="2174" y="18258"/>
                  </a:lnTo>
                  <a:lnTo>
                    <a:pt x="2219" y="18270"/>
                  </a:lnTo>
                  <a:lnTo>
                    <a:pt x="2219" y="20590"/>
                  </a:lnTo>
                  <a:lnTo>
                    <a:pt x="2162" y="20613"/>
                  </a:lnTo>
                  <a:lnTo>
                    <a:pt x="2117" y="20647"/>
                  </a:lnTo>
                  <a:lnTo>
                    <a:pt x="2094" y="20704"/>
                  </a:lnTo>
                  <a:lnTo>
                    <a:pt x="2083" y="20761"/>
                  </a:lnTo>
                  <a:lnTo>
                    <a:pt x="2094" y="20806"/>
                  </a:lnTo>
                  <a:lnTo>
                    <a:pt x="92" y="21967"/>
                  </a:lnTo>
                  <a:lnTo>
                    <a:pt x="46" y="21921"/>
                  </a:lnTo>
                  <a:lnTo>
                    <a:pt x="1" y="21887"/>
                  </a:lnTo>
                  <a:lnTo>
                    <a:pt x="1" y="22331"/>
                  </a:lnTo>
                  <a:lnTo>
                    <a:pt x="58" y="22285"/>
                  </a:lnTo>
                  <a:lnTo>
                    <a:pt x="92" y="22240"/>
                  </a:lnTo>
                  <a:lnTo>
                    <a:pt x="126" y="22172"/>
                  </a:lnTo>
                  <a:lnTo>
                    <a:pt x="137" y="22103"/>
                  </a:lnTo>
                  <a:lnTo>
                    <a:pt x="126" y="22058"/>
                  </a:lnTo>
                  <a:lnTo>
                    <a:pt x="115" y="22001"/>
                  </a:lnTo>
                  <a:lnTo>
                    <a:pt x="2105" y="20852"/>
                  </a:lnTo>
                  <a:lnTo>
                    <a:pt x="2139" y="20886"/>
                  </a:lnTo>
                  <a:lnTo>
                    <a:pt x="2162" y="20909"/>
                  </a:lnTo>
                  <a:lnTo>
                    <a:pt x="2208" y="20920"/>
                  </a:lnTo>
                  <a:lnTo>
                    <a:pt x="2287" y="20920"/>
                  </a:lnTo>
                  <a:lnTo>
                    <a:pt x="2321" y="20909"/>
                  </a:lnTo>
                  <a:lnTo>
                    <a:pt x="2356" y="20886"/>
                  </a:lnTo>
                  <a:lnTo>
                    <a:pt x="2378" y="20852"/>
                  </a:lnTo>
                  <a:lnTo>
                    <a:pt x="4426" y="22035"/>
                  </a:lnTo>
                  <a:lnTo>
                    <a:pt x="4415" y="22069"/>
                  </a:lnTo>
                  <a:lnTo>
                    <a:pt x="4403" y="22103"/>
                  </a:lnTo>
                  <a:lnTo>
                    <a:pt x="4415" y="22149"/>
                  </a:lnTo>
                  <a:lnTo>
                    <a:pt x="4426" y="22183"/>
                  </a:lnTo>
                  <a:lnTo>
                    <a:pt x="4460" y="22240"/>
                  </a:lnTo>
                  <a:lnTo>
                    <a:pt x="4517" y="22285"/>
                  </a:lnTo>
                  <a:lnTo>
                    <a:pt x="4551" y="22308"/>
                  </a:lnTo>
                  <a:lnTo>
                    <a:pt x="4597" y="22308"/>
                  </a:lnTo>
                  <a:lnTo>
                    <a:pt x="4597" y="24629"/>
                  </a:lnTo>
                  <a:lnTo>
                    <a:pt x="4551" y="24629"/>
                  </a:lnTo>
                  <a:lnTo>
                    <a:pt x="4506" y="24651"/>
                  </a:lnTo>
                  <a:lnTo>
                    <a:pt x="4471" y="24674"/>
                  </a:lnTo>
                  <a:lnTo>
                    <a:pt x="4437" y="24697"/>
                  </a:lnTo>
                  <a:lnTo>
                    <a:pt x="4415" y="24731"/>
                  </a:lnTo>
                  <a:lnTo>
                    <a:pt x="4392" y="24776"/>
                  </a:lnTo>
                  <a:lnTo>
                    <a:pt x="4380" y="24822"/>
                  </a:lnTo>
                  <a:lnTo>
                    <a:pt x="4369" y="24867"/>
                  </a:lnTo>
                  <a:lnTo>
                    <a:pt x="4380" y="24913"/>
                  </a:lnTo>
                  <a:lnTo>
                    <a:pt x="4392" y="24958"/>
                  </a:lnTo>
                  <a:lnTo>
                    <a:pt x="2447" y="26073"/>
                  </a:lnTo>
                  <a:lnTo>
                    <a:pt x="2412" y="26028"/>
                  </a:lnTo>
                  <a:lnTo>
                    <a:pt x="2367" y="25994"/>
                  </a:lnTo>
                  <a:lnTo>
                    <a:pt x="2310" y="25971"/>
                  </a:lnTo>
                  <a:lnTo>
                    <a:pt x="2185" y="25971"/>
                  </a:lnTo>
                  <a:lnTo>
                    <a:pt x="2128" y="25994"/>
                  </a:lnTo>
                  <a:lnTo>
                    <a:pt x="2083" y="26028"/>
                  </a:lnTo>
                  <a:lnTo>
                    <a:pt x="2037" y="26073"/>
                  </a:lnTo>
                  <a:lnTo>
                    <a:pt x="69" y="24936"/>
                  </a:lnTo>
                  <a:lnTo>
                    <a:pt x="80" y="24902"/>
                  </a:lnTo>
                  <a:lnTo>
                    <a:pt x="92" y="24867"/>
                  </a:lnTo>
                  <a:lnTo>
                    <a:pt x="80" y="24811"/>
                  </a:lnTo>
                  <a:lnTo>
                    <a:pt x="58" y="24765"/>
                  </a:lnTo>
                  <a:lnTo>
                    <a:pt x="35" y="24731"/>
                  </a:lnTo>
                  <a:lnTo>
                    <a:pt x="1" y="24697"/>
                  </a:lnTo>
                  <a:lnTo>
                    <a:pt x="1" y="25038"/>
                  </a:lnTo>
                  <a:lnTo>
                    <a:pt x="46" y="24981"/>
                  </a:lnTo>
                  <a:lnTo>
                    <a:pt x="2014" y="26119"/>
                  </a:lnTo>
                  <a:lnTo>
                    <a:pt x="2003" y="26164"/>
                  </a:lnTo>
                  <a:lnTo>
                    <a:pt x="2003" y="26210"/>
                  </a:lnTo>
                  <a:lnTo>
                    <a:pt x="2003" y="26255"/>
                  </a:lnTo>
                  <a:lnTo>
                    <a:pt x="2014" y="26301"/>
                  </a:lnTo>
                  <a:lnTo>
                    <a:pt x="2037" y="26335"/>
                  </a:lnTo>
                  <a:lnTo>
                    <a:pt x="2060" y="26380"/>
                  </a:lnTo>
                  <a:lnTo>
                    <a:pt x="2094" y="26403"/>
                  </a:lnTo>
                  <a:lnTo>
                    <a:pt x="2139" y="26426"/>
                  </a:lnTo>
                  <a:lnTo>
                    <a:pt x="2174" y="26449"/>
                  </a:lnTo>
                  <a:lnTo>
                    <a:pt x="2219" y="26449"/>
                  </a:lnTo>
                  <a:lnTo>
                    <a:pt x="2219" y="28746"/>
                  </a:lnTo>
                  <a:lnTo>
                    <a:pt x="2185" y="28758"/>
                  </a:lnTo>
                  <a:lnTo>
                    <a:pt x="2139" y="28769"/>
                  </a:lnTo>
                  <a:lnTo>
                    <a:pt x="2105" y="28792"/>
                  </a:lnTo>
                  <a:lnTo>
                    <a:pt x="2083" y="28815"/>
                  </a:lnTo>
                  <a:lnTo>
                    <a:pt x="2060" y="28849"/>
                  </a:lnTo>
                  <a:lnTo>
                    <a:pt x="2037" y="28883"/>
                  </a:lnTo>
                  <a:lnTo>
                    <a:pt x="2026" y="28928"/>
                  </a:lnTo>
                  <a:lnTo>
                    <a:pt x="2026" y="28963"/>
                  </a:lnTo>
                  <a:lnTo>
                    <a:pt x="2026" y="29008"/>
                  </a:lnTo>
                  <a:lnTo>
                    <a:pt x="2037" y="29054"/>
                  </a:lnTo>
                  <a:lnTo>
                    <a:pt x="2060" y="29088"/>
                  </a:lnTo>
                  <a:lnTo>
                    <a:pt x="2083" y="29122"/>
                  </a:lnTo>
                  <a:lnTo>
                    <a:pt x="2117" y="29156"/>
                  </a:lnTo>
                  <a:lnTo>
                    <a:pt x="2162" y="29179"/>
                  </a:lnTo>
                  <a:lnTo>
                    <a:pt x="2196" y="29190"/>
                  </a:lnTo>
                  <a:lnTo>
                    <a:pt x="2242" y="29190"/>
                  </a:lnTo>
                  <a:lnTo>
                    <a:pt x="2299" y="29179"/>
                  </a:lnTo>
                  <a:lnTo>
                    <a:pt x="2356" y="29167"/>
                  </a:lnTo>
                  <a:lnTo>
                    <a:pt x="2390" y="29133"/>
                  </a:lnTo>
                  <a:lnTo>
                    <a:pt x="2435" y="29088"/>
                  </a:lnTo>
                  <a:lnTo>
                    <a:pt x="3152" y="29509"/>
                  </a:lnTo>
                  <a:lnTo>
                    <a:pt x="3243" y="29509"/>
                  </a:lnTo>
                  <a:lnTo>
                    <a:pt x="2447" y="29054"/>
                  </a:lnTo>
                  <a:lnTo>
                    <a:pt x="2458" y="29008"/>
                  </a:lnTo>
                  <a:lnTo>
                    <a:pt x="2469" y="28963"/>
                  </a:lnTo>
                  <a:lnTo>
                    <a:pt x="2458" y="28928"/>
                  </a:lnTo>
                  <a:lnTo>
                    <a:pt x="2447" y="28883"/>
                  </a:lnTo>
                  <a:lnTo>
                    <a:pt x="2435" y="28849"/>
                  </a:lnTo>
                  <a:lnTo>
                    <a:pt x="2412" y="28815"/>
                  </a:lnTo>
                  <a:lnTo>
                    <a:pt x="2378" y="28792"/>
                  </a:lnTo>
                  <a:lnTo>
                    <a:pt x="2344" y="28769"/>
                  </a:lnTo>
                  <a:lnTo>
                    <a:pt x="2310" y="28758"/>
                  </a:lnTo>
                  <a:lnTo>
                    <a:pt x="2265" y="28746"/>
                  </a:lnTo>
                  <a:lnTo>
                    <a:pt x="2265" y="26449"/>
                  </a:lnTo>
                  <a:lnTo>
                    <a:pt x="2310" y="26449"/>
                  </a:lnTo>
                  <a:lnTo>
                    <a:pt x="2356" y="26426"/>
                  </a:lnTo>
                  <a:lnTo>
                    <a:pt x="2390" y="26403"/>
                  </a:lnTo>
                  <a:lnTo>
                    <a:pt x="2424" y="26369"/>
                  </a:lnTo>
                  <a:lnTo>
                    <a:pt x="2447" y="26335"/>
                  </a:lnTo>
                  <a:lnTo>
                    <a:pt x="2469" y="26301"/>
                  </a:lnTo>
                  <a:lnTo>
                    <a:pt x="2481" y="26255"/>
                  </a:lnTo>
                  <a:lnTo>
                    <a:pt x="2492" y="26210"/>
                  </a:lnTo>
                  <a:lnTo>
                    <a:pt x="2481" y="26164"/>
                  </a:lnTo>
                  <a:lnTo>
                    <a:pt x="2469" y="26119"/>
                  </a:lnTo>
                  <a:lnTo>
                    <a:pt x="4415" y="24993"/>
                  </a:lnTo>
                  <a:lnTo>
                    <a:pt x="4449" y="25038"/>
                  </a:lnTo>
                  <a:lnTo>
                    <a:pt x="4494" y="25072"/>
                  </a:lnTo>
                  <a:lnTo>
                    <a:pt x="4551" y="25095"/>
                  </a:lnTo>
                  <a:lnTo>
                    <a:pt x="4619" y="25106"/>
                  </a:lnTo>
                  <a:lnTo>
                    <a:pt x="4676" y="25095"/>
                  </a:lnTo>
                  <a:lnTo>
                    <a:pt x="4733" y="25072"/>
                  </a:lnTo>
                  <a:lnTo>
                    <a:pt x="4779" y="25038"/>
                  </a:lnTo>
                  <a:lnTo>
                    <a:pt x="4813" y="24993"/>
                  </a:lnTo>
                  <a:lnTo>
                    <a:pt x="6781" y="26130"/>
                  </a:lnTo>
                  <a:lnTo>
                    <a:pt x="6769" y="26164"/>
                  </a:lnTo>
                  <a:lnTo>
                    <a:pt x="6769" y="26210"/>
                  </a:lnTo>
                  <a:lnTo>
                    <a:pt x="6769" y="26255"/>
                  </a:lnTo>
                  <a:lnTo>
                    <a:pt x="6781" y="26289"/>
                  </a:lnTo>
                  <a:lnTo>
                    <a:pt x="6792" y="26324"/>
                  </a:lnTo>
                  <a:lnTo>
                    <a:pt x="6826" y="26358"/>
                  </a:lnTo>
                  <a:lnTo>
                    <a:pt x="6849" y="26380"/>
                  </a:lnTo>
                  <a:lnTo>
                    <a:pt x="6883" y="26403"/>
                  </a:lnTo>
                  <a:lnTo>
                    <a:pt x="6917" y="26426"/>
                  </a:lnTo>
                  <a:lnTo>
                    <a:pt x="6963" y="26426"/>
                  </a:lnTo>
                  <a:lnTo>
                    <a:pt x="6963" y="28746"/>
                  </a:lnTo>
                  <a:lnTo>
                    <a:pt x="6917" y="28758"/>
                  </a:lnTo>
                  <a:lnTo>
                    <a:pt x="6883" y="28769"/>
                  </a:lnTo>
                  <a:lnTo>
                    <a:pt x="6849" y="28792"/>
                  </a:lnTo>
                  <a:lnTo>
                    <a:pt x="6826" y="28815"/>
                  </a:lnTo>
                  <a:lnTo>
                    <a:pt x="6792" y="28849"/>
                  </a:lnTo>
                  <a:lnTo>
                    <a:pt x="6781" y="28883"/>
                  </a:lnTo>
                  <a:lnTo>
                    <a:pt x="6769" y="28928"/>
                  </a:lnTo>
                  <a:lnTo>
                    <a:pt x="6769" y="28963"/>
                  </a:lnTo>
                  <a:lnTo>
                    <a:pt x="6769" y="29008"/>
                  </a:lnTo>
                  <a:lnTo>
                    <a:pt x="6781" y="29054"/>
                  </a:lnTo>
                  <a:lnTo>
                    <a:pt x="5984" y="29509"/>
                  </a:lnTo>
                  <a:lnTo>
                    <a:pt x="6075" y="29509"/>
                  </a:lnTo>
                  <a:lnTo>
                    <a:pt x="6803" y="29088"/>
                  </a:lnTo>
                  <a:lnTo>
                    <a:pt x="6837" y="29133"/>
                  </a:lnTo>
                  <a:lnTo>
                    <a:pt x="6883" y="29167"/>
                  </a:lnTo>
                  <a:lnTo>
                    <a:pt x="6928" y="29179"/>
                  </a:lnTo>
                  <a:lnTo>
                    <a:pt x="6985" y="29190"/>
                  </a:lnTo>
                  <a:lnTo>
                    <a:pt x="7031" y="29179"/>
                  </a:lnTo>
                  <a:lnTo>
                    <a:pt x="7065" y="29167"/>
                  </a:lnTo>
                  <a:lnTo>
                    <a:pt x="7110" y="29156"/>
                  </a:lnTo>
                  <a:lnTo>
                    <a:pt x="7145" y="29122"/>
                  </a:lnTo>
                  <a:lnTo>
                    <a:pt x="7167" y="29088"/>
                  </a:lnTo>
                  <a:lnTo>
                    <a:pt x="7190" y="29054"/>
                  </a:lnTo>
                  <a:lnTo>
                    <a:pt x="7201" y="29008"/>
                  </a:lnTo>
                  <a:lnTo>
                    <a:pt x="7201" y="28963"/>
                  </a:lnTo>
                  <a:lnTo>
                    <a:pt x="7201" y="28928"/>
                  </a:lnTo>
                  <a:lnTo>
                    <a:pt x="7190" y="28883"/>
                  </a:lnTo>
                  <a:lnTo>
                    <a:pt x="7167" y="28849"/>
                  </a:lnTo>
                  <a:lnTo>
                    <a:pt x="7145" y="28826"/>
                  </a:lnTo>
                  <a:lnTo>
                    <a:pt x="7122" y="28792"/>
                  </a:lnTo>
                  <a:lnTo>
                    <a:pt x="7088" y="28769"/>
                  </a:lnTo>
                  <a:lnTo>
                    <a:pt x="7054" y="28758"/>
                  </a:lnTo>
                  <a:lnTo>
                    <a:pt x="7008" y="28746"/>
                  </a:lnTo>
                  <a:lnTo>
                    <a:pt x="7008" y="26426"/>
                  </a:lnTo>
                  <a:lnTo>
                    <a:pt x="7054" y="26415"/>
                  </a:lnTo>
                  <a:lnTo>
                    <a:pt x="7088" y="26403"/>
                  </a:lnTo>
                  <a:lnTo>
                    <a:pt x="7122" y="26380"/>
                  </a:lnTo>
                  <a:lnTo>
                    <a:pt x="7145" y="26358"/>
                  </a:lnTo>
                  <a:lnTo>
                    <a:pt x="7167" y="26324"/>
                  </a:lnTo>
                  <a:lnTo>
                    <a:pt x="7190" y="26289"/>
                  </a:lnTo>
                  <a:lnTo>
                    <a:pt x="7201" y="26255"/>
                  </a:lnTo>
                  <a:lnTo>
                    <a:pt x="7201" y="26210"/>
                  </a:lnTo>
                  <a:lnTo>
                    <a:pt x="7201" y="26164"/>
                  </a:lnTo>
                  <a:lnTo>
                    <a:pt x="7190" y="26130"/>
                  </a:lnTo>
                  <a:lnTo>
                    <a:pt x="9147" y="25004"/>
                  </a:lnTo>
                  <a:lnTo>
                    <a:pt x="9181" y="25049"/>
                  </a:lnTo>
                  <a:lnTo>
                    <a:pt x="9238" y="25084"/>
                  </a:lnTo>
                  <a:lnTo>
                    <a:pt x="9295" y="25106"/>
                  </a:lnTo>
                  <a:lnTo>
                    <a:pt x="9351" y="25118"/>
                  </a:lnTo>
                  <a:lnTo>
                    <a:pt x="9420" y="25106"/>
                  </a:lnTo>
                  <a:lnTo>
                    <a:pt x="9477" y="25084"/>
                  </a:lnTo>
                  <a:lnTo>
                    <a:pt x="9522" y="25049"/>
                  </a:lnTo>
                  <a:lnTo>
                    <a:pt x="9568" y="25004"/>
                  </a:lnTo>
                  <a:lnTo>
                    <a:pt x="11570" y="26153"/>
                  </a:lnTo>
                  <a:lnTo>
                    <a:pt x="11558" y="26210"/>
                  </a:lnTo>
                  <a:lnTo>
                    <a:pt x="11558" y="26244"/>
                  </a:lnTo>
                  <a:lnTo>
                    <a:pt x="11570" y="26278"/>
                  </a:lnTo>
                  <a:lnTo>
                    <a:pt x="11604" y="26335"/>
                  </a:lnTo>
                  <a:lnTo>
                    <a:pt x="11661" y="26369"/>
                  </a:lnTo>
                  <a:lnTo>
                    <a:pt x="11695" y="26380"/>
                  </a:lnTo>
                  <a:lnTo>
                    <a:pt x="11763" y="26380"/>
                  </a:lnTo>
                  <a:lnTo>
                    <a:pt x="11786" y="26369"/>
                  </a:lnTo>
                  <a:lnTo>
                    <a:pt x="11843" y="26335"/>
                  </a:lnTo>
                  <a:lnTo>
                    <a:pt x="11877" y="26278"/>
                  </a:lnTo>
                  <a:lnTo>
                    <a:pt x="11888" y="26244"/>
                  </a:lnTo>
                  <a:lnTo>
                    <a:pt x="11888" y="26210"/>
                  </a:lnTo>
                  <a:lnTo>
                    <a:pt x="11888" y="26153"/>
                  </a:lnTo>
                  <a:lnTo>
                    <a:pt x="13913" y="24981"/>
                  </a:lnTo>
                  <a:lnTo>
                    <a:pt x="13947" y="25027"/>
                  </a:lnTo>
                  <a:lnTo>
                    <a:pt x="13993" y="25061"/>
                  </a:lnTo>
                  <a:lnTo>
                    <a:pt x="14038" y="25072"/>
                  </a:lnTo>
                  <a:lnTo>
                    <a:pt x="14095" y="25084"/>
                  </a:lnTo>
                  <a:lnTo>
                    <a:pt x="14152" y="25072"/>
                  </a:lnTo>
                  <a:lnTo>
                    <a:pt x="14197" y="25049"/>
                  </a:lnTo>
                  <a:lnTo>
                    <a:pt x="14243" y="25027"/>
                  </a:lnTo>
                  <a:lnTo>
                    <a:pt x="14277" y="24981"/>
                  </a:lnTo>
                  <a:lnTo>
                    <a:pt x="16256" y="26130"/>
                  </a:lnTo>
                  <a:lnTo>
                    <a:pt x="16245" y="26164"/>
                  </a:lnTo>
                  <a:lnTo>
                    <a:pt x="16234" y="26210"/>
                  </a:lnTo>
                  <a:lnTo>
                    <a:pt x="16245" y="26255"/>
                  </a:lnTo>
                  <a:lnTo>
                    <a:pt x="16256" y="26301"/>
                  </a:lnTo>
                  <a:lnTo>
                    <a:pt x="16279" y="26335"/>
                  </a:lnTo>
                  <a:lnTo>
                    <a:pt x="16302" y="26369"/>
                  </a:lnTo>
                  <a:lnTo>
                    <a:pt x="16336" y="26403"/>
                  </a:lnTo>
                  <a:lnTo>
                    <a:pt x="16381" y="26415"/>
                  </a:lnTo>
                  <a:lnTo>
                    <a:pt x="16416" y="26437"/>
                  </a:lnTo>
                  <a:lnTo>
                    <a:pt x="16507" y="26437"/>
                  </a:lnTo>
                  <a:lnTo>
                    <a:pt x="16552" y="26415"/>
                  </a:lnTo>
                  <a:lnTo>
                    <a:pt x="16586" y="26403"/>
                  </a:lnTo>
                  <a:lnTo>
                    <a:pt x="16620" y="26369"/>
                  </a:lnTo>
                  <a:lnTo>
                    <a:pt x="16654" y="26335"/>
                  </a:lnTo>
                  <a:lnTo>
                    <a:pt x="16677" y="26301"/>
                  </a:lnTo>
                  <a:lnTo>
                    <a:pt x="16689" y="26255"/>
                  </a:lnTo>
                  <a:lnTo>
                    <a:pt x="16689" y="26210"/>
                  </a:lnTo>
                  <a:lnTo>
                    <a:pt x="16689" y="26164"/>
                  </a:lnTo>
                  <a:lnTo>
                    <a:pt x="16677" y="26130"/>
                  </a:lnTo>
                  <a:lnTo>
                    <a:pt x="18691" y="24970"/>
                  </a:lnTo>
                  <a:lnTo>
                    <a:pt x="18713" y="24993"/>
                  </a:lnTo>
                  <a:lnTo>
                    <a:pt x="18748" y="25015"/>
                  </a:lnTo>
                  <a:lnTo>
                    <a:pt x="18793" y="25038"/>
                  </a:lnTo>
                  <a:lnTo>
                    <a:pt x="18873" y="25038"/>
                  </a:lnTo>
                  <a:lnTo>
                    <a:pt x="18907" y="25027"/>
                  </a:lnTo>
                  <a:lnTo>
                    <a:pt x="18964" y="24993"/>
                  </a:lnTo>
                  <a:lnTo>
                    <a:pt x="18998" y="24936"/>
                  </a:lnTo>
                  <a:lnTo>
                    <a:pt x="19009" y="24902"/>
                  </a:lnTo>
                  <a:lnTo>
                    <a:pt x="19009" y="24867"/>
                  </a:lnTo>
                  <a:lnTo>
                    <a:pt x="18998" y="24799"/>
                  </a:lnTo>
                  <a:lnTo>
                    <a:pt x="18964" y="24742"/>
                  </a:lnTo>
                  <a:lnTo>
                    <a:pt x="18918" y="24708"/>
                  </a:lnTo>
                  <a:lnTo>
                    <a:pt x="18861" y="24685"/>
                  </a:lnTo>
                  <a:lnTo>
                    <a:pt x="18861" y="22319"/>
                  </a:lnTo>
                  <a:lnTo>
                    <a:pt x="18895" y="22319"/>
                  </a:lnTo>
                  <a:lnTo>
                    <a:pt x="18941" y="22297"/>
                  </a:lnTo>
                  <a:lnTo>
                    <a:pt x="18975" y="22274"/>
                  </a:lnTo>
                  <a:lnTo>
                    <a:pt x="18998" y="22251"/>
                  </a:lnTo>
                  <a:lnTo>
                    <a:pt x="19021" y="22217"/>
                  </a:lnTo>
                  <a:lnTo>
                    <a:pt x="19043" y="22183"/>
                  </a:lnTo>
                  <a:lnTo>
                    <a:pt x="19055" y="22149"/>
                  </a:lnTo>
                  <a:lnTo>
                    <a:pt x="19055" y="22103"/>
                  </a:lnTo>
                  <a:lnTo>
                    <a:pt x="19055" y="22058"/>
                  </a:lnTo>
                  <a:lnTo>
                    <a:pt x="19032" y="22024"/>
                  </a:lnTo>
                  <a:lnTo>
                    <a:pt x="19021" y="21978"/>
                  </a:lnTo>
                  <a:lnTo>
                    <a:pt x="18986" y="21955"/>
                  </a:lnTo>
                  <a:lnTo>
                    <a:pt x="18952" y="21921"/>
                  </a:lnTo>
                  <a:lnTo>
                    <a:pt x="18918" y="21899"/>
                  </a:lnTo>
                  <a:lnTo>
                    <a:pt x="18884" y="21887"/>
                  </a:lnTo>
                  <a:lnTo>
                    <a:pt x="18782" y="21887"/>
                  </a:lnTo>
                  <a:lnTo>
                    <a:pt x="18725" y="21910"/>
                  </a:lnTo>
                  <a:lnTo>
                    <a:pt x="18691" y="21944"/>
                  </a:lnTo>
                  <a:lnTo>
                    <a:pt x="18657" y="21978"/>
                  </a:lnTo>
                  <a:lnTo>
                    <a:pt x="16666" y="20841"/>
                  </a:lnTo>
                  <a:lnTo>
                    <a:pt x="16677" y="20795"/>
                  </a:lnTo>
                  <a:lnTo>
                    <a:pt x="16677" y="20761"/>
                  </a:lnTo>
                  <a:lnTo>
                    <a:pt x="16677" y="20715"/>
                  </a:lnTo>
                  <a:lnTo>
                    <a:pt x="16666" y="20670"/>
                  </a:lnTo>
                  <a:lnTo>
                    <a:pt x="16643" y="20636"/>
                  </a:lnTo>
                  <a:lnTo>
                    <a:pt x="16620" y="20602"/>
                  </a:lnTo>
                  <a:lnTo>
                    <a:pt x="16586" y="20579"/>
                  </a:lnTo>
                  <a:lnTo>
                    <a:pt x="16552" y="20556"/>
                  </a:lnTo>
                  <a:lnTo>
                    <a:pt x="16507" y="20545"/>
                  </a:lnTo>
                  <a:lnTo>
                    <a:pt x="16416" y="20545"/>
                  </a:lnTo>
                  <a:lnTo>
                    <a:pt x="16381" y="20556"/>
                  </a:lnTo>
                  <a:lnTo>
                    <a:pt x="16347" y="20579"/>
                  </a:lnTo>
                  <a:lnTo>
                    <a:pt x="16313" y="20602"/>
                  </a:lnTo>
                  <a:lnTo>
                    <a:pt x="16279" y="20636"/>
                  </a:lnTo>
                  <a:lnTo>
                    <a:pt x="16268" y="20670"/>
                  </a:lnTo>
                  <a:lnTo>
                    <a:pt x="16245" y="20715"/>
                  </a:lnTo>
                  <a:lnTo>
                    <a:pt x="16245" y="20761"/>
                  </a:lnTo>
                  <a:lnTo>
                    <a:pt x="16245" y="20795"/>
                  </a:lnTo>
                  <a:lnTo>
                    <a:pt x="16256" y="20841"/>
                  </a:lnTo>
                  <a:lnTo>
                    <a:pt x="14243" y="22012"/>
                  </a:lnTo>
                  <a:lnTo>
                    <a:pt x="14209" y="21978"/>
                  </a:lnTo>
                  <a:lnTo>
                    <a:pt x="14175" y="21955"/>
                  </a:lnTo>
                  <a:lnTo>
                    <a:pt x="14140" y="21933"/>
                  </a:lnTo>
                  <a:lnTo>
                    <a:pt x="14049" y="21933"/>
                  </a:lnTo>
                  <a:lnTo>
                    <a:pt x="14015" y="21955"/>
                  </a:lnTo>
                  <a:lnTo>
                    <a:pt x="13981" y="21978"/>
                  </a:lnTo>
                  <a:lnTo>
                    <a:pt x="13947" y="22001"/>
                  </a:lnTo>
                  <a:lnTo>
                    <a:pt x="11900" y="20818"/>
                  </a:lnTo>
                  <a:lnTo>
                    <a:pt x="11911" y="20761"/>
                  </a:lnTo>
                  <a:lnTo>
                    <a:pt x="11911" y="20715"/>
                  </a:lnTo>
                  <a:lnTo>
                    <a:pt x="11900" y="20681"/>
                  </a:lnTo>
                  <a:lnTo>
                    <a:pt x="11877" y="20647"/>
                  </a:lnTo>
                  <a:lnTo>
                    <a:pt x="11854" y="20624"/>
                  </a:lnTo>
                  <a:lnTo>
                    <a:pt x="11831" y="20602"/>
                  </a:lnTo>
                  <a:lnTo>
                    <a:pt x="11797" y="20579"/>
                  </a:lnTo>
                  <a:lnTo>
                    <a:pt x="11763" y="20568"/>
                  </a:lnTo>
                  <a:lnTo>
                    <a:pt x="11683" y="20568"/>
                  </a:lnTo>
                  <a:lnTo>
                    <a:pt x="11649" y="20579"/>
                  </a:lnTo>
                  <a:lnTo>
                    <a:pt x="11615" y="20602"/>
                  </a:lnTo>
                  <a:lnTo>
                    <a:pt x="11592" y="20624"/>
                  </a:lnTo>
                  <a:lnTo>
                    <a:pt x="11570" y="20647"/>
                  </a:lnTo>
                  <a:lnTo>
                    <a:pt x="11547" y="20681"/>
                  </a:lnTo>
                  <a:lnTo>
                    <a:pt x="11536" y="20715"/>
                  </a:lnTo>
                  <a:lnTo>
                    <a:pt x="11536" y="20761"/>
                  </a:lnTo>
                  <a:lnTo>
                    <a:pt x="11547" y="20818"/>
                  </a:lnTo>
                  <a:lnTo>
                    <a:pt x="9499" y="22001"/>
                  </a:lnTo>
                  <a:lnTo>
                    <a:pt x="9477" y="21978"/>
                  </a:lnTo>
                  <a:lnTo>
                    <a:pt x="9442" y="21944"/>
                  </a:lnTo>
                  <a:lnTo>
                    <a:pt x="9397" y="21933"/>
                  </a:lnTo>
                  <a:lnTo>
                    <a:pt x="9306" y="21933"/>
                  </a:lnTo>
                  <a:lnTo>
                    <a:pt x="9272" y="21944"/>
                  </a:lnTo>
                  <a:lnTo>
                    <a:pt x="9238" y="21978"/>
                  </a:lnTo>
                  <a:lnTo>
                    <a:pt x="9204" y="22001"/>
                  </a:lnTo>
                  <a:lnTo>
                    <a:pt x="7213" y="20852"/>
                  </a:lnTo>
                  <a:lnTo>
                    <a:pt x="7236" y="20806"/>
                  </a:lnTo>
                  <a:lnTo>
                    <a:pt x="7236" y="20761"/>
                  </a:lnTo>
                  <a:lnTo>
                    <a:pt x="7236" y="20715"/>
                  </a:lnTo>
                  <a:lnTo>
                    <a:pt x="7213" y="20670"/>
                  </a:lnTo>
                  <a:lnTo>
                    <a:pt x="7201" y="20624"/>
                  </a:lnTo>
                  <a:lnTo>
                    <a:pt x="7167" y="20590"/>
                  </a:lnTo>
                  <a:lnTo>
                    <a:pt x="7133" y="20556"/>
                  </a:lnTo>
                  <a:lnTo>
                    <a:pt x="7099" y="20533"/>
                  </a:lnTo>
                  <a:lnTo>
                    <a:pt x="7054" y="20522"/>
                  </a:lnTo>
                  <a:lnTo>
                    <a:pt x="7008" y="20511"/>
                  </a:lnTo>
                  <a:lnTo>
                    <a:pt x="7008" y="18213"/>
                  </a:lnTo>
                  <a:lnTo>
                    <a:pt x="7054" y="18213"/>
                  </a:lnTo>
                  <a:lnTo>
                    <a:pt x="7088" y="18190"/>
                  </a:lnTo>
                  <a:lnTo>
                    <a:pt x="7122" y="18167"/>
                  </a:lnTo>
                  <a:lnTo>
                    <a:pt x="7145" y="18145"/>
                  </a:lnTo>
                  <a:lnTo>
                    <a:pt x="7167" y="18111"/>
                  </a:lnTo>
                  <a:lnTo>
                    <a:pt x="7190" y="18076"/>
                  </a:lnTo>
                  <a:lnTo>
                    <a:pt x="7201" y="18042"/>
                  </a:lnTo>
                  <a:lnTo>
                    <a:pt x="7201" y="17997"/>
                  </a:lnTo>
                  <a:lnTo>
                    <a:pt x="7201" y="17963"/>
                  </a:lnTo>
                  <a:lnTo>
                    <a:pt x="7190" y="17917"/>
                  </a:lnTo>
                  <a:lnTo>
                    <a:pt x="9192" y="16757"/>
                  </a:lnTo>
                  <a:lnTo>
                    <a:pt x="9226" y="16791"/>
                  </a:lnTo>
                  <a:lnTo>
                    <a:pt x="9260" y="16825"/>
                  </a:lnTo>
                  <a:lnTo>
                    <a:pt x="9306" y="16836"/>
                  </a:lnTo>
                  <a:lnTo>
                    <a:pt x="9351" y="16848"/>
                  </a:lnTo>
                  <a:lnTo>
                    <a:pt x="9397" y="16836"/>
                  </a:lnTo>
                  <a:lnTo>
                    <a:pt x="9431" y="16825"/>
                  </a:lnTo>
                  <a:lnTo>
                    <a:pt x="9465" y="16814"/>
                  </a:lnTo>
                  <a:lnTo>
                    <a:pt x="9488" y="16791"/>
                  </a:lnTo>
                  <a:lnTo>
                    <a:pt x="9511" y="16757"/>
                  </a:lnTo>
                  <a:lnTo>
                    <a:pt x="9533" y="16723"/>
                  </a:lnTo>
                  <a:lnTo>
                    <a:pt x="9545" y="16689"/>
                  </a:lnTo>
                  <a:lnTo>
                    <a:pt x="9545" y="16654"/>
                  </a:lnTo>
                  <a:lnTo>
                    <a:pt x="9533" y="16586"/>
                  </a:lnTo>
                  <a:lnTo>
                    <a:pt x="9499" y="16529"/>
                  </a:lnTo>
                  <a:lnTo>
                    <a:pt x="9442" y="16484"/>
                  </a:lnTo>
                  <a:lnTo>
                    <a:pt x="9374" y="16461"/>
                  </a:lnTo>
                  <a:lnTo>
                    <a:pt x="9374" y="14118"/>
                  </a:lnTo>
                  <a:lnTo>
                    <a:pt x="9420" y="14106"/>
                  </a:lnTo>
                  <a:lnTo>
                    <a:pt x="9454" y="14095"/>
                  </a:lnTo>
                  <a:lnTo>
                    <a:pt x="9488" y="14072"/>
                  </a:lnTo>
                  <a:lnTo>
                    <a:pt x="9522" y="14038"/>
                  </a:lnTo>
                  <a:lnTo>
                    <a:pt x="9545" y="14015"/>
                  </a:lnTo>
                  <a:lnTo>
                    <a:pt x="9556" y="13981"/>
                  </a:lnTo>
                  <a:lnTo>
                    <a:pt x="9568" y="13936"/>
                  </a:lnTo>
                  <a:lnTo>
                    <a:pt x="9579" y="13902"/>
                  </a:lnTo>
                  <a:lnTo>
                    <a:pt x="9568" y="13856"/>
                  </a:lnTo>
                  <a:lnTo>
                    <a:pt x="9556" y="13811"/>
                  </a:lnTo>
                  <a:lnTo>
                    <a:pt x="11513" y="12684"/>
                  </a:lnTo>
                  <a:lnTo>
                    <a:pt x="11547" y="12730"/>
                  </a:lnTo>
                  <a:lnTo>
                    <a:pt x="11604" y="12764"/>
                  </a:lnTo>
                  <a:lnTo>
                    <a:pt x="11661" y="12787"/>
                  </a:lnTo>
                  <a:lnTo>
                    <a:pt x="11729" y="12798"/>
                  </a:lnTo>
                  <a:lnTo>
                    <a:pt x="11786" y="12787"/>
                  </a:lnTo>
                  <a:lnTo>
                    <a:pt x="11843" y="12764"/>
                  </a:lnTo>
                  <a:lnTo>
                    <a:pt x="11900" y="12730"/>
                  </a:lnTo>
                  <a:lnTo>
                    <a:pt x="11934" y="12684"/>
                  </a:lnTo>
                  <a:lnTo>
                    <a:pt x="13913" y="13822"/>
                  </a:lnTo>
                  <a:lnTo>
                    <a:pt x="13902" y="13856"/>
                  </a:lnTo>
                  <a:lnTo>
                    <a:pt x="13890" y="13902"/>
                  </a:lnTo>
                  <a:lnTo>
                    <a:pt x="13902" y="13936"/>
                  </a:lnTo>
                  <a:lnTo>
                    <a:pt x="13913" y="13970"/>
                  </a:lnTo>
                  <a:lnTo>
                    <a:pt x="13947" y="14027"/>
                  </a:lnTo>
                  <a:lnTo>
                    <a:pt x="14004" y="14072"/>
                  </a:lnTo>
                  <a:lnTo>
                    <a:pt x="14038" y="14084"/>
                  </a:lnTo>
                  <a:lnTo>
                    <a:pt x="14072" y="14095"/>
                  </a:lnTo>
                  <a:lnTo>
                    <a:pt x="14072" y="16381"/>
                  </a:lnTo>
                  <a:lnTo>
                    <a:pt x="14027" y="16393"/>
                  </a:lnTo>
                  <a:lnTo>
                    <a:pt x="13981" y="16416"/>
                  </a:lnTo>
                  <a:lnTo>
                    <a:pt x="13936" y="16438"/>
                  </a:lnTo>
                  <a:lnTo>
                    <a:pt x="13902" y="16472"/>
                  </a:lnTo>
                  <a:lnTo>
                    <a:pt x="13867" y="16507"/>
                  </a:lnTo>
                  <a:lnTo>
                    <a:pt x="13845" y="16552"/>
                  </a:lnTo>
                  <a:lnTo>
                    <a:pt x="13833" y="16598"/>
                  </a:lnTo>
                  <a:lnTo>
                    <a:pt x="13822" y="16654"/>
                  </a:lnTo>
                  <a:lnTo>
                    <a:pt x="13833" y="16711"/>
                  </a:lnTo>
                  <a:lnTo>
                    <a:pt x="13845" y="16757"/>
                  </a:lnTo>
                  <a:lnTo>
                    <a:pt x="13867" y="16802"/>
                  </a:lnTo>
                  <a:lnTo>
                    <a:pt x="13902" y="16848"/>
                  </a:lnTo>
                  <a:lnTo>
                    <a:pt x="13947" y="16871"/>
                  </a:lnTo>
                  <a:lnTo>
                    <a:pt x="13993" y="16905"/>
                  </a:lnTo>
                  <a:lnTo>
                    <a:pt x="14038" y="16916"/>
                  </a:lnTo>
                  <a:lnTo>
                    <a:pt x="14163" y="16916"/>
                  </a:lnTo>
                  <a:lnTo>
                    <a:pt x="14220" y="16882"/>
                  </a:lnTo>
                  <a:lnTo>
                    <a:pt x="14277" y="16848"/>
                  </a:lnTo>
                  <a:lnTo>
                    <a:pt x="14322" y="16791"/>
                  </a:lnTo>
                  <a:lnTo>
                    <a:pt x="16222" y="17894"/>
                  </a:lnTo>
                  <a:lnTo>
                    <a:pt x="16199" y="17940"/>
                  </a:lnTo>
                  <a:lnTo>
                    <a:pt x="16199" y="17997"/>
                  </a:lnTo>
                  <a:lnTo>
                    <a:pt x="16199" y="18054"/>
                  </a:lnTo>
                  <a:lnTo>
                    <a:pt x="16211" y="18111"/>
                  </a:lnTo>
                  <a:lnTo>
                    <a:pt x="16245" y="18156"/>
                  </a:lnTo>
                  <a:lnTo>
                    <a:pt x="16268" y="18190"/>
                  </a:lnTo>
                  <a:lnTo>
                    <a:pt x="16313" y="18224"/>
                  </a:lnTo>
                  <a:lnTo>
                    <a:pt x="16359" y="18247"/>
                  </a:lnTo>
                  <a:lnTo>
                    <a:pt x="16404" y="18270"/>
                  </a:lnTo>
                  <a:lnTo>
                    <a:pt x="16518" y="18270"/>
                  </a:lnTo>
                  <a:lnTo>
                    <a:pt x="16575" y="18247"/>
                  </a:lnTo>
                  <a:lnTo>
                    <a:pt x="16620" y="18224"/>
                  </a:lnTo>
                  <a:lnTo>
                    <a:pt x="16654" y="18190"/>
                  </a:lnTo>
                  <a:lnTo>
                    <a:pt x="16689" y="18156"/>
                  </a:lnTo>
                  <a:lnTo>
                    <a:pt x="16711" y="18111"/>
                  </a:lnTo>
                  <a:lnTo>
                    <a:pt x="16734" y="18054"/>
                  </a:lnTo>
                  <a:lnTo>
                    <a:pt x="16734" y="17997"/>
                  </a:lnTo>
                  <a:lnTo>
                    <a:pt x="16734" y="17940"/>
                  </a:lnTo>
                  <a:lnTo>
                    <a:pt x="16711" y="17894"/>
                  </a:lnTo>
                  <a:lnTo>
                    <a:pt x="18691" y="16757"/>
                  </a:lnTo>
                  <a:lnTo>
                    <a:pt x="18713" y="16791"/>
                  </a:lnTo>
                  <a:lnTo>
                    <a:pt x="18748" y="16814"/>
                  </a:lnTo>
                  <a:lnTo>
                    <a:pt x="18793" y="16825"/>
                  </a:lnTo>
                  <a:lnTo>
                    <a:pt x="18839" y="16836"/>
                  </a:lnTo>
                  <a:lnTo>
                    <a:pt x="18873" y="16825"/>
                  </a:lnTo>
                  <a:lnTo>
                    <a:pt x="18907" y="16814"/>
                  </a:lnTo>
                  <a:lnTo>
                    <a:pt x="18964" y="16780"/>
                  </a:lnTo>
                  <a:lnTo>
                    <a:pt x="18998" y="16723"/>
                  </a:lnTo>
                  <a:lnTo>
                    <a:pt x="19009" y="16689"/>
                  </a:lnTo>
                  <a:lnTo>
                    <a:pt x="19009" y="16654"/>
                  </a:lnTo>
                  <a:lnTo>
                    <a:pt x="18998" y="16586"/>
                  </a:lnTo>
                  <a:lnTo>
                    <a:pt x="18964" y="16541"/>
                  </a:lnTo>
                  <a:lnTo>
                    <a:pt x="18918" y="16495"/>
                  </a:lnTo>
                  <a:lnTo>
                    <a:pt x="18861" y="16472"/>
                  </a:lnTo>
                  <a:lnTo>
                    <a:pt x="18861" y="14095"/>
                  </a:lnTo>
                  <a:lnTo>
                    <a:pt x="18895" y="14095"/>
                  </a:lnTo>
                  <a:lnTo>
                    <a:pt x="18930" y="14072"/>
                  </a:lnTo>
                  <a:lnTo>
                    <a:pt x="18986" y="14038"/>
                  </a:lnTo>
                  <a:lnTo>
                    <a:pt x="19032" y="13970"/>
                  </a:lnTo>
                  <a:lnTo>
                    <a:pt x="19032" y="13936"/>
                  </a:lnTo>
                  <a:lnTo>
                    <a:pt x="19043" y="13902"/>
                  </a:lnTo>
                  <a:lnTo>
                    <a:pt x="19032" y="13856"/>
                  </a:lnTo>
                  <a:lnTo>
                    <a:pt x="19032" y="13822"/>
                  </a:lnTo>
                  <a:lnTo>
                    <a:pt x="21045" y="12650"/>
                  </a:lnTo>
                  <a:lnTo>
                    <a:pt x="21079" y="12684"/>
                  </a:lnTo>
                  <a:lnTo>
                    <a:pt x="21114" y="12719"/>
                  </a:lnTo>
                  <a:lnTo>
                    <a:pt x="21159" y="12730"/>
                  </a:lnTo>
                  <a:lnTo>
                    <a:pt x="21205" y="12741"/>
                  </a:lnTo>
                  <a:lnTo>
                    <a:pt x="21239" y="12730"/>
                  </a:lnTo>
                  <a:lnTo>
                    <a:pt x="21284" y="12730"/>
                  </a:lnTo>
                  <a:lnTo>
                    <a:pt x="21307" y="12707"/>
                  </a:lnTo>
                  <a:lnTo>
                    <a:pt x="21341" y="12684"/>
                  </a:lnTo>
                  <a:lnTo>
                    <a:pt x="21364" y="12650"/>
                  </a:lnTo>
                  <a:lnTo>
                    <a:pt x="21387" y="12628"/>
                  </a:lnTo>
                  <a:lnTo>
                    <a:pt x="21398" y="12582"/>
                  </a:lnTo>
                  <a:lnTo>
                    <a:pt x="21398" y="12548"/>
                  </a:lnTo>
                  <a:lnTo>
                    <a:pt x="21387" y="12480"/>
                  </a:lnTo>
                  <a:lnTo>
                    <a:pt x="21352" y="12423"/>
                  </a:lnTo>
                  <a:lnTo>
                    <a:pt x="21296" y="12377"/>
                  </a:lnTo>
                  <a:lnTo>
                    <a:pt x="21227" y="12355"/>
                  </a:lnTo>
                  <a:lnTo>
                    <a:pt x="21227" y="10023"/>
                  </a:lnTo>
                  <a:lnTo>
                    <a:pt x="21273" y="10011"/>
                  </a:lnTo>
                  <a:lnTo>
                    <a:pt x="21307" y="9988"/>
                  </a:lnTo>
                  <a:lnTo>
                    <a:pt x="21341" y="9966"/>
                  </a:lnTo>
                  <a:lnTo>
                    <a:pt x="21375" y="9943"/>
                  </a:lnTo>
                  <a:lnTo>
                    <a:pt x="21398" y="9909"/>
                  </a:lnTo>
                  <a:lnTo>
                    <a:pt x="21421" y="9875"/>
                  </a:lnTo>
                  <a:lnTo>
                    <a:pt x="21432" y="9829"/>
                  </a:lnTo>
                  <a:lnTo>
                    <a:pt x="21432" y="9795"/>
                  </a:lnTo>
                  <a:lnTo>
                    <a:pt x="21432" y="9738"/>
                  </a:lnTo>
                  <a:lnTo>
                    <a:pt x="21421" y="9704"/>
                  </a:lnTo>
                  <a:lnTo>
                    <a:pt x="21398" y="9659"/>
                  </a:lnTo>
                  <a:lnTo>
                    <a:pt x="21364" y="9624"/>
                  </a:lnTo>
                  <a:lnTo>
                    <a:pt x="21330" y="9602"/>
                  </a:lnTo>
                  <a:lnTo>
                    <a:pt x="21296" y="9579"/>
                  </a:lnTo>
                  <a:lnTo>
                    <a:pt x="21250" y="9568"/>
                  </a:lnTo>
                  <a:lnTo>
                    <a:pt x="21205" y="9556"/>
                  </a:lnTo>
                  <a:lnTo>
                    <a:pt x="21148" y="9568"/>
                  </a:lnTo>
                  <a:lnTo>
                    <a:pt x="21091" y="9590"/>
                  </a:lnTo>
                  <a:lnTo>
                    <a:pt x="21057" y="9624"/>
                  </a:lnTo>
                  <a:lnTo>
                    <a:pt x="21011" y="9659"/>
                  </a:lnTo>
                  <a:lnTo>
                    <a:pt x="19021" y="8510"/>
                  </a:lnTo>
                  <a:lnTo>
                    <a:pt x="19032" y="8441"/>
                  </a:lnTo>
                  <a:lnTo>
                    <a:pt x="19032" y="8407"/>
                  </a:lnTo>
                  <a:lnTo>
                    <a:pt x="19021" y="8373"/>
                  </a:lnTo>
                  <a:lnTo>
                    <a:pt x="18986" y="8305"/>
                  </a:lnTo>
                  <a:lnTo>
                    <a:pt x="18930" y="8271"/>
                  </a:lnTo>
                  <a:lnTo>
                    <a:pt x="18861" y="8248"/>
                  </a:lnTo>
                  <a:lnTo>
                    <a:pt x="18861" y="5859"/>
                  </a:lnTo>
                  <a:lnTo>
                    <a:pt x="18918" y="5836"/>
                  </a:lnTo>
                  <a:lnTo>
                    <a:pt x="18975" y="5802"/>
                  </a:lnTo>
                  <a:lnTo>
                    <a:pt x="18998" y="5745"/>
                  </a:lnTo>
                  <a:lnTo>
                    <a:pt x="19009" y="5689"/>
                  </a:lnTo>
                  <a:lnTo>
                    <a:pt x="18998" y="5620"/>
                  </a:lnTo>
                  <a:lnTo>
                    <a:pt x="21034" y="4449"/>
                  </a:lnTo>
                  <a:lnTo>
                    <a:pt x="21068" y="4483"/>
                  </a:lnTo>
                  <a:lnTo>
                    <a:pt x="21102" y="4517"/>
                  </a:lnTo>
                  <a:lnTo>
                    <a:pt x="21148" y="4528"/>
                  </a:lnTo>
                  <a:lnTo>
                    <a:pt x="21205" y="4540"/>
                  </a:lnTo>
                  <a:lnTo>
                    <a:pt x="21250" y="4540"/>
                  </a:lnTo>
                  <a:lnTo>
                    <a:pt x="21284" y="4528"/>
                  </a:lnTo>
                  <a:lnTo>
                    <a:pt x="21318" y="4506"/>
                  </a:lnTo>
                  <a:lnTo>
                    <a:pt x="21352" y="4483"/>
                  </a:lnTo>
                  <a:lnTo>
                    <a:pt x="21375" y="4449"/>
                  </a:lnTo>
                  <a:lnTo>
                    <a:pt x="21387" y="4415"/>
                  </a:lnTo>
                  <a:lnTo>
                    <a:pt x="21398" y="4380"/>
                  </a:lnTo>
                  <a:lnTo>
                    <a:pt x="21409" y="4335"/>
                  </a:lnTo>
                  <a:lnTo>
                    <a:pt x="21398" y="4301"/>
                  </a:lnTo>
                  <a:lnTo>
                    <a:pt x="21398" y="4267"/>
                  </a:lnTo>
                  <a:lnTo>
                    <a:pt x="21352" y="4198"/>
                  </a:lnTo>
                  <a:lnTo>
                    <a:pt x="21296" y="4164"/>
                  </a:lnTo>
                  <a:lnTo>
                    <a:pt x="21227" y="4142"/>
                  </a:lnTo>
                  <a:lnTo>
                    <a:pt x="21227" y="1775"/>
                  </a:lnTo>
                  <a:lnTo>
                    <a:pt x="21296" y="1764"/>
                  </a:lnTo>
                  <a:lnTo>
                    <a:pt x="21352" y="1719"/>
                  </a:lnTo>
                  <a:lnTo>
                    <a:pt x="21398" y="1650"/>
                  </a:lnTo>
                  <a:lnTo>
                    <a:pt x="21409" y="1616"/>
                  </a:lnTo>
                  <a:lnTo>
                    <a:pt x="21409" y="1582"/>
                  </a:lnTo>
                  <a:lnTo>
                    <a:pt x="21409" y="1537"/>
                  </a:lnTo>
                  <a:lnTo>
                    <a:pt x="21387" y="1502"/>
                  </a:lnTo>
                  <a:lnTo>
                    <a:pt x="21375" y="1468"/>
                  </a:lnTo>
                  <a:lnTo>
                    <a:pt x="21352" y="1434"/>
                  </a:lnTo>
                  <a:lnTo>
                    <a:pt x="21318" y="1411"/>
                  </a:lnTo>
                  <a:lnTo>
                    <a:pt x="21284" y="1389"/>
                  </a:lnTo>
                  <a:lnTo>
                    <a:pt x="21250" y="1377"/>
                  </a:lnTo>
                  <a:lnTo>
                    <a:pt x="21159" y="1377"/>
                  </a:lnTo>
                  <a:lnTo>
                    <a:pt x="21114" y="1400"/>
                  </a:lnTo>
                  <a:lnTo>
                    <a:pt x="21068" y="1423"/>
                  </a:lnTo>
                  <a:lnTo>
                    <a:pt x="21034" y="1457"/>
                  </a:lnTo>
                  <a:lnTo>
                    <a:pt x="19021" y="297"/>
                  </a:lnTo>
                  <a:lnTo>
                    <a:pt x="19032" y="228"/>
                  </a:lnTo>
                  <a:lnTo>
                    <a:pt x="19032" y="194"/>
                  </a:lnTo>
                  <a:lnTo>
                    <a:pt x="19021" y="160"/>
                  </a:lnTo>
                  <a:lnTo>
                    <a:pt x="18998" y="126"/>
                  </a:lnTo>
                  <a:lnTo>
                    <a:pt x="18975" y="92"/>
                  </a:lnTo>
                  <a:lnTo>
                    <a:pt x="18941" y="69"/>
                  </a:lnTo>
                  <a:lnTo>
                    <a:pt x="18907" y="46"/>
                  </a:lnTo>
                  <a:lnTo>
                    <a:pt x="18873" y="35"/>
                  </a:lnTo>
                  <a:lnTo>
                    <a:pt x="18793" y="35"/>
                  </a:lnTo>
                  <a:lnTo>
                    <a:pt x="18759" y="46"/>
                  </a:lnTo>
                  <a:lnTo>
                    <a:pt x="18725" y="69"/>
                  </a:lnTo>
                  <a:lnTo>
                    <a:pt x="18691" y="92"/>
                  </a:lnTo>
                  <a:lnTo>
                    <a:pt x="18668" y="126"/>
                  </a:lnTo>
                  <a:lnTo>
                    <a:pt x="18645" y="160"/>
                  </a:lnTo>
                  <a:lnTo>
                    <a:pt x="18634" y="194"/>
                  </a:lnTo>
                  <a:lnTo>
                    <a:pt x="18634" y="228"/>
                  </a:lnTo>
                  <a:lnTo>
                    <a:pt x="18645" y="297"/>
                  </a:lnTo>
                  <a:lnTo>
                    <a:pt x="16632" y="1468"/>
                  </a:lnTo>
                  <a:lnTo>
                    <a:pt x="16598" y="1434"/>
                  </a:lnTo>
                  <a:lnTo>
                    <a:pt x="16563" y="1400"/>
                  </a:lnTo>
                  <a:lnTo>
                    <a:pt x="16518" y="1389"/>
                  </a:lnTo>
                  <a:lnTo>
                    <a:pt x="16461" y="1377"/>
                  </a:lnTo>
                  <a:lnTo>
                    <a:pt x="16427" y="1389"/>
                  </a:lnTo>
                  <a:lnTo>
                    <a:pt x="16381" y="1400"/>
                  </a:lnTo>
                  <a:lnTo>
                    <a:pt x="16359" y="1411"/>
                  </a:lnTo>
                  <a:lnTo>
                    <a:pt x="16325" y="1434"/>
                  </a:lnTo>
                  <a:lnTo>
                    <a:pt x="16302" y="1468"/>
                  </a:lnTo>
                  <a:lnTo>
                    <a:pt x="16279" y="1502"/>
                  </a:lnTo>
                  <a:lnTo>
                    <a:pt x="16268" y="1537"/>
                  </a:lnTo>
                  <a:lnTo>
                    <a:pt x="16268" y="1582"/>
                  </a:lnTo>
                  <a:lnTo>
                    <a:pt x="16268" y="1616"/>
                  </a:lnTo>
                  <a:lnTo>
                    <a:pt x="16279" y="1650"/>
                  </a:lnTo>
                  <a:lnTo>
                    <a:pt x="16313" y="1719"/>
                  </a:lnTo>
                  <a:lnTo>
                    <a:pt x="16370" y="1753"/>
                  </a:lnTo>
                  <a:lnTo>
                    <a:pt x="16404" y="1764"/>
                  </a:lnTo>
                  <a:lnTo>
                    <a:pt x="16450" y="1775"/>
                  </a:lnTo>
                  <a:lnTo>
                    <a:pt x="16450" y="4096"/>
                  </a:lnTo>
                  <a:lnTo>
                    <a:pt x="16404" y="4107"/>
                  </a:lnTo>
                  <a:lnTo>
                    <a:pt x="16359" y="4130"/>
                  </a:lnTo>
                  <a:lnTo>
                    <a:pt x="16325" y="4153"/>
                  </a:lnTo>
                  <a:lnTo>
                    <a:pt x="16290" y="4176"/>
                  </a:lnTo>
                  <a:lnTo>
                    <a:pt x="16268" y="4210"/>
                  </a:lnTo>
                  <a:lnTo>
                    <a:pt x="16245" y="4244"/>
                  </a:lnTo>
                  <a:lnTo>
                    <a:pt x="16234" y="4289"/>
                  </a:lnTo>
                  <a:lnTo>
                    <a:pt x="16222" y="4335"/>
                  </a:lnTo>
                  <a:lnTo>
                    <a:pt x="16234" y="4380"/>
                  </a:lnTo>
                  <a:lnTo>
                    <a:pt x="16245" y="4426"/>
                  </a:lnTo>
                  <a:lnTo>
                    <a:pt x="14300" y="5552"/>
                  </a:lnTo>
                  <a:lnTo>
                    <a:pt x="14266" y="5507"/>
                  </a:lnTo>
                  <a:lnTo>
                    <a:pt x="14209" y="5472"/>
                  </a:lnTo>
                  <a:lnTo>
                    <a:pt x="14152" y="5450"/>
                  </a:lnTo>
                  <a:lnTo>
                    <a:pt x="14095" y="5438"/>
                  </a:lnTo>
                  <a:lnTo>
                    <a:pt x="14038" y="5450"/>
                  </a:lnTo>
                  <a:lnTo>
                    <a:pt x="13981" y="5472"/>
                  </a:lnTo>
                  <a:lnTo>
                    <a:pt x="13924" y="5507"/>
                  </a:lnTo>
                  <a:lnTo>
                    <a:pt x="13890" y="5541"/>
                  </a:lnTo>
                  <a:lnTo>
                    <a:pt x="11934" y="4415"/>
                  </a:lnTo>
                  <a:lnTo>
                    <a:pt x="11945" y="4380"/>
                  </a:lnTo>
                  <a:lnTo>
                    <a:pt x="11956" y="4335"/>
                  </a:lnTo>
                  <a:lnTo>
                    <a:pt x="11945" y="4289"/>
                  </a:lnTo>
                  <a:lnTo>
                    <a:pt x="11934" y="4244"/>
                  </a:lnTo>
                  <a:lnTo>
                    <a:pt x="11911" y="4210"/>
                  </a:lnTo>
                  <a:lnTo>
                    <a:pt x="11888" y="4176"/>
                  </a:lnTo>
                  <a:lnTo>
                    <a:pt x="11854" y="4153"/>
                  </a:lnTo>
                  <a:lnTo>
                    <a:pt x="11809" y="4130"/>
                  </a:lnTo>
                  <a:lnTo>
                    <a:pt x="11774" y="4119"/>
                  </a:lnTo>
                  <a:lnTo>
                    <a:pt x="11729" y="4107"/>
                  </a:lnTo>
                  <a:lnTo>
                    <a:pt x="11683" y="4119"/>
                  </a:lnTo>
                  <a:lnTo>
                    <a:pt x="11638" y="4130"/>
                  </a:lnTo>
                  <a:lnTo>
                    <a:pt x="11592" y="4153"/>
                  </a:lnTo>
                  <a:lnTo>
                    <a:pt x="11558" y="4176"/>
                  </a:lnTo>
                  <a:lnTo>
                    <a:pt x="11536" y="4210"/>
                  </a:lnTo>
                  <a:lnTo>
                    <a:pt x="11513" y="4244"/>
                  </a:lnTo>
                  <a:lnTo>
                    <a:pt x="11501" y="4289"/>
                  </a:lnTo>
                  <a:lnTo>
                    <a:pt x="11501" y="4335"/>
                  </a:lnTo>
                  <a:lnTo>
                    <a:pt x="11501" y="4380"/>
                  </a:lnTo>
                  <a:lnTo>
                    <a:pt x="11513" y="4415"/>
                  </a:lnTo>
                  <a:lnTo>
                    <a:pt x="9511" y="5575"/>
                  </a:lnTo>
                  <a:lnTo>
                    <a:pt x="9477" y="5541"/>
                  </a:lnTo>
                  <a:lnTo>
                    <a:pt x="9442" y="5518"/>
                  </a:lnTo>
                  <a:lnTo>
                    <a:pt x="9397" y="5507"/>
                  </a:lnTo>
                  <a:lnTo>
                    <a:pt x="9351" y="5495"/>
                  </a:lnTo>
                  <a:lnTo>
                    <a:pt x="9306" y="5507"/>
                  </a:lnTo>
                  <a:lnTo>
                    <a:pt x="9272" y="5518"/>
                  </a:lnTo>
                  <a:lnTo>
                    <a:pt x="9226" y="5541"/>
                  </a:lnTo>
                  <a:lnTo>
                    <a:pt x="9204" y="5575"/>
                  </a:lnTo>
                  <a:lnTo>
                    <a:pt x="7201" y="4426"/>
                  </a:lnTo>
                  <a:lnTo>
                    <a:pt x="7224" y="4380"/>
                  </a:lnTo>
                  <a:lnTo>
                    <a:pt x="7224" y="4335"/>
                  </a:lnTo>
                  <a:lnTo>
                    <a:pt x="7224" y="4289"/>
                  </a:lnTo>
                  <a:lnTo>
                    <a:pt x="7201" y="4244"/>
                  </a:lnTo>
                  <a:lnTo>
                    <a:pt x="7190" y="4210"/>
                  </a:lnTo>
                  <a:lnTo>
                    <a:pt x="7156" y="4176"/>
                  </a:lnTo>
                  <a:lnTo>
                    <a:pt x="7133" y="4153"/>
                  </a:lnTo>
                  <a:lnTo>
                    <a:pt x="7088" y="4130"/>
                  </a:lnTo>
                  <a:lnTo>
                    <a:pt x="7054" y="4107"/>
                  </a:lnTo>
                  <a:lnTo>
                    <a:pt x="7008" y="4096"/>
                  </a:lnTo>
                  <a:lnTo>
                    <a:pt x="7008" y="1764"/>
                  </a:lnTo>
                  <a:lnTo>
                    <a:pt x="7076" y="1753"/>
                  </a:lnTo>
                  <a:lnTo>
                    <a:pt x="7122" y="1707"/>
                  </a:lnTo>
                  <a:lnTo>
                    <a:pt x="7167" y="1650"/>
                  </a:lnTo>
                  <a:lnTo>
                    <a:pt x="7179" y="1582"/>
                  </a:lnTo>
                  <a:lnTo>
                    <a:pt x="7167" y="1537"/>
                  </a:lnTo>
                  <a:lnTo>
                    <a:pt x="7156" y="1502"/>
                  </a:lnTo>
                  <a:lnTo>
                    <a:pt x="7145" y="1468"/>
                  </a:lnTo>
                  <a:lnTo>
                    <a:pt x="7122" y="1446"/>
                  </a:lnTo>
                  <a:lnTo>
                    <a:pt x="7088" y="1423"/>
                  </a:lnTo>
                  <a:lnTo>
                    <a:pt x="7054" y="1400"/>
                  </a:lnTo>
                  <a:lnTo>
                    <a:pt x="7019" y="1389"/>
                  </a:lnTo>
                  <a:lnTo>
                    <a:pt x="6985" y="1389"/>
                  </a:lnTo>
                  <a:lnTo>
                    <a:pt x="6940" y="1400"/>
                  </a:lnTo>
                  <a:lnTo>
                    <a:pt x="6894" y="1411"/>
                  </a:lnTo>
                  <a:lnTo>
                    <a:pt x="6860" y="1434"/>
                  </a:lnTo>
                  <a:lnTo>
                    <a:pt x="6826" y="1468"/>
                  </a:lnTo>
                  <a:lnTo>
                    <a:pt x="4835" y="319"/>
                  </a:lnTo>
                  <a:lnTo>
                    <a:pt x="4847" y="274"/>
                  </a:lnTo>
                  <a:lnTo>
                    <a:pt x="4847" y="228"/>
                  </a:lnTo>
                  <a:lnTo>
                    <a:pt x="4847" y="183"/>
                  </a:lnTo>
                  <a:lnTo>
                    <a:pt x="4835" y="137"/>
                  </a:lnTo>
                  <a:lnTo>
                    <a:pt x="4813" y="103"/>
                  </a:lnTo>
                  <a:lnTo>
                    <a:pt x="4779" y="69"/>
                  </a:lnTo>
                  <a:lnTo>
                    <a:pt x="4744" y="35"/>
                  </a:lnTo>
                  <a:lnTo>
                    <a:pt x="4710" y="12"/>
                  </a:lnTo>
                  <a:lnTo>
                    <a:pt x="4665" y="1"/>
                  </a:lnTo>
                  <a:lnTo>
                    <a:pt x="4562" y="1"/>
                  </a:lnTo>
                  <a:lnTo>
                    <a:pt x="4517" y="12"/>
                  </a:lnTo>
                  <a:lnTo>
                    <a:pt x="4483" y="35"/>
                  </a:lnTo>
                  <a:lnTo>
                    <a:pt x="4449" y="69"/>
                  </a:lnTo>
                  <a:lnTo>
                    <a:pt x="4415" y="103"/>
                  </a:lnTo>
                  <a:lnTo>
                    <a:pt x="4392" y="137"/>
                  </a:lnTo>
                  <a:lnTo>
                    <a:pt x="4380" y="183"/>
                  </a:lnTo>
                  <a:lnTo>
                    <a:pt x="4380" y="228"/>
                  </a:lnTo>
                  <a:lnTo>
                    <a:pt x="4380" y="274"/>
                  </a:lnTo>
                  <a:lnTo>
                    <a:pt x="4392" y="319"/>
                  </a:lnTo>
                  <a:lnTo>
                    <a:pt x="2447" y="1434"/>
                  </a:lnTo>
                  <a:lnTo>
                    <a:pt x="2412" y="1389"/>
                  </a:lnTo>
                  <a:lnTo>
                    <a:pt x="2367" y="1355"/>
                  </a:lnTo>
                  <a:lnTo>
                    <a:pt x="2310" y="1332"/>
                  </a:lnTo>
                  <a:lnTo>
                    <a:pt x="2185" y="1332"/>
                  </a:lnTo>
                  <a:lnTo>
                    <a:pt x="2128" y="1355"/>
                  </a:lnTo>
                  <a:lnTo>
                    <a:pt x="2071" y="1389"/>
                  </a:lnTo>
                  <a:lnTo>
                    <a:pt x="2037" y="1434"/>
                  </a:lnTo>
                  <a:lnTo>
                    <a:pt x="115" y="331"/>
                  </a:lnTo>
                  <a:lnTo>
                    <a:pt x="137" y="285"/>
                  </a:lnTo>
                  <a:lnTo>
                    <a:pt x="137" y="228"/>
                  </a:lnTo>
                  <a:lnTo>
                    <a:pt x="126" y="160"/>
                  </a:lnTo>
                  <a:lnTo>
                    <a:pt x="103" y="92"/>
                  </a:lnTo>
                  <a:lnTo>
                    <a:pt x="58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917401" y="2488331"/>
              <a:ext cx="543002" cy="612081"/>
            </a:xfrm>
            <a:custGeom>
              <a:avLst/>
              <a:gdLst/>
              <a:ahLst/>
              <a:cxnLst/>
              <a:rect l="l" t="t" r="r" b="b"/>
              <a:pathLst>
                <a:path w="5188" h="5848" extrusionOk="0">
                  <a:moveTo>
                    <a:pt x="2765" y="296"/>
                  </a:moveTo>
                  <a:lnTo>
                    <a:pt x="4767" y="1457"/>
                  </a:lnTo>
                  <a:lnTo>
                    <a:pt x="4756" y="1502"/>
                  </a:lnTo>
                  <a:lnTo>
                    <a:pt x="4756" y="1548"/>
                  </a:lnTo>
                  <a:lnTo>
                    <a:pt x="4756" y="1582"/>
                  </a:lnTo>
                  <a:lnTo>
                    <a:pt x="4767" y="1627"/>
                  </a:lnTo>
                  <a:lnTo>
                    <a:pt x="4778" y="1661"/>
                  </a:lnTo>
                  <a:lnTo>
                    <a:pt x="4812" y="1695"/>
                  </a:lnTo>
                  <a:lnTo>
                    <a:pt x="4835" y="1718"/>
                  </a:lnTo>
                  <a:lnTo>
                    <a:pt x="4869" y="1741"/>
                  </a:lnTo>
                  <a:lnTo>
                    <a:pt x="4903" y="1752"/>
                  </a:lnTo>
                  <a:lnTo>
                    <a:pt x="4949" y="1764"/>
                  </a:lnTo>
                  <a:lnTo>
                    <a:pt x="4949" y="4096"/>
                  </a:lnTo>
                  <a:lnTo>
                    <a:pt x="4915" y="4107"/>
                  </a:lnTo>
                  <a:lnTo>
                    <a:pt x="4869" y="4118"/>
                  </a:lnTo>
                  <a:lnTo>
                    <a:pt x="4812" y="4164"/>
                  </a:lnTo>
                  <a:lnTo>
                    <a:pt x="4790" y="4187"/>
                  </a:lnTo>
                  <a:lnTo>
                    <a:pt x="4778" y="4221"/>
                  </a:lnTo>
                  <a:lnTo>
                    <a:pt x="4767" y="4266"/>
                  </a:lnTo>
                  <a:lnTo>
                    <a:pt x="4756" y="4300"/>
                  </a:lnTo>
                  <a:lnTo>
                    <a:pt x="4767" y="4335"/>
                  </a:lnTo>
                  <a:lnTo>
                    <a:pt x="4778" y="4380"/>
                  </a:lnTo>
                  <a:lnTo>
                    <a:pt x="2765" y="5529"/>
                  </a:lnTo>
                  <a:lnTo>
                    <a:pt x="2731" y="5495"/>
                  </a:lnTo>
                  <a:lnTo>
                    <a:pt x="2697" y="5472"/>
                  </a:lnTo>
                  <a:lnTo>
                    <a:pt x="2651" y="5449"/>
                  </a:lnTo>
                  <a:lnTo>
                    <a:pt x="2549" y="5449"/>
                  </a:lnTo>
                  <a:lnTo>
                    <a:pt x="2503" y="5472"/>
                  </a:lnTo>
                  <a:lnTo>
                    <a:pt x="2469" y="5495"/>
                  </a:lnTo>
                  <a:lnTo>
                    <a:pt x="2435" y="5529"/>
                  </a:lnTo>
                  <a:lnTo>
                    <a:pt x="433" y="4380"/>
                  </a:lnTo>
                  <a:lnTo>
                    <a:pt x="433" y="4335"/>
                  </a:lnTo>
                  <a:lnTo>
                    <a:pt x="444" y="4300"/>
                  </a:lnTo>
                  <a:lnTo>
                    <a:pt x="433" y="4266"/>
                  </a:lnTo>
                  <a:lnTo>
                    <a:pt x="421" y="4221"/>
                  </a:lnTo>
                  <a:lnTo>
                    <a:pt x="410" y="4187"/>
                  </a:lnTo>
                  <a:lnTo>
                    <a:pt x="387" y="4153"/>
                  </a:lnTo>
                  <a:lnTo>
                    <a:pt x="330" y="4107"/>
                  </a:lnTo>
                  <a:lnTo>
                    <a:pt x="296" y="4096"/>
                  </a:lnTo>
                  <a:lnTo>
                    <a:pt x="251" y="4084"/>
                  </a:lnTo>
                  <a:lnTo>
                    <a:pt x="251" y="1718"/>
                  </a:lnTo>
                  <a:lnTo>
                    <a:pt x="308" y="1695"/>
                  </a:lnTo>
                  <a:lnTo>
                    <a:pt x="353" y="1661"/>
                  </a:lnTo>
                  <a:lnTo>
                    <a:pt x="387" y="1604"/>
                  </a:lnTo>
                  <a:lnTo>
                    <a:pt x="399" y="1548"/>
                  </a:lnTo>
                  <a:lnTo>
                    <a:pt x="387" y="1491"/>
                  </a:lnTo>
                  <a:lnTo>
                    <a:pt x="2435" y="308"/>
                  </a:lnTo>
                  <a:lnTo>
                    <a:pt x="2469" y="342"/>
                  </a:lnTo>
                  <a:lnTo>
                    <a:pt x="2503" y="365"/>
                  </a:lnTo>
                  <a:lnTo>
                    <a:pt x="2549" y="387"/>
                  </a:lnTo>
                  <a:lnTo>
                    <a:pt x="2651" y="387"/>
                  </a:lnTo>
                  <a:lnTo>
                    <a:pt x="2697" y="365"/>
                  </a:lnTo>
                  <a:lnTo>
                    <a:pt x="2731" y="342"/>
                  </a:lnTo>
                  <a:lnTo>
                    <a:pt x="2765" y="296"/>
                  </a:lnTo>
                  <a:close/>
                  <a:moveTo>
                    <a:pt x="2560" y="1"/>
                  </a:moveTo>
                  <a:lnTo>
                    <a:pt x="2526" y="12"/>
                  </a:lnTo>
                  <a:lnTo>
                    <a:pt x="2492" y="35"/>
                  </a:lnTo>
                  <a:lnTo>
                    <a:pt x="2458" y="57"/>
                  </a:lnTo>
                  <a:lnTo>
                    <a:pt x="2435" y="92"/>
                  </a:lnTo>
                  <a:lnTo>
                    <a:pt x="2424" y="126"/>
                  </a:lnTo>
                  <a:lnTo>
                    <a:pt x="2412" y="160"/>
                  </a:lnTo>
                  <a:lnTo>
                    <a:pt x="2401" y="194"/>
                  </a:lnTo>
                  <a:lnTo>
                    <a:pt x="2412" y="262"/>
                  </a:lnTo>
                  <a:lnTo>
                    <a:pt x="365" y="1445"/>
                  </a:lnTo>
                  <a:lnTo>
                    <a:pt x="342" y="1411"/>
                  </a:lnTo>
                  <a:lnTo>
                    <a:pt x="308" y="1388"/>
                  </a:lnTo>
                  <a:lnTo>
                    <a:pt x="262" y="1377"/>
                  </a:lnTo>
                  <a:lnTo>
                    <a:pt x="217" y="1366"/>
                  </a:lnTo>
                  <a:lnTo>
                    <a:pt x="183" y="1377"/>
                  </a:lnTo>
                  <a:lnTo>
                    <a:pt x="148" y="1377"/>
                  </a:lnTo>
                  <a:lnTo>
                    <a:pt x="92" y="1422"/>
                  </a:lnTo>
                  <a:lnTo>
                    <a:pt x="57" y="1479"/>
                  </a:lnTo>
                  <a:lnTo>
                    <a:pt x="46" y="1513"/>
                  </a:lnTo>
                  <a:lnTo>
                    <a:pt x="46" y="1548"/>
                  </a:lnTo>
                  <a:lnTo>
                    <a:pt x="57" y="1616"/>
                  </a:lnTo>
                  <a:lnTo>
                    <a:pt x="92" y="1661"/>
                  </a:lnTo>
                  <a:lnTo>
                    <a:pt x="148" y="1707"/>
                  </a:lnTo>
                  <a:lnTo>
                    <a:pt x="205" y="1718"/>
                  </a:lnTo>
                  <a:lnTo>
                    <a:pt x="205" y="4084"/>
                  </a:lnTo>
                  <a:lnTo>
                    <a:pt x="160" y="4096"/>
                  </a:lnTo>
                  <a:lnTo>
                    <a:pt x="126" y="4107"/>
                  </a:lnTo>
                  <a:lnTo>
                    <a:pt x="92" y="4130"/>
                  </a:lnTo>
                  <a:lnTo>
                    <a:pt x="57" y="4153"/>
                  </a:lnTo>
                  <a:lnTo>
                    <a:pt x="35" y="4187"/>
                  </a:lnTo>
                  <a:lnTo>
                    <a:pt x="12" y="4221"/>
                  </a:lnTo>
                  <a:lnTo>
                    <a:pt x="1" y="4255"/>
                  </a:lnTo>
                  <a:lnTo>
                    <a:pt x="1" y="4300"/>
                  </a:lnTo>
                  <a:lnTo>
                    <a:pt x="1" y="4346"/>
                  </a:lnTo>
                  <a:lnTo>
                    <a:pt x="23" y="4391"/>
                  </a:lnTo>
                  <a:lnTo>
                    <a:pt x="35" y="4426"/>
                  </a:lnTo>
                  <a:lnTo>
                    <a:pt x="69" y="4460"/>
                  </a:lnTo>
                  <a:lnTo>
                    <a:pt x="103" y="4482"/>
                  </a:lnTo>
                  <a:lnTo>
                    <a:pt x="137" y="4505"/>
                  </a:lnTo>
                  <a:lnTo>
                    <a:pt x="171" y="4517"/>
                  </a:lnTo>
                  <a:lnTo>
                    <a:pt x="217" y="4528"/>
                  </a:lnTo>
                  <a:lnTo>
                    <a:pt x="274" y="4517"/>
                  </a:lnTo>
                  <a:lnTo>
                    <a:pt x="330" y="4494"/>
                  </a:lnTo>
                  <a:lnTo>
                    <a:pt x="376" y="4460"/>
                  </a:lnTo>
                  <a:lnTo>
                    <a:pt x="410" y="4414"/>
                  </a:lnTo>
                  <a:lnTo>
                    <a:pt x="2412" y="5574"/>
                  </a:lnTo>
                  <a:lnTo>
                    <a:pt x="2401" y="5609"/>
                  </a:lnTo>
                  <a:lnTo>
                    <a:pt x="2401" y="5654"/>
                  </a:lnTo>
                  <a:lnTo>
                    <a:pt x="2401" y="5688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791"/>
                  </a:lnTo>
                  <a:lnTo>
                    <a:pt x="2480" y="5813"/>
                  </a:lnTo>
                  <a:lnTo>
                    <a:pt x="2526" y="5836"/>
                  </a:lnTo>
                  <a:lnTo>
                    <a:pt x="2560" y="5847"/>
                  </a:lnTo>
                  <a:lnTo>
                    <a:pt x="2640" y="5847"/>
                  </a:lnTo>
                  <a:lnTo>
                    <a:pt x="2674" y="5836"/>
                  </a:lnTo>
                  <a:lnTo>
                    <a:pt x="2708" y="5813"/>
                  </a:lnTo>
                  <a:lnTo>
                    <a:pt x="2742" y="5791"/>
                  </a:lnTo>
                  <a:lnTo>
                    <a:pt x="2765" y="5768"/>
                  </a:lnTo>
                  <a:lnTo>
                    <a:pt x="2788" y="5734"/>
                  </a:lnTo>
                  <a:lnTo>
                    <a:pt x="2799" y="5688"/>
                  </a:lnTo>
                  <a:lnTo>
                    <a:pt x="2799" y="5654"/>
                  </a:lnTo>
                  <a:lnTo>
                    <a:pt x="2799" y="5609"/>
                  </a:lnTo>
                  <a:lnTo>
                    <a:pt x="2788" y="5574"/>
                  </a:lnTo>
                  <a:lnTo>
                    <a:pt x="4790" y="4414"/>
                  </a:lnTo>
                  <a:lnTo>
                    <a:pt x="4824" y="4460"/>
                  </a:lnTo>
                  <a:lnTo>
                    <a:pt x="4869" y="4482"/>
                  </a:lnTo>
                  <a:lnTo>
                    <a:pt x="4915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51" y="4494"/>
                  </a:lnTo>
                  <a:lnTo>
                    <a:pt x="5085" y="4471"/>
                  </a:lnTo>
                  <a:lnTo>
                    <a:pt x="5120" y="4448"/>
                  </a:lnTo>
                  <a:lnTo>
                    <a:pt x="5142" y="4414"/>
                  </a:lnTo>
                  <a:lnTo>
                    <a:pt x="5165" y="4380"/>
                  </a:lnTo>
                  <a:lnTo>
                    <a:pt x="5176" y="4346"/>
                  </a:lnTo>
                  <a:lnTo>
                    <a:pt x="5176" y="4300"/>
                  </a:lnTo>
                  <a:lnTo>
                    <a:pt x="5176" y="4266"/>
                  </a:lnTo>
                  <a:lnTo>
                    <a:pt x="5165" y="4221"/>
                  </a:lnTo>
                  <a:lnTo>
                    <a:pt x="5154" y="4187"/>
                  </a:lnTo>
                  <a:lnTo>
                    <a:pt x="5131" y="4164"/>
                  </a:lnTo>
                  <a:lnTo>
                    <a:pt x="5063" y="4118"/>
                  </a:lnTo>
                  <a:lnTo>
                    <a:pt x="5029" y="4107"/>
                  </a:lnTo>
                  <a:lnTo>
                    <a:pt x="4994" y="4096"/>
                  </a:lnTo>
                  <a:lnTo>
                    <a:pt x="4994" y="1764"/>
                  </a:lnTo>
                  <a:lnTo>
                    <a:pt x="5029" y="1752"/>
                  </a:lnTo>
                  <a:lnTo>
                    <a:pt x="5074" y="1741"/>
                  </a:lnTo>
                  <a:lnTo>
                    <a:pt x="5108" y="1718"/>
                  </a:lnTo>
                  <a:lnTo>
                    <a:pt x="5131" y="1695"/>
                  </a:lnTo>
                  <a:lnTo>
                    <a:pt x="5154" y="1661"/>
                  </a:lnTo>
                  <a:lnTo>
                    <a:pt x="5176" y="1627"/>
                  </a:lnTo>
                  <a:lnTo>
                    <a:pt x="5188" y="1582"/>
                  </a:lnTo>
                  <a:lnTo>
                    <a:pt x="5188" y="1548"/>
                  </a:lnTo>
                  <a:lnTo>
                    <a:pt x="5188" y="1502"/>
                  </a:lnTo>
                  <a:lnTo>
                    <a:pt x="5176" y="1457"/>
                  </a:lnTo>
                  <a:lnTo>
                    <a:pt x="5154" y="1422"/>
                  </a:lnTo>
                  <a:lnTo>
                    <a:pt x="5120" y="1388"/>
                  </a:lnTo>
                  <a:lnTo>
                    <a:pt x="5097" y="1366"/>
                  </a:lnTo>
                  <a:lnTo>
                    <a:pt x="5051" y="1343"/>
                  </a:lnTo>
                  <a:lnTo>
                    <a:pt x="5017" y="1331"/>
                  </a:lnTo>
                  <a:lnTo>
                    <a:pt x="4972" y="1320"/>
                  </a:lnTo>
                  <a:lnTo>
                    <a:pt x="4915" y="1331"/>
                  </a:lnTo>
                  <a:lnTo>
                    <a:pt x="4869" y="1354"/>
                  </a:lnTo>
                  <a:lnTo>
                    <a:pt x="4824" y="1377"/>
                  </a:lnTo>
                  <a:lnTo>
                    <a:pt x="4790" y="1422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88" y="160"/>
                  </a:lnTo>
                  <a:lnTo>
                    <a:pt x="2776" y="126"/>
                  </a:lnTo>
                  <a:lnTo>
                    <a:pt x="2765" y="92"/>
                  </a:lnTo>
                  <a:lnTo>
                    <a:pt x="2742" y="57"/>
                  </a:lnTo>
                  <a:lnTo>
                    <a:pt x="2708" y="35"/>
                  </a:lnTo>
                  <a:lnTo>
                    <a:pt x="2674" y="12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" name="Google Shape;34;p3"/>
          <p:cNvSpPr/>
          <p:nvPr/>
        </p:nvSpPr>
        <p:spPr>
          <a:xfrm>
            <a:off x="9061884" y="5072013"/>
            <a:ext cx="82162" cy="71486"/>
          </a:xfrm>
          <a:custGeom>
            <a:avLst/>
            <a:gdLst/>
            <a:ahLst/>
            <a:cxnLst/>
            <a:rect l="l" t="t" r="r" b="b"/>
            <a:pathLst>
              <a:path w="785" h="683" extrusionOk="0">
                <a:moveTo>
                  <a:pt x="785" y="0"/>
                </a:moveTo>
                <a:lnTo>
                  <a:pt x="751" y="68"/>
                </a:lnTo>
                <a:lnTo>
                  <a:pt x="739" y="137"/>
                </a:lnTo>
                <a:lnTo>
                  <a:pt x="751" y="193"/>
                </a:lnTo>
                <a:lnTo>
                  <a:pt x="762" y="239"/>
                </a:lnTo>
                <a:lnTo>
                  <a:pt x="0" y="683"/>
                </a:lnTo>
                <a:lnTo>
                  <a:pt x="91" y="683"/>
                </a:lnTo>
                <a:lnTo>
                  <a:pt x="785" y="284"/>
                </a:lnTo>
                <a:lnTo>
                  <a:pt x="78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0" y="0"/>
            <a:ext cx="116806" cy="92943"/>
          </a:xfrm>
          <a:custGeom>
            <a:avLst/>
            <a:gdLst/>
            <a:ahLst/>
            <a:cxnLst/>
            <a:rect l="l" t="t" r="r" b="b"/>
            <a:pathLst>
              <a:path w="1116" h="888" extrusionOk="0">
                <a:moveTo>
                  <a:pt x="1025" y="0"/>
                </a:moveTo>
                <a:lnTo>
                  <a:pt x="69" y="546"/>
                </a:lnTo>
                <a:lnTo>
                  <a:pt x="35" y="523"/>
                </a:lnTo>
                <a:lnTo>
                  <a:pt x="1" y="489"/>
                </a:lnTo>
                <a:lnTo>
                  <a:pt x="1" y="887"/>
                </a:lnTo>
                <a:lnTo>
                  <a:pt x="46" y="853"/>
                </a:lnTo>
                <a:lnTo>
                  <a:pt x="80" y="808"/>
                </a:lnTo>
                <a:lnTo>
                  <a:pt x="103" y="751"/>
                </a:lnTo>
                <a:lnTo>
                  <a:pt x="115" y="683"/>
                </a:lnTo>
                <a:lnTo>
                  <a:pt x="103" y="637"/>
                </a:lnTo>
                <a:lnTo>
                  <a:pt x="92" y="592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>
              <a:alpha val="111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3"/>
          <p:cNvSpPr/>
          <p:nvPr/>
        </p:nvSpPr>
        <p:spPr>
          <a:xfrm>
            <a:off x="8147416" y="0"/>
            <a:ext cx="996620" cy="953707"/>
          </a:xfrm>
          <a:custGeom>
            <a:avLst/>
            <a:gdLst/>
            <a:ahLst/>
            <a:cxnLst/>
            <a:rect l="l" t="t" r="r" b="b"/>
            <a:pathLst>
              <a:path w="9522" h="9112" extrusionOk="0">
                <a:moveTo>
                  <a:pt x="2833" y="3572"/>
                </a:moveTo>
                <a:lnTo>
                  <a:pt x="4801" y="4709"/>
                </a:lnTo>
                <a:lnTo>
                  <a:pt x="4778" y="4744"/>
                </a:lnTo>
                <a:lnTo>
                  <a:pt x="4778" y="4789"/>
                </a:lnTo>
                <a:lnTo>
                  <a:pt x="4778" y="4835"/>
                </a:lnTo>
                <a:lnTo>
                  <a:pt x="4790" y="4869"/>
                </a:lnTo>
                <a:lnTo>
                  <a:pt x="4813" y="4903"/>
                </a:lnTo>
                <a:lnTo>
                  <a:pt x="4835" y="4937"/>
                </a:lnTo>
                <a:lnTo>
                  <a:pt x="4869" y="4960"/>
                </a:lnTo>
                <a:lnTo>
                  <a:pt x="4904" y="4982"/>
                </a:lnTo>
                <a:lnTo>
                  <a:pt x="4938" y="4994"/>
                </a:lnTo>
                <a:lnTo>
                  <a:pt x="4972" y="5005"/>
                </a:lnTo>
                <a:lnTo>
                  <a:pt x="4972" y="7371"/>
                </a:lnTo>
                <a:lnTo>
                  <a:pt x="4915" y="7394"/>
                </a:lnTo>
                <a:lnTo>
                  <a:pt x="4869" y="7428"/>
                </a:lnTo>
                <a:lnTo>
                  <a:pt x="4835" y="7485"/>
                </a:lnTo>
                <a:lnTo>
                  <a:pt x="4824" y="7553"/>
                </a:lnTo>
                <a:lnTo>
                  <a:pt x="4824" y="7599"/>
                </a:lnTo>
                <a:lnTo>
                  <a:pt x="2799" y="8782"/>
                </a:lnTo>
                <a:lnTo>
                  <a:pt x="2765" y="8736"/>
                </a:lnTo>
                <a:lnTo>
                  <a:pt x="2719" y="8714"/>
                </a:lnTo>
                <a:lnTo>
                  <a:pt x="2674" y="8691"/>
                </a:lnTo>
                <a:lnTo>
                  <a:pt x="2572" y="8691"/>
                </a:lnTo>
                <a:lnTo>
                  <a:pt x="2526" y="8714"/>
                </a:lnTo>
                <a:lnTo>
                  <a:pt x="2492" y="8736"/>
                </a:lnTo>
                <a:lnTo>
                  <a:pt x="2458" y="8770"/>
                </a:lnTo>
                <a:lnTo>
                  <a:pt x="433" y="7610"/>
                </a:lnTo>
                <a:lnTo>
                  <a:pt x="444" y="7553"/>
                </a:lnTo>
                <a:lnTo>
                  <a:pt x="433" y="7485"/>
                </a:lnTo>
                <a:lnTo>
                  <a:pt x="399" y="7428"/>
                </a:lnTo>
                <a:lnTo>
                  <a:pt x="342" y="7383"/>
                </a:lnTo>
                <a:lnTo>
                  <a:pt x="285" y="7360"/>
                </a:lnTo>
                <a:lnTo>
                  <a:pt x="285" y="5039"/>
                </a:lnTo>
                <a:lnTo>
                  <a:pt x="331" y="5028"/>
                </a:lnTo>
                <a:lnTo>
                  <a:pt x="365" y="5017"/>
                </a:lnTo>
                <a:lnTo>
                  <a:pt x="410" y="4994"/>
                </a:lnTo>
                <a:lnTo>
                  <a:pt x="444" y="4960"/>
                </a:lnTo>
                <a:lnTo>
                  <a:pt x="467" y="4926"/>
                </a:lnTo>
                <a:lnTo>
                  <a:pt x="490" y="4880"/>
                </a:lnTo>
                <a:lnTo>
                  <a:pt x="501" y="4835"/>
                </a:lnTo>
                <a:lnTo>
                  <a:pt x="501" y="4789"/>
                </a:lnTo>
                <a:lnTo>
                  <a:pt x="501" y="4744"/>
                </a:lnTo>
                <a:lnTo>
                  <a:pt x="478" y="4687"/>
                </a:lnTo>
                <a:lnTo>
                  <a:pt x="2424" y="3572"/>
                </a:lnTo>
                <a:lnTo>
                  <a:pt x="2458" y="3617"/>
                </a:lnTo>
                <a:lnTo>
                  <a:pt x="2503" y="3651"/>
                </a:lnTo>
                <a:lnTo>
                  <a:pt x="2560" y="3674"/>
                </a:lnTo>
                <a:lnTo>
                  <a:pt x="2628" y="3686"/>
                </a:lnTo>
                <a:lnTo>
                  <a:pt x="2685" y="3674"/>
                </a:lnTo>
                <a:lnTo>
                  <a:pt x="2742" y="3651"/>
                </a:lnTo>
                <a:lnTo>
                  <a:pt x="2788" y="3617"/>
                </a:lnTo>
                <a:lnTo>
                  <a:pt x="2833" y="3572"/>
                </a:lnTo>
                <a:close/>
                <a:moveTo>
                  <a:pt x="3777" y="0"/>
                </a:moveTo>
                <a:lnTo>
                  <a:pt x="2810" y="557"/>
                </a:lnTo>
                <a:lnTo>
                  <a:pt x="2776" y="523"/>
                </a:lnTo>
                <a:lnTo>
                  <a:pt x="2731" y="489"/>
                </a:lnTo>
                <a:lnTo>
                  <a:pt x="2674" y="466"/>
                </a:lnTo>
                <a:lnTo>
                  <a:pt x="2583" y="466"/>
                </a:lnTo>
                <a:lnTo>
                  <a:pt x="2537" y="478"/>
                </a:lnTo>
                <a:lnTo>
                  <a:pt x="2503" y="501"/>
                </a:lnTo>
                <a:lnTo>
                  <a:pt x="2469" y="535"/>
                </a:lnTo>
                <a:lnTo>
                  <a:pt x="2435" y="557"/>
                </a:lnTo>
                <a:lnTo>
                  <a:pt x="2412" y="603"/>
                </a:lnTo>
                <a:lnTo>
                  <a:pt x="2401" y="648"/>
                </a:lnTo>
                <a:lnTo>
                  <a:pt x="2401" y="683"/>
                </a:lnTo>
                <a:lnTo>
                  <a:pt x="2401" y="728"/>
                </a:lnTo>
                <a:lnTo>
                  <a:pt x="2412" y="774"/>
                </a:lnTo>
                <a:lnTo>
                  <a:pt x="2435" y="808"/>
                </a:lnTo>
                <a:lnTo>
                  <a:pt x="2458" y="842"/>
                </a:lnTo>
                <a:lnTo>
                  <a:pt x="2492" y="865"/>
                </a:lnTo>
                <a:lnTo>
                  <a:pt x="2526" y="887"/>
                </a:lnTo>
                <a:lnTo>
                  <a:pt x="2560" y="899"/>
                </a:lnTo>
                <a:lnTo>
                  <a:pt x="2606" y="910"/>
                </a:lnTo>
                <a:lnTo>
                  <a:pt x="2606" y="3208"/>
                </a:lnTo>
                <a:lnTo>
                  <a:pt x="2560" y="3219"/>
                </a:lnTo>
                <a:lnTo>
                  <a:pt x="2515" y="3231"/>
                </a:lnTo>
                <a:lnTo>
                  <a:pt x="2481" y="3253"/>
                </a:lnTo>
                <a:lnTo>
                  <a:pt x="2446" y="3276"/>
                </a:lnTo>
                <a:lnTo>
                  <a:pt x="2424" y="3322"/>
                </a:lnTo>
                <a:lnTo>
                  <a:pt x="2401" y="3356"/>
                </a:lnTo>
                <a:lnTo>
                  <a:pt x="2390" y="3401"/>
                </a:lnTo>
                <a:lnTo>
                  <a:pt x="2378" y="3447"/>
                </a:lnTo>
                <a:lnTo>
                  <a:pt x="2390" y="3492"/>
                </a:lnTo>
                <a:lnTo>
                  <a:pt x="2401" y="3526"/>
                </a:lnTo>
                <a:lnTo>
                  <a:pt x="456" y="4653"/>
                </a:lnTo>
                <a:lnTo>
                  <a:pt x="422" y="4607"/>
                </a:lnTo>
                <a:lnTo>
                  <a:pt x="376" y="4573"/>
                </a:lnTo>
                <a:lnTo>
                  <a:pt x="319" y="4550"/>
                </a:lnTo>
                <a:lnTo>
                  <a:pt x="251" y="4539"/>
                </a:lnTo>
                <a:lnTo>
                  <a:pt x="205" y="4550"/>
                </a:lnTo>
                <a:lnTo>
                  <a:pt x="160" y="4562"/>
                </a:lnTo>
                <a:lnTo>
                  <a:pt x="114" y="4584"/>
                </a:lnTo>
                <a:lnTo>
                  <a:pt x="80" y="4618"/>
                </a:lnTo>
                <a:lnTo>
                  <a:pt x="46" y="4653"/>
                </a:lnTo>
                <a:lnTo>
                  <a:pt x="23" y="4698"/>
                </a:lnTo>
                <a:lnTo>
                  <a:pt x="12" y="4744"/>
                </a:lnTo>
                <a:lnTo>
                  <a:pt x="1" y="4789"/>
                </a:lnTo>
                <a:lnTo>
                  <a:pt x="12" y="4846"/>
                </a:lnTo>
                <a:lnTo>
                  <a:pt x="23" y="4891"/>
                </a:lnTo>
                <a:lnTo>
                  <a:pt x="46" y="4926"/>
                </a:lnTo>
                <a:lnTo>
                  <a:pt x="69" y="4960"/>
                </a:lnTo>
                <a:lnTo>
                  <a:pt x="103" y="4994"/>
                </a:lnTo>
                <a:lnTo>
                  <a:pt x="149" y="5017"/>
                </a:lnTo>
                <a:lnTo>
                  <a:pt x="183" y="5039"/>
                </a:lnTo>
                <a:lnTo>
                  <a:pt x="240" y="5039"/>
                </a:lnTo>
                <a:lnTo>
                  <a:pt x="240" y="7360"/>
                </a:lnTo>
                <a:lnTo>
                  <a:pt x="171" y="7383"/>
                </a:lnTo>
                <a:lnTo>
                  <a:pt x="114" y="7417"/>
                </a:lnTo>
                <a:lnTo>
                  <a:pt x="69" y="7474"/>
                </a:lnTo>
                <a:lnTo>
                  <a:pt x="69" y="7508"/>
                </a:lnTo>
                <a:lnTo>
                  <a:pt x="58" y="7553"/>
                </a:lnTo>
                <a:lnTo>
                  <a:pt x="69" y="7587"/>
                </a:lnTo>
                <a:lnTo>
                  <a:pt x="80" y="7622"/>
                </a:lnTo>
                <a:lnTo>
                  <a:pt x="92" y="7656"/>
                </a:lnTo>
                <a:lnTo>
                  <a:pt x="114" y="7690"/>
                </a:lnTo>
                <a:lnTo>
                  <a:pt x="149" y="7713"/>
                </a:lnTo>
                <a:lnTo>
                  <a:pt x="183" y="7724"/>
                </a:lnTo>
                <a:lnTo>
                  <a:pt x="217" y="7735"/>
                </a:lnTo>
                <a:lnTo>
                  <a:pt x="251" y="7747"/>
                </a:lnTo>
                <a:lnTo>
                  <a:pt x="308" y="7735"/>
                </a:lnTo>
                <a:lnTo>
                  <a:pt x="353" y="7713"/>
                </a:lnTo>
                <a:lnTo>
                  <a:pt x="387" y="7690"/>
                </a:lnTo>
                <a:lnTo>
                  <a:pt x="422" y="7656"/>
                </a:lnTo>
                <a:lnTo>
                  <a:pt x="2435" y="8816"/>
                </a:lnTo>
                <a:lnTo>
                  <a:pt x="2424" y="8850"/>
                </a:lnTo>
                <a:lnTo>
                  <a:pt x="2412" y="8896"/>
                </a:lnTo>
                <a:lnTo>
                  <a:pt x="2424" y="8941"/>
                </a:lnTo>
                <a:lnTo>
                  <a:pt x="2435" y="8975"/>
                </a:lnTo>
                <a:lnTo>
                  <a:pt x="2446" y="9021"/>
                </a:lnTo>
                <a:lnTo>
                  <a:pt x="2481" y="9043"/>
                </a:lnTo>
                <a:lnTo>
                  <a:pt x="2503" y="9078"/>
                </a:lnTo>
                <a:lnTo>
                  <a:pt x="2537" y="9089"/>
                </a:lnTo>
                <a:lnTo>
                  <a:pt x="2583" y="9100"/>
                </a:lnTo>
                <a:lnTo>
                  <a:pt x="2628" y="9112"/>
                </a:lnTo>
                <a:lnTo>
                  <a:pt x="2663" y="9100"/>
                </a:lnTo>
                <a:lnTo>
                  <a:pt x="2708" y="9089"/>
                </a:lnTo>
                <a:lnTo>
                  <a:pt x="2742" y="9078"/>
                </a:lnTo>
                <a:lnTo>
                  <a:pt x="2776" y="9043"/>
                </a:lnTo>
                <a:lnTo>
                  <a:pt x="2799" y="9021"/>
                </a:lnTo>
                <a:lnTo>
                  <a:pt x="2822" y="8975"/>
                </a:lnTo>
                <a:lnTo>
                  <a:pt x="2833" y="8941"/>
                </a:lnTo>
                <a:lnTo>
                  <a:pt x="2833" y="8896"/>
                </a:lnTo>
                <a:lnTo>
                  <a:pt x="2833" y="8861"/>
                </a:lnTo>
                <a:lnTo>
                  <a:pt x="2822" y="8816"/>
                </a:lnTo>
                <a:lnTo>
                  <a:pt x="4847" y="7644"/>
                </a:lnTo>
                <a:lnTo>
                  <a:pt x="4869" y="7678"/>
                </a:lnTo>
                <a:lnTo>
                  <a:pt x="4915" y="7701"/>
                </a:lnTo>
                <a:lnTo>
                  <a:pt x="4949" y="7724"/>
                </a:lnTo>
                <a:lnTo>
                  <a:pt x="5029" y="7724"/>
                </a:lnTo>
                <a:lnTo>
                  <a:pt x="5063" y="7713"/>
                </a:lnTo>
                <a:lnTo>
                  <a:pt x="5120" y="7678"/>
                </a:lnTo>
                <a:lnTo>
                  <a:pt x="5154" y="7622"/>
                </a:lnTo>
                <a:lnTo>
                  <a:pt x="5165" y="7587"/>
                </a:lnTo>
                <a:lnTo>
                  <a:pt x="5165" y="7553"/>
                </a:lnTo>
                <a:lnTo>
                  <a:pt x="5154" y="7485"/>
                </a:lnTo>
                <a:lnTo>
                  <a:pt x="5131" y="7439"/>
                </a:lnTo>
                <a:lnTo>
                  <a:pt x="5074" y="7394"/>
                </a:lnTo>
                <a:lnTo>
                  <a:pt x="5017" y="7383"/>
                </a:lnTo>
                <a:lnTo>
                  <a:pt x="5017" y="5005"/>
                </a:lnTo>
                <a:lnTo>
                  <a:pt x="5063" y="4994"/>
                </a:lnTo>
                <a:lnTo>
                  <a:pt x="5097" y="4982"/>
                </a:lnTo>
                <a:lnTo>
                  <a:pt x="5154" y="4937"/>
                </a:lnTo>
                <a:lnTo>
                  <a:pt x="5177" y="4903"/>
                </a:lnTo>
                <a:lnTo>
                  <a:pt x="5199" y="4869"/>
                </a:lnTo>
                <a:lnTo>
                  <a:pt x="5199" y="4835"/>
                </a:lnTo>
                <a:lnTo>
                  <a:pt x="5211" y="4789"/>
                </a:lnTo>
                <a:lnTo>
                  <a:pt x="5199" y="4755"/>
                </a:lnTo>
                <a:lnTo>
                  <a:pt x="5188" y="4709"/>
                </a:lnTo>
                <a:lnTo>
                  <a:pt x="7167" y="3572"/>
                </a:lnTo>
                <a:lnTo>
                  <a:pt x="7201" y="3617"/>
                </a:lnTo>
                <a:lnTo>
                  <a:pt x="7247" y="3651"/>
                </a:lnTo>
                <a:lnTo>
                  <a:pt x="7304" y="3674"/>
                </a:lnTo>
                <a:lnTo>
                  <a:pt x="7361" y="3686"/>
                </a:lnTo>
                <a:lnTo>
                  <a:pt x="7429" y="3674"/>
                </a:lnTo>
                <a:lnTo>
                  <a:pt x="7486" y="3651"/>
                </a:lnTo>
                <a:lnTo>
                  <a:pt x="7531" y="3617"/>
                </a:lnTo>
                <a:lnTo>
                  <a:pt x="7565" y="3572"/>
                </a:lnTo>
                <a:lnTo>
                  <a:pt x="9522" y="4698"/>
                </a:lnTo>
                <a:lnTo>
                  <a:pt x="9522" y="4641"/>
                </a:lnTo>
                <a:lnTo>
                  <a:pt x="7588" y="3526"/>
                </a:lnTo>
                <a:lnTo>
                  <a:pt x="7599" y="3481"/>
                </a:lnTo>
                <a:lnTo>
                  <a:pt x="7599" y="3447"/>
                </a:lnTo>
                <a:lnTo>
                  <a:pt x="7599" y="3401"/>
                </a:lnTo>
                <a:lnTo>
                  <a:pt x="7588" y="3356"/>
                </a:lnTo>
                <a:lnTo>
                  <a:pt x="7565" y="3322"/>
                </a:lnTo>
                <a:lnTo>
                  <a:pt x="7543" y="3287"/>
                </a:lnTo>
                <a:lnTo>
                  <a:pt x="7508" y="3265"/>
                </a:lnTo>
                <a:lnTo>
                  <a:pt x="7474" y="3242"/>
                </a:lnTo>
                <a:lnTo>
                  <a:pt x="7440" y="3219"/>
                </a:lnTo>
                <a:lnTo>
                  <a:pt x="7395" y="3208"/>
                </a:lnTo>
                <a:lnTo>
                  <a:pt x="7395" y="921"/>
                </a:lnTo>
                <a:lnTo>
                  <a:pt x="7440" y="910"/>
                </a:lnTo>
                <a:lnTo>
                  <a:pt x="7474" y="899"/>
                </a:lnTo>
                <a:lnTo>
                  <a:pt x="7508" y="876"/>
                </a:lnTo>
                <a:lnTo>
                  <a:pt x="7543" y="842"/>
                </a:lnTo>
                <a:lnTo>
                  <a:pt x="7565" y="808"/>
                </a:lnTo>
                <a:lnTo>
                  <a:pt x="7588" y="774"/>
                </a:lnTo>
                <a:lnTo>
                  <a:pt x="7599" y="728"/>
                </a:lnTo>
                <a:lnTo>
                  <a:pt x="7599" y="683"/>
                </a:lnTo>
                <a:lnTo>
                  <a:pt x="7599" y="637"/>
                </a:lnTo>
                <a:lnTo>
                  <a:pt x="7577" y="592"/>
                </a:lnTo>
                <a:lnTo>
                  <a:pt x="8612" y="0"/>
                </a:lnTo>
                <a:lnTo>
                  <a:pt x="8521" y="0"/>
                </a:lnTo>
                <a:lnTo>
                  <a:pt x="7554" y="557"/>
                </a:lnTo>
                <a:lnTo>
                  <a:pt x="7520" y="512"/>
                </a:lnTo>
                <a:lnTo>
                  <a:pt x="7474" y="478"/>
                </a:lnTo>
                <a:lnTo>
                  <a:pt x="7417" y="455"/>
                </a:lnTo>
                <a:lnTo>
                  <a:pt x="7304" y="455"/>
                </a:lnTo>
                <a:lnTo>
                  <a:pt x="7258" y="478"/>
                </a:lnTo>
                <a:lnTo>
                  <a:pt x="7213" y="512"/>
                </a:lnTo>
                <a:lnTo>
                  <a:pt x="7179" y="546"/>
                </a:lnTo>
                <a:lnTo>
                  <a:pt x="6223" y="0"/>
                </a:lnTo>
                <a:lnTo>
                  <a:pt x="6132" y="0"/>
                </a:lnTo>
                <a:lnTo>
                  <a:pt x="7144" y="592"/>
                </a:lnTo>
                <a:lnTo>
                  <a:pt x="7133" y="637"/>
                </a:lnTo>
                <a:lnTo>
                  <a:pt x="7122" y="683"/>
                </a:lnTo>
                <a:lnTo>
                  <a:pt x="7133" y="739"/>
                </a:lnTo>
                <a:lnTo>
                  <a:pt x="7144" y="774"/>
                </a:lnTo>
                <a:lnTo>
                  <a:pt x="7167" y="819"/>
                </a:lnTo>
                <a:lnTo>
                  <a:pt x="7190" y="853"/>
                </a:lnTo>
                <a:lnTo>
                  <a:pt x="7224" y="876"/>
                </a:lnTo>
                <a:lnTo>
                  <a:pt x="7258" y="899"/>
                </a:lnTo>
                <a:lnTo>
                  <a:pt x="7304" y="921"/>
                </a:lnTo>
                <a:lnTo>
                  <a:pt x="7349" y="921"/>
                </a:lnTo>
                <a:lnTo>
                  <a:pt x="7349" y="3208"/>
                </a:lnTo>
                <a:lnTo>
                  <a:pt x="7304" y="3219"/>
                </a:lnTo>
                <a:lnTo>
                  <a:pt x="7258" y="3231"/>
                </a:lnTo>
                <a:lnTo>
                  <a:pt x="7224" y="3253"/>
                </a:lnTo>
                <a:lnTo>
                  <a:pt x="7190" y="3287"/>
                </a:lnTo>
                <a:lnTo>
                  <a:pt x="7167" y="3322"/>
                </a:lnTo>
                <a:lnTo>
                  <a:pt x="7144" y="3356"/>
                </a:lnTo>
                <a:lnTo>
                  <a:pt x="7133" y="3401"/>
                </a:lnTo>
                <a:lnTo>
                  <a:pt x="7122" y="3447"/>
                </a:lnTo>
                <a:lnTo>
                  <a:pt x="7133" y="3492"/>
                </a:lnTo>
                <a:lnTo>
                  <a:pt x="7144" y="3526"/>
                </a:lnTo>
                <a:lnTo>
                  <a:pt x="5165" y="4664"/>
                </a:lnTo>
                <a:lnTo>
                  <a:pt x="5131" y="4630"/>
                </a:lnTo>
                <a:lnTo>
                  <a:pt x="5097" y="4607"/>
                </a:lnTo>
                <a:lnTo>
                  <a:pt x="5051" y="4584"/>
                </a:lnTo>
                <a:lnTo>
                  <a:pt x="4995" y="4573"/>
                </a:lnTo>
                <a:lnTo>
                  <a:pt x="4938" y="4584"/>
                </a:lnTo>
                <a:lnTo>
                  <a:pt x="4892" y="4607"/>
                </a:lnTo>
                <a:lnTo>
                  <a:pt x="4858" y="4630"/>
                </a:lnTo>
                <a:lnTo>
                  <a:pt x="4824" y="4664"/>
                </a:lnTo>
                <a:lnTo>
                  <a:pt x="2845" y="3526"/>
                </a:lnTo>
                <a:lnTo>
                  <a:pt x="2856" y="3492"/>
                </a:lnTo>
                <a:lnTo>
                  <a:pt x="2867" y="3447"/>
                </a:lnTo>
                <a:lnTo>
                  <a:pt x="2856" y="3401"/>
                </a:lnTo>
                <a:lnTo>
                  <a:pt x="2845" y="3356"/>
                </a:lnTo>
                <a:lnTo>
                  <a:pt x="2833" y="3322"/>
                </a:lnTo>
                <a:lnTo>
                  <a:pt x="2799" y="3287"/>
                </a:lnTo>
                <a:lnTo>
                  <a:pt x="2776" y="3253"/>
                </a:lnTo>
                <a:lnTo>
                  <a:pt x="2731" y="3231"/>
                </a:lnTo>
                <a:lnTo>
                  <a:pt x="2697" y="3219"/>
                </a:lnTo>
                <a:lnTo>
                  <a:pt x="2651" y="3208"/>
                </a:lnTo>
                <a:lnTo>
                  <a:pt x="2651" y="910"/>
                </a:lnTo>
                <a:lnTo>
                  <a:pt x="2697" y="899"/>
                </a:lnTo>
                <a:lnTo>
                  <a:pt x="2731" y="887"/>
                </a:lnTo>
                <a:lnTo>
                  <a:pt x="2765" y="865"/>
                </a:lnTo>
                <a:lnTo>
                  <a:pt x="2788" y="842"/>
                </a:lnTo>
                <a:lnTo>
                  <a:pt x="2810" y="808"/>
                </a:lnTo>
                <a:lnTo>
                  <a:pt x="2833" y="774"/>
                </a:lnTo>
                <a:lnTo>
                  <a:pt x="2845" y="728"/>
                </a:lnTo>
                <a:lnTo>
                  <a:pt x="2845" y="683"/>
                </a:lnTo>
                <a:lnTo>
                  <a:pt x="2845" y="637"/>
                </a:lnTo>
                <a:lnTo>
                  <a:pt x="2833" y="603"/>
                </a:lnTo>
                <a:lnTo>
                  <a:pt x="3868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>
            <a:off x="9142791" y="2500263"/>
            <a:ext cx="1256" cy="16746"/>
          </a:xfrm>
          <a:custGeom>
            <a:avLst/>
            <a:gdLst/>
            <a:ahLst/>
            <a:cxnLst/>
            <a:rect l="l" t="t" r="r" b="b"/>
            <a:pathLst>
              <a:path w="12" h="160" extrusionOk="0">
                <a:moveTo>
                  <a:pt x="12" y="0"/>
                </a:moveTo>
                <a:lnTo>
                  <a:pt x="1" y="46"/>
                </a:lnTo>
                <a:lnTo>
                  <a:pt x="1" y="80"/>
                </a:lnTo>
                <a:lnTo>
                  <a:pt x="1" y="125"/>
                </a:lnTo>
                <a:lnTo>
                  <a:pt x="12" y="16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8502234" y="2722888"/>
            <a:ext cx="641806" cy="1045499"/>
          </a:xfrm>
          <a:custGeom>
            <a:avLst/>
            <a:gdLst/>
            <a:ahLst/>
            <a:cxnLst/>
            <a:rect l="l" t="t" r="r" b="b"/>
            <a:pathLst>
              <a:path w="6132" h="9989" extrusionOk="0">
                <a:moveTo>
                  <a:pt x="2765" y="4437"/>
                </a:moveTo>
                <a:lnTo>
                  <a:pt x="4824" y="5620"/>
                </a:lnTo>
                <a:lnTo>
                  <a:pt x="4812" y="5688"/>
                </a:lnTo>
                <a:lnTo>
                  <a:pt x="4824" y="5745"/>
                </a:lnTo>
                <a:lnTo>
                  <a:pt x="4846" y="5802"/>
                </a:lnTo>
                <a:lnTo>
                  <a:pt x="4903" y="5836"/>
                </a:lnTo>
                <a:lnTo>
                  <a:pt x="4960" y="5859"/>
                </a:lnTo>
                <a:lnTo>
                  <a:pt x="4960" y="8202"/>
                </a:lnTo>
                <a:lnTo>
                  <a:pt x="4915" y="8214"/>
                </a:lnTo>
                <a:lnTo>
                  <a:pt x="4869" y="8225"/>
                </a:lnTo>
                <a:lnTo>
                  <a:pt x="4835" y="8248"/>
                </a:lnTo>
                <a:lnTo>
                  <a:pt x="4801" y="8282"/>
                </a:lnTo>
                <a:lnTo>
                  <a:pt x="4778" y="8316"/>
                </a:lnTo>
                <a:lnTo>
                  <a:pt x="4755" y="8350"/>
                </a:lnTo>
                <a:lnTo>
                  <a:pt x="4744" y="8396"/>
                </a:lnTo>
                <a:lnTo>
                  <a:pt x="4744" y="8441"/>
                </a:lnTo>
                <a:lnTo>
                  <a:pt x="4744" y="8487"/>
                </a:lnTo>
                <a:lnTo>
                  <a:pt x="4755" y="8532"/>
                </a:lnTo>
                <a:lnTo>
                  <a:pt x="2776" y="9681"/>
                </a:lnTo>
                <a:lnTo>
                  <a:pt x="2742" y="9647"/>
                </a:lnTo>
                <a:lnTo>
                  <a:pt x="2708" y="9613"/>
                </a:lnTo>
                <a:lnTo>
                  <a:pt x="2662" y="9601"/>
                </a:lnTo>
                <a:lnTo>
                  <a:pt x="2606" y="9590"/>
                </a:lnTo>
                <a:lnTo>
                  <a:pt x="2560" y="9601"/>
                </a:lnTo>
                <a:lnTo>
                  <a:pt x="2515" y="9613"/>
                </a:lnTo>
                <a:lnTo>
                  <a:pt x="2480" y="9635"/>
                </a:lnTo>
                <a:lnTo>
                  <a:pt x="2446" y="9670"/>
                </a:lnTo>
                <a:lnTo>
                  <a:pt x="399" y="8498"/>
                </a:lnTo>
                <a:lnTo>
                  <a:pt x="410" y="8441"/>
                </a:lnTo>
                <a:lnTo>
                  <a:pt x="399" y="8384"/>
                </a:lnTo>
                <a:lnTo>
                  <a:pt x="376" y="8327"/>
                </a:lnTo>
                <a:lnTo>
                  <a:pt x="319" y="8293"/>
                </a:lnTo>
                <a:lnTo>
                  <a:pt x="262" y="8270"/>
                </a:lnTo>
                <a:lnTo>
                  <a:pt x="262" y="5927"/>
                </a:lnTo>
                <a:lnTo>
                  <a:pt x="308" y="5916"/>
                </a:lnTo>
                <a:lnTo>
                  <a:pt x="353" y="5893"/>
                </a:lnTo>
                <a:lnTo>
                  <a:pt x="387" y="5870"/>
                </a:lnTo>
                <a:lnTo>
                  <a:pt x="421" y="5847"/>
                </a:lnTo>
                <a:lnTo>
                  <a:pt x="444" y="5813"/>
                </a:lnTo>
                <a:lnTo>
                  <a:pt x="467" y="5768"/>
                </a:lnTo>
                <a:lnTo>
                  <a:pt x="478" y="5734"/>
                </a:lnTo>
                <a:lnTo>
                  <a:pt x="478" y="5688"/>
                </a:lnTo>
                <a:lnTo>
                  <a:pt x="478" y="5631"/>
                </a:lnTo>
                <a:lnTo>
                  <a:pt x="467" y="5586"/>
                </a:lnTo>
                <a:lnTo>
                  <a:pt x="2458" y="4437"/>
                </a:lnTo>
                <a:lnTo>
                  <a:pt x="2480" y="4471"/>
                </a:lnTo>
                <a:lnTo>
                  <a:pt x="2526" y="4494"/>
                </a:lnTo>
                <a:lnTo>
                  <a:pt x="2560" y="4517"/>
                </a:lnTo>
                <a:lnTo>
                  <a:pt x="2651" y="4517"/>
                </a:lnTo>
                <a:lnTo>
                  <a:pt x="2697" y="4494"/>
                </a:lnTo>
                <a:lnTo>
                  <a:pt x="2731" y="4471"/>
                </a:lnTo>
                <a:lnTo>
                  <a:pt x="2765" y="4437"/>
                </a:lnTo>
                <a:close/>
                <a:moveTo>
                  <a:pt x="4983" y="0"/>
                </a:moveTo>
                <a:lnTo>
                  <a:pt x="4938" y="12"/>
                </a:lnTo>
                <a:lnTo>
                  <a:pt x="4892" y="23"/>
                </a:lnTo>
                <a:lnTo>
                  <a:pt x="4846" y="46"/>
                </a:lnTo>
                <a:lnTo>
                  <a:pt x="4812" y="69"/>
                </a:lnTo>
                <a:lnTo>
                  <a:pt x="4790" y="103"/>
                </a:lnTo>
                <a:lnTo>
                  <a:pt x="4767" y="137"/>
                </a:lnTo>
                <a:lnTo>
                  <a:pt x="4755" y="182"/>
                </a:lnTo>
                <a:lnTo>
                  <a:pt x="4755" y="228"/>
                </a:lnTo>
                <a:lnTo>
                  <a:pt x="4755" y="273"/>
                </a:lnTo>
                <a:lnTo>
                  <a:pt x="4767" y="319"/>
                </a:lnTo>
                <a:lnTo>
                  <a:pt x="2742" y="1479"/>
                </a:lnTo>
                <a:lnTo>
                  <a:pt x="2719" y="1457"/>
                </a:lnTo>
                <a:lnTo>
                  <a:pt x="2685" y="1434"/>
                </a:lnTo>
                <a:lnTo>
                  <a:pt x="2651" y="1422"/>
                </a:lnTo>
                <a:lnTo>
                  <a:pt x="2606" y="1411"/>
                </a:lnTo>
                <a:lnTo>
                  <a:pt x="2549" y="1422"/>
                </a:lnTo>
                <a:lnTo>
                  <a:pt x="2492" y="1457"/>
                </a:lnTo>
                <a:lnTo>
                  <a:pt x="2458" y="1513"/>
                </a:lnTo>
                <a:lnTo>
                  <a:pt x="2446" y="1582"/>
                </a:lnTo>
                <a:lnTo>
                  <a:pt x="2458" y="1639"/>
                </a:lnTo>
                <a:lnTo>
                  <a:pt x="2480" y="1695"/>
                </a:lnTo>
                <a:lnTo>
                  <a:pt x="2537" y="1730"/>
                </a:lnTo>
                <a:lnTo>
                  <a:pt x="2594" y="1741"/>
                </a:lnTo>
                <a:lnTo>
                  <a:pt x="2594" y="4153"/>
                </a:lnTo>
                <a:lnTo>
                  <a:pt x="2526" y="4175"/>
                </a:lnTo>
                <a:lnTo>
                  <a:pt x="2469" y="4209"/>
                </a:lnTo>
                <a:lnTo>
                  <a:pt x="2435" y="4266"/>
                </a:lnTo>
                <a:lnTo>
                  <a:pt x="2424" y="4335"/>
                </a:lnTo>
                <a:lnTo>
                  <a:pt x="2435" y="4403"/>
                </a:lnTo>
                <a:lnTo>
                  <a:pt x="444" y="5552"/>
                </a:lnTo>
                <a:lnTo>
                  <a:pt x="399" y="5506"/>
                </a:lnTo>
                <a:lnTo>
                  <a:pt x="353" y="5472"/>
                </a:lnTo>
                <a:lnTo>
                  <a:pt x="296" y="5449"/>
                </a:lnTo>
                <a:lnTo>
                  <a:pt x="239" y="5438"/>
                </a:lnTo>
                <a:lnTo>
                  <a:pt x="194" y="5449"/>
                </a:lnTo>
                <a:lnTo>
                  <a:pt x="148" y="5461"/>
                </a:lnTo>
                <a:lnTo>
                  <a:pt x="103" y="5483"/>
                </a:lnTo>
                <a:lnTo>
                  <a:pt x="69" y="5506"/>
                </a:lnTo>
                <a:lnTo>
                  <a:pt x="35" y="5552"/>
                </a:lnTo>
                <a:lnTo>
                  <a:pt x="12" y="5586"/>
                </a:lnTo>
                <a:lnTo>
                  <a:pt x="1" y="5631"/>
                </a:lnTo>
                <a:lnTo>
                  <a:pt x="1" y="5688"/>
                </a:lnTo>
                <a:lnTo>
                  <a:pt x="1" y="5734"/>
                </a:lnTo>
                <a:lnTo>
                  <a:pt x="12" y="5768"/>
                </a:lnTo>
                <a:lnTo>
                  <a:pt x="35" y="5813"/>
                </a:lnTo>
                <a:lnTo>
                  <a:pt x="57" y="5847"/>
                </a:lnTo>
                <a:lnTo>
                  <a:pt x="92" y="5882"/>
                </a:lnTo>
                <a:lnTo>
                  <a:pt x="137" y="5904"/>
                </a:lnTo>
                <a:lnTo>
                  <a:pt x="171" y="5916"/>
                </a:lnTo>
                <a:lnTo>
                  <a:pt x="217" y="5927"/>
                </a:lnTo>
                <a:lnTo>
                  <a:pt x="217" y="8270"/>
                </a:lnTo>
                <a:lnTo>
                  <a:pt x="160" y="8282"/>
                </a:lnTo>
                <a:lnTo>
                  <a:pt x="114" y="8327"/>
                </a:lnTo>
                <a:lnTo>
                  <a:pt x="80" y="8373"/>
                </a:lnTo>
                <a:lnTo>
                  <a:pt x="69" y="8441"/>
                </a:lnTo>
                <a:lnTo>
                  <a:pt x="69" y="8475"/>
                </a:lnTo>
                <a:lnTo>
                  <a:pt x="80" y="8509"/>
                </a:lnTo>
                <a:lnTo>
                  <a:pt x="114" y="8566"/>
                </a:lnTo>
                <a:lnTo>
                  <a:pt x="171" y="8600"/>
                </a:lnTo>
                <a:lnTo>
                  <a:pt x="205" y="8612"/>
                </a:lnTo>
                <a:lnTo>
                  <a:pt x="285" y="8612"/>
                </a:lnTo>
                <a:lnTo>
                  <a:pt x="319" y="8589"/>
                </a:lnTo>
                <a:lnTo>
                  <a:pt x="353" y="8566"/>
                </a:lnTo>
                <a:lnTo>
                  <a:pt x="387" y="8532"/>
                </a:lnTo>
                <a:lnTo>
                  <a:pt x="2424" y="9715"/>
                </a:lnTo>
                <a:lnTo>
                  <a:pt x="2412" y="9749"/>
                </a:lnTo>
                <a:lnTo>
                  <a:pt x="2412" y="9795"/>
                </a:lnTo>
                <a:lnTo>
                  <a:pt x="2412" y="9829"/>
                </a:lnTo>
                <a:lnTo>
                  <a:pt x="2424" y="9863"/>
                </a:lnTo>
                <a:lnTo>
                  <a:pt x="2446" y="9897"/>
                </a:lnTo>
                <a:lnTo>
                  <a:pt x="2469" y="9931"/>
                </a:lnTo>
                <a:lnTo>
                  <a:pt x="2503" y="9954"/>
                </a:lnTo>
                <a:lnTo>
                  <a:pt x="2526" y="9977"/>
                </a:lnTo>
                <a:lnTo>
                  <a:pt x="2571" y="9988"/>
                </a:lnTo>
                <a:lnTo>
                  <a:pt x="2651" y="9988"/>
                </a:lnTo>
                <a:lnTo>
                  <a:pt x="2685" y="9977"/>
                </a:lnTo>
                <a:lnTo>
                  <a:pt x="2719" y="9954"/>
                </a:lnTo>
                <a:lnTo>
                  <a:pt x="2753" y="9931"/>
                </a:lnTo>
                <a:lnTo>
                  <a:pt x="2776" y="9897"/>
                </a:lnTo>
                <a:lnTo>
                  <a:pt x="2788" y="9863"/>
                </a:lnTo>
                <a:lnTo>
                  <a:pt x="2799" y="9829"/>
                </a:lnTo>
                <a:lnTo>
                  <a:pt x="2810" y="9795"/>
                </a:lnTo>
                <a:lnTo>
                  <a:pt x="2799" y="9749"/>
                </a:lnTo>
                <a:lnTo>
                  <a:pt x="2788" y="9715"/>
                </a:lnTo>
                <a:lnTo>
                  <a:pt x="4778" y="8578"/>
                </a:lnTo>
                <a:lnTo>
                  <a:pt x="4812" y="8612"/>
                </a:lnTo>
                <a:lnTo>
                  <a:pt x="4869" y="8646"/>
                </a:lnTo>
                <a:lnTo>
                  <a:pt x="4915" y="8669"/>
                </a:lnTo>
                <a:lnTo>
                  <a:pt x="4983" y="8680"/>
                </a:lnTo>
                <a:lnTo>
                  <a:pt x="5040" y="8669"/>
                </a:lnTo>
                <a:lnTo>
                  <a:pt x="5097" y="8646"/>
                </a:lnTo>
                <a:lnTo>
                  <a:pt x="5142" y="8612"/>
                </a:lnTo>
                <a:lnTo>
                  <a:pt x="5176" y="8566"/>
                </a:lnTo>
                <a:lnTo>
                  <a:pt x="6132" y="9112"/>
                </a:lnTo>
                <a:lnTo>
                  <a:pt x="6132" y="9067"/>
                </a:lnTo>
                <a:lnTo>
                  <a:pt x="5199" y="8532"/>
                </a:lnTo>
                <a:lnTo>
                  <a:pt x="5211" y="8487"/>
                </a:lnTo>
                <a:lnTo>
                  <a:pt x="5222" y="8441"/>
                </a:lnTo>
                <a:lnTo>
                  <a:pt x="5211" y="8396"/>
                </a:lnTo>
                <a:lnTo>
                  <a:pt x="5199" y="8350"/>
                </a:lnTo>
                <a:lnTo>
                  <a:pt x="5188" y="8316"/>
                </a:lnTo>
                <a:lnTo>
                  <a:pt x="5154" y="8282"/>
                </a:lnTo>
                <a:lnTo>
                  <a:pt x="5131" y="8248"/>
                </a:lnTo>
                <a:lnTo>
                  <a:pt x="5085" y="8225"/>
                </a:lnTo>
                <a:lnTo>
                  <a:pt x="5051" y="8214"/>
                </a:lnTo>
                <a:lnTo>
                  <a:pt x="5006" y="8202"/>
                </a:lnTo>
                <a:lnTo>
                  <a:pt x="5006" y="5847"/>
                </a:lnTo>
                <a:lnTo>
                  <a:pt x="5063" y="5836"/>
                </a:lnTo>
                <a:lnTo>
                  <a:pt x="5108" y="5791"/>
                </a:lnTo>
                <a:lnTo>
                  <a:pt x="5142" y="5745"/>
                </a:lnTo>
                <a:lnTo>
                  <a:pt x="5154" y="5688"/>
                </a:lnTo>
                <a:lnTo>
                  <a:pt x="5142" y="5631"/>
                </a:lnTo>
                <a:lnTo>
                  <a:pt x="6132" y="5051"/>
                </a:lnTo>
                <a:lnTo>
                  <a:pt x="6132" y="5006"/>
                </a:lnTo>
                <a:lnTo>
                  <a:pt x="5120" y="5586"/>
                </a:lnTo>
                <a:lnTo>
                  <a:pt x="5097" y="5552"/>
                </a:lnTo>
                <a:lnTo>
                  <a:pt x="5063" y="5529"/>
                </a:lnTo>
                <a:lnTo>
                  <a:pt x="5017" y="5518"/>
                </a:lnTo>
                <a:lnTo>
                  <a:pt x="4983" y="5506"/>
                </a:lnTo>
                <a:lnTo>
                  <a:pt x="4938" y="5518"/>
                </a:lnTo>
                <a:lnTo>
                  <a:pt x="4903" y="5529"/>
                </a:lnTo>
                <a:lnTo>
                  <a:pt x="4869" y="5552"/>
                </a:lnTo>
                <a:lnTo>
                  <a:pt x="4846" y="5586"/>
                </a:lnTo>
                <a:lnTo>
                  <a:pt x="2788" y="4391"/>
                </a:lnTo>
                <a:lnTo>
                  <a:pt x="2788" y="4335"/>
                </a:lnTo>
                <a:lnTo>
                  <a:pt x="2776" y="4266"/>
                </a:lnTo>
                <a:lnTo>
                  <a:pt x="2742" y="4221"/>
                </a:lnTo>
                <a:lnTo>
                  <a:pt x="2697" y="4175"/>
                </a:lnTo>
                <a:lnTo>
                  <a:pt x="2640" y="4153"/>
                </a:lnTo>
                <a:lnTo>
                  <a:pt x="2640" y="1741"/>
                </a:lnTo>
                <a:lnTo>
                  <a:pt x="2697" y="1718"/>
                </a:lnTo>
                <a:lnTo>
                  <a:pt x="2731" y="1684"/>
                </a:lnTo>
                <a:lnTo>
                  <a:pt x="2765" y="1639"/>
                </a:lnTo>
                <a:lnTo>
                  <a:pt x="2776" y="1582"/>
                </a:lnTo>
                <a:lnTo>
                  <a:pt x="2765" y="1525"/>
                </a:lnTo>
                <a:lnTo>
                  <a:pt x="4790" y="353"/>
                </a:lnTo>
                <a:lnTo>
                  <a:pt x="4824" y="399"/>
                </a:lnTo>
                <a:lnTo>
                  <a:pt x="4869" y="433"/>
                </a:lnTo>
                <a:lnTo>
                  <a:pt x="4926" y="456"/>
                </a:lnTo>
                <a:lnTo>
                  <a:pt x="5040" y="456"/>
                </a:lnTo>
                <a:lnTo>
                  <a:pt x="5085" y="433"/>
                </a:lnTo>
                <a:lnTo>
                  <a:pt x="5131" y="399"/>
                </a:lnTo>
                <a:lnTo>
                  <a:pt x="5176" y="353"/>
                </a:lnTo>
                <a:lnTo>
                  <a:pt x="6132" y="899"/>
                </a:lnTo>
                <a:lnTo>
                  <a:pt x="6132" y="854"/>
                </a:lnTo>
                <a:lnTo>
                  <a:pt x="5188" y="308"/>
                </a:lnTo>
                <a:lnTo>
                  <a:pt x="5199" y="273"/>
                </a:lnTo>
                <a:lnTo>
                  <a:pt x="5211" y="228"/>
                </a:lnTo>
                <a:lnTo>
                  <a:pt x="5199" y="182"/>
                </a:lnTo>
                <a:lnTo>
                  <a:pt x="5188" y="137"/>
                </a:lnTo>
                <a:lnTo>
                  <a:pt x="5165" y="103"/>
                </a:lnTo>
                <a:lnTo>
                  <a:pt x="5142" y="69"/>
                </a:lnTo>
                <a:lnTo>
                  <a:pt x="5108" y="46"/>
                </a:lnTo>
                <a:lnTo>
                  <a:pt x="5063" y="23"/>
                </a:lnTo>
                <a:lnTo>
                  <a:pt x="5029" y="12"/>
                </a:lnTo>
                <a:lnTo>
                  <a:pt x="4983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" name="Google Shape;39;p3"/>
          <p:cNvSpPr/>
          <p:nvPr/>
        </p:nvSpPr>
        <p:spPr>
          <a:xfrm>
            <a:off x="3289759" y="0"/>
            <a:ext cx="5012512" cy="5143447"/>
          </a:xfrm>
          <a:custGeom>
            <a:avLst/>
            <a:gdLst/>
            <a:ahLst/>
            <a:cxnLst/>
            <a:rect l="l" t="t" r="r" b="b"/>
            <a:pathLst>
              <a:path w="47891" h="49142" extrusionOk="0">
                <a:moveTo>
                  <a:pt x="26493" y="1706"/>
                </a:moveTo>
                <a:lnTo>
                  <a:pt x="28518" y="2878"/>
                </a:lnTo>
                <a:lnTo>
                  <a:pt x="28507" y="2923"/>
                </a:lnTo>
                <a:lnTo>
                  <a:pt x="28507" y="2958"/>
                </a:lnTo>
                <a:lnTo>
                  <a:pt x="28507" y="3003"/>
                </a:lnTo>
                <a:lnTo>
                  <a:pt x="28518" y="3037"/>
                </a:lnTo>
                <a:lnTo>
                  <a:pt x="28552" y="3105"/>
                </a:lnTo>
                <a:lnTo>
                  <a:pt x="28621" y="3151"/>
                </a:lnTo>
                <a:lnTo>
                  <a:pt x="28655" y="3162"/>
                </a:lnTo>
                <a:lnTo>
                  <a:pt x="28689" y="3162"/>
                </a:lnTo>
                <a:lnTo>
                  <a:pt x="28689" y="5506"/>
                </a:lnTo>
                <a:lnTo>
                  <a:pt x="28643" y="5506"/>
                </a:lnTo>
                <a:lnTo>
                  <a:pt x="28609" y="5528"/>
                </a:lnTo>
                <a:lnTo>
                  <a:pt x="28575" y="5540"/>
                </a:lnTo>
                <a:lnTo>
                  <a:pt x="28541" y="5574"/>
                </a:lnTo>
                <a:lnTo>
                  <a:pt x="28518" y="5608"/>
                </a:lnTo>
                <a:lnTo>
                  <a:pt x="28507" y="5642"/>
                </a:lnTo>
                <a:lnTo>
                  <a:pt x="28495" y="5676"/>
                </a:lnTo>
                <a:lnTo>
                  <a:pt x="28484" y="5722"/>
                </a:lnTo>
                <a:lnTo>
                  <a:pt x="28495" y="5756"/>
                </a:lnTo>
                <a:lnTo>
                  <a:pt x="28507" y="5790"/>
                </a:lnTo>
                <a:lnTo>
                  <a:pt x="26539" y="6928"/>
                </a:lnTo>
                <a:lnTo>
                  <a:pt x="26493" y="6882"/>
                </a:lnTo>
                <a:lnTo>
                  <a:pt x="26448" y="6859"/>
                </a:lnTo>
                <a:lnTo>
                  <a:pt x="26402" y="6837"/>
                </a:lnTo>
                <a:lnTo>
                  <a:pt x="26334" y="6825"/>
                </a:lnTo>
                <a:lnTo>
                  <a:pt x="26277" y="6837"/>
                </a:lnTo>
                <a:lnTo>
                  <a:pt x="26232" y="6859"/>
                </a:lnTo>
                <a:lnTo>
                  <a:pt x="26175" y="6882"/>
                </a:lnTo>
                <a:lnTo>
                  <a:pt x="26141" y="6928"/>
                </a:lnTo>
                <a:lnTo>
                  <a:pt x="24139" y="5767"/>
                </a:lnTo>
                <a:lnTo>
                  <a:pt x="24150" y="5722"/>
                </a:lnTo>
                <a:lnTo>
                  <a:pt x="24139" y="5654"/>
                </a:lnTo>
                <a:lnTo>
                  <a:pt x="24105" y="5597"/>
                </a:lnTo>
                <a:lnTo>
                  <a:pt x="24059" y="5563"/>
                </a:lnTo>
                <a:lnTo>
                  <a:pt x="23991" y="5540"/>
                </a:lnTo>
                <a:lnTo>
                  <a:pt x="23991" y="3162"/>
                </a:lnTo>
                <a:lnTo>
                  <a:pt x="24059" y="3140"/>
                </a:lnTo>
                <a:lnTo>
                  <a:pt x="24116" y="3094"/>
                </a:lnTo>
                <a:lnTo>
                  <a:pt x="24150" y="3037"/>
                </a:lnTo>
                <a:lnTo>
                  <a:pt x="24161" y="2958"/>
                </a:lnTo>
                <a:lnTo>
                  <a:pt x="24161" y="2923"/>
                </a:lnTo>
                <a:lnTo>
                  <a:pt x="24150" y="2889"/>
                </a:lnTo>
                <a:lnTo>
                  <a:pt x="26186" y="1706"/>
                </a:lnTo>
                <a:lnTo>
                  <a:pt x="26209" y="1740"/>
                </a:lnTo>
                <a:lnTo>
                  <a:pt x="26255" y="1775"/>
                </a:lnTo>
                <a:lnTo>
                  <a:pt x="26289" y="1786"/>
                </a:lnTo>
                <a:lnTo>
                  <a:pt x="26334" y="1797"/>
                </a:lnTo>
                <a:lnTo>
                  <a:pt x="26391" y="1786"/>
                </a:lnTo>
                <a:lnTo>
                  <a:pt x="26425" y="1775"/>
                </a:lnTo>
                <a:lnTo>
                  <a:pt x="26459" y="1740"/>
                </a:lnTo>
                <a:lnTo>
                  <a:pt x="26493" y="1706"/>
                </a:lnTo>
                <a:close/>
                <a:moveTo>
                  <a:pt x="35969" y="1706"/>
                </a:moveTo>
                <a:lnTo>
                  <a:pt x="37994" y="2867"/>
                </a:lnTo>
                <a:lnTo>
                  <a:pt x="37971" y="2912"/>
                </a:lnTo>
                <a:lnTo>
                  <a:pt x="37971" y="2958"/>
                </a:lnTo>
                <a:lnTo>
                  <a:pt x="37971" y="3003"/>
                </a:lnTo>
                <a:lnTo>
                  <a:pt x="37983" y="3049"/>
                </a:lnTo>
                <a:lnTo>
                  <a:pt x="38005" y="3083"/>
                </a:lnTo>
                <a:lnTo>
                  <a:pt x="38028" y="3117"/>
                </a:lnTo>
                <a:lnTo>
                  <a:pt x="38062" y="3140"/>
                </a:lnTo>
                <a:lnTo>
                  <a:pt x="38096" y="3162"/>
                </a:lnTo>
                <a:lnTo>
                  <a:pt x="38130" y="3174"/>
                </a:lnTo>
                <a:lnTo>
                  <a:pt x="38165" y="3185"/>
                </a:lnTo>
                <a:lnTo>
                  <a:pt x="38165" y="5517"/>
                </a:lnTo>
                <a:lnTo>
                  <a:pt x="38130" y="5528"/>
                </a:lnTo>
                <a:lnTo>
                  <a:pt x="38096" y="5540"/>
                </a:lnTo>
                <a:lnTo>
                  <a:pt x="38039" y="5585"/>
                </a:lnTo>
                <a:lnTo>
                  <a:pt x="37994" y="5642"/>
                </a:lnTo>
                <a:lnTo>
                  <a:pt x="37994" y="5676"/>
                </a:lnTo>
                <a:lnTo>
                  <a:pt x="37983" y="5722"/>
                </a:lnTo>
                <a:lnTo>
                  <a:pt x="37994" y="5790"/>
                </a:lnTo>
                <a:lnTo>
                  <a:pt x="36026" y="6928"/>
                </a:lnTo>
                <a:lnTo>
                  <a:pt x="35980" y="6882"/>
                </a:lnTo>
                <a:lnTo>
                  <a:pt x="35935" y="6848"/>
                </a:lnTo>
                <a:lnTo>
                  <a:pt x="35878" y="6825"/>
                </a:lnTo>
                <a:lnTo>
                  <a:pt x="35764" y="6825"/>
                </a:lnTo>
                <a:lnTo>
                  <a:pt x="35707" y="6848"/>
                </a:lnTo>
                <a:lnTo>
                  <a:pt x="35662" y="6882"/>
                </a:lnTo>
                <a:lnTo>
                  <a:pt x="35616" y="6928"/>
                </a:lnTo>
                <a:lnTo>
                  <a:pt x="33660" y="5801"/>
                </a:lnTo>
                <a:lnTo>
                  <a:pt x="33671" y="5756"/>
                </a:lnTo>
                <a:lnTo>
                  <a:pt x="33671" y="5722"/>
                </a:lnTo>
                <a:lnTo>
                  <a:pt x="33671" y="5676"/>
                </a:lnTo>
                <a:lnTo>
                  <a:pt x="33660" y="5642"/>
                </a:lnTo>
                <a:lnTo>
                  <a:pt x="33637" y="5597"/>
                </a:lnTo>
                <a:lnTo>
                  <a:pt x="33614" y="5574"/>
                </a:lnTo>
                <a:lnTo>
                  <a:pt x="33592" y="5540"/>
                </a:lnTo>
                <a:lnTo>
                  <a:pt x="33558" y="5517"/>
                </a:lnTo>
                <a:lnTo>
                  <a:pt x="33512" y="5506"/>
                </a:lnTo>
                <a:lnTo>
                  <a:pt x="33478" y="5494"/>
                </a:lnTo>
                <a:lnTo>
                  <a:pt x="33478" y="3208"/>
                </a:lnTo>
                <a:lnTo>
                  <a:pt x="33523" y="3196"/>
                </a:lnTo>
                <a:lnTo>
                  <a:pt x="33558" y="3185"/>
                </a:lnTo>
                <a:lnTo>
                  <a:pt x="33603" y="3162"/>
                </a:lnTo>
                <a:lnTo>
                  <a:pt x="33637" y="3128"/>
                </a:lnTo>
                <a:lnTo>
                  <a:pt x="33660" y="3094"/>
                </a:lnTo>
                <a:lnTo>
                  <a:pt x="33683" y="3060"/>
                </a:lnTo>
                <a:lnTo>
                  <a:pt x="33694" y="3014"/>
                </a:lnTo>
                <a:lnTo>
                  <a:pt x="33694" y="2958"/>
                </a:lnTo>
                <a:lnTo>
                  <a:pt x="33694" y="2912"/>
                </a:lnTo>
                <a:lnTo>
                  <a:pt x="33671" y="2855"/>
                </a:lnTo>
                <a:lnTo>
                  <a:pt x="35673" y="1706"/>
                </a:lnTo>
                <a:lnTo>
                  <a:pt x="35696" y="1740"/>
                </a:lnTo>
                <a:lnTo>
                  <a:pt x="35730" y="1763"/>
                </a:lnTo>
                <a:lnTo>
                  <a:pt x="35776" y="1786"/>
                </a:lnTo>
                <a:lnTo>
                  <a:pt x="35821" y="1797"/>
                </a:lnTo>
                <a:lnTo>
                  <a:pt x="35867" y="1786"/>
                </a:lnTo>
                <a:lnTo>
                  <a:pt x="35912" y="1763"/>
                </a:lnTo>
                <a:lnTo>
                  <a:pt x="35946" y="1740"/>
                </a:lnTo>
                <a:lnTo>
                  <a:pt x="35969" y="1706"/>
                </a:lnTo>
                <a:close/>
                <a:moveTo>
                  <a:pt x="21738" y="1706"/>
                </a:moveTo>
                <a:lnTo>
                  <a:pt x="23775" y="2878"/>
                </a:lnTo>
                <a:lnTo>
                  <a:pt x="23763" y="2923"/>
                </a:lnTo>
                <a:lnTo>
                  <a:pt x="23763" y="2958"/>
                </a:lnTo>
                <a:lnTo>
                  <a:pt x="23763" y="3003"/>
                </a:lnTo>
                <a:lnTo>
                  <a:pt x="23775" y="3037"/>
                </a:lnTo>
                <a:lnTo>
                  <a:pt x="23786" y="3071"/>
                </a:lnTo>
                <a:lnTo>
                  <a:pt x="23809" y="3105"/>
                </a:lnTo>
                <a:lnTo>
                  <a:pt x="23877" y="3140"/>
                </a:lnTo>
                <a:lnTo>
                  <a:pt x="23911" y="3162"/>
                </a:lnTo>
                <a:lnTo>
                  <a:pt x="23945" y="3162"/>
                </a:lnTo>
                <a:lnTo>
                  <a:pt x="23945" y="5540"/>
                </a:lnTo>
                <a:lnTo>
                  <a:pt x="23877" y="5551"/>
                </a:lnTo>
                <a:lnTo>
                  <a:pt x="23820" y="5597"/>
                </a:lnTo>
                <a:lnTo>
                  <a:pt x="23786" y="5654"/>
                </a:lnTo>
                <a:lnTo>
                  <a:pt x="23775" y="5688"/>
                </a:lnTo>
                <a:lnTo>
                  <a:pt x="23775" y="5722"/>
                </a:lnTo>
                <a:lnTo>
                  <a:pt x="23786" y="5779"/>
                </a:lnTo>
                <a:lnTo>
                  <a:pt x="21761" y="6950"/>
                </a:lnTo>
                <a:lnTo>
                  <a:pt x="21727" y="6905"/>
                </a:lnTo>
                <a:lnTo>
                  <a:pt x="21693" y="6882"/>
                </a:lnTo>
                <a:lnTo>
                  <a:pt x="21636" y="6859"/>
                </a:lnTo>
                <a:lnTo>
                  <a:pt x="21534" y="6859"/>
                </a:lnTo>
                <a:lnTo>
                  <a:pt x="21488" y="6882"/>
                </a:lnTo>
                <a:lnTo>
                  <a:pt x="21454" y="6905"/>
                </a:lnTo>
                <a:lnTo>
                  <a:pt x="21420" y="6939"/>
                </a:lnTo>
                <a:lnTo>
                  <a:pt x="19418" y="5779"/>
                </a:lnTo>
                <a:lnTo>
                  <a:pt x="19429" y="5722"/>
                </a:lnTo>
                <a:lnTo>
                  <a:pt x="19418" y="5688"/>
                </a:lnTo>
                <a:lnTo>
                  <a:pt x="19418" y="5642"/>
                </a:lnTo>
                <a:lnTo>
                  <a:pt x="19372" y="5585"/>
                </a:lnTo>
                <a:lnTo>
                  <a:pt x="19316" y="5540"/>
                </a:lnTo>
                <a:lnTo>
                  <a:pt x="19247" y="5517"/>
                </a:lnTo>
                <a:lnTo>
                  <a:pt x="19247" y="3185"/>
                </a:lnTo>
                <a:lnTo>
                  <a:pt x="19293" y="3174"/>
                </a:lnTo>
                <a:lnTo>
                  <a:pt x="19327" y="3162"/>
                </a:lnTo>
                <a:lnTo>
                  <a:pt x="19384" y="3105"/>
                </a:lnTo>
                <a:lnTo>
                  <a:pt x="19407" y="3083"/>
                </a:lnTo>
                <a:lnTo>
                  <a:pt x="19429" y="3037"/>
                </a:lnTo>
                <a:lnTo>
                  <a:pt x="19441" y="3003"/>
                </a:lnTo>
                <a:lnTo>
                  <a:pt x="19441" y="2958"/>
                </a:lnTo>
                <a:lnTo>
                  <a:pt x="19441" y="2923"/>
                </a:lnTo>
                <a:lnTo>
                  <a:pt x="19429" y="2878"/>
                </a:lnTo>
                <a:lnTo>
                  <a:pt x="21443" y="1718"/>
                </a:lnTo>
                <a:lnTo>
                  <a:pt x="21465" y="1740"/>
                </a:lnTo>
                <a:lnTo>
                  <a:pt x="21500" y="1775"/>
                </a:lnTo>
                <a:lnTo>
                  <a:pt x="21545" y="1786"/>
                </a:lnTo>
                <a:lnTo>
                  <a:pt x="21591" y="1797"/>
                </a:lnTo>
                <a:lnTo>
                  <a:pt x="21636" y="1786"/>
                </a:lnTo>
                <a:lnTo>
                  <a:pt x="21682" y="1763"/>
                </a:lnTo>
                <a:lnTo>
                  <a:pt x="21716" y="1740"/>
                </a:lnTo>
                <a:lnTo>
                  <a:pt x="21738" y="1706"/>
                </a:lnTo>
                <a:close/>
                <a:moveTo>
                  <a:pt x="31282" y="1740"/>
                </a:moveTo>
                <a:lnTo>
                  <a:pt x="33228" y="2855"/>
                </a:lnTo>
                <a:lnTo>
                  <a:pt x="33205" y="2912"/>
                </a:lnTo>
                <a:lnTo>
                  <a:pt x="33205" y="2958"/>
                </a:lnTo>
                <a:lnTo>
                  <a:pt x="33205" y="3014"/>
                </a:lnTo>
                <a:lnTo>
                  <a:pt x="33216" y="3060"/>
                </a:lnTo>
                <a:lnTo>
                  <a:pt x="33239" y="3094"/>
                </a:lnTo>
                <a:lnTo>
                  <a:pt x="33262" y="3128"/>
                </a:lnTo>
                <a:lnTo>
                  <a:pt x="33296" y="3162"/>
                </a:lnTo>
                <a:lnTo>
                  <a:pt x="33341" y="3185"/>
                </a:lnTo>
                <a:lnTo>
                  <a:pt x="33387" y="3196"/>
                </a:lnTo>
                <a:lnTo>
                  <a:pt x="33432" y="3208"/>
                </a:lnTo>
                <a:lnTo>
                  <a:pt x="33432" y="5494"/>
                </a:lnTo>
                <a:lnTo>
                  <a:pt x="33387" y="5506"/>
                </a:lnTo>
                <a:lnTo>
                  <a:pt x="33353" y="5517"/>
                </a:lnTo>
                <a:lnTo>
                  <a:pt x="33319" y="5540"/>
                </a:lnTo>
                <a:lnTo>
                  <a:pt x="33285" y="5574"/>
                </a:lnTo>
                <a:lnTo>
                  <a:pt x="33262" y="5597"/>
                </a:lnTo>
                <a:lnTo>
                  <a:pt x="33239" y="5642"/>
                </a:lnTo>
                <a:lnTo>
                  <a:pt x="33228" y="5676"/>
                </a:lnTo>
                <a:lnTo>
                  <a:pt x="33228" y="5722"/>
                </a:lnTo>
                <a:lnTo>
                  <a:pt x="33228" y="5756"/>
                </a:lnTo>
                <a:lnTo>
                  <a:pt x="33239" y="5801"/>
                </a:lnTo>
                <a:lnTo>
                  <a:pt x="31248" y="6950"/>
                </a:lnTo>
                <a:lnTo>
                  <a:pt x="31214" y="6916"/>
                </a:lnTo>
                <a:lnTo>
                  <a:pt x="31169" y="6882"/>
                </a:lnTo>
                <a:lnTo>
                  <a:pt x="31135" y="6871"/>
                </a:lnTo>
                <a:lnTo>
                  <a:pt x="31078" y="6859"/>
                </a:lnTo>
                <a:lnTo>
                  <a:pt x="31032" y="6871"/>
                </a:lnTo>
                <a:lnTo>
                  <a:pt x="30987" y="6882"/>
                </a:lnTo>
                <a:lnTo>
                  <a:pt x="30941" y="6916"/>
                </a:lnTo>
                <a:lnTo>
                  <a:pt x="30918" y="6950"/>
                </a:lnTo>
                <a:lnTo>
                  <a:pt x="28916" y="5790"/>
                </a:lnTo>
                <a:lnTo>
                  <a:pt x="28928" y="5756"/>
                </a:lnTo>
                <a:lnTo>
                  <a:pt x="28928" y="5722"/>
                </a:lnTo>
                <a:lnTo>
                  <a:pt x="28928" y="5676"/>
                </a:lnTo>
                <a:lnTo>
                  <a:pt x="28916" y="5642"/>
                </a:lnTo>
                <a:lnTo>
                  <a:pt x="28894" y="5608"/>
                </a:lnTo>
                <a:lnTo>
                  <a:pt x="28871" y="5574"/>
                </a:lnTo>
                <a:lnTo>
                  <a:pt x="28848" y="5551"/>
                </a:lnTo>
                <a:lnTo>
                  <a:pt x="28814" y="5528"/>
                </a:lnTo>
                <a:lnTo>
                  <a:pt x="28768" y="5506"/>
                </a:lnTo>
                <a:lnTo>
                  <a:pt x="28734" y="5506"/>
                </a:lnTo>
                <a:lnTo>
                  <a:pt x="28734" y="3162"/>
                </a:lnTo>
                <a:lnTo>
                  <a:pt x="28768" y="3162"/>
                </a:lnTo>
                <a:lnTo>
                  <a:pt x="28803" y="3151"/>
                </a:lnTo>
                <a:lnTo>
                  <a:pt x="28859" y="3105"/>
                </a:lnTo>
                <a:lnTo>
                  <a:pt x="28905" y="3037"/>
                </a:lnTo>
                <a:lnTo>
                  <a:pt x="28916" y="3003"/>
                </a:lnTo>
                <a:lnTo>
                  <a:pt x="28916" y="2958"/>
                </a:lnTo>
                <a:lnTo>
                  <a:pt x="28916" y="2923"/>
                </a:lnTo>
                <a:lnTo>
                  <a:pt x="28894" y="2878"/>
                </a:lnTo>
                <a:lnTo>
                  <a:pt x="30873" y="1740"/>
                </a:lnTo>
                <a:lnTo>
                  <a:pt x="30918" y="1786"/>
                </a:lnTo>
                <a:lnTo>
                  <a:pt x="30964" y="1820"/>
                </a:lnTo>
                <a:lnTo>
                  <a:pt x="31021" y="1843"/>
                </a:lnTo>
                <a:lnTo>
                  <a:pt x="31078" y="1854"/>
                </a:lnTo>
                <a:lnTo>
                  <a:pt x="31146" y="1843"/>
                </a:lnTo>
                <a:lnTo>
                  <a:pt x="31203" y="1820"/>
                </a:lnTo>
                <a:lnTo>
                  <a:pt x="31248" y="1786"/>
                </a:lnTo>
                <a:lnTo>
                  <a:pt x="31282" y="1740"/>
                </a:lnTo>
                <a:close/>
                <a:moveTo>
                  <a:pt x="28894" y="5836"/>
                </a:moveTo>
                <a:lnTo>
                  <a:pt x="30896" y="6984"/>
                </a:lnTo>
                <a:lnTo>
                  <a:pt x="30884" y="7030"/>
                </a:lnTo>
                <a:lnTo>
                  <a:pt x="30873" y="7064"/>
                </a:lnTo>
                <a:lnTo>
                  <a:pt x="30873" y="7110"/>
                </a:lnTo>
                <a:lnTo>
                  <a:pt x="30884" y="7144"/>
                </a:lnTo>
                <a:lnTo>
                  <a:pt x="30930" y="7201"/>
                </a:lnTo>
                <a:lnTo>
                  <a:pt x="30987" y="7246"/>
                </a:lnTo>
                <a:lnTo>
                  <a:pt x="31021" y="7257"/>
                </a:lnTo>
                <a:lnTo>
                  <a:pt x="31055" y="7269"/>
                </a:lnTo>
                <a:lnTo>
                  <a:pt x="31055" y="9624"/>
                </a:lnTo>
                <a:lnTo>
                  <a:pt x="31021" y="9624"/>
                </a:lnTo>
                <a:lnTo>
                  <a:pt x="30987" y="9646"/>
                </a:lnTo>
                <a:lnTo>
                  <a:pt x="30930" y="9692"/>
                </a:lnTo>
                <a:lnTo>
                  <a:pt x="30884" y="9749"/>
                </a:lnTo>
                <a:lnTo>
                  <a:pt x="30873" y="9783"/>
                </a:lnTo>
                <a:lnTo>
                  <a:pt x="30873" y="9828"/>
                </a:lnTo>
                <a:lnTo>
                  <a:pt x="30884" y="9897"/>
                </a:lnTo>
                <a:lnTo>
                  <a:pt x="28928" y="11023"/>
                </a:lnTo>
                <a:lnTo>
                  <a:pt x="28894" y="10977"/>
                </a:lnTo>
                <a:lnTo>
                  <a:pt x="28837" y="10932"/>
                </a:lnTo>
                <a:lnTo>
                  <a:pt x="28780" y="10909"/>
                </a:lnTo>
                <a:lnTo>
                  <a:pt x="28643" y="10909"/>
                </a:lnTo>
                <a:lnTo>
                  <a:pt x="28586" y="10932"/>
                </a:lnTo>
                <a:lnTo>
                  <a:pt x="28530" y="10977"/>
                </a:lnTo>
                <a:lnTo>
                  <a:pt x="28484" y="11023"/>
                </a:lnTo>
                <a:lnTo>
                  <a:pt x="26550" y="9897"/>
                </a:lnTo>
                <a:lnTo>
                  <a:pt x="26562" y="9862"/>
                </a:lnTo>
                <a:lnTo>
                  <a:pt x="26562" y="9828"/>
                </a:lnTo>
                <a:lnTo>
                  <a:pt x="26562" y="9783"/>
                </a:lnTo>
                <a:lnTo>
                  <a:pt x="26550" y="9737"/>
                </a:lnTo>
                <a:lnTo>
                  <a:pt x="26528" y="9703"/>
                </a:lnTo>
                <a:lnTo>
                  <a:pt x="26505" y="9669"/>
                </a:lnTo>
                <a:lnTo>
                  <a:pt x="26471" y="9646"/>
                </a:lnTo>
                <a:lnTo>
                  <a:pt x="26437" y="9624"/>
                </a:lnTo>
                <a:lnTo>
                  <a:pt x="26402" y="9612"/>
                </a:lnTo>
                <a:lnTo>
                  <a:pt x="26368" y="9601"/>
                </a:lnTo>
                <a:lnTo>
                  <a:pt x="26368" y="7303"/>
                </a:lnTo>
                <a:lnTo>
                  <a:pt x="26402" y="7303"/>
                </a:lnTo>
                <a:lnTo>
                  <a:pt x="26448" y="7280"/>
                </a:lnTo>
                <a:lnTo>
                  <a:pt x="26482" y="7257"/>
                </a:lnTo>
                <a:lnTo>
                  <a:pt x="26516" y="7235"/>
                </a:lnTo>
                <a:lnTo>
                  <a:pt x="26539" y="7189"/>
                </a:lnTo>
                <a:lnTo>
                  <a:pt x="26562" y="7155"/>
                </a:lnTo>
                <a:lnTo>
                  <a:pt x="26573" y="7110"/>
                </a:lnTo>
                <a:lnTo>
                  <a:pt x="26584" y="7064"/>
                </a:lnTo>
                <a:lnTo>
                  <a:pt x="26573" y="7019"/>
                </a:lnTo>
                <a:lnTo>
                  <a:pt x="26562" y="6973"/>
                </a:lnTo>
                <a:lnTo>
                  <a:pt x="28518" y="5836"/>
                </a:lnTo>
                <a:lnTo>
                  <a:pt x="28552" y="5881"/>
                </a:lnTo>
                <a:lnTo>
                  <a:pt x="28598" y="5915"/>
                </a:lnTo>
                <a:lnTo>
                  <a:pt x="28655" y="5938"/>
                </a:lnTo>
                <a:lnTo>
                  <a:pt x="28768" y="5938"/>
                </a:lnTo>
                <a:lnTo>
                  <a:pt x="28814" y="5915"/>
                </a:lnTo>
                <a:lnTo>
                  <a:pt x="28859" y="5881"/>
                </a:lnTo>
                <a:lnTo>
                  <a:pt x="28894" y="5836"/>
                </a:lnTo>
                <a:close/>
                <a:moveTo>
                  <a:pt x="31260" y="9931"/>
                </a:moveTo>
                <a:lnTo>
                  <a:pt x="33262" y="11091"/>
                </a:lnTo>
                <a:lnTo>
                  <a:pt x="33250" y="11136"/>
                </a:lnTo>
                <a:lnTo>
                  <a:pt x="33250" y="11171"/>
                </a:lnTo>
                <a:lnTo>
                  <a:pt x="33250" y="11216"/>
                </a:lnTo>
                <a:lnTo>
                  <a:pt x="33262" y="11250"/>
                </a:lnTo>
                <a:lnTo>
                  <a:pt x="33296" y="11307"/>
                </a:lnTo>
                <a:lnTo>
                  <a:pt x="33353" y="11353"/>
                </a:lnTo>
                <a:lnTo>
                  <a:pt x="33387" y="11364"/>
                </a:lnTo>
                <a:lnTo>
                  <a:pt x="33432" y="11375"/>
                </a:lnTo>
                <a:lnTo>
                  <a:pt x="33432" y="13662"/>
                </a:lnTo>
                <a:lnTo>
                  <a:pt x="33376" y="13673"/>
                </a:lnTo>
                <a:lnTo>
                  <a:pt x="33330" y="13696"/>
                </a:lnTo>
                <a:lnTo>
                  <a:pt x="33296" y="13719"/>
                </a:lnTo>
                <a:lnTo>
                  <a:pt x="33250" y="13753"/>
                </a:lnTo>
                <a:lnTo>
                  <a:pt x="33228" y="13787"/>
                </a:lnTo>
                <a:lnTo>
                  <a:pt x="33205" y="13832"/>
                </a:lnTo>
                <a:lnTo>
                  <a:pt x="33193" y="13878"/>
                </a:lnTo>
                <a:lnTo>
                  <a:pt x="33182" y="13935"/>
                </a:lnTo>
                <a:lnTo>
                  <a:pt x="33193" y="13980"/>
                </a:lnTo>
                <a:lnTo>
                  <a:pt x="33205" y="14026"/>
                </a:lnTo>
                <a:lnTo>
                  <a:pt x="31294" y="15129"/>
                </a:lnTo>
                <a:lnTo>
                  <a:pt x="31260" y="15084"/>
                </a:lnTo>
                <a:lnTo>
                  <a:pt x="31203" y="15050"/>
                </a:lnTo>
                <a:lnTo>
                  <a:pt x="31146" y="15027"/>
                </a:lnTo>
                <a:lnTo>
                  <a:pt x="31078" y="15016"/>
                </a:lnTo>
                <a:lnTo>
                  <a:pt x="31009" y="15027"/>
                </a:lnTo>
                <a:lnTo>
                  <a:pt x="30953" y="15050"/>
                </a:lnTo>
                <a:lnTo>
                  <a:pt x="30907" y="15084"/>
                </a:lnTo>
                <a:lnTo>
                  <a:pt x="30862" y="15129"/>
                </a:lnTo>
                <a:lnTo>
                  <a:pt x="28871" y="13980"/>
                </a:lnTo>
                <a:lnTo>
                  <a:pt x="28882" y="13935"/>
                </a:lnTo>
                <a:lnTo>
                  <a:pt x="28871" y="13867"/>
                </a:lnTo>
                <a:lnTo>
                  <a:pt x="28837" y="13821"/>
                </a:lnTo>
                <a:lnTo>
                  <a:pt x="28791" y="13787"/>
                </a:lnTo>
                <a:lnTo>
                  <a:pt x="28734" y="13764"/>
                </a:lnTo>
                <a:lnTo>
                  <a:pt x="28734" y="11444"/>
                </a:lnTo>
                <a:lnTo>
                  <a:pt x="28780" y="11432"/>
                </a:lnTo>
                <a:lnTo>
                  <a:pt x="28825" y="11410"/>
                </a:lnTo>
                <a:lnTo>
                  <a:pt x="28871" y="11387"/>
                </a:lnTo>
                <a:lnTo>
                  <a:pt x="28905" y="11353"/>
                </a:lnTo>
                <a:lnTo>
                  <a:pt x="28939" y="11319"/>
                </a:lnTo>
                <a:lnTo>
                  <a:pt x="28962" y="11273"/>
                </a:lnTo>
                <a:lnTo>
                  <a:pt x="28973" y="11227"/>
                </a:lnTo>
                <a:lnTo>
                  <a:pt x="28973" y="11171"/>
                </a:lnTo>
                <a:lnTo>
                  <a:pt x="28973" y="11114"/>
                </a:lnTo>
                <a:lnTo>
                  <a:pt x="28950" y="11057"/>
                </a:lnTo>
                <a:lnTo>
                  <a:pt x="30907" y="9931"/>
                </a:lnTo>
                <a:lnTo>
                  <a:pt x="30941" y="9976"/>
                </a:lnTo>
                <a:lnTo>
                  <a:pt x="30975" y="9999"/>
                </a:lnTo>
                <a:lnTo>
                  <a:pt x="31021" y="10022"/>
                </a:lnTo>
                <a:lnTo>
                  <a:pt x="31078" y="10033"/>
                </a:lnTo>
                <a:lnTo>
                  <a:pt x="31135" y="10022"/>
                </a:lnTo>
                <a:lnTo>
                  <a:pt x="31180" y="9999"/>
                </a:lnTo>
                <a:lnTo>
                  <a:pt x="31226" y="9976"/>
                </a:lnTo>
                <a:lnTo>
                  <a:pt x="31260" y="9931"/>
                </a:lnTo>
                <a:close/>
                <a:moveTo>
                  <a:pt x="26528" y="9942"/>
                </a:moveTo>
                <a:lnTo>
                  <a:pt x="28461" y="11057"/>
                </a:lnTo>
                <a:lnTo>
                  <a:pt x="28450" y="11114"/>
                </a:lnTo>
                <a:lnTo>
                  <a:pt x="28439" y="11171"/>
                </a:lnTo>
                <a:lnTo>
                  <a:pt x="28450" y="11227"/>
                </a:lnTo>
                <a:lnTo>
                  <a:pt x="28461" y="11273"/>
                </a:lnTo>
                <a:lnTo>
                  <a:pt x="28484" y="11319"/>
                </a:lnTo>
                <a:lnTo>
                  <a:pt x="28507" y="11353"/>
                </a:lnTo>
                <a:lnTo>
                  <a:pt x="28552" y="11387"/>
                </a:lnTo>
                <a:lnTo>
                  <a:pt x="28586" y="11410"/>
                </a:lnTo>
                <a:lnTo>
                  <a:pt x="28632" y="11432"/>
                </a:lnTo>
                <a:lnTo>
                  <a:pt x="28689" y="11444"/>
                </a:lnTo>
                <a:lnTo>
                  <a:pt x="28689" y="13764"/>
                </a:lnTo>
                <a:lnTo>
                  <a:pt x="28632" y="13776"/>
                </a:lnTo>
                <a:lnTo>
                  <a:pt x="28586" y="13821"/>
                </a:lnTo>
                <a:lnTo>
                  <a:pt x="28552" y="13867"/>
                </a:lnTo>
                <a:lnTo>
                  <a:pt x="28541" y="13935"/>
                </a:lnTo>
                <a:lnTo>
                  <a:pt x="28552" y="13980"/>
                </a:lnTo>
                <a:lnTo>
                  <a:pt x="26528" y="15152"/>
                </a:lnTo>
                <a:lnTo>
                  <a:pt x="26493" y="15107"/>
                </a:lnTo>
                <a:lnTo>
                  <a:pt x="26448" y="15072"/>
                </a:lnTo>
                <a:lnTo>
                  <a:pt x="26391" y="15050"/>
                </a:lnTo>
                <a:lnTo>
                  <a:pt x="26277" y="15050"/>
                </a:lnTo>
                <a:lnTo>
                  <a:pt x="26232" y="15072"/>
                </a:lnTo>
                <a:lnTo>
                  <a:pt x="26186" y="15107"/>
                </a:lnTo>
                <a:lnTo>
                  <a:pt x="26152" y="15141"/>
                </a:lnTo>
                <a:lnTo>
                  <a:pt x="24139" y="13980"/>
                </a:lnTo>
                <a:lnTo>
                  <a:pt x="24150" y="13935"/>
                </a:lnTo>
                <a:lnTo>
                  <a:pt x="24139" y="13867"/>
                </a:lnTo>
                <a:lnTo>
                  <a:pt x="24105" y="13810"/>
                </a:lnTo>
                <a:lnTo>
                  <a:pt x="24059" y="13764"/>
                </a:lnTo>
                <a:lnTo>
                  <a:pt x="23991" y="13741"/>
                </a:lnTo>
                <a:lnTo>
                  <a:pt x="23991" y="11375"/>
                </a:lnTo>
                <a:lnTo>
                  <a:pt x="24059" y="11353"/>
                </a:lnTo>
                <a:lnTo>
                  <a:pt x="24116" y="11307"/>
                </a:lnTo>
                <a:lnTo>
                  <a:pt x="24161" y="11250"/>
                </a:lnTo>
                <a:lnTo>
                  <a:pt x="24173" y="11216"/>
                </a:lnTo>
                <a:lnTo>
                  <a:pt x="24173" y="11171"/>
                </a:lnTo>
                <a:lnTo>
                  <a:pt x="24161" y="11136"/>
                </a:lnTo>
                <a:lnTo>
                  <a:pt x="24150" y="11091"/>
                </a:lnTo>
                <a:lnTo>
                  <a:pt x="26152" y="9942"/>
                </a:lnTo>
                <a:lnTo>
                  <a:pt x="26186" y="9988"/>
                </a:lnTo>
                <a:lnTo>
                  <a:pt x="26232" y="10022"/>
                </a:lnTo>
                <a:lnTo>
                  <a:pt x="26277" y="10044"/>
                </a:lnTo>
                <a:lnTo>
                  <a:pt x="26402" y="10044"/>
                </a:lnTo>
                <a:lnTo>
                  <a:pt x="26448" y="10022"/>
                </a:lnTo>
                <a:lnTo>
                  <a:pt x="26493" y="9988"/>
                </a:lnTo>
                <a:lnTo>
                  <a:pt x="26528" y="9942"/>
                </a:lnTo>
                <a:close/>
                <a:moveTo>
                  <a:pt x="21750" y="9919"/>
                </a:moveTo>
                <a:lnTo>
                  <a:pt x="23775" y="11091"/>
                </a:lnTo>
                <a:lnTo>
                  <a:pt x="23752" y="11125"/>
                </a:lnTo>
                <a:lnTo>
                  <a:pt x="23752" y="11171"/>
                </a:lnTo>
                <a:lnTo>
                  <a:pt x="23752" y="11216"/>
                </a:lnTo>
                <a:lnTo>
                  <a:pt x="23763" y="11250"/>
                </a:lnTo>
                <a:lnTo>
                  <a:pt x="23786" y="11284"/>
                </a:lnTo>
                <a:lnTo>
                  <a:pt x="23809" y="11319"/>
                </a:lnTo>
                <a:lnTo>
                  <a:pt x="23832" y="11341"/>
                </a:lnTo>
                <a:lnTo>
                  <a:pt x="23866" y="11364"/>
                </a:lnTo>
                <a:lnTo>
                  <a:pt x="23911" y="11375"/>
                </a:lnTo>
                <a:lnTo>
                  <a:pt x="23945" y="11387"/>
                </a:lnTo>
                <a:lnTo>
                  <a:pt x="23945" y="13741"/>
                </a:lnTo>
                <a:lnTo>
                  <a:pt x="23877" y="13764"/>
                </a:lnTo>
                <a:lnTo>
                  <a:pt x="23820" y="13798"/>
                </a:lnTo>
                <a:lnTo>
                  <a:pt x="23786" y="13867"/>
                </a:lnTo>
                <a:lnTo>
                  <a:pt x="23775" y="13889"/>
                </a:lnTo>
                <a:lnTo>
                  <a:pt x="23775" y="13935"/>
                </a:lnTo>
                <a:lnTo>
                  <a:pt x="23786" y="13992"/>
                </a:lnTo>
                <a:lnTo>
                  <a:pt x="21750" y="15163"/>
                </a:lnTo>
                <a:lnTo>
                  <a:pt x="21727" y="15129"/>
                </a:lnTo>
                <a:lnTo>
                  <a:pt x="21682" y="15107"/>
                </a:lnTo>
                <a:lnTo>
                  <a:pt x="21636" y="15084"/>
                </a:lnTo>
                <a:lnTo>
                  <a:pt x="21545" y="15084"/>
                </a:lnTo>
                <a:lnTo>
                  <a:pt x="21500" y="15095"/>
                </a:lnTo>
                <a:lnTo>
                  <a:pt x="21465" y="15129"/>
                </a:lnTo>
                <a:lnTo>
                  <a:pt x="21431" y="15152"/>
                </a:lnTo>
                <a:lnTo>
                  <a:pt x="19384" y="13980"/>
                </a:lnTo>
                <a:lnTo>
                  <a:pt x="19384" y="13935"/>
                </a:lnTo>
                <a:lnTo>
                  <a:pt x="19384" y="13867"/>
                </a:lnTo>
                <a:lnTo>
                  <a:pt x="19350" y="13821"/>
                </a:lnTo>
                <a:lnTo>
                  <a:pt x="19304" y="13787"/>
                </a:lnTo>
                <a:lnTo>
                  <a:pt x="19247" y="13764"/>
                </a:lnTo>
                <a:lnTo>
                  <a:pt x="19247" y="11353"/>
                </a:lnTo>
                <a:lnTo>
                  <a:pt x="19316" y="11330"/>
                </a:lnTo>
                <a:lnTo>
                  <a:pt x="19361" y="11284"/>
                </a:lnTo>
                <a:lnTo>
                  <a:pt x="19384" y="11239"/>
                </a:lnTo>
                <a:lnTo>
                  <a:pt x="19395" y="11171"/>
                </a:lnTo>
                <a:lnTo>
                  <a:pt x="19384" y="11114"/>
                </a:lnTo>
                <a:lnTo>
                  <a:pt x="21443" y="9931"/>
                </a:lnTo>
                <a:lnTo>
                  <a:pt x="21465" y="9953"/>
                </a:lnTo>
                <a:lnTo>
                  <a:pt x="21500" y="9988"/>
                </a:lnTo>
                <a:lnTo>
                  <a:pt x="21545" y="9999"/>
                </a:lnTo>
                <a:lnTo>
                  <a:pt x="21591" y="10010"/>
                </a:lnTo>
                <a:lnTo>
                  <a:pt x="21636" y="9999"/>
                </a:lnTo>
                <a:lnTo>
                  <a:pt x="21682" y="9976"/>
                </a:lnTo>
                <a:lnTo>
                  <a:pt x="21716" y="9953"/>
                </a:lnTo>
                <a:lnTo>
                  <a:pt x="21750" y="9919"/>
                </a:lnTo>
                <a:close/>
                <a:moveTo>
                  <a:pt x="24127" y="14026"/>
                </a:moveTo>
                <a:lnTo>
                  <a:pt x="26129" y="15186"/>
                </a:lnTo>
                <a:lnTo>
                  <a:pt x="26118" y="15232"/>
                </a:lnTo>
                <a:lnTo>
                  <a:pt x="26107" y="15277"/>
                </a:lnTo>
                <a:lnTo>
                  <a:pt x="26118" y="15323"/>
                </a:lnTo>
                <a:lnTo>
                  <a:pt x="26129" y="15357"/>
                </a:lnTo>
                <a:lnTo>
                  <a:pt x="26141" y="15402"/>
                </a:lnTo>
                <a:lnTo>
                  <a:pt x="26175" y="15436"/>
                </a:lnTo>
                <a:lnTo>
                  <a:pt x="26198" y="15459"/>
                </a:lnTo>
                <a:lnTo>
                  <a:pt x="26232" y="15482"/>
                </a:lnTo>
                <a:lnTo>
                  <a:pt x="26277" y="15493"/>
                </a:lnTo>
                <a:lnTo>
                  <a:pt x="26323" y="15505"/>
                </a:lnTo>
                <a:lnTo>
                  <a:pt x="26323" y="17791"/>
                </a:lnTo>
                <a:lnTo>
                  <a:pt x="26266" y="17791"/>
                </a:lnTo>
                <a:lnTo>
                  <a:pt x="26232" y="17814"/>
                </a:lnTo>
                <a:lnTo>
                  <a:pt x="26186" y="17837"/>
                </a:lnTo>
                <a:lnTo>
                  <a:pt x="26152" y="17871"/>
                </a:lnTo>
                <a:lnTo>
                  <a:pt x="26129" y="17905"/>
                </a:lnTo>
                <a:lnTo>
                  <a:pt x="26107" y="17939"/>
                </a:lnTo>
                <a:lnTo>
                  <a:pt x="26095" y="17984"/>
                </a:lnTo>
                <a:lnTo>
                  <a:pt x="26084" y="18030"/>
                </a:lnTo>
                <a:lnTo>
                  <a:pt x="26095" y="18087"/>
                </a:lnTo>
                <a:lnTo>
                  <a:pt x="26107" y="18132"/>
                </a:lnTo>
                <a:lnTo>
                  <a:pt x="24116" y="19281"/>
                </a:lnTo>
                <a:lnTo>
                  <a:pt x="24082" y="19247"/>
                </a:lnTo>
                <a:lnTo>
                  <a:pt x="24048" y="19224"/>
                </a:lnTo>
                <a:lnTo>
                  <a:pt x="24002" y="19202"/>
                </a:lnTo>
                <a:lnTo>
                  <a:pt x="23923" y="19202"/>
                </a:lnTo>
                <a:lnTo>
                  <a:pt x="23877" y="19224"/>
                </a:lnTo>
                <a:lnTo>
                  <a:pt x="23843" y="19247"/>
                </a:lnTo>
                <a:lnTo>
                  <a:pt x="23820" y="19270"/>
                </a:lnTo>
                <a:lnTo>
                  <a:pt x="21761" y="18087"/>
                </a:lnTo>
                <a:lnTo>
                  <a:pt x="21761" y="18030"/>
                </a:lnTo>
                <a:lnTo>
                  <a:pt x="21750" y="17973"/>
                </a:lnTo>
                <a:lnTo>
                  <a:pt x="21727" y="17916"/>
                </a:lnTo>
                <a:lnTo>
                  <a:pt x="21682" y="17882"/>
                </a:lnTo>
                <a:lnTo>
                  <a:pt x="21625" y="17859"/>
                </a:lnTo>
                <a:lnTo>
                  <a:pt x="21625" y="15471"/>
                </a:lnTo>
                <a:lnTo>
                  <a:pt x="21693" y="15448"/>
                </a:lnTo>
                <a:lnTo>
                  <a:pt x="21738" y="15402"/>
                </a:lnTo>
                <a:lnTo>
                  <a:pt x="21773" y="15345"/>
                </a:lnTo>
                <a:lnTo>
                  <a:pt x="21784" y="15277"/>
                </a:lnTo>
                <a:lnTo>
                  <a:pt x="21784" y="15243"/>
                </a:lnTo>
                <a:lnTo>
                  <a:pt x="21773" y="15209"/>
                </a:lnTo>
                <a:lnTo>
                  <a:pt x="23809" y="14037"/>
                </a:lnTo>
                <a:lnTo>
                  <a:pt x="23832" y="14071"/>
                </a:lnTo>
                <a:lnTo>
                  <a:pt x="23866" y="14094"/>
                </a:lnTo>
                <a:lnTo>
                  <a:pt x="23911" y="14117"/>
                </a:lnTo>
                <a:lnTo>
                  <a:pt x="24014" y="14117"/>
                </a:lnTo>
                <a:lnTo>
                  <a:pt x="24059" y="14094"/>
                </a:lnTo>
                <a:lnTo>
                  <a:pt x="24093" y="14060"/>
                </a:lnTo>
                <a:lnTo>
                  <a:pt x="24127" y="14026"/>
                </a:lnTo>
                <a:close/>
                <a:moveTo>
                  <a:pt x="21738" y="18132"/>
                </a:moveTo>
                <a:lnTo>
                  <a:pt x="23786" y="19315"/>
                </a:lnTo>
                <a:lnTo>
                  <a:pt x="23775" y="19350"/>
                </a:lnTo>
                <a:lnTo>
                  <a:pt x="23775" y="19384"/>
                </a:lnTo>
                <a:lnTo>
                  <a:pt x="23775" y="19418"/>
                </a:lnTo>
                <a:lnTo>
                  <a:pt x="23786" y="19452"/>
                </a:lnTo>
                <a:lnTo>
                  <a:pt x="23832" y="19509"/>
                </a:lnTo>
                <a:lnTo>
                  <a:pt x="23877" y="19554"/>
                </a:lnTo>
                <a:lnTo>
                  <a:pt x="23945" y="19566"/>
                </a:lnTo>
                <a:lnTo>
                  <a:pt x="23945" y="21977"/>
                </a:lnTo>
                <a:lnTo>
                  <a:pt x="23888" y="21989"/>
                </a:lnTo>
                <a:lnTo>
                  <a:pt x="23832" y="22023"/>
                </a:lnTo>
                <a:lnTo>
                  <a:pt x="23809" y="22080"/>
                </a:lnTo>
                <a:lnTo>
                  <a:pt x="23797" y="22136"/>
                </a:lnTo>
                <a:lnTo>
                  <a:pt x="23797" y="22193"/>
                </a:lnTo>
                <a:lnTo>
                  <a:pt x="21818" y="23342"/>
                </a:lnTo>
                <a:lnTo>
                  <a:pt x="21773" y="23285"/>
                </a:lnTo>
                <a:lnTo>
                  <a:pt x="21716" y="23251"/>
                </a:lnTo>
                <a:lnTo>
                  <a:pt x="21659" y="23229"/>
                </a:lnTo>
                <a:lnTo>
                  <a:pt x="21591" y="23217"/>
                </a:lnTo>
                <a:lnTo>
                  <a:pt x="21522" y="23229"/>
                </a:lnTo>
                <a:lnTo>
                  <a:pt x="21465" y="23251"/>
                </a:lnTo>
                <a:lnTo>
                  <a:pt x="21409" y="23285"/>
                </a:lnTo>
                <a:lnTo>
                  <a:pt x="21363" y="23331"/>
                </a:lnTo>
                <a:lnTo>
                  <a:pt x="19475" y="22239"/>
                </a:lnTo>
                <a:lnTo>
                  <a:pt x="19486" y="22193"/>
                </a:lnTo>
                <a:lnTo>
                  <a:pt x="19486" y="22136"/>
                </a:lnTo>
                <a:lnTo>
                  <a:pt x="19486" y="22091"/>
                </a:lnTo>
                <a:lnTo>
                  <a:pt x="19475" y="22045"/>
                </a:lnTo>
                <a:lnTo>
                  <a:pt x="19452" y="22000"/>
                </a:lnTo>
                <a:lnTo>
                  <a:pt x="19418" y="21966"/>
                </a:lnTo>
                <a:lnTo>
                  <a:pt x="19384" y="21932"/>
                </a:lnTo>
                <a:lnTo>
                  <a:pt x="19350" y="21909"/>
                </a:lnTo>
                <a:lnTo>
                  <a:pt x="19304" y="21886"/>
                </a:lnTo>
                <a:lnTo>
                  <a:pt x="19247" y="21875"/>
                </a:lnTo>
                <a:lnTo>
                  <a:pt x="19247" y="19554"/>
                </a:lnTo>
                <a:lnTo>
                  <a:pt x="19304" y="19532"/>
                </a:lnTo>
                <a:lnTo>
                  <a:pt x="19350" y="19497"/>
                </a:lnTo>
                <a:lnTo>
                  <a:pt x="19384" y="19441"/>
                </a:lnTo>
                <a:lnTo>
                  <a:pt x="19384" y="19384"/>
                </a:lnTo>
                <a:lnTo>
                  <a:pt x="19384" y="19327"/>
                </a:lnTo>
                <a:lnTo>
                  <a:pt x="21443" y="18132"/>
                </a:lnTo>
                <a:lnTo>
                  <a:pt x="21465" y="18166"/>
                </a:lnTo>
                <a:lnTo>
                  <a:pt x="21500" y="18189"/>
                </a:lnTo>
                <a:lnTo>
                  <a:pt x="21545" y="18212"/>
                </a:lnTo>
                <a:lnTo>
                  <a:pt x="21636" y="18212"/>
                </a:lnTo>
                <a:lnTo>
                  <a:pt x="21682" y="18189"/>
                </a:lnTo>
                <a:lnTo>
                  <a:pt x="21716" y="18166"/>
                </a:lnTo>
                <a:lnTo>
                  <a:pt x="21738" y="18132"/>
                </a:lnTo>
                <a:close/>
                <a:moveTo>
                  <a:pt x="26550" y="18166"/>
                </a:moveTo>
                <a:lnTo>
                  <a:pt x="28473" y="19281"/>
                </a:lnTo>
                <a:lnTo>
                  <a:pt x="28461" y="19327"/>
                </a:lnTo>
                <a:lnTo>
                  <a:pt x="28450" y="19384"/>
                </a:lnTo>
                <a:lnTo>
                  <a:pt x="28461" y="19429"/>
                </a:lnTo>
                <a:lnTo>
                  <a:pt x="28473" y="19475"/>
                </a:lnTo>
                <a:lnTo>
                  <a:pt x="28495" y="19520"/>
                </a:lnTo>
                <a:lnTo>
                  <a:pt x="28518" y="19554"/>
                </a:lnTo>
                <a:lnTo>
                  <a:pt x="28552" y="19588"/>
                </a:lnTo>
                <a:lnTo>
                  <a:pt x="28598" y="19611"/>
                </a:lnTo>
                <a:lnTo>
                  <a:pt x="28643" y="19623"/>
                </a:lnTo>
                <a:lnTo>
                  <a:pt x="28689" y="19634"/>
                </a:lnTo>
                <a:lnTo>
                  <a:pt x="28689" y="21909"/>
                </a:lnTo>
                <a:lnTo>
                  <a:pt x="28643" y="21920"/>
                </a:lnTo>
                <a:lnTo>
                  <a:pt x="28598" y="21932"/>
                </a:lnTo>
                <a:lnTo>
                  <a:pt x="28564" y="21954"/>
                </a:lnTo>
                <a:lnTo>
                  <a:pt x="28530" y="21977"/>
                </a:lnTo>
                <a:lnTo>
                  <a:pt x="28507" y="22011"/>
                </a:lnTo>
                <a:lnTo>
                  <a:pt x="28484" y="22057"/>
                </a:lnTo>
                <a:lnTo>
                  <a:pt x="28473" y="22091"/>
                </a:lnTo>
                <a:lnTo>
                  <a:pt x="28473" y="22136"/>
                </a:lnTo>
                <a:lnTo>
                  <a:pt x="28473" y="22182"/>
                </a:lnTo>
                <a:lnTo>
                  <a:pt x="28484" y="22227"/>
                </a:lnTo>
                <a:lnTo>
                  <a:pt x="26550" y="23342"/>
                </a:lnTo>
                <a:lnTo>
                  <a:pt x="26505" y="23297"/>
                </a:lnTo>
                <a:lnTo>
                  <a:pt x="26459" y="23263"/>
                </a:lnTo>
                <a:lnTo>
                  <a:pt x="26402" y="23240"/>
                </a:lnTo>
                <a:lnTo>
                  <a:pt x="26277" y="23240"/>
                </a:lnTo>
                <a:lnTo>
                  <a:pt x="26220" y="23263"/>
                </a:lnTo>
                <a:lnTo>
                  <a:pt x="26175" y="23297"/>
                </a:lnTo>
                <a:lnTo>
                  <a:pt x="26129" y="23342"/>
                </a:lnTo>
                <a:lnTo>
                  <a:pt x="24127" y="22182"/>
                </a:lnTo>
                <a:lnTo>
                  <a:pt x="24127" y="22136"/>
                </a:lnTo>
                <a:lnTo>
                  <a:pt x="24116" y="22080"/>
                </a:lnTo>
                <a:lnTo>
                  <a:pt x="24093" y="22034"/>
                </a:lnTo>
                <a:lnTo>
                  <a:pt x="24048" y="22000"/>
                </a:lnTo>
                <a:lnTo>
                  <a:pt x="23991" y="21977"/>
                </a:lnTo>
                <a:lnTo>
                  <a:pt x="23991" y="19566"/>
                </a:lnTo>
                <a:lnTo>
                  <a:pt x="24048" y="19543"/>
                </a:lnTo>
                <a:lnTo>
                  <a:pt x="24105" y="19509"/>
                </a:lnTo>
                <a:lnTo>
                  <a:pt x="24139" y="19452"/>
                </a:lnTo>
                <a:lnTo>
                  <a:pt x="24150" y="19384"/>
                </a:lnTo>
                <a:lnTo>
                  <a:pt x="24139" y="19315"/>
                </a:lnTo>
                <a:lnTo>
                  <a:pt x="26129" y="18166"/>
                </a:lnTo>
                <a:lnTo>
                  <a:pt x="26164" y="18212"/>
                </a:lnTo>
                <a:lnTo>
                  <a:pt x="26220" y="18257"/>
                </a:lnTo>
                <a:lnTo>
                  <a:pt x="26277" y="18280"/>
                </a:lnTo>
                <a:lnTo>
                  <a:pt x="26402" y="18280"/>
                </a:lnTo>
                <a:lnTo>
                  <a:pt x="26459" y="18257"/>
                </a:lnTo>
                <a:lnTo>
                  <a:pt x="26516" y="18212"/>
                </a:lnTo>
                <a:lnTo>
                  <a:pt x="26550" y="18166"/>
                </a:lnTo>
                <a:close/>
                <a:moveTo>
                  <a:pt x="36026" y="18166"/>
                </a:moveTo>
                <a:lnTo>
                  <a:pt x="38028" y="19327"/>
                </a:lnTo>
                <a:lnTo>
                  <a:pt x="38017" y="19384"/>
                </a:lnTo>
                <a:lnTo>
                  <a:pt x="38028" y="19441"/>
                </a:lnTo>
                <a:lnTo>
                  <a:pt x="38062" y="19497"/>
                </a:lnTo>
                <a:lnTo>
                  <a:pt x="38108" y="19532"/>
                </a:lnTo>
                <a:lnTo>
                  <a:pt x="38165" y="19554"/>
                </a:lnTo>
                <a:lnTo>
                  <a:pt x="38165" y="21954"/>
                </a:lnTo>
                <a:lnTo>
                  <a:pt x="38108" y="21977"/>
                </a:lnTo>
                <a:lnTo>
                  <a:pt x="38051" y="22011"/>
                </a:lnTo>
                <a:lnTo>
                  <a:pt x="38017" y="22068"/>
                </a:lnTo>
                <a:lnTo>
                  <a:pt x="38005" y="22136"/>
                </a:lnTo>
                <a:lnTo>
                  <a:pt x="38017" y="22205"/>
                </a:lnTo>
                <a:lnTo>
                  <a:pt x="36003" y="23365"/>
                </a:lnTo>
                <a:lnTo>
                  <a:pt x="35969" y="23331"/>
                </a:lnTo>
                <a:lnTo>
                  <a:pt x="35924" y="23297"/>
                </a:lnTo>
                <a:lnTo>
                  <a:pt x="35878" y="23274"/>
                </a:lnTo>
                <a:lnTo>
                  <a:pt x="35764" y="23274"/>
                </a:lnTo>
                <a:lnTo>
                  <a:pt x="35719" y="23297"/>
                </a:lnTo>
                <a:lnTo>
                  <a:pt x="35673" y="23331"/>
                </a:lnTo>
                <a:lnTo>
                  <a:pt x="35639" y="23365"/>
                </a:lnTo>
                <a:lnTo>
                  <a:pt x="33683" y="22239"/>
                </a:lnTo>
                <a:lnTo>
                  <a:pt x="33694" y="22193"/>
                </a:lnTo>
                <a:lnTo>
                  <a:pt x="33705" y="22136"/>
                </a:lnTo>
                <a:lnTo>
                  <a:pt x="33694" y="22091"/>
                </a:lnTo>
                <a:lnTo>
                  <a:pt x="33683" y="22045"/>
                </a:lnTo>
                <a:lnTo>
                  <a:pt x="33660" y="22011"/>
                </a:lnTo>
                <a:lnTo>
                  <a:pt x="33637" y="21966"/>
                </a:lnTo>
                <a:lnTo>
                  <a:pt x="33603" y="21943"/>
                </a:lnTo>
                <a:lnTo>
                  <a:pt x="33569" y="21920"/>
                </a:lnTo>
                <a:lnTo>
                  <a:pt x="33523" y="21898"/>
                </a:lnTo>
                <a:lnTo>
                  <a:pt x="33478" y="21886"/>
                </a:lnTo>
                <a:lnTo>
                  <a:pt x="33478" y="19645"/>
                </a:lnTo>
                <a:lnTo>
                  <a:pt x="33523" y="19634"/>
                </a:lnTo>
                <a:lnTo>
                  <a:pt x="33569" y="19623"/>
                </a:lnTo>
                <a:lnTo>
                  <a:pt x="33603" y="19588"/>
                </a:lnTo>
                <a:lnTo>
                  <a:pt x="33637" y="19566"/>
                </a:lnTo>
                <a:lnTo>
                  <a:pt x="33671" y="19520"/>
                </a:lnTo>
                <a:lnTo>
                  <a:pt x="33694" y="19475"/>
                </a:lnTo>
                <a:lnTo>
                  <a:pt x="33705" y="19429"/>
                </a:lnTo>
                <a:lnTo>
                  <a:pt x="33705" y="19384"/>
                </a:lnTo>
                <a:lnTo>
                  <a:pt x="33705" y="19327"/>
                </a:lnTo>
                <a:lnTo>
                  <a:pt x="33683" y="19281"/>
                </a:lnTo>
                <a:lnTo>
                  <a:pt x="35616" y="18166"/>
                </a:lnTo>
                <a:lnTo>
                  <a:pt x="35651" y="18212"/>
                </a:lnTo>
                <a:lnTo>
                  <a:pt x="35696" y="18246"/>
                </a:lnTo>
                <a:lnTo>
                  <a:pt x="35753" y="18269"/>
                </a:lnTo>
                <a:lnTo>
                  <a:pt x="35821" y="18280"/>
                </a:lnTo>
                <a:lnTo>
                  <a:pt x="35878" y="18269"/>
                </a:lnTo>
                <a:lnTo>
                  <a:pt x="35946" y="18246"/>
                </a:lnTo>
                <a:lnTo>
                  <a:pt x="35992" y="18212"/>
                </a:lnTo>
                <a:lnTo>
                  <a:pt x="36026" y="18166"/>
                </a:lnTo>
                <a:close/>
                <a:moveTo>
                  <a:pt x="31305" y="18166"/>
                </a:moveTo>
                <a:lnTo>
                  <a:pt x="33216" y="19270"/>
                </a:lnTo>
                <a:lnTo>
                  <a:pt x="33193" y="19327"/>
                </a:lnTo>
                <a:lnTo>
                  <a:pt x="33193" y="19384"/>
                </a:lnTo>
                <a:lnTo>
                  <a:pt x="33193" y="19429"/>
                </a:lnTo>
                <a:lnTo>
                  <a:pt x="33205" y="19486"/>
                </a:lnTo>
                <a:lnTo>
                  <a:pt x="33228" y="19520"/>
                </a:lnTo>
                <a:lnTo>
                  <a:pt x="33262" y="19566"/>
                </a:lnTo>
                <a:lnTo>
                  <a:pt x="33296" y="19588"/>
                </a:lnTo>
                <a:lnTo>
                  <a:pt x="33330" y="19623"/>
                </a:lnTo>
                <a:lnTo>
                  <a:pt x="33376" y="19634"/>
                </a:lnTo>
                <a:lnTo>
                  <a:pt x="33432" y="19645"/>
                </a:lnTo>
                <a:lnTo>
                  <a:pt x="33432" y="21886"/>
                </a:lnTo>
                <a:lnTo>
                  <a:pt x="33387" y="21898"/>
                </a:lnTo>
                <a:lnTo>
                  <a:pt x="33341" y="21909"/>
                </a:lnTo>
                <a:lnTo>
                  <a:pt x="33296" y="21943"/>
                </a:lnTo>
                <a:lnTo>
                  <a:pt x="33262" y="21966"/>
                </a:lnTo>
                <a:lnTo>
                  <a:pt x="33239" y="22011"/>
                </a:lnTo>
                <a:lnTo>
                  <a:pt x="33216" y="22045"/>
                </a:lnTo>
                <a:lnTo>
                  <a:pt x="33205" y="22091"/>
                </a:lnTo>
                <a:lnTo>
                  <a:pt x="33193" y="22136"/>
                </a:lnTo>
                <a:lnTo>
                  <a:pt x="33205" y="22193"/>
                </a:lnTo>
                <a:lnTo>
                  <a:pt x="33216" y="22239"/>
                </a:lnTo>
                <a:lnTo>
                  <a:pt x="31237" y="23376"/>
                </a:lnTo>
                <a:lnTo>
                  <a:pt x="31203" y="23342"/>
                </a:lnTo>
                <a:lnTo>
                  <a:pt x="31169" y="23320"/>
                </a:lnTo>
                <a:lnTo>
                  <a:pt x="31123" y="23308"/>
                </a:lnTo>
                <a:lnTo>
                  <a:pt x="31078" y="23297"/>
                </a:lnTo>
                <a:lnTo>
                  <a:pt x="31032" y="23308"/>
                </a:lnTo>
                <a:lnTo>
                  <a:pt x="30987" y="23320"/>
                </a:lnTo>
                <a:lnTo>
                  <a:pt x="30953" y="23342"/>
                </a:lnTo>
                <a:lnTo>
                  <a:pt x="30930" y="23376"/>
                </a:lnTo>
                <a:lnTo>
                  <a:pt x="28928" y="22227"/>
                </a:lnTo>
                <a:lnTo>
                  <a:pt x="28939" y="22182"/>
                </a:lnTo>
                <a:lnTo>
                  <a:pt x="28950" y="22136"/>
                </a:lnTo>
                <a:lnTo>
                  <a:pt x="28939" y="22091"/>
                </a:lnTo>
                <a:lnTo>
                  <a:pt x="28928" y="22057"/>
                </a:lnTo>
                <a:lnTo>
                  <a:pt x="28905" y="22011"/>
                </a:lnTo>
                <a:lnTo>
                  <a:pt x="28882" y="21977"/>
                </a:lnTo>
                <a:lnTo>
                  <a:pt x="28848" y="21954"/>
                </a:lnTo>
                <a:lnTo>
                  <a:pt x="28814" y="21932"/>
                </a:lnTo>
                <a:lnTo>
                  <a:pt x="28780" y="21920"/>
                </a:lnTo>
                <a:lnTo>
                  <a:pt x="28734" y="21909"/>
                </a:lnTo>
                <a:lnTo>
                  <a:pt x="28734" y="19634"/>
                </a:lnTo>
                <a:lnTo>
                  <a:pt x="28780" y="19623"/>
                </a:lnTo>
                <a:lnTo>
                  <a:pt x="28825" y="19611"/>
                </a:lnTo>
                <a:lnTo>
                  <a:pt x="28859" y="19588"/>
                </a:lnTo>
                <a:lnTo>
                  <a:pt x="28894" y="19554"/>
                </a:lnTo>
                <a:lnTo>
                  <a:pt x="28928" y="19520"/>
                </a:lnTo>
                <a:lnTo>
                  <a:pt x="28950" y="19475"/>
                </a:lnTo>
                <a:lnTo>
                  <a:pt x="28962" y="19429"/>
                </a:lnTo>
                <a:lnTo>
                  <a:pt x="28962" y="19384"/>
                </a:lnTo>
                <a:lnTo>
                  <a:pt x="28962" y="19327"/>
                </a:lnTo>
                <a:lnTo>
                  <a:pt x="28939" y="19281"/>
                </a:lnTo>
                <a:lnTo>
                  <a:pt x="30862" y="18178"/>
                </a:lnTo>
                <a:lnTo>
                  <a:pt x="30896" y="18223"/>
                </a:lnTo>
                <a:lnTo>
                  <a:pt x="30953" y="18257"/>
                </a:lnTo>
                <a:lnTo>
                  <a:pt x="31009" y="18280"/>
                </a:lnTo>
                <a:lnTo>
                  <a:pt x="31078" y="18292"/>
                </a:lnTo>
                <a:lnTo>
                  <a:pt x="31146" y="18280"/>
                </a:lnTo>
                <a:lnTo>
                  <a:pt x="31203" y="18257"/>
                </a:lnTo>
                <a:lnTo>
                  <a:pt x="31260" y="18223"/>
                </a:lnTo>
                <a:lnTo>
                  <a:pt x="31305" y="18166"/>
                </a:lnTo>
                <a:close/>
                <a:moveTo>
                  <a:pt x="14674" y="22262"/>
                </a:moveTo>
                <a:lnTo>
                  <a:pt x="16676" y="23411"/>
                </a:lnTo>
                <a:lnTo>
                  <a:pt x="16665" y="23445"/>
                </a:lnTo>
                <a:lnTo>
                  <a:pt x="16665" y="23490"/>
                </a:lnTo>
                <a:lnTo>
                  <a:pt x="16665" y="23524"/>
                </a:lnTo>
                <a:lnTo>
                  <a:pt x="16676" y="23558"/>
                </a:lnTo>
                <a:lnTo>
                  <a:pt x="16711" y="23615"/>
                </a:lnTo>
                <a:lnTo>
                  <a:pt x="16767" y="23661"/>
                </a:lnTo>
                <a:lnTo>
                  <a:pt x="16802" y="23672"/>
                </a:lnTo>
                <a:lnTo>
                  <a:pt x="16836" y="23672"/>
                </a:lnTo>
                <a:lnTo>
                  <a:pt x="16836" y="26004"/>
                </a:lnTo>
                <a:lnTo>
                  <a:pt x="16790" y="26015"/>
                </a:lnTo>
                <a:lnTo>
                  <a:pt x="16745" y="26027"/>
                </a:lnTo>
                <a:lnTo>
                  <a:pt x="16711" y="26050"/>
                </a:lnTo>
                <a:lnTo>
                  <a:pt x="16676" y="26084"/>
                </a:lnTo>
                <a:lnTo>
                  <a:pt x="16642" y="26118"/>
                </a:lnTo>
                <a:lnTo>
                  <a:pt x="16620" y="26152"/>
                </a:lnTo>
                <a:lnTo>
                  <a:pt x="16608" y="26197"/>
                </a:lnTo>
                <a:lnTo>
                  <a:pt x="16608" y="26243"/>
                </a:lnTo>
                <a:lnTo>
                  <a:pt x="16608" y="26288"/>
                </a:lnTo>
                <a:lnTo>
                  <a:pt x="16631" y="26334"/>
                </a:lnTo>
                <a:lnTo>
                  <a:pt x="14697" y="27449"/>
                </a:lnTo>
                <a:lnTo>
                  <a:pt x="14652" y="27403"/>
                </a:lnTo>
                <a:lnTo>
                  <a:pt x="14606" y="27369"/>
                </a:lnTo>
                <a:lnTo>
                  <a:pt x="14549" y="27346"/>
                </a:lnTo>
                <a:lnTo>
                  <a:pt x="14481" y="27335"/>
                </a:lnTo>
                <a:lnTo>
                  <a:pt x="14413" y="27346"/>
                </a:lnTo>
                <a:lnTo>
                  <a:pt x="14356" y="27369"/>
                </a:lnTo>
                <a:lnTo>
                  <a:pt x="14310" y="27403"/>
                </a:lnTo>
                <a:lnTo>
                  <a:pt x="14265" y="27449"/>
                </a:lnTo>
                <a:lnTo>
                  <a:pt x="12331" y="26334"/>
                </a:lnTo>
                <a:lnTo>
                  <a:pt x="12342" y="26288"/>
                </a:lnTo>
                <a:lnTo>
                  <a:pt x="12354" y="26243"/>
                </a:lnTo>
                <a:lnTo>
                  <a:pt x="12342" y="26197"/>
                </a:lnTo>
                <a:lnTo>
                  <a:pt x="12331" y="26163"/>
                </a:lnTo>
                <a:lnTo>
                  <a:pt x="12320" y="26118"/>
                </a:lnTo>
                <a:lnTo>
                  <a:pt x="12286" y="26084"/>
                </a:lnTo>
                <a:lnTo>
                  <a:pt x="12263" y="26050"/>
                </a:lnTo>
                <a:lnTo>
                  <a:pt x="12229" y="26027"/>
                </a:lnTo>
                <a:lnTo>
                  <a:pt x="12183" y="26015"/>
                </a:lnTo>
                <a:lnTo>
                  <a:pt x="12138" y="26004"/>
                </a:lnTo>
                <a:lnTo>
                  <a:pt x="12138" y="23752"/>
                </a:lnTo>
                <a:lnTo>
                  <a:pt x="12183" y="23740"/>
                </a:lnTo>
                <a:lnTo>
                  <a:pt x="12229" y="23718"/>
                </a:lnTo>
                <a:lnTo>
                  <a:pt x="12274" y="23695"/>
                </a:lnTo>
                <a:lnTo>
                  <a:pt x="12308" y="23661"/>
                </a:lnTo>
                <a:lnTo>
                  <a:pt x="12331" y="23627"/>
                </a:lnTo>
                <a:lnTo>
                  <a:pt x="12354" y="23581"/>
                </a:lnTo>
                <a:lnTo>
                  <a:pt x="12365" y="23536"/>
                </a:lnTo>
                <a:lnTo>
                  <a:pt x="12377" y="23490"/>
                </a:lnTo>
                <a:lnTo>
                  <a:pt x="12365" y="23433"/>
                </a:lnTo>
                <a:lnTo>
                  <a:pt x="12354" y="23388"/>
                </a:lnTo>
                <a:lnTo>
                  <a:pt x="14288" y="22262"/>
                </a:lnTo>
                <a:lnTo>
                  <a:pt x="14322" y="22307"/>
                </a:lnTo>
                <a:lnTo>
                  <a:pt x="14367" y="22341"/>
                </a:lnTo>
                <a:lnTo>
                  <a:pt x="14424" y="22364"/>
                </a:lnTo>
                <a:lnTo>
                  <a:pt x="14538" y="22364"/>
                </a:lnTo>
                <a:lnTo>
                  <a:pt x="14595" y="22341"/>
                </a:lnTo>
                <a:lnTo>
                  <a:pt x="14640" y="22307"/>
                </a:lnTo>
                <a:lnTo>
                  <a:pt x="14674" y="22262"/>
                </a:lnTo>
                <a:close/>
                <a:moveTo>
                  <a:pt x="24105" y="22227"/>
                </a:moveTo>
                <a:lnTo>
                  <a:pt x="26107" y="23388"/>
                </a:lnTo>
                <a:lnTo>
                  <a:pt x="26095" y="23433"/>
                </a:lnTo>
                <a:lnTo>
                  <a:pt x="26084" y="23490"/>
                </a:lnTo>
                <a:lnTo>
                  <a:pt x="26095" y="23536"/>
                </a:lnTo>
                <a:lnTo>
                  <a:pt x="26107" y="23581"/>
                </a:lnTo>
                <a:lnTo>
                  <a:pt x="26129" y="23627"/>
                </a:lnTo>
                <a:lnTo>
                  <a:pt x="26152" y="23661"/>
                </a:lnTo>
                <a:lnTo>
                  <a:pt x="26186" y="23684"/>
                </a:lnTo>
                <a:lnTo>
                  <a:pt x="26232" y="23718"/>
                </a:lnTo>
                <a:lnTo>
                  <a:pt x="26266" y="23729"/>
                </a:lnTo>
                <a:lnTo>
                  <a:pt x="26323" y="23740"/>
                </a:lnTo>
                <a:lnTo>
                  <a:pt x="26323" y="26050"/>
                </a:lnTo>
                <a:lnTo>
                  <a:pt x="26255" y="26072"/>
                </a:lnTo>
                <a:lnTo>
                  <a:pt x="26198" y="26118"/>
                </a:lnTo>
                <a:lnTo>
                  <a:pt x="26164" y="26175"/>
                </a:lnTo>
                <a:lnTo>
                  <a:pt x="26152" y="26209"/>
                </a:lnTo>
                <a:lnTo>
                  <a:pt x="26141" y="26243"/>
                </a:lnTo>
                <a:lnTo>
                  <a:pt x="26152" y="26311"/>
                </a:lnTo>
                <a:lnTo>
                  <a:pt x="24105" y="27494"/>
                </a:lnTo>
                <a:lnTo>
                  <a:pt x="24082" y="27460"/>
                </a:lnTo>
                <a:lnTo>
                  <a:pt x="24048" y="27437"/>
                </a:lnTo>
                <a:lnTo>
                  <a:pt x="24002" y="27426"/>
                </a:lnTo>
                <a:lnTo>
                  <a:pt x="23957" y="27415"/>
                </a:lnTo>
                <a:lnTo>
                  <a:pt x="23923" y="27426"/>
                </a:lnTo>
                <a:lnTo>
                  <a:pt x="23877" y="27437"/>
                </a:lnTo>
                <a:lnTo>
                  <a:pt x="23854" y="27460"/>
                </a:lnTo>
                <a:lnTo>
                  <a:pt x="23820" y="27483"/>
                </a:lnTo>
                <a:lnTo>
                  <a:pt x="21750" y="26288"/>
                </a:lnTo>
                <a:lnTo>
                  <a:pt x="21761" y="26243"/>
                </a:lnTo>
                <a:lnTo>
                  <a:pt x="21750" y="26186"/>
                </a:lnTo>
                <a:lnTo>
                  <a:pt x="21716" y="26141"/>
                </a:lnTo>
                <a:lnTo>
                  <a:pt x="21682" y="26095"/>
                </a:lnTo>
                <a:lnTo>
                  <a:pt x="21625" y="26072"/>
                </a:lnTo>
                <a:lnTo>
                  <a:pt x="21625" y="23752"/>
                </a:lnTo>
                <a:lnTo>
                  <a:pt x="21670" y="23740"/>
                </a:lnTo>
                <a:lnTo>
                  <a:pt x="21716" y="23729"/>
                </a:lnTo>
                <a:lnTo>
                  <a:pt x="21750" y="23695"/>
                </a:lnTo>
                <a:lnTo>
                  <a:pt x="21795" y="23672"/>
                </a:lnTo>
                <a:lnTo>
                  <a:pt x="21818" y="23627"/>
                </a:lnTo>
                <a:lnTo>
                  <a:pt x="21841" y="23581"/>
                </a:lnTo>
                <a:lnTo>
                  <a:pt x="21852" y="23536"/>
                </a:lnTo>
                <a:lnTo>
                  <a:pt x="21864" y="23490"/>
                </a:lnTo>
                <a:lnTo>
                  <a:pt x="21852" y="23433"/>
                </a:lnTo>
                <a:lnTo>
                  <a:pt x="21841" y="23388"/>
                </a:lnTo>
                <a:lnTo>
                  <a:pt x="23820" y="22239"/>
                </a:lnTo>
                <a:lnTo>
                  <a:pt x="23843" y="22262"/>
                </a:lnTo>
                <a:lnTo>
                  <a:pt x="23877" y="22296"/>
                </a:lnTo>
                <a:lnTo>
                  <a:pt x="23923" y="22307"/>
                </a:lnTo>
                <a:lnTo>
                  <a:pt x="24002" y="22307"/>
                </a:lnTo>
                <a:lnTo>
                  <a:pt x="24048" y="22284"/>
                </a:lnTo>
                <a:lnTo>
                  <a:pt x="24082" y="22262"/>
                </a:lnTo>
                <a:lnTo>
                  <a:pt x="24105" y="22227"/>
                </a:lnTo>
                <a:close/>
                <a:moveTo>
                  <a:pt x="2810" y="26357"/>
                </a:moveTo>
                <a:lnTo>
                  <a:pt x="4766" y="27483"/>
                </a:lnTo>
                <a:lnTo>
                  <a:pt x="4755" y="27540"/>
                </a:lnTo>
                <a:lnTo>
                  <a:pt x="4744" y="27597"/>
                </a:lnTo>
                <a:lnTo>
                  <a:pt x="4744" y="27642"/>
                </a:lnTo>
                <a:lnTo>
                  <a:pt x="4766" y="27688"/>
                </a:lnTo>
                <a:lnTo>
                  <a:pt x="4789" y="27733"/>
                </a:lnTo>
                <a:lnTo>
                  <a:pt x="4812" y="27767"/>
                </a:lnTo>
                <a:lnTo>
                  <a:pt x="4846" y="27801"/>
                </a:lnTo>
                <a:lnTo>
                  <a:pt x="4892" y="27824"/>
                </a:lnTo>
                <a:lnTo>
                  <a:pt x="4937" y="27836"/>
                </a:lnTo>
                <a:lnTo>
                  <a:pt x="4983" y="27847"/>
                </a:lnTo>
                <a:lnTo>
                  <a:pt x="4983" y="30168"/>
                </a:lnTo>
                <a:lnTo>
                  <a:pt x="4948" y="30168"/>
                </a:lnTo>
                <a:lnTo>
                  <a:pt x="4914" y="30179"/>
                </a:lnTo>
                <a:lnTo>
                  <a:pt x="4857" y="30224"/>
                </a:lnTo>
                <a:lnTo>
                  <a:pt x="4823" y="30281"/>
                </a:lnTo>
                <a:lnTo>
                  <a:pt x="4812" y="30315"/>
                </a:lnTo>
                <a:lnTo>
                  <a:pt x="4812" y="30350"/>
                </a:lnTo>
                <a:lnTo>
                  <a:pt x="4823" y="30418"/>
                </a:lnTo>
                <a:lnTo>
                  <a:pt x="2855" y="31555"/>
                </a:lnTo>
                <a:lnTo>
                  <a:pt x="2810" y="31498"/>
                </a:lnTo>
                <a:lnTo>
                  <a:pt x="2764" y="31464"/>
                </a:lnTo>
                <a:lnTo>
                  <a:pt x="2696" y="31442"/>
                </a:lnTo>
                <a:lnTo>
                  <a:pt x="2628" y="31430"/>
                </a:lnTo>
                <a:lnTo>
                  <a:pt x="2560" y="31442"/>
                </a:lnTo>
                <a:lnTo>
                  <a:pt x="2503" y="31464"/>
                </a:lnTo>
                <a:lnTo>
                  <a:pt x="2446" y="31498"/>
                </a:lnTo>
                <a:lnTo>
                  <a:pt x="2400" y="31544"/>
                </a:lnTo>
                <a:lnTo>
                  <a:pt x="489" y="30441"/>
                </a:lnTo>
                <a:lnTo>
                  <a:pt x="501" y="30395"/>
                </a:lnTo>
                <a:lnTo>
                  <a:pt x="501" y="30350"/>
                </a:lnTo>
                <a:lnTo>
                  <a:pt x="501" y="30304"/>
                </a:lnTo>
                <a:lnTo>
                  <a:pt x="489" y="30259"/>
                </a:lnTo>
                <a:lnTo>
                  <a:pt x="466" y="30224"/>
                </a:lnTo>
                <a:lnTo>
                  <a:pt x="444" y="30190"/>
                </a:lnTo>
                <a:lnTo>
                  <a:pt x="410" y="30156"/>
                </a:lnTo>
                <a:lnTo>
                  <a:pt x="375" y="30133"/>
                </a:lnTo>
                <a:lnTo>
                  <a:pt x="330" y="30122"/>
                </a:lnTo>
                <a:lnTo>
                  <a:pt x="284" y="30111"/>
                </a:lnTo>
                <a:lnTo>
                  <a:pt x="284" y="27847"/>
                </a:lnTo>
                <a:lnTo>
                  <a:pt x="330" y="27836"/>
                </a:lnTo>
                <a:lnTo>
                  <a:pt x="375" y="27813"/>
                </a:lnTo>
                <a:lnTo>
                  <a:pt x="410" y="27790"/>
                </a:lnTo>
                <a:lnTo>
                  <a:pt x="444" y="27767"/>
                </a:lnTo>
                <a:lnTo>
                  <a:pt x="478" y="27722"/>
                </a:lnTo>
                <a:lnTo>
                  <a:pt x="489" y="27688"/>
                </a:lnTo>
                <a:lnTo>
                  <a:pt x="512" y="27642"/>
                </a:lnTo>
                <a:lnTo>
                  <a:pt x="512" y="27597"/>
                </a:lnTo>
                <a:lnTo>
                  <a:pt x="501" y="27540"/>
                </a:lnTo>
                <a:lnTo>
                  <a:pt x="489" y="27494"/>
                </a:lnTo>
                <a:lnTo>
                  <a:pt x="2446" y="26368"/>
                </a:lnTo>
                <a:lnTo>
                  <a:pt x="2480" y="26402"/>
                </a:lnTo>
                <a:lnTo>
                  <a:pt x="2525" y="26436"/>
                </a:lnTo>
                <a:lnTo>
                  <a:pt x="2571" y="26459"/>
                </a:lnTo>
                <a:lnTo>
                  <a:pt x="2685" y="26459"/>
                </a:lnTo>
                <a:lnTo>
                  <a:pt x="2730" y="26436"/>
                </a:lnTo>
                <a:lnTo>
                  <a:pt x="2776" y="26402"/>
                </a:lnTo>
                <a:lnTo>
                  <a:pt x="2810" y="26357"/>
                </a:lnTo>
                <a:close/>
                <a:moveTo>
                  <a:pt x="40758" y="26368"/>
                </a:moveTo>
                <a:lnTo>
                  <a:pt x="42760" y="27528"/>
                </a:lnTo>
                <a:lnTo>
                  <a:pt x="42749" y="27597"/>
                </a:lnTo>
                <a:lnTo>
                  <a:pt x="42760" y="27665"/>
                </a:lnTo>
                <a:lnTo>
                  <a:pt x="42794" y="27710"/>
                </a:lnTo>
                <a:lnTo>
                  <a:pt x="42851" y="27756"/>
                </a:lnTo>
                <a:lnTo>
                  <a:pt x="42908" y="27767"/>
                </a:lnTo>
                <a:lnTo>
                  <a:pt x="42908" y="30156"/>
                </a:lnTo>
                <a:lnTo>
                  <a:pt x="42874" y="30156"/>
                </a:lnTo>
                <a:lnTo>
                  <a:pt x="42840" y="30168"/>
                </a:lnTo>
                <a:lnTo>
                  <a:pt x="42783" y="30213"/>
                </a:lnTo>
                <a:lnTo>
                  <a:pt x="42737" y="30281"/>
                </a:lnTo>
                <a:lnTo>
                  <a:pt x="42726" y="30315"/>
                </a:lnTo>
                <a:lnTo>
                  <a:pt x="42726" y="30350"/>
                </a:lnTo>
                <a:lnTo>
                  <a:pt x="42726" y="30384"/>
                </a:lnTo>
                <a:lnTo>
                  <a:pt x="42737" y="30418"/>
                </a:lnTo>
                <a:lnTo>
                  <a:pt x="40758" y="31567"/>
                </a:lnTo>
                <a:lnTo>
                  <a:pt x="40724" y="31521"/>
                </a:lnTo>
                <a:lnTo>
                  <a:pt x="40679" y="31487"/>
                </a:lnTo>
                <a:lnTo>
                  <a:pt x="40622" y="31464"/>
                </a:lnTo>
                <a:lnTo>
                  <a:pt x="40565" y="31453"/>
                </a:lnTo>
                <a:lnTo>
                  <a:pt x="40497" y="31464"/>
                </a:lnTo>
                <a:lnTo>
                  <a:pt x="40440" y="31487"/>
                </a:lnTo>
                <a:lnTo>
                  <a:pt x="40394" y="31521"/>
                </a:lnTo>
                <a:lnTo>
                  <a:pt x="40360" y="31567"/>
                </a:lnTo>
                <a:lnTo>
                  <a:pt x="38392" y="30429"/>
                </a:lnTo>
                <a:lnTo>
                  <a:pt x="38403" y="30384"/>
                </a:lnTo>
                <a:lnTo>
                  <a:pt x="38403" y="30350"/>
                </a:lnTo>
                <a:lnTo>
                  <a:pt x="38403" y="30315"/>
                </a:lnTo>
                <a:lnTo>
                  <a:pt x="38392" y="30270"/>
                </a:lnTo>
                <a:lnTo>
                  <a:pt x="38369" y="30236"/>
                </a:lnTo>
                <a:lnTo>
                  <a:pt x="38347" y="30213"/>
                </a:lnTo>
                <a:lnTo>
                  <a:pt x="38290" y="30168"/>
                </a:lnTo>
                <a:lnTo>
                  <a:pt x="38256" y="30145"/>
                </a:lnTo>
                <a:lnTo>
                  <a:pt x="38210" y="30145"/>
                </a:lnTo>
                <a:lnTo>
                  <a:pt x="38210" y="27836"/>
                </a:lnTo>
                <a:lnTo>
                  <a:pt x="38256" y="27836"/>
                </a:lnTo>
                <a:lnTo>
                  <a:pt x="38301" y="27813"/>
                </a:lnTo>
                <a:lnTo>
                  <a:pt x="38335" y="27790"/>
                </a:lnTo>
                <a:lnTo>
                  <a:pt x="38369" y="27756"/>
                </a:lnTo>
                <a:lnTo>
                  <a:pt x="38403" y="27722"/>
                </a:lnTo>
                <a:lnTo>
                  <a:pt x="38415" y="27688"/>
                </a:lnTo>
                <a:lnTo>
                  <a:pt x="38438" y="27642"/>
                </a:lnTo>
                <a:lnTo>
                  <a:pt x="38438" y="27597"/>
                </a:lnTo>
                <a:lnTo>
                  <a:pt x="38426" y="27540"/>
                </a:lnTo>
                <a:lnTo>
                  <a:pt x="38415" y="27494"/>
                </a:lnTo>
                <a:lnTo>
                  <a:pt x="40360" y="26380"/>
                </a:lnTo>
                <a:lnTo>
                  <a:pt x="40394" y="26414"/>
                </a:lnTo>
                <a:lnTo>
                  <a:pt x="40440" y="26448"/>
                </a:lnTo>
                <a:lnTo>
                  <a:pt x="40497" y="26471"/>
                </a:lnTo>
                <a:lnTo>
                  <a:pt x="40565" y="26482"/>
                </a:lnTo>
                <a:lnTo>
                  <a:pt x="40622" y="26471"/>
                </a:lnTo>
                <a:lnTo>
                  <a:pt x="40679" y="26448"/>
                </a:lnTo>
                <a:lnTo>
                  <a:pt x="40724" y="26414"/>
                </a:lnTo>
                <a:lnTo>
                  <a:pt x="40758" y="26368"/>
                </a:lnTo>
                <a:close/>
                <a:moveTo>
                  <a:pt x="45468" y="26357"/>
                </a:moveTo>
                <a:lnTo>
                  <a:pt x="47470" y="27506"/>
                </a:lnTo>
                <a:lnTo>
                  <a:pt x="47458" y="27551"/>
                </a:lnTo>
                <a:lnTo>
                  <a:pt x="47447" y="27597"/>
                </a:lnTo>
                <a:lnTo>
                  <a:pt x="47458" y="27631"/>
                </a:lnTo>
                <a:lnTo>
                  <a:pt x="47470" y="27676"/>
                </a:lnTo>
                <a:lnTo>
                  <a:pt x="47481" y="27710"/>
                </a:lnTo>
                <a:lnTo>
                  <a:pt x="47504" y="27745"/>
                </a:lnTo>
                <a:lnTo>
                  <a:pt x="47538" y="27767"/>
                </a:lnTo>
                <a:lnTo>
                  <a:pt x="47572" y="27790"/>
                </a:lnTo>
                <a:lnTo>
                  <a:pt x="47606" y="27801"/>
                </a:lnTo>
                <a:lnTo>
                  <a:pt x="47652" y="27813"/>
                </a:lnTo>
                <a:lnTo>
                  <a:pt x="47652" y="30145"/>
                </a:lnTo>
                <a:lnTo>
                  <a:pt x="47606" y="30145"/>
                </a:lnTo>
                <a:lnTo>
                  <a:pt x="47572" y="30156"/>
                </a:lnTo>
                <a:lnTo>
                  <a:pt x="47538" y="30179"/>
                </a:lnTo>
                <a:lnTo>
                  <a:pt x="47515" y="30202"/>
                </a:lnTo>
                <a:lnTo>
                  <a:pt x="47492" y="30236"/>
                </a:lnTo>
                <a:lnTo>
                  <a:pt x="47470" y="30270"/>
                </a:lnTo>
                <a:lnTo>
                  <a:pt x="47458" y="30315"/>
                </a:lnTo>
                <a:lnTo>
                  <a:pt x="47458" y="30350"/>
                </a:lnTo>
                <a:lnTo>
                  <a:pt x="47458" y="30395"/>
                </a:lnTo>
                <a:lnTo>
                  <a:pt x="47470" y="30429"/>
                </a:lnTo>
                <a:lnTo>
                  <a:pt x="45490" y="31567"/>
                </a:lnTo>
                <a:lnTo>
                  <a:pt x="45456" y="31533"/>
                </a:lnTo>
                <a:lnTo>
                  <a:pt x="45411" y="31498"/>
                </a:lnTo>
                <a:lnTo>
                  <a:pt x="45354" y="31476"/>
                </a:lnTo>
                <a:lnTo>
                  <a:pt x="45297" y="31464"/>
                </a:lnTo>
                <a:lnTo>
                  <a:pt x="45240" y="31476"/>
                </a:lnTo>
                <a:lnTo>
                  <a:pt x="45195" y="31498"/>
                </a:lnTo>
                <a:lnTo>
                  <a:pt x="45149" y="31533"/>
                </a:lnTo>
                <a:lnTo>
                  <a:pt x="45115" y="31567"/>
                </a:lnTo>
                <a:lnTo>
                  <a:pt x="43124" y="30418"/>
                </a:lnTo>
                <a:lnTo>
                  <a:pt x="43136" y="30350"/>
                </a:lnTo>
                <a:lnTo>
                  <a:pt x="43124" y="30315"/>
                </a:lnTo>
                <a:lnTo>
                  <a:pt x="43124" y="30281"/>
                </a:lnTo>
                <a:lnTo>
                  <a:pt x="43079" y="30213"/>
                </a:lnTo>
                <a:lnTo>
                  <a:pt x="43022" y="30179"/>
                </a:lnTo>
                <a:lnTo>
                  <a:pt x="42954" y="30156"/>
                </a:lnTo>
                <a:lnTo>
                  <a:pt x="42954" y="27767"/>
                </a:lnTo>
                <a:lnTo>
                  <a:pt x="43022" y="27745"/>
                </a:lnTo>
                <a:lnTo>
                  <a:pt x="43067" y="27710"/>
                </a:lnTo>
                <a:lnTo>
                  <a:pt x="43101" y="27654"/>
                </a:lnTo>
                <a:lnTo>
                  <a:pt x="43113" y="27597"/>
                </a:lnTo>
                <a:lnTo>
                  <a:pt x="43101" y="27528"/>
                </a:lnTo>
                <a:lnTo>
                  <a:pt x="45126" y="26357"/>
                </a:lnTo>
                <a:lnTo>
                  <a:pt x="45160" y="26391"/>
                </a:lnTo>
                <a:lnTo>
                  <a:pt x="45206" y="26425"/>
                </a:lnTo>
                <a:lnTo>
                  <a:pt x="45251" y="26436"/>
                </a:lnTo>
                <a:lnTo>
                  <a:pt x="45297" y="26448"/>
                </a:lnTo>
                <a:lnTo>
                  <a:pt x="45354" y="26436"/>
                </a:lnTo>
                <a:lnTo>
                  <a:pt x="45399" y="26425"/>
                </a:lnTo>
                <a:lnTo>
                  <a:pt x="45433" y="26391"/>
                </a:lnTo>
                <a:lnTo>
                  <a:pt x="45468" y="26357"/>
                </a:lnTo>
                <a:close/>
                <a:moveTo>
                  <a:pt x="26505" y="26345"/>
                </a:moveTo>
                <a:lnTo>
                  <a:pt x="28507" y="27506"/>
                </a:lnTo>
                <a:lnTo>
                  <a:pt x="28495" y="27551"/>
                </a:lnTo>
                <a:lnTo>
                  <a:pt x="28495" y="27597"/>
                </a:lnTo>
                <a:lnTo>
                  <a:pt x="28495" y="27631"/>
                </a:lnTo>
                <a:lnTo>
                  <a:pt x="28507" y="27676"/>
                </a:lnTo>
                <a:lnTo>
                  <a:pt x="28518" y="27710"/>
                </a:lnTo>
                <a:lnTo>
                  <a:pt x="28552" y="27745"/>
                </a:lnTo>
                <a:lnTo>
                  <a:pt x="28575" y="27767"/>
                </a:lnTo>
                <a:lnTo>
                  <a:pt x="28609" y="27790"/>
                </a:lnTo>
                <a:lnTo>
                  <a:pt x="28643" y="27801"/>
                </a:lnTo>
                <a:lnTo>
                  <a:pt x="28689" y="27813"/>
                </a:lnTo>
                <a:lnTo>
                  <a:pt x="28689" y="30145"/>
                </a:lnTo>
                <a:lnTo>
                  <a:pt x="28655" y="30156"/>
                </a:lnTo>
                <a:lnTo>
                  <a:pt x="28609" y="30168"/>
                </a:lnTo>
                <a:lnTo>
                  <a:pt x="28552" y="30213"/>
                </a:lnTo>
                <a:lnTo>
                  <a:pt x="28530" y="30236"/>
                </a:lnTo>
                <a:lnTo>
                  <a:pt x="28518" y="30270"/>
                </a:lnTo>
                <a:lnTo>
                  <a:pt x="28507" y="30315"/>
                </a:lnTo>
                <a:lnTo>
                  <a:pt x="28495" y="30350"/>
                </a:lnTo>
                <a:lnTo>
                  <a:pt x="28507" y="30384"/>
                </a:lnTo>
                <a:lnTo>
                  <a:pt x="28518" y="30429"/>
                </a:lnTo>
                <a:lnTo>
                  <a:pt x="26505" y="31578"/>
                </a:lnTo>
                <a:lnTo>
                  <a:pt x="26471" y="31544"/>
                </a:lnTo>
                <a:lnTo>
                  <a:pt x="26437" y="31521"/>
                </a:lnTo>
                <a:lnTo>
                  <a:pt x="26391" y="31498"/>
                </a:lnTo>
                <a:lnTo>
                  <a:pt x="26289" y="31498"/>
                </a:lnTo>
                <a:lnTo>
                  <a:pt x="26243" y="31521"/>
                </a:lnTo>
                <a:lnTo>
                  <a:pt x="26209" y="31544"/>
                </a:lnTo>
                <a:lnTo>
                  <a:pt x="26175" y="31578"/>
                </a:lnTo>
                <a:lnTo>
                  <a:pt x="24173" y="30429"/>
                </a:lnTo>
                <a:lnTo>
                  <a:pt x="24173" y="30384"/>
                </a:lnTo>
                <a:lnTo>
                  <a:pt x="24184" y="30350"/>
                </a:lnTo>
                <a:lnTo>
                  <a:pt x="24173" y="30315"/>
                </a:lnTo>
                <a:lnTo>
                  <a:pt x="24161" y="30270"/>
                </a:lnTo>
                <a:lnTo>
                  <a:pt x="24150" y="30236"/>
                </a:lnTo>
                <a:lnTo>
                  <a:pt x="24127" y="30202"/>
                </a:lnTo>
                <a:lnTo>
                  <a:pt x="24070" y="30156"/>
                </a:lnTo>
                <a:lnTo>
                  <a:pt x="24036" y="30145"/>
                </a:lnTo>
                <a:lnTo>
                  <a:pt x="23991" y="30133"/>
                </a:lnTo>
                <a:lnTo>
                  <a:pt x="23991" y="27767"/>
                </a:lnTo>
                <a:lnTo>
                  <a:pt x="24048" y="27745"/>
                </a:lnTo>
                <a:lnTo>
                  <a:pt x="24093" y="27710"/>
                </a:lnTo>
                <a:lnTo>
                  <a:pt x="24127" y="27654"/>
                </a:lnTo>
                <a:lnTo>
                  <a:pt x="24139" y="27597"/>
                </a:lnTo>
                <a:lnTo>
                  <a:pt x="24127" y="27540"/>
                </a:lnTo>
                <a:lnTo>
                  <a:pt x="26175" y="26357"/>
                </a:lnTo>
                <a:lnTo>
                  <a:pt x="26209" y="26391"/>
                </a:lnTo>
                <a:lnTo>
                  <a:pt x="26243" y="26414"/>
                </a:lnTo>
                <a:lnTo>
                  <a:pt x="26289" y="26436"/>
                </a:lnTo>
                <a:lnTo>
                  <a:pt x="26391" y="26436"/>
                </a:lnTo>
                <a:lnTo>
                  <a:pt x="26437" y="26414"/>
                </a:lnTo>
                <a:lnTo>
                  <a:pt x="26471" y="26391"/>
                </a:lnTo>
                <a:lnTo>
                  <a:pt x="26505" y="26345"/>
                </a:lnTo>
                <a:close/>
                <a:moveTo>
                  <a:pt x="36015" y="26368"/>
                </a:moveTo>
                <a:lnTo>
                  <a:pt x="37960" y="27494"/>
                </a:lnTo>
                <a:lnTo>
                  <a:pt x="37948" y="27540"/>
                </a:lnTo>
                <a:lnTo>
                  <a:pt x="37937" y="27597"/>
                </a:lnTo>
                <a:lnTo>
                  <a:pt x="37948" y="27642"/>
                </a:lnTo>
                <a:lnTo>
                  <a:pt x="37960" y="27688"/>
                </a:lnTo>
                <a:lnTo>
                  <a:pt x="37983" y="27722"/>
                </a:lnTo>
                <a:lnTo>
                  <a:pt x="38005" y="27767"/>
                </a:lnTo>
                <a:lnTo>
                  <a:pt x="38039" y="27790"/>
                </a:lnTo>
                <a:lnTo>
                  <a:pt x="38085" y="27813"/>
                </a:lnTo>
                <a:lnTo>
                  <a:pt x="38119" y="27836"/>
                </a:lnTo>
                <a:lnTo>
                  <a:pt x="38165" y="27836"/>
                </a:lnTo>
                <a:lnTo>
                  <a:pt x="38165" y="30133"/>
                </a:lnTo>
                <a:lnTo>
                  <a:pt x="38130" y="30145"/>
                </a:lnTo>
                <a:lnTo>
                  <a:pt x="38096" y="30156"/>
                </a:lnTo>
                <a:lnTo>
                  <a:pt x="38062" y="30179"/>
                </a:lnTo>
                <a:lnTo>
                  <a:pt x="38028" y="30202"/>
                </a:lnTo>
                <a:lnTo>
                  <a:pt x="38005" y="30236"/>
                </a:lnTo>
                <a:lnTo>
                  <a:pt x="37994" y="30270"/>
                </a:lnTo>
                <a:lnTo>
                  <a:pt x="37983" y="30315"/>
                </a:lnTo>
                <a:lnTo>
                  <a:pt x="37971" y="30350"/>
                </a:lnTo>
                <a:lnTo>
                  <a:pt x="37983" y="30395"/>
                </a:lnTo>
                <a:lnTo>
                  <a:pt x="37994" y="30429"/>
                </a:lnTo>
                <a:lnTo>
                  <a:pt x="35992" y="31578"/>
                </a:lnTo>
                <a:lnTo>
                  <a:pt x="35958" y="31544"/>
                </a:lnTo>
                <a:lnTo>
                  <a:pt x="35924" y="31510"/>
                </a:lnTo>
                <a:lnTo>
                  <a:pt x="35867" y="31498"/>
                </a:lnTo>
                <a:lnTo>
                  <a:pt x="35821" y="31487"/>
                </a:lnTo>
                <a:lnTo>
                  <a:pt x="35764" y="31498"/>
                </a:lnTo>
                <a:lnTo>
                  <a:pt x="35719" y="31510"/>
                </a:lnTo>
                <a:lnTo>
                  <a:pt x="35685" y="31544"/>
                </a:lnTo>
                <a:lnTo>
                  <a:pt x="35651" y="31578"/>
                </a:lnTo>
                <a:lnTo>
                  <a:pt x="33694" y="30452"/>
                </a:lnTo>
                <a:lnTo>
                  <a:pt x="33705" y="30406"/>
                </a:lnTo>
                <a:lnTo>
                  <a:pt x="33705" y="30350"/>
                </a:lnTo>
                <a:lnTo>
                  <a:pt x="33705" y="30304"/>
                </a:lnTo>
                <a:lnTo>
                  <a:pt x="33694" y="30259"/>
                </a:lnTo>
                <a:lnTo>
                  <a:pt x="33671" y="30213"/>
                </a:lnTo>
                <a:lnTo>
                  <a:pt x="33637" y="30179"/>
                </a:lnTo>
                <a:lnTo>
                  <a:pt x="33603" y="30145"/>
                </a:lnTo>
                <a:lnTo>
                  <a:pt x="33569" y="30122"/>
                </a:lnTo>
                <a:lnTo>
                  <a:pt x="33523" y="30099"/>
                </a:lnTo>
                <a:lnTo>
                  <a:pt x="33478" y="30099"/>
                </a:lnTo>
                <a:lnTo>
                  <a:pt x="33478" y="27779"/>
                </a:lnTo>
                <a:lnTo>
                  <a:pt x="33535" y="27756"/>
                </a:lnTo>
                <a:lnTo>
                  <a:pt x="33592" y="27722"/>
                </a:lnTo>
                <a:lnTo>
                  <a:pt x="33626" y="27665"/>
                </a:lnTo>
                <a:lnTo>
                  <a:pt x="33637" y="27597"/>
                </a:lnTo>
                <a:lnTo>
                  <a:pt x="33637" y="27563"/>
                </a:lnTo>
                <a:lnTo>
                  <a:pt x="33626" y="27528"/>
                </a:lnTo>
                <a:lnTo>
                  <a:pt x="35628" y="26368"/>
                </a:lnTo>
                <a:lnTo>
                  <a:pt x="35662" y="26414"/>
                </a:lnTo>
                <a:lnTo>
                  <a:pt x="35707" y="26448"/>
                </a:lnTo>
                <a:lnTo>
                  <a:pt x="35764" y="26471"/>
                </a:lnTo>
                <a:lnTo>
                  <a:pt x="35878" y="26471"/>
                </a:lnTo>
                <a:lnTo>
                  <a:pt x="35935" y="26448"/>
                </a:lnTo>
                <a:lnTo>
                  <a:pt x="35980" y="26414"/>
                </a:lnTo>
                <a:lnTo>
                  <a:pt x="36015" y="26368"/>
                </a:lnTo>
                <a:close/>
                <a:moveTo>
                  <a:pt x="12320" y="26368"/>
                </a:moveTo>
                <a:lnTo>
                  <a:pt x="14242" y="27483"/>
                </a:lnTo>
                <a:lnTo>
                  <a:pt x="14231" y="27540"/>
                </a:lnTo>
                <a:lnTo>
                  <a:pt x="14219" y="27597"/>
                </a:lnTo>
                <a:lnTo>
                  <a:pt x="14231" y="27642"/>
                </a:lnTo>
                <a:lnTo>
                  <a:pt x="14242" y="27688"/>
                </a:lnTo>
                <a:lnTo>
                  <a:pt x="14265" y="27733"/>
                </a:lnTo>
                <a:lnTo>
                  <a:pt x="14288" y="27767"/>
                </a:lnTo>
                <a:lnTo>
                  <a:pt x="14333" y="27801"/>
                </a:lnTo>
                <a:lnTo>
                  <a:pt x="14367" y="27824"/>
                </a:lnTo>
                <a:lnTo>
                  <a:pt x="14413" y="27847"/>
                </a:lnTo>
                <a:lnTo>
                  <a:pt x="14470" y="27847"/>
                </a:lnTo>
                <a:lnTo>
                  <a:pt x="14470" y="30111"/>
                </a:lnTo>
                <a:lnTo>
                  <a:pt x="14413" y="30111"/>
                </a:lnTo>
                <a:lnTo>
                  <a:pt x="14379" y="30133"/>
                </a:lnTo>
                <a:lnTo>
                  <a:pt x="14333" y="30156"/>
                </a:lnTo>
                <a:lnTo>
                  <a:pt x="14299" y="30179"/>
                </a:lnTo>
                <a:lnTo>
                  <a:pt x="14276" y="30224"/>
                </a:lnTo>
                <a:lnTo>
                  <a:pt x="14253" y="30259"/>
                </a:lnTo>
                <a:lnTo>
                  <a:pt x="14242" y="30304"/>
                </a:lnTo>
                <a:lnTo>
                  <a:pt x="14231" y="30350"/>
                </a:lnTo>
                <a:lnTo>
                  <a:pt x="14242" y="30395"/>
                </a:lnTo>
                <a:lnTo>
                  <a:pt x="14253" y="30441"/>
                </a:lnTo>
                <a:lnTo>
                  <a:pt x="12274" y="31589"/>
                </a:lnTo>
                <a:lnTo>
                  <a:pt x="12240" y="31555"/>
                </a:lnTo>
                <a:lnTo>
                  <a:pt x="12206" y="31533"/>
                </a:lnTo>
                <a:lnTo>
                  <a:pt x="12160" y="31510"/>
                </a:lnTo>
                <a:lnTo>
                  <a:pt x="12058" y="31510"/>
                </a:lnTo>
                <a:lnTo>
                  <a:pt x="12024" y="31521"/>
                </a:lnTo>
                <a:lnTo>
                  <a:pt x="11978" y="31555"/>
                </a:lnTo>
                <a:lnTo>
                  <a:pt x="11956" y="31589"/>
                </a:lnTo>
                <a:lnTo>
                  <a:pt x="9942" y="30429"/>
                </a:lnTo>
                <a:lnTo>
                  <a:pt x="9954" y="30384"/>
                </a:lnTo>
                <a:lnTo>
                  <a:pt x="9954" y="30350"/>
                </a:lnTo>
                <a:lnTo>
                  <a:pt x="9954" y="30315"/>
                </a:lnTo>
                <a:lnTo>
                  <a:pt x="9942" y="30270"/>
                </a:lnTo>
                <a:lnTo>
                  <a:pt x="9931" y="30236"/>
                </a:lnTo>
                <a:lnTo>
                  <a:pt x="9908" y="30202"/>
                </a:lnTo>
                <a:lnTo>
                  <a:pt x="9840" y="30156"/>
                </a:lnTo>
                <a:lnTo>
                  <a:pt x="9806" y="30145"/>
                </a:lnTo>
                <a:lnTo>
                  <a:pt x="9772" y="30133"/>
                </a:lnTo>
                <a:lnTo>
                  <a:pt x="9772" y="27813"/>
                </a:lnTo>
                <a:lnTo>
                  <a:pt x="9806" y="27813"/>
                </a:lnTo>
                <a:lnTo>
                  <a:pt x="9851" y="27790"/>
                </a:lnTo>
                <a:lnTo>
                  <a:pt x="9885" y="27767"/>
                </a:lnTo>
                <a:lnTo>
                  <a:pt x="9908" y="27745"/>
                </a:lnTo>
                <a:lnTo>
                  <a:pt x="9931" y="27710"/>
                </a:lnTo>
                <a:lnTo>
                  <a:pt x="9954" y="27676"/>
                </a:lnTo>
                <a:lnTo>
                  <a:pt x="9965" y="27631"/>
                </a:lnTo>
                <a:lnTo>
                  <a:pt x="9965" y="27597"/>
                </a:lnTo>
                <a:lnTo>
                  <a:pt x="9965" y="27551"/>
                </a:lnTo>
                <a:lnTo>
                  <a:pt x="9954" y="27506"/>
                </a:lnTo>
                <a:lnTo>
                  <a:pt x="11910" y="26380"/>
                </a:lnTo>
                <a:lnTo>
                  <a:pt x="11944" y="26425"/>
                </a:lnTo>
                <a:lnTo>
                  <a:pt x="11990" y="26459"/>
                </a:lnTo>
                <a:lnTo>
                  <a:pt x="12047" y="26482"/>
                </a:lnTo>
                <a:lnTo>
                  <a:pt x="12104" y="26493"/>
                </a:lnTo>
                <a:lnTo>
                  <a:pt x="12172" y="26482"/>
                </a:lnTo>
                <a:lnTo>
                  <a:pt x="12229" y="26459"/>
                </a:lnTo>
                <a:lnTo>
                  <a:pt x="12274" y="26425"/>
                </a:lnTo>
                <a:lnTo>
                  <a:pt x="12320" y="26368"/>
                </a:lnTo>
                <a:close/>
                <a:moveTo>
                  <a:pt x="7553" y="26357"/>
                </a:moveTo>
                <a:lnTo>
                  <a:pt x="9533" y="27506"/>
                </a:lnTo>
                <a:lnTo>
                  <a:pt x="9521" y="27551"/>
                </a:lnTo>
                <a:lnTo>
                  <a:pt x="9510" y="27597"/>
                </a:lnTo>
                <a:lnTo>
                  <a:pt x="9510" y="27642"/>
                </a:lnTo>
                <a:lnTo>
                  <a:pt x="9533" y="27676"/>
                </a:lnTo>
                <a:lnTo>
                  <a:pt x="9544" y="27722"/>
                </a:lnTo>
                <a:lnTo>
                  <a:pt x="9578" y="27745"/>
                </a:lnTo>
                <a:lnTo>
                  <a:pt x="9601" y="27779"/>
                </a:lnTo>
                <a:lnTo>
                  <a:pt x="9635" y="27801"/>
                </a:lnTo>
                <a:lnTo>
                  <a:pt x="9681" y="27813"/>
                </a:lnTo>
                <a:lnTo>
                  <a:pt x="9726" y="27824"/>
                </a:lnTo>
                <a:lnTo>
                  <a:pt x="9726" y="30133"/>
                </a:lnTo>
                <a:lnTo>
                  <a:pt x="9681" y="30145"/>
                </a:lnTo>
                <a:lnTo>
                  <a:pt x="9646" y="30156"/>
                </a:lnTo>
                <a:lnTo>
                  <a:pt x="9612" y="30179"/>
                </a:lnTo>
                <a:lnTo>
                  <a:pt x="9578" y="30202"/>
                </a:lnTo>
                <a:lnTo>
                  <a:pt x="9555" y="30236"/>
                </a:lnTo>
                <a:lnTo>
                  <a:pt x="9533" y="30270"/>
                </a:lnTo>
                <a:lnTo>
                  <a:pt x="9521" y="30304"/>
                </a:lnTo>
                <a:lnTo>
                  <a:pt x="9521" y="30350"/>
                </a:lnTo>
                <a:lnTo>
                  <a:pt x="9521" y="30395"/>
                </a:lnTo>
                <a:lnTo>
                  <a:pt x="9533" y="30429"/>
                </a:lnTo>
                <a:lnTo>
                  <a:pt x="7508" y="31601"/>
                </a:lnTo>
                <a:lnTo>
                  <a:pt x="7485" y="31567"/>
                </a:lnTo>
                <a:lnTo>
                  <a:pt x="7451" y="31544"/>
                </a:lnTo>
                <a:lnTo>
                  <a:pt x="7417" y="31533"/>
                </a:lnTo>
                <a:lnTo>
                  <a:pt x="7371" y="31521"/>
                </a:lnTo>
                <a:lnTo>
                  <a:pt x="7326" y="31533"/>
                </a:lnTo>
                <a:lnTo>
                  <a:pt x="7292" y="31544"/>
                </a:lnTo>
                <a:lnTo>
                  <a:pt x="7258" y="31567"/>
                </a:lnTo>
                <a:lnTo>
                  <a:pt x="7235" y="31589"/>
                </a:lnTo>
                <a:lnTo>
                  <a:pt x="5176" y="30406"/>
                </a:lnTo>
                <a:lnTo>
                  <a:pt x="5187" y="30350"/>
                </a:lnTo>
                <a:lnTo>
                  <a:pt x="5176" y="30281"/>
                </a:lnTo>
                <a:lnTo>
                  <a:pt x="5142" y="30224"/>
                </a:lnTo>
                <a:lnTo>
                  <a:pt x="5096" y="30190"/>
                </a:lnTo>
                <a:lnTo>
                  <a:pt x="5028" y="30168"/>
                </a:lnTo>
                <a:lnTo>
                  <a:pt x="5028" y="27847"/>
                </a:lnTo>
                <a:lnTo>
                  <a:pt x="5074" y="27836"/>
                </a:lnTo>
                <a:lnTo>
                  <a:pt x="5119" y="27824"/>
                </a:lnTo>
                <a:lnTo>
                  <a:pt x="5153" y="27790"/>
                </a:lnTo>
                <a:lnTo>
                  <a:pt x="5187" y="27767"/>
                </a:lnTo>
                <a:lnTo>
                  <a:pt x="5210" y="27722"/>
                </a:lnTo>
                <a:lnTo>
                  <a:pt x="5233" y="27688"/>
                </a:lnTo>
                <a:lnTo>
                  <a:pt x="5244" y="27642"/>
                </a:lnTo>
                <a:lnTo>
                  <a:pt x="5256" y="27597"/>
                </a:lnTo>
                <a:lnTo>
                  <a:pt x="5244" y="27540"/>
                </a:lnTo>
                <a:lnTo>
                  <a:pt x="5233" y="27494"/>
                </a:lnTo>
                <a:lnTo>
                  <a:pt x="7189" y="26368"/>
                </a:lnTo>
                <a:lnTo>
                  <a:pt x="7223" y="26402"/>
                </a:lnTo>
                <a:lnTo>
                  <a:pt x="7269" y="26436"/>
                </a:lnTo>
                <a:lnTo>
                  <a:pt x="7314" y="26459"/>
                </a:lnTo>
                <a:lnTo>
                  <a:pt x="7428" y="26459"/>
                </a:lnTo>
                <a:lnTo>
                  <a:pt x="7474" y="26436"/>
                </a:lnTo>
                <a:lnTo>
                  <a:pt x="7519" y="26402"/>
                </a:lnTo>
                <a:lnTo>
                  <a:pt x="7553" y="26357"/>
                </a:lnTo>
                <a:close/>
                <a:moveTo>
                  <a:pt x="17052" y="26368"/>
                </a:moveTo>
                <a:lnTo>
                  <a:pt x="19043" y="27517"/>
                </a:lnTo>
                <a:lnTo>
                  <a:pt x="19031" y="27551"/>
                </a:lnTo>
                <a:lnTo>
                  <a:pt x="19031" y="27597"/>
                </a:lnTo>
                <a:lnTo>
                  <a:pt x="19031" y="27631"/>
                </a:lnTo>
                <a:lnTo>
                  <a:pt x="19043" y="27665"/>
                </a:lnTo>
                <a:lnTo>
                  <a:pt x="19077" y="27722"/>
                </a:lnTo>
                <a:lnTo>
                  <a:pt x="19134" y="27767"/>
                </a:lnTo>
                <a:lnTo>
                  <a:pt x="19168" y="27779"/>
                </a:lnTo>
                <a:lnTo>
                  <a:pt x="19202" y="27779"/>
                </a:lnTo>
                <a:lnTo>
                  <a:pt x="19202" y="30190"/>
                </a:lnTo>
                <a:lnTo>
                  <a:pt x="19145" y="30202"/>
                </a:lnTo>
                <a:lnTo>
                  <a:pt x="19099" y="30236"/>
                </a:lnTo>
                <a:lnTo>
                  <a:pt x="19065" y="30293"/>
                </a:lnTo>
                <a:lnTo>
                  <a:pt x="19054" y="30350"/>
                </a:lnTo>
                <a:lnTo>
                  <a:pt x="19065" y="30406"/>
                </a:lnTo>
                <a:lnTo>
                  <a:pt x="16995" y="31601"/>
                </a:lnTo>
                <a:lnTo>
                  <a:pt x="16961" y="31567"/>
                </a:lnTo>
                <a:lnTo>
                  <a:pt x="16927" y="31544"/>
                </a:lnTo>
                <a:lnTo>
                  <a:pt x="16893" y="31533"/>
                </a:lnTo>
                <a:lnTo>
                  <a:pt x="16847" y="31521"/>
                </a:lnTo>
                <a:lnTo>
                  <a:pt x="16813" y="31533"/>
                </a:lnTo>
                <a:lnTo>
                  <a:pt x="16767" y="31544"/>
                </a:lnTo>
                <a:lnTo>
                  <a:pt x="16733" y="31567"/>
                </a:lnTo>
                <a:lnTo>
                  <a:pt x="16711" y="31589"/>
                </a:lnTo>
                <a:lnTo>
                  <a:pt x="14708" y="30441"/>
                </a:lnTo>
                <a:lnTo>
                  <a:pt x="14720" y="30395"/>
                </a:lnTo>
                <a:lnTo>
                  <a:pt x="14720" y="30350"/>
                </a:lnTo>
                <a:lnTo>
                  <a:pt x="14720" y="30304"/>
                </a:lnTo>
                <a:lnTo>
                  <a:pt x="14708" y="30259"/>
                </a:lnTo>
                <a:lnTo>
                  <a:pt x="14686" y="30224"/>
                </a:lnTo>
                <a:lnTo>
                  <a:pt x="14663" y="30190"/>
                </a:lnTo>
                <a:lnTo>
                  <a:pt x="14629" y="30156"/>
                </a:lnTo>
                <a:lnTo>
                  <a:pt x="14595" y="30133"/>
                </a:lnTo>
                <a:lnTo>
                  <a:pt x="14549" y="30122"/>
                </a:lnTo>
                <a:lnTo>
                  <a:pt x="14515" y="30111"/>
                </a:lnTo>
                <a:lnTo>
                  <a:pt x="14515" y="27847"/>
                </a:lnTo>
                <a:lnTo>
                  <a:pt x="14561" y="27836"/>
                </a:lnTo>
                <a:lnTo>
                  <a:pt x="14595" y="27824"/>
                </a:lnTo>
                <a:lnTo>
                  <a:pt x="14640" y="27801"/>
                </a:lnTo>
                <a:lnTo>
                  <a:pt x="14674" y="27767"/>
                </a:lnTo>
                <a:lnTo>
                  <a:pt x="14697" y="27733"/>
                </a:lnTo>
                <a:lnTo>
                  <a:pt x="14720" y="27688"/>
                </a:lnTo>
                <a:lnTo>
                  <a:pt x="14731" y="27642"/>
                </a:lnTo>
                <a:lnTo>
                  <a:pt x="14731" y="27597"/>
                </a:lnTo>
                <a:lnTo>
                  <a:pt x="14731" y="27540"/>
                </a:lnTo>
                <a:lnTo>
                  <a:pt x="14720" y="27494"/>
                </a:lnTo>
                <a:lnTo>
                  <a:pt x="16642" y="26380"/>
                </a:lnTo>
                <a:lnTo>
                  <a:pt x="16688" y="26425"/>
                </a:lnTo>
                <a:lnTo>
                  <a:pt x="16733" y="26459"/>
                </a:lnTo>
                <a:lnTo>
                  <a:pt x="16790" y="26482"/>
                </a:lnTo>
                <a:lnTo>
                  <a:pt x="16915" y="26482"/>
                </a:lnTo>
                <a:lnTo>
                  <a:pt x="16972" y="26459"/>
                </a:lnTo>
                <a:lnTo>
                  <a:pt x="17018" y="26414"/>
                </a:lnTo>
                <a:lnTo>
                  <a:pt x="17052" y="26368"/>
                </a:lnTo>
                <a:close/>
                <a:moveTo>
                  <a:pt x="24150" y="30463"/>
                </a:moveTo>
                <a:lnTo>
                  <a:pt x="26152" y="31624"/>
                </a:lnTo>
                <a:lnTo>
                  <a:pt x="26141" y="31658"/>
                </a:lnTo>
                <a:lnTo>
                  <a:pt x="26141" y="31703"/>
                </a:lnTo>
                <a:lnTo>
                  <a:pt x="26141" y="31737"/>
                </a:lnTo>
                <a:lnTo>
                  <a:pt x="26152" y="31771"/>
                </a:lnTo>
                <a:lnTo>
                  <a:pt x="26186" y="31828"/>
                </a:lnTo>
                <a:lnTo>
                  <a:pt x="26243" y="31874"/>
                </a:lnTo>
                <a:lnTo>
                  <a:pt x="26277" y="31897"/>
                </a:lnTo>
                <a:lnTo>
                  <a:pt x="26323" y="31897"/>
                </a:lnTo>
                <a:lnTo>
                  <a:pt x="26323" y="34263"/>
                </a:lnTo>
                <a:lnTo>
                  <a:pt x="26255" y="34285"/>
                </a:lnTo>
                <a:lnTo>
                  <a:pt x="26198" y="34331"/>
                </a:lnTo>
                <a:lnTo>
                  <a:pt x="26164" y="34388"/>
                </a:lnTo>
                <a:lnTo>
                  <a:pt x="26152" y="34422"/>
                </a:lnTo>
                <a:lnTo>
                  <a:pt x="26141" y="34456"/>
                </a:lnTo>
                <a:lnTo>
                  <a:pt x="26152" y="34524"/>
                </a:lnTo>
                <a:lnTo>
                  <a:pt x="24184" y="35662"/>
                </a:lnTo>
                <a:lnTo>
                  <a:pt x="24139" y="35616"/>
                </a:lnTo>
                <a:lnTo>
                  <a:pt x="24082" y="35582"/>
                </a:lnTo>
                <a:lnTo>
                  <a:pt x="24025" y="35559"/>
                </a:lnTo>
                <a:lnTo>
                  <a:pt x="23957" y="35548"/>
                </a:lnTo>
                <a:lnTo>
                  <a:pt x="23900" y="35548"/>
                </a:lnTo>
                <a:lnTo>
                  <a:pt x="23843" y="35571"/>
                </a:lnTo>
                <a:lnTo>
                  <a:pt x="23786" y="35616"/>
                </a:lnTo>
                <a:lnTo>
                  <a:pt x="23752" y="35662"/>
                </a:lnTo>
                <a:lnTo>
                  <a:pt x="21773" y="34513"/>
                </a:lnTo>
                <a:lnTo>
                  <a:pt x="21773" y="34456"/>
                </a:lnTo>
                <a:lnTo>
                  <a:pt x="21761" y="34388"/>
                </a:lnTo>
                <a:lnTo>
                  <a:pt x="21738" y="34331"/>
                </a:lnTo>
                <a:lnTo>
                  <a:pt x="21682" y="34297"/>
                </a:lnTo>
                <a:lnTo>
                  <a:pt x="21625" y="34274"/>
                </a:lnTo>
                <a:lnTo>
                  <a:pt x="21625" y="31942"/>
                </a:lnTo>
                <a:lnTo>
                  <a:pt x="21670" y="31931"/>
                </a:lnTo>
                <a:lnTo>
                  <a:pt x="21704" y="31908"/>
                </a:lnTo>
                <a:lnTo>
                  <a:pt x="21738" y="31885"/>
                </a:lnTo>
                <a:lnTo>
                  <a:pt x="21773" y="31862"/>
                </a:lnTo>
                <a:lnTo>
                  <a:pt x="21795" y="31828"/>
                </a:lnTo>
                <a:lnTo>
                  <a:pt x="21818" y="31783"/>
                </a:lnTo>
                <a:lnTo>
                  <a:pt x="21829" y="31749"/>
                </a:lnTo>
                <a:lnTo>
                  <a:pt x="21829" y="31703"/>
                </a:lnTo>
                <a:lnTo>
                  <a:pt x="21829" y="31646"/>
                </a:lnTo>
                <a:lnTo>
                  <a:pt x="21818" y="31612"/>
                </a:lnTo>
                <a:lnTo>
                  <a:pt x="23775" y="30475"/>
                </a:lnTo>
                <a:lnTo>
                  <a:pt x="23809" y="30509"/>
                </a:lnTo>
                <a:lnTo>
                  <a:pt x="23854" y="30543"/>
                </a:lnTo>
                <a:lnTo>
                  <a:pt x="23911" y="30566"/>
                </a:lnTo>
                <a:lnTo>
                  <a:pt x="23957" y="30577"/>
                </a:lnTo>
                <a:lnTo>
                  <a:pt x="24014" y="30566"/>
                </a:lnTo>
                <a:lnTo>
                  <a:pt x="24070" y="30543"/>
                </a:lnTo>
                <a:lnTo>
                  <a:pt x="24116" y="30509"/>
                </a:lnTo>
                <a:lnTo>
                  <a:pt x="24150" y="30463"/>
                </a:lnTo>
                <a:close/>
                <a:moveTo>
                  <a:pt x="19361" y="30441"/>
                </a:moveTo>
                <a:lnTo>
                  <a:pt x="21363" y="31601"/>
                </a:lnTo>
                <a:lnTo>
                  <a:pt x="21352" y="31646"/>
                </a:lnTo>
                <a:lnTo>
                  <a:pt x="21340" y="31703"/>
                </a:lnTo>
                <a:lnTo>
                  <a:pt x="21352" y="31749"/>
                </a:lnTo>
                <a:lnTo>
                  <a:pt x="21363" y="31794"/>
                </a:lnTo>
                <a:lnTo>
                  <a:pt x="21386" y="31828"/>
                </a:lnTo>
                <a:lnTo>
                  <a:pt x="21409" y="31862"/>
                </a:lnTo>
                <a:lnTo>
                  <a:pt x="21443" y="31897"/>
                </a:lnTo>
                <a:lnTo>
                  <a:pt x="21488" y="31919"/>
                </a:lnTo>
                <a:lnTo>
                  <a:pt x="21534" y="31931"/>
                </a:lnTo>
                <a:lnTo>
                  <a:pt x="21579" y="31942"/>
                </a:lnTo>
                <a:lnTo>
                  <a:pt x="21579" y="34263"/>
                </a:lnTo>
                <a:lnTo>
                  <a:pt x="21545" y="34274"/>
                </a:lnTo>
                <a:lnTo>
                  <a:pt x="21511" y="34285"/>
                </a:lnTo>
                <a:lnTo>
                  <a:pt x="21454" y="34331"/>
                </a:lnTo>
                <a:lnTo>
                  <a:pt x="21409" y="34388"/>
                </a:lnTo>
                <a:lnTo>
                  <a:pt x="21397" y="34422"/>
                </a:lnTo>
                <a:lnTo>
                  <a:pt x="21397" y="34456"/>
                </a:lnTo>
                <a:lnTo>
                  <a:pt x="21397" y="34490"/>
                </a:lnTo>
                <a:lnTo>
                  <a:pt x="21409" y="34524"/>
                </a:lnTo>
                <a:lnTo>
                  <a:pt x="19418" y="35673"/>
                </a:lnTo>
                <a:lnTo>
                  <a:pt x="19372" y="35639"/>
                </a:lnTo>
                <a:lnTo>
                  <a:pt x="19327" y="35605"/>
                </a:lnTo>
                <a:lnTo>
                  <a:pt x="19281" y="35582"/>
                </a:lnTo>
                <a:lnTo>
                  <a:pt x="19213" y="35571"/>
                </a:lnTo>
                <a:lnTo>
                  <a:pt x="19156" y="35582"/>
                </a:lnTo>
                <a:lnTo>
                  <a:pt x="19111" y="35594"/>
                </a:lnTo>
                <a:lnTo>
                  <a:pt x="19065" y="35628"/>
                </a:lnTo>
                <a:lnTo>
                  <a:pt x="19031" y="35673"/>
                </a:lnTo>
                <a:lnTo>
                  <a:pt x="17029" y="34513"/>
                </a:lnTo>
                <a:lnTo>
                  <a:pt x="17040" y="34456"/>
                </a:lnTo>
                <a:lnTo>
                  <a:pt x="17029" y="34388"/>
                </a:lnTo>
                <a:lnTo>
                  <a:pt x="16995" y="34331"/>
                </a:lnTo>
                <a:lnTo>
                  <a:pt x="16949" y="34285"/>
                </a:lnTo>
                <a:lnTo>
                  <a:pt x="16881" y="34263"/>
                </a:lnTo>
                <a:lnTo>
                  <a:pt x="16881" y="31862"/>
                </a:lnTo>
                <a:lnTo>
                  <a:pt x="16938" y="31851"/>
                </a:lnTo>
                <a:lnTo>
                  <a:pt x="16984" y="31806"/>
                </a:lnTo>
                <a:lnTo>
                  <a:pt x="17006" y="31760"/>
                </a:lnTo>
                <a:lnTo>
                  <a:pt x="17018" y="31703"/>
                </a:lnTo>
                <a:lnTo>
                  <a:pt x="17006" y="31646"/>
                </a:lnTo>
                <a:lnTo>
                  <a:pt x="19077" y="30452"/>
                </a:lnTo>
                <a:lnTo>
                  <a:pt x="19111" y="30475"/>
                </a:lnTo>
                <a:lnTo>
                  <a:pt x="19145" y="30497"/>
                </a:lnTo>
                <a:lnTo>
                  <a:pt x="19179" y="30509"/>
                </a:lnTo>
                <a:lnTo>
                  <a:pt x="19213" y="30520"/>
                </a:lnTo>
                <a:lnTo>
                  <a:pt x="19259" y="30509"/>
                </a:lnTo>
                <a:lnTo>
                  <a:pt x="19304" y="30497"/>
                </a:lnTo>
                <a:lnTo>
                  <a:pt x="19338" y="30475"/>
                </a:lnTo>
                <a:lnTo>
                  <a:pt x="19361" y="30441"/>
                </a:lnTo>
                <a:close/>
                <a:moveTo>
                  <a:pt x="28882" y="30463"/>
                </a:moveTo>
                <a:lnTo>
                  <a:pt x="30918" y="31635"/>
                </a:lnTo>
                <a:lnTo>
                  <a:pt x="30907" y="31703"/>
                </a:lnTo>
                <a:lnTo>
                  <a:pt x="30918" y="31760"/>
                </a:lnTo>
                <a:lnTo>
                  <a:pt x="30953" y="31806"/>
                </a:lnTo>
                <a:lnTo>
                  <a:pt x="30998" y="31840"/>
                </a:lnTo>
                <a:lnTo>
                  <a:pt x="31055" y="31862"/>
                </a:lnTo>
                <a:lnTo>
                  <a:pt x="31055" y="34217"/>
                </a:lnTo>
                <a:lnTo>
                  <a:pt x="31009" y="34217"/>
                </a:lnTo>
                <a:lnTo>
                  <a:pt x="30975" y="34240"/>
                </a:lnTo>
                <a:lnTo>
                  <a:pt x="30930" y="34263"/>
                </a:lnTo>
                <a:lnTo>
                  <a:pt x="30896" y="34285"/>
                </a:lnTo>
                <a:lnTo>
                  <a:pt x="30873" y="34320"/>
                </a:lnTo>
                <a:lnTo>
                  <a:pt x="30850" y="34365"/>
                </a:lnTo>
                <a:lnTo>
                  <a:pt x="30839" y="34411"/>
                </a:lnTo>
                <a:lnTo>
                  <a:pt x="30839" y="34456"/>
                </a:lnTo>
                <a:lnTo>
                  <a:pt x="30839" y="34502"/>
                </a:lnTo>
                <a:lnTo>
                  <a:pt x="30850" y="34547"/>
                </a:lnTo>
                <a:lnTo>
                  <a:pt x="28905" y="35673"/>
                </a:lnTo>
                <a:lnTo>
                  <a:pt x="28871" y="35628"/>
                </a:lnTo>
                <a:lnTo>
                  <a:pt x="28825" y="35594"/>
                </a:lnTo>
                <a:lnTo>
                  <a:pt x="28768" y="35571"/>
                </a:lnTo>
                <a:lnTo>
                  <a:pt x="28655" y="35571"/>
                </a:lnTo>
                <a:lnTo>
                  <a:pt x="28598" y="35594"/>
                </a:lnTo>
                <a:lnTo>
                  <a:pt x="28552" y="35628"/>
                </a:lnTo>
                <a:lnTo>
                  <a:pt x="28507" y="35673"/>
                </a:lnTo>
                <a:lnTo>
                  <a:pt x="26516" y="34524"/>
                </a:lnTo>
                <a:lnTo>
                  <a:pt x="26539" y="34456"/>
                </a:lnTo>
                <a:lnTo>
                  <a:pt x="26528" y="34422"/>
                </a:lnTo>
                <a:lnTo>
                  <a:pt x="26516" y="34388"/>
                </a:lnTo>
                <a:lnTo>
                  <a:pt x="26482" y="34331"/>
                </a:lnTo>
                <a:lnTo>
                  <a:pt x="26425" y="34285"/>
                </a:lnTo>
                <a:lnTo>
                  <a:pt x="26368" y="34263"/>
                </a:lnTo>
                <a:lnTo>
                  <a:pt x="26368" y="31897"/>
                </a:lnTo>
                <a:lnTo>
                  <a:pt x="26402" y="31897"/>
                </a:lnTo>
                <a:lnTo>
                  <a:pt x="26437" y="31874"/>
                </a:lnTo>
                <a:lnTo>
                  <a:pt x="26493" y="31828"/>
                </a:lnTo>
                <a:lnTo>
                  <a:pt x="26528" y="31771"/>
                </a:lnTo>
                <a:lnTo>
                  <a:pt x="26539" y="31737"/>
                </a:lnTo>
                <a:lnTo>
                  <a:pt x="26539" y="31703"/>
                </a:lnTo>
                <a:lnTo>
                  <a:pt x="26539" y="31658"/>
                </a:lnTo>
                <a:lnTo>
                  <a:pt x="26528" y="31624"/>
                </a:lnTo>
                <a:lnTo>
                  <a:pt x="28530" y="30463"/>
                </a:lnTo>
                <a:lnTo>
                  <a:pt x="28564" y="30509"/>
                </a:lnTo>
                <a:lnTo>
                  <a:pt x="28609" y="30532"/>
                </a:lnTo>
                <a:lnTo>
                  <a:pt x="28655" y="30554"/>
                </a:lnTo>
                <a:lnTo>
                  <a:pt x="28712" y="30566"/>
                </a:lnTo>
                <a:lnTo>
                  <a:pt x="28768" y="30554"/>
                </a:lnTo>
                <a:lnTo>
                  <a:pt x="28814" y="30532"/>
                </a:lnTo>
                <a:lnTo>
                  <a:pt x="28848" y="30509"/>
                </a:lnTo>
                <a:lnTo>
                  <a:pt x="28882" y="30463"/>
                </a:lnTo>
                <a:close/>
                <a:moveTo>
                  <a:pt x="14686" y="30475"/>
                </a:moveTo>
                <a:lnTo>
                  <a:pt x="16688" y="31635"/>
                </a:lnTo>
                <a:lnTo>
                  <a:pt x="16676" y="31703"/>
                </a:lnTo>
                <a:lnTo>
                  <a:pt x="16688" y="31760"/>
                </a:lnTo>
                <a:lnTo>
                  <a:pt x="16722" y="31817"/>
                </a:lnTo>
                <a:lnTo>
                  <a:pt x="16767" y="31851"/>
                </a:lnTo>
                <a:lnTo>
                  <a:pt x="16836" y="31874"/>
                </a:lnTo>
                <a:lnTo>
                  <a:pt x="16836" y="34263"/>
                </a:lnTo>
                <a:lnTo>
                  <a:pt x="16802" y="34274"/>
                </a:lnTo>
                <a:lnTo>
                  <a:pt x="16767" y="34285"/>
                </a:lnTo>
                <a:lnTo>
                  <a:pt x="16711" y="34320"/>
                </a:lnTo>
                <a:lnTo>
                  <a:pt x="16665" y="34388"/>
                </a:lnTo>
                <a:lnTo>
                  <a:pt x="16654" y="34422"/>
                </a:lnTo>
                <a:lnTo>
                  <a:pt x="16654" y="34456"/>
                </a:lnTo>
                <a:lnTo>
                  <a:pt x="16654" y="34490"/>
                </a:lnTo>
                <a:lnTo>
                  <a:pt x="16665" y="34524"/>
                </a:lnTo>
                <a:lnTo>
                  <a:pt x="14663" y="35685"/>
                </a:lnTo>
                <a:lnTo>
                  <a:pt x="14629" y="35650"/>
                </a:lnTo>
                <a:lnTo>
                  <a:pt x="14583" y="35616"/>
                </a:lnTo>
                <a:lnTo>
                  <a:pt x="14538" y="35594"/>
                </a:lnTo>
                <a:lnTo>
                  <a:pt x="14424" y="35594"/>
                </a:lnTo>
                <a:lnTo>
                  <a:pt x="14379" y="35616"/>
                </a:lnTo>
                <a:lnTo>
                  <a:pt x="14333" y="35639"/>
                </a:lnTo>
                <a:lnTo>
                  <a:pt x="14299" y="35685"/>
                </a:lnTo>
                <a:lnTo>
                  <a:pt x="12320" y="34536"/>
                </a:lnTo>
                <a:lnTo>
                  <a:pt x="12331" y="34490"/>
                </a:lnTo>
                <a:lnTo>
                  <a:pt x="12331" y="34456"/>
                </a:lnTo>
                <a:lnTo>
                  <a:pt x="12331" y="34411"/>
                </a:lnTo>
                <a:lnTo>
                  <a:pt x="12320" y="34376"/>
                </a:lnTo>
                <a:lnTo>
                  <a:pt x="12297" y="34342"/>
                </a:lnTo>
                <a:lnTo>
                  <a:pt x="12274" y="34308"/>
                </a:lnTo>
                <a:lnTo>
                  <a:pt x="12217" y="34263"/>
                </a:lnTo>
                <a:lnTo>
                  <a:pt x="12183" y="34251"/>
                </a:lnTo>
                <a:lnTo>
                  <a:pt x="12138" y="34240"/>
                </a:lnTo>
                <a:lnTo>
                  <a:pt x="12138" y="31885"/>
                </a:lnTo>
                <a:lnTo>
                  <a:pt x="12206" y="31862"/>
                </a:lnTo>
                <a:lnTo>
                  <a:pt x="12251" y="31828"/>
                </a:lnTo>
                <a:lnTo>
                  <a:pt x="12286" y="31771"/>
                </a:lnTo>
                <a:lnTo>
                  <a:pt x="12297" y="31703"/>
                </a:lnTo>
                <a:lnTo>
                  <a:pt x="12286" y="31635"/>
                </a:lnTo>
                <a:lnTo>
                  <a:pt x="14276" y="30486"/>
                </a:lnTo>
                <a:lnTo>
                  <a:pt x="14310" y="30532"/>
                </a:lnTo>
                <a:lnTo>
                  <a:pt x="14356" y="30566"/>
                </a:lnTo>
                <a:lnTo>
                  <a:pt x="14413" y="30588"/>
                </a:lnTo>
                <a:lnTo>
                  <a:pt x="14481" y="30600"/>
                </a:lnTo>
                <a:lnTo>
                  <a:pt x="14538" y="30588"/>
                </a:lnTo>
                <a:lnTo>
                  <a:pt x="14595" y="30566"/>
                </a:lnTo>
                <a:lnTo>
                  <a:pt x="14652" y="30520"/>
                </a:lnTo>
                <a:lnTo>
                  <a:pt x="14686" y="30475"/>
                </a:lnTo>
                <a:close/>
                <a:moveTo>
                  <a:pt x="38369" y="30463"/>
                </a:moveTo>
                <a:lnTo>
                  <a:pt x="40337" y="31601"/>
                </a:lnTo>
                <a:lnTo>
                  <a:pt x="40326" y="31646"/>
                </a:lnTo>
                <a:lnTo>
                  <a:pt x="40314" y="31703"/>
                </a:lnTo>
                <a:lnTo>
                  <a:pt x="40326" y="31749"/>
                </a:lnTo>
                <a:lnTo>
                  <a:pt x="40337" y="31783"/>
                </a:lnTo>
                <a:lnTo>
                  <a:pt x="40360" y="31828"/>
                </a:lnTo>
                <a:lnTo>
                  <a:pt x="40383" y="31862"/>
                </a:lnTo>
                <a:lnTo>
                  <a:pt x="40417" y="31897"/>
                </a:lnTo>
                <a:lnTo>
                  <a:pt x="40451" y="31919"/>
                </a:lnTo>
                <a:lnTo>
                  <a:pt x="40497" y="31931"/>
                </a:lnTo>
                <a:lnTo>
                  <a:pt x="40542" y="31942"/>
                </a:lnTo>
                <a:lnTo>
                  <a:pt x="40542" y="34251"/>
                </a:lnTo>
                <a:lnTo>
                  <a:pt x="40497" y="34251"/>
                </a:lnTo>
                <a:lnTo>
                  <a:pt x="40462" y="34274"/>
                </a:lnTo>
                <a:lnTo>
                  <a:pt x="40428" y="34285"/>
                </a:lnTo>
                <a:lnTo>
                  <a:pt x="40406" y="34320"/>
                </a:lnTo>
                <a:lnTo>
                  <a:pt x="40383" y="34342"/>
                </a:lnTo>
                <a:lnTo>
                  <a:pt x="40360" y="34376"/>
                </a:lnTo>
                <a:lnTo>
                  <a:pt x="40349" y="34411"/>
                </a:lnTo>
                <a:lnTo>
                  <a:pt x="40349" y="34456"/>
                </a:lnTo>
                <a:lnTo>
                  <a:pt x="40349" y="34490"/>
                </a:lnTo>
                <a:lnTo>
                  <a:pt x="40360" y="34536"/>
                </a:lnTo>
                <a:lnTo>
                  <a:pt x="38358" y="35696"/>
                </a:lnTo>
                <a:lnTo>
                  <a:pt x="38324" y="35650"/>
                </a:lnTo>
                <a:lnTo>
                  <a:pt x="38290" y="35628"/>
                </a:lnTo>
                <a:lnTo>
                  <a:pt x="38244" y="35605"/>
                </a:lnTo>
                <a:lnTo>
                  <a:pt x="38142" y="35605"/>
                </a:lnTo>
                <a:lnTo>
                  <a:pt x="38096" y="35628"/>
                </a:lnTo>
                <a:lnTo>
                  <a:pt x="38062" y="35650"/>
                </a:lnTo>
                <a:lnTo>
                  <a:pt x="38028" y="35685"/>
                </a:lnTo>
                <a:lnTo>
                  <a:pt x="36049" y="34547"/>
                </a:lnTo>
                <a:lnTo>
                  <a:pt x="36071" y="34502"/>
                </a:lnTo>
                <a:lnTo>
                  <a:pt x="36071" y="34456"/>
                </a:lnTo>
                <a:lnTo>
                  <a:pt x="36071" y="34411"/>
                </a:lnTo>
                <a:lnTo>
                  <a:pt x="36060" y="34365"/>
                </a:lnTo>
                <a:lnTo>
                  <a:pt x="36037" y="34320"/>
                </a:lnTo>
                <a:lnTo>
                  <a:pt x="36003" y="34285"/>
                </a:lnTo>
                <a:lnTo>
                  <a:pt x="35969" y="34251"/>
                </a:lnTo>
                <a:lnTo>
                  <a:pt x="35935" y="34229"/>
                </a:lnTo>
                <a:lnTo>
                  <a:pt x="35889" y="34217"/>
                </a:lnTo>
                <a:lnTo>
                  <a:pt x="35844" y="34206"/>
                </a:lnTo>
                <a:lnTo>
                  <a:pt x="35844" y="31908"/>
                </a:lnTo>
                <a:lnTo>
                  <a:pt x="35878" y="31897"/>
                </a:lnTo>
                <a:lnTo>
                  <a:pt x="35912" y="31885"/>
                </a:lnTo>
                <a:lnTo>
                  <a:pt x="35980" y="31840"/>
                </a:lnTo>
                <a:lnTo>
                  <a:pt x="36015" y="31771"/>
                </a:lnTo>
                <a:lnTo>
                  <a:pt x="36026" y="31737"/>
                </a:lnTo>
                <a:lnTo>
                  <a:pt x="36026" y="31703"/>
                </a:lnTo>
                <a:lnTo>
                  <a:pt x="36026" y="31658"/>
                </a:lnTo>
                <a:lnTo>
                  <a:pt x="36015" y="31624"/>
                </a:lnTo>
                <a:lnTo>
                  <a:pt x="38005" y="30463"/>
                </a:lnTo>
                <a:lnTo>
                  <a:pt x="38039" y="30509"/>
                </a:lnTo>
                <a:lnTo>
                  <a:pt x="38085" y="30543"/>
                </a:lnTo>
                <a:lnTo>
                  <a:pt x="38130" y="30554"/>
                </a:lnTo>
                <a:lnTo>
                  <a:pt x="38187" y="30566"/>
                </a:lnTo>
                <a:lnTo>
                  <a:pt x="38244" y="30554"/>
                </a:lnTo>
                <a:lnTo>
                  <a:pt x="38290" y="30543"/>
                </a:lnTo>
                <a:lnTo>
                  <a:pt x="38335" y="30509"/>
                </a:lnTo>
                <a:lnTo>
                  <a:pt x="38369" y="30463"/>
                </a:lnTo>
                <a:close/>
                <a:moveTo>
                  <a:pt x="36037" y="34593"/>
                </a:moveTo>
                <a:lnTo>
                  <a:pt x="38005" y="35730"/>
                </a:lnTo>
                <a:lnTo>
                  <a:pt x="37994" y="35764"/>
                </a:lnTo>
                <a:lnTo>
                  <a:pt x="37994" y="35810"/>
                </a:lnTo>
                <a:lnTo>
                  <a:pt x="37994" y="35844"/>
                </a:lnTo>
                <a:lnTo>
                  <a:pt x="38005" y="35878"/>
                </a:lnTo>
                <a:lnTo>
                  <a:pt x="38039" y="35935"/>
                </a:lnTo>
                <a:lnTo>
                  <a:pt x="38096" y="35980"/>
                </a:lnTo>
                <a:lnTo>
                  <a:pt x="38130" y="35992"/>
                </a:lnTo>
                <a:lnTo>
                  <a:pt x="38165" y="36003"/>
                </a:lnTo>
                <a:lnTo>
                  <a:pt x="38165" y="38290"/>
                </a:lnTo>
                <a:lnTo>
                  <a:pt x="38119" y="38301"/>
                </a:lnTo>
                <a:lnTo>
                  <a:pt x="38074" y="38324"/>
                </a:lnTo>
                <a:lnTo>
                  <a:pt x="38028" y="38346"/>
                </a:lnTo>
                <a:lnTo>
                  <a:pt x="37994" y="38381"/>
                </a:lnTo>
                <a:lnTo>
                  <a:pt x="37960" y="38415"/>
                </a:lnTo>
                <a:lnTo>
                  <a:pt x="37937" y="38460"/>
                </a:lnTo>
                <a:lnTo>
                  <a:pt x="37926" y="38506"/>
                </a:lnTo>
                <a:lnTo>
                  <a:pt x="37926" y="38563"/>
                </a:lnTo>
                <a:lnTo>
                  <a:pt x="37926" y="38619"/>
                </a:lnTo>
                <a:lnTo>
                  <a:pt x="37948" y="38665"/>
                </a:lnTo>
                <a:lnTo>
                  <a:pt x="36003" y="39780"/>
                </a:lnTo>
                <a:lnTo>
                  <a:pt x="35969" y="39746"/>
                </a:lnTo>
                <a:lnTo>
                  <a:pt x="35924" y="39711"/>
                </a:lnTo>
                <a:lnTo>
                  <a:pt x="35878" y="39689"/>
                </a:lnTo>
                <a:lnTo>
                  <a:pt x="35764" y="39689"/>
                </a:lnTo>
                <a:lnTo>
                  <a:pt x="35707" y="39711"/>
                </a:lnTo>
                <a:lnTo>
                  <a:pt x="35673" y="39746"/>
                </a:lnTo>
                <a:lnTo>
                  <a:pt x="35628" y="39780"/>
                </a:lnTo>
                <a:lnTo>
                  <a:pt x="33626" y="38619"/>
                </a:lnTo>
                <a:lnTo>
                  <a:pt x="33637" y="38563"/>
                </a:lnTo>
                <a:lnTo>
                  <a:pt x="33626" y="38494"/>
                </a:lnTo>
                <a:lnTo>
                  <a:pt x="33592" y="38437"/>
                </a:lnTo>
                <a:lnTo>
                  <a:pt x="33535" y="38392"/>
                </a:lnTo>
                <a:lnTo>
                  <a:pt x="33478" y="38369"/>
                </a:lnTo>
                <a:lnTo>
                  <a:pt x="33478" y="36026"/>
                </a:lnTo>
                <a:lnTo>
                  <a:pt x="33512" y="36014"/>
                </a:lnTo>
                <a:lnTo>
                  <a:pt x="33546" y="36003"/>
                </a:lnTo>
                <a:lnTo>
                  <a:pt x="33580" y="35980"/>
                </a:lnTo>
                <a:lnTo>
                  <a:pt x="33614" y="35946"/>
                </a:lnTo>
                <a:lnTo>
                  <a:pt x="33637" y="35923"/>
                </a:lnTo>
                <a:lnTo>
                  <a:pt x="33660" y="35889"/>
                </a:lnTo>
                <a:lnTo>
                  <a:pt x="33671" y="35844"/>
                </a:lnTo>
                <a:lnTo>
                  <a:pt x="33671" y="35810"/>
                </a:lnTo>
                <a:lnTo>
                  <a:pt x="33660" y="35764"/>
                </a:lnTo>
                <a:lnTo>
                  <a:pt x="33649" y="35719"/>
                </a:lnTo>
                <a:lnTo>
                  <a:pt x="35605" y="34593"/>
                </a:lnTo>
                <a:lnTo>
                  <a:pt x="35651" y="34638"/>
                </a:lnTo>
                <a:lnTo>
                  <a:pt x="35696" y="34672"/>
                </a:lnTo>
                <a:lnTo>
                  <a:pt x="35753" y="34695"/>
                </a:lnTo>
                <a:lnTo>
                  <a:pt x="35821" y="34706"/>
                </a:lnTo>
                <a:lnTo>
                  <a:pt x="35889" y="34695"/>
                </a:lnTo>
                <a:lnTo>
                  <a:pt x="35946" y="34672"/>
                </a:lnTo>
                <a:lnTo>
                  <a:pt x="35992" y="34638"/>
                </a:lnTo>
                <a:lnTo>
                  <a:pt x="36037" y="34593"/>
                </a:lnTo>
                <a:close/>
                <a:moveTo>
                  <a:pt x="31282" y="34593"/>
                </a:moveTo>
                <a:lnTo>
                  <a:pt x="33250" y="35719"/>
                </a:lnTo>
                <a:lnTo>
                  <a:pt x="33239" y="35764"/>
                </a:lnTo>
                <a:lnTo>
                  <a:pt x="33228" y="35810"/>
                </a:lnTo>
                <a:lnTo>
                  <a:pt x="33228" y="35844"/>
                </a:lnTo>
                <a:lnTo>
                  <a:pt x="33239" y="35889"/>
                </a:lnTo>
                <a:lnTo>
                  <a:pt x="33262" y="35923"/>
                </a:lnTo>
                <a:lnTo>
                  <a:pt x="33285" y="35958"/>
                </a:lnTo>
                <a:lnTo>
                  <a:pt x="33319" y="35980"/>
                </a:lnTo>
                <a:lnTo>
                  <a:pt x="33353" y="36003"/>
                </a:lnTo>
                <a:lnTo>
                  <a:pt x="33387" y="36014"/>
                </a:lnTo>
                <a:lnTo>
                  <a:pt x="33432" y="36026"/>
                </a:lnTo>
                <a:lnTo>
                  <a:pt x="33432" y="38369"/>
                </a:lnTo>
                <a:lnTo>
                  <a:pt x="33364" y="38392"/>
                </a:lnTo>
                <a:lnTo>
                  <a:pt x="33307" y="38437"/>
                </a:lnTo>
                <a:lnTo>
                  <a:pt x="33273" y="38494"/>
                </a:lnTo>
                <a:lnTo>
                  <a:pt x="33262" y="38563"/>
                </a:lnTo>
                <a:lnTo>
                  <a:pt x="33273" y="38631"/>
                </a:lnTo>
                <a:lnTo>
                  <a:pt x="31260" y="39791"/>
                </a:lnTo>
                <a:lnTo>
                  <a:pt x="31226" y="39746"/>
                </a:lnTo>
                <a:lnTo>
                  <a:pt x="31180" y="39711"/>
                </a:lnTo>
                <a:lnTo>
                  <a:pt x="31135" y="39700"/>
                </a:lnTo>
                <a:lnTo>
                  <a:pt x="31078" y="39689"/>
                </a:lnTo>
                <a:lnTo>
                  <a:pt x="31021" y="39700"/>
                </a:lnTo>
                <a:lnTo>
                  <a:pt x="30975" y="39711"/>
                </a:lnTo>
                <a:lnTo>
                  <a:pt x="30930" y="39746"/>
                </a:lnTo>
                <a:lnTo>
                  <a:pt x="30896" y="39791"/>
                </a:lnTo>
                <a:lnTo>
                  <a:pt x="28871" y="38619"/>
                </a:lnTo>
                <a:lnTo>
                  <a:pt x="28882" y="38563"/>
                </a:lnTo>
                <a:lnTo>
                  <a:pt x="28871" y="38494"/>
                </a:lnTo>
                <a:lnTo>
                  <a:pt x="28837" y="38449"/>
                </a:lnTo>
                <a:lnTo>
                  <a:pt x="28791" y="38415"/>
                </a:lnTo>
                <a:lnTo>
                  <a:pt x="28734" y="38392"/>
                </a:lnTo>
                <a:lnTo>
                  <a:pt x="28734" y="36037"/>
                </a:lnTo>
                <a:lnTo>
                  <a:pt x="28780" y="36037"/>
                </a:lnTo>
                <a:lnTo>
                  <a:pt x="28814" y="36014"/>
                </a:lnTo>
                <a:lnTo>
                  <a:pt x="28859" y="35992"/>
                </a:lnTo>
                <a:lnTo>
                  <a:pt x="28882" y="35969"/>
                </a:lnTo>
                <a:lnTo>
                  <a:pt x="28916" y="35935"/>
                </a:lnTo>
                <a:lnTo>
                  <a:pt x="28928" y="35889"/>
                </a:lnTo>
                <a:lnTo>
                  <a:pt x="28939" y="35844"/>
                </a:lnTo>
                <a:lnTo>
                  <a:pt x="28950" y="35810"/>
                </a:lnTo>
                <a:lnTo>
                  <a:pt x="28939" y="35753"/>
                </a:lnTo>
                <a:lnTo>
                  <a:pt x="28928" y="35707"/>
                </a:lnTo>
                <a:lnTo>
                  <a:pt x="30873" y="34593"/>
                </a:lnTo>
                <a:lnTo>
                  <a:pt x="30907" y="34638"/>
                </a:lnTo>
                <a:lnTo>
                  <a:pt x="30964" y="34672"/>
                </a:lnTo>
                <a:lnTo>
                  <a:pt x="31021" y="34695"/>
                </a:lnTo>
                <a:lnTo>
                  <a:pt x="31078" y="34706"/>
                </a:lnTo>
                <a:lnTo>
                  <a:pt x="31146" y="34695"/>
                </a:lnTo>
                <a:lnTo>
                  <a:pt x="31203" y="34672"/>
                </a:lnTo>
                <a:lnTo>
                  <a:pt x="31248" y="34638"/>
                </a:lnTo>
                <a:lnTo>
                  <a:pt x="31282" y="34593"/>
                </a:lnTo>
                <a:close/>
                <a:moveTo>
                  <a:pt x="17018" y="34558"/>
                </a:moveTo>
                <a:lnTo>
                  <a:pt x="19008" y="35707"/>
                </a:lnTo>
                <a:lnTo>
                  <a:pt x="18997" y="35753"/>
                </a:lnTo>
                <a:lnTo>
                  <a:pt x="18986" y="35810"/>
                </a:lnTo>
                <a:lnTo>
                  <a:pt x="18986" y="35844"/>
                </a:lnTo>
                <a:lnTo>
                  <a:pt x="19008" y="35889"/>
                </a:lnTo>
                <a:lnTo>
                  <a:pt x="19020" y="35935"/>
                </a:lnTo>
                <a:lnTo>
                  <a:pt x="19054" y="35969"/>
                </a:lnTo>
                <a:lnTo>
                  <a:pt x="19088" y="35992"/>
                </a:lnTo>
                <a:lnTo>
                  <a:pt x="19122" y="36014"/>
                </a:lnTo>
                <a:lnTo>
                  <a:pt x="19156" y="36026"/>
                </a:lnTo>
                <a:lnTo>
                  <a:pt x="19202" y="36037"/>
                </a:lnTo>
                <a:lnTo>
                  <a:pt x="19202" y="38381"/>
                </a:lnTo>
                <a:lnTo>
                  <a:pt x="19145" y="38403"/>
                </a:lnTo>
                <a:lnTo>
                  <a:pt x="19088" y="38437"/>
                </a:lnTo>
                <a:lnTo>
                  <a:pt x="19054" y="38494"/>
                </a:lnTo>
                <a:lnTo>
                  <a:pt x="19043" y="38563"/>
                </a:lnTo>
                <a:lnTo>
                  <a:pt x="19054" y="38631"/>
                </a:lnTo>
                <a:lnTo>
                  <a:pt x="17006" y="39802"/>
                </a:lnTo>
                <a:lnTo>
                  <a:pt x="16984" y="39768"/>
                </a:lnTo>
                <a:lnTo>
                  <a:pt x="16938" y="39746"/>
                </a:lnTo>
                <a:lnTo>
                  <a:pt x="16893" y="39723"/>
                </a:lnTo>
                <a:lnTo>
                  <a:pt x="16847" y="39711"/>
                </a:lnTo>
                <a:lnTo>
                  <a:pt x="16802" y="39723"/>
                </a:lnTo>
                <a:lnTo>
                  <a:pt x="16756" y="39734"/>
                </a:lnTo>
                <a:lnTo>
                  <a:pt x="16722" y="39768"/>
                </a:lnTo>
                <a:lnTo>
                  <a:pt x="16699" y="39791"/>
                </a:lnTo>
                <a:lnTo>
                  <a:pt x="14708" y="38642"/>
                </a:lnTo>
                <a:lnTo>
                  <a:pt x="14720" y="38608"/>
                </a:lnTo>
                <a:lnTo>
                  <a:pt x="14720" y="38563"/>
                </a:lnTo>
                <a:lnTo>
                  <a:pt x="14720" y="38517"/>
                </a:lnTo>
                <a:lnTo>
                  <a:pt x="14708" y="38472"/>
                </a:lnTo>
                <a:lnTo>
                  <a:pt x="14686" y="38437"/>
                </a:lnTo>
                <a:lnTo>
                  <a:pt x="14663" y="38403"/>
                </a:lnTo>
                <a:lnTo>
                  <a:pt x="14629" y="38369"/>
                </a:lnTo>
                <a:lnTo>
                  <a:pt x="14595" y="38346"/>
                </a:lnTo>
                <a:lnTo>
                  <a:pt x="14549" y="38335"/>
                </a:lnTo>
                <a:lnTo>
                  <a:pt x="14515" y="38324"/>
                </a:lnTo>
                <a:lnTo>
                  <a:pt x="14515" y="36014"/>
                </a:lnTo>
                <a:lnTo>
                  <a:pt x="14549" y="36003"/>
                </a:lnTo>
                <a:lnTo>
                  <a:pt x="14583" y="35992"/>
                </a:lnTo>
                <a:lnTo>
                  <a:pt x="14640" y="35946"/>
                </a:lnTo>
                <a:lnTo>
                  <a:pt x="14674" y="35878"/>
                </a:lnTo>
                <a:lnTo>
                  <a:pt x="14686" y="35844"/>
                </a:lnTo>
                <a:lnTo>
                  <a:pt x="14697" y="35810"/>
                </a:lnTo>
                <a:lnTo>
                  <a:pt x="14686" y="35764"/>
                </a:lnTo>
                <a:lnTo>
                  <a:pt x="14674" y="35730"/>
                </a:lnTo>
                <a:lnTo>
                  <a:pt x="16688" y="34570"/>
                </a:lnTo>
                <a:lnTo>
                  <a:pt x="16722" y="34604"/>
                </a:lnTo>
                <a:lnTo>
                  <a:pt x="16756" y="34627"/>
                </a:lnTo>
                <a:lnTo>
                  <a:pt x="16802" y="34649"/>
                </a:lnTo>
                <a:lnTo>
                  <a:pt x="16847" y="34649"/>
                </a:lnTo>
                <a:lnTo>
                  <a:pt x="16904" y="34638"/>
                </a:lnTo>
                <a:lnTo>
                  <a:pt x="16938" y="34627"/>
                </a:lnTo>
                <a:lnTo>
                  <a:pt x="16984" y="34593"/>
                </a:lnTo>
                <a:lnTo>
                  <a:pt x="17018" y="34558"/>
                </a:lnTo>
                <a:close/>
                <a:moveTo>
                  <a:pt x="28859" y="38654"/>
                </a:moveTo>
                <a:lnTo>
                  <a:pt x="30873" y="39825"/>
                </a:lnTo>
                <a:lnTo>
                  <a:pt x="30862" y="39871"/>
                </a:lnTo>
                <a:lnTo>
                  <a:pt x="30862" y="39905"/>
                </a:lnTo>
                <a:lnTo>
                  <a:pt x="30862" y="39950"/>
                </a:lnTo>
                <a:lnTo>
                  <a:pt x="30873" y="39984"/>
                </a:lnTo>
                <a:lnTo>
                  <a:pt x="30896" y="40019"/>
                </a:lnTo>
                <a:lnTo>
                  <a:pt x="30918" y="40053"/>
                </a:lnTo>
                <a:lnTo>
                  <a:pt x="30953" y="40087"/>
                </a:lnTo>
                <a:lnTo>
                  <a:pt x="30975" y="40098"/>
                </a:lnTo>
                <a:lnTo>
                  <a:pt x="31021" y="40121"/>
                </a:lnTo>
                <a:lnTo>
                  <a:pt x="31055" y="40121"/>
                </a:lnTo>
                <a:lnTo>
                  <a:pt x="31055" y="42419"/>
                </a:lnTo>
                <a:lnTo>
                  <a:pt x="31009" y="42419"/>
                </a:lnTo>
                <a:lnTo>
                  <a:pt x="30964" y="42442"/>
                </a:lnTo>
                <a:lnTo>
                  <a:pt x="30930" y="42464"/>
                </a:lnTo>
                <a:lnTo>
                  <a:pt x="30896" y="42498"/>
                </a:lnTo>
                <a:lnTo>
                  <a:pt x="30862" y="42533"/>
                </a:lnTo>
                <a:lnTo>
                  <a:pt x="30850" y="42578"/>
                </a:lnTo>
                <a:lnTo>
                  <a:pt x="30827" y="42612"/>
                </a:lnTo>
                <a:lnTo>
                  <a:pt x="30827" y="42669"/>
                </a:lnTo>
                <a:lnTo>
                  <a:pt x="30839" y="42715"/>
                </a:lnTo>
                <a:lnTo>
                  <a:pt x="30850" y="42760"/>
                </a:lnTo>
                <a:lnTo>
                  <a:pt x="28882" y="43898"/>
                </a:lnTo>
                <a:lnTo>
                  <a:pt x="28848" y="43863"/>
                </a:lnTo>
                <a:lnTo>
                  <a:pt x="28803" y="43829"/>
                </a:lnTo>
                <a:lnTo>
                  <a:pt x="28757" y="43818"/>
                </a:lnTo>
                <a:lnTo>
                  <a:pt x="28712" y="43807"/>
                </a:lnTo>
                <a:lnTo>
                  <a:pt x="28655" y="43818"/>
                </a:lnTo>
                <a:lnTo>
                  <a:pt x="28609" y="43829"/>
                </a:lnTo>
                <a:lnTo>
                  <a:pt x="28575" y="43863"/>
                </a:lnTo>
                <a:lnTo>
                  <a:pt x="28541" y="43898"/>
                </a:lnTo>
                <a:lnTo>
                  <a:pt x="26493" y="42715"/>
                </a:lnTo>
                <a:lnTo>
                  <a:pt x="26505" y="42669"/>
                </a:lnTo>
                <a:lnTo>
                  <a:pt x="26493" y="42612"/>
                </a:lnTo>
                <a:lnTo>
                  <a:pt x="26459" y="42555"/>
                </a:lnTo>
                <a:lnTo>
                  <a:pt x="26414" y="42521"/>
                </a:lnTo>
                <a:lnTo>
                  <a:pt x="26368" y="42498"/>
                </a:lnTo>
                <a:lnTo>
                  <a:pt x="26368" y="40178"/>
                </a:lnTo>
                <a:lnTo>
                  <a:pt x="26414" y="40166"/>
                </a:lnTo>
                <a:lnTo>
                  <a:pt x="26459" y="40144"/>
                </a:lnTo>
                <a:lnTo>
                  <a:pt x="26505" y="40121"/>
                </a:lnTo>
                <a:lnTo>
                  <a:pt x="26539" y="40087"/>
                </a:lnTo>
                <a:lnTo>
                  <a:pt x="26562" y="40053"/>
                </a:lnTo>
                <a:lnTo>
                  <a:pt x="26584" y="40007"/>
                </a:lnTo>
                <a:lnTo>
                  <a:pt x="26607" y="39962"/>
                </a:lnTo>
                <a:lnTo>
                  <a:pt x="26607" y="39905"/>
                </a:lnTo>
                <a:lnTo>
                  <a:pt x="26596" y="39848"/>
                </a:lnTo>
                <a:lnTo>
                  <a:pt x="26584" y="39802"/>
                </a:lnTo>
                <a:lnTo>
                  <a:pt x="28564" y="38654"/>
                </a:lnTo>
                <a:lnTo>
                  <a:pt x="28598" y="38688"/>
                </a:lnTo>
                <a:lnTo>
                  <a:pt x="28632" y="38710"/>
                </a:lnTo>
                <a:lnTo>
                  <a:pt x="28666" y="38733"/>
                </a:lnTo>
                <a:lnTo>
                  <a:pt x="28757" y="38733"/>
                </a:lnTo>
                <a:lnTo>
                  <a:pt x="28791" y="38710"/>
                </a:lnTo>
                <a:lnTo>
                  <a:pt x="28825" y="38688"/>
                </a:lnTo>
                <a:lnTo>
                  <a:pt x="28859" y="38654"/>
                </a:lnTo>
                <a:close/>
                <a:moveTo>
                  <a:pt x="24161" y="38688"/>
                </a:moveTo>
                <a:lnTo>
                  <a:pt x="26095" y="39802"/>
                </a:lnTo>
                <a:lnTo>
                  <a:pt x="26072" y="39848"/>
                </a:lnTo>
                <a:lnTo>
                  <a:pt x="26072" y="39905"/>
                </a:lnTo>
                <a:lnTo>
                  <a:pt x="26072" y="39962"/>
                </a:lnTo>
                <a:lnTo>
                  <a:pt x="26095" y="40007"/>
                </a:lnTo>
                <a:lnTo>
                  <a:pt x="26118" y="40053"/>
                </a:lnTo>
                <a:lnTo>
                  <a:pt x="26141" y="40087"/>
                </a:lnTo>
                <a:lnTo>
                  <a:pt x="26175" y="40121"/>
                </a:lnTo>
                <a:lnTo>
                  <a:pt x="26220" y="40144"/>
                </a:lnTo>
                <a:lnTo>
                  <a:pt x="26266" y="40166"/>
                </a:lnTo>
                <a:lnTo>
                  <a:pt x="26323" y="40178"/>
                </a:lnTo>
                <a:lnTo>
                  <a:pt x="26323" y="42498"/>
                </a:lnTo>
                <a:lnTo>
                  <a:pt x="26266" y="42521"/>
                </a:lnTo>
                <a:lnTo>
                  <a:pt x="26220" y="42555"/>
                </a:lnTo>
                <a:lnTo>
                  <a:pt x="26186" y="42612"/>
                </a:lnTo>
                <a:lnTo>
                  <a:pt x="26175" y="42669"/>
                </a:lnTo>
                <a:lnTo>
                  <a:pt x="26186" y="42715"/>
                </a:lnTo>
                <a:lnTo>
                  <a:pt x="24093" y="43920"/>
                </a:lnTo>
                <a:lnTo>
                  <a:pt x="24070" y="43898"/>
                </a:lnTo>
                <a:lnTo>
                  <a:pt x="24036" y="43875"/>
                </a:lnTo>
                <a:lnTo>
                  <a:pt x="24002" y="43852"/>
                </a:lnTo>
                <a:lnTo>
                  <a:pt x="23923" y="43852"/>
                </a:lnTo>
                <a:lnTo>
                  <a:pt x="23888" y="43863"/>
                </a:lnTo>
                <a:lnTo>
                  <a:pt x="23854" y="43886"/>
                </a:lnTo>
                <a:lnTo>
                  <a:pt x="23832" y="43920"/>
                </a:lnTo>
                <a:lnTo>
                  <a:pt x="21829" y="42760"/>
                </a:lnTo>
                <a:lnTo>
                  <a:pt x="21852" y="42715"/>
                </a:lnTo>
                <a:lnTo>
                  <a:pt x="21852" y="42669"/>
                </a:lnTo>
                <a:lnTo>
                  <a:pt x="21852" y="42612"/>
                </a:lnTo>
                <a:lnTo>
                  <a:pt x="21841" y="42567"/>
                </a:lnTo>
                <a:lnTo>
                  <a:pt x="21818" y="42533"/>
                </a:lnTo>
                <a:lnTo>
                  <a:pt x="21784" y="42487"/>
                </a:lnTo>
                <a:lnTo>
                  <a:pt x="21750" y="42453"/>
                </a:lnTo>
                <a:lnTo>
                  <a:pt x="21716" y="42430"/>
                </a:lnTo>
                <a:lnTo>
                  <a:pt x="21670" y="42419"/>
                </a:lnTo>
                <a:lnTo>
                  <a:pt x="21625" y="42407"/>
                </a:lnTo>
                <a:lnTo>
                  <a:pt x="21625" y="40110"/>
                </a:lnTo>
                <a:lnTo>
                  <a:pt x="21693" y="40087"/>
                </a:lnTo>
                <a:lnTo>
                  <a:pt x="21750" y="40041"/>
                </a:lnTo>
                <a:lnTo>
                  <a:pt x="21784" y="39984"/>
                </a:lnTo>
                <a:lnTo>
                  <a:pt x="21795" y="39950"/>
                </a:lnTo>
                <a:lnTo>
                  <a:pt x="21795" y="39905"/>
                </a:lnTo>
                <a:lnTo>
                  <a:pt x="21784" y="39837"/>
                </a:lnTo>
                <a:lnTo>
                  <a:pt x="23763" y="38688"/>
                </a:lnTo>
                <a:lnTo>
                  <a:pt x="23797" y="38733"/>
                </a:lnTo>
                <a:lnTo>
                  <a:pt x="23854" y="38767"/>
                </a:lnTo>
                <a:lnTo>
                  <a:pt x="23900" y="38790"/>
                </a:lnTo>
                <a:lnTo>
                  <a:pt x="23957" y="38801"/>
                </a:lnTo>
                <a:lnTo>
                  <a:pt x="24025" y="38790"/>
                </a:lnTo>
                <a:lnTo>
                  <a:pt x="24082" y="38767"/>
                </a:lnTo>
                <a:lnTo>
                  <a:pt x="24127" y="38733"/>
                </a:lnTo>
                <a:lnTo>
                  <a:pt x="24161" y="38688"/>
                </a:lnTo>
                <a:close/>
                <a:moveTo>
                  <a:pt x="17029" y="42783"/>
                </a:moveTo>
                <a:lnTo>
                  <a:pt x="19054" y="43943"/>
                </a:lnTo>
                <a:lnTo>
                  <a:pt x="19043" y="43977"/>
                </a:lnTo>
                <a:lnTo>
                  <a:pt x="19031" y="44011"/>
                </a:lnTo>
                <a:lnTo>
                  <a:pt x="19043" y="44045"/>
                </a:lnTo>
                <a:lnTo>
                  <a:pt x="19054" y="44080"/>
                </a:lnTo>
                <a:lnTo>
                  <a:pt x="19088" y="44136"/>
                </a:lnTo>
                <a:lnTo>
                  <a:pt x="19134" y="44182"/>
                </a:lnTo>
                <a:lnTo>
                  <a:pt x="19202" y="44193"/>
                </a:lnTo>
                <a:lnTo>
                  <a:pt x="19202" y="46571"/>
                </a:lnTo>
                <a:lnTo>
                  <a:pt x="19168" y="46571"/>
                </a:lnTo>
                <a:lnTo>
                  <a:pt x="19134" y="46594"/>
                </a:lnTo>
                <a:lnTo>
                  <a:pt x="19099" y="46605"/>
                </a:lnTo>
                <a:lnTo>
                  <a:pt x="19065" y="46628"/>
                </a:lnTo>
                <a:lnTo>
                  <a:pt x="19043" y="46662"/>
                </a:lnTo>
                <a:lnTo>
                  <a:pt x="19031" y="46696"/>
                </a:lnTo>
                <a:lnTo>
                  <a:pt x="19020" y="46730"/>
                </a:lnTo>
                <a:lnTo>
                  <a:pt x="19020" y="46776"/>
                </a:lnTo>
                <a:lnTo>
                  <a:pt x="19020" y="46810"/>
                </a:lnTo>
                <a:lnTo>
                  <a:pt x="19031" y="46844"/>
                </a:lnTo>
                <a:lnTo>
                  <a:pt x="17075" y="47981"/>
                </a:lnTo>
                <a:lnTo>
                  <a:pt x="17029" y="47924"/>
                </a:lnTo>
                <a:lnTo>
                  <a:pt x="16984" y="47890"/>
                </a:lnTo>
                <a:lnTo>
                  <a:pt x="16915" y="47868"/>
                </a:lnTo>
                <a:lnTo>
                  <a:pt x="16847" y="47856"/>
                </a:lnTo>
                <a:lnTo>
                  <a:pt x="16779" y="47868"/>
                </a:lnTo>
                <a:lnTo>
                  <a:pt x="16722" y="47890"/>
                </a:lnTo>
                <a:lnTo>
                  <a:pt x="16665" y="47924"/>
                </a:lnTo>
                <a:lnTo>
                  <a:pt x="16631" y="47970"/>
                </a:lnTo>
                <a:lnTo>
                  <a:pt x="14708" y="46867"/>
                </a:lnTo>
                <a:lnTo>
                  <a:pt x="14720" y="46821"/>
                </a:lnTo>
                <a:lnTo>
                  <a:pt x="14720" y="46776"/>
                </a:lnTo>
                <a:lnTo>
                  <a:pt x="14720" y="46730"/>
                </a:lnTo>
                <a:lnTo>
                  <a:pt x="14708" y="46685"/>
                </a:lnTo>
                <a:lnTo>
                  <a:pt x="14686" y="46639"/>
                </a:lnTo>
                <a:lnTo>
                  <a:pt x="14663" y="46605"/>
                </a:lnTo>
                <a:lnTo>
                  <a:pt x="14629" y="46582"/>
                </a:lnTo>
                <a:lnTo>
                  <a:pt x="14595" y="46559"/>
                </a:lnTo>
                <a:lnTo>
                  <a:pt x="14549" y="46537"/>
                </a:lnTo>
                <a:lnTo>
                  <a:pt x="14515" y="46525"/>
                </a:lnTo>
                <a:lnTo>
                  <a:pt x="14515" y="44239"/>
                </a:lnTo>
                <a:lnTo>
                  <a:pt x="14549" y="44239"/>
                </a:lnTo>
                <a:lnTo>
                  <a:pt x="14595" y="44216"/>
                </a:lnTo>
                <a:lnTo>
                  <a:pt x="14629" y="44193"/>
                </a:lnTo>
                <a:lnTo>
                  <a:pt x="14652" y="44171"/>
                </a:lnTo>
                <a:lnTo>
                  <a:pt x="14674" y="44136"/>
                </a:lnTo>
                <a:lnTo>
                  <a:pt x="14697" y="44102"/>
                </a:lnTo>
                <a:lnTo>
                  <a:pt x="14708" y="44057"/>
                </a:lnTo>
                <a:lnTo>
                  <a:pt x="14708" y="44011"/>
                </a:lnTo>
                <a:lnTo>
                  <a:pt x="14708" y="43966"/>
                </a:lnTo>
                <a:lnTo>
                  <a:pt x="14697" y="43932"/>
                </a:lnTo>
                <a:lnTo>
                  <a:pt x="16676" y="42794"/>
                </a:lnTo>
                <a:lnTo>
                  <a:pt x="16699" y="42828"/>
                </a:lnTo>
                <a:lnTo>
                  <a:pt x="16745" y="42862"/>
                </a:lnTo>
                <a:lnTo>
                  <a:pt x="16790" y="42874"/>
                </a:lnTo>
                <a:lnTo>
                  <a:pt x="16847" y="42885"/>
                </a:lnTo>
                <a:lnTo>
                  <a:pt x="16904" y="42874"/>
                </a:lnTo>
                <a:lnTo>
                  <a:pt x="16949" y="42851"/>
                </a:lnTo>
                <a:lnTo>
                  <a:pt x="16995" y="42817"/>
                </a:lnTo>
                <a:lnTo>
                  <a:pt x="17029" y="42783"/>
                </a:lnTo>
                <a:close/>
                <a:moveTo>
                  <a:pt x="26471" y="42760"/>
                </a:moveTo>
                <a:lnTo>
                  <a:pt x="28518" y="43943"/>
                </a:lnTo>
                <a:lnTo>
                  <a:pt x="28507" y="43977"/>
                </a:lnTo>
                <a:lnTo>
                  <a:pt x="28507" y="44011"/>
                </a:lnTo>
                <a:lnTo>
                  <a:pt x="28507" y="44057"/>
                </a:lnTo>
                <a:lnTo>
                  <a:pt x="28518" y="44091"/>
                </a:lnTo>
                <a:lnTo>
                  <a:pt x="28552" y="44148"/>
                </a:lnTo>
                <a:lnTo>
                  <a:pt x="28621" y="44193"/>
                </a:lnTo>
                <a:lnTo>
                  <a:pt x="28655" y="44216"/>
                </a:lnTo>
                <a:lnTo>
                  <a:pt x="28689" y="44216"/>
                </a:lnTo>
                <a:lnTo>
                  <a:pt x="28689" y="46537"/>
                </a:lnTo>
                <a:lnTo>
                  <a:pt x="28643" y="46537"/>
                </a:lnTo>
                <a:lnTo>
                  <a:pt x="28598" y="46559"/>
                </a:lnTo>
                <a:lnTo>
                  <a:pt x="28564" y="46582"/>
                </a:lnTo>
                <a:lnTo>
                  <a:pt x="28530" y="46605"/>
                </a:lnTo>
                <a:lnTo>
                  <a:pt x="28507" y="46639"/>
                </a:lnTo>
                <a:lnTo>
                  <a:pt x="28484" y="46685"/>
                </a:lnTo>
                <a:lnTo>
                  <a:pt x="28473" y="46730"/>
                </a:lnTo>
                <a:lnTo>
                  <a:pt x="28473" y="46776"/>
                </a:lnTo>
                <a:lnTo>
                  <a:pt x="28473" y="46821"/>
                </a:lnTo>
                <a:lnTo>
                  <a:pt x="28484" y="46867"/>
                </a:lnTo>
                <a:lnTo>
                  <a:pt x="26539" y="47981"/>
                </a:lnTo>
                <a:lnTo>
                  <a:pt x="26505" y="47936"/>
                </a:lnTo>
                <a:lnTo>
                  <a:pt x="26459" y="47902"/>
                </a:lnTo>
                <a:lnTo>
                  <a:pt x="26402" y="47879"/>
                </a:lnTo>
                <a:lnTo>
                  <a:pt x="26277" y="47879"/>
                </a:lnTo>
                <a:lnTo>
                  <a:pt x="26220" y="47902"/>
                </a:lnTo>
                <a:lnTo>
                  <a:pt x="26175" y="47936"/>
                </a:lnTo>
                <a:lnTo>
                  <a:pt x="26141" y="47981"/>
                </a:lnTo>
                <a:lnTo>
                  <a:pt x="24196" y="46867"/>
                </a:lnTo>
                <a:lnTo>
                  <a:pt x="24207" y="46821"/>
                </a:lnTo>
                <a:lnTo>
                  <a:pt x="24218" y="46776"/>
                </a:lnTo>
                <a:lnTo>
                  <a:pt x="24207" y="46719"/>
                </a:lnTo>
                <a:lnTo>
                  <a:pt x="24196" y="46685"/>
                </a:lnTo>
                <a:lnTo>
                  <a:pt x="24184" y="46639"/>
                </a:lnTo>
                <a:lnTo>
                  <a:pt x="24150" y="46605"/>
                </a:lnTo>
                <a:lnTo>
                  <a:pt x="24116" y="46571"/>
                </a:lnTo>
                <a:lnTo>
                  <a:pt x="24082" y="46548"/>
                </a:lnTo>
                <a:lnTo>
                  <a:pt x="24036" y="46525"/>
                </a:lnTo>
                <a:lnTo>
                  <a:pt x="23991" y="46514"/>
                </a:lnTo>
                <a:lnTo>
                  <a:pt x="23991" y="44171"/>
                </a:lnTo>
                <a:lnTo>
                  <a:pt x="24048" y="44159"/>
                </a:lnTo>
                <a:lnTo>
                  <a:pt x="24093" y="44125"/>
                </a:lnTo>
                <a:lnTo>
                  <a:pt x="24116" y="44068"/>
                </a:lnTo>
                <a:lnTo>
                  <a:pt x="24127" y="44011"/>
                </a:lnTo>
                <a:lnTo>
                  <a:pt x="24116" y="43966"/>
                </a:lnTo>
                <a:lnTo>
                  <a:pt x="26209" y="42760"/>
                </a:lnTo>
                <a:lnTo>
                  <a:pt x="26232" y="42794"/>
                </a:lnTo>
                <a:lnTo>
                  <a:pt x="26266" y="42817"/>
                </a:lnTo>
                <a:lnTo>
                  <a:pt x="26300" y="42828"/>
                </a:lnTo>
                <a:lnTo>
                  <a:pt x="26380" y="42828"/>
                </a:lnTo>
                <a:lnTo>
                  <a:pt x="26414" y="42817"/>
                </a:lnTo>
                <a:lnTo>
                  <a:pt x="26448" y="42794"/>
                </a:lnTo>
                <a:lnTo>
                  <a:pt x="26471" y="42760"/>
                </a:lnTo>
                <a:close/>
                <a:moveTo>
                  <a:pt x="21818" y="42806"/>
                </a:moveTo>
                <a:lnTo>
                  <a:pt x="23809" y="43954"/>
                </a:lnTo>
                <a:lnTo>
                  <a:pt x="23797" y="44011"/>
                </a:lnTo>
                <a:lnTo>
                  <a:pt x="23809" y="44080"/>
                </a:lnTo>
                <a:lnTo>
                  <a:pt x="23843" y="44125"/>
                </a:lnTo>
                <a:lnTo>
                  <a:pt x="23888" y="44159"/>
                </a:lnTo>
                <a:lnTo>
                  <a:pt x="23945" y="44182"/>
                </a:lnTo>
                <a:lnTo>
                  <a:pt x="23945" y="46514"/>
                </a:lnTo>
                <a:lnTo>
                  <a:pt x="23900" y="46525"/>
                </a:lnTo>
                <a:lnTo>
                  <a:pt x="23854" y="46537"/>
                </a:lnTo>
                <a:lnTo>
                  <a:pt x="23809" y="46559"/>
                </a:lnTo>
                <a:lnTo>
                  <a:pt x="23775" y="46594"/>
                </a:lnTo>
                <a:lnTo>
                  <a:pt x="23752" y="46628"/>
                </a:lnTo>
                <a:lnTo>
                  <a:pt x="23729" y="46673"/>
                </a:lnTo>
                <a:lnTo>
                  <a:pt x="23706" y="46719"/>
                </a:lnTo>
                <a:lnTo>
                  <a:pt x="23706" y="46776"/>
                </a:lnTo>
                <a:lnTo>
                  <a:pt x="23706" y="46821"/>
                </a:lnTo>
                <a:lnTo>
                  <a:pt x="23729" y="46878"/>
                </a:lnTo>
                <a:lnTo>
                  <a:pt x="21761" y="48015"/>
                </a:lnTo>
                <a:lnTo>
                  <a:pt x="21727" y="47970"/>
                </a:lnTo>
                <a:lnTo>
                  <a:pt x="21682" y="47947"/>
                </a:lnTo>
                <a:lnTo>
                  <a:pt x="21636" y="47924"/>
                </a:lnTo>
                <a:lnTo>
                  <a:pt x="21591" y="47913"/>
                </a:lnTo>
                <a:lnTo>
                  <a:pt x="21534" y="47924"/>
                </a:lnTo>
                <a:lnTo>
                  <a:pt x="21500" y="47936"/>
                </a:lnTo>
                <a:lnTo>
                  <a:pt x="21454" y="47970"/>
                </a:lnTo>
                <a:lnTo>
                  <a:pt x="21420" y="48004"/>
                </a:lnTo>
                <a:lnTo>
                  <a:pt x="19407" y="46844"/>
                </a:lnTo>
                <a:lnTo>
                  <a:pt x="19418" y="46776"/>
                </a:lnTo>
                <a:lnTo>
                  <a:pt x="19407" y="46696"/>
                </a:lnTo>
                <a:lnTo>
                  <a:pt x="19372" y="46639"/>
                </a:lnTo>
                <a:lnTo>
                  <a:pt x="19316" y="46594"/>
                </a:lnTo>
                <a:lnTo>
                  <a:pt x="19247" y="46571"/>
                </a:lnTo>
                <a:lnTo>
                  <a:pt x="19247" y="44193"/>
                </a:lnTo>
                <a:lnTo>
                  <a:pt x="19316" y="44171"/>
                </a:lnTo>
                <a:lnTo>
                  <a:pt x="19361" y="44136"/>
                </a:lnTo>
                <a:lnTo>
                  <a:pt x="19395" y="44080"/>
                </a:lnTo>
                <a:lnTo>
                  <a:pt x="19407" y="44011"/>
                </a:lnTo>
                <a:lnTo>
                  <a:pt x="19395" y="43954"/>
                </a:lnTo>
                <a:lnTo>
                  <a:pt x="21363" y="42817"/>
                </a:lnTo>
                <a:lnTo>
                  <a:pt x="21409" y="42862"/>
                </a:lnTo>
                <a:lnTo>
                  <a:pt x="21465" y="42897"/>
                </a:lnTo>
                <a:lnTo>
                  <a:pt x="21522" y="42919"/>
                </a:lnTo>
                <a:lnTo>
                  <a:pt x="21591" y="42931"/>
                </a:lnTo>
                <a:lnTo>
                  <a:pt x="21659" y="42919"/>
                </a:lnTo>
                <a:lnTo>
                  <a:pt x="21716" y="42897"/>
                </a:lnTo>
                <a:lnTo>
                  <a:pt x="21773" y="42851"/>
                </a:lnTo>
                <a:lnTo>
                  <a:pt x="21818" y="42806"/>
                </a:lnTo>
                <a:close/>
                <a:moveTo>
                  <a:pt x="26323" y="0"/>
                </a:moveTo>
                <a:lnTo>
                  <a:pt x="26323" y="1433"/>
                </a:lnTo>
                <a:lnTo>
                  <a:pt x="26255" y="1456"/>
                </a:lnTo>
                <a:lnTo>
                  <a:pt x="26209" y="1490"/>
                </a:lnTo>
                <a:lnTo>
                  <a:pt x="26175" y="1547"/>
                </a:lnTo>
                <a:lnTo>
                  <a:pt x="26164" y="1615"/>
                </a:lnTo>
                <a:lnTo>
                  <a:pt x="26164" y="1672"/>
                </a:lnTo>
                <a:lnTo>
                  <a:pt x="24127" y="2844"/>
                </a:lnTo>
                <a:lnTo>
                  <a:pt x="24093" y="2810"/>
                </a:lnTo>
                <a:lnTo>
                  <a:pt x="24059" y="2787"/>
                </a:lnTo>
                <a:lnTo>
                  <a:pt x="24014" y="2764"/>
                </a:lnTo>
                <a:lnTo>
                  <a:pt x="23911" y="2764"/>
                </a:lnTo>
                <a:lnTo>
                  <a:pt x="23877" y="2787"/>
                </a:lnTo>
                <a:lnTo>
                  <a:pt x="23832" y="2810"/>
                </a:lnTo>
                <a:lnTo>
                  <a:pt x="23797" y="2844"/>
                </a:lnTo>
                <a:lnTo>
                  <a:pt x="21761" y="1661"/>
                </a:lnTo>
                <a:lnTo>
                  <a:pt x="21773" y="1615"/>
                </a:lnTo>
                <a:lnTo>
                  <a:pt x="21761" y="1581"/>
                </a:lnTo>
                <a:lnTo>
                  <a:pt x="21750" y="1547"/>
                </a:lnTo>
                <a:lnTo>
                  <a:pt x="21716" y="1490"/>
                </a:lnTo>
                <a:lnTo>
                  <a:pt x="21659" y="1445"/>
                </a:lnTo>
                <a:lnTo>
                  <a:pt x="21625" y="1445"/>
                </a:lnTo>
                <a:lnTo>
                  <a:pt x="21591" y="1433"/>
                </a:lnTo>
                <a:lnTo>
                  <a:pt x="21556" y="1445"/>
                </a:lnTo>
                <a:lnTo>
                  <a:pt x="21522" y="1445"/>
                </a:lnTo>
                <a:lnTo>
                  <a:pt x="21465" y="1490"/>
                </a:lnTo>
                <a:lnTo>
                  <a:pt x="21420" y="1547"/>
                </a:lnTo>
                <a:lnTo>
                  <a:pt x="21409" y="1581"/>
                </a:lnTo>
                <a:lnTo>
                  <a:pt x="21409" y="1615"/>
                </a:lnTo>
                <a:lnTo>
                  <a:pt x="21420" y="1672"/>
                </a:lnTo>
                <a:lnTo>
                  <a:pt x="19407" y="2832"/>
                </a:lnTo>
                <a:lnTo>
                  <a:pt x="19372" y="2798"/>
                </a:lnTo>
                <a:lnTo>
                  <a:pt x="19327" y="2764"/>
                </a:lnTo>
                <a:lnTo>
                  <a:pt x="19270" y="2741"/>
                </a:lnTo>
                <a:lnTo>
                  <a:pt x="19179" y="2741"/>
                </a:lnTo>
                <a:lnTo>
                  <a:pt x="19134" y="2753"/>
                </a:lnTo>
                <a:lnTo>
                  <a:pt x="19088" y="2776"/>
                </a:lnTo>
                <a:lnTo>
                  <a:pt x="19065" y="2810"/>
                </a:lnTo>
                <a:lnTo>
                  <a:pt x="19031" y="2844"/>
                </a:lnTo>
                <a:lnTo>
                  <a:pt x="19008" y="2878"/>
                </a:lnTo>
                <a:lnTo>
                  <a:pt x="18997" y="2923"/>
                </a:lnTo>
                <a:lnTo>
                  <a:pt x="18997" y="2958"/>
                </a:lnTo>
                <a:lnTo>
                  <a:pt x="18997" y="3003"/>
                </a:lnTo>
                <a:lnTo>
                  <a:pt x="19008" y="3049"/>
                </a:lnTo>
                <a:lnTo>
                  <a:pt x="19031" y="3083"/>
                </a:lnTo>
                <a:lnTo>
                  <a:pt x="19054" y="3117"/>
                </a:lnTo>
                <a:lnTo>
                  <a:pt x="19088" y="3140"/>
                </a:lnTo>
                <a:lnTo>
                  <a:pt x="19122" y="3162"/>
                </a:lnTo>
                <a:lnTo>
                  <a:pt x="19168" y="3174"/>
                </a:lnTo>
                <a:lnTo>
                  <a:pt x="19202" y="3185"/>
                </a:lnTo>
                <a:lnTo>
                  <a:pt x="19202" y="5517"/>
                </a:lnTo>
                <a:lnTo>
                  <a:pt x="19168" y="5517"/>
                </a:lnTo>
                <a:lnTo>
                  <a:pt x="19134" y="5528"/>
                </a:lnTo>
                <a:lnTo>
                  <a:pt x="19099" y="5551"/>
                </a:lnTo>
                <a:lnTo>
                  <a:pt x="19065" y="5574"/>
                </a:lnTo>
                <a:lnTo>
                  <a:pt x="19043" y="5608"/>
                </a:lnTo>
                <a:lnTo>
                  <a:pt x="19031" y="5642"/>
                </a:lnTo>
                <a:lnTo>
                  <a:pt x="19020" y="5676"/>
                </a:lnTo>
                <a:lnTo>
                  <a:pt x="19008" y="5722"/>
                </a:lnTo>
                <a:lnTo>
                  <a:pt x="19020" y="5767"/>
                </a:lnTo>
                <a:lnTo>
                  <a:pt x="19031" y="5801"/>
                </a:lnTo>
                <a:lnTo>
                  <a:pt x="19043" y="5836"/>
                </a:lnTo>
                <a:lnTo>
                  <a:pt x="19077" y="5870"/>
                </a:lnTo>
                <a:lnTo>
                  <a:pt x="19099" y="5892"/>
                </a:lnTo>
                <a:lnTo>
                  <a:pt x="19134" y="5915"/>
                </a:lnTo>
                <a:lnTo>
                  <a:pt x="19179" y="5927"/>
                </a:lnTo>
                <a:lnTo>
                  <a:pt x="19213" y="5927"/>
                </a:lnTo>
                <a:lnTo>
                  <a:pt x="19270" y="5915"/>
                </a:lnTo>
                <a:lnTo>
                  <a:pt x="19327" y="5904"/>
                </a:lnTo>
                <a:lnTo>
                  <a:pt x="19361" y="5870"/>
                </a:lnTo>
                <a:lnTo>
                  <a:pt x="19395" y="5824"/>
                </a:lnTo>
                <a:lnTo>
                  <a:pt x="21397" y="6973"/>
                </a:lnTo>
                <a:lnTo>
                  <a:pt x="21386" y="7019"/>
                </a:lnTo>
                <a:lnTo>
                  <a:pt x="21374" y="7064"/>
                </a:lnTo>
                <a:lnTo>
                  <a:pt x="21386" y="7110"/>
                </a:lnTo>
                <a:lnTo>
                  <a:pt x="21397" y="7155"/>
                </a:lnTo>
                <a:lnTo>
                  <a:pt x="21409" y="7189"/>
                </a:lnTo>
                <a:lnTo>
                  <a:pt x="21443" y="7212"/>
                </a:lnTo>
                <a:lnTo>
                  <a:pt x="21465" y="7246"/>
                </a:lnTo>
                <a:lnTo>
                  <a:pt x="21511" y="7257"/>
                </a:lnTo>
                <a:lnTo>
                  <a:pt x="21545" y="7280"/>
                </a:lnTo>
                <a:lnTo>
                  <a:pt x="21636" y="7280"/>
                </a:lnTo>
                <a:lnTo>
                  <a:pt x="21670" y="7257"/>
                </a:lnTo>
                <a:lnTo>
                  <a:pt x="21704" y="7246"/>
                </a:lnTo>
                <a:lnTo>
                  <a:pt x="21738" y="7212"/>
                </a:lnTo>
                <a:lnTo>
                  <a:pt x="21761" y="7189"/>
                </a:lnTo>
                <a:lnTo>
                  <a:pt x="21784" y="7155"/>
                </a:lnTo>
                <a:lnTo>
                  <a:pt x="21795" y="7110"/>
                </a:lnTo>
                <a:lnTo>
                  <a:pt x="21795" y="7064"/>
                </a:lnTo>
                <a:lnTo>
                  <a:pt x="21795" y="7030"/>
                </a:lnTo>
                <a:lnTo>
                  <a:pt x="21784" y="6984"/>
                </a:lnTo>
                <a:lnTo>
                  <a:pt x="23809" y="5824"/>
                </a:lnTo>
                <a:lnTo>
                  <a:pt x="23832" y="5858"/>
                </a:lnTo>
                <a:lnTo>
                  <a:pt x="23866" y="5881"/>
                </a:lnTo>
                <a:lnTo>
                  <a:pt x="23911" y="5904"/>
                </a:lnTo>
                <a:lnTo>
                  <a:pt x="24014" y="5904"/>
                </a:lnTo>
                <a:lnTo>
                  <a:pt x="24059" y="5881"/>
                </a:lnTo>
                <a:lnTo>
                  <a:pt x="24093" y="5847"/>
                </a:lnTo>
                <a:lnTo>
                  <a:pt x="24116" y="5813"/>
                </a:lnTo>
                <a:lnTo>
                  <a:pt x="26118" y="6973"/>
                </a:lnTo>
                <a:lnTo>
                  <a:pt x="26107" y="7019"/>
                </a:lnTo>
                <a:lnTo>
                  <a:pt x="26095" y="7064"/>
                </a:lnTo>
                <a:lnTo>
                  <a:pt x="26107" y="7110"/>
                </a:lnTo>
                <a:lnTo>
                  <a:pt x="26118" y="7155"/>
                </a:lnTo>
                <a:lnTo>
                  <a:pt x="26141" y="7201"/>
                </a:lnTo>
                <a:lnTo>
                  <a:pt x="26164" y="7235"/>
                </a:lnTo>
                <a:lnTo>
                  <a:pt x="26198" y="7257"/>
                </a:lnTo>
                <a:lnTo>
                  <a:pt x="26232" y="7280"/>
                </a:lnTo>
                <a:lnTo>
                  <a:pt x="26277" y="7303"/>
                </a:lnTo>
                <a:lnTo>
                  <a:pt x="26323" y="7303"/>
                </a:lnTo>
                <a:lnTo>
                  <a:pt x="26323" y="9601"/>
                </a:lnTo>
                <a:lnTo>
                  <a:pt x="26277" y="9612"/>
                </a:lnTo>
                <a:lnTo>
                  <a:pt x="26243" y="9624"/>
                </a:lnTo>
                <a:lnTo>
                  <a:pt x="26198" y="9646"/>
                </a:lnTo>
                <a:lnTo>
                  <a:pt x="26175" y="9669"/>
                </a:lnTo>
                <a:lnTo>
                  <a:pt x="26152" y="9703"/>
                </a:lnTo>
                <a:lnTo>
                  <a:pt x="26129" y="9737"/>
                </a:lnTo>
                <a:lnTo>
                  <a:pt x="26118" y="9783"/>
                </a:lnTo>
                <a:lnTo>
                  <a:pt x="26118" y="9828"/>
                </a:lnTo>
                <a:lnTo>
                  <a:pt x="26118" y="9862"/>
                </a:lnTo>
                <a:lnTo>
                  <a:pt x="26129" y="9897"/>
                </a:lnTo>
                <a:lnTo>
                  <a:pt x="24139" y="11057"/>
                </a:lnTo>
                <a:lnTo>
                  <a:pt x="24105" y="11011"/>
                </a:lnTo>
                <a:lnTo>
                  <a:pt x="24059" y="10989"/>
                </a:lnTo>
                <a:lnTo>
                  <a:pt x="24014" y="10966"/>
                </a:lnTo>
                <a:lnTo>
                  <a:pt x="23911" y="10966"/>
                </a:lnTo>
                <a:lnTo>
                  <a:pt x="23866" y="10989"/>
                </a:lnTo>
                <a:lnTo>
                  <a:pt x="23832" y="11011"/>
                </a:lnTo>
                <a:lnTo>
                  <a:pt x="23797" y="11045"/>
                </a:lnTo>
                <a:lnTo>
                  <a:pt x="21761" y="9874"/>
                </a:lnTo>
                <a:lnTo>
                  <a:pt x="21773" y="9828"/>
                </a:lnTo>
                <a:lnTo>
                  <a:pt x="21761" y="9783"/>
                </a:lnTo>
                <a:lnTo>
                  <a:pt x="21761" y="9749"/>
                </a:lnTo>
                <a:lnTo>
                  <a:pt x="21716" y="9692"/>
                </a:lnTo>
                <a:lnTo>
                  <a:pt x="21659" y="9658"/>
                </a:lnTo>
                <a:lnTo>
                  <a:pt x="21625" y="9646"/>
                </a:lnTo>
                <a:lnTo>
                  <a:pt x="21556" y="9646"/>
                </a:lnTo>
                <a:lnTo>
                  <a:pt x="21522" y="9658"/>
                </a:lnTo>
                <a:lnTo>
                  <a:pt x="21465" y="9692"/>
                </a:lnTo>
                <a:lnTo>
                  <a:pt x="21420" y="9749"/>
                </a:lnTo>
                <a:lnTo>
                  <a:pt x="21409" y="9783"/>
                </a:lnTo>
                <a:lnTo>
                  <a:pt x="21409" y="9828"/>
                </a:lnTo>
                <a:lnTo>
                  <a:pt x="21420" y="9885"/>
                </a:lnTo>
                <a:lnTo>
                  <a:pt x="19361" y="11068"/>
                </a:lnTo>
                <a:lnTo>
                  <a:pt x="19338" y="11034"/>
                </a:lnTo>
                <a:lnTo>
                  <a:pt x="19304" y="11011"/>
                </a:lnTo>
                <a:lnTo>
                  <a:pt x="19259" y="11000"/>
                </a:lnTo>
                <a:lnTo>
                  <a:pt x="19213" y="10989"/>
                </a:lnTo>
                <a:lnTo>
                  <a:pt x="19179" y="11000"/>
                </a:lnTo>
                <a:lnTo>
                  <a:pt x="19145" y="11011"/>
                </a:lnTo>
                <a:lnTo>
                  <a:pt x="19088" y="11045"/>
                </a:lnTo>
                <a:lnTo>
                  <a:pt x="19054" y="11102"/>
                </a:lnTo>
                <a:lnTo>
                  <a:pt x="19043" y="11136"/>
                </a:lnTo>
                <a:lnTo>
                  <a:pt x="19043" y="11171"/>
                </a:lnTo>
                <a:lnTo>
                  <a:pt x="19043" y="11205"/>
                </a:lnTo>
                <a:lnTo>
                  <a:pt x="19054" y="11239"/>
                </a:lnTo>
                <a:lnTo>
                  <a:pt x="19088" y="11296"/>
                </a:lnTo>
                <a:lnTo>
                  <a:pt x="19145" y="11341"/>
                </a:lnTo>
                <a:lnTo>
                  <a:pt x="19202" y="11353"/>
                </a:lnTo>
                <a:lnTo>
                  <a:pt x="19202" y="13764"/>
                </a:lnTo>
                <a:lnTo>
                  <a:pt x="19145" y="13776"/>
                </a:lnTo>
                <a:lnTo>
                  <a:pt x="19088" y="13810"/>
                </a:lnTo>
                <a:lnTo>
                  <a:pt x="19065" y="13867"/>
                </a:lnTo>
                <a:lnTo>
                  <a:pt x="19043" y="13935"/>
                </a:lnTo>
                <a:lnTo>
                  <a:pt x="19054" y="13969"/>
                </a:lnTo>
                <a:lnTo>
                  <a:pt x="19065" y="14003"/>
                </a:lnTo>
                <a:lnTo>
                  <a:pt x="19099" y="14049"/>
                </a:lnTo>
                <a:lnTo>
                  <a:pt x="19156" y="14094"/>
                </a:lnTo>
                <a:lnTo>
                  <a:pt x="19179" y="14094"/>
                </a:lnTo>
                <a:lnTo>
                  <a:pt x="19213" y="14105"/>
                </a:lnTo>
                <a:lnTo>
                  <a:pt x="19259" y="14094"/>
                </a:lnTo>
                <a:lnTo>
                  <a:pt x="19304" y="14083"/>
                </a:lnTo>
                <a:lnTo>
                  <a:pt x="19338" y="14049"/>
                </a:lnTo>
                <a:lnTo>
                  <a:pt x="19361" y="14014"/>
                </a:lnTo>
                <a:lnTo>
                  <a:pt x="21409" y="15198"/>
                </a:lnTo>
                <a:lnTo>
                  <a:pt x="21397" y="15232"/>
                </a:lnTo>
                <a:lnTo>
                  <a:pt x="21386" y="15277"/>
                </a:lnTo>
                <a:lnTo>
                  <a:pt x="21397" y="15311"/>
                </a:lnTo>
                <a:lnTo>
                  <a:pt x="21409" y="15357"/>
                </a:lnTo>
                <a:lnTo>
                  <a:pt x="21420" y="15391"/>
                </a:lnTo>
                <a:lnTo>
                  <a:pt x="21443" y="15414"/>
                </a:lnTo>
                <a:lnTo>
                  <a:pt x="21465" y="15436"/>
                </a:lnTo>
                <a:lnTo>
                  <a:pt x="21500" y="15459"/>
                </a:lnTo>
                <a:lnTo>
                  <a:pt x="21534" y="15471"/>
                </a:lnTo>
                <a:lnTo>
                  <a:pt x="21579" y="15471"/>
                </a:lnTo>
                <a:lnTo>
                  <a:pt x="21579" y="17859"/>
                </a:lnTo>
                <a:lnTo>
                  <a:pt x="21511" y="17871"/>
                </a:lnTo>
                <a:lnTo>
                  <a:pt x="21454" y="17916"/>
                </a:lnTo>
                <a:lnTo>
                  <a:pt x="21420" y="17973"/>
                </a:lnTo>
                <a:lnTo>
                  <a:pt x="21409" y="18030"/>
                </a:lnTo>
                <a:lnTo>
                  <a:pt x="21420" y="18098"/>
                </a:lnTo>
                <a:lnTo>
                  <a:pt x="19361" y="19281"/>
                </a:lnTo>
                <a:lnTo>
                  <a:pt x="19327" y="19259"/>
                </a:lnTo>
                <a:lnTo>
                  <a:pt x="19304" y="19236"/>
                </a:lnTo>
                <a:lnTo>
                  <a:pt x="19259" y="19213"/>
                </a:lnTo>
                <a:lnTo>
                  <a:pt x="19179" y="19213"/>
                </a:lnTo>
                <a:lnTo>
                  <a:pt x="19156" y="19224"/>
                </a:lnTo>
                <a:lnTo>
                  <a:pt x="19099" y="19259"/>
                </a:lnTo>
                <a:lnTo>
                  <a:pt x="19065" y="19315"/>
                </a:lnTo>
                <a:lnTo>
                  <a:pt x="19054" y="19350"/>
                </a:lnTo>
                <a:lnTo>
                  <a:pt x="19043" y="19384"/>
                </a:lnTo>
                <a:lnTo>
                  <a:pt x="19065" y="19452"/>
                </a:lnTo>
                <a:lnTo>
                  <a:pt x="19088" y="19497"/>
                </a:lnTo>
                <a:lnTo>
                  <a:pt x="19145" y="19532"/>
                </a:lnTo>
                <a:lnTo>
                  <a:pt x="19202" y="19554"/>
                </a:lnTo>
                <a:lnTo>
                  <a:pt x="19202" y="21875"/>
                </a:lnTo>
                <a:lnTo>
                  <a:pt x="19156" y="21875"/>
                </a:lnTo>
                <a:lnTo>
                  <a:pt x="19111" y="21898"/>
                </a:lnTo>
                <a:lnTo>
                  <a:pt x="19065" y="21920"/>
                </a:lnTo>
                <a:lnTo>
                  <a:pt x="19020" y="21954"/>
                </a:lnTo>
                <a:lnTo>
                  <a:pt x="18997" y="22000"/>
                </a:lnTo>
                <a:lnTo>
                  <a:pt x="18974" y="22034"/>
                </a:lnTo>
                <a:lnTo>
                  <a:pt x="18951" y="22091"/>
                </a:lnTo>
                <a:lnTo>
                  <a:pt x="18951" y="22136"/>
                </a:lnTo>
                <a:lnTo>
                  <a:pt x="18951" y="22193"/>
                </a:lnTo>
                <a:lnTo>
                  <a:pt x="18974" y="22250"/>
                </a:lnTo>
                <a:lnTo>
                  <a:pt x="18997" y="22296"/>
                </a:lnTo>
                <a:lnTo>
                  <a:pt x="19031" y="22330"/>
                </a:lnTo>
                <a:lnTo>
                  <a:pt x="19065" y="22364"/>
                </a:lnTo>
                <a:lnTo>
                  <a:pt x="19111" y="22387"/>
                </a:lnTo>
                <a:lnTo>
                  <a:pt x="19168" y="22409"/>
                </a:lnTo>
                <a:lnTo>
                  <a:pt x="19213" y="22409"/>
                </a:lnTo>
                <a:lnTo>
                  <a:pt x="19293" y="22398"/>
                </a:lnTo>
                <a:lnTo>
                  <a:pt x="19350" y="22375"/>
                </a:lnTo>
                <a:lnTo>
                  <a:pt x="19407" y="22330"/>
                </a:lnTo>
                <a:lnTo>
                  <a:pt x="19452" y="22273"/>
                </a:lnTo>
                <a:lnTo>
                  <a:pt x="21340" y="23376"/>
                </a:lnTo>
                <a:lnTo>
                  <a:pt x="21329" y="23433"/>
                </a:lnTo>
                <a:lnTo>
                  <a:pt x="21318" y="23490"/>
                </a:lnTo>
                <a:lnTo>
                  <a:pt x="21329" y="23536"/>
                </a:lnTo>
                <a:lnTo>
                  <a:pt x="21340" y="23593"/>
                </a:lnTo>
                <a:lnTo>
                  <a:pt x="21363" y="23638"/>
                </a:lnTo>
                <a:lnTo>
                  <a:pt x="21397" y="23672"/>
                </a:lnTo>
                <a:lnTo>
                  <a:pt x="21431" y="23706"/>
                </a:lnTo>
                <a:lnTo>
                  <a:pt x="21477" y="23729"/>
                </a:lnTo>
                <a:lnTo>
                  <a:pt x="21522" y="23752"/>
                </a:lnTo>
                <a:lnTo>
                  <a:pt x="21579" y="23763"/>
                </a:lnTo>
                <a:lnTo>
                  <a:pt x="21579" y="26072"/>
                </a:lnTo>
                <a:lnTo>
                  <a:pt x="21511" y="26095"/>
                </a:lnTo>
                <a:lnTo>
                  <a:pt x="21465" y="26129"/>
                </a:lnTo>
                <a:lnTo>
                  <a:pt x="21431" y="26186"/>
                </a:lnTo>
                <a:lnTo>
                  <a:pt x="21420" y="26243"/>
                </a:lnTo>
                <a:lnTo>
                  <a:pt x="21420" y="26277"/>
                </a:lnTo>
                <a:lnTo>
                  <a:pt x="21431" y="26311"/>
                </a:lnTo>
                <a:lnTo>
                  <a:pt x="21465" y="26368"/>
                </a:lnTo>
                <a:lnTo>
                  <a:pt x="21522" y="26402"/>
                </a:lnTo>
                <a:lnTo>
                  <a:pt x="21556" y="26414"/>
                </a:lnTo>
                <a:lnTo>
                  <a:pt x="21636" y="26414"/>
                </a:lnTo>
                <a:lnTo>
                  <a:pt x="21670" y="26391"/>
                </a:lnTo>
                <a:lnTo>
                  <a:pt x="21704" y="26368"/>
                </a:lnTo>
                <a:lnTo>
                  <a:pt x="21738" y="26334"/>
                </a:lnTo>
                <a:lnTo>
                  <a:pt x="23797" y="27528"/>
                </a:lnTo>
                <a:lnTo>
                  <a:pt x="23786" y="27563"/>
                </a:lnTo>
                <a:lnTo>
                  <a:pt x="23786" y="27597"/>
                </a:lnTo>
                <a:lnTo>
                  <a:pt x="23797" y="27665"/>
                </a:lnTo>
                <a:lnTo>
                  <a:pt x="23832" y="27710"/>
                </a:lnTo>
                <a:lnTo>
                  <a:pt x="23888" y="27756"/>
                </a:lnTo>
                <a:lnTo>
                  <a:pt x="23945" y="27767"/>
                </a:lnTo>
                <a:lnTo>
                  <a:pt x="23945" y="30133"/>
                </a:lnTo>
                <a:lnTo>
                  <a:pt x="23900" y="30145"/>
                </a:lnTo>
                <a:lnTo>
                  <a:pt x="23866" y="30156"/>
                </a:lnTo>
                <a:lnTo>
                  <a:pt x="23832" y="30179"/>
                </a:lnTo>
                <a:lnTo>
                  <a:pt x="23797" y="30202"/>
                </a:lnTo>
                <a:lnTo>
                  <a:pt x="23775" y="30236"/>
                </a:lnTo>
                <a:lnTo>
                  <a:pt x="23752" y="30270"/>
                </a:lnTo>
                <a:lnTo>
                  <a:pt x="23741" y="30304"/>
                </a:lnTo>
                <a:lnTo>
                  <a:pt x="23741" y="30350"/>
                </a:lnTo>
                <a:lnTo>
                  <a:pt x="23741" y="30395"/>
                </a:lnTo>
                <a:lnTo>
                  <a:pt x="23752" y="30429"/>
                </a:lnTo>
                <a:lnTo>
                  <a:pt x="21795" y="31567"/>
                </a:lnTo>
                <a:lnTo>
                  <a:pt x="21761" y="31521"/>
                </a:lnTo>
                <a:lnTo>
                  <a:pt x="21704" y="31487"/>
                </a:lnTo>
                <a:lnTo>
                  <a:pt x="21647" y="31464"/>
                </a:lnTo>
                <a:lnTo>
                  <a:pt x="21591" y="31453"/>
                </a:lnTo>
                <a:lnTo>
                  <a:pt x="21534" y="31464"/>
                </a:lnTo>
                <a:lnTo>
                  <a:pt x="21477" y="31476"/>
                </a:lnTo>
                <a:lnTo>
                  <a:pt x="21431" y="31510"/>
                </a:lnTo>
                <a:lnTo>
                  <a:pt x="21386" y="31555"/>
                </a:lnTo>
                <a:lnTo>
                  <a:pt x="19384" y="30395"/>
                </a:lnTo>
                <a:lnTo>
                  <a:pt x="19384" y="30350"/>
                </a:lnTo>
                <a:lnTo>
                  <a:pt x="19372" y="30293"/>
                </a:lnTo>
                <a:lnTo>
                  <a:pt x="19350" y="30247"/>
                </a:lnTo>
                <a:lnTo>
                  <a:pt x="19304" y="30213"/>
                </a:lnTo>
                <a:lnTo>
                  <a:pt x="19247" y="30190"/>
                </a:lnTo>
                <a:lnTo>
                  <a:pt x="19247" y="27779"/>
                </a:lnTo>
                <a:lnTo>
                  <a:pt x="19316" y="27756"/>
                </a:lnTo>
                <a:lnTo>
                  <a:pt x="19361" y="27710"/>
                </a:lnTo>
                <a:lnTo>
                  <a:pt x="19395" y="27665"/>
                </a:lnTo>
                <a:lnTo>
                  <a:pt x="19407" y="27597"/>
                </a:lnTo>
                <a:lnTo>
                  <a:pt x="19407" y="27551"/>
                </a:lnTo>
                <a:lnTo>
                  <a:pt x="19395" y="27517"/>
                </a:lnTo>
                <a:lnTo>
                  <a:pt x="19372" y="27494"/>
                </a:lnTo>
                <a:lnTo>
                  <a:pt x="19350" y="27460"/>
                </a:lnTo>
                <a:lnTo>
                  <a:pt x="19327" y="27437"/>
                </a:lnTo>
                <a:lnTo>
                  <a:pt x="19293" y="27426"/>
                </a:lnTo>
                <a:lnTo>
                  <a:pt x="19259" y="27415"/>
                </a:lnTo>
                <a:lnTo>
                  <a:pt x="19213" y="27403"/>
                </a:lnTo>
                <a:lnTo>
                  <a:pt x="19179" y="27415"/>
                </a:lnTo>
                <a:lnTo>
                  <a:pt x="19134" y="27426"/>
                </a:lnTo>
                <a:lnTo>
                  <a:pt x="19099" y="27449"/>
                </a:lnTo>
                <a:lnTo>
                  <a:pt x="19065" y="27483"/>
                </a:lnTo>
                <a:lnTo>
                  <a:pt x="17075" y="26334"/>
                </a:lnTo>
                <a:lnTo>
                  <a:pt x="17086" y="26288"/>
                </a:lnTo>
                <a:lnTo>
                  <a:pt x="17086" y="26243"/>
                </a:lnTo>
                <a:lnTo>
                  <a:pt x="17086" y="26197"/>
                </a:lnTo>
                <a:lnTo>
                  <a:pt x="17075" y="26163"/>
                </a:lnTo>
                <a:lnTo>
                  <a:pt x="17052" y="26118"/>
                </a:lnTo>
                <a:lnTo>
                  <a:pt x="17029" y="26084"/>
                </a:lnTo>
                <a:lnTo>
                  <a:pt x="16995" y="26061"/>
                </a:lnTo>
                <a:lnTo>
                  <a:pt x="16961" y="26038"/>
                </a:lnTo>
                <a:lnTo>
                  <a:pt x="16927" y="26015"/>
                </a:lnTo>
                <a:lnTo>
                  <a:pt x="16881" y="26004"/>
                </a:lnTo>
                <a:lnTo>
                  <a:pt x="16881" y="23672"/>
                </a:lnTo>
                <a:lnTo>
                  <a:pt x="16938" y="23649"/>
                </a:lnTo>
                <a:lnTo>
                  <a:pt x="16995" y="23604"/>
                </a:lnTo>
                <a:lnTo>
                  <a:pt x="17029" y="23558"/>
                </a:lnTo>
                <a:lnTo>
                  <a:pt x="17040" y="23490"/>
                </a:lnTo>
                <a:lnTo>
                  <a:pt x="17029" y="23445"/>
                </a:lnTo>
                <a:lnTo>
                  <a:pt x="17018" y="23411"/>
                </a:lnTo>
                <a:lnTo>
                  <a:pt x="17006" y="23388"/>
                </a:lnTo>
                <a:lnTo>
                  <a:pt x="16984" y="23354"/>
                </a:lnTo>
                <a:lnTo>
                  <a:pt x="16949" y="23331"/>
                </a:lnTo>
                <a:lnTo>
                  <a:pt x="16927" y="23320"/>
                </a:lnTo>
                <a:lnTo>
                  <a:pt x="16881" y="23308"/>
                </a:lnTo>
                <a:lnTo>
                  <a:pt x="16847" y="23297"/>
                </a:lnTo>
                <a:lnTo>
                  <a:pt x="16802" y="23308"/>
                </a:lnTo>
                <a:lnTo>
                  <a:pt x="16767" y="23320"/>
                </a:lnTo>
                <a:lnTo>
                  <a:pt x="16733" y="23342"/>
                </a:lnTo>
                <a:lnTo>
                  <a:pt x="16699" y="23376"/>
                </a:lnTo>
                <a:lnTo>
                  <a:pt x="14686" y="22216"/>
                </a:lnTo>
                <a:lnTo>
                  <a:pt x="14697" y="22182"/>
                </a:lnTo>
                <a:lnTo>
                  <a:pt x="14708" y="22136"/>
                </a:lnTo>
                <a:lnTo>
                  <a:pt x="14697" y="22091"/>
                </a:lnTo>
                <a:lnTo>
                  <a:pt x="14686" y="22057"/>
                </a:lnTo>
                <a:lnTo>
                  <a:pt x="14663" y="22011"/>
                </a:lnTo>
                <a:lnTo>
                  <a:pt x="14640" y="21977"/>
                </a:lnTo>
                <a:lnTo>
                  <a:pt x="14606" y="21954"/>
                </a:lnTo>
                <a:lnTo>
                  <a:pt x="14561" y="21932"/>
                </a:lnTo>
                <a:lnTo>
                  <a:pt x="14526" y="21920"/>
                </a:lnTo>
                <a:lnTo>
                  <a:pt x="14435" y="21920"/>
                </a:lnTo>
                <a:lnTo>
                  <a:pt x="14390" y="21932"/>
                </a:lnTo>
                <a:lnTo>
                  <a:pt x="14356" y="21954"/>
                </a:lnTo>
                <a:lnTo>
                  <a:pt x="14322" y="21977"/>
                </a:lnTo>
                <a:lnTo>
                  <a:pt x="14288" y="22011"/>
                </a:lnTo>
                <a:lnTo>
                  <a:pt x="14265" y="22057"/>
                </a:lnTo>
                <a:lnTo>
                  <a:pt x="14253" y="22091"/>
                </a:lnTo>
                <a:lnTo>
                  <a:pt x="14253" y="22136"/>
                </a:lnTo>
                <a:lnTo>
                  <a:pt x="14253" y="22182"/>
                </a:lnTo>
                <a:lnTo>
                  <a:pt x="14265" y="22227"/>
                </a:lnTo>
                <a:lnTo>
                  <a:pt x="12331" y="23342"/>
                </a:lnTo>
                <a:lnTo>
                  <a:pt x="12286" y="23297"/>
                </a:lnTo>
                <a:lnTo>
                  <a:pt x="12240" y="23251"/>
                </a:lnTo>
                <a:lnTo>
                  <a:pt x="12172" y="23229"/>
                </a:lnTo>
                <a:lnTo>
                  <a:pt x="12058" y="23229"/>
                </a:lnTo>
                <a:lnTo>
                  <a:pt x="12001" y="23240"/>
                </a:lnTo>
                <a:lnTo>
                  <a:pt x="11956" y="23274"/>
                </a:lnTo>
                <a:lnTo>
                  <a:pt x="11922" y="23297"/>
                </a:lnTo>
                <a:lnTo>
                  <a:pt x="11887" y="23342"/>
                </a:lnTo>
                <a:lnTo>
                  <a:pt x="11865" y="23388"/>
                </a:lnTo>
                <a:lnTo>
                  <a:pt x="11853" y="23433"/>
                </a:lnTo>
                <a:lnTo>
                  <a:pt x="11842" y="23490"/>
                </a:lnTo>
                <a:lnTo>
                  <a:pt x="11853" y="23536"/>
                </a:lnTo>
                <a:lnTo>
                  <a:pt x="11865" y="23593"/>
                </a:lnTo>
                <a:lnTo>
                  <a:pt x="11887" y="23627"/>
                </a:lnTo>
                <a:lnTo>
                  <a:pt x="11922" y="23672"/>
                </a:lnTo>
                <a:lnTo>
                  <a:pt x="11956" y="23706"/>
                </a:lnTo>
                <a:lnTo>
                  <a:pt x="12001" y="23729"/>
                </a:lnTo>
                <a:lnTo>
                  <a:pt x="12047" y="23740"/>
                </a:lnTo>
                <a:lnTo>
                  <a:pt x="12092" y="23752"/>
                </a:lnTo>
                <a:lnTo>
                  <a:pt x="12092" y="26004"/>
                </a:lnTo>
                <a:lnTo>
                  <a:pt x="12047" y="26015"/>
                </a:lnTo>
                <a:lnTo>
                  <a:pt x="12001" y="26027"/>
                </a:lnTo>
                <a:lnTo>
                  <a:pt x="11967" y="26050"/>
                </a:lnTo>
                <a:lnTo>
                  <a:pt x="11933" y="26084"/>
                </a:lnTo>
                <a:lnTo>
                  <a:pt x="11899" y="26118"/>
                </a:lnTo>
                <a:lnTo>
                  <a:pt x="11887" y="26152"/>
                </a:lnTo>
                <a:lnTo>
                  <a:pt x="11865" y="26197"/>
                </a:lnTo>
                <a:lnTo>
                  <a:pt x="11865" y="26243"/>
                </a:lnTo>
                <a:lnTo>
                  <a:pt x="11865" y="26288"/>
                </a:lnTo>
                <a:lnTo>
                  <a:pt x="11887" y="26334"/>
                </a:lnTo>
                <a:lnTo>
                  <a:pt x="9931" y="27472"/>
                </a:lnTo>
                <a:lnTo>
                  <a:pt x="9897" y="27426"/>
                </a:lnTo>
                <a:lnTo>
                  <a:pt x="9851" y="27392"/>
                </a:lnTo>
                <a:lnTo>
                  <a:pt x="9794" y="27369"/>
                </a:lnTo>
                <a:lnTo>
                  <a:pt x="9681" y="27369"/>
                </a:lnTo>
                <a:lnTo>
                  <a:pt x="9635" y="27392"/>
                </a:lnTo>
                <a:lnTo>
                  <a:pt x="9590" y="27426"/>
                </a:lnTo>
                <a:lnTo>
                  <a:pt x="9555" y="27460"/>
                </a:lnTo>
                <a:lnTo>
                  <a:pt x="7576" y="26311"/>
                </a:lnTo>
                <a:lnTo>
                  <a:pt x="7587" y="26243"/>
                </a:lnTo>
                <a:lnTo>
                  <a:pt x="7576" y="26197"/>
                </a:lnTo>
                <a:lnTo>
                  <a:pt x="7565" y="26163"/>
                </a:lnTo>
                <a:lnTo>
                  <a:pt x="7542" y="26129"/>
                </a:lnTo>
                <a:lnTo>
                  <a:pt x="7519" y="26095"/>
                </a:lnTo>
                <a:lnTo>
                  <a:pt x="7485" y="26061"/>
                </a:lnTo>
                <a:lnTo>
                  <a:pt x="7451" y="26050"/>
                </a:lnTo>
                <a:lnTo>
                  <a:pt x="7417" y="26038"/>
                </a:lnTo>
                <a:lnTo>
                  <a:pt x="7371" y="26027"/>
                </a:lnTo>
                <a:lnTo>
                  <a:pt x="7326" y="26038"/>
                </a:lnTo>
                <a:lnTo>
                  <a:pt x="7280" y="26050"/>
                </a:lnTo>
                <a:lnTo>
                  <a:pt x="7246" y="26061"/>
                </a:lnTo>
                <a:lnTo>
                  <a:pt x="7212" y="26095"/>
                </a:lnTo>
                <a:lnTo>
                  <a:pt x="7189" y="26129"/>
                </a:lnTo>
                <a:lnTo>
                  <a:pt x="7167" y="26163"/>
                </a:lnTo>
                <a:lnTo>
                  <a:pt x="7155" y="26197"/>
                </a:lnTo>
                <a:lnTo>
                  <a:pt x="7155" y="26243"/>
                </a:lnTo>
                <a:lnTo>
                  <a:pt x="7155" y="26288"/>
                </a:lnTo>
                <a:lnTo>
                  <a:pt x="7167" y="26323"/>
                </a:lnTo>
                <a:lnTo>
                  <a:pt x="5210" y="27460"/>
                </a:lnTo>
                <a:lnTo>
                  <a:pt x="5176" y="27403"/>
                </a:lnTo>
                <a:lnTo>
                  <a:pt x="5119" y="27369"/>
                </a:lnTo>
                <a:lnTo>
                  <a:pt x="5062" y="27346"/>
                </a:lnTo>
                <a:lnTo>
                  <a:pt x="4994" y="27335"/>
                </a:lnTo>
                <a:lnTo>
                  <a:pt x="4937" y="27346"/>
                </a:lnTo>
                <a:lnTo>
                  <a:pt x="4880" y="27369"/>
                </a:lnTo>
                <a:lnTo>
                  <a:pt x="4835" y="27403"/>
                </a:lnTo>
                <a:lnTo>
                  <a:pt x="4789" y="27449"/>
                </a:lnTo>
                <a:lnTo>
                  <a:pt x="2833" y="26323"/>
                </a:lnTo>
                <a:lnTo>
                  <a:pt x="2844" y="26277"/>
                </a:lnTo>
                <a:lnTo>
                  <a:pt x="2844" y="26243"/>
                </a:lnTo>
                <a:lnTo>
                  <a:pt x="2844" y="26197"/>
                </a:lnTo>
                <a:lnTo>
                  <a:pt x="2833" y="26163"/>
                </a:lnTo>
                <a:lnTo>
                  <a:pt x="2810" y="26129"/>
                </a:lnTo>
                <a:lnTo>
                  <a:pt x="2787" y="26095"/>
                </a:lnTo>
                <a:lnTo>
                  <a:pt x="2753" y="26061"/>
                </a:lnTo>
                <a:lnTo>
                  <a:pt x="2707" y="26050"/>
                </a:lnTo>
                <a:lnTo>
                  <a:pt x="2673" y="26027"/>
                </a:lnTo>
                <a:lnTo>
                  <a:pt x="2582" y="26027"/>
                </a:lnTo>
                <a:lnTo>
                  <a:pt x="2548" y="26050"/>
                </a:lnTo>
                <a:lnTo>
                  <a:pt x="2503" y="26061"/>
                </a:lnTo>
                <a:lnTo>
                  <a:pt x="2480" y="26095"/>
                </a:lnTo>
                <a:lnTo>
                  <a:pt x="2446" y="26129"/>
                </a:lnTo>
                <a:lnTo>
                  <a:pt x="2423" y="26163"/>
                </a:lnTo>
                <a:lnTo>
                  <a:pt x="2412" y="26197"/>
                </a:lnTo>
                <a:lnTo>
                  <a:pt x="2412" y="26243"/>
                </a:lnTo>
                <a:lnTo>
                  <a:pt x="2412" y="26288"/>
                </a:lnTo>
                <a:lnTo>
                  <a:pt x="2423" y="26323"/>
                </a:lnTo>
                <a:lnTo>
                  <a:pt x="466" y="27460"/>
                </a:lnTo>
                <a:lnTo>
                  <a:pt x="432" y="27403"/>
                </a:lnTo>
                <a:lnTo>
                  <a:pt x="375" y="27369"/>
                </a:lnTo>
                <a:lnTo>
                  <a:pt x="319" y="27346"/>
                </a:lnTo>
                <a:lnTo>
                  <a:pt x="205" y="27346"/>
                </a:lnTo>
                <a:lnTo>
                  <a:pt x="159" y="27358"/>
                </a:lnTo>
                <a:lnTo>
                  <a:pt x="114" y="27381"/>
                </a:lnTo>
                <a:lnTo>
                  <a:pt x="80" y="27415"/>
                </a:lnTo>
                <a:lnTo>
                  <a:pt x="46" y="27449"/>
                </a:lnTo>
                <a:lnTo>
                  <a:pt x="23" y="27494"/>
                </a:lnTo>
                <a:lnTo>
                  <a:pt x="11" y="27540"/>
                </a:lnTo>
                <a:lnTo>
                  <a:pt x="0" y="27597"/>
                </a:lnTo>
                <a:lnTo>
                  <a:pt x="11" y="27642"/>
                </a:lnTo>
                <a:lnTo>
                  <a:pt x="23" y="27688"/>
                </a:lnTo>
                <a:lnTo>
                  <a:pt x="46" y="27733"/>
                </a:lnTo>
                <a:lnTo>
                  <a:pt x="80" y="27767"/>
                </a:lnTo>
                <a:lnTo>
                  <a:pt x="114" y="27801"/>
                </a:lnTo>
                <a:lnTo>
                  <a:pt x="148" y="27824"/>
                </a:lnTo>
                <a:lnTo>
                  <a:pt x="193" y="27836"/>
                </a:lnTo>
                <a:lnTo>
                  <a:pt x="239" y="27847"/>
                </a:lnTo>
                <a:lnTo>
                  <a:pt x="239" y="30111"/>
                </a:lnTo>
                <a:lnTo>
                  <a:pt x="193" y="30111"/>
                </a:lnTo>
                <a:lnTo>
                  <a:pt x="148" y="30133"/>
                </a:lnTo>
                <a:lnTo>
                  <a:pt x="114" y="30156"/>
                </a:lnTo>
                <a:lnTo>
                  <a:pt x="80" y="30179"/>
                </a:lnTo>
                <a:lnTo>
                  <a:pt x="57" y="30224"/>
                </a:lnTo>
                <a:lnTo>
                  <a:pt x="34" y="30259"/>
                </a:lnTo>
                <a:lnTo>
                  <a:pt x="23" y="30304"/>
                </a:lnTo>
                <a:lnTo>
                  <a:pt x="11" y="30350"/>
                </a:lnTo>
                <a:lnTo>
                  <a:pt x="23" y="30395"/>
                </a:lnTo>
                <a:lnTo>
                  <a:pt x="34" y="30452"/>
                </a:lnTo>
                <a:lnTo>
                  <a:pt x="57" y="30486"/>
                </a:lnTo>
                <a:lnTo>
                  <a:pt x="80" y="30520"/>
                </a:lnTo>
                <a:lnTo>
                  <a:pt x="125" y="30554"/>
                </a:lnTo>
                <a:lnTo>
                  <a:pt x="159" y="30577"/>
                </a:lnTo>
                <a:lnTo>
                  <a:pt x="205" y="30588"/>
                </a:lnTo>
                <a:lnTo>
                  <a:pt x="262" y="30600"/>
                </a:lnTo>
                <a:lnTo>
                  <a:pt x="319" y="30588"/>
                </a:lnTo>
                <a:lnTo>
                  <a:pt x="375" y="30566"/>
                </a:lnTo>
                <a:lnTo>
                  <a:pt x="432" y="30532"/>
                </a:lnTo>
                <a:lnTo>
                  <a:pt x="466" y="30475"/>
                </a:lnTo>
                <a:lnTo>
                  <a:pt x="2378" y="31589"/>
                </a:lnTo>
                <a:lnTo>
                  <a:pt x="2366" y="31635"/>
                </a:lnTo>
                <a:lnTo>
                  <a:pt x="2355" y="31703"/>
                </a:lnTo>
                <a:lnTo>
                  <a:pt x="2366" y="31749"/>
                </a:lnTo>
                <a:lnTo>
                  <a:pt x="2378" y="31806"/>
                </a:lnTo>
                <a:lnTo>
                  <a:pt x="2400" y="31851"/>
                </a:lnTo>
                <a:lnTo>
                  <a:pt x="2434" y="31885"/>
                </a:lnTo>
                <a:lnTo>
                  <a:pt x="2480" y="31919"/>
                </a:lnTo>
                <a:lnTo>
                  <a:pt x="2525" y="31942"/>
                </a:lnTo>
                <a:lnTo>
                  <a:pt x="2571" y="31965"/>
                </a:lnTo>
                <a:lnTo>
                  <a:pt x="2685" y="31965"/>
                </a:lnTo>
                <a:lnTo>
                  <a:pt x="2730" y="31942"/>
                </a:lnTo>
                <a:lnTo>
                  <a:pt x="2776" y="31919"/>
                </a:lnTo>
                <a:lnTo>
                  <a:pt x="2821" y="31885"/>
                </a:lnTo>
                <a:lnTo>
                  <a:pt x="2855" y="31851"/>
                </a:lnTo>
                <a:lnTo>
                  <a:pt x="2878" y="31806"/>
                </a:lnTo>
                <a:lnTo>
                  <a:pt x="2889" y="31749"/>
                </a:lnTo>
                <a:lnTo>
                  <a:pt x="2901" y="31703"/>
                </a:lnTo>
                <a:lnTo>
                  <a:pt x="2889" y="31646"/>
                </a:lnTo>
                <a:lnTo>
                  <a:pt x="2878" y="31589"/>
                </a:lnTo>
                <a:lnTo>
                  <a:pt x="4846" y="30463"/>
                </a:lnTo>
                <a:lnTo>
                  <a:pt x="4869" y="30497"/>
                </a:lnTo>
                <a:lnTo>
                  <a:pt x="4903" y="30520"/>
                </a:lnTo>
                <a:lnTo>
                  <a:pt x="4948" y="30532"/>
                </a:lnTo>
                <a:lnTo>
                  <a:pt x="4994" y="30543"/>
                </a:lnTo>
                <a:lnTo>
                  <a:pt x="5051" y="30532"/>
                </a:lnTo>
                <a:lnTo>
                  <a:pt x="5096" y="30520"/>
                </a:lnTo>
                <a:lnTo>
                  <a:pt x="5130" y="30486"/>
                </a:lnTo>
                <a:lnTo>
                  <a:pt x="5165" y="30452"/>
                </a:lnTo>
                <a:lnTo>
                  <a:pt x="7212" y="31635"/>
                </a:lnTo>
                <a:lnTo>
                  <a:pt x="7189" y="31703"/>
                </a:lnTo>
                <a:lnTo>
                  <a:pt x="7201" y="31737"/>
                </a:lnTo>
                <a:lnTo>
                  <a:pt x="7212" y="31760"/>
                </a:lnTo>
                <a:lnTo>
                  <a:pt x="7246" y="31817"/>
                </a:lnTo>
                <a:lnTo>
                  <a:pt x="7303" y="31862"/>
                </a:lnTo>
                <a:lnTo>
                  <a:pt x="7337" y="31874"/>
                </a:lnTo>
                <a:lnTo>
                  <a:pt x="7405" y="31874"/>
                </a:lnTo>
                <a:lnTo>
                  <a:pt x="7440" y="31862"/>
                </a:lnTo>
                <a:lnTo>
                  <a:pt x="7496" y="31817"/>
                </a:lnTo>
                <a:lnTo>
                  <a:pt x="7531" y="31760"/>
                </a:lnTo>
                <a:lnTo>
                  <a:pt x="7542" y="31737"/>
                </a:lnTo>
                <a:lnTo>
                  <a:pt x="7542" y="31703"/>
                </a:lnTo>
                <a:lnTo>
                  <a:pt x="7531" y="31646"/>
                </a:lnTo>
                <a:lnTo>
                  <a:pt x="9555" y="30475"/>
                </a:lnTo>
                <a:lnTo>
                  <a:pt x="9590" y="30509"/>
                </a:lnTo>
                <a:lnTo>
                  <a:pt x="9635" y="30543"/>
                </a:lnTo>
                <a:lnTo>
                  <a:pt x="9681" y="30566"/>
                </a:lnTo>
                <a:lnTo>
                  <a:pt x="9737" y="30577"/>
                </a:lnTo>
                <a:lnTo>
                  <a:pt x="9794" y="30566"/>
                </a:lnTo>
                <a:lnTo>
                  <a:pt x="9851" y="30543"/>
                </a:lnTo>
                <a:lnTo>
                  <a:pt x="9885" y="30509"/>
                </a:lnTo>
                <a:lnTo>
                  <a:pt x="9931" y="30463"/>
                </a:lnTo>
                <a:lnTo>
                  <a:pt x="11933" y="31624"/>
                </a:lnTo>
                <a:lnTo>
                  <a:pt x="11922" y="31658"/>
                </a:lnTo>
                <a:lnTo>
                  <a:pt x="11910" y="31703"/>
                </a:lnTo>
                <a:lnTo>
                  <a:pt x="11922" y="31737"/>
                </a:lnTo>
                <a:lnTo>
                  <a:pt x="11933" y="31771"/>
                </a:lnTo>
                <a:lnTo>
                  <a:pt x="11967" y="31828"/>
                </a:lnTo>
                <a:lnTo>
                  <a:pt x="12024" y="31874"/>
                </a:lnTo>
                <a:lnTo>
                  <a:pt x="12058" y="31885"/>
                </a:lnTo>
                <a:lnTo>
                  <a:pt x="12092" y="31885"/>
                </a:lnTo>
                <a:lnTo>
                  <a:pt x="12092" y="34240"/>
                </a:lnTo>
                <a:lnTo>
                  <a:pt x="12047" y="34240"/>
                </a:lnTo>
                <a:lnTo>
                  <a:pt x="12013" y="34251"/>
                </a:lnTo>
                <a:lnTo>
                  <a:pt x="11978" y="34274"/>
                </a:lnTo>
                <a:lnTo>
                  <a:pt x="11944" y="34308"/>
                </a:lnTo>
                <a:lnTo>
                  <a:pt x="11922" y="34331"/>
                </a:lnTo>
                <a:lnTo>
                  <a:pt x="11899" y="34376"/>
                </a:lnTo>
                <a:lnTo>
                  <a:pt x="11887" y="34411"/>
                </a:lnTo>
                <a:lnTo>
                  <a:pt x="11887" y="34456"/>
                </a:lnTo>
                <a:lnTo>
                  <a:pt x="11887" y="34502"/>
                </a:lnTo>
                <a:lnTo>
                  <a:pt x="11910" y="34547"/>
                </a:lnTo>
                <a:lnTo>
                  <a:pt x="11922" y="34581"/>
                </a:lnTo>
                <a:lnTo>
                  <a:pt x="11956" y="34615"/>
                </a:lnTo>
                <a:lnTo>
                  <a:pt x="11990" y="34638"/>
                </a:lnTo>
                <a:lnTo>
                  <a:pt x="12024" y="34661"/>
                </a:lnTo>
                <a:lnTo>
                  <a:pt x="12069" y="34672"/>
                </a:lnTo>
                <a:lnTo>
                  <a:pt x="12160" y="34672"/>
                </a:lnTo>
                <a:lnTo>
                  <a:pt x="12217" y="34649"/>
                </a:lnTo>
                <a:lnTo>
                  <a:pt x="12263" y="34615"/>
                </a:lnTo>
                <a:lnTo>
                  <a:pt x="12297" y="34570"/>
                </a:lnTo>
                <a:lnTo>
                  <a:pt x="14276" y="35719"/>
                </a:lnTo>
                <a:lnTo>
                  <a:pt x="14265" y="35764"/>
                </a:lnTo>
                <a:lnTo>
                  <a:pt x="14265" y="35810"/>
                </a:lnTo>
                <a:lnTo>
                  <a:pt x="14265" y="35844"/>
                </a:lnTo>
                <a:lnTo>
                  <a:pt x="14276" y="35889"/>
                </a:lnTo>
                <a:lnTo>
                  <a:pt x="14299" y="35923"/>
                </a:lnTo>
                <a:lnTo>
                  <a:pt x="14322" y="35946"/>
                </a:lnTo>
                <a:lnTo>
                  <a:pt x="14356" y="35980"/>
                </a:lnTo>
                <a:lnTo>
                  <a:pt x="14390" y="35992"/>
                </a:lnTo>
                <a:lnTo>
                  <a:pt x="14424" y="36014"/>
                </a:lnTo>
                <a:lnTo>
                  <a:pt x="14470" y="36014"/>
                </a:lnTo>
                <a:lnTo>
                  <a:pt x="14470" y="38324"/>
                </a:lnTo>
                <a:lnTo>
                  <a:pt x="14424" y="38324"/>
                </a:lnTo>
                <a:lnTo>
                  <a:pt x="14379" y="38346"/>
                </a:lnTo>
                <a:lnTo>
                  <a:pt x="14333" y="38369"/>
                </a:lnTo>
                <a:lnTo>
                  <a:pt x="14299" y="38392"/>
                </a:lnTo>
                <a:lnTo>
                  <a:pt x="14276" y="38426"/>
                </a:lnTo>
                <a:lnTo>
                  <a:pt x="14253" y="38472"/>
                </a:lnTo>
                <a:lnTo>
                  <a:pt x="14242" y="38517"/>
                </a:lnTo>
                <a:lnTo>
                  <a:pt x="14242" y="38563"/>
                </a:lnTo>
                <a:lnTo>
                  <a:pt x="14242" y="38608"/>
                </a:lnTo>
                <a:lnTo>
                  <a:pt x="14253" y="38654"/>
                </a:lnTo>
                <a:lnTo>
                  <a:pt x="14276" y="38699"/>
                </a:lnTo>
                <a:lnTo>
                  <a:pt x="14310" y="38733"/>
                </a:lnTo>
                <a:lnTo>
                  <a:pt x="14344" y="38756"/>
                </a:lnTo>
                <a:lnTo>
                  <a:pt x="14390" y="38779"/>
                </a:lnTo>
                <a:lnTo>
                  <a:pt x="14424" y="38801"/>
                </a:lnTo>
                <a:lnTo>
                  <a:pt x="14481" y="38801"/>
                </a:lnTo>
                <a:lnTo>
                  <a:pt x="14538" y="38790"/>
                </a:lnTo>
                <a:lnTo>
                  <a:pt x="14595" y="38767"/>
                </a:lnTo>
                <a:lnTo>
                  <a:pt x="14640" y="38733"/>
                </a:lnTo>
                <a:lnTo>
                  <a:pt x="14686" y="38688"/>
                </a:lnTo>
                <a:lnTo>
                  <a:pt x="16676" y="39837"/>
                </a:lnTo>
                <a:lnTo>
                  <a:pt x="16665" y="39871"/>
                </a:lnTo>
                <a:lnTo>
                  <a:pt x="16654" y="39905"/>
                </a:lnTo>
                <a:lnTo>
                  <a:pt x="16665" y="39950"/>
                </a:lnTo>
                <a:lnTo>
                  <a:pt x="16676" y="39984"/>
                </a:lnTo>
                <a:lnTo>
                  <a:pt x="16688" y="40019"/>
                </a:lnTo>
                <a:lnTo>
                  <a:pt x="16711" y="40041"/>
                </a:lnTo>
                <a:lnTo>
                  <a:pt x="16745" y="40064"/>
                </a:lnTo>
                <a:lnTo>
                  <a:pt x="16779" y="40087"/>
                </a:lnTo>
                <a:lnTo>
                  <a:pt x="16813" y="40098"/>
                </a:lnTo>
                <a:lnTo>
                  <a:pt x="16893" y="40098"/>
                </a:lnTo>
                <a:lnTo>
                  <a:pt x="16927" y="40087"/>
                </a:lnTo>
                <a:lnTo>
                  <a:pt x="16961" y="40064"/>
                </a:lnTo>
                <a:lnTo>
                  <a:pt x="16984" y="40041"/>
                </a:lnTo>
                <a:lnTo>
                  <a:pt x="17006" y="40019"/>
                </a:lnTo>
                <a:lnTo>
                  <a:pt x="17029" y="39984"/>
                </a:lnTo>
                <a:lnTo>
                  <a:pt x="17040" y="39950"/>
                </a:lnTo>
                <a:lnTo>
                  <a:pt x="17040" y="39905"/>
                </a:lnTo>
                <a:lnTo>
                  <a:pt x="17029" y="39848"/>
                </a:lnTo>
                <a:lnTo>
                  <a:pt x="19077" y="38665"/>
                </a:lnTo>
                <a:lnTo>
                  <a:pt x="19099" y="38699"/>
                </a:lnTo>
                <a:lnTo>
                  <a:pt x="19134" y="38722"/>
                </a:lnTo>
                <a:lnTo>
                  <a:pt x="19179" y="38733"/>
                </a:lnTo>
                <a:lnTo>
                  <a:pt x="19213" y="38745"/>
                </a:lnTo>
                <a:lnTo>
                  <a:pt x="19259" y="38733"/>
                </a:lnTo>
                <a:lnTo>
                  <a:pt x="19293" y="38733"/>
                </a:lnTo>
                <a:lnTo>
                  <a:pt x="19350" y="38688"/>
                </a:lnTo>
                <a:lnTo>
                  <a:pt x="19384" y="38631"/>
                </a:lnTo>
                <a:lnTo>
                  <a:pt x="19395" y="38597"/>
                </a:lnTo>
                <a:lnTo>
                  <a:pt x="19395" y="38563"/>
                </a:lnTo>
                <a:lnTo>
                  <a:pt x="19384" y="38494"/>
                </a:lnTo>
                <a:lnTo>
                  <a:pt x="19361" y="38449"/>
                </a:lnTo>
                <a:lnTo>
                  <a:pt x="19304" y="38403"/>
                </a:lnTo>
                <a:lnTo>
                  <a:pt x="19247" y="38381"/>
                </a:lnTo>
                <a:lnTo>
                  <a:pt x="19247" y="36037"/>
                </a:lnTo>
                <a:lnTo>
                  <a:pt x="19293" y="36026"/>
                </a:lnTo>
                <a:lnTo>
                  <a:pt x="19327" y="36003"/>
                </a:lnTo>
                <a:lnTo>
                  <a:pt x="19361" y="35980"/>
                </a:lnTo>
                <a:lnTo>
                  <a:pt x="19395" y="35958"/>
                </a:lnTo>
                <a:lnTo>
                  <a:pt x="19418" y="35923"/>
                </a:lnTo>
                <a:lnTo>
                  <a:pt x="19429" y="35889"/>
                </a:lnTo>
                <a:lnTo>
                  <a:pt x="19441" y="35844"/>
                </a:lnTo>
                <a:lnTo>
                  <a:pt x="19452" y="35810"/>
                </a:lnTo>
                <a:lnTo>
                  <a:pt x="19441" y="35764"/>
                </a:lnTo>
                <a:lnTo>
                  <a:pt x="19429" y="35719"/>
                </a:lnTo>
                <a:lnTo>
                  <a:pt x="21431" y="34570"/>
                </a:lnTo>
                <a:lnTo>
                  <a:pt x="21465" y="34593"/>
                </a:lnTo>
                <a:lnTo>
                  <a:pt x="21500" y="34627"/>
                </a:lnTo>
                <a:lnTo>
                  <a:pt x="21545" y="34638"/>
                </a:lnTo>
                <a:lnTo>
                  <a:pt x="21591" y="34649"/>
                </a:lnTo>
                <a:lnTo>
                  <a:pt x="21636" y="34638"/>
                </a:lnTo>
                <a:lnTo>
                  <a:pt x="21682" y="34615"/>
                </a:lnTo>
                <a:lnTo>
                  <a:pt x="21716" y="34593"/>
                </a:lnTo>
                <a:lnTo>
                  <a:pt x="21750" y="34558"/>
                </a:lnTo>
                <a:lnTo>
                  <a:pt x="23729" y="35696"/>
                </a:lnTo>
                <a:lnTo>
                  <a:pt x="23706" y="35753"/>
                </a:lnTo>
                <a:lnTo>
                  <a:pt x="23706" y="35810"/>
                </a:lnTo>
                <a:lnTo>
                  <a:pt x="23706" y="35855"/>
                </a:lnTo>
                <a:lnTo>
                  <a:pt x="23718" y="35901"/>
                </a:lnTo>
                <a:lnTo>
                  <a:pt x="23752" y="35946"/>
                </a:lnTo>
                <a:lnTo>
                  <a:pt x="23775" y="35992"/>
                </a:lnTo>
                <a:lnTo>
                  <a:pt x="23820" y="36014"/>
                </a:lnTo>
                <a:lnTo>
                  <a:pt x="23866" y="36037"/>
                </a:lnTo>
                <a:lnTo>
                  <a:pt x="23911" y="36060"/>
                </a:lnTo>
                <a:lnTo>
                  <a:pt x="24014" y="36060"/>
                </a:lnTo>
                <a:lnTo>
                  <a:pt x="24059" y="36037"/>
                </a:lnTo>
                <a:lnTo>
                  <a:pt x="24105" y="36014"/>
                </a:lnTo>
                <a:lnTo>
                  <a:pt x="24139" y="35992"/>
                </a:lnTo>
                <a:lnTo>
                  <a:pt x="24173" y="35946"/>
                </a:lnTo>
                <a:lnTo>
                  <a:pt x="24196" y="35901"/>
                </a:lnTo>
                <a:lnTo>
                  <a:pt x="24218" y="35855"/>
                </a:lnTo>
                <a:lnTo>
                  <a:pt x="24218" y="35810"/>
                </a:lnTo>
                <a:lnTo>
                  <a:pt x="24218" y="35753"/>
                </a:lnTo>
                <a:lnTo>
                  <a:pt x="24196" y="35707"/>
                </a:lnTo>
                <a:lnTo>
                  <a:pt x="26175" y="34558"/>
                </a:lnTo>
                <a:lnTo>
                  <a:pt x="26209" y="34604"/>
                </a:lnTo>
                <a:lnTo>
                  <a:pt x="26243" y="34627"/>
                </a:lnTo>
                <a:lnTo>
                  <a:pt x="26289" y="34638"/>
                </a:lnTo>
                <a:lnTo>
                  <a:pt x="26334" y="34649"/>
                </a:lnTo>
                <a:lnTo>
                  <a:pt x="26391" y="34638"/>
                </a:lnTo>
                <a:lnTo>
                  <a:pt x="26437" y="34627"/>
                </a:lnTo>
                <a:lnTo>
                  <a:pt x="26471" y="34593"/>
                </a:lnTo>
                <a:lnTo>
                  <a:pt x="26505" y="34558"/>
                </a:lnTo>
                <a:lnTo>
                  <a:pt x="28495" y="35707"/>
                </a:lnTo>
                <a:lnTo>
                  <a:pt x="28473" y="35753"/>
                </a:lnTo>
                <a:lnTo>
                  <a:pt x="28473" y="35810"/>
                </a:lnTo>
                <a:lnTo>
                  <a:pt x="28473" y="35855"/>
                </a:lnTo>
                <a:lnTo>
                  <a:pt x="28484" y="35889"/>
                </a:lnTo>
                <a:lnTo>
                  <a:pt x="28507" y="35935"/>
                </a:lnTo>
                <a:lnTo>
                  <a:pt x="28530" y="35969"/>
                </a:lnTo>
                <a:lnTo>
                  <a:pt x="28564" y="35992"/>
                </a:lnTo>
                <a:lnTo>
                  <a:pt x="28598" y="36014"/>
                </a:lnTo>
                <a:lnTo>
                  <a:pt x="28643" y="36037"/>
                </a:lnTo>
                <a:lnTo>
                  <a:pt x="28689" y="36037"/>
                </a:lnTo>
                <a:lnTo>
                  <a:pt x="28689" y="38392"/>
                </a:lnTo>
                <a:lnTo>
                  <a:pt x="28632" y="38403"/>
                </a:lnTo>
                <a:lnTo>
                  <a:pt x="28575" y="38449"/>
                </a:lnTo>
                <a:lnTo>
                  <a:pt x="28552" y="38494"/>
                </a:lnTo>
                <a:lnTo>
                  <a:pt x="28530" y="38563"/>
                </a:lnTo>
                <a:lnTo>
                  <a:pt x="28541" y="38619"/>
                </a:lnTo>
                <a:lnTo>
                  <a:pt x="26562" y="39757"/>
                </a:lnTo>
                <a:lnTo>
                  <a:pt x="26516" y="39711"/>
                </a:lnTo>
                <a:lnTo>
                  <a:pt x="26471" y="39677"/>
                </a:lnTo>
                <a:lnTo>
                  <a:pt x="26402" y="39655"/>
                </a:lnTo>
                <a:lnTo>
                  <a:pt x="26334" y="39643"/>
                </a:lnTo>
                <a:lnTo>
                  <a:pt x="26277" y="39655"/>
                </a:lnTo>
                <a:lnTo>
                  <a:pt x="26209" y="39677"/>
                </a:lnTo>
                <a:lnTo>
                  <a:pt x="26164" y="39711"/>
                </a:lnTo>
                <a:lnTo>
                  <a:pt x="26118" y="39757"/>
                </a:lnTo>
                <a:lnTo>
                  <a:pt x="24184" y="38642"/>
                </a:lnTo>
                <a:lnTo>
                  <a:pt x="24196" y="38608"/>
                </a:lnTo>
                <a:lnTo>
                  <a:pt x="24196" y="38563"/>
                </a:lnTo>
                <a:lnTo>
                  <a:pt x="24196" y="38517"/>
                </a:lnTo>
                <a:lnTo>
                  <a:pt x="24173" y="38472"/>
                </a:lnTo>
                <a:lnTo>
                  <a:pt x="24161" y="38426"/>
                </a:lnTo>
                <a:lnTo>
                  <a:pt x="24127" y="38392"/>
                </a:lnTo>
                <a:lnTo>
                  <a:pt x="24093" y="38369"/>
                </a:lnTo>
                <a:lnTo>
                  <a:pt x="24048" y="38346"/>
                </a:lnTo>
                <a:lnTo>
                  <a:pt x="24014" y="38335"/>
                </a:lnTo>
                <a:lnTo>
                  <a:pt x="23957" y="38324"/>
                </a:lnTo>
                <a:lnTo>
                  <a:pt x="23911" y="38335"/>
                </a:lnTo>
                <a:lnTo>
                  <a:pt x="23866" y="38346"/>
                </a:lnTo>
                <a:lnTo>
                  <a:pt x="23832" y="38369"/>
                </a:lnTo>
                <a:lnTo>
                  <a:pt x="23797" y="38392"/>
                </a:lnTo>
                <a:lnTo>
                  <a:pt x="23763" y="38426"/>
                </a:lnTo>
                <a:lnTo>
                  <a:pt x="23741" y="38472"/>
                </a:lnTo>
                <a:lnTo>
                  <a:pt x="23729" y="38517"/>
                </a:lnTo>
                <a:lnTo>
                  <a:pt x="23729" y="38563"/>
                </a:lnTo>
                <a:lnTo>
                  <a:pt x="23729" y="38608"/>
                </a:lnTo>
                <a:lnTo>
                  <a:pt x="23741" y="38654"/>
                </a:lnTo>
                <a:lnTo>
                  <a:pt x="21761" y="39802"/>
                </a:lnTo>
                <a:lnTo>
                  <a:pt x="21727" y="39757"/>
                </a:lnTo>
                <a:lnTo>
                  <a:pt x="21693" y="39734"/>
                </a:lnTo>
                <a:lnTo>
                  <a:pt x="21636" y="39711"/>
                </a:lnTo>
                <a:lnTo>
                  <a:pt x="21591" y="39700"/>
                </a:lnTo>
                <a:lnTo>
                  <a:pt x="21545" y="39711"/>
                </a:lnTo>
                <a:lnTo>
                  <a:pt x="21511" y="39723"/>
                </a:lnTo>
                <a:lnTo>
                  <a:pt x="21477" y="39734"/>
                </a:lnTo>
                <a:lnTo>
                  <a:pt x="21443" y="39768"/>
                </a:lnTo>
                <a:lnTo>
                  <a:pt x="21420" y="39791"/>
                </a:lnTo>
                <a:lnTo>
                  <a:pt x="21397" y="39825"/>
                </a:lnTo>
                <a:lnTo>
                  <a:pt x="21386" y="39871"/>
                </a:lnTo>
                <a:lnTo>
                  <a:pt x="21386" y="39905"/>
                </a:lnTo>
                <a:lnTo>
                  <a:pt x="21386" y="39950"/>
                </a:lnTo>
                <a:lnTo>
                  <a:pt x="21397" y="39984"/>
                </a:lnTo>
                <a:lnTo>
                  <a:pt x="21420" y="40019"/>
                </a:lnTo>
                <a:lnTo>
                  <a:pt x="21443" y="40053"/>
                </a:lnTo>
                <a:lnTo>
                  <a:pt x="21465" y="40075"/>
                </a:lnTo>
                <a:lnTo>
                  <a:pt x="21500" y="40098"/>
                </a:lnTo>
                <a:lnTo>
                  <a:pt x="21534" y="40110"/>
                </a:lnTo>
                <a:lnTo>
                  <a:pt x="21579" y="40110"/>
                </a:lnTo>
                <a:lnTo>
                  <a:pt x="21579" y="42396"/>
                </a:lnTo>
                <a:lnTo>
                  <a:pt x="21522" y="42407"/>
                </a:lnTo>
                <a:lnTo>
                  <a:pt x="21477" y="42430"/>
                </a:lnTo>
                <a:lnTo>
                  <a:pt x="21431" y="42453"/>
                </a:lnTo>
                <a:lnTo>
                  <a:pt x="21397" y="42487"/>
                </a:lnTo>
                <a:lnTo>
                  <a:pt x="21363" y="42521"/>
                </a:lnTo>
                <a:lnTo>
                  <a:pt x="21340" y="42567"/>
                </a:lnTo>
                <a:lnTo>
                  <a:pt x="21329" y="42612"/>
                </a:lnTo>
                <a:lnTo>
                  <a:pt x="21318" y="42669"/>
                </a:lnTo>
                <a:lnTo>
                  <a:pt x="21329" y="42726"/>
                </a:lnTo>
                <a:lnTo>
                  <a:pt x="21352" y="42771"/>
                </a:lnTo>
                <a:lnTo>
                  <a:pt x="19372" y="43909"/>
                </a:lnTo>
                <a:lnTo>
                  <a:pt x="19338" y="43875"/>
                </a:lnTo>
                <a:lnTo>
                  <a:pt x="19304" y="43852"/>
                </a:lnTo>
                <a:lnTo>
                  <a:pt x="19270" y="43841"/>
                </a:lnTo>
                <a:lnTo>
                  <a:pt x="19213" y="43829"/>
                </a:lnTo>
                <a:lnTo>
                  <a:pt x="19179" y="43841"/>
                </a:lnTo>
                <a:lnTo>
                  <a:pt x="19134" y="43852"/>
                </a:lnTo>
                <a:lnTo>
                  <a:pt x="19099" y="43875"/>
                </a:lnTo>
                <a:lnTo>
                  <a:pt x="19065" y="43909"/>
                </a:lnTo>
                <a:lnTo>
                  <a:pt x="17052" y="42737"/>
                </a:lnTo>
                <a:lnTo>
                  <a:pt x="17063" y="42703"/>
                </a:lnTo>
                <a:lnTo>
                  <a:pt x="17063" y="42669"/>
                </a:lnTo>
                <a:lnTo>
                  <a:pt x="17063" y="42624"/>
                </a:lnTo>
                <a:lnTo>
                  <a:pt x="17052" y="42578"/>
                </a:lnTo>
                <a:lnTo>
                  <a:pt x="17029" y="42544"/>
                </a:lnTo>
                <a:lnTo>
                  <a:pt x="17006" y="42510"/>
                </a:lnTo>
                <a:lnTo>
                  <a:pt x="16972" y="42487"/>
                </a:lnTo>
                <a:lnTo>
                  <a:pt x="16938" y="42464"/>
                </a:lnTo>
                <a:lnTo>
                  <a:pt x="16893" y="42453"/>
                </a:lnTo>
                <a:lnTo>
                  <a:pt x="16802" y="42453"/>
                </a:lnTo>
                <a:lnTo>
                  <a:pt x="16767" y="42464"/>
                </a:lnTo>
                <a:lnTo>
                  <a:pt x="16722" y="42487"/>
                </a:lnTo>
                <a:lnTo>
                  <a:pt x="16699" y="42510"/>
                </a:lnTo>
                <a:lnTo>
                  <a:pt x="16665" y="42544"/>
                </a:lnTo>
                <a:lnTo>
                  <a:pt x="16654" y="42578"/>
                </a:lnTo>
                <a:lnTo>
                  <a:pt x="16631" y="42624"/>
                </a:lnTo>
                <a:lnTo>
                  <a:pt x="16631" y="42669"/>
                </a:lnTo>
                <a:lnTo>
                  <a:pt x="16631" y="42715"/>
                </a:lnTo>
                <a:lnTo>
                  <a:pt x="16654" y="42749"/>
                </a:lnTo>
                <a:lnTo>
                  <a:pt x="14674" y="43886"/>
                </a:lnTo>
                <a:lnTo>
                  <a:pt x="14640" y="43841"/>
                </a:lnTo>
                <a:lnTo>
                  <a:pt x="14595" y="43807"/>
                </a:lnTo>
                <a:lnTo>
                  <a:pt x="14538" y="43784"/>
                </a:lnTo>
                <a:lnTo>
                  <a:pt x="14435" y="43784"/>
                </a:lnTo>
                <a:lnTo>
                  <a:pt x="14390" y="43795"/>
                </a:lnTo>
                <a:lnTo>
                  <a:pt x="14344" y="43818"/>
                </a:lnTo>
                <a:lnTo>
                  <a:pt x="14310" y="43852"/>
                </a:lnTo>
                <a:lnTo>
                  <a:pt x="14288" y="43886"/>
                </a:lnTo>
                <a:lnTo>
                  <a:pt x="14265" y="43920"/>
                </a:lnTo>
                <a:lnTo>
                  <a:pt x="14253" y="43966"/>
                </a:lnTo>
                <a:lnTo>
                  <a:pt x="14242" y="44011"/>
                </a:lnTo>
                <a:lnTo>
                  <a:pt x="14253" y="44057"/>
                </a:lnTo>
                <a:lnTo>
                  <a:pt x="14265" y="44102"/>
                </a:lnTo>
                <a:lnTo>
                  <a:pt x="14288" y="44136"/>
                </a:lnTo>
                <a:lnTo>
                  <a:pt x="14310" y="44171"/>
                </a:lnTo>
                <a:lnTo>
                  <a:pt x="14344" y="44205"/>
                </a:lnTo>
                <a:lnTo>
                  <a:pt x="14379" y="44227"/>
                </a:lnTo>
                <a:lnTo>
                  <a:pt x="14424" y="44239"/>
                </a:lnTo>
                <a:lnTo>
                  <a:pt x="14470" y="44250"/>
                </a:lnTo>
                <a:lnTo>
                  <a:pt x="14470" y="46525"/>
                </a:lnTo>
                <a:lnTo>
                  <a:pt x="14413" y="46537"/>
                </a:lnTo>
                <a:lnTo>
                  <a:pt x="14379" y="46548"/>
                </a:lnTo>
                <a:lnTo>
                  <a:pt x="14333" y="46571"/>
                </a:lnTo>
                <a:lnTo>
                  <a:pt x="14299" y="46605"/>
                </a:lnTo>
                <a:lnTo>
                  <a:pt x="14276" y="46639"/>
                </a:lnTo>
                <a:lnTo>
                  <a:pt x="14253" y="46673"/>
                </a:lnTo>
                <a:lnTo>
                  <a:pt x="14231" y="46719"/>
                </a:lnTo>
                <a:lnTo>
                  <a:pt x="14231" y="46776"/>
                </a:lnTo>
                <a:lnTo>
                  <a:pt x="14242" y="46821"/>
                </a:lnTo>
                <a:lnTo>
                  <a:pt x="14253" y="46867"/>
                </a:lnTo>
                <a:lnTo>
                  <a:pt x="14276" y="46912"/>
                </a:lnTo>
                <a:lnTo>
                  <a:pt x="14299" y="46946"/>
                </a:lnTo>
                <a:lnTo>
                  <a:pt x="14344" y="46980"/>
                </a:lnTo>
                <a:lnTo>
                  <a:pt x="14379" y="47003"/>
                </a:lnTo>
                <a:lnTo>
                  <a:pt x="14424" y="47014"/>
                </a:lnTo>
                <a:lnTo>
                  <a:pt x="14538" y="47014"/>
                </a:lnTo>
                <a:lnTo>
                  <a:pt x="14595" y="46992"/>
                </a:lnTo>
                <a:lnTo>
                  <a:pt x="14652" y="46946"/>
                </a:lnTo>
                <a:lnTo>
                  <a:pt x="14686" y="46901"/>
                </a:lnTo>
                <a:lnTo>
                  <a:pt x="16608" y="48015"/>
                </a:lnTo>
                <a:lnTo>
                  <a:pt x="16585" y="48061"/>
                </a:lnTo>
                <a:lnTo>
                  <a:pt x="16585" y="48118"/>
                </a:lnTo>
                <a:lnTo>
                  <a:pt x="16585" y="48175"/>
                </a:lnTo>
                <a:lnTo>
                  <a:pt x="16608" y="48220"/>
                </a:lnTo>
                <a:lnTo>
                  <a:pt x="16631" y="48266"/>
                </a:lnTo>
                <a:lnTo>
                  <a:pt x="16654" y="48300"/>
                </a:lnTo>
                <a:lnTo>
                  <a:pt x="16699" y="48334"/>
                </a:lnTo>
                <a:lnTo>
                  <a:pt x="16733" y="48357"/>
                </a:lnTo>
                <a:lnTo>
                  <a:pt x="16779" y="48379"/>
                </a:lnTo>
                <a:lnTo>
                  <a:pt x="16836" y="48379"/>
                </a:lnTo>
                <a:lnTo>
                  <a:pt x="16836" y="49142"/>
                </a:lnTo>
                <a:lnTo>
                  <a:pt x="16881" y="49142"/>
                </a:lnTo>
                <a:lnTo>
                  <a:pt x="16881" y="48379"/>
                </a:lnTo>
                <a:lnTo>
                  <a:pt x="16927" y="48368"/>
                </a:lnTo>
                <a:lnTo>
                  <a:pt x="16972" y="48357"/>
                </a:lnTo>
                <a:lnTo>
                  <a:pt x="17006" y="48323"/>
                </a:lnTo>
                <a:lnTo>
                  <a:pt x="17040" y="48300"/>
                </a:lnTo>
                <a:lnTo>
                  <a:pt x="17075" y="48254"/>
                </a:lnTo>
                <a:lnTo>
                  <a:pt x="17097" y="48209"/>
                </a:lnTo>
                <a:lnTo>
                  <a:pt x="17109" y="48163"/>
                </a:lnTo>
                <a:lnTo>
                  <a:pt x="17109" y="48118"/>
                </a:lnTo>
                <a:lnTo>
                  <a:pt x="17109" y="48072"/>
                </a:lnTo>
                <a:lnTo>
                  <a:pt x="17097" y="48015"/>
                </a:lnTo>
                <a:lnTo>
                  <a:pt x="19054" y="46889"/>
                </a:lnTo>
                <a:lnTo>
                  <a:pt x="19088" y="46923"/>
                </a:lnTo>
                <a:lnTo>
                  <a:pt x="19122" y="46946"/>
                </a:lnTo>
                <a:lnTo>
                  <a:pt x="19168" y="46969"/>
                </a:lnTo>
                <a:lnTo>
                  <a:pt x="19213" y="46980"/>
                </a:lnTo>
                <a:lnTo>
                  <a:pt x="19270" y="46969"/>
                </a:lnTo>
                <a:lnTo>
                  <a:pt x="19316" y="46946"/>
                </a:lnTo>
                <a:lnTo>
                  <a:pt x="19361" y="46923"/>
                </a:lnTo>
                <a:lnTo>
                  <a:pt x="19395" y="46878"/>
                </a:lnTo>
                <a:lnTo>
                  <a:pt x="21397" y="48038"/>
                </a:lnTo>
                <a:lnTo>
                  <a:pt x="21386" y="48084"/>
                </a:lnTo>
                <a:lnTo>
                  <a:pt x="21386" y="48118"/>
                </a:lnTo>
                <a:lnTo>
                  <a:pt x="21386" y="48163"/>
                </a:lnTo>
                <a:lnTo>
                  <a:pt x="21397" y="48197"/>
                </a:lnTo>
                <a:lnTo>
                  <a:pt x="21420" y="48232"/>
                </a:lnTo>
                <a:lnTo>
                  <a:pt x="21443" y="48254"/>
                </a:lnTo>
                <a:lnTo>
                  <a:pt x="21465" y="48277"/>
                </a:lnTo>
                <a:lnTo>
                  <a:pt x="21500" y="48300"/>
                </a:lnTo>
                <a:lnTo>
                  <a:pt x="21534" y="48311"/>
                </a:lnTo>
                <a:lnTo>
                  <a:pt x="21579" y="48323"/>
                </a:lnTo>
                <a:lnTo>
                  <a:pt x="21579" y="49142"/>
                </a:lnTo>
                <a:lnTo>
                  <a:pt x="21625" y="49142"/>
                </a:lnTo>
                <a:lnTo>
                  <a:pt x="21625" y="48311"/>
                </a:lnTo>
                <a:lnTo>
                  <a:pt x="21693" y="48288"/>
                </a:lnTo>
                <a:lnTo>
                  <a:pt x="21738" y="48254"/>
                </a:lnTo>
                <a:lnTo>
                  <a:pt x="21773" y="48186"/>
                </a:lnTo>
                <a:lnTo>
                  <a:pt x="21795" y="48118"/>
                </a:lnTo>
                <a:lnTo>
                  <a:pt x="21773" y="48050"/>
                </a:lnTo>
                <a:lnTo>
                  <a:pt x="23752" y="46912"/>
                </a:lnTo>
                <a:lnTo>
                  <a:pt x="23786" y="46958"/>
                </a:lnTo>
                <a:lnTo>
                  <a:pt x="23843" y="46992"/>
                </a:lnTo>
                <a:lnTo>
                  <a:pt x="23900" y="47014"/>
                </a:lnTo>
                <a:lnTo>
                  <a:pt x="23957" y="47026"/>
                </a:lnTo>
                <a:lnTo>
                  <a:pt x="24025" y="47014"/>
                </a:lnTo>
                <a:lnTo>
                  <a:pt x="24082" y="46992"/>
                </a:lnTo>
                <a:lnTo>
                  <a:pt x="24139" y="46958"/>
                </a:lnTo>
                <a:lnTo>
                  <a:pt x="24173" y="46912"/>
                </a:lnTo>
                <a:lnTo>
                  <a:pt x="26118" y="48027"/>
                </a:lnTo>
                <a:lnTo>
                  <a:pt x="26095" y="48072"/>
                </a:lnTo>
                <a:lnTo>
                  <a:pt x="26095" y="48118"/>
                </a:lnTo>
                <a:lnTo>
                  <a:pt x="26095" y="48163"/>
                </a:lnTo>
                <a:lnTo>
                  <a:pt x="26118" y="48209"/>
                </a:lnTo>
                <a:lnTo>
                  <a:pt x="26141" y="48254"/>
                </a:lnTo>
                <a:lnTo>
                  <a:pt x="26164" y="48288"/>
                </a:lnTo>
                <a:lnTo>
                  <a:pt x="26198" y="48323"/>
                </a:lnTo>
                <a:lnTo>
                  <a:pt x="26243" y="48345"/>
                </a:lnTo>
                <a:lnTo>
                  <a:pt x="26289" y="48357"/>
                </a:lnTo>
                <a:lnTo>
                  <a:pt x="26334" y="48368"/>
                </a:lnTo>
                <a:lnTo>
                  <a:pt x="26391" y="48357"/>
                </a:lnTo>
                <a:lnTo>
                  <a:pt x="26437" y="48345"/>
                </a:lnTo>
                <a:lnTo>
                  <a:pt x="26471" y="48323"/>
                </a:lnTo>
                <a:lnTo>
                  <a:pt x="26516" y="48288"/>
                </a:lnTo>
                <a:lnTo>
                  <a:pt x="26539" y="48254"/>
                </a:lnTo>
                <a:lnTo>
                  <a:pt x="26562" y="48209"/>
                </a:lnTo>
                <a:lnTo>
                  <a:pt x="26584" y="48163"/>
                </a:lnTo>
                <a:lnTo>
                  <a:pt x="26584" y="48118"/>
                </a:lnTo>
                <a:lnTo>
                  <a:pt x="26584" y="48072"/>
                </a:lnTo>
                <a:lnTo>
                  <a:pt x="26562" y="48027"/>
                </a:lnTo>
                <a:lnTo>
                  <a:pt x="28507" y="46901"/>
                </a:lnTo>
                <a:lnTo>
                  <a:pt x="28541" y="46946"/>
                </a:lnTo>
                <a:lnTo>
                  <a:pt x="28598" y="46980"/>
                </a:lnTo>
                <a:lnTo>
                  <a:pt x="28643" y="47003"/>
                </a:lnTo>
                <a:lnTo>
                  <a:pt x="28712" y="47014"/>
                </a:lnTo>
                <a:lnTo>
                  <a:pt x="28757" y="47003"/>
                </a:lnTo>
                <a:lnTo>
                  <a:pt x="28803" y="46992"/>
                </a:lnTo>
                <a:lnTo>
                  <a:pt x="28848" y="46969"/>
                </a:lnTo>
                <a:lnTo>
                  <a:pt x="28882" y="46946"/>
                </a:lnTo>
                <a:lnTo>
                  <a:pt x="28905" y="46912"/>
                </a:lnTo>
                <a:lnTo>
                  <a:pt x="28928" y="46867"/>
                </a:lnTo>
                <a:lnTo>
                  <a:pt x="28950" y="46821"/>
                </a:lnTo>
                <a:lnTo>
                  <a:pt x="28950" y="46776"/>
                </a:lnTo>
                <a:lnTo>
                  <a:pt x="28950" y="46730"/>
                </a:lnTo>
                <a:lnTo>
                  <a:pt x="28939" y="46685"/>
                </a:lnTo>
                <a:lnTo>
                  <a:pt x="28916" y="46639"/>
                </a:lnTo>
                <a:lnTo>
                  <a:pt x="28894" y="46605"/>
                </a:lnTo>
                <a:lnTo>
                  <a:pt x="28859" y="46582"/>
                </a:lnTo>
                <a:lnTo>
                  <a:pt x="28814" y="46559"/>
                </a:lnTo>
                <a:lnTo>
                  <a:pt x="28780" y="46537"/>
                </a:lnTo>
                <a:lnTo>
                  <a:pt x="28734" y="46537"/>
                </a:lnTo>
                <a:lnTo>
                  <a:pt x="28734" y="44216"/>
                </a:lnTo>
                <a:lnTo>
                  <a:pt x="28768" y="44216"/>
                </a:lnTo>
                <a:lnTo>
                  <a:pt x="28803" y="44193"/>
                </a:lnTo>
                <a:lnTo>
                  <a:pt x="28859" y="44148"/>
                </a:lnTo>
                <a:lnTo>
                  <a:pt x="28905" y="44091"/>
                </a:lnTo>
                <a:lnTo>
                  <a:pt x="28916" y="44057"/>
                </a:lnTo>
                <a:lnTo>
                  <a:pt x="28916" y="44011"/>
                </a:lnTo>
                <a:lnTo>
                  <a:pt x="28916" y="43977"/>
                </a:lnTo>
                <a:lnTo>
                  <a:pt x="28905" y="43943"/>
                </a:lnTo>
                <a:lnTo>
                  <a:pt x="30873" y="42806"/>
                </a:lnTo>
                <a:lnTo>
                  <a:pt x="30907" y="42851"/>
                </a:lnTo>
                <a:lnTo>
                  <a:pt x="30964" y="42885"/>
                </a:lnTo>
                <a:lnTo>
                  <a:pt x="31021" y="42908"/>
                </a:lnTo>
                <a:lnTo>
                  <a:pt x="31078" y="42919"/>
                </a:lnTo>
                <a:lnTo>
                  <a:pt x="31135" y="42908"/>
                </a:lnTo>
                <a:lnTo>
                  <a:pt x="31180" y="42897"/>
                </a:lnTo>
                <a:lnTo>
                  <a:pt x="31226" y="42874"/>
                </a:lnTo>
                <a:lnTo>
                  <a:pt x="31260" y="42840"/>
                </a:lnTo>
                <a:lnTo>
                  <a:pt x="31282" y="42806"/>
                </a:lnTo>
                <a:lnTo>
                  <a:pt x="31317" y="42760"/>
                </a:lnTo>
                <a:lnTo>
                  <a:pt x="31328" y="42715"/>
                </a:lnTo>
                <a:lnTo>
                  <a:pt x="31328" y="42669"/>
                </a:lnTo>
                <a:lnTo>
                  <a:pt x="31328" y="42624"/>
                </a:lnTo>
                <a:lnTo>
                  <a:pt x="31317" y="42578"/>
                </a:lnTo>
                <a:lnTo>
                  <a:pt x="31294" y="42533"/>
                </a:lnTo>
                <a:lnTo>
                  <a:pt x="31260" y="42498"/>
                </a:lnTo>
                <a:lnTo>
                  <a:pt x="31237" y="42464"/>
                </a:lnTo>
                <a:lnTo>
                  <a:pt x="31191" y="42442"/>
                </a:lnTo>
                <a:lnTo>
                  <a:pt x="31146" y="42430"/>
                </a:lnTo>
                <a:lnTo>
                  <a:pt x="31100" y="42419"/>
                </a:lnTo>
                <a:lnTo>
                  <a:pt x="31100" y="40121"/>
                </a:lnTo>
                <a:lnTo>
                  <a:pt x="31146" y="40121"/>
                </a:lnTo>
                <a:lnTo>
                  <a:pt x="31180" y="40098"/>
                </a:lnTo>
                <a:lnTo>
                  <a:pt x="31214" y="40075"/>
                </a:lnTo>
                <a:lnTo>
                  <a:pt x="31237" y="40053"/>
                </a:lnTo>
                <a:lnTo>
                  <a:pt x="31271" y="40019"/>
                </a:lnTo>
                <a:lnTo>
                  <a:pt x="31282" y="39984"/>
                </a:lnTo>
                <a:lnTo>
                  <a:pt x="31294" y="39950"/>
                </a:lnTo>
                <a:lnTo>
                  <a:pt x="31294" y="39905"/>
                </a:lnTo>
                <a:lnTo>
                  <a:pt x="31294" y="39871"/>
                </a:lnTo>
                <a:lnTo>
                  <a:pt x="31282" y="39825"/>
                </a:lnTo>
                <a:lnTo>
                  <a:pt x="33296" y="38665"/>
                </a:lnTo>
                <a:lnTo>
                  <a:pt x="33319" y="38699"/>
                </a:lnTo>
                <a:lnTo>
                  <a:pt x="33364" y="38733"/>
                </a:lnTo>
                <a:lnTo>
                  <a:pt x="33398" y="38745"/>
                </a:lnTo>
                <a:lnTo>
                  <a:pt x="33455" y="38756"/>
                </a:lnTo>
                <a:lnTo>
                  <a:pt x="33501" y="38745"/>
                </a:lnTo>
                <a:lnTo>
                  <a:pt x="33546" y="38733"/>
                </a:lnTo>
                <a:lnTo>
                  <a:pt x="33580" y="38699"/>
                </a:lnTo>
                <a:lnTo>
                  <a:pt x="33603" y="38665"/>
                </a:lnTo>
                <a:lnTo>
                  <a:pt x="35616" y="39825"/>
                </a:lnTo>
                <a:lnTo>
                  <a:pt x="35594" y="39859"/>
                </a:lnTo>
                <a:lnTo>
                  <a:pt x="35594" y="39905"/>
                </a:lnTo>
                <a:lnTo>
                  <a:pt x="35594" y="39950"/>
                </a:lnTo>
                <a:lnTo>
                  <a:pt x="35616" y="39996"/>
                </a:lnTo>
                <a:lnTo>
                  <a:pt x="35628" y="40030"/>
                </a:lnTo>
                <a:lnTo>
                  <a:pt x="35662" y="40064"/>
                </a:lnTo>
                <a:lnTo>
                  <a:pt x="35696" y="40098"/>
                </a:lnTo>
                <a:lnTo>
                  <a:pt x="35730" y="40121"/>
                </a:lnTo>
                <a:lnTo>
                  <a:pt x="35776" y="40132"/>
                </a:lnTo>
                <a:lnTo>
                  <a:pt x="35867" y="40132"/>
                </a:lnTo>
                <a:lnTo>
                  <a:pt x="35912" y="40121"/>
                </a:lnTo>
                <a:lnTo>
                  <a:pt x="35946" y="40098"/>
                </a:lnTo>
                <a:lnTo>
                  <a:pt x="35980" y="40064"/>
                </a:lnTo>
                <a:lnTo>
                  <a:pt x="36003" y="40030"/>
                </a:lnTo>
                <a:lnTo>
                  <a:pt x="36026" y="39996"/>
                </a:lnTo>
                <a:lnTo>
                  <a:pt x="36037" y="39950"/>
                </a:lnTo>
                <a:lnTo>
                  <a:pt x="36049" y="39905"/>
                </a:lnTo>
                <a:lnTo>
                  <a:pt x="36037" y="39871"/>
                </a:lnTo>
                <a:lnTo>
                  <a:pt x="36026" y="39825"/>
                </a:lnTo>
                <a:lnTo>
                  <a:pt x="37960" y="38710"/>
                </a:lnTo>
                <a:lnTo>
                  <a:pt x="38005" y="38756"/>
                </a:lnTo>
                <a:lnTo>
                  <a:pt x="38062" y="38790"/>
                </a:lnTo>
                <a:lnTo>
                  <a:pt x="38119" y="38824"/>
                </a:lnTo>
                <a:lnTo>
                  <a:pt x="38244" y="38824"/>
                </a:lnTo>
                <a:lnTo>
                  <a:pt x="38290" y="38813"/>
                </a:lnTo>
                <a:lnTo>
                  <a:pt x="38335" y="38779"/>
                </a:lnTo>
                <a:lnTo>
                  <a:pt x="38381" y="38756"/>
                </a:lnTo>
                <a:lnTo>
                  <a:pt x="38415" y="38710"/>
                </a:lnTo>
                <a:lnTo>
                  <a:pt x="38438" y="38665"/>
                </a:lnTo>
                <a:lnTo>
                  <a:pt x="38449" y="38619"/>
                </a:lnTo>
                <a:lnTo>
                  <a:pt x="38460" y="38563"/>
                </a:lnTo>
                <a:lnTo>
                  <a:pt x="38449" y="38506"/>
                </a:lnTo>
                <a:lnTo>
                  <a:pt x="38438" y="38460"/>
                </a:lnTo>
                <a:lnTo>
                  <a:pt x="38415" y="38415"/>
                </a:lnTo>
                <a:lnTo>
                  <a:pt x="38392" y="38381"/>
                </a:lnTo>
                <a:lnTo>
                  <a:pt x="38347" y="38346"/>
                </a:lnTo>
                <a:lnTo>
                  <a:pt x="38312" y="38324"/>
                </a:lnTo>
                <a:lnTo>
                  <a:pt x="38267" y="38301"/>
                </a:lnTo>
                <a:lnTo>
                  <a:pt x="38210" y="38301"/>
                </a:lnTo>
                <a:lnTo>
                  <a:pt x="38210" y="36003"/>
                </a:lnTo>
                <a:lnTo>
                  <a:pt x="38278" y="35980"/>
                </a:lnTo>
                <a:lnTo>
                  <a:pt x="38335" y="35935"/>
                </a:lnTo>
                <a:lnTo>
                  <a:pt x="38381" y="35878"/>
                </a:lnTo>
                <a:lnTo>
                  <a:pt x="38392" y="35844"/>
                </a:lnTo>
                <a:lnTo>
                  <a:pt x="38392" y="35810"/>
                </a:lnTo>
                <a:lnTo>
                  <a:pt x="38381" y="35764"/>
                </a:lnTo>
                <a:lnTo>
                  <a:pt x="38381" y="35730"/>
                </a:lnTo>
                <a:lnTo>
                  <a:pt x="40383" y="34570"/>
                </a:lnTo>
                <a:lnTo>
                  <a:pt x="40417" y="34615"/>
                </a:lnTo>
                <a:lnTo>
                  <a:pt x="40462" y="34638"/>
                </a:lnTo>
                <a:lnTo>
                  <a:pt x="40508" y="34661"/>
                </a:lnTo>
                <a:lnTo>
                  <a:pt x="40599" y="34661"/>
                </a:lnTo>
                <a:lnTo>
                  <a:pt x="40644" y="34649"/>
                </a:lnTo>
                <a:lnTo>
                  <a:pt x="40679" y="34627"/>
                </a:lnTo>
                <a:lnTo>
                  <a:pt x="40713" y="34604"/>
                </a:lnTo>
                <a:lnTo>
                  <a:pt x="40735" y="34570"/>
                </a:lnTo>
                <a:lnTo>
                  <a:pt x="40747" y="34536"/>
                </a:lnTo>
                <a:lnTo>
                  <a:pt x="40770" y="34502"/>
                </a:lnTo>
                <a:lnTo>
                  <a:pt x="40770" y="34456"/>
                </a:lnTo>
                <a:lnTo>
                  <a:pt x="40770" y="34422"/>
                </a:lnTo>
                <a:lnTo>
                  <a:pt x="40758" y="34376"/>
                </a:lnTo>
                <a:lnTo>
                  <a:pt x="40713" y="34320"/>
                </a:lnTo>
                <a:lnTo>
                  <a:pt x="40656" y="34274"/>
                </a:lnTo>
                <a:lnTo>
                  <a:pt x="40622" y="34263"/>
                </a:lnTo>
                <a:lnTo>
                  <a:pt x="40588" y="34251"/>
                </a:lnTo>
                <a:lnTo>
                  <a:pt x="40588" y="31942"/>
                </a:lnTo>
                <a:lnTo>
                  <a:pt x="40633" y="31931"/>
                </a:lnTo>
                <a:lnTo>
                  <a:pt x="40667" y="31908"/>
                </a:lnTo>
                <a:lnTo>
                  <a:pt x="40713" y="31885"/>
                </a:lnTo>
                <a:lnTo>
                  <a:pt x="40735" y="31862"/>
                </a:lnTo>
                <a:lnTo>
                  <a:pt x="40770" y="31828"/>
                </a:lnTo>
                <a:lnTo>
                  <a:pt x="40781" y="31783"/>
                </a:lnTo>
                <a:lnTo>
                  <a:pt x="40792" y="31749"/>
                </a:lnTo>
                <a:lnTo>
                  <a:pt x="40804" y="31703"/>
                </a:lnTo>
                <a:lnTo>
                  <a:pt x="40792" y="31646"/>
                </a:lnTo>
                <a:lnTo>
                  <a:pt x="40781" y="31601"/>
                </a:lnTo>
                <a:lnTo>
                  <a:pt x="42760" y="30463"/>
                </a:lnTo>
                <a:lnTo>
                  <a:pt x="42794" y="30497"/>
                </a:lnTo>
                <a:lnTo>
                  <a:pt x="42828" y="30532"/>
                </a:lnTo>
                <a:lnTo>
                  <a:pt x="42874" y="30543"/>
                </a:lnTo>
                <a:lnTo>
                  <a:pt x="42931" y="30554"/>
                </a:lnTo>
                <a:lnTo>
                  <a:pt x="42976" y="30543"/>
                </a:lnTo>
                <a:lnTo>
                  <a:pt x="43033" y="30532"/>
                </a:lnTo>
                <a:lnTo>
                  <a:pt x="43067" y="30497"/>
                </a:lnTo>
                <a:lnTo>
                  <a:pt x="43101" y="30463"/>
                </a:lnTo>
                <a:lnTo>
                  <a:pt x="45092" y="31612"/>
                </a:lnTo>
                <a:lnTo>
                  <a:pt x="45069" y="31646"/>
                </a:lnTo>
                <a:lnTo>
                  <a:pt x="45069" y="31703"/>
                </a:lnTo>
                <a:lnTo>
                  <a:pt x="45069" y="31749"/>
                </a:lnTo>
                <a:lnTo>
                  <a:pt x="45092" y="31783"/>
                </a:lnTo>
                <a:lnTo>
                  <a:pt x="45104" y="31828"/>
                </a:lnTo>
                <a:lnTo>
                  <a:pt x="45138" y="31862"/>
                </a:lnTo>
                <a:lnTo>
                  <a:pt x="45172" y="31885"/>
                </a:lnTo>
                <a:lnTo>
                  <a:pt x="45206" y="31908"/>
                </a:lnTo>
                <a:lnTo>
                  <a:pt x="45251" y="31919"/>
                </a:lnTo>
                <a:lnTo>
                  <a:pt x="45297" y="31931"/>
                </a:lnTo>
                <a:lnTo>
                  <a:pt x="45342" y="31919"/>
                </a:lnTo>
                <a:lnTo>
                  <a:pt x="45388" y="31908"/>
                </a:lnTo>
                <a:lnTo>
                  <a:pt x="45433" y="31885"/>
                </a:lnTo>
                <a:lnTo>
                  <a:pt x="45468" y="31862"/>
                </a:lnTo>
                <a:lnTo>
                  <a:pt x="45490" y="31828"/>
                </a:lnTo>
                <a:lnTo>
                  <a:pt x="45513" y="31783"/>
                </a:lnTo>
                <a:lnTo>
                  <a:pt x="45524" y="31749"/>
                </a:lnTo>
                <a:lnTo>
                  <a:pt x="45524" y="31703"/>
                </a:lnTo>
                <a:lnTo>
                  <a:pt x="45524" y="31658"/>
                </a:lnTo>
                <a:lnTo>
                  <a:pt x="45513" y="31612"/>
                </a:lnTo>
                <a:lnTo>
                  <a:pt x="47492" y="30463"/>
                </a:lnTo>
                <a:lnTo>
                  <a:pt x="47526" y="30509"/>
                </a:lnTo>
                <a:lnTo>
                  <a:pt x="47572" y="30543"/>
                </a:lnTo>
                <a:lnTo>
                  <a:pt x="47618" y="30554"/>
                </a:lnTo>
                <a:lnTo>
                  <a:pt x="47674" y="30566"/>
                </a:lnTo>
                <a:lnTo>
                  <a:pt x="47709" y="30566"/>
                </a:lnTo>
                <a:lnTo>
                  <a:pt x="47754" y="30543"/>
                </a:lnTo>
                <a:lnTo>
                  <a:pt x="47788" y="30532"/>
                </a:lnTo>
                <a:lnTo>
                  <a:pt x="47822" y="30497"/>
                </a:lnTo>
                <a:lnTo>
                  <a:pt x="47845" y="30475"/>
                </a:lnTo>
                <a:lnTo>
                  <a:pt x="47868" y="30429"/>
                </a:lnTo>
                <a:lnTo>
                  <a:pt x="47879" y="30395"/>
                </a:lnTo>
                <a:lnTo>
                  <a:pt x="47879" y="30350"/>
                </a:lnTo>
                <a:lnTo>
                  <a:pt x="47879" y="30315"/>
                </a:lnTo>
                <a:lnTo>
                  <a:pt x="47868" y="30270"/>
                </a:lnTo>
                <a:lnTo>
                  <a:pt x="47856" y="30236"/>
                </a:lnTo>
                <a:lnTo>
                  <a:pt x="47834" y="30213"/>
                </a:lnTo>
                <a:lnTo>
                  <a:pt x="47765" y="30168"/>
                </a:lnTo>
                <a:lnTo>
                  <a:pt x="47731" y="30145"/>
                </a:lnTo>
                <a:lnTo>
                  <a:pt x="47697" y="30145"/>
                </a:lnTo>
                <a:lnTo>
                  <a:pt x="47697" y="27813"/>
                </a:lnTo>
                <a:lnTo>
                  <a:pt x="47731" y="27801"/>
                </a:lnTo>
                <a:lnTo>
                  <a:pt x="47777" y="27790"/>
                </a:lnTo>
                <a:lnTo>
                  <a:pt x="47800" y="27767"/>
                </a:lnTo>
                <a:lnTo>
                  <a:pt x="47834" y="27733"/>
                </a:lnTo>
                <a:lnTo>
                  <a:pt x="47856" y="27710"/>
                </a:lnTo>
                <a:lnTo>
                  <a:pt x="47879" y="27676"/>
                </a:lnTo>
                <a:lnTo>
                  <a:pt x="47879" y="27631"/>
                </a:lnTo>
                <a:lnTo>
                  <a:pt x="47891" y="27597"/>
                </a:lnTo>
                <a:lnTo>
                  <a:pt x="47879" y="27551"/>
                </a:lnTo>
                <a:lnTo>
                  <a:pt x="47868" y="27506"/>
                </a:lnTo>
                <a:lnTo>
                  <a:pt x="47856" y="27472"/>
                </a:lnTo>
                <a:lnTo>
                  <a:pt x="47822" y="27437"/>
                </a:lnTo>
                <a:lnTo>
                  <a:pt x="47788" y="27415"/>
                </a:lnTo>
                <a:lnTo>
                  <a:pt x="47754" y="27392"/>
                </a:lnTo>
                <a:lnTo>
                  <a:pt x="47709" y="27381"/>
                </a:lnTo>
                <a:lnTo>
                  <a:pt x="47618" y="27381"/>
                </a:lnTo>
                <a:lnTo>
                  <a:pt x="47572" y="27403"/>
                </a:lnTo>
                <a:lnTo>
                  <a:pt x="47526" y="27426"/>
                </a:lnTo>
                <a:lnTo>
                  <a:pt x="47492" y="27472"/>
                </a:lnTo>
                <a:lnTo>
                  <a:pt x="45490" y="26311"/>
                </a:lnTo>
                <a:lnTo>
                  <a:pt x="45502" y="26243"/>
                </a:lnTo>
                <a:lnTo>
                  <a:pt x="45502" y="26209"/>
                </a:lnTo>
                <a:lnTo>
                  <a:pt x="45490" y="26163"/>
                </a:lnTo>
                <a:lnTo>
                  <a:pt x="45468" y="26129"/>
                </a:lnTo>
                <a:lnTo>
                  <a:pt x="45445" y="26106"/>
                </a:lnTo>
                <a:lnTo>
                  <a:pt x="45411" y="26072"/>
                </a:lnTo>
                <a:lnTo>
                  <a:pt x="45377" y="26061"/>
                </a:lnTo>
                <a:lnTo>
                  <a:pt x="45342" y="26050"/>
                </a:lnTo>
                <a:lnTo>
                  <a:pt x="45297" y="26038"/>
                </a:lnTo>
                <a:lnTo>
                  <a:pt x="45263" y="26050"/>
                </a:lnTo>
                <a:lnTo>
                  <a:pt x="45217" y="26061"/>
                </a:lnTo>
                <a:lnTo>
                  <a:pt x="45183" y="26072"/>
                </a:lnTo>
                <a:lnTo>
                  <a:pt x="45160" y="26106"/>
                </a:lnTo>
                <a:lnTo>
                  <a:pt x="45126" y="26129"/>
                </a:lnTo>
                <a:lnTo>
                  <a:pt x="45115" y="26163"/>
                </a:lnTo>
                <a:lnTo>
                  <a:pt x="45104" y="26209"/>
                </a:lnTo>
                <a:lnTo>
                  <a:pt x="45092" y="26243"/>
                </a:lnTo>
                <a:lnTo>
                  <a:pt x="45104" y="26277"/>
                </a:lnTo>
                <a:lnTo>
                  <a:pt x="45115" y="26311"/>
                </a:lnTo>
                <a:lnTo>
                  <a:pt x="43079" y="27494"/>
                </a:lnTo>
                <a:lnTo>
                  <a:pt x="43045" y="27460"/>
                </a:lnTo>
                <a:lnTo>
                  <a:pt x="43010" y="27437"/>
                </a:lnTo>
                <a:lnTo>
                  <a:pt x="42976" y="27415"/>
                </a:lnTo>
                <a:lnTo>
                  <a:pt x="42885" y="27415"/>
                </a:lnTo>
                <a:lnTo>
                  <a:pt x="42851" y="27437"/>
                </a:lnTo>
                <a:lnTo>
                  <a:pt x="42817" y="27460"/>
                </a:lnTo>
                <a:lnTo>
                  <a:pt x="42783" y="27483"/>
                </a:lnTo>
                <a:lnTo>
                  <a:pt x="40781" y="26334"/>
                </a:lnTo>
                <a:lnTo>
                  <a:pt x="40792" y="26288"/>
                </a:lnTo>
                <a:lnTo>
                  <a:pt x="40792" y="26243"/>
                </a:lnTo>
                <a:lnTo>
                  <a:pt x="40792" y="26197"/>
                </a:lnTo>
                <a:lnTo>
                  <a:pt x="40781" y="26152"/>
                </a:lnTo>
                <a:lnTo>
                  <a:pt x="40758" y="26106"/>
                </a:lnTo>
                <a:lnTo>
                  <a:pt x="40724" y="26072"/>
                </a:lnTo>
                <a:lnTo>
                  <a:pt x="40690" y="26050"/>
                </a:lnTo>
                <a:lnTo>
                  <a:pt x="40656" y="26027"/>
                </a:lnTo>
                <a:lnTo>
                  <a:pt x="40610" y="26015"/>
                </a:lnTo>
                <a:lnTo>
                  <a:pt x="40565" y="26004"/>
                </a:lnTo>
                <a:lnTo>
                  <a:pt x="40508" y="26015"/>
                </a:lnTo>
                <a:lnTo>
                  <a:pt x="40462" y="26027"/>
                </a:lnTo>
                <a:lnTo>
                  <a:pt x="40428" y="26050"/>
                </a:lnTo>
                <a:lnTo>
                  <a:pt x="40394" y="26072"/>
                </a:lnTo>
                <a:lnTo>
                  <a:pt x="40360" y="26106"/>
                </a:lnTo>
                <a:lnTo>
                  <a:pt x="40337" y="26152"/>
                </a:lnTo>
                <a:lnTo>
                  <a:pt x="40326" y="26197"/>
                </a:lnTo>
                <a:lnTo>
                  <a:pt x="40326" y="26243"/>
                </a:lnTo>
                <a:lnTo>
                  <a:pt x="40326" y="26288"/>
                </a:lnTo>
                <a:lnTo>
                  <a:pt x="40337" y="26334"/>
                </a:lnTo>
                <a:lnTo>
                  <a:pt x="38392" y="27460"/>
                </a:lnTo>
                <a:lnTo>
                  <a:pt x="38358" y="27415"/>
                </a:lnTo>
                <a:lnTo>
                  <a:pt x="38312" y="27381"/>
                </a:lnTo>
                <a:lnTo>
                  <a:pt x="38256" y="27358"/>
                </a:lnTo>
                <a:lnTo>
                  <a:pt x="38187" y="27346"/>
                </a:lnTo>
                <a:lnTo>
                  <a:pt x="38130" y="27358"/>
                </a:lnTo>
                <a:lnTo>
                  <a:pt x="38074" y="27381"/>
                </a:lnTo>
                <a:lnTo>
                  <a:pt x="38028" y="27415"/>
                </a:lnTo>
                <a:lnTo>
                  <a:pt x="37983" y="27449"/>
                </a:lnTo>
                <a:lnTo>
                  <a:pt x="36037" y="26323"/>
                </a:lnTo>
                <a:lnTo>
                  <a:pt x="36037" y="26288"/>
                </a:lnTo>
                <a:lnTo>
                  <a:pt x="36049" y="26243"/>
                </a:lnTo>
                <a:lnTo>
                  <a:pt x="36037" y="26197"/>
                </a:lnTo>
                <a:lnTo>
                  <a:pt x="36026" y="26152"/>
                </a:lnTo>
                <a:lnTo>
                  <a:pt x="36003" y="26118"/>
                </a:lnTo>
                <a:lnTo>
                  <a:pt x="35980" y="26084"/>
                </a:lnTo>
                <a:lnTo>
                  <a:pt x="35946" y="26061"/>
                </a:lnTo>
                <a:lnTo>
                  <a:pt x="35912" y="26038"/>
                </a:lnTo>
                <a:lnTo>
                  <a:pt x="35867" y="26027"/>
                </a:lnTo>
                <a:lnTo>
                  <a:pt x="35821" y="26015"/>
                </a:lnTo>
                <a:lnTo>
                  <a:pt x="35776" y="26027"/>
                </a:lnTo>
                <a:lnTo>
                  <a:pt x="35730" y="26038"/>
                </a:lnTo>
                <a:lnTo>
                  <a:pt x="35696" y="26061"/>
                </a:lnTo>
                <a:lnTo>
                  <a:pt x="35662" y="26084"/>
                </a:lnTo>
                <a:lnTo>
                  <a:pt x="35628" y="26118"/>
                </a:lnTo>
                <a:lnTo>
                  <a:pt x="35605" y="26152"/>
                </a:lnTo>
                <a:lnTo>
                  <a:pt x="35594" y="26197"/>
                </a:lnTo>
                <a:lnTo>
                  <a:pt x="35594" y="26243"/>
                </a:lnTo>
                <a:lnTo>
                  <a:pt x="35594" y="26288"/>
                </a:lnTo>
                <a:lnTo>
                  <a:pt x="35605" y="26323"/>
                </a:lnTo>
                <a:lnTo>
                  <a:pt x="33603" y="27483"/>
                </a:lnTo>
                <a:lnTo>
                  <a:pt x="33569" y="27449"/>
                </a:lnTo>
                <a:lnTo>
                  <a:pt x="33535" y="27426"/>
                </a:lnTo>
                <a:lnTo>
                  <a:pt x="33501" y="27415"/>
                </a:lnTo>
                <a:lnTo>
                  <a:pt x="33455" y="27403"/>
                </a:lnTo>
                <a:lnTo>
                  <a:pt x="33410" y="27403"/>
                </a:lnTo>
                <a:lnTo>
                  <a:pt x="33376" y="27415"/>
                </a:lnTo>
                <a:lnTo>
                  <a:pt x="33341" y="27437"/>
                </a:lnTo>
                <a:lnTo>
                  <a:pt x="33319" y="27460"/>
                </a:lnTo>
                <a:lnTo>
                  <a:pt x="33296" y="27483"/>
                </a:lnTo>
                <a:lnTo>
                  <a:pt x="33273" y="27517"/>
                </a:lnTo>
                <a:lnTo>
                  <a:pt x="33262" y="27551"/>
                </a:lnTo>
                <a:lnTo>
                  <a:pt x="33262" y="27597"/>
                </a:lnTo>
                <a:lnTo>
                  <a:pt x="33273" y="27665"/>
                </a:lnTo>
                <a:lnTo>
                  <a:pt x="33307" y="27722"/>
                </a:lnTo>
                <a:lnTo>
                  <a:pt x="33364" y="27756"/>
                </a:lnTo>
                <a:lnTo>
                  <a:pt x="33432" y="27779"/>
                </a:lnTo>
                <a:lnTo>
                  <a:pt x="33432" y="30099"/>
                </a:lnTo>
                <a:lnTo>
                  <a:pt x="33376" y="30099"/>
                </a:lnTo>
                <a:lnTo>
                  <a:pt x="33330" y="30122"/>
                </a:lnTo>
                <a:lnTo>
                  <a:pt x="33296" y="30145"/>
                </a:lnTo>
                <a:lnTo>
                  <a:pt x="33262" y="30179"/>
                </a:lnTo>
                <a:lnTo>
                  <a:pt x="33228" y="30213"/>
                </a:lnTo>
                <a:lnTo>
                  <a:pt x="33205" y="30259"/>
                </a:lnTo>
                <a:lnTo>
                  <a:pt x="33193" y="30304"/>
                </a:lnTo>
                <a:lnTo>
                  <a:pt x="33193" y="30350"/>
                </a:lnTo>
                <a:lnTo>
                  <a:pt x="33193" y="30406"/>
                </a:lnTo>
                <a:lnTo>
                  <a:pt x="33216" y="30452"/>
                </a:lnTo>
                <a:lnTo>
                  <a:pt x="33239" y="30497"/>
                </a:lnTo>
                <a:lnTo>
                  <a:pt x="33262" y="30532"/>
                </a:lnTo>
                <a:lnTo>
                  <a:pt x="33307" y="30566"/>
                </a:lnTo>
                <a:lnTo>
                  <a:pt x="33353" y="30588"/>
                </a:lnTo>
                <a:lnTo>
                  <a:pt x="33398" y="30600"/>
                </a:lnTo>
                <a:lnTo>
                  <a:pt x="33455" y="30611"/>
                </a:lnTo>
                <a:lnTo>
                  <a:pt x="33512" y="30600"/>
                </a:lnTo>
                <a:lnTo>
                  <a:pt x="33580" y="30577"/>
                </a:lnTo>
                <a:lnTo>
                  <a:pt x="33626" y="30543"/>
                </a:lnTo>
                <a:lnTo>
                  <a:pt x="33671" y="30486"/>
                </a:lnTo>
                <a:lnTo>
                  <a:pt x="35628" y="31624"/>
                </a:lnTo>
                <a:lnTo>
                  <a:pt x="35616" y="31658"/>
                </a:lnTo>
                <a:lnTo>
                  <a:pt x="35605" y="31703"/>
                </a:lnTo>
                <a:lnTo>
                  <a:pt x="35616" y="31737"/>
                </a:lnTo>
                <a:lnTo>
                  <a:pt x="35628" y="31771"/>
                </a:lnTo>
                <a:lnTo>
                  <a:pt x="35639" y="31806"/>
                </a:lnTo>
                <a:lnTo>
                  <a:pt x="35662" y="31840"/>
                </a:lnTo>
                <a:lnTo>
                  <a:pt x="35696" y="31862"/>
                </a:lnTo>
                <a:lnTo>
                  <a:pt x="35730" y="31885"/>
                </a:lnTo>
                <a:lnTo>
                  <a:pt x="35764" y="31897"/>
                </a:lnTo>
                <a:lnTo>
                  <a:pt x="35798" y="31908"/>
                </a:lnTo>
                <a:lnTo>
                  <a:pt x="35798" y="34206"/>
                </a:lnTo>
                <a:lnTo>
                  <a:pt x="35753" y="34217"/>
                </a:lnTo>
                <a:lnTo>
                  <a:pt x="35707" y="34229"/>
                </a:lnTo>
                <a:lnTo>
                  <a:pt x="35673" y="34251"/>
                </a:lnTo>
                <a:lnTo>
                  <a:pt x="35639" y="34285"/>
                </a:lnTo>
                <a:lnTo>
                  <a:pt x="35605" y="34320"/>
                </a:lnTo>
                <a:lnTo>
                  <a:pt x="35582" y="34365"/>
                </a:lnTo>
                <a:lnTo>
                  <a:pt x="35571" y="34411"/>
                </a:lnTo>
                <a:lnTo>
                  <a:pt x="35571" y="34456"/>
                </a:lnTo>
                <a:lnTo>
                  <a:pt x="35571" y="34502"/>
                </a:lnTo>
                <a:lnTo>
                  <a:pt x="35582" y="34558"/>
                </a:lnTo>
                <a:lnTo>
                  <a:pt x="33637" y="35685"/>
                </a:lnTo>
                <a:lnTo>
                  <a:pt x="33603" y="35639"/>
                </a:lnTo>
                <a:lnTo>
                  <a:pt x="33558" y="35605"/>
                </a:lnTo>
                <a:lnTo>
                  <a:pt x="33501" y="35594"/>
                </a:lnTo>
                <a:lnTo>
                  <a:pt x="33455" y="35582"/>
                </a:lnTo>
                <a:lnTo>
                  <a:pt x="33398" y="35594"/>
                </a:lnTo>
                <a:lnTo>
                  <a:pt x="33341" y="35605"/>
                </a:lnTo>
                <a:lnTo>
                  <a:pt x="33307" y="35639"/>
                </a:lnTo>
                <a:lnTo>
                  <a:pt x="33273" y="35685"/>
                </a:lnTo>
                <a:lnTo>
                  <a:pt x="31305" y="34547"/>
                </a:lnTo>
                <a:lnTo>
                  <a:pt x="31317" y="34502"/>
                </a:lnTo>
                <a:lnTo>
                  <a:pt x="31328" y="34456"/>
                </a:lnTo>
                <a:lnTo>
                  <a:pt x="31317" y="34411"/>
                </a:lnTo>
                <a:lnTo>
                  <a:pt x="31305" y="34365"/>
                </a:lnTo>
                <a:lnTo>
                  <a:pt x="31282" y="34331"/>
                </a:lnTo>
                <a:lnTo>
                  <a:pt x="31260" y="34285"/>
                </a:lnTo>
                <a:lnTo>
                  <a:pt x="31226" y="34263"/>
                </a:lnTo>
                <a:lnTo>
                  <a:pt x="31191" y="34240"/>
                </a:lnTo>
                <a:lnTo>
                  <a:pt x="31146" y="34217"/>
                </a:lnTo>
                <a:lnTo>
                  <a:pt x="31100" y="34217"/>
                </a:lnTo>
                <a:lnTo>
                  <a:pt x="31100" y="31862"/>
                </a:lnTo>
                <a:lnTo>
                  <a:pt x="31157" y="31840"/>
                </a:lnTo>
                <a:lnTo>
                  <a:pt x="31203" y="31806"/>
                </a:lnTo>
                <a:lnTo>
                  <a:pt x="31237" y="31760"/>
                </a:lnTo>
                <a:lnTo>
                  <a:pt x="31248" y="31703"/>
                </a:lnTo>
                <a:lnTo>
                  <a:pt x="31248" y="31669"/>
                </a:lnTo>
                <a:lnTo>
                  <a:pt x="31237" y="31635"/>
                </a:lnTo>
                <a:lnTo>
                  <a:pt x="31203" y="31578"/>
                </a:lnTo>
                <a:lnTo>
                  <a:pt x="31146" y="31544"/>
                </a:lnTo>
                <a:lnTo>
                  <a:pt x="31112" y="31533"/>
                </a:lnTo>
                <a:lnTo>
                  <a:pt x="31044" y="31533"/>
                </a:lnTo>
                <a:lnTo>
                  <a:pt x="30998" y="31555"/>
                </a:lnTo>
                <a:lnTo>
                  <a:pt x="30975" y="31567"/>
                </a:lnTo>
                <a:lnTo>
                  <a:pt x="30941" y="31601"/>
                </a:lnTo>
                <a:lnTo>
                  <a:pt x="28905" y="30429"/>
                </a:lnTo>
                <a:lnTo>
                  <a:pt x="28916" y="30384"/>
                </a:lnTo>
                <a:lnTo>
                  <a:pt x="28916" y="30350"/>
                </a:lnTo>
                <a:lnTo>
                  <a:pt x="28916" y="30315"/>
                </a:lnTo>
                <a:lnTo>
                  <a:pt x="28905" y="30270"/>
                </a:lnTo>
                <a:lnTo>
                  <a:pt x="28894" y="30236"/>
                </a:lnTo>
                <a:lnTo>
                  <a:pt x="28871" y="30213"/>
                </a:lnTo>
                <a:lnTo>
                  <a:pt x="28803" y="30168"/>
                </a:lnTo>
                <a:lnTo>
                  <a:pt x="28768" y="30156"/>
                </a:lnTo>
                <a:lnTo>
                  <a:pt x="28734" y="30145"/>
                </a:lnTo>
                <a:lnTo>
                  <a:pt x="28734" y="27813"/>
                </a:lnTo>
                <a:lnTo>
                  <a:pt x="28768" y="27801"/>
                </a:lnTo>
                <a:lnTo>
                  <a:pt x="28814" y="27790"/>
                </a:lnTo>
                <a:lnTo>
                  <a:pt x="28848" y="27767"/>
                </a:lnTo>
                <a:lnTo>
                  <a:pt x="28871" y="27745"/>
                </a:lnTo>
                <a:lnTo>
                  <a:pt x="28894" y="27710"/>
                </a:lnTo>
                <a:lnTo>
                  <a:pt x="28916" y="27676"/>
                </a:lnTo>
                <a:lnTo>
                  <a:pt x="28928" y="27631"/>
                </a:lnTo>
                <a:lnTo>
                  <a:pt x="28928" y="27597"/>
                </a:lnTo>
                <a:lnTo>
                  <a:pt x="28928" y="27551"/>
                </a:lnTo>
                <a:lnTo>
                  <a:pt x="28916" y="27506"/>
                </a:lnTo>
                <a:lnTo>
                  <a:pt x="28894" y="27472"/>
                </a:lnTo>
                <a:lnTo>
                  <a:pt x="28859" y="27437"/>
                </a:lnTo>
                <a:lnTo>
                  <a:pt x="28837" y="27415"/>
                </a:lnTo>
                <a:lnTo>
                  <a:pt x="28791" y="27392"/>
                </a:lnTo>
                <a:lnTo>
                  <a:pt x="28757" y="27381"/>
                </a:lnTo>
                <a:lnTo>
                  <a:pt x="28712" y="27369"/>
                </a:lnTo>
                <a:lnTo>
                  <a:pt x="28655" y="27381"/>
                </a:lnTo>
                <a:lnTo>
                  <a:pt x="28609" y="27403"/>
                </a:lnTo>
                <a:lnTo>
                  <a:pt x="28564" y="27426"/>
                </a:lnTo>
                <a:lnTo>
                  <a:pt x="28530" y="27472"/>
                </a:lnTo>
                <a:lnTo>
                  <a:pt x="26528" y="26311"/>
                </a:lnTo>
                <a:lnTo>
                  <a:pt x="26539" y="26243"/>
                </a:lnTo>
                <a:lnTo>
                  <a:pt x="26528" y="26209"/>
                </a:lnTo>
                <a:lnTo>
                  <a:pt x="26516" y="26175"/>
                </a:lnTo>
                <a:lnTo>
                  <a:pt x="26482" y="26118"/>
                </a:lnTo>
                <a:lnTo>
                  <a:pt x="26425" y="26072"/>
                </a:lnTo>
                <a:lnTo>
                  <a:pt x="26368" y="26050"/>
                </a:lnTo>
                <a:lnTo>
                  <a:pt x="26368" y="23740"/>
                </a:lnTo>
                <a:lnTo>
                  <a:pt x="26414" y="23729"/>
                </a:lnTo>
                <a:lnTo>
                  <a:pt x="26448" y="23706"/>
                </a:lnTo>
                <a:lnTo>
                  <a:pt x="26493" y="23684"/>
                </a:lnTo>
                <a:lnTo>
                  <a:pt x="26528" y="23661"/>
                </a:lnTo>
                <a:lnTo>
                  <a:pt x="26550" y="23627"/>
                </a:lnTo>
                <a:lnTo>
                  <a:pt x="26573" y="23581"/>
                </a:lnTo>
                <a:lnTo>
                  <a:pt x="26584" y="23536"/>
                </a:lnTo>
                <a:lnTo>
                  <a:pt x="26584" y="23490"/>
                </a:lnTo>
                <a:lnTo>
                  <a:pt x="26584" y="23433"/>
                </a:lnTo>
                <a:lnTo>
                  <a:pt x="26573" y="23388"/>
                </a:lnTo>
                <a:lnTo>
                  <a:pt x="28507" y="22262"/>
                </a:lnTo>
                <a:lnTo>
                  <a:pt x="28552" y="22307"/>
                </a:lnTo>
                <a:lnTo>
                  <a:pt x="28598" y="22353"/>
                </a:lnTo>
                <a:lnTo>
                  <a:pt x="28643" y="22375"/>
                </a:lnTo>
                <a:lnTo>
                  <a:pt x="28712" y="22375"/>
                </a:lnTo>
                <a:lnTo>
                  <a:pt x="28768" y="22364"/>
                </a:lnTo>
                <a:lnTo>
                  <a:pt x="28825" y="22353"/>
                </a:lnTo>
                <a:lnTo>
                  <a:pt x="28871" y="22307"/>
                </a:lnTo>
                <a:lnTo>
                  <a:pt x="28905" y="22262"/>
                </a:lnTo>
                <a:lnTo>
                  <a:pt x="30907" y="23422"/>
                </a:lnTo>
                <a:lnTo>
                  <a:pt x="30896" y="23456"/>
                </a:lnTo>
                <a:lnTo>
                  <a:pt x="30884" y="23490"/>
                </a:lnTo>
                <a:lnTo>
                  <a:pt x="30896" y="23524"/>
                </a:lnTo>
                <a:lnTo>
                  <a:pt x="30907" y="23558"/>
                </a:lnTo>
                <a:lnTo>
                  <a:pt x="30918" y="23593"/>
                </a:lnTo>
                <a:lnTo>
                  <a:pt x="30941" y="23627"/>
                </a:lnTo>
                <a:lnTo>
                  <a:pt x="30975" y="23649"/>
                </a:lnTo>
                <a:lnTo>
                  <a:pt x="31009" y="23661"/>
                </a:lnTo>
                <a:lnTo>
                  <a:pt x="31044" y="23672"/>
                </a:lnTo>
                <a:lnTo>
                  <a:pt x="31078" y="23684"/>
                </a:lnTo>
                <a:lnTo>
                  <a:pt x="31123" y="23672"/>
                </a:lnTo>
                <a:lnTo>
                  <a:pt x="31157" y="23661"/>
                </a:lnTo>
                <a:lnTo>
                  <a:pt x="31191" y="23649"/>
                </a:lnTo>
                <a:lnTo>
                  <a:pt x="31214" y="23627"/>
                </a:lnTo>
                <a:lnTo>
                  <a:pt x="31237" y="23593"/>
                </a:lnTo>
                <a:lnTo>
                  <a:pt x="31260" y="23558"/>
                </a:lnTo>
                <a:lnTo>
                  <a:pt x="31271" y="23524"/>
                </a:lnTo>
                <a:lnTo>
                  <a:pt x="31271" y="23490"/>
                </a:lnTo>
                <a:lnTo>
                  <a:pt x="31271" y="23456"/>
                </a:lnTo>
                <a:lnTo>
                  <a:pt x="31260" y="23422"/>
                </a:lnTo>
                <a:lnTo>
                  <a:pt x="33239" y="22273"/>
                </a:lnTo>
                <a:lnTo>
                  <a:pt x="33273" y="22318"/>
                </a:lnTo>
                <a:lnTo>
                  <a:pt x="33330" y="22364"/>
                </a:lnTo>
                <a:lnTo>
                  <a:pt x="33387" y="22387"/>
                </a:lnTo>
                <a:lnTo>
                  <a:pt x="33455" y="22398"/>
                </a:lnTo>
                <a:lnTo>
                  <a:pt x="33512" y="22387"/>
                </a:lnTo>
                <a:lnTo>
                  <a:pt x="33569" y="22364"/>
                </a:lnTo>
                <a:lnTo>
                  <a:pt x="33626" y="22318"/>
                </a:lnTo>
                <a:lnTo>
                  <a:pt x="33660" y="22273"/>
                </a:lnTo>
                <a:lnTo>
                  <a:pt x="35616" y="23399"/>
                </a:lnTo>
                <a:lnTo>
                  <a:pt x="35605" y="23445"/>
                </a:lnTo>
                <a:lnTo>
                  <a:pt x="35605" y="23490"/>
                </a:lnTo>
                <a:lnTo>
                  <a:pt x="35605" y="23536"/>
                </a:lnTo>
                <a:lnTo>
                  <a:pt x="35616" y="23570"/>
                </a:lnTo>
                <a:lnTo>
                  <a:pt x="35639" y="23604"/>
                </a:lnTo>
                <a:lnTo>
                  <a:pt x="35662" y="23638"/>
                </a:lnTo>
                <a:lnTo>
                  <a:pt x="35696" y="23672"/>
                </a:lnTo>
                <a:lnTo>
                  <a:pt x="35730" y="23684"/>
                </a:lnTo>
                <a:lnTo>
                  <a:pt x="35776" y="23695"/>
                </a:lnTo>
                <a:lnTo>
                  <a:pt x="35821" y="23706"/>
                </a:lnTo>
                <a:lnTo>
                  <a:pt x="35867" y="23695"/>
                </a:lnTo>
                <a:lnTo>
                  <a:pt x="35901" y="23684"/>
                </a:lnTo>
                <a:lnTo>
                  <a:pt x="35946" y="23672"/>
                </a:lnTo>
                <a:lnTo>
                  <a:pt x="35969" y="23638"/>
                </a:lnTo>
                <a:lnTo>
                  <a:pt x="36003" y="23604"/>
                </a:lnTo>
                <a:lnTo>
                  <a:pt x="36015" y="23570"/>
                </a:lnTo>
                <a:lnTo>
                  <a:pt x="36037" y="23536"/>
                </a:lnTo>
                <a:lnTo>
                  <a:pt x="36037" y="23490"/>
                </a:lnTo>
                <a:lnTo>
                  <a:pt x="36037" y="23445"/>
                </a:lnTo>
                <a:lnTo>
                  <a:pt x="36015" y="23411"/>
                </a:lnTo>
                <a:lnTo>
                  <a:pt x="38028" y="22239"/>
                </a:lnTo>
                <a:lnTo>
                  <a:pt x="38062" y="22284"/>
                </a:lnTo>
                <a:lnTo>
                  <a:pt x="38096" y="22307"/>
                </a:lnTo>
                <a:lnTo>
                  <a:pt x="38142" y="22318"/>
                </a:lnTo>
                <a:lnTo>
                  <a:pt x="38187" y="22330"/>
                </a:lnTo>
                <a:lnTo>
                  <a:pt x="38233" y="22330"/>
                </a:lnTo>
                <a:lnTo>
                  <a:pt x="38267" y="22318"/>
                </a:lnTo>
                <a:lnTo>
                  <a:pt x="38290" y="22296"/>
                </a:lnTo>
                <a:lnTo>
                  <a:pt x="38324" y="22273"/>
                </a:lnTo>
                <a:lnTo>
                  <a:pt x="38347" y="22250"/>
                </a:lnTo>
                <a:lnTo>
                  <a:pt x="38358" y="22216"/>
                </a:lnTo>
                <a:lnTo>
                  <a:pt x="38369" y="22182"/>
                </a:lnTo>
                <a:lnTo>
                  <a:pt x="38381" y="22136"/>
                </a:lnTo>
                <a:lnTo>
                  <a:pt x="38369" y="22068"/>
                </a:lnTo>
                <a:lnTo>
                  <a:pt x="38335" y="22011"/>
                </a:lnTo>
                <a:lnTo>
                  <a:pt x="38278" y="21977"/>
                </a:lnTo>
                <a:lnTo>
                  <a:pt x="38210" y="21954"/>
                </a:lnTo>
                <a:lnTo>
                  <a:pt x="38210" y="19554"/>
                </a:lnTo>
                <a:lnTo>
                  <a:pt x="38278" y="19532"/>
                </a:lnTo>
                <a:lnTo>
                  <a:pt x="38324" y="19497"/>
                </a:lnTo>
                <a:lnTo>
                  <a:pt x="38347" y="19441"/>
                </a:lnTo>
                <a:lnTo>
                  <a:pt x="38358" y="19384"/>
                </a:lnTo>
                <a:lnTo>
                  <a:pt x="38358" y="19350"/>
                </a:lnTo>
                <a:lnTo>
                  <a:pt x="38347" y="19315"/>
                </a:lnTo>
                <a:lnTo>
                  <a:pt x="38312" y="19259"/>
                </a:lnTo>
                <a:lnTo>
                  <a:pt x="38256" y="19224"/>
                </a:lnTo>
                <a:lnTo>
                  <a:pt x="38221" y="19213"/>
                </a:lnTo>
                <a:lnTo>
                  <a:pt x="38153" y="19213"/>
                </a:lnTo>
                <a:lnTo>
                  <a:pt x="38119" y="19236"/>
                </a:lnTo>
                <a:lnTo>
                  <a:pt x="38085" y="19259"/>
                </a:lnTo>
                <a:lnTo>
                  <a:pt x="38051" y="19281"/>
                </a:lnTo>
                <a:lnTo>
                  <a:pt x="36049" y="18121"/>
                </a:lnTo>
                <a:lnTo>
                  <a:pt x="36060" y="18075"/>
                </a:lnTo>
                <a:lnTo>
                  <a:pt x="36071" y="18030"/>
                </a:lnTo>
                <a:lnTo>
                  <a:pt x="36060" y="17984"/>
                </a:lnTo>
                <a:lnTo>
                  <a:pt x="36049" y="17939"/>
                </a:lnTo>
                <a:lnTo>
                  <a:pt x="36026" y="17893"/>
                </a:lnTo>
                <a:lnTo>
                  <a:pt x="35992" y="17859"/>
                </a:lnTo>
                <a:lnTo>
                  <a:pt x="35958" y="17825"/>
                </a:lnTo>
                <a:lnTo>
                  <a:pt x="35912" y="17802"/>
                </a:lnTo>
                <a:lnTo>
                  <a:pt x="35867" y="17791"/>
                </a:lnTo>
                <a:lnTo>
                  <a:pt x="35764" y="17791"/>
                </a:lnTo>
                <a:lnTo>
                  <a:pt x="35719" y="17802"/>
                </a:lnTo>
                <a:lnTo>
                  <a:pt x="35685" y="17825"/>
                </a:lnTo>
                <a:lnTo>
                  <a:pt x="35651" y="17859"/>
                </a:lnTo>
                <a:lnTo>
                  <a:pt x="35616" y="17893"/>
                </a:lnTo>
                <a:lnTo>
                  <a:pt x="35594" y="17939"/>
                </a:lnTo>
                <a:lnTo>
                  <a:pt x="35582" y="17984"/>
                </a:lnTo>
                <a:lnTo>
                  <a:pt x="35571" y="18030"/>
                </a:lnTo>
                <a:lnTo>
                  <a:pt x="35582" y="18087"/>
                </a:lnTo>
                <a:lnTo>
                  <a:pt x="35594" y="18121"/>
                </a:lnTo>
                <a:lnTo>
                  <a:pt x="33671" y="19236"/>
                </a:lnTo>
                <a:lnTo>
                  <a:pt x="33626" y="19190"/>
                </a:lnTo>
                <a:lnTo>
                  <a:pt x="33569" y="19156"/>
                </a:lnTo>
                <a:lnTo>
                  <a:pt x="33512" y="19133"/>
                </a:lnTo>
                <a:lnTo>
                  <a:pt x="33455" y="19122"/>
                </a:lnTo>
                <a:lnTo>
                  <a:pt x="33387" y="19133"/>
                </a:lnTo>
                <a:lnTo>
                  <a:pt x="33330" y="19156"/>
                </a:lnTo>
                <a:lnTo>
                  <a:pt x="33273" y="19190"/>
                </a:lnTo>
                <a:lnTo>
                  <a:pt x="33239" y="19236"/>
                </a:lnTo>
                <a:lnTo>
                  <a:pt x="31317" y="18132"/>
                </a:lnTo>
                <a:lnTo>
                  <a:pt x="31339" y="18087"/>
                </a:lnTo>
                <a:lnTo>
                  <a:pt x="31339" y="18030"/>
                </a:lnTo>
                <a:lnTo>
                  <a:pt x="31328" y="17984"/>
                </a:lnTo>
                <a:lnTo>
                  <a:pt x="31317" y="17939"/>
                </a:lnTo>
                <a:lnTo>
                  <a:pt x="31294" y="17893"/>
                </a:lnTo>
                <a:lnTo>
                  <a:pt x="31260" y="17848"/>
                </a:lnTo>
                <a:lnTo>
                  <a:pt x="31226" y="17825"/>
                </a:lnTo>
                <a:lnTo>
                  <a:pt x="31180" y="17791"/>
                </a:lnTo>
                <a:lnTo>
                  <a:pt x="31135" y="17780"/>
                </a:lnTo>
                <a:lnTo>
                  <a:pt x="31032" y="17780"/>
                </a:lnTo>
                <a:lnTo>
                  <a:pt x="30975" y="17791"/>
                </a:lnTo>
                <a:lnTo>
                  <a:pt x="30930" y="17825"/>
                </a:lnTo>
                <a:lnTo>
                  <a:pt x="30896" y="17848"/>
                </a:lnTo>
                <a:lnTo>
                  <a:pt x="30862" y="17893"/>
                </a:lnTo>
                <a:lnTo>
                  <a:pt x="30839" y="17939"/>
                </a:lnTo>
                <a:lnTo>
                  <a:pt x="30827" y="17984"/>
                </a:lnTo>
                <a:lnTo>
                  <a:pt x="30816" y="18030"/>
                </a:lnTo>
                <a:lnTo>
                  <a:pt x="30827" y="18087"/>
                </a:lnTo>
                <a:lnTo>
                  <a:pt x="30839" y="18132"/>
                </a:lnTo>
                <a:lnTo>
                  <a:pt x="28916" y="19236"/>
                </a:lnTo>
                <a:lnTo>
                  <a:pt x="28882" y="19190"/>
                </a:lnTo>
                <a:lnTo>
                  <a:pt x="28825" y="19156"/>
                </a:lnTo>
                <a:lnTo>
                  <a:pt x="28768" y="19133"/>
                </a:lnTo>
                <a:lnTo>
                  <a:pt x="28643" y="19133"/>
                </a:lnTo>
                <a:lnTo>
                  <a:pt x="28586" y="19156"/>
                </a:lnTo>
                <a:lnTo>
                  <a:pt x="28541" y="19190"/>
                </a:lnTo>
                <a:lnTo>
                  <a:pt x="28495" y="19236"/>
                </a:lnTo>
                <a:lnTo>
                  <a:pt x="26573" y="18121"/>
                </a:lnTo>
                <a:lnTo>
                  <a:pt x="26584" y="18087"/>
                </a:lnTo>
                <a:lnTo>
                  <a:pt x="26584" y="18030"/>
                </a:lnTo>
                <a:lnTo>
                  <a:pt x="26584" y="17984"/>
                </a:lnTo>
                <a:lnTo>
                  <a:pt x="26573" y="17939"/>
                </a:lnTo>
                <a:lnTo>
                  <a:pt x="26550" y="17905"/>
                </a:lnTo>
                <a:lnTo>
                  <a:pt x="26528" y="17871"/>
                </a:lnTo>
                <a:lnTo>
                  <a:pt x="26493" y="17837"/>
                </a:lnTo>
                <a:lnTo>
                  <a:pt x="26448" y="17814"/>
                </a:lnTo>
                <a:lnTo>
                  <a:pt x="26414" y="17791"/>
                </a:lnTo>
                <a:lnTo>
                  <a:pt x="26368" y="17791"/>
                </a:lnTo>
                <a:lnTo>
                  <a:pt x="26368" y="15505"/>
                </a:lnTo>
                <a:lnTo>
                  <a:pt x="26402" y="15493"/>
                </a:lnTo>
                <a:lnTo>
                  <a:pt x="26448" y="15482"/>
                </a:lnTo>
                <a:lnTo>
                  <a:pt x="26482" y="15459"/>
                </a:lnTo>
                <a:lnTo>
                  <a:pt x="26505" y="15436"/>
                </a:lnTo>
                <a:lnTo>
                  <a:pt x="26539" y="15402"/>
                </a:lnTo>
                <a:lnTo>
                  <a:pt x="26550" y="15357"/>
                </a:lnTo>
                <a:lnTo>
                  <a:pt x="26562" y="15323"/>
                </a:lnTo>
                <a:lnTo>
                  <a:pt x="26573" y="15277"/>
                </a:lnTo>
                <a:lnTo>
                  <a:pt x="26562" y="15232"/>
                </a:lnTo>
                <a:lnTo>
                  <a:pt x="26550" y="15186"/>
                </a:lnTo>
                <a:lnTo>
                  <a:pt x="28564" y="14026"/>
                </a:lnTo>
                <a:lnTo>
                  <a:pt x="28598" y="14060"/>
                </a:lnTo>
                <a:lnTo>
                  <a:pt x="28632" y="14083"/>
                </a:lnTo>
                <a:lnTo>
                  <a:pt x="28666" y="14094"/>
                </a:lnTo>
                <a:lnTo>
                  <a:pt x="28712" y="14105"/>
                </a:lnTo>
                <a:lnTo>
                  <a:pt x="28757" y="14094"/>
                </a:lnTo>
                <a:lnTo>
                  <a:pt x="28791" y="14083"/>
                </a:lnTo>
                <a:lnTo>
                  <a:pt x="28825" y="14060"/>
                </a:lnTo>
                <a:lnTo>
                  <a:pt x="28848" y="14026"/>
                </a:lnTo>
                <a:lnTo>
                  <a:pt x="30839" y="15163"/>
                </a:lnTo>
                <a:lnTo>
                  <a:pt x="30827" y="15220"/>
                </a:lnTo>
                <a:lnTo>
                  <a:pt x="30816" y="15277"/>
                </a:lnTo>
                <a:lnTo>
                  <a:pt x="30816" y="15334"/>
                </a:lnTo>
                <a:lnTo>
                  <a:pt x="30839" y="15380"/>
                </a:lnTo>
                <a:lnTo>
                  <a:pt x="30862" y="15425"/>
                </a:lnTo>
                <a:lnTo>
                  <a:pt x="30896" y="15459"/>
                </a:lnTo>
                <a:lnTo>
                  <a:pt x="30930" y="15493"/>
                </a:lnTo>
                <a:lnTo>
                  <a:pt x="30975" y="15516"/>
                </a:lnTo>
                <a:lnTo>
                  <a:pt x="31021" y="15539"/>
                </a:lnTo>
                <a:lnTo>
                  <a:pt x="31135" y="15539"/>
                </a:lnTo>
                <a:lnTo>
                  <a:pt x="31180" y="15516"/>
                </a:lnTo>
                <a:lnTo>
                  <a:pt x="31226" y="15493"/>
                </a:lnTo>
                <a:lnTo>
                  <a:pt x="31271" y="15459"/>
                </a:lnTo>
                <a:lnTo>
                  <a:pt x="31294" y="15425"/>
                </a:lnTo>
                <a:lnTo>
                  <a:pt x="31328" y="15380"/>
                </a:lnTo>
                <a:lnTo>
                  <a:pt x="31339" y="15334"/>
                </a:lnTo>
                <a:lnTo>
                  <a:pt x="31339" y="15277"/>
                </a:lnTo>
                <a:lnTo>
                  <a:pt x="31339" y="15220"/>
                </a:lnTo>
                <a:lnTo>
                  <a:pt x="31317" y="15175"/>
                </a:lnTo>
                <a:lnTo>
                  <a:pt x="33228" y="14071"/>
                </a:lnTo>
                <a:lnTo>
                  <a:pt x="33262" y="14117"/>
                </a:lnTo>
                <a:lnTo>
                  <a:pt x="33319" y="14162"/>
                </a:lnTo>
                <a:lnTo>
                  <a:pt x="33376" y="14185"/>
                </a:lnTo>
                <a:lnTo>
                  <a:pt x="33455" y="14196"/>
                </a:lnTo>
                <a:lnTo>
                  <a:pt x="33501" y="14196"/>
                </a:lnTo>
                <a:lnTo>
                  <a:pt x="33558" y="14174"/>
                </a:lnTo>
                <a:lnTo>
                  <a:pt x="33603" y="14151"/>
                </a:lnTo>
                <a:lnTo>
                  <a:pt x="33637" y="14117"/>
                </a:lnTo>
                <a:lnTo>
                  <a:pt x="33671" y="14083"/>
                </a:lnTo>
                <a:lnTo>
                  <a:pt x="33694" y="14037"/>
                </a:lnTo>
                <a:lnTo>
                  <a:pt x="33705" y="13980"/>
                </a:lnTo>
                <a:lnTo>
                  <a:pt x="33717" y="13935"/>
                </a:lnTo>
                <a:lnTo>
                  <a:pt x="33705" y="13878"/>
                </a:lnTo>
                <a:lnTo>
                  <a:pt x="33694" y="13832"/>
                </a:lnTo>
                <a:lnTo>
                  <a:pt x="33671" y="13787"/>
                </a:lnTo>
                <a:lnTo>
                  <a:pt x="33649" y="13753"/>
                </a:lnTo>
                <a:lnTo>
                  <a:pt x="33614" y="13719"/>
                </a:lnTo>
                <a:lnTo>
                  <a:pt x="33569" y="13696"/>
                </a:lnTo>
                <a:lnTo>
                  <a:pt x="33523" y="13673"/>
                </a:lnTo>
                <a:lnTo>
                  <a:pt x="33478" y="13662"/>
                </a:lnTo>
                <a:lnTo>
                  <a:pt x="33478" y="11375"/>
                </a:lnTo>
                <a:lnTo>
                  <a:pt x="33546" y="11353"/>
                </a:lnTo>
                <a:lnTo>
                  <a:pt x="33603" y="11307"/>
                </a:lnTo>
                <a:lnTo>
                  <a:pt x="33637" y="11250"/>
                </a:lnTo>
                <a:lnTo>
                  <a:pt x="33649" y="11216"/>
                </a:lnTo>
                <a:lnTo>
                  <a:pt x="33649" y="11171"/>
                </a:lnTo>
                <a:lnTo>
                  <a:pt x="33649" y="11136"/>
                </a:lnTo>
                <a:lnTo>
                  <a:pt x="33637" y="11091"/>
                </a:lnTo>
                <a:lnTo>
                  <a:pt x="33614" y="11057"/>
                </a:lnTo>
                <a:lnTo>
                  <a:pt x="33592" y="11034"/>
                </a:lnTo>
                <a:lnTo>
                  <a:pt x="33558" y="11000"/>
                </a:lnTo>
                <a:lnTo>
                  <a:pt x="33523" y="10989"/>
                </a:lnTo>
                <a:lnTo>
                  <a:pt x="33489" y="10977"/>
                </a:lnTo>
                <a:lnTo>
                  <a:pt x="33455" y="10966"/>
                </a:lnTo>
                <a:lnTo>
                  <a:pt x="33398" y="10977"/>
                </a:lnTo>
                <a:lnTo>
                  <a:pt x="33353" y="10989"/>
                </a:lnTo>
                <a:lnTo>
                  <a:pt x="33319" y="11023"/>
                </a:lnTo>
                <a:lnTo>
                  <a:pt x="33285" y="11057"/>
                </a:lnTo>
                <a:lnTo>
                  <a:pt x="31271" y="9897"/>
                </a:lnTo>
                <a:lnTo>
                  <a:pt x="31282" y="9828"/>
                </a:lnTo>
                <a:lnTo>
                  <a:pt x="31282" y="9783"/>
                </a:lnTo>
                <a:lnTo>
                  <a:pt x="31271" y="9749"/>
                </a:lnTo>
                <a:lnTo>
                  <a:pt x="31237" y="9692"/>
                </a:lnTo>
                <a:lnTo>
                  <a:pt x="31180" y="9646"/>
                </a:lnTo>
                <a:lnTo>
                  <a:pt x="31146" y="9635"/>
                </a:lnTo>
                <a:lnTo>
                  <a:pt x="31100" y="9624"/>
                </a:lnTo>
                <a:lnTo>
                  <a:pt x="31100" y="7269"/>
                </a:lnTo>
                <a:lnTo>
                  <a:pt x="31146" y="7257"/>
                </a:lnTo>
                <a:lnTo>
                  <a:pt x="31180" y="7246"/>
                </a:lnTo>
                <a:lnTo>
                  <a:pt x="31237" y="7201"/>
                </a:lnTo>
                <a:lnTo>
                  <a:pt x="31271" y="7144"/>
                </a:lnTo>
                <a:lnTo>
                  <a:pt x="31282" y="7110"/>
                </a:lnTo>
                <a:lnTo>
                  <a:pt x="31282" y="7064"/>
                </a:lnTo>
                <a:lnTo>
                  <a:pt x="31282" y="7030"/>
                </a:lnTo>
                <a:lnTo>
                  <a:pt x="31271" y="6984"/>
                </a:lnTo>
                <a:lnTo>
                  <a:pt x="33262" y="5836"/>
                </a:lnTo>
                <a:lnTo>
                  <a:pt x="33296" y="5881"/>
                </a:lnTo>
                <a:lnTo>
                  <a:pt x="33341" y="5915"/>
                </a:lnTo>
                <a:lnTo>
                  <a:pt x="33387" y="5938"/>
                </a:lnTo>
                <a:lnTo>
                  <a:pt x="33455" y="5949"/>
                </a:lnTo>
                <a:lnTo>
                  <a:pt x="33512" y="5938"/>
                </a:lnTo>
                <a:lnTo>
                  <a:pt x="33558" y="5915"/>
                </a:lnTo>
                <a:lnTo>
                  <a:pt x="33603" y="5881"/>
                </a:lnTo>
                <a:lnTo>
                  <a:pt x="33637" y="5836"/>
                </a:lnTo>
                <a:lnTo>
                  <a:pt x="35594" y="6962"/>
                </a:lnTo>
                <a:lnTo>
                  <a:pt x="35582" y="7019"/>
                </a:lnTo>
                <a:lnTo>
                  <a:pt x="35571" y="7064"/>
                </a:lnTo>
                <a:lnTo>
                  <a:pt x="35582" y="7121"/>
                </a:lnTo>
                <a:lnTo>
                  <a:pt x="35594" y="7166"/>
                </a:lnTo>
                <a:lnTo>
                  <a:pt x="35616" y="7201"/>
                </a:lnTo>
                <a:lnTo>
                  <a:pt x="35651" y="7246"/>
                </a:lnTo>
                <a:lnTo>
                  <a:pt x="35685" y="7269"/>
                </a:lnTo>
                <a:lnTo>
                  <a:pt x="35719" y="7292"/>
                </a:lnTo>
                <a:lnTo>
                  <a:pt x="35776" y="7303"/>
                </a:lnTo>
                <a:lnTo>
                  <a:pt x="35821" y="7314"/>
                </a:lnTo>
                <a:lnTo>
                  <a:pt x="35867" y="7303"/>
                </a:lnTo>
                <a:lnTo>
                  <a:pt x="35912" y="7292"/>
                </a:lnTo>
                <a:lnTo>
                  <a:pt x="35958" y="7269"/>
                </a:lnTo>
                <a:lnTo>
                  <a:pt x="35992" y="7246"/>
                </a:lnTo>
                <a:lnTo>
                  <a:pt x="36026" y="7201"/>
                </a:lnTo>
                <a:lnTo>
                  <a:pt x="36049" y="7166"/>
                </a:lnTo>
                <a:lnTo>
                  <a:pt x="36060" y="7121"/>
                </a:lnTo>
                <a:lnTo>
                  <a:pt x="36060" y="7064"/>
                </a:lnTo>
                <a:lnTo>
                  <a:pt x="36060" y="7019"/>
                </a:lnTo>
                <a:lnTo>
                  <a:pt x="36049" y="6973"/>
                </a:lnTo>
                <a:lnTo>
                  <a:pt x="38017" y="5824"/>
                </a:lnTo>
                <a:lnTo>
                  <a:pt x="38051" y="5870"/>
                </a:lnTo>
                <a:lnTo>
                  <a:pt x="38085" y="5904"/>
                </a:lnTo>
                <a:lnTo>
                  <a:pt x="38142" y="5927"/>
                </a:lnTo>
                <a:lnTo>
                  <a:pt x="38233" y="5927"/>
                </a:lnTo>
                <a:lnTo>
                  <a:pt x="38278" y="5915"/>
                </a:lnTo>
                <a:lnTo>
                  <a:pt x="38312" y="5892"/>
                </a:lnTo>
                <a:lnTo>
                  <a:pt x="38335" y="5870"/>
                </a:lnTo>
                <a:lnTo>
                  <a:pt x="38369" y="5836"/>
                </a:lnTo>
                <a:lnTo>
                  <a:pt x="38381" y="5801"/>
                </a:lnTo>
                <a:lnTo>
                  <a:pt x="38392" y="5767"/>
                </a:lnTo>
                <a:lnTo>
                  <a:pt x="38403" y="5722"/>
                </a:lnTo>
                <a:lnTo>
                  <a:pt x="38392" y="5676"/>
                </a:lnTo>
                <a:lnTo>
                  <a:pt x="38381" y="5642"/>
                </a:lnTo>
                <a:lnTo>
                  <a:pt x="38347" y="5585"/>
                </a:lnTo>
                <a:lnTo>
                  <a:pt x="38290" y="5540"/>
                </a:lnTo>
                <a:lnTo>
                  <a:pt x="38256" y="5528"/>
                </a:lnTo>
                <a:lnTo>
                  <a:pt x="38210" y="5517"/>
                </a:lnTo>
                <a:lnTo>
                  <a:pt x="38210" y="3185"/>
                </a:lnTo>
                <a:lnTo>
                  <a:pt x="38256" y="3174"/>
                </a:lnTo>
                <a:lnTo>
                  <a:pt x="38290" y="3162"/>
                </a:lnTo>
                <a:lnTo>
                  <a:pt x="38324" y="3140"/>
                </a:lnTo>
                <a:lnTo>
                  <a:pt x="38358" y="3117"/>
                </a:lnTo>
                <a:lnTo>
                  <a:pt x="38381" y="3083"/>
                </a:lnTo>
                <a:lnTo>
                  <a:pt x="38403" y="3049"/>
                </a:lnTo>
                <a:lnTo>
                  <a:pt x="38415" y="3003"/>
                </a:lnTo>
                <a:lnTo>
                  <a:pt x="38415" y="2958"/>
                </a:lnTo>
                <a:lnTo>
                  <a:pt x="38415" y="2923"/>
                </a:lnTo>
                <a:lnTo>
                  <a:pt x="38403" y="2878"/>
                </a:lnTo>
                <a:lnTo>
                  <a:pt x="38381" y="2844"/>
                </a:lnTo>
                <a:lnTo>
                  <a:pt x="38347" y="2810"/>
                </a:lnTo>
                <a:lnTo>
                  <a:pt x="38312" y="2776"/>
                </a:lnTo>
                <a:lnTo>
                  <a:pt x="38278" y="2753"/>
                </a:lnTo>
                <a:lnTo>
                  <a:pt x="38233" y="2741"/>
                </a:lnTo>
                <a:lnTo>
                  <a:pt x="38142" y="2741"/>
                </a:lnTo>
                <a:lnTo>
                  <a:pt x="38085" y="2764"/>
                </a:lnTo>
                <a:lnTo>
                  <a:pt x="38051" y="2798"/>
                </a:lnTo>
                <a:lnTo>
                  <a:pt x="38017" y="2832"/>
                </a:lnTo>
                <a:lnTo>
                  <a:pt x="35992" y="1661"/>
                </a:lnTo>
                <a:lnTo>
                  <a:pt x="35992" y="1615"/>
                </a:lnTo>
                <a:lnTo>
                  <a:pt x="35992" y="1581"/>
                </a:lnTo>
                <a:lnTo>
                  <a:pt x="35980" y="1547"/>
                </a:lnTo>
                <a:lnTo>
                  <a:pt x="35946" y="1490"/>
                </a:lnTo>
                <a:lnTo>
                  <a:pt x="35889" y="1456"/>
                </a:lnTo>
                <a:lnTo>
                  <a:pt x="35855" y="1445"/>
                </a:lnTo>
                <a:lnTo>
                  <a:pt x="35821" y="1433"/>
                </a:lnTo>
                <a:lnTo>
                  <a:pt x="35787" y="1445"/>
                </a:lnTo>
                <a:lnTo>
                  <a:pt x="35753" y="1456"/>
                </a:lnTo>
                <a:lnTo>
                  <a:pt x="35696" y="1490"/>
                </a:lnTo>
                <a:lnTo>
                  <a:pt x="35662" y="1547"/>
                </a:lnTo>
                <a:lnTo>
                  <a:pt x="35651" y="1581"/>
                </a:lnTo>
                <a:lnTo>
                  <a:pt x="35639" y="1615"/>
                </a:lnTo>
                <a:lnTo>
                  <a:pt x="35651" y="1672"/>
                </a:lnTo>
                <a:lnTo>
                  <a:pt x="33649" y="2821"/>
                </a:lnTo>
                <a:lnTo>
                  <a:pt x="33614" y="2776"/>
                </a:lnTo>
                <a:lnTo>
                  <a:pt x="33569" y="2741"/>
                </a:lnTo>
                <a:lnTo>
                  <a:pt x="33512" y="2719"/>
                </a:lnTo>
                <a:lnTo>
                  <a:pt x="33387" y="2719"/>
                </a:lnTo>
                <a:lnTo>
                  <a:pt x="33330" y="2741"/>
                </a:lnTo>
                <a:lnTo>
                  <a:pt x="33285" y="2776"/>
                </a:lnTo>
                <a:lnTo>
                  <a:pt x="33250" y="2821"/>
                </a:lnTo>
                <a:lnTo>
                  <a:pt x="31305" y="1695"/>
                </a:lnTo>
                <a:lnTo>
                  <a:pt x="31317" y="1661"/>
                </a:lnTo>
                <a:lnTo>
                  <a:pt x="31317" y="1615"/>
                </a:lnTo>
                <a:lnTo>
                  <a:pt x="31317" y="1570"/>
                </a:lnTo>
                <a:lnTo>
                  <a:pt x="31305" y="1524"/>
                </a:lnTo>
                <a:lnTo>
                  <a:pt x="31282" y="1490"/>
                </a:lnTo>
                <a:lnTo>
                  <a:pt x="31260" y="1456"/>
                </a:lnTo>
                <a:lnTo>
                  <a:pt x="31226" y="1422"/>
                </a:lnTo>
                <a:lnTo>
                  <a:pt x="31191" y="1399"/>
                </a:lnTo>
                <a:lnTo>
                  <a:pt x="31146" y="1388"/>
                </a:lnTo>
                <a:lnTo>
                  <a:pt x="31100" y="1376"/>
                </a:lnTo>
                <a:lnTo>
                  <a:pt x="31100" y="0"/>
                </a:lnTo>
                <a:lnTo>
                  <a:pt x="31055" y="0"/>
                </a:lnTo>
                <a:lnTo>
                  <a:pt x="31055" y="1376"/>
                </a:lnTo>
                <a:lnTo>
                  <a:pt x="31009" y="1388"/>
                </a:lnTo>
                <a:lnTo>
                  <a:pt x="30975" y="1399"/>
                </a:lnTo>
                <a:lnTo>
                  <a:pt x="30941" y="1422"/>
                </a:lnTo>
                <a:lnTo>
                  <a:pt x="30907" y="1456"/>
                </a:lnTo>
                <a:lnTo>
                  <a:pt x="30873" y="1490"/>
                </a:lnTo>
                <a:lnTo>
                  <a:pt x="30862" y="1524"/>
                </a:lnTo>
                <a:lnTo>
                  <a:pt x="30850" y="1570"/>
                </a:lnTo>
                <a:lnTo>
                  <a:pt x="30839" y="1615"/>
                </a:lnTo>
                <a:lnTo>
                  <a:pt x="30839" y="1661"/>
                </a:lnTo>
                <a:lnTo>
                  <a:pt x="30862" y="1695"/>
                </a:lnTo>
                <a:lnTo>
                  <a:pt x="28871" y="2844"/>
                </a:lnTo>
                <a:lnTo>
                  <a:pt x="28848" y="2810"/>
                </a:lnTo>
                <a:lnTo>
                  <a:pt x="28803" y="2776"/>
                </a:lnTo>
                <a:lnTo>
                  <a:pt x="28757" y="2764"/>
                </a:lnTo>
                <a:lnTo>
                  <a:pt x="28712" y="2753"/>
                </a:lnTo>
                <a:lnTo>
                  <a:pt x="28655" y="2764"/>
                </a:lnTo>
                <a:lnTo>
                  <a:pt x="28621" y="2776"/>
                </a:lnTo>
                <a:lnTo>
                  <a:pt x="28575" y="2810"/>
                </a:lnTo>
                <a:lnTo>
                  <a:pt x="28541" y="2844"/>
                </a:lnTo>
                <a:lnTo>
                  <a:pt x="26516" y="1672"/>
                </a:lnTo>
                <a:lnTo>
                  <a:pt x="26516" y="1615"/>
                </a:lnTo>
                <a:lnTo>
                  <a:pt x="26505" y="1547"/>
                </a:lnTo>
                <a:lnTo>
                  <a:pt x="26471" y="1490"/>
                </a:lnTo>
                <a:lnTo>
                  <a:pt x="26425" y="1456"/>
                </a:lnTo>
                <a:lnTo>
                  <a:pt x="26368" y="1433"/>
                </a:lnTo>
                <a:lnTo>
                  <a:pt x="26368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3"/>
          <p:cNvSpPr/>
          <p:nvPr/>
        </p:nvSpPr>
        <p:spPr>
          <a:xfrm>
            <a:off x="6765091" y="4445691"/>
            <a:ext cx="544258" cy="608522"/>
          </a:xfrm>
          <a:custGeom>
            <a:avLst/>
            <a:gdLst/>
            <a:ahLst/>
            <a:cxnLst/>
            <a:rect l="l" t="t" r="r" b="b"/>
            <a:pathLst>
              <a:path w="5200" h="5814" extrusionOk="0">
                <a:moveTo>
                  <a:pt x="2776" y="296"/>
                </a:moveTo>
                <a:lnTo>
                  <a:pt x="4824" y="1479"/>
                </a:lnTo>
                <a:lnTo>
                  <a:pt x="4813" y="1536"/>
                </a:lnTo>
                <a:lnTo>
                  <a:pt x="4824" y="1605"/>
                </a:lnTo>
                <a:lnTo>
                  <a:pt x="4858" y="1661"/>
                </a:lnTo>
                <a:lnTo>
                  <a:pt x="4904" y="1696"/>
                </a:lnTo>
                <a:lnTo>
                  <a:pt x="4961" y="1718"/>
                </a:lnTo>
                <a:lnTo>
                  <a:pt x="4961" y="4084"/>
                </a:lnTo>
                <a:lnTo>
                  <a:pt x="4926" y="4084"/>
                </a:lnTo>
                <a:lnTo>
                  <a:pt x="4892" y="4107"/>
                </a:lnTo>
                <a:lnTo>
                  <a:pt x="4858" y="4119"/>
                </a:lnTo>
                <a:lnTo>
                  <a:pt x="4824" y="4153"/>
                </a:lnTo>
                <a:lnTo>
                  <a:pt x="4801" y="4175"/>
                </a:lnTo>
                <a:lnTo>
                  <a:pt x="4779" y="4221"/>
                </a:lnTo>
                <a:lnTo>
                  <a:pt x="4767" y="4255"/>
                </a:lnTo>
                <a:lnTo>
                  <a:pt x="4767" y="4301"/>
                </a:lnTo>
                <a:lnTo>
                  <a:pt x="4767" y="4335"/>
                </a:lnTo>
                <a:lnTo>
                  <a:pt x="4779" y="4380"/>
                </a:lnTo>
                <a:lnTo>
                  <a:pt x="2754" y="5552"/>
                </a:lnTo>
                <a:lnTo>
                  <a:pt x="2731" y="5518"/>
                </a:lnTo>
                <a:lnTo>
                  <a:pt x="2697" y="5495"/>
                </a:lnTo>
                <a:lnTo>
                  <a:pt x="2663" y="5484"/>
                </a:lnTo>
                <a:lnTo>
                  <a:pt x="2617" y="5472"/>
                </a:lnTo>
                <a:lnTo>
                  <a:pt x="2572" y="5484"/>
                </a:lnTo>
                <a:lnTo>
                  <a:pt x="2538" y="5495"/>
                </a:lnTo>
                <a:lnTo>
                  <a:pt x="2503" y="5518"/>
                </a:lnTo>
                <a:lnTo>
                  <a:pt x="2481" y="5552"/>
                </a:lnTo>
                <a:lnTo>
                  <a:pt x="479" y="4392"/>
                </a:lnTo>
                <a:lnTo>
                  <a:pt x="490" y="4346"/>
                </a:lnTo>
                <a:lnTo>
                  <a:pt x="490" y="4301"/>
                </a:lnTo>
                <a:lnTo>
                  <a:pt x="490" y="4244"/>
                </a:lnTo>
                <a:lnTo>
                  <a:pt x="479" y="4210"/>
                </a:lnTo>
                <a:lnTo>
                  <a:pt x="456" y="4164"/>
                </a:lnTo>
                <a:lnTo>
                  <a:pt x="433" y="4130"/>
                </a:lnTo>
                <a:lnTo>
                  <a:pt x="399" y="4096"/>
                </a:lnTo>
                <a:lnTo>
                  <a:pt x="354" y="4073"/>
                </a:lnTo>
                <a:lnTo>
                  <a:pt x="319" y="4062"/>
                </a:lnTo>
                <a:lnTo>
                  <a:pt x="274" y="4050"/>
                </a:lnTo>
                <a:lnTo>
                  <a:pt x="274" y="1718"/>
                </a:lnTo>
                <a:lnTo>
                  <a:pt x="331" y="1696"/>
                </a:lnTo>
                <a:lnTo>
                  <a:pt x="376" y="1661"/>
                </a:lnTo>
                <a:lnTo>
                  <a:pt x="410" y="1605"/>
                </a:lnTo>
                <a:lnTo>
                  <a:pt x="422" y="1536"/>
                </a:lnTo>
                <a:lnTo>
                  <a:pt x="410" y="1479"/>
                </a:lnTo>
                <a:lnTo>
                  <a:pt x="2458" y="296"/>
                </a:lnTo>
                <a:lnTo>
                  <a:pt x="2492" y="331"/>
                </a:lnTo>
                <a:lnTo>
                  <a:pt x="2526" y="353"/>
                </a:lnTo>
                <a:lnTo>
                  <a:pt x="2572" y="376"/>
                </a:lnTo>
                <a:lnTo>
                  <a:pt x="2663" y="376"/>
                </a:lnTo>
                <a:lnTo>
                  <a:pt x="2708" y="353"/>
                </a:lnTo>
                <a:lnTo>
                  <a:pt x="2742" y="331"/>
                </a:lnTo>
                <a:lnTo>
                  <a:pt x="2776" y="296"/>
                </a:lnTo>
                <a:close/>
                <a:moveTo>
                  <a:pt x="2583" y="1"/>
                </a:moveTo>
                <a:lnTo>
                  <a:pt x="2538" y="12"/>
                </a:lnTo>
                <a:lnTo>
                  <a:pt x="2515" y="35"/>
                </a:lnTo>
                <a:lnTo>
                  <a:pt x="2481" y="58"/>
                </a:lnTo>
                <a:lnTo>
                  <a:pt x="2458" y="80"/>
                </a:lnTo>
                <a:lnTo>
                  <a:pt x="2447" y="114"/>
                </a:lnTo>
                <a:lnTo>
                  <a:pt x="2435" y="149"/>
                </a:lnTo>
                <a:lnTo>
                  <a:pt x="2424" y="194"/>
                </a:lnTo>
                <a:lnTo>
                  <a:pt x="2435" y="251"/>
                </a:lnTo>
                <a:lnTo>
                  <a:pt x="388" y="1434"/>
                </a:lnTo>
                <a:lnTo>
                  <a:pt x="365" y="1411"/>
                </a:lnTo>
                <a:lnTo>
                  <a:pt x="331" y="1377"/>
                </a:lnTo>
                <a:lnTo>
                  <a:pt x="285" y="1366"/>
                </a:lnTo>
                <a:lnTo>
                  <a:pt x="206" y="1366"/>
                </a:lnTo>
                <a:lnTo>
                  <a:pt x="172" y="1377"/>
                </a:lnTo>
                <a:lnTo>
                  <a:pt x="115" y="1411"/>
                </a:lnTo>
                <a:lnTo>
                  <a:pt x="81" y="1468"/>
                </a:lnTo>
                <a:lnTo>
                  <a:pt x="69" y="1502"/>
                </a:lnTo>
                <a:lnTo>
                  <a:pt x="69" y="1536"/>
                </a:lnTo>
                <a:lnTo>
                  <a:pt x="81" y="1605"/>
                </a:lnTo>
                <a:lnTo>
                  <a:pt x="115" y="1661"/>
                </a:lnTo>
                <a:lnTo>
                  <a:pt x="160" y="1696"/>
                </a:lnTo>
                <a:lnTo>
                  <a:pt x="228" y="1718"/>
                </a:lnTo>
                <a:lnTo>
                  <a:pt x="228" y="4050"/>
                </a:lnTo>
                <a:lnTo>
                  <a:pt x="183" y="4062"/>
                </a:lnTo>
                <a:lnTo>
                  <a:pt x="137" y="4073"/>
                </a:lnTo>
                <a:lnTo>
                  <a:pt x="92" y="4096"/>
                </a:lnTo>
                <a:lnTo>
                  <a:pt x="58" y="4130"/>
                </a:lnTo>
                <a:lnTo>
                  <a:pt x="35" y="4164"/>
                </a:lnTo>
                <a:lnTo>
                  <a:pt x="12" y="4210"/>
                </a:lnTo>
                <a:lnTo>
                  <a:pt x="1" y="4244"/>
                </a:lnTo>
                <a:lnTo>
                  <a:pt x="1" y="4301"/>
                </a:lnTo>
                <a:lnTo>
                  <a:pt x="1" y="4346"/>
                </a:lnTo>
                <a:lnTo>
                  <a:pt x="12" y="4392"/>
                </a:lnTo>
                <a:lnTo>
                  <a:pt x="35" y="4437"/>
                </a:lnTo>
                <a:lnTo>
                  <a:pt x="69" y="4471"/>
                </a:lnTo>
                <a:lnTo>
                  <a:pt x="103" y="4505"/>
                </a:lnTo>
                <a:lnTo>
                  <a:pt x="149" y="4528"/>
                </a:lnTo>
                <a:lnTo>
                  <a:pt x="194" y="4539"/>
                </a:lnTo>
                <a:lnTo>
                  <a:pt x="251" y="4551"/>
                </a:lnTo>
                <a:lnTo>
                  <a:pt x="308" y="4539"/>
                </a:lnTo>
                <a:lnTo>
                  <a:pt x="365" y="4517"/>
                </a:lnTo>
                <a:lnTo>
                  <a:pt x="422" y="4483"/>
                </a:lnTo>
                <a:lnTo>
                  <a:pt x="456" y="4437"/>
                </a:lnTo>
                <a:lnTo>
                  <a:pt x="2458" y="5586"/>
                </a:lnTo>
                <a:lnTo>
                  <a:pt x="2447" y="5643"/>
                </a:lnTo>
                <a:lnTo>
                  <a:pt x="2447" y="5677"/>
                </a:lnTo>
                <a:lnTo>
                  <a:pt x="2458" y="5711"/>
                </a:lnTo>
                <a:lnTo>
                  <a:pt x="2492" y="5768"/>
                </a:lnTo>
                <a:lnTo>
                  <a:pt x="2549" y="5802"/>
                </a:lnTo>
                <a:lnTo>
                  <a:pt x="2583" y="5813"/>
                </a:lnTo>
                <a:lnTo>
                  <a:pt x="2651" y="5813"/>
                </a:lnTo>
                <a:lnTo>
                  <a:pt x="2685" y="5802"/>
                </a:lnTo>
                <a:lnTo>
                  <a:pt x="2731" y="5768"/>
                </a:lnTo>
                <a:lnTo>
                  <a:pt x="2776" y="5711"/>
                </a:lnTo>
                <a:lnTo>
                  <a:pt x="2776" y="5677"/>
                </a:lnTo>
                <a:lnTo>
                  <a:pt x="2788" y="5643"/>
                </a:lnTo>
                <a:lnTo>
                  <a:pt x="2776" y="5586"/>
                </a:lnTo>
                <a:lnTo>
                  <a:pt x="4801" y="4414"/>
                </a:lnTo>
                <a:lnTo>
                  <a:pt x="4835" y="4460"/>
                </a:lnTo>
                <a:lnTo>
                  <a:pt x="4881" y="4494"/>
                </a:lnTo>
                <a:lnTo>
                  <a:pt x="4926" y="4505"/>
                </a:lnTo>
                <a:lnTo>
                  <a:pt x="4983" y="4517"/>
                </a:lnTo>
                <a:lnTo>
                  <a:pt x="5029" y="4517"/>
                </a:lnTo>
                <a:lnTo>
                  <a:pt x="5074" y="4494"/>
                </a:lnTo>
                <a:lnTo>
                  <a:pt x="5108" y="4483"/>
                </a:lnTo>
                <a:lnTo>
                  <a:pt x="5143" y="4448"/>
                </a:lnTo>
                <a:lnTo>
                  <a:pt x="5165" y="4414"/>
                </a:lnTo>
                <a:lnTo>
                  <a:pt x="5188" y="4380"/>
                </a:lnTo>
                <a:lnTo>
                  <a:pt x="5199" y="4346"/>
                </a:lnTo>
                <a:lnTo>
                  <a:pt x="5199" y="4301"/>
                </a:lnTo>
                <a:lnTo>
                  <a:pt x="5199" y="4255"/>
                </a:lnTo>
                <a:lnTo>
                  <a:pt x="5188" y="4221"/>
                </a:lnTo>
                <a:lnTo>
                  <a:pt x="5177" y="4187"/>
                </a:lnTo>
                <a:lnTo>
                  <a:pt x="5154" y="4153"/>
                </a:lnTo>
                <a:lnTo>
                  <a:pt x="5120" y="4130"/>
                </a:lnTo>
                <a:lnTo>
                  <a:pt x="5086" y="4107"/>
                </a:lnTo>
                <a:lnTo>
                  <a:pt x="5052" y="4084"/>
                </a:lnTo>
                <a:lnTo>
                  <a:pt x="5006" y="4084"/>
                </a:lnTo>
                <a:lnTo>
                  <a:pt x="5006" y="1707"/>
                </a:lnTo>
                <a:lnTo>
                  <a:pt x="5074" y="1696"/>
                </a:lnTo>
                <a:lnTo>
                  <a:pt x="5120" y="1650"/>
                </a:lnTo>
                <a:lnTo>
                  <a:pt x="5154" y="1605"/>
                </a:lnTo>
                <a:lnTo>
                  <a:pt x="5165" y="1536"/>
                </a:lnTo>
                <a:lnTo>
                  <a:pt x="5154" y="1502"/>
                </a:lnTo>
                <a:lnTo>
                  <a:pt x="5143" y="1468"/>
                </a:lnTo>
                <a:lnTo>
                  <a:pt x="5108" y="1411"/>
                </a:lnTo>
                <a:lnTo>
                  <a:pt x="5052" y="1377"/>
                </a:lnTo>
                <a:lnTo>
                  <a:pt x="5017" y="1366"/>
                </a:lnTo>
                <a:lnTo>
                  <a:pt x="4938" y="1366"/>
                </a:lnTo>
                <a:lnTo>
                  <a:pt x="4904" y="1388"/>
                </a:lnTo>
                <a:lnTo>
                  <a:pt x="4870" y="1411"/>
                </a:lnTo>
                <a:lnTo>
                  <a:pt x="4847" y="1434"/>
                </a:lnTo>
                <a:lnTo>
                  <a:pt x="2788" y="251"/>
                </a:lnTo>
                <a:lnTo>
                  <a:pt x="2799" y="194"/>
                </a:lnTo>
                <a:lnTo>
                  <a:pt x="2799" y="149"/>
                </a:lnTo>
                <a:lnTo>
                  <a:pt x="2788" y="114"/>
                </a:lnTo>
                <a:lnTo>
                  <a:pt x="2776" y="80"/>
                </a:lnTo>
                <a:lnTo>
                  <a:pt x="2754" y="58"/>
                </a:lnTo>
                <a:lnTo>
                  <a:pt x="2720" y="35"/>
                </a:lnTo>
                <a:lnTo>
                  <a:pt x="2685" y="12"/>
                </a:lnTo>
                <a:lnTo>
                  <a:pt x="2651" y="1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3"/>
          <p:cNvSpPr/>
          <p:nvPr/>
        </p:nvSpPr>
        <p:spPr>
          <a:xfrm>
            <a:off x="0" y="0"/>
            <a:ext cx="2845737" cy="3343314"/>
          </a:xfrm>
          <a:custGeom>
            <a:avLst/>
            <a:gdLst/>
            <a:ahLst/>
            <a:cxnLst/>
            <a:rect l="l" t="t" r="r" b="b"/>
            <a:pathLst>
              <a:path w="27189" h="31943" extrusionOk="0">
                <a:moveTo>
                  <a:pt x="10512" y="1706"/>
                </a:moveTo>
                <a:lnTo>
                  <a:pt x="12514" y="2855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4"/>
                </a:lnTo>
                <a:lnTo>
                  <a:pt x="12502" y="3049"/>
                </a:lnTo>
                <a:lnTo>
                  <a:pt x="12525" y="3094"/>
                </a:lnTo>
                <a:lnTo>
                  <a:pt x="12548" y="3128"/>
                </a:lnTo>
                <a:lnTo>
                  <a:pt x="12582" y="3162"/>
                </a:lnTo>
                <a:lnTo>
                  <a:pt x="12616" y="3185"/>
                </a:lnTo>
                <a:lnTo>
                  <a:pt x="12662" y="3196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8"/>
                </a:lnTo>
                <a:lnTo>
                  <a:pt x="12593" y="5551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2"/>
                </a:lnTo>
                <a:lnTo>
                  <a:pt x="12514" y="5676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5"/>
                </a:lnTo>
                <a:lnTo>
                  <a:pt x="10296" y="6825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1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6"/>
                </a:lnTo>
                <a:lnTo>
                  <a:pt x="8203" y="5642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4"/>
                </a:lnTo>
                <a:lnTo>
                  <a:pt x="8009" y="3208"/>
                </a:lnTo>
                <a:lnTo>
                  <a:pt x="8055" y="3196"/>
                </a:lnTo>
                <a:lnTo>
                  <a:pt x="8100" y="3185"/>
                </a:lnTo>
                <a:lnTo>
                  <a:pt x="8134" y="3162"/>
                </a:lnTo>
                <a:lnTo>
                  <a:pt x="8168" y="3128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4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5"/>
                </a:lnTo>
                <a:lnTo>
                  <a:pt x="10205" y="1706"/>
                </a:lnTo>
                <a:lnTo>
                  <a:pt x="10239" y="1740"/>
                </a:lnTo>
                <a:lnTo>
                  <a:pt x="10273" y="1763"/>
                </a:lnTo>
                <a:lnTo>
                  <a:pt x="10318" y="1786"/>
                </a:lnTo>
                <a:lnTo>
                  <a:pt x="10364" y="1797"/>
                </a:lnTo>
                <a:lnTo>
                  <a:pt x="10409" y="1786"/>
                </a:lnTo>
                <a:lnTo>
                  <a:pt x="10443" y="1763"/>
                </a:lnTo>
                <a:lnTo>
                  <a:pt x="10478" y="1740"/>
                </a:lnTo>
                <a:lnTo>
                  <a:pt x="10512" y="1706"/>
                </a:lnTo>
                <a:close/>
                <a:moveTo>
                  <a:pt x="20056" y="1740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2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4"/>
                </a:lnTo>
                <a:lnTo>
                  <a:pt x="22103" y="5506"/>
                </a:lnTo>
                <a:lnTo>
                  <a:pt x="22069" y="5528"/>
                </a:lnTo>
                <a:lnTo>
                  <a:pt x="22035" y="5551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6"/>
                </a:lnTo>
                <a:lnTo>
                  <a:pt x="21967" y="5722"/>
                </a:lnTo>
                <a:lnTo>
                  <a:pt x="21967" y="5767"/>
                </a:lnTo>
                <a:lnTo>
                  <a:pt x="21990" y="5801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6" y="6825"/>
                </a:lnTo>
                <a:lnTo>
                  <a:pt x="19840" y="6814"/>
                </a:lnTo>
                <a:lnTo>
                  <a:pt x="19783" y="6825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1"/>
                </a:lnTo>
                <a:lnTo>
                  <a:pt x="17712" y="5767"/>
                </a:lnTo>
                <a:lnTo>
                  <a:pt x="17712" y="5722"/>
                </a:lnTo>
                <a:lnTo>
                  <a:pt x="17712" y="5676"/>
                </a:lnTo>
                <a:lnTo>
                  <a:pt x="17701" y="5631"/>
                </a:lnTo>
                <a:lnTo>
                  <a:pt x="17678" y="5597"/>
                </a:lnTo>
                <a:lnTo>
                  <a:pt x="17655" y="5563"/>
                </a:lnTo>
                <a:lnTo>
                  <a:pt x="17621" y="5528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2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3" y="1752"/>
                </a:lnTo>
                <a:lnTo>
                  <a:pt x="19658" y="1797"/>
                </a:lnTo>
                <a:lnTo>
                  <a:pt x="19714" y="1831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1"/>
                </a:lnTo>
                <a:lnTo>
                  <a:pt x="20022" y="1797"/>
                </a:lnTo>
                <a:lnTo>
                  <a:pt x="20056" y="1740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4"/>
                </a:lnTo>
                <a:lnTo>
                  <a:pt x="26733" y="3049"/>
                </a:lnTo>
                <a:lnTo>
                  <a:pt x="26744" y="3094"/>
                </a:lnTo>
                <a:lnTo>
                  <a:pt x="26779" y="3128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6"/>
                </a:lnTo>
                <a:lnTo>
                  <a:pt x="26926" y="3196"/>
                </a:lnTo>
                <a:lnTo>
                  <a:pt x="26926" y="5483"/>
                </a:lnTo>
                <a:lnTo>
                  <a:pt x="26892" y="5494"/>
                </a:lnTo>
                <a:lnTo>
                  <a:pt x="26847" y="5506"/>
                </a:lnTo>
                <a:lnTo>
                  <a:pt x="26813" y="5528"/>
                </a:lnTo>
                <a:lnTo>
                  <a:pt x="26779" y="5563"/>
                </a:lnTo>
                <a:lnTo>
                  <a:pt x="26744" y="5597"/>
                </a:lnTo>
                <a:lnTo>
                  <a:pt x="26733" y="5631"/>
                </a:lnTo>
                <a:lnTo>
                  <a:pt x="26710" y="5676"/>
                </a:lnTo>
                <a:lnTo>
                  <a:pt x="26710" y="5722"/>
                </a:lnTo>
                <a:lnTo>
                  <a:pt x="26710" y="5767"/>
                </a:lnTo>
                <a:lnTo>
                  <a:pt x="26733" y="5801"/>
                </a:lnTo>
                <a:lnTo>
                  <a:pt x="24754" y="6939"/>
                </a:lnTo>
                <a:lnTo>
                  <a:pt x="24720" y="6905"/>
                </a:lnTo>
                <a:lnTo>
                  <a:pt x="24685" y="6882"/>
                </a:lnTo>
                <a:lnTo>
                  <a:pt x="24629" y="6859"/>
                </a:lnTo>
                <a:lnTo>
                  <a:pt x="24583" y="6848"/>
                </a:lnTo>
                <a:lnTo>
                  <a:pt x="24526" y="6859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1"/>
                </a:lnTo>
                <a:lnTo>
                  <a:pt x="22445" y="5767"/>
                </a:lnTo>
                <a:lnTo>
                  <a:pt x="22456" y="5722"/>
                </a:lnTo>
                <a:lnTo>
                  <a:pt x="22445" y="5676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8"/>
                </a:lnTo>
                <a:lnTo>
                  <a:pt x="22319" y="5506"/>
                </a:lnTo>
                <a:lnTo>
                  <a:pt x="22285" y="5494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2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2" y="1718"/>
                </a:lnTo>
                <a:lnTo>
                  <a:pt x="24447" y="1763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2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8"/>
                </a:lnTo>
                <a:lnTo>
                  <a:pt x="17291" y="5551"/>
                </a:lnTo>
                <a:lnTo>
                  <a:pt x="17257" y="5585"/>
                </a:lnTo>
                <a:lnTo>
                  <a:pt x="17246" y="5631"/>
                </a:lnTo>
                <a:lnTo>
                  <a:pt x="17235" y="5676"/>
                </a:lnTo>
                <a:lnTo>
                  <a:pt x="17223" y="5722"/>
                </a:lnTo>
                <a:lnTo>
                  <a:pt x="17235" y="5767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3"/>
                </a:lnTo>
                <a:lnTo>
                  <a:pt x="15062" y="6893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6"/>
                </a:lnTo>
                <a:lnTo>
                  <a:pt x="12935" y="5642"/>
                </a:lnTo>
                <a:lnTo>
                  <a:pt x="12912" y="5608"/>
                </a:lnTo>
                <a:lnTo>
                  <a:pt x="12889" y="5574"/>
                </a:lnTo>
                <a:lnTo>
                  <a:pt x="12866" y="5551"/>
                </a:lnTo>
                <a:lnTo>
                  <a:pt x="12832" y="5528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6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8"/>
                </a:lnTo>
                <a:lnTo>
                  <a:pt x="12935" y="3094"/>
                </a:lnTo>
                <a:lnTo>
                  <a:pt x="12957" y="3049"/>
                </a:lnTo>
                <a:lnTo>
                  <a:pt x="12969" y="3014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3436" y="5836"/>
                </a:moveTo>
                <a:lnTo>
                  <a:pt x="5427" y="6984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2" y="7201"/>
                </a:lnTo>
                <a:lnTo>
                  <a:pt x="5529" y="7246"/>
                </a:lnTo>
                <a:lnTo>
                  <a:pt x="5563" y="7257"/>
                </a:lnTo>
                <a:lnTo>
                  <a:pt x="5598" y="7269"/>
                </a:lnTo>
                <a:lnTo>
                  <a:pt x="5598" y="9624"/>
                </a:lnTo>
                <a:lnTo>
                  <a:pt x="5563" y="9624"/>
                </a:lnTo>
                <a:lnTo>
                  <a:pt x="5529" y="9646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8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7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7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2"/>
                </a:lnTo>
                <a:lnTo>
                  <a:pt x="1104" y="9828"/>
                </a:lnTo>
                <a:lnTo>
                  <a:pt x="1104" y="9783"/>
                </a:lnTo>
                <a:lnTo>
                  <a:pt x="1093" y="9737"/>
                </a:lnTo>
                <a:lnTo>
                  <a:pt x="1070" y="9703"/>
                </a:lnTo>
                <a:lnTo>
                  <a:pt x="1047" y="9669"/>
                </a:lnTo>
                <a:lnTo>
                  <a:pt x="1013" y="9646"/>
                </a:lnTo>
                <a:lnTo>
                  <a:pt x="979" y="9624"/>
                </a:lnTo>
                <a:lnTo>
                  <a:pt x="945" y="9612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0"/>
                </a:lnTo>
                <a:lnTo>
                  <a:pt x="1025" y="7257"/>
                </a:lnTo>
                <a:lnTo>
                  <a:pt x="1059" y="7235"/>
                </a:lnTo>
                <a:lnTo>
                  <a:pt x="1082" y="7189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0" y="5915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5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2"/>
                </a:lnTo>
                <a:lnTo>
                  <a:pt x="14971" y="7189"/>
                </a:lnTo>
                <a:lnTo>
                  <a:pt x="15016" y="7223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89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7"/>
                </a:lnTo>
                <a:lnTo>
                  <a:pt x="14857" y="9783"/>
                </a:lnTo>
                <a:lnTo>
                  <a:pt x="14857" y="9828"/>
                </a:lnTo>
                <a:lnTo>
                  <a:pt x="14857" y="9874"/>
                </a:lnTo>
                <a:lnTo>
                  <a:pt x="14869" y="9919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5" y="10989"/>
                </a:lnTo>
                <a:lnTo>
                  <a:pt x="12730" y="10977"/>
                </a:lnTo>
                <a:lnTo>
                  <a:pt x="12684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19"/>
                </a:lnTo>
                <a:lnTo>
                  <a:pt x="10614" y="9874"/>
                </a:lnTo>
                <a:lnTo>
                  <a:pt x="10614" y="9828"/>
                </a:lnTo>
                <a:lnTo>
                  <a:pt x="10614" y="9771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4"/>
                </a:lnTo>
                <a:lnTo>
                  <a:pt x="10432" y="7303"/>
                </a:lnTo>
                <a:lnTo>
                  <a:pt x="10466" y="7280"/>
                </a:lnTo>
                <a:lnTo>
                  <a:pt x="10512" y="7257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3391" y="14026"/>
                </a:moveTo>
                <a:lnTo>
                  <a:pt x="5381" y="15163"/>
                </a:lnTo>
                <a:lnTo>
                  <a:pt x="5359" y="15220"/>
                </a:lnTo>
                <a:lnTo>
                  <a:pt x="5359" y="15277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59"/>
                </a:lnTo>
                <a:lnTo>
                  <a:pt x="5461" y="15493"/>
                </a:lnTo>
                <a:lnTo>
                  <a:pt x="5507" y="15516"/>
                </a:lnTo>
                <a:lnTo>
                  <a:pt x="5552" y="15527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2"/>
                </a:lnTo>
                <a:lnTo>
                  <a:pt x="5461" y="17825"/>
                </a:lnTo>
                <a:lnTo>
                  <a:pt x="5427" y="17859"/>
                </a:lnTo>
                <a:lnTo>
                  <a:pt x="5404" y="17893"/>
                </a:lnTo>
                <a:lnTo>
                  <a:pt x="5381" y="17939"/>
                </a:lnTo>
                <a:lnTo>
                  <a:pt x="5370" y="17984"/>
                </a:lnTo>
                <a:lnTo>
                  <a:pt x="5359" y="18030"/>
                </a:lnTo>
                <a:lnTo>
                  <a:pt x="5370" y="18087"/>
                </a:lnTo>
                <a:lnTo>
                  <a:pt x="5381" y="18132"/>
                </a:lnTo>
                <a:lnTo>
                  <a:pt x="3459" y="19236"/>
                </a:lnTo>
                <a:lnTo>
                  <a:pt x="3413" y="19190"/>
                </a:lnTo>
                <a:lnTo>
                  <a:pt x="3368" y="19156"/>
                </a:lnTo>
                <a:lnTo>
                  <a:pt x="3311" y="19133"/>
                </a:lnTo>
                <a:lnTo>
                  <a:pt x="3186" y="19133"/>
                </a:lnTo>
                <a:lnTo>
                  <a:pt x="3129" y="19156"/>
                </a:lnTo>
                <a:lnTo>
                  <a:pt x="3084" y="19190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4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3"/>
                </a:lnTo>
                <a:lnTo>
                  <a:pt x="979" y="15482"/>
                </a:lnTo>
                <a:lnTo>
                  <a:pt x="1013" y="15459"/>
                </a:lnTo>
                <a:lnTo>
                  <a:pt x="1047" y="15436"/>
                </a:lnTo>
                <a:lnTo>
                  <a:pt x="1070" y="15402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7"/>
                </a:lnTo>
                <a:lnTo>
                  <a:pt x="1104" y="15232"/>
                </a:lnTo>
                <a:lnTo>
                  <a:pt x="1093" y="15186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5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1"/>
                </a:moveTo>
                <a:lnTo>
                  <a:pt x="10114" y="15163"/>
                </a:lnTo>
                <a:lnTo>
                  <a:pt x="10102" y="15220"/>
                </a:lnTo>
                <a:lnTo>
                  <a:pt x="10091" y="15277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59"/>
                </a:lnTo>
                <a:lnTo>
                  <a:pt x="10205" y="15493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2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4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0"/>
                </a:lnTo>
                <a:lnTo>
                  <a:pt x="8112" y="19156"/>
                </a:lnTo>
                <a:lnTo>
                  <a:pt x="8055" y="19133"/>
                </a:lnTo>
                <a:lnTo>
                  <a:pt x="7986" y="19122"/>
                </a:lnTo>
                <a:lnTo>
                  <a:pt x="7930" y="19133"/>
                </a:lnTo>
                <a:lnTo>
                  <a:pt x="7861" y="19156"/>
                </a:lnTo>
                <a:lnTo>
                  <a:pt x="7816" y="19190"/>
                </a:lnTo>
                <a:lnTo>
                  <a:pt x="7770" y="19236"/>
                </a:lnTo>
                <a:lnTo>
                  <a:pt x="5859" y="18132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4"/>
                </a:lnTo>
                <a:lnTo>
                  <a:pt x="5859" y="17939"/>
                </a:lnTo>
                <a:lnTo>
                  <a:pt x="5836" y="17893"/>
                </a:lnTo>
                <a:lnTo>
                  <a:pt x="5814" y="17859"/>
                </a:lnTo>
                <a:lnTo>
                  <a:pt x="5780" y="17825"/>
                </a:lnTo>
                <a:lnTo>
                  <a:pt x="5734" y="17802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7"/>
                </a:lnTo>
                <a:lnTo>
                  <a:pt x="5734" y="15516"/>
                </a:lnTo>
                <a:lnTo>
                  <a:pt x="5780" y="15493"/>
                </a:lnTo>
                <a:lnTo>
                  <a:pt x="5814" y="15459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7"/>
                </a:lnTo>
                <a:lnTo>
                  <a:pt x="5882" y="15220"/>
                </a:lnTo>
                <a:lnTo>
                  <a:pt x="5859" y="15175"/>
                </a:lnTo>
                <a:lnTo>
                  <a:pt x="7759" y="14071"/>
                </a:lnTo>
                <a:lnTo>
                  <a:pt x="7804" y="14117"/>
                </a:lnTo>
                <a:lnTo>
                  <a:pt x="7861" y="14162"/>
                </a:lnTo>
                <a:lnTo>
                  <a:pt x="7918" y="14185"/>
                </a:lnTo>
                <a:lnTo>
                  <a:pt x="7986" y="14196"/>
                </a:lnTo>
                <a:lnTo>
                  <a:pt x="8055" y="14185"/>
                </a:lnTo>
                <a:lnTo>
                  <a:pt x="8123" y="14162"/>
                </a:lnTo>
                <a:lnTo>
                  <a:pt x="8180" y="14117"/>
                </a:lnTo>
                <a:lnTo>
                  <a:pt x="8214" y="14071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0"/>
                </a:lnTo>
                <a:lnTo>
                  <a:pt x="5438" y="23558"/>
                </a:lnTo>
                <a:lnTo>
                  <a:pt x="5472" y="23615"/>
                </a:lnTo>
                <a:lnTo>
                  <a:pt x="5529" y="23661"/>
                </a:lnTo>
                <a:lnTo>
                  <a:pt x="5598" y="23672"/>
                </a:lnTo>
                <a:lnTo>
                  <a:pt x="5598" y="26004"/>
                </a:lnTo>
                <a:lnTo>
                  <a:pt x="5552" y="26015"/>
                </a:lnTo>
                <a:lnTo>
                  <a:pt x="5507" y="26027"/>
                </a:lnTo>
                <a:lnTo>
                  <a:pt x="5472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1" y="26197"/>
                </a:lnTo>
                <a:lnTo>
                  <a:pt x="5381" y="26243"/>
                </a:lnTo>
                <a:lnTo>
                  <a:pt x="5381" y="26288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3"/>
                </a:lnTo>
                <a:lnTo>
                  <a:pt x="3300" y="27381"/>
                </a:lnTo>
                <a:lnTo>
                  <a:pt x="3254" y="27369"/>
                </a:lnTo>
                <a:lnTo>
                  <a:pt x="3197" y="27381"/>
                </a:lnTo>
                <a:lnTo>
                  <a:pt x="3152" y="27403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1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2"/>
                </a:lnTo>
                <a:lnTo>
                  <a:pt x="900" y="26050"/>
                </a:lnTo>
                <a:lnTo>
                  <a:pt x="900" y="23740"/>
                </a:lnTo>
                <a:lnTo>
                  <a:pt x="945" y="23729"/>
                </a:lnTo>
                <a:lnTo>
                  <a:pt x="991" y="23706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1"/>
                </a:lnTo>
                <a:lnTo>
                  <a:pt x="1127" y="23536"/>
                </a:lnTo>
                <a:lnTo>
                  <a:pt x="1127" y="23490"/>
                </a:lnTo>
                <a:lnTo>
                  <a:pt x="1127" y="23433"/>
                </a:lnTo>
                <a:lnTo>
                  <a:pt x="1104" y="23388"/>
                </a:lnTo>
                <a:lnTo>
                  <a:pt x="3049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5"/>
                </a:lnTo>
                <a:lnTo>
                  <a:pt x="3254" y="22375"/>
                </a:lnTo>
                <a:lnTo>
                  <a:pt x="3311" y="22364"/>
                </a:lnTo>
                <a:lnTo>
                  <a:pt x="3368" y="22353"/>
                </a:lnTo>
                <a:lnTo>
                  <a:pt x="3413" y="22307"/>
                </a:lnTo>
                <a:lnTo>
                  <a:pt x="3448" y="22262"/>
                </a:lnTo>
                <a:close/>
                <a:moveTo>
                  <a:pt x="8203" y="22273"/>
                </a:moveTo>
                <a:lnTo>
                  <a:pt x="10159" y="23399"/>
                </a:lnTo>
                <a:lnTo>
                  <a:pt x="10148" y="23445"/>
                </a:lnTo>
                <a:lnTo>
                  <a:pt x="10148" y="23490"/>
                </a:lnTo>
                <a:lnTo>
                  <a:pt x="10148" y="23524"/>
                </a:lnTo>
                <a:lnTo>
                  <a:pt x="10159" y="23570"/>
                </a:lnTo>
                <a:lnTo>
                  <a:pt x="10170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1" y="23684"/>
                </a:lnTo>
                <a:lnTo>
                  <a:pt x="10296" y="23695"/>
                </a:lnTo>
                <a:lnTo>
                  <a:pt x="10341" y="23706"/>
                </a:lnTo>
                <a:lnTo>
                  <a:pt x="10341" y="26015"/>
                </a:lnTo>
                <a:lnTo>
                  <a:pt x="10296" y="26027"/>
                </a:lnTo>
                <a:lnTo>
                  <a:pt x="10261" y="26038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0" y="26129"/>
                </a:lnTo>
                <a:lnTo>
                  <a:pt x="10148" y="26163"/>
                </a:lnTo>
                <a:lnTo>
                  <a:pt x="10136" y="26197"/>
                </a:lnTo>
                <a:lnTo>
                  <a:pt x="10136" y="26243"/>
                </a:lnTo>
                <a:lnTo>
                  <a:pt x="10136" y="26288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3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6" y="26334"/>
                </a:lnTo>
                <a:lnTo>
                  <a:pt x="5859" y="26288"/>
                </a:lnTo>
                <a:lnTo>
                  <a:pt x="5859" y="26243"/>
                </a:lnTo>
                <a:lnTo>
                  <a:pt x="5859" y="26197"/>
                </a:lnTo>
                <a:lnTo>
                  <a:pt x="5836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8"/>
                </a:lnTo>
                <a:lnTo>
                  <a:pt x="5689" y="26015"/>
                </a:lnTo>
                <a:lnTo>
                  <a:pt x="5643" y="26004"/>
                </a:lnTo>
                <a:lnTo>
                  <a:pt x="5643" y="23672"/>
                </a:lnTo>
                <a:lnTo>
                  <a:pt x="5711" y="23661"/>
                </a:lnTo>
                <a:lnTo>
                  <a:pt x="5757" y="23615"/>
                </a:lnTo>
                <a:lnTo>
                  <a:pt x="5802" y="23558"/>
                </a:lnTo>
                <a:lnTo>
                  <a:pt x="5814" y="23490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30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8"/>
                </a:lnTo>
                <a:lnTo>
                  <a:pt x="8203" y="22273"/>
                </a:lnTo>
                <a:close/>
                <a:moveTo>
                  <a:pt x="17633" y="22250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0"/>
                </a:lnTo>
                <a:lnTo>
                  <a:pt x="19635" y="23524"/>
                </a:lnTo>
                <a:lnTo>
                  <a:pt x="19646" y="23558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2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6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7"/>
                </a:lnTo>
                <a:lnTo>
                  <a:pt x="19646" y="26311"/>
                </a:lnTo>
                <a:lnTo>
                  <a:pt x="17610" y="27494"/>
                </a:lnTo>
                <a:lnTo>
                  <a:pt x="17587" y="27460"/>
                </a:lnTo>
                <a:lnTo>
                  <a:pt x="17553" y="27437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2" y="27437"/>
                </a:lnTo>
                <a:lnTo>
                  <a:pt x="17348" y="27460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8"/>
                </a:lnTo>
                <a:lnTo>
                  <a:pt x="15335" y="26243"/>
                </a:lnTo>
                <a:lnTo>
                  <a:pt x="15335" y="26197"/>
                </a:lnTo>
                <a:lnTo>
                  <a:pt x="15324" y="26163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8"/>
                </a:lnTo>
                <a:lnTo>
                  <a:pt x="15164" y="26015"/>
                </a:lnTo>
                <a:lnTo>
                  <a:pt x="15130" y="26004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5"/>
                </a:lnTo>
                <a:lnTo>
                  <a:pt x="15289" y="23558"/>
                </a:lnTo>
                <a:lnTo>
                  <a:pt x="15289" y="23524"/>
                </a:lnTo>
                <a:lnTo>
                  <a:pt x="15301" y="23490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0"/>
                </a:lnTo>
                <a:lnTo>
                  <a:pt x="17337" y="22284"/>
                </a:lnTo>
                <a:lnTo>
                  <a:pt x="17371" y="22318"/>
                </a:lnTo>
                <a:lnTo>
                  <a:pt x="17417" y="22330"/>
                </a:lnTo>
                <a:lnTo>
                  <a:pt x="17473" y="22341"/>
                </a:lnTo>
                <a:lnTo>
                  <a:pt x="17519" y="22330"/>
                </a:lnTo>
                <a:lnTo>
                  <a:pt x="17564" y="22318"/>
                </a:lnTo>
                <a:lnTo>
                  <a:pt x="17610" y="22284"/>
                </a:lnTo>
                <a:lnTo>
                  <a:pt x="17633" y="22250"/>
                </a:lnTo>
                <a:close/>
                <a:moveTo>
                  <a:pt x="15301" y="26368"/>
                </a:moveTo>
                <a:lnTo>
                  <a:pt x="17303" y="27528"/>
                </a:lnTo>
                <a:lnTo>
                  <a:pt x="17291" y="27597"/>
                </a:lnTo>
                <a:lnTo>
                  <a:pt x="17303" y="27665"/>
                </a:lnTo>
                <a:lnTo>
                  <a:pt x="17337" y="27710"/>
                </a:lnTo>
                <a:lnTo>
                  <a:pt x="17382" y="27756"/>
                </a:lnTo>
                <a:lnTo>
                  <a:pt x="17451" y="27767"/>
                </a:lnTo>
                <a:lnTo>
                  <a:pt x="17451" y="30156"/>
                </a:lnTo>
                <a:lnTo>
                  <a:pt x="17417" y="30156"/>
                </a:lnTo>
                <a:lnTo>
                  <a:pt x="17382" y="30168"/>
                </a:lnTo>
                <a:lnTo>
                  <a:pt x="17314" y="30213"/>
                </a:lnTo>
                <a:lnTo>
                  <a:pt x="17280" y="30281"/>
                </a:lnTo>
                <a:lnTo>
                  <a:pt x="17269" y="30315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1"/>
                </a:lnTo>
                <a:lnTo>
                  <a:pt x="15210" y="31487"/>
                </a:lnTo>
                <a:lnTo>
                  <a:pt x="15164" y="31464"/>
                </a:lnTo>
                <a:lnTo>
                  <a:pt x="15096" y="31453"/>
                </a:lnTo>
                <a:lnTo>
                  <a:pt x="15039" y="31464"/>
                </a:lnTo>
                <a:lnTo>
                  <a:pt x="14982" y="31487"/>
                </a:lnTo>
                <a:lnTo>
                  <a:pt x="14937" y="31521"/>
                </a:lnTo>
                <a:lnTo>
                  <a:pt x="14903" y="31567"/>
                </a:lnTo>
                <a:lnTo>
                  <a:pt x="12935" y="30429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5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7" y="27688"/>
                </a:lnTo>
                <a:lnTo>
                  <a:pt x="12969" y="27642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7" y="27494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8"/>
                </a:lnTo>
                <a:close/>
                <a:moveTo>
                  <a:pt x="10546" y="26368"/>
                </a:moveTo>
                <a:lnTo>
                  <a:pt x="12502" y="27494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2"/>
                </a:lnTo>
                <a:lnTo>
                  <a:pt x="12502" y="27688"/>
                </a:lnTo>
                <a:lnTo>
                  <a:pt x="12525" y="27722"/>
                </a:lnTo>
                <a:lnTo>
                  <a:pt x="12548" y="27767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3"/>
                </a:lnTo>
                <a:lnTo>
                  <a:pt x="12673" y="30145"/>
                </a:lnTo>
                <a:lnTo>
                  <a:pt x="12628" y="30156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5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29"/>
                </a:lnTo>
                <a:lnTo>
                  <a:pt x="10534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8"/>
                </a:lnTo>
                <a:lnTo>
                  <a:pt x="10364" y="31487"/>
                </a:lnTo>
                <a:lnTo>
                  <a:pt x="10307" y="31498"/>
                </a:lnTo>
                <a:lnTo>
                  <a:pt x="10261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6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099"/>
                </a:lnTo>
                <a:lnTo>
                  <a:pt x="8009" y="30099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8"/>
                </a:lnTo>
                <a:lnTo>
                  <a:pt x="10170" y="26368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8"/>
                </a:lnTo>
                <a:close/>
                <a:moveTo>
                  <a:pt x="854" y="0"/>
                </a:moveTo>
                <a:lnTo>
                  <a:pt x="854" y="1433"/>
                </a:lnTo>
                <a:lnTo>
                  <a:pt x="797" y="1456"/>
                </a:lnTo>
                <a:lnTo>
                  <a:pt x="740" y="1490"/>
                </a:lnTo>
                <a:lnTo>
                  <a:pt x="706" y="1547"/>
                </a:lnTo>
                <a:lnTo>
                  <a:pt x="695" y="1615"/>
                </a:lnTo>
                <a:lnTo>
                  <a:pt x="706" y="1672"/>
                </a:lnTo>
                <a:lnTo>
                  <a:pt x="1" y="2070"/>
                </a:lnTo>
                <a:lnTo>
                  <a:pt x="1" y="2127"/>
                </a:lnTo>
                <a:lnTo>
                  <a:pt x="729" y="1706"/>
                </a:lnTo>
                <a:lnTo>
                  <a:pt x="752" y="1740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7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0"/>
                </a:lnTo>
                <a:lnTo>
                  <a:pt x="1036" y="1706"/>
                </a:lnTo>
                <a:lnTo>
                  <a:pt x="3061" y="2878"/>
                </a:lnTo>
                <a:lnTo>
                  <a:pt x="3049" y="2923"/>
                </a:lnTo>
                <a:lnTo>
                  <a:pt x="3038" y="2958"/>
                </a:lnTo>
                <a:lnTo>
                  <a:pt x="3049" y="3003"/>
                </a:lnTo>
                <a:lnTo>
                  <a:pt x="3061" y="3037"/>
                </a:lnTo>
                <a:lnTo>
                  <a:pt x="3095" y="3105"/>
                </a:lnTo>
                <a:lnTo>
                  <a:pt x="3152" y="3151"/>
                </a:lnTo>
                <a:lnTo>
                  <a:pt x="3186" y="3162"/>
                </a:lnTo>
                <a:lnTo>
                  <a:pt x="3231" y="3162"/>
                </a:lnTo>
                <a:lnTo>
                  <a:pt x="3231" y="5506"/>
                </a:lnTo>
                <a:lnTo>
                  <a:pt x="3186" y="5506"/>
                </a:lnTo>
                <a:lnTo>
                  <a:pt x="3152" y="5528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2"/>
                </a:lnTo>
                <a:lnTo>
                  <a:pt x="3027" y="5676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59"/>
                </a:lnTo>
                <a:lnTo>
                  <a:pt x="934" y="6837"/>
                </a:lnTo>
                <a:lnTo>
                  <a:pt x="877" y="6825"/>
                </a:lnTo>
                <a:lnTo>
                  <a:pt x="820" y="6837"/>
                </a:lnTo>
                <a:lnTo>
                  <a:pt x="763" y="6859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6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7"/>
                </a:lnTo>
                <a:lnTo>
                  <a:pt x="774" y="7280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2"/>
                </a:lnTo>
                <a:lnTo>
                  <a:pt x="774" y="9624"/>
                </a:lnTo>
                <a:lnTo>
                  <a:pt x="740" y="9646"/>
                </a:lnTo>
                <a:lnTo>
                  <a:pt x="718" y="9669"/>
                </a:lnTo>
                <a:lnTo>
                  <a:pt x="683" y="9703"/>
                </a:lnTo>
                <a:lnTo>
                  <a:pt x="672" y="9737"/>
                </a:lnTo>
                <a:lnTo>
                  <a:pt x="661" y="9783"/>
                </a:lnTo>
                <a:lnTo>
                  <a:pt x="649" y="9828"/>
                </a:lnTo>
                <a:lnTo>
                  <a:pt x="661" y="9862"/>
                </a:lnTo>
                <a:lnTo>
                  <a:pt x="672" y="9897"/>
                </a:lnTo>
                <a:lnTo>
                  <a:pt x="1" y="10283"/>
                </a:lnTo>
                <a:lnTo>
                  <a:pt x="1" y="10340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4"/>
                </a:lnTo>
                <a:lnTo>
                  <a:pt x="934" y="10044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7"/>
                </a:lnTo>
                <a:lnTo>
                  <a:pt x="3004" y="11273"/>
                </a:lnTo>
                <a:lnTo>
                  <a:pt x="3027" y="11319"/>
                </a:lnTo>
                <a:lnTo>
                  <a:pt x="3049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2"/>
                </a:lnTo>
                <a:lnTo>
                  <a:pt x="3231" y="11444"/>
                </a:lnTo>
                <a:lnTo>
                  <a:pt x="3231" y="13764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0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2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2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2"/>
                </a:lnTo>
                <a:lnTo>
                  <a:pt x="1" y="14799"/>
                </a:lnTo>
                <a:lnTo>
                  <a:pt x="672" y="15186"/>
                </a:lnTo>
                <a:lnTo>
                  <a:pt x="649" y="15232"/>
                </a:lnTo>
                <a:lnTo>
                  <a:pt x="649" y="15277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2"/>
                </a:lnTo>
                <a:lnTo>
                  <a:pt x="706" y="15436"/>
                </a:lnTo>
                <a:lnTo>
                  <a:pt x="740" y="15459"/>
                </a:lnTo>
                <a:lnTo>
                  <a:pt x="774" y="15482"/>
                </a:lnTo>
                <a:lnTo>
                  <a:pt x="820" y="15493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4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2"/>
                </a:lnTo>
                <a:lnTo>
                  <a:pt x="1" y="18496"/>
                </a:lnTo>
                <a:lnTo>
                  <a:pt x="1" y="18553"/>
                </a:lnTo>
                <a:lnTo>
                  <a:pt x="672" y="18166"/>
                </a:lnTo>
                <a:lnTo>
                  <a:pt x="706" y="18212"/>
                </a:lnTo>
                <a:lnTo>
                  <a:pt x="752" y="18257"/>
                </a:lnTo>
                <a:lnTo>
                  <a:pt x="820" y="18280"/>
                </a:lnTo>
                <a:lnTo>
                  <a:pt x="945" y="18280"/>
                </a:lnTo>
                <a:lnTo>
                  <a:pt x="1002" y="18257"/>
                </a:lnTo>
                <a:lnTo>
                  <a:pt x="1047" y="18212"/>
                </a:lnTo>
                <a:lnTo>
                  <a:pt x="1093" y="18166"/>
                </a:lnTo>
                <a:lnTo>
                  <a:pt x="3015" y="19281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29"/>
                </a:lnTo>
                <a:lnTo>
                  <a:pt x="3015" y="19475"/>
                </a:lnTo>
                <a:lnTo>
                  <a:pt x="3038" y="19520"/>
                </a:lnTo>
                <a:lnTo>
                  <a:pt x="3061" y="19554"/>
                </a:lnTo>
                <a:lnTo>
                  <a:pt x="3095" y="19588"/>
                </a:lnTo>
                <a:lnTo>
                  <a:pt x="3140" y="19611"/>
                </a:lnTo>
                <a:lnTo>
                  <a:pt x="3175" y="19623"/>
                </a:lnTo>
                <a:lnTo>
                  <a:pt x="3231" y="19634"/>
                </a:lnTo>
                <a:lnTo>
                  <a:pt x="3231" y="21909"/>
                </a:lnTo>
                <a:lnTo>
                  <a:pt x="3186" y="21920"/>
                </a:lnTo>
                <a:lnTo>
                  <a:pt x="3140" y="21932"/>
                </a:lnTo>
                <a:lnTo>
                  <a:pt x="3106" y="21954"/>
                </a:lnTo>
                <a:lnTo>
                  <a:pt x="3072" y="21977"/>
                </a:lnTo>
                <a:lnTo>
                  <a:pt x="3049" y="22011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6"/>
                </a:lnTo>
                <a:lnTo>
                  <a:pt x="3015" y="22182"/>
                </a:lnTo>
                <a:lnTo>
                  <a:pt x="3027" y="22227"/>
                </a:lnTo>
                <a:lnTo>
                  <a:pt x="1082" y="23342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2"/>
                </a:lnTo>
                <a:lnTo>
                  <a:pt x="1" y="22956"/>
                </a:lnTo>
                <a:lnTo>
                  <a:pt x="1" y="23012"/>
                </a:lnTo>
                <a:lnTo>
                  <a:pt x="649" y="23388"/>
                </a:lnTo>
                <a:lnTo>
                  <a:pt x="638" y="23433"/>
                </a:lnTo>
                <a:lnTo>
                  <a:pt x="627" y="23490"/>
                </a:lnTo>
                <a:lnTo>
                  <a:pt x="638" y="23536"/>
                </a:lnTo>
                <a:lnTo>
                  <a:pt x="649" y="23581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0"/>
                </a:lnTo>
                <a:lnTo>
                  <a:pt x="854" y="26050"/>
                </a:lnTo>
                <a:lnTo>
                  <a:pt x="786" y="26072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1"/>
                </a:lnTo>
                <a:lnTo>
                  <a:pt x="1" y="26709"/>
                </a:lnTo>
                <a:lnTo>
                  <a:pt x="1" y="26766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6"/>
                </a:lnTo>
                <a:lnTo>
                  <a:pt x="934" y="26436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5"/>
                </a:lnTo>
                <a:lnTo>
                  <a:pt x="3049" y="27506"/>
                </a:lnTo>
                <a:lnTo>
                  <a:pt x="3038" y="27551"/>
                </a:lnTo>
                <a:lnTo>
                  <a:pt x="3027" y="27597"/>
                </a:lnTo>
                <a:lnTo>
                  <a:pt x="3038" y="27642"/>
                </a:lnTo>
                <a:lnTo>
                  <a:pt x="3049" y="27676"/>
                </a:lnTo>
                <a:lnTo>
                  <a:pt x="3072" y="27722"/>
                </a:lnTo>
                <a:lnTo>
                  <a:pt x="3095" y="27745"/>
                </a:lnTo>
                <a:lnTo>
                  <a:pt x="3129" y="27779"/>
                </a:lnTo>
                <a:lnTo>
                  <a:pt x="3163" y="27801"/>
                </a:lnTo>
                <a:lnTo>
                  <a:pt x="3209" y="27813"/>
                </a:lnTo>
                <a:lnTo>
                  <a:pt x="3288" y="27813"/>
                </a:lnTo>
                <a:lnTo>
                  <a:pt x="3334" y="27801"/>
                </a:lnTo>
                <a:lnTo>
                  <a:pt x="3368" y="27779"/>
                </a:lnTo>
                <a:lnTo>
                  <a:pt x="3402" y="27745"/>
                </a:lnTo>
                <a:lnTo>
                  <a:pt x="3436" y="27722"/>
                </a:lnTo>
                <a:lnTo>
                  <a:pt x="3448" y="27676"/>
                </a:lnTo>
                <a:lnTo>
                  <a:pt x="3459" y="27642"/>
                </a:lnTo>
                <a:lnTo>
                  <a:pt x="3470" y="27597"/>
                </a:lnTo>
                <a:lnTo>
                  <a:pt x="3459" y="27551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59"/>
                </a:lnTo>
                <a:lnTo>
                  <a:pt x="5563" y="26482"/>
                </a:lnTo>
                <a:lnTo>
                  <a:pt x="5677" y="26482"/>
                </a:lnTo>
                <a:lnTo>
                  <a:pt x="5734" y="26459"/>
                </a:lnTo>
                <a:lnTo>
                  <a:pt x="5780" y="26414"/>
                </a:lnTo>
                <a:lnTo>
                  <a:pt x="5825" y="26368"/>
                </a:lnTo>
                <a:lnTo>
                  <a:pt x="7816" y="27528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099"/>
                </a:lnTo>
                <a:lnTo>
                  <a:pt x="7918" y="30099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6"/>
                </a:lnTo>
                <a:lnTo>
                  <a:pt x="7748" y="30452"/>
                </a:lnTo>
                <a:lnTo>
                  <a:pt x="7770" y="30497"/>
                </a:lnTo>
                <a:lnTo>
                  <a:pt x="7804" y="30532"/>
                </a:lnTo>
                <a:lnTo>
                  <a:pt x="7850" y="30566"/>
                </a:lnTo>
                <a:lnTo>
                  <a:pt x="7884" y="30588"/>
                </a:lnTo>
                <a:lnTo>
                  <a:pt x="7941" y="30600"/>
                </a:lnTo>
                <a:lnTo>
                  <a:pt x="7986" y="30611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lnTo>
                  <a:pt x="10170" y="31624"/>
                </a:lnTo>
                <a:lnTo>
                  <a:pt x="10159" y="31658"/>
                </a:lnTo>
                <a:lnTo>
                  <a:pt x="10148" y="31703"/>
                </a:lnTo>
                <a:lnTo>
                  <a:pt x="10159" y="31737"/>
                </a:lnTo>
                <a:lnTo>
                  <a:pt x="10170" y="31783"/>
                </a:lnTo>
                <a:lnTo>
                  <a:pt x="10182" y="31817"/>
                </a:lnTo>
                <a:lnTo>
                  <a:pt x="10216" y="31851"/>
                </a:lnTo>
                <a:lnTo>
                  <a:pt x="10239" y="31874"/>
                </a:lnTo>
                <a:lnTo>
                  <a:pt x="10273" y="31897"/>
                </a:lnTo>
                <a:lnTo>
                  <a:pt x="10318" y="31908"/>
                </a:lnTo>
                <a:lnTo>
                  <a:pt x="10398" y="31908"/>
                </a:lnTo>
                <a:lnTo>
                  <a:pt x="10443" y="31897"/>
                </a:lnTo>
                <a:lnTo>
                  <a:pt x="10478" y="31874"/>
                </a:lnTo>
                <a:lnTo>
                  <a:pt x="10512" y="31851"/>
                </a:lnTo>
                <a:lnTo>
                  <a:pt x="10534" y="31817"/>
                </a:lnTo>
                <a:lnTo>
                  <a:pt x="10557" y="31783"/>
                </a:lnTo>
                <a:lnTo>
                  <a:pt x="10569" y="31737"/>
                </a:lnTo>
                <a:lnTo>
                  <a:pt x="10569" y="31703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3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4"/>
                </a:lnTo>
                <a:lnTo>
                  <a:pt x="12730" y="30566"/>
                </a:lnTo>
                <a:lnTo>
                  <a:pt x="12787" y="30554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3"/>
                </a:lnTo>
                <a:lnTo>
                  <a:pt x="14880" y="31601"/>
                </a:lnTo>
                <a:lnTo>
                  <a:pt x="14857" y="31646"/>
                </a:lnTo>
                <a:lnTo>
                  <a:pt x="14857" y="31703"/>
                </a:lnTo>
                <a:lnTo>
                  <a:pt x="14857" y="31749"/>
                </a:lnTo>
                <a:lnTo>
                  <a:pt x="14880" y="31794"/>
                </a:lnTo>
                <a:lnTo>
                  <a:pt x="14903" y="31828"/>
                </a:lnTo>
                <a:lnTo>
                  <a:pt x="14925" y="31874"/>
                </a:lnTo>
                <a:lnTo>
                  <a:pt x="14960" y="31897"/>
                </a:lnTo>
                <a:lnTo>
                  <a:pt x="15005" y="31919"/>
                </a:lnTo>
                <a:lnTo>
                  <a:pt x="15051" y="31931"/>
                </a:lnTo>
                <a:lnTo>
                  <a:pt x="15096" y="31942"/>
                </a:lnTo>
                <a:lnTo>
                  <a:pt x="15153" y="31931"/>
                </a:lnTo>
                <a:lnTo>
                  <a:pt x="15198" y="31919"/>
                </a:lnTo>
                <a:lnTo>
                  <a:pt x="15233" y="31897"/>
                </a:lnTo>
                <a:lnTo>
                  <a:pt x="15267" y="31874"/>
                </a:lnTo>
                <a:lnTo>
                  <a:pt x="15301" y="31828"/>
                </a:lnTo>
                <a:lnTo>
                  <a:pt x="15324" y="31794"/>
                </a:lnTo>
                <a:lnTo>
                  <a:pt x="15335" y="31749"/>
                </a:lnTo>
                <a:lnTo>
                  <a:pt x="15346" y="31703"/>
                </a:lnTo>
                <a:lnTo>
                  <a:pt x="15335" y="31646"/>
                </a:lnTo>
                <a:lnTo>
                  <a:pt x="15324" y="31601"/>
                </a:lnTo>
                <a:lnTo>
                  <a:pt x="17303" y="30463"/>
                </a:lnTo>
                <a:lnTo>
                  <a:pt x="17337" y="30497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3" y="30554"/>
                </a:lnTo>
                <a:lnTo>
                  <a:pt x="17508" y="30554"/>
                </a:lnTo>
                <a:lnTo>
                  <a:pt x="17553" y="30543"/>
                </a:lnTo>
                <a:lnTo>
                  <a:pt x="17587" y="30520"/>
                </a:lnTo>
                <a:lnTo>
                  <a:pt x="17610" y="30497"/>
                </a:lnTo>
                <a:lnTo>
                  <a:pt x="17633" y="30463"/>
                </a:lnTo>
                <a:lnTo>
                  <a:pt x="17655" y="30429"/>
                </a:lnTo>
                <a:lnTo>
                  <a:pt x="17667" y="30395"/>
                </a:lnTo>
                <a:lnTo>
                  <a:pt x="17667" y="30350"/>
                </a:lnTo>
                <a:lnTo>
                  <a:pt x="17667" y="30315"/>
                </a:lnTo>
                <a:lnTo>
                  <a:pt x="17655" y="30281"/>
                </a:lnTo>
                <a:lnTo>
                  <a:pt x="17621" y="30213"/>
                </a:lnTo>
                <a:lnTo>
                  <a:pt x="17564" y="30179"/>
                </a:lnTo>
                <a:lnTo>
                  <a:pt x="17496" y="30156"/>
                </a:lnTo>
                <a:lnTo>
                  <a:pt x="17496" y="27767"/>
                </a:lnTo>
                <a:lnTo>
                  <a:pt x="17553" y="27745"/>
                </a:lnTo>
                <a:lnTo>
                  <a:pt x="17610" y="27710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8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6"/>
                </a:lnTo>
                <a:lnTo>
                  <a:pt x="19840" y="26448"/>
                </a:lnTo>
                <a:lnTo>
                  <a:pt x="19885" y="26448"/>
                </a:lnTo>
                <a:lnTo>
                  <a:pt x="19919" y="26436"/>
                </a:lnTo>
                <a:lnTo>
                  <a:pt x="19953" y="26414"/>
                </a:lnTo>
                <a:lnTo>
                  <a:pt x="19987" y="26391"/>
                </a:lnTo>
                <a:lnTo>
                  <a:pt x="20010" y="26357"/>
                </a:lnTo>
                <a:lnTo>
                  <a:pt x="20022" y="26323"/>
                </a:lnTo>
                <a:lnTo>
                  <a:pt x="20033" y="26288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7" y="26106"/>
                </a:lnTo>
                <a:lnTo>
                  <a:pt x="19931" y="26072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2"/>
                </a:lnTo>
                <a:lnTo>
                  <a:pt x="19987" y="23627"/>
                </a:lnTo>
                <a:lnTo>
                  <a:pt x="20033" y="23558"/>
                </a:lnTo>
                <a:lnTo>
                  <a:pt x="20044" y="23524"/>
                </a:lnTo>
                <a:lnTo>
                  <a:pt x="20044" y="23490"/>
                </a:lnTo>
                <a:lnTo>
                  <a:pt x="20044" y="23445"/>
                </a:lnTo>
                <a:lnTo>
                  <a:pt x="20022" y="23411"/>
                </a:lnTo>
                <a:lnTo>
                  <a:pt x="20010" y="23376"/>
                </a:lnTo>
                <a:lnTo>
                  <a:pt x="19987" y="23342"/>
                </a:lnTo>
                <a:lnTo>
                  <a:pt x="19953" y="23320"/>
                </a:lnTo>
                <a:lnTo>
                  <a:pt x="19919" y="23297"/>
                </a:lnTo>
                <a:lnTo>
                  <a:pt x="19885" y="23285"/>
                </a:lnTo>
                <a:lnTo>
                  <a:pt x="19794" y="23285"/>
                </a:lnTo>
                <a:lnTo>
                  <a:pt x="19749" y="23308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5" y="22205"/>
                </a:lnTo>
                <a:lnTo>
                  <a:pt x="17667" y="22136"/>
                </a:lnTo>
                <a:lnTo>
                  <a:pt x="17667" y="22102"/>
                </a:lnTo>
                <a:lnTo>
                  <a:pt x="17655" y="22068"/>
                </a:lnTo>
                <a:lnTo>
                  <a:pt x="17633" y="22034"/>
                </a:lnTo>
                <a:lnTo>
                  <a:pt x="17610" y="22000"/>
                </a:lnTo>
                <a:lnTo>
                  <a:pt x="17576" y="21977"/>
                </a:lnTo>
                <a:lnTo>
                  <a:pt x="17542" y="21954"/>
                </a:lnTo>
                <a:lnTo>
                  <a:pt x="17508" y="21943"/>
                </a:lnTo>
                <a:lnTo>
                  <a:pt x="17428" y="21943"/>
                </a:lnTo>
                <a:lnTo>
                  <a:pt x="17394" y="21954"/>
                </a:lnTo>
                <a:lnTo>
                  <a:pt x="17360" y="21977"/>
                </a:lnTo>
                <a:lnTo>
                  <a:pt x="17326" y="22000"/>
                </a:lnTo>
                <a:lnTo>
                  <a:pt x="17303" y="22034"/>
                </a:lnTo>
                <a:lnTo>
                  <a:pt x="17280" y="22068"/>
                </a:lnTo>
                <a:lnTo>
                  <a:pt x="17269" y="22102"/>
                </a:lnTo>
                <a:lnTo>
                  <a:pt x="17269" y="22136"/>
                </a:lnTo>
                <a:lnTo>
                  <a:pt x="17280" y="22205"/>
                </a:lnTo>
                <a:lnTo>
                  <a:pt x="15267" y="23376"/>
                </a:lnTo>
                <a:lnTo>
                  <a:pt x="15233" y="23342"/>
                </a:lnTo>
                <a:lnTo>
                  <a:pt x="15198" y="23308"/>
                </a:lnTo>
                <a:lnTo>
                  <a:pt x="15153" y="23297"/>
                </a:lnTo>
                <a:lnTo>
                  <a:pt x="15096" y="23285"/>
                </a:lnTo>
                <a:lnTo>
                  <a:pt x="15062" y="23297"/>
                </a:lnTo>
                <a:lnTo>
                  <a:pt x="15016" y="23308"/>
                </a:lnTo>
                <a:lnTo>
                  <a:pt x="14994" y="23320"/>
                </a:lnTo>
                <a:lnTo>
                  <a:pt x="14960" y="23342"/>
                </a:lnTo>
                <a:lnTo>
                  <a:pt x="14937" y="23376"/>
                </a:lnTo>
                <a:lnTo>
                  <a:pt x="14914" y="23411"/>
                </a:lnTo>
                <a:lnTo>
                  <a:pt x="14903" y="23445"/>
                </a:lnTo>
                <a:lnTo>
                  <a:pt x="14903" y="23490"/>
                </a:lnTo>
                <a:lnTo>
                  <a:pt x="14903" y="23524"/>
                </a:lnTo>
                <a:lnTo>
                  <a:pt x="14914" y="23558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2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5"/>
                </a:lnTo>
                <a:lnTo>
                  <a:pt x="14994" y="26038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7"/>
                </a:lnTo>
                <a:lnTo>
                  <a:pt x="14857" y="26243"/>
                </a:lnTo>
                <a:lnTo>
                  <a:pt x="14869" y="26288"/>
                </a:lnTo>
                <a:lnTo>
                  <a:pt x="14880" y="26334"/>
                </a:lnTo>
                <a:lnTo>
                  <a:pt x="12935" y="27460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6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8"/>
                </a:lnTo>
                <a:lnTo>
                  <a:pt x="10591" y="26243"/>
                </a:lnTo>
                <a:lnTo>
                  <a:pt x="10580" y="26197"/>
                </a:lnTo>
                <a:lnTo>
                  <a:pt x="10569" y="26163"/>
                </a:lnTo>
                <a:lnTo>
                  <a:pt x="10557" y="26129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5"/>
                </a:lnTo>
                <a:lnTo>
                  <a:pt x="10387" y="23706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4"/>
                </a:lnTo>
                <a:lnTo>
                  <a:pt x="10580" y="23490"/>
                </a:lnTo>
                <a:lnTo>
                  <a:pt x="10569" y="23445"/>
                </a:lnTo>
                <a:lnTo>
                  <a:pt x="10557" y="23399"/>
                </a:lnTo>
                <a:lnTo>
                  <a:pt x="10534" y="23365"/>
                </a:lnTo>
                <a:lnTo>
                  <a:pt x="10512" y="23331"/>
                </a:lnTo>
                <a:lnTo>
                  <a:pt x="10478" y="23308"/>
                </a:lnTo>
                <a:lnTo>
                  <a:pt x="10443" y="23285"/>
                </a:lnTo>
                <a:lnTo>
                  <a:pt x="10398" y="23274"/>
                </a:lnTo>
                <a:lnTo>
                  <a:pt x="10307" y="23274"/>
                </a:lnTo>
                <a:lnTo>
                  <a:pt x="10261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3"/>
                </a:lnTo>
                <a:lnTo>
                  <a:pt x="8237" y="22136"/>
                </a:lnTo>
                <a:lnTo>
                  <a:pt x="8237" y="22091"/>
                </a:lnTo>
                <a:lnTo>
                  <a:pt x="8225" y="22045"/>
                </a:lnTo>
                <a:lnTo>
                  <a:pt x="8203" y="22000"/>
                </a:lnTo>
                <a:lnTo>
                  <a:pt x="8168" y="21966"/>
                </a:lnTo>
                <a:lnTo>
                  <a:pt x="8134" y="21932"/>
                </a:lnTo>
                <a:lnTo>
                  <a:pt x="8089" y="21909"/>
                </a:lnTo>
                <a:lnTo>
                  <a:pt x="8043" y="21898"/>
                </a:lnTo>
                <a:lnTo>
                  <a:pt x="7986" y="21886"/>
                </a:lnTo>
                <a:lnTo>
                  <a:pt x="7941" y="21898"/>
                </a:lnTo>
                <a:lnTo>
                  <a:pt x="7895" y="21909"/>
                </a:lnTo>
                <a:lnTo>
                  <a:pt x="7850" y="21932"/>
                </a:lnTo>
                <a:lnTo>
                  <a:pt x="7816" y="21966"/>
                </a:lnTo>
                <a:lnTo>
                  <a:pt x="7782" y="22000"/>
                </a:lnTo>
                <a:lnTo>
                  <a:pt x="7759" y="22045"/>
                </a:lnTo>
                <a:lnTo>
                  <a:pt x="7736" y="22091"/>
                </a:lnTo>
                <a:lnTo>
                  <a:pt x="7736" y="22136"/>
                </a:lnTo>
                <a:lnTo>
                  <a:pt x="7736" y="22193"/>
                </a:lnTo>
                <a:lnTo>
                  <a:pt x="7759" y="22239"/>
                </a:lnTo>
                <a:lnTo>
                  <a:pt x="5780" y="23376"/>
                </a:lnTo>
                <a:lnTo>
                  <a:pt x="5745" y="23342"/>
                </a:lnTo>
                <a:lnTo>
                  <a:pt x="5711" y="23320"/>
                </a:lnTo>
                <a:lnTo>
                  <a:pt x="5666" y="23308"/>
                </a:lnTo>
                <a:lnTo>
                  <a:pt x="5620" y="23297"/>
                </a:lnTo>
                <a:lnTo>
                  <a:pt x="5575" y="23308"/>
                </a:lnTo>
                <a:lnTo>
                  <a:pt x="5529" y="23320"/>
                </a:lnTo>
                <a:lnTo>
                  <a:pt x="5495" y="23342"/>
                </a:lnTo>
                <a:lnTo>
                  <a:pt x="5461" y="23376"/>
                </a:lnTo>
                <a:lnTo>
                  <a:pt x="3470" y="22227"/>
                </a:lnTo>
                <a:lnTo>
                  <a:pt x="3482" y="22182"/>
                </a:lnTo>
                <a:lnTo>
                  <a:pt x="3482" y="22136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1"/>
                </a:lnTo>
                <a:lnTo>
                  <a:pt x="3425" y="21977"/>
                </a:lnTo>
                <a:lnTo>
                  <a:pt x="3391" y="21954"/>
                </a:lnTo>
                <a:lnTo>
                  <a:pt x="3357" y="21932"/>
                </a:lnTo>
                <a:lnTo>
                  <a:pt x="3311" y="21920"/>
                </a:lnTo>
                <a:lnTo>
                  <a:pt x="3277" y="21909"/>
                </a:lnTo>
                <a:lnTo>
                  <a:pt x="3277" y="19634"/>
                </a:lnTo>
                <a:lnTo>
                  <a:pt x="3322" y="19623"/>
                </a:lnTo>
                <a:lnTo>
                  <a:pt x="3368" y="19611"/>
                </a:lnTo>
                <a:lnTo>
                  <a:pt x="3402" y="19588"/>
                </a:lnTo>
                <a:lnTo>
                  <a:pt x="3436" y="19554"/>
                </a:lnTo>
                <a:lnTo>
                  <a:pt x="3459" y="19520"/>
                </a:lnTo>
                <a:lnTo>
                  <a:pt x="3482" y="19475"/>
                </a:lnTo>
                <a:lnTo>
                  <a:pt x="3493" y="19429"/>
                </a:lnTo>
                <a:lnTo>
                  <a:pt x="3504" y="19384"/>
                </a:lnTo>
                <a:lnTo>
                  <a:pt x="3493" y="19327"/>
                </a:lnTo>
                <a:lnTo>
                  <a:pt x="3482" y="19281"/>
                </a:lnTo>
                <a:lnTo>
                  <a:pt x="5404" y="18178"/>
                </a:lnTo>
                <a:lnTo>
                  <a:pt x="5438" y="18223"/>
                </a:lnTo>
                <a:lnTo>
                  <a:pt x="5495" y="18257"/>
                </a:lnTo>
                <a:lnTo>
                  <a:pt x="5552" y="18280"/>
                </a:lnTo>
                <a:lnTo>
                  <a:pt x="5620" y="18292"/>
                </a:lnTo>
                <a:lnTo>
                  <a:pt x="5689" y="18280"/>
                </a:lnTo>
                <a:lnTo>
                  <a:pt x="5745" y="18257"/>
                </a:lnTo>
                <a:lnTo>
                  <a:pt x="5802" y="18223"/>
                </a:lnTo>
                <a:lnTo>
                  <a:pt x="5836" y="18166"/>
                </a:ln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41"/>
                </a:lnTo>
                <a:lnTo>
                  <a:pt x="7748" y="19486"/>
                </a:lnTo>
                <a:lnTo>
                  <a:pt x="7770" y="19532"/>
                </a:lnTo>
                <a:lnTo>
                  <a:pt x="7804" y="19566"/>
                </a:lnTo>
                <a:lnTo>
                  <a:pt x="7839" y="19600"/>
                </a:lnTo>
                <a:lnTo>
                  <a:pt x="7884" y="19623"/>
                </a:lnTo>
                <a:lnTo>
                  <a:pt x="7941" y="19645"/>
                </a:lnTo>
                <a:lnTo>
                  <a:pt x="8043" y="19645"/>
                </a:lnTo>
                <a:lnTo>
                  <a:pt x="8089" y="19623"/>
                </a:lnTo>
                <a:lnTo>
                  <a:pt x="8134" y="19600"/>
                </a:lnTo>
                <a:lnTo>
                  <a:pt x="8180" y="19566"/>
                </a:lnTo>
                <a:lnTo>
                  <a:pt x="8203" y="19532"/>
                </a:lnTo>
                <a:lnTo>
                  <a:pt x="8225" y="19486"/>
                </a:lnTo>
                <a:lnTo>
                  <a:pt x="8248" y="19441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1"/>
                </a:lnTo>
                <a:lnTo>
                  <a:pt x="10148" y="18166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0"/>
                </a:lnTo>
                <a:lnTo>
                  <a:pt x="10409" y="18280"/>
                </a:lnTo>
                <a:lnTo>
                  <a:pt x="10455" y="18257"/>
                </a:lnTo>
                <a:lnTo>
                  <a:pt x="10500" y="18235"/>
                </a:lnTo>
                <a:lnTo>
                  <a:pt x="10534" y="18212"/>
                </a:lnTo>
                <a:lnTo>
                  <a:pt x="10569" y="18178"/>
                </a:lnTo>
                <a:lnTo>
                  <a:pt x="10591" y="18132"/>
                </a:lnTo>
                <a:lnTo>
                  <a:pt x="10603" y="18087"/>
                </a:lnTo>
                <a:lnTo>
                  <a:pt x="10603" y="18030"/>
                </a:lnTo>
                <a:lnTo>
                  <a:pt x="10603" y="17984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2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3"/>
                </a:lnTo>
                <a:lnTo>
                  <a:pt x="10557" y="15459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5" y="15334"/>
                </a:lnTo>
                <a:lnTo>
                  <a:pt x="10625" y="15277"/>
                </a:lnTo>
                <a:lnTo>
                  <a:pt x="10625" y="15220"/>
                </a:lnTo>
                <a:lnTo>
                  <a:pt x="10603" y="15175"/>
                </a:lnTo>
                <a:lnTo>
                  <a:pt x="10580" y="15129"/>
                </a:lnTo>
                <a:lnTo>
                  <a:pt x="10546" y="15095"/>
                </a:lnTo>
                <a:lnTo>
                  <a:pt x="10512" y="15061"/>
                </a:lnTo>
                <a:lnTo>
                  <a:pt x="10466" y="15027"/>
                </a:lnTo>
                <a:lnTo>
                  <a:pt x="10409" y="15016"/>
                </a:lnTo>
                <a:lnTo>
                  <a:pt x="10296" y="15016"/>
                </a:lnTo>
                <a:lnTo>
                  <a:pt x="10239" y="15038"/>
                </a:lnTo>
                <a:lnTo>
                  <a:pt x="10182" y="15084"/>
                </a:lnTo>
                <a:lnTo>
                  <a:pt x="10136" y="15129"/>
                </a:lnTo>
                <a:lnTo>
                  <a:pt x="8237" y="14026"/>
                </a:lnTo>
                <a:lnTo>
                  <a:pt x="8248" y="13980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2"/>
                </a:lnTo>
                <a:lnTo>
                  <a:pt x="8214" y="13787"/>
                </a:lnTo>
                <a:lnTo>
                  <a:pt x="8180" y="13741"/>
                </a:lnTo>
                <a:lnTo>
                  <a:pt x="8134" y="13707"/>
                </a:lnTo>
                <a:lnTo>
                  <a:pt x="8089" y="13685"/>
                </a:lnTo>
                <a:lnTo>
                  <a:pt x="8043" y="13673"/>
                </a:lnTo>
                <a:lnTo>
                  <a:pt x="7986" y="13662"/>
                </a:lnTo>
                <a:lnTo>
                  <a:pt x="7941" y="13673"/>
                </a:lnTo>
                <a:lnTo>
                  <a:pt x="7884" y="13685"/>
                </a:lnTo>
                <a:lnTo>
                  <a:pt x="7839" y="13707"/>
                </a:lnTo>
                <a:lnTo>
                  <a:pt x="7804" y="13741"/>
                </a:lnTo>
                <a:lnTo>
                  <a:pt x="7770" y="13787"/>
                </a:lnTo>
                <a:lnTo>
                  <a:pt x="7748" y="13832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0"/>
                </a:lnTo>
                <a:lnTo>
                  <a:pt x="7748" y="14026"/>
                </a:lnTo>
                <a:lnTo>
                  <a:pt x="5836" y="15129"/>
                </a:lnTo>
                <a:lnTo>
                  <a:pt x="5791" y="15084"/>
                </a:lnTo>
                <a:lnTo>
                  <a:pt x="5745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29"/>
                </a:lnTo>
                <a:lnTo>
                  <a:pt x="3413" y="13980"/>
                </a:lnTo>
                <a:lnTo>
                  <a:pt x="3425" y="13935"/>
                </a:lnTo>
                <a:lnTo>
                  <a:pt x="3413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4"/>
                </a:lnTo>
                <a:lnTo>
                  <a:pt x="3277" y="11444"/>
                </a:lnTo>
                <a:lnTo>
                  <a:pt x="3322" y="11432"/>
                </a:lnTo>
                <a:lnTo>
                  <a:pt x="3368" y="11410"/>
                </a:lnTo>
                <a:lnTo>
                  <a:pt x="3413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4" y="11273"/>
                </a:lnTo>
                <a:lnTo>
                  <a:pt x="3516" y="11227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2" y="9976"/>
                </a:lnTo>
                <a:lnTo>
                  <a:pt x="5518" y="9999"/>
                </a:lnTo>
                <a:lnTo>
                  <a:pt x="5563" y="10022"/>
                </a:lnTo>
                <a:lnTo>
                  <a:pt x="5620" y="10033"/>
                </a:lnTo>
                <a:lnTo>
                  <a:pt x="5666" y="10022"/>
                </a:lnTo>
                <a:lnTo>
                  <a:pt x="5700" y="10010"/>
                </a:lnTo>
                <a:lnTo>
                  <a:pt x="5734" y="9999"/>
                </a:lnTo>
                <a:lnTo>
                  <a:pt x="5768" y="9965"/>
                </a:lnTo>
                <a:lnTo>
                  <a:pt x="5791" y="9942"/>
                </a:lnTo>
                <a:lnTo>
                  <a:pt x="5814" y="9908"/>
                </a:lnTo>
                <a:lnTo>
                  <a:pt x="5825" y="9862"/>
                </a:lnTo>
                <a:lnTo>
                  <a:pt x="5825" y="9828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6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7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4"/>
                </a:lnTo>
                <a:lnTo>
                  <a:pt x="5791" y="6950"/>
                </a:lnTo>
                <a:lnTo>
                  <a:pt x="5768" y="6928"/>
                </a:lnTo>
                <a:lnTo>
                  <a:pt x="5734" y="6893"/>
                </a:lnTo>
                <a:lnTo>
                  <a:pt x="5700" y="6882"/>
                </a:lnTo>
                <a:lnTo>
                  <a:pt x="5666" y="6871"/>
                </a:lnTo>
                <a:lnTo>
                  <a:pt x="5620" y="6859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6"/>
                </a:lnTo>
                <a:lnTo>
                  <a:pt x="5450" y="6950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6"/>
                </a:lnTo>
                <a:lnTo>
                  <a:pt x="3459" y="5642"/>
                </a:lnTo>
                <a:lnTo>
                  <a:pt x="3436" y="5608"/>
                </a:lnTo>
                <a:lnTo>
                  <a:pt x="3413" y="5574"/>
                </a:lnTo>
                <a:lnTo>
                  <a:pt x="3379" y="5551"/>
                </a:lnTo>
                <a:lnTo>
                  <a:pt x="3345" y="5528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2"/>
                </a:lnTo>
                <a:lnTo>
                  <a:pt x="3311" y="3162"/>
                </a:lnTo>
                <a:lnTo>
                  <a:pt x="3345" y="3151"/>
                </a:lnTo>
                <a:lnTo>
                  <a:pt x="3402" y="3105"/>
                </a:lnTo>
                <a:lnTo>
                  <a:pt x="3436" y="3037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3"/>
                </a:lnTo>
                <a:lnTo>
                  <a:pt x="3436" y="2878"/>
                </a:lnTo>
                <a:lnTo>
                  <a:pt x="5416" y="1740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4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0"/>
                </a:lnTo>
                <a:lnTo>
                  <a:pt x="7759" y="2855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4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8"/>
                </a:lnTo>
                <a:lnTo>
                  <a:pt x="7839" y="3162"/>
                </a:lnTo>
                <a:lnTo>
                  <a:pt x="7884" y="3185"/>
                </a:lnTo>
                <a:lnTo>
                  <a:pt x="7918" y="3196"/>
                </a:lnTo>
                <a:lnTo>
                  <a:pt x="7964" y="3208"/>
                </a:lnTo>
                <a:lnTo>
                  <a:pt x="7964" y="5494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2"/>
                </a:lnTo>
                <a:lnTo>
                  <a:pt x="7770" y="5676"/>
                </a:lnTo>
                <a:lnTo>
                  <a:pt x="7759" y="5722"/>
                </a:lnTo>
                <a:lnTo>
                  <a:pt x="7770" y="5767"/>
                </a:lnTo>
                <a:lnTo>
                  <a:pt x="7782" y="5813"/>
                </a:lnTo>
                <a:lnTo>
                  <a:pt x="7804" y="5847"/>
                </a:lnTo>
                <a:lnTo>
                  <a:pt x="7827" y="5881"/>
                </a:lnTo>
                <a:lnTo>
                  <a:pt x="7861" y="5904"/>
                </a:lnTo>
                <a:lnTo>
                  <a:pt x="7895" y="5927"/>
                </a:lnTo>
                <a:lnTo>
                  <a:pt x="7941" y="5938"/>
                </a:lnTo>
                <a:lnTo>
                  <a:pt x="7986" y="5949"/>
                </a:lnTo>
                <a:lnTo>
                  <a:pt x="8043" y="5938"/>
                </a:lnTo>
                <a:lnTo>
                  <a:pt x="8100" y="5915"/>
                </a:lnTo>
                <a:lnTo>
                  <a:pt x="8146" y="5881"/>
                </a:lnTo>
                <a:lnTo>
                  <a:pt x="8180" y="5836"/>
                </a:ln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7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4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0" y="9646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1"/>
                </a:lnTo>
                <a:lnTo>
                  <a:pt x="10102" y="9828"/>
                </a:lnTo>
                <a:lnTo>
                  <a:pt x="10114" y="9874"/>
                </a:lnTo>
                <a:lnTo>
                  <a:pt x="10125" y="9919"/>
                </a:lnTo>
                <a:lnTo>
                  <a:pt x="10148" y="9965"/>
                </a:lnTo>
                <a:lnTo>
                  <a:pt x="10182" y="10010"/>
                </a:lnTo>
                <a:lnTo>
                  <a:pt x="10216" y="10033"/>
                </a:lnTo>
                <a:lnTo>
                  <a:pt x="10261" y="10056"/>
                </a:lnTo>
                <a:lnTo>
                  <a:pt x="10307" y="10079"/>
                </a:lnTo>
                <a:lnTo>
                  <a:pt x="10364" y="10079"/>
                </a:lnTo>
                <a:lnTo>
                  <a:pt x="10421" y="10067"/>
                </a:lnTo>
                <a:lnTo>
                  <a:pt x="10489" y="10044"/>
                </a:lnTo>
                <a:lnTo>
                  <a:pt x="10534" y="10010"/>
                </a:lnTo>
                <a:lnTo>
                  <a:pt x="10580" y="9953"/>
                </a:lnTo>
                <a:lnTo>
                  <a:pt x="12548" y="11102"/>
                </a:lnTo>
                <a:lnTo>
                  <a:pt x="12537" y="11136"/>
                </a:lnTo>
                <a:lnTo>
                  <a:pt x="12537" y="11171"/>
                </a:lnTo>
                <a:lnTo>
                  <a:pt x="12537" y="11216"/>
                </a:lnTo>
                <a:lnTo>
                  <a:pt x="12548" y="11250"/>
                </a:lnTo>
                <a:lnTo>
                  <a:pt x="12571" y="11284"/>
                </a:lnTo>
                <a:lnTo>
                  <a:pt x="12593" y="11307"/>
                </a:lnTo>
                <a:lnTo>
                  <a:pt x="12616" y="11330"/>
                </a:lnTo>
                <a:lnTo>
                  <a:pt x="12650" y="11353"/>
                </a:lnTo>
                <a:lnTo>
                  <a:pt x="12696" y="11364"/>
                </a:lnTo>
                <a:lnTo>
                  <a:pt x="12764" y="11364"/>
                </a:lnTo>
                <a:lnTo>
                  <a:pt x="12810" y="11353"/>
                </a:lnTo>
                <a:lnTo>
                  <a:pt x="12832" y="11330"/>
                </a:lnTo>
                <a:lnTo>
                  <a:pt x="12866" y="11307"/>
                </a:lnTo>
                <a:lnTo>
                  <a:pt x="12889" y="11284"/>
                </a:lnTo>
                <a:lnTo>
                  <a:pt x="12912" y="11250"/>
                </a:lnTo>
                <a:lnTo>
                  <a:pt x="12923" y="11216"/>
                </a:lnTo>
                <a:lnTo>
                  <a:pt x="12923" y="11171"/>
                </a:lnTo>
                <a:lnTo>
                  <a:pt x="12923" y="11136"/>
                </a:lnTo>
                <a:lnTo>
                  <a:pt x="12912" y="11102"/>
                </a:lnTo>
                <a:lnTo>
                  <a:pt x="14891" y="9953"/>
                </a:lnTo>
                <a:lnTo>
                  <a:pt x="14925" y="9999"/>
                </a:lnTo>
                <a:lnTo>
                  <a:pt x="14982" y="10044"/>
                </a:lnTo>
                <a:lnTo>
                  <a:pt x="15039" y="10067"/>
                </a:lnTo>
                <a:lnTo>
                  <a:pt x="15153" y="10067"/>
                </a:lnTo>
                <a:lnTo>
                  <a:pt x="15198" y="10056"/>
                </a:lnTo>
                <a:lnTo>
                  <a:pt x="15233" y="10033"/>
                </a:lnTo>
                <a:lnTo>
                  <a:pt x="15278" y="9999"/>
                </a:lnTo>
                <a:lnTo>
                  <a:pt x="15301" y="9965"/>
                </a:lnTo>
                <a:lnTo>
                  <a:pt x="15324" y="9919"/>
                </a:lnTo>
                <a:lnTo>
                  <a:pt x="15335" y="9874"/>
                </a:lnTo>
                <a:lnTo>
                  <a:pt x="15346" y="9828"/>
                </a:lnTo>
                <a:lnTo>
                  <a:pt x="15346" y="9783"/>
                </a:lnTo>
                <a:lnTo>
                  <a:pt x="15324" y="9737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89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3"/>
                </a:lnTo>
                <a:lnTo>
                  <a:pt x="15233" y="7178"/>
                </a:lnTo>
                <a:lnTo>
                  <a:pt x="15267" y="7132"/>
                </a:lnTo>
                <a:lnTo>
                  <a:pt x="15278" y="7064"/>
                </a:lnTo>
                <a:lnTo>
                  <a:pt x="15267" y="7007"/>
                </a:lnTo>
                <a:lnTo>
                  <a:pt x="17257" y="5847"/>
                </a:lnTo>
                <a:lnTo>
                  <a:pt x="17303" y="5892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2"/>
                </a:lnTo>
                <a:lnTo>
                  <a:pt x="17678" y="5847"/>
                </a:lnTo>
                <a:lnTo>
                  <a:pt x="19612" y="6962"/>
                </a:lnTo>
                <a:lnTo>
                  <a:pt x="19589" y="7007"/>
                </a:lnTo>
                <a:lnTo>
                  <a:pt x="19589" y="7064"/>
                </a:lnTo>
                <a:lnTo>
                  <a:pt x="19589" y="7121"/>
                </a:lnTo>
                <a:lnTo>
                  <a:pt x="19612" y="7166"/>
                </a:lnTo>
                <a:lnTo>
                  <a:pt x="19635" y="7212"/>
                </a:lnTo>
                <a:lnTo>
                  <a:pt x="19658" y="7246"/>
                </a:lnTo>
                <a:lnTo>
                  <a:pt x="19703" y="7280"/>
                </a:lnTo>
                <a:lnTo>
                  <a:pt x="19737" y="7303"/>
                </a:lnTo>
                <a:lnTo>
                  <a:pt x="19794" y="7314"/>
                </a:lnTo>
                <a:lnTo>
                  <a:pt x="19885" y="7314"/>
                </a:lnTo>
                <a:lnTo>
                  <a:pt x="19942" y="7303"/>
                </a:lnTo>
                <a:lnTo>
                  <a:pt x="19976" y="7280"/>
                </a:lnTo>
                <a:lnTo>
                  <a:pt x="20022" y="7246"/>
                </a:lnTo>
                <a:lnTo>
                  <a:pt x="20044" y="7212"/>
                </a:lnTo>
                <a:lnTo>
                  <a:pt x="20067" y="7166"/>
                </a:lnTo>
                <a:lnTo>
                  <a:pt x="20090" y="7121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2"/>
                </a:lnTo>
                <a:lnTo>
                  <a:pt x="22092" y="5927"/>
                </a:lnTo>
                <a:lnTo>
                  <a:pt x="22149" y="5949"/>
                </a:lnTo>
                <a:lnTo>
                  <a:pt x="22206" y="5961"/>
                </a:lnTo>
                <a:lnTo>
                  <a:pt x="22274" y="5949"/>
                </a:lnTo>
                <a:lnTo>
                  <a:pt x="22331" y="5927"/>
                </a:lnTo>
                <a:lnTo>
                  <a:pt x="22376" y="5892"/>
                </a:lnTo>
                <a:lnTo>
                  <a:pt x="22410" y="5847"/>
                </a:lnTo>
                <a:lnTo>
                  <a:pt x="24378" y="6984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55"/>
                </a:lnTo>
                <a:lnTo>
                  <a:pt x="24401" y="7189"/>
                </a:lnTo>
                <a:lnTo>
                  <a:pt x="24424" y="7223"/>
                </a:lnTo>
                <a:lnTo>
                  <a:pt x="24458" y="7246"/>
                </a:lnTo>
                <a:lnTo>
                  <a:pt x="24492" y="7269"/>
                </a:lnTo>
                <a:lnTo>
                  <a:pt x="24538" y="7280"/>
                </a:lnTo>
                <a:lnTo>
                  <a:pt x="24617" y="7280"/>
                </a:lnTo>
                <a:lnTo>
                  <a:pt x="24663" y="7269"/>
                </a:lnTo>
                <a:lnTo>
                  <a:pt x="24697" y="7246"/>
                </a:lnTo>
                <a:lnTo>
                  <a:pt x="24731" y="7223"/>
                </a:lnTo>
                <a:lnTo>
                  <a:pt x="24754" y="7189"/>
                </a:lnTo>
                <a:lnTo>
                  <a:pt x="24776" y="7155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6" y="6984"/>
                </a:lnTo>
                <a:lnTo>
                  <a:pt x="26744" y="5847"/>
                </a:lnTo>
                <a:lnTo>
                  <a:pt x="26790" y="5892"/>
                </a:lnTo>
                <a:lnTo>
                  <a:pt x="26835" y="5927"/>
                </a:lnTo>
                <a:lnTo>
                  <a:pt x="26892" y="5949"/>
                </a:lnTo>
                <a:lnTo>
                  <a:pt x="26949" y="5961"/>
                </a:lnTo>
                <a:lnTo>
                  <a:pt x="26995" y="5949"/>
                </a:lnTo>
                <a:lnTo>
                  <a:pt x="27040" y="5938"/>
                </a:lnTo>
                <a:lnTo>
                  <a:pt x="27086" y="5915"/>
                </a:lnTo>
                <a:lnTo>
                  <a:pt x="27120" y="5892"/>
                </a:lnTo>
                <a:lnTo>
                  <a:pt x="27143" y="5858"/>
                </a:lnTo>
                <a:lnTo>
                  <a:pt x="27165" y="5813"/>
                </a:lnTo>
                <a:lnTo>
                  <a:pt x="27177" y="5767"/>
                </a:lnTo>
                <a:lnTo>
                  <a:pt x="27188" y="5722"/>
                </a:lnTo>
                <a:lnTo>
                  <a:pt x="27188" y="5676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7" y="5494"/>
                </a:lnTo>
                <a:lnTo>
                  <a:pt x="26972" y="5483"/>
                </a:lnTo>
                <a:lnTo>
                  <a:pt x="26972" y="3196"/>
                </a:lnTo>
                <a:lnTo>
                  <a:pt x="27017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7143" y="2832"/>
                </a:lnTo>
                <a:lnTo>
                  <a:pt x="27120" y="2798"/>
                </a:lnTo>
                <a:lnTo>
                  <a:pt x="27086" y="2764"/>
                </a:lnTo>
                <a:lnTo>
                  <a:pt x="27040" y="2741"/>
                </a:lnTo>
                <a:lnTo>
                  <a:pt x="26995" y="2730"/>
                </a:lnTo>
                <a:lnTo>
                  <a:pt x="26892" y="2730"/>
                </a:lnTo>
                <a:lnTo>
                  <a:pt x="26835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2"/>
                </a:lnTo>
                <a:lnTo>
                  <a:pt x="24776" y="1615"/>
                </a:lnTo>
                <a:lnTo>
                  <a:pt x="24776" y="1570"/>
                </a:lnTo>
                <a:lnTo>
                  <a:pt x="24765" y="1536"/>
                </a:lnTo>
                <a:lnTo>
                  <a:pt x="24742" y="1502"/>
                </a:lnTo>
                <a:lnTo>
                  <a:pt x="24720" y="1467"/>
                </a:lnTo>
                <a:lnTo>
                  <a:pt x="24697" y="1445"/>
                </a:lnTo>
                <a:lnTo>
                  <a:pt x="24663" y="1433"/>
                </a:lnTo>
                <a:lnTo>
                  <a:pt x="24617" y="1422"/>
                </a:lnTo>
                <a:lnTo>
                  <a:pt x="24583" y="1411"/>
                </a:lnTo>
                <a:lnTo>
                  <a:pt x="24538" y="1422"/>
                </a:lnTo>
                <a:lnTo>
                  <a:pt x="24503" y="1433"/>
                </a:lnTo>
                <a:lnTo>
                  <a:pt x="24469" y="1445"/>
                </a:lnTo>
                <a:lnTo>
                  <a:pt x="24435" y="1467"/>
                </a:lnTo>
                <a:lnTo>
                  <a:pt x="24412" y="1502"/>
                </a:lnTo>
                <a:lnTo>
                  <a:pt x="24390" y="1536"/>
                </a:lnTo>
                <a:lnTo>
                  <a:pt x="24378" y="1570"/>
                </a:lnTo>
                <a:lnTo>
                  <a:pt x="24378" y="1615"/>
                </a:lnTo>
                <a:lnTo>
                  <a:pt x="24390" y="1684"/>
                </a:lnTo>
                <a:lnTo>
                  <a:pt x="22388" y="2832"/>
                </a:lnTo>
                <a:lnTo>
                  <a:pt x="22354" y="2798"/>
                </a:lnTo>
                <a:lnTo>
                  <a:pt x="22319" y="2764"/>
                </a:lnTo>
                <a:lnTo>
                  <a:pt x="22263" y="2741"/>
                </a:lnTo>
                <a:lnTo>
                  <a:pt x="22160" y="2741"/>
                </a:lnTo>
                <a:lnTo>
                  <a:pt x="22103" y="2764"/>
                </a:lnTo>
                <a:lnTo>
                  <a:pt x="22069" y="2787"/>
                </a:lnTo>
                <a:lnTo>
                  <a:pt x="22024" y="2832"/>
                </a:lnTo>
                <a:lnTo>
                  <a:pt x="20078" y="1706"/>
                </a:lnTo>
                <a:lnTo>
                  <a:pt x="20090" y="1661"/>
                </a:lnTo>
                <a:lnTo>
                  <a:pt x="20090" y="1615"/>
                </a:lnTo>
                <a:lnTo>
                  <a:pt x="20090" y="1558"/>
                </a:lnTo>
                <a:lnTo>
                  <a:pt x="20078" y="1513"/>
                </a:lnTo>
                <a:lnTo>
                  <a:pt x="20056" y="1467"/>
                </a:lnTo>
                <a:lnTo>
                  <a:pt x="20022" y="1433"/>
                </a:lnTo>
                <a:lnTo>
                  <a:pt x="19976" y="1399"/>
                </a:lnTo>
                <a:lnTo>
                  <a:pt x="19942" y="1376"/>
                </a:lnTo>
                <a:lnTo>
                  <a:pt x="19885" y="1365"/>
                </a:lnTo>
                <a:lnTo>
                  <a:pt x="19783" y="1365"/>
                </a:lnTo>
                <a:lnTo>
                  <a:pt x="19737" y="1376"/>
                </a:lnTo>
                <a:lnTo>
                  <a:pt x="19692" y="1399"/>
                </a:lnTo>
                <a:lnTo>
                  <a:pt x="19658" y="1433"/>
                </a:lnTo>
                <a:lnTo>
                  <a:pt x="19623" y="1467"/>
                </a:lnTo>
                <a:lnTo>
                  <a:pt x="19601" y="1513"/>
                </a:lnTo>
                <a:lnTo>
                  <a:pt x="19589" y="1558"/>
                </a:lnTo>
                <a:lnTo>
                  <a:pt x="19589" y="1615"/>
                </a:lnTo>
                <a:lnTo>
                  <a:pt x="19589" y="1661"/>
                </a:lnTo>
                <a:lnTo>
                  <a:pt x="19601" y="1706"/>
                </a:lnTo>
                <a:lnTo>
                  <a:pt x="17655" y="2832"/>
                </a:lnTo>
                <a:lnTo>
                  <a:pt x="17621" y="2798"/>
                </a:lnTo>
                <a:lnTo>
                  <a:pt x="17576" y="2764"/>
                </a:lnTo>
                <a:lnTo>
                  <a:pt x="17519" y="2741"/>
                </a:lnTo>
                <a:lnTo>
                  <a:pt x="17417" y="2741"/>
                </a:lnTo>
                <a:lnTo>
                  <a:pt x="17371" y="2764"/>
                </a:lnTo>
                <a:lnTo>
                  <a:pt x="17326" y="2787"/>
                </a:lnTo>
                <a:lnTo>
                  <a:pt x="17291" y="2832"/>
                </a:lnTo>
                <a:lnTo>
                  <a:pt x="15346" y="1706"/>
                </a:lnTo>
                <a:lnTo>
                  <a:pt x="15358" y="1661"/>
                </a:lnTo>
                <a:lnTo>
                  <a:pt x="15369" y="1615"/>
                </a:lnTo>
                <a:lnTo>
                  <a:pt x="15358" y="1558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3"/>
                </a:lnTo>
                <a:lnTo>
                  <a:pt x="15255" y="1399"/>
                </a:lnTo>
                <a:lnTo>
                  <a:pt x="15221" y="1376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6"/>
                </a:lnTo>
                <a:lnTo>
                  <a:pt x="14937" y="1399"/>
                </a:lnTo>
                <a:lnTo>
                  <a:pt x="14903" y="1433"/>
                </a:lnTo>
                <a:lnTo>
                  <a:pt x="14880" y="1467"/>
                </a:lnTo>
                <a:lnTo>
                  <a:pt x="14857" y="1513"/>
                </a:lnTo>
                <a:lnTo>
                  <a:pt x="14834" y="1558"/>
                </a:lnTo>
                <a:lnTo>
                  <a:pt x="14834" y="1615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4" y="1615"/>
                </a:lnTo>
                <a:lnTo>
                  <a:pt x="10523" y="1547"/>
                </a:lnTo>
                <a:lnTo>
                  <a:pt x="10489" y="1502"/>
                </a:lnTo>
                <a:lnTo>
                  <a:pt x="10443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5"/>
                </a:lnTo>
                <a:lnTo>
                  <a:pt x="10193" y="1672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1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1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5"/>
                </a:lnTo>
                <a:lnTo>
                  <a:pt x="5859" y="1570"/>
                </a:lnTo>
                <a:lnTo>
                  <a:pt x="5836" y="1524"/>
                </a:lnTo>
                <a:lnTo>
                  <a:pt x="5825" y="1490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399"/>
                </a:lnTo>
                <a:lnTo>
                  <a:pt x="5689" y="1388"/>
                </a:lnTo>
                <a:lnTo>
                  <a:pt x="5643" y="1376"/>
                </a:lnTo>
                <a:lnTo>
                  <a:pt x="5643" y="0"/>
                </a:lnTo>
                <a:lnTo>
                  <a:pt x="5598" y="0"/>
                </a:lnTo>
                <a:lnTo>
                  <a:pt x="5598" y="1376"/>
                </a:lnTo>
                <a:lnTo>
                  <a:pt x="5552" y="1388"/>
                </a:lnTo>
                <a:lnTo>
                  <a:pt x="5518" y="1399"/>
                </a:lnTo>
                <a:lnTo>
                  <a:pt x="5472" y="1422"/>
                </a:lnTo>
                <a:lnTo>
                  <a:pt x="5438" y="1456"/>
                </a:lnTo>
                <a:lnTo>
                  <a:pt x="5416" y="1490"/>
                </a:lnTo>
                <a:lnTo>
                  <a:pt x="5393" y="1524"/>
                </a:lnTo>
                <a:lnTo>
                  <a:pt x="5381" y="1570"/>
                </a:lnTo>
                <a:lnTo>
                  <a:pt x="5381" y="1615"/>
                </a:lnTo>
                <a:lnTo>
                  <a:pt x="5381" y="1661"/>
                </a:lnTo>
                <a:lnTo>
                  <a:pt x="5393" y="1695"/>
                </a:lnTo>
                <a:lnTo>
                  <a:pt x="3413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4"/>
                </a:lnTo>
                <a:lnTo>
                  <a:pt x="3254" y="2753"/>
                </a:lnTo>
                <a:lnTo>
                  <a:pt x="3197" y="2764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2"/>
                </a:lnTo>
                <a:lnTo>
                  <a:pt x="1059" y="1615"/>
                </a:lnTo>
                <a:lnTo>
                  <a:pt x="1047" y="1547"/>
                </a:lnTo>
                <a:lnTo>
                  <a:pt x="1013" y="1490"/>
                </a:lnTo>
                <a:lnTo>
                  <a:pt x="968" y="1456"/>
                </a:lnTo>
                <a:lnTo>
                  <a:pt x="900" y="1433"/>
                </a:lnTo>
                <a:lnTo>
                  <a:pt x="900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1823925" y="2066369"/>
            <a:ext cx="6634200" cy="6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823925" y="2655065"/>
            <a:ext cx="6634200" cy="38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44" name="Google Shape;44;p3"/>
          <p:cNvGrpSpPr/>
          <p:nvPr/>
        </p:nvGrpSpPr>
        <p:grpSpPr>
          <a:xfrm>
            <a:off x="-1" y="2046575"/>
            <a:ext cx="1616222" cy="1050356"/>
            <a:chOff x="241121" y="847487"/>
            <a:chExt cx="540579" cy="351313"/>
          </a:xfrm>
        </p:grpSpPr>
        <p:sp>
          <p:nvSpPr>
            <p:cNvPr id="45" name="Google Shape;45;p3"/>
            <p:cNvSpPr/>
            <p:nvPr/>
          </p:nvSpPr>
          <p:spPr>
            <a:xfrm>
              <a:off x="241121" y="847487"/>
              <a:ext cx="3912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2571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824851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gradFill>
          <a:gsLst>
            <a:gs pos="0">
              <a:schemeClr val="accent6"/>
            </a:gs>
            <a:gs pos="17000">
              <a:schemeClr val="accent4"/>
            </a:gs>
            <a:gs pos="42000">
              <a:schemeClr val="accent3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4"/>
          <p:cNvGrpSpPr/>
          <p:nvPr/>
        </p:nvGrpSpPr>
        <p:grpSpPr>
          <a:xfrm>
            <a:off x="-16" y="0"/>
            <a:ext cx="9144053" cy="5143497"/>
            <a:chOff x="-16" y="0"/>
            <a:chExt cx="9144053" cy="5143497"/>
          </a:xfrm>
        </p:grpSpPr>
        <p:sp>
          <p:nvSpPr>
            <p:cNvPr id="49" name="Google Shape;49;p4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 rot="10800000">
              <a:off x="-16" y="3333723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 rot="10800000">
              <a:off x="4" y="3325362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10800000">
              <a:off x="1095419" y="0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10800000">
              <a:off x="0" y="26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4"/>
            <p:cNvSpPr/>
            <p:nvPr/>
          </p:nvSpPr>
          <p:spPr>
            <a:xfrm rot="10800000">
              <a:off x="-7" y="2664610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4"/>
            <p:cNvSpPr/>
            <p:nvPr/>
          </p:nvSpPr>
          <p:spPr>
            <a:xfrm rot="10800000">
              <a:off x="595325" y="4377873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" name="Google Shape;61;p4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977950" y="1388450"/>
            <a:ext cx="5188200" cy="304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⬥"/>
              <a:defRPr sz="3200">
                <a:solidFill>
                  <a:schemeClr val="lt1"/>
                </a:solidFill>
              </a:defRPr>
            </a:lvl1pPr>
            <a:lvl2pPr marL="914400" lvl="1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⬦"/>
              <a:defRPr sz="3200">
                <a:solidFill>
                  <a:schemeClr val="lt1"/>
                </a:solidFill>
              </a:defRPr>
            </a:lvl2pPr>
            <a:lvl3pPr marL="1371600" lvl="2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⬩"/>
              <a:defRPr sz="3200">
                <a:solidFill>
                  <a:schemeClr val="lt1"/>
                </a:solidFill>
              </a:defRPr>
            </a:lvl3pPr>
            <a:lvl4pPr marL="1828800" lvl="3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algn="ctr" rtl="0"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64" name="Google Shape;64;p4"/>
          <p:cNvGrpSpPr/>
          <p:nvPr/>
        </p:nvGrpSpPr>
        <p:grpSpPr>
          <a:xfrm>
            <a:off x="4282319" y="-4"/>
            <a:ext cx="579363" cy="1204159"/>
            <a:chOff x="3895357" y="418479"/>
            <a:chExt cx="264900" cy="550573"/>
          </a:xfrm>
        </p:grpSpPr>
        <p:sp>
          <p:nvSpPr>
            <p:cNvPr id="65" name="Google Shape;65;p4"/>
            <p:cNvSpPr/>
            <p:nvPr/>
          </p:nvSpPr>
          <p:spPr>
            <a:xfrm rot="5400000">
              <a:off x="3869830" y="445029"/>
              <a:ext cx="315900" cy="2628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-5400000">
              <a:off x="3874807" y="683602"/>
              <a:ext cx="306000" cy="2649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 txBox="1"/>
          <p:nvPr/>
        </p:nvSpPr>
        <p:spPr>
          <a:xfrm>
            <a:off x="3593400" y="476575"/>
            <a:ext cx="1957200" cy="653700"/>
          </a:xfrm>
          <a:prstGeom prst="rect">
            <a:avLst/>
          </a:prstGeom>
          <a:noFill/>
          <a:ln>
            <a:noFill/>
          </a:ln>
          <a:effectLst>
            <a:outerShdw blurRad="11430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algn="ctr" latinLnBrk="0">
              <a:buClr>
                <a:srgbClr val="000000"/>
              </a:buClr>
              <a:buFont typeface="Arial"/>
              <a:buNone/>
            </a:pPr>
            <a:r>
              <a:rPr lang="en" sz="8600" kern="0">
                <a:solidFill>
                  <a:srgbClr val="FFFFFF"/>
                </a:solidFill>
                <a:cs typeface="Arial"/>
                <a:sym typeface="Arial"/>
              </a:rPr>
              <a:t>“</a:t>
            </a:r>
            <a:endParaRPr sz="8600" kern="0">
              <a:solidFill>
                <a:srgbClr val="FFFFFF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63245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0192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1759754"/>
            <a:ext cx="9144000" cy="2211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6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3208" y="1042230"/>
            <a:ext cx="2869272" cy="3474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380312" y="1175233"/>
            <a:ext cx="1008112" cy="25561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3269" y="1261134"/>
            <a:ext cx="1654766" cy="25561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001373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90" name="Google Shape;90;p6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1" name="Google Shape;101;p6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6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"/>
          <p:cNvSpPr txBox="1">
            <a:spLocks noGrp="1"/>
          </p:cNvSpPr>
          <p:nvPr>
            <p:ph type="body" idx="1"/>
          </p:nvPr>
        </p:nvSpPr>
        <p:spPr>
          <a:xfrm>
            <a:off x="1207774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" name="Google Shape;104;p6"/>
          <p:cNvSpPr txBox="1">
            <a:spLocks noGrp="1"/>
          </p:cNvSpPr>
          <p:nvPr>
            <p:ph type="body" idx="2"/>
          </p:nvPr>
        </p:nvSpPr>
        <p:spPr>
          <a:xfrm>
            <a:off x="4792488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5" name="Google Shape;105;p6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06" name="Google Shape;106;p6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07" name="Google Shape;107;p6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046678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7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11" name="Google Shape;111;p7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7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7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7"/>
          <p:cNvSpPr txBox="1">
            <a:spLocks noGrp="1"/>
          </p:cNvSpPr>
          <p:nvPr>
            <p:ph type="body" idx="1"/>
          </p:nvPr>
        </p:nvSpPr>
        <p:spPr>
          <a:xfrm>
            <a:off x="1207850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5" name="Google Shape;125;p7"/>
          <p:cNvSpPr txBox="1">
            <a:spLocks noGrp="1"/>
          </p:cNvSpPr>
          <p:nvPr>
            <p:ph type="body" idx="2"/>
          </p:nvPr>
        </p:nvSpPr>
        <p:spPr>
          <a:xfrm>
            <a:off x="3512976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body" idx="3"/>
          </p:nvPr>
        </p:nvSpPr>
        <p:spPr>
          <a:xfrm>
            <a:off x="5818102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28" name="Google Shape;128;p7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29" name="Google Shape;129;p7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55667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8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33" name="Google Shape;133;p8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8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8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8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47" name="Google Shape;147;p8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48" name="Google Shape;148;p8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036229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0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74" name="Google Shape;174;p10"/>
            <p:cNvSpPr/>
            <p:nvPr/>
          </p:nvSpPr>
          <p:spPr>
            <a:xfrm>
              <a:off x="7924791" y="0"/>
              <a:ext cx="1219243" cy="1859792"/>
            </a:xfrm>
            <a:custGeom>
              <a:avLst/>
              <a:gdLst/>
              <a:ahLst/>
              <a:cxnLst/>
              <a:rect l="l" t="t" r="r" b="b"/>
              <a:pathLst>
                <a:path w="11649" h="17769" extrusionOk="0">
                  <a:moveTo>
                    <a:pt x="2458" y="8111"/>
                  </a:moveTo>
                  <a:lnTo>
                    <a:pt x="2480" y="8145"/>
                  </a:lnTo>
                  <a:lnTo>
                    <a:pt x="2514" y="8168"/>
                  </a:lnTo>
                  <a:lnTo>
                    <a:pt x="2560" y="8191"/>
                  </a:lnTo>
                  <a:lnTo>
                    <a:pt x="2640" y="8191"/>
                  </a:lnTo>
                  <a:lnTo>
                    <a:pt x="2685" y="8168"/>
                  </a:lnTo>
                  <a:lnTo>
                    <a:pt x="2719" y="8145"/>
                  </a:lnTo>
                  <a:lnTo>
                    <a:pt x="2742" y="8122"/>
                  </a:lnTo>
                  <a:lnTo>
                    <a:pt x="4733" y="9271"/>
                  </a:lnTo>
                  <a:lnTo>
                    <a:pt x="4721" y="9317"/>
                  </a:lnTo>
                  <a:lnTo>
                    <a:pt x="4721" y="9362"/>
                  </a:lnTo>
                  <a:lnTo>
                    <a:pt x="4721" y="9408"/>
                  </a:lnTo>
                  <a:lnTo>
                    <a:pt x="4733" y="9453"/>
                  </a:lnTo>
                  <a:lnTo>
                    <a:pt x="4755" y="9499"/>
                  </a:lnTo>
                  <a:lnTo>
                    <a:pt x="4790" y="9533"/>
                  </a:lnTo>
                  <a:lnTo>
                    <a:pt x="4812" y="9567"/>
                  </a:lnTo>
                  <a:lnTo>
                    <a:pt x="4858" y="9590"/>
                  </a:lnTo>
                  <a:lnTo>
                    <a:pt x="4903" y="9601"/>
                  </a:lnTo>
                  <a:lnTo>
                    <a:pt x="4949" y="9613"/>
                  </a:lnTo>
                  <a:lnTo>
                    <a:pt x="4949" y="11910"/>
                  </a:lnTo>
                  <a:lnTo>
                    <a:pt x="4903" y="11910"/>
                  </a:lnTo>
                  <a:lnTo>
                    <a:pt x="4869" y="11933"/>
                  </a:lnTo>
                  <a:lnTo>
                    <a:pt x="4835" y="11945"/>
                  </a:lnTo>
                  <a:lnTo>
                    <a:pt x="4812" y="11979"/>
                  </a:lnTo>
                  <a:lnTo>
                    <a:pt x="4778" y="12001"/>
                  </a:lnTo>
                  <a:lnTo>
                    <a:pt x="4767" y="12047"/>
                  </a:lnTo>
                  <a:lnTo>
                    <a:pt x="4755" y="12081"/>
                  </a:lnTo>
                  <a:lnTo>
                    <a:pt x="4755" y="12127"/>
                  </a:lnTo>
                  <a:lnTo>
                    <a:pt x="4755" y="12161"/>
                  </a:lnTo>
                  <a:lnTo>
                    <a:pt x="4767" y="12206"/>
                  </a:lnTo>
                  <a:lnTo>
                    <a:pt x="2753" y="13366"/>
                  </a:lnTo>
                  <a:lnTo>
                    <a:pt x="2731" y="13332"/>
                  </a:lnTo>
                  <a:lnTo>
                    <a:pt x="2685" y="13298"/>
                  </a:lnTo>
                  <a:lnTo>
                    <a:pt x="2651" y="13287"/>
                  </a:lnTo>
                  <a:lnTo>
                    <a:pt x="2594" y="13275"/>
                  </a:lnTo>
                  <a:lnTo>
                    <a:pt x="2549" y="13287"/>
                  </a:lnTo>
                  <a:lnTo>
                    <a:pt x="2503" y="13298"/>
                  </a:lnTo>
                  <a:lnTo>
                    <a:pt x="2469" y="13332"/>
                  </a:lnTo>
                  <a:lnTo>
                    <a:pt x="2446" y="13366"/>
                  </a:lnTo>
                  <a:lnTo>
                    <a:pt x="433" y="12206"/>
                  </a:lnTo>
                  <a:lnTo>
                    <a:pt x="456" y="12161"/>
                  </a:lnTo>
                  <a:lnTo>
                    <a:pt x="456" y="12127"/>
                  </a:lnTo>
                  <a:lnTo>
                    <a:pt x="456" y="12081"/>
                  </a:lnTo>
                  <a:lnTo>
                    <a:pt x="444" y="12036"/>
                  </a:lnTo>
                  <a:lnTo>
                    <a:pt x="421" y="12001"/>
                  </a:lnTo>
                  <a:lnTo>
                    <a:pt x="399" y="11967"/>
                  </a:lnTo>
                  <a:lnTo>
                    <a:pt x="365" y="11945"/>
                  </a:lnTo>
                  <a:lnTo>
                    <a:pt x="330" y="11922"/>
                  </a:lnTo>
                  <a:lnTo>
                    <a:pt x="296" y="11910"/>
                  </a:lnTo>
                  <a:lnTo>
                    <a:pt x="251" y="11899"/>
                  </a:lnTo>
                  <a:lnTo>
                    <a:pt x="251" y="9556"/>
                  </a:lnTo>
                  <a:lnTo>
                    <a:pt x="319" y="9533"/>
                  </a:lnTo>
                  <a:lnTo>
                    <a:pt x="365" y="9487"/>
                  </a:lnTo>
                  <a:lnTo>
                    <a:pt x="410" y="9431"/>
                  </a:lnTo>
                  <a:lnTo>
                    <a:pt x="421" y="9362"/>
                  </a:lnTo>
                  <a:lnTo>
                    <a:pt x="410" y="9294"/>
                  </a:lnTo>
                  <a:lnTo>
                    <a:pt x="2458" y="8111"/>
                  </a:lnTo>
                  <a:close/>
                  <a:moveTo>
                    <a:pt x="7508" y="8134"/>
                  </a:moveTo>
                  <a:lnTo>
                    <a:pt x="9556" y="9317"/>
                  </a:lnTo>
                  <a:lnTo>
                    <a:pt x="9544" y="9362"/>
                  </a:lnTo>
                  <a:lnTo>
                    <a:pt x="9556" y="9419"/>
                  </a:lnTo>
                  <a:lnTo>
                    <a:pt x="9590" y="9476"/>
                  </a:lnTo>
                  <a:lnTo>
                    <a:pt x="9635" y="9510"/>
                  </a:lnTo>
                  <a:lnTo>
                    <a:pt x="9681" y="9522"/>
                  </a:lnTo>
                  <a:lnTo>
                    <a:pt x="9681" y="11854"/>
                  </a:lnTo>
                  <a:lnTo>
                    <a:pt x="9635" y="11865"/>
                  </a:lnTo>
                  <a:lnTo>
                    <a:pt x="9590" y="11888"/>
                  </a:lnTo>
                  <a:lnTo>
                    <a:pt x="9544" y="11910"/>
                  </a:lnTo>
                  <a:lnTo>
                    <a:pt x="9510" y="11945"/>
                  </a:lnTo>
                  <a:lnTo>
                    <a:pt x="9488" y="11979"/>
                  </a:lnTo>
                  <a:lnTo>
                    <a:pt x="9465" y="12024"/>
                  </a:lnTo>
                  <a:lnTo>
                    <a:pt x="9442" y="12070"/>
                  </a:lnTo>
                  <a:lnTo>
                    <a:pt x="9442" y="12127"/>
                  </a:lnTo>
                  <a:lnTo>
                    <a:pt x="9453" y="12172"/>
                  </a:lnTo>
                  <a:lnTo>
                    <a:pt x="9465" y="12229"/>
                  </a:lnTo>
                  <a:lnTo>
                    <a:pt x="7486" y="13366"/>
                  </a:lnTo>
                  <a:lnTo>
                    <a:pt x="7451" y="13344"/>
                  </a:lnTo>
                  <a:lnTo>
                    <a:pt x="7417" y="13310"/>
                  </a:lnTo>
                  <a:lnTo>
                    <a:pt x="7383" y="13298"/>
                  </a:lnTo>
                  <a:lnTo>
                    <a:pt x="7292" y="13298"/>
                  </a:lnTo>
                  <a:lnTo>
                    <a:pt x="7258" y="13310"/>
                  </a:lnTo>
                  <a:lnTo>
                    <a:pt x="7224" y="13344"/>
                  </a:lnTo>
                  <a:lnTo>
                    <a:pt x="7190" y="13366"/>
                  </a:lnTo>
                  <a:lnTo>
                    <a:pt x="5176" y="12206"/>
                  </a:lnTo>
                  <a:lnTo>
                    <a:pt x="5188" y="12161"/>
                  </a:lnTo>
                  <a:lnTo>
                    <a:pt x="5188" y="12127"/>
                  </a:lnTo>
                  <a:lnTo>
                    <a:pt x="5188" y="12081"/>
                  </a:lnTo>
                  <a:lnTo>
                    <a:pt x="5176" y="12036"/>
                  </a:lnTo>
                  <a:lnTo>
                    <a:pt x="5154" y="12001"/>
                  </a:lnTo>
                  <a:lnTo>
                    <a:pt x="5131" y="11979"/>
                  </a:lnTo>
                  <a:lnTo>
                    <a:pt x="5097" y="11945"/>
                  </a:lnTo>
                  <a:lnTo>
                    <a:pt x="5074" y="11922"/>
                  </a:lnTo>
                  <a:lnTo>
                    <a:pt x="5028" y="11910"/>
                  </a:lnTo>
                  <a:lnTo>
                    <a:pt x="4994" y="11910"/>
                  </a:lnTo>
                  <a:lnTo>
                    <a:pt x="4994" y="9613"/>
                  </a:lnTo>
                  <a:lnTo>
                    <a:pt x="5040" y="9601"/>
                  </a:lnTo>
                  <a:lnTo>
                    <a:pt x="5085" y="9590"/>
                  </a:lnTo>
                  <a:lnTo>
                    <a:pt x="5119" y="9567"/>
                  </a:lnTo>
                  <a:lnTo>
                    <a:pt x="5154" y="9533"/>
                  </a:lnTo>
                  <a:lnTo>
                    <a:pt x="5188" y="9499"/>
                  </a:lnTo>
                  <a:lnTo>
                    <a:pt x="5199" y="9453"/>
                  </a:lnTo>
                  <a:lnTo>
                    <a:pt x="5222" y="9408"/>
                  </a:lnTo>
                  <a:lnTo>
                    <a:pt x="5222" y="9362"/>
                  </a:lnTo>
                  <a:lnTo>
                    <a:pt x="5210" y="9317"/>
                  </a:lnTo>
                  <a:lnTo>
                    <a:pt x="5199" y="9271"/>
                  </a:lnTo>
                  <a:lnTo>
                    <a:pt x="7167" y="8134"/>
                  </a:lnTo>
                  <a:lnTo>
                    <a:pt x="7201" y="8168"/>
                  </a:lnTo>
                  <a:lnTo>
                    <a:pt x="7247" y="8202"/>
                  </a:lnTo>
                  <a:lnTo>
                    <a:pt x="7292" y="8213"/>
                  </a:lnTo>
                  <a:lnTo>
                    <a:pt x="7338" y="8225"/>
                  </a:lnTo>
                  <a:lnTo>
                    <a:pt x="7395" y="8213"/>
                  </a:lnTo>
                  <a:lnTo>
                    <a:pt x="7440" y="8202"/>
                  </a:lnTo>
                  <a:lnTo>
                    <a:pt x="7474" y="8168"/>
                  </a:lnTo>
                  <a:lnTo>
                    <a:pt x="7508" y="8134"/>
                  </a:lnTo>
                  <a:close/>
                  <a:moveTo>
                    <a:pt x="6940" y="0"/>
                  </a:moveTo>
                  <a:lnTo>
                    <a:pt x="5154" y="1036"/>
                  </a:lnTo>
                  <a:lnTo>
                    <a:pt x="5119" y="990"/>
                  </a:lnTo>
                  <a:lnTo>
                    <a:pt x="5074" y="956"/>
                  </a:lnTo>
                  <a:lnTo>
                    <a:pt x="5028" y="945"/>
                  </a:lnTo>
                  <a:lnTo>
                    <a:pt x="4972" y="933"/>
                  </a:lnTo>
                  <a:lnTo>
                    <a:pt x="4926" y="933"/>
                  </a:lnTo>
                  <a:lnTo>
                    <a:pt x="4881" y="956"/>
                  </a:lnTo>
                  <a:lnTo>
                    <a:pt x="4846" y="967"/>
                  </a:lnTo>
                  <a:lnTo>
                    <a:pt x="4812" y="1001"/>
                  </a:lnTo>
                  <a:lnTo>
                    <a:pt x="4790" y="1036"/>
                  </a:lnTo>
                  <a:lnTo>
                    <a:pt x="4767" y="1070"/>
                  </a:lnTo>
                  <a:lnTo>
                    <a:pt x="4755" y="1104"/>
                  </a:lnTo>
                  <a:lnTo>
                    <a:pt x="4744" y="1149"/>
                  </a:lnTo>
                  <a:lnTo>
                    <a:pt x="4755" y="1195"/>
                  </a:lnTo>
                  <a:lnTo>
                    <a:pt x="4767" y="1229"/>
                  </a:lnTo>
                  <a:lnTo>
                    <a:pt x="4778" y="1274"/>
                  </a:lnTo>
                  <a:lnTo>
                    <a:pt x="4801" y="1297"/>
                  </a:lnTo>
                  <a:lnTo>
                    <a:pt x="4835" y="1331"/>
                  </a:lnTo>
                  <a:lnTo>
                    <a:pt x="4869" y="1354"/>
                  </a:lnTo>
                  <a:lnTo>
                    <a:pt x="4903" y="1365"/>
                  </a:lnTo>
                  <a:lnTo>
                    <a:pt x="4949" y="1377"/>
                  </a:lnTo>
                  <a:lnTo>
                    <a:pt x="4949" y="3697"/>
                  </a:lnTo>
                  <a:lnTo>
                    <a:pt x="4903" y="3697"/>
                  </a:lnTo>
                  <a:lnTo>
                    <a:pt x="4869" y="3720"/>
                  </a:lnTo>
                  <a:lnTo>
                    <a:pt x="4835" y="3743"/>
                  </a:lnTo>
                  <a:lnTo>
                    <a:pt x="4801" y="3766"/>
                  </a:lnTo>
                  <a:lnTo>
                    <a:pt x="4778" y="3800"/>
                  </a:lnTo>
                  <a:lnTo>
                    <a:pt x="4767" y="3834"/>
                  </a:lnTo>
                  <a:lnTo>
                    <a:pt x="4755" y="3868"/>
                  </a:lnTo>
                  <a:lnTo>
                    <a:pt x="4744" y="3914"/>
                  </a:lnTo>
                  <a:lnTo>
                    <a:pt x="4755" y="3959"/>
                  </a:lnTo>
                  <a:lnTo>
                    <a:pt x="4767" y="3993"/>
                  </a:lnTo>
                  <a:lnTo>
                    <a:pt x="4790" y="4039"/>
                  </a:lnTo>
                  <a:lnTo>
                    <a:pt x="4812" y="4061"/>
                  </a:lnTo>
                  <a:lnTo>
                    <a:pt x="4846" y="4096"/>
                  </a:lnTo>
                  <a:lnTo>
                    <a:pt x="4881" y="4118"/>
                  </a:lnTo>
                  <a:lnTo>
                    <a:pt x="4926" y="4130"/>
                  </a:lnTo>
                  <a:lnTo>
                    <a:pt x="5028" y="4130"/>
                  </a:lnTo>
                  <a:lnTo>
                    <a:pt x="5074" y="4107"/>
                  </a:lnTo>
                  <a:lnTo>
                    <a:pt x="5119" y="4073"/>
                  </a:lnTo>
                  <a:lnTo>
                    <a:pt x="5154" y="4039"/>
                  </a:lnTo>
                  <a:lnTo>
                    <a:pt x="7122" y="5165"/>
                  </a:lnTo>
                  <a:lnTo>
                    <a:pt x="7099" y="5210"/>
                  </a:lnTo>
                  <a:lnTo>
                    <a:pt x="7099" y="5256"/>
                  </a:lnTo>
                  <a:lnTo>
                    <a:pt x="7099" y="5301"/>
                  </a:lnTo>
                  <a:lnTo>
                    <a:pt x="7110" y="5347"/>
                  </a:lnTo>
                  <a:lnTo>
                    <a:pt x="7133" y="5381"/>
                  </a:lnTo>
                  <a:lnTo>
                    <a:pt x="7156" y="5415"/>
                  </a:lnTo>
                  <a:lnTo>
                    <a:pt x="7190" y="5449"/>
                  </a:lnTo>
                  <a:lnTo>
                    <a:pt x="7235" y="5472"/>
                  </a:lnTo>
                  <a:lnTo>
                    <a:pt x="7269" y="5483"/>
                  </a:lnTo>
                  <a:lnTo>
                    <a:pt x="7315" y="5495"/>
                  </a:lnTo>
                  <a:lnTo>
                    <a:pt x="7315" y="7815"/>
                  </a:lnTo>
                  <a:lnTo>
                    <a:pt x="7281" y="7815"/>
                  </a:lnTo>
                  <a:lnTo>
                    <a:pt x="7247" y="7838"/>
                  </a:lnTo>
                  <a:lnTo>
                    <a:pt x="7190" y="7872"/>
                  </a:lnTo>
                  <a:lnTo>
                    <a:pt x="7144" y="7940"/>
                  </a:lnTo>
                  <a:lnTo>
                    <a:pt x="7133" y="7975"/>
                  </a:lnTo>
                  <a:lnTo>
                    <a:pt x="7133" y="8020"/>
                  </a:lnTo>
                  <a:lnTo>
                    <a:pt x="7133" y="8054"/>
                  </a:lnTo>
                  <a:lnTo>
                    <a:pt x="7144" y="8088"/>
                  </a:lnTo>
                  <a:lnTo>
                    <a:pt x="5176" y="9226"/>
                  </a:lnTo>
                  <a:lnTo>
                    <a:pt x="5142" y="9180"/>
                  </a:lnTo>
                  <a:lnTo>
                    <a:pt x="5085" y="9146"/>
                  </a:lnTo>
                  <a:lnTo>
                    <a:pt x="5028" y="9123"/>
                  </a:lnTo>
                  <a:lnTo>
                    <a:pt x="4972" y="9112"/>
                  </a:lnTo>
                  <a:lnTo>
                    <a:pt x="4903" y="9123"/>
                  </a:lnTo>
                  <a:lnTo>
                    <a:pt x="4846" y="9146"/>
                  </a:lnTo>
                  <a:lnTo>
                    <a:pt x="4801" y="9180"/>
                  </a:lnTo>
                  <a:lnTo>
                    <a:pt x="4755" y="9226"/>
                  </a:lnTo>
                  <a:lnTo>
                    <a:pt x="2765" y="8077"/>
                  </a:lnTo>
                  <a:lnTo>
                    <a:pt x="2776" y="8020"/>
                  </a:lnTo>
                  <a:lnTo>
                    <a:pt x="2776" y="7975"/>
                  </a:lnTo>
                  <a:lnTo>
                    <a:pt x="2765" y="7940"/>
                  </a:lnTo>
                  <a:lnTo>
                    <a:pt x="2731" y="7895"/>
                  </a:lnTo>
                  <a:lnTo>
                    <a:pt x="2674" y="7849"/>
                  </a:lnTo>
                  <a:lnTo>
                    <a:pt x="2640" y="7838"/>
                  </a:lnTo>
                  <a:lnTo>
                    <a:pt x="2560" y="7838"/>
                  </a:lnTo>
                  <a:lnTo>
                    <a:pt x="2526" y="7849"/>
                  </a:lnTo>
                  <a:lnTo>
                    <a:pt x="2469" y="7895"/>
                  </a:lnTo>
                  <a:lnTo>
                    <a:pt x="2435" y="7940"/>
                  </a:lnTo>
                  <a:lnTo>
                    <a:pt x="2423" y="7975"/>
                  </a:lnTo>
                  <a:lnTo>
                    <a:pt x="2423" y="8020"/>
                  </a:lnTo>
                  <a:lnTo>
                    <a:pt x="2435" y="8077"/>
                  </a:lnTo>
                  <a:lnTo>
                    <a:pt x="387" y="9260"/>
                  </a:lnTo>
                  <a:lnTo>
                    <a:pt x="353" y="9226"/>
                  </a:lnTo>
                  <a:lnTo>
                    <a:pt x="319" y="9203"/>
                  </a:lnTo>
                  <a:lnTo>
                    <a:pt x="274" y="9180"/>
                  </a:lnTo>
                  <a:lnTo>
                    <a:pt x="194" y="9180"/>
                  </a:lnTo>
                  <a:lnTo>
                    <a:pt x="160" y="9192"/>
                  </a:lnTo>
                  <a:lnTo>
                    <a:pt x="126" y="9203"/>
                  </a:lnTo>
                  <a:lnTo>
                    <a:pt x="92" y="9226"/>
                  </a:lnTo>
                  <a:lnTo>
                    <a:pt x="69" y="9260"/>
                  </a:lnTo>
                  <a:lnTo>
                    <a:pt x="57" y="9294"/>
                  </a:lnTo>
                  <a:lnTo>
                    <a:pt x="46" y="9328"/>
                  </a:lnTo>
                  <a:lnTo>
                    <a:pt x="46" y="9362"/>
                  </a:lnTo>
                  <a:lnTo>
                    <a:pt x="57" y="9431"/>
                  </a:lnTo>
                  <a:lnTo>
                    <a:pt x="92" y="9487"/>
                  </a:lnTo>
                  <a:lnTo>
                    <a:pt x="137" y="9533"/>
                  </a:lnTo>
                  <a:lnTo>
                    <a:pt x="205" y="9544"/>
                  </a:lnTo>
                  <a:lnTo>
                    <a:pt x="205" y="11899"/>
                  </a:lnTo>
                  <a:lnTo>
                    <a:pt x="160" y="11910"/>
                  </a:lnTo>
                  <a:lnTo>
                    <a:pt x="126" y="11922"/>
                  </a:lnTo>
                  <a:lnTo>
                    <a:pt x="92" y="11945"/>
                  </a:lnTo>
                  <a:lnTo>
                    <a:pt x="57" y="11967"/>
                  </a:lnTo>
                  <a:lnTo>
                    <a:pt x="35" y="12001"/>
                  </a:lnTo>
                  <a:lnTo>
                    <a:pt x="23" y="12036"/>
                  </a:lnTo>
                  <a:lnTo>
                    <a:pt x="12" y="12081"/>
                  </a:lnTo>
                  <a:lnTo>
                    <a:pt x="1" y="12127"/>
                  </a:lnTo>
                  <a:lnTo>
                    <a:pt x="12" y="12172"/>
                  </a:lnTo>
                  <a:lnTo>
                    <a:pt x="23" y="12206"/>
                  </a:lnTo>
                  <a:lnTo>
                    <a:pt x="46" y="12252"/>
                  </a:lnTo>
                  <a:lnTo>
                    <a:pt x="69" y="12286"/>
                  </a:lnTo>
                  <a:lnTo>
                    <a:pt x="103" y="12309"/>
                  </a:lnTo>
                  <a:lnTo>
                    <a:pt x="137" y="12331"/>
                  </a:lnTo>
                  <a:lnTo>
                    <a:pt x="183" y="12343"/>
                  </a:lnTo>
                  <a:lnTo>
                    <a:pt x="285" y="12343"/>
                  </a:lnTo>
                  <a:lnTo>
                    <a:pt x="342" y="12320"/>
                  </a:lnTo>
                  <a:lnTo>
                    <a:pt x="376" y="12286"/>
                  </a:lnTo>
                  <a:lnTo>
                    <a:pt x="410" y="12252"/>
                  </a:lnTo>
                  <a:lnTo>
                    <a:pt x="2423" y="13401"/>
                  </a:lnTo>
                  <a:lnTo>
                    <a:pt x="2412" y="13469"/>
                  </a:lnTo>
                  <a:lnTo>
                    <a:pt x="2412" y="13503"/>
                  </a:lnTo>
                  <a:lnTo>
                    <a:pt x="2423" y="13537"/>
                  </a:lnTo>
                  <a:lnTo>
                    <a:pt x="2446" y="13571"/>
                  </a:lnTo>
                  <a:lnTo>
                    <a:pt x="2469" y="13605"/>
                  </a:lnTo>
                  <a:lnTo>
                    <a:pt x="2492" y="13628"/>
                  </a:lnTo>
                  <a:lnTo>
                    <a:pt x="2526" y="13639"/>
                  </a:lnTo>
                  <a:lnTo>
                    <a:pt x="2560" y="13651"/>
                  </a:lnTo>
                  <a:lnTo>
                    <a:pt x="2594" y="13662"/>
                  </a:lnTo>
                  <a:lnTo>
                    <a:pt x="2640" y="13651"/>
                  </a:lnTo>
                  <a:lnTo>
                    <a:pt x="2674" y="13639"/>
                  </a:lnTo>
                  <a:lnTo>
                    <a:pt x="2708" y="13628"/>
                  </a:lnTo>
                  <a:lnTo>
                    <a:pt x="2731" y="13605"/>
                  </a:lnTo>
                  <a:lnTo>
                    <a:pt x="2753" y="13571"/>
                  </a:lnTo>
                  <a:lnTo>
                    <a:pt x="2776" y="13537"/>
                  </a:lnTo>
                  <a:lnTo>
                    <a:pt x="2787" y="13503"/>
                  </a:lnTo>
                  <a:lnTo>
                    <a:pt x="2787" y="13469"/>
                  </a:lnTo>
                  <a:lnTo>
                    <a:pt x="2776" y="13401"/>
                  </a:lnTo>
                  <a:lnTo>
                    <a:pt x="4790" y="12240"/>
                  </a:lnTo>
                  <a:lnTo>
                    <a:pt x="4824" y="12286"/>
                  </a:lnTo>
                  <a:lnTo>
                    <a:pt x="4869" y="12309"/>
                  </a:lnTo>
                  <a:lnTo>
                    <a:pt x="4915" y="12331"/>
                  </a:lnTo>
                  <a:lnTo>
                    <a:pt x="4972" y="12343"/>
                  </a:lnTo>
                  <a:lnTo>
                    <a:pt x="5028" y="12331"/>
                  </a:lnTo>
                  <a:lnTo>
                    <a:pt x="5074" y="12309"/>
                  </a:lnTo>
                  <a:lnTo>
                    <a:pt x="5119" y="12286"/>
                  </a:lnTo>
                  <a:lnTo>
                    <a:pt x="5154" y="12240"/>
                  </a:lnTo>
                  <a:lnTo>
                    <a:pt x="7178" y="13412"/>
                  </a:lnTo>
                  <a:lnTo>
                    <a:pt x="7167" y="13469"/>
                  </a:lnTo>
                  <a:lnTo>
                    <a:pt x="7178" y="13526"/>
                  </a:lnTo>
                  <a:lnTo>
                    <a:pt x="7213" y="13583"/>
                  </a:lnTo>
                  <a:lnTo>
                    <a:pt x="7258" y="13617"/>
                  </a:lnTo>
                  <a:lnTo>
                    <a:pt x="7315" y="13639"/>
                  </a:lnTo>
                  <a:lnTo>
                    <a:pt x="7315" y="15994"/>
                  </a:lnTo>
                  <a:lnTo>
                    <a:pt x="7269" y="15994"/>
                  </a:lnTo>
                  <a:lnTo>
                    <a:pt x="7235" y="16017"/>
                  </a:lnTo>
                  <a:lnTo>
                    <a:pt x="7190" y="16040"/>
                  </a:lnTo>
                  <a:lnTo>
                    <a:pt x="7167" y="16062"/>
                  </a:lnTo>
                  <a:lnTo>
                    <a:pt x="7133" y="16097"/>
                  </a:lnTo>
                  <a:lnTo>
                    <a:pt x="7122" y="16142"/>
                  </a:lnTo>
                  <a:lnTo>
                    <a:pt x="7110" y="16176"/>
                  </a:lnTo>
                  <a:lnTo>
                    <a:pt x="7099" y="16222"/>
                  </a:lnTo>
                  <a:lnTo>
                    <a:pt x="7110" y="16279"/>
                  </a:lnTo>
                  <a:lnTo>
                    <a:pt x="7122" y="16313"/>
                  </a:lnTo>
                  <a:lnTo>
                    <a:pt x="7144" y="16358"/>
                  </a:lnTo>
                  <a:lnTo>
                    <a:pt x="7167" y="16392"/>
                  </a:lnTo>
                  <a:lnTo>
                    <a:pt x="7201" y="16426"/>
                  </a:lnTo>
                  <a:lnTo>
                    <a:pt x="7247" y="16449"/>
                  </a:lnTo>
                  <a:lnTo>
                    <a:pt x="7292" y="16461"/>
                  </a:lnTo>
                  <a:lnTo>
                    <a:pt x="7395" y="16461"/>
                  </a:lnTo>
                  <a:lnTo>
                    <a:pt x="7451" y="16438"/>
                  </a:lnTo>
                  <a:lnTo>
                    <a:pt x="7497" y="16404"/>
                  </a:lnTo>
                  <a:lnTo>
                    <a:pt x="7542" y="16358"/>
                  </a:lnTo>
                  <a:lnTo>
                    <a:pt x="9533" y="17507"/>
                  </a:lnTo>
                  <a:lnTo>
                    <a:pt x="9510" y="17575"/>
                  </a:lnTo>
                  <a:lnTo>
                    <a:pt x="9522" y="17609"/>
                  </a:lnTo>
                  <a:lnTo>
                    <a:pt x="9533" y="17655"/>
                  </a:lnTo>
                  <a:lnTo>
                    <a:pt x="9544" y="17678"/>
                  </a:lnTo>
                  <a:lnTo>
                    <a:pt x="9567" y="17712"/>
                  </a:lnTo>
                  <a:lnTo>
                    <a:pt x="9601" y="17735"/>
                  </a:lnTo>
                  <a:lnTo>
                    <a:pt x="9635" y="17757"/>
                  </a:lnTo>
                  <a:lnTo>
                    <a:pt x="9670" y="17769"/>
                  </a:lnTo>
                  <a:lnTo>
                    <a:pt x="9749" y="17769"/>
                  </a:lnTo>
                  <a:lnTo>
                    <a:pt x="9783" y="17757"/>
                  </a:lnTo>
                  <a:lnTo>
                    <a:pt x="9817" y="17735"/>
                  </a:lnTo>
                  <a:lnTo>
                    <a:pt x="9852" y="17712"/>
                  </a:lnTo>
                  <a:lnTo>
                    <a:pt x="9874" y="17678"/>
                  </a:lnTo>
                  <a:lnTo>
                    <a:pt x="9886" y="17655"/>
                  </a:lnTo>
                  <a:lnTo>
                    <a:pt x="9897" y="17609"/>
                  </a:lnTo>
                  <a:lnTo>
                    <a:pt x="9908" y="17575"/>
                  </a:lnTo>
                  <a:lnTo>
                    <a:pt x="9886" y="17507"/>
                  </a:lnTo>
                  <a:lnTo>
                    <a:pt x="11649" y="16495"/>
                  </a:lnTo>
                  <a:lnTo>
                    <a:pt x="11649" y="16438"/>
                  </a:lnTo>
                  <a:lnTo>
                    <a:pt x="9874" y="17462"/>
                  </a:lnTo>
                  <a:lnTo>
                    <a:pt x="9840" y="17427"/>
                  </a:lnTo>
                  <a:lnTo>
                    <a:pt x="9806" y="17405"/>
                  </a:lnTo>
                  <a:lnTo>
                    <a:pt x="9761" y="17382"/>
                  </a:lnTo>
                  <a:lnTo>
                    <a:pt x="9658" y="17382"/>
                  </a:lnTo>
                  <a:lnTo>
                    <a:pt x="9613" y="17405"/>
                  </a:lnTo>
                  <a:lnTo>
                    <a:pt x="9579" y="17427"/>
                  </a:lnTo>
                  <a:lnTo>
                    <a:pt x="9544" y="17473"/>
                  </a:lnTo>
                  <a:lnTo>
                    <a:pt x="7554" y="16324"/>
                  </a:lnTo>
                  <a:lnTo>
                    <a:pt x="7577" y="16279"/>
                  </a:lnTo>
                  <a:lnTo>
                    <a:pt x="7577" y="16222"/>
                  </a:lnTo>
                  <a:lnTo>
                    <a:pt x="7577" y="16176"/>
                  </a:lnTo>
                  <a:lnTo>
                    <a:pt x="7565" y="16142"/>
                  </a:lnTo>
                  <a:lnTo>
                    <a:pt x="7542" y="16097"/>
                  </a:lnTo>
                  <a:lnTo>
                    <a:pt x="7520" y="16062"/>
                  </a:lnTo>
                  <a:lnTo>
                    <a:pt x="7486" y="16040"/>
                  </a:lnTo>
                  <a:lnTo>
                    <a:pt x="7451" y="16017"/>
                  </a:lnTo>
                  <a:lnTo>
                    <a:pt x="7406" y="15994"/>
                  </a:lnTo>
                  <a:lnTo>
                    <a:pt x="7360" y="15994"/>
                  </a:lnTo>
                  <a:lnTo>
                    <a:pt x="7360" y="13639"/>
                  </a:lnTo>
                  <a:lnTo>
                    <a:pt x="7417" y="13617"/>
                  </a:lnTo>
                  <a:lnTo>
                    <a:pt x="7474" y="13583"/>
                  </a:lnTo>
                  <a:lnTo>
                    <a:pt x="7497" y="13526"/>
                  </a:lnTo>
                  <a:lnTo>
                    <a:pt x="7508" y="13469"/>
                  </a:lnTo>
                  <a:lnTo>
                    <a:pt x="7508" y="13412"/>
                  </a:lnTo>
                  <a:lnTo>
                    <a:pt x="9488" y="12263"/>
                  </a:lnTo>
                  <a:lnTo>
                    <a:pt x="9533" y="12320"/>
                  </a:lnTo>
                  <a:lnTo>
                    <a:pt x="9579" y="12354"/>
                  </a:lnTo>
                  <a:lnTo>
                    <a:pt x="9647" y="12377"/>
                  </a:lnTo>
                  <a:lnTo>
                    <a:pt x="9715" y="12388"/>
                  </a:lnTo>
                  <a:lnTo>
                    <a:pt x="9772" y="12377"/>
                  </a:lnTo>
                  <a:lnTo>
                    <a:pt x="9840" y="12354"/>
                  </a:lnTo>
                  <a:lnTo>
                    <a:pt x="9886" y="12320"/>
                  </a:lnTo>
                  <a:lnTo>
                    <a:pt x="9931" y="12263"/>
                  </a:lnTo>
                  <a:lnTo>
                    <a:pt x="11649" y="13264"/>
                  </a:lnTo>
                  <a:lnTo>
                    <a:pt x="11649" y="13207"/>
                  </a:lnTo>
                  <a:lnTo>
                    <a:pt x="9954" y="12229"/>
                  </a:lnTo>
                  <a:lnTo>
                    <a:pt x="9965" y="12172"/>
                  </a:lnTo>
                  <a:lnTo>
                    <a:pt x="9977" y="12127"/>
                  </a:lnTo>
                  <a:lnTo>
                    <a:pt x="9977" y="12070"/>
                  </a:lnTo>
                  <a:lnTo>
                    <a:pt x="9954" y="12024"/>
                  </a:lnTo>
                  <a:lnTo>
                    <a:pt x="9931" y="11979"/>
                  </a:lnTo>
                  <a:lnTo>
                    <a:pt x="9908" y="11945"/>
                  </a:lnTo>
                  <a:lnTo>
                    <a:pt x="9874" y="11910"/>
                  </a:lnTo>
                  <a:lnTo>
                    <a:pt x="9829" y="11876"/>
                  </a:lnTo>
                  <a:lnTo>
                    <a:pt x="9783" y="11865"/>
                  </a:lnTo>
                  <a:lnTo>
                    <a:pt x="9726" y="11854"/>
                  </a:lnTo>
                  <a:lnTo>
                    <a:pt x="9726" y="9522"/>
                  </a:lnTo>
                  <a:lnTo>
                    <a:pt x="9783" y="9510"/>
                  </a:lnTo>
                  <a:lnTo>
                    <a:pt x="9829" y="9476"/>
                  </a:lnTo>
                  <a:lnTo>
                    <a:pt x="9863" y="9419"/>
                  </a:lnTo>
                  <a:lnTo>
                    <a:pt x="9874" y="9362"/>
                  </a:lnTo>
                  <a:lnTo>
                    <a:pt x="9863" y="9305"/>
                  </a:lnTo>
                  <a:lnTo>
                    <a:pt x="11649" y="8282"/>
                  </a:lnTo>
                  <a:lnTo>
                    <a:pt x="11649" y="8225"/>
                  </a:lnTo>
                  <a:lnTo>
                    <a:pt x="9840" y="9271"/>
                  </a:lnTo>
                  <a:lnTo>
                    <a:pt x="9817" y="9237"/>
                  </a:lnTo>
                  <a:lnTo>
                    <a:pt x="9783" y="9214"/>
                  </a:lnTo>
                  <a:lnTo>
                    <a:pt x="9749" y="9203"/>
                  </a:lnTo>
                  <a:lnTo>
                    <a:pt x="9670" y="9203"/>
                  </a:lnTo>
                  <a:lnTo>
                    <a:pt x="9635" y="9214"/>
                  </a:lnTo>
                  <a:lnTo>
                    <a:pt x="9601" y="9237"/>
                  </a:lnTo>
                  <a:lnTo>
                    <a:pt x="9579" y="9271"/>
                  </a:lnTo>
                  <a:lnTo>
                    <a:pt x="7531" y="8088"/>
                  </a:lnTo>
                  <a:lnTo>
                    <a:pt x="7542" y="8054"/>
                  </a:lnTo>
                  <a:lnTo>
                    <a:pt x="7542" y="8020"/>
                  </a:lnTo>
                  <a:lnTo>
                    <a:pt x="7542" y="7975"/>
                  </a:lnTo>
                  <a:lnTo>
                    <a:pt x="7531" y="7940"/>
                  </a:lnTo>
                  <a:lnTo>
                    <a:pt x="7497" y="7872"/>
                  </a:lnTo>
                  <a:lnTo>
                    <a:pt x="7429" y="7827"/>
                  </a:lnTo>
                  <a:lnTo>
                    <a:pt x="7395" y="7815"/>
                  </a:lnTo>
                  <a:lnTo>
                    <a:pt x="7360" y="7815"/>
                  </a:lnTo>
                  <a:lnTo>
                    <a:pt x="7360" y="5495"/>
                  </a:lnTo>
                  <a:lnTo>
                    <a:pt x="7406" y="5495"/>
                  </a:lnTo>
                  <a:lnTo>
                    <a:pt x="7451" y="5472"/>
                  </a:lnTo>
                  <a:lnTo>
                    <a:pt x="7486" y="5449"/>
                  </a:lnTo>
                  <a:lnTo>
                    <a:pt x="7520" y="5415"/>
                  </a:lnTo>
                  <a:lnTo>
                    <a:pt x="7542" y="5381"/>
                  </a:lnTo>
                  <a:lnTo>
                    <a:pt x="7565" y="5347"/>
                  </a:lnTo>
                  <a:lnTo>
                    <a:pt x="7577" y="5301"/>
                  </a:lnTo>
                  <a:lnTo>
                    <a:pt x="7577" y="5256"/>
                  </a:lnTo>
                  <a:lnTo>
                    <a:pt x="7577" y="5210"/>
                  </a:lnTo>
                  <a:lnTo>
                    <a:pt x="7565" y="5165"/>
                  </a:lnTo>
                  <a:lnTo>
                    <a:pt x="9510" y="4039"/>
                  </a:lnTo>
                  <a:lnTo>
                    <a:pt x="9544" y="4084"/>
                  </a:lnTo>
                  <a:lnTo>
                    <a:pt x="9590" y="4130"/>
                  </a:lnTo>
                  <a:lnTo>
                    <a:pt x="9647" y="4152"/>
                  </a:lnTo>
                  <a:lnTo>
                    <a:pt x="9772" y="4152"/>
                  </a:lnTo>
                  <a:lnTo>
                    <a:pt x="9829" y="4130"/>
                  </a:lnTo>
                  <a:lnTo>
                    <a:pt x="9874" y="4096"/>
                  </a:lnTo>
                  <a:lnTo>
                    <a:pt x="9908" y="4050"/>
                  </a:lnTo>
                  <a:lnTo>
                    <a:pt x="11649" y="5051"/>
                  </a:lnTo>
                  <a:lnTo>
                    <a:pt x="11649" y="4994"/>
                  </a:lnTo>
                  <a:lnTo>
                    <a:pt x="9931" y="4005"/>
                  </a:lnTo>
                  <a:lnTo>
                    <a:pt x="9954" y="3959"/>
                  </a:lnTo>
                  <a:lnTo>
                    <a:pt x="9954" y="3914"/>
                  </a:lnTo>
                  <a:lnTo>
                    <a:pt x="9954" y="3868"/>
                  </a:lnTo>
                  <a:lnTo>
                    <a:pt x="9931" y="3823"/>
                  </a:lnTo>
                  <a:lnTo>
                    <a:pt x="9920" y="3777"/>
                  </a:lnTo>
                  <a:lnTo>
                    <a:pt x="9886" y="3743"/>
                  </a:lnTo>
                  <a:lnTo>
                    <a:pt x="9852" y="3720"/>
                  </a:lnTo>
                  <a:lnTo>
                    <a:pt x="9817" y="3697"/>
                  </a:lnTo>
                  <a:lnTo>
                    <a:pt x="9772" y="3675"/>
                  </a:lnTo>
                  <a:lnTo>
                    <a:pt x="9726" y="3675"/>
                  </a:lnTo>
                  <a:lnTo>
                    <a:pt x="9726" y="1377"/>
                  </a:lnTo>
                  <a:lnTo>
                    <a:pt x="9772" y="1365"/>
                  </a:lnTo>
                  <a:lnTo>
                    <a:pt x="9806" y="1354"/>
                  </a:lnTo>
                  <a:lnTo>
                    <a:pt x="9840" y="1331"/>
                  </a:lnTo>
                  <a:lnTo>
                    <a:pt x="9874" y="1309"/>
                  </a:lnTo>
                  <a:lnTo>
                    <a:pt x="9897" y="1274"/>
                  </a:lnTo>
                  <a:lnTo>
                    <a:pt x="9920" y="1240"/>
                  </a:lnTo>
                  <a:lnTo>
                    <a:pt x="9931" y="1195"/>
                  </a:lnTo>
                  <a:lnTo>
                    <a:pt x="9931" y="1149"/>
                  </a:lnTo>
                  <a:lnTo>
                    <a:pt x="9931" y="1115"/>
                  </a:lnTo>
                  <a:lnTo>
                    <a:pt x="9920" y="1070"/>
                  </a:lnTo>
                  <a:lnTo>
                    <a:pt x="11649" y="69"/>
                  </a:lnTo>
                  <a:lnTo>
                    <a:pt x="11649" y="12"/>
                  </a:lnTo>
                  <a:lnTo>
                    <a:pt x="9897" y="1024"/>
                  </a:lnTo>
                  <a:lnTo>
                    <a:pt x="9863" y="990"/>
                  </a:lnTo>
                  <a:lnTo>
                    <a:pt x="9817" y="956"/>
                  </a:lnTo>
                  <a:lnTo>
                    <a:pt x="9761" y="933"/>
                  </a:lnTo>
                  <a:lnTo>
                    <a:pt x="9658" y="933"/>
                  </a:lnTo>
                  <a:lnTo>
                    <a:pt x="9601" y="956"/>
                  </a:lnTo>
                  <a:lnTo>
                    <a:pt x="9556" y="990"/>
                  </a:lnTo>
                  <a:lnTo>
                    <a:pt x="9522" y="1024"/>
                  </a:lnTo>
                  <a:lnTo>
                    <a:pt x="7736" y="0"/>
                  </a:lnTo>
                  <a:lnTo>
                    <a:pt x="7645" y="0"/>
                  </a:lnTo>
                  <a:lnTo>
                    <a:pt x="9499" y="1070"/>
                  </a:lnTo>
                  <a:lnTo>
                    <a:pt x="9488" y="1115"/>
                  </a:lnTo>
                  <a:lnTo>
                    <a:pt x="9488" y="1149"/>
                  </a:lnTo>
                  <a:lnTo>
                    <a:pt x="9488" y="1195"/>
                  </a:lnTo>
                  <a:lnTo>
                    <a:pt x="9499" y="1240"/>
                  </a:lnTo>
                  <a:lnTo>
                    <a:pt x="9522" y="1274"/>
                  </a:lnTo>
                  <a:lnTo>
                    <a:pt x="9544" y="1309"/>
                  </a:lnTo>
                  <a:lnTo>
                    <a:pt x="9579" y="1331"/>
                  </a:lnTo>
                  <a:lnTo>
                    <a:pt x="9613" y="1354"/>
                  </a:lnTo>
                  <a:lnTo>
                    <a:pt x="9647" y="1365"/>
                  </a:lnTo>
                  <a:lnTo>
                    <a:pt x="9681" y="1377"/>
                  </a:lnTo>
                  <a:lnTo>
                    <a:pt x="9681" y="3675"/>
                  </a:lnTo>
                  <a:lnTo>
                    <a:pt x="9647" y="3675"/>
                  </a:lnTo>
                  <a:lnTo>
                    <a:pt x="9601" y="3697"/>
                  </a:lnTo>
                  <a:lnTo>
                    <a:pt x="9567" y="3720"/>
                  </a:lnTo>
                  <a:lnTo>
                    <a:pt x="9533" y="3743"/>
                  </a:lnTo>
                  <a:lnTo>
                    <a:pt x="9499" y="3777"/>
                  </a:lnTo>
                  <a:lnTo>
                    <a:pt x="9488" y="3823"/>
                  </a:lnTo>
                  <a:lnTo>
                    <a:pt x="9465" y="3868"/>
                  </a:lnTo>
                  <a:lnTo>
                    <a:pt x="9465" y="3914"/>
                  </a:lnTo>
                  <a:lnTo>
                    <a:pt x="9465" y="3959"/>
                  </a:lnTo>
                  <a:lnTo>
                    <a:pt x="9488" y="4005"/>
                  </a:lnTo>
                  <a:lnTo>
                    <a:pt x="7542" y="5131"/>
                  </a:lnTo>
                  <a:lnTo>
                    <a:pt x="7508" y="5085"/>
                  </a:lnTo>
                  <a:lnTo>
                    <a:pt x="7451" y="5051"/>
                  </a:lnTo>
                  <a:lnTo>
                    <a:pt x="7406" y="5028"/>
                  </a:lnTo>
                  <a:lnTo>
                    <a:pt x="7338" y="5017"/>
                  </a:lnTo>
                  <a:lnTo>
                    <a:pt x="7281" y="5028"/>
                  </a:lnTo>
                  <a:lnTo>
                    <a:pt x="7224" y="5051"/>
                  </a:lnTo>
                  <a:lnTo>
                    <a:pt x="7178" y="5085"/>
                  </a:lnTo>
                  <a:lnTo>
                    <a:pt x="7133" y="5131"/>
                  </a:lnTo>
                  <a:lnTo>
                    <a:pt x="5176" y="3993"/>
                  </a:lnTo>
                  <a:lnTo>
                    <a:pt x="5188" y="3948"/>
                  </a:lnTo>
                  <a:lnTo>
                    <a:pt x="5188" y="3914"/>
                  </a:lnTo>
                  <a:lnTo>
                    <a:pt x="5188" y="3868"/>
                  </a:lnTo>
                  <a:lnTo>
                    <a:pt x="5176" y="3834"/>
                  </a:lnTo>
                  <a:lnTo>
                    <a:pt x="5154" y="3800"/>
                  </a:lnTo>
                  <a:lnTo>
                    <a:pt x="5131" y="3766"/>
                  </a:lnTo>
                  <a:lnTo>
                    <a:pt x="5108" y="3732"/>
                  </a:lnTo>
                  <a:lnTo>
                    <a:pt x="5074" y="3720"/>
                  </a:lnTo>
                  <a:lnTo>
                    <a:pt x="5028" y="3697"/>
                  </a:lnTo>
                  <a:lnTo>
                    <a:pt x="4994" y="3697"/>
                  </a:lnTo>
                  <a:lnTo>
                    <a:pt x="4994" y="1377"/>
                  </a:lnTo>
                  <a:lnTo>
                    <a:pt x="5028" y="1365"/>
                  </a:lnTo>
                  <a:lnTo>
                    <a:pt x="5074" y="1354"/>
                  </a:lnTo>
                  <a:lnTo>
                    <a:pt x="5108" y="1331"/>
                  </a:lnTo>
                  <a:lnTo>
                    <a:pt x="5131" y="1297"/>
                  </a:lnTo>
                  <a:lnTo>
                    <a:pt x="5154" y="1274"/>
                  </a:lnTo>
                  <a:lnTo>
                    <a:pt x="5176" y="1229"/>
                  </a:lnTo>
                  <a:lnTo>
                    <a:pt x="5188" y="1195"/>
                  </a:lnTo>
                  <a:lnTo>
                    <a:pt x="5188" y="1149"/>
                  </a:lnTo>
                  <a:lnTo>
                    <a:pt x="5188" y="1115"/>
                  </a:lnTo>
                  <a:lnTo>
                    <a:pt x="5176" y="1070"/>
                  </a:lnTo>
                  <a:lnTo>
                    <a:pt x="7031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32400"/>
                  </a:schemeClr>
                </a:gs>
                <a:gs pos="9000">
                  <a:schemeClr val="dk1">
                    <a:alpha val="32400"/>
                  </a:schemeClr>
                </a:gs>
                <a:gs pos="100000">
                  <a:srgbClr val="FFFFFF">
                    <a:alpha val="45098"/>
                    <a:alpha val="3240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0" y="3394425"/>
              <a:ext cx="2268195" cy="1749057"/>
            </a:xfrm>
            <a:custGeom>
              <a:avLst/>
              <a:gdLst/>
              <a:ahLst/>
              <a:cxnLst/>
              <a:rect l="l" t="t" r="r" b="b"/>
              <a:pathLst>
                <a:path w="21671" h="16711" extrusionOk="0">
                  <a:moveTo>
                    <a:pt x="16859" y="342"/>
                  </a:moveTo>
                  <a:lnTo>
                    <a:pt x="18827" y="1479"/>
                  </a:lnTo>
                  <a:lnTo>
                    <a:pt x="18816" y="1514"/>
                  </a:lnTo>
                  <a:lnTo>
                    <a:pt x="18804" y="1559"/>
                  </a:lnTo>
                  <a:lnTo>
                    <a:pt x="18816" y="1616"/>
                  </a:lnTo>
                  <a:lnTo>
                    <a:pt x="18827" y="1650"/>
                  </a:lnTo>
                  <a:lnTo>
                    <a:pt x="18839" y="1696"/>
                  </a:lnTo>
                  <a:lnTo>
                    <a:pt x="18873" y="1730"/>
                  </a:lnTo>
                  <a:lnTo>
                    <a:pt x="18907" y="1764"/>
                  </a:lnTo>
                  <a:lnTo>
                    <a:pt x="18941" y="1787"/>
                  </a:lnTo>
                  <a:lnTo>
                    <a:pt x="18986" y="1798"/>
                  </a:lnTo>
                  <a:lnTo>
                    <a:pt x="19032" y="1809"/>
                  </a:lnTo>
                  <a:lnTo>
                    <a:pt x="19032" y="4062"/>
                  </a:lnTo>
                  <a:lnTo>
                    <a:pt x="18975" y="4062"/>
                  </a:lnTo>
                  <a:lnTo>
                    <a:pt x="18930" y="4084"/>
                  </a:lnTo>
                  <a:lnTo>
                    <a:pt x="18895" y="4107"/>
                  </a:lnTo>
                  <a:lnTo>
                    <a:pt x="18861" y="4141"/>
                  </a:lnTo>
                  <a:lnTo>
                    <a:pt x="18827" y="4175"/>
                  </a:lnTo>
                  <a:lnTo>
                    <a:pt x="18804" y="4221"/>
                  </a:lnTo>
                  <a:lnTo>
                    <a:pt x="18793" y="4266"/>
                  </a:lnTo>
                  <a:lnTo>
                    <a:pt x="18782" y="4323"/>
                  </a:lnTo>
                  <a:lnTo>
                    <a:pt x="18793" y="4380"/>
                  </a:lnTo>
                  <a:lnTo>
                    <a:pt x="18816" y="4426"/>
                  </a:lnTo>
                  <a:lnTo>
                    <a:pt x="16882" y="5540"/>
                  </a:lnTo>
                  <a:lnTo>
                    <a:pt x="16848" y="5495"/>
                  </a:lnTo>
                  <a:lnTo>
                    <a:pt x="16802" y="5461"/>
                  </a:lnTo>
                  <a:lnTo>
                    <a:pt x="16745" y="5438"/>
                  </a:lnTo>
                  <a:lnTo>
                    <a:pt x="16689" y="5427"/>
                  </a:lnTo>
                  <a:lnTo>
                    <a:pt x="16620" y="5438"/>
                  </a:lnTo>
                  <a:lnTo>
                    <a:pt x="16563" y="5461"/>
                  </a:lnTo>
                  <a:lnTo>
                    <a:pt x="16518" y="5495"/>
                  </a:lnTo>
                  <a:lnTo>
                    <a:pt x="16484" y="5540"/>
                  </a:lnTo>
                  <a:lnTo>
                    <a:pt x="14470" y="4380"/>
                  </a:lnTo>
                  <a:lnTo>
                    <a:pt x="14482" y="4323"/>
                  </a:lnTo>
                  <a:lnTo>
                    <a:pt x="14470" y="4255"/>
                  </a:lnTo>
                  <a:lnTo>
                    <a:pt x="14436" y="4209"/>
                  </a:lnTo>
                  <a:lnTo>
                    <a:pt x="14391" y="4175"/>
                  </a:lnTo>
                  <a:lnTo>
                    <a:pt x="14334" y="4153"/>
                  </a:lnTo>
                  <a:lnTo>
                    <a:pt x="14334" y="1821"/>
                  </a:lnTo>
                  <a:lnTo>
                    <a:pt x="14379" y="1809"/>
                  </a:lnTo>
                  <a:lnTo>
                    <a:pt x="14425" y="1798"/>
                  </a:lnTo>
                  <a:lnTo>
                    <a:pt x="14470" y="1775"/>
                  </a:lnTo>
                  <a:lnTo>
                    <a:pt x="14504" y="1741"/>
                  </a:lnTo>
                  <a:lnTo>
                    <a:pt x="14527" y="1707"/>
                  </a:lnTo>
                  <a:lnTo>
                    <a:pt x="14550" y="1661"/>
                  </a:lnTo>
                  <a:lnTo>
                    <a:pt x="14573" y="1616"/>
                  </a:lnTo>
                  <a:lnTo>
                    <a:pt x="14573" y="1559"/>
                  </a:lnTo>
                  <a:lnTo>
                    <a:pt x="14573" y="1514"/>
                  </a:lnTo>
                  <a:lnTo>
                    <a:pt x="14550" y="1468"/>
                  </a:lnTo>
                  <a:lnTo>
                    <a:pt x="16507" y="342"/>
                  </a:lnTo>
                  <a:lnTo>
                    <a:pt x="16541" y="376"/>
                  </a:lnTo>
                  <a:lnTo>
                    <a:pt x="16586" y="410"/>
                  </a:lnTo>
                  <a:lnTo>
                    <a:pt x="16632" y="421"/>
                  </a:lnTo>
                  <a:lnTo>
                    <a:pt x="16689" y="433"/>
                  </a:lnTo>
                  <a:lnTo>
                    <a:pt x="16734" y="421"/>
                  </a:lnTo>
                  <a:lnTo>
                    <a:pt x="16780" y="410"/>
                  </a:lnTo>
                  <a:lnTo>
                    <a:pt x="16825" y="376"/>
                  </a:lnTo>
                  <a:lnTo>
                    <a:pt x="16859" y="342"/>
                  </a:lnTo>
                  <a:close/>
                  <a:moveTo>
                    <a:pt x="14448" y="4426"/>
                  </a:moveTo>
                  <a:lnTo>
                    <a:pt x="16461" y="5586"/>
                  </a:lnTo>
                  <a:lnTo>
                    <a:pt x="16450" y="5620"/>
                  </a:lnTo>
                  <a:lnTo>
                    <a:pt x="16450" y="5666"/>
                  </a:lnTo>
                  <a:lnTo>
                    <a:pt x="16450" y="5711"/>
                  </a:lnTo>
                  <a:lnTo>
                    <a:pt x="16461" y="5757"/>
                  </a:lnTo>
                  <a:lnTo>
                    <a:pt x="16484" y="5791"/>
                  </a:lnTo>
                  <a:lnTo>
                    <a:pt x="16507" y="5825"/>
                  </a:lnTo>
                  <a:lnTo>
                    <a:pt x="16541" y="5859"/>
                  </a:lnTo>
                  <a:lnTo>
                    <a:pt x="16575" y="5882"/>
                  </a:lnTo>
                  <a:lnTo>
                    <a:pt x="16609" y="5893"/>
                  </a:lnTo>
                  <a:lnTo>
                    <a:pt x="16654" y="5904"/>
                  </a:lnTo>
                  <a:lnTo>
                    <a:pt x="16654" y="8236"/>
                  </a:lnTo>
                  <a:lnTo>
                    <a:pt x="16586" y="8259"/>
                  </a:lnTo>
                  <a:lnTo>
                    <a:pt x="16541" y="8293"/>
                  </a:lnTo>
                  <a:lnTo>
                    <a:pt x="16507" y="8350"/>
                  </a:lnTo>
                  <a:lnTo>
                    <a:pt x="16484" y="8430"/>
                  </a:lnTo>
                  <a:lnTo>
                    <a:pt x="16495" y="8464"/>
                  </a:lnTo>
                  <a:lnTo>
                    <a:pt x="16507" y="8498"/>
                  </a:lnTo>
                  <a:lnTo>
                    <a:pt x="14527" y="9647"/>
                  </a:lnTo>
                  <a:lnTo>
                    <a:pt x="14482" y="9601"/>
                  </a:lnTo>
                  <a:lnTo>
                    <a:pt x="14436" y="9556"/>
                  </a:lnTo>
                  <a:lnTo>
                    <a:pt x="14379" y="9533"/>
                  </a:lnTo>
                  <a:lnTo>
                    <a:pt x="14254" y="9533"/>
                  </a:lnTo>
                  <a:lnTo>
                    <a:pt x="14186" y="9556"/>
                  </a:lnTo>
                  <a:lnTo>
                    <a:pt x="14140" y="9601"/>
                  </a:lnTo>
                  <a:lnTo>
                    <a:pt x="14106" y="9647"/>
                  </a:lnTo>
                  <a:lnTo>
                    <a:pt x="12184" y="8543"/>
                  </a:lnTo>
                  <a:lnTo>
                    <a:pt x="12207" y="8487"/>
                  </a:lnTo>
                  <a:lnTo>
                    <a:pt x="12207" y="8430"/>
                  </a:lnTo>
                  <a:lnTo>
                    <a:pt x="12207" y="8373"/>
                  </a:lnTo>
                  <a:lnTo>
                    <a:pt x="12184" y="8327"/>
                  </a:lnTo>
                  <a:lnTo>
                    <a:pt x="12173" y="8282"/>
                  </a:lnTo>
                  <a:lnTo>
                    <a:pt x="12138" y="8248"/>
                  </a:lnTo>
                  <a:lnTo>
                    <a:pt x="12104" y="8214"/>
                  </a:lnTo>
                  <a:lnTo>
                    <a:pt x="12059" y="8191"/>
                  </a:lnTo>
                  <a:lnTo>
                    <a:pt x="12013" y="8168"/>
                  </a:lnTo>
                  <a:lnTo>
                    <a:pt x="11968" y="8157"/>
                  </a:lnTo>
                  <a:lnTo>
                    <a:pt x="11968" y="5848"/>
                  </a:lnTo>
                  <a:lnTo>
                    <a:pt x="12025" y="5825"/>
                  </a:lnTo>
                  <a:lnTo>
                    <a:pt x="12082" y="5791"/>
                  </a:lnTo>
                  <a:lnTo>
                    <a:pt x="12116" y="5734"/>
                  </a:lnTo>
                  <a:lnTo>
                    <a:pt x="12127" y="5666"/>
                  </a:lnTo>
                  <a:lnTo>
                    <a:pt x="12116" y="5609"/>
                  </a:lnTo>
                  <a:lnTo>
                    <a:pt x="14175" y="4426"/>
                  </a:lnTo>
                  <a:lnTo>
                    <a:pt x="14197" y="4448"/>
                  </a:lnTo>
                  <a:lnTo>
                    <a:pt x="14231" y="4471"/>
                  </a:lnTo>
                  <a:lnTo>
                    <a:pt x="14277" y="4482"/>
                  </a:lnTo>
                  <a:lnTo>
                    <a:pt x="14311" y="4494"/>
                  </a:lnTo>
                  <a:lnTo>
                    <a:pt x="14357" y="4482"/>
                  </a:lnTo>
                  <a:lnTo>
                    <a:pt x="14391" y="4471"/>
                  </a:lnTo>
                  <a:lnTo>
                    <a:pt x="14425" y="4448"/>
                  </a:lnTo>
                  <a:lnTo>
                    <a:pt x="14448" y="4426"/>
                  </a:lnTo>
                  <a:close/>
                  <a:moveTo>
                    <a:pt x="7031" y="8543"/>
                  </a:moveTo>
                  <a:lnTo>
                    <a:pt x="7065" y="8578"/>
                  </a:lnTo>
                  <a:lnTo>
                    <a:pt x="7110" y="8612"/>
                  </a:lnTo>
                  <a:lnTo>
                    <a:pt x="7156" y="8623"/>
                  </a:lnTo>
                  <a:lnTo>
                    <a:pt x="7201" y="8634"/>
                  </a:lnTo>
                  <a:lnTo>
                    <a:pt x="7258" y="8623"/>
                  </a:lnTo>
                  <a:lnTo>
                    <a:pt x="7304" y="8612"/>
                  </a:lnTo>
                  <a:lnTo>
                    <a:pt x="7338" y="8589"/>
                  </a:lnTo>
                  <a:lnTo>
                    <a:pt x="7372" y="8555"/>
                  </a:lnTo>
                  <a:lnTo>
                    <a:pt x="9386" y="9715"/>
                  </a:lnTo>
                  <a:lnTo>
                    <a:pt x="9386" y="9772"/>
                  </a:lnTo>
                  <a:lnTo>
                    <a:pt x="9397" y="9840"/>
                  </a:lnTo>
                  <a:lnTo>
                    <a:pt x="9431" y="9897"/>
                  </a:lnTo>
                  <a:lnTo>
                    <a:pt x="9477" y="9943"/>
                  </a:lnTo>
                  <a:lnTo>
                    <a:pt x="9545" y="9965"/>
                  </a:lnTo>
                  <a:lnTo>
                    <a:pt x="9545" y="12286"/>
                  </a:lnTo>
                  <a:lnTo>
                    <a:pt x="9499" y="12286"/>
                  </a:lnTo>
                  <a:lnTo>
                    <a:pt x="9454" y="12309"/>
                  </a:lnTo>
                  <a:lnTo>
                    <a:pt x="9420" y="12331"/>
                  </a:lnTo>
                  <a:lnTo>
                    <a:pt x="9386" y="12366"/>
                  </a:lnTo>
                  <a:lnTo>
                    <a:pt x="9363" y="12400"/>
                  </a:lnTo>
                  <a:lnTo>
                    <a:pt x="9340" y="12434"/>
                  </a:lnTo>
                  <a:lnTo>
                    <a:pt x="9329" y="12479"/>
                  </a:lnTo>
                  <a:lnTo>
                    <a:pt x="9317" y="12536"/>
                  </a:lnTo>
                  <a:lnTo>
                    <a:pt x="9329" y="12582"/>
                  </a:lnTo>
                  <a:lnTo>
                    <a:pt x="9340" y="12639"/>
                  </a:lnTo>
                  <a:lnTo>
                    <a:pt x="7406" y="13753"/>
                  </a:lnTo>
                  <a:lnTo>
                    <a:pt x="7372" y="13708"/>
                  </a:lnTo>
                  <a:lnTo>
                    <a:pt x="7327" y="13674"/>
                  </a:lnTo>
                  <a:lnTo>
                    <a:pt x="7270" y="13640"/>
                  </a:lnTo>
                  <a:lnTo>
                    <a:pt x="7145" y="13640"/>
                  </a:lnTo>
                  <a:lnTo>
                    <a:pt x="7088" y="13674"/>
                  </a:lnTo>
                  <a:lnTo>
                    <a:pt x="7031" y="13708"/>
                  </a:lnTo>
                  <a:lnTo>
                    <a:pt x="6997" y="13753"/>
                  </a:lnTo>
                  <a:lnTo>
                    <a:pt x="5029" y="12616"/>
                  </a:lnTo>
                  <a:lnTo>
                    <a:pt x="5040" y="12582"/>
                  </a:lnTo>
                  <a:lnTo>
                    <a:pt x="5052" y="12536"/>
                  </a:lnTo>
                  <a:lnTo>
                    <a:pt x="5040" y="12491"/>
                  </a:lnTo>
                  <a:lnTo>
                    <a:pt x="5029" y="12457"/>
                  </a:lnTo>
                  <a:lnTo>
                    <a:pt x="5017" y="12411"/>
                  </a:lnTo>
                  <a:lnTo>
                    <a:pt x="4995" y="12388"/>
                  </a:lnTo>
                  <a:lnTo>
                    <a:pt x="4961" y="12354"/>
                  </a:lnTo>
                  <a:lnTo>
                    <a:pt x="4926" y="12343"/>
                  </a:lnTo>
                  <a:lnTo>
                    <a:pt x="4892" y="12320"/>
                  </a:lnTo>
                  <a:lnTo>
                    <a:pt x="4847" y="12320"/>
                  </a:lnTo>
                  <a:lnTo>
                    <a:pt x="4847" y="9943"/>
                  </a:lnTo>
                  <a:lnTo>
                    <a:pt x="4915" y="9931"/>
                  </a:lnTo>
                  <a:lnTo>
                    <a:pt x="4961" y="9886"/>
                  </a:lnTo>
                  <a:lnTo>
                    <a:pt x="4995" y="9840"/>
                  </a:lnTo>
                  <a:lnTo>
                    <a:pt x="5006" y="9772"/>
                  </a:lnTo>
                  <a:lnTo>
                    <a:pt x="4995" y="9715"/>
                  </a:lnTo>
                  <a:lnTo>
                    <a:pt x="7031" y="8543"/>
                  </a:lnTo>
                  <a:close/>
                  <a:moveTo>
                    <a:pt x="12161" y="8578"/>
                  </a:moveTo>
                  <a:lnTo>
                    <a:pt x="14084" y="9692"/>
                  </a:lnTo>
                  <a:lnTo>
                    <a:pt x="14072" y="9727"/>
                  </a:lnTo>
                  <a:lnTo>
                    <a:pt x="14072" y="9772"/>
                  </a:lnTo>
                  <a:lnTo>
                    <a:pt x="14072" y="9818"/>
                  </a:lnTo>
                  <a:lnTo>
                    <a:pt x="14084" y="9863"/>
                  </a:lnTo>
                  <a:lnTo>
                    <a:pt x="14106" y="9909"/>
                  </a:lnTo>
                  <a:lnTo>
                    <a:pt x="14129" y="9943"/>
                  </a:lnTo>
                  <a:lnTo>
                    <a:pt x="14163" y="9965"/>
                  </a:lnTo>
                  <a:lnTo>
                    <a:pt x="14197" y="9988"/>
                  </a:lnTo>
                  <a:lnTo>
                    <a:pt x="14243" y="10011"/>
                  </a:lnTo>
                  <a:lnTo>
                    <a:pt x="14288" y="10022"/>
                  </a:lnTo>
                  <a:lnTo>
                    <a:pt x="14288" y="12354"/>
                  </a:lnTo>
                  <a:lnTo>
                    <a:pt x="14231" y="12377"/>
                  </a:lnTo>
                  <a:lnTo>
                    <a:pt x="14175" y="12411"/>
                  </a:lnTo>
                  <a:lnTo>
                    <a:pt x="14152" y="12468"/>
                  </a:lnTo>
                  <a:lnTo>
                    <a:pt x="14140" y="12536"/>
                  </a:lnTo>
                  <a:lnTo>
                    <a:pt x="14152" y="12593"/>
                  </a:lnTo>
                  <a:lnTo>
                    <a:pt x="12150" y="13753"/>
                  </a:lnTo>
                  <a:lnTo>
                    <a:pt x="12116" y="13697"/>
                  </a:lnTo>
                  <a:lnTo>
                    <a:pt x="12059" y="13662"/>
                  </a:lnTo>
                  <a:lnTo>
                    <a:pt x="12002" y="13640"/>
                  </a:lnTo>
                  <a:lnTo>
                    <a:pt x="11945" y="13628"/>
                  </a:lnTo>
                  <a:lnTo>
                    <a:pt x="11877" y="13640"/>
                  </a:lnTo>
                  <a:lnTo>
                    <a:pt x="11820" y="13662"/>
                  </a:lnTo>
                  <a:lnTo>
                    <a:pt x="11774" y="13708"/>
                  </a:lnTo>
                  <a:lnTo>
                    <a:pt x="11729" y="13753"/>
                  </a:lnTo>
                  <a:lnTo>
                    <a:pt x="9806" y="12639"/>
                  </a:lnTo>
                  <a:lnTo>
                    <a:pt x="9818" y="12582"/>
                  </a:lnTo>
                  <a:lnTo>
                    <a:pt x="9829" y="12536"/>
                  </a:lnTo>
                  <a:lnTo>
                    <a:pt x="9818" y="12479"/>
                  </a:lnTo>
                  <a:lnTo>
                    <a:pt x="9806" y="12434"/>
                  </a:lnTo>
                  <a:lnTo>
                    <a:pt x="9784" y="12400"/>
                  </a:lnTo>
                  <a:lnTo>
                    <a:pt x="9761" y="12354"/>
                  </a:lnTo>
                  <a:lnTo>
                    <a:pt x="9727" y="12331"/>
                  </a:lnTo>
                  <a:lnTo>
                    <a:pt x="9681" y="12309"/>
                  </a:lnTo>
                  <a:lnTo>
                    <a:pt x="9636" y="12286"/>
                  </a:lnTo>
                  <a:lnTo>
                    <a:pt x="9590" y="12286"/>
                  </a:lnTo>
                  <a:lnTo>
                    <a:pt x="9590" y="9965"/>
                  </a:lnTo>
                  <a:lnTo>
                    <a:pt x="9659" y="9943"/>
                  </a:lnTo>
                  <a:lnTo>
                    <a:pt x="9715" y="9909"/>
                  </a:lnTo>
                  <a:lnTo>
                    <a:pt x="9750" y="9840"/>
                  </a:lnTo>
                  <a:lnTo>
                    <a:pt x="9761" y="9806"/>
                  </a:lnTo>
                  <a:lnTo>
                    <a:pt x="9761" y="9772"/>
                  </a:lnTo>
                  <a:lnTo>
                    <a:pt x="9750" y="9715"/>
                  </a:lnTo>
                  <a:lnTo>
                    <a:pt x="11729" y="8578"/>
                  </a:lnTo>
                  <a:lnTo>
                    <a:pt x="11763" y="8623"/>
                  </a:lnTo>
                  <a:lnTo>
                    <a:pt x="11820" y="8657"/>
                  </a:lnTo>
                  <a:lnTo>
                    <a:pt x="11877" y="8680"/>
                  </a:lnTo>
                  <a:lnTo>
                    <a:pt x="11945" y="8691"/>
                  </a:lnTo>
                  <a:lnTo>
                    <a:pt x="12013" y="8680"/>
                  </a:lnTo>
                  <a:lnTo>
                    <a:pt x="12070" y="8657"/>
                  </a:lnTo>
                  <a:lnTo>
                    <a:pt x="12116" y="8623"/>
                  </a:lnTo>
                  <a:lnTo>
                    <a:pt x="12161" y="8578"/>
                  </a:lnTo>
                  <a:close/>
                  <a:moveTo>
                    <a:pt x="16836" y="8543"/>
                  </a:moveTo>
                  <a:lnTo>
                    <a:pt x="18816" y="9681"/>
                  </a:lnTo>
                  <a:lnTo>
                    <a:pt x="18804" y="9727"/>
                  </a:lnTo>
                  <a:lnTo>
                    <a:pt x="18793" y="9772"/>
                  </a:lnTo>
                  <a:lnTo>
                    <a:pt x="18804" y="9818"/>
                  </a:lnTo>
                  <a:lnTo>
                    <a:pt x="18816" y="9863"/>
                  </a:lnTo>
                  <a:lnTo>
                    <a:pt x="18839" y="9909"/>
                  </a:lnTo>
                  <a:lnTo>
                    <a:pt x="18861" y="9943"/>
                  </a:lnTo>
                  <a:lnTo>
                    <a:pt x="18895" y="9977"/>
                  </a:lnTo>
                  <a:lnTo>
                    <a:pt x="18941" y="10000"/>
                  </a:lnTo>
                  <a:lnTo>
                    <a:pt x="18986" y="10022"/>
                  </a:lnTo>
                  <a:lnTo>
                    <a:pt x="19032" y="10022"/>
                  </a:lnTo>
                  <a:lnTo>
                    <a:pt x="19032" y="12286"/>
                  </a:lnTo>
                  <a:lnTo>
                    <a:pt x="18986" y="12297"/>
                  </a:lnTo>
                  <a:lnTo>
                    <a:pt x="18941" y="12309"/>
                  </a:lnTo>
                  <a:lnTo>
                    <a:pt x="18907" y="12343"/>
                  </a:lnTo>
                  <a:lnTo>
                    <a:pt x="18873" y="12366"/>
                  </a:lnTo>
                  <a:lnTo>
                    <a:pt x="18850" y="12400"/>
                  </a:lnTo>
                  <a:lnTo>
                    <a:pt x="18827" y="12445"/>
                  </a:lnTo>
                  <a:lnTo>
                    <a:pt x="18816" y="12479"/>
                  </a:lnTo>
                  <a:lnTo>
                    <a:pt x="18804" y="12536"/>
                  </a:lnTo>
                  <a:lnTo>
                    <a:pt x="18816" y="12582"/>
                  </a:lnTo>
                  <a:lnTo>
                    <a:pt x="18827" y="12627"/>
                  </a:lnTo>
                  <a:lnTo>
                    <a:pt x="16871" y="13765"/>
                  </a:lnTo>
                  <a:lnTo>
                    <a:pt x="16836" y="13719"/>
                  </a:lnTo>
                  <a:lnTo>
                    <a:pt x="16791" y="13685"/>
                  </a:lnTo>
                  <a:lnTo>
                    <a:pt x="16734" y="13674"/>
                  </a:lnTo>
                  <a:lnTo>
                    <a:pt x="16689" y="13662"/>
                  </a:lnTo>
                  <a:lnTo>
                    <a:pt x="16632" y="13674"/>
                  </a:lnTo>
                  <a:lnTo>
                    <a:pt x="16575" y="13685"/>
                  </a:lnTo>
                  <a:lnTo>
                    <a:pt x="16529" y="13719"/>
                  </a:lnTo>
                  <a:lnTo>
                    <a:pt x="16495" y="13765"/>
                  </a:lnTo>
                  <a:lnTo>
                    <a:pt x="14482" y="12604"/>
                  </a:lnTo>
                  <a:lnTo>
                    <a:pt x="14482" y="12570"/>
                  </a:lnTo>
                  <a:lnTo>
                    <a:pt x="14493" y="12536"/>
                  </a:lnTo>
                  <a:lnTo>
                    <a:pt x="14482" y="12468"/>
                  </a:lnTo>
                  <a:lnTo>
                    <a:pt x="14448" y="12411"/>
                  </a:lnTo>
                  <a:lnTo>
                    <a:pt x="14391" y="12377"/>
                  </a:lnTo>
                  <a:lnTo>
                    <a:pt x="14334" y="12354"/>
                  </a:lnTo>
                  <a:lnTo>
                    <a:pt x="14334" y="10022"/>
                  </a:lnTo>
                  <a:lnTo>
                    <a:pt x="14379" y="10011"/>
                  </a:lnTo>
                  <a:lnTo>
                    <a:pt x="14425" y="10000"/>
                  </a:lnTo>
                  <a:lnTo>
                    <a:pt x="14459" y="9977"/>
                  </a:lnTo>
                  <a:lnTo>
                    <a:pt x="14493" y="9943"/>
                  </a:lnTo>
                  <a:lnTo>
                    <a:pt x="14516" y="9909"/>
                  </a:lnTo>
                  <a:lnTo>
                    <a:pt x="14539" y="9863"/>
                  </a:lnTo>
                  <a:lnTo>
                    <a:pt x="14550" y="9818"/>
                  </a:lnTo>
                  <a:lnTo>
                    <a:pt x="14561" y="9772"/>
                  </a:lnTo>
                  <a:lnTo>
                    <a:pt x="14550" y="9727"/>
                  </a:lnTo>
                  <a:lnTo>
                    <a:pt x="14539" y="9681"/>
                  </a:lnTo>
                  <a:lnTo>
                    <a:pt x="16529" y="8543"/>
                  </a:lnTo>
                  <a:lnTo>
                    <a:pt x="16552" y="8566"/>
                  </a:lnTo>
                  <a:lnTo>
                    <a:pt x="16598" y="8600"/>
                  </a:lnTo>
                  <a:lnTo>
                    <a:pt x="16632" y="8612"/>
                  </a:lnTo>
                  <a:lnTo>
                    <a:pt x="16689" y="8623"/>
                  </a:lnTo>
                  <a:lnTo>
                    <a:pt x="16734" y="8612"/>
                  </a:lnTo>
                  <a:lnTo>
                    <a:pt x="16768" y="8600"/>
                  </a:lnTo>
                  <a:lnTo>
                    <a:pt x="16802" y="8578"/>
                  </a:lnTo>
                  <a:lnTo>
                    <a:pt x="16836" y="8543"/>
                  </a:lnTo>
                  <a:close/>
                  <a:moveTo>
                    <a:pt x="16643" y="1"/>
                  </a:moveTo>
                  <a:lnTo>
                    <a:pt x="16598" y="12"/>
                  </a:lnTo>
                  <a:lnTo>
                    <a:pt x="16563" y="35"/>
                  </a:lnTo>
                  <a:lnTo>
                    <a:pt x="16529" y="57"/>
                  </a:lnTo>
                  <a:lnTo>
                    <a:pt x="16507" y="92"/>
                  </a:lnTo>
                  <a:lnTo>
                    <a:pt x="16484" y="126"/>
                  </a:lnTo>
                  <a:lnTo>
                    <a:pt x="16472" y="171"/>
                  </a:lnTo>
                  <a:lnTo>
                    <a:pt x="16461" y="217"/>
                  </a:lnTo>
                  <a:lnTo>
                    <a:pt x="16472" y="262"/>
                  </a:lnTo>
                  <a:lnTo>
                    <a:pt x="16484" y="296"/>
                  </a:lnTo>
                  <a:lnTo>
                    <a:pt x="14527" y="1423"/>
                  </a:lnTo>
                  <a:lnTo>
                    <a:pt x="14493" y="1377"/>
                  </a:lnTo>
                  <a:lnTo>
                    <a:pt x="14436" y="1343"/>
                  </a:lnTo>
                  <a:lnTo>
                    <a:pt x="14379" y="1309"/>
                  </a:lnTo>
                  <a:lnTo>
                    <a:pt x="14266" y="1309"/>
                  </a:lnTo>
                  <a:lnTo>
                    <a:pt x="14209" y="1320"/>
                  </a:lnTo>
                  <a:lnTo>
                    <a:pt x="14163" y="1354"/>
                  </a:lnTo>
                  <a:lnTo>
                    <a:pt x="14129" y="1377"/>
                  </a:lnTo>
                  <a:lnTo>
                    <a:pt x="14095" y="1423"/>
                  </a:lnTo>
                  <a:lnTo>
                    <a:pt x="14072" y="1468"/>
                  </a:lnTo>
                  <a:lnTo>
                    <a:pt x="14061" y="1514"/>
                  </a:lnTo>
                  <a:lnTo>
                    <a:pt x="14049" y="1559"/>
                  </a:lnTo>
                  <a:lnTo>
                    <a:pt x="14061" y="1616"/>
                  </a:lnTo>
                  <a:lnTo>
                    <a:pt x="14072" y="1661"/>
                  </a:lnTo>
                  <a:lnTo>
                    <a:pt x="14095" y="1696"/>
                  </a:lnTo>
                  <a:lnTo>
                    <a:pt x="14118" y="1741"/>
                  </a:lnTo>
                  <a:lnTo>
                    <a:pt x="14152" y="1764"/>
                  </a:lnTo>
                  <a:lnTo>
                    <a:pt x="14197" y="1798"/>
                  </a:lnTo>
                  <a:lnTo>
                    <a:pt x="14243" y="1809"/>
                  </a:lnTo>
                  <a:lnTo>
                    <a:pt x="14288" y="1821"/>
                  </a:lnTo>
                  <a:lnTo>
                    <a:pt x="14288" y="4153"/>
                  </a:lnTo>
                  <a:lnTo>
                    <a:pt x="14231" y="4175"/>
                  </a:lnTo>
                  <a:lnTo>
                    <a:pt x="14186" y="4209"/>
                  </a:lnTo>
                  <a:lnTo>
                    <a:pt x="14152" y="4255"/>
                  </a:lnTo>
                  <a:lnTo>
                    <a:pt x="14140" y="4323"/>
                  </a:lnTo>
                  <a:lnTo>
                    <a:pt x="14152" y="4380"/>
                  </a:lnTo>
                  <a:lnTo>
                    <a:pt x="12093" y="5575"/>
                  </a:lnTo>
                  <a:lnTo>
                    <a:pt x="12070" y="5540"/>
                  </a:lnTo>
                  <a:lnTo>
                    <a:pt x="12036" y="5506"/>
                  </a:lnTo>
                  <a:lnTo>
                    <a:pt x="11991" y="5495"/>
                  </a:lnTo>
                  <a:lnTo>
                    <a:pt x="11945" y="5484"/>
                  </a:lnTo>
                  <a:lnTo>
                    <a:pt x="11911" y="5495"/>
                  </a:lnTo>
                  <a:lnTo>
                    <a:pt x="11877" y="5506"/>
                  </a:lnTo>
                  <a:lnTo>
                    <a:pt x="11820" y="5540"/>
                  </a:lnTo>
                  <a:lnTo>
                    <a:pt x="11774" y="5597"/>
                  </a:lnTo>
                  <a:lnTo>
                    <a:pt x="11763" y="5631"/>
                  </a:lnTo>
                  <a:lnTo>
                    <a:pt x="11763" y="5666"/>
                  </a:lnTo>
                  <a:lnTo>
                    <a:pt x="11774" y="5734"/>
                  </a:lnTo>
                  <a:lnTo>
                    <a:pt x="11809" y="5791"/>
                  </a:lnTo>
                  <a:lnTo>
                    <a:pt x="11854" y="5825"/>
                  </a:lnTo>
                  <a:lnTo>
                    <a:pt x="11922" y="5848"/>
                  </a:lnTo>
                  <a:lnTo>
                    <a:pt x="11922" y="8157"/>
                  </a:lnTo>
                  <a:lnTo>
                    <a:pt x="11865" y="8168"/>
                  </a:lnTo>
                  <a:lnTo>
                    <a:pt x="11820" y="8191"/>
                  </a:lnTo>
                  <a:lnTo>
                    <a:pt x="11786" y="8214"/>
                  </a:lnTo>
                  <a:lnTo>
                    <a:pt x="11752" y="8248"/>
                  </a:lnTo>
                  <a:lnTo>
                    <a:pt x="11718" y="8282"/>
                  </a:lnTo>
                  <a:lnTo>
                    <a:pt x="11695" y="8327"/>
                  </a:lnTo>
                  <a:lnTo>
                    <a:pt x="11683" y="8373"/>
                  </a:lnTo>
                  <a:lnTo>
                    <a:pt x="11672" y="8430"/>
                  </a:lnTo>
                  <a:lnTo>
                    <a:pt x="11683" y="8487"/>
                  </a:lnTo>
                  <a:lnTo>
                    <a:pt x="11706" y="8532"/>
                  </a:lnTo>
                  <a:lnTo>
                    <a:pt x="9738" y="9670"/>
                  </a:lnTo>
                  <a:lnTo>
                    <a:pt x="9704" y="9636"/>
                  </a:lnTo>
                  <a:lnTo>
                    <a:pt x="9670" y="9601"/>
                  </a:lnTo>
                  <a:lnTo>
                    <a:pt x="9624" y="9590"/>
                  </a:lnTo>
                  <a:lnTo>
                    <a:pt x="9568" y="9579"/>
                  </a:lnTo>
                  <a:lnTo>
                    <a:pt x="9522" y="9590"/>
                  </a:lnTo>
                  <a:lnTo>
                    <a:pt x="9477" y="9601"/>
                  </a:lnTo>
                  <a:lnTo>
                    <a:pt x="9442" y="9636"/>
                  </a:lnTo>
                  <a:lnTo>
                    <a:pt x="9408" y="9670"/>
                  </a:lnTo>
                  <a:lnTo>
                    <a:pt x="7395" y="8509"/>
                  </a:lnTo>
                  <a:lnTo>
                    <a:pt x="7406" y="8464"/>
                  </a:lnTo>
                  <a:lnTo>
                    <a:pt x="7418" y="8430"/>
                  </a:lnTo>
                  <a:lnTo>
                    <a:pt x="7406" y="8384"/>
                  </a:lnTo>
                  <a:lnTo>
                    <a:pt x="7395" y="8339"/>
                  </a:lnTo>
                  <a:lnTo>
                    <a:pt x="7372" y="8305"/>
                  </a:lnTo>
                  <a:lnTo>
                    <a:pt x="7349" y="8282"/>
                  </a:lnTo>
                  <a:lnTo>
                    <a:pt x="7315" y="8248"/>
                  </a:lnTo>
                  <a:lnTo>
                    <a:pt x="7281" y="8236"/>
                  </a:lnTo>
                  <a:lnTo>
                    <a:pt x="7247" y="8225"/>
                  </a:lnTo>
                  <a:lnTo>
                    <a:pt x="7201" y="8214"/>
                  </a:lnTo>
                  <a:lnTo>
                    <a:pt x="7156" y="8225"/>
                  </a:lnTo>
                  <a:lnTo>
                    <a:pt x="7122" y="8236"/>
                  </a:lnTo>
                  <a:lnTo>
                    <a:pt x="7088" y="8248"/>
                  </a:lnTo>
                  <a:lnTo>
                    <a:pt x="7054" y="8282"/>
                  </a:lnTo>
                  <a:lnTo>
                    <a:pt x="7031" y="8305"/>
                  </a:lnTo>
                  <a:lnTo>
                    <a:pt x="7008" y="8339"/>
                  </a:lnTo>
                  <a:lnTo>
                    <a:pt x="6997" y="8384"/>
                  </a:lnTo>
                  <a:lnTo>
                    <a:pt x="6997" y="8430"/>
                  </a:lnTo>
                  <a:lnTo>
                    <a:pt x="6997" y="8464"/>
                  </a:lnTo>
                  <a:lnTo>
                    <a:pt x="7008" y="8509"/>
                  </a:lnTo>
                  <a:lnTo>
                    <a:pt x="4983" y="9681"/>
                  </a:lnTo>
                  <a:lnTo>
                    <a:pt x="4949" y="9647"/>
                  </a:lnTo>
                  <a:lnTo>
                    <a:pt x="4915" y="9624"/>
                  </a:lnTo>
                  <a:lnTo>
                    <a:pt x="4881" y="9601"/>
                  </a:lnTo>
                  <a:lnTo>
                    <a:pt x="4801" y="9601"/>
                  </a:lnTo>
                  <a:lnTo>
                    <a:pt x="4767" y="9613"/>
                  </a:lnTo>
                  <a:lnTo>
                    <a:pt x="4710" y="9647"/>
                  </a:lnTo>
                  <a:lnTo>
                    <a:pt x="4676" y="9704"/>
                  </a:lnTo>
                  <a:lnTo>
                    <a:pt x="4665" y="9738"/>
                  </a:lnTo>
                  <a:lnTo>
                    <a:pt x="4653" y="9772"/>
                  </a:lnTo>
                  <a:lnTo>
                    <a:pt x="4665" y="9840"/>
                  </a:lnTo>
                  <a:lnTo>
                    <a:pt x="4699" y="9886"/>
                  </a:lnTo>
                  <a:lnTo>
                    <a:pt x="4744" y="9920"/>
                  </a:lnTo>
                  <a:lnTo>
                    <a:pt x="4801" y="9943"/>
                  </a:lnTo>
                  <a:lnTo>
                    <a:pt x="4801" y="12320"/>
                  </a:lnTo>
                  <a:lnTo>
                    <a:pt x="4767" y="12331"/>
                  </a:lnTo>
                  <a:lnTo>
                    <a:pt x="4733" y="12343"/>
                  </a:lnTo>
                  <a:lnTo>
                    <a:pt x="4676" y="12388"/>
                  </a:lnTo>
                  <a:lnTo>
                    <a:pt x="4653" y="12422"/>
                  </a:lnTo>
                  <a:lnTo>
                    <a:pt x="4631" y="12457"/>
                  </a:lnTo>
                  <a:lnTo>
                    <a:pt x="4619" y="12491"/>
                  </a:lnTo>
                  <a:lnTo>
                    <a:pt x="4619" y="12536"/>
                  </a:lnTo>
                  <a:lnTo>
                    <a:pt x="4619" y="12570"/>
                  </a:lnTo>
                  <a:lnTo>
                    <a:pt x="4631" y="12616"/>
                  </a:lnTo>
                  <a:lnTo>
                    <a:pt x="2663" y="13753"/>
                  </a:lnTo>
                  <a:lnTo>
                    <a:pt x="2629" y="13708"/>
                  </a:lnTo>
                  <a:lnTo>
                    <a:pt x="2583" y="13674"/>
                  </a:lnTo>
                  <a:lnTo>
                    <a:pt x="2526" y="13651"/>
                  </a:lnTo>
                  <a:lnTo>
                    <a:pt x="2458" y="13640"/>
                  </a:lnTo>
                  <a:lnTo>
                    <a:pt x="2401" y="13651"/>
                  </a:lnTo>
                  <a:lnTo>
                    <a:pt x="2344" y="13674"/>
                  </a:lnTo>
                  <a:lnTo>
                    <a:pt x="2299" y="13708"/>
                  </a:lnTo>
                  <a:lnTo>
                    <a:pt x="2265" y="13753"/>
                  </a:lnTo>
                  <a:lnTo>
                    <a:pt x="251" y="12593"/>
                  </a:lnTo>
                  <a:lnTo>
                    <a:pt x="262" y="12570"/>
                  </a:lnTo>
                  <a:lnTo>
                    <a:pt x="262" y="12536"/>
                  </a:lnTo>
                  <a:lnTo>
                    <a:pt x="262" y="12502"/>
                  </a:lnTo>
                  <a:lnTo>
                    <a:pt x="251" y="12468"/>
                  </a:lnTo>
                  <a:lnTo>
                    <a:pt x="217" y="12411"/>
                  </a:lnTo>
                  <a:lnTo>
                    <a:pt x="160" y="12377"/>
                  </a:lnTo>
                  <a:lnTo>
                    <a:pt x="126" y="12366"/>
                  </a:lnTo>
                  <a:lnTo>
                    <a:pt x="92" y="12354"/>
                  </a:lnTo>
                  <a:lnTo>
                    <a:pt x="46" y="12366"/>
                  </a:lnTo>
                  <a:lnTo>
                    <a:pt x="1" y="12388"/>
                  </a:lnTo>
                  <a:lnTo>
                    <a:pt x="1" y="12673"/>
                  </a:lnTo>
                  <a:lnTo>
                    <a:pt x="46" y="12696"/>
                  </a:lnTo>
                  <a:lnTo>
                    <a:pt x="92" y="12707"/>
                  </a:lnTo>
                  <a:lnTo>
                    <a:pt x="137" y="12696"/>
                  </a:lnTo>
                  <a:lnTo>
                    <a:pt x="171" y="12684"/>
                  </a:lnTo>
                  <a:lnTo>
                    <a:pt x="206" y="12661"/>
                  </a:lnTo>
                  <a:lnTo>
                    <a:pt x="228" y="12639"/>
                  </a:lnTo>
                  <a:lnTo>
                    <a:pt x="2242" y="13799"/>
                  </a:lnTo>
                  <a:lnTo>
                    <a:pt x="2230" y="13833"/>
                  </a:lnTo>
                  <a:lnTo>
                    <a:pt x="2230" y="13879"/>
                  </a:lnTo>
                  <a:lnTo>
                    <a:pt x="2230" y="13924"/>
                  </a:lnTo>
                  <a:lnTo>
                    <a:pt x="2242" y="13970"/>
                  </a:lnTo>
                  <a:lnTo>
                    <a:pt x="2265" y="14004"/>
                  </a:lnTo>
                  <a:lnTo>
                    <a:pt x="2287" y="14038"/>
                  </a:lnTo>
                  <a:lnTo>
                    <a:pt x="2321" y="14061"/>
                  </a:lnTo>
                  <a:lnTo>
                    <a:pt x="2356" y="14083"/>
                  </a:lnTo>
                  <a:lnTo>
                    <a:pt x="2390" y="14106"/>
                  </a:lnTo>
                  <a:lnTo>
                    <a:pt x="2435" y="14117"/>
                  </a:lnTo>
                  <a:lnTo>
                    <a:pt x="2435" y="16404"/>
                  </a:lnTo>
                  <a:lnTo>
                    <a:pt x="2390" y="16415"/>
                  </a:lnTo>
                  <a:lnTo>
                    <a:pt x="2356" y="16427"/>
                  </a:lnTo>
                  <a:lnTo>
                    <a:pt x="2321" y="16449"/>
                  </a:lnTo>
                  <a:lnTo>
                    <a:pt x="2287" y="16484"/>
                  </a:lnTo>
                  <a:lnTo>
                    <a:pt x="2265" y="16506"/>
                  </a:lnTo>
                  <a:lnTo>
                    <a:pt x="2242" y="16552"/>
                  </a:lnTo>
                  <a:lnTo>
                    <a:pt x="2230" y="16586"/>
                  </a:lnTo>
                  <a:lnTo>
                    <a:pt x="2230" y="16631"/>
                  </a:lnTo>
                  <a:lnTo>
                    <a:pt x="2242" y="16711"/>
                  </a:lnTo>
                  <a:lnTo>
                    <a:pt x="2685" y="16711"/>
                  </a:lnTo>
                  <a:lnTo>
                    <a:pt x="2697" y="16631"/>
                  </a:lnTo>
                  <a:lnTo>
                    <a:pt x="2697" y="16586"/>
                  </a:lnTo>
                  <a:lnTo>
                    <a:pt x="2685" y="16552"/>
                  </a:lnTo>
                  <a:lnTo>
                    <a:pt x="2663" y="16506"/>
                  </a:lnTo>
                  <a:lnTo>
                    <a:pt x="2640" y="16472"/>
                  </a:lnTo>
                  <a:lnTo>
                    <a:pt x="2606" y="16449"/>
                  </a:lnTo>
                  <a:lnTo>
                    <a:pt x="2572" y="16427"/>
                  </a:lnTo>
                  <a:lnTo>
                    <a:pt x="2526" y="16404"/>
                  </a:lnTo>
                  <a:lnTo>
                    <a:pt x="2481" y="16404"/>
                  </a:lnTo>
                  <a:lnTo>
                    <a:pt x="2481" y="14117"/>
                  </a:lnTo>
                  <a:lnTo>
                    <a:pt x="2526" y="14106"/>
                  </a:lnTo>
                  <a:lnTo>
                    <a:pt x="2572" y="14095"/>
                  </a:lnTo>
                  <a:lnTo>
                    <a:pt x="2606" y="14072"/>
                  </a:lnTo>
                  <a:lnTo>
                    <a:pt x="2640" y="14038"/>
                  </a:lnTo>
                  <a:lnTo>
                    <a:pt x="2663" y="14004"/>
                  </a:lnTo>
                  <a:lnTo>
                    <a:pt x="2685" y="13970"/>
                  </a:lnTo>
                  <a:lnTo>
                    <a:pt x="2697" y="13924"/>
                  </a:lnTo>
                  <a:lnTo>
                    <a:pt x="2697" y="13879"/>
                  </a:lnTo>
                  <a:lnTo>
                    <a:pt x="2697" y="13833"/>
                  </a:lnTo>
                  <a:lnTo>
                    <a:pt x="2685" y="13799"/>
                  </a:lnTo>
                  <a:lnTo>
                    <a:pt x="4653" y="12650"/>
                  </a:lnTo>
                  <a:lnTo>
                    <a:pt x="4688" y="12696"/>
                  </a:lnTo>
                  <a:lnTo>
                    <a:pt x="4733" y="12718"/>
                  </a:lnTo>
                  <a:lnTo>
                    <a:pt x="4779" y="12741"/>
                  </a:lnTo>
                  <a:lnTo>
                    <a:pt x="4881" y="12741"/>
                  </a:lnTo>
                  <a:lnTo>
                    <a:pt x="4926" y="12718"/>
                  </a:lnTo>
                  <a:lnTo>
                    <a:pt x="4972" y="12696"/>
                  </a:lnTo>
                  <a:lnTo>
                    <a:pt x="5006" y="12661"/>
                  </a:lnTo>
                  <a:lnTo>
                    <a:pt x="6974" y="13799"/>
                  </a:lnTo>
                  <a:lnTo>
                    <a:pt x="6963" y="13833"/>
                  </a:lnTo>
                  <a:lnTo>
                    <a:pt x="6963" y="13879"/>
                  </a:lnTo>
                  <a:lnTo>
                    <a:pt x="6963" y="13924"/>
                  </a:lnTo>
                  <a:lnTo>
                    <a:pt x="6974" y="13970"/>
                  </a:lnTo>
                  <a:lnTo>
                    <a:pt x="6997" y="14004"/>
                  </a:lnTo>
                  <a:lnTo>
                    <a:pt x="7019" y="14038"/>
                  </a:lnTo>
                  <a:lnTo>
                    <a:pt x="7054" y="14072"/>
                  </a:lnTo>
                  <a:lnTo>
                    <a:pt x="7088" y="14095"/>
                  </a:lnTo>
                  <a:lnTo>
                    <a:pt x="7133" y="14106"/>
                  </a:lnTo>
                  <a:lnTo>
                    <a:pt x="7179" y="14117"/>
                  </a:lnTo>
                  <a:lnTo>
                    <a:pt x="7179" y="16415"/>
                  </a:lnTo>
                  <a:lnTo>
                    <a:pt x="7133" y="16427"/>
                  </a:lnTo>
                  <a:lnTo>
                    <a:pt x="7099" y="16438"/>
                  </a:lnTo>
                  <a:lnTo>
                    <a:pt x="7065" y="16461"/>
                  </a:lnTo>
                  <a:lnTo>
                    <a:pt x="7031" y="16484"/>
                  </a:lnTo>
                  <a:lnTo>
                    <a:pt x="7008" y="16518"/>
                  </a:lnTo>
                  <a:lnTo>
                    <a:pt x="6997" y="16552"/>
                  </a:lnTo>
                  <a:lnTo>
                    <a:pt x="6985" y="16597"/>
                  </a:lnTo>
                  <a:lnTo>
                    <a:pt x="6974" y="16631"/>
                  </a:lnTo>
                  <a:lnTo>
                    <a:pt x="6985" y="16677"/>
                  </a:lnTo>
                  <a:lnTo>
                    <a:pt x="6997" y="16711"/>
                  </a:lnTo>
                  <a:lnTo>
                    <a:pt x="7418" y="16711"/>
                  </a:lnTo>
                  <a:lnTo>
                    <a:pt x="7429" y="16677"/>
                  </a:lnTo>
                  <a:lnTo>
                    <a:pt x="7429" y="16631"/>
                  </a:lnTo>
                  <a:lnTo>
                    <a:pt x="7429" y="16597"/>
                  </a:lnTo>
                  <a:lnTo>
                    <a:pt x="7418" y="16552"/>
                  </a:lnTo>
                  <a:lnTo>
                    <a:pt x="7395" y="16518"/>
                  </a:lnTo>
                  <a:lnTo>
                    <a:pt x="7372" y="16484"/>
                  </a:lnTo>
                  <a:lnTo>
                    <a:pt x="7338" y="16461"/>
                  </a:lnTo>
                  <a:lnTo>
                    <a:pt x="7304" y="16438"/>
                  </a:lnTo>
                  <a:lnTo>
                    <a:pt x="7258" y="16415"/>
                  </a:lnTo>
                  <a:lnTo>
                    <a:pt x="7224" y="16415"/>
                  </a:lnTo>
                  <a:lnTo>
                    <a:pt x="7224" y="14117"/>
                  </a:lnTo>
                  <a:lnTo>
                    <a:pt x="7270" y="14106"/>
                  </a:lnTo>
                  <a:lnTo>
                    <a:pt x="7304" y="14095"/>
                  </a:lnTo>
                  <a:lnTo>
                    <a:pt x="7349" y="14072"/>
                  </a:lnTo>
                  <a:lnTo>
                    <a:pt x="7383" y="14038"/>
                  </a:lnTo>
                  <a:lnTo>
                    <a:pt x="7406" y="14004"/>
                  </a:lnTo>
                  <a:lnTo>
                    <a:pt x="7429" y="13970"/>
                  </a:lnTo>
                  <a:lnTo>
                    <a:pt x="7440" y="13924"/>
                  </a:lnTo>
                  <a:lnTo>
                    <a:pt x="7440" y="13879"/>
                  </a:lnTo>
                  <a:lnTo>
                    <a:pt x="7440" y="13833"/>
                  </a:lnTo>
                  <a:lnTo>
                    <a:pt x="7429" y="13788"/>
                  </a:lnTo>
                  <a:lnTo>
                    <a:pt x="9363" y="12673"/>
                  </a:lnTo>
                  <a:lnTo>
                    <a:pt x="9408" y="12718"/>
                  </a:lnTo>
                  <a:lnTo>
                    <a:pt x="9454" y="12752"/>
                  </a:lnTo>
                  <a:lnTo>
                    <a:pt x="9511" y="12775"/>
                  </a:lnTo>
                  <a:lnTo>
                    <a:pt x="9568" y="12787"/>
                  </a:lnTo>
                  <a:lnTo>
                    <a:pt x="9636" y="12775"/>
                  </a:lnTo>
                  <a:lnTo>
                    <a:pt x="9693" y="12752"/>
                  </a:lnTo>
                  <a:lnTo>
                    <a:pt x="9738" y="12718"/>
                  </a:lnTo>
                  <a:lnTo>
                    <a:pt x="9784" y="12673"/>
                  </a:lnTo>
                  <a:lnTo>
                    <a:pt x="11718" y="13799"/>
                  </a:lnTo>
                  <a:lnTo>
                    <a:pt x="11706" y="13833"/>
                  </a:lnTo>
                  <a:lnTo>
                    <a:pt x="11695" y="13879"/>
                  </a:lnTo>
                  <a:lnTo>
                    <a:pt x="11706" y="13924"/>
                  </a:lnTo>
                  <a:lnTo>
                    <a:pt x="11718" y="13970"/>
                  </a:lnTo>
                  <a:lnTo>
                    <a:pt x="11740" y="14004"/>
                  </a:lnTo>
                  <a:lnTo>
                    <a:pt x="11763" y="14038"/>
                  </a:lnTo>
                  <a:lnTo>
                    <a:pt x="11797" y="14072"/>
                  </a:lnTo>
                  <a:lnTo>
                    <a:pt x="11831" y="14095"/>
                  </a:lnTo>
                  <a:lnTo>
                    <a:pt x="11877" y="14106"/>
                  </a:lnTo>
                  <a:lnTo>
                    <a:pt x="11922" y="14117"/>
                  </a:lnTo>
                  <a:lnTo>
                    <a:pt x="11922" y="16415"/>
                  </a:lnTo>
                  <a:lnTo>
                    <a:pt x="11877" y="16415"/>
                  </a:lnTo>
                  <a:lnTo>
                    <a:pt x="11843" y="16438"/>
                  </a:lnTo>
                  <a:lnTo>
                    <a:pt x="11809" y="16461"/>
                  </a:lnTo>
                  <a:lnTo>
                    <a:pt x="11774" y="16484"/>
                  </a:lnTo>
                  <a:lnTo>
                    <a:pt x="11752" y="16518"/>
                  </a:lnTo>
                  <a:lnTo>
                    <a:pt x="11729" y="16552"/>
                  </a:lnTo>
                  <a:lnTo>
                    <a:pt x="11718" y="16597"/>
                  </a:lnTo>
                  <a:lnTo>
                    <a:pt x="11718" y="16631"/>
                  </a:lnTo>
                  <a:lnTo>
                    <a:pt x="11718" y="16677"/>
                  </a:lnTo>
                  <a:lnTo>
                    <a:pt x="11729" y="16711"/>
                  </a:lnTo>
                  <a:lnTo>
                    <a:pt x="12161" y="16711"/>
                  </a:lnTo>
                  <a:lnTo>
                    <a:pt x="12161" y="16677"/>
                  </a:lnTo>
                  <a:lnTo>
                    <a:pt x="12173" y="16631"/>
                  </a:lnTo>
                  <a:lnTo>
                    <a:pt x="12161" y="16597"/>
                  </a:lnTo>
                  <a:lnTo>
                    <a:pt x="12150" y="16552"/>
                  </a:lnTo>
                  <a:lnTo>
                    <a:pt x="12138" y="16518"/>
                  </a:lnTo>
                  <a:lnTo>
                    <a:pt x="12104" y="16484"/>
                  </a:lnTo>
                  <a:lnTo>
                    <a:pt x="12082" y="16449"/>
                  </a:lnTo>
                  <a:lnTo>
                    <a:pt x="12047" y="16438"/>
                  </a:lnTo>
                  <a:lnTo>
                    <a:pt x="12002" y="16415"/>
                  </a:lnTo>
                  <a:lnTo>
                    <a:pt x="11968" y="16415"/>
                  </a:lnTo>
                  <a:lnTo>
                    <a:pt x="11968" y="14117"/>
                  </a:lnTo>
                  <a:lnTo>
                    <a:pt x="12013" y="14117"/>
                  </a:lnTo>
                  <a:lnTo>
                    <a:pt x="12047" y="14095"/>
                  </a:lnTo>
                  <a:lnTo>
                    <a:pt x="12093" y="14072"/>
                  </a:lnTo>
                  <a:lnTo>
                    <a:pt x="12127" y="14049"/>
                  </a:lnTo>
                  <a:lnTo>
                    <a:pt x="12150" y="14004"/>
                  </a:lnTo>
                  <a:lnTo>
                    <a:pt x="12173" y="13970"/>
                  </a:lnTo>
                  <a:lnTo>
                    <a:pt x="12184" y="13924"/>
                  </a:lnTo>
                  <a:lnTo>
                    <a:pt x="12184" y="13879"/>
                  </a:lnTo>
                  <a:lnTo>
                    <a:pt x="12184" y="13833"/>
                  </a:lnTo>
                  <a:lnTo>
                    <a:pt x="12173" y="13788"/>
                  </a:lnTo>
                  <a:lnTo>
                    <a:pt x="14175" y="12639"/>
                  </a:lnTo>
                  <a:lnTo>
                    <a:pt x="14197" y="12661"/>
                  </a:lnTo>
                  <a:lnTo>
                    <a:pt x="14231" y="12684"/>
                  </a:lnTo>
                  <a:lnTo>
                    <a:pt x="14266" y="12707"/>
                  </a:lnTo>
                  <a:lnTo>
                    <a:pt x="14357" y="12707"/>
                  </a:lnTo>
                  <a:lnTo>
                    <a:pt x="14391" y="12684"/>
                  </a:lnTo>
                  <a:lnTo>
                    <a:pt x="14425" y="12673"/>
                  </a:lnTo>
                  <a:lnTo>
                    <a:pt x="14459" y="12639"/>
                  </a:lnTo>
                  <a:lnTo>
                    <a:pt x="16484" y="13810"/>
                  </a:lnTo>
                  <a:lnTo>
                    <a:pt x="16461" y="13879"/>
                  </a:lnTo>
                  <a:lnTo>
                    <a:pt x="16472" y="13924"/>
                  </a:lnTo>
                  <a:lnTo>
                    <a:pt x="16484" y="13958"/>
                  </a:lnTo>
                  <a:lnTo>
                    <a:pt x="16495" y="13992"/>
                  </a:lnTo>
                  <a:lnTo>
                    <a:pt x="16518" y="14026"/>
                  </a:lnTo>
                  <a:lnTo>
                    <a:pt x="16552" y="14049"/>
                  </a:lnTo>
                  <a:lnTo>
                    <a:pt x="16586" y="14072"/>
                  </a:lnTo>
                  <a:lnTo>
                    <a:pt x="16620" y="14083"/>
                  </a:lnTo>
                  <a:lnTo>
                    <a:pt x="16654" y="14095"/>
                  </a:lnTo>
                  <a:lnTo>
                    <a:pt x="16654" y="16392"/>
                  </a:lnTo>
                  <a:lnTo>
                    <a:pt x="16609" y="16404"/>
                  </a:lnTo>
                  <a:lnTo>
                    <a:pt x="16575" y="16415"/>
                  </a:lnTo>
                  <a:lnTo>
                    <a:pt x="16529" y="16438"/>
                  </a:lnTo>
                  <a:lnTo>
                    <a:pt x="16507" y="16472"/>
                  </a:lnTo>
                  <a:lnTo>
                    <a:pt x="16472" y="16506"/>
                  </a:lnTo>
                  <a:lnTo>
                    <a:pt x="16461" y="16552"/>
                  </a:lnTo>
                  <a:lnTo>
                    <a:pt x="16438" y="16586"/>
                  </a:lnTo>
                  <a:lnTo>
                    <a:pt x="16438" y="16631"/>
                  </a:lnTo>
                  <a:lnTo>
                    <a:pt x="16450" y="16711"/>
                  </a:lnTo>
                  <a:lnTo>
                    <a:pt x="16916" y="16711"/>
                  </a:lnTo>
                  <a:lnTo>
                    <a:pt x="16927" y="16631"/>
                  </a:lnTo>
                  <a:lnTo>
                    <a:pt x="16927" y="16586"/>
                  </a:lnTo>
                  <a:lnTo>
                    <a:pt x="16905" y="16540"/>
                  </a:lnTo>
                  <a:lnTo>
                    <a:pt x="16893" y="16506"/>
                  </a:lnTo>
                  <a:lnTo>
                    <a:pt x="16859" y="16472"/>
                  </a:lnTo>
                  <a:lnTo>
                    <a:pt x="16825" y="16438"/>
                  </a:lnTo>
                  <a:lnTo>
                    <a:pt x="16791" y="16415"/>
                  </a:lnTo>
                  <a:lnTo>
                    <a:pt x="16745" y="16404"/>
                  </a:lnTo>
                  <a:lnTo>
                    <a:pt x="16700" y="16392"/>
                  </a:lnTo>
                  <a:lnTo>
                    <a:pt x="16700" y="14095"/>
                  </a:lnTo>
                  <a:lnTo>
                    <a:pt x="16745" y="14083"/>
                  </a:lnTo>
                  <a:lnTo>
                    <a:pt x="16780" y="14072"/>
                  </a:lnTo>
                  <a:lnTo>
                    <a:pt x="16814" y="14049"/>
                  </a:lnTo>
                  <a:lnTo>
                    <a:pt x="16848" y="14026"/>
                  </a:lnTo>
                  <a:lnTo>
                    <a:pt x="16871" y="13992"/>
                  </a:lnTo>
                  <a:lnTo>
                    <a:pt x="16882" y="13958"/>
                  </a:lnTo>
                  <a:lnTo>
                    <a:pt x="16893" y="13924"/>
                  </a:lnTo>
                  <a:lnTo>
                    <a:pt x="16905" y="13879"/>
                  </a:lnTo>
                  <a:lnTo>
                    <a:pt x="16893" y="13844"/>
                  </a:lnTo>
                  <a:lnTo>
                    <a:pt x="16882" y="13810"/>
                  </a:lnTo>
                  <a:lnTo>
                    <a:pt x="18850" y="12673"/>
                  </a:lnTo>
                  <a:lnTo>
                    <a:pt x="18895" y="12718"/>
                  </a:lnTo>
                  <a:lnTo>
                    <a:pt x="18941" y="12752"/>
                  </a:lnTo>
                  <a:lnTo>
                    <a:pt x="18998" y="12764"/>
                  </a:lnTo>
                  <a:lnTo>
                    <a:pt x="19055" y="12775"/>
                  </a:lnTo>
                  <a:lnTo>
                    <a:pt x="19112" y="12764"/>
                  </a:lnTo>
                  <a:lnTo>
                    <a:pt x="19168" y="12752"/>
                  </a:lnTo>
                  <a:lnTo>
                    <a:pt x="19214" y="12718"/>
                  </a:lnTo>
                  <a:lnTo>
                    <a:pt x="19248" y="12673"/>
                  </a:lnTo>
                  <a:lnTo>
                    <a:pt x="21216" y="13799"/>
                  </a:lnTo>
                  <a:lnTo>
                    <a:pt x="21205" y="13844"/>
                  </a:lnTo>
                  <a:lnTo>
                    <a:pt x="21193" y="13879"/>
                  </a:lnTo>
                  <a:lnTo>
                    <a:pt x="21205" y="13924"/>
                  </a:lnTo>
                  <a:lnTo>
                    <a:pt x="21216" y="13958"/>
                  </a:lnTo>
                  <a:lnTo>
                    <a:pt x="21227" y="13992"/>
                  </a:lnTo>
                  <a:lnTo>
                    <a:pt x="21250" y="14026"/>
                  </a:lnTo>
                  <a:lnTo>
                    <a:pt x="21284" y="14061"/>
                  </a:lnTo>
                  <a:lnTo>
                    <a:pt x="21318" y="14083"/>
                  </a:lnTo>
                  <a:lnTo>
                    <a:pt x="21352" y="14095"/>
                  </a:lnTo>
                  <a:lnTo>
                    <a:pt x="21398" y="14106"/>
                  </a:lnTo>
                  <a:lnTo>
                    <a:pt x="21398" y="16392"/>
                  </a:lnTo>
                  <a:lnTo>
                    <a:pt x="21352" y="16392"/>
                  </a:lnTo>
                  <a:lnTo>
                    <a:pt x="21307" y="16415"/>
                  </a:lnTo>
                  <a:lnTo>
                    <a:pt x="21273" y="16438"/>
                  </a:lnTo>
                  <a:lnTo>
                    <a:pt x="21239" y="16472"/>
                  </a:lnTo>
                  <a:lnTo>
                    <a:pt x="21216" y="16506"/>
                  </a:lnTo>
                  <a:lnTo>
                    <a:pt x="21193" y="16540"/>
                  </a:lnTo>
                  <a:lnTo>
                    <a:pt x="21182" y="16586"/>
                  </a:lnTo>
                  <a:lnTo>
                    <a:pt x="21170" y="16631"/>
                  </a:lnTo>
                  <a:lnTo>
                    <a:pt x="21182" y="16711"/>
                  </a:lnTo>
                  <a:lnTo>
                    <a:pt x="21660" y="16711"/>
                  </a:lnTo>
                  <a:lnTo>
                    <a:pt x="21671" y="16631"/>
                  </a:lnTo>
                  <a:lnTo>
                    <a:pt x="21671" y="16586"/>
                  </a:lnTo>
                  <a:lnTo>
                    <a:pt x="21648" y="16540"/>
                  </a:lnTo>
                  <a:lnTo>
                    <a:pt x="21637" y="16506"/>
                  </a:lnTo>
                  <a:lnTo>
                    <a:pt x="21603" y="16472"/>
                  </a:lnTo>
                  <a:lnTo>
                    <a:pt x="21569" y="16438"/>
                  </a:lnTo>
                  <a:lnTo>
                    <a:pt x="21534" y="16415"/>
                  </a:lnTo>
                  <a:lnTo>
                    <a:pt x="21489" y="16392"/>
                  </a:lnTo>
                  <a:lnTo>
                    <a:pt x="21443" y="16392"/>
                  </a:lnTo>
                  <a:lnTo>
                    <a:pt x="21443" y="14106"/>
                  </a:lnTo>
                  <a:lnTo>
                    <a:pt x="21489" y="14095"/>
                  </a:lnTo>
                  <a:lnTo>
                    <a:pt x="21523" y="14083"/>
                  </a:lnTo>
                  <a:lnTo>
                    <a:pt x="21557" y="14061"/>
                  </a:lnTo>
                  <a:lnTo>
                    <a:pt x="21591" y="14026"/>
                  </a:lnTo>
                  <a:lnTo>
                    <a:pt x="21614" y="13992"/>
                  </a:lnTo>
                  <a:lnTo>
                    <a:pt x="21637" y="13958"/>
                  </a:lnTo>
                  <a:lnTo>
                    <a:pt x="21648" y="13924"/>
                  </a:lnTo>
                  <a:lnTo>
                    <a:pt x="21648" y="13879"/>
                  </a:lnTo>
                  <a:lnTo>
                    <a:pt x="21648" y="13833"/>
                  </a:lnTo>
                  <a:lnTo>
                    <a:pt x="21637" y="13788"/>
                  </a:lnTo>
                  <a:lnTo>
                    <a:pt x="21614" y="13753"/>
                  </a:lnTo>
                  <a:lnTo>
                    <a:pt x="21580" y="13719"/>
                  </a:lnTo>
                  <a:lnTo>
                    <a:pt x="21546" y="13685"/>
                  </a:lnTo>
                  <a:lnTo>
                    <a:pt x="21512" y="13674"/>
                  </a:lnTo>
                  <a:lnTo>
                    <a:pt x="21466" y="13651"/>
                  </a:lnTo>
                  <a:lnTo>
                    <a:pt x="21421" y="13651"/>
                  </a:lnTo>
                  <a:lnTo>
                    <a:pt x="21364" y="13662"/>
                  </a:lnTo>
                  <a:lnTo>
                    <a:pt x="21307" y="13685"/>
                  </a:lnTo>
                  <a:lnTo>
                    <a:pt x="21261" y="13719"/>
                  </a:lnTo>
                  <a:lnTo>
                    <a:pt x="21227" y="13765"/>
                  </a:lnTo>
                  <a:lnTo>
                    <a:pt x="19271" y="12639"/>
                  </a:lnTo>
                  <a:lnTo>
                    <a:pt x="19294" y="12582"/>
                  </a:lnTo>
                  <a:lnTo>
                    <a:pt x="19294" y="12536"/>
                  </a:lnTo>
                  <a:lnTo>
                    <a:pt x="19294" y="12479"/>
                  </a:lnTo>
                  <a:lnTo>
                    <a:pt x="19282" y="12445"/>
                  </a:lnTo>
                  <a:lnTo>
                    <a:pt x="19259" y="12400"/>
                  </a:lnTo>
                  <a:lnTo>
                    <a:pt x="19237" y="12366"/>
                  </a:lnTo>
                  <a:lnTo>
                    <a:pt x="19203" y="12331"/>
                  </a:lnTo>
                  <a:lnTo>
                    <a:pt x="19157" y="12309"/>
                  </a:lnTo>
                  <a:lnTo>
                    <a:pt x="19123" y="12297"/>
                  </a:lnTo>
                  <a:lnTo>
                    <a:pt x="19077" y="12286"/>
                  </a:lnTo>
                  <a:lnTo>
                    <a:pt x="19077" y="10034"/>
                  </a:lnTo>
                  <a:lnTo>
                    <a:pt x="19123" y="10022"/>
                  </a:lnTo>
                  <a:lnTo>
                    <a:pt x="19168" y="10000"/>
                  </a:lnTo>
                  <a:lnTo>
                    <a:pt x="19203" y="9977"/>
                  </a:lnTo>
                  <a:lnTo>
                    <a:pt x="19237" y="9943"/>
                  </a:lnTo>
                  <a:lnTo>
                    <a:pt x="19271" y="9909"/>
                  </a:lnTo>
                  <a:lnTo>
                    <a:pt x="19294" y="9863"/>
                  </a:lnTo>
                  <a:lnTo>
                    <a:pt x="19305" y="9818"/>
                  </a:lnTo>
                  <a:lnTo>
                    <a:pt x="19305" y="9772"/>
                  </a:lnTo>
                  <a:lnTo>
                    <a:pt x="19305" y="9727"/>
                  </a:lnTo>
                  <a:lnTo>
                    <a:pt x="19294" y="9670"/>
                  </a:lnTo>
                  <a:lnTo>
                    <a:pt x="19259" y="9636"/>
                  </a:lnTo>
                  <a:lnTo>
                    <a:pt x="19237" y="9590"/>
                  </a:lnTo>
                  <a:lnTo>
                    <a:pt x="19191" y="9567"/>
                  </a:lnTo>
                  <a:lnTo>
                    <a:pt x="19157" y="9533"/>
                  </a:lnTo>
                  <a:lnTo>
                    <a:pt x="19100" y="9522"/>
                  </a:lnTo>
                  <a:lnTo>
                    <a:pt x="18986" y="9522"/>
                  </a:lnTo>
                  <a:lnTo>
                    <a:pt x="18930" y="9556"/>
                  </a:lnTo>
                  <a:lnTo>
                    <a:pt x="18873" y="9590"/>
                  </a:lnTo>
                  <a:lnTo>
                    <a:pt x="18839" y="9647"/>
                  </a:lnTo>
                  <a:lnTo>
                    <a:pt x="16859" y="8498"/>
                  </a:lnTo>
                  <a:lnTo>
                    <a:pt x="16871" y="8464"/>
                  </a:lnTo>
                  <a:lnTo>
                    <a:pt x="16882" y="8430"/>
                  </a:lnTo>
                  <a:lnTo>
                    <a:pt x="16871" y="8384"/>
                  </a:lnTo>
                  <a:lnTo>
                    <a:pt x="16859" y="8350"/>
                  </a:lnTo>
                  <a:lnTo>
                    <a:pt x="16825" y="8293"/>
                  </a:lnTo>
                  <a:lnTo>
                    <a:pt x="16768" y="8259"/>
                  </a:lnTo>
                  <a:lnTo>
                    <a:pt x="16700" y="8236"/>
                  </a:lnTo>
                  <a:lnTo>
                    <a:pt x="16700" y="5904"/>
                  </a:lnTo>
                  <a:lnTo>
                    <a:pt x="16745" y="5893"/>
                  </a:lnTo>
                  <a:lnTo>
                    <a:pt x="16791" y="5882"/>
                  </a:lnTo>
                  <a:lnTo>
                    <a:pt x="16825" y="5859"/>
                  </a:lnTo>
                  <a:lnTo>
                    <a:pt x="16859" y="5825"/>
                  </a:lnTo>
                  <a:lnTo>
                    <a:pt x="16882" y="5791"/>
                  </a:lnTo>
                  <a:lnTo>
                    <a:pt x="16905" y="5757"/>
                  </a:lnTo>
                  <a:lnTo>
                    <a:pt x="16916" y="5711"/>
                  </a:lnTo>
                  <a:lnTo>
                    <a:pt x="16927" y="5666"/>
                  </a:lnTo>
                  <a:lnTo>
                    <a:pt x="16916" y="5620"/>
                  </a:lnTo>
                  <a:lnTo>
                    <a:pt x="16905" y="5586"/>
                  </a:lnTo>
                  <a:lnTo>
                    <a:pt x="18827" y="4471"/>
                  </a:lnTo>
                  <a:lnTo>
                    <a:pt x="18873" y="4517"/>
                  </a:lnTo>
                  <a:lnTo>
                    <a:pt x="18930" y="4551"/>
                  </a:lnTo>
                  <a:lnTo>
                    <a:pt x="18986" y="4573"/>
                  </a:lnTo>
                  <a:lnTo>
                    <a:pt x="19055" y="4585"/>
                  </a:lnTo>
                  <a:lnTo>
                    <a:pt x="19112" y="4585"/>
                  </a:lnTo>
                  <a:lnTo>
                    <a:pt x="19157" y="4562"/>
                  </a:lnTo>
                  <a:lnTo>
                    <a:pt x="19203" y="4539"/>
                  </a:lnTo>
                  <a:lnTo>
                    <a:pt x="19237" y="4505"/>
                  </a:lnTo>
                  <a:lnTo>
                    <a:pt x="19271" y="4471"/>
                  </a:lnTo>
                  <a:lnTo>
                    <a:pt x="19294" y="4426"/>
                  </a:lnTo>
                  <a:lnTo>
                    <a:pt x="19316" y="4380"/>
                  </a:lnTo>
                  <a:lnTo>
                    <a:pt x="19316" y="4323"/>
                  </a:lnTo>
                  <a:lnTo>
                    <a:pt x="19316" y="4266"/>
                  </a:lnTo>
                  <a:lnTo>
                    <a:pt x="19305" y="4221"/>
                  </a:lnTo>
                  <a:lnTo>
                    <a:pt x="19282" y="4175"/>
                  </a:lnTo>
                  <a:lnTo>
                    <a:pt x="19248" y="4141"/>
                  </a:lnTo>
                  <a:lnTo>
                    <a:pt x="19214" y="4107"/>
                  </a:lnTo>
                  <a:lnTo>
                    <a:pt x="19168" y="4084"/>
                  </a:lnTo>
                  <a:lnTo>
                    <a:pt x="19123" y="4062"/>
                  </a:lnTo>
                  <a:lnTo>
                    <a:pt x="19077" y="4050"/>
                  </a:lnTo>
                  <a:lnTo>
                    <a:pt x="19077" y="1809"/>
                  </a:lnTo>
                  <a:lnTo>
                    <a:pt x="19123" y="1798"/>
                  </a:lnTo>
                  <a:lnTo>
                    <a:pt x="19157" y="1787"/>
                  </a:lnTo>
                  <a:lnTo>
                    <a:pt x="19203" y="1764"/>
                  </a:lnTo>
                  <a:lnTo>
                    <a:pt x="19237" y="1730"/>
                  </a:lnTo>
                  <a:lnTo>
                    <a:pt x="19259" y="1696"/>
                  </a:lnTo>
                  <a:lnTo>
                    <a:pt x="19282" y="1650"/>
                  </a:lnTo>
                  <a:lnTo>
                    <a:pt x="19294" y="1616"/>
                  </a:lnTo>
                  <a:lnTo>
                    <a:pt x="19305" y="1559"/>
                  </a:lnTo>
                  <a:lnTo>
                    <a:pt x="19294" y="1514"/>
                  </a:lnTo>
                  <a:lnTo>
                    <a:pt x="19282" y="1468"/>
                  </a:lnTo>
                  <a:lnTo>
                    <a:pt x="19259" y="1423"/>
                  </a:lnTo>
                  <a:lnTo>
                    <a:pt x="19225" y="1388"/>
                  </a:lnTo>
                  <a:lnTo>
                    <a:pt x="19191" y="1354"/>
                  </a:lnTo>
                  <a:lnTo>
                    <a:pt x="19146" y="1331"/>
                  </a:lnTo>
                  <a:lnTo>
                    <a:pt x="19100" y="1320"/>
                  </a:lnTo>
                  <a:lnTo>
                    <a:pt x="18986" y="1320"/>
                  </a:lnTo>
                  <a:lnTo>
                    <a:pt x="18930" y="1354"/>
                  </a:lnTo>
                  <a:lnTo>
                    <a:pt x="18884" y="1388"/>
                  </a:lnTo>
                  <a:lnTo>
                    <a:pt x="18839" y="1434"/>
                  </a:lnTo>
                  <a:lnTo>
                    <a:pt x="16882" y="296"/>
                  </a:lnTo>
                  <a:lnTo>
                    <a:pt x="16893" y="262"/>
                  </a:lnTo>
                  <a:lnTo>
                    <a:pt x="16905" y="217"/>
                  </a:lnTo>
                  <a:lnTo>
                    <a:pt x="16893" y="171"/>
                  </a:lnTo>
                  <a:lnTo>
                    <a:pt x="16882" y="126"/>
                  </a:lnTo>
                  <a:lnTo>
                    <a:pt x="16859" y="92"/>
                  </a:lnTo>
                  <a:lnTo>
                    <a:pt x="16836" y="57"/>
                  </a:lnTo>
                  <a:lnTo>
                    <a:pt x="16802" y="35"/>
                  </a:lnTo>
                  <a:lnTo>
                    <a:pt x="16768" y="12"/>
                  </a:lnTo>
                  <a:lnTo>
                    <a:pt x="16723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8689168" y="0"/>
              <a:ext cx="7222" cy="105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6698419" y="0"/>
              <a:ext cx="20410" cy="2512"/>
            </a:xfrm>
            <a:custGeom>
              <a:avLst/>
              <a:gdLst/>
              <a:ahLst/>
              <a:cxnLst/>
              <a:rect l="l" t="t" r="r" b="b"/>
              <a:pathLst>
                <a:path w="195" h="24" extrusionOk="0">
                  <a:moveTo>
                    <a:pt x="1" y="0"/>
                  </a:moveTo>
                  <a:lnTo>
                    <a:pt x="46" y="23"/>
                  </a:lnTo>
                  <a:lnTo>
                    <a:pt x="149" y="2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0" y="3397984"/>
              <a:ext cx="1020484" cy="615640"/>
            </a:xfrm>
            <a:custGeom>
              <a:avLst/>
              <a:gdLst/>
              <a:ahLst/>
              <a:cxnLst/>
              <a:rect l="l" t="t" r="r" b="b"/>
              <a:pathLst>
                <a:path w="9750" h="5882" extrusionOk="0">
                  <a:moveTo>
                    <a:pt x="2606" y="285"/>
                  </a:moveTo>
                  <a:lnTo>
                    <a:pt x="4642" y="1468"/>
                  </a:lnTo>
                  <a:lnTo>
                    <a:pt x="4631" y="1525"/>
                  </a:lnTo>
                  <a:lnTo>
                    <a:pt x="4631" y="1571"/>
                  </a:lnTo>
                  <a:lnTo>
                    <a:pt x="4642" y="1605"/>
                  </a:lnTo>
                  <a:lnTo>
                    <a:pt x="4676" y="1662"/>
                  </a:lnTo>
                  <a:lnTo>
                    <a:pt x="4733" y="1707"/>
                  </a:lnTo>
                  <a:lnTo>
                    <a:pt x="4801" y="1730"/>
                  </a:lnTo>
                  <a:lnTo>
                    <a:pt x="4801" y="4039"/>
                  </a:lnTo>
                  <a:lnTo>
                    <a:pt x="4756" y="4050"/>
                  </a:lnTo>
                  <a:lnTo>
                    <a:pt x="4722" y="4062"/>
                  </a:lnTo>
                  <a:lnTo>
                    <a:pt x="4676" y="4096"/>
                  </a:lnTo>
                  <a:lnTo>
                    <a:pt x="4653" y="4119"/>
                  </a:lnTo>
                  <a:lnTo>
                    <a:pt x="4619" y="4153"/>
                  </a:lnTo>
                  <a:lnTo>
                    <a:pt x="4608" y="4198"/>
                  </a:lnTo>
                  <a:lnTo>
                    <a:pt x="4585" y="4244"/>
                  </a:lnTo>
                  <a:lnTo>
                    <a:pt x="4585" y="4289"/>
                  </a:lnTo>
                  <a:lnTo>
                    <a:pt x="4585" y="4335"/>
                  </a:lnTo>
                  <a:lnTo>
                    <a:pt x="4608" y="4380"/>
                  </a:lnTo>
                  <a:lnTo>
                    <a:pt x="2674" y="5506"/>
                  </a:lnTo>
                  <a:lnTo>
                    <a:pt x="2629" y="5450"/>
                  </a:lnTo>
                  <a:lnTo>
                    <a:pt x="2583" y="5415"/>
                  </a:lnTo>
                  <a:lnTo>
                    <a:pt x="2526" y="5393"/>
                  </a:lnTo>
                  <a:lnTo>
                    <a:pt x="2458" y="5381"/>
                  </a:lnTo>
                  <a:lnTo>
                    <a:pt x="2401" y="5393"/>
                  </a:lnTo>
                  <a:lnTo>
                    <a:pt x="2344" y="5415"/>
                  </a:lnTo>
                  <a:lnTo>
                    <a:pt x="2287" y="5461"/>
                  </a:lnTo>
                  <a:lnTo>
                    <a:pt x="2253" y="5506"/>
                  </a:lnTo>
                  <a:lnTo>
                    <a:pt x="262" y="4357"/>
                  </a:lnTo>
                  <a:lnTo>
                    <a:pt x="262" y="4323"/>
                  </a:lnTo>
                  <a:lnTo>
                    <a:pt x="274" y="4289"/>
                  </a:lnTo>
                  <a:lnTo>
                    <a:pt x="262" y="4221"/>
                  </a:lnTo>
                  <a:lnTo>
                    <a:pt x="228" y="4164"/>
                  </a:lnTo>
                  <a:lnTo>
                    <a:pt x="171" y="4130"/>
                  </a:lnTo>
                  <a:lnTo>
                    <a:pt x="115" y="4107"/>
                  </a:lnTo>
                  <a:lnTo>
                    <a:pt x="115" y="1730"/>
                  </a:lnTo>
                  <a:lnTo>
                    <a:pt x="149" y="1730"/>
                  </a:lnTo>
                  <a:lnTo>
                    <a:pt x="183" y="1718"/>
                  </a:lnTo>
                  <a:lnTo>
                    <a:pt x="217" y="1696"/>
                  </a:lnTo>
                  <a:lnTo>
                    <a:pt x="240" y="1673"/>
                  </a:lnTo>
                  <a:lnTo>
                    <a:pt x="262" y="1639"/>
                  </a:lnTo>
                  <a:lnTo>
                    <a:pt x="285" y="1605"/>
                  </a:lnTo>
                  <a:lnTo>
                    <a:pt x="297" y="1571"/>
                  </a:lnTo>
                  <a:lnTo>
                    <a:pt x="297" y="1525"/>
                  </a:lnTo>
                  <a:lnTo>
                    <a:pt x="297" y="1491"/>
                  </a:lnTo>
                  <a:lnTo>
                    <a:pt x="285" y="1457"/>
                  </a:lnTo>
                  <a:lnTo>
                    <a:pt x="2321" y="285"/>
                  </a:lnTo>
                  <a:lnTo>
                    <a:pt x="2344" y="319"/>
                  </a:lnTo>
                  <a:lnTo>
                    <a:pt x="2378" y="342"/>
                  </a:lnTo>
                  <a:lnTo>
                    <a:pt x="2424" y="353"/>
                  </a:lnTo>
                  <a:lnTo>
                    <a:pt x="2503" y="353"/>
                  </a:lnTo>
                  <a:lnTo>
                    <a:pt x="2538" y="342"/>
                  </a:lnTo>
                  <a:lnTo>
                    <a:pt x="2572" y="319"/>
                  </a:lnTo>
                  <a:lnTo>
                    <a:pt x="2606" y="285"/>
                  </a:lnTo>
                  <a:close/>
                  <a:moveTo>
                    <a:pt x="7338" y="285"/>
                  </a:moveTo>
                  <a:lnTo>
                    <a:pt x="9408" y="1480"/>
                  </a:lnTo>
                  <a:lnTo>
                    <a:pt x="9397" y="1525"/>
                  </a:lnTo>
                  <a:lnTo>
                    <a:pt x="9408" y="1593"/>
                  </a:lnTo>
                  <a:lnTo>
                    <a:pt x="9442" y="1639"/>
                  </a:lnTo>
                  <a:lnTo>
                    <a:pt x="9488" y="1684"/>
                  </a:lnTo>
                  <a:lnTo>
                    <a:pt x="9545" y="1707"/>
                  </a:lnTo>
                  <a:lnTo>
                    <a:pt x="9545" y="4119"/>
                  </a:lnTo>
                  <a:lnTo>
                    <a:pt x="9488" y="4141"/>
                  </a:lnTo>
                  <a:lnTo>
                    <a:pt x="9442" y="4175"/>
                  </a:lnTo>
                  <a:lnTo>
                    <a:pt x="9408" y="4221"/>
                  </a:lnTo>
                  <a:lnTo>
                    <a:pt x="9397" y="4289"/>
                  </a:lnTo>
                  <a:lnTo>
                    <a:pt x="9408" y="4346"/>
                  </a:lnTo>
                  <a:lnTo>
                    <a:pt x="7361" y="5541"/>
                  </a:lnTo>
                  <a:lnTo>
                    <a:pt x="7327" y="5506"/>
                  </a:lnTo>
                  <a:lnTo>
                    <a:pt x="7292" y="5472"/>
                  </a:lnTo>
                  <a:lnTo>
                    <a:pt x="7247" y="5461"/>
                  </a:lnTo>
                  <a:lnTo>
                    <a:pt x="7201" y="5450"/>
                  </a:lnTo>
                  <a:lnTo>
                    <a:pt x="7156" y="5461"/>
                  </a:lnTo>
                  <a:lnTo>
                    <a:pt x="7110" y="5472"/>
                  </a:lnTo>
                  <a:lnTo>
                    <a:pt x="7076" y="5506"/>
                  </a:lnTo>
                  <a:lnTo>
                    <a:pt x="7054" y="5541"/>
                  </a:lnTo>
                  <a:lnTo>
                    <a:pt x="5063" y="4392"/>
                  </a:lnTo>
                  <a:lnTo>
                    <a:pt x="5074" y="4346"/>
                  </a:lnTo>
                  <a:lnTo>
                    <a:pt x="5086" y="4289"/>
                  </a:lnTo>
                  <a:lnTo>
                    <a:pt x="5074" y="4244"/>
                  </a:lnTo>
                  <a:lnTo>
                    <a:pt x="5063" y="4198"/>
                  </a:lnTo>
                  <a:lnTo>
                    <a:pt x="5040" y="4153"/>
                  </a:lnTo>
                  <a:lnTo>
                    <a:pt x="5017" y="4119"/>
                  </a:lnTo>
                  <a:lnTo>
                    <a:pt x="4983" y="4084"/>
                  </a:lnTo>
                  <a:lnTo>
                    <a:pt x="4938" y="4062"/>
                  </a:lnTo>
                  <a:lnTo>
                    <a:pt x="4892" y="4050"/>
                  </a:lnTo>
                  <a:lnTo>
                    <a:pt x="4847" y="4039"/>
                  </a:lnTo>
                  <a:lnTo>
                    <a:pt x="4847" y="1730"/>
                  </a:lnTo>
                  <a:lnTo>
                    <a:pt x="4892" y="1730"/>
                  </a:lnTo>
                  <a:lnTo>
                    <a:pt x="4926" y="1707"/>
                  </a:lnTo>
                  <a:lnTo>
                    <a:pt x="4983" y="1662"/>
                  </a:lnTo>
                  <a:lnTo>
                    <a:pt x="5006" y="1639"/>
                  </a:lnTo>
                  <a:lnTo>
                    <a:pt x="5017" y="1605"/>
                  </a:lnTo>
                  <a:lnTo>
                    <a:pt x="5029" y="1571"/>
                  </a:lnTo>
                  <a:lnTo>
                    <a:pt x="5040" y="1525"/>
                  </a:lnTo>
                  <a:lnTo>
                    <a:pt x="5029" y="1491"/>
                  </a:lnTo>
                  <a:lnTo>
                    <a:pt x="5029" y="1457"/>
                  </a:lnTo>
                  <a:lnTo>
                    <a:pt x="7065" y="285"/>
                  </a:lnTo>
                  <a:lnTo>
                    <a:pt x="7088" y="308"/>
                  </a:lnTo>
                  <a:lnTo>
                    <a:pt x="7122" y="331"/>
                  </a:lnTo>
                  <a:lnTo>
                    <a:pt x="7156" y="353"/>
                  </a:lnTo>
                  <a:lnTo>
                    <a:pt x="7247" y="353"/>
                  </a:lnTo>
                  <a:lnTo>
                    <a:pt x="7281" y="331"/>
                  </a:lnTo>
                  <a:lnTo>
                    <a:pt x="7315" y="308"/>
                  </a:lnTo>
                  <a:lnTo>
                    <a:pt x="7338" y="285"/>
                  </a:lnTo>
                  <a:close/>
                  <a:moveTo>
                    <a:pt x="2458" y="1"/>
                  </a:moveTo>
                  <a:lnTo>
                    <a:pt x="2424" y="12"/>
                  </a:lnTo>
                  <a:lnTo>
                    <a:pt x="2390" y="12"/>
                  </a:lnTo>
                  <a:lnTo>
                    <a:pt x="2333" y="58"/>
                  </a:lnTo>
                  <a:lnTo>
                    <a:pt x="2299" y="114"/>
                  </a:lnTo>
                  <a:lnTo>
                    <a:pt x="2287" y="149"/>
                  </a:lnTo>
                  <a:lnTo>
                    <a:pt x="2287" y="183"/>
                  </a:lnTo>
                  <a:lnTo>
                    <a:pt x="2299" y="240"/>
                  </a:lnTo>
                  <a:lnTo>
                    <a:pt x="262" y="1411"/>
                  </a:lnTo>
                  <a:lnTo>
                    <a:pt x="228" y="1377"/>
                  </a:lnTo>
                  <a:lnTo>
                    <a:pt x="194" y="1354"/>
                  </a:lnTo>
                  <a:lnTo>
                    <a:pt x="149" y="1332"/>
                  </a:lnTo>
                  <a:lnTo>
                    <a:pt x="92" y="1320"/>
                  </a:lnTo>
                  <a:lnTo>
                    <a:pt x="46" y="1332"/>
                  </a:lnTo>
                  <a:lnTo>
                    <a:pt x="1" y="1343"/>
                  </a:lnTo>
                  <a:lnTo>
                    <a:pt x="1" y="1707"/>
                  </a:lnTo>
                  <a:lnTo>
                    <a:pt x="69" y="1730"/>
                  </a:lnTo>
                  <a:lnTo>
                    <a:pt x="69" y="4107"/>
                  </a:lnTo>
                  <a:lnTo>
                    <a:pt x="35" y="4119"/>
                  </a:lnTo>
                  <a:lnTo>
                    <a:pt x="1" y="4130"/>
                  </a:lnTo>
                  <a:lnTo>
                    <a:pt x="1" y="4437"/>
                  </a:lnTo>
                  <a:lnTo>
                    <a:pt x="46" y="4460"/>
                  </a:lnTo>
                  <a:lnTo>
                    <a:pt x="137" y="4460"/>
                  </a:lnTo>
                  <a:lnTo>
                    <a:pt x="171" y="4448"/>
                  </a:lnTo>
                  <a:lnTo>
                    <a:pt x="206" y="4426"/>
                  </a:lnTo>
                  <a:lnTo>
                    <a:pt x="240" y="4392"/>
                  </a:lnTo>
                  <a:lnTo>
                    <a:pt x="2230" y="5552"/>
                  </a:lnTo>
                  <a:lnTo>
                    <a:pt x="2219" y="5586"/>
                  </a:lnTo>
                  <a:lnTo>
                    <a:pt x="2219" y="5632"/>
                  </a:lnTo>
                  <a:lnTo>
                    <a:pt x="2219" y="5688"/>
                  </a:lnTo>
                  <a:lnTo>
                    <a:pt x="2230" y="5734"/>
                  </a:lnTo>
                  <a:lnTo>
                    <a:pt x="2253" y="5768"/>
                  </a:lnTo>
                  <a:lnTo>
                    <a:pt x="2287" y="5814"/>
                  </a:lnTo>
                  <a:lnTo>
                    <a:pt x="2321" y="5836"/>
                  </a:lnTo>
                  <a:lnTo>
                    <a:pt x="2367" y="5859"/>
                  </a:lnTo>
                  <a:lnTo>
                    <a:pt x="2412" y="5882"/>
                  </a:lnTo>
                  <a:lnTo>
                    <a:pt x="2515" y="5882"/>
                  </a:lnTo>
                  <a:lnTo>
                    <a:pt x="2560" y="5859"/>
                  </a:lnTo>
                  <a:lnTo>
                    <a:pt x="2606" y="5836"/>
                  </a:lnTo>
                  <a:lnTo>
                    <a:pt x="2640" y="5814"/>
                  </a:lnTo>
                  <a:lnTo>
                    <a:pt x="2674" y="5768"/>
                  </a:lnTo>
                  <a:lnTo>
                    <a:pt x="2697" y="5734"/>
                  </a:lnTo>
                  <a:lnTo>
                    <a:pt x="2708" y="5688"/>
                  </a:lnTo>
                  <a:lnTo>
                    <a:pt x="2708" y="5632"/>
                  </a:lnTo>
                  <a:lnTo>
                    <a:pt x="2708" y="5586"/>
                  </a:lnTo>
                  <a:lnTo>
                    <a:pt x="2697" y="5541"/>
                  </a:lnTo>
                  <a:lnTo>
                    <a:pt x="4631" y="4426"/>
                  </a:lnTo>
                  <a:lnTo>
                    <a:pt x="4665" y="4471"/>
                  </a:lnTo>
                  <a:lnTo>
                    <a:pt x="4710" y="4505"/>
                  </a:lnTo>
                  <a:lnTo>
                    <a:pt x="4767" y="4528"/>
                  </a:lnTo>
                  <a:lnTo>
                    <a:pt x="4835" y="4539"/>
                  </a:lnTo>
                  <a:lnTo>
                    <a:pt x="4892" y="4528"/>
                  </a:lnTo>
                  <a:lnTo>
                    <a:pt x="4949" y="4505"/>
                  </a:lnTo>
                  <a:lnTo>
                    <a:pt x="4995" y="4471"/>
                  </a:lnTo>
                  <a:lnTo>
                    <a:pt x="5040" y="4426"/>
                  </a:lnTo>
                  <a:lnTo>
                    <a:pt x="7031" y="5586"/>
                  </a:lnTo>
                  <a:lnTo>
                    <a:pt x="7019" y="5632"/>
                  </a:lnTo>
                  <a:lnTo>
                    <a:pt x="7031" y="5666"/>
                  </a:lnTo>
                  <a:lnTo>
                    <a:pt x="7031" y="5700"/>
                  </a:lnTo>
                  <a:lnTo>
                    <a:pt x="7076" y="5757"/>
                  </a:lnTo>
                  <a:lnTo>
                    <a:pt x="7133" y="5802"/>
                  </a:lnTo>
                  <a:lnTo>
                    <a:pt x="7167" y="5814"/>
                  </a:lnTo>
                  <a:lnTo>
                    <a:pt x="7236" y="5814"/>
                  </a:lnTo>
                  <a:lnTo>
                    <a:pt x="7270" y="5802"/>
                  </a:lnTo>
                  <a:lnTo>
                    <a:pt x="7327" y="5757"/>
                  </a:lnTo>
                  <a:lnTo>
                    <a:pt x="7372" y="5700"/>
                  </a:lnTo>
                  <a:lnTo>
                    <a:pt x="7383" y="5666"/>
                  </a:lnTo>
                  <a:lnTo>
                    <a:pt x="7383" y="5632"/>
                  </a:lnTo>
                  <a:lnTo>
                    <a:pt x="7372" y="5575"/>
                  </a:lnTo>
                  <a:lnTo>
                    <a:pt x="9431" y="4392"/>
                  </a:lnTo>
                  <a:lnTo>
                    <a:pt x="9465" y="4414"/>
                  </a:lnTo>
                  <a:lnTo>
                    <a:pt x="9499" y="4437"/>
                  </a:lnTo>
                  <a:lnTo>
                    <a:pt x="9533" y="4448"/>
                  </a:lnTo>
                  <a:lnTo>
                    <a:pt x="9568" y="4460"/>
                  </a:lnTo>
                  <a:lnTo>
                    <a:pt x="9613" y="4460"/>
                  </a:lnTo>
                  <a:lnTo>
                    <a:pt x="9636" y="4448"/>
                  </a:lnTo>
                  <a:lnTo>
                    <a:pt x="9693" y="4403"/>
                  </a:lnTo>
                  <a:lnTo>
                    <a:pt x="9727" y="4357"/>
                  </a:lnTo>
                  <a:lnTo>
                    <a:pt x="9738" y="4323"/>
                  </a:lnTo>
                  <a:lnTo>
                    <a:pt x="9750" y="4289"/>
                  </a:lnTo>
                  <a:lnTo>
                    <a:pt x="9738" y="4221"/>
                  </a:lnTo>
                  <a:lnTo>
                    <a:pt x="9704" y="4175"/>
                  </a:lnTo>
                  <a:lnTo>
                    <a:pt x="9647" y="4130"/>
                  </a:lnTo>
                  <a:lnTo>
                    <a:pt x="9590" y="4119"/>
                  </a:lnTo>
                  <a:lnTo>
                    <a:pt x="9590" y="1707"/>
                  </a:lnTo>
                  <a:lnTo>
                    <a:pt x="9659" y="1684"/>
                  </a:lnTo>
                  <a:lnTo>
                    <a:pt x="9704" y="1650"/>
                  </a:lnTo>
                  <a:lnTo>
                    <a:pt x="9738" y="1593"/>
                  </a:lnTo>
                  <a:lnTo>
                    <a:pt x="9750" y="1525"/>
                  </a:lnTo>
                  <a:lnTo>
                    <a:pt x="9750" y="1491"/>
                  </a:lnTo>
                  <a:lnTo>
                    <a:pt x="9738" y="1457"/>
                  </a:lnTo>
                  <a:lnTo>
                    <a:pt x="9693" y="1411"/>
                  </a:lnTo>
                  <a:lnTo>
                    <a:pt x="9636" y="1366"/>
                  </a:lnTo>
                  <a:lnTo>
                    <a:pt x="9613" y="1354"/>
                  </a:lnTo>
                  <a:lnTo>
                    <a:pt x="9568" y="1354"/>
                  </a:lnTo>
                  <a:lnTo>
                    <a:pt x="9533" y="1366"/>
                  </a:lnTo>
                  <a:lnTo>
                    <a:pt x="9488" y="1377"/>
                  </a:lnTo>
                  <a:lnTo>
                    <a:pt x="9454" y="1400"/>
                  </a:lnTo>
                  <a:lnTo>
                    <a:pt x="9420" y="1434"/>
                  </a:lnTo>
                  <a:lnTo>
                    <a:pt x="7361" y="251"/>
                  </a:lnTo>
                  <a:lnTo>
                    <a:pt x="7372" y="183"/>
                  </a:lnTo>
                  <a:lnTo>
                    <a:pt x="7372" y="149"/>
                  </a:lnTo>
                  <a:lnTo>
                    <a:pt x="7361" y="114"/>
                  </a:lnTo>
                  <a:lnTo>
                    <a:pt x="7327" y="58"/>
                  </a:lnTo>
                  <a:lnTo>
                    <a:pt x="7270" y="23"/>
                  </a:lnTo>
                  <a:lnTo>
                    <a:pt x="7236" y="12"/>
                  </a:lnTo>
                  <a:lnTo>
                    <a:pt x="7167" y="12"/>
                  </a:lnTo>
                  <a:lnTo>
                    <a:pt x="7133" y="23"/>
                  </a:lnTo>
                  <a:lnTo>
                    <a:pt x="7076" y="58"/>
                  </a:lnTo>
                  <a:lnTo>
                    <a:pt x="7042" y="114"/>
                  </a:lnTo>
                  <a:lnTo>
                    <a:pt x="7031" y="149"/>
                  </a:lnTo>
                  <a:lnTo>
                    <a:pt x="7031" y="183"/>
                  </a:lnTo>
                  <a:lnTo>
                    <a:pt x="7042" y="240"/>
                  </a:lnTo>
                  <a:lnTo>
                    <a:pt x="5006" y="1423"/>
                  </a:lnTo>
                  <a:lnTo>
                    <a:pt x="4972" y="1377"/>
                  </a:lnTo>
                  <a:lnTo>
                    <a:pt x="4926" y="1354"/>
                  </a:lnTo>
                  <a:lnTo>
                    <a:pt x="4881" y="1332"/>
                  </a:lnTo>
                  <a:lnTo>
                    <a:pt x="4835" y="1320"/>
                  </a:lnTo>
                  <a:lnTo>
                    <a:pt x="4779" y="1332"/>
                  </a:lnTo>
                  <a:lnTo>
                    <a:pt x="4733" y="1354"/>
                  </a:lnTo>
                  <a:lnTo>
                    <a:pt x="4688" y="1389"/>
                  </a:lnTo>
                  <a:lnTo>
                    <a:pt x="4665" y="1423"/>
                  </a:lnTo>
                  <a:lnTo>
                    <a:pt x="2629" y="251"/>
                  </a:lnTo>
                  <a:lnTo>
                    <a:pt x="2640" y="217"/>
                  </a:lnTo>
                  <a:lnTo>
                    <a:pt x="2640" y="183"/>
                  </a:lnTo>
                  <a:lnTo>
                    <a:pt x="2640" y="149"/>
                  </a:lnTo>
                  <a:lnTo>
                    <a:pt x="2629" y="114"/>
                  </a:lnTo>
                  <a:lnTo>
                    <a:pt x="2583" y="58"/>
                  </a:lnTo>
                  <a:lnTo>
                    <a:pt x="2538" y="12"/>
                  </a:lnTo>
                  <a:lnTo>
                    <a:pt x="2503" y="12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6434137" y="0"/>
              <a:ext cx="540595" cy="577541"/>
            </a:xfrm>
            <a:custGeom>
              <a:avLst/>
              <a:gdLst/>
              <a:ahLst/>
              <a:cxnLst/>
              <a:rect l="l" t="t" r="r" b="b"/>
              <a:pathLst>
                <a:path w="5165" h="5518" extrusionOk="0">
                  <a:moveTo>
                    <a:pt x="2219" y="0"/>
                  </a:moveTo>
                  <a:lnTo>
                    <a:pt x="433" y="1036"/>
                  </a:lnTo>
                  <a:lnTo>
                    <a:pt x="399" y="990"/>
                  </a:lnTo>
                  <a:lnTo>
                    <a:pt x="353" y="967"/>
                  </a:lnTo>
                  <a:lnTo>
                    <a:pt x="308" y="945"/>
                  </a:lnTo>
                  <a:lnTo>
                    <a:pt x="205" y="945"/>
                  </a:lnTo>
                  <a:lnTo>
                    <a:pt x="171" y="956"/>
                  </a:lnTo>
                  <a:lnTo>
                    <a:pt x="137" y="979"/>
                  </a:lnTo>
                  <a:lnTo>
                    <a:pt x="103" y="1001"/>
                  </a:lnTo>
                  <a:lnTo>
                    <a:pt x="69" y="1036"/>
                  </a:lnTo>
                  <a:lnTo>
                    <a:pt x="57" y="1070"/>
                  </a:lnTo>
                  <a:lnTo>
                    <a:pt x="46" y="1115"/>
                  </a:lnTo>
                  <a:lnTo>
                    <a:pt x="35" y="1149"/>
                  </a:lnTo>
                  <a:lnTo>
                    <a:pt x="46" y="1195"/>
                  </a:lnTo>
                  <a:lnTo>
                    <a:pt x="46" y="1229"/>
                  </a:lnTo>
                  <a:lnTo>
                    <a:pt x="69" y="1263"/>
                  </a:lnTo>
                  <a:lnTo>
                    <a:pt x="92" y="1297"/>
                  </a:lnTo>
                  <a:lnTo>
                    <a:pt x="148" y="1343"/>
                  </a:lnTo>
                  <a:lnTo>
                    <a:pt x="183" y="1354"/>
                  </a:lnTo>
                  <a:lnTo>
                    <a:pt x="228" y="1365"/>
                  </a:lnTo>
                  <a:lnTo>
                    <a:pt x="228" y="3663"/>
                  </a:lnTo>
                  <a:lnTo>
                    <a:pt x="183" y="3675"/>
                  </a:lnTo>
                  <a:lnTo>
                    <a:pt x="137" y="3686"/>
                  </a:lnTo>
                  <a:lnTo>
                    <a:pt x="92" y="3709"/>
                  </a:lnTo>
                  <a:lnTo>
                    <a:pt x="69" y="3743"/>
                  </a:lnTo>
                  <a:lnTo>
                    <a:pt x="35" y="3777"/>
                  </a:lnTo>
                  <a:lnTo>
                    <a:pt x="12" y="3823"/>
                  </a:lnTo>
                  <a:lnTo>
                    <a:pt x="1" y="3868"/>
                  </a:lnTo>
                  <a:lnTo>
                    <a:pt x="1" y="3914"/>
                  </a:lnTo>
                  <a:lnTo>
                    <a:pt x="1" y="3959"/>
                  </a:lnTo>
                  <a:lnTo>
                    <a:pt x="23" y="4005"/>
                  </a:lnTo>
                  <a:lnTo>
                    <a:pt x="46" y="4050"/>
                  </a:lnTo>
                  <a:lnTo>
                    <a:pt x="69" y="4096"/>
                  </a:lnTo>
                  <a:lnTo>
                    <a:pt x="114" y="4118"/>
                  </a:lnTo>
                  <a:lnTo>
                    <a:pt x="148" y="4141"/>
                  </a:lnTo>
                  <a:lnTo>
                    <a:pt x="205" y="4164"/>
                  </a:lnTo>
                  <a:lnTo>
                    <a:pt x="251" y="4164"/>
                  </a:lnTo>
                  <a:lnTo>
                    <a:pt x="319" y="4152"/>
                  </a:lnTo>
                  <a:lnTo>
                    <a:pt x="376" y="4130"/>
                  </a:lnTo>
                  <a:lnTo>
                    <a:pt x="421" y="4096"/>
                  </a:lnTo>
                  <a:lnTo>
                    <a:pt x="467" y="4050"/>
                  </a:lnTo>
                  <a:lnTo>
                    <a:pt x="2378" y="5153"/>
                  </a:lnTo>
                  <a:lnTo>
                    <a:pt x="2367" y="5210"/>
                  </a:lnTo>
                  <a:lnTo>
                    <a:pt x="2355" y="5256"/>
                  </a:lnTo>
                  <a:lnTo>
                    <a:pt x="2367" y="5313"/>
                  </a:lnTo>
                  <a:lnTo>
                    <a:pt x="2378" y="5358"/>
                  </a:lnTo>
                  <a:lnTo>
                    <a:pt x="2401" y="5404"/>
                  </a:lnTo>
                  <a:lnTo>
                    <a:pt x="2435" y="5449"/>
                  </a:lnTo>
                  <a:lnTo>
                    <a:pt x="2469" y="5472"/>
                  </a:lnTo>
                  <a:lnTo>
                    <a:pt x="2514" y="5506"/>
                  </a:lnTo>
                  <a:lnTo>
                    <a:pt x="2571" y="5517"/>
                  </a:lnTo>
                  <a:lnTo>
                    <a:pt x="2674" y="5517"/>
                  </a:lnTo>
                  <a:lnTo>
                    <a:pt x="2719" y="5506"/>
                  </a:lnTo>
                  <a:lnTo>
                    <a:pt x="2765" y="5472"/>
                  </a:lnTo>
                  <a:lnTo>
                    <a:pt x="2810" y="5449"/>
                  </a:lnTo>
                  <a:lnTo>
                    <a:pt x="2844" y="5404"/>
                  </a:lnTo>
                  <a:lnTo>
                    <a:pt x="2867" y="5358"/>
                  </a:lnTo>
                  <a:lnTo>
                    <a:pt x="2878" y="5313"/>
                  </a:lnTo>
                  <a:lnTo>
                    <a:pt x="2890" y="5256"/>
                  </a:lnTo>
                  <a:lnTo>
                    <a:pt x="2878" y="5199"/>
                  </a:lnTo>
                  <a:lnTo>
                    <a:pt x="2867" y="5153"/>
                  </a:lnTo>
                  <a:lnTo>
                    <a:pt x="4846" y="4005"/>
                  </a:lnTo>
                  <a:lnTo>
                    <a:pt x="4881" y="4039"/>
                  </a:lnTo>
                  <a:lnTo>
                    <a:pt x="4915" y="4061"/>
                  </a:lnTo>
                  <a:lnTo>
                    <a:pt x="4949" y="4073"/>
                  </a:lnTo>
                  <a:lnTo>
                    <a:pt x="4994" y="4084"/>
                  </a:lnTo>
                  <a:lnTo>
                    <a:pt x="5028" y="4073"/>
                  </a:lnTo>
                  <a:lnTo>
                    <a:pt x="5063" y="4061"/>
                  </a:lnTo>
                  <a:lnTo>
                    <a:pt x="5108" y="4027"/>
                  </a:lnTo>
                  <a:lnTo>
                    <a:pt x="5142" y="3982"/>
                  </a:lnTo>
                  <a:lnTo>
                    <a:pt x="5154" y="3948"/>
                  </a:lnTo>
                  <a:lnTo>
                    <a:pt x="5165" y="3914"/>
                  </a:lnTo>
                  <a:lnTo>
                    <a:pt x="5154" y="3845"/>
                  </a:lnTo>
                  <a:lnTo>
                    <a:pt x="5119" y="3800"/>
                  </a:lnTo>
                  <a:lnTo>
                    <a:pt x="5074" y="3766"/>
                  </a:lnTo>
                  <a:lnTo>
                    <a:pt x="5006" y="3743"/>
                  </a:lnTo>
                  <a:lnTo>
                    <a:pt x="5006" y="1320"/>
                  </a:lnTo>
                  <a:lnTo>
                    <a:pt x="5074" y="1297"/>
                  </a:lnTo>
                  <a:lnTo>
                    <a:pt x="5119" y="1263"/>
                  </a:lnTo>
                  <a:lnTo>
                    <a:pt x="5142" y="1218"/>
                  </a:lnTo>
                  <a:lnTo>
                    <a:pt x="5154" y="1149"/>
                  </a:lnTo>
                  <a:lnTo>
                    <a:pt x="5154" y="1115"/>
                  </a:lnTo>
                  <a:lnTo>
                    <a:pt x="5142" y="1092"/>
                  </a:lnTo>
                  <a:lnTo>
                    <a:pt x="5108" y="1036"/>
                  </a:lnTo>
                  <a:lnTo>
                    <a:pt x="5051" y="1001"/>
                  </a:lnTo>
                  <a:lnTo>
                    <a:pt x="5028" y="990"/>
                  </a:lnTo>
                  <a:lnTo>
                    <a:pt x="4949" y="990"/>
                  </a:lnTo>
                  <a:lnTo>
                    <a:pt x="4915" y="1001"/>
                  </a:lnTo>
                  <a:lnTo>
                    <a:pt x="4881" y="1024"/>
                  </a:lnTo>
                  <a:lnTo>
                    <a:pt x="4858" y="1058"/>
                  </a:lnTo>
                  <a:lnTo>
                    <a:pt x="3015" y="0"/>
                  </a:lnTo>
                  <a:lnTo>
                    <a:pt x="2924" y="0"/>
                  </a:lnTo>
                  <a:lnTo>
                    <a:pt x="4835" y="1104"/>
                  </a:lnTo>
                  <a:lnTo>
                    <a:pt x="4824" y="1149"/>
                  </a:lnTo>
                  <a:lnTo>
                    <a:pt x="4835" y="1218"/>
                  </a:lnTo>
                  <a:lnTo>
                    <a:pt x="4869" y="1263"/>
                  </a:lnTo>
                  <a:lnTo>
                    <a:pt x="4915" y="1297"/>
                  </a:lnTo>
                  <a:lnTo>
                    <a:pt x="4960" y="1320"/>
                  </a:lnTo>
                  <a:lnTo>
                    <a:pt x="4960" y="3743"/>
                  </a:lnTo>
                  <a:lnTo>
                    <a:pt x="4903" y="3766"/>
                  </a:lnTo>
                  <a:lnTo>
                    <a:pt x="4858" y="3800"/>
                  </a:lnTo>
                  <a:lnTo>
                    <a:pt x="4835" y="3857"/>
                  </a:lnTo>
                  <a:lnTo>
                    <a:pt x="4824" y="3914"/>
                  </a:lnTo>
                  <a:lnTo>
                    <a:pt x="4835" y="3959"/>
                  </a:lnTo>
                  <a:lnTo>
                    <a:pt x="2844" y="5108"/>
                  </a:lnTo>
                  <a:lnTo>
                    <a:pt x="2799" y="5062"/>
                  </a:lnTo>
                  <a:lnTo>
                    <a:pt x="2753" y="5028"/>
                  </a:lnTo>
                  <a:lnTo>
                    <a:pt x="2685" y="5006"/>
                  </a:lnTo>
                  <a:lnTo>
                    <a:pt x="2617" y="4994"/>
                  </a:lnTo>
                  <a:lnTo>
                    <a:pt x="2549" y="5006"/>
                  </a:lnTo>
                  <a:lnTo>
                    <a:pt x="2492" y="5028"/>
                  </a:lnTo>
                  <a:lnTo>
                    <a:pt x="2435" y="5062"/>
                  </a:lnTo>
                  <a:lnTo>
                    <a:pt x="2401" y="5119"/>
                  </a:lnTo>
                  <a:lnTo>
                    <a:pt x="490" y="4016"/>
                  </a:lnTo>
                  <a:lnTo>
                    <a:pt x="501" y="3959"/>
                  </a:lnTo>
                  <a:lnTo>
                    <a:pt x="501" y="3914"/>
                  </a:lnTo>
                  <a:lnTo>
                    <a:pt x="501" y="3857"/>
                  </a:lnTo>
                  <a:lnTo>
                    <a:pt x="490" y="3811"/>
                  </a:lnTo>
                  <a:lnTo>
                    <a:pt x="467" y="3777"/>
                  </a:lnTo>
                  <a:lnTo>
                    <a:pt x="433" y="3743"/>
                  </a:lnTo>
                  <a:lnTo>
                    <a:pt x="399" y="3709"/>
                  </a:lnTo>
                  <a:lnTo>
                    <a:pt x="365" y="3686"/>
                  </a:lnTo>
                  <a:lnTo>
                    <a:pt x="319" y="3663"/>
                  </a:lnTo>
                  <a:lnTo>
                    <a:pt x="274" y="3663"/>
                  </a:lnTo>
                  <a:lnTo>
                    <a:pt x="274" y="1365"/>
                  </a:lnTo>
                  <a:lnTo>
                    <a:pt x="308" y="1354"/>
                  </a:lnTo>
                  <a:lnTo>
                    <a:pt x="342" y="1343"/>
                  </a:lnTo>
                  <a:lnTo>
                    <a:pt x="376" y="1320"/>
                  </a:lnTo>
                  <a:lnTo>
                    <a:pt x="410" y="1297"/>
                  </a:lnTo>
                  <a:lnTo>
                    <a:pt x="433" y="1263"/>
                  </a:lnTo>
                  <a:lnTo>
                    <a:pt x="456" y="1229"/>
                  </a:lnTo>
                  <a:lnTo>
                    <a:pt x="467" y="1195"/>
                  </a:lnTo>
                  <a:lnTo>
                    <a:pt x="467" y="1149"/>
                  </a:lnTo>
                  <a:lnTo>
                    <a:pt x="467" y="1115"/>
                  </a:lnTo>
                  <a:lnTo>
                    <a:pt x="444" y="1070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627473" y="4440981"/>
              <a:ext cx="790639" cy="702511"/>
            </a:xfrm>
            <a:custGeom>
              <a:avLst/>
              <a:gdLst/>
              <a:ahLst/>
              <a:cxnLst/>
              <a:rect l="l" t="t" r="r" b="b"/>
              <a:pathLst>
                <a:path w="7554" h="6712" extrusionOk="0">
                  <a:moveTo>
                    <a:pt x="5154" y="399"/>
                  </a:moveTo>
                  <a:lnTo>
                    <a:pt x="7088" y="1525"/>
                  </a:lnTo>
                  <a:lnTo>
                    <a:pt x="7076" y="1559"/>
                  </a:lnTo>
                  <a:lnTo>
                    <a:pt x="7065" y="1604"/>
                  </a:lnTo>
                  <a:lnTo>
                    <a:pt x="7076" y="1650"/>
                  </a:lnTo>
                  <a:lnTo>
                    <a:pt x="7088" y="1695"/>
                  </a:lnTo>
                  <a:lnTo>
                    <a:pt x="7110" y="1730"/>
                  </a:lnTo>
                  <a:lnTo>
                    <a:pt x="7133" y="1764"/>
                  </a:lnTo>
                  <a:lnTo>
                    <a:pt x="7167" y="1798"/>
                  </a:lnTo>
                  <a:lnTo>
                    <a:pt x="7201" y="1821"/>
                  </a:lnTo>
                  <a:lnTo>
                    <a:pt x="7247" y="1832"/>
                  </a:lnTo>
                  <a:lnTo>
                    <a:pt x="7292" y="1843"/>
                  </a:lnTo>
                  <a:lnTo>
                    <a:pt x="7292" y="4141"/>
                  </a:lnTo>
                  <a:lnTo>
                    <a:pt x="7247" y="4141"/>
                  </a:lnTo>
                  <a:lnTo>
                    <a:pt x="7213" y="4164"/>
                  </a:lnTo>
                  <a:lnTo>
                    <a:pt x="7179" y="4187"/>
                  </a:lnTo>
                  <a:lnTo>
                    <a:pt x="7144" y="4209"/>
                  </a:lnTo>
                  <a:lnTo>
                    <a:pt x="7122" y="4244"/>
                  </a:lnTo>
                  <a:lnTo>
                    <a:pt x="7099" y="4278"/>
                  </a:lnTo>
                  <a:lnTo>
                    <a:pt x="7088" y="4323"/>
                  </a:lnTo>
                  <a:lnTo>
                    <a:pt x="7088" y="4357"/>
                  </a:lnTo>
                  <a:lnTo>
                    <a:pt x="7088" y="4414"/>
                  </a:lnTo>
                  <a:lnTo>
                    <a:pt x="7110" y="4448"/>
                  </a:lnTo>
                  <a:lnTo>
                    <a:pt x="5154" y="5574"/>
                  </a:lnTo>
                  <a:lnTo>
                    <a:pt x="5120" y="5529"/>
                  </a:lnTo>
                  <a:lnTo>
                    <a:pt x="5074" y="5483"/>
                  </a:lnTo>
                  <a:lnTo>
                    <a:pt x="5006" y="5461"/>
                  </a:lnTo>
                  <a:lnTo>
                    <a:pt x="4881" y="5461"/>
                  </a:lnTo>
                  <a:lnTo>
                    <a:pt x="4812" y="5495"/>
                  </a:lnTo>
                  <a:lnTo>
                    <a:pt x="4767" y="5529"/>
                  </a:lnTo>
                  <a:lnTo>
                    <a:pt x="4721" y="5574"/>
                  </a:lnTo>
                  <a:lnTo>
                    <a:pt x="2776" y="4460"/>
                  </a:lnTo>
                  <a:lnTo>
                    <a:pt x="2788" y="4414"/>
                  </a:lnTo>
                  <a:lnTo>
                    <a:pt x="2799" y="4357"/>
                  </a:lnTo>
                  <a:lnTo>
                    <a:pt x="2799" y="4323"/>
                  </a:lnTo>
                  <a:lnTo>
                    <a:pt x="2788" y="4278"/>
                  </a:lnTo>
                  <a:lnTo>
                    <a:pt x="2765" y="4244"/>
                  </a:lnTo>
                  <a:lnTo>
                    <a:pt x="2742" y="4209"/>
                  </a:lnTo>
                  <a:lnTo>
                    <a:pt x="2708" y="4187"/>
                  </a:lnTo>
                  <a:lnTo>
                    <a:pt x="2674" y="4164"/>
                  </a:lnTo>
                  <a:lnTo>
                    <a:pt x="2628" y="4141"/>
                  </a:lnTo>
                  <a:lnTo>
                    <a:pt x="2594" y="4141"/>
                  </a:lnTo>
                  <a:lnTo>
                    <a:pt x="2594" y="1843"/>
                  </a:lnTo>
                  <a:lnTo>
                    <a:pt x="2640" y="1832"/>
                  </a:lnTo>
                  <a:lnTo>
                    <a:pt x="2674" y="1821"/>
                  </a:lnTo>
                  <a:lnTo>
                    <a:pt x="2719" y="1798"/>
                  </a:lnTo>
                  <a:lnTo>
                    <a:pt x="2754" y="1764"/>
                  </a:lnTo>
                  <a:lnTo>
                    <a:pt x="2776" y="1730"/>
                  </a:lnTo>
                  <a:lnTo>
                    <a:pt x="2799" y="1695"/>
                  </a:lnTo>
                  <a:lnTo>
                    <a:pt x="2810" y="1650"/>
                  </a:lnTo>
                  <a:lnTo>
                    <a:pt x="2810" y="1604"/>
                  </a:lnTo>
                  <a:lnTo>
                    <a:pt x="2810" y="1559"/>
                  </a:lnTo>
                  <a:lnTo>
                    <a:pt x="2799" y="1513"/>
                  </a:lnTo>
                  <a:lnTo>
                    <a:pt x="4733" y="399"/>
                  </a:lnTo>
                  <a:lnTo>
                    <a:pt x="4778" y="444"/>
                  </a:lnTo>
                  <a:lnTo>
                    <a:pt x="4824" y="478"/>
                  </a:lnTo>
                  <a:lnTo>
                    <a:pt x="4881" y="501"/>
                  </a:lnTo>
                  <a:lnTo>
                    <a:pt x="4938" y="512"/>
                  </a:lnTo>
                  <a:lnTo>
                    <a:pt x="5006" y="501"/>
                  </a:lnTo>
                  <a:lnTo>
                    <a:pt x="5063" y="478"/>
                  </a:lnTo>
                  <a:lnTo>
                    <a:pt x="5108" y="444"/>
                  </a:lnTo>
                  <a:lnTo>
                    <a:pt x="5154" y="399"/>
                  </a:lnTo>
                  <a:close/>
                  <a:moveTo>
                    <a:pt x="4938" y="1"/>
                  </a:moveTo>
                  <a:lnTo>
                    <a:pt x="4892" y="12"/>
                  </a:lnTo>
                  <a:lnTo>
                    <a:pt x="4847" y="23"/>
                  </a:lnTo>
                  <a:lnTo>
                    <a:pt x="4801" y="46"/>
                  </a:lnTo>
                  <a:lnTo>
                    <a:pt x="4767" y="80"/>
                  </a:lnTo>
                  <a:lnTo>
                    <a:pt x="4733" y="114"/>
                  </a:lnTo>
                  <a:lnTo>
                    <a:pt x="4710" y="160"/>
                  </a:lnTo>
                  <a:lnTo>
                    <a:pt x="4699" y="205"/>
                  </a:lnTo>
                  <a:lnTo>
                    <a:pt x="4687" y="262"/>
                  </a:lnTo>
                  <a:lnTo>
                    <a:pt x="4699" y="308"/>
                  </a:lnTo>
                  <a:lnTo>
                    <a:pt x="4710" y="365"/>
                  </a:lnTo>
                  <a:lnTo>
                    <a:pt x="2776" y="1479"/>
                  </a:lnTo>
                  <a:lnTo>
                    <a:pt x="2742" y="1434"/>
                  </a:lnTo>
                  <a:lnTo>
                    <a:pt x="2697" y="1400"/>
                  </a:lnTo>
                  <a:lnTo>
                    <a:pt x="2640" y="1366"/>
                  </a:lnTo>
                  <a:lnTo>
                    <a:pt x="2526" y="1366"/>
                  </a:lnTo>
                  <a:lnTo>
                    <a:pt x="2481" y="1377"/>
                  </a:lnTo>
                  <a:lnTo>
                    <a:pt x="2435" y="1400"/>
                  </a:lnTo>
                  <a:lnTo>
                    <a:pt x="2401" y="1434"/>
                  </a:lnTo>
                  <a:lnTo>
                    <a:pt x="2378" y="1468"/>
                  </a:lnTo>
                  <a:lnTo>
                    <a:pt x="2355" y="1513"/>
                  </a:lnTo>
                  <a:lnTo>
                    <a:pt x="2333" y="1559"/>
                  </a:lnTo>
                  <a:lnTo>
                    <a:pt x="2333" y="1604"/>
                  </a:lnTo>
                  <a:lnTo>
                    <a:pt x="2333" y="1650"/>
                  </a:lnTo>
                  <a:lnTo>
                    <a:pt x="2344" y="1695"/>
                  </a:lnTo>
                  <a:lnTo>
                    <a:pt x="2367" y="1730"/>
                  </a:lnTo>
                  <a:lnTo>
                    <a:pt x="2390" y="1764"/>
                  </a:lnTo>
                  <a:lnTo>
                    <a:pt x="2424" y="1798"/>
                  </a:lnTo>
                  <a:lnTo>
                    <a:pt x="2458" y="1821"/>
                  </a:lnTo>
                  <a:lnTo>
                    <a:pt x="2503" y="1832"/>
                  </a:lnTo>
                  <a:lnTo>
                    <a:pt x="2549" y="1843"/>
                  </a:lnTo>
                  <a:lnTo>
                    <a:pt x="2549" y="4141"/>
                  </a:lnTo>
                  <a:lnTo>
                    <a:pt x="2503" y="4153"/>
                  </a:lnTo>
                  <a:lnTo>
                    <a:pt x="2469" y="4164"/>
                  </a:lnTo>
                  <a:lnTo>
                    <a:pt x="2435" y="4187"/>
                  </a:lnTo>
                  <a:lnTo>
                    <a:pt x="2401" y="4209"/>
                  </a:lnTo>
                  <a:lnTo>
                    <a:pt x="2378" y="4244"/>
                  </a:lnTo>
                  <a:lnTo>
                    <a:pt x="2367" y="4278"/>
                  </a:lnTo>
                  <a:lnTo>
                    <a:pt x="2355" y="4323"/>
                  </a:lnTo>
                  <a:lnTo>
                    <a:pt x="2344" y="4357"/>
                  </a:lnTo>
                  <a:lnTo>
                    <a:pt x="2355" y="4403"/>
                  </a:lnTo>
                  <a:lnTo>
                    <a:pt x="2367" y="4448"/>
                  </a:lnTo>
                  <a:lnTo>
                    <a:pt x="376" y="5609"/>
                  </a:lnTo>
                  <a:lnTo>
                    <a:pt x="342" y="5563"/>
                  </a:lnTo>
                  <a:lnTo>
                    <a:pt x="296" y="5540"/>
                  </a:lnTo>
                  <a:lnTo>
                    <a:pt x="251" y="5518"/>
                  </a:lnTo>
                  <a:lnTo>
                    <a:pt x="205" y="5506"/>
                  </a:lnTo>
                  <a:lnTo>
                    <a:pt x="160" y="5518"/>
                  </a:lnTo>
                  <a:lnTo>
                    <a:pt x="126" y="5529"/>
                  </a:lnTo>
                  <a:lnTo>
                    <a:pt x="92" y="5540"/>
                  </a:lnTo>
                  <a:lnTo>
                    <a:pt x="58" y="5563"/>
                  </a:lnTo>
                  <a:lnTo>
                    <a:pt x="35" y="5597"/>
                  </a:lnTo>
                  <a:lnTo>
                    <a:pt x="23" y="5631"/>
                  </a:lnTo>
                  <a:lnTo>
                    <a:pt x="1" y="5665"/>
                  </a:lnTo>
                  <a:lnTo>
                    <a:pt x="1" y="5711"/>
                  </a:lnTo>
                  <a:lnTo>
                    <a:pt x="1" y="5745"/>
                  </a:lnTo>
                  <a:lnTo>
                    <a:pt x="12" y="5779"/>
                  </a:lnTo>
                  <a:lnTo>
                    <a:pt x="58" y="5847"/>
                  </a:lnTo>
                  <a:lnTo>
                    <a:pt x="103" y="5882"/>
                  </a:lnTo>
                  <a:lnTo>
                    <a:pt x="171" y="5904"/>
                  </a:lnTo>
                  <a:lnTo>
                    <a:pt x="171" y="6712"/>
                  </a:lnTo>
                  <a:lnTo>
                    <a:pt x="217" y="6712"/>
                  </a:lnTo>
                  <a:lnTo>
                    <a:pt x="217" y="5904"/>
                  </a:lnTo>
                  <a:lnTo>
                    <a:pt x="262" y="5904"/>
                  </a:lnTo>
                  <a:lnTo>
                    <a:pt x="296" y="5893"/>
                  </a:lnTo>
                  <a:lnTo>
                    <a:pt x="353" y="5847"/>
                  </a:lnTo>
                  <a:lnTo>
                    <a:pt x="387" y="5779"/>
                  </a:lnTo>
                  <a:lnTo>
                    <a:pt x="399" y="5745"/>
                  </a:lnTo>
                  <a:lnTo>
                    <a:pt x="399" y="5711"/>
                  </a:lnTo>
                  <a:lnTo>
                    <a:pt x="387" y="5643"/>
                  </a:lnTo>
                  <a:lnTo>
                    <a:pt x="2390" y="4494"/>
                  </a:lnTo>
                  <a:lnTo>
                    <a:pt x="2424" y="4528"/>
                  </a:lnTo>
                  <a:lnTo>
                    <a:pt x="2469" y="4562"/>
                  </a:lnTo>
                  <a:lnTo>
                    <a:pt x="2515" y="4585"/>
                  </a:lnTo>
                  <a:lnTo>
                    <a:pt x="2628" y="4585"/>
                  </a:lnTo>
                  <a:lnTo>
                    <a:pt x="2674" y="4562"/>
                  </a:lnTo>
                  <a:lnTo>
                    <a:pt x="2719" y="4528"/>
                  </a:lnTo>
                  <a:lnTo>
                    <a:pt x="2754" y="4494"/>
                  </a:lnTo>
                  <a:lnTo>
                    <a:pt x="4710" y="5620"/>
                  </a:lnTo>
                  <a:lnTo>
                    <a:pt x="4699" y="5665"/>
                  </a:lnTo>
                  <a:lnTo>
                    <a:pt x="4687" y="5711"/>
                  </a:lnTo>
                  <a:lnTo>
                    <a:pt x="4699" y="5756"/>
                  </a:lnTo>
                  <a:lnTo>
                    <a:pt x="4710" y="5802"/>
                  </a:lnTo>
                  <a:lnTo>
                    <a:pt x="4721" y="5847"/>
                  </a:lnTo>
                  <a:lnTo>
                    <a:pt x="4756" y="5882"/>
                  </a:lnTo>
                  <a:lnTo>
                    <a:pt x="4790" y="5916"/>
                  </a:lnTo>
                  <a:lnTo>
                    <a:pt x="4824" y="5938"/>
                  </a:lnTo>
                  <a:lnTo>
                    <a:pt x="4869" y="5950"/>
                  </a:lnTo>
                  <a:lnTo>
                    <a:pt x="4915" y="5961"/>
                  </a:lnTo>
                  <a:lnTo>
                    <a:pt x="4915" y="6712"/>
                  </a:lnTo>
                  <a:lnTo>
                    <a:pt x="4960" y="6712"/>
                  </a:lnTo>
                  <a:lnTo>
                    <a:pt x="4960" y="5961"/>
                  </a:lnTo>
                  <a:lnTo>
                    <a:pt x="5006" y="5950"/>
                  </a:lnTo>
                  <a:lnTo>
                    <a:pt x="5051" y="5938"/>
                  </a:lnTo>
                  <a:lnTo>
                    <a:pt x="5097" y="5916"/>
                  </a:lnTo>
                  <a:lnTo>
                    <a:pt x="5131" y="5882"/>
                  </a:lnTo>
                  <a:lnTo>
                    <a:pt x="5154" y="5847"/>
                  </a:lnTo>
                  <a:lnTo>
                    <a:pt x="5176" y="5802"/>
                  </a:lnTo>
                  <a:lnTo>
                    <a:pt x="5188" y="5756"/>
                  </a:lnTo>
                  <a:lnTo>
                    <a:pt x="5199" y="5711"/>
                  </a:lnTo>
                  <a:lnTo>
                    <a:pt x="5188" y="5665"/>
                  </a:lnTo>
                  <a:lnTo>
                    <a:pt x="5176" y="5620"/>
                  </a:lnTo>
                  <a:lnTo>
                    <a:pt x="7133" y="4494"/>
                  </a:lnTo>
                  <a:lnTo>
                    <a:pt x="7167" y="4528"/>
                  </a:lnTo>
                  <a:lnTo>
                    <a:pt x="7213" y="4562"/>
                  </a:lnTo>
                  <a:lnTo>
                    <a:pt x="7258" y="4585"/>
                  </a:lnTo>
                  <a:lnTo>
                    <a:pt x="7361" y="4585"/>
                  </a:lnTo>
                  <a:lnTo>
                    <a:pt x="7406" y="4573"/>
                  </a:lnTo>
                  <a:lnTo>
                    <a:pt x="7440" y="4551"/>
                  </a:lnTo>
                  <a:lnTo>
                    <a:pt x="7474" y="4517"/>
                  </a:lnTo>
                  <a:lnTo>
                    <a:pt x="7497" y="4482"/>
                  </a:lnTo>
                  <a:lnTo>
                    <a:pt x="7520" y="4448"/>
                  </a:lnTo>
                  <a:lnTo>
                    <a:pt x="7531" y="4403"/>
                  </a:lnTo>
                  <a:lnTo>
                    <a:pt x="7543" y="4357"/>
                  </a:lnTo>
                  <a:lnTo>
                    <a:pt x="7531" y="4323"/>
                  </a:lnTo>
                  <a:lnTo>
                    <a:pt x="7520" y="4278"/>
                  </a:lnTo>
                  <a:lnTo>
                    <a:pt x="7508" y="4244"/>
                  </a:lnTo>
                  <a:lnTo>
                    <a:pt x="7474" y="4209"/>
                  </a:lnTo>
                  <a:lnTo>
                    <a:pt x="7452" y="4175"/>
                  </a:lnTo>
                  <a:lnTo>
                    <a:pt x="7417" y="4164"/>
                  </a:lnTo>
                  <a:lnTo>
                    <a:pt x="7372" y="4141"/>
                  </a:lnTo>
                  <a:lnTo>
                    <a:pt x="7338" y="4141"/>
                  </a:lnTo>
                  <a:lnTo>
                    <a:pt x="7338" y="1843"/>
                  </a:lnTo>
                  <a:lnTo>
                    <a:pt x="7383" y="1843"/>
                  </a:lnTo>
                  <a:lnTo>
                    <a:pt x="7417" y="1821"/>
                  </a:lnTo>
                  <a:lnTo>
                    <a:pt x="7463" y="1798"/>
                  </a:lnTo>
                  <a:lnTo>
                    <a:pt x="7497" y="1775"/>
                  </a:lnTo>
                  <a:lnTo>
                    <a:pt x="7520" y="1730"/>
                  </a:lnTo>
                  <a:lnTo>
                    <a:pt x="7543" y="1695"/>
                  </a:lnTo>
                  <a:lnTo>
                    <a:pt x="7554" y="1650"/>
                  </a:lnTo>
                  <a:lnTo>
                    <a:pt x="7554" y="1604"/>
                  </a:lnTo>
                  <a:lnTo>
                    <a:pt x="7554" y="1559"/>
                  </a:lnTo>
                  <a:lnTo>
                    <a:pt x="7543" y="1513"/>
                  </a:lnTo>
                  <a:lnTo>
                    <a:pt x="7520" y="1468"/>
                  </a:lnTo>
                  <a:lnTo>
                    <a:pt x="7486" y="1434"/>
                  </a:lnTo>
                  <a:lnTo>
                    <a:pt x="7452" y="1400"/>
                  </a:lnTo>
                  <a:lnTo>
                    <a:pt x="7406" y="1377"/>
                  </a:lnTo>
                  <a:lnTo>
                    <a:pt x="7361" y="1366"/>
                  </a:lnTo>
                  <a:lnTo>
                    <a:pt x="7315" y="1354"/>
                  </a:lnTo>
                  <a:lnTo>
                    <a:pt x="7247" y="1366"/>
                  </a:lnTo>
                  <a:lnTo>
                    <a:pt x="7190" y="1388"/>
                  </a:lnTo>
                  <a:lnTo>
                    <a:pt x="7144" y="1434"/>
                  </a:lnTo>
                  <a:lnTo>
                    <a:pt x="7099" y="1479"/>
                  </a:lnTo>
                  <a:lnTo>
                    <a:pt x="5176" y="365"/>
                  </a:lnTo>
                  <a:lnTo>
                    <a:pt x="5188" y="308"/>
                  </a:lnTo>
                  <a:lnTo>
                    <a:pt x="5199" y="262"/>
                  </a:lnTo>
                  <a:lnTo>
                    <a:pt x="5188" y="205"/>
                  </a:lnTo>
                  <a:lnTo>
                    <a:pt x="5176" y="160"/>
                  </a:lnTo>
                  <a:lnTo>
                    <a:pt x="5154" y="114"/>
                  </a:lnTo>
                  <a:lnTo>
                    <a:pt x="5120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94" y="12"/>
                  </a:lnTo>
                  <a:lnTo>
                    <a:pt x="49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7567566" y="4871996"/>
              <a:ext cx="543107" cy="271501"/>
            </a:xfrm>
            <a:custGeom>
              <a:avLst/>
              <a:gdLst/>
              <a:ahLst/>
              <a:cxnLst/>
              <a:rect l="l" t="t" r="r" b="b"/>
              <a:pathLst>
                <a:path w="5189" h="2594" extrusionOk="0">
                  <a:moveTo>
                    <a:pt x="2583" y="0"/>
                  </a:moveTo>
                  <a:lnTo>
                    <a:pt x="2538" y="23"/>
                  </a:lnTo>
                  <a:lnTo>
                    <a:pt x="2503" y="46"/>
                  </a:lnTo>
                  <a:lnTo>
                    <a:pt x="2469" y="69"/>
                  </a:lnTo>
                  <a:lnTo>
                    <a:pt x="2435" y="103"/>
                  </a:lnTo>
                  <a:lnTo>
                    <a:pt x="2412" y="148"/>
                  </a:lnTo>
                  <a:lnTo>
                    <a:pt x="2401" y="194"/>
                  </a:lnTo>
                  <a:lnTo>
                    <a:pt x="2390" y="239"/>
                  </a:lnTo>
                  <a:lnTo>
                    <a:pt x="2401" y="296"/>
                  </a:lnTo>
                  <a:lnTo>
                    <a:pt x="2412" y="342"/>
                  </a:lnTo>
                  <a:lnTo>
                    <a:pt x="490" y="1456"/>
                  </a:lnTo>
                  <a:lnTo>
                    <a:pt x="456" y="1400"/>
                  </a:lnTo>
                  <a:lnTo>
                    <a:pt x="399" y="1365"/>
                  </a:lnTo>
                  <a:lnTo>
                    <a:pt x="342" y="1331"/>
                  </a:lnTo>
                  <a:lnTo>
                    <a:pt x="217" y="1331"/>
                  </a:lnTo>
                  <a:lnTo>
                    <a:pt x="160" y="1343"/>
                  </a:lnTo>
                  <a:lnTo>
                    <a:pt x="115" y="1377"/>
                  </a:lnTo>
                  <a:lnTo>
                    <a:pt x="81" y="1400"/>
                  </a:lnTo>
                  <a:lnTo>
                    <a:pt x="46" y="1445"/>
                  </a:lnTo>
                  <a:lnTo>
                    <a:pt x="24" y="1491"/>
                  </a:lnTo>
                  <a:lnTo>
                    <a:pt x="12" y="1536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24" y="1695"/>
                  </a:lnTo>
                  <a:lnTo>
                    <a:pt x="46" y="1729"/>
                  </a:lnTo>
                  <a:lnTo>
                    <a:pt x="69" y="1775"/>
                  </a:lnTo>
                  <a:lnTo>
                    <a:pt x="103" y="1809"/>
                  </a:lnTo>
                  <a:lnTo>
                    <a:pt x="149" y="1832"/>
                  </a:lnTo>
                  <a:lnTo>
                    <a:pt x="194" y="1843"/>
                  </a:lnTo>
                  <a:lnTo>
                    <a:pt x="240" y="1855"/>
                  </a:lnTo>
                  <a:lnTo>
                    <a:pt x="240" y="2594"/>
                  </a:lnTo>
                  <a:lnTo>
                    <a:pt x="285" y="2594"/>
                  </a:lnTo>
                  <a:lnTo>
                    <a:pt x="285" y="1855"/>
                  </a:lnTo>
                  <a:lnTo>
                    <a:pt x="342" y="1843"/>
                  </a:lnTo>
                  <a:lnTo>
                    <a:pt x="388" y="1832"/>
                  </a:lnTo>
                  <a:lnTo>
                    <a:pt x="422" y="1809"/>
                  </a:lnTo>
                  <a:lnTo>
                    <a:pt x="467" y="1775"/>
                  </a:lnTo>
                  <a:lnTo>
                    <a:pt x="490" y="1729"/>
                  </a:lnTo>
                  <a:lnTo>
                    <a:pt x="513" y="1695"/>
                  </a:lnTo>
                  <a:lnTo>
                    <a:pt x="524" y="1638"/>
                  </a:lnTo>
                  <a:lnTo>
                    <a:pt x="536" y="1593"/>
                  </a:lnTo>
                  <a:lnTo>
                    <a:pt x="524" y="1536"/>
                  </a:lnTo>
                  <a:lnTo>
                    <a:pt x="513" y="1491"/>
                  </a:lnTo>
                  <a:lnTo>
                    <a:pt x="2435" y="387"/>
                  </a:lnTo>
                  <a:lnTo>
                    <a:pt x="2481" y="421"/>
                  </a:lnTo>
                  <a:lnTo>
                    <a:pt x="2526" y="455"/>
                  </a:lnTo>
                  <a:lnTo>
                    <a:pt x="2583" y="478"/>
                  </a:lnTo>
                  <a:lnTo>
                    <a:pt x="2640" y="490"/>
                  </a:lnTo>
                  <a:lnTo>
                    <a:pt x="2697" y="478"/>
                  </a:lnTo>
                  <a:lnTo>
                    <a:pt x="2754" y="455"/>
                  </a:lnTo>
                  <a:lnTo>
                    <a:pt x="2799" y="433"/>
                  </a:lnTo>
                  <a:lnTo>
                    <a:pt x="2833" y="387"/>
                  </a:lnTo>
                  <a:lnTo>
                    <a:pt x="4835" y="1547"/>
                  </a:lnTo>
                  <a:lnTo>
                    <a:pt x="4835" y="1593"/>
                  </a:lnTo>
                  <a:lnTo>
                    <a:pt x="4847" y="1650"/>
                  </a:lnTo>
                  <a:lnTo>
                    <a:pt x="4870" y="1707"/>
                  </a:lnTo>
                  <a:lnTo>
                    <a:pt x="4926" y="1752"/>
                  </a:lnTo>
                  <a:lnTo>
                    <a:pt x="4983" y="1764"/>
                  </a:lnTo>
                  <a:lnTo>
                    <a:pt x="4983" y="2594"/>
                  </a:lnTo>
                  <a:lnTo>
                    <a:pt x="5029" y="2594"/>
                  </a:lnTo>
                  <a:lnTo>
                    <a:pt x="5029" y="1764"/>
                  </a:lnTo>
                  <a:lnTo>
                    <a:pt x="5086" y="1752"/>
                  </a:lnTo>
                  <a:lnTo>
                    <a:pt x="5143" y="1707"/>
                  </a:lnTo>
                  <a:lnTo>
                    <a:pt x="5177" y="1661"/>
                  </a:lnTo>
                  <a:lnTo>
                    <a:pt x="5188" y="1593"/>
                  </a:lnTo>
                  <a:lnTo>
                    <a:pt x="5177" y="1559"/>
                  </a:lnTo>
                  <a:lnTo>
                    <a:pt x="5165" y="1525"/>
                  </a:lnTo>
                  <a:lnTo>
                    <a:pt x="5131" y="1468"/>
                  </a:lnTo>
                  <a:lnTo>
                    <a:pt x="5074" y="1434"/>
                  </a:lnTo>
                  <a:lnTo>
                    <a:pt x="5040" y="1422"/>
                  </a:lnTo>
                  <a:lnTo>
                    <a:pt x="5006" y="1411"/>
                  </a:lnTo>
                  <a:lnTo>
                    <a:pt x="4961" y="1422"/>
                  </a:lnTo>
                  <a:lnTo>
                    <a:pt x="4915" y="1434"/>
                  </a:lnTo>
                  <a:lnTo>
                    <a:pt x="4881" y="1468"/>
                  </a:lnTo>
                  <a:lnTo>
                    <a:pt x="4858" y="1502"/>
                  </a:lnTo>
                  <a:lnTo>
                    <a:pt x="2856" y="342"/>
                  </a:lnTo>
                  <a:lnTo>
                    <a:pt x="2879" y="296"/>
                  </a:lnTo>
                  <a:lnTo>
                    <a:pt x="2879" y="239"/>
                  </a:lnTo>
                  <a:lnTo>
                    <a:pt x="2879" y="194"/>
                  </a:lnTo>
                  <a:lnTo>
                    <a:pt x="2867" y="148"/>
                  </a:lnTo>
                  <a:lnTo>
                    <a:pt x="2845" y="103"/>
                  </a:lnTo>
                  <a:lnTo>
                    <a:pt x="2811" y="69"/>
                  </a:lnTo>
                  <a:lnTo>
                    <a:pt x="2776" y="46"/>
                  </a:lnTo>
                  <a:lnTo>
                    <a:pt x="2731" y="2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8065253" y="4017084"/>
              <a:ext cx="1078782" cy="1126405"/>
            </a:xfrm>
            <a:custGeom>
              <a:avLst/>
              <a:gdLst/>
              <a:ahLst/>
              <a:cxnLst/>
              <a:rect l="l" t="t" r="r" b="b"/>
              <a:pathLst>
                <a:path w="10307" h="10762" extrusionOk="0">
                  <a:moveTo>
                    <a:pt x="2788" y="319"/>
                  </a:moveTo>
                  <a:lnTo>
                    <a:pt x="4801" y="1480"/>
                  </a:lnTo>
                  <a:lnTo>
                    <a:pt x="4790" y="1548"/>
                  </a:lnTo>
                  <a:lnTo>
                    <a:pt x="4790" y="1593"/>
                  </a:lnTo>
                  <a:lnTo>
                    <a:pt x="4801" y="1628"/>
                  </a:lnTo>
                  <a:lnTo>
                    <a:pt x="4835" y="1684"/>
                  </a:lnTo>
                  <a:lnTo>
                    <a:pt x="4892" y="1730"/>
                  </a:lnTo>
                  <a:lnTo>
                    <a:pt x="4926" y="1741"/>
                  </a:lnTo>
                  <a:lnTo>
                    <a:pt x="4972" y="1753"/>
                  </a:lnTo>
                  <a:lnTo>
                    <a:pt x="4972" y="4107"/>
                  </a:lnTo>
                  <a:lnTo>
                    <a:pt x="4926" y="4107"/>
                  </a:lnTo>
                  <a:lnTo>
                    <a:pt x="4892" y="4130"/>
                  </a:lnTo>
                  <a:lnTo>
                    <a:pt x="4835" y="4176"/>
                  </a:lnTo>
                  <a:lnTo>
                    <a:pt x="4801" y="4233"/>
                  </a:lnTo>
                  <a:lnTo>
                    <a:pt x="4790" y="4267"/>
                  </a:lnTo>
                  <a:lnTo>
                    <a:pt x="4790" y="4312"/>
                  </a:lnTo>
                  <a:lnTo>
                    <a:pt x="4790" y="4346"/>
                  </a:lnTo>
                  <a:lnTo>
                    <a:pt x="4801" y="4392"/>
                  </a:lnTo>
                  <a:lnTo>
                    <a:pt x="2811" y="5541"/>
                  </a:lnTo>
                  <a:lnTo>
                    <a:pt x="2776" y="5495"/>
                  </a:lnTo>
                  <a:lnTo>
                    <a:pt x="2731" y="5461"/>
                  </a:lnTo>
                  <a:lnTo>
                    <a:pt x="2685" y="5438"/>
                  </a:lnTo>
                  <a:lnTo>
                    <a:pt x="2617" y="5427"/>
                  </a:lnTo>
                  <a:lnTo>
                    <a:pt x="2560" y="5438"/>
                  </a:lnTo>
                  <a:lnTo>
                    <a:pt x="2515" y="5461"/>
                  </a:lnTo>
                  <a:lnTo>
                    <a:pt x="2469" y="5495"/>
                  </a:lnTo>
                  <a:lnTo>
                    <a:pt x="2435" y="5541"/>
                  </a:lnTo>
                  <a:lnTo>
                    <a:pt x="479" y="4415"/>
                  </a:lnTo>
                  <a:lnTo>
                    <a:pt x="490" y="4358"/>
                  </a:lnTo>
                  <a:lnTo>
                    <a:pt x="501" y="4312"/>
                  </a:lnTo>
                  <a:lnTo>
                    <a:pt x="490" y="4255"/>
                  </a:lnTo>
                  <a:lnTo>
                    <a:pt x="479" y="4221"/>
                  </a:lnTo>
                  <a:lnTo>
                    <a:pt x="456" y="4176"/>
                  </a:lnTo>
                  <a:lnTo>
                    <a:pt x="433" y="4142"/>
                  </a:lnTo>
                  <a:lnTo>
                    <a:pt x="399" y="4107"/>
                  </a:lnTo>
                  <a:lnTo>
                    <a:pt x="365" y="4085"/>
                  </a:lnTo>
                  <a:lnTo>
                    <a:pt x="319" y="4073"/>
                  </a:lnTo>
                  <a:lnTo>
                    <a:pt x="274" y="4062"/>
                  </a:lnTo>
                  <a:lnTo>
                    <a:pt x="274" y="1810"/>
                  </a:lnTo>
                  <a:lnTo>
                    <a:pt x="319" y="1798"/>
                  </a:lnTo>
                  <a:lnTo>
                    <a:pt x="365" y="1775"/>
                  </a:lnTo>
                  <a:lnTo>
                    <a:pt x="410" y="1753"/>
                  </a:lnTo>
                  <a:lnTo>
                    <a:pt x="444" y="1719"/>
                  </a:lnTo>
                  <a:lnTo>
                    <a:pt x="467" y="1684"/>
                  </a:lnTo>
                  <a:lnTo>
                    <a:pt x="490" y="1639"/>
                  </a:lnTo>
                  <a:lnTo>
                    <a:pt x="501" y="1593"/>
                  </a:lnTo>
                  <a:lnTo>
                    <a:pt x="513" y="1548"/>
                  </a:lnTo>
                  <a:lnTo>
                    <a:pt x="501" y="1502"/>
                  </a:lnTo>
                  <a:lnTo>
                    <a:pt x="490" y="1457"/>
                  </a:lnTo>
                  <a:lnTo>
                    <a:pt x="2458" y="319"/>
                  </a:lnTo>
                  <a:lnTo>
                    <a:pt x="2492" y="354"/>
                  </a:lnTo>
                  <a:lnTo>
                    <a:pt x="2526" y="376"/>
                  </a:lnTo>
                  <a:lnTo>
                    <a:pt x="2572" y="399"/>
                  </a:lnTo>
                  <a:lnTo>
                    <a:pt x="2674" y="399"/>
                  </a:lnTo>
                  <a:lnTo>
                    <a:pt x="2720" y="376"/>
                  </a:lnTo>
                  <a:lnTo>
                    <a:pt x="2754" y="354"/>
                  </a:lnTo>
                  <a:lnTo>
                    <a:pt x="2788" y="319"/>
                  </a:lnTo>
                  <a:close/>
                  <a:moveTo>
                    <a:pt x="5154" y="4426"/>
                  </a:moveTo>
                  <a:lnTo>
                    <a:pt x="7156" y="5575"/>
                  </a:lnTo>
                  <a:lnTo>
                    <a:pt x="7145" y="5620"/>
                  </a:lnTo>
                  <a:lnTo>
                    <a:pt x="7145" y="5654"/>
                  </a:lnTo>
                  <a:lnTo>
                    <a:pt x="7145" y="5700"/>
                  </a:lnTo>
                  <a:lnTo>
                    <a:pt x="7156" y="5734"/>
                  </a:lnTo>
                  <a:lnTo>
                    <a:pt x="7179" y="5768"/>
                  </a:lnTo>
                  <a:lnTo>
                    <a:pt x="7201" y="5802"/>
                  </a:lnTo>
                  <a:lnTo>
                    <a:pt x="7224" y="5825"/>
                  </a:lnTo>
                  <a:lnTo>
                    <a:pt x="7258" y="5848"/>
                  </a:lnTo>
                  <a:lnTo>
                    <a:pt x="7304" y="5871"/>
                  </a:lnTo>
                  <a:lnTo>
                    <a:pt x="7338" y="5871"/>
                  </a:lnTo>
                  <a:lnTo>
                    <a:pt x="7338" y="8203"/>
                  </a:lnTo>
                  <a:lnTo>
                    <a:pt x="7304" y="8214"/>
                  </a:lnTo>
                  <a:lnTo>
                    <a:pt x="7270" y="8225"/>
                  </a:lnTo>
                  <a:lnTo>
                    <a:pt x="7213" y="8271"/>
                  </a:lnTo>
                  <a:lnTo>
                    <a:pt x="7167" y="8339"/>
                  </a:lnTo>
                  <a:lnTo>
                    <a:pt x="7156" y="8373"/>
                  </a:lnTo>
                  <a:lnTo>
                    <a:pt x="7156" y="8407"/>
                  </a:lnTo>
                  <a:lnTo>
                    <a:pt x="7156" y="8453"/>
                  </a:lnTo>
                  <a:lnTo>
                    <a:pt x="7179" y="8498"/>
                  </a:lnTo>
                  <a:lnTo>
                    <a:pt x="5199" y="9636"/>
                  </a:lnTo>
                  <a:lnTo>
                    <a:pt x="5154" y="9590"/>
                  </a:lnTo>
                  <a:lnTo>
                    <a:pt x="5108" y="9556"/>
                  </a:lnTo>
                  <a:lnTo>
                    <a:pt x="5051" y="9533"/>
                  </a:lnTo>
                  <a:lnTo>
                    <a:pt x="4995" y="9522"/>
                  </a:lnTo>
                  <a:lnTo>
                    <a:pt x="4926" y="9533"/>
                  </a:lnTo>
                  <a:lnTo>
                    <a:pt x="4869" y="9556"/>
                  </a:lnTo>
                  <a:lnTo>
                    <a:pt x="4824" y="9590"/>
                  </a:lnTo>
                  <a:lnTo>
                    <a:pt x="4790" y="9636"/>
                  </a:lnTo>
                  <a:lnTo>
                    <a:pt x="2845" y="8521"/>
                  </a:lnTo>
                  <a:lnTo>
                    <a:pt x="2867" y="8464"/>
                  </a:lnTo>
                  <a:lnTo>
                    <a:pt x="2867" y="8407"/>
                  </a:lnTo>
                  <a:lnTo>
                    <a:pt x="2867" y="8362"/>
                  </a:lnTo>
                  <a:lnTo>
                    <a:pt x="2856" y="8316"/>
                  </a:lnTo>
                  <a:lnTo>
                    <a:pt x="2833" y="8282"/>
                  </a:lnTo>
                  <a:lnTo>
                    <a:pt x="2811" y="8248"/>
                  </a:lnTo>
                  <a:lnTo>
                    <a:pt x="2776" y="8214"/>
                  </a:lnTo>
                  <a:lnTo>
                    <a:pt x="2731" y="8191"/>
                  </a:lnTo>
                  <a:lnTo>
                    <a:pt x="2685" y="8168"/>
                  </a:lnTo>
                  <a:lnTo>
                    <a:pt x="2640" y="8168"/>
                  </a:lnTo>
                  <a:lnTo>
                    <a:pt x="2640" y="5882"/>
                  </a:lnTo>
                  <a:lnTo>
                    <a:pt x="2685" y="5871"/>
                  </a:lnTo>
                  <a:lnTo>
                    <a:pt x="2720" y="5859"/>
                  </a:lnTo>
                  <a:lnTo>
                    <a:pt x="2754" y="5836"/>
                  </a:lnTo>
                  <a:lnTo>
                    <a:pt x="2788" y="5802"/>
                  </a:lnTo>
                  <a:lnTo>
                    <a:pt x="2811" y="5768"/>
                  </a:lnTo>
                  <a:lnTo>
                    <a:pt x="2833" y="5734"/>
                  </a:lnTo>
                  <a:lnTo>
                    <a:pt x="2845" y="5700"/>
                  </a:lnTo>
                  <a:lnTo>
                    <a:pt x="2845" y="5654"/>
                  </a:lnTo>
                  <a:lnTo>
                    <a:pt x="2845" y="5609"/>
                  </a:lnTo>
                  <a:lnTo>
                    <a:pt x="2833" y="5575"/>
                  </a:lnTo>
                  <a:lnTo>
                    <a:pt x="4824" y="4426"/>
                  </a:lnTo>
                  <a:lnTo>
                    <a:pt x="4858" y="4460"/>
                  </a:lnTo>
                  <a:lnTo>
                    <a:pt x="4904" y="4494"/>
                  </a:lnTo>
                  <a:lnTo>
                    <a:pt x="4938" y="4506"/>
                  </a:lnTo>
                  <a:lnTo>
                    <a:pt x="4995" y="4517"/>
                  </a:lnTo>
                  <a:lnTo>
                    <a:pt x="5040" y="4506"/>
                  </a:lnTo>
                  <a:lnTo>
                    <a:pt x="5086" y="4494"/>
                  </a:lnTo>
                  <a:lnTo>
                    <a:pt x="5131" y="4460"/>
                  </a:lnTo>
                  <a:lnTo>
                    <a:pt x="5154" y="4426"/>
                  </a:lnTo>
                  <a:close/>
                  <a:moveTo>
                    <a:pt x="2583" y="1"/>
                  </a:moveTo>
                  <a:lnTo>
                    <a:pt x="2549" y="12"/>
                  </a:lnTo>
                  <a:lnTo>
                    <a:pt x="2515" y="35"/>
                  </a:lnTo>
                  <a:lnTo>
                    <a:pt x="2481" y="58"/>
                  </a:lnTo>
                  <a:lnTo>
                    <a:pt x="2458" y="92"/>
                  </a:lnTo>
                  <a:lnTo>
                    <a:pt x="2435" y="126"/>
                  </a:lnTo>
                  <a:lnTo>
                    <a:pt x="2424" y="160"/>
                  </a:lnTo>
                  <a:lnTo>
                    <a:pt x="2424" y="206"/>
                  </a:lnTo>
                  <a:lnTo>
                    <a:pt x="2424" y="240"/>
                  </a:lnTo>
                  <a:lnTo>
                    <a:pt x="2435" y="285"/>
                  </a:lnTo>
                  <a:lnTo>
                    <a:pt x="467" y="1411"/>
                  </a:lnTo>
                  <a:lnTo>
                    <a:pt x="433" y="1366"/>
                  </a:lnTo>
                  <a:lnTo>
                    <a:pt x="376" y="1332"/>
                  </a:lnTo>
                  <a:lnTo>
                    <a:pt x="319" y="1298"/>
                  </a:lnTo>
                  <a:lnTo>
                    <a:pt x="206" y="1298"/>
                  </a:lnTo>
                  <a:lnTo>
                    <a:pt x="149" y="1309"/>
                  </a:lnTo>
                  <a:lnTo>
                    <a:pt x="115" y="1343"/>
                  </a:lnTo>
                  <a:lnTo>
                    <a:pt x="69" y="1366"/>
                  </a:lnTo>
                  <a:lnTo>
                    <a:pt x="46" y="1411"/>
                  </a:lnTo>
                  <a:lnTo>
                    <a:pt x="12" y="1446"/>
                  </a:lnTo>
                  <a:lnTo>
                    <a:pt x="1" y="1502"/>
                  </a:lnTo>
                  <a:lnTo>
                    <a:pt x="1" y="1548"/>
                  </a:lnTo>
                  <a:lnTo>
                    <a:pt x="1" y="1593"/>
                  </a:lnTo>
                  <a:lnTo>
                    <a:pt x="12" y="1639"/>
                  </a:lnTo>
                  <a:lnTo>
                    <a:pt x="35" y="1684"/>
                  </a:lnTo>
                  <a:lnTo>
                    <a:pt x="69" y="1719"/>
                  </a:lnTo>
                  <a:lnTo>
                    <a:pt x="103" y="1753"/>
                  </a:lnTo>
                  <a:lnTo>
                    <a:pt x="137" y="1775"/>
                  </a:lnTo>
                  <a:lnTo>
                    <a:pt x="183" y="1798"/>
                  </a:lnTo>
                  <a:lnTo>
                    <a:pt x="228" y="1798"/>
                  </a:lnTo>
                  <a:lnTo>
                    <a:pt x="228" y="4062"/>
                  </a:lnTo>
                  <a:lnTo>
                    <a:pt x="183" y="4073"/>
                  </a:lnTo>
                  <a:lnTo>
                    <a:pt x="137" y="4085"/>
                  </a:lnTo>
                  <a:lnTo>
                    <a:pt x="103" y="4119"/>
                  </a:lnTo>
                  <a:lnTo>
                    <a:pt x="69" y="4142"/>
                  </a:lnTo>
                  <a:lnTo>
                    <a:pt x="46" y="4176"/>
                  </a:lnTo>
                  <a:lnTo>
                    <a:pt x="24" y="4221"/>
                  </a:lnTo>
                  <a:lnTo>
                    <a:pt x="12" y="4255"/>
                  </a:lnTo>
                  <a:lnTo>
                    <a:pt x="12" y="4312"/>
                  </a:lnTo>
                  <a:lnTo>
                    <a:pt x="12" y="4358"/>
                  </a:lnTo>
                  <a:lnTo>
                    <a:pt x="24" y="4403"/>
                  </a:lnTo>
                  <a:lnTo>
                    <a:pt x="46" y="4449"/>
                  </a:lnTo>
                  <a:lnTo>
                    <a:pt x="80" y="4483"/>
                  </a:lnTo>
                  <a:lnTo>
                    <a:pt x="115" y="4506"/>
                  </a:lnTo>
                  <a:lnTo>
                    <a:pt x="160" y="4528"/>
                  </a:lnTo>
                  <a:lnTo>
                    <a:pt x="206" y="4551"/>
                  </a:lnTo>
                  <a:lnTo>
                    <a:pt x="251" y="4551"/>
                  </a:lnTo>
                  <a:lnTo>
                    <a:pt x="308" y="4540"/>
                  </a:lnTo>
                  <a:lnTo>
                    <a:pt x="365" y="4528"/>
                  </a:lnTo>
                  <a:lnTo>
                    <a:pt x="410" y="4494"/>
                  </a:lnTo>
                  <a:lnTo>
                    <a:pt x="456" y="4449"/>
                  </a:lnTo>
                  <a:lnTo>
                    <a:pt x="2412" y="5575"/>
                  </a:lnTo>
                  <a:lnTo>
                    <a:pt x="2401" y="5620"/>
                  </a:lnTo>
                  <a:lnTo>
                    <a:pt x="2401" y="5654"/>
                  </a:lnTo>
                  <a:lnTo>
                    <a:pt x="2401" y="5700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802"/>
                  </a:lnTo>
                  <a:lnTo>
                    <a:pt x="2481" y="5836"/>
                  </a:lnTo>
                  <a:lnTo>
                    <a:pt x="2515" y="5859"/>
                  </a:lnTo>
                  <a:lnTo>
                    <a:pt x="2560" y="5871"/>
                  </a:lnTo>
                  <a:lnTo>
                    <a:pt x="2594" y="5882"/>
                  </a:lnTo>
                  <a:lnTo>
                    <a:pt x="2594" y="8168"/>
                  </a:lnTo>
                  <a:lnTo>
                    <a:pt x="2549" y="8168"/>
                  </a:lnTo>
                  <a:lnTo>
                    <a:pt x="2515" y="8191"/>
                  </a:lnTo>
                  <a:lnTo>
                    <a:pt x="2469" y="8214"/>
                  </a:lnTo>
                  <a:lnTo>
                    <a:pt x="2435" y="8248"/>
                  </a:lnTo>
                  <a:lnTo>
                    <a:pt x="2412" y="8282"/>
                  </a:lnTo>
                  <a:lnTo>
                    <a:pt x="2390" y="8316"/>
                  </a:lnTo>
                  <a:lnTo>
                    <a:pt x="2378" y="8362"/>
                  </a:lnTo>
                  <a:lnTo>
                    <a:pt x="2378" y="8407"/>
                  </a:lnTo>
                  <a:lnTo>
                    <a:pt x="2378" y="8464"/>
                  </a:lnTo>
                  <a:lnTo>
                    <a:pt x="2390" y="8510"/>
                  </a:lnTo>
                  <a:lnTo>
                    <a:pt x="2412" y="8555"/>
                  </a:lnTo>
                  <a:lnTo>
                    <a:pt x="2447" y="8589"/>
                  </a:lnTo>
                  <a:lnTo>
                    <a:pt x="2481" y="8612"/>
                  </a:lnTo>
                  <a:lnTo>
                    <a:pt x="2526" y="8635"/>
                  </a:lnTo>
                  <a:lnTo>
                    <a:pt x="2572" y="8658"/>
                  </a:lnTo>
                  <a:lnTo>
                    <a:pt x="2685" y="8658"/>
                  </a:lnTo>
                  <a:lnTo>
                    <a:pt x="2742" y="8635"/>
                  </a:lnTo>
                  <a:lnTo>
                    <a:pt x="2788" y="8601"/>
                  </a:lnTo>
                  <a:lnTo>
                    <a:pt x="2822" y="8555"/>
                  </a:lnTo>
                  <a:lnTo>
                    <a:pt x="4767" y="9681"/>
                  </a:lnTo>
                  <a:lnTo>
                    <a:pt x="4756" y="9715"/>
                  </a:lnTo>
                  <a:lnTo>
                    <a:pt x="4756" y="9761"/>
                  </a:lnTo>
                  <a:lnTo>
                    <a:pt x="4756" y="9806"/>
                  </a:lnTo>
                  <a:lnTo>
                    <a:pt x="4767" y="9852"/>
                  </a:lnTo>
                  <a:lnTo>
                    <a:pt x="4790" y="9886"/>
                  </a:lnTo>
                  <a:lnTo>
                    <a:pt x="4813" y="9920"/>
                  </a:lnTo>
                  <a:lnTo>
                    <a:pt x="4847" y="9954"/>
                  </a:lnTo>
                  <a:lnTo>
                    <a:pt x="4881" y="9977"/>
                  </a:lnTo>
                  <a:lnTo>
                    <a:pt x="4926" y="9988"/>
                  </a:lnTo>
                  <a:lnTo>
                    <a:pt x="4972" y="10000"/>
                  </a:lnTo>
                  <a:lnTo>
                    <a:pt x="4972" y="10762"/>
                  </a:lnTo>
                  <a:lnTo>
                    <a:pt x="5017" y="10762"/>
                  </a:lnTo>
                  <a:lnTo>
                    <a:pt x="5017" y="10000"/>
                  </a:lnTo>
                  <a:lnTo>
                    <a:pt x="5063" y="9988"/>
                  </a:lnTo>
                  <a:lnTo>
                    <a:pt x="5097" y="9977"/>
                  </a:lnTo>
                  <a:lnTo>
                    <a:pt x="5131" y="9954"/>
                  </a:lnTo>
                  <a:lnTo>
                    <a:pt x="5165" y="9920"/>
                  </a:lnTo>
                  <a:lnTo>
                    <a:pt x="5199" y="9886"/>
                  </a:lnTo>
                  <a:lnTo>
                    <a:pt x="5211" y="9852"/>
                  </a:lnTo>
                  <a:lnTo>
                    <a:pt x="5222" y="9806"/>
                  </a:lnTo>
                  <a:lnTo>
                    <a:pt x="5233" y="9761"/>
                  </a:lnTo>
                  <a:lnTo>
                    <a:pt x="5222" y="9715"/>
                  </a:lnTo>
                  <a:lnTo>
                    <a:pt x="5211" y="9681"/>
                  </a:lnTo>
                  <a:lnTo>
                    <a:pt x="7201" y="8532"/>
                  </a:lnTo>
                  <a:lnTo>
                    <a:pt x="7224" y="8567"/>
                  </a:lnTo>
                  <a:lnTo>
                    <a:pt x="7270" y="8589"/>
                  </a:lnTo>
                  <a:lnTo>
                    <a:pt x="7315" y="8612"/>
                  </a:lnTo>
                  <a:lnTo>
                    <a:pt x="7418" y="8612"/>
                  </a:lnTo>
                  <a:lnTo>
                    <a:pt x="7452" y="8589"/>
                  </a:lnTo>
                  <a:lnTo>
                    <a:pt x="7497" y="8567"/>
                  </a:lnTo>
                  <a:lnTo>
                    <a:pt x="7531" y="8532"/>
                  </a:lnTo>
                  <a:lnTo>
                    <a:pt x="9556" y="9704"/>
                  </a:lnTo>
                  <a:lnTo>
                    <a:pt x="9556" y="9761"/>
                  </a:lnTo>
                  <a:lnTo>
                    <a:pt x="9568" y="9829"/>
                  </a:lnTo>
                  <a:lnTo>
                    <a:pt x="9602" y="9875"/>
                  </a:lnTo>
                  <a:lnTo>
                    <a:pt x="9647" y="9920"/>
                  </a:lnTo>
                  <a:lnTo>
                    <a:pt x="9704" y="9943"/>
                  </a:lnTo>
                  <a:lnTo>
                    <a:pt x="9704" y="10762"/>
                  </a:lnTo>
                  <a:lnTo>
                    <a:pt x="9750" y="10762"/>
                  </a:lnTo>
                  <a:lnTo>
                    <a:pt x="9750" y="9943"/>
                  </a:lnTo>
                  <a:lnTo>
                    <a:pt x="9818" y="9920"/>
                  </a:lnTo>
                  <a:lnTo>
                    <a:pt x="9863" y="9875"/>
                  </a:lnTo>
                  <a:lnTo>
                    <a:pt x="9897" y="9829"/>
                  </a:lnTo>
                  <a:lnTo>
                    <a:pt x="9909" y="9761"/>
                  </a:lnTo>
                  <a:lnTo>
                    <a:pt x="9909" y="9704"/>
                  </a:lnTo>
                  <a:lnTo>
                    <a:pt x="10307" y="9477"/>
                  </a:lnTo>
                  <a:lnTo>
                    <a:pt x="10307" y="9420"/>
                  </a:lnTo>
                  <a:lnTo>
                    <a:pt x="9886" y="9670"/>
                  </a:lnTo>
                  <a:lnTo>
                    <a:pt x="9852" y="9624"/>
                  </a:lnTo>
                  <a:lnTo>
                    <a:pt x="9818" y="9602"/>
                  </a:lnTo>
                  <a:lnTo>
                    <a:pt x="9784" y="9590"/>
                  </a:lnTo>
                  <a:lnTo>
                    <a:pt x="9738" y="9579"/>
                  </a:lnTo>
                  <a:lnTo>
                    <a:pt x="9681" y="9590"/>
                  </a:lnTo>
                  <a:lnTo>
                    <a:pt x="9647" y="9602"/>
                  </a:lnTo>
                  <a:lnTo>
                    <a:pt x="9613" y="9636"/>
                  </a:lnTo>
                  <a:lnTo>
                    <a:pt x="9579" y="9670"/>
                  </a:lnTo>
                  <a:lnTo>
                    <a:pt x="7554" y="8498"/>
                  </a:lnTo>
                  <a:lnTo>
                    <a:pt x="7565" y="8453"/>
                  </a:lnTo>
                  <a:lnTo>
                    <a:pt x="7565" y="8407"/>
                  </a:lnTo>
                  <a:lnTo>
                    <a:pt x="7565" y="8373"/>
                  </a:lnTo>
                  <a:lnTo>
                    <a:pt x="7554" y="8339"/>
                  </a:lnTo>
                  <a:lnTo>
                    <a:pt x="7520" y="8271"/>
                  </a:lnTo>
                  <a:lnTo>
                    <a:pt x="7452" y="8225"/>
                  </a:lnTo>
                  <a:lnTo>
                    <a:pt x="7418" y="8214"/>
                  </a:lnTo>
                  <a:lnTo>
                    <a:pt x="7383" y="8203"/>
                  </a:lnTo>
                  <a:lnTo>
                    <a:pt x="7383" y="5871"/>
                  </a:lnTo>
                  <a:lnTo>
                    <a:pt x="7429" y="5871"/>
                  </a:lnTo>
                  <a:lnTo>
                    <a:pt x="7463" y="5848"/>
                  </a:lnTo>
                  <a:lnTo>
                    <a:pt x="7497" y="5825"/>
                  </a:lnTo>
                  <a:lnTo>
                    <a:pt x="7531" y="5802"/>
                  </a:lnTo>
                  <a:lnTo>
                    <a:pt x="7554" y="5768"/>
                  </a:lnTo>
                  <a:lnTo>
                    <a:pt x="7565" y="5734"/>
                  </a:lnTo>
                  <a:lnTo>
                    <a:pt x="7577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65" y="5575"/>
                  </a:lnTo>
                  <a:lnTo>
                    <a:pt x="9533" y="4449"/>
                  </a:lnTo>
                  <a:lnTo>
                    <a:pt x="9568" y="4483"/>
                  </a:lnTo>
                  <a:lnTo>
                    <a:pt x="9624" y="4517"/>
                  </a:lnTo>
                  <a:lnTo>
                    <a:pt x="9670" y="4540"/>
                  </a:lnTo>
                  <a:lnTo>
                    <a:pt x="9738" y="4551"/>
                  </a:lnTo>
                  <a:lnTo>
                    <a:pt x="9795" y="4540"/>
                  </a:lnTo>
                  <a:lnTo>
                    <a:pt x="9841" y="4517"/>
                  </a:lnTo>
                  <a:lnTo>
                    <a:pt x="9897" y="4483"/>
                  </a:lnTo>
                  <a:lnTo>
                    <a:pt x="9932" y="4449"/>
                  </a:lnTo>
                  <a:lnTo>
                    <a:pt x="10307" y="4665"/>
                  </a:lnTo>
                  <a:lnTo>
                    <a:pt x="10307" y="4608"/>
                  </a:lnTo>
                  <a:lnTo>
                    <a:pt x="9954" y="4403"/>
                  </a:lnTo>
                  <a:lnTo>
                    <a:pt x="9966" y="4358"/>
                  </a:lnTo>
                  <a:lnTo>
                    <a:pt x="9977" y="4312"/>
                  </a:lnTo>
                  <a:lnTo>
                    <a:pt x="9966" y="4255"/>
                  </a:lnTo>
                  <a:lnTo>
                    <a:pt x="9954" y="4210"/>
                  </a:lnTo>
                  <a:lnTo>
                    <a:pt x="9932" y="4176"/>
                  </a:lnTo>
                  <a:lnTo>
                    <a:pt x="9909" y="4142"/>
                  </a:lnTo>
                  <a:lnTo>
                    <a:pt x="9863" y="4107"/>
                  </a:lnTo>
                  <a:lnTo>
                    <a:pt x="9829" y="4085"/>
                  </a:lnTo>
                  <a:lnTo>
                    <a:pt x="9784" y="4073"/>
                  </a:lnTo>
                  <a:lnTo>
                    <a:pt x="9738" y="4062"/>
                  </a:lnTo>
                  <a:lnTo>
                    <a:pt x="9681" y="4073"/>
                  </a:lnTo>
                  <a:lnTo>
                    <a:pt x="9636" y="4085"/>
                  </a:lnTo>
                  <a:lnTo>
                    <a:pt x="9602" y="4107"/>
                  </a:lnTo>
                  <a:lnTo>
                    <a:pt x="9568" y="4142"/>
                  </a:lnTo>
                  <a:lnTo>
                    <a:pt x="9533" y="4176"/>
                  </a:lnTo>
                  <a:lnTo>
                    <a:pt x="9511" y="4210"/>
                  </a:lnTo>
                  <a:lnTo>
                    <a:pt x="9499" y="4255"/>
                  </a:lnTo>
                  <a:lnTo>
                    <a:pt x="9488" y="4312"/>
                  </a:lnTo>
                  <a:lnTo>
                    <a:pt x="9499" y="4358"/>
                  </a:lnTo>
                  <a:lnTo>
                    <a:pt x="9511" y="4403"/>
                  </a:lnTo>
                  <a:lnTo>
                    <a:pt x="7554" y="5541"/>
                  </a:lnTo>
                  <a:lnTo>
                    <a:pt x="7520" y="5495"/>
                  </a:lnTo>
                  <a:lnTo>
                    <a:pt x="7474" y="5461"/>
                  </a:lnTo>
                  <a:lnTo>
                    <a:pt x="7418" y="5438"/>
                  </a:lnTo>
                  <a:lnTo>
                    <a:pt x="7361" y="5427"/>
                  </a:lnTo>
                  <a:lnTo>
                    <a:pt x="7304" y="5438"/>
                  </a:lnTo>
                  <a:lnTo>
                    <a:pt x="7258" y="5461"/>
                  </a:lnTo>
                  <a:lnTo>
                    <a:pt x="7213" y="5495"/>
                  </a:lnTo>
                  <a:lnTo>
                    <a:pt x="7179" y="5541"/>
                  </a:lnTo>
                  <a:lnTo>
                    <a:pt x="5177" y="4392"/>
                  </a:lnTo>
                  <a:lnTo>
                    <a:pt x="5188" y="4346"/>
                  </a:lnTo>
                  <a:lnTo>
                    <a:pt x="5199" y="4312"/>
                  </a:lnTo>
                  <a:lnTo>
                    <a:pt x="5199" y="4267"/>
                  </a:lnTo>
                  <a:lnTo>
                    <a:pt x="5188" y="4233"/>
                  </a:lnTo>
                  <a:lnTo>
                    <a:pt x="5142" y="4176"/>
                  </a:lnTo>
                  <a:lnTo>
                    <a:pt x="5086" y="4130"/>
                  </a:lnTo>
                  <a:lnTo>
                    <a:pt x="5051" y="4107"/>
                  </a:lnTo>
                  <a:lnTo>
                    <a:pt x="5017" y="4107"/>
                  </a:lnTo>
                  <a:lnTo>
                    <a:pt x="5017" y="1753"/>
                  </a:lnTo>
                  <a:lnTo>
                    <a:pt x="5051" y="1741"/>
                  </a:lnTo>
                  <a:lnTo>
                    <a:pt x="5086" y="1730"/>
                  </a:lnTo>
                  <a:lnTo>
                    <a:pt x="5142" y="1684"/>
                  </a:lnTo>
                  <a:lnTo>
                    <a:pt x="5188" y="1628"/>
                  </a:lnTo>
                  <a:lnTo>
                    <a:pt x="5199" y="1593"/>
                  </a:lnTo>
                  <a:lnTo>
                    <a:pt x="5199" y="1548"/>
                  </a:lnTo>
                  <a:lnTo>
                    <a:pt x="5199" y="1514"/>
                  </a:lnTo>
                  <a:lnTo>
                    <a:pt x="5177" y="1468"/>
                  </a:lnTo>
                  <a:lnTo>
                    <a:pt x="5165" y="1434"/>
                  </a:lnTo>
                  <a:lnTo>
                    <a:pt x="5142" y="1400"/>
                  </a:lnTo>
                  <a:lnTo>
                    <a:pt x="5108" y="1377"/>
                  </a:lnTo>
                  <a:lnTo>
                    <a:pt x="5074" y="1355"/>
                  </a:lnTo>
                  <a:lnTo>
                    <a:pt x="5029" y="1343"/>
                  </a:lnTo>
                  <a:lnTo>
                    <a:pt x="4995" y="1343"/>
                  </a:lnTo>
                  <a:lnTo>
                    <a:pt x="4938" y="1355"/>
                  </a:lnTo>
                  <a:lnTo>
                    <a:pt x="4892" y="1366"/>
                  </a:lnTo>
                  <a:lnTo>
                    <a:pt x="4847" y="1400"/>
                  </a:lnTo>
                  <a:lnTo>
                    <a:pt x="4813" y="1446"/>
                  </a:lnTo>
                  <a:lnTo>
                    <a:pt x="2811" y="285"/>
                  </a:lnTo>
                  <a:lnTo>
                    <a:pt x="2822" y="240"/>
                  </a:lnTo>
                  <a:lnTo>
                    <a:pt x="2822" y="206"/>
                  </a:lnTo>
                  <a:lnTo>
                    <a:pt x="2822" y="160"/>
                  </a:lnTo>
                  <a:lnTo>
                    <a:pt x="2811" y="126"/>
                  </a:lnTo>
                  <a:lnTo>
                    <a:pt x="2788" y="92"/>
                  </a:lnTo>
                  <a:lnTo>
                    <a:pt x="2765" y="58"/>
                  </a:lnTo>
                  <a:lnTo>
                    <a:pt x="2731" y="35"/>
                  </a:lnTo>
                  <a:lnTo>
                    <a:pt x="2697" y="12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8067661" y="2296688"/>
              <a:ext cx="1076375" cy="1470543"/>
            </a:xfrm>
            <a:custGeom>
              <a:avLst/>
              <a:gdLst/>
              <a:ahLst/>
              <a:cxnLst/>
              <a:rect l="l" t="t" r="r" b="b"/>
              <a:pathLst>
                <a:path w="10284" h="14050" extrusionOk="0">
                  <a:moveTo>
                    <a:pt x="2753" y="330"/>
                  </a:moveTo>
                  <a:lnTo>
                    <a:pt x="4744" y="1479"/>
                  </a:lnTo>
                  <a:lnTo>
                    <a:pt x="4733" y="1525"/>
                  </a:lnTo>
                  <a:lnTo>
                    <a:pt x="4733" y="1570"/>
                  </a:lnTo>
                  <a:lnTo>
                    <a:pt x="4733" y="1616"/>
                  </a:lnTo>
                  <a:lnTo>
                    <a:pt x="4744" y="1650"/>
                  </a:lnTo>
                  <a:lnTo>
                    <a:pt x="4767" y="1695"/>
                  </a:lnTo>
                  <a:lnTo>
                    <a:pt x="4790" y="1730"/>
                  </a:lnTo>
                  <a:lnTo>
                    <a:pt x="4824" y="1752"/>
                  </a:lnTo>
                  <a:lnTo>
                    <a:pt x="4858" y="1775"/>
                  </a:lnTo>
                  <a:lnTo>
                    <a:pt x="4903" y="1798"/>
                  </a:lnTo>
                  <a:lnTo>
                    <a:pt x="4949" y="1809"/>
                  </a:lnTo>
                  <a:lnTo>
                    <a:pt x="4949" y="4130"/>
                  </a:lnTo>
                  <a:lnTo>
                    <a:pt x="4881" y="4152"/>
                  </a:lnTo>
                  <a:lnTo>
                    <a:pt x="4824" y="4198"/>
                  </a:lnTo>
                  <a:lnTo>
                    <a:pt x="4790" y="4255"/>
                  </a:lnTo>
                  <a:lnTo>
                    <a:pt x="4778" y="4323"/>
                  </a:lnTo>
                  <a:lnTo>
                    <a:pt x="4778" y="4357"/>
                  </a:lnTo>
                  <a:lnTo>
                    <a:pt x="4790" y="4391"/>
                  </a:lnTo>
                  <a:lnTo>
                    <a:pt x="2810" y="5540"/>
                  </a:lnTo>
                  <a:lnTo>
                    <a:pt x="2776" y="5483"/>
                  </a:lnTo>
                  <a:lnTo>
                    <a:pt x="2719" y="5449"/>
                  </a:lnTo>
                  <a:lnTo>
                    <a:pt x="2662" y="5427"/>
                  </a:lnTo>
                  <a:lnTo>
                    <a:pt x="2594" y="5415"/>
                  </a:lnTo>
                  <a:lnTo>
                    <a:pt x="2537" y="5427"/>
                  </a:lnTo>
                  <a:lnTo>
                    <a:pt x="2480" y="5449"/>
                  </a:lnTo>
                  <a:lnTo>
                    <a:pt x="2424" y="5483"/>
                  </a:lnTo>
                  <a:lnTo>
                    <a:pt x="2389" y="5540"/>
                  </a:lnTo>
                  <a:lnTo>
                    <a:pt x="433" y="4414"/>
                  </a:lnTo>
                  <a:lnTo>
                    <a:pt x="444" y="4369"/>
                  </a:lnTo>
                  <a:lnTo>
                    <a:pt x="444" y="4323"/>
                  </a:lnTo>
                  <a:lnTo>
                    <a:pt x="444" y="4278"/>
                  </a:lnTo>
                  <a:lnTo>
                    <a:pt x="433" y="4243"/>
                  </a:lnTo>
                  <a:lnTo>
                    <a:pt x="410" y="4209"/>
                  </a:lnTo>
                  <a:lnTo>
                    <a:pt x="387" y="4175"/>
                  </a:lnTo>
                  <a:lnTo>
                    <a:pt x="365" y="4152"/>
                  </a:lnTo>
                  <a:lnTo>
                    <a:pt x="330" y="4130"/>
                  </a:lnTo>
                  <a:lnTo>
                    <a:pt x="285" y="4118"/>
                  </a:lnTo>
                  <a:lnTo>
                    <a:pt x="251" y="4107"/>
                  </a:lnTo>
                  <a:lnTo>
                    <a:pt x="251" y="1786"/>
                  </a:lnTo>
                  <a:lnTo>
                    <a:pt x="296" y="1786"/>
                  </a:lnTo>
                  <a:lnTo>
                    <a:pt x="330" y="1764"/>
                  </a:lnTo>
                  <a:lnTo>
                    <a:pt x="365" y="1752"/>
                  </a:lnTo>
                  <a:lnTo>
                    <a:pt x="399" y="1718"/>
                  </a:lnTo>
                  <a:lnTo>
                    <a:pt x="421" y="1684"/>
                  </a:lnTo>
                  <a:lnTo>
                    <a:pt x="444" y="1650"/>
                  </a:lnTo>
                  <a:lnTo>
                    <a:pt x="456" y="1604"/>
                  </a:lnTo>
                  <a:lnTo>
                    <a:pt x="456" y="1570"/>
                  </a:lnTo>
                  <a:lnTo>
                    <a:pt x="456" y="1525"/>
                  </a:lnTo>
                  <a:lnTo>
                    <a:pt x="444" y="1479"/>
                  </a:lnTo>
                  <a:lnTo>
                    <a:pt x="2446" y="330"/>
                  </a:lnTo>
                  <a:lnTo>
                    <a:pt x="2480" y="364"/>
                  </a:lnTo>
                  <a:lnTo>
                    <a:pt x="2515" y="387"/>
                  </a:lnTo>
                  <a:lnTo>
                    <a:pt x="2549" y="399"/>
                  </a:lnTo>
                  <a:lnTo>
                    <a:pt x="2594" y="410"/>
                  </a:lnTo>
                  <a:lnTo>
                    <a:pt x="2640" y="399"/>
                  </a:lnTo>
                  <a:lnTo>
                    <a:pt x="2685" y="387"/>
                  </a:lnTo>
                  <a:lnTo>
                    <a:pt x="2719" y="364"/>
                  </a:lnTo>
                  <a:lnTo>
                    <a:pt x="2753" y="330"/>
                  </a:lnTo>
                  <a:close/>
                  <a:moveTo>
                    <a:pt x="7520" y="342"/>
                  </a:moveTo>
                  <a:lnTo>
                    <a:pt x="9522" y="1502"/>
                  </a:lnTo>
                  <a:lnTo>
                    <a:pt x="9510" y="1570"/>
                  </a:lnTo>
                  <a:lnTo>
                    <a:pt x="9522" y="1604"/>
                  </a:lnTo>
                  <a:lnTo>
                    <a:pt x="9533" y="1639"/>
                  </a:lnTo>
                  <a:lnTo>
                    <a:pt x="9567" y="1695"/>
                  </a:lnTo>
                  <a:lnTo>
                    <a:pt x="9624" y="1741"/>
                  </a:lnTo>
                  <a:lnTo>
                    <a:pt x="9681" y="1764"/>
                  </a:lnTo>
                  <a:lnTo>
                    <a:pt x="9681" y="4073"/>
                  </a:lnTo>
                  <a:lnTo>
                    <a:pt x="9636" y="4084"/>
                  </a:lnTo>
                  <a:lnTo>
                    <a:pt x="9601" y="4096"/>
                  </a:lnTo>
                  <a:lnTo>
                    <a:pt x="9556" y="4118"/>
                  </a:lnTo>
                  <a:lnTo>
                    <a:pt x="9522" y="4152"/>
                  </a:lnTo>
                  <a:lnTo>
                    <a:pt x="9499" y="4187"/>
                  </a:lnTo>
                  <a:lnTo>
                    <a:pt x="9476" y="4232"/>
                  </a:lnTo>
                  <a:lnTo>
                    <a:pt x="9465" y="4278"/>
                  </a:lnTo>
                  <a:lnTo>
                    <a:pt x="9454" y="4323"/>
                  </a:lnTo>
                  <a:lnTo>
                    <a:pt x="9465" y="4380"/>
                  </a:lnTo>
                  <a:lnTo>
                    <a:pt x="9476" y="4426"/>
                  </a:lnTo>
                  <a:lnTo>
                    <a:pt x="7542" y="5540"/>
                  </a:lnTo>
                  <a:lnTo>
                    <a:pt x="7497" y="5495"/>
                  </a:lnTo>
                  <a:lnTo>
                    <a:pt x="7451" y="5461"/>
                  </a:lnTo>
                  <a:lnTo>
                    <a:pt x="7406" y="5438"/>
                  </a:lnTo>
                  <a:lnTo>
                    <a:pt x="7281" y="5438"/>
                  </a:lnTo>
                  <a:lnTo>
                    <a:pt x="7224" y="5461"/>
                  </a:lnTo>
                  <a:lnTo>
                    <a:pt x="7178" y="5495"/>
                  </a:lnTo>
                  <a:lnTo>
                    <a:pt x="7144" y="5540"/>
                  </a:lnTo>
                  <a:lnTo>
                    <a:pt x="5142" y="4391"/>
                  </a:lnTo>
                  <a:lnTo>
                    <a:pt x="5154" y="4357"/>
                  </a:lnTo>
                  <a:lnTo>
                    <a:pt x="5165" y="4323"/>
                  </a:lnTo>
                  <a:lnTo>
                    <a:pt x="5142" y="4255"/>
                  </a:lnTo>
                  <a:lnTo>
                    <a:pt x="5108" y="4198"/>
                  </a:lnTo>
                  <a:lnTo>
                    <a:pt x="5063" y="4152"/>
                  </a:lnTo>
                  <a:lnTo>
                    <a:pt x="4994" y="4130"/>
                  </a:lnTo>
                  <a:lnTo>
                    <a:pt x="4994" y="1809"/>
                  </a:lnTo>
                  <a:lnTo>
                    <a:pt x="5040" y="1798"/>
                  </a:lnTo>
                  <a:lnTo>
                    <a:pt x="5074" y="1775"/>
                  </a:lnTo>
                  <a:lnTo>
                    <a:pt x="5108" y="1752"/>
                  </a:lnTo>
                  <a:lnTo>
                    <a:pt x="5142" y="1730"/>
                  </a:lnTo>
                  <a:lnTo>
                    <a:pt x="5176" y="1695"/>
                  </a:lnTo>
                  <a:lnTo>
                    <a:pt x="5188" y="1650"/>
                  </a:lnTo>
                  <a:lnTo>
                    <a:pt x="5210" y="1616"/>
                  </a:lnTo>
                  <a:lnTo>
                    <a:pt x="5210" y="1570"/>
                  </a:lnTo>
                  <a:lnTo>
                    <a:pt x="5199" y="1525"/>
                  </a:lnTo>
                  <a:lnTo>
                    <a:pt x="5188" y="1479"/>
                  </a:lnTo>
                  <a:lnTo>
                    <a:pt x="7156" y="342"/>
                  </a:lnTo>
                  <a:lnTo>
                    <a:pt x="7190" y="376"/>
                  </a:lnTo>
                  <a:lnTo>
                    <a:pt x="7235" y="410"/>
                  </a:lnTo>
                  <a:lnTo>
                    <a:pt x="7281" y="433"/>
                  </a:lnTo>
                  <a:lnTo>
                    <a:pt x="7395" y="433"/>
                  </a:lnTo>
                  <a:lnTo>
                    <a:pt x="7440" y="410"/>
                  </a:lnTo>
                  <a:lnTo>
                    <a:pt x="7486" y="376"/>
                  </a:lnTo>
                  <a:lnTo>
                    <a:pt x="7520" y="342"/>
                  </a:lnTo>
                  <a:close/>
                  <a:moveTo>
                    <a:pt x="7554" y="8566"/>
                  </a:moveTo>
                  <a:lnTo>
                    <a:pt x="9476" y="9681"/>
                  </a:lnTo>
                  <a:lnTo>
                    <a:pt x="9465" y="9726"/>
                  </a:lnTo>
                  <a:lnTo>
                    <a:pt x="9465" y="9772"/>
                  </a:lnTo>
                  <a:lnTo>
                    <a:pt x="9465" y="9829"/>
                  </a:lnTo>
                  <a:lnTo>
                    <a:pt x="9476" y="9874"/>
                  </a:lnTo>
                  <a:lnTo>
                    <a:pt x="9499" y="9908"/>
                  </a:lnTo>
                  <a:lnTo>
                    <a:pt x="9522" y="9943"/>
                  </a:lnTo>
                  <a:lnTo>
                    <a:pt x="9556" y="9977"/>
                  </a:lnTo>
                  <a:lnTo>
                    <a:pt x="9601" y="9999"/>
                  </a:lnTo>
                  <a:lnTo>
                    <a:pt x="9636" y="10022"/>
                  </a:lnTo>
                  <a:lnTo>
                    <a:pt x="9681" y="10022"/>
                  </a:lnTo>
                  <a:lnTo>
                    <a:pt x="9681" y="12309"/>
                  </a:lnTo>
                  <a:lnTo>
                    <a:pt x="9647" y="12309"/>
                  </a:lnTo>
                  <a:lnTo>
                    <a:pt x="9601" y="12331"/>
                  </a:lnTo>
                  <a:lnTo>
                    <a:pt x="9567" y="12354"/>
                  </a:lnTo>
                  <a:lnTo>
                    <a:pt x="9545" y="12377"/>
                  </a:lnTo>
                  <a:lnTo>
                    <a:pt x="9510" y="12411"/>
                  </a:lnTo>
                  <a:lnTo>
                    <a:pt x="9499" y="12445"/>
                  </a:lnTo>
                  <a:lnTo>
                    <a:pt x="9488" y="12491"/>
                  </a:lnTo>
                  <a:lnTo>
                    <a:pt x="9476" y="12536"/>
                  </a:lnTo>
                  <a:lnTo>
                    <a:pt x="9488" y="12582"/>
                  </a:lnTo>
                  <a:lnTo>
                    <a:pt x="9499" y="12627"/>
                  </a:lnTo>
                  <a:lnTo>
                    <a:pt x="7486" y="13787"/>
                  </a:lnTo>
                  <a:lnTo>
                    <a:pt x="7451" y="13753"/>
                  </a:lnTo>
                  <a:lnTo>
                    <a:pt x="7417" y="13731"/>
                  </a:lnTo>
                  <a:lnTo>
                    <a:pt x="7383" y="13719"/>
                  </a:lnTo>
                  <a:lnTo>
                    <a:pt x="7338" y="13708"/>
                  </a:lnTo>
                  <a:lnTo>
                    <a:pt x="7292" y="13719"/>
                  </a:lnTo>
                  <a:lnTo>
                    <a:pt x="7258" y="13731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5210" y="12639"/>
                  </a:lnTo>
                  <a:lnTo>
                    <a:pt x="5222" y="12593"/>
                  </a:lnTo>
                  <a:lnTo>
                    <a:pt x="5233" y="12536"/>
                  </a:lnTo>
                  <a:lnTo>
                    <a:pt x="5233" y="12479"/>
                  </a:lnTo>
                  <a:lnTo>
                    <a:pt x="5210" y="12434"/>
                  </a:lnTo>
                  <a:lnTo>
                    <a:pt x="5188" y="12388"/>
                  </a:lnTo>
                  <a:lnTo>
                    <a:pt x="5165" y="12354"/>
                  </a:lnTo>
                  <a:lnTo>
                    <a:pt x="5131" y="12320"/>
                  </a:lnTo>
                  <a:lnTo>
                    <a:pt x="5085" y="12297"/>
                  </a:lnTo>
                  <a:lnTo>
                    <a:pt x="5040" y="12275"/>
                  </a:lnTo>
                  <a:lnTo>
                    <a:pt x="4994" y="12275"/>
                  </a:lnTo>
                  <a:lnTo>
                    <a:pt x="4994" y="10034"/>
                  </a:lnTo>
                  <a:lnTo>
                    <a:pt x="5040" y="10022"/>
                  </a:lnTo>
                  <a:lnTo>
                    <a:pt x="5085" y="10011"/>
                  </a:lnTo>
                  <a:lnTo>
                    <a:pt x="5119" y="9988"/>
                  </a:lnTo>
                  <a:lnTo>
                    <a:pt x="5165" y="9954"/>
                  </a:lnTo>
                  <a:lnTo>
                    <a:pt x="5188" y="9920"/>
                  </a:lnTo>
                  <a:lnTo>
                    <a:pt x="5210" y="9874"/>
                  </a:lnTo>
                  <a:lnTo>
                    <a:pt x="5222" y="9829"/>
                  </a:lnTo>
                  <a:lnTo>
                    <a:pt x="5233" y="9772"/>
                  </a:lnTo>
                  <a:lnTo>
                    <a:pt x="5222" y="9726"/>
                  </a:lnTo>
                  <a:lnTo>
                    <a:pt x="5210" y="9681"/>
                  </a:lnTo>
                  <a:lnTo>
                    <a:pt x="7133" y="8566"/>
                  </a:lnTo>
                  <a:lnTo>
                    <a:pt x="7167" y="8612"/>
                  </a:lnTo>
                  <a:lnTo>
                    <a:pt x="7224" y="8646"/>
                  </a:lnTo>
                  <a:lnTo>
                    <a:pt x="7281" y="8669"/>
                  </a:lnTo>
                  <a:lnTo>
                    <a:pt x="7338" y="8680"/>
                  </a:lnTo>
                  <a:lnTo>
                    <a:pt x="7406" y="8669"/>
                  </a:lnTo>
                  <a:lnTo>
                    <a:pt x="7463" y="8657"/>
                  </a:lnTo>
                  <a:lnTo>
                    <a:pt x="7508" y="8612"/>
                  </a:lnTo>
                  <a:lnTo>
                    <a:pt x="7554" y="8566"/>
                  </a:lnTo>
                  <a:close/>
                  <a:moveTo>
                    <a:pt x="7292" y="0"/>
                  </a:moveTo>
                  <a:lnTo>
                    <a:pt x="7258" y="12"/>
                  </a:lnTo>
                  <a:lnTo>
                    <a:pt x="7213" y="35"/>
                  </a:lnTo>
                  <a:lnTo>
                    <a:pt x="7190" y="57"/>
                  </a:lnTo>
                  <a:lnTo>
                    <a:pt x="7156" y="91"/>
                  </a:lnTo>
                  <a:lnTo>
                    <a:pt x="7133" y="137"/>
                  </a:lnTo>
                  <a:lnTo>
                    <a:pt x="7122" y="171"/>
                  </a:lnTo>
                  <a:lnTo>
                    <a:pt x="7122" y="217"/>
                  </a:lnTo>
                  <a:lnTo>
                    <a:pt x="7122" y="262"/>
                  </a:lnTo>
                  <a:lnTo>
                    <a:pt x="7133" y="308"/>
                  </a:lnTo>
                  <a:lnTo>
                    <a:pt x="5176" y="1434"/>
                  </a:lnTo>
                  <a:lnTo>
                    <a:pt x="5131" y="1388"/>
                  </a:lnTo>
                  <a:lnTo>
                    <a:pt x="5085" y="1354"/>
                  </a:lnTo>
                  <a:lnTo>
                    <a:pt x="5028" y="1331"/>
                  </a:lnTo>
                  <a:lnTo>
                    <a:pt x="4903" y="1331"/>
                  </a:lnTo>
                  <a:lnTo>
                    <a:pt x="4858" y="1354"/>
                  </a:lnTo>
                  <a:lnTo>
                    <a:pt x="4801" y="1388"/>
                  </a:lnTo>
                  <a:lnTo>
                    <a:pt x="4767" y="1434"/>
                  </a:lnTo>
                  <a:lnTo>
                    <a:pt x="2776" y="285"/>
                  </a:lnTo>
                  <a:lnTo>
                    <a:pt x="2788" y="251"/>
                  </a:lnTo>
                  <a:lnTo>
                    <a:pt x="2788" y="217"/>
                  </a:lnTo>
                  <a:lnTo>
                    <a:pt x="2788" y="182"/>
                  </a:lnTo>
                  <a:lnTo>
                    <a:pt x="2776" y="148"/>
                  </a:lnTo>
                  <a:lnTo>
                    <a:pt x="2753" y="114"/>
                  </a:lnTo>
                  <a:lnTo>
                    <a:pt x="2731" y="80"/>
                  </a:lnTo>
                  <a:lnTo>
                    <a:pt x="2708" y="57"/>
                  </a:lnTo>
                  <a:lnTo>
                    <a:pt x="2674" y="46"/>
                  </a:lnTo>
                  <a:lnTo>
                    <a:pt x="2640" y="35"/>
                  </a:lnTo>
                  <a:lnTo>
                    <a:pt x="2594" y="23"/>
                  </a:lnTo>
                  <a:lnTo>
                    <a:pt x="2560" y="35"/>
                  </a:lnTo>
                  <a:lnTo>
                    <a:pt x="2526" y="46"/>
                  </a:lnTo>
                  <a:lnTo>
                    <a:pt x="2492" y="57"/>
                  </a:lnTo>
                  <a:lnTo>
                    <a:pt x="2469" y="80"/>
                  </a:lnTo>
                  <a:lnTo>
                    <a:pt x="2446" y="114"/>
                  </a:lnTo>
                  <a:lnTo>
                    <a:pt x="2424" y="148"/>
                  </a:lnTo>
                  <a:lnTo>
                    <a:pt x="2412" y="182"/>
                  </a:lnTo>
                  <a:lnTo>
                    <a:pt x="2412" y="217"/>
                  </a:lnTo>
                  <a:lnTo>
                    <a:pt x="2412" y="251"/>
                  </a:lnTo>
                  <a:lnTo>
                    <a:pt x="2424" y="285"/>
                  </a:lnTo>
                  <a:lnTo>
                    <a:pt x="421" y="1445"/>
                  </a:lnTo>
                  <a:lnTo>
                    <a:pt x="387" y="1400"/>
                  </a:lnTo>
                  <a:lnTo>
                    <a:pt x="342" y="1366"/>
                  </a:lnTo>
                  <a:lnTo>
                    <a:pt x="285" y="1343"/>
                  </a:lnTo>
                  <a:lnTo>
                    <a:pt x="183" y="1343"/>
                  </a:lnTo>
                  <a:lnTo>
                    <a:pt x="137" y="1354"/>
                  </a:lnTo>
                  <a:lnTo>
                    <a:pt x="103" y="1377"/>
                  </a:lnTo>
                  <a:lnTo>
                    <a:pt x="69" y="1411"/>
                  </a:lnTo>
                  <a:lnTo>
                    <a:pt x="46" y="1434"/>
                  </a:lnTo>
                  <a:lnTo>
                    <a:pt x="23" y="1479"/>
                  </a:lnTo>
                  <a:lnTo>
                    <a:pt x="12" y="1525"/>
                  </a:lnTo>
                  <a:lnTo>
                    <a:pt x="1" y="1570"/>
                  </a:lnTo>
                  <a:lnTo>
                    <a:pt x="1" y="1604"/>
                  </a:lnTo>
                  <a:lnTo>
                    <a:pt x="23" y="1650"/>
                  </a:lnTo>
                  <a:lnTo>
                    <a:pt x="35" y="1684"/>
                  </a:lnTo>
                  <a:lnTo>
                    <a:pt x="57" y="1718"/>
                  </a:lnTo>
                  <a:lnTo>
                    <a:pt x="92" y="1741"/>
                  </a:lnTo>
                  <a:lnTo>
                    <a:pt x="126" y="1764"/>
                  </a:lnTo>
                  <a:lnTo>
                    <a:pt x="160" y="1786"/>
                  </a:lnTo>
                  <a:lnTo>
                    <a:pt x="205" y="1786"/>
                  </a:lnTo>
                  <a:lnTo>
                    <a:pt x="205" y="4107"/>
                  </a:lnTo>
                  <a:lnTo>
                    <a:pt x="160" y="4118"/>
                  </a:lnTo>
                  <a:lnTo>
                    <a:pt x="126" y="4130"/>
                  </a:lnTo>
                  <a:lnTo>
                    <a:pt x="92" y="4152"/>
                  </a:lnTo>
                  <a:lnTo>
                    <a:pt x="69" y="4175"/>
                  </a:lnTo>
                  <a:lnTo>
                    <a:pt x="46" y="4209"/>
                  </a:lnTo>
                  <a:lnTo>
                    <a:pt x="23" y="4243"/>
                  </a:lnTo>
                  <a:lnTo>
                    <a:pt x="12" y="4278"/>
                  </a:lnTo>
                  <a:lnTo>
                    <a:pt x="12" y="4323"/>
                  </a:lnTo>
                  <a:lnTo>
                    <a:pt x="12" y="4369"/>
                  </a:lnTo>
                  <a:lnTo>
                    <a:pt x="35" y="4403"/>
                  </a:lnTo>
                  <a:lnTo>
                    <a:pt x="46" y="4448"/>
                  </a:lnTo>
                  <a:lnTo>
                    <a:pt x="80" y="4482"/>
                  </a:lnTo>
                  <a:lnTo>
                    <a:pt x="103" y="4505"/>
                  </a:lnTo>
                  <a:lnTo>
                    <a:pt x="148" y="4528"/>
                  </a:lnTo>
                  <a:lnTo>
                    <a:pt x="183" y="4539"/>
                  </a:lnTo>
                  <a:lnTo>
                    <a:pt x="285" y="4539"/>
                  </a:lnTo>
                  <a:lnTo>
                    <a:pt x="330" y="4517"/>
                  </a:lnTo>
                  <a:lnTo>
                    <a:pt x="376" y="4482"/>
                  </a:lnTo>
                  <a:lnTo>
                    <a:pt x="410" y="4448"/>
                  </a:lnTo>
                  <a:lnTo>
                    <a:pt x="2367" y="5574"/>
                  </a:lnTo>
                  <a:lnTo>
                    <a:pt x="2355" y="5620"/>
                  </a:lnTo>
                  <a:lnTo>
                    <a:pt x="2344" y="5665"/>
                  </a:lnTo>
                  <a:lnTo>
                    <a:pt x="2355" y="5722"/>
                  </a:lnTo>
                  <a:lnTo>
                    <a:pt x="2367" y="5768"/>
                  </a:lnTo>
                  <a:lnTo>
                    <a:pt x="2389" y="5813"/>
                  </a:lnTo>
                  <a:lnTo>
                    <a:pt x="2424" y="5847"/>
                  </a:lnTo>
                  <a:lnTo>
                    <a:pt x="2458" y="5882"/>
                  </a:lnTo>
                  <a:lnTo>
                    <a:pt x="2503" y="5904"/>
                  </a:lnTo>
                  <a:lnTo>
                    <a:pt x="2549" y="5916"/>
                  </a:lnTo>
                  <a:lnTo>
                    <a:pt x="2594" y="5927"/>
                  </a:lnTo>
                  <a:lnTo>
                    <a:pt x="2651" y="5916"/>
                  </a:lnTo>
                  <a:lnTo>
                    <a:pt x="2697" y="5904"/>
                  </a:lnTo>
                  <a:lnTo>
                    <a:pt x="2742" y="5882"/>
                  </a:lnTo>
                  <a:lnTo>
                    <a:pt x="2776" y="5847"/>
                  </a:lnTo>
                  <a:lnTo>
                    <a:pt x="2810" y="5813"/>
                  </a:lnTo>
                  <a:lnTo>
                    <a:pt x="2833" y="5768"/>
                  </a:lnTo>
                  <a:lnTo>
                    <a:pt x="2844" y="5722"/>
                  </a:lnTo>
                  <a:lnTo>
                    <a:pt x="2856" y="5665"/>
                  </a:lnTo>
                  <a:lnTo>
                    <a:pt x="2844" y="5620"/>
                  </a:lnTo>
                  <a:lnTo>
                    <a:pt x="2833" y="5574"/>
                  </a:lnTo>
                  <a:lnTo>
                    <a:pt x="4812" y="4437"/>
                  </a:lnTo>
                  <a:lnTo>
                    <a:pt x="4846" y="4471"/>
                  </a:lnTo>
                  <a:lnTo>
                    <a:pt x="4881" y="4494"/>
                  </a:lnTo>
                  <a:lnTo>
                    <a:pt x="4926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63" y="4494"/>
                  </a:lnTo>
                  <a:lnTo>
                    <a:pt x="5097" y="4471"/>
                  </a:lnTo>
                  <a:lnTo>
                    <a:pt x="5119" y="4437"/>
                  </a:lnTo>
                  <a:lnTo>
                    <a:pt x="7122" y="5586"/>
                  </a:lnTo>
                  <a:lnTo>
                    <a:pt x="7110" y="5631"/>
                  </a:lnTo>
                  <a:lnTo>
                    <a:pt x="7099" y="5665"/>
                  </a:lnTo>
                  <a:lnTo>
                    <a:pt x="7110" y="5711"/>
                  </a:lnTo>
                  <a:lnTo>
                    <a:pt x="7122" y="5756"/>
                  </a:lnTo>
                  <a:lnTo>
                    <a:pt x="7144" y="5791"/>
                  </a:lnTo>
                  <a:lnTo>
                    <a:pt x="7167" y="5825"/>
                  </a:lnTo>
                  <a:lnTo>
                    <a:pt x="7201" y="5859"/>
                  </a:lnTo>
                  <a:lnTo>
                    <a:pt x="7235" y="5882"/>
                  </a:lnTo>
                  <a:lnTo>
                    <a:pt x="7269" y="5893"/>
                  </a:lnTo>
                  <a:lnTo>
                    <a:pt x="7315" y="5904"/>
                  </a:lnTo>
                  <a:lnTo>
                    <a:pt x="7315" y="8179"/>
                  </a:lnTo>
                  <a:lnTo>
                    <a:pt x="7269" y="8179"/>
                  </a:lnTo>
                  <a:lnTo>
                    <a:pt x="7224" y="8202"/>
                  </a:lnTo>
                  <a:lnTo>
                    <a:pt x="7190" y="8225"/>
                  </a:lnTo>
                  <a:lnTo>
                    <a:pt x="7156" y="8259"/>
                  </a:lnTo>
                  <a:lnTo>
                    <a:pt x="7122" y="8293"/>
                  </a:lnTo>
                  <a:lnTo>
                    <a:pt x="7099" y="8339"/>
                  </a:lnTo>
                  <a:lnTo>
                    <a:pt x="7087" y="8384"/>
                  </a:lnTo>
                  <a:lnTo>
                    <a:pt x="7087" y="8430"/>
                  </a:lnTo>
                  <a:lnTo>
                    <a:pt x="7087" y="8487"/>
                  </a:lnTo>
                  <a:lnTo>
                    <a:pt x="7110" y="8532"/>
                  </a:lnTo>
                  <a:lnTo>
                    <a:pt x="5188" y="9635"/>
                  </a:lnTo>
                  <a:lnTo>
                    <a:pt x="5154" y="9590"/>
                  </a:lnTo>
                  <a:lnTo>
                    <a:pt x="5097" y="9556"/>
                  </a:lnTo>
                  <a:lnTo>
                    <a:pt x="5040" y="9522"/>
                  </a:lnTo>
                  <a:lnTo>
                    <a:pt x="4915" y="9522"/>
                  </a:lnTo>
                  <a:lnTo>
                    <a:pt x="4869" y="9533"/>
                  </a:lnTo>
                  <a:lnTo>
                    <a:pt x="4824" y="9567"/>
                  </a:lnTo>
                  <a:lnTo>
                    <a:pt x="4790" y="9590"/>
                  </a:lnTo>
                  <a:lnTo>
                    <a:pt x="4755" y="9635"/>
                  </a:lnTo>
                  <a:lnTo>
                    <a:pt x="4733" y="9681"/>
                  </a:lnTo>
                  <a:lnTo>
                    <a:pt x="4721" y="9726"/>
                  </a:lnTo>
                  <a:lnTo>
                    <a:pt x="4710" y="9772"/>
                  </a:lnTo>
                  <a:lnTo>
                    <a:pt x="4710" y="9829"/>
                  </a:lnTo>
                  <a:lnTo>
                    <a:pt x="4733" y="9874"/>
                  </a:lnTo>
                  <a:lnTo>
                    <a:pt x="4755" y="9920"/>
                  </a:lnTo>
                  <a:lnTo>
                    <a:pt x="4778" y="9954"/>
                  </a:lnTo>
                  <a:lnTo>
                    <a:pt x="4812" y="9988"/>
                  </a:lnTo>
                  <a:lnTo>
                    <a:pt x="4858" y="10011"/>
                  </a:lnTo>
                  <a:lnTo>
                    <a:pt x="4892" y="10022"/>
                  </a:lnTo>
                  <a:lnTo>
                    <a:pt x="4949" y="10034"/>
                  </a:lnTo>
                  <a:lnTo>
                    <a:pt x="4949" y="12275"/>
                  </a:lnTo>
                  <a:lnTo>
                    <a:pt x="4892" y="12286"/>
                  </a:lnTo>
                  <a:lnTo>
                    <a:pt x="4846" y="12297"/>
                  </a:lnTo>
                  <a:lnTo>
                    <a:pt x="4812" y="12320"/>
                  </a:lnTo>
                  <a:lnTo>
                    <a:pt x="4778" y="12354"/>
                  </a:lnTo>
                  <a:lnTo>
                    <a:pt x="4744" y="12388"/>
                  </a:lnTo>
                  <a:lnTo>
                    <a:pt x="4721" y="12434"/>
                  </a:lnTo>
                  <a:lnTo>
                    <a:pt x="4710" y="12479"/>
                  </a:lnTo>
                  <a:lnTo>
                    <a:pt x="4710" y="12536"/>
                  </a:lnTo>
                  <a:lnTo>
                    <a:pt x="4710" y="12582"/>
                  </a:lnTo>
                  <a:lnTo>
                    <a:pt x="4721" y="12639"/>
                  </a:lnTo>
                  <a:lnTo>
                    <a:pt x="4755" y="12684"/>
                  </a:lnTo>
                  <a:lnTo>
                    <a:pt x="4778" y="12718"/>
                  </a:lnTo>
                  <a:lnTo>
                    <a:pt x="4824" y="12752"/>
                  </a:lnTo>
                  <a:lnTo>
                    <a:pt x="4869" y="12775"/>
                  </a:lnTo>
                  <a:lnTo>
                    <a:pt x="4915" y="12786"/>
                  </a:lnTo>
                  <a:lnTo>
                    <a:pt x="4972" y="12798"/>
                  </a:lnTo>
                  <a:lnTo>
                    <a:pt x="5040" y="12786"/>
                  </a:lnTo>
                  <a:lnTo>
                    <a:pt x="5097" y="12764"/>
                  </a:lnTo>
                  <a:lnTo>
                    <a:pt x="5142" y="12730"/>
                  </a:lnTo>
                  <a:lnTo>
                    <a:pt x="5188" y="12684"/>
                  </a:lnTo>
                  <a:lnTo>
                    <a:pt x="7178" y="13833"/>
                  </a:lnTo>
                  <a:lnTo>
                    <a:pt x="7167" y="13878"/>
                  </a:lnTo>
                  <a:lnTo>
                    <a:pt x="7167" y="13913"/>
                  </a:lnTo>
                  <a:lnTo>
                    <a:pt x="7178" y="13947"/>
                  </a:lnTo>
                  <a:lnTo>
                    <a:pt x="7224" y="14004"/>
                  </a:lnTo>
                  <a:lnTo>
                    <a:pt x="7269" y="14038"/>
                  </a:lnTo>
                  <a:lnTo>
                    <a:pt x="7304" y="14049"/>
                  </a:lnTo>
                  <a:lnTo>
                    <a:pt x="7372" y="14049"/>
                  </a:lnTo>
                  <a:lnTo>
                    <a:pt x="7406" y="14038"/>
                  </a:lnTo>
                  <a:lnTo>
                    <a:pt x="7463" y="14004"/>
                  </a:lnTo>
                  <a:lnTo>
                    <a:pt x="7497" y="13947"/>
                  </a:lnTo>
                  <a:lnTo>
                    <a:pt x="7508" y="13913"/>
                  </a:lnTo>
                  <a:lnTo>
                    <a:pt x="7508" y="13878"/>
                  </a:lnTo>
                  <a:lnTo>
                    <a:pt x="7497" y="13833"/>
                  </a:lnTo>
                  <a:lnTo>
                    <a:pt x="9522" y="12661"/>
                  </a:lnTo>
                  <a:lnTo>
                    <a:pt x="9556" y="12707"/>
                  </a:lnTo>
                  <a:lnTo>
                    <a:pt x="9601" y="12741"/>
                  </a:lnTo>
                  <a:lnTo>
                    <a:pt x="9658" y="12752"/>
                  </a:lnTo>
                  <a:lnTo>
                    <a:pt x="9715" y="12764"/>
                  </a:lnTo>
                  <a:lnTo>
                    <a:pt x="9761" y="12752"/>
                  </a:lnTo>
                  <a:lnTo>
                    <a:pt x="9818" y="12741"/>
                  </a:lnTo>
                  <a:lnTo>
                    <a:pt x="9863" y="12707"/>
                  </a:lnTo>
                  <a:lnTo>
                    <a:pt x="9897" y="12661"/>
                  </a:lnTo>
                  <a:lnTo>
                    <a:pt x="10284" y="12889"/>
                  </a:lnTo>
                  <a:lnTo>
                    <a:pt x="10284" y="12832"/>
                  </a:lnTo>
                  <a:lnTo>
                    <a:pt x="9920" y="12627"/>
                  </a:lnTo>
                  <a:lnTo>
                    <a:pt x="9931" y="12582"/>
                  </a:lnTo>
                  <a:lnTo>
                    <a:pt x="9943" y="12536"/>
                  </a:lnTo>
                  <a:lnTo>
                    <a:pt x="9931" y="12491"/>
                  </a:lnTo>
                  <a:lnTo>
                    <a:pt x="9920" y="12445"/>
                  </a:lnTo>
                  <a:lnTo>
                    <a:pt x="9909" y="12411"/>
                  </a:lnTo>
                  <a:lnTo>
                    <a:pt x="9874" y="12377"/>
                  </a:lnTo>
                  <a:lnTo>
                    <a:pt x="9852" y="12354"/>
                  </a:lnTo>
                  <a:lnTo>
                    <a:pt x="9818" y="12331"/>
                  </a:lnTo>
                  <a:lnTo>
                    <a:pt x="9772" y="12309"/>
                  </a:lnTo>
                  <a:lnTo>
                    <a:pt x="9727" y="12309"/>
                  </a:lnTo>
                  <a:lnTo>
                    <a:pt x="9727" y="10022"/>
                  </a:lnTo>
                  <a:lnTo>
                    <a:pt x="9783" y="10022"/>
                  </a:lnTo>
                  <a:lnTo>
                    <a:pt x="9818" y="9999"/>
                  </a:lnTo>
                  <a:lnTo>
                    <a:pt x="9863" y="9977"/>
                  </a:lnTo>
                  <a:lnTo>
                    <a:pt x="9897" y="9943"/>
                  </a:lnTo>
                  <a:lnTo>
                    <a:pt x="9920" y="9908"/>
                  </a:lnTo>
                  <a:lnTo>
                    <a:pt x="9943" y="9874"/>
                  </a:lnTo>
                  <a:lnTo>
                    <a:pt x="9954" y="9829"/>
                  </a:lnTo>
                  <a:lnTo>
                    <a:pt x="9965" y="9772"/>
                  </a:lnTo>
                  <a:lnTo>
                    <a:pt x="9954" y="9726"/>
                  </a:lnTo>
                  <a:lnTo>
                    <a:pt x="9943" y="9681"/>
                  </a:lnTo>
                  <a:lnTo>
                    <a:pt x="10284" y="9488"/>
                  </a:lnTo>
                  <a:lnTo>
                    <a:pt x="10284" y="9431"/>
                  </a:lnTo>
                  <a:lnTo>
                    <a:pt x="9920" y="9647"/>
                  </a:lnTo>
                  <a:lnTo>
                    <a:pt x="9886" y="9601"/>
                  </a:lnTo>
                  <a:lnTo>
                    <a:pt x="9829" y="9556"/>
                  </a:lnTo>
                  <a:lnTo>
                    <a:pt x="9772" y="9533"/>
                  </a:lnTo>
                  <a:lnTo>
                    <a:pt x="9715" y="9522"/>
                  </a:lnTo>
                  <a:lnTo>
                    <a:pt x="9647" y="9533"/>
                  </a:lnTo>
                  <a:lnTo>
                    <a:pt x="9590" y="9556"/>
                  </a:lnTo>
                  <a:lnTo>
                    <a:pt x="9533" y="9601"/>
                  </a:lnTo>
                  <a:lnTo>
                    <a:pt x="9499" y="9647"/>
                  </a:lnTo>
                  <a:lnTo>
                    <a:pt x="7577" y="8532"/>
                  </a:lnTo>
                  <a:lnTo>
                    <a:pt x="7588" y="8487"/>
                  </a:lnTo>
                  <a:lnTo>
                    <a:pt x="7588" y="8430"/>
                  </a:lnTo>
                  <a:lnTo>
                    <a:pt x="7588" y="8384"/>
                  </a:lnTo>
                  <a:lnTo>
                    <a:pt x="7577" y="8339"/>
                  </a:lnTo>
                  <a:lnTo>
                    <a:pt x="7554" y="8293"/>
                  </a:lnTo>
                  <a:lnTo>
                    <a:pt x="7531" y="8259"/>
                  </a:lnTo>
                  <a:lnTo>
                    <a:pt x="7497" y="8225"/>
                  </a:lnTo>
                  <a:lnTo>
                    <a:pt x="7451" y="8202"/>
                  </a:lnTo>
                  <a:lnTo>
                    <a:pt x="7406" y="8179"/>
                  </a:lnTo>
                  <a:lnTo>
                    <a:pt x="7360" y="8179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6" y="5859"/>
                  </a:lnTo>
                  <a:lnTo>
                    <a:pt x="7508" y="5825"/>
                  </a:lnTo>
                  <a:lnTo>
                    <a:pt x="7542" y="5791"/>
                  </a:lnTo>
                  <a:lnTo>
                    <a:pt x="7565" y="5756"/>
                  </a:lnTo>
                  <a:lnTo>
                    <a:pt x="7577" y="5711"/>
                  </a:lnTo>
                  <a:lnTo>
                    <a:pt x="7577" y="5665"/>
                  </a:lnTo>
                  <a:lnTo>
                    <a:pt x="7577" y="5631"/>
                  </a:lnTo>
                  <a:lnTo>
                    <a:pt x="7565" y="5586"/>
                  </a:lnTo>
                  <a:lnTo>
                    <a:pt x="9499" y="4460"/>
                  </a:lnTo>
                  <a:lnTo>
                    <a:pt x="9545" y="4505"/>
                  </a:lnTo>
                  <a:lnTo>
                    <a:pt x="9590" y="4539"/>
                  </a:lnTo>
                  <a:lnTo>
                    <a:pt x="9647" y="4562"/>
                  </a:lnTo>
                  <a:lnTo>
                    <a:pt x="9715" y="4573"/>
                  </a:lnTo>
                  <a:lnTo>
                    <a:pt x="9772" y="4562"/>
                  </a:lnTo>
                  <a:lnTo>
                    <a:pt x="9829" y="4539"/>
                  </a:lnTo>
                  <a:lnTo>
                    <a:pt x="9874" y="4505"/>
                  </a:lnTo>
                  <a:lnTo>
                    <a:pt x="9920" y="4460"/>
                  </a:lnTo>
                  <a:lnTo>
                    <a:pt x="10284" y="4676"/>
                  </a:lnTo>
                  <a:lnTo>
                    <a:pt x="10284" y="4619"/>
                  </a:lnTo>
                  <a:lnTo>
                    <a:pt x="9943" y="4426"/>
                  </a:lnTo>
                  <a:lnTo>
                    <a:pt x="9954" y="4380"/>
                  </a:lnTo>
                  <a:lnTo>
                    <a:pt x="9965" y="4323"/>
                  </a:lnTo>
                  <a:lnTo>
                    <a:pt x="9954" y="4278"/>
                  </a:lnTo>
                  <a:lnTo>
                    <a:pt x="9943" y="4232"/>
                  </a:lnTo>
                  <a:lnTo>
                    <a:pt x="9920" y="4187"/>
                  </a:lnTo>
                  <a:lnTo>
                    <a:pt x="9897" y="4152"/>
                  </a:lnTo>
                  <a:lnTo>
                    <a:pt x="9863" y="4118"/>
                  </a:lnTo>
                  <a:lnTo>
                    <a:pt x="9818" y="4096"/>
                  </a:lnTo>
                  <a:lnTo>
                    <a:pt x="9783" y="4084"/>
                  </a:lnTo>
                  <a:lnTo>
                    <a:pt x="9727" y="4073"/>
                  </a:lnTo>
                  <a:lnTo>
                    <a:pt x="9727" y="1764"/>
                  </a:lnTo>
                  <a:lnTo>
                    <a:pt x="9795" y="1741"/>
                  </a:lnTo>
                  <a:lnTo>
                    <a:pt x="9852" y="1695"/>
                  </a:lnTo>
                  <a:lnTo>
                    <a:pt x="9886" y="1639"/>
                  </a:lnTo>
                  <a:lnTo>
                    <a:pt x="9897" y="1604"/>
                  </a:lnTo>
                  <a:lnTo>
                    <a:pt x="9909" y="1570"/>
                  </a:lnTo>
                  <a:lnTo>
                    <a:pt x="9897" y="1502"/>
                  </a:lnTo>
                  <a:lnTo>
                    <a:pt x="10284" y="1275"/>
                  </a:lnTo>
                  <a:lnTo>
                    <a:pt x="10284" y="1218"/>
                  </a:lnTo>
                  <a:lnTo>
                    <a:pt x="9874" y="1457"/>
                  </a:lnTo>
                  <a:lnTo>
                    <a:pt x="9840" y="1422"/>
                  </a:lnTo>
                  <a:lnTo>
                    <a:pt x="9806" y="1400"/>
                  </a:lnTo>
                  <a:lnTo>
                    <a:pt x="9761" y="1377"/>
                  </a:lnTo>
                  <a:lnTo>
                    <a:pt x="9658" y="1377"/>
                  </a:lnTo>
                  <a:lnTo>
                    <a:pt x="9613" y="1400"/>
                  </a:lnTo>
                  <a:lnTo>
                    <a:pt x="9579" y="1422"/>
                  </a:lnTo>
                  <a:lnTo>
                    <a:pt x="9545" y="1457"/>
                  </a:lnTo>
                  <a:lnTo>
                    <a:pt x="7542" y="308"/>
                  </a:lnTo>
                  <a:lnTo>
                    <a:pt x="7554" y="262"/>
                  </a:lnTo>
                  <a:lnTo>
                    <a:pt x="7554" y="217"/>
                  </a:lnTo>
                  <a:lnTo>
                    <a:pt x="7554" y="171"/>
                  </a:lnTo>
                  <a:lnTo>
                    <a:pt x="7542" y="137"/>
                  </a:lnTo>
                  <a:lnTo>
                    <a:pt x="7520" y="91"/>
                  </a:lnTo>
                  <a:lnTo>
                    <a:pt x="7497" y="57"/>
                  </a:lnTo>
                  <a:lnTo>
                    <a:pt x="7463" y="35"/>
                  </a:lnTo>
                  <a:lnTo>
                    <a:pt x="7429" y="12"/>
                  </a:lnTo>
                  <a:lnTo>
                    <a:pt x="7383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0" y="2730110"/>
              <a:ext cx="1163351" cy="2328901"/>
            </a:xfrm>
            <a:custGeom>
              <a:avLst/>
              <a:gdLst/>
              <a:ahLst/>
              <a:cxnLst/>
              <a:rect l="l" t="t" r="r" b="b"/>
              <a:pathLst>
                <a:path w="11115" h="22251" extrusionOk="0">
                  <a:moveTo>
                    <a:pt x="3971" y="4391"/>
                  </a:moveTo>
                  <a:lnTo>
                    <a:pt x="6007" y="5574"/>
                  </a:lnTo>
                  <a:lnTo>
                    <a:pt x="5996" y="5631"/>
                  </a:lnTo>
                  <a:lnTo>
                    <a:pt x="5996" y="5676"/>
                  </a:lnTo>
                  <a:lnTo>
                    <a:pt x="6007" y="5711"/>
                  </a:lnTo>
                  <a:lnTo>
                    <a:pt x="6041" y="5767"/>
                  </a:lnTo>
                  <a:lnTo>
                    <a:pt x="6098" y="5813"/>
                  </a:lnTo>
                  <a:lnTo>
                    <a:pt x="6166" y="5836"/>
                  </a:lnTo>
                  <a:lnTo>
                    <a:pt x="6166" y="8145"/>
                  </a:lnTo>
                  <a:lnTo>
                    <a:pt x="6121" y="8156"/>
                  </a:lnTo>
                  <a:lnTo>
                    <a:pt x="6087" y="8168"/>
                  </a:lnTo>
                  <a:lnTo>
                    <a:pt x="6041" y="8202"/>
                  </a:lnTo>
                  <a:lnTo>
                    <a:pt x="6018" y="8225"/>
                  </a:lnTo>
                  <a:lnTo>
                    <a:pt x="5984" y="8259"/>
                  </a:lnTo>
                  <a:lnTo>
                    <a:pt x="5973" y="8304"/>
                  </a:lnTo>
                  <a:lnTo>
                    <a:pt x="5950" y="8350"/>
                  </a:lnTo>
                  <a:lnTo>
                    <a:pt x="5950" y="8395"/>
                  </a:lnTo>
                  <a:lnTo>
                    <a:pt x="5950" y="8441"/>
                  </a:lnTo>
                  <a:lnTo>
                    <a:pt x="5973" y="8486"/>
                  </a:lnTo>
                  <a:lnTo>
                    <a:pt x="4039" y="9612"/>
                  </a:lnTo>
                  <a:lnTo>
                    <a:pt x="3994" y="9555"/>
                  </a:lnTo>
                  <a:lnTo>
                    <a:pt x="3948" y="9521"/>
                  </a:lnTo>
                  <a:lnTo>
                    <a:pt x="3891" y="9499"/>
                  </a:lnTo>
                  <a:lnTo>
                    <a:pt x="3823" y="9487"/>
                  </a:lnTo>
                  <a:lnTo>
                    <a:pt x="3766" y="9499"/>
                  </a:lnTo>
                  <a:lnTo>
                    <a:pt x="3709" y="9521"/>
                  </a:lnTo>
                  <a:lnTo>
                    <a:pt x="3652" y="9567"/>
                  </a:lnTo>
                  <a:lnTo>
                    <a:pt x="3618" y="9612"/>
                  </a:lnTo>
                  <a:lnTo>
                    <a:pt x="1628" y="8463"/>
                  </a:lnTo>
                  <a:lnTo>
                    <a:pt x="1628" y="8429"/>
                  </a:lnTo>
                  <a:lnTo>
                    <a:pt x="1639" y="8395"/>
                  </a:lnTo>
                  <a:lnTo>
                    <a:pt x="1628" y="8327"/>
                  </a:lnTo>
                  <a:lnTo>
                    <a:pt x="1593" y="8270"/>
                  </a:lnTo>
                  <a:lnTo>
                    <a:pt x="1537" y="8236"/>
                  </a:lnTo>
                  <a:lnTo>
                    <a:pt x="1480" y="8213"/>
                  </a:lnTo>
                  <a:lnTo>
                    <a:pt x="1480" y="5836"/>
                  </a:lnTo>
                  <a:lnTo>
                    <a:pt x="1514" y="5836"/>
                  </a:lnTo>
                  <a:lnTo>
                    <a:pt x="1548" y="5824"/>
                  </a:lnTo>
                  <a:lnTo>
                    <a:pt x="1582" y="5802"/>
                  </a:lnTo>
                  <a:lnTo>
                    <a:pt x="1605" y="5779"/>
                  </a:lnTo>
                  <a:lnTo>
                    <a:pt x="1628" y="5745"/>
                  </a:lnTo>
                  <a:lnTo>
                    <a:pt x="1650" y="5711"/>
                  </a:lnTo>
                  <a:lnTo>
                    <a:pt x="1662" y="5676"/>
                  </a:lnTo>
                  <a:lnTo>
                    <a:pt x="1662" y="5631"/>
                  </a:lnTo>
                  <a:lnTo>
                    <a:pt x="1662" y="5597"/>
                  </a:lnTo>
                  <a:lnTo>
                    <a:pt x="1650" y="5563"/>
                  </a:lnTo>
                  <a:lnTo>
                    <a:pt x="3686" y="4391"/>
                  </a:lnTo>
                  <a:lnTo>
                    <a:pt x="3709" y="4425"/>
                  </a:lnTo>
                  <a:lnTo>
                    <a:pt x="3743" y="4448"/>
                  </a:lnTo>
                  <a:lnTo>
                    <a:pt x="3789" y="4459"/>
                  </a:lnTo>
                  <a:lnTo>
                    <a:pt x="3868" y="4459"/>
                  </a:lnTo>
                  <a:lnTo>
                    <a:pt x="3903" y="4448"/>
                  </a:lnTo>
                  <a:lnTo>
                    <a:pt x="3937" y="4425"/>
                  </a:lnTo>
                  <a:lnTo>
                    <a:pt x="3971" y="4391"/>
                  </a:lnTo>
                  <a:close/>
                  <a:moveTo>
                    <a:pt x="8703" y="4391"/>
                  </a:moveTo>
                  <a:lnTo>
                    <a:pt x="10773" y="5585"/>
                  </a:lnTo>
                  <a:lnTo>
                    <a:pt x="10762" y="5631"/>
                  </a:lnTo>
                  <a:lnTo>
                    <a:pt x="10773" y="5699"/>
                  </a:lnTo>
                  <a:lnTo>
                    <a:pt x="10807" y="5745"/>
                  </a:lnTo>
                  <a:lnTo>
                    <a:pt x="10853" y="5790"/>
                  </a:lnTo>
                  <a:lnTo>
                    <a:pt x="10910" y="5813"/>
                  </a:lnTo>
                  <a:lnTo>
                    <a:pt x="10910" y="8225"/>
                  </a:lnTo>
                  <a:lnTo>
                    <a:pt x="10853" y="8247"/>
                  </a:lnTo>
                  <a:lnTo>
                    <a:pt x="10807" y="8281"/>
                  </a:lnTo>
                  <a:lnTo>
                    <a:pt x="10773" y="8327"/>
                  </a:lnTo>
                  <a:lnTo>
                    <a:pt x="10762" y="8395"/>
                  </a:lnTo>
                  <a:lnTo>
                    <a:pt x="10773" y="8452"/>
                  </a:lnTo>
                  <a:lnTo>
                    <a:pt x="8726" y="9646"/>
                  </a:lnTo>
                  <a:lnTo>
                    <a:pt x="8692" y="9612"/>
                  </a:lnTo>
                  <a:lnTo>
                    <a:pt x="8658" y="9578"/>
                  </a:lnTo>
                  <a:lnTo>
                    <a:pt x="8612" y="9567"/>
                  </a:lnTo>
                  <a:lnTo>
                    <a:pt x="8567" y="9555"/>
                  </a:lnTo>
                  <a:lnTo>
                    <a:pt x="8521" y="9567"/>
                  </a:lnTo>
                  <a:lnTo>
                    <a:pt x="8476" y="9578"/>
                  </a:lnTo>
                  <a:lnTo>
                    <a:pt x="8441" y="9612"/>
                  </a:lnTo>
                  <a:lnTo>
                    <a:pt x="8419" y="9646"/>
                  </a:lnTo>
                  <a:lnTo>
                    <a:pt x="6428" y="8498"/>
                  </a:lnTo>
                  <a:lnTo>
                    <a:pt x="6439" y="8452"/>
                  </a:lnTo>
                  <a:lnTo>
                    <a:pt x="6451" y="8395"/>
                  </a:lnTo>
                  <a:lnTo>
                    <a:pt x="6439" y="8350"/>
                  </a:lnTo>
                  <a:lnTo>
                    <a:pt x="6428" y="8304"/>
                  </a:lnTo>
                  <a:lnTo>
                    <a:pt x="6405" y="8259"/>
                  </a:lnTo>
                  <a:lnTo>
                    <a:pt x="6382" y="8225"/>
                  </a:lnTo>
                  <a:lnTo>
                    <a:pt x="6348" y="8190"/>
                  </a:lnTo>
                  <a:lnTo>
                    <a:pt x="6303" y="8168"/>
                  </a:lnTo>
                  <a:lnTo>
                    <a:pt x="6257" y="8156"/>
                  </a:lnTo>
                  <a:lnTo>
                    <a:pt x="6212" y="8145"/>
                  </a:lnTo>
                  <a:lnTo>
                    <a:pt x="6212" y="5836"/>
                  </a:lnTo>
                  <a:lnTo>
                    <a:pt x="6257" y="5836"/>
                  </a:lnTo>
                  <a:lnTo>
                    <a:pt x="6291" y="5813"/>
                  </a:lnTo>
                  <a:lnTo>
                    <a:pt x="6348" y="5767"/>
                  </a:lnTo>
                  <a:lnTo>
                    <a:pt x="6371" y="5745"/>
                  </a:lnTo>
                  <a:lnTo>
                    <a:pt x="6382" y="5711"/>
                  </a:lnTo>
                  <a:lnTo>
                    <a:pt x="6394" y="5676"/>
                  </a:lnTo>
                  <a:lnTo>
                    <a:pt x="6405" y="5631"/>
                  </a:lnTo>
                  <a:lnTo>
                    <a:pt x="6394" y="5597"/>
                  </a:lnTo>
                  <a:lnTo>
                    <a:pt x="6394" y="5563"/>
                  </a:lnTo>
                  <a:lnTo>
                    <a:pt x="8430" y="4391"/>
                  </a:lnTo>
                  <a:lnTo>
                    <a:pt x="8453" y="4414"/>
                  </a:lnTo>
                  <a:lnTo>
                    <a:pt x="8487" y="4437"/>
                  </a:lnTo>
                  <a:lnTo>
                    <a:pt x="8521" y="4459"/>
                  </a:lnTo>
                  <a:lnTo>
                    <a:pt x="8612" y="4459"/>
                  </a:lnTo>
                  <a:lnTo>
                    <a:pt x="8646" y="4437"/>
                  </a:lnTo>
                  <a:lnTo>
                    <a:pt x="8680" y="4414"/>
                  </a:lnTo>
                  <a:lnTo>
                    <a:pt x="8703" y="4391"/>
                  </a:lnTo>
                  <a:close/>
                  <a:moveTo>
                    <a:pt x="1423" y="0"/>
                  </a:moveTo>
                  <a:lnTo>
                    <a:pt x="1389" y="11"/>
                  </a:lnTo>
                  <a:lnTo>
                    <a:pt x="1355" y="34"/>
                  </a:lnTo>
                  <a:lnTo>
                    <a:pt x="1332" y="57"/>
                  </a:lnTo>
                  <a:lnTo>
                    <a:pt x="1309" y="80"/>
                  </a:lnTo>
                  <a:lnTo>
                    <a:pt x="1286" y="114"/>
                  </a:lnTo>
                  <a:lnTo>
                    <a:pt x="1275" y="148"/>
                  </a:lnTo>
                  <a:lnTo>
                    <a:pt x="1275" y="182"/>
                  </a:lnTo>
                  <a:lnTo>
                    <a:pt x="1286" y="250"/>
                  </a:lnTo>
                  <a:lnTo>
                    <a:pt x="1" y="990"/>
                  </a:lnTo>
                  <a:lnTo>
                    <a:pt x="1" y="1047"/>
                  </a:lnTo>
                  <a:lnTo>
                    <a:pt x="1309" y="285"/>
                  </a:lnTo>
                  <a:lnTo>
                    <a:pt x="1332" y="319"/>
                  </a:lnTo>
                  <a:lnTo>
                    <a:pt x="1377" y="341"/>
                  </a:lnTo>
                  <a:lnTo>
                    <a:pt x="1411" y="364"/>
                  </a:lnTo>
                  <a:lnTo>
                    <a:pt x="1502" y="364"/>
                  </a:lnTo>
                  <a:lnTo>
                    <a:pt x="1537" y="341"/>
                  </a:lnTo>
                  <a:lnTo>
                    <a:pt x="1571" y="319"/>
                  </a:lnTo>
                  <a:lnTo>
                    <a:pt x="1605" y="296"/>
                  </a:lnTo>
                  <a:lnTo>
                    <a:pt x="3652" y="1468"/>
                  </a:lnTo>
                  <a:lnTo>
                    <a:pt x="3641" y="1524"/>
                  </a:lnTo>
                  <a:lnTo>
                    <a:pt x="3652" y="1593"/>
                  </a:lnTo>
                  <a:lnTo>
                    <a:pt x="3686" y="1650"/>
                  </a:lnTo>
                  <a:lnTo>
                    <a:pt x="3732" y="1695"/>
                  </a:lnTo>
                  <a:lnTo>
                    <a:pt x="3800" y="1718"/>
                  </a:lnTo>
                  <a:lnTo>
                    <a:pt x="3800" y="4118"/>
                  </a:lnTo>
                  <a:lnTo>
                    <a:pt x="3743" y="4129"/>
                  </a:lnTo>
                  <a:lnTo>
                    <a:pt x="3698" y="4175"/>
                  </a:lnTo>
                  <a:lnTo>
                    <a:pt x="3664" y="4220"/>
                  </a:lnTo>
                  <a:lnTo>
                    <a:pt x="3652" y="4289"/>
                  </a:lnTo>
                  <a:lnTo>
                    <a:pt x="3664" y="4346"/>
                  </a:lnTo>
                  <a:lnTo>
                    <a:pt x="1628" y="5517"/>
                  </a:lnTo>
                  <a:lnTo>
                    <a:pt x="1593" y="5483"/>
                  </a:lnTo>
                  <a:lnTo>
                    <a:pt x="1559" y="5460"/>
                  </a:lnTo>
                  <a:lnTo>
                    <a:pt x="1514" y="5438"/>
                  </a:lnTo>
                  <a:lnTo>
                    <a:pt x="1457" y="5426"/>
                  </a:lnTo>
                  <a:lnTo>
                    <a:pt x="1400" y="5438"/>
                  </a:lnTo>
                  <a:lnTo>
                    <a:pt x="1355" y="5460"/>
                  </a:lnTo>
                  <a:lnTo>
                    <a:pt x="1320" y="5483"/>
                  </a:lnTo>
                  <a:lnTo>
                    <a:pt x="1286" y="5529"/>
                  </a:lnTo>
                  <a:lnTo>
                    <a:pt x="1" y="4789"/>
                  </a:lnTo>
                  <a:lnTo>
                    <a:pt x="1" y="4835"/>
                  </a:lnTo>
                  <a:lnTo>
                    <a:pt x="1264" y="5574"/>
                  </a:lnTo>
                  <a:lnTo>
                    <a:pt x="1252" y="5631"/>
                  </a:lnTo>
                  <a:lnTo>
                    <a:pt x="1252" y="5676"/>
                  </a:lnTo>
                  <a:lnTo>
                    <a:pt x="1264" y="5711"/>
                  </a:lnTo>
                  <a:lnTo>
                    <a:pt x="1298" y="5767"/>
                  </a:lnTo>
                  <a:lnTo>
                    <a:pt x="1355" y="5813"/>
                  </a:lnTo>
                  <a:lnTo>
                    <a:pt x="1434" y="5836"/>
                  </a:lnTo>
                  <a:lnTo>
                    <a:pt x="1434" y="8213"/>
                  </a:lnTo>
                  <a:lnTo>
                    <a:pt x="1366" y="8236"/>
                  </a:lnTo>
                  <a:lnTo>
                    <a:pt x="1320" y="8281"/>
                  </a:lnTo>
                  <a:lnTo>
                    <a:pt x="1286" y="8327"/>
                  </a:lnTo>
                  <a:lnTo>
                    <a:pt x="1275" y="8395"/>
                  </a:lnTo>
                  <a:lnTo>
                    <a:pt x="1286" y="8452"/>
                  </a:lnTo>
                  <a:lnTo>
                    <a:pt x="1" y="9203"/>
                  </a:lnTo>
                  <a:lnTo>
                    <a:pt x="1" y="9248"/>
                  </a:lnTo>
                  <a:lnTo>
                    <a:pt x="1309" y="8498"/>
                  </a:lnTo>
                  <a:lnTo>
                    <a:pt x="1343" y="8532"/>
                  </a:lnTo>
                  <a:lnTo>
                    <a:pt x="1377" y="8554"/>
                  </a:lnTo>
                  <a:lnTo>
                    <a:pt x="1411" y="8566"/>
                  </a:lnTo>
                  <a:lnTo>
                    <a:pt x="1502" y="8566"/>
                  </a:lnTo>
                  <a:lnTo>
                    <a:pt x="1537" y="8554"/>
                  </a:lnTo>
                  <a:lnTo>
                    <a:pt x="1571" y="8532"/>
                  </a:lnTo>
                  <a:lnTo>
                    <a:pt x="1605" y="8498"/>
                  </a:lnTo>
                  <a:lnTo>
                    <a:pt x="3595" y="9658"/>
                  </a:lnTo>
                  <a:lnTo>
                    <a:pt x="3584" y="9692"/>
                  </a:lnTo>
                  <a:lnTo>
                    <a:pt x="3584" y="9737"/>
                  </a:lnTo>
                  <a:lnTo>
                    <a:pt x="3584" y="9783"/>
                  </a:lnTo>
                  <a:lnTo>
                    <a:pt x="3595" y="9828"/>
                  </a:lnTo>
                  <a:lnTo>
                    <a:pt x="3618" y="9874"/>
                  </a:lnTo>
                  <a:lnTo>
                    <a:pt x="3641" y="9908"/>
                  </a:lnTo>
                  <a:lnTo>
                    <a:pt x="3675" y="9931"/>
                  </a:lnTo>
                  <a:lnTo>
                    <a:pt x="3709" y="9954"/>
                  </a:lnTo>
                  <a:lnTo>
                    <a:pt x="3755" y="9976"/>
                  </a:lnTo>
                  <a:lnTo>
                    <a:pt x="3800" y="9988"/>
                  </a:lnTo>
                  <a:lnTo>
                    <a:pt x="3800" y="12308"/>
                  </a:lnTo>
                  <a:lnTo>
                    <a:pt x="3732" y="12331"/>
                  </a:lnTo>
                  <a:lnTo>
                    <a:pt x="3686" y="12377"/>
                  </a:lnTo>
                  <a:lnTo>
                    <a:pt x="3652" y="12433"/>
                  </a:lnTo>
                  <a:lnTo>
                    <a:pt x="3630" y="12502"/>
                  </a:lnTo>
                  <a:lnTo>
                    <a:pt x="3641" y="12536"/>
                  </a:lnTo>
                  <a:lnTo>
                    <a:pt x="3652" y="12570"/>
                  </a:lnTo>
                  <a:lnTo>
                    <a:pt x="1662" y="13719"/>
                  </a:lnTo>
                  <a:lnTo>
                    <a:pt x="1628" y="13673"/>
                  </a:lnTo>
                  <a:lnTo>
                    <a:pt x="1571" y="13639"/>
                  </a:lnTo>
                  <a:lnTo>
                    <a:pt x="1525" y="13616"/>
                  </a:lnTo>
                  <a:lnTo>
                    <a:pt x="1457" y="13605"/>
                  </a:lnTo>
                  <a:lnTo>
                    <a:pt x="1400" y="13616"/>
                  </a:lnTo>
                  <a:lnTo>
                    <a:pt x="1343" y="13639"/>
                  </a:lnTo>
                  <a:lnTo>
                    <a:pt x="1286" y="13673"/>
                  </a:lnTo>
                  <a:lnTo>
                    <a:pt x="1252" y="13719"/>
                  </a:lnTo>
                  <a:lnTo>
                    <a:pt x="1" y="13002"/>
                  </a:lnTo>
                  <a:lnTo>
                    <a:pt x="1" y="13048"/>
                  </a:lnTo>
                  <a:lnTo>
                    <a:pt x="1229" y="13764"/>
                  </a:lnTo>
                  <a:lnTo>
                    <a:pt x="1218" y="13798"/>
                  </a:lnTo>
                  <a:lnTo>
                    <a:pt x="1218" y="13844"/>
                  </a:lnTo>
                  <a:lnTo>
                    <a:pt x="1218" y="13889"/>
                  </a:lnTo>
                  <a:lnTo>
                    <a:pt x="1229" y="13935"/>
                  </a:lnTo>
                  <a:lnTo>
                    <a:pt x="1252" y="13969"/>
                  </a:lnTo>
                  <a:lnTo>
                    <a:pt x="1275" y="14003"/>
                  </a:lnTo>
                  <a:lnTo>
                    <a:pt x="1309" y="14037"/>
                  </a:lnTo>
                  <a:lnTo>
                    <a:pt x="1343" y="14060"/>
                  </a:lnTo>
                  <a:lnTo>
                    <a:pt x="1389" y="14071"/>
                  </a:lnTo>
                  <a:lnTo>
                    <a:pt x="1434" y="14083"/>
                  </a:lnTo>
                  <a:lnTo>
                    <a:pt x="1434" y="16438"/>
                  </a:lnTo>
                  <a:lnTo>
                    <a:pt x="1377" y="16449"/>
                  </a:lnTo>
                  <a:lnTo>
                    <a:pt x="1332" y="16494"/>
                  </a:lnTo>
                  <a:lnTo>
                    <a:pt x="1298" y="16540"/>
                  </a:lnTo>
                  <a:lnTo>
                    <a:pt x="1286" y="16608"/>
                  </a:lnTo>
                  <a:lnTo>
                    <a:pt x="1298" y="16665"/>
                  </a:lnTo>
                  <a:lnTo>
                    <a:pt x="1" y="17416"/>
                  </a:lnTo>
                  <a:lnTo>
                    <a:pt x="1" y="17461"/>
                  </a:lnTo>
                  <a:lnTo>
                    <a:pt x="1320" y="16699"/>
                  </a:lnTo>
                  <a:lnTo>
                    <a:pt x="1343" y="16733"/>
                  </a:lnTo>
                  <a:lnTo>
                    <a:pt x="1377" y="16756"/>
                  </a:lnTo>
                  <a:lnTo>
                    <a:pt x="1411" y="16767"/>
                  </a:lnTo>
                  <a:lnTo>
                    <a:pt x="1457" y="16779"/>
                  </a:lnTo>
                  <a:lnTo>
                    <a:pt x="1502" y="16767"/>
                  </a:lnTo>
                  <a:lnTo>
                    <a:pt x="1537" y="16756"/>
                  </a:lnTo>
                  <a:lnTo>
                    <a:pt x="1571" y="16733"/>
                  </a:lnTo>
                  <a:lnTo>
                    <a:pt x="1593" y="16711"/>
                  </a:lnTo>
                  <a:lnTo>
                    <a:pt x="3607" y="17871"/>
                  </a:lnTo>
                  <a:lnTo>
                    <a:pt x="3595" y="17905"/>
                  </a:lnTo>
                  <a:lnTo>
                    <a:pt x="3595" y="17950"/>
                  </a:lnTo>
                  <a:lnTo>
                    <a:pt x="3595" y="17996"/>
                  </a:lnTo>
                  <a:lnTo>
                    <a:pt x="3607" y="18041"/>
                  </a:lnTo>
                  <a:lnTo>
                    <a:pt x="3630" y="18076"/>
                  </a:lnTo>
                  <a:lnTo>
                    <a:pt x="3652" y="18110"/>
                  </a:lnTo>
                  <a:lnTo>
                    <a:pt x="3686" y="18132"/>
                  </a:lnTo>
                  <a:lnTo>
                    <a:pt x="3721" y="18155"/>
                  </a:lnTo>
                  <a:lnTo>
                    <a:pt x="3755" y="18178"/>
                  </a:lnTo>
                  <a:lnTo>
                    <a:pt x="3800" y="18189"/>
                  </a:lnTo>
                  <a:lnTo>
                    <a:pt x="3800" y="20476"/>
                  </a:lnTo>
                  <a:lnTo>
                    <a:pt x="3755" y="20487"/>
                  </a:lnTo>
                  <a:lnTo>
                    <a:pt x="3721" y="20499"/>
                  </a:lnTo>
                  <a:lnTo>
                    <a:pt x="3686" y="20521"/>
                  </a:lnTo>
                  <a:lnTo>
                    <a:pt x="3652" y="20555"/>
                  </a:lnTo>
                  <a:lnTo>
                    <a:pt x="3630" y="20578"/>
                  </a:lnTo>
                  <a:lnTo>
                    <a:pt x="3607" y="20624"/>
                  </a:lnTo>
                  <a:lnTo>
                    <a:pt x="3595" y="20658"/>
                  </a:lnTo>
                  <a:lnTo>
                    <a:pt x="3595" y="20703"/>
                  </a:lnTo>
                  <a:lnTo>
                    <a:pt x="3595" y="20760"/>
                  </a:lnTo>
                  <a:lnTo>
                    <a:pt x="3607" y="20806"/>
                  </a:lnTo>
                  <a:lnTo>
                    <a:pt x="1616" y="21955"/>
                  </a:lnTo>
                  <a:lnTo>
                    <a:pt x="1593" y="21920"/>
                  </a:lnTo>
                  <a:lnTo>
                    <a:pt x="1548" y="21886"/>
                  </a:lnTo>
                  <a:lnTo>
                    <a:pt x="1502" y="21875"/>
                  </a:lnTo>
                  <a:lnTo>
                    <a:pt x="1457" y="21864"/>
                  </a:lnTo>
                  <a:lnTo>
                    <a:pt x="1411" y="21875"/>
                  </a:lnTo>
                  <a:lnTo>
                    <a:pt x="1366" y="21886"/>
                  </a:lnTo>
                  <a:lnTo>
                    <a:pt x="1320" y="21920"/>
                  </a:lnTo>
                  <a:lnTo>
                    <a:pt x="1298" y="21955"/>
                  </a:lnTo>
                  <a:lnTo>
                    <a:pt x="1" y="21215"/>
                  </a:lnTo>
                  <a:lnTo>
                    <a:pt x="1" y="21261"/>
                  </a:lnTo>
                  <a:lnTo>
                    <a:pt x="1275" y="22000"/>
                  </a:lnTo>
                  <a:lnTo>
                    <a:pt x="1264" y="22057"/>
                  </a:lnTo>
                  <a:lnTo>
                    <a:pt x="1275" y="22091"/>
                  </a:lnTo>
                  <a:lnTo>
                    <a:pt x="1286" y="22125"/>
                  </a:lnTo>
                  <a:lnTo>
                    <a:pt x="1298" y="22159"/>
                  </a:lnTo>
                  <a:lnTo>
                    <a:pt x="1320" y="22193"/>
                  </a:lnTo>
                  <a:lnTo>
                    <a:pt x="1355" y="22216"/>
                  </a:lnTo>
                  <a:lnTo>
                    <a:pt x="1389" y="22228"/>
                  </a:lnTo>
                  <a:lnTo>
                    <a:pt x="1423" y="22239"/>
                  </a:lnTo>
                  <a:lnTo>
                    <a:pt x="1457" y="22250"/>
                  </a:lnTo>
                  <a:lnTo>
                    <a:pt x="1502" y="22239"/>
                  </a:lnTo>
                  <a:lnTo>
                    <a:pt x="1537" y="22228"/>
                  </a:lnTo>
                  <a:lnTo>
                    <a:pt x="1571" y="22216"/>
                  </a:lnTo>
                  <a:lnTo>
                    <a:pt x="1593" y="22193"/>
                  </a:lnTo>
                  <a:lnTo>
                    <a:pt x="1616" y="22159"/>
                  </a:lnTo>
                  <a:lnTo>
                    <a:pt x="1639" y="22125"/>
                  </a:lnTo>
                  <a:lnTo>
                    <a:pt x="1650" y="22091"/>
                  </a:lnTo>
                  <a:lnTo>
                    <a:pt x="1650" y="22057"/>
                  </a:lnTo>
                  <a:lnTo>
                    <a:pt x="1639" y="22000"/>
                  </a:lnTo>
                  <a:lnTo>
                    <a:pt x="3630" y="20840"/>
                  </a:lnTo>
                  <a:lnTo>
                    <a:pt x="3675" y="20885"/>
                  </a:lnTo>
                  <a:lnTo>
                    <a:pt x="3721" y="20919"/>
                  </a:lnTo>
                  <a:lnTo>
                    <a:pt x="3766" y="20942"/>
                  </a:lnTo>
                  <a:lnTo>
                    <a:pt x="3880" y="20942"/>
                  </a:lnTo>
                  <a:lnTo>
                    <a:pt x="3925" y="20931"/>
                  </a:lnTo>
                  <a:lnTo>
                    <a:pt x="3959" y="20908"/>
                  </a:lnTo>
                  <a:lnTo>
                    <a:pt x="3994" y="20874"/>
                  </a:lnTo>
                  <a:lnTo>
                    <a:pt x="4028" y="20840"/>
                  </a:lnTo>
                  <a:lnTo>
                    <a:pt x="4050" y="20794"/>
                  </a:lnTo>
                  <a:lnTo>
                    <a:pt x="4062" y="20760"/>
                  </a:lnTo>
                  <a:lnTo>
                    <a:pt x="4062" y="20703"/>
                  </a:lnTo>
                  <a:lnTo>
                    <a:pt x="4062" y="20658"/>
                  </a:lnTo>
                  <a:lnTo>
                    <a:pt x="4050" y="20624"/>
                  </a:lnTo>
                  <a:lnTo>
                    <a:pt x="4028" y="20578"/>
                  </a:lnTo>
                  <a:lnTo>
                    <a:pt x="4005" y="20544"/>
                  </a:lnTo>
                  <a:lnTo>
                    <a:pt x="3971" y="20521"/>
                  </a:lnTo>
                  <a:lnTo>
                    <a:pt x="3937" y="20499"/>
                  </a:lnTo>
                  <a:lnTo>
                    <a:pt x="3891" y="20476"/>
                  </a:lnTo>
                  <a:lnTo>
                    <a:pt x="3846" y="20476"/>
                  </a:lnTo>
                  <a:lnTo>
                    <a:pt x="3846" y="18189"/>
                  </a:lnTo>
                  <a:lnTo>
                    <a:pt x="3891" y="18178"/>
                  </a:lnTo>
                  <a:lnTo>
                    <a:pt x="3937" y="18167"/>
                  </a:lnTo>
                  <a:lnTo>
                    <a:pt x="3971" y="18144"/>
                  </a:lnTo>
                  <a:lnTo>
                    <a:pt x="4005" y="18110"/>
                  </a:lnTo>
                  <a:lnTo>
                    <a:pt x="4028" y="18076"/>
                  </a:lnTo>
                  <a:lnTo>
                    <a:pt x="4050" y="18041"/>
                  </a:lnTo>
                  <a:lnTo>
                    <a:pt x="4062" y="17996"/>
                  </a:lnTo>
                  <a:lnTo>
                    <a:pt x="4062" y="17950"/>
                  </a:lnTo>
                  <a:lnTo>
                    <a:pt x="4062" y="17905"/>
                  </a:lnTo>
                  <a:lnTo>
                    <a:pt x="4050" y="17859"/>
                  </a:lnTo>
                  <a:lnTo>
                    <a:pt x="4028" y="17814"/>
                  </a:lnTo>
                  <a:lnTo>
                    <a:pt x="3994" y="17780"/>
                  </a:lnTo>
                  <a:lnTo>
                    <a:pt x="3959" y="17757"/>
                  </a:lnTo>
                  <a:lnTo>
                    <a:pt x="3925" y="17734"/>
                  </a:lnTo>
                  <a:lnTo>
                    <a:pt x="3880" y="17712"/>
                  </a:lnTo>
                  <a:lnTo>
                    <a:pt x="3823" y="17712"/>
                  </a:lnTo>
                  <a:lnTo>
                    <a:pt x="3766" y="17723"/>
                  </a:lnTo>
                  <a:lnTo>
                    <a:pt x="3709" y="17746"/>
                  </a:lnTo>
                  <a:lnTo>
                    <a:pt x="3664" y="17780"/>
                  </a:lnTo>
                  <a:lnTo>
                    <a:pt x="3630" y="17825"/>
                  </a:lnTo>
                  <a:lnTo>
                    <a:pt x="1616" y="16665"/>
                  </a:lnTo>
                  <a:lnTo>
                    <a:pt x="1628" y="16642"/>
                  </a:lnTo>
                  <a:lnTo>
                    <a:pt x="1628" y="16608"/>
                  </a:lnTo>
                  <a:lnTo>
                    <a:pt x="1616" y="16540"/>
                  </a:lnTo>
                  <a:lnTo>
                    <a:pt x="1582" y="16483"/>
                  </a:lnTo>
                  <a:lnTo>
                    <a:pt x="1537" y="16449"/>
                  </a:lnTo>
                  <a:lnTo>
                    <a:pt x="1480" y="16438"/>
                  </a:lnTo>
                  <a:lnTo>
                    <a:pt x="1480" y="14083"/>
                  </a:lnTo>
                  <a:lnTo>
                    <a:pt x="1525" y="14071"/>
                  </a:lnTo>
                  <a:lnTo>
                    <a:pt x="1559" y="14060"/>
                  </a:lnTo>
                  <a:lnTo>
                    <a:pt x="1605" y="14037"/>
                  </a:lnTo>
                  <a:lnTo>
                    <a:pt x="1639" y="14015"/>
                  </a:lnTo>
                  <a:lnTo>
                    <a:pt x="1662" y="13980"/>
                  </a:lnTo>
                  <a:lnTo>
                    <a:pt x="1684" y="13935"/>
                  </a:lnTo>
                  <a:lnTo>
                    <a:pt x="1696" y="13889"/>
                  </a:lnTo>
                  <a:lnTo>
                    <a:pt x="1696" y="13844"/>
                  </a:lnTo>
                  <a:lnTo>
                    <a:pt x="1696" y="13798"/>
                  </a:lnTo>
                  <a:lnTo>
                    <a:pt x="1684" y="13753"/>
                  </a:lnTo>
                  <a:lnTo>
                    <a:pt x="3675" y="12604"/>
                  </a:lnTo>
                  <a:lnTo>
                    <a:pt x="3698" y="12638"/>
                  </a:lnTo>
                  <a:lnTo>
                    <a:pt x="3743" y="12672"/>
                  </a:lnTo>
                  <a:lnTo>
                    <a:pt x="3777" y="12684"/>
                  </a:lnTo>
                  <a:lnTo>
                    <a:pt x="3823" y="12695"/>
                  </a:lnTo>
                  <a:lnTo>
                    <a:pt x="3868" y="12684"/>
                  </a:lnTo>
                  <a:lnTo>
                    <a:pt x="3903" y="12672"/>
                  </a:lnTo>
                  <a:lnTo>
                    <a:pt x="3937" y="12661"/>
                  </a:lnTo>
                  <a:lnTo>
                    <a:pt x="3959" y="12638"/>
                  </a:lnTo>
                  <a:lnTo>
                    <a:pt x="3994" y="12604"/>
                  </a:lnTo>
                  <a:lnTo>
                    <a:pt x="4005" y="12570"/>
                  </a:lnTo>
                  <a:lnTo>
                    <a:pt x="4016" y="12536"/>
                  </a:lnTo>
                  <a:lnTo>
                    <a:pt x="4016" y="12502"/>
                  </a:lnTo>
                  <a:lnTo>
                    <a:pt x="4016" y="12456"/>
                  </a:lnTo>
                  <a:lnTo>
                    <a:pt x="4005" y="12422"/>
                  </a:lnTo>
                  <a:lnTo>
                    <a:pt x="3971" y="12365"/>
                  </a:lnTo>
                  <a:lnTo>
                    <a:pt x="3914" y="12331"/>
                  </a:lnTo>
                  <a:lnTo>
                    <a:pt x="3846" y="12308"/>
                  </a:lnTo>
                  <a:lnTo>
                    <a:pt x="3846" y="9988"/>
                  </a:lnTo>
                  <a:lnTo>
                    <a:pt x="3891" y="9976"/>
                  </a:lnTo>
                  <a:lnTo>
                    <a:pt x="3937" y="9965"/>
                  </a:lnTo>
                  <a:lnTo>
                    <a:pt x="3971" y="9942"/>
                  </a:lnTo>
                  <a:lnTo>
                    <a:pt x="4005" y="9908"/>
                  </a:lnTo>
                  <a:lnTo>
                    <a:pt x="4039" y="9874"/>
                  </a:lnTo>
                  <a:lnTo>
                    <a:pt x="4062" y="9828"/>
                  </a:lnTo>
                  <a:lnTo>
                    <a:pt x="4073" y="9783"/>
                  </a:lnTo>
                  <a:lnTo>
                    <a:pt x="4073" y="9737"/>
                  </a:lnTo>
                  <a:lnTo>
                    <a:pt x="4073" y="9692"/>
                  </a:lnTo>
                  <a:lnTo>
                    <a:pt x="4062" y="9646"/>
                  </a:lnTo>
                  <a:lnTo>
                    <a:pt x="5996" y="8532"/>
                  </a:lnTo>
                  <a:lnTo>
                    <a:pt x="6030" y="8577"/>
                  </a:lnTo>
                  <a:lnTo>
                    <a:pt x="6075" y="8611"/>
                  </a:lnTo>
                  <a:lnTo>
                    <a:pt x="6132" y="8634"/>
                  </a:lnTo>
                  <a:lnTo>
                    <a:pt x="6200" y="8645"/>
                  </a:lnTo>
                  <a:lnTo>
                    <a:pt x="6257" y="8634"/>
                  </a:lnTo>
                  <a:lnTo>
                    <a:pt x="6314" y="8611"/>
                  </a:lnTo>
                  <a:lnTo>
                    <a:pt x="6360" y="8577"/>
                  </a:lnTo>
                  <a:lnTo>
                    <a:pt x="6405" y="8532"/>
                  </a:lnTo>
                  <a:lnTo>
                    <a:pt x="8396" y="9692"/>
                  </a:lnTo>
                  <a:lnTo>
                    <a:pt x="8385" y="9737"/>
                  </a:lnTo>
                  <a:lnTo>
                    <a:pt x="8396" y="9772"/>
                  </a:lnTo>
                  <a:lnTo>
                    <a:pt x="8396" y="9806"/>
                  </a:lnTo>
                  <a:lnTo>
                    <a:pt x="8441" y="9863"/>
                  </a:lnTo>
                  <a:lnTo>
                    <a:pt x="8498" y="9908"/>
                  </a:lnTo>
                  <a:lnTo>
                    <a:pt x="8532" y="9919"/>
                  </a:lnTo>
                  <a:lnTo>
                    <a:pt x="8601" y="9919"/>
                  </a:lnTo>
                  <a:lnTo>
                    <a:pt x="8635" y="9908"/>
                  </a:lnTo>
                  <a:lnTo>
                    <a:pt x="8692" y="9863"/>
                  </a:lnTo>
                  <a:lnTo>
                    <a:pt x="8737" y="9806"/>
                  </a:lnTo>
                  <a:lnTo>
                    <a:pt x="8749" y="9772"/>
                  </a:lnTo>
                  <a:lnTo>
                    <a:pt x="8749" y="9737"/>
                  </a:lnTo>
                  <a:lnTo>
                    <a:pt x="8737" y="9681"/>
                  </a:lnTo>
                  <a:lnTo>
                    <a:pt x="10796" y="8498"/>
                  </a:lnTo>
                  <a:lnTo>
                    <a:pt x="10830" y="8520"/>
                  </a:lnTo>
                  <a:lnTo>
                    <a:pt x="10864" y="8543"/>
                  </a:lnTo>
                  <a:lnTo>
                    <a:pt x="10898" y="8554"/>
                  </a:lnTo>
                  <a:lnTo>
                    <a:pt x="10933" y="8566"/>
                  </a:lnTo>
                  <a:lnTo>
                    <a:pt x="10978" y="8566"/>
                  </a:lnTo>
                  <a:lnTo>
                    <a:pt x="11001" y="8554"/>
                  </a:lnTo>
                  <a:lnTo>
                    <a:pt x="11058" y="8509"/>
                  </a:lnTo>
                  <a:lnTo>
                    <a:pt x="11092" y="8463"/>
                  </a:lnTo>
                  <a:lnTo>
                    <a:pt x="11103" y="8429"/>
                  </a:lnTo>
                  <a:lnTo>
                    <a:pt x="11115" y="8395"/>
                  </a:lnTo>
                  <a:lnTo>
                    <a:pt x="11103" y="8327"/>
                  </a:lnTo>
                  <a:lnTo>
                    <a:pt x="11069" y="8281"/>
                  </a:lnTo>
                  <a:lnTo>
                    <a:pt x="11012" y="8236"/>
                  </a:lnTo>
                  <a:lnTo>
                    <a:pt x="10955" y="8225"/>
                  </a:lnTo>
                  <a:lnTo>
                    <a:pt x="10955" y="5813"/>
                  </a:lnTo>
                  <a:lnTo>
                    <a:pt x="11024" y="5790"/>
                  </a:lnTo>
                  <a:lnTo>
                    <a:pt x="11069" y="5756"/>
                  </a:lnTo>
                  <a:lnTo>
                    <a:pt x="11103" y="5699"/>
                  </a:lnTo>
                  <a:lnTo>
                    <a:pt x="11115" y="5631"/>
                  </a:lnTo>
                  <a:lnTo>
                    <a:pt x="11115" y="5597"/>
                  </a:lnTo>
                  <a:lnTo>
                    <a:pt x="11103" y="5563"/>
                  </a:lnTo>
                  <a:lnTo>
                    <a:pt x="11058" y="5517"/>
                  </a:lnTo>
                  <a:lnTo>
                    <a:pt x="11001" y="5472"/>
                  </a:lnTo>
                  <a:lnTo>
                    <a:pt x="10978" y="5460"/>
                  </a:lnTo>
                  <a:lnTo>
                    <a:pt x="10933" y="5460"/>
                  </a:lnTo>
                  <a:lnTo>
                    <a:pt x="10898" y="5472"/>
                  </a:lnTo>
                  <a:lnTo>
                    <a:pt x="10853" y="5483"/>
                  </a:lnTo>
                  <a:lnTo>
                    <a:pt x="10819" y="5506"/>
                  </a:lnTo>
                  <a:lnTo>
                    <a:pt x="10785" y="5540"/>
                  </a:lnTo>
                  <a:lnTo>
                    <a:pt x="8726" y="4357"/>
                  </a:lnTo>
                  <a:lnTo>
                    <a:pt x="8737" y="4289"/>
                  </a:lnTo>
                  <a:lnTo>
                    <a:pt x="8737" y="4255"/>
                  </a:lnTo>
                  <a:lnTo>
                    <a:pt x="8726" y="4220"/>
                  </a:lnTo>
                  <a:lnTo>
                    <a:pt x="8692" y="4164"/>
                  </a:lnTo>
                  <a:lnTo>
                    <a:pt x="8635" y="4129"/>
                  </a:lnTo>
                  <a:lnTo>
                    <a:pt x="8601" y="4118"/>
                  </a:lnTo>
                  <a:lnTo>
                    <a:pt x="8532" y="4118"/>
                  </a:lnTo>
                  <a:lnTo>
                    <a:pt x="8498" y="4129"/>
                  </a:lnTo>
                  <a:lnTo>
                    <a:pt x="8441" y="4164"/>
                  </a:lnTo>
                  <a:lnTo>
                    <a:pt x="8407" y="4220"/>
                  </a:lnTo>
                  <a:lnTo>
                    <a:pt x="8396" y="4255"/>
                  </a:lnTo>
                  <a:lnTo>
                    <a:pt x="8396" y="4289"/>
                  </a:lnTo>
                  <a:lnTo>
                    <a:pt x="8407" y="4346"/>
                  </a:lnTo>
                  <a:lnTo>
                    <a:pt x="6371" y="5529"/>
                  </a:lnTo>
                  <a:lnTo>
                    <a:pt x="6337" y="5483"/>
                  </a:lnTo>
                  <a:lnTo>
                    <a:pt x="6291" y="5460"/>
                  </a:lnTo>
                  <a:lnTo>
                    <a:pt x="6246" y="5438"/>
                  </a:lnTo>
                  <a:lnTo>
                    <a:pt x="6200" y="5426"/>
                  </a:lnTo>
                  <a:lnTo>
                    <a:pt x="6144" y="5438"/>
                  </a:lnTo>
                  <a:lnTo>
                    <a:pt x="6098" y="5460"/>
                  </a:lnTo>
                  <a:lnTo>
                    <a:pt x="6053" y="5494"/>
                  </a:lnTo>
                  <a:lnTo>
                    <a:pt x="6030" y="5529"/>
                  </a:lnTo>
                  <a:lnTo>
                    <a:pt x="3994" y="4357"/>
                  </a:lnTo>
                  <a:lnTo>
                    <a:pt x="4005" y="4323"/>
                  </a:lnTo>
                  <a:lnTo>
                    <a:pt x="4005" y="4289"/>
                  </a:lnTo>
                  <a:lnTo>
                    <a:pt x="3994" y="4220"/>
                  </a:lnTo>
                  <a:lnTo>
                    <a:pt x="3959" y="4164"/>
                  </a:lnTo>
                  <a:lnTo>
                    <a:pt x="3903" y="4129"/>
                  </a:lnTo>
                  <a:lnTo>
                    <a:pt x="3846" y="4107"/>
                  </a:lnTo>
                  <a:lnTo>
                    <a:pt x="3846" y="1718"/>
                  </a:lnTo>
                  <a:lnTo>
                    <a:pt x="3914" y="1695"/>
                  </a:lnTo>
                  <a:lnTo>
                    <a:pt x="3971" y="1661"/>
                  </a:lnTo>
                  <a:lnTo>
                    <a:pt x="4005" y="1604"/>
                  </a:lnTo>
                  <a:lnTo>
                    <a:pt x="4016" y="1570"/>
                  </a:lnTo>
                  <a:lnTo>
                    <a:pt x="4016" y="1524"/>
                  </a:lnTo>
                  <a:lnTo>
                    <a:pt x="4016" y="1490"/>
                  </a:lnTo>
                  <a:lnTo>
                    <a:pt x="4005" y="1456"/>
                  </a:lnTo>
                  <a:lnTo>
                    <a:pt x="3982" y="1422"/>
                  </a:lnTo>
                  <a:lnTo>
                    <a:pt x="3959" y="1399"/>
                  </a:lnTo>
                  <a:lnTo>
                    <a:pt x="3937" y="1377"/>
                  </a:lnTo>
                  <a:lnTo>
                    <a:pt x="3903" y="1354"/>
                  </a:lnTo>
                  <a:lnTo>
                    <a:pt x="3868" y="1342"/>
                  </a:lnTo>
                  <a:lnTo>
                    <a:pt x="3777" y="1342"/>
                  </a:lnTo>
                  <a:lnTo>
                    <a:pt x="3732" y="1365"/>
                  </a:lnTo>
                  <a:lnTo>
                    <a:pt x="3698" y="1388"/>
                  </a:lnTo>
                  <a:lnTo>
                    <a:pt x="3664" y="1433"/>
                  </a:lnTo>
                  <a:lnTo>
                    <a:pt x="1628" y="250"/>
                  </a:lnTo>
                  <a:lnTo>
                    <a:pt x="1639" y="216"/>
                  </a:lnTo>
                  <a:lnTo>
                    <a:pt x="1639" y="182"/>
                  </a:lnTo>
                  <a:lnTo>
                    <a:pt x="1639" y="148"/>
                  </a:lnTo>
                  <a:lnTo>
                    <a:pt x="1628" y="114"/>
                  </a:lnTo>
                  <a:lnTo>
                    <a:pt x="1605" y="80"/>
                  </a:lnTo>
                  <a:lnTo>
                    <a:pt x="1582" y="57"/>
                  </a:lnTo>
                  <a:lnTo>
                    <a:pt x="1559" y="34"/>
                  </a:lnTo>
                  <a:lnTo>
                    <a:pt x="1525" y="11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0" y="1004899"/>
              <a:ext cx="1414547" cy="1909822"/>
            </a:xfrm>
            <a:custGeom>
              <a:avLst/>
              <a:gdLst/>
              <a:ahLst/>
              <a:cxnLst/>
              <a:rect l="l" t="t" r="r" b="b"/>
              <a:pathLst>
                <a:path w="13515" h="18247" extrusionOk="0">
                  <a:moveTo>
                    <a:pt x="11092" y="353"/>
                  </a:moveTo>
                  <a:lnTo>
                    <a:pt x="13139" y="1536"/>
                  </a:lnTo>
                  <a:lnTo>
                    <a:pt x="13128" y="1593"/>
                  </a:lnTo>
                  <a:lnTo>
                    <a:pt x="13139" y="1661"/>
                  </a:lnTo>
                  <a:lnTo>
                    <a:pt x="13174" y="1707"/>
                  </a:lnTo>
                  <a:lnTo>
                    <a:pt x="13219" y="1752"/>
                  </a:lnTo>
                  <a:lnTo>
                    <a:pt x="13287" y="1763"/>
                  </a:lnTo>
                  <a:lnTo>
                    <a:pt x="13287" y="4141"/>
                  </a:lnTo>
                  <a:lnTo>
                    <a:pt x="13242" y="4152"/>
                  </a:lnTo>
                  <a:lnTo>
                    <a:pt x="13208" y="4164"/>
                  </a:lnTo>
                  <a:lnTo>
                    <a:pt x="13151" y="4209"/>
                  </a:lnTo>
                  <a:lnTo>
                    <a:pt x="13117" y="4277"/>
                  </a:lnTo>
                  <a:lnTo>
                    <a:pt x="13105" y="4311"/>
                  </a:lnTo>
                  <a:lnTo>
                    <a:pt x="13105" y="4346"/>
                  </a:lnTo>
                  <a:lnTo>
                    <a:pt x="13105" y="4391"/>
                  </a:lnTo>
                  <a:lnTo>
                    <a:pt x="13117" y="4425"/>
                  </a:lnTo>
                  <a:lnTo>
                    <a:pt x="11092" y="5586"/>
                  </a:lnTo>
                  <a:lnTo>
                    <a:pt x="11069" y="5551"/>
                  </a:lnTo>
                  <a:lnTo>
                    <a:pt x="11035" y="5529"/>
                  </a:lnTo>
                  <a:lnTo>
                    <a:pt x="10989" y="5517"/>
                  </a:lnTo>
                  <a:lnTo>
                    <a:pt x="10933" y="5506"/>
                  </a:lnTo>
                  <a:lnTo>
                    <a:pt x="10887" y="5517"/>
                  </a:lnTo>
                  <a:lnTo>
                    <a:pt x="10842" y="5529"/>
                  </a:lnTo>
                  <a:lnTo>
                    <a:pt x="10807" y="5563"/>
                  </a:lnTo>
                  <a:lnTo>
                    <a:pt x="10773" y="5597"/>
                  </a:lnTo>
                  <a:lnTo>
                    <a:pt x="8760" y="4437"/>
                  </a:lnTo>
                  <a:lnTo>
                    <a:pt x="8771" y="4391"/>
                  </a:lnTo>
                  <a:lnTo>
                    <a:pt x="8783" y="4346"/>
                  </a:lnTo>
                  <a:lnTo>
                    <a:pt x="8783" y="4311"/>
                  </a:lnTo>
                  <a:lnTo>
                    <a:pt x="8771" y="4266"/>
                  </a:lnTo>
                  <a:lnTo>
                    <a:pt x="8749" y="4232"/>
                  </a:lnTo>
                  <a:lnTo>
                    <a:pt x="8726" y="4209"/>
                  </a:lnTo>
                  <a:lnTo>
                    <a:pt x="8692" y="4175"/>
                  </a:lnTo>
                  <a:lnTo>
                    <a:pt x="8658" y="4164"/>
                  </a:lnTo>
                  <a:lnTo>
                    <a:pt x="8623" y="4141"/>
                  </a:lnTo>
                  <a:lnTo>
                    <a:pt x="8589" y="4141"/>
                  </a:lnTo>
                  <a:lnTo>
                    <a:pt x="8589" y="1798"/>
                  </a:lnTo>
                  <a:lnTo>
                    <a:pt x="8623" y="1798"/>
                  </a:lnTo>
                  <a:lnTo>
                    <a:pt x="8658" y="1775"/>
                  </a:lnTo>
                  <a:lnTo>
                    <a:pt x="8692" y="1763"/>
                  </a:lnTo>
                  <a:lnTo>
                    <a:pt x="8726" y="1729"/>
                  </a:lnTo>
                  <a:lnTo>
                    <a:pt x="8749" y="1707"/>
                  </a:lnTo>
                  <a:lnTo>
                    <a:pt x="8760" y="1672"/>
                  </a:lnTo>
                  <a:lnTo>
                    <a:pt x="8771" y="1627"/>
                  </a:lnTo>
                  <a:lnTo>
                    <a:pt x="8783" y="1593"/>
                  </a:lnTo>
                  <a:lnTo>
                    <a:pt x="8771" y="1547"/>
                  </a:lnTo>
                  <a:lnTo>
                    <a:pt x="8760" y="1513"/>
                  </a:lnTo>
                  <a:lnTo>
                    <a:pt x="10773" y="353"/>
                  </a:lnTo>
                  <a:lnTo>
                    <a:pt x="10807" y="387"/>
                  </a:lnTo>
                  <a:lnTo>
                    <a:pt x="10842" y="410"/>
                  </a:lnTo>
                  <a:lnTo>
                    <a:pt x="10887" y="432"/>
                  </a:lnTo>
                  <a:lnTo>
                    <a:pt x="10933" y="444"/>
                  </a:lnTo>
                  <a:lnTo>
                    <a:pt x="10989" y="432"/>
                  </a:lnTo>
                  <a:lnTo>
                    <a:pt x="11024" y="421"/>
                  </a:lnTo>
                  <a:lnTo>
                    <a:pt x="11069" y="387"/>
                  </a:lnTo>
                  <a:lnTo>
                    <a:pt x="11092" y="353"/>
                  </a:lnTo>
                  <a:close/>
                  <a:moveTo>
                    <a:pt x="8737" y="4471"/>
                  </a:moveTo>
                  <a:lnTo>
                    <a:pt x="10762" y="5631"/>
                  </a:lnTo>
                  <a:lnTo>
                    <a:pt x="10751" y="5699"/>
                  </a:lnTo>
                  <a:lnTo>
                    <a:pt x="10762" y="5768"/>
                  </a:lnTo>
                  <a:lnTo>
                    <a:pt x="10796" y="5824"/>
                  </a:lnTo>
                  <a:lnTo>
                    <a:pt x="10842" y="5870"/>
                  </a:lnTo>
                  <a:lnTo>
                    <a:pt x="10910" y="5893"/>
                  </a:lnTo>
                  <a:lnTo>
                    <a:pt x="10910" y="8225"/>
                  </a:lnTo>
                  <a:lnTo>
                    <a:pt x="10864" y="8236"/>
                  </a:lnTo>
                  <a:lnTo>
                    <a:pt x="10830" y="8247"/>
                  </a:lnTo>
                  <a:lnTo>
                    <a:pt x="10796" y="8270"/>
                  </a:lnTo>
                  <a:lnTo>
                    <a:pt x="10762" y="8304"/>
                  </a:lnTo>
                  <a:lnTo>
                    <a:pt x="10739" y="8338"/>
                  </a:lnTo>
                  <a:lnTo>
                    <a:pt x="10728" y="8372"/>
                  </a:lnTo>
                  <a:lnTo>
                    <a:pt x="10716" y="8418"/>
                  </a:lnTo>
                  <a:lnTo>
                    <a:pt x="10705" y="8452"/>
                  </a:lnTo>
                  <a:lnTo>
                    <a:pt x="10716" y="8498"/>
                  </a:lnTo>
                  <a:lnTo>
                    <a:pt x="10728" y="8543"/>
                  </a:lnTo>
                  <a:lnTo>
                    <a:pt x="8749" y="9681"/>
                  </a:lnTo>
                  <a:lnTo>
                    <a:pt x="8714" y="9647"/>
                  </a:lnTo>
                  <a:lnTo>
                    <a:pt x="8669" y="9612"/>
                  </a:lnTo>
                  <a:lnTo>
                    <a:pt x="8623" y="9601"/>
                  </a:lnTo>
                  <a:lnTo>
                    <a:pt x="8567" y="9590"/>
                  </a:lnTo>
                  <a:lnTo>
                    <a:pt x="8510" y="9601"/>
                  </a:lnTo>
                  <a:lnTo>
                    <a:pt x="8464" y="9612"/>
                  </a:lnTo>
                  <a:lnTo>
                    <a:pt x="8419" y="9647"/>
                  </a:lnTo>
                  <a:lnTo>
                    <a:pt x="8385" y="9692"/>
                  </a:lnTo>
                  <a:lnTo>
                    <a:pt x="6417" y="8554"/>
                  </a:lnTo>
                  <a:lnTo>
                    <a:pt x="6439" y="8509"/>
                  </a:lnTo>
                  <a:lnTo>
                    <a:pt x="6439" y="8452"/>
                  </a:lnTo>
                  <a:lnTo>
                    <a:pt x="6439" y="8407"/>
                  </a:lnTo>
                  <a:lnTo>
                    <a:pt x="6428" y="8361"/>
                  </a:lnTo>
                  <a:lnTo>
                    <a:pt x="6405" y="8327"/>
                  </a:lnTo>
                  <a:lnTo>
                    <a:pt x="6371" y="8293"/>
                  </a:lnTo>
                  <a:lnTo>
                    <a:pt x="6337" y="8259"/>
                  </a:lnTo>
                  <a:lnTo>
                    <a:pt x="6303" y="8236"/>
                  </a:lnTo>
                  <a:lnTo>
                    <a:pt x="6257" y="8225"/>
                  </a:lnTo>
                  <a:lnTo>
                    <a:pt x="6212" y="8213"/>
                  </a:lnTo>
                  <a:lnTo>
                    <a:pt x="6212" y="5870"/>
                  </a:lnTo>
                  <a:lnTo>
                    <a:pt x="6280" y="5847"/>
                  </a:lnTo>
                  <a:lnTo>
                    <a:pt x="6326" y="5813"/>
                  </a:lnTo>
                  <a:lnTo>
                    <a:pt x="6360" y="5756"/>
                  </a:lnTo>
                  <a:lnTo>
                    <a:pt x="6371" y="5699"/>
                  </a:lnTo>
                  <a:lnTo>
                    <a:pt x="6360" y="5642"/>
                  </a:lnTo>
                  <a:lnTo>
                    <a:pt x="8396" y="4471"/>
                  </a:lnTo>
                  <a:lnTo>
                    <a:pt x="8430" y="4505"/>
                  </a:lnTo>
                  <a:lnTo>
                    <a:pt x="8464" y="4539"/>
                  </a:lnTo>
                  <a:lnTo>
                    <a:pt x="8510" y="4550"/>
                  </a:lnTo>
                  <a:lnTo>
                    <a:pt x="8567" y="4562"/>
                  </a:lnTo>
                  <a:lnTo>
                    <a:pt x="8623" y="4550"/>
                  </a:lnTo>
                  <a:lnTo>
                    <a:pt x="8669" y="4539"/>
                  </a:lnTo>
                  <a:lnTo>
                    <a:pt x="8714" y="4505"/>
                  </a:lnTo>
                  <a:lnTo>
                    <a:pt x="8737" y="4471"/>
                  </a:lnTo>
                  <a:close/>
                  <a:moveTo>
                    <a:pt x="3994" y="4459"/>
                  </a:moveTo>
                  <a:lnTo>
                    <a:pt x="6030" y="5642"/>
                  </a:lnTo>
                  <a:lnTo>
                    <a:pt x="6030" y="5699"/>
                  </a:lnTo>
                  <a:lnTo>
                    <a:pt x="6041" y="5756"/>
                  </a:lnTo>
                  <a:lnTo>
                    <a:pt x="6064" y="5813"/>
                  </a:lnTo>
                  <a:lnTo>
                    <a:pt x="6109" y="5847"/>
                  </a:lnTo>
                  <a:lnTo>
                    <a:pt x="6166" y="5870"/>
                  </a:lnTo>
                  <a:lnTo>
                    <a:pt x="6166" y="8213"/>
                  </a:lnTo>
                  <a:lnTo>
                    <a:pt x="6132" y="8225"/>
                  </a:lnTo>
                  <a:lnTo>
                    <a:pt x="6087" y="8247"/>
                  </a:lnTo>
                  <a:lnTo>
                    <a:pt x="6053" y="8270"/>
                  </a:lnTo>
                  <a:lnTo>
                    <a:pt x="6018" y="8293"/>
                  </a:lnTo>
                  <a:lnTo>
                    <a:pt x="5996" y="8327"/>
                  </a:lnTo>
                  <a:lnTo>
                    <a:pt x="5973" y="8372"/>
                  </a:lnTo>
                  <a:lnTo>
                    <a:pt x="5962" y="8407"/>
                  </a:lnTo>
                  <a:lnTo>
                    <a:pt x="5962" y="8452"/>
                  </a:lnTo>
                  <a:lnTo>
                    <a:pt x="5962" y="8509"/>
                  </a:lnTo>
                  <a:lnTo>
                    <a:pt x="5973" y="8543"/>
                  </a:lnTo>
                  <a:lnTo>
                    <a:pt x="3982" y="9703"/>
                  </a:lnTo>
                  <a:lnTo>
                    <a:pt x="3948" y="9669"/>
                  </a:lnTo>
                  <a:lnTo>
                    <a:pt x="3914" y="9647"/>
                  </a:lnTo>
                  <a:lnTo>
                    <a:pt x="3868" y="9624"/>
                  </a:lnTo>
                  <a:lnTo>
                    <a:pt x="3777" y="9624"/>
                  </a:lnTo>
                  <a:lnTo>
                    <a:pt x="3743" y="9647"/>
                  </a:lnTo>
                  <a:lnTo>
                    <a:pt x="3698" y="9669"/>
                  </a:lnTo>
                  <a:lnTo>
                    <a:pt x="3675" y="9703"/>
                  </a:lnTo>
                  <a:lnTo>
                    <a:pt x="1616" y="8520"/>
                  </a:lnTo>
                  <a:lnTo>
                    <a:pt x="1628" y="8452"/>
                  </a:lnTo>
                  <a:lnTo>
                    <a:pt x="1616" y="8395"/>
                  </a:lnTo>
                  <a:lnTo>
                    <a:pt x="1582" y="8338"/>
                  </a:lnTo>
                  <a:lnTo>
                    <a:pt x="1537" y="8304"/>
                  </a:lnTo>
                  <a:lnTo>
                    <a:pt x="1480" y="8281"/>
                  </a:lnTo>
                  <a:lnTo>
                    <a:pt x="1480" y="5938"/>
                  </a:lnTo>
                  <a:lnTo>
                    <a:pt x="1525" y="5927"/>
                  </a:lnTo>
                  <a:lnTo>
                    <a:pt x="1559" y="5915"/>
                  </a:lnTo>
                  <a:lnTo>
                    <a:pt x="1605" y="5893"/>
                  </a:lnTo>
                  <a:lnTo>
                    <a:pt x="1628" y="5859"/>
                  </a:lnTo>
                  <a:lnTo>
                    <a:pt x="1662" y="5824"/>
                  </a:lnTo>
                  <a:lnTo>
                    <a:pt x="1684" y="5790"/>
                  </a:lnTo>
                  <a:lnTo>
                    <a:pt x="1696" y="5745"/>
                  </a:lnTo>
                  <a:lnTo>
                    <a:pt x="1696" y="5699"/>
                  </a:lnTo>
                  <a:lnTo>
                    <a:pt x="1696" y="5654"/>
                  </a:lnTo>
                  <a:lnTo>
                    <a:pt x="1684" y="5608"/>
                  </a:lnTo>
                  <a:lnTo>
                    <a:pt x="3664" y="4459"/>
                  </a:lnTo>
                  <a:lnTo>
                    <a:pt x="3698" y="4493"/>
                  </a:lnTo>
                  <a:lnTo>
                    <a:pt x="3732" y="4528"/>
                  </a:lnTo>
                  <a:lnTo>
                    <a:pt x="3777" y="4539"/>
                  </a:lnTo>
                  <a:lnTo>
                    <a:pt x="3823" y="4550"/>
                  </a:lnTo>
                  <a:lnTo>
                    <a:pt x="3880" y="4539"/>
                  </a:lnTo>
                  <a:lnTo>
                    <a:pt x="3925" y="4528"/>
                  </a:lnTo>
                  <a:lnTo>
                    <a:pt x="3959" y="4493"/>
                  </a:lnTo>
                  <a:lnTo>
                    <a:pt x="3994" y="4459"/>
                  </a:lnTo>
                  <a:close/>
                  <a:moveTo>
                    <a:pt x="6394" y="8589"/>
                  </a:moveTo>
                  <a:lnTo>
                    <a:pt x="8373" y="9726"/>
                  </a:lnTo>
                  <a:lnTo>
                    <a:pt x="8362" y="9760"/>
                  </a:lnTo>
                  <a:lnTo>
                    <a:pt x="8350" y="9806"/>
                  </a:lnTo>
                  <a:lnTo>
                    <a:pt x="8362" y="9840"/>
                  </a:lnTo>
                  <a:lnTo>
                    <a:pt x="8373" y="9874"/>
                  </a:lnTo>
                  <a:lnTo>
                    <a:pt x="8385" y="9908"/>
                  </a:lnTo>
                  <a:lnTo>
                    <a:pt x="8407" y="9942"/>
                  </a:lnTo>
                  <a:lnTo>
                    <a:pt x="8464" y="9988"/>
                  </a:lnTo>
                  <a:lnTo>
                    <a:pt x="8498" y="9999"/>
                  </a:lnTo>
                  <a:lnTo>
                    <a:pt x="8544" y="10011"/>
                  </a:lnTo>
                  <a:lnTo>
                    <a:pt x="8544" y="12342"/>
                  </a:lnTo>
                  <a:lnTo>
                    <a:pt x="8498" y="12354"/>
                  </a:lnTo>
                  <a:lnTo>
                    <a:pt x="8464" y="12365"/>
                  </a:lnTo>
                  <a:lnTo>
                    <a:pt x="8430" y="12388"/>
                  </a:lnTo>
                  <a:lnTo>
                    <a:pt x="8407" y="12411"/>
                  </a:lnTo>
                  <a:lnTo>
                    <a:pt x="8385" y="12445"/>
                  </a:lnTo>
                  <a:lnTo>
                    <a:pt x="8362" y="12479"/>
                  </a:lnTo>
                  <a:lnTo>
                    <a:pt x="8350" y="12524"/>
                  </a:lnTo>
                  <a:lnTo>
                    <a:pt x="8350" y="12559"/>
                  </a:lnTo>
                  <a:lnTo>
                    <a:pt x="8350" y="12604"/>
                  </a:lnTo>
                  <a:lnTo>
                    <a:pt x="8362" y="12638"/>
                  </a:lnTo>
                  <a:lnTo>
                    <a:pt x="6371" y="13799"/>
                  </a:lnTo>
                  <a:lnTo>
                    <a:pt x="6337" y="13764"/>
                  </a:lnTo>
                  <a:lnTo>
                    <a:pt x="6291" y="13730"/>
                  </a:lnTo>
                  <a:lnTo>
                    <a:pt x="6246" y="13719"/>
                  </a:lnTo>
                  <a:lnTo>
                    <a:pt x="6200" y="13708"/>
                  </a:lnTo>
                  <a:lnTo>
                    <a:pt x="6144" y="13719"/>
                  </a:lnTo>
                  <a:lnTo>
                    <a:pt x="6098" y="13730"/>
                  </a:lnTo>
                  <a:lnTo>
                    <a:pt x="6064" y="13764"/>
                  </a:lnTo>
                  <a:lnTo>
                    <a:pt x="6030" y="13799"/>
                  </a:lnTo>
                  <a:lnTo>
                    <a:pt x="3982" y="12615"/>
                  </a:lnTo>
                  <a:lnTo>
                    <a:pt x="3994" y="12559"/>
                  </a:lnTo>
                  <a:lnTo>
                    <a:pt x="3982" y="12502"/>
                  </a:lnTo>
                  <a:lnTo>
                    <a:pt x="3948" y="12445"/>
                  </a:lnTo>
                  <a:lnTo>
                    <a:pt x="3903" y="12411"/>
                  </a:lnTo>
                  <a:lnTo>
                    <a:pt x="3846" y="12399"/>
                  </a:lnTo>
                  <a:lnTo>
                    <a:pt x="3846" y="9988"/>
                  </a:lnTo>
                  <a:lnTo>
                    <a:pt x="3914" y="9965"/>
                  </a:lnTo>
                  <a:lnTo>
                    <a:pt x="3959" y="9931"/>
                  </a:lnTo>
                  <a:lnTo>
                    <a:pt x="3994" y="9874"/>
                  </a:lnTo>
                  <a:lnTo>
                    <a:pt x="4016" y="9806"/>
                  </a:lnTo>
                  <a:lnTo>
                    <a:pt x="4005" y="9738"/>
                  </a:lnTo>
                  <a:lnTo>
                    <a:pt x="5996" y="8589"/>
                  </a:lnTo>
                  <a:lnTo>
                    <a:pt x="6030" y="8634"/>
                  </a:lnTo>
                  <a:lnTo>
                    <a:pt x="6087" y="8668"/>
                  </a:lnTo>
                  <a:lnTo>
                    <a:pt x="6132" y="8691"/>
                  </a:lnTo>
                  <a:lnTo>
                    <a:pt x="6200" y="8702"/>
                  </a:lnTo>
                  <a:lnTo>
                    <a:pt x="6257" y="8691"/>
                  </a:lnTo>
                  <a:lnTo>
                    <a:pt x="6314" y="8668"/>
                  </a:lnTo>
                  <a:lnTo>
                    <a:pt x="6360" y="8634"/>
                  </a:lnTo>
                  <a:lnTo>
                    <a:pt x="6394" y="8589"/>
                  </a:lnTo>
                  <a:close/>
                  <a:moveTo>
                    <a:pt x="8749" y="12684"/>
                  </a:moveTo>
                  <a:lnTo>
                    <a:pt x="10751" y="13844"/>
                  </a:lnTo>
                  <a:lnTo>
                    <a:pt x="10739" y="13912"/>
                  </a:lnTo>
                  <a:lnTo>
                    <a:pt x="10739" y="13946"/>
                  </a:lnTo>
                  <a:lnTo>
                    <a:pt x="10751" y="13981"/>
                  </a:lnTo>
                  <a:lnTo>
                    <a:pt x="10785" y="14037"/>
                  </a:lnTo>
                  <a:lnTo>
                    <a:pt x="10842" y="14083"/>
                  </a:lnTo>
                  <a:lnTo>
                    <a:pt x="10910" y="14106"/>
                  </a:lnTo>
                  <a:lnTo>
                    <a:pt x="10910" y="16460"/>
                  </a:lnTo>
                  <a:lnTo>
                    <a:pt x="10842" y="16483"/>
                  </a:lnTo>
                  <a:lnTo>
                    <a:pt x="10785" y="16529"/>
                  </a:lnTo>
                  <a:lnTo>
                    <a:pt x="10751" y="16597"/>
                  </a:lnTo>
                  <a:lnTo>
                    <a:pt x="10739" y="16631"/>
                  </a:lnTo>
                  <a:lnTo>
                    <a:pt x="10739" y="16665"/>
                  </a:lnTo>
                  <a:lnTo>
                    <a:pt x="10739" y="16699"/>
                  </a:lnTo>
                  <a:lnTo>
                    <a:pt x="10751" y="16745"/>
                  </a:lnTo>
                  <a:lnTo>
                    <a:pt x="8760" y="17894"/>
                  </a:lnTo>
                  <a:lnTo>
                    <a:pt x="8726" y="17848"/>
                  </a:lnTo>
                  <a:lnTo>
                    <a:pt x="8680" y="17814"/>
                  </a:lnTo>
                  <a:lnTo>
                    <a:pt x="8623" y="17791"/>
                  </a:lnTo>
                  <a:lnTo>
                    <a:pt x="8567" y="17780"/>
                  </a:lnTo>
                  <a:lnTo>
                    <a:pt x="8510" y="17791"/>
                  </a:lnTo>
                  <a:lnTo>
                    <a:pt x="8453" y="17814"/>
                  </a:lnTo>
                  <a:lnTo>
                    <a:pt x="8407" y="17848"/>
                  </a:lnTo>
                  <a:lnTo>
                    <a:pt x="8373" y="17894"/>
                  </a:lnTo>
                  <a:lnTo>
                    <a:pt x="6360" y="16733"/>
                  </a:lnTo>
                  <a:lnTo>
                    <a:pt x="6371" y="16665"/>
                  </a:lnTo>
                  <a:lnTo>
                    <a:pt x="6360" y="16597"/>
                  </a:lnTo>
                  <a:lnTo>
                    <a:pt x="6326" y="16551"/>
                  </a:lnTo>
                  <a:lnTo>
                    <a:pt x="6280" y="16506"/>
                  </a:lnTo>
                  <a:lnTo>
                    <a:pt x="6212" y="16494"/>
                  </a:lnTo>
                  <a:lnTo>
                    <a:pt x="6212" y="14106"/>
                  </a:lnTo>
                  <a:lnTo>
                    <a:pt x="6257" y="14106"/>
                  </a:lnTo>
                  <a:lnTo>
                    <a:pt x="6291" y="14083"/>
                  </a:lnTo>
                  <a:lnTo>
                    <a:pt x="6348" y="14049"/>
                  </a:lnTo>
                  <a:lnTo>
                    <a:pt x="6382" y="13981"/>
                  </a:lnTo>
                  <a:lnTo>
                    <a:pt x="6394" y="13946"/>
                  </a:lnTo>
                  <a:lnTo>
                    <a:pt x="6405" y="13912"/>
                  </a:lnTo>
                  <a:lnTo>
                    <a:pt x="6394" y="13867"/>
                  </a:lnTo>
                  <a:lnTo>
                    <a:pt x="6382" y="13833"/>
                  </a:lnTo>
                  <a:lnTo>
                    <a:pt x="8385" y="12684"/>
                  </a:lnTo>
                  <a:lnTo>
                    <a:pt x="8419" y="12718"/>
                  </a:lnTo>
                  <a:lnTo>
                    <a:pt x="8464" y="12752"/>
                  </a:lnTo>
                  <a:lnTo>
                    <a:pt x="8510" y="12775"/>
                  </a:lnTo>
                  <a:lnTo>
                    <a:pt x="8623" y="12775"/>
                  </a:lnTo>
                  <a:lnTo>
                    <a:pt x="8669" y="12752"/>
                  </a:lnTo>
                  <a:lnTo>
                    <a:pt x="8714" y="12729"/>
                  </a:lnTo>
                  <a:lnTo>
                    <a:pt x="8749" y="12684"/>
                  </a:lnTo>
                  <a:close/>
                  <a:moveTo>
                    <a:pt x="1457" y="0"/>
                  </a:moveTo>
                  <a:lnTo>
                    <a:pt x="1411" y="12"/>
                  </a:lnTo>
                  <a:lnTo>
                    <a:pt x="1366" y="23"/>
                  </a:lnTo>
                  <a:lnTo>
                    <a:pt x="1320" y="46"/>
                  </a:lnTo>
                  <a:lnTo>
                    <a:pt x="1286" y="68"/>
                  </a:lnTo>
                  <a:lnTo>
                    <a:pt x="1252" y="114"/>
                  </a:lnTo>
                  <a:lnTo>
                    <a:pt x="1229" y="148"/>
                  </a:lnTo>
                  <a:lnTo>
                    <a:pt x="1218" y="194"/>
                  </a:lnTo>
                  <a:lnTo>
                    <a:pt x="1218" y="250"/>
                  </a:lnTo>
                  <a:lnTo>
                    <a:pt x="1218" y="296"/>
                  </a:lnTo>
                  <a:lnTo>
                    <a:pt x="1229" y="341"/>
                  </a:lnTo>
                  <a:lnTo>
                    <a:pt x="1" y="1047"/>
                  </a:lnTo>
                  <a:lnTo>
                    <a:pt x="1" y="1104"/>
                  </a:lnTo>
                  <a:lnTo>
                    <a:pt x="1252" y="376"/>
                  </a:lnTo>
                  <a:lnTo>
                    <a:pt x="1286" y="421"/>
                  </a:lnTo>
                  <a:lnTo>
                    <a:pt x="1343" y="455"/>
                  </a:lnTo>
                  <a:lnTo>
                    <a:pt x="1400" y="478"/>
                  </a:lnTo>
                  <a:lnTo>
                    <a:pt x="1457" y="489"/>
                  </a:lnTo>
                  <a:lnTo>
                    <a:pt x="1514" y="478"/>
                  </a:lnTo>
                  <a:lnTo>
                    <a:pt x="1571" y="455"/>
                  </a:lnTo>
                  <a:lnTo>
                    <a:pt x="1616" y="421"/>
                  </a:lnTo>
                  <a:lnTo>
                    <a:pt x="1662" y="387"/>
                  </a:lnTo>
                  <a:lnTo>
                    <a:pt x="3630" y="1513"/>
                  </a:lnTo>
                  <a:lnTo>
                    <a:pt x="3618" y="1559"/>
                  </a:lnTo>
                  <a:lnTo>
                    <a:pt x="3607" y="1593"/>
                  </a:lnTo>
                  <a:lnTo>
                    <a:pt x="3618" y="1627"/>
                  </a:lnTo>
                  <a:lnTo>
                    <a:pt x="3630" y="1672"/>
                  </a:lnTo>
                  <a:lnTo>
                    <a:pt x="3641" y="1707"/>
                  </a:lnTo>
                  <a:lnTo>
                    <a:pt x="3664" y="1741"/>
                  </a:lnTo>
                  <a:lnTo>
                    <a:pt x="3721" y="1786"/>
                  </a:lnTo>
                  <a:lnTo>
                    <a:pt x="3766" y="1798"/>
                  </a:lnTo>
                  <a:lnTo>
                    <a:pt x="3800" y="1809"/>
                  </a:lnTo>
                  <a:lnTo>
                    <a:pt x="3800" y="4152"/>
                  </a:lnTo>
                  <a:lnTo>
                    <a:pt x="3732" y="4175"/>
                  </a:lnTo>
                  <a:lnTo>
                    <a:pt x="3675" y="4220"/>
                  </a:lnTo>
                  <a:lnTo>
                    <a:pt x="3641" y="4277"/>
                  </a:lnTo>
                  <a:lnTo>
                    <a:pt x="3630" y="4346"/>
                  </a:lnTo>
                  <a:lnTo>
                    <a:pt x="3630" y="4391"/>
                  </a:lnTo>
                  <a:lnTo>
                    <a:pt x="3641" y="4414"/>
                  </a:lnTo>
                  <a:lnTo>
                    <a:pt x="1662" y="5563"/>
                  </a:lnTo>
                  <a:lnTo>
                    <a:pt x="1616" y="5517"/>
                  </a:lnTo>
                  <a:lnTo>
                    <a:pt x="1571" y="5483"/>
                  </a:lnTo>
                  <a:lnTo>
                    <a:pt x="1514" y="5472"/>
                  </a:lnTo>
                  <a:lnTo>
                    <a:pt x="1457" y="5460"/>
                  </a:lnTo>
                  <a:lnTo>
                    <a:pt x="1400" y="5472"/>
                  </a:lnTo>
                  <a:lnTo>
                    <a:pt x="1343" y="5495"/>
                  </a:lnTo>
                  <a:lnTo>
                    <a:pt x="1298" y="5529"/>
                  </a:lnTo>
                  <a:lnTo>
                    <a:pt x="1252" y="5574"/>
                  </a:lnTo>
                  <a:lnTo>
                    <a:pt x="1" y="4846"/>
                  </a:lnTo>
                  <a:lnTo>
                    <a:pt x="1" y="4903"/>
                  </a:lnTo>
                  <a:lnTo>
                    <a:pt x="1241" y="5608"/>
                  </a:lnTo>
                  <a:lnTo>
                    <a:pt x="1218" y="5654"/>
                  </a:lnTo>
                  <a:lnTo>
                    <a:pt x="1218" y="5699"/>
                  </a:lnTo>
                  <a:lnTo>
                    <a:pt x="1218" y="5745"/>
                  </a:lnTo>
                  <a:lnTo>
                    <a:pt x="1241" y="5779"/>
                  </a:lnTo>
                  <a:lnTo>
                    <a:pt x="1252" y="5824"/>
                  </a:lnTo>
                  <a:lnTo>
                    <a:pt x="1275" y="5859"/>
                  </a:lnTo>
                  <a:lnTo>
                    <a:pt x="1309" y="5881"/>
                  </a:lnTo>
                  <a:lnTo>
                    <a:pt x="1343" y="5904"/>
                  </a:lnTo>
                  <a:lnTo>
                    <a:pt x="1389" y="5927"/>
                  </a:lnTo>
                  <a:lnTo>
                    <a:pt x="1434" y="5938"/>
                  </a:lnTo>
                  <a:lnTo>
                    <a:pt x="1434" y="8281"/>
                  </a:lnTo>
                  <a:lnTo>
                    <a:pt x="1377" y="8304"/>
                  </a:lnTo>
                  <a:lnTo>
                    <a:pt x="1332" y="8350"/>
                  </a:lnTo>
                  <a:lnTo>
                    <a:pt x="1298" y="8395"/>
                  </a:lnTo>
                  <a:lnTo>
                    <a:pt x="1286" y="8452"/>
                  </a:lnTo>
                  <a:lnTo>
                    <a:pt x="1298" y="8509"/>
                  </a:lnTo>
                  <a:lnTo>
                    <a:pt x="1" y="9260"/>
                  </a:lnTo>
                  <a:lnTo>
                    <a:pt x="1" y="9317"/>
                  </a:lnTo>
                  <a:lnTo>
                    <a:pt x="1320" y="8554"/>
                  </a:lnTo>
                  <a:lnTo>
                    <a:pt x="1343" y="8589"/>
                  </a:lnTo>
                  <a:lnTo>
                    <a:pt x="1377" y="8611"/>
                  </a:lnTo>
                  <a:lnTo>
                    <a:pt x="1411" y="8623"/>
                  </a:lnTo>
                  <a:lnTo>
                    <a:pt x="1502" y="8623"/>
                  </a:lnTo>
                  <a:lnTo>
                    <a:pt x="1537" y="8611"/>
                  </a:lnTo>
                  <a:lnTo>
                    <a:pt x="1571" y="8589"/>
                  </a:lnTo>
                  <a:lnTo>
                    <a:pt x="1593" y="8554"/>
                  </a:lnTo>
                  <a:lnTo>
                    <a:pt x="3652" y="9749"/>
                  </a:lnTo>
                  <a:lnTo>
                    <a:pt x="3641" y="9806"/>
                  </a:lnTo>
                  <a:lnTo>
                    <a:pt x="3652" y="9863"/>
                  </a:lnTo>
                  <a:lnTo>
                    <a:pt x="3686" y="9920"/>
                  </a:lnTo>
                  <a:lnTo>
                    <a:pt x="3743" y="9965"/>
                  </a:lnTo>
                  <a:lnTo>
                    <a:pt x="3800" y="9988"/>
                  </a:lnTo>
                  <a:lnTo>
                    <a:pt x="3800" y="12399"/>
                  </a:lnTo>
                  <a:lnTo>
                    <a:pt x="3743" y="12411"/>
                  </a:lnTo>
                  <a:lnTo>
                    <a:pt x="3698" y="12456"/>
                  </a:lnTo>
                  <a:lnTo>
                    <a:pt x="3675" y="12502"/>
                  </a:lnTo>
                  <a:lnTo>
                    <a:pt x="3664" y="12559"/>
                  </a:lnTo>
                  <a:lnTo>
                    <a:pt x="3675" y="12627"/>
                  </a:lnTo>
                  <a:lnTo>
                    <a:pt x="3709" y="12672"/>
                  </a:lnTo>
                  <a:lnTo>
                    <a:pt x="3766" y="12718"/>
                  </a:lnTo>
                  <a:lnTo>
                    <a:pt x="3823" y="12729"/>
                  </a:lnTo>
                  <a:lnTo>
                    <a:pt x="3868" y="12718"/>
                  </a:lnTo>
                  <a:lnTo>
                    <a:pt x="3903" y="12706"/>
                  </a:lnTo>
                  <a:lnTo>
                    <a:pt x="3937" y="12684"/>
                  </a:lnTo>
                  <a:lnTo>
                    <a:pt x="3959" y="12661"/>
                  </a:lnTo>
                  <a:lnTo>
                    <a:pt x="6007" y="13844"/>
                  </a:lnTo>
                  <a:lnTo>
                    <a:pt x="5996" y="13912"/>
                  </a:lnTo>
                  <a:lnTo>
                    <a:pt x="5996" y="13946"/>
                  </a:lnTo>
                  <a:lnTo>
                    <a:pt x="6007" y="13981"/>
                  </a:lnTo>
                  <a:lnTo>
                    <a:pt x="6041" y="14037"/>
                  </a:lnTo>
                  <a:lnTo>
                    <a:pt x="6098" y="14083"/>
                  </a:lnTo>
                  <a:lnTo>
                    <a:pt x="6166" y="14106"/>
                  </a:lnTo>
                  <a:lnTo>
                    <a:pt x="6166" y="16494"/>
                  </a:lnTo>
                  <a:lnTo>
                    <a:pt x="6109" y="16517"/>
                  </a:lnTo>
                  <a:lnTo>
                    <a:pt x="6064" y="16551"/>
                  </a:lnTo>
                  <a:lnTo>
                    <a:pt x="6030" y="16608"/>
                  </a:lnTo>
                  <a:lnTo>
                    <a:pt x="6018" y="16665"/>
                  </a:lnTo>
                  <a:lnTo>
                    <a:pt x="6030" y="16699"/>
                  </a:lnTo>
                  <a:lnTo>
                    <a:pt x="6041" y="16733"/>
                  </a:lnTo>
                  <a:lnTo>
                    <a:pt x="6075" y="16790"/>
                  </a:lnTo>
                  <a:lnTo>
                    <a:pt x="6132" y="16824"/>
                  </a:lnTo>
                  <a:lnTo>
                    <a:pt x="6166" y="16836"/>
                  </a:lnTo>
                  <a:lnTo>
                    <a:pt x="6235" y="16836"/>
                  </a:lnTo>
                  <a:lnTo>
                    <a:pt x="6280" y="16824"/>
                  </a:lnTo>
                  <a:lnTo>
                    <a:pt x="6314" y="16802"/>
                  </a:lnTo>
                  <a:lnTo>
                    <a:pt x="6337" y="16768"/>
                  </a:lnTo>
                  <a:lnTo>
                    <a:pt x="8350" y="17939"/>
                  </a:lnTo>
                  <a:lnTo>
                    <a:pt x="8339" y="17973"/>
                  </a:lnTo>
                  <a:lnTo>
                    <a:pt x="8339" y="18007"/>
                  </a:lnTo>
                  <a:lnTo>
                    <a:pt x="8339" y="18064"/>
                  </a:lnTo>
                  <a:lnTo>
                    <a:pt x="8362" y="18098"/>
                  </a:lnTo>
                  <a:lnTo>
                    <a:pt x="8373" y="18144"/>
                  </a:lnTo>
                  <a:lnTo>
                    <a:pt x="8407" y="18178"/>
                  </a:lnTo>
                  <a:lnTo>
                    <a:pt x="8441" y="18201"/>
                  </a:lnTo>
                  <a:lnTo>
                    <a:pt x="8476" y="18224"/>
                  </a:lnTo>
                  <a:lnTo>
                    <a:pt x="8521" y="18235"/>
                  </a:lnTo>
                  <a:lnTo>
                    <a:pt x="8567" y="18246"/>
                  </a:lnTo>
                  <a:lnTo>
                    <a:pt x="8612" y="18235"/>
                  </a:lnTo>
                  <a:lnTo>
                    <a:pt x="8658" y="18224"/>
                  </a:lnTo>
                  <a:lnTo>
                    <a:pt x="8692" y="18201"/>
                  </a:lnTo>
                  <a:lnTo>
                    <a:pt x="8726" y="18178"/>
                  </a:lnTo>
                  <a:lnTo>
                    <a:pt x="8760" y="18144"/>
                  </a:lnTo>
                  <a:lnTo>
                    <a:pt x="8783" y="18098"/>
                  </a:lnTo>
                  <a:lnTo>
                    <a:pt x="8794" y="18064"/>
                  </a:lnTo>
                  <a:lnTo>
                    <a:pt x="8794" y="18007"/>
                  </a:lnTo>
                  <a:lnTo>
                    <a:pt x="8794" y="17973"/>
                  </a:lnTo>
                  <a:lnTo>
                    <a:pt x="8783" y="17928"/>
                  </a:lnTo>
                  <a:lnTo>
                    <a:pt x="10773" y="16779"/>
                  </a:lnTo>
                  <a:lnTo>
                    <a:pt x="10807" y="16813"/>
                  </a:lnTo>
                  <a:lnTo>
                    <a:pt x="10842" y="16847"/>
                  </a:lnTo>
                  <a:lnTo>
                    <a:pt x="10887" y="16859"/>
                  </a:lnTo>
                  <a:lnTo>
                    <a:pt x="10933" y="16870"/>
                  </a:lnTo>
                  <a:lnTo>
                    <a:pt x="10978" y="16870"/>
                  </a:lnTo>
                  <a:lnTo>
                    <a:pt x="11012" y="16859"/>
                  </a:lnTo>
                  <a:lnTo>
                    <a:pt x="11058" y="16836"/>
                  </a:lnTo>
                  <a:lnTo>
                    <a:pt x="11080" y="16813"/>
                  </a:lnTo>
                  <a:lnTo>
                    <a:pt x="11103" y="16779"/>
                  </a:lnTo>
                  <a:lnTo>
                    <a:pt x="11126" y="16745"/>
                  </a:lnTo>
                  <a:lnTo>
                    <a:pt x="11137" y="16711"/>
                  </a:lnTo>
                  <a:lnTo>
                    <a:pt x="11137" y="16665"/>
                  </a:lnTo>
                  <a:lnTo>
                    <a:pt x="11137" y="16631"/>
                  </a:lnTo>
                  <a:lnTo>
                    <a:pt x="11126" y="16585"/>
                  </a:lnTo>
                  <a:lnTo>
                    <a:pt x="11115" y="16563"/>
                  </a:lnTo>
                  <a:lnTo>
                    <a:pt x="11092" y="16529"/>
                  </a:lnTo>
                  <a:lnTo>
                    <a:pt x="11035" y="16483"/>
                  </a:lnTo>
                  <a:lnTo>
                    <a:pt x="10989" y="16472"/>
                  </a:lnTo>
                  <a:lnTo>
                    <a:pt x="10955" y="16460"/>
                  </a:lnTo>
                  <a:lnTo>
                    <a:pt x="10955" y="14106"/>
                  </a:lnTo>
                  <a:lnTo>
                    <a:pt x="10989" y="14106"/>
                  </a:lnTo>
                  <a:lnTo>
                    <a:pt x="11024" y="14094"/>
                  </a:lnTo>
                  <a:lnTo>
                    <a:pt x="11092" y="14049"/>
                  </a:lnTo>
                  <a:lnTo>
                    <a:pt x="11126" y="13981"/>
                  </a:lnTo>
                  <a:lnTo>
                    <a:pt x="11137" y="13946"/>
                  </a:lnTo>
                  <a:lnTo>
                    <a:pt x="11137" y="13912"/>
                  </a:lnTo>
                  <a:lnTo>
                    <a:pt x="11137" y="13867"/>
                  </a:lnTo>
                  <a:lnTo>
                    <a:pt x="11126" y="13833"/>
                  </a:lnTo>
                  <a:lnTo>
                    <a:pt x="11103" y="13799"/>
                  </a:lnTo>
                  <a:lnTo>
                    <a:pt x="11080" y="13764"/>
                  </a:lnTo>
                  <a:lnTo>
                    <a:pt x="11046" y="13742"/>
                  </a:lnTo>
                  <a:lnTo>
                    <a:pt x="11012" y="13719"/>
                  </a:lnTo>
                  <a:lnTo>
                    <a:pt x="10978" y="13708"/>
                  </a:lnTo>
                  <a:lnTo>
                    <a:pt x="10887" y="13708"/>
                  </a:lnTo>
                  <a:lnTo>
                    <a:pt x="10842" y="13730"/>
                  </a:lnTo>
                  <a:lnTo>
                    <a:pt x="10796" y="13764"/>
                  </a:lnTo>
                  <a:lnTo>
                    <a:pt x="10762" y="13799"/>
                  </a:lnTo>
                  <a:lnTo>
                    <a:pt x="8771" y="12650"/>
                  </a:lnTo>
                  <a:lnTo>
                    <a:pt x="8783" y="12604"/>
                  </a:lnTo>
                  <a:lnTo>
                    <a:pt x="8783" y="12559"/>
                  </a:lnTo>
                  <a:lnTo>
                    <a:pt x="8783" y="12513"/>
                  </a:lnTo>
                  <a:lnTo>
                    <a:pt x="8771" y="12479"/>
                  </a:lnTo>
                  <a:lnTo>
                    <a:pt x="8749" y="12445"/>
                  </a:lnTo>
                  <a:lnTo>
                    <a:pt x="8726" y="12411"/>
                  </a:lnTo>
                  <a:lnTo>
                    <a:pt x="8703" y="12388"/>
                  </a:lnTo>
                  <a:lnTo>
                    <a:pt x="8669" y="12365"/>
                  </a:lnTo>
                  <a:lnTo>
                    <a:pt x="8623" y="12354"/>
                  </a:lnTo>
                  <a:lnTo>
                    <a:pt x="8589" y="12342"/>
                  </a:lnTo>
                  <a:lnTo>
                    <a:pt x="8589" y="10011"/>
                  </a:lnTo>
                  <a:lnTo>
                    <a:pt x="8623" y="10011"/>
                  </a:lnTo>
                  <a:lnTo>
                    <a:pt x="8658" y="9988"/>
                  </a:lnTo>
                  <a:lnTo>
                    <a:pt x="8692" y="9976"/>
                  </a:lnTo>
                  <a:lnTo>
                    <a:pt x="8726" y="9942"/>
                  </a:lnTo>
                  <a:lnTo>
                    <a:pt x="8749" y="9920"/>
                  </a:lnTo>
                  <a:lnTo>
                    <a:pt x="8771" y="9885"/>
                  </a:lnTo>
                  <a:lnTo>
                    <a:pt x="8783" y="9840"/>
                  </a:lnTo>
                  <a:lnTo>
                    <a:pt x="8783" y="9806"/>
                  </a:lnTo>
                  <a:lnTo>
                    <a:pt x="8783" y="9760"/>
                  </a:lnTo>
                  <a:lnTo>
                    <a:pt x="8771" y="9726"/>
                  </a:lnTo>
                  <a:lnTo>
                    <a:pt x="10751" y="8577"/>
                  </a:lnTo>
                  <a:lnTo>
                    <a:pt x="10785" y="8623"/>
                  </a:lnTo>
                  <a:lnTo>
                    <a:pt x="10830" y="8657"/>
                  </a:lnTo>
                  <a:lnTo>
                    <a:pt x="10876" y="8680"/>
                  </a:lnTo>
                  <a:lnTo>
                    <a:pt x="10989" y="8680"/>
                  </a:lnTo>
                  <a:lnTo>
                    <a:pt x="11024" y="8668"/>
                  </a:lnTo>
                  <a:lnTo>
                    <a:pt x="11069" y="8645"/>
                  </a:lnTo>
                  <a:lnTo>
                    <a:pt x="11103" y="8623"/>
                  </a:lnTo>
                  <a:lnTo>
                    <a:pt x="11126" y="8589"/>
                  </a:lnTo>
                  <a:lnTo>
                    <a:pt x="11149" y="8543"/>
                  </a:lnTo>
                  <a:lnTo>
                    <a:pt x="11160" y="8498"/>
                  </a:lnTo>
                  <a:lnTo>
                    <a:pt x="11171" y="8452"/>
                  </a:lnTo>
                  <a:lnTo>
                    <a:pt x="11160" y="8407"/>
                  </a:lnTo>
                  <a:lnTo>
                    <a:pt x="11149" y="8372"/>
                  </a:lnTo>
                  <a:lnTo>
                    <a:pt x="11137" y="8338"/>
                  </a:lnTo>
                  <a:lnTo>
                    <a:pt x="11103" y="8304"/>
                  </a:lnTo>
                  <a:lnTo>
                    <a:pt x="11080" y="8270"/>
                  </a:lnTo>
                  <a:lnTo>
                    <a:pt x="11035" y="8247"/>
                  </a:lnTo>
                  <a:lnTo>
                    <a:pt x="11001" y="8236"/>
                  </a:lnTo>
                  <a:lnTo>
                    <a:pt x="10955" y="8225"/>
                  </a:lnTo>
                  <a:lnTo>
                    <a:pt x="10955" y="5893"/>
                  </a:lnTo>
                  <a:lnTo>
                    <a:pt x="11024" y="5870"/>
                  </a:lnTo>
                  <a:lnTo>
                    <a:pt x="11080" y="5824"/>
                  </a:lnTo>
                  <a:lnTo>
                    <a:pt x="11115" y="5768"/>
                  </a:lnTo>
                  <a:lnTo>
                    <a:pt x="11126" y="5733"/>
                  </a:lnTo>
                  <a:lnTo>
                    <a:pt x="11126" y="5699"/>
                  </a:lnTo>
                  <a:lnTo>
                    <a:pt x="11115" y="5631"/>
                  </a:lnTo>
                  <a:lnTo>
                    <a:pt x="13139" y="4471"/>
                  </a:lnTo>
                  <a:lnTo>
                    <a:pt x="13174" y="4505"/>
                  </a:lnTo>
                  <a:lnTo>
                    <a:pt x="13208" y="4528"/>
                  </a:lnTo>
                  <a:lnTo>
                    <a:pt x="13253" y="4550"/>
                  </a:lnTo>
                  <a:lnTo>
                    <a:pt x="13310" y="4562"/>
                  </a:lnTo>
                  <a:lnTo>
                    <a:pt x="13344" y="4550"/>
                  </a:lnTo>
                  <a:lnTo>
                    <a:pt x="13390" y="4539"/>
                  </a:lnTo>
                  <a:lnTo>
                    <a:pt x="13424" y="4516"/>
                  </a:lnTo>
                  <a:lnTo>
                    <a:pt x="13458" y="4493"/>
                  </a:lnTo>
                  <a:lnTo>
                    <a:pt x="13481" y="4459"/>
                  </a:lnTo>
                  <a:lnTo>
                    <a:pt x="13503" y="4425"/>
                  </a:lnTo>
                  <a:lnTo>
                    <a:pt x="13515" y="4391"/>
                  </a:lnTo>
                  <a:lnTo>
                    <a:pt x="13515" y="4346"/>
                  </a:lnTo>
                  <a:lnTo>
                    <a:pt x="13515" y="4311"/>
                  </a:lnTo>
                  <a:lnTo>
                    <a:pt x="13503" y="4277"/>
                  </a:lnTo>
                  <a:lnTo>
                    <a:pt x="13481" y="4243"/>
                  </a:lnTo>
                  <a:lnTo>
                    <a:pt x="13458" y="4209"/>
                  </a:lnTo>
                  <a:lnTo>
                    <a:pt x="13401" y="4164"/>
                  </a:lnTo>
                  <a:lnTo>
                    <a:pt x="13367" y="4152"/>
                  </a:lnTo>
                  <a:lnTo>
                    <a:pt x="13333" y="4141"/>
                  </a:lnTo>
                  <a:lnTo>
                    <a:pt x="13333" y="1763"/>
                  </a:lnTo>
                  <a:lnTo>
                    <a:pt x="13390" y="1752"/>
                  </a:lnTo>
                  <a:lnTo>
                    <a:pt x="13435" y="1707"/>
                  </a:lnTo>
                  <a:lnTo>
                    <a:pt x="13469" y="1661"/>
                  </a:lnTo>
                  <a:lnTo>
                    <a:pt x="13492" y="1593"/>
                  </a:lnTo>
                  <a:lnTo>
                    <a:pt x="13481" y="1559"/>
                  </a:lnTo>
                  <a:lnTo>
                    <a:pt x="13469" y="1525"/>
                  </a:lnTo>
                  <a:lnTo>
                    <a:pt x="13435" y="1468"/>
                  </a:lnTo>
                  <a:lnTo>
                    <a:pt x="13378" y="1422"/>
                  </a:lnTo>
                  <a:lnTo>
                    <a:pt x="13344" y="1422"/>
                  </a:lnTo>
                  <a:lnTo>
                    <a:pt x="13310" y="1411"/>
                  </a:lnTo>
                  <a:lnTo>
                    <a:pt x="13265" y="1422"/>
                  </a:lnTo>
                  <a:lnTo>
                    <a:pt x="13219" y="1433"/>
                  </a:lnTo>
                  <a:lnTo>
                    <a:pt x="13185" y="1456"/>
                  </a:lnTo>
                  <a:lnTo>
                    <a:pt x="13162" y="1490"/>
                  </a:lnTo>
                  <a:lnTo>
                    <a:pt x="11115" y="319"/>
                  </a:lnTo>
                  <a:lnTo>
                    <a:pt x="11126" y="285"/>
                  </a:lnTo>
                  <a:lnTo>
                    <a:pt x="11126" y="250"/>
                  </a:lnTo>
                  <a:lnTo>
                    <a:pt x="11126" y="205"/>
                  </a:lnTo>
                  <a:lnTo>
                    <a:pt x="11115" y="171"/>
                  </a:lnTo>
                  <a:lnTo>
                    <a:pt x="11103" y="137"/>
                  </a:lnTo>
                  <a:lnTo>
                    <a:pt x="11069" y="114"/>
                  </a:lnTo>
                  <a:lnTo>
                    <a:pt x="11046" y="80"/>
                  </a:lnTo>
                  <a:lnTo>
                    <a:pt x="11012" y="68"/>
                  </a:lnTo>
                  <a:lnTo>
                    <a:pt x="10978" y="57"/>
                  </a:lnTo>
                  <a:lnTo>
                    <a:pt x="10898" y="57"/>
                  </a:lnTo>
                  <a:lnTo>
                    <a:pt x="10864" y="68"/>
                  </a:lnTo>
                  <a:lnTo>
                    <a:pt x="10830" y="80"/>
                  </a:lnTo>
                  <a:lnTo>
                    <a:pt x="10796" y="114"/>
                  </a:lnTo>
                  <a:lnTo>
                    <a:pt x="10773" y="137"/>
                  </a:lnTo>
                  <a:lnTo>
                    <a:pt x="10762" y="171"/>
                  </a:lnTo>
                  <a:lnTo>
                    <a:pt x="10751" y="205"/>
                  </a:lnTo>
                  <a:lnTo>
                    <a:pt x="10751" y="250"/>
                  </a:lnTo>
                  <a:lnTo>
                    <a:pt x="10762" y="307"/>
                  </a:lnTo>
                  <a:lnTo>
                    <a:pt x="8737" y="1479"/>
                  </a:lnTo>
                  <a:lnTo>
                    <a:pt x="8714" y="1433"/>
                  </a:lnTo>
                  <a:lnTo>
                    <a:pt x="8669" y="1411"/>
                  </a:lnTo>
                  <a:lnTo>
                    <a:pt x="8623" y="1388"/>
                  </a:lnTo>
                  <a:lnTo>
                    <a:pt x="8567" y="1377"/>
                  </a:lnTo>
                  <a:lnTo>
                    <a:pt x="8521" y="1388"/>
                  </a:lnTo>
                  <a:lnTo>
                    <a:pt x="8487" y="1399"/>
                  </a:lnTo>
                  <a:lnTo>
                    <a:pt x="8453" y="1422"/>
                  </a:lnTo>
                  <a:lnTo>
                    <a:pt x="8419" y="1445"/>
                  </a:lnTo>
                  <a:lnTo>
                    <a:pt x="8396" y="1479"/>
                  </a:lnTo>
                  <a:lnTo>
                    <a:pt x="8373" y="1513"/>
                  </a:lnTo>
                  <a:lnTo>
                    <a:pt x="8362" y="1547"/>
                  </a:lnTo>
                  <a:lnTo>
                    <a:pt x="8362" y="1593"/>
                  </a:lnTo>
                  <a:lnTo>
                    <a:pt x="8362" y="1627"/>
                  </a:lnTo>
                  <a:lnTo>
                    <a:pt x="8373" y="1672"/>
                  </a:lnTo>
                  <a:lnTo>
                    <a:pt x="8407" y="1729"/>
                  </a:lnTo>
                  <a:lnTo>
                    <a:pt x="8464" y="1775"/>
                  </a:lnTo>
                  <a:lnTo>
                    <a:pt x="8498" y="1786"/>
                  </a:lnTo>
                  <a:lnTo>
                    <a:pt x="8544" y="1798"/>
                  </a:lnTo>
                  <a:lnTo>
                    <a:pt x="8544" y="4141"/>
                  </a:lnTo>
                  <a:lnTo>
                    <a:pt x="8498" y="4152"/>
                  </a:lnTo>
                  <a:lnTo>
                    <a:pt x="8464" y="4164"/>
                  </a:lnTo>
                  <a:lnTo>
                    <a:pt x="8407" y="4209"/>
                  </a:lnTo>
                  <a:lnTo>
                    <a:pt x="8373" y="4277"/>
                  </a:lnTo>
                  <a:lnTo>
                    <a:pt x="8362" y="4311"/>
                  </a:lnTo>
                  <a:lnTo>
                    <a:pt x="8350" y="4346"/>
                  </a:lnTo>
                  <a:lnTo>
                    <a:pt x="8362" y="4391"/>
                  </a:lnTo>
                  <a:lnTo>
                    <a:pt x="8373" y="4425"/>
                  </a:lnTo>
                  <a:lnTo>
                    <a:pt x="6337" y="5597"/>
                  </a:lnTo>
                  <a:lnTo>
                    <a:pt x="6314" y="5563"/>
                  </a:lnTo>
                  <a:lnTo>
                    <a:pt x="6280" y="5540"/>
                  </a:lnTo>
                  <a:lnTo>
                    <a:pt x="6246" y="5529"/>
                  </a:lnTo>
                  <a:lnTo>
                    <a:pt x="6155" y="5529"/>
                  </a:lnTo>
                  <a:lnTo>
                    <a:pt x="6109" y="5551"/>
                  </a:lnTo>
                  <a:lnTo>
                    <a:pt x="6075" y="5574"/>
                  </a:lnTo>
                  <a:lnTo>
                    <a:pt x="6053" y="5608"/>
                  </a:lnTo>
                  <a:lnTo>
                    <a:pt x="4016" y="4425"/>
                  </a:lnTo>
                  <a:lnTo>
                    <a:pt x="4028" y="4391"/>
                  </a:lnTo>
                  <a:lnTo>
                    <a:pt x="4028" y="4346"/>
                  </a:lnTo>
                  <a:lnTo>
                    <a:pt x="4028" y="4311"/>
                  </a:lnTo>
                  <a:lnTo>
                    <a:pt x="4016" y="4277"/>
                  </a:lnTo>
                  <a:lnTo>
                    <a:pt x="3971" y="4220"/>
                  </a:lnTo>
                  <a:lnTo>
                    <a:pt x="3914" y="4175"/>
                  </a:lnTo>
                  <a:lnTo>
                    <a:pt x="3880" y="4164"/>
                  </a:lnTo>
                  <a:lnTo>
                    <a:pt x="3846" y="4152"/>
                  </a:lnTo>
                  <a:lnTo>
                    <a:pt x="3846" y="1809"/>
                  </a:lnTo>
                  <a:lnTo>
                    <a:pt x="3891" y="1798"/>
                  </a:lnTo>
                  <a:lnTo>
                    <a:pt x="3925" y="1786"/>
                  </a:lnTo>
                  <a:lnTo>
                    <a:pt x="3959" y="1763"/>
                  </a:lnTo>
                  <a:lnTo>
                    <a:pt x="3982" y="1741"/>
                  </a:lnTo>
                  <a:lnTo>
                    <a:pt x="4016" y="1707"/>
                  </a:lnTo>
                  <a:lnTo>
                    <a:pt x="4028" y="1672"/>
                  </a:lnTo>
                  <a:lnTo>
                    <a:pt x="4039" y="1638"/>
                  </a:lnTo>
                  <a:lnTo>
                    <a:pt x="4050" y="1593"/>
                  </a:lnTo>
                  <a:lnTo>
                    <a:pt x="4039" y="1547"/>
                  </a:lnTo>
                  <a:lnTo>
                    <a:pt x="4028" y="1502"/>
                  </a:lnTo>
                  <a:lnTo>
                    <a:pt x="4005" y="1468"/>
                  </a:lnTo>
                  <a:lnTo>
                    <a:pt x="3982" y="1433"/>
                  </a:lnTo>
                  <a:lnTo>
                    <a:pt x="3948" y="1411"/>
                  </a:lnTo>
                  <a:lnTo>
                    <a:pt x="3914" y="1388"/>
                  </a:lnTo>
                  <a:lnTo>
                    <a:pt x="3868" y="1377"/>
                  </a:lnTo>
                  <a:lnTo>
                    <a:pt x="3777" y="1377"/>
                  </a:lnTo>
                  <a:lnTo>
                    <a:pt x="3721" y="1399"/>
                  </a:lnTo>
                  <a:lnTo>
                    <a:pt x="3675" y="1433"/>
                  </a:lnTo>
                  <a:lnTo>
                    <a:pt x="3641" y="1479"/>
                  </a:lnTo>
                  <a:lnTo>
                    <a:pt x="1684" y="341"/>
                  </a:lnTo>
                  <a:lnTo>
                    <a:pt x="1696" y="296"/>
                  </a:lnTo>
                  <a:lnTo>
                    <a:pt x="1707" y="250"/>
                  </a:lnTo>
                  <a:lnTo>
                    <a:pt x="1696" y="194"/>
                  </a:lnTo>
                  <a:lnTo>
                    <a:pt x="1684" y="148"/>
                  </a:lnTo>
                  <a:lnTo>
                    <a:pt x="1662" y="114"/>
                  </a:lnTo>
                  <a:lnTo>
                    <a:pt x="1628" y="68"/>
                  </a:lnTo>
                  <a:lnTo>
                    <a:pt x="1593" y="46"/>
                  </a:lnTo>
                  <a:lnTo>
                    <a:pt x="1548" y="23"/>
                  </a:lnTo>
                  <a:lnTo>
                    <a:pt x="1502" y="12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1127568" y="0"/>
              <a:ext cx="537036" cy="331055"/>
            </a:xfrm>
            <a:custGeom>
              <a:avLst/>
              <a:gdLst/>
              <a:ahLst/>
              <a:cxnLst/>
              <a:rect l="l" t="t" r="r" b="b"/>
              <a:pathLst>
                <a:path w="5131" h="3163" extrusionOk="0">
                  <a:moveTo>
                    <a:pt x="137" y="0"/>
                  </a:moveTo>
                  <a:lnTo>
                    <a:pt x="137" y="1468"/>
                  </a:lnTo>
                  <a:lnTo>
                    <a:pt x="80" y="1491"/>
                  </a:lnTo>
                  <a:lnTo>
                    <a:pt x="34" y="1525"/>
                  </a:lnTo>
                  <a:lnTo>
                    <a:pt x="12" y="1582"/>
                  </a:lnTo>
                  <a:lnTo>
                    <a:pt x="0" y="1638"/>
                  </a:lnTo>
                  <a:lnTo>
                    <a:pt x="0" y="1673"/>
                  </a:lnTo>
                  <a:lnTo>
                    <a:pt x="12" y="1707"/>
                  </a:lnTo>
                  <a:lnTo>
                    <a:pt x="46" y="1752"/>
                  </a:lnTo>
                  <a:lnTo>
                    <a:pt x="103" y="1786"/>
                  </a:lnTo>
                  <a:lnTo>
                    <a:pt x="125" y="1798"/>
                  </a:lnTo>
                  <a:lnTo>
                    <a:pt x="160" y="1809"/>
                  </a:lnTo>
                  <a:lnTo>
                    <a:pt x="205" y="1798"/>
                  </a:lnTo>
                  <a:lnTo>
                    <a:pt x="239" y="1786"/>
                  </a:lnTo>
                  <a:lnTo>
                    <a:pt x="273" y="1764"/>
                  </a:lnTo>
                  <a:lnTo>
                    <a:pt x="307" y="1729"/>
                  </a:lnTo>
                  <a:lnTo>
                    <a:pt x="2366" y="2924"/>
                  </a:lnTo>
                  <a:lnTo>
                    <a:pt x="2355" y="2981"/>
                  </a:lnTo>
                  <a:lnTo>
                    <a:pt x="2366" y="3015"/>
                  </a:lnTo>
                  <a:lnTo>
                    <a:pt x="2366" y="3049"/>
                  </a:lnTo>
                  <a:lnTo>
                    <a:pt x="2412" y="3106"/>
                  </a:lnTo>
                  <a:lnTo>
                    <a:pt x="2469" y="3151"/>
                  </a:lnTo>
                  <a:lnTo>
                    <a:pt x="2503" y="3151"/>
                  </a:lnTo>
                  <a:lnTo>
                    <a:pt x="2537" y="3163"/>
                  </a:lnTo>
                  <a:lnTo>
                    <a:pt x="2571" y="3151"/>
                  </a:lnTo>
                  <a:lnTo>
                    <a:pt x="2605" y="3151"/>
                  </a:lnTo>
                  <a:lnTo>
                    <a:pt x="2662" y="3106"/>
                  </a:lnTo>
                  <a:lnTo>
                    <a:pt x="2696" y="3049"/>
                  </a:lnTo>
                  <a:lnTo>
                    <a:pt x="2708" y="3015"/>
                  </a:lnTo>
                  <a:lnTo>
                    <a:pt x="2708" y="2981"/>
                  </a:lnTo>
                  <a:lnTo>
                    <a:pt x="2696" y="2924"/>
                  </a:lnTo>
                  <a:lnTo>
                    <a:pt x="4721" y="1764"/>
                  </a:lnTo>
                  <a:lnTo>
                    <a:pt x="4755" y="1798"/>
                  </a:lnTo>
                  <a:lnTo>
                    <a:pt x="4801" y="1832"/>
                  </a:lnTo>
                  <a:lnTo>
                    <a:pt x="4846" y="1855"/>
                  </a:lnTo>
                  <a:lnTo>
                    <a:pt x="4903" y="1866"/>
                  </a:lnTo>
                  <a:lnTo>
                    <a:pt x="4949" y="1855"/>
                  </a:lnTo>
                  <a:lnTo>
                    <a:pt x="4994" y="1843"/>
                  </a:lnTo>
                  <a:lnTo>
                    <a:pt x="5028" y="1820"/>
                  </a:lnTo>
                  <a:lnTo>
                    <a:pt x="5062" y="1798"/>
                  </a:lnTo>
                  <a:lnTo>
                    <a:pt x="5097" y="1764"/>
                  </a:lnTo>
                  <a:lnTo>
                    <a:pt x="5119" y="1729"/>
                  </a:lnTo>
                  <a:lnTo>
                    <a:pt x="5131" y="1684"/>
                  </a:lnTo>
                  <a:lnTo>
                    <a:pt x="5131" y="1638"/>
                  </a:lnTo>
                  <a:lnTo>
                    <a:pt x="5131" y="1593"/>
                  </a:lnTo>
                  <a:lnTo>
                    <a:pt x="5119" y="1547"/>
                  </a:lnTo>
                  <a:lnTo>
                    <a:pt x="5097" y="1513"/>
                  </a:lnTo>
                  <a:lnTo>
                    <a:pt x="5074" y="1479"/>
                  </a:lnTo>
                  <a:lnTo>
                    <a:pt x="5040" y="1456"/>
                  </a:lnTo>
                  <a:lnTo>
                    <a:pt x="5006" y="1434"/>
                  </a:lnTo>
                  <a:lnTo>
                    <a:pt x="4971" y="1422"/>
                  </a:lnTo>
                  <a:lnTo>
                    <a:pt x="4926" y="1411"/>
                  </a:lnTo>
                  <a:lnTo>
                    <a:pt x="4926" y="0"/>
                  </a:lnTo>
                  <a:lnTo>
                    <a:pt x="4880" y="0"/>
                  </a:lnTo>
                  <a:lnTo>
                    <a:pt x="4880" y="1411"/>
                  </a:lnTo>
                  <a:lnTo>
                    <a:pt x="4835" y="1422"/>
                  </a:lnTo>
                  <a:lnTo>
                    <a:pt x="4801" y="1434"/>
                  </a:lnTo>
                  <a:lnTo>
                    <a:pt x="4767" y="1456"/>
                  </a:lnTo>
                  <a:lnTo>
                    <a:pt x="4733" y="1491"/>
                  </a:lnTo>
                  <a:lnTo>
                    <a:pt x="4710" y="1513"/>
                  </a:lnTo>
                  <a:lnTo>
                    <a:pt x="4698" y="1559"/>
                  </a:lnTo>
                  <a:lnTo>
                    <a:pt x="4687" y="1593"/>
                  </a:lnTo>
                  <a:lnTo>
                    <a:pt x="4676" y="1638"/>
                  </a:lnTo>
                  <a:lnTo>
                    <a:pt x="4687" y="1684"/>
                  </a:lnTo>
                  <a:lnTo>
                    <a:pt x="4698" y="1718"/>
                  </a:lnTo>
                  <a:lnTo>
                    <a:pt x="2685" y="2878"/>
                  </a:lnTo>
                  <a:lnTo>
                    <a:pt x="2651" y="2856"/>
                  </a:lnTo>
                  <a:lnTo>
                    <a:pt x="2617" y="2821"/>
                  </a:lnTo>
                  <a:lnTo>
                    <a:pt x="2583" y="2810"/>
                  </a:lnTo>
                  <a:lnTo>
                    <a:pt x="2492" y="2810"/>
                  </a:lnTo>
                  <a:lnTo>
                    <a:pt x="2446" y="2833"/>
                  </a:lnTo>
                  <a:lnTo>
                    <a:pt x="2412" y="2856"/>
                  </a:lnTo>
                  <a:lnTo>
                    <a:pt x="2389" y="2890"/>
                  </a:lnTo>
                  <a:lnTo>
                    <a:pt x="319" y="1695"/>
                  </a:lnTo>
                  <a:lnTo>
                    <a:pt x="330" y="1638"/>
                  </a:lnTo>
                  <a:lnTo>
                    <a:pt x="319" y="1570"/>
                  </a:lnTo>
                  <a:lnTo>
                    <a:pt x="296" y="1525"/>
                  </a:lnTo>
                  <a:lnTo>
                    <a:pt x="239" y="1491"/>
                  </a:lnTo>
                  <a:lnTo>
                    <a:pt x="182" y="146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0" y="0"/>
              <a:ext cx="675194" cy="763217"/>
            </a:xfrm>
            <a:custGeom>
              <a:avLst/>
              <a:gdLst/>
              <a:ahLst/>
              <a:cxnLst/>
              <a:rect l="l" t="t" r="r" b="b"/>
              <a:pathLst>
                <a:path w="6451" h="7292" extrusionOk="0">
                  <a:moveTo>
                    <a:pt x="1434" y="0"/>
                  </a:moveTo>
                  <a:lnTo>
                    <a:pt x="1434" y="1377"/>
                  </a:lnTo>
                  <a:lnTo>
                    <a:pt x="1377" y="1388"/>
                  </a:lnTo>
                  <a:lnTo>
                    <a:pt x="1332" y="1400"/>
                  </a:lnTo>
                  <a:lnTo>
                    <a:pt x="1298" y="1422"/>
                  </a:lnTo>
                  <a:lnTo>
                    <a:pt x="1264" y="1456"/>
                  </a:lnTo>
                  <a:lnTo>
                    <a:pt x="1229" y="1502"/>
                  </a:lnTo>
                  <a:lnTo>
                    <a:pt x="1207" y="1536"/>
                  </a:lnTo>
                  <a:lnTo>
                    <a:pt x="1195" y="1582"/>
                  </a:lnTo>
                  <a:lnTo>
                    <a:pt x="1195" y="1638"/>
                  </a:lnTo>
                  <a:lnTo>
                    <a:pt x="1195" y="1684"/>
                  </a:lnTo>
                  <a:lnTo>
                    <a:pt x="1218" y="1741"/>
                  </a:lnTo>
                  <a:lnTo>
                    <a:pt x="1" y="2435"/>
                  </a:lnTo>
                  <a:lnTo>
                    <a:pt x="1" y="2492"/>
                  </a:lnTo>
                  <a:lnTo>
                    <a:pt x="1229" y="1775"/>
                  </a:lnTo>
                  <a:lnTo>
                    <a:pt x="1275" y="1832"/>
                  </a:lnTo>
                  <a:lnTo>
                    <a:pt x="1332" y="1866"/>
                  </a:lnTo>
                  <a:lnTo>
                    <a:pt x="1389" y="1889"/>
                  </a:lnTo>
                  <a:lnTo>
                    <a:pt x="1457" y="1900"/>
                  </a:lnTo>
                  <a:lnTo>
                    <a:pt x="1525" y="1889"/>
                  </a:lnTo>
                  <a:lnTo>
                    <a:pt x="1582" y="1866"/>
                  </a:lnTo>
                  <a:lnTo>
                    <a:pt x="1639" y="1832"/>
                  </a:lnTo>
                  <a:lnTo>
                    <a:pt x="1673" y="1786"/>
                  </a:lnTo>
                  <a:lnTo>
                    <a:pt x="3607" y="2901"/>
                  </a:lnTo>
                  <a:lnTo>
                    <a:pt x="3595" y="2935"/>
                  </a:lnTo>
                  <a:lnTo>
                    <a:pt x="3595" y="2981"/>
                  </a:lnTo>
                  <a:lnTo>
                    <a:pt x="3595" y="3026"/>
                  </a:lnTo>
                  <a:lnTo>
                    <a:pt x="3607" y="3072"/>
                  </a:lnTo>
                  <a:lnTo>
                    <a:pt x="3630" y="3106"/>
                  </a:lnTo>
                  <a:lnTo>
                    <a:pt x="3652" y="3140"/>
                  </a:lnTo>
                  <a:lnTo>
                    <a:pt x="3686" y="3174"/>
                  </a:lnTo>
                  <a:lnTo>
                    <a:pt x="3721" y="3197"/>
                  </a:lnTo>
                  <a:lnTo>
                    <a:pt x="3755" y="3208"/>
                  </a:lnTo>
                  <a:lnTo>
                    <a:pt x="3800" y="3220"/>
                  </a:lnTo>
                  <a:lnTo>
                    <a:pt x="3800" y="5574"/>
                  </a:lnTo>
                  <a:lnTo>
                    <a:pt x="3743" y="5597"/>
                  </a:lnTo>
                  <a:lnTo>
                    <a:pt x="3698" y="5631"/>
                  </a:lnTo>
                  <a:lnTo>
                    <a:pt x="3664" y="5677"/>
                  </a:lnTo>
                  <a:lnTo>
                    <a:pt x="3664" y="5745"/>
                  </a:lnTo>
                  <a:lnTo>
                    <a:pt x="3664" y="5790"/>
                  </a:lnTo>
                  <a:lnTo>
                    <a:pt x="1628" y="6973"/>
                  </a:lnTo>
                  <a:lnTo>
                    <a:pt x="1593" y="6939"/>
                  </a:lnTo>
                  <a:lnTo>
                    <a:pt x="1559" y="6905"/>
                  </a:lnTo>
                  <a:lnTo>
                    <a:pt x="1514" y="6894"/>
                  </a:lnTo>
                  <a:lnTo>
                    <a:pt x="1457" y="6882"/>
                  </a:lnTo>
                  <a:lnTo>
                    <a:pt x="1400" y="6894"/>
                  </a:lnTo>
                  <a:lnTo>
                    <a:pt x="1355" y="6905"/>
                  </a:lnTo>
                  <a:lnTo>
                    <a:pt x="1320" y="6939"/>
                  </a:lnTo>
                  <a:lnTo>
                    <a:pt x="1286" y="6973"/>
                  </a:lnTo>
                  <a:lnTo>
                    <a:pt x="1" y="6234"/>
                  </a:lnTo>
                  <a:lnTo>
                    <a:pt x="1" y="6291"/>
                  </a:lnTo>
                  <a:lnTo>
                    <a:pt x="1264" y="7019"/>
                  </a:lnTo>
                  <a:lnTo>
                    <a:pt x="1252" y="7053"/>
                  </a:lnTo>
                  <a:lnTo>
                    <a:pt x="1252" y="7087"/>
                  </a:lnTo>
                  <a:lnTo>
                    <a:pt x="1252" y="7133"/>
                  </a:lnTo>
                  <a:lnTo>
                    <a:pt x="1264" y="7167"/>
                  </a:lnTo>
                  <a:lnTo>
                    <a:pt x="1286" y="7201"/>
                  </a:lnTo>
                  <a:lnTo>
                    <a:pt x="1309" y="7235"/>
                  </a:lnTo>
                  <a:lnTo>
                    <a:pt x="1343" y="7258"/>
                  </a:lnTo>
                  <a:lnTo>
                    <a:pt x="1377" y="7281"/>
                  </a:lnTo>
                  <a:lnTo>
                    <a:pt x="1411" y="7292"/>
                  </a:lnTo>
                  <a:lnTo>
                    <a:pt x="1502" y="7292"/>
                  </a:lnTo>
                  <a:lnTo>
                    <a:pt x="1537" y="7281"/>
                  </a:lnTo>
                  <a:lnTo>
                    <a:pt x="1571" y="7258"/>
                  </a:lnTo>
                  <a:lnTo>
                    <a:pt x="1605" y="7235"/>
                  </a:lnTo>
                  <a:lnTo>
                    <a:pt x="1628" y="7201"/>
                  </a:lnTo>
                  <a:lnTo>
                    <a:pt x="1650" y="7167"/>
                  </a:lnTo>
                  <a:lnTo>
                    <a:pt x="1662" y="7133"/>
                  </a:lnTo>
                  <a:lnTo>
                    <a:pt x="1662" y="7087"/>
                  </a:lnTo>
                  <a:lnTo>
                    <a:pt x="1662" y="7053"/>
                  </a:lnTo>
                  <a:lnTo>
                    <a:pt x="1650" y="7008"/>
                  </a:lnTo>
                  <a:lnTo>
                    <a:pt x="3686" y="5836"/>
                  </a:lnTo>
                  <a:lnTo>
                    <a:pt x="3709" y="5870"/>
                  </a:lnTo>
                  <a:lnTo>
                    <a:pt x="3743" y="5893"/>
                  </a:lnTo>
                  <a:lnTo>
                    <a:pt x="3789" y="5904"/>
                  </a:lnTo>
                  <a:lnTo>
                    <a:pt x="3823" y="5916"/>
                  </a:lnTo>
                  <a:lnTo>
                    <a:pt x="3857" y="5904"/>
                  </a:lnTo>
                  <a:lnTo>
                    <a:pt x="3891" y="5893"/>
                  </a:lnTo>
                  <a:lnTo>
                    <a:pt x="3948" y="5859"/>
                  </a:lnTo>
                  <a:lnTo>
                    <a:pt x="3982" y="5802"/>
                  </a:lnTo>
                  <a:lnTo>
                    <a:pt x="3994" y="5779"/>
                  </a:lnTo>
                  <a:lnTo>
                    <a:pt x="3994" y="5745"/>
                  </a:lnTo>
                  <a:lnTo>
                    <a:pt x="3982" y="5677"/>
                  </a:lnTo>
                  <a:lnTo>
                    <a:pt x="3959" y="5631"/>
                  </a:lnTo>
                  <a:lnTo>
                    <a:pt x="3903" y="5586"/>
                  </a:lnTo>
                  <a:lnTo>
                    <a:pt x="3846" y="5574"/>
                  </a:lnTo>
                  <a:lnTo>
                    <a:pt x="3846" y="3220"/>
                  </a:lnTo>
                  <a:lnTo>
                    <a:pt x="3891" y="3208"/>
                  </a:lnTo>
                  <a:lnTo>
                    <a:pt x="3937" y="3197"/>
                  </a:lnTo>
                  <a:lnTo>
                    <a:pt x="3971" y="3174"/>
                  </a:lnTo>
                  <a:lnTo>
                    <a:pt x="4005" y="3140"/>
                  </a:lnTo>
                  <a:lnTo>
                    <a:pt x="4028" y="3106"/>
                  </a:lnTo>
                  <a:lnTo>
                    <a:pt x="4050" y="3072"/>
                  </a:lnTo>
                  <a:lnTo>
                    <a:pt x="4062" y="3026"/>
                  </a:lnTo>
                  <a:lnTo>
                    <a:pt x="4062" y="2981"/>
                  </a:lnTo>
                  <a:lnTo>
                    <a:pt x="4062" y="2935"/>
                  </a:lnTo>
                  <a:lnTo>
                    <a:pt x="4050" y="2890"/>
                  </a:lnTo>
                  <a:lnTo>
                    <a:pt x="5984" y="1775"/>
                  </a:lnTo>
                  <a:lnTo>
                    <a:pt x="6030" y="1820"/>
                  </a:lnTo>
                  <a:lnTo>
                    <a:pt x="6075" y="1855"/>
                  </a:lnTo>
                  <a:lnTo>
                    <a:pt x="6132" y="1877"/>
                  </a:lnTo>
                  <a:lnTo>
                    <a:pt x="6200" y="1889"/>
                  </a:lnTo>
                  <a:lnTo>
                    <a:pt x="6246" y="1889"/>
                  </a:lnTo>
                  <a:lnTo>
                    <a:pt x="6291" y="1866"/>
                  </a:lnTo>
                  <a:lnTo>
                    <a:pt x="6337" y="1843"/>
                  </a:lnTo>
                  <a:lnTo>
                    <a:pt x="6382" y="1820"/>
                  </a:lnTo>
                  <a:lnTo>
                    <a:pt x="6405" y="1775"/>
                  </a:lnTo>
                  <a:lnTo>
                    <a:pt x="6428" y="1729"/>
                  </a:lnTo>
                  <a:lnTo>
                    <a:pt x="6451" y="1684"/>
                  </a:lnTo>
                  <a:lnTo>
                    <a:pt x="6451" y="1638"/>
                  </a:lnTo>
                  <a:lnTo>
                    <a:pt x="6451" y="1582"/>
                  </a:lnTo>
                  <a:lnTo>
                    <a:pt x="6428" y="1536"/>
                  </a:lnTo>
                  <a:lnTo>
                    <a:pt x="6417" y="1502"/>
                  </a:lnTo>
                  <a:lnTo>
                    <a:pt x="6382" y="1468"/>
                  </a:lnTo>
                  <a:lnTo>
                    <a:pt x="6348" y="1434"/>
                  </a:lnTo>
                  <a:lnTo>
                    <a:pt x="6303" y="1411"/>
                  </a:lnTo>
                  <a:lnTo>
                    <a:pt x="6269" y="1388"/>
                  </a:lnTo>
                  <a:lnTo>
                    <a:pt x="6212" y="1388"/>
                  </a:lnTo>
                  <a:lnTo>
                    <a:pt x="6212" y="0"/>
                  </a:lnTo>
                  <a:lnTo>
                    <a:pt x="6166" y="0"/>
                  </a:lnTo>
                  <a:lnTo>
                    <a:pt x="6166" y="1388"/>
                  </a:lnTo>
                  <a:lnTo>
                    <a:pt x="6121" y="1400"/>
                  </a:lnTo>
                  <a:lnTo>
                    <a:pt x="6087" y="1411"/>
                  </a:lnTo>
                  <a:lnTo>
                    <a:pt x="6041" y="1434"/>
                  </a:lnTo>
                  <a:lnTo>
                    <a:pt x="6007" y="1468"/>
                  </a:lnTo>
                  <a:lnTo>
                    <a:pt x="5984" y="1502"/>
                  </a:lnTo>
                  <a:lnTo>
                    <a:pt x="5962" y="1547"/>
                  </a:lnTo>
                  <a:lnTo>
                    <a:pt x="5950" y="1593"/>
                  </a:lnTo>
                  <a:lnTo>
                    <a:pt x="5950" y="1638"/>
                  </a:lnTo>
                  <a:lnTo>
                    <a:pt x="5950" y="1684"/>
                  </a:lnTo>
                  <a:lnTo>
                    <a:pt x="5962" y="1729"/>
                  </a:lnTo>
                  <a:lnTo>
                    <a:pt x="4028" y="2856"/>
                  </a:lnTo>
                  <a:lnTo>
                    <a:pt x="3994" y="2810"/>
                  </a:lnTo>
                  <a:lnTo>
                    <a:pt x="3937" y="2776"/>
                  </a:lnTo>
                  <a:lnTo>
                    <a:pt x="3891" y="2753"/>
                  </a:lnTo>
                  <a:lnTo>
                    <a:pt x="3823" y="2742"/>
                  </a:lnTo>
                  <a:lnTo>
                    <a:pt x="3766" y="2753"/>
                  </a:lnTo>
                  <a:lnTo>
                    <a:pt x="3709" y="2776"/>
                  </a:lnTo>
                  <a:lnTo>
                    <a:pt x="3664" y="2810"/>
                  </a:lnTo>
                  <a:lnTo>
                    <a:pt x="3630" y="2856"/>
                  </a:lnTo>
                  <a:lnTo>
                    <a:pt x="1696" y="1741"/>
                  </a:lnTo>
                  <a:lnTo>
                    <a:pt x="1719" y="1695"/>
                  </a:lnTo>
                  <a:lnTo>
                    <a:pt x="1719" y="1638"/>
                  </a:lnTo>
                  <a:lnTo>
                    <a:pt x="1719" y="1582"/>
                  </a:lnTo>
                  <a:lnTo>
                    <a:pt x="1707" y="1536"/>
                  </a:lnTo>
                  <a:lnTo>
                    <a:pt x="1684" y="1491"/>
                  </a:lnTo>
                  <a:lnTo>
                    <a:pt x="1650" y="1456"/>
                  </a:lnTo>
                  <a:lnTo>
                    <a:pt x="1616" y="1422"/>
                  </a:lnTo>
                  <a:lnTo>
                    <a:pt x="1571" y="1400"/>
                  </a:lnTo>
                  <a:lnTo>
                    <a:pt x="1525" y="1377"/>
                  </a:lnTo>
                  <a:lnTo>
                    <a:pt x="1480" y="1377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8" name="Google Shape;188;p10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9" name="Google Shape;189;p10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33637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Complete grid">
  <p:cSld name="Blank - Complete grid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"/>
          <p:cNvSpPr/>
          <p:nvPr/>
        </p:nvSpPr>
        <p:spPr>
          <a:xfrm>
            <a:off x="0" y="0"/>
            <a:ext cx="9143953" cy="5143447"/>
          </a:xfrm>
          <a:custGeom>
            <a:avLst/>
            <a:gdLst/>
            <a:ahLst/>
            <a:cxnLst/>
            <a:rect l="l" t="t" r="r" b="b"/>
            <a:pathLst>
              <a:path w="87364" h="49142" extrusionOk="0">
                <a:moveTo>
                  <a:pt x="10512" y="1707"/>
                </a:moveTo>
                <a:lnTo>
                  <a:pt x="12514" y="2856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5"/>
                </a:lnTo>
                <a:lnTo>
                  <a:pt x="12503" y="3049"/>
                </a:lnTo>
                <a:lnTo>
                  <a:pt x="12525" y="3094"/>
                </a:lnTo>
                <a:lnTo>
                  <a:pt x="12548" y="3129"/>
                </a:lnTo>
                <a:lnTo>
                  <a:pt x="12582" y="3163"/>
                </a:lnTo>
                <a:lnTo>
                  <a:pt x="12616" y="3185"/>
                </a:lnTo>
                <a:lnTo>
                  <a:pt x="12662" y="3197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9"/>
                </a:lnTo>
                <a:lnTo>
                  <a:pt x="12594" y="5552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3"/>
                </a:lnTo>
                <a:lnTo>
                  <a:pt x="12514" y="5677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6"/>
                </a:lnTo>
                <a:lnTo>
                  <a:pt x="10296" y="6826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2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7"/>
                </a:lnTo>
                <a:lnTo>
                  <a:pt x="8203" y="5643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5"/>
                </a:lnTo>
                <a:lnTo>
                  <a:pt x="8009" y="3208"/>
                </a:lnTo>
                <a:lnTo>
                  <a:pt x="8055" y="3197"/>
                </a:lnTo>
                <a:lnTo>
                  <a:pt x="8100" y="3185"/>
                </a:lnTo>
                <a:lnTo>
                  <a:pt x="8134" y="3163"/>
                </a:lnTo>
                <a:lnTo>
                  <a:pt x="8168" y="3129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5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6"/>
                </a:lnTo>
                <a:lnTo>
                  <a:pt x="10205" y="1707"/>
                </a:lnTo>
                <a:lnTo>
                  <a:pt x="10239" y="1741"/>
                </a:lnTo>
                <a:lnTo>
                  <a:pt x="10273" y="1764"/>
                </a:lnTo>
                <a:lnTo>
                  <a:pt x="10318" y="1786"/>
                </a:lnTo>
                <a:lnTo>
                  <a:pt x="10364" y="1798"/>
                </a:lnTo>
                <a:lnTo>
                  <a:pt x="10409" y="1786"/>
                </a:lnTo>
                <a:lnTo>
                  <a:pt x="10444" y="1764"/>
                </a:lnTo>
                <a:lnTo>
                  <a:pt x="10478" y="1741"/>
                </a:lnTo>
                <a:lnTo>
                  <a:pt x="10512" y="1707"/>
                </a:lnTo>
                <a:close/>
                <a:moveTo>
                  <a:pt x="20056" y="1741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3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5"/>
                </a:lnTo>
                <a:lnTo>
                  <a:pt x="22103" y="5506"/>
                </a:lnTo>
                <a:lnTo>
                  <a:pt x="22069" y="5529"/>
                </a:lnTo>
                <a:lnTo>
                  <a:pt x="22035" y="5552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7"/>
                </a:lnTo>
                <a:lnTo>
                  <a:pt x="21967" y="5722"/>
                </a:lnTo>
                <a:lnTo>
                  <a:pt x="21967" y="5768"/>
                </a:lnTo>
                <a:lnTo>
                  <a:pt x="21990" y="5802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7" y="6826"/>
                </a:lnTo>
                <a:lnTo>
                  <a:pt x="19840" y="6814"/>
                </a:lnTo>
                <a:lnTo>
                  <a:pt x="19783" y="6826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2"/>
                </a:lnTo>
                <a:lnTo>
                  <a:pt x="17712" y="5768"/>
                </a:lnTo>
                <a:lnTo>
                  <a:pt x="17712" y="5722"/>
                </a:lnTo>
                <a:lnTo>
                  <a:pt x="17712" y="5677"/>
                </a:lnTo>
                <a:lnTo>
                  <a:pt x="17701" y="5631"/>
                </a:lnTo>
                <a:lnTo>
                  <a:pt x="17678" y="5597"/>
                </a:lnTo>
                <a:lnTo>
                  <a:pt x="17656" y="5563"/>
                </a:lnTo>
                <a:lnTo>
                  <a:pt x="17621" y="5529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3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4" y="1752"/>
                </a:lnTo>
                <a:lnTo>
                  <a:pt x="19658" y="1798"/>
                </a:lnTo>
                <a:lnTo>
                  <a:pt x="19715" y="1832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2"/>
                </a:lnTo>
                <a:lnTo>
                  <a:pt x="20022" y="1798"/>
                </a:lnTo>
                <a:lnTo>
                  <a:pt x="20056" y="1741"/>
                </a:lnTo>
                <a:close/>
                <a:moveTo>
                  <a:pt x="57924" y="1707"/>
                </a:moveTo>
                <a:lnTo>
                  <a:pt x="59949" y="2878"/>
                </a:lnTo>
                <a:lnTo>
                  <a:pt x="59938" y="2924"/>
                </a:lnTo>
                <a:lnTo>
                  <a:pt x="59938" y="2958"/>
                </a:lnTo>
                <a:lnTo>
                  <a:pt x="59938" y="3003"/>
                </a:lnTo>
                <a:lnTo>
                  <a:pt x="59949" y="3038"/>
                </a:lnTo>
                <a:lnTo>
                  <a:pt x="59983" y="3106"/>
                </a:lnTo>
                <a:lnTo>
                  <a:pt x="60052" y="3151"/>
                </a:lnTo>
                <a:lnTo>
                  <a:pt x="60086" y="3163"/>
                </a:lnTo>
                <a:lnTo>
                  <a:pt x="60120" y="3163"/>
                </a:lnTo>
                <a:lnTo>
                  <a:pt x="60120" y="5506"/>
                </a:lnTo>
                <a:lnTo>
                  <a:pt x="60074" y="5506"/>
                </a:lnTo>
                <a:lnTo>
                  <a:pt x="60040" y="5529"/>
                </a:lnTo>
                <a:lnTo>
                  <a:pt x="60006" y="5540"/>
                </a:lnTo>
                <a:lnTo>
                  <a:pt x="59972" y="5574"/>
                </a:lnTo>
                <a:lnTo>
                  <a:pt x="59949" y="5608"/>
                </a:lnTo>
                <a:lnTo>
                  <a:pt x="59938" y="5643"/>
                </a:lnTo>
                <a:lnTo>
                  <a:pt x="59927" y="5677"/>
                </a:lnTo>
                <a:lnTo>
                  <a:pt x="59915" y="5722"/>
                </a:lnTo>
                <a:lnTo>
                  <a:pt x="59927" y="5756"/>
                </a:lnTo>
                <a:lnTo>
                  <a:pt x="59938" y="5790"/>
                </a:lnTo>
                <a:lnTo>
                  <a:pt x="57970" y="6928"/>
                </a:lnTo>
                <a:lnTo>
                  <a:pt x="57924" y="6882"/>
                </a:lnTo>
                <a:lnTo>
                  <a:pt x="57879" y="6860"/>
                </a:lnTo>
                <a:lnTo>
                  <a:pt x="57833" y="6837"/>
                </a:lnTo>
                <a:lnTo>
                  <a:pt x="57765" y="6826"/>
                </a:lnTo>
                <a:lnTo>
                  <a:pt x="57708" y="6837"/>
                </a:lnTo>
                <a:lnTo>
                  <a:pt x="57663" y="6860"/>
                </a:lnTo>
                <a:lnTo>
                  <a:pt x="57606" y="6882"/>
                </a:lnTo>
                <a:lnTo>
                  <a:pt x="57572" y="6928"/>
                </a:lnTo>
                <a:lnTo>
                  <a:pt x="55570" y="5768"/>
                </a:lnTo>
                <a:lnTo>
                  <a:pt x="55581" y="5722"/>
                </a:lnTo>
                <a:lnTo>
                  <a:pt x="55570" y="5654"/>
                </a:lnTo>
                <a:lnTo>
                  <a:pt x="55536" y="5597"/>
                </a:lnTo>
                <a:lnTo>
                  <a:pt x="55490" y="5563"/>
                </a:lnTo>
                <a:lnTo>
                  <a:pt x="55422" y="5540"/>
                </a:lnTo>
                <a:lnTo>
                  <a:pt x="55422" y="3163"/>
                </a:lnTo>
                <a:lnTo>
                  <a:pt x="55490" y="3140"/>
                </a:lnTo>
                <a:lnTo>
                  <a:pt x="55547" y="3094"/>
                </a:lnTo>
                <a:lnTo>
                  <a:pt x="55581" y="3038"/>
                </a:lnTo>
                <a:lnTo>
                  <a:pt x="55593" y="2958"/>
                </a:lnTo>
                <a:lnTo>
                  <a:pt x="55593" y="2924"/>
                </a:lnTo>
                <a:lnTo>
                  <a:pt x="55581" y="2890"/>
                </a:lnTo>
                <a:lnTo>
                  <a:pt x="57617" y="1707"/>
                </a:lnTo>
                <a:lnTo>
                  <a:pt x="57640" y="1741"/>
                </a:lnTo>
                <a:lnTo>
                  <a:pt x="57686" y="1775"/>
                </a:lnTo>
                <a:lnTo>
                  <a:pt x="57720" y="1786"/>
                </a:lnTo>
                <a:lnTo>
                  <a:pt x="57765" y="1798"/>
                </a:lnTo>
                <a:lnTo>
                  <a:pt x="57822" y="1786"/>
                </a:lnTo>
                <a:lnTo>
                  <a:pt x="57856" y="1775"/>
                </a:lnTo>
                <a:lnTo>
                  <a:pt x="57890" y="1741"/>
                </a:lnTo>
                <a:lnTo>
                  <a:pt x="57924" y="1707"/>
                </a:lnTo>
                <a:close/>
                <a:moveTo>
                  <a:pt x="67400" y="1707"/>
                </a:moveTo>
                <a:lnTo>
                  <a:pt x="69402" y="2856"/>
                </a:lnTo>
                <a:lnTo>
                  <a:pt x="69380" y="2912"/>
                </a:lnTo>
                <a:lnTo>
                  <a:pt x="69380" y="2958"/>
                </a:lnTo>
                <a:lnTo>
                  <a:pt x="69380" y="3015"/>
                </a:lnTo>
                <a:lnTo>
                  <a:pt x="69391" y="3049"/>
                </a:lnTo>
                <a:lnTo>
                  <a:pt x="69414" y="3094"/>
                </a:lnTo>
                <a:lnTo>
                  <a:pt x="69436" y="3129"/>
                </a:lnTo>
                <a:lnTo>
                  <a:pt x="69471" y="3163"/>
                </a:lnTo>
                <a:lnTo>
                  <a:pt x="69516" y="3185"/>
                </a:lnTo>
                <a:lnTo>
                  <a:pt x="69550" y="3197"/>
                </a:lnTo>
                <a:lnTo>
                  <a:pt x="69596" y="3208"/>
                </a:lnTo>
                <a:lnTo>
                  <a:pt x="69596" y="5506"/>
                </a:lnTo>
                <a:lnTo>
                  <a:pt x="69562" y="5517"/>
                </a:lnTo>
                <a:lnTo>
                  <a:pt x="69527" y="5529"/>
                </a:lnTo>
                <a:lnTo>
                  <a:pt x="69493" y="5552"/>
                </a:lnTo>
                <a:lnTo>
                  <a:pt x="69459" y="5574"/>
                </a:lnTo>
                <a:lnTo>
                  <a:pt x="69436" y="5608"/>
                </a:lnTo>
                <a:lnTo>
                  <a:pt x="69414" y="5643"/>
                </a:lnTo>
                <a:lnTo>
                  <a:pt x="69414" y="5677"/>
                </a:lnTo>
                <a:lnTo>
                  <a:pt x="69402" y="5722"/>
                </a:lnTo>
                <a:lnTo>
                  <a:pt x="69402" y="5756"/>
                </a:lnTo>
                <a:lnTo>
                  <a:pt x="69414" y="5790"/>
                </a:lnTo>
                <a:lnTo>
                  <a:pt x="67457" y="6928"/>
                </a:lnTo>
                <a:lnTo>
                  <a:pt x="67412" y="6882"/>
                </a:lnTo>
                <a:lnTo>
                  <a:pt x="67366" y="6848"/>
                </a:lnTo>
                <a:lnTo>
                  <a:pt x="67309" y="6826"/>
                </a:lnTo>
                <a:lnTo>
                  <a:pt x="67195" y="6826"/>
                </a:lnTo>
                <a:lnTo>
                  <a:pt x="67139" y="6848"/>
                </a:lnTo>
                <a:lnTo>
                  <a:pt x="67093" y="6882"/>
                </a:lnTo>
                <a:lnTo>
                  <a:pt x="67048" y="6928"/>
                </a:lnTo>
                <a:lnTo>
                  <a:pt x="65091" y="5802"/>
                </a:lnTo>
                <a:lnTo>
                  <a:pt x="65102" y="5756"/>
                </a:lnTo>
                <a:lnTo>
                  <a:pt x="65102" y="5722"/>
                </a:lnTo>
                <a:lnTo>
                  <a:pt x="65102" y="5677"/>
                </a:lnTo>
                <a:lnTo>
                  <a:pt x="65091" y="5643"/>
                </a:lnTo>
                <a:lnTo>
                  <a:pt x="65068" y="5597"/>
                </a:lnTo>
                <a:lnTo>
                  <a:pt x="65045" y="5574"/>
                </a:lnTo>
                <a:lnTo>
                  <a:pt x="65023" y="5540"/>
                </a:lnTo>
                <a:lnTo>
                  <a:pt x="64989" y="5517"/>
                </a:lnTo>
                <a:lnTo>
                  <a:pt x="64943" y="5506"/>
                </a:lnTo>
                <a:lnTo>
                  <a:pt x="64909" y="5495"/>
                </a:lnTo>
                <a:lnTo>
                  <a:pt x="64909" y="3208"/>
                </a:lnTo>
                <a:lnTo>
                  <a:pt x="64954" y="3197"/>
                </a:lnTo>
                <a:lnTo>
                  <a:pt x="64989" y="3185"/>
                </a:lnTo>
                <a:lnTo>
                  <a:pt x="65034" y="3163"/>
                </a:lnTo>
                <a:lnTo>
                  <a:pt x="65068" y="3129"/>
                </a:lnTo>
                <a:lnTo>
                  <a:pt x="65091" y="3094"/>
                </a:lnTo>
                <a:lnTo>
                  <a:pt x="65114" y="3060"/>
                </a:lnTo>
                <a:lnTo>
                  <a:pt x="65125" y="3015"/>
                </a:lnTo>
                <a:lnTo>
                  <a:pt x="65125" y="2958"/>
                </a:lnTo>
                <a:lnTo>
                  <a:pt x="65125" y="2912"/>
                </a:lnTo>
                <a:lnTo>
                  <a:pt x="65102" y="2856"/>
                </a:lnTo>
                <a:lnTo>
                  <a:pt x="67104" y="1707"/>
                </a:lnTo>
                <a:lnTo>
                  <a:pt x="67127" y="1741"/>
                </a:lnTo>
                <a:lnTo>
                  <a:pt x="67161" y="1764"/>
                </a:lnTo>
                <a:lnTo>
                  <a:pt x="67207" y="1786"/>
                </a:lnTo>
                <a:lnTo>
                  <a:pt x="67252" y="1798"/>
                </a:lnTo>
                <a:lnTo>
                  <a:pt x="67298" y="1786"/>
                </a:lnTo>
                <a:lnTo>
                  <a:pt x="67343" y="1764"/>
                </a:lnTo>
                <a:lnTo>
                  <a:pt x="67377" y="1741"/>
                </a:lnTo>
                <a:lnTo>
                  <a:pt x="67400" y="1707"/>
                </a:lnTo>
                <a:close/>
                <a:moveTo>
                  <a:pt x="76944" y="1741"/>
                </a:moveTo>
                <a:lnTo>
                  <a:pt x="78901" y="2867"/>
                </a:lnTo>
                <a:lnTo>
                  <a:pt x="78878" y="2912"/>
                </a:lnTo>
                <a:lnTo>
                  <a:pt x="78878" y="2958"/>
                </a:lnTo>
                <a:lnTo>
                  <a:pt x="78878" y="3003"/>
                </a:lnTo>
                <a:lnTo>
                  <a:pt x="78889" y="3049"/>
                </a:lnTo>
                <a:lnTo>
                  <a:pt x="78912" y="3083"/>
                </a:lnTo>
                <a:lnTo>
                  <a:pt x="78935" y="3117"/>
                </a:lnTo>
                <a:lnTo>
                  <a:pt x="78969" y="3140"/>
                </a:lnTo>
                <a:lnTo>
                  <a:pt x="79003" y="3163"/>
                </a:lnTo>
                <a:lnTo>
                  <a:pt x="79037" y="3174"/>
                </a:lnTo>
                <a:lnTo>
                  <a:pt x="79083" y="3185"/>
                </a:lnTo>
                <a:lnTo>
                  <a:pt x="79083" y="5483"/>
                </a:lnTo>
                <a:lnTo>
                  <a:pt x="79037" y="5495"/>
                </a:lnTo>
                <a:lnTo>
                  <a:pt x="78992" y="5506"/>
                </a:lnTo>
                <a:lnTo>
                  <a:pt x="78958" y="5529"/>
                </a:lnTo>
                <a:lnTo>
                  <a:pt x="78923" y="5552"/>
                </a:lnTo>
                <a:lnTo>
                  <a:pt x="78901" y="5597"/>
                </a:lnTo>
                <a:lnTo>
                  <a:pt x="78878" y="5631"/>
                </a:lnTo>
                <a:lnTo>
                  <a:pt x="78867" y="5677"/>
                </a:lnTo>
                <a:lnTo>
                  <a:pt x="78855" y="5722"/>
                </a:lnTo>
                <a:lnTo>
                  <a:pt x="78867" y="5768"/>
                </a:lnTo>
                <a:lnTo>
                  <a:pt x="78878" y="5802"/>
                </a:lnTo>
                <a:lnTo>
                  <a:pt x="76933" y="6928"/>
                </a:lnTo>
                <a:lnTo>
                  <a:pt x="76899" y="6882"/>
                </a:lnTo>
                <a:lnTo>
                  <a:pt x="76853" y="6848"/>
                </a:lnTo>
                <a:lnTo>
                  <a:pt x="76796" y="6826"/>
                </a:lnTo>
                <a:lnTo>
                  <a:pt x="76728" y="6814"/>
                </a:lnTo>
                <a:lnTo>
                  <a:pt x="76671" y="6826"/>
                </a:lnTo>
                <a:lnTo>
                  <a:pt x="76614" y="6848"/>
                </a:lnTo>
                <a:lnTo>
                  <a:pt x="76569" y="6882"/>
                </a:lnTo>
                <a:lnTo>
                  <a:pt x="76523" y="6928"/>
                </a:lnTo>
                <a:lnTo>
                  <a:pt x="74589" y="5802"/>
                </a:lnTo>
                <a:lnTo>
                  <a:pt x="74601" y="5768"/>
                </a:lnTo>
                <a:lnTo>
                  <a:pt x="74601" y="5722"/>
                </a:lnTo>
                <a:lnTo>
                  <a:pt x="74601" y="5677"/>
                </a:lnTo>
                <a:lnTo>
                  <a:pt x="74589" y="5631"/>
                </a:lnTo>
                <a:lnTo>
                  <a:pt x="74567" y="5597"/>
                </a:lnTo>
                <a:lnTo>
                  <a:pt x="74544" y="5563"/>
                </a:lnTo>
                <a:lnTo>
                  <a:pt x="74510" y="5529"/>
                </a:lnTo>
                <a:lnTo>
                  <a:pt x="74476" y="5506"/>
                </a:lnTo>
                <a:lnTo>
                  <a:pt x="74430" y="5483"/>
                </a:lnTo>
                <a:lnTo>
                  <a:pt x="74385" y="5483"/>
                </a:lnTo>
                <a:lnTo>
                  <a:pt x="74385" y="3185"/>
                </a:lnTo>
                <a:lnTo>
                  <a:pt x="74430" y="3174"/>
                </a:lnTo>
                <a:lnTo>
                  <a:pt x="74464" y="3163"/>
                </a:lnTo>
                <a:lnTo>
                  <a:pt x="74498" y="3140"/>
                </a:lnTo>
                <a:lnTo>
                  <a:pt x="74533" y="3117"/>
                </a:lnTo>
                <a:lnTo>
                  <a:pt x="74555" y="3083"/>
                </a:lnTo>
                <a:lnTo>
                  <a:pt x="74567" y="3049"/>
                </a:lnTo>
                <a:lnTo>
                  <a:pt x="74578" y="3003"/>
                </a:lnTo>
                <a:lnTo>
                  <a:pt x="74589" y="2958"/>
                </a:lnTo>
                <a:lnTo>
                  <a:pt x="74578" y="2912"/>
                </a:lnTo>
                <a:lnTo>
                  <a:pt x="74567" y="2867"/>
                </a:lnTo>
                <a:lnTo>
                  <a:pt x="76512" y="1752"/>
                </a:lnTo>
                <a:lnTo>
                  <a:pt x="76557" y="1798"/>
                </a:lnTo>
                <a:lnTo>
                  <a:pt x="76603" y="1832"/>
                </a:lnTo>
                <a:lnTo>
                  <a:pt x="76660" y="1866"/>
                </a:lnTo>
                <a:lnTo>
                  <a:pt x="76796" y="1866"/>
                </a:lnTo>
                <a:lnTo>
                  <a:pt x="76853" y="1832"/>
                </a:lnTo>
                <a:lnTo>
                  <a:pt x="76910" y="1798"/>
                </a:lnTo>
                <a:lnTo>
                  <a:pt x="76944" y="1741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5"/>
                </a:lnTo>
                <a:lnTo>
                  <a:pt x="26733" y="3049"/>
                </a:lnTo>
                <a:lnTo>
                  <a:pt x="26745" y="3094"/>
                </a:lnTo>
                <a:lnTo>
                  <a:pt x="26779" y="3129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7"/>
                </a:lnTo>
                <a:lnTo>
                  <a:pt x="26927" y="3197"/>
                </a:lnTo>
                <a:lnTo>
                  <a:pt x="26927" y="5483"/>
                </a:lnTo>
                <a:lnTo>
                  <a:pt x="26892" y="5495"/>
                </a:lnTo>
                <a:lnTo>
                  <a:pt x="26847" y="5506"/>
                </a:lnTo>
                <a:lnTo>
                  <a:pt x="26813" y="5529"/>
                </a:lnTo>
                <a:lnTo>
                  <a:pt x="26779" y="5563"/>
                </a:lnTo>
                <a:lnTo>
                  <a:pt x="26745" y="5597"/>
                </a:lnTo>
                <a:lnTo>
                  <a:pt x="26733" y="5631"/>
                </a:lnTo>
                <a:lnTo>
                  <a:pt x="26722" y="5677"/>
                </a:lnTo>
                <a:lnTo>
                  <a:pt x="26710" y="5722"/>
                </a:lnTo>
                <a:lnTo>
                  <a:pt x="26710" y="5768"/>
                </a:lnTo>
                <a:lnTo>
                  <a:pt x="26733" y="5802"/>
                </a:lnTo>
                <a:lnTo>
                  <a:pt x="24754" y="6939"/>
                </a:lnTo>
                <a:lnTo>
                  <a:pt x="24720" y="6905"/>
                </a:lnTo>
                <a:lnTo>
                  <a:pt x="24686" y="6882"/>
                </a:lnTo>
                <a:lnTo>
                  <a:pt x="24629" y="6860"/>
                </a:lnTo>
                <a:lnTo>
                  <a:pt x="24583" y="6848"/>
                </a:lnTo>
                <a:lnTo>
                  <a:pt x="24526" y="6860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2"/>
                </a:lnTo>
                <a:lnTo>
                  <a:pt x="22445" y="5768"/>
                </a:lnTo>
                <a:lnTo>
                  <a:pt x="22456" y="5722"/>
                </a:lnTo>
                <a:lnTo>
                  <a:pt x="22445" y="5677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9"/>
                </a:lnTo>
                <a:lnTo>
                  <a:pt x="22319" y="5506"/>
                </a:lnTo>
                <a:lnTo>
                  <a:pt x="22285" y="5495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3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3" y="1718"/>
                </a:lnTo>
                <a:lnTo>
                  <a:pt x="24447" y="1764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43682" y="1707"/>
                </a:moveTo>
                <a:lnTo>
                  <a:pt x="45753" y="2890"/>
                </a:lnTo>
                <a:lnTo>
                  <a:pt x="45741" y="2924"/>
                </a:lnTo>
                <a:lnTo>
                  <a:pt x="45730" y="2958"/>
                </a:lnTo>
                <a:lnTo>
                  <a:pt x="45753" y="3026"/>
                </a:lnTo>
                <a:lnTo>
                  <a:pt x="45787" y="3083"/>
                </a:lnTo>
                <a:lnTo>
                  <a:pt x="45832" y="3117"/>
                </a:lnTo>
                <a:lnTo>
                  <a:pt x="45901" y="3140"/>
                </a:lnTo>
                <a:lnTo>
                  <a:pt x="45901" y="5472"/>
                </a:lnTo>
                <a:lnTo>
                  <a:pt x="45844" y="5472"/>
                </a:lnTo>
                <a:lnTo>
                  <a:pt x="45798" y="5495"/>
                </a:lnTo>
                <a:lnTo>
                  <a:pt x="45764" y="5517"/>
                </a:lnTo>
                <a:lnTo>
                  <a:pt x="45730" y="5552"/>
                </a:lnTo>
                <a:lnTo>
                  <a:pt x="45696" y="5586"/>
                </a:lnTo>
                <a:lnTo>
                  <a:pt x="45673" y="5620"/>
                </a:lnTo>
                <a:lnTo>
                  <a:pt x="45662" y="5677"/>
                </a:lnTo>
                <a:lnTo>
                  <a:pt x="45650" y="5722"/>
                </a:lnTo>
                <a:lnTo>
                  <a:pt x="45662" y="5768"/>
                </a:lnTo>
                <a:lnTo>
                  <a:pt x="45673" y="5813"/>
                </a:lnTo>
                <a:lnTo>
                  <a:pt x="43728" y="6939"/>
                </a:lnTo>
                <a:lnTo>
                  <a:pt x="43694" y="6894"/>
                </a:lnTo>
                <a:lnTo>
                  <a:pt x="43648" y="6860"/>
                </a:lnTo>
                <a:lnTo>
                  <a:pt x="43603" y="6837"/>
                </a:lnTo>
                <a:lnTo>
                  <a:pt x="43478" y="6837"/>
                </a:lnTo>
                <a:lnTo>
                  <a:pt x="43432" y="6860"/>
                </a:lnTo>
                <a:lnTo>
                  <a:pt x="43387" y="6894"/>
                </a:lnTo>
                <a:lnTo>
                  <a:pt x="43353" y="6928"/>
                </a:lnTo>
                <a:lnTo>
                  <a:pt x="41385" y="5790"/>
                </a:lnTo>
                <a:lnTo>
                  <a:pt x="41396" y="5722"/>
                </a:lnTo>
                <a:lnTo>
                  <a:pt x="41385" y="5677"/>
                </a:lnTo>
                <a:lnTo>
                  <a:pt x="41373" y="5643"/>
                </a:lnTo>
                <a:lnTo>
                  <a:pt x="41362" y="5608"/>
                </a:lnTo>
                <a:lnTo>
                  <a:pt x="41339" y="5574"/>
                </a:lnTo>
                <a:lnTo>
                  <a:pt x="41305" y="5552"/>
                </a:lnTo>
                <a:lnTo>
                  <a:pt x="41271" y="5529"/>
                </a:lnTo>
                <a:lnTo>
                  <a:pt x="41237" y="5506"/>
                </a:lnTo>
                <a:lnTo>
                  <a:pt x="41203" y="5506"/>
                </a:lnTo>
                <a:lnTo>
                  <a:pt x="41203" y="3197"/>
                </a:lnTo>
                <a:lnTo>
                  <a:pt x="41248" y="3197"/>
                </a:lnTo>
                <a:lnTo>
                  <a:pt x="41282" y="3174"/>
                </a:lnTo>
                <a:lnTo>
                  <a:pt x="41316" y="3151"/>
                </a:lnTo>
                <a:lnTo>
                  <a:pt x="41351" y="3129"/>
                </a:lnTo>
                <a:lnTo>
                  <a:pt x="41373" y="3094"/>
                </a:lnTo>
                <a:lnTo>
                  <a:pt x="41396" y="3049"/>
                </a:lnTo>
                <a:lnTo>
                  <a:pt x="41407" y="3003"/>
                </a:lnTo>
                <a:lnTo>
                  <a:pt x="41407" y="2958"/>
                </a:lnTo>
                <a:lnTo>
                  <a:pt x="41407" y="2912"/>
                </a:lnTo>
                <a:lnTo>
                  <a:pt x="41396" y="2867"/>
                </a:lnTo>
                <a:lnTo>
                  <a:pt x="43398" y="1707"/>
                </a:lnTo>
                <a:lnTo>
                  <a:pt x="43421" y="1741"/>
                </a:lnTo>
                <a:lnTo>
                  <a:pt x="43455" y="1764"/>
                </a:lnTo>
                <a:lnTo>
                  <a:pt x="43500" y="1775"/>
                </a:lnTo>
                <a:lnTo>
                  <a:pt x="43535" y="1786"/>
                </a:lnTo>
                <a:lnTo>
                  <a:pt x="43580" y="1775"/>
                </a:lnTo>
                <a:lnTo>
                  <a:pt x="43626" y="1764"/>
                </a:lnTo>
                <a:lnTo>
                  <a:pt x="43660" y="1741"/>
                </a:lnTo>
                <a:lnTo>
                  <a:pt x="43682" y="1707"/>
                </a:lnTo>
                <a:close/>
                <a:moveTo>
                  <a:pt x="81642" y="1718"/>
                </a:moveTo>
                <a:lnTo>
                  <a:pt x="83622" y="2867"/>
                </a:lnTo>
                <a:lnTo>
                  <a:pt x="83610" y="2912"/>
                </a:lnTo>
                <a:lnTo>
                  <a:pt x="83599" y="2958"/>
                </a:lnTo>
                <a:lnTo>
                  <a:pt x="83610" y="3015"/>
                </a:lnTo>
                <a:lnTo>
                  <a:pt x="83622" y="3049"/>
                </a:lnTo>
                <a:lnTo>
                  <a:pt x="83644" y="3094"/>
                </a:lnTo>
                <a:lnTo>
                  <a:pt x="83667" y="3129"/>
                </a:lnTo>
                <a:lnTo>
                  <a:pt x="83701" y="3151"/>
                </a:lnTo>
                <a:lnTo>
                  <a:pt x="83735" y="3174"/>
                </a:lnTo>
                <a:lnTo>
                  <a:pt x="83781" y="3197"/>
                </a:lnTo>
                <a:lnTo>
                  <a:pt x="83826" y="3197"/>
                </a:lnTo>
                <a:lnTo>
                  <a:pt x="83826" y="5483"/>
                </a:lnTo>
                <a:lnTo>
                  <a:pt x="83781" y="5495"/>
                </a:lnTo>
                <a:lnTo>
                  <a:pt x="83735" y="5506"/>
                </a:lnTo>
                <a:lnTo>
                  <a:pt x="83701" y="5529"/>
                </a:lnTo>
                <a:lnTo>
                  <a:pt x="83667" y="5563"/>
                </a:lnTo>
                <a:lnTo>
                  <a:pt x="83644" y="5597"/>
                </a:lnTo>
                <a:lnTo>
                  <a:pt x="83622" y="5631"/>
                </a:lnTo>
                <a:lnTo>
                  <a:pt x="83610" y="5677"/>
                </a:lnTo>
                <a:lnTo>
                  <a:pt x="83599" y="5722"/>
                </a:lnTo>
                <a:lnTo>
                  <a:pt x="83610" y="5768"/>
                </a:lnTo>
                <a:lnTo>
                  <a:pt x="83622" y="5802"/>
                </a:lnTo>
                <a:lnTo>
                  <a:pt x="81642" y="6939"/>
                </a:lnTo>
                <a:lnTo>
                  <a:pt x="81608" y="6905"/>
                </a:lnTo>
                <a:lnTo>
                  <a:pt x="81574" y="6882"/>
                </a:lnTo>
                <a:lnTo>
                  <a:pt x="81528" y="6860"/>
                </a:lnTo>
                <a:lnTo>
                  <a:pt x="81472" y="6848"/>
                </a:lnTo>
                <a:lnTo>
                  <a:pt x="81415" y="6860"/>
                </a:lnTo>
                <a:lnTo>
                  <a:pt x="81369" y="6882"/>
                </a:lnTo>
                <a:lnTo>
                  <a:pt x="81335" y="6905"/>
                </a:lnTo>
                <a:lnTo>
                  <a:pt x="81301" y="6939"/>
                </a:lnTo>
                <a:lnTo>
                  <a:pt x="79322" y="5802"/>
                </a:lnTo>
                <a:lnTo>
                  <a:pt x="79333" y="5768"/>
                </a:lnTo>
                <a:lnTo>
                  <a:pt x="79344" y="5722"/>
                </a:lnTo>
                <a:lnTo>
                  <a:pt x="79333" y="5677"/>
                </a:lnTo>
                <a:lnTo>
                  <a:pt x="79322" y="5631"/>
                </a:lnTo>
                <a:lnTo>
                  <a:pt x="79310" y="5597"/>
                </a:lnTo>
                <a:lnTo>
                  <a:pt x="79276" y="5563"/>
                </a:lnTo>
                <a:lnTo>
                  <a:pt x="79253" y="5529"/>
                </a:lnTo>
                <a:lnTo>
                  <a:pt x="79208" y="5506"/>
                </a:lnTo>
                <a:lnTo>
                  <a:pt x="79174" y="5495"/>
                </a:lnTo>
                <a:lnTo>
                  <a:pt x="79128" y="5483"/>
                </a:lnTo>
                <a:lnTo>
                  <a:pt x="79128" y="3185"/>
                </a:lnTo>
                <a:lnTo>
                  <a:pt x="79174" y="3174"/>
                </a:lnTo>
                <a:lnTo>
                  <a:pt x="79208" y="3163"/>
                </a:lnTo>
                <a:lnTo>
                  <a:pt x="79242" y="3140"/>
                </a:lnTo>
                <a:lnTo>
                  <a:pt x="79265" y="3117"/>
                </a:lnTo>
                <a:lnTo>
                  <a:pt x="79287" y="3083"/>
                </a:lnTo>
                <a:lnTo>
                  <a:pt x="79310" y="3049"/>
                </a:lnTo>
                <a:lnTo>
                  <a:pt x="79322" y="3003"/>
                </a:lnTo>
                <a:lnTo>
                  <a:pt x="79322" y="2958"/>
                </a:lnTo>
                <a:lnTo>
                  <a:pt x="79322" y="2912"/>
                </a:lnTo>
                <a:lnTo>
                  <a:pt x="79310" y="2878"/>
                </a:lnTo>
                <a:lnTo>
                  <a:pt x="81301" y="1718"/>
                </a:lnTo>
                <a:lnTo>
                  <a:pt x="81335" y="1764"/>
                </a:lnTo>
                <a:lnTo>
                  <a:pt x="81369" y="1786"/>
                </a:lnTo>
                <a:lnTo>
                  <a:pt x="81415" y="1809"/>
                </a:lnTo>
                <a:lnTo>
                  <a:pt x="81472" y="1820"/>
                </a:lnTo>
                <a:lnTo>
                  <a:pt x="81528" y="1809"/>
                </a:lnTo>
                <a:lnTo>
                  <a:pt x="81574" y="1786"/>
                </a:lnTo>
                <a:lnTo>
                  <a:pt x="81608" y="1752"/>
                </a:lnTo>
                <a:lnTo>
                  <a:pt x="81642" y="1718"/>
                </a:lnTo>
                <a:close/>
                <a:moveTo>
                  <a:pt x="5825" y="1741"/>
                </a:moveTo>
                <a:lnTo>
                  <a:pt x="7759" y="2856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5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9"/>
                </a:lnTo>
                <a:lnTo>
                  <a:pt x="7839" y="3163"/>
                </a:lnTo>
                <a:lnTo>
                  <a:pt x="7884" y="3185"/>
                </a:lnTo>
                <a:lnTo>
                  <a:pt x="7918" y="3197"/>
                </a:lnTo>
                <a:lnTo>
                  <a:pt x="7964" y="3208"/>
                </a:lnTo>
                <a:lnTo>
                  <a:pt x="7964" y="5495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3"/>
                </a:lnTo>
                <a:lnTo>
                  <a:pt x="7770" y="5677"/>
                </a:lnTo>
                <a:lnTo>
                  <a:pt x="7759" y="5722"/>
                </a:lnTo>
                <a:lnTo>
                  <a:pt x="7770" y="5756"/>
                </a:lnTo>
                <a:lnTo>
                  <a:pt x="7782" y="5802"/>
                </a:lnTo>
                <a:lnTo>
                  <a:pt x="5780" y="6951"/>
                </a:lnTo>
                <a:lnTo>
                  <a:pt x="5757" y="6917"/>
                </a:lnTo>
                <a:lnTo>
                  <a:pt x="5711" y="6882"/>
                </a:lnTo>
                <a:lnTo>
                  <a:pt x="5666" y="6871"/>
                </a:lnTo>
                <a:lnTo>
                  <a:pt x="5620" y="6860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7"/>
                </a:lnTo>
                <a:lnTo>
                  <a:pt x="5450" y="6951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7"/>
                </a:lnTo>
                <a:lnTo>
                  <a:pt x="3459" y="5643"/>
                </a:lnTo>
                <a:lnTo>
                  <a:pt x="3436" y="5608"/>
                </a:lnTo>
                <a:lnTo>
                  <a:pt x="3414" y="5574"/>
                </a:lnTo>
                <a:lnTo>
                  <a:pt x="3379" y="5552"/>
                </a:lnTo>
                <a:lnTo>
                  <a:pt x="3345" y="5529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3"/>
                </a:lnTo>
                <a:lnTo>
                  <a:pt x="3311" y="3163"/>
                </a:lnTo>
                <a:lnTo>
                  <a:pt x="3345" y="3151"/>
                </a:lnTo>
                <a:lnTo>
                  <a:pt x="3402" y="3106"/>
                </a:lnTo>
                <a:lnTo>
                  <a:pt x="3436" y="3038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4"/>
                </a:lnTo>
                <a:lnTo>
                  <a:pt x="3436" y="2878"/>
                </a:lnTo>
                <a:lnTo>
                  <a:pt x="5416" y="1741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5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1"/>
                </a:lnTo>
                <a:close/>
                <a:moveTo>
                  <a:pt x="34264" y="1729"/>
                </a:moveTo>
                <a:lnTo>
                  <a:pt x="36220" y="2867"/>
                </a:lnTo>
                <a:lnTo>
                  <a:pt x="36209" y="2912"/>
                </a:lnTo>
                <a:lnTo>
                  <a:pt x="36209" y="2958"/>
                </a:lnTo>
                <a:lnTo>
                  <a:pt x="36209" y="3003"/>
                </a:lnTo>
                <a:lnTo>
                  <a:pt x="36220" y="3049"/>
                </a:lnTo>
                <a:lnTo>
                  <a:pt x="36243" y="3083"/>
                </a:lnTo>
                <a:lnTo>
                  <a:pt x="36266" y="3117"/>
                </a:lnTo>
                <a:lnTo>
                  <a:pt x="36300" y="3140"/>
                </a:lnTo>
                <a:lnTo>
                  <a:pt x="36334" y="3163"/>
                </a:lnTo>
                <a:lnTo>
                  <a:pt x="36368" y="3185"/>
                </a:lnTo>
                <a:lnTo>
                  <a:pt x="36414" y="3185"/>
                </a:lnTo>
                <a:lnTo>
                  <a:pt x="36414" y="5529"/>
                </a:lnTo>
                <a:lnTo>
                  <a:pt x="36379" y="5529"/>
                </a:lnTo>
                <a:lnTo>
                  <a:pt x="36345" y="5540"/>
                </a:lnTo>
                <a:lnTo>
                  <a:pt x="36288" y="5586"/>
                </a:lnTo>
                <a:lnTo>
                  <a:pt x="36243" y="5643"/>
                </a:lnTo>
                <a:lnTo>
                  <a:pt x="36232" y="5688"/>
                </a:lnTo>
                <a:lnTo>
                  <a:pt x="36232" y="5722"/>
                </a:lnTo>
                <a:lnTo>
                  <a:pt x="36243" y="5790"/>
                </a:lnTo>
                <a:lnTo>
                  <a:pt x="34218" y="6951"/>
                </a:lnTo>
                <a:lnTo>
                  <a:pt x="34195" y="6917"/>
                </a:lnTo>
                <a:lnTo>
                  <a:pt x="34150" y="6894"/>
                </a:lnTo>
                <a:lnTo>
                  <a:pt x="34104" y="6871"/>
                </a:lnTo>
                <a:lnTo>
                  <a:pt x="34013" y="6871"/>
                </a:lnTo>
                <a:lnTo>
                  <a:pt x="33968" y="6894"/>
                </a:lnTo>
                <a:lnTo>
                  <a:pt x="33934" y="6917"/>
                </a:lnTo>
                <a:lnTo>
                  <a:pt x="33900" y="6951"/>
                </a:lnTo>
                <a:lnTo>
                  <a:pt x="31909" y="5802"/>
                </a:lnTo>
                <a:lnTo>
                  <a:pt x="31920" y="5756"/>
                </a:lnTo>
                <a:lnTo>
                  <a:pt x="31920" y="5722"/>
                </a:lnTo>
                <a:lnTo>
                  <a:pt x="31920" y="5677"/>
                </a:lnTo>
                <a:lnTo>
                  <a:pt x="31909" y="5631"/>
                </a:lnTo>
                <a:lnTo>
                  <a:pt x="31886" y="5597"/>
                </a:lnTo>
                <a:lnTo>
                  <a:pt x="31863" y="5563"/>
                </a:lnTo>
                <a:lnTo>
                  <a:pt x="31829" y="5540"/>
                </a:lnTo>
                <a:lnTo>
                  <a:pt x="31795" y="5517"/>
                </a:lnTo>
                <a:lnTo>
                  <a:pt x="31761" y="5495"/>
                </a:lnTo>
                <a:lnTo>
                  <a:pt x="31716" y="5495"/>
                </a:lnTo>
                <a:lnTo>
                  <a:pt x="31716" y="3129"/>
                </a:lnTo>
                <a:lnTo>
                  <a:pt x="31772" y="3117"/>
                </a:lnTo>
                <a:lnTo>
                  <a:pt x="31818" y="3072"/>
                </a:lnTo>
                <a:lnTo>
                  <a:pt x="31852" y="3026"/>
                </a:lnTo>
                <a:lnTo>
                  <a:pt x="31863" y="2958"/>
                </a:lnTo>
                <a:lnTo>
                  <a:pt x="31852" y="2901"/>
                </a:lnTo>
                <a:lnTo>
                  <a:pt x="33866" y="1741"/>
                </a:lnTo>
                <a:lnTo>
                  <a:pt x="33900" y="1786"/>
                </a:lnTo>
                <a:lnTo>
                  <a:pt x="33945" y="1820"/>
                </a:lnTo>
                <a:lnTo>
                  <a:pt x="34002" y="1843"/>
                </a:lnTo>
                <a:lnTo>
                  <a:pt x="34059" y="1855"/>
                </a:lnTo>
                <a:lnTo>
                  <a:pt x="34116" y="1843"/>
                </a:lnTo>
                <a:lnTo>
                  <a:pt x="34173" y="1820"/>
                </a:lnTo>
                <a:lnTo>
                  <a:pt x="34230" y="1786"/>
                </a:lnTo>
                <a:lnTo>
                  <a:pt x="34264" y="1729"/>
                </a:lnTo>
                <a:close/>
                <a:moveTo>
                  <a:pt x="48460" y="1718"/>
                </a:moveTo>
                <a:lnTo>
                  <a:pt x="50451" y="2867"/>
                </a:lnTo>
                <a:lnTo>
                  <a:pt x="50428" y="2912"/>
                </a:lnTo>
                <a:lnTo>
                  <a:pt x="50428" y="2958"/>
                </a:lnTo>
                <a:lnTo>
                  <a:pt x="50428" y="3003"/>
                </a:lnTo>
                <a:lnTo>
                  <a:pt x="50439" y="3049"/>
                </a:lnTo>
                <a:lnTo>
                  <a:pt x="50462" y="3083"/>
                </a:lnTo>
                <a:lnTo>
                  <a:pt x="50485" y="3117"/>
                </a:lnTo>
                <a:lnTo>
                  <a:pt x="50519" y="3140"/>
                </a:lnTo>
                <a:lnTo>
                  <a:pt x="50553" y="3163"/>
                </a:lnTo>
                <a:lnTo>
                  <a:pt x="50599" y="3174"/>
                </a:lnTo>
                <a:lnTo>
                  <a:pt x="50633" y="3185"/>
                </a:lnTo>
                <a:lnTo>
                  <a:pt x="50633" y="5517"/>
                </a:lnTo>
                <a:lnTo>
                  <a:pt x="50599" y="5517"/>
                </a:lnTo>
                <a:lnTo>
                  <a:pt x="50565" y="5529"/>
                </a:lnTo>
                <a:lnTo>
                  <a:pt x="50530" y="5552"/>
                </a:lnTo>
                <a:lnTo>
                  <a:pt x="50496" y="5574"/>
                </a:lnTo>
                <a:lnTo>
                  <a:pt x="50474" y="5608"/>
                </a:lnTo>
                <a:lnTo>
                  <a:pt x="50462" y="5643"/>
                </a:lnTo>
                <a:lnTo>
                  <a:pt x="50451" y="5677"/>
                </a:lnTo>
                <a:lnTo>
                  <a:pt x="50439" y="5722"/>
                </a:lnTo>
                <a:lnTo>
                  <a:pt x="50451" y="5756"/>
                </a:lnTo>
                <a:lnTo>
                  <a:pt x="50451" y="5790"/>
                </a:lnTo>
                <a:lnTo>
                  <a:pt x="48449" y="6951"/>
                </a:lnTo>
                <a:lnTo>
                  <a:pt x="48415" y="6917"/>
                </a:lnTo>
                <a:lnTo>
                  <a:pt x="48381" y="6882"/>
                </a:lnTo>
                <a:lnTo>
                  <a:pt x="48335" y="6860"/>
                </a:lnTo>
                <a:lnTo>
                  <a:pt x="48233" y="6860"/>
                </a:lnTo>
                <a:lnTo>
                  <a:pt x="48187" y="6882"/>
                </a:lnTo>
                <a:lnTo>
                  <a:pt x="48142" y="6905"/>
                </a:lnTo>
                <a:lnTo>
                  <a:pt x="48108" y="6939"/>
                </a:lnTo>
                <a:lnTo>
                  <a:pt x="46151" y="5802"/>
                </a:lnTo>
                <a:lnTo>
                  <a:pt x="46162" y="5768"/>
                </a:lnTo>
                <a:lnTo>
                  <a:pt x="46162" y="5722"/>
                </a:lnTo>
                <a:lnTo>
                  <a:pt x="46162" y="5677"/>
                </a:lnTo>
                <a:lnTo>
                  <a:pt x="46151" y="5631"/>
                </a:lnTo>
                <a:lnTo>
                  <a:pt x="46128" y="5586"/>
                </a:lnTo>
                <a:lnTo>
                  <a:pt x="46094" y="5552"/>
                </a:lnTo>
                <a:lnTo>
                  <a:pt x="46071" y="5517"/>
                </a:lnTo>
                <a:lnTo>
                  <a:pt x="46026" y="5495"/>
                </a:lnTo>
                <a:lnTo>
                  <a:pt x="45992" y="5483"/>
                </a:lnTo>
                <a:lnTo>
                  <a:pt x="45946" y="5472"/>
                </a:lnTo>
                <a:lnTo>
                  <a:pt x="45946" y="3140"/>
                </a:lnTo>
                <a:lnTo>
                  <a:pt x="46003" y="3117"/>
                </a:lnTo>
                <a:lnTo>
                  <a:pt x="46049" y="3072"/>
                </a:lnTo>
                <a:lnTo>
                  <a:pt x="46071" y="3026"/>
                </a:lnTo>
                <a:lnTo>
                  <a:pt x="46083" y="2958"/>
                </a:lnTo>
                <a:lnTo>
                  <a:pt x="46071" y="2901"/>
                </a:lnTo>
                <a:lnTo>
                  <a:pt x="48108" y="1729"/>
                </a:lnTo>
                <a:lnTo>
                  <a:pt x="48142" y="1764"/>
                </a:lnTo>
                <a:lnTo>
                  <a:pt x="48176" y="1798"/>
                </a:lnTo>
                <a:lnTo>
                  <a:pt x="48233" y="1809"/>
                </a:lnTo>
                <a:lnTo>
                  <a:pt x="48278" y="1820"/>
                </a:lnTo>
                <a:lnTo>
                  <a:pt x="48335" y="1809"/>
                </a:lnTo>
                <a:lnTo>
                  <a:pt x="48381" y="1798"/>
                </a:lnTo>
                <a:lnTo>
                  <a:pt x="48426" y="1764"/>
                </a:lnTo>
                <a:lnTo>
                  <a:pt x="48460" y="1718"/>
                </a:lnTo>
                <a:close/>
                <a:moveTo>
                  <a:pt x="53170" y="1707"/>
                </a:moveTo>
                <a:lnTo>
                  <a:pt x="55206" y="2878"/>
                </a:lnTo>
                <a:lnTo>
                  <a:pt x="55194" y="2924"/>
                </a:lnTo>
                <a:lnTo>
                  <a:pt x="55194" y="2958"/>
                </a:lnTo>
                <a:lnTo>
                  <a:pt x="55194" y="3003"/>
                </a:lnTo>
                <a:lnTo>
                  <a:pt x="55206" y="3038"/>
                </a:lnTo>
                <a:lnTo>
                  <a:pt x="55217" y="3072"/>
                </a:lnTo>
                <a:lnTo>
                  <a:pt x="55240" y="3106"/>
                </a:lnTo>
                <a:lnTo>
                  <a:pt x="55308" y="3140"/>
                </a:lnTo>
                <a:lnTo>
                  <a:pt x="55342" y="3163"/>
                </a:lnTo>
                <a:lnTo>
                  <a:pt x="55376" y="3163"/>
                </a:lnTo>
                <a:lnTo>
                  <a:pt x="55376" y="5540"/>
                </a:lnTo>
                <a:lnTo>
                  <a:pt x="55308" y="5552"/>
                </a:lnTo>
                <a:lnTo>
                  <a:pt x="55251" y="5597"/>
                </a:lnTo>
                <a:lnTo>
                  <a:pt x="55217" y="5654"/>
                </a:lnTo>
                <a:lnTo>
                  <a:pt x="55206" y="5688"/>
                </a:lnTo>
                <a:lnTo>
                  <a:pt x="55206" y="5722"/>
                </a:lnTo>
                <a:lnTo>
                  <a:pt x="55217" y="5779"/>
                </a:lnTo>
                <a:lnTo>
                  <a:pt x="53192" y="6951"/>
                </a:lnTo>
                <a:lnTo>
                  <a:pt x="53158" y="6905"/>
                </a:lnTo>
                <a:lnTo>
                  <a:pt x="53124" y="6882"/>
                </a:lnTo>
                <a:lnTo>
                  <a:pt x="53067" y="6860"/>
                </a:lnTo>
                <a:lnTo>
                  <a:pt x="52965" y="6860"/>
                </a:lnTo>
                <a:lnTo>
                  <a:pt x="52919" y="6882"/>
                </a:lnTo>
                <a:lnTo>
                  <a:pt x="52885" y="6905"/>
                </a:lnTo>
                <a:lnTo>
                  <a:pt x="52851" y="6939"/>
                </a:lnTo>
                <a:lnTo>
                  <a:pt x="50849" y="5779"/>
                </a:lnTo>
                <a:lnTo>
                  <a:pt x="50860" y="5722"/>
                </a:lnTo>
                <a:lnTo>
                  <a:pt x="50849" y="5688"/>
                </a:lnTo>
                <a:lnTo>
                  <a:pt x="50849" y="5643"/>
                </a:lnTo>
                <a:lnTo>
                  <a:pt x="50803" y="5586"/>
                </a:lnTo>
                <a:lnTo>
                  <a:pt x="50747" y="5540"/>
                </a:lnTo>
                <a:lnTo>
                  <a:pt x="50678" y="5517"/>
                </a:lnTo>
                <a:lnTo>
                  <a:pt x="50678" y="3185"/>
                </a:lnTo>
                <a:lnTo>
                  <a:pt x="50724" y="3174"/>
                </a:lnTo>
                <a:lnTo>
                  <a:pt x="50758" y="3163"/>
                </a:lnTo>
                <a:lnTo>
                  <a:pt x="50815" y="3106"/>
                </a:lnTo>
                <a:lnTo>
                  <a:pt x="50838" y="3083"/>
                </a:lnTo>
                <a:lnTo>
                  <a:pt x="50860" y="3038"/>
                </a:lnTo>
                <a:lnTo>
                  <a:pt x="50872" y="3003"/>
                </a:lnTo>
                <a:lnTo>
                  <a:pt x="50872" y="2958"/>
                </a:lnTo>
                <a:lnTo>
                  <a:pt x="50872" y="2924"/>
                </a:lnTo>
                <a:lnTo>
                  <a:pt x="50860" y="2878"/>
                </a:lnTo>
                <a:lnTo>
                  <a:pt x="52874" y="1718"/>
                </a:lnTo>
                <a:lnTo>
                  <a:pt x="52897" y="1741"/>
                </a:lnTo>
                <a:lnTo>
                  <a:pt x="52931" y="1775"/>
                </a:lnTo>
                <a:lnTo>
                  <a:pt x="52976" y="1786"/>
                </a:lnTo>
                <a:lnTo>
                  <a:pt x="53022" y="1798"/>
                </a:lnTo>
                <a:lnTo>
                  <a:pt x="53067" y="1786"/>
                </a:lnTo>
                <a:lnTo>
                  <a:pt x="53113" y="1764"/>
                </a:lnTo>
                <a:lnTo>
                  <a:pt x="53147" y="1741"/>
                </a:lnTo>
                <a:lnTo>
                  <a:pt x="53170" y="1707"/>
                </a:lnTo>
                <a:close/>
                <a:moveTo>
                  <a:pt x="62714" y="1741"/>
                </a:moveTo>
                <a:lnTo>
                  <a:pt x="64659" y="2856"/>
                </a:lnTo>
                <a:lnTo>
                  <a:pt x="64636" y="2912"/>
                </a:lnTo>
                <a:lnTo>
                  <a:pt x="64636" y="2958"/>
                </a:lnTo>
                <a:lnTo>
                  <a:pt x="64636" y="3015"/>
                </a:lnTo>
                <a:lnTo>
                  <a:pt x="64647" y="3060"/>
                </a:lnTo>
                <a:lnTo>
                  <a:pt x="64670" y="3094"/>
                </a:lnTo>
                <a:lnTo>
                  <a:pt x="64693" y="3129"/>
                </a:lnTo>
                <a:lnTo>
                  <a:pt x="64727" y="3163"/>
                </a:lnTo>
                <a:lnTo>
                  <a:pt x="64772" y="3185"/>
                </a:lnTo>
                <a:lnTo>
                  <a:pt x="64818" y="3197"/>
                </a:lnTo>
                <a:lnTo>
                  <a:pt x="64863" y="3208"/>
                </a:lnTo>
                <a:lnTo>
                  <a:pt x="64863" y="5495"/>
                </a:lnTo>
                <a:lnTo>
                  <a:pt x="64818" y="5506"/>
                </a:lnTo>
                <a:lnTo>
                  <a:pt x="64784" y="5517"/>
                </a:lnTo>
                <a:lnTo>
                  <a:pt x="64750" y="5540"/>
                </a:lnTo>
                <a:lnTo>
                  <a:pt x="64716" y="5574"/>
                </a:lnTo>
                <a:lnTo>
                  <a:pt x="64693" y="5597"/>
                </a:lnTo>
                <a:lnTo>
                  <a:pt x="64670" y="5643"/>
                </a:lnTo>
                <a:lnTo>
                  <a:pt x="64659" y="5677"/>
                </a:lnTo>
                <a:lnTo>
                  <a:pt x="64659" y="5722"/>
                </a:lnTo>
                <a:lnTo>
                  <a:pt x="64659" y="5756"/>
                </a:lnTo>
                <a:lnTo>
                  <a:pt x="64670" y="5802"/>
                </a:lnTo>
                <a:lnTo>
                  <a:pt x="62679" y="6951"/>
                </a:lnTo>
                <a:lnTo>
                  <a:pt x="62645" y="6917"/>
                </a:lnTo>
                <a:lnTo>
                  <a:pt x="62600" y="6882"/>
                </a:lnTo>
                <a:lnTo>
                  <a:pt x="62566" y="6871"/>
                </a:lnTo>
                <a:lnTo>
                  <a:pt x="62509" y="6860"/>
                </a:lnTo>
                <a:lnTo>
                  <a:pt x="62463" y="6871"/>
                </a:lnTo>
                <a:lnTo>
                  <a:pt x="62418" y="6882"/>
                </a:lnTo>
                <a:lnTo>
                  <a:pt x="62372" y="6917"/>
                </a:lnTo>
                <a:lnTo>
                  <a:pt x="62350" y="6951"/>
                </a:lnTo>
                <a:lnTo>
                  <a:pt x="60347" y="5790"/>
                </a:lnTo>
                <a:lnTo>
                  <a:pt x="60359" y="5756"/>
                </a:lnTo>
                <a:lnTo>
                  <a:pt x="60359" y="5722"/>
                </a:lnTo>
                <a:lnTo>
                  <a:pt x="60359" y="5677"/>
                </a:lnTo>
                <a:lnTo>
                  <a:pt x="60347" y="5643"/>
                </a:lnTo>
                <a:lnTo>
                  <a:pt x="60325" y="5608"/>
                </a:lnTo>
                <a:lnTo>
                  <a:pt x="60302" y="5574"/>
                </a:lnTo>
                <a:lnTo>
                  <a:pt x="60279" y="5552"/>
                </a:lnTo>
                <a:lnTo>
                  <a:pt x="60245" y="5529"/>
                </a:lnTo>
                <a:lnTo>
                  <a:pt x="60200" y="5506"/>
                </a:lnTo>
                <a:lnTo>
                  <a:pt x="60165" y="5506"/>
                </a:lnTo>
                <a:lnTo>
                  <a:pt x="60165" y="3163"/>
                </a:lnTo>
                <a:lnTo>
                  <a:pt x="60200" y="3163"/>
                </a:lnTo>
                <a:lnTo>
                  <a:pt x="60234" y="3151"/>
                </a:lnTo>
                <a:lnTo>
                  <a:pt x="60291" y="3106"/>
                </a:lnTo>
                <a:lnTo>
                  <a:pt x="60336" y="3038"/>
                </a:lnTo>
                <a:lnTo>
                  <a:pt x="60347" y="3003"/>
                </a:lnTo>
                <a:lnTo>
                  <a:pt x="60347" y="2958"/>
                </a:lnTo>
                <a:lnTo>
                  <a:pt x="60347" y="2924"/>
                </a:lnTo>
                <a:lnTo>
                  <a:pt x="60325" y="2878"/>
                </a:lnTo>
                <a:lnTo>
                  <a:pt x="62304" y="1741"/>
                </a:lnTo>
                <a:lnTo>
                  <a:pt x="62350" y="1786"/>
                </a:lnTo>
                <a:lnTo>
                  <a:pt x="62395" y="1820"/>
                </a:lnTo>
                <a:lnTo>
                  <a:pt x="62452" y="1843"/>
                </a:lnTo>
                <a:lnTo>
                  <a:pt x="62509" y="1855"/>
                </a:lnTo>
                <a:lnTo>
                  <a:pt x="62577" y="1843"/>
                </a:lnTo>
                <a:lnTo>
                  <a:pt x="62634" y="1820"/>
                </a:lnTo>
                <a:lnTo>
                  <a:pt x="62679" y="1786"/>
                </a:lnTo>
                <a:lnTo>
                  <a:pt x="62714" y="1741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3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9"/>
                </a:lnTo>
                <a:lnTo>
                  <a:pt x="17292" y="5552"/>
                </a:lnTo>
                <a:lnTo>
                  <a:pt x="17257" y="5586"/>
                </a:lnTo>
                <a:lnTo>
                  <a:pt x="17246" y="5631"/>
                </a:lnTo>
                <a:lnTo>
                  <a:pt x="17235" y="5677"/>
                </a:lnTo>
                <a:lnTo>
                  <a:pt x="17223" y="5722"/>
                </a:lnTo>
                <a:lnTo>
                  <a:pt x="17235" y="5768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4"/>
                </a:lnTo>
                <a:lnTo>
                  <a:pt x="15062" y="6894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7"/>
                </a:lnTo>
                <a:lnTo>
                  <a:pt x="12935" y="5643"/>
                </a:lnTo>
                <a:lnTo>
                  <a:pt x="12912" y="5608"/>
                </a:lnTo>
                <a:lnTo>
                  <a:pt x="12889" y="5574"/>
                </a:lnTo>
                <a:lnTo>
                  <a:pt x="12867" y="5552"/>
                </a:lnTo>
                <a:lnTo>
                  <a:pt x="12832" y="5529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7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9"/>
                </a:lnTo>
                <a:lnTo>
                  <a:pt x="12935" y="3094"/>
                </a:lnTo>
                <a:lnTo>
                  <a:pt x="12958" y="3049"/>
                </a:lnTo>
                <a:lnTo>
                  <a:pt x="12969" y="3015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29486" y="1718"/>
                </a:moveTo>
                <a:lnTo>
                  <a:pt x="31534" y="2890"/>
                </a:lnTo>
                <a:lnTo>
                  <a:pt x="31522" y="2924"/>
                </a:lnTo>
                <a:lnTo>
                  <a:pt x="31522" y="2958"/>
                </a:lnTo>
                <a:lnTo>
                  <a:pt x="31534" y="3026"/>
                </a:lnTo>
                <a:lnTo>
                  <a:pt x="31568" y="3083"/>
                </a:lnTo>
                <a:lnTo>
                  <a:pt x="31613" y="3117"/>
                </a:lnTo>
                <a:lnTo>
                  <a:pt x="31670" y="3140"/>
                </a:lnTo>
                <a:lnTo>
                  <a:pt x="31670" y="5483"/>
                </a:lnTo>
                <a:lnTo>
                  <a:pt x="31625" y="5495"/>
                </a:lnTo>
                <a:lnTo>
                  <a:pt x="31590" y="5506"/>
                </a:lnTo>
                <a:lnTo>
                  <a:pt x="31545" y="5529"/>
                </a:lnTo>
                <a:lnTo>
                  <a:pt x="31522" y="5563"/>
                </a:lnTo>
                <a:lnTo>
                  <a:pt x="31488" y="5597"/>
                </a:lnTo>
                <a:lnTo>
                  <a:pt x="31477" y="5631"/>
                </a:lnTo>
                <a:lnTo>
                  <a:pt x="31454" y="5677"/>
                </a:lnTo>
                <a:lnTo>
                  <a:pt x="31454" y="5722"/>
                </a:lnTo>
                <a:lnTo>
                  <a:pt x="31454" y="5768"/>
                </a:lnTo>
                <a:lnTo>
                  <a:pt x="31465" y="5802"/>
                </a:lnTo>
                <a:lnTo>
                  <a:pt x="29463" y="6962"/>
                </a:lnTo>
                <a:lnTo>
                  <a:pt x="29429" y="6939"/>
                </a:lnTo>
                <a:lnTo>
                  <a:pt x="29395" y="6917"/>
                </a:lnTo>
                <a:lnTo>
                  <a:pt x="29361" y="6905"/>
                </a:lnTo>
                <a:lnTo>
                  <a:pt x="29315" y="6894"/>
                </a:lnTo>
                <a:lnTo>
                  <a:pt x="29281" y="6905"/>
                </a:lnTo>
                <a:lnTo>
                  <a:pt x="29247" y="6917"/>
                </a:lnTo>
                <a:lnTo>
                  <a:pt x="29213" y="6939"/>
                </a:lnTo>
                <a:lnTo>
                  <a:pt x="29179" y="6962"/>
                </a:lnTo>
                <a:lnTo>
                  <a:pt x="27177" y="5802"/>
                </a:lnTo>
                <a:lnTo>
                  <a:pt x="27188" y="5756"/>
                </a:lnTo>
                <a:lnTo>
                  <a:pt x="27188" y="5722"/>
                </a:lnTo>
                <a:lnTo>
                  <a:pt x="27188" y="5677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8" y="5495"/>
                </a:lnTo>
                <a:lnTo>
                  <a:pt x="26972" y="5483"/>
                </a:lnTo>
                <a:lnTo>
                  <a:pt x="26972" y="3197"/>
                </a:lnTo>
                <a:lnTo>
                  <a:pt x="27018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9156" y="1718"/>
                </a:lnTo>
                <a:lnTo>
                  <a:pt x="29190" y="1752"/>
                </a:lnTo>
                <a:lnTo>
                  <a:pt x="29224" y="1786"/>
                </a:lnTo>
                <a:lnTo>
                  <a:pt x="29270" y="1798"/>
                </a:lnTo>
                <a:lnTo>
                  <a:pt x="29315" y="1809"/>
                </a:lnTo>
                <a:lnTo>
                  <a:pt x="29372" y="1798"/>
                </a:lnTo>
                <a:lnTo>
                  <a:pt x="29418" y="1775"/>
                </a:lnTo>
                <a:lnTo>
                  <a:pt x="29452" y="1752"/>
                </a:lnTo>
                <a:lnTo>
                  <a:pt x="29486" y="1718"/>
                </a:lnTo>
                <a:close/>
                <a:moveTo>
                  <a:pt x="72223" y="1752"/>
                </a:moveTo>
                <a:lnTo>
                  <a:pt x="74157" y="2867"/>
                </a:lnTo>
                <a:lnTo>
                  <a:pt x="74134" y="2912"/>
                </a:lnTo>
                <a:lnTo>
                  <a:pt x="74134" y="2958"/>
                </a:lnTo>
                <a:lnTo>
                  <a:pt x="74134" y="3003"/>
                </a:lnTo>
                <a:lnTo>
                  <a:pt x="74146" y="3049"/>
                </a:lnTo>
                <a:lnTo>
                  <a:pt x="74169" y="3083"/>
                </a:lnTo>
                <a:lnTo>
                  <a:pt x="74191" y="3117"/>
                </a:lnTo>
                <a:lnTo>
                  <a:pt x="74225" y="3140"/>
                </a:lnTo>
                <a:lnTo>
                  <a:pt x="74260" y="3163"/>
                </a:lnTo>
                <a:lnTo>
                  <a:pt x="74305" y="3185"/>
                </a:lnTo>
                <a:lnTo>
                  <a:pt x="74339" y="3185"/>
                </a:lnTo>
                <a:lnTo>
                  <a:pt x="74339" y="5483"/>
                </a:lnTo>
                <a:lnTo>
                  <a:pt x="74294" y="5483"/>
                </a:lnTo>
                <a:lnTo>
                  <a:pt x="74248" y="5506"/>
                </a:lnTo>
                <a:lnTo>
                  <a:pt x="74214" y="5529"/>
                </a:lnTo>
                <a:lnTo>
                  <a:pt x="74180" y="5552"/>
                </a:lnTo>
                <a:lnTo>
                  <a:pt x="74157" y="5586"/>
                </a:lnTo>
                <a:lnTo>
                  <a:pt x="74134" y="5631"/>
                </a:lnTo>
                <a:lnTo>
                  <a:pt x="74123" y="5677"/>
                </a:lnTo>
                <a:lnTo>
                  <a:pt x="74112" y="5722"/>
                </a:lnTo>
                <a:lnTo>
                  <a:pt x="74123" y="5768"/>
                </a:lnTo>
                <a:lnTo>
                  <a:pt x="74134" y="5813"/>
                </a:lnTo>
                <a:lnTo>
                  <a:pt x="72132" y="6962"/>
                </a:lnTo>
                <a:lnTo>
                  <a:pt x="72110" y="6928"/>
                </a:lnTo>
                <a:lnTo>
                  <a:pt x="72075" y="6905"/>
                </a:lnTo>
                <a:lnTo>
                  <a:pt x="72030" y="6894"/>
                </a:lnTo>
                <a:lnTo>
                  <a:pt x="71950" y="6894"/>
                </a:lnTo>
                <a:lnTo>
                  <a:pt x="71916" y="6905"/>
                </a:lnTo>
                <a:lnTo>
                  <a:pt x="71882" y="6928"/>
                </a:lnTo>
                <a:lnTo>
                  <a:pt x="71848" y="6962"/>
                </a:lnTo>
                <a:lnTo>
                  <a:pt x="69823" y="5790"/>
                </a:lnTo>
                <a:lnTo>
                  <a:pt x="69835" y="5722"/>
                </a:lnTo>
                <a:lnTo>
                  <a:pt x="69835" y="5677"/>
                </a:lnTo>
                <a:lnTo>
                  <a:pt x="69823" y="5643"/>
                </a:lnTo>
                <a:lnTo>
                  <a:pt x="69800" y="5608"/>
                </a:lnTo>
                <a:lnTo>
                  <a:pt x="69778" y="5574"/>
                </a:lnTo>
                <a:lnTo>
                  <a:pt x="69755" y="5552"/>
                </a:lnTo>
                <a:lnTo>
                  <a:pt x="69721" y="5529"/>
                </a:lnTo>
                <a:lnTo>
                  <a:pt x="69687" y="5517"/>
                </a:lnTo>
                <a:lnTo>
                  <a:pt x="69641" y="5506"/>
                </a:lnTo>
                <a:lnTo>
                  <a:pt x="69641" y="3208"/>
                </a:lnTo>
                <a:lnTo>
                  <a:pt x="69687" y="3197"/>
                </a:lnTo>
                <a:lnTo>
                  <a:pt x="69732" y="3174"/>
                </a:lnTo>
                <a:lnTo>
                  <a:pt x="69766" y="3151"/>
                </a:lnTo>
                <a:lnTo>
                  <a:pt x="69800" y="3129"/>
                </a:lnTo>
                <a:lnTo>
                  <a:pt x="69823" y="3094"/>
                </a:lnTo>
                <a:lnTo>
                  <a:pt x="69846" y="3049"/>
                </a:lnTo>
                <a:lnTo>
                  <a:pt x="69857" y="3015"/>
                </a:lnTo>
                <a:lnTo>
                  <a:pt x="69869" y="2958"/>
                </a:lnTo>
                <a:lnTo>
                  <a:pt x="69857" y="2912"/>
                </a:lnTo>
                <a:lnTo>
                  <a:pt x="69846" y="2867"/>
                </a:lnTo>
                <a:lnTo>
                  <a:pt x="71768" y="1752"/>
                </a:lnTo>
                <a:lnTo>
                  <a:pt x="71802" y="1809"/>
                </a:lnTo>
                <a:lnTo>
                  <a:pt x="71859" y="1843"/>
                </a:lnTo>
                <a:lnTo>
                  <a:pt x="71916" y="1877"/>
                </a:lnTo>
                <a:lnTo>
                  <a:pt x="72064" y="1877"/>
                </a:lnTo>
                <a:lnTo>
                  <a:pt x="72121" y="1843"/>
                </a:lnTo>
                <a:lnTo>
                  <a:pt x="72178" y="1809"/>
                </a:lnTo>
                <a:lnTo>
                  <a:pt x="72223" y="1752"/>
                </a:lnTo>
                <a:close/>
                <a:moveTo>
                  <a:pt x="39019" y="1741"/>
                </a:moveTo>
                <a:lnTo>
                  <a:pt x="40952" y="2856"/>
                </a:lnTo>
                <a:lnTo>
                  <a:pt x="40930" y="2912"/>
                </a:lnTo>
                <a:lnTo>
                  <a:pt x="40930" y="2958"/>
                </a:lnTo>
                <a:lnTo>
                  <a:pt x="40930" y="3015"/>
                </a:lnTo>
                <a:lnTo>
                  <a:pt x="40941" y="3049"/>
                </a:lnTo>
                <a:lnTo>
                  <a:pt x="40964" y="3094"/>
                </a:lnTo>
                <a:lnTo>
                  <a:pt x="40998" y="3129"/>
                </a:lnTo>
                <a:lnTo>
                  <a:pt x="41032" y="3163"/>
                </a:lnTo>
                <a:lnTo>
                  <a:pt x="41066" y="3185"/>
                </a:lnTo>
                <a:lnTo>
                  <a:pt x="41112" y="3197"/>
                </a:lnTo>
                <a:lnTo>
                  <a:pt x="41157" y="3208"/>
                </a:lnTo>
                <a:lnTo>
                  <a:pt x="41157" y="5495"/>
                </a:lnTo>
                <a:lnTo>
                  <a:pt x="41112" y="5506"/>
                </a:lnTo>
                <a:lnTo>
                  <a:pt x="41078" y="5517"/>
                </a:lnTo>
                <a:lnTo>
                  <a:pt x="41043" y="5540"/>
                </a:lnTo>
                <a:lnTo>
                  <a:pt x="41009" y="5574"/>
                </a:lnTo>
                <a:lnTo>
                  <a:pt x="40987" y="5597"/>
                </a:lnTo>
                <a:lnTo>
                  <a:pt x="40964" y="5643"/>
                </a:lnTo>
                <a:lnTo>
                  <a:pt x="40952" y="5677"/>
                </a:lnTo>
                <a:lnTo>
                  <a:pt x="40941" y="5722"/>
                </a:lnTo>
                <a:lnTo>
                  <a:pt x="40952" y="5756"/>
                </a:lnTo>
                <a:lnTo>
                  <a:pt x="40964" y="5802"/>
                </a:lnTo>
                <a:lnTo>
                  <a:pt x="38939" y="6973"/>
                </a:lnTo>
                <a:lnTo>
                  <a:pt x="38905" y="6939"/>
                </a:lnTo>
                <a:lnTo>
                  <a:pt x="38882" y="6917"/>
                </a:lnTo>
                <a:lnTo>
                  <a:pt x="38837" y="6905"/>
                </a:lnTo>
                <a:lnTo>
                  <a:pt x="38757" y="6905"/>
                </a:lnTo>
                <a:lnTo>
                  <a:pt x="38723" y="6917"/>
                </a:lnTo>
                <a:lnTo>
                  <a:pt x="38700" y="6939"/>
                </a:lnTo>
                <a:lnTo>
                  <a:pt x="38666" y="6962"/>
                </a:lnTo>
                <a:lnTo>
                  <a:pt x="36618" y="5779"/>
                </a:lnTo>
                <a:lnTo>
                  <a:pt x="36630" y="5722"/>
                </a:lnTo>
                <a:lnTo>
                  <a:pt x="36618" y="5654"/>
                </a:lnTo>
                <a:lnTo>
                  <a:pt x="36573" y="5597"/>
                </a:lnTo>
                <a:lnTo>
                  <a:pt x="36527" y="5552"/>
                </a:lnTo>
                <a:lnTo>
                  <a:pt x="36459" y="5529"/>
                </a:lnTo>
                <a:lnTo>
                  <a:pt x="36459" y="3185"/>
                </a:lnTo>
                <a:lnTo>
                  <a:pt x="36505" y="3174"/>
                </a:lnTo>
                <a:lnTo>
                  <a:pt x="36539" y="3163"/>
                </a:lnTo>
                <a:lnTo>
                  <a:pt x="36573" y="3140"/>
                </a:lnTo>
                <a:lnTo>
                  <a:pt x="36596" y="3117"/>
                </a:lnTo>
                <a:lnTo>
                  <a:pt x="36618" y="3083"/>
                </a:lnTo>
                <a:lnTo>
                  <a:pt x="36641" y="3049"/>
                </a:lnTo>
                <a:lnTo>
                  <a:pt x="36652" y="3003"/>
                </a:lnTo>
                <a:lnTo>
                  <a:pt x="36652" y="2958"/>
                </a:lnTo>
                <a:lnTo>
                  <a:pt x="36652" y="2912"/>
                </a:lnTo>
                <a:lnTo>
                  <a:pt x="36641" y="2878"/>
                </a:lnTo>
                <a:lnTo>
                  <a:pt x="38586" y="1752"/>
                </a:lnTo>
                <a:lnTo>
                  <a:pt x="38620" y="1798"/>
                </a:lnTo>
                <a:lnTo>
                  <a:pt x="38677" y="1832"/>
                </a:lnTo>
                <a:lnTo>
                  <a:pt x="38734" y="1855"/>
                </a:lnTo>
                <a:lnTo>
                  <a:pt x="38802" y="1866"/>
                </a:lnTo>
                <a:lnTo>
                  <a:pt x="38871" y="1855"/>
                </a:lnTo>
                <a:lnTo>
                  <a:pt x="38928" y="1832"/>
                </a:lnTo>
                <a:lnTo>
                  <a:pt x="38973" y="1798"/>
                </a:lnTo>
                <a:lnTo>
                  <a:pt x="39019" y="1741"/>
                </a:lnTo>
                <a:close/>
                <a:moveTo>
                  <a:pt x="3436" y="5836"/>
                </a:moveTo>
                <a:lnTo>
                  <a:pt x="5427" y="6985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3" y="7201"/>
                </a:lnTo>
                <a:lnTo>
                  <a:pt x="5529" y="7246"/>
                </a:lnTo>
                <a:lnTo>
                  <a:pt x="5564" y="7258"/>
                </a:lnTo>
                <a:lnTo>
                  <a:pt x="5598" y="7269"/>
                </a:lnTo>
                <a:lnTo>
                  <a:pt x="5598" y="9624"/>
                </a:lnTo>
                <a:lnTo>
                  <a:pt x="5564" y="9624"/>
                </a:lnTo>
                <a:lnTo>
                  <a:pt x="5529" y="9647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9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8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8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3"/>
                </a:lnTo>
                <a:lnTo>
                  <a:pt x="1104" y="9829"/>
                </a:lnTo>
                <a:lnTo>
                  <a:pt x="1104" y="9783"/>
                </a:lnTo>
                <a:lnTo>
                  <a:pt x="1093" y="9738"/>
                </a:lnTo>
                <a:lnTo>
                  <a:pt x="1070" y="9704"/>
                </a:lnTo>
                <a:lnTo>
                  <a:pt x="1047" y="9669"/>
                </a:lnTo>
                <a:lnTo>
                  <a:pt x="1013" y="9647"/>
                </a:lnTo>
                <a:lnTo>
                  <a:pt x="979" y="9624"/>
                </a:lnTo>
                <a:lnTo>
                  <a:pt x="945" y="9613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1"/>
                </a:lnTo>
                <a:lnTo>
                  <a:pt x="1025" y="7258"/>
                </a:lnTo>
                <a:lnTo>
                  <a:pt x="1059" y="7235"/>
                </a:lnTo>
                <a:lnTo>
                  <a:pt x="1082" y="7190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1" y="5916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6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7678" y="5847"/>
                </a:moveTo>
                <a:lnTo>
                  <a:pt x="19612" y="6962"/>
                </a:lnTo>
                <a:lnTo>
                  <a:pt x="19589" y="7008"/>
                </a:lnTo>
                <a:lnTo>
                  <a:pt x="19589" y="7064"/>
                </a:lnTo>
                <a:lnTo>
                  <a:pt x="19589" y="7121"/>
                </a:lnTo>
                <a:lnTo>
                  <a:pt x="19601" y="7167"/>
                </a:lnTo>
                <a:lnTo>
                  <a:pt x="19624" y="7201"/>
                </a:lnTo>
                <a:lnTo>
                  <a:pt x="19658" y="7235"/>
                </a:lnTo>
                <a:lnTo>
                  <a:pt x="19692" y="7269"/>
                </a:lnTo>
                <a:lnTo>
                  <a:pt x="19726" y="7292"/>
                </a:lnTo>
                <a:lnTo>
                  <a:pt x="19771" y="7315"/>
                </a:lnTo>
                <a:lnTo>
                  <a:pt x="19817" y="7315"/>
                </a:lnTo>
                <a:lnTo>
                  <a:pt x="19817" y="9635"/>
                </a:lnTo>
                <a:lnTo>
                  <a:pt x="19749" y="9658"/>
                </a:lnTo>
                <a:lnTo>
                  <a:pt x="19692" y="9692"/>
                </a:lnTo>
                <a:lnTo>
                  <a:pt x="19658" y="9749"/>
                </a:lnTo>
                <a:lnTo>
                  <a:pt x="19646" y="9783"/>
                </a:lnTo>
                <a:lnTo>
                  <a:pt x="19646" y="9829"/>
                </a:lnTo>
                <a:lnTo>
                  <a:pt x="19658" y="9886"/>
                </a:lnTo>
                <a:lnTo>
                  <a:pt x="17690" y="11023"/>
                </a:lnTo>
                <a:lnTo>
                  <a:pt x="17644" y="10978"/>
                </a:lnTo>
                <a:lnTo>
                  <a:pt x="17599" y="10943"/>
                </a:lnTo>
                <a:lnTo>
                  <a:pt x="17530" y="10921"/>
                </a:lnTo>
                <a:lnTo>
                  <a:pt x="17474" y="10909"/>
                </a:lnTo>
                <a:lnTo>
                  <a:pt x="17405" y="10921"/>
                </a:lnTo>
                <a:lnTo>
                  <a:pt x="17348" y="10943"/>
                </a:lnTo>
                <a:lnTo>
                  <a:pt x="17292" y="10978"/>
                </a:lnTo>
                <a:lnTo>
                  <a:pt x="17257" y="11023"/>
                </a:lnTo>
                <a:lnTo>
                  <a:pt x="15335" y="9908"/>
                </a:lnTo>
                <a:lnTo>
                  <a:pt x="15346" y="9874"/>
                </a:lnTo>
                <a:lnTo>
                  <a:pt x="15346" y="9829"/>
                </a:lnTo>
                <a:lnTo>
                  <a:pt x="15346" y="9783"/>
                </a:lnTo>
                <a:lnTo>
                  <a:pt x="15324" y="9738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90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4"/>
                </a:lnTo>
                <a:lnTo>
                  <a:pt x="15233" y="7178"/>
                </a:lnTo>
                <a:lnTo>
                  <a:pt x="15267" y="7133"/>
                </a:lnTo>
                <a:lnTo>
                  <a:pt x="15278" y="7064"/>
                </a:lnTo>
                <a:lnTo>
                  <a:pt x="15267" y="7008"/>
                </a:lnTo>
                <a:lnTo>
                  <a:pt x="17257" y="5847"/>
                </a:lnTo>
                <a:lnTo>
                  <a:pt x="17303" y="5893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3"/>
                </a:lnTo>
                <a:lnTo>
                  <a:pt x="17678" y="5847"/>
                </a:lnTo>
                <a:close/>
                <a:moveTo>
                  <a:pt x="60325" y="5836"/>
                </a:moveTo>
                <a:lnTo>
                  <a:pt x="62327" y="6985"/>
                </a:lnTo>
                <a:lnTo>
                  <a:pt x="62315" y="7030"/>
                </a:lnTo>
                <a:lnTo>
                  <a:pt x="62304" y="7064"/>
                </a:lnTo>
                <a:lnTo>
                  <a:pt x="62304" y="7110"/>
                </a:lnTo>
                <a:lnTo>
                  <a:pt x="62315" y="7144"/>
                </a:lnTo>
                <a:lnTo>
                  <a:pt x="62361" y="7201"/>
                </a:lnTo>
                <a:lnTo>
                  <a:pt x="62418" y="7246"/>
                </a:lnTo>
                <a:lnTo>
                  <a:pt x="62452" y="7258"/>
                </a:lnTo>
                <a:lnTo>
                  <a:pt x="62486" y="7269"/>
                </a:lnTo>
                <a:lnTo>
                  <a:pt x="62486" y="9624"/>
                </a:lnTo>
                <a:lnTo>
                  <a:pt x="62452" y="9624"/>
                </a:lnTo>
                <a:lnTo>
                  <a:pt x="62418" y="9647"/>
                </a:lnTo>
                <a:lnTo>
                  <a:pt x="62361" y="9692"/>
                </a:lnTo>
                <a:lnTo>
                  <a:pt x="62315" y="9749"/>
                </a:lnTo>
                <a:lnTo>
                  <a:pt x="62304" y="9783"/>
                </a:lnTo>
                <a:lnTo>
                  <a:pt x="62304" y="9829"/>
                </a:lnTo>
                <a:lnTo>
                  <a:pt x="62315" y="9897"/>
                </a:lnTo>
                <a:lnTo>
                  <a:pt x="60359" y="11023"/>
                </a:lnTo>
                <a:lnTo>
                  <a:pt x="60325" y="10978"/>
                </a:lnTo>
                <a:lnTo>
                  <a:pt x="60268" y="10932"/>
                </a:lnTo>
                <a:lnTo>
                  <a:pt x="60211" y="10909"/>
                </a:lnTo>
                <a:lnTo>
                  <a:pt x="60074" y="10909"/>
                </a:lnTo>
                <a:lnTo>
                  <a:pt x="60018" y="10932"/>
                </a:lnTo>
                <a:lnTo>
                  <a:pt x="59961" y="10978"/>
                </a:lnTo>
                <a:lnTo>
                  <a:pt x="59915" y="11023"/>
                </a:lnTo>
                <a:lnTo>
                  <a:pt x="57981" y="9897"/>
                </a:lnTo>
                <a:lnTo>
                  <a:pt x="57993" y="9863"/>
                </a:lnTo>
                <a:lnTo>
                  <a:pt x="57993" y="9829"/>
                </a:lnTo>
                <a:lnTo>
                  <a:pt x="57993" y="9783"/>
                </a:lnTo>
                <a:lnTo>
                  <a:pt x="57981" y="9738"/>
                </a:lnTo>
                <a:lnTo>
                  <a:pt x="57959" y="9704"/>
                </a:lnTo>
                <a:lnTo>
                  <a:pt x="57936" y="9669"/>
                </a:lnTo>
                <a:lnTo>
                  <a:pt x="57902" y="9647"/>
                </a:lnTo>
                <a:lnTo>
                  <a:pt x="57868" y="9624"/>
                </a:lnTo>
                <a:lnTo>
                  <a:pt x="57833" y="9613"/>
                </a:lnTo>
                <a:lnTo>
                  <a:pt x="57799" y="9601"/>
                </a:lnTo>
                <a:lnTo>
                  <a:pt x="57799" y="7303"/>
                </a:lnTo>
                <a:lnTo>
                  <a:pt x="57833" y="7303"/>
                </a:lnTo>
                <a:lnTo>
                  <a:pt x="57879" y="7281"/>
                </a:lnTo>
                <a:lnTo>
                  <a:pt x="57913" y="7258"/>
                </a:lnTo>
                <a:lnTo>
                  <a:pt x="57947" y="7235"/>
                </a:lnTo>
                <a:lnTo>
                  <a:pt x="57970" y="7190"/>
                </a:lnTo>
                <a:lnTo>
                  <a:pt x="57993" y="7155"/>
                </a:lnTo>
                <a:lnTo>
                  <a:pt x="58004" y="7110"/>
                </a:lnTo>
                <a:lnTo>
                  <a:pt x="58015" y="7064"/>
                </a:lnTo>
                <a:lnTo>
                  <a:pt x="58004" y="7019"/>
                </a:lnTo>
                <a:lnTo>
                  <a:pt x="57993" y="6973"/>
                </a:lnTo>
                <a:lnTo>
                  <a:pt x="59949" y="5836"/>
                </a:lnTo>
                <a:lnTo>
                  <a:pt x="59983" y="5881"/>
                </a:lnTo>
                <a:lnTo>
                  <a:pt x="60029" y="5916"/>
                </a:lnTo>
                <a:lnTo>
                  <a:pt x="60086" y="5938"/>
                </a:lnTo>
                <a:lnTo>
                  <a:pt x="60200" y="5938"/>
                </a:lnTo>
                <a:lnTo>
                  <a:pt x="60245" y="5916"/>
                </a:lnTo>
                <a:lnTo>
                  <a:pt x="60291" y="5881"/>
                </a:lnTo>
                <a:lnTo>
                  <a:pt x="60325" y="5836"/>
                </a:lnTo>
                <a:close/>
                <a:moveTo>
                  <a:pt x="74567" y="5847"/>
                </a:moveTo>
                <a:lnTo>
                  <a:pt x="76501" y="6962"/>
                </a:lnTo>
                <a:lnTo>
                  <a:pt x="76489" y="7008"/>
                </a:lnTo>
                <a:lnTo>
                  <a:pt x="76478" y="7064"/>
                </a:lnTo>
                <a:lnTo>
                  <a:pt x="76489" y="7121"/>
                </a:lnTo>
                <a:lnTo>
                  <a:pt x="76501" y="7167"/>
                </a:lnTo>
                <a:lnTo>
                  <a:pt x="76523" y="7201"/>
                </a:lnTo>
                <a:lnTo>
                  <a:pt x="76546" y="7235"/>
                </a:lnTo>
                <a:lnTo>
                  <a:pt x="76580" y="7269"/>
                </a:lnTo>
                <a:lnTo>
                  <a:pt x="76626" y="7292"/>
                </a:lnTo>
                <a:lnTo>
                  <a:pt x="76660" y="7315"/>
                </a:lnTo>
                <a:lnTo>
                  <a:pt x="76717" y="7315"/>
                </a:lnTo>
                <a:lnTo>
                  <a:pt x="76717" y="9635"/>
                </a:lnTo>
                <a:lnTo>
                  <a:pt x="76648" y="9658"/>
                </a:lnTo>
                <a:lnTo>
                  <a:pt x="76592" y="9692"/>
                </a:lnTo>
                <a:lnTo>
                  <a:pt x="76546" y="9749"/>
                </a:lnTo>
                <a:lnTo>
                  <a:pt x="76546" y="9783"/>
                </a:lnTo>
                <a:lnTo>
                  <a:pt x="76535" y="9829"/>
                </a:lnTo>
                <a:lnTo>
                  <a:pt x="76546" y="9886"/>
                </a:lnTo>
                <a:lnTo>
                  <a:pt x="74578" y="11023"/>
                </a:lnTo>
                <a:lnTo>
                  <a:pt x="74544" y="10978"/>
                </a:lnTo>
                <a:lnTo>
                  <a:pt x="74487" y="10943"/>
                </a:lnTo>
                <a:lnTo>
                  <a:pt x="74430" y="10921"/>
                </a:lnTo>
                <a:lnTo>
                  <a:pt x="74362" y="10909"/>
                </a:lnTo>
                <a:lnTo>
                  <a:pt x="74294" y="10921"/>
                </a:lnTo>
                <a:lnTo>
                  <a:pt x="74237" y="10943"/>
                </a:lnTo>
                <a:lnTo>
                  <a:pt x="74180" y="10978"/>
                </a:lnTo>
                <a:lnTo>
                  <a:pt x="74146" y="11023"/>
                </a:lnTo>
                <a:lnTo>
                  <a:pt x="72223" y="9908"/>
                </a:lnTo>
                <a:lnTo>
                  <a:pt x="72235" y="9874"/>
                </a:lnTo>
                <a:lnTo>
                  <a:pt x="72235" y="9829"/>
                </a:lnTo>
                <a:lnTo>
                  <a:pt x="72235" y="9783"/>
                </a:lnTo>
                <a:lnTo>
                  <a:pt x="72223" y="9738"/>
                </a:lnTo>
                <a:lnTo>
                  <a:pt x="72201" y="9692"/>
                </a:lnTo>
                <a:lnTo>
                  <a:pt x="72178" y="9658"/>
                </a:lnTo>
                <a:lnTo>
                  <a:pt x="72144" y="9635"/>
                </a:lnTo>
                <a:lnTo>
                  <a:pt x="72098" y="9601"/>
                </a:lnTo>
                <a:lnTo>
                  <a:pt x="72064" y="9590"/>
                </a:lnTo>
                <a:lnTo>
                  <a:pt x="72019" y="9578"/>
                </a:lnTo>
                <a:lnTo>
                  <a:pt x="72019" y="7246"/>
                </a:lnTo>
                <a:lnTo>
                  <a:pt x="72075" y="7224"/>
                </a:lnTo>
                <a:lnTo>
                  <a:pt x="72121" y="7178"/>
                </a:lnTo>
                <a:lnTo>
                  <a:pt x="72155" y="7133"/>
                </a:lnTo>
                <a:lnTo>
                  <a:pt x="72166" y="7064"/>
                </a:lnTo>
                <a:lnTo>
                  <a:pt x="72155" y="7008"/>
                </a:lnTo>
                <a:lnTo>
                  <a:pt x="74157" y="5847"/>
                </a:lnTo>
                <a:lnTo>
                  <a:pt x="74191" y="5893"/>
                </a:lnTo>
                <a:lnTo>
                  <a:pt x="74237" y="5938"/>
                </a:lnTo>
                <a:lnTo>
                  <a:pt x="74294" y="5961"/>
                </a:lnTo>
                <a:lnTo>
                  <a:pt x="74430" y="5961"/>
                </a:lnTo>
                <a:lnTo>
                  <a:pt x="74487" y="5938"/>
                </a:lnTo>
                <a:lnTo>
                  <a:pt x="74533" y="5893"/>
                </a:lnTo>
                <a:lnTo>
                  <a:pt x="74567" y="5847"/>
                </a:lnTo>
                <a:close/>
                <a:moveTo>
                  <a:pt x="36596" y="5825"/>
                </a:moveTo>
                <a:lnTo>
                  <a:pt x="38643" y="7008"/>
                </a:lnTo>
                <a:lnTo>
                  <a:pt x="38632" y="7030"/>
                </a:lnTo>
                <a:lnTo>
                  <a:pt x="38632" y="7064"/>
                </a:lnTo>
                <a:lnTo>
                  <a:pt x="38643" y="7133"/>
                </a:lnTo>
                <a:lnTo>
                  <a:pt x="38677" y="7178"/>
                </a:lnTo>
                <a:lnTo>
                  <a:pt x="38723" y="7212"/>
                </a:lnTo>
                <a:lnTo>
                  <a:pt x="38780" y="7235"/>
                </a:lnTo>
                <a:lnTo>
                  <a:pt x="38780" y="9556"/>
                </a:lnTo>
                <a:lnTo>
                  <a:pt x="38734" y="9567"/>
                </a:lnTo>
                <a:lnTo>
                  <a:pt x="38689" y="9578"/>
                </a:lnTo>
                <a:lnTo>
                  <a:pt x="38643" y="9601"/>
                </a:lnTo>
                <a:lnTo>
                  <a:pt x="38609" y="9635"/>
                </a:lnTo>
                <a:lnTo>
                  <a:pt x="38575" y="9681"/>
                </a:lnTo>
                <a:lnTo>
                  <a:pt x="38552" y="9726"/>
                </a:lnTo>
                <a:lnTo>
                  <a:pt x="38529" y="9772"/>
                </a:lnTo>
                <a:lnTo>
                  <a:pt x="38529" y="9829"/>
                </a:lnTo>
                <a:lnTo>
                  <a:pt x="38529" y="9874"/>
                </a:lnTo>
                <a:lnTo>
                  <a:pt x="38552" y="9931"/>
                </a:lnTo>
                <a:lnTo>
                  <a:pt x="36630" y="11034"/>
                </a:lnTo>
                <a:lnTo>
                  <a:pt x="36596" y="10989"/>
                </a:lnTo>
                <a:lnTo>
                  <a:pt x="36550" y="10955"/>
                </a:lnTo>
                <a:lnTo>
                  <a:pt x="36493" y="10943"/>
                </a:lnTo>
                <a:lnTo>
                  <a:pt x="36425" y="10932"/>
                </a:lnTo>
                <a:lnTo>
                  <a:pt x="36368" y="10943"/>
                </a:lnTo>
                <a:lnTo>
                  <a:pt x="36323" y="10955"/>
                </a:lnTo>
                <a:lnTo>
                  <a:pt x="36266" y="10989"/>
                </a:lnTo>
                <a:lnTo>
                  <a:pt x="36232" y="11034"/>
                </a:lnTo>
                <a:lnTo>
                  <a:pt x="34286" y="9908"/>
                </a:lnTo>
                <a:lnTo>
                  <a:pt x="34298" y="9863"/>
                </a:lnTo>
                <a:lnTo>
                  <a:pt x="34298" y="9829"/>
                </a:lnTo>
                <a:lnTo>
                  <a:pt x="34298" y="9783"/>
                </a:lnTo>
                <a:lnTo>
                  <a:pt x="34286" y="9738"/>
                </a:lnTo>
                <a:lnTo>
                  <a:pt x="34264" y="9704"/>
                </a:lnTo>
                <a:lnTo>
                  <a:pt x="34241" y="9669"/>
                </a:lnTo>
                <a:lnTo>
                  <a:pt x="34207" y="9635"/>
                </a:lnTo>
                <a:lnTo>
                  <a:pt x="34173" y="9613"/>
                </a:lnTo>
                <a:lnTo>
                  <a:pt x="34127" y="9601"/>
                </a:lnTo>
                <a:lnTo>
                  <a:pt x="34093" y="9590"/>
                </a:lnTo>
                <a:lnTo>
                  <a:pt x="34093" y="7269"/>
                </a:lnTo>
                <a:lnTo>
                  <a:pt x="34161" y="7246"/>
                </a:lnTo>
                <a:lnTo>
                  <a:pt x="34207" y="7201"/>
                </a:lnTo>
                <a:lnTo>
                  <a:pt x="34241" y="7144"/>
                </a:lnTo>
                <a:lnTo>
                  <a:pt x="34264" y="7064"/>
                </a:lnTo>
                <a:lnTo>
                  <a:pt x="34252" y="7030"/>
                </a:lnTo>
                <a:lnTo>
                  <a:pt x="34241" y="6996"/>
                </a:lnTo>
                <a:lnTo>
                  <a:pt x="36266" y="5825"/>
                </a:lnTo>
                <a:lnTo>
                  <a:pt x="36300" y="5859"/>
                </a:lnTo>
                <a:lnTo>
                  <a:pt x="36334" y="5893"/>
                </a:lnTo>
                <a:lnTo>
                  <a:pt x="36379" y="5916"/>
                </a:lnTo>
                <a:lnTo>
                  <a:pt x="36482" y="5916"/>
                </a:lnTo>
                <a:lnTo>
                  <a:pt x="36527" y="5893"/>
                </a:lnTo>
                <a:lnTo>
                  <a:pt x="36573" y="5859"/>
                </a:lnTo>
                <a:lnTo>
                  <a:pt x="36596" y="5825"/>
                </a:lnTo>
                <a:close/>
                <a:moveTo>
                  <a:pt x="41362" y="5836"/>
                </a:moveTo>
                <a:lnTo>
                  <a:pt x="43330" y="6973"/>
                </a:lnTo>
                <a:lnTo>
                  <a:pt x="43307" y="7019"/>
                </a:lnTo>
                <a:lnTo>
                  <a:pt x="43307" y="7064"/>
                </a:lnTo>
                <a:lnTo>
                  <a:pt x="43307" y="7110"/>
                </a:lnTo>
                <a:lnTo>
                  <a:pt x="43318" y="7155"/>
                </a:lnTo>
                <a:lnTo>
                  <a:pt x="43341" y="7190"/>
                </a:lnTo>
                <a:lnTo>
                  <a:pt x="43364" y="7224"/>
                </a:lnTo>
                <a:lnTo>
                  <a:pt x="43398" y="7258"/>
                </a:lnTo>
                <a:lnTo>
                  <a:pt x="43444" y="7281"/>
                </a:lnTo>
                <a:lnTo>
                  <a:pt x="43478" y="7292"/>
                </a:lnTo>
                <a:lnTo>
                  <a:pt x="43523" y="7303"/>
                </a:lnTo>
                <a:lnTo>
                  <a:pt x="43523" y="9578"/>
                </a:lnTo>
                <a:lnTo>
                  <a:pt x="43478" y="9578"/>
                </a:lnTo>
                <a:lnTo>
                  <a:pt x="43432" y="9601"/>
                </a:lnTo>
                <a:lnTo>
                  <a:pt x="43398" y="9624"/>
                </a:lnTo>
                <a:lnTo>
                  <a:pt x="43353" y="9658"/>
                </a:lnTo>
                <a:lnTo>
                  <a:pt x="43330" y="9692"/>
                </a:lnTo>
                <a:lnTo>
                  <a:pt x="43307" y="9726"/>
                </a:lnTo>
                <a:lnTo>
                  <a:pt x="43296" y="9772"/>
                </a:lnTo>
                <a:lnTo>
                  <a:pt x="43284" y="9829"/>
                </a:lnTo>
                <a:lnTo>
                  <a:pt x="43296" y="9874"/>
                </a:lnTo>
                <a:lnTo>
                  <a:pt x="43307" y="9920"/>
                </a:lnTo>
                <a:lnTo>
                  <a:pt x="41362" y="11046"/>
                </a:lnTo>
                <a:lnTo>
                  <a:pt x="41316" y="11000"/>
                </a:lnTo>
                <a:lnTo>
                  <a:pt x="41282" y="10978"/>
                </a:lnTo>
                <a:lnTo>
                  <a:pt x="41225" y="10955"/>
                </a:lnTo>
                <a:lnTo>
                  <a:pt x="41169" y="10943"/>
                </a:lnTo>
                <a:lnTo>
                  <a:pt x="41112" y="10955"/>
                </a:lnTo>
                <a:lnTo>
                  <a:pt x="41066" y="10978"/>
                </a:lnTo>
                <a:lnTo>
                  <a:pt x="41021" y="11000"/>
                </a:lnTo>
                <a:lnTo>
                  <a:pt x="40987" y="11034"/>
                </a:lnTo>
                <a:lnTo>
                  <a:pt x="39053" y="9920"/>
                </a:lnTo>
                <a:lnTo>
                  <a:pt x="39064" y="9874"/>
                </a:lnTo>
                <a:lnTo>
                  <a:pt x="39064" y="9829"/>
                </a:lnTo>
                <a:lnTo>
                  <a:pt x="39064" y="9772"/>
                </a:lnTo>
                <a:lnTo>
                  <a:pt x="39053" y="9726"/>
                </a:lnTo>
                <a:lnTo>
                  <a:pt x="39030" y="9681"/>
                </a:lnTo>
                <a:lnTo>
                  <a:pt x="38996" y="9647"/>
                </a:lnTo>
                <a:lnTo>
                  <a:pt x="38962" y="9613"/>
                </a:lnTo>
                <a:lnTo>
                  <a:pt x="38928" y="9590"/>
                </a:lnTo>
                <a:lnTo>
                  <a:pt x="38882" y="9567"/>
                </a:lnTo>
                <a:lnTo>
                  <a:pt x="38825" y="9556"/>
                </a:lnTo>
                <a:lnTo>
                  <a:pt x="38825" y="7235"/>
                </a:lnTo>
                <a:lnTo>
                  <a:pt x="38882" y="7212"/>
                </a:lnTo>
                <a:lnTo>
                  <a:pt x="38928" y="7178"/>
                </a:lnTo>
                <a:lnTo>
                  <a:pt x="38962" y="7121"/>
                </a:lnTo>
                <a:lnTo>
                  <a:pt x="38962" y="7064"/>
                </a:lnTo>
                <a:lnTo>
                  <a:pt x="38962" y="7008"/>
                </a:lnTo>
                <a:lnTo>
                  <a:pt x="40987" y="5836"/>
                </a:lnTo>
                <a:lnTo>
                  <a:pt x="41021" y="5881"/>
                </a:lnTo>
                <a:lnTo>
                  <a:pt x="41066" y="5916"/>
                </a:lnTo>
                <a:lnTo>
                  <a:pt x="41112" y="5938"/>
                </a:lnTo>
                <a:lnTo>
                  <a:pt x="41169" y="5950"/>
                </a:lnTo>
                <a:lnTo>
                  <a:pt x="41225" y="5938"/>
                </a:lnTo>
                <a:lnTo>
                  <a:pt x="41282" y="5916"/>
                </a:lnTo>
                <a:lnTo>
                  <a:pt x="41328" y="5881"/>
                </a:lnTo>
                <a:lnTo>
                  <a:pt x="41362" y="5836"/>
                </a:lnTo>
                <a:close/>
                <a:moveTo>
                  <a:pt x="8180" y="5836"/>
                </a:move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8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5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1" y="9647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2"/>
                </a:lnTo>
                <a:lnTo>
                  <a:pt x="10102" y="9829"/>
                </a:lnTo>
                <a:lnTo>
                  <a:pt x="10114" y="9874"/>
                </a:lnTo>
                <a:lnTo>
                  <a:pt x="10125" y="9920"/>
                </a:lnTo>
                <a:lnTo>
                  <a:pt x="8157" y="11057"/>
                </a:lnTo>
                <a:lnTo>
                  <a:pt x="8123" y="11023"/>
                </a:lnTo>
                <a:lnTo>
                  <a:pt x="8077" y="10989"/>
                </a:lnTo>
                <a:lnTo>
                  <a:pt x="8043" y="10978"/>
                </a:lnTo>
                <a:lnTo>
                  <a:pt x="7986" y="10966"/>
                </a:lnTo>
                <a:lnTo>
                  <a:pt x="7941" y="10978"/>
                </a:lnTo>
                <a:lnTo>
                  <a:pt x="7895" y="10989"/>
                </a:lnTo>
                <a:lnTo>
                  <a:pt x="7861" y="11023"/>
                </a:lnTo>
                <a:lnTo>
                  <a:pt x="7827" y="11057"/>
                </a:lnTo>
                <a:lnTo>
                  <a:pt x="5814" y="9897"/>
                </a:lnTo>
                <a:lnTo>
                  <a:pt x="5825" y="9829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7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8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5"/>
                </a:lnTo>
                <a:lnTo>
                  <a:pt x="7793" y="5836"/>
                </a:lnTo>
                <a:lnTo>
                  <a:pt x="7827" y="5881"/>
                </a:lnTo>
                <a:lnTo>
                  <a:pt x="7873" y="5916"/>
                </a:lnTo>
                <a:lnTo>
                  <a:pt x="7930" y="5938"/>
                </a:lnTo>
                <a:lnTo>
                  <a:pt x="7986" y="5950"/>
                </a:lnTo>
                <a:lnTo>
                  <a:pt x="8043" y="5938"/>
                </a:lnTo>
                <a:lnTo>
                  <a:pt x="8100" y="5916"/>
                </a:lnTo>
                <a:lnTo>
                  <a:pt x="8146" y="5881"/>
                </a:lnTo>
                <a:lnTo>
                  <a:pt x="8180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3"/>
                </a:lnTo>
                <a:lnTo>
                  <a:pt x="14971" y="7190"/>
                </a:lnTo>
                <a:lnTo>
                  <a:pt x="15016" y="7224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90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8"/>
                </a:lnTo>
                <a:lnTo>
                  <a:pt x="14857" y="9783"/>
                </a:lnTo>
                <a:lnTo>
                  <a:pt x="14857" y="9829"/>
                </a:lnTo>
                <a:lnTo>
                  <a:pt x="14857" y="9874"/>
                </a:lnTo>
                <a:lnTo>
                  <a:pt x="14869" y="9920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6" y="10989"/>
                </a:lnTo>
                <a:lnTo>
                  <a:pt x="12730" y="10978"/>
                </a:lnTo>
                <a:lnTo>
                  <a:pt x="12685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20"/>
                </a:lnTo>
                <a:lnTo>
                  <a:pt x="10614" y="9874"/>
                </a:lnTo>
                <a:lnTo>
                  <a:pt x="10614" y="9829"/>
                </a:lnTo>
                <a:lnTo>
                  <a:pt x="10614" y="9772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5"/>
                </a:lnTo>
                <a:lnTo>
                  <a:pt x="10432" y="7303"/>
                </a:lnTo>
                <a:lnTo>
                  <a:pt x="10466" y="7281"/>
                </a:lnTo>
                <a:lnTo>
                  <a:pt x="10512" y="7258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22410" y="5847"/>
                </a:moveTo>
                <a:lnTo>
                  <a:pt x="24378" y="6985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44"/>
                </a:lnTo>
                <a:lnTo>
                  <a:pt x="24401" y="7178"/>
                </a:lnTo>
                <a:lnTo>
                  <a:pt x="24424" y="7212"/>
                </a:lnTo>
                <a:lnTo>
                  <a:pt x="24447" y="7235"/>
                </a:lnTo>
                <a:lnTo>
                  <a:pt x="24481" y="7258"/>
                </a:lnTo>
                <a:lnTo>
                  <a:pt x="24526" y="7269"/>
                </a:lnTo>
                <a:lnTo>
                  <a:pt x="24560" y="7281"/>
                </a:lnTo>
                <a:lnTo>
                  <a:pt x="24560" y="9647"/>
                </a:lnTo>
                <a:lnTo>
                  <a:pt x="24504" y="9669"/>
                </a:lnTo>
                <a:lnTo>
                  <a:pt x="24447" y="9704"/>
                </a:lnTo>
                <a:lnTo>
                  <a:pt x="24413" y="9760"/>
                </a:lnTo>
                <a:lnTo>
                  <a:pt x="24401" y="9829"/>
                </a:lnTo>
                <a:lnTo>
                  <a:pt x="24413" y="9874"/>
                </a:lnTo>
                <a:lnTo>
                  <a:pt x="22376" y="11057"/>
                </a:lnTo>
                <a:lnTo>
                  <a:pt x="22342" y="11012"/>
                </a:lnTo>
                <a:lnTo>
                  <a:pt x="22308" y="10989"/>
                </a:lnTo>
                <a:lnTo>
                  <a:pt x="22263" y="10966"/>
                </a:lnTo>
                <a:lnTo>
                  <a:pt x="22160" y="10966"/>
                </a:lnTo>
                <a:lnTo>
                  <a:pt x="22115" y="10989"/>
                </a:lnTo>
                <a:lnTo>
                  <a:pt x="22069" y="11012"/>
                </a:lnTo>
                <a:lnTo>
                  <a:pt x="22046" y="11046"/>
                </a:lnTo>
                <a:lnTo>
                  <a:pt x="20022" y="9886"/>
                </a:lnTo>
                <a:lnTo>
                  <a:pt x="20033" y="9829"/>
                </a:lnTo>
                <a:lnTo>
                  <a:pt x="20022" y="9760"/>
                </a:lnTo>
                <a:lnTo>
                  <a:pt x="19988" y="9704"/>
                </a:lnTo>
                <a:lnTo>
                  <a:pt x="19931" y="9658"/>
                </a:lnTo>
                <a:lnTo>
                  <a:pt x="19862" y="9635"/>
                </a:lnTo>
                <a:lnTo>
                  <a:pt x="19862" y="7315"/>
                </a:lnTo>
                <a:lnTo>
                  <a:pt x="19908" y="7303"/>
                </a:lnTo>
                <a:lnTo>
                  <a:pt x="19953" y="7292"/>
                </a:lnTo>
                <a:lnTo>
                  <a:pt x="19988" y="7269"/>
                </a:lnTo>
                <a:lnTo>
                  <a:pt x="20022" y="7235"/>
                </a:lnTo>
                <a:lnTo>
                  <a:pt x="20056" y="7201"/>
                </a:lnTo>
                <a:lnTo>
                  <a:pt x="20079" y="7155"/>
                </a:lnTo>
                <a:lnTo>
                  <a:pt x="20090" y="7110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3"/>
                </a:lnTo>
                <a:lnTo>
                  <a:pt x="22092" y="5927"/>
                </a:lnTo>
                <a:lnTo>
                  <a:pt x="22149" y="5950"/>
                </a:lnTo>
                <a:lnTo>
                  <a:pt x="22206" y="5961"/>
                </a:lnTo>
                <a:lnTo>
                  <a:pt x="22274" y="5950"/>
                </a:lnTo>
                <a:lnTo>
                  <a:pt x="22331" y="5927"/>
                </a:lnTo>
                <a:lnTo>
                  <a:pt x="22376" y="5893"/>
                </a:lnTo>
                <a:lnTo>
                  <a:pt x="22410" y="5847"/>
                </a:lnTo>
                <a:close/>
                <a:moveTo>
                  <a:pt x="27154" y="5847"/>
                </a:moveTo>
                <a:lnTo>
                  <a:pt x="29156" y="6996"/>
                </a:lnTo>
                <a:lnTo>
                  <a:pt x="29156" y="7030"/>
                </a:lnTo>
                <a:lnTo>
                  <a:pt x="29145" y="7064"/>
                </a:lnTo>
                <a:lnTo>
                  <a:pt x="29156" y="7133"/>
                </a:lnTo>
                <a:lnTo>
                  <a:pt x="29190" y="7178"/>
                </a:lnTo>
                <a:lnTo>
                  <a:pt x="29247" y="7224"/>
                </a:lnTo>
                <a:lnTo>
                  <a:pt x="29304" y="7235"/>
                </a:lnTo>
                <a:lnTo>
                  <a:pt x="29304" y="9590"/>
                </a:lnTo>
                <a:lnTo>
                  <a:pt x="29258" y="9590"/>
                </a:lnTo>
                <a:lnTo>
                  <a:pt x="29213" y="9613"/>
                </a:lnTo>
                <a:lnTo>
                  <a:pt x="29179" y="9635"/>
                </a:lnTo>
                <a:lnTo>
                  <a:pt x="29145" y="9658"/>
                </a:lnTo>
                <a:lnTo>
                  <a:pt x="29122" y="9692"/>
                </a:lnTo>
                <a:lnTo>
                  <a:pt x="29099" y="9738"/>
                </a:lnTo>
                <a:lnTo>
                  <a:pt x="29088" y="9783"/>
                </a:lnTo>
                <a:lnTo>
                  <a:pt x="29076" y="9829"/>
                </a:lnTo>
                <a:lnTo>
                  <a:pt x="29088" y="9874"/>
                </a:lnTo>
                <a:lnTo>
                  <a:pt x="29099" y="9908"/>
                </a:lnTo>
                <a:lnTo>
                  <a:pt x="27109" y="11057"/>
                </a:lnTo>
                <a:lnTo>
                  <a:pt x="27074" y="11023"/>
                </a:lnTo>
                <a:lnTo>
                  <a:pt x="27040" y="11000"/>
                </a:lnTo>
                <a:lnTo>
                  <a:pt x="26995" y="10989"/>
                </a:lnTo>
                <a:lnTo>
                  <a:pt x="26949" y="10978"/>
                </a:lnTo>
                <a:lnTo>
                  <a:pt x="26904" y="10989"/>
                </a:lnTo>
                <a:lnTo>
                  <a:pt x="26858" y="11000"/>
                </a:lnTo>
                <a:lnTo>
                  <a:pt x="26824" y="11023"/>
                </a:lnTo>
                <a:lnTo>
                  <a:pt x="26801" y="11057"/>
                </a:lnTo>
                <a:lnTo>
                  <a:pt x="24742" y="9874"/>
                </a:lnTo>
                <a:lnTo>
                  <a:pt x="24754" y="9829"/>
                </a:lnTo>
                <a:lnTo>
                  <a:pt x="24742" y="9760"/>
                </a:lnTo>
                <a:lnTo>
                  <a:pt x="24708" y="9715"/>
                </a:lnTo>
                <a:lnTo>
                  <a:pt x="24663" y="9669"/>
                </a:lnTo>
                <a:lnTo>
                  <a:pt x="24606" y="9658"/>
                </a:lnTo>
                <a:lnTo>
                  <a:pt x="24606" y="7281"/>
                </a:lnTo>
                <a:lnTo>
                  <a:pt x="24640" y="7269"/>
                </a:lnTo>
                <a:lnTo>
                  <a:pt x="24686" y="7258"/>
                </a:lnTo>
                <a:lnTo>
                  <a:pt x="24742" y="7212"/>
                </a:lnTo>
                <a:lnTo>
                  <a:pt x="24765" y="7178"/>
                </a:lnTo>
                <a:lnTo>
                  <a:pt x="24777" y="7144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7" y="6985"/>
                </a:lnTo>
                <a:lnTo>
                  <a:pt x="26745" y="5847"/>
                </a:lnTo>
                <a:lnTo>
                  <a:pt x="26790" y="5893"/>
                </a:lnTo>
                <a:lnTo>
                  <a:pt x="26836" y="5927"/>
                </a:lnTo>
                <a:lnTo>
                  <a:pt x="26892" y="5950"/>
                </a:lnTo>
                <a:lnTo>
                  <a:pt x="26949" y="5961"/>
                </a:lnTo>
                <a:lnTo>
                  <a:pt x="27018" y="5950"/>
                </a:lnTo>
                <a:lnTo>
                  <a:pt x="27063" y="5927"/>
                </a:lnTo>
                <a:lnTo>
                  <a:pt x="27120" y="5893"/>
                </a:lnTo>
                <a:lnTo>
                  <a:pt x="27154" y="5847"/>
                </a:lnTo>
                <a:close/>
                <a:moveTo>
                  <a:pt x="46128" y="5847"/>
                </a:moveTo>
                <a:lnTo>
                  <a:pt x="48085" y="6985"/>
                </a:lnTo>
                <a:lnTo>
                  <a:pt x="48073" y="7019"/>
                </a:lnTo>
                <a:lnTo>
                  <a:pt x="48073" y="7064"/>
                </a:lnTo>
                <a:lnTo>
                  <a:pt x="48073" y="7110"/>
                </a:lnTo>
                <a:lnTo>
                  <a:pt x="48085" y="7144"/>
                </a:lnTo>
                <a:lnTo>
                  <a:pt x="48108" y="7178"/>
                </a:lnTo>
                <a:lnTo>
                  <a:pt x="48130" y="7212"/>
                </a:lnTo>
                <a:lnTo>
                  <a:pt x="48153" y="7235"/>
                </a:lnTo>
                <a:lnTo>
                  <a:pt x="48187" y="7258"/>
                </a:lnTo>
                <a:lnTo>
                  <a:pt x="48221" y="7269"/>
                </a:lnTo>
                <a:lnTo>
                  <a:pt x="48267" y="7281"/>
                </a:lnTo>
                <a:lnTo>
                  <a:pt x="48267" y="9601"/>
                </a:lnTo>
                <a:lnTo>
                  <a:pt x="48221" y="9601"/>
                </a:lnTo>
                <a:lnTo>
                  <a:pt x="48187" y="9613"/>
                </a:lnTo>
                <a:lnTo>
                  <a:pt x="48142" y="9635"/>
                </a:lnTo>
                <a:lnTo>
                  <a:pt x="48108" y="9669"/>
                </a:lnTo>
                <a:lnTo>
                  <a:pt x="48085" y="9704"/>
                </a:lnTo>
                <a:lnTo>
                  <a:pt x="48062" y="9738"/>
                </a:lnTo>
                <a:lnTo>
                  <a:pt x="48051" y="9783"/>
                </a:lnTo>
                <a:lnTo>
                  <a:pt x="48051" y="9829"/>
                </a:lnTo>
                <a:lnTo>
                  <a:pt x="48051" y="9874"/>
                </a:lnTo>
                <a:lnTo>
                  <a:pt x="48062" y="9908"/>
                </a:lnTo>
                <a:lnTo>
                  <a:pt x="46071" y="11057"/>
                </a:lnTo>
                <a:lnTo>
                  <a:pt x="46049" y="11023"/>
                </a:lnTo>
                <a:lnTo>
                  <a:pt x="46003" y="11000"/>
                </a:lnTo>
                <a:lnTo>
                  <a:pt x="45958" y="10978"/>
                </a:lnTo>
                <a:lnTo>
                  <a:pt x="45912" y="10966"/>
                </a:lnTo>
                <a:lnTo>
                  <a:pt x="45867" y="10978"/>
                </a:lnTo>
                <a:lnTo>
                  <a:pt x="45821" y="10989"/>
                </a:lnTo>
                <a:lnTo>
                  <a:pt x="45776" y="11023"/>
                </a:lnTo>
                <a:lnTo>
                  <a:pt x="45753" y="11046"/>
                </a:lnTo>
                <a:lnTo>
                  <a:pt x="43773" y="9908"/>
                </a:lnTo>
                <a:lnTo>
                  <a:pt x="43785" y="9874"/>
                </a:lnTo>
                <a:lnTo>
                  <a:pt x="43785" y="9829"/>
                </a:lnTo>
                <a:lnTo>
                  <a:pt x="43785" y="9783"/>
                </a:lnTo>
                <a:lnTo>
                  <a:pt x="43773" y="9738"/>
                </a:lnTo>
                <a:lnTo>
                  <a:pt x="43751" y="9692"/>
                </a:lnTo>
                <a:lnTo>
                  <a:pt x="43728" y="9658"/>
                </a:lnTo>
                <a:lnTo>
                  <a:pt x="43694" y="9624"/>
                </a:lnTo>
                <a:lnTo>
                  <a:pt x="43660" y="9601"/>
                </a:lnTo>
                <a:lnTo>
                  <a:pt x="43614" y="9590"/>
                </a:lnTo>
                <a:lnTo>
                  <a:pt x="43569" y="9578"/>
                </a:lnTo>
                <a:lnTo>
                  <a:pt x="43569" y="7303"/>
                </a:lnTo>
                <a:lnTo>
                  <a:pt x="43614" y="7292"/>
                </a:lnTo>
                <a:lnTo>
                  <a:pt x="43648" y="7269"/>
                </a:lnTo>
                <a:lnTo>
                  <a:pt x="43682" y="7246"/>
                </a:lnTo>
                <a:lnTo>
                  <a:pt x="43717" y="7224"/>
                </a:lnTo>
                <a:lnTo>
                  <a:pt x="43739" y="7190"/>
                </a:lnTo>
                <a:lnTo>
                  <a:pt x="43762" y="7155"/>
                </a:lnTo>
                <a:lnTo>
                  <a:pt x="43773" y="7110"/>
                </a:lnTo>
                <a:lnTo>
                  <a:pt x="43773" y="7064"/>
                </a:lnTo>
                <a:lnTo>
                  <a:pt x="43773" y="7019"/>
                </a:lnTo>
                <a:lnTo>
                  <a:pt x="43751" y="6973"/>
                </a:lnTo>
                <a:lnTo>
                  <a:pt x="45696" y="5859"/>
                </a:lnTo>
                <a:lnTo>
                  <a:pt x="45730" y="5904"/>
                </a:lnTo>
                <a:lnTo>
                  <a:pt x="45787" y="5938"/>
                </a:lnTo>
                <a:lnTo>
                  <a:pt x="45844" y="5972"/>
                </a:lnTo>
                <a:lnTo>
                  <a:pt x="45912" y="5972"/>
                </a:lnTo>
                <a:lnTo>
                  <a:pt x="45980" y="5961"/>
                </a:lnTo>
                <a:lnTo>
                  <a:pt x="46037" y="5938"/>
                </a:lnTo>
                <a:lnTo>
                  <a:pt x="46094" y="5904"/>
                </a:lnTo>
                <a:lnTo>
                  <a:pt x="46128" y="5847"/>
                </a:lnTo>
                <a:close/>
                <a:moveTo>
                  <a:pt x="55547" y="5813"/>
                </a:moveTo>
                <a:lnTo>
                  <a:pt x="57549" y="6973"/>
                </a:lnTo>
                <a:lnTo>
                  <a:pt x="57538" y="7019"/>
                </a:lnTo>
                <a:lnTo>
                  <a:pt x="57526" y="7064"/>
                </a:lnTo>
                <a:lnTo>
                  <a:pt x="57538" y="7110"/>
                </a:lnTo>
                <a:lnTo>
                  <a:pt x="57549" y="7155"/>
                </a:lnTo>
                <a:lnTo>
                  <a:pt x="57572" y="7201"/>
                </a:lnTo>
                <a:lnTo>
                  <a:pt x="57595" y="7235"/>
                </a:lnTo>
                <a:lnTo>
                  <a:pt x="57629" y="7258"/>
                </a:lnTo>
                <a:lnTo>
                  <a:pt x="57663" y="7281"/>
                </a:lnTo>
                <a:lnTo>
                  <a:pt x="57708" y="7303"/>
                </a:lnTo>
                <a:lnTo>
                  <a:pt x="57754" y="7303"/>
                </a:lnTo>
                <a:lnTo>
                  <a:pt x="57754" y="9601"/>
                </a:lnTo>
                <a:lnTo>
                  <a:pt x="57708" y="9613"/>
                </a:lnTo>
                <a:lnTo>
                  <a:pt x="57674" y="9624"/>
                </a:lnTo>
                <a:lnTo>
                  <a:pt x="57629" y="9647"/>
                </a:lnTo>
                <a:lnTo>
                  <a:pt x="57606" y="9669"/>
                </a:lnTo>
                <a:lnTo>
                  <a:pt x="57583" y="9704"/>
                </a:lnTo>
                <a:lnTo>
                  <a:pt x="57560" y="9738"/>
                </a:lnTo>
                <a:lnTo>
                  <a:pt x="57549" y="9783"/>
                </a:lnTo>
                <a:lnTo>
                  <a:pt x="57549" y="9829"/>
                </a:lnTo>
                <a:lnTo>
                  <a:pt x="57549" y="9863"/>
                </a:lnTo>
                <a:lnTo>
                  <a:pt x="57560" y="9897"/>
                </a:lnTo>
                <a:lnTo>
                  <a:pt x="55570" y="11057"/>
                </a:lnTo>
                <a:lnTo>
                  <a:pt x="55536" y="11012"/>
                </a:lnTo>
                <a:lnTo>
                  <a:pt x="55490" y="10989"/>
                </a:lnTo>
                <a:lnTo>
                  <a:pt x="55445" y="10966"/>
                </a:lnTo>
                <a:lnTo>
                  <a:pt x="55342" y="10966"/>
                </a:lnTo>
                <a:lnTo>
                  <a:pt x="55297" y="10989"/>
                </a:lnTo>
                <a:lnTo>
                  <a:pt x="55263" y="11012"/>
                </a:lnTo>
                <a:lnTo>
                  <a:pt x="55229" y="11046"/>
                </a:lnTo>
                <a:lnTo>
                  <a:pt x="53192" y="9874"/>
                </a:lnTo>
                <a:lnTo>
                  <a:pt x="53204" y="9829"/>
                </a:lnTo>
                <a:lnTo>
                  <a:pt x="53192" y="9760"/>
                </a:lnTo>
                <a:lnTo>
                  <a:pt x="53158" y="9704"/>
                </a:lnTo>
                <a:lnTo>
                  <a:pt x="53113" y="9669"/>
                </a:lnTo>
                <a:lnTo>
                  <a:pt x="53056" y="9647"/>
                </a:lnTo>
                <a:lnTo>
                  <a:pt x="53056" y="7281"/>
                </a:lnTo>
                <a:lnTo>
                  <a:pt x="53124" y="7258"/>
                </a:lnTo>
                <a:lnTo>
                  <a:pt x="53181" y="7201"/>
                </a:lnTo>
                <a:lnTo>
                  <a:pt x="53215" y="7144"/>
                </a:lnTo>
                <a:lnTo>
                  <a:pt x="53226" y="7110"/>
                </a:lnTo>
                <a:lnTo>
                  <a:pt x="53226" y="7064"/>
                </a:lnTo>
                <a:lnTo>
                  <a:pt x="53226" y="7030"/>
                </a:lnTo>
                <a:lnTo>
                  <a:pt x="53215" y="6985"/>
                </a:lnTo>
                <a:lnTo>
                  <a:pt x="55240" y="5825"/>
                </a:lnTo>
                <a:lnTo>
                  <a:pt x="55263" y="5859"/>
                </a:lnTo>
                <a:lnTo>
                  <a:pt x="55297" y="5881"/>
                </a:lnTo>
                <a:lnTo>
                  <a:pt x="55342" y="5904"/>
                </a:lnTo>
                <a:lnTo>
                  <a:pt x="55445" y="5904"/>
                </a:lnTo>
                <a:lnTo>
                  <a:pt x="55490" y="5881"/>
                </a:lnTo>
                <a:lnTo>
                  <a:pt x="55524" y="5847"/>
                </a:lnTo>
                <a:lnTo>
                  <a:pt x="55547" y="5813"/>
                </a:lnTo>
                <a:close/>
                <a:moveTo>
                  <a:pt x="65068" y="5836"/>
                </a:moveTo>
                <a:lnTo>
                  <a:pt x="67025" y="6962"/>
                </a:lnTo>
                <a:lnTo>
                  <a:pt x="67013" y="7019"/>
                </a:lnTo>
                <a:lnTo>
                  <a:pt x="67002" y="7064"/>
                </a:lnTo>
                <a:lnTo>
                  <a:pt x="67013" y="7110"/>
                </a:lnTo>
                <a:lnTo>
                  <a:pt x="67025" y="7155"/>
                </a:lnTo>
                <a:lnTo>
                  <a:pt x="67048" y="7201"/>
                </a:lnTo>
                <a:lnTo>
                  <a:pt x="67070" y="7235"/>
                </a:lnTo>
                <a:lnTo>
                  <a:pt x="67104" y="7258"/>
                </a:lnTo>
                <a:lnTo>
                  <a:pt x="67139" y="7292"/>
                </a:lnTo>
                <a:lnTo>
                  <a:pt x="67184" y="7303"/>
                </a:lnTo>
                <a:lnTo>
                  <a:pt x="67230" y="7315"/>
                </a:lnTo>
                <a:lnTo>
                  <a:pt x="67230" y="9567"/>
                </a:lnTo>
                <a:lnTo>
                  <a:pt x="67184" y="9578"/>
                </a:lnTo>
                <a:lnTo>
                  <a:pt x="67139" y="9601"/>
                </a:lnTo>
                <a:lnTo>
                  <a:pt x="67093" y="9624"/>
                </a:lnTo>
                <a:lnTo>
                  <a:pt x="67059" y="9647"/>
                </a:lnTo>
                <a:lnTo>
                  <a:pt x="67036" y="9692"/>
                </a:lnTo>
                <a:lnTo>
                  <a:pt x="67013" y="9726"/>
                </a:lnTo>
                <a:lnTo>
                  <a:pt x="67002" y="9772"/>
                </a:lnTo>
                <a:lnTo>
                  <a:pt x="66991" y="9829"/>
                </a:lnTo>
                <a:lnTo>
                  <a:pt x="67002" y="9874"/>
                </a:lnTo>
                <a:lnTo>
                  <a:pt x="67013" y="9920"/>
                </a:lnTo>
                <a:lnTo>
                  <a:pt x="65045" y="11057"/>
                </a:lnTo>
                <a:lnTo>
                  <a:pt x="65011" y="11023"/>
                </a:lnTo>
                <a:lnTo>
                  <a:pt x="64977" y="10989"/>
                </a:lnTo>
                <a:lnTo>
                  <a:pt x="64932" y="10978"/>
                </a:lnTo>
                <a:lnTo>
                  <a:pt x="64886" y="10966"/>
                </a:lnTo>
                <a:lnTo>
                  <a:pt x="64829" y="10978"/>
                </a:lnTo>
                <a:lnTo>
                  <a:pt x="64784" y="10989"/>
                </a:lnTo>
                <a:lnTo>
                  <a:pt x="64750" y="11023"/>
                </a:lnTo>
                <a:lnTo>
                  <a:pt x="64716" y="11057"/>
                </a:lnTo>
                <a:lnTo>
                  <a:pt x="62702" y="9897"/>
                </a:lnTo>
                <a:lnTo>
                  <a:pt x="62714" y="9829"/>
                </a:lnTo>
                <a:lnTo>
                  <a:pt x="62714" y="9783"/>
                </a:lnTo>
                <a:lnTo>
                  <a:pt x="62702" y="9749"/>
                </a:lnTo>
                <a:lnTo>
                  <a:pt x="62668" y="9692"/>
                </a:lnTo>
                <a:lnTo>
                  <a:pt x="62611" y="9647"/>
                </a:lnTo>
                <a:lnTo>
                  <a:pt x="62577" y="9635"/>
                </a:lnTo>
                <a:lnTo>
                  <a:pt x="62532" y="9624"/>
                </a:lnTo>
                <a:lnTo>
                  <a:pt x="62532" y="7269"/>
                </a:lnTo>
                <a:lnTo>
                  <a:pt x="62577" y="7258"/>
                </a:lnTo>
                <a:lnTo>
                  <a:pt x="62611" y="7246"/>
                </a:lnTo>
                <a:lnTo>
                  <a:pt x="62668" y="7201"/>
                </a:lnTo>
                <a:lnTo>
                  <a:pt x="62702" y="7144"/>
                </a:lnTo>
                <a:lnTo>
                  <a:pt x="62714" y="7110"/>
                </a:lnTo>
                <a:lnTo>
                  <a:pt x="62714" y="7064"/>
                </a:lnTo>
                <a:lnTo>
                  <a:pt x="62714" y="7030"/>
                </a:lnTo>
                <a:lnTo>
                  <a:pt x="62702" y="6985"/>
                </a:lnTo>
                <a:lnTo>
                  <a:pt x="64693" y="5836"/>
                </a:lnTo>
                <a:lnTo>
                  <a:pt x="64727" y="5881"/>
                </a:lnTo>
                <a:lnTo>
                  <a:pt x="64772" y="5916"/>
                </a:lnTo>
                <a:lnTo>
                  <a:pt x="64818" y="5938"/>
                </a:lnTo>
                <a:lnTo>
                  <a:pt x="64886" y="5950"/>
                </a:lnTo>
                <a:lnTo>
                  <a:pt x="64943" y="5938"/>
                </a:lnTo>
                <a:lnTo>
                  <a:pt x="64989" y="5916"/>
                </a:lnTo>
                <a:lnTo>
                  <a:pt x="65034" y="5881"/>
                </a:lnTo>
                <a:lnTo>
                  <a:pt x="65068" y="5836"/>
                </a:lnTo>
                <a:close/>
                <a:moveTo>
                  <a:pt x="69800" y="5836"/>
                </a:moveTo>
                <a:lnTo>
                  <a:pt x="71825" y="6996"/>
                </a:lnTo>
                <a:lnTo>
                  <a:pt x="71814" y="7030"/>
                </a:lnTo>
                <a:lnTo>
                  <a:pt x="71814" y="7064"/>
                </a:lnTo>
                <a:lnTo>
                  <a:pt x="71825" y="7133"/>
                </a:lnTo>
                <a:lnTo>
                  <a:pt x="71859" y="7190"/>
                </a:lnTo>
                <a:lnTo>
                  <a:pt x="71905" y="7224"/>
                </a:lnTo>
                <a:lnTo>
                  <a:pt x="71973" y="7246"/>
                </a:lnTo>
                <a:lnTo>
                  <a:pt x="71973" y="9578"/>
                </a:lnTo>
                <a:lnTo>
                  <a:pt x="71928" y="9590"/>
                </a:lnTo>
                <a:lnTo>
                  <a:pt x="71882" y="9601"/>
                </a:lnTo>
                <a:lnTo>
                  <a:pt x="71848" y="9624"/>
                </a:lnTo>
                <a:lnTo>
                  <a:pt x="71814" y="9658"/>
                </a:lnTo>
                <a:lnTo>
                  <a:pt x="71780" y="9692"/>
                </a:lnTo>
                <a:lnTo>
                  <a:pt x="71757" y="9738"/>
                </a:lnTo>
                <a:lnTo>
                  <a:pt x="71746" y="9783"/>
                </a:lnTo>
                <a:lnTo>
                  <a:pt x="71746" y="9829"/>
                </a:lnTo>
                <a:lnTo>
                  <a:pt x="71746" y="9874"/>
                </a:lnTo>
                <a:lnTo>
                  <a:pt x="71757" y="9920"/>
                </a:lnTo>
                <a:lnTo>
                  <a:pt x="69778" y="11057"/>
                </a:lnTo>
                <a:lnTo>
                  <a:pt x="69744" y="11023"/>
                </a:lnTo>
                <a:lnTo>
                  <a:pt x="69709" y="11000"/>
                </a:lnTo>
                <a:lnTo>
                  <a:pt x="69664" y="10989"/>
                </a:lnTo>
                <a:lnTo>
                  <a:pt x="69618" y="10978"/>
                </a:lnTo>
                <a:lnTo>
                  <a:pt x="69573" y="10989"/>
                </a:lnTo>
                <a:lnTo>
                  <a:pt x="69527" y="11000"/>
                </a:lnTo>
                <a:lnTo>
                  <a:pt x="69493" y="11023"/>
                </a:lnTo>
                <a:lnTo>
                  <a:pt x="69471" y="11057"/>
                </a:lnTo>
                <a:lnTo>
                  <a:pt x="67491" y="9920"/>
                </a:lnTo>
                <a:lnTo>
                  <a:pt x="67503" y="9874"/>
                </a:lnTo>
                <a:lnTo>
                  <a:pt x="67503" y="9829"/>
                </a:lnTo>
                <a:lnTo>
                  <a:pt x="67503" y="9772"/>
                </a:lnTo>
                <a:lnTo>
                  <a:pt x="67491" y="9726"/>
                </a:lnTo>
                <a:lnTo>
                  <a:pt x="67468" y="9692"/>
                </a:lnTo>
                <a:lnTo>
                  <a:pt x="67434" y="9658"/>
                </a:lnTo>
                <a:lnTo>
                  <a:pt x="67400" y="9624"/>
                </a:lnTo>
                <a:lnTo>
                  <a:pt x="67366" y="9601"/>
                </a:lnTo>
                <a:lnTo>
                  <a:pt x="67321" y="9578"/>
                </a:lnTo>
                <a:lnTo>
                  <a:pt x="67275" y="9567"/>
                </a:lnTo>
                <a:lnTo>
                  <a:pt x="67275" y="7315"/>
                </a:lnTo>
                <a:lnTo>
                  <a:pt x="67321" y="7303"/>
                </a:lnTo>
                <a:lnTo>
                  <a:pt x="67366" y="7281"/>
                </a:lnTo>
                <a:lnTo>
                  <a:pt x="67400" y="7258"/>
                </a:lnTo>
                <a:lnTo>
                  <a:pt x="67434" y="7235"/>
                </a:lnTo>
                <a:lnTo>
                  <a:pt x="67457" y="7201"/>
                </a:lnTo>
                <a:lnTo>
                  <a:pt x="67480" y="7155"/>
                </a:lnTo>
                <a:lnTo>
                  <a:pt x="67491" y="7110"/>
                </a:lnTo>
                <a:lnTo>
                  <a:pt x="67491" y="7064"/>
                </a:lnTo>
                <a:lnTo>
                  <a:pt x="67491" y="7019"/>
                </a:lnTo>
                <a:lnTo>
                  <a:pt x="67480" y="6973"/>
                </a:lnTo>
                <a:lnTo>
                  <a:pt x="69436" y="5836"/>
                </a:lnTo>
                <a:lnTo>
                  <a:pt x="69471" y="5881"/>
                </a:lnTo>
                <a:lnTo>
                  <a:pt x="69516" y="5904"/>
                </a:lnTo>
                <a:lnTo>
                  <a:pt x="69562" y="5927"/>
                </a:lnTo>
                <a:lnTo>
                  <a:pt x="69618" y="5938"/>
                </a:lnTo>
                <a:lnTo>
                  <a:pt x="69675" y="5927"/>
                </a:lnTo>
                <a:lnTo>
                  <a:pt x="69732" y="5904"/>
                </a:lnTo>
                <a:lnTo>
                  <a:pt x="69766" y="5870"/>
                </a:lnTo>
                <a:lnTo>
                  <a:pt x="69800" y="5836"/>
                </a:lnTo>
                <a:close/>
                <a:moveTo>
                  <a:pt x="79310" y="5847"/>
                </a:moveTo>
                <a:lnTo>
                  <a:pt x="81278" y="6985"/>
                </a:lnTo>
                <a:lnTo>
                  <a:pt x="81255" y="7019"/>
                </a:lnTo>
                <a:lnTo>
                  <a:pt x="81255" y="7064"/>
                </a:lnTo>
                <a:lnTo>
                  <a:pt x="81255" y="7110"/>
                </a:lnTo>
                <a:lnTo>
                  <a:pt x="81267" y="7144"/>
                </a:lnTo>
                <a:lnTo>
                  <a:pt x="81290" y="7178"/>
                </a:lnTo>
                <a:lnTo>
                  <a:pt x="81312" y="7212"/>
                </a:lnTo>
                <a:lnTo>
                  <a:pt x="81346" y="7235"/>
                </a:lnTo>
                <a:lnTo>
                  <a:pt x="81381" y="7258"/>
                </a:lnTo>
                <a:lnTo>
                  <a:pt x="81415" y="7269"/>
                </a:lnTo>
                <a:lnTo>
                  <a:pt x="81449" y="7281"/>
                </a:lnTo>
                <a:lnTo>
                  <a:pt x="81449" y="9647"/>
                </a:lnTo>
                <a:lnTo>
                  <a:pt x="81392" y="9669"/>
                </a:lnTo>
                <a:lnTo>
                  <a:pt x="81346" y="9704"/>
                </a:lnTo>
                <a:lnTo>
                  <a:pt x="81312" y="9760"/>
                </a:lnTo>
                <a:lnTo>
                  <a:pt x="81301" y="9829"/>
                </a:lnTo>
                <a:lnTo>
                  <a:pt x="81301" y="9874"/>
                </a:lnTo>
                <a:lnTo>
                  <a:pt x="79276" y="11057"/>
                </a:lnTo>
                <a:lnTo>
                  <a:pt x="79242" y="11012"/>
                </a:lnTo>
                <a:lnTo>
                  <a:pt x="79196" y="10989"/>
                </a:lnTo>
                <a:lnTo>
                  <a:pt x="79151" y="10966"/>
                </a:lnTo>
                <a:lnTo>
                  <a:pt x="79049" y="10966"/>
                </a:lnTo>
                <a:lnTo>
                  <a:pt x="79003" y="10989"/>
                </a:lnTo>
                <a:lnTo>
                  <a:pt x="78969" y="11012"/>
                </a:lnTo>
                <a:lnTo>
                  <a:pt x="78935" y="11046"/>
                </a:lnTo>
                <a:lnTo>
                  <a:pt x="76910" y="9886"/>
                </a:lnTo>
                <a:lnTo>
                  <a:pt x="76921" y="9829"/>
                </a:lnTo>
                <a:lnTo>
                  <a:pt x="76910" y="9760"/>
                </a:lnTo>
                <a:lnTo>
                  <a:pt x="76876" y="9704"/>
                </a:lnTo>
                <a:lnTo>
                  <a:pt x="76819" y="9658"/>
                </a:lnTo>
                <a:lnTo>
                  <a:pt x="76762" y="9635"/>
                </a:lnTo>
                <a:lnTo>
                  <a:pt x="76762" y="7315"/>
                </a:lnTo>
                <a:lnTo>
                  <a:pt x="76808" y="7303"/>
                </a:lnTo>
                <a:lnTo>
                  <a:pt x="76842" y="7292"/>
                </a:lnTo>
                <a:lnTo>
                  <a:pt x="76887" y="7269"/>
                </a:lnTo>
                <a:lnTo>
                  <a:pt x="76921" y="7235"/>
                </a:lnTo>
                <a:lnTo>
                  <a:pt x="76944" y="7201"/>
                </a:lnTo>
                <a:lnTo>
                  <a:pt x="76967" y="7155"/>
                </a:lnTo>
                <a:lnTo>
                  <a:pt x="76978" y="7110"/>
                </a:lnTo>
                <a:lnTo>
                  <a:pt x="76978" y="7064"/>
                </a:lnTo>
                <a:lnTo>
                  <a:pt x="76978" y="7019"/>
                </a:lnTo>
                <a:lnTo>
                  <a:pt x="76956" y="6962"/>
                </a:lnTo>
                <a:lnTo>
                  <a:pt x="78901" y="5847"/>
                </a:lnTo>
                <a:lnTo>
                  <a:pt x="78935" y="5893"/>
                </a:lnTo>
                <a:lnTo>
                  <a:pt x="78980" y="5927"/>
                </a:lnTo>
                <a:lnTo>
                  <a:pt x="79037" y="5950"/>
                </a:lnTo>
                <a:lnTo>
                  <a:pt x="79105" y="5961"/>
                </a:lnTo>
                <a:lnTo>
                  <a:pt x="79162" y="5950"/>
                </a:lnTo>
                <a:lnTo>
                  <a:pt x="79219" y="5927"/>
                </a:lnTo>
                <a:lnTo>
                  <a:pt x="79265" y="5893"/>
                </a:lnTo>
                <a:lnTo>
                  <a:pt x="79310" y="5847"/>
                </a:lnTo>
                <a:close/>
                <a:moveTo>
                  <a:pt x="84042" y="5847"/>
                </a:moveTo>
                <a:lnTo>
                  <a:pt x="86056" y="6996"/>
                </a:lnTo>
                <a:lnTo>
                  <a:pt x="86044" y="7030"/>
                </a:lnTo>
                <a:lnTo>
                  <a:pt x="86033" y="7064"/>
                </a:lnTo>
                <a:lnTo>
                  <a:pt x="86056" y="7133"/>
                </a:lnTo>
                <a:lnTo>
                  <a:pt x="86079" y="7178"/>
                </a:lnTo>
                <a:lnTo>
                  <a:pt x="86135" y="7224"/>
                </a:lnTo>
                <a:lnTo>
                  <a:pt x="86192" y="7235"/>
                </a:lnTo>
                <a:lnTo>
                  <a:pt x="86192" y="9590"/>
                </a:lnTo>
                <a:lnTo>
                  <a:pt x="86147" y="9590"/>
                </a:lnTo>
                <a:lnTo>
                  <a:pt x="86101" y="9613"/>
                </a:lnTo>
                <a:lnTo>
                  <a:pt x="86067" y="9635"/>
                </a:lnTo>
                <a:lnTo>
                  <a:pt x="86033" y="9658"/>
                </a:lnTo>
                <a:lnTo>
                  <a:pt x="86010" y="9692"/>
                </a:lnTo>
                <a:lnTo>
                  <a:pt x="85988" y="9738"/>
                </a:lnTo>
                <a:lnTo>
                  <a:pt x="85976" y="9783"/>
                </a:lnTo>
                <a:lnTo>
                  <a:pt x="85965" y="9829"/>
                </a:lnTo>
                <a:lnTo>
                  <a:pt x="85976" y="9874"/>
                </a:lnTo>
                <a:lnTo>
                  <a:pt x="85988" y="9908"/>
                </a:lnTo>
                <a:lnTo>
                  <a:pt x="83997" y="11057"/>
                </a:lnTo>
                <a:lnTo>
                  <a:pt x="83963" y="11023"/>
                </a:lnTo>
                <a:lnTo>
                  <a:pt x="83929" y="11000"/>
                </a:lnTo>
                <a:lnTo>
                  <a:pt x="83883" y="10989"/>
                </a:lnTo>
                <a:lnTo>
                  <a:pt x="83838" y="10978"/>
                </a:lnTo>
                <a:lnTo>
                  <a:pt x="83792" y="10989"/>
                </a:lnTo>
                <a:lnTo>
                  <a:pt x="83758" y="11000"/>
                </a:lnTo>
                <a:lnTo>
                  <a:pt x="83713" y="11023"/>
                </a:lnTo>
                <a:lnTo>
                  <a:pt x="83690" y="11057"/>
                </a:lnTo>
                <a:lnTo>
                  <a:pt x="81642" y="9874"/>
                </a:lnTo>
                <a:lnTo>
                  <a:pt x="81642" y="9829"/>
                </a:lnTo>
                <a:lnTo>
                  <a:pt x="81631" y="9760"/>
                </a:lnTo>
                <a:lnTo>
                  <a:pt x="81608" y="9715"/>
                </a:lnTo>
                <a:lnTo>
                  <a:pt x="81551" y="9669"/>
                </a:lnTo>
                <a:lnTo>
                  <a:pt x="81494" y="9658"/>
                </a:lnTo>
                <a:lnTo>
                  <a:pt x="81494" y="7281"/>
                </a:lnTo>
                <a:lnTo>
                  <a:pt x="81540" y="7269"/>
                </a:lnTo>
                <a:lnTo>
                  <a:pt x="81574" y="7258"/>
                </a:lnTo>
                <a:lnTo>
                  <a:pt x="81631" y="7212"/>
                </a:lnTo>
                <a:lnTo>
                  <a:pt x="81654" y="7178"/>
                </a:lnTo>
                <a:lnTo>
                  <a:pt x="81676" y="7144"/>
                </a:lnTo>
                <a:lnTo>
                  <a:pt x="81676" y="7110"/>
                </a:lnTo>
                <a:lnTo>
                  <a:pt x="81688" y="7064"/>
                </a:lnTo>
                <a:lnTo>
                  <a:pt x="81676" y="7030"/>
                </a:lnTo>
                <a:lnTo>
                  <a:pt x="81665" y="6985"/>
                </a:lnTo>
                <a:lnTo>
                  <a:pt x="83644" y="5847"/>
                </a:lnTo>
                <a:lnTo>
                  <a:pt x="83678" y="5893"/>
                </a:lnTo>
                <a:lnTo>
                  <a:pt x="83724" y="5927"/>
                </a:lnTo>
                <a:lnTo>
                  <a:pt x="83781" y="5950"/>
                </a:lnTo>
                <a:lnTo>
                  <a:pt x="83838" y="5961"/>
                </a:lnTo>
                <a:lnTo>
                  <a:pt x="83906" y="5950"/>
                </a:lnTo>
                <a:lnTo>
                  <a:pt x="83963" y="5927"/>
                </a:lnTo>
                <a:lnTo>
                  <a:pt x="84008" y="5893"/>
                </a:lnTo>
                <a:lnTo>
                  <a:pt x="84042" y="5847"/>
                </a:lnTo>
                <a:close/>
                <a:moveTo>
                  <a:pt x="31886" y="5836"/>
                </a:moveTo>
                <a:lnTo>
                  <a:pt x="33877" y="6985"/>
                </a:lnTo>
                <a:lnTo>
                  <a:pt x="33866" y="7030"/>
                </a:lnTo>
                <a:lnTo>
                  <a:pt x="33854" y="7064"/>
                </a:lnTo>
                <a:lnTo>
                  <a:pt x="33866" y="7110"/>
                </a:lnTo>
                <a:lnTo>
                  <a:pt x="33877" y="7144"/>
                </a:lnTo>
                <a:lnTo>
                  <a:pt x="33911" y="7201"/>
                </a:lnTo>
                <a:lnTo>
                  <a:pt x="33968" y="7246"/>
                </a:lnTo>
                <a:lnTo>
                  <a:pt x="34002" y="7258"/>
                </a:lnTo>
                <a:lnTo>
                  <a:pt x="34048" y="7269"/>
                </a:lnTo>
                <a:lnTo>
                  <a:pt x="34048" y="9590"/>
                </a:lnTo>
                <a:lnTo>
                  <a:pt x="34002" y="9590"/>
                </a:lnTo>
                <a:lnTo>
                  <a:pt x="33957" y="9613"/>
                </a:lnTo>
                <a:lnTo>
                  <a:pt x="33922" y="9635"/>
                </a:lnTo>
                <a:lnTo>
                  <a:pt x="33888" y="9658"/>
                </a:lnTo>
                <a:lnTo>
                  <a:pt x="33854" y="9692"/>
                </a:lnTo>
                <a:lnTo>
                  <a:pt x="33843" y="9738"/>
                </a:lnTo>
                <a:lnTo>
                  <a:pt x="33820" y="9783"/>
                </a:lnTo>
                <a:lnTo>
                  <a:pt x="33820" y="9829"/>
                </a:lnTo>
                <a:lnTo>
                  <a:pt x="33820" y="9874"/>
                </a:lnTo>
                <a:lnTo>
                  <a:pt x="33843" y="9908"/>
                </a:lnTo>
                <a:lnTo>
                  <a:pt x="31841" y="11069"/>
                </a:lnTo>
                <a:lnTo>
                  <a:pt x="31807" y="11034"/>
                </a:lnTo>
                <a:lnTo>
                  <a:pt x="31772" y="11012"/>
                </a:lnTo>
                <a:lnTo>
                  <a:pt x="31738" y="10989"/>
                </a:lnTo>
                <a:lnTo>
                  <a:pt x="31647" y="10989"/>
                </a:lnTo>
                <a:lnTo>
                  <a:pt x="31602" y="11012"/>
                </a:lnTo>
                <a:lnTo>
                  <a:pt x="31568" y="11034"/>
                </a:lnTo>
                <a:lnTo>
                  <a:pt x="31545" y="11057"/>
                </a:lnTo>
                <a:lnTo>
                  <a:pt x="29543" y="9908"/>
                </a:lnTo>
                <a:lnTo>
                  <a:pt x="29554" y="9863"/>
                </a:lnTo>
                <a:lnTo>
                  <a:pt x="29566" y="9829"/>
                </a:lnTo>
                <a:lnTo>
                  <a:pt x="29554" y="9783"/>
                </a:lnTo>
                <a:lnTo>
                  <a:pt x="29543" y="9738"/>
                </a:lnTo>
                <a:lnTo>
                  <a:pt x="29520" y="9704"/>
                </a:lnTo>
                <a:lnTo>
                  <a:pt x="29497" y="9669"/>
                </a:lnTo>
                <a:lnTo>
                  <a:pt x="29463" y="9635"/>
                </a:lnTo>
                <a:lnTo>
                  <a:pt x="29429" y="9613"/>
                </a:lnTo>
                <a:lnTo>
                  <a:pt x="29395" y="9601"/>
                </a:lnTo>
                <a:lnTo>
                  <a:pt x="29349" y="9590"/>
                </a:lnTo>
                <a:lnTo>
                  <a:pt x="29349" y="7235"/>
                </a:lnTo>
                <a:lnTo>
                  <a:pt x="29406" y="7212"/>
                </a:lnTo>
                <a:lnTo>
                  <a:pt x="29452" y="7178"/>
                </a:lnTo>
                <a:lnTo>
                  <a:pt x="29486" y="7133"/>
                </a:lnTo>
                <a:lnTo>
                  <a:pt x="29486" y="7064"/>
                </a:lnTo>
                <a:lnTo>
                  <a:pt x="29475" y="7008"/>
                </a:lnTo>
                <a:lnTo>
                  <a:pt x="31488" y="5847"/>
                </a:lnTo>
                <a:lnTo>
                  <a:pt x="31522" y="5893"/>
                </a:lnTo>
                <a:lnTo>
                  <a:pt x="31579" y="5927"/>
                </a:lnTo>
                <a:lnTo>
                  <a:pt x="31625" y="5950"/>
                </a:lnTo>
                <a:lnTo>
                  <a:pt x="31693" y="5961"/>
                </a:lnTo>
                <a:lnTo>
                  <a:pt x="31750" y="5950"/>
                </a:lnTo>
                <a:lnTo>
                  <a:pt x="31807" y="5927"/>
                </a:lnTo>
                <a:lnTo>
                  <a:pt x="31852" y="5893"/>
                </a:lnTo>
                <a:lnTo>
                  <a:pt x="31886" y="5836"/>
                </a:lnTo>
                <a:close/>
                <a:moveTo>
                  <a:pt x="50826" y="5825"/>
                </a:moveTo>
                <a:lnTo>
                  <a:pt x="52828" y="6973"/>
                </a:lnTo>
                <a:lnTo>
                  <a:pt x="52817" y="7019"/>
                </a:lnTo>
                <a:lnTo>
                  <a:pt x="52806" y="7064"/>
                </a:lnTo>
                <a:lnTo>
                  <a:pt x="52806" y="7110"/>
                </a:lnTo>
                <a:lnTo>
                  <a:pt x="52828" y="7144"/>
                </a:lnTo>
                <a:lnTo>
                  <a:pt x="52840" y="7178"/>
                </a:lnTo>
                <a:lnTo>
                  <a:pt x="52862" y="7212"/>
                </a:lnTo>
                <a:lnTo>
                  <a:pt x="52897" y="7235"/>
                </a:lnTo>
                <a:lnTo>
                  <a:pt x="52931" y="7258"/>
                </a:lnTo>
                <a:lnTo>
                  <a:pt x="52965" y="7269"/>
                </a:lnTo>
                <a:lnTo>
                  <a:pt x="53010" y="7281"/>
                </a:lnTo>
                <a:lnTo>
                  <a:pt x="53010" y="9647"/>
                </a:lnTo>
                <a:lnTo>
                  <a:pt x="52942" y="9658"/>
                </a:lnTo>
                <a:lnTo>
                  <a:pt x="52885" y="9704"/>
                </a:lnTo>
                <a:lnTo>
                  <a:pt x="52851" y="9760"/>
                </a:lnTo>
                <a:lnTo>
                  <a:pt x="52840" y="9795"/>
                </a:lnTo>
                <a:lnTo>
                  <a:pt x="52840" y="9829"/>
                </a:lnTo>
                <a:lnTo>
                  <a:pt x="52851" y="9886"/>
                </a:lnTo>
                <a:lnTo>
                  <a:pt x="50792" y="11069"/>
                </a:lnTo>
                <a:lnTo>
                  <a:pt x="50769" y="11034"/>
                </a:lnTo>
                <a:lnTo>
                  <a:pt x="50735" y="11012"/>
                </a:lnTo>
                <a:lnTo>
                  <a:pt x="50690" y="11000"/>
                </a:lnTo>
                <a:lnTo>
                  <a:pt x="50644" y="10989"/>
                </a:lnTo>
                <a:lnTo>
                  <a:pt x="50610" y="11000"/>
                </a:lnTo>
                <a:lnTo>
                  <a:pt x="50565" y="11012"/>
                </a:lnTo>
                <a:lnTo>
                  <a:pt x="50542" y="11034"/>
                </a:lnTo>
                <a:lnTo>
                  <a:pt x="50508" y="11057"/>
                </a:lnTo>
                <a:lnTo>
                  <a:pt x="48494" y="9897"/>
                </a:lnTo>
                <a:lnTo>
                  <a:pt x="48506" y="9863"/>
                </a:lnTo>
                <a:lnTo>
                  <a:pt x="48506" y="9829"/>
                </a:lnTo>
                <a:lnTo>
                  <a:pt x="48506" y="9783"/>
                </a:lnTo>
                <a:lnTo>
                  <a:pt x="48494" y="9738"/>
                </a:lnTo>
                <a:lnTo>
                  <a:pt x="48472" y="9704"/>
                </a:lnTo>
                <a:lnTo>
                  <a:pt x="48449" y="9669"/>
                </a:lnTo>
                <a:lnTo>
                  <a:pt x="48426" y="9647"/>
                </a:lnTo>
                <a:lnTo>
                  <a:pt x="48392" y="9624"/>
                </a:lnTo>
                <a:lnTo>
                  <a:pt x="48358" y="9613"/>
                </a:lnTo>
                <a:lnTo>
                  <a:pt x="48312" y="9601"/>
                </a:lnTo>
                <a:lnTo>
                  <a:pt x="48312" y="7281"/>
                </a:lnTo>
                <a:lnTo>
                  <a:pt x="48381" y="7246"/>
                </a:lnTo>
                <a:lnTo>
                  <a:pt x="48437" y="7201"/>
                </a:lnTo>
                <a:lnTo>
                  <a:pt x="48472" y="7144"/>
                </a:lnTo>
                <a:lnTo>
                  <a:pt x="48483" y="7110"/>
                </a:lnTo>
                <a:lnTo>
                  <a:pt x="48494" y="7064"/>
                </a:lnTo>
                <a:lnTo>
                  <a:pt x="48483" y="7030"/>
                </a:lnTo>
                <a:lnTo>
                  <a:pt x="48472" y="6985"/>
                </a:lnTo>
                <a:lnTo>
                  <a:pt x="50474" y="5836"/>
                </a:lnTo>
                <a:lnTo>
                  <a:pt x="50508" y="5870"/>
                </a:lnTo>
                <a:lnTo>
                  <a:pt x="50553" y="5904"/>
                </a:lnTo>
                <a:lnTo>
                  <a:pt x="50599" y="5927"/>
                </a:lnTo>
                <a:lnTo>
                  <a:pt x="50644" y="5927"/>
                </a:lnTo>
                <a:lnTo>
                  <a:pt x="50701" y="5916"/>
                </a:lnTo>
                <a:lnTo>
                  <a:pt x="50758" y="5904"/>
                </a:lnTo>
                <a:lnTo>
                  <a:pt x="50792" y="5870"/>
                </a:lnTo>
                <a:lnTo>
                  <a:pt x="50826" y="5825"/>
                </a:lnTo>
                <a:close/>
                <a:moveTo>
                  <a:pt x="5791" y="9931"/>
                </a:moveTo>
                <a:lnTo>
                  <a:pt x="7804" y="11091"/>
                </a:lnTo>
                <a:lnTo>
                  <a:pt x="7793" y="11137"/>
                </a:lnTo>
                <a:lnTo>
                  <a:pt x="7782" y="11171"/>
                </a:lnTo>
                <a:lnTo>
                  <a:pt x="7793" y="11217"/>
                </a:lnTo>
                <a:lnTo>
                  <a:pt x="7804" y="11251"/>
                </a:lnTo>
                <a:lnTo>
                  <a:pt x="7839" y="11308"/>
                </a:lnTo>
                <a:lnTo>
                  <a:pt x="7895" y="11353"/>
                </a:lnTo>
                <a:lnTo>
                  <a:pt x="7930" y="11364"/>
                </a:lnTo>
                <a:lnTo>
                  <a:pt x="7964" y="11376"/>
                </a:lnTo>
                <a:lnTo>
                  <a:pt x="7964" y="13662"/>
                </a:lnTo>
                <a:lnTo>
                  <a:pt x="7918" y="13674"/>
                </a:lnTo>
                <a:lnTo>
                  <a:pt x="7873" y="13696"/>
                </a:lnTo>
                <a:lnTo>
                  <a:pt x="7827" y="13719"/>
                </a:lnTo>
                <a:lnTo>
                  <a:pt x="7793" y="13753"/>
                </a:lnTo>
                <a:lnTo>
                  <a:pt x="7759" y="13787"/>
                </a:lnTo>
                <a:lnTo>
                  <a:pt x="7748" y="13833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1"/>
                </a:lnTo>
                <a:lnTo>
                  <a:pt x="7748" y="14026"/>
                </a:lnTo>
                <a:lnTo>
                  <a:pt x="5837" y="15130"/>
                </a:lnTo>
                <a:lnTo>
                  <a:pt x="5791" y="15084"/>
                </a:lnTo>
                <a:lnTo>
                  <a:pt x="5746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30"/>
                </a:lnTo>
                <a:lnTo>
                  <a:pt x="3414" y="13981"/>
                </a:lnTo>
                <a:lnTo>
                  <a:pt x="3425" y="13935"/>
                </a:lnTo>
                <a:lnTo>
                  <a:pt x="3414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5"/>
                </a:lnTo>
                <a:lnTo>
                  <a:pt x="3277" y="11444"/>
                </a:lnTo>
                <a:lnTo>
                  <a:pt x="3323" y="11433"/>
                </a:lnTo>
                <a:lnTo>
                  <a:pt x="3368" y="11410"/>
                </a:lnTo>
                <a:lnTo>
                  <a:pt x="3414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5" y="11273"/>
                </a:lnTo>
                <a:lnTo>
                  <a:pt x="3516" y="11228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3" y="9977"/>
                </a:lnTo>
                <a:lnTo>
                  <a:pt x="5518" y="9999"/>
                </a:lnTo>
                <a:lnTo>
                  <a:pt x="5564" y="10022"/>
                </a:lnTo>
                <a:lnTo>
                  <a:pt x="5620" y="10033"/>
                </a:lnTo>
                <a:lnTo>
                  <a:pt x="5677" y="10022"/>
                </a:lnTo>
                <a:lnTo>
                  <a:pt x="5723" y="9999"/>
                </a:lnTo>
                <a:lnTo>
                  <a:pt x="5757" y="9977"/>
                </a:lnTo>
                <a:lnTo>
                  <a:pt x="5791" y="9931"/>
                </a:lnTo>
                <a:close/>
                <a:moveTo>
                  <a:pt x="10580" y="9954"/>
                </a:moveTo>
                <a:lnTo>
                  <a:pt x="12548" y="11103"/>
                </a:lnTo>
                <a:lnTo>
                  <a:pt x="12537" y="11137"/>
                </a:lnTo>
                <a:lnTo>
                  <a:pt x="12537" y="11171"/>
                </a:lnTo>
                <a:lnTo>
                  <a:pt x="12537" y="11205"/>
                </a:lnTo>
                <a:lnTo>
                  <a:pt x="12548" y="11239"/>
                </a:lnTo>
                <a:lnTo>
                  <a:pt x="12582" y="11308"/>
                </a:lnTo>
                <a:lnTo>
                  <a:pt x="12639" y="11342"/>
                </a:lnTo>
                <a:lnTo>
                  <a:pt x="12707" y="11364"/>
                </a:lnTo>
                <a:lnTo>
                  <a:pt x="12707" y="13696"/>
                </a:lnTo>
                <a:lnTo>
                  <a:pt x="12662" y="13708"/>
                </a:lnTo>
                <a:lnTo>
                  <a:pt x="12628" y="13719"/>
                </a:lnTo>
                <a:lnTo>
                  <a:pt x="12582" y="13742"/>
                </a:lnTo>
                <a:lnTo>
                  <a:pt x="12559" y="13765"/>
                </a:lnTo>
                <a:lnTo>
                  <a:pt x="12525" y="13799"/>
                </a:lnTo>
                <a:lnTo>
                  <a:pt x="12503" y="13844"/>
                </a:lnTo>
                <a:lnTo>
                  <a:pt x="12491" y="13890"/>
                </a:lnTo>
                <a:lnTo>
                  <a:pt x="12491" y="13935"/>
                </a:lnTo>
                <a:lnTo>
                  <a:pt x="12491" y="13981"/>
                </a:lnTo>
                <a:lnTo>
                  <a:pt x="12503" y="14015"/>
                </a:lnTo>
                <a:lnTo>
                  <a:pt x="10580" y="15130"/>
                </a:lnTo>
                <a:lnTo>
                  <a:pt x="10535" y="15084"/>
                </a:lnTo>
                <a:lnTo>
                  <a:pt x="10489" y="15039"/>
                </a:lnTo>
                <a:lnTo>
                  <a:pt x="10421" y="15016"/>
                </a:lnTo>
                <a:lnTo>
                  <a:pt x="10296" y="15016"/>
                </a:lnTo>
                <a:lnTo>
                  <a:pt x="10239" y="15039"/>
                </a:lnTo>
                <a:lnTo>
                  <a:pt x="10182" y="15084"/>
                </a:lnTo>
                <a:lnTo>
                  <a:pt x="10136" y="15130"/>
                </a:lnTo>
                <a:lnTo>
                  <a:pt x="8237" y="14026"/>
                </a:lnTo>
                <a:lnTo>
                  <a:pt x="8248" y="13981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3"/>
                </a:lnTo>
                <a:lnTo>
                  <a:pt x="8214" y="13787"/>
                </a:lnTo>
                <a:lnTo>
                  <a:pt x="8180" y="13753"/>
                </a:lnTo>
                <a:lnTo>
                  <a:pt x="8146" y="13719"/>
                </a:lnTo>
                <a:lnTo>
                  <a:pt x="8112" y="13696"/>
                </a:lnTo>
                <a:lnTo>
                  <a:pt x="8066" y="13674"/>
                </a:lnTo>
                <a:lnTo>
                  <a:pt x="8009" y="13662"/>
                </a:lnTo>
                <a:lnTo>
                  <a:pt x="8009" y="11376"/>
                </a:lnTo>
                <a:lnTo>
                  <a:pt x="8089" y="11353"/>
                </a:lnTo>
                <a:lnTo>
                  <a:pt x="8146" y="11308"/>
                </a:lnTo>
                <a:lnTo>
                  <a:pt x="8180" y="11251"/>
                </a:lnTo>
                <a:lnTo>
                  <a:pt x="8191" y="11217"/>
                </a:lnTo>
                <a:lnTo>
                  <a:pt x="8191" y="11171"/>
                </a:lnTo>
                <a:lnTo>
                  <a:pt x="8191" y="11137"/>
                </a:lnTo>
                <a:lnTo>
                  <a:pt x="8180" y="11091"/>
                </a:lnTo>
                <a:lnTo>
                  <a:pt x="10148" y="9965"/>
                </a:lnTo>
                <a:lnTo>
                  <a:pt x="10182" y="10011"/>
                </a:lnTo>
                <a:lnTo>
                  <a:pt x="10239" y="10045"/>
                </a:lnTo>
                <a:lnTo>
                  <a:pt x="10296" y="10068"/>
                </a:lnTo>
                <a:lnTo>
                  <a:pt x="10364" y="10079"/>
                </a:lnTo>
                <a:lnTo>
                  <a:pt x="10421" y="10068"/>
                </a:lnTo>
                <a:lnTo>
                  <a:pt x="10489" y="10045"/>
                </a:lnTo>
                <a:lnTo>
                  <a:pt x="10535" y="10011"/>
                </a:lnTo>
                <a:lnTo>
                  <a:pt x="10580" y="9954"/>
                </a:lnTo>
                <a:close/>
                <a:moveTo>
                  <a:pt x="39030" y="9965"/>
                </a:moveTo>
                <a:lnTo>
                  <a:pt x="40964" y="11080"/>
                </a:lnTo>
                <a:lnTo>
                  <a:pt x="40952" y="11126"/>
                </a:lnTo>
                <a:lnTo>
                  <a:pt x="40941" y="11171"/>
                </a:lnTo>
                <a:lnTo>
                  <a:pt x="40941" y="11217"/>
                </a:lnTo>
                <a:lnTo>
                  <a:pt x="40964" y="11262"/>
                </a:lnTo>
                <a:lnTo>
                  <a:pt x="40975" y="11296"/>
                </a:lnTo>
                <a:lnTo>
                  <a:pt x="41009" y="11330"/>
                </a:lnTo>
                <a:lnTo>
                  <a:pt x="41032" y="11353"/>
                </a:lnTo>
                <a:lnTo>
                  <a:pt x="41066" y="11376"/>
                </a:lnTo>
                <a:lnTo>
                  <a:pt x="41112" y="11387"/>
                </a:lnTo>
                <a:lnTo>
                  <a:pt x="41157" y="11399"/>
                </a:lnTo>
                <a:lnTo>
                  <a:pt x="41157" y="13674"/>
                </a:lnTo>
                <a:lnTo>
                  <a:pt x="41100" y="13674"/>
                </a:lnTo>
                <a:lnTo>
                  <a:pt x="41055" y="13696"/>
                </a:lnTo>
                <a:lnTo>
                  <a:pt x="41021" y="13719"/>
                </a:lnTo>
                <a:lnTo>
                  <a:pt x="40975" y="13753"/>
                </a:lnTo>
                <a:lnTo>
                  <a:pt x="40952" y="13787"/>
                </a:lnTo>
                <a:lnTo>
                  <a:pt x="40930" y="13833"/>
                </a:lnTo>
                <a:lnTo>
                  <a:pt x="40918" y="13878"/>
                </a:lnTo>
                <a:lnTo>
                  <a:pt x="40907" y="13935"/>
                </a:lnTo>
                <a:lnTo>
                  <a:pt x="40918" y="13981"/>
                </a:lnTo>
                <a:lnTo>
                  <a:pt x="40930" y="14026"/>
                </a:lnTo>
                <a:lnTo>
                  <a:pt x="39019" y="15130"/>
                </a:lnTo>
                <a:lnTo>
                  <a:pt x="38973" y="15084"/>
                </a:lnTo>
                <a:lnTo>
                  <a:pt x="38928" y="15050"/>
                </a:lnTo>
                <a:lnTo>
                  <a:pt x="38871" y="15027"/>
                </a:lnTo>
                <a:lnTo>
                  <a:pt x="38802" y="15016"/>
                </a:lnTo>
                <a:lnTo>
                  <a:pt x="38734" y="15027"/>
                </a:lnTo>
                <a:lnTo>
                  <a:pt x="38677" y="15050"/>
                </a:lnTo>
                <a:lnTo>
                  <a:pt x="38620" y="15084"/>
                </a:lnTo>
                <a:lnTo>
                  <a:pt x="38586" y="15130"/>
                </a:lnTo>
                <a:lnTo>
                  <a:pt x="36675" y="14026"/>
                </a:lnTo>
                <a:lnTo>
                  <a:pt x="36687" y="13981"/>
                </a:lnTo>
                <a:lnTo>
                  <a:pt x="36698" y="13935"/>
                </a:lnTo>
                <a:lnTo>
                  <a:pt x="36687" y="13878"/>
                </a:lnTo>
                <a:lnTo>
                  <a:pt x="36675" y="13833"/>
                </a:lnTo>
                <a:lnTo>
                  <a:pt x="36652" y="13787"/>
                </a:lnTo>
                <a:lnTo>
                  <a:pt x="36630" y="13753"/>
                </a:lnTo>
                <a:lnTo>
                  <a:pt x="36596" y="13719"/>
                </a:lnTo>
                <a:lnTo>
                  <a:pt x="36550" y="13696"/>
                </a:lnTo>
                <a:lnTo>
                  <a:pt x="36505" y="13674"/>
                </a:lnTo>
                <a:lnTo>
                  <a:pt x="36459" y="13674"/>
                </a:lnTo>
                <a:lnTo>
                  <a:pt x="36459" y="11410"/>
                </a:lnTo>
                <a:lnTo>
                  <a:pt x="36505" y="11410"/>
                </a:lnTo>
                <a:lnTo>
                  <a:pt x="36539" y="11387"/>
                </a:lnTo>
                <a:lnTo>
                  <a:pt x="36584" y="11364"/>
                </a:lnTo>
                <a:lnTo>
                  <a:pt x="36607" y="11330"/>
                </a:lnTo>
                <a:lnTo>
                  <a:pt x="36641" y="11296"/>
                </a:lnTo>
                <a:lnTo>
                  <a:pt x="36652" y="11262"/>
                </a:lnTo>
                <a:lnTo>
                  <a:pt x="36664" y="11217"/>
                </a:lnTo>
                <a:lnTo>
                  <a:pt x="36675" y="11171"/>
                </a:lnTo>
                <a:lnTo>
                  <a:pt x="36664" y="11126"/>
                </a:lnTo>
                <a:lnTo>
                  <a:pt x="36652" y="11080"/>
                </a:lnTo>
                <a:lnTo>
                  <a:pt x="38575" y="9965"/>
                </a:lnTo>
                <a:lnTo>
                  <a:pt x="38609" y="10022"/>
                </a:lnTo>
                <a:lnTo>
                  <a:pt x="38666" y="10056"/>
                </a:lnTo>
                <a:lnTo>
                  <a:pt x="38734" y="10090"/>
                </a:lnTo>
                <a:lnTo>
                  <a:pt x="38871" y="10090"/>
                </a:lnTo>
                <a:lnTo>
                  <a:pt x="38939" y="10056"/>
                </a:lnTo>
                <a:lnTo>
                  <a:pt x="38984" y="10022"/>
                </a:lnTo>
                <a:lnTo>
                  <a:pt x="39030" y="9965"/>
                </a:lnTo>
                <a:close/>
                <a:moveTo>
                  <a:pt x="43751" y="9954"/>
                </a:moveTo>
                <a:lnTo>
                  <a:pt x="45730" y="11091"/>
                </a:lnTo>
                <a:lnTo>
                  <a:pt x="45707" y="11126"/>
                </a:lnTo>
                <a:lnTo>
                  <a:pt x="45707" y="11171"/>
                </a:lnTo>
                <a:lnTo>
                  <a:pt x="45707" y="11217"/>
                </a:lnTo>
                <a:lnTo>
                  <a:pt x="45719" y="11251"/>
                </a:lnTo>
                <a:lnTo>
                  <a:pt x="45741" y="11285"/>
                </a:lnTo>
                <a:lnTo>
                  <a:pt x="45764" y="11308"/>
                </a:lnTo>
                <a:lnTo>
                  <a:pt x="45787" y="11342"/>
                </a:lnTo>
                <a:lnTo>
                  <a:pt x="45821" y="11353"/>
                </a:lnTo>
                <a:lnTo>
                  <a:pt x="45855" y="11364"/>
                </a:lnTo>
                <a:lnTo>
                  <a:pt x="45901" y="11376"/>
                </a:lnTo>
                <a:lnTo>
                  <a:pt x="45901" y="13696"/>
                </a:lnTo>
                <a:lnTo>
                  <a:pt x="45855" y="13708"/>
                </a:lnTo>
                <a:lnTo>
                  <a:pt x="45810" y="13719"/>
                </a:lnTo>
                <a:lnTo>
                  <a:pt x="45776" y="13742"/>
                </a:lnTo>
                <a:lnTo>
                  <a:pt x="45741" y="13776"/>
                </a:lnTo>
                <a:lnTo>
                  <a:pt x="45707" y="13810"/>
                </a:lnTo>
                <a:lnTo>
                  <a:pt x="45696" y="13844"/>
                </a:lnTo>
                <a:lnTo>
                  <a:pt x="45685" y="13890"/>
                </a:lnTo>
                <a:lnTo>
                  <a:pt x="45673" y="13935"/>
                </a:lnTo>
                <a:lnTo>
                  <a:pt x="45685" y="13981"/>
                </a:lnTo>
                <a:lnTo>
                  <a:pt x="45696" y="14015"/>
                </a:lnTo>
                <a:lnTo>
                  <a:pt x="43762" y="15130"/>
                </a:lnTo>
                <a:lnTo>
                  <a:pt x="43717" y="15084"/>
                </a:lnTo>
                <a:lnTo>
                  <a:pt x="43660" y="15050"/>
                </a:lnTo>
                <a:lnTo>
                  <a:pt x="43603" y="15027"/>
                </a:lnTo>
                <a:lnTo>
                  <a:pt x="43535" y="15016"/>
                </a:lnTo>
                <a:lnTo>
                  <a:pt x="43478" y="15027"/>
                </a:lnTo>
                <a:lnTo>
                  <a:pt x="43421" y="15050"/>
                </a:lnTo>
                <a:lnTo>
                  <a:pt x="43364" y="15084"/>
                </a:lnTo>
                <a:lnTo>
                  <a:pt x="43330" y="15130"/>
                </a:lnTo>
                <a:lnTo>
                  <a:pt x="41419" y="14026"/>
                </a:lnTo>
                <a:lnTo>
                  <a:pt x="41430" y="13981"/>
                </a:lnTo>
                <a:lnTo>
                  <a:pt x="41430" y="13935"/>
                </a:lnTo>
                <a:lnTo>
                  <a:pt x="41430" y="13878"/>
                </a:lnTo>
                <a:lnTo>
                  <a:pt x="41407" y="13833"/>
                </a:lnTo>
                <a:lnTo>
                  <a:pt x="41396" y="13799"/>
                </a:lnTo>
                <a:lnTo>
                  <a:pt x="41362" y="13753"/>
                </a:lnTo>
                <a:lnTo>
                  <a:pt x="41328" y="13730"/>
                </a:lnTo>
                <a:lnTo>
                  <a:pt x="41294" y="13696"/>
                </a:lnTo>
                <a:lnTo>
                  <a:pt x="41248" y="13685"/>
                </a:lnTo>
                <a:lnTo>
                  <a:pt x="41203" y="13674"/>
                </a:lnTo>
                <a:lnTo>
                  <a:pt x="41203" y="11399"/>
                </a:lnTo>
                <a:lnTo>
                  <a:pt x="41237" y="11387"/>
                </a:lnTo>
                <a:lnTo>
                  <a:pt x="41282" y="11376"/>
                </a:lnTo>
                <a:lnTo>
                  <a:pt x="41316" y="11353"/>
                </a:lnTo>
                <a:lnTo>
                  <a:pt x="41339" y="11319"/>
                </a:lnTo>
                <a:lnTo>
                  <a:pt x="41362" y="11296"/>
                </a:lnTo>
                <a:lnTo>
                  <a:pt x="41385" y="11251"/>
                </a:lnTo>
                <a:lnTo>
                  <a:pt x="41396" y="11217"/>
                </a:lnTo>
                <a:lnTo>
                  <a:pt x="41396" y="11171"/>
                </a:lnTo>
                <a:lnTo>
                  <a:pt x="41396" y="11126"/>
                </a:lnTo>
                <a:lnTo>
                  <a:pt x="41373" y="11091"/>
                </a:lnTo>
                <a:lnTo>
                  <a:pt x="43330" y="9965"/>
                </a:lnTo>
                <a:lnTo>
                  <a:pt x="43364" y="10011"/>
                </a:lnTo>
                <a:lnTo>
                  <a:pt x="43421" y="10045"/>
                </a:lnTo>
                <a:lnTo>
                  <a:pt x="43478" y="10068"/>
                </a:lnTo>
                <a:lnTo>
                  <a:pt x="43535" y="10079"/>
                </a:lnTo>
                <a:lnTo>
                  <a:pt x="43603" y="10068"/>
                </a:lnTo>
                <a:lnTo>
                  <a:pt x="43660" y="10045"/>
                </a:lnTo>
                <a:lnTo>
                  <a:pt x="43717" y="9999"/>
                </a:lnTo>
                <a:lnTo>
                  <a:pt x="43751" y="9954"/>
                </a:lnTo>
                <a:close/>
                <a:moveTo>
                  <a:pt x="62691" y="9931"/>
                </a:moveTo>
                <a:lnTo>
                  <a:pt x="64693" y="11091"/>
                </a:lnTo>
                <a:lnTo>
                  <a:pt x="64681" y="11137"/>
                </a:lnTo>
                <a:lnTo>
                  <a:pt x="64681" y="11171"/>
                </a:lnTo>
                <a:lnTo>
                  <a:pt x="64681" y="11217"/>
                </a:lnTo>
                <a:lnTo>
                  <a:pt x="64693" y="11251"/>
                </a:lnTo>
                <a:lnTo>
                  <a:pt x="64727" y="11308"/>
                </a:lnTo>
                <a:lnTo>
                  <a:pt x="64784" y="11353"/>
                </a:lnTo>
                <a:lnTo>
                  <a:pt x="64818" y="11364"/>
                </a:lnTo>
                <a:lnTo>
                  <a:pt x="64863" y="11376"/>
                </a:lnTo>
                <a:lnTo>
                  <a:pt x="64863" y="13662"/>
                </a:lnTo>
                <a:lnTo>
                  <a:pt x="64807" y="13674"/>
                </a:lnTo>
                <a:lnTo>
                  <a:pt x="64761" y="13696"/>
                </a:lnTo>
                <a:lnTo>
                  <a:pt x="64727" y="13719"/>
                </a:lnTo>
                <a:lnTo>
                  <a:pt x="64681" y="13753"/>
                </a:lnTo>
                <a:lnTo>
                  <a:pt x="64659" y="13787"/>
                </a:lnTo>
                <a:lnTo>
                  <a:pt x="64636" y="13833"/>
                </a:lnTo>
                <a:lnTo>
                  <a:pt x="64625" y="13878"/>
                </a:lnTo>
                <a:lnTo>
                  <a:pt x="64613" y="13935"/>
                </a:lnTo>
                <a:lnTo>
                  <a:pt x="64625" y="13981"/>
                </a:lnTo>
                <a:lnTo>
                  <a:pt x="64636" y="14026"/>
                </a:lnTo>
                <a:lnTo>
                  <a:pt x="62725" y="15130"/>
                </a:lnTo>
                <a:lnTo>
                  <a:pt x="62691" y="15084"/>
                </a:lnTo>
                <a:lnTo>
                  <a:pt x="62634" y="15050"/>
                </a:lnTo>
                <a:lnTo>
                  <a:pt x="62577" y="15027"/>
                </a:lnTo>
                <a:lnTo>
                  <a:pt x="62509" y="15016"/>
                </a:lnTo>
                <a:lnTo>
                  <a:pt x="62441" y="15027"/>
                </a:lnTo>
                <a:lnTo>
                  <a:pt x="62384" y="15050"/>
                </a:lnTo>
                <a:lnTo>
                  <a:pt x="62338" y="15084"/>
                </a:lnTo>
                <a:lnTo>
                  <a:pt x="62293" y="15130"/>
                </a:lnTo>
                <a:lnTo>
                  <a:pt x="60302" y="13981"/>
                </a:lnTo>
                <a:lnTo>
                  <a:pt x="60313" y="13935"/>
                </a:lnTo>
                <a:lnTo>
                  <a:pt x="60302" y="13867"/>
                </a:lnTo>
                <a:lnTo>
                  <a:pt x="60268" y="13821"/>
                </a:lnTo>
                <a:lnTo>
                  <a:pt x="60222" y="13787"/>
                </a:lnTo>
                <a:lnTo>
                  <a:pt x="60165" y="13765"/>
                </a:lnTo>
                <a:lnTo>
                  <a:pt x="60165" y="11444"/>
                </a:lnTo>
                <a:lnTo>
                  <a:pt x="60211" y="11433"/>
                </a:lnTo>
                <a:lnTo>
                  <a:pt x="60256" y="11410"/>
                </a:lnTo>
                <a:lnTo>
                  <a:pt x="60302" y="11387"/>
                </a:lnTo>
                <a:lnTo>
                  <a:pt x="60336" y="11353"/>
                </a:lnTo>
                <a:lnTo>
                  <a:pt x="60370" y="11319"/>
                </a:lnTo>
                <a:lnTo>
                  <a:pt x="60393" y="11273"/>
                </a:lnTo>
                <a:lnTo>
                  <a:pt x="60404" y="11228"/>
                </a:lnTo>
                <a:lnTo>
                  <a:pt x="60404" y="11171"/>
                </a:lnTo>
                <a:lnTo>
                  <a:pt x="60404" y="11114"/>
                </a:lnTo>
                <a:lnTo>
                  <a:pt x="60382" y="11057"/>
                </a:lnTo>
                <a:lnTo>
                  <a:pt x="62338" y="9931"/>
                </a:lnTo>
                <a:lnTo>
                  <a:pt x="62372" y="9977"/>
                </a:lnTo>
                <a:lnTo>
                  <a:pt x="62406" y="9999"/>
                </a:lnTo>
                <a:lnTo>
                  <a:pt x="62463" y="10022"/>
                </a:lnTo>
                <a:lnTo>
                  <a:pt x="62509" y="10033"/>
                </a:lnTo>
                <a:lnTo>
                  <a:pt x="62566" y="10022"/>
                </a:lnTo>
                <a:lnTo>
                  <a:pt x="62611" y="9999"/>
                </a:lnTo>
                <a:lnTo>
                  <a:pt x="62657" y="9977"/>
                </a:lnTo>
                <a:lnTo>
                  <a:pt x="62691" y="9931"/>
                </a:lnTo>
                <a:close/>
                <a:moveTo>
                  <a:pt x="67468" y="9954"/>
                </a:moveTo>
                <a:lnTo>
                  <a:pt x="69448" y="11103"/>
                </a:lnTo>
                <a:lnTo>
                  <a:pt x="69436" y="11137"/>
                </a:lnTo>
                <a:lnTo>
                  <a:pt x="69425" y="11171"/>
                </a:lnTo>
                <a:lnTo>
                  <a:pt x="69425" y="11205"/>
                </a:lnTo>
                <a:lnTo>
                  <a:pt x="69436" y="11239"/>
                </a:lnTo>
                <a:lnTo>
                  <a:pt x="69482" y="11308"/>
                </a:lnTo>
                <a:lnTo>
                  <a:pt x="69527" y="11342"/>
                </a:lnTo>
                <a:lnTo>
                  <a:pt x="69596" y="11364"/>
                </a:lnTo>
                <a:lnTo>
                  <a:pt x="69596" y="13696"/>
                </a:lnTo>
                <a:lnTo>
                  <a:pt x="69562" y="13708"/>
                </a:lnTo>
                <a:lnTo>
                  <a:pt x="69516" y="13719"/>
                </a:lnTo>
                <a:lnTo>
                  <a:pt x="69482" y="13742"/>
                </a:lnTo>
                <a:lnTo>
                  <a:pt x="69448" y="13765"/>
                </a:lnTo>
                <a:lnTo>
                  <a:pt x="69414" y="13799"/>
                </a:lnTo>
                <a:lnTo>
                  <a:pt x="69402" y="13844"/>
                </a:lnTo>
                <a:lnTo>
                  <a:pt x="69391" y="13890"/>
                </a:lnTo>
                <a:lnTo>
                  <a:pt x="69380" y="13935"/>
                </a:lnTo>
                <a:lnTo>
                  <a:pt x="69391" y="13981"/>
                </a:lnTo>
                <a:lnTo>
                  <a:pt x="69402" y="14015"/>
                </a:lnTo>
                <a:lnTo>
                  <a:pt x="67468" y="15130"/>
                </a:lnTo>
                <a:lnTo>
                  <a:pt x="67434" y="15084"/>
                </a:lnTo>
                <a:lnTo>
                  <a:pt x="67377" y="15039"/>
                </a:lnTo>
                <a:lnTo>
                  <a:pt x="67321" y="15016"/>
                </a:lnTo>
                <a:lnTo>
                  <a:pt x="67184" y="15016"/>
                </a:lnTo>
                <a:lnTo>
                  <a:pt x="67127" y="15039"/>
                </a:lnTo>
                <a:lnTo>
                  <a:pt x="67070" y="15084"/>
                </a:lnTo>
                <a:lnTo>
                  <a:pt x="67036" y="15130"/>
                </a:lnTo>
                <a:lnTo>
                  <a:pt x="65125" y="14026"/>
                </a:lnTo>
                <a:lnTo>
                  <a:pt x="65136" y="13981"/>
                </a:lnTo>
                <a:lnTo>
                  <a:pt x="65148" y="13935"/>
                </a:lnTo>
                <a:lnTo>
                  <a:pt x="65136" y="13878"/>
                </a:lnTo>
                <a:lnTo>
                  <a:pt x="65125" y="13833"/>
                </a:lnTo>
                <a:lnTo>
                  <a:pt x="65102" y="13787"/>
                </a:lnTo>
                <a:lnTo>
                  <a:pt x="65080" y="13753"/>
                </a:lnTo>
                <a:lnTo>
                  <a:pt x="65045" y="13719"/>
                </a:lnTo>
                <a:lnTo>
                  <a:pt x="65000" y="13696"/>
                </a:lnTo>
                <a:lnTo>
                  <a:pt x="64954" y="13674"/>
                </a:lnTo>
                <a:lnTo>
                  <a:pt x="64909" y="13662"/>
                </a:lnTo>
                <a:lnTo>
                  <a:pt x="64909" y="11376"/>
                </a:lnTo>
                <a:lnTo>
                  <a:pt x="64977" y="11353"/>
                </a:lnTo>
                <a:lnTo>
                  <a:pt x="65034" y="11308"/>
                </a:lnTo>
                <a:lnTo>
                  <a:pt x="65068" y="11251"/>
                </a:lnTo>
                <a:lnTo>
                  <a:pt x="65080" y="11217"/>
                </a:lnTo>
                <a:lnTo>
                  <a:pt x="65080" y="11171"/>
                </a:lnTo>
                <a:lnTo>
                  <a:pt x="65080" y="11137"/>
                </a:lnTo>
                <a:lnTo>
                  <a:pt x="65068" y="11091"/>
                </a:lnTo>
                <a:lnTo>
                  <a:pt x="67036" y="9965"/>
                </a:lnTo>
                <a:lnTo>
                  <a:pt x="67070" y="10011"/>
                </a:lnTo>
                <a:lnTo>
                  <a:pt x="67127" y="10045"/>
                </a:lnTo>
                <a:lnTo>
                  <a:pt x="67184" y="10068"/>
                </a:lnTo>
                <a:lnTo>
                  <a:pt x="67252" y="10079"/>
                </a:lnTo>
                <a:lnTo>
                  <a:pt x="67321" y="10068"/>
                </a:lnTo>
                <a:lnTo>
                  <a:pt x="67377" y="10045"/>
                </a:lnTo>
                <a:lnTo>
                  <a:pt x="67423" y="10011"/>
                </a:lnTo>
                <a:lnTo>
                  <a:pt x="67468" y="9954"/>
                </a:lnTo>
                <a:close/>
                <a:moveTo>
                  <a:pt x="24731" y="9920"/>
                </a:moveTo>
                <a:lnTo>
                  <a:pt x="26767" y="11091"/>
                </a:lnTo>
                <a:lnTo>
                  <a:pt x="26756" y="11137"/>
                </a:lnTo>
                <a:lnTo>
                  <a:pt x="26756" y="11171"/>
                </a:lnTo>
                <a:lnTo>
                  <a:pt x="26756" y="11205"/>
                </a:lnTo>
                <a:lnTo>
                  <a:pt x="26767" y="11251"/>
                </a:lnTo>
                <a:lnTo>
                  <a:pt x="26813" y="11308"/>
                </a:lnTo>
                <a:lnTo>
                  <a:pt x="26858" y="11342"/>
                </a:lnTo>
                <a:lnTo>
                  <a:pt x="26927" y="11364"/>
                </a:lnTo>
                <a:lnTo>
                  <a:pt x="26927" y="13685"/>
                </a:lnTo>
                <a:lnTo>
                  <a:pt x="26881" y="13696"/>
                </a:lnTo>
                <a:lnTo>
                  <a:pt x="26847" y="13708"/>
                </a:lnTo>
                <a:lnTo>
                  <a:pt x="26801" y="13730"/>
                </a:lnTo>
                <a:lnTo>
                  <a:pt x="26767" y="13765"/>
                </a:lnTo>
                <a:lnTo>
                  <a:pt x="26745" y="13799"/>
                </a:lnTo>
                <a:lnTo>
                  <a:pt x="26722" y="13844"/>
                </a:lnTo>
                <a:lnTo>
                  <a:pt x="26710" y="13878"/>
                </a:lnTo>
                <a:lnTo>
                  <a:pt x="26699" y="13935"/>
                </a:lnTo>
                <a:lnTo>
                  <a:pt x="26710" y="13981"/>
                </a:lnTo>
                <a:lnTo>
                  <a:pt x="26722" y="14026"/>
                </a:lnTo>
                <a:lnTo>
                  <a:pt x="24788" y="15141"/>
                </a:lnTo>
                <a:lnTo>
                  <a:pt x="24742" y="15096"/>
                </a:lnTo>
                <a:lnTo>
                  <a:pt x="24697" y="15061"/>
                </a:lnTo>
                <a:lnTo>
                  <a:pt x="24640" y="15039"/>
                </a:lnTo>
                <a:lnTo>
                  <a:pt x="24583" y="15027"/>
                </a:lnTo>
                <a:lnTo>
                  <a:pt x="24515" y="15039"/>
                </a:lnTo>
                <a:lnTo>
                  <a:pt x="24458" y="15061"/>
                </a:lnTo>
                <a:lnTo>
                  <a:pt x="24413" y="15096"/>
                </a:lnTo>
                <a:lnTo>
                  <a:pt x="24378" y="15141"/>
                </a:lnTo>
                <a:lnTo>
                  <a:pt x="22376" y="13981"/>
                </a:lnTo>
                <a:lnTo>
                  <a:pt x="22388" y="13935"/>
                </a:lnTo>
                <a:lnTo>
                  <a:pt x="22376" y="13867"/>
                </a:lnTo>
                <a:lnTo>
                  <a:pt x="22342" y="13810"/>
                </a:lnTo>
                <a:lnTo>
                  <a:pt x="22297" y="13776"/>
                </a:lnTo>
                <a:lnTo>
                  <a:pt x="22240" y="13753"/>
                </a:lnTo>
                <a:lnTo>
                  <a:pt x="22240" y="11376"/>
                </a:lnTo>
                <a:lnTo>
                  <a:pt x="22274" y="11376"/>
                </a:lnTo>
                <a:lnTo>
                  <a:pt x="22308" y="11353"/>
                </a:lnTo>
                <a:lnTo>
                  <a:pt x="22365" y="11308"/>
                </a:lnTo>
                <a:lnTo>
                  <a:pt x="22410" y="11251"/>
                </a:lnTo>
                <a:lnTo>
                  <a:pt x="22410" y="11217"/>
                </a:lnTo>
                <a:lnTo>
                  <a:pt x="22422" y="11171"/>
                </a:lnTo>
                <a:lnTo>
                  <a:pt x="22410" y="11137"/>
                </a:lnTo>
                <a:lnTo>
                  <a:pt x="22399" y="11091"/>
                </a:lnTo>
                <a:lnTo>
                  <a:pt x="24435" y="9920"/>
                </a:lnTo>
                <a:lnTo>
                  <a:pt x="24458" y="9954"/>
                </a:lnTo>
                <a:lnTo>
                  <a:pt x="24492" y="9977"/>
                </a:lnTo>
                <a:lnTo>
                  <a:pt x="24538" y="9999"/>
                </a:lnTo>
                <a:lnTo>
                  <a:pt x="24629" y="9999"/>
                </a:lnTo>
                <a:lnTo>
                  <a:pt x="24663" y="9977"/>
                </a:lnTo>
                <a:lnTo>
                  <a:pt x="24697" y="9954"/>
                </a:lnTo>
                <a:lnTo>
                  <a:pt x="24731" y="9920"/>
                </a:lnTo>
                <a:close/>
                <a:moveTo>
                  <a:pt x="48472" y="9942"/>
                </a:moveTo>
                <a:lnTo>
                  <a:pt x="50485" y="11103"/>
                </a:lnTo>
                <a:lnTo>
                  <a:pt x="50474" y="11137"/>
                </a:lnTo>
                <a:lnTo>
                  <a:pt x="50474" y="11171"/>
                </a:lnTo>
                <a:lnTo>
                  <a:pt x="50485" y="11239"/>
                </a:lnTo>
                <a:lnTo>
                  <a:pt x="50519" y="11296"/>
                </a:lnTo>
                <a:lnTo>
                  <a:pt x="50576" y="11342"/>
                </a:lnTo>
                <a:lnTo>
                  <a:pt x="50633" y="11353"/>
                </a:lnTo>
                <a:lnTo>
                  <a:pt x="50633" y="13765"/>
                </a:lnTo>
                <a:lnTo>
                  <a:pt x="50576" y="13776"/>
                </a:lnTo>
                <a:lnTo>
                  <a:pt x="50519" y="13810"/>
                </a:lnTo>
                <a:lnTo>
                  <a:pt x="50496" y="13867"/>
                </a:lnTo>
                <a:lnTo>
                  <a:pt x="50474" y="13935"/>
                </a:lnTo>
                <a:lnTo>
                  <a:pt x="50485" y="13981"/>
                </a:lnTo>
                <a:lnTo>
                  <a:pt x="48494" y="15141"/>
                </a:lnTo>
                <a:lnTo>
                  <a:pt x="48449" y="15084"/>
                </a:lnTo>
                <a:lnTo>
                  <a:pt x="48403" y="15050"/>
                </a:lnTo>
                <a:lnTo>
                  <a:pt x="48346" y="15027"/>
                </a:lnTo>
                <a:lnTo>
                  <a:pt x="48278" y="15016"/>
                </a:lnTo>
                <a:lnTo>
                  <a:pt x="48221" y="15027"/>
                </a:lnTo>
                <a:lnTo>
                  <a:pt x="48164" y="15050"/>
                </a:lnTo>
                <a:lnTo>
                  <a:pt x="48108" y="15084"/>
                </a:lnTo>
                <a:lnTo>
                  <a:pt x="48073" y="15130"/>
                </a:lnTo>
                <a:lnTo>
                  <a:pt x="46128" y="14003"/>
                </a:lnTo>
                <a:lnTo>
                  <a:pt x="46140" y="13969"/>
                </a:lnTo>
                <a:lnTo>
                  <a:pt x="46140" y="13935"/>
                </a:lnTo>
                <a:lnTo>
                  <a:pt x="46140" y="13890"/>
                </a:lnTo>
                <a:lnTo>
                  <a:pt x="46128" y="13844"/>
                </a:lnTo>
                <a:lnTo>
                  <a:pt x="46105" y="13810"/>
                </a:lnTo>
                <a:lnTo>
                  <a:pt x="46083" y="13776"/>
                </a:lnTo>
                <a:lnTo>
                  <a:pt x="46060" y="13753"/>
                </a:lnTo>
                <a:lnTo>
                  <a:pt x="46026" y="13730"/>
                </a:lnTo>
                <a:lnTo>
                  <a:pt x="45980" y="13708"/>
                </a:lnTo>
                <a:lnTo>
                  <a:pt x="45946" y="13696"/>
                </a:lnTo>
                <a:lnTo>
                  <a:pt x="45946" y="11376"/>
                </a:lnTo>
                <a:lnTo>
                  <a:pt x="46014" y="11353"/>
                </a:lnTo>
                <a:lnTo>
                  <a:pt x="46060" y="11308"/>
                </a:lnTo>
                <a:lnTo>
                  <a:pt x="46094" y="11251"/>
                </a:lnTo>
                <a:lnTo>
                  <a:pt x="46117" y="11171"/>
                </a:lnTo>
                <a:lnTo>
                  <a:pt x="46105" y="11137"/>
                </a:lnTo>
                <a:lnTo>
                  <a:pt x="46094" y="11103"/>
                </a:lnTo>
                <a:lnTo>
                  <a:pt x="48085" y="9954"/>
                </a:lnTo>
                <a:lnTo>
                  <a:pt x="48119" y="9988"/>
                </a:lnTo>
                <a:lnTo>
                  <a:pt x="48164" y="10022"/>
                </a:lnTo>
                <a:lnTo>
                  <a:pt x="48221" y="10045"/>
                </a:lnTo>
                <a:lnTo>
                  <a:pt x="48278" y="10056"/>
                </a:lnTo>
                <a:lnTo>
                  <a:pt x="48335" y="10045"/>
                </a:lnTo>
                <a:lnTo>
                  <a:pt x="48392" y="10022"/>
                </a:lnTo>
                <a:lnTo>
                  <a:pt x="48437" y="9988"/>
                </a:lnTo>
                <a:lnTo>
                  <a:pt x="48472" y="9942"/>
                </a:lnTo>
                <a:close/>
                <a:moveTo>
                  <a:pt x="81619" y="9920"/>
                </a:moveTo>
                <a:lnTo>
                  <a:pt x="83667" y="11091"/>
                </a:lnTo>
                <a:lnTo>
                  <a:pt x="83656" y="11137"/>
                </a:lnTo>
                <a:lnTo>
                  <a:pt x="83644" y="11171"/>
                </a:lnTo>
                <a:lnTo>
                  <a:pt x="83656" y="11205"/>
                </a:lnTo>
                <a:lnTo>
                  <a:pt x="83667" y="11251"/>
                </a:lnTo>
                <a:lnTo>
                  <a:pt x="83701" y="11308"/>
                </a:lnTo>
                <a:lnTo>
                  <a:pt x="83758" y="11342"/>
                </a:lnTo>
                <a:lnTo>
                  <a:pt x="83826" y="11364"/>
                </a:lnTo>
                <a:lnTo>
                  <a:pt x="83826" y="13685"/>
                </a:lnTo>
                <a:lnTo>
                  <a:pt x="83781" y="13696"/>
                </a:lnTo>
                <a:lnTo>
                  <a:pt x="83735" y="13708"/>
                </a:lnTo>
                <a:lnTo>
                  <a:pt x="83690" y="13730"/>
                </a:lnTo>
                <a:lnTo>
                  <a:pt x="83656" y="13765"/>
                </a:lnTo>
                <a:lnTo>
                  <a:pt x="83633" y="13799"/>
                </a:lnTo>
                <a:lnTo>
                  <a:pt x="83610" y="13844"/>
                </a:lnTo>
                <a:lnTo>
                  <a:pt x="83599" y="13878"/>
                </a:lnTo>
                <a:lnTo>
                  <a:pt x="83599" y="13935"/>
                </a:lnTo>
                <a:lnTo>
                  <a:pt x="83599" y="13981"/>
                </a:lnTo>
                <a:lnTo>
                  <a:pt x="83610" y="14026"/>
                </a:lnTo>
                <a:lnTo>
                  <a:pt x="81676" y="15141"/>
                </a:lnTo>
                <a:lnTo>
                  <a:pt x="81642" y="15096"/>
                </a:lnTo>
                <a:lnTo>
                  <a:pt x="81585" y="15061"/>
                </a:lnTo>
                <a:lnTo>
                  <a:pt x="81528" y="15039"/>
                </a:lnTo>
                <a:lnTo>
                  <a:pt x="81472" y="15027"/>
                </a:lnTo>
                <a:lnTo>
                  <a:pt x="81415" y="15039"/>
                </a:lnTo>
                <a:lnTo>
                  <a:pt x="81358" y="15061"/>
                </a:lnTo>
                <a:lnTo>
                  <a:pt x="81312" y="15096"/>
                </a:lnTo>
                <a:lnTo>
                  <a:pt x="81267" y="15141"/>
                </a:lnTo>
                <a:lnTo>
                  <a:pt x="79276" y="13981"/>
                </a:lnTo>
                <a:lnTo>
                  <a:pt x="79287" y="13935"/>
                </a:lnTo>
                <a:lnTo>
                  <a:pt x="79265" y="13867"/>
                </a:lnTo>
                <a:lnTo>
                  <a:pt x="79242" y="13810"/>
                </a:lnTo>
                <a:lnTo>
                  <a:pt x="79185" y="13776"/>
                </a:lnTo>
                <a:lnTo>
                  <a:pt x="79128" y="13753"/>
                </a:lnTo>
                <a:lnTo>
                  <a:pt x="79128" y="11376"/>
                </a:lnTo>
                <a:lnTo>
                  <a:pt x="79162" y="11376"/>
                </a:lnTo>
                <a:lnTo>
                  <a:pt x="79196" y="11353"/>
                </a:lnTo>
                <a:lnTo>
                  <a:pt x="79253" y="11308"/>
                </a:lnTo>
                <a:lnTo>
                  <a:pt x="79299" y="11251"/>
                </a:lnTo>
                <a:lnTo>
                  <a:pt x="79310" y="11217"/>
                </a:lnTo>
                <a:lnTo>
                  <a:pt x="79310" y="11171"/>
                </a:lnTo>
                <a:lnTo>
                  <a:pt x="79310" y="11137"/>
                </a:lnTo>
                <a:lnTo>
                  <a:pt x="79299" y="11091"/>
                </a:lnTo>
                <a:lnTo>
                  <a:pt x="81324" y="9920"/>
                </a:lnTo>
                <a:lnTo>
                  <a:pt x="81346" y="9954"/>
                </a:lnTo>
                <a:lnTo>
                  <a:pt x="81392" y="9977"/>
                </a:lnTo>
                <a:lnTo>
                  <a:pt x="81426" y="9999"/>
                </a:lnTo>
                <a:lnTo>
                  <a:pt x="81517" y="9999"/>
                </a:lnTo>
                <a:lnTo>
                  <a:pt x="81563" y="9977"/>
                </a:lnTo>
                <a:lnTo>
                  <a:pt x="81597" y="9954"/>
                </a:lnTo>
                <a:lnTo>
                  <a:pt x="81619" y="9920"/>
                </a:lnTo>
                <a:close/>
                <a:moveTo>
                  <a:pt x="57959" y="9942"/>
                </a:moveTo>
                <a:lnTo>
                  <a:pt x="59892" y="11057"/>
                </a:lnTo>
                <a:lnTo>
                  <a:pt x="59881" y="11114"/>
                </a:lnTo>
                <a:lnTo>
                  <a:pt x="59870" y="11171"/>
                </a:lnTo>
                <a:lnTo>
                  <a:pt x="59881" y="11228"/>
                </a:lnTo>
                <a:lnTo>
                  <a:pt x="59892" y="11273"/>
                </a:lnTo>
                <a:lnTo>
                  <a:pt x="59915" y="11319"/>
                </a:lnTo>
                <a:lnTo>
                  <a:pt x="59938" y="11353"/>
                </a:lnTo>
                <a:lnTo>
                  <a:pt x="59983" y="11387"/>
                </a:lnTo>
                <a:lnTo>
                  <a:pt x="60018" y="11410"/>
                </a:lnTo>
                <a:lnTo>
                  <a:pt x="60063" y="11433"/>
                </a:lnTo>
                <a:lnTo>
                  <a:pt x="60120" y="11444"/>
                </a:lnTo>
                <a:lnTo>
                  <a:pt x="60120" y="13765"/>
                </a:lnTo>
                <a:lnTo>
                  <a:pt x="60063" y="13776"/>
                </a:lnTo>
                <a:lnTo>
                  <a:pt x="60018" y="13821"/>
                </a:lnTo>
                <a:lnTo>
                  <a:pt x="59983" y="13867"/>
                </a:lnTo>
                <a:lnTo>
                  <a:pt x="59972" y="13935"/>
                </a:lnTo>
                <a:lnTo>
                  <a:pt x="59983" y="13981"/>
                </a:lnTo>
                <a:lnTo>
                  <a:pt x="57959" y="15152"/>
                </a:lnTo>
                <a:lnTo>
                  <a:pt x="57924" y="15107"/>
                </a:lnTo>
                <a:lnTo>
                  <a:pt x="57879" y="15073"/>
                </a:lnTo>
                <a:lnTo>
                  <a:pt x="57822" y="15050"/>
                </a:lnTo>
                <a:lnTo>
                  <a:pt x="57708" y="15050"/>
                </a:lnTo>
                <a:lnTo>
                  <a:pt x="57663" y="15073"/>
                </a:lnTo>
                <a:lnTo>
                  <a:pt x="57617" y="15107"/>
                </a:lnTo>
                <a:lnTo>
                  <a:pt x="57583" y="15141"/>
                </a:lnTo>
                <a:lnTo>
                  <a:pt x="55570" y="13981"/>
                </a:lnTo>
                <a:lnTo>
                  <a:pt x="55581" y="13935"/>
                </a:lnTo>
                <a:lnTo>
                  <a:pt x="55570" y="13867"/>
                </a:lnTo>
                <a:lnTo>
                  <a:pt x="55536" y="13810"/>
                </a:lnTo>
                <a:lnTo>
                  <a:pt x="55490" y="13765"/>
                </a:lnTo>
                <a:lnTo>
                  <a:pt x="55422" y="13742"/>
                </a:lnTo>
                <a:lnTo>
                  <a:pt x="55422" y="11376"/>
                </a:lnTo>
                <a:lnTo>
                  <a:pt x="55490" y="11353"/>
                </a:lnTo>
                <a:lnTo>
                  <a:pt x="55547" y="11308"/>
                </a:lnTo>
                <a:lnTo>
                  <a:pt x="55593" y="11251"/>
                </a:lnTo>
                <a:lnTo>
                  <a:pt x="55604" y="11217"/>
                </a:lnTo>
                <a:lnTo>
                  <a:pt x="55604" y="11171"/>
                </a:lnTo>
                <a:lnTo>
                  <a:pt x="55593" y="11137"/>
                </a:lnTo>
                <a:lnTo>
                  <a:pt x="55581" y="11091"/>
                </a:lnTo>
                <a:lnTo>
                  <a:pt x="57583" y="9942"/>
                </a:lnTo>
                <a:lnTo>
                  <a:pt x="57617" y="9988"/>
                </a:lnTo>
                <a:lnTo>
                  <a:pt x="57663" y="10022"/>
                </a:lnTo>
                <a:lnTo>
                  <a:pt x="57708" y="10045"/>
                </a:lnTo>
                <a:lnTo>
                  <a:pt x="57833" y="10045"/>
                </a:lnTo>
                <a:lnTo>
                  <a:pt x="57879" y="10022"/>
                </a:lnTo>
                <a:lnTo>
                  <a:pt x="57924" y="9988"/>
                </a:lnTo>
                <a:lnTo>
                  <a:pt x="57959" y="9942"/>
                </a:lnTo>
                <a:close/>
                <a:moveTo>
                  <a:pt x="34264" y="9942"/>
                </a:moveTo>
                <a:lnTo>
                  <a:pt x="36209" y="11069"/>
                </a:lnTo>
                <a:lnTo>
                  <a:pt x="36197" y="11126"/>
                </a:lnTo>
                <a:lnTo>
                  <a:pt x="36186" y="11171"/>
                </a:lnTo>
                <a:lnTo>
                  <a:pt x="36186" y="11217"/>
                </a:lnTo>
                <a:lnTo>
                  <a:pt x="36209" y="11262"/>
                </a:lnTo>
                <a:lnTo>
                  <a:pt x="36220" y="11308"/>
                </a:lnTo>
                <a:lnTo>
                  <a:pt x="36254" y="11342"/>
                </a:lnTo>
                <a:lnTo>
                  <a:pt x="36288" y="11364"/>
                </a:lnTo>
                <a:lnTo>
                  <a:pt x="36323" y="11387"/>
                </a:lnTo>
                <a:lnTo>
                  <a:pt x="36368" y="11410"/>
                </a:lnTo>
                <a:lnTo>
                  <a:pt x="36414" y="11421"/>
                </a:lnTo>
                <a:lnTo>
                  <a:pt x="36414" y="13662"/>
                </a:lnTo>
                <a:lnTo>
                  <a:pt x="36368" y="13674"/>
                </a:lnTo>
                <a:lnTo>
                  <a:pt x="36311" y="13696"/>
                </a:lnTo>
                <a:lnTo>
                  <a:pt x="36277" y="13719"/>
                </a:lnTo>
                <a:lnTo>
                  <a:pt x="36232" y="13753"/>
                </a:lnTo>
                <a:lnTo>
                  <a:pt x="36209" y="13787"/>
                </a:lnTo>
                <a:lnTo>
                  <a:pt x="36186" y="13833"/>
                </a:lnTo>
                <a:lnTo>
                  <a:pt x="36175" y="13878"/>
                </a:lnTo>
                <a:lnTo>
                  <a:pt x="36163" y="13935"/>
                </a:lnTo>
                <a:lnTo>
                  <a:pt x="36175" y="13981"/>
                </a:lnTo>
                <a:lnTo>
                  <a:pt x="36186" y="14038"/>
                </a:lnTo>
                <a:lnTo>
                  <a:pt x="34218" y="15164"/>
                </a:lnTo>
                <a:lnTo>
                  <a:pt x="34184" y="15130"/>
                </a:lnTo>
                <a:lnTo>
                  <a:pt x="34150" y="15107"/>
                </a:lnTo>
                <a:lnTo>
                  <a:pt x="34104" y="15084"/>
                </a:lnTo>
                <a:lnTo>
                  <a:pt x="34013" y="15084"/>
                </a:lnTo>
                <a:lnTo>
                  <a:pt x="33968" y="15107"/>
                </a:lnTo>
                <a:lnTo>
                  <a:pt x="33934" y="15130"/>
                </a:lnTo>
                <a:lnTo>
                  <a:pt x="33900" y="15164"/>
                </a:lnTo>
                <a:lnTo>
                  <a:pt x="31920" y="14015"/>
                </a:lnTo>
                <a:lnTo>
                  <a:pt x="31932" y="13981"/>
                </a:lnTo>
                <a:lnTo>
                  <a:pt x="31943" y="13935"/>
                </a:lnTo>
                <a:lnTo>
                  <a:pt x="31932" y="13890"/>
                </a:lnTo>
                <a:lnTo>
                  <a:pt x="31920" y="13844"/>
                </a:lnTo>
                <a:lnTo>
                  <a:pt x="31909" y="13799"/>
                </a:lnTo>
                <a:lnTo>
                  <a:pt x="31875" y="13765"/>
                </a:lnTo>
                <a:lnTo>
                  <a:pt x="31841" y="13730"/>
                </a:lnTo>
                <a:lnTo>
                  <a:pt x="31807" y="13708"/>
                </a:lnTo>
                <a:lnTo>
                  <a:pt x="31761" y="13696"/>
                </a:lnTo>
                <a:lnTo>
                  <a:pt x="31716" y="13685"/>
                </a:lnTo>
                <a:lnTo>
                  <a:pt x="31716" y="11353"/>
                </a:lnTo>
                <a:lnTo>
                  <a:pt x="31784" y="11330"/>
                </a:lnTo>
                <a:lnTo>
                  <a:pt x="31829" y="11296"/>
                </a:lnTo>
                <a:lnTo>
                  <a:pt x="31863" y="11239"/>
                </a:lnTo>
                <a:lnTo>
                  <a:pt x="31875" y="11171"/>
                </a:lnTo>
                <a:lnTo>
                  <a:pt x="31875" y="11137"/>
                </a:lnTo>
                <a:lnTo>
                  <a:pt x="31863" y="11103"/>
                </a:lnTo>
                <a:lnTo>
                  <a:pt x="33854" y="9954"/>
                </a:lnTo>
                <a:lnTo>
                  <a:pt x="33900" y="9999"/>
                </a:lnTo>
                <a:lnTo>
                  <a:pt x="33945" y="10033"/>
                </a:lnTo>
                <a:lnTo>
                  <a:pt x="34002" y="10056"/>
                </a:lnTo>
                <a:lnTo>
                  <a:pt x="34059" y="10068"/>
                </a:lnTo>
                <a:lnTo>
                  <a:pt x="34127" y="10056"/>
                </a:lnTo>
                <a:lnTo>
                  <a:pt x="34184" y="10033"/>
                </a:lnTo>
                <a:lnTo>
                  <a:pt x="34230" y="9999"/>
                </a:lnTo>
                <a:lnTo>
                  <a:pt x="34264" y="9942"/>
                </a:lnTo>
                <a:close/>
                <a:moveTo>
                  <a:pt x="53181" y="9920"/>
                </a:moveTo>
                <a:lnTo>
                  <a:pt x="55206" y="11091"/>
                </a:lnTo>
                <a:lnTo>
                  <a:pt x="55183" y="11126"/>
                </a:lnTo>
                <a:lnTo>
                  <a:pt x="55183" y="11171"/>
                </a:lnTo>
                <a:lnTo>
                  <a:pt x="55183" y="11217"/>
                </a:lnTo>
                <a:lnTo>
                  <a:pt x="55194" y="11251"/>
                </a:lnTo>
                <a:lnTo>
                  <a:pt x="55217" y="11285"/>
                </a:lnTo>
                <a:lnTo>
                  <a:pt x="55240" y="11319"/>
                </a:lnTo>
                <a:lnTo>
                  <a:pt x="55263" y="11342"/>
                </a:lnTo>
                <a:lnTo>
                  <a:pt x="55297" y="11364"/>
                </a:lnTo>
                <a:lnTo>
                  <a:pt x="55342" y="11376"/>
                </a:lnTo>
                <a:lnTo>
                  <a:pt x="55376" y="11387"/>
                </a:lnTo>
                <a:lnTo>
                  <a:pt x="55376" y="13742"/>
                </a:lnTo>
                <a:lnTo>
                  <a:pt x="55308" y="13765"/>
                </a:lnTo>
                <a:lnTo>
                  <a:pt x="55251" y="13799"/>
                </a:lnTo>
                <a:lnTo>
                  <a:pt x="55217" y="13867"/>
                </a:lnTo>
                <a:lnTo>
                  <a:pt x="55206" y="13890"/>
                </a:lnTo>
                <a:lnTo>
                  <a:pt x="55206" y="13935"/>
                </a:lnTo>
                <a:lnTo>
                  <a:pt x="55217" y="13992"/>
                </a:lnTo>
                <a:lnTo>
                  <a:pt x="53181" y="15164"/>
                </a:lnTo>
                <a:lnTo>
                  <a:pt x="53158" y="15130"/>
                </a:lnTo>
                <a:lnTo>
                  <a:pt x="53113" y="15107"/>
                </a:lnTo>
                <a:lnTo>
                  <a:pt x="53067" y="15084"/>
                </a:lnTo>
                <a:lnTo>
                  <a:pt x="52976" y="15084"/>
                </a:lnTo>
                <a:lnTo>
                  <a:pt x="52931" y="15096"/>
                </a:lnTo>
                <a:lnTo>
                  <a:pt x="52897" y="15130"/>
                </a:lnTo>
                <a:lnTo>
                  <a:pt x="52862" y="15152"/>
                </a:lnTo>
                <a:lnTo>
                  <a:pt x="50815" y="13981"/>
                </a:lnTo>
                <a:lnTo>
                  <a:pt x="50815" y="13935"/>
                </a:lnTo>
                <a:lnTo>
                  <a:pt x="50815" y="13867"/>
                </a:lnTo>
                <a:lnTo>
                  <a:pt x="50781" y="13821"/>
                </a:lnTo>
                <a:lnTo>
                  <a:pt x="50735" y="13787"/>
                </a:lnTo>
                <a:lnTo>
                  <a:pt x="50678" y="13765"/>
                </a:lnTo>
                <a:lnTo>
                  <a:pt x="50678" y="11353"/>
                </a:lnTo>
                <a:lnTo>
                  <a:pt x="50747" y="11330"/>
                </a:lnTo>
                <a:lnTo>
                  <a:pt x="50792" y="11285"/>
                </a:lnTo>
                <a:lnTo>
                  <a:pt x="50815" y="11239"/>
                </a:lnTo>
                <a:lnTo>
                  <a:pt x="50826" y="11171"/>
                </a:lnTo>
                <a:lnTo>
                  <a:pt x="50815" y="11114"/>
                </a:lnTo>
                <a:lnTo>
                  <a:pt x="52874" y="9931"/>
                </a:lnTo>
                <a:lnTo>
                  <a:pt x="52897" y="9954"/>
                </a:lnTo>
                <a:lnTo>
                  <a:pt x="52931" y="9988"/>
                </a:lnTo>
                <a:lnTo>
                  <a:pt x="52976" y="9999"/>
                </a:lnTo>
                <a:lnTo>
                  <a:pt x="53022" y="10011"/>
                </a:lnTo>
                <a:lnTo>
                  <a:pt x="53067" y="9999"/>
                </a:lnTo>
                <a:lnTo>
                  <a:pt x="53113" y="9977"/>
                </a:lnTo>
                <a:lnTo>
                  <a:pt x="53147" y="9954"/>
                </a:lnTo>
                <a:lnTo>
                  <a:pt x="53181" y="9920"/>
                </a:lnTo>
                <a:close/>
                <a:moveTo>
                  <a:pt x="15312" y="9954"/>
                </a:moveTo>
                <a:lnTo>
                  <a:pt x="17235" y="11057"/>
                </a:lnTo>
                <a:lnTo>
                  <a:pt x="17212" y="11114"/>
                </a:lnTo>
                <a:lnTo>
                  <a:pt x="17201" y="11171"/>
                </a:lnTo>
                <a:lnTo>
                  <a:pt x="17212" y="11228"/>
                </a:lnTo>
                <a:lnTo>
                  <a:pt x="17223" y="11273"/>
                </a:lnTo>
                <a:lnTo>
                  <a:pt x="17246" y="11319"/>
                </a:lnTo>
                <a:lnTo>
                  <a:pt x="17280" y="11353"/>
                </a:lnTo>
                <a:lnTo>
                  <a:pt x="17314" y="11387"/>
                </a:lnTo>
                <a:lnTo>
                  <a:pt x="17348" y="11410"/>
                </a:lnTo>
                <a:lnTo>
                  <a:pt x="17405" y="11433"/>
                </a:lnTo>
                <a:lnTo>
                  <a:pt x="17451" y="11444"/>
                </a:lnTo>
                <a:lnTo>
                  <a:pt x="17451" y="13753"/>
                </a:lnTo>
                <a:lnTo>
                  <a:pt x="17383" y="13776"/>
                </a:lnTo>
                <a:lnTo>
                  <a:pt x="17337" y="13810"/>
                </a:lnTo>
                <a:lnTo>
                  <a:pt x="17303" y="13867"/>
                </a:lnTo>
                <a:lnTo>
                  <a:pt x="17292" y="13935"/>
                </a:lnTo>
                <a:lnTo>
                  <a:pt x="17303" y="13992"/>
                </a:lnTo>
                <a:lnTo>
                  <a:pt x="15233" y="15175"/>
                </a:lnTo>
                <a:lnTo>
                  <a:pt x="15210" y="15152"/>
                </a:lnTo>
                <a:lnTo>
                  <a:pt x="15176" y="15130"/>
                </a:lnTo>
                <a:lnTo>
                  <a:pt x="15142" y="15107"/>
                </a:lnTo>
                <a:lnTo>
                  <a:pt x="15062" y="15107"/>
                </a:lnTo>
                <a:lnTo>
                  <a:pt x="15028" y="15130"/>
                </a:lnTo>
                <a:lnTo>
                  <a:pt x="14994" y="15152"/>
                </a:lnTo>
                <a:lnTo>
                  <a:pt x="14960" y="15175"/>
                </a:lnTo>
                <a:lnTo>
                  <a:pt x="12958" y="14015"/>
                </a:lnTo>
                <a:lnTo>
                  <a:pt x="12969" y="13969"/>
                </a:lnTo>
                <a:lnTo>
                  <a:pt x="12969" y="13935"/>
                </a:lnTo>
                <a:lnTo>
                  <a:pt x="12969" y="13890"/>
                </a:lnTo>
                <a:lnTo>
                  <a:pt x="12946" y="13844"/>
                </a:lnTo>
                <a:lnTo>
                  <a:pt x="12935" y="13810"/>
                </a:lnTo>
                <a:lnTo>
                  <a:pt x="12912" y="13776"/>
                </a:lnTo>
                <a:lnTo>
                  <a:pt x="12878" y="13742"/>
                </a:lnTo>
                <a:lnTo>
                  <a:pt x="12844" y="13719"/>
                </a:lnTo>
                <a:lnTo>
                  <a:pt x="12798" y="13708"/>
                </a:lnTo>
                <a:lnTo>
                  <a:pt x="12753" y="13696"/>
                </a:lnTo>
                <a:lnTo>
                  <a:pt x="12753" y="11364"/>
                </a:lnTo>
                <a:lnTo>
                  <a:pt x="12821" y="11342"/>
                </a:lnTo>
                <a:lnTo>
                  <a:pt x="12878" y="11296"/>
                </a:lnTo>
                <a:lnTo>
                  <a:pt x="12912" y="11239"/>
                </a:lnTo>
                <a:lnTo>
                  <a:pt x="12923" y="11171"/>
                </a:lnTo>
                <a:lnTo>
                  <a:pt x="12923" y="11137"/>
                </a:lnTo>
                <a:lnTo>
                  <a:pt x="12912" y="11103"/>
                </a:lnTo>
                <a:lnTo>
                  <a:pt x="14891" y="9954"/>
                </a:lnTo>
                <a:lnTo>
                  <a:pt x="14925" y="9999"/>
                </a:lnTo>
                <a:lnTo>
                  <a:pt x="14982" y="10045"/>
                </a:lnTo>
                <a:lnTo>
                  <a:pt x="15039" y="10068"/>
                </a:lnTo>
                <a:lnTo>
                  <a:pt x="15164" y="10068"/>
                </a:lnTo>
                <a:lnTo>
                  <a:pt x="15221" y="10033"/>
                </a:lnTo>
                <a:lnTo>
                  <a:pt x="15267" y="9999"/>
                </a:lnTo>
                <a:lnTo>
                  <a:pt x="15312" y="9954"/>
                </a:lnTo>
                <a:close/>
                <a:moveTo>
                  <a:pt x="19999" y="9931"/>
                </a:moveTo>
                <a:lnTo>
                  <a:pt x="22012" y="11091"/>
                </a:lnTo>
                <a:lnTo>
                  <a:pt x="22001" y="11126"/>
                </a:lnTo>
                <a:lnTo>
                  <a:pt x="22001" y="11171"/>
                </a:lnTo>
                <a:lnTo>
                  <a:pt x="22001" y="11217"/>
                </a:lnTo>
                <a:lnTo>
                  <a:pt x="22012" y="11251"/>
                </a:lnTo>
                <a:lnTo>
                  <a:pt x="22035" y="11285"/>
                </a:lnTo>
                <a:lnTo>
                  <a:pt x="22058" y="11319"/>
                </a:lnTo>
                <a:lnTo>
                  <a:pt x="22081" y="11342"/>
                </a:lnTo>
                <a:lnTo>
                  <a:pt x="22115" y="11364"/>
                </a:lnTo>
                <a:lnTo>
                  <a:pt x="22149" y="11376"/>
                </a:lnTo>
                <a:lnTo>
                  <a:pt x="22194" y="11387"/>
                </a:lnTo>
                <a:lnTo>
                  <a:pt x="22194" y="13753"/>
                </a:lnTo>
                <a:lnTo>
                  <a:pt x="22126" y="13776"/>
                </a:lnTo>
                <a:lnTo>
                  <a:pt x="22081" y="13810"/>
                </a:lnTo>
                <a:lnTo>
                  <a:pt x="22035" y="13867"/>
                </a:lnTo>
                <a:lnTo>
                  <a:pt x="22024" y="13935"/>
                </a:lnTo>
                <a:lnTo>
                  <a:pt x="22035" y="13992"/>
                </a:lnTo>
                <a:lnTo>
                  <a:pt x="19976" y="15175"/>
                </a:lnTo>
                <a:lnTo>
                  <a:pt x="19953" y="15152"/>
                </a:lnTo>
                <a:lnTo>
                  <a:pt x="19919" y="15130"/>
                </a:lnTo>
                <a:lnTo>
                  <a:pt x="19885" y="15107"/>
                </a:lnTo>
                <a:lnTo>
                  <a:pt x="19794" y="15107"/>
                </a:lnTo>
                <a:lnTo>
                  <a:pt x="19760" y="15130"/>
                </a:lnTo>
                <a:lnTo>
                  <a:pt x="19726" y="15141"/>
                </a:lnTo>
                <a:lnTo>
                  <a:pt x="19703" y="15175"/>
                </a:lnTo>
                <a:lnTo>
                  <a:pt x="17644" y="13981"/>
                </a:lnTo>
                <a:lnTo>
                  <a:pt x="17656" y="13935"/>
                </a:lnTo>
                <a:lnTo>
                  <a:pt x="17633" y="13867"/>
                </a:lnTo>
                <a:lnTo>
                  <a:pt x="17610" y="13810"/>
                </a:lnTo>
                <a:lnTo>
                  <a:pt x="17553" y="13776"/>
                </a:lnTo>
                <a:lnTo>
                  <a:pt x="17496" y="13753"/>
                </a:lnTo>
                <a:lnTo>
                  <a:pt x="17496" y="11433"/>
                </a:lnTo>
                <a:lnTo>
                  <a:pt x="17542" y="11433"/>
                </a:lnTo>
                <a:lnTo>
                  <a:pt x="17587" y="11410"/>
                </a:lnTo>
                <a:lnTo>
                  <a:pt x="17633" y="11387"/>
                </a:lnTo>
                <a:lnTo>
                  <a:pt x="17667" y="11353"/>
                </a:lnTo>
                <a:lnTo>
                  <a:pt x="17690" y="11319"/>
                </a:lnTo>
                <a:lnTo>
                  <a:pt x="17712" y="11273"/>
                </a:lnTo>
                <a:lnTo>
                  <a:pt x="17735" y="11228"/>
                </a:lnTo>
                <a:lnTo>
                  <a:pt x="17735" y="11171"/>
                </a:lnTo>
                <a:lnTo>
                  <a:pt x="17724" y="11114"/>
                </a:lnTo>
                <a:lnTo>
                  <a:pt x="17712" y="11069"/>
                </a:lnTo>
                <a:lnTo>
                  <a:pt x="19680" y="9931"/>
                </a:lnTo>
                <a:lnTo>
                  <a:pt x="19703" y="9965"/>
                </a:lnTo>
                <a:lnTo>
                  <a:pt x="19749" y="9999"/>
                </a:lnTo>
                <a:lnTo>
                  <a:pt x="19794" y="10011"/>
                </a:lnTo>
                <a:lnTo>
                  <a:pt x="19840" y="10022"/>
                </a:lnTo>
                <a:lnTo>
                  <a:pt x="19885" y="10011"/>
                </a:lnTo>
                <a:lnTo>
                  <a:pt x="19931" y="9988"/>
                </a:lnTo>
                <a:lnTo>
                  <a:pt x="19976" y="9965"/>
                </a:lnTo>
                <a:lnTo>
                  <a:pt x="19999" y="9931"/>
                </a:lnTo>
                <a:close/>
                <a:moveTo>
                  <a:pt x="29520" y="9954"/>
                </a:moveTo>
                <a:lnTo>
                  <a:pt x="31522" y="11103"/>
                </a:lnTo>
                <a:lnTo>
                  <a:pt x="31511" y="11137"/>
                </a:lnTo>
                <a:lnTo>
                  <a:pt x="31499" y="11171"/>
                </a:lnTo>
                <a:lnTo>
                  <a:pt x="31511" y="11205"/>
                </a:lnTo>
                <a:lnTo>
                  <a:pt x="31511" y="11239"/>
                </a:lnTo>
                <a:lnTo>
                  <a:pt x="31556" y="11296"/>
                </a:lnTo>
                <a:lnTo>
                  <a:pt x="31602" y="11342"/>
                </a:lnTo>
                <a:lnTo>
                  <a:pt x="31670" y="11353"/>
                </a:lnTo>
                <a:lnTo>
                  <a:pt x="31670" y="13685"/>
                </a:lnTo>
                <a:lnTo>
                  <a:pt x="31625" y="13685"/>
                </a:lnTo>
                <a:lnTo>
                  <a:pt x="31579" y="13708"/>
                </a:lnTo>
                <a:lnTo>
                  <a:pt x="31545" y="13730"/>
                </a:lnTo>
                <a:lnTo>
                  <a:pt x="31511" y="13753"/>
                </a:lnTo>
                <a:lnTo>
                  <a:pt x="31477" y="13799"/>
                </a:lnTo>
                <a:lnTo>
                  <a:pt x="31454" y="13833"/>
                </a:lnTo>
                <a:lnTo>
                  <a:pt x="31443" y="13878"/>
                </a:lnTo>
                <a:lnTo>
                  <a:pt x="31443" y="13935"/>
                </a:lnTo>
                <a:lnTo>
                  <a:pt x="31443" y="13981"/>
                </a:lnTo>
                <a:lnTo>
                  <a:pt x="31454" y="14026"/>
                </a:lnTo>
                <a:lnTo>
                  <a:pt x="29463" y="15175"/>
                </a:lnTo>
                <a:lnTo>
                  <a:pt x="29440" y="15141"/>
                </a:lnTo>
                <a:lnTo>
                  <a:pt x="29406" y="15118"/>
                </a:lnTo>
                <a:lnTo>
                  <a:pt x="29361" y="15107"/>
                </a:lnTo>
                <a:lnTo>
                  <a:pt x="29315" y="15096"/>
                </a:lnTo>
                <a:lnTo>
                  <a:pt x="29281" y="15107"/>
                </a:lnTo>
                <a:lnTo>
                  <a:pt x="29236" y="15118"/>
                </a:lnTo>
                <a:lnTo>
                  <a:pt x="29202" y="15141"/>
                </a:lnTo>
                <a:lnTo>
                  <a:pt x="29179" y="15175"/>
                </a:lnTo>
                <a:lnTo>
                  <a:pt x="27177" y="14015"/>
                </a:lnTo>
                <a:lnTo>
                  <a:pt x="27188" y="13981"/>
                </a:lnTo>
                <a:lnTo>
                  <a:pt x="27200" y="13935"/>
                </a:lnTo>
                <a:lnTo>
                  <a:pt x="27188" y="13890"/>
                </a:lnTo>
                <a:lnTo>
                  <a:pt x="27177" y="13844"/>
                </a:lnTo>
                <a:lnTo>
                  <a:pt x="27165" y="13799"/>
                </a:lnTo>
                <a:lnTo>
                  <a:pt x="27131" y="13765"/>
                </a:lnTo>
                <a:lnTo>
                  <a:pt x="27097" y="13730"/>
                </a:lnTo>
                <a:lnTo>
                  <a:pt x="27063" y="13708"/>
                </a:lnTo>
                <a:lnTo>
                  <a:pt x="27018" y="13696"/>
                </a:lnTo>
                <a:lnTo>
                  <a:pt x="26972" y="13685"/>
                </a:lnTo>
                <a:lnTo>
                  <a:pt x="26972" y="11364"/>
                </a:lnTo>
                <a:lnTo>
                  <a:pt x="27040" y="11342"/>
                </a:lnTo>
                <a:lnTo>
                  <a:pt x="27097" y="11296"/>
                </a:lnTo>
                <a:lnTo>
                  <a:pt x="27131" y="11239"/>
                </a:lnTo>
                <a:lnTo>
                  <a:pt x="27143" y="11171"/>
                </a:lnTo>
                <a:lnTo>
                  <a:pt x="27143" y="11137"/>
                </a:lnTo>
                <a:lnTo>
                  <a:pt x="27131" y="11103"/>
                </a:lnTo>
                <a:lnTo>
                  <a:pt x="29122" y="9954"/>
                </a:lnTo>
                <a:lnTo>
                  <a:pt x="29156" y="9999"/>
                </a:lnTo>
                <a:lnTo>
                  <a:pt x="29202" y="10033"/>
                </a:lnTo>
                <a:lnTo>
                  <a:pt x="29258" y="10056"/>
                </a:lnTo>
                <a:lnTo>
                  <a:pt x="29315" y="10068"/>
                </a:lnTo>
                <a:lnTo>
                  <a:pt x="29384" y="10056"/>
                </a:lnTo>
                <a:lnTo>
                  <a:pt x="29440" y="10033"/>
                </a:lnTo>
                <a:lnTo>
                  <a:pt x="29486" y="9999"/>
                </a:lnTo>
                <a:lnTo>
                  <a:pt x="29520" y="9954"/>
                </a:lnTo>
                <a:close/>
                <a:moveTo>
                  <a:pt x="72201" y="9954"/>
                </a:moveTo>
                <a:lnTo>
                  <a:pt x="74123" y="11057"/>
                </a:lnTo>
                <a:lnTo>
                  <a:pt x="74100" y="11114"/>
                </a:lnTo>
                <a:lnTo>
                  <a:pt x="74100" y="11171"/>
                </a:lnTo>
                <a:lnTo>
                  <a:pt x="74100" y="11228"/>
                </a:lnTo>
                <a:lnTo>
                  <a:pt x="74112" y="11273"/>
                </a:lnTo>
                <a:lnTo>
                  <a:pt x="74134" y="11319"/>
                </a:lnTo>
                <a:lnTo>
                  <a:pt x="74169" y="11353"/>
                </a:lnTo>
                <a:lnTo>
                  <a:pt x="74203" y="11387"/>
                </a:lnTo>
                <a:lnTo>
                  <a:pt x="74248" y="11410"/>
                </a:lnTo>
                <a:lnTo>
                  <a:pt x="74294" y="11433"/>
                </a:lnTo>
                <a:lnTo>
                  <a:pt x="74339" y="11444"/>
                </a:lnTo>
                <a:lnTo>
                  <a:pt x="74339" y="13753"/>
                </a:lnTo>
                <a:lnTo>
                  <a:pt x="74282" y="13776"/>
                </a:lnTo>
                <a:lnTo>
                  <a:pt x="74225" y="13810"/>
                </a:lnTo>
                <a:lnTo>
                  <a:pt x="74191" y="13867"/>
                </a:lnTo>
                <a:lnTo>
                  <a:pt x="74180" y="13935"/>
                </a:lnTo>
                <a:lnTo>
                  <a:pt x="74191" y="13992"/>
                </a:lnTo>
                <a:lnTo>
                  <a:pt x="72132" y="15175"/>
                </a:lnTo>
                <a:lnTo>
                  <a:pt x="72098" y="15152"/>
                </a:lnTo>
                <a:lnTo>
                  <a:pt x="72064" y="15130"/>
                </a:lnTo>
                <a:lnTo>
                  <a:pt x="72030" y="15107"/>
                </a:lnTo>
                <a:lnTo>
                  <a:pt x="71950" y="15107"/>
                </a:lnTo>
                <a:lnTo>
                  <a:pt x="71916" y="15130"/>
                </a:lnTo>
                <a:lnTo>
                  <a:pt x="71882" y="15152"/>
                </a:lnTo>
                <a:lnTo>
                  <a:pt x="71859" y="15175"/>
                </a:lnTo>
                <a:lnTo>
                  <a:pt x="69846" y="14015"/>
                </a:lnTo>
                <a:lnTo>
                  <a:pt x="69857" y="13969"/>
                </a:lnTo>
                <a:lnTo>
                  <a:pt x="69857" y="13935"/>
                </a:lnTo>
                <a:lnTo>
                  <a:pt x="69857" y="13890"/>
                </a:lnTo>
                <a:lnTo>
                  <a:pt x="69846" y="13844"/>
                </a:lnTo>
                <a:lnTo>
                  <a:pt x="69823" y="13810"/>
                </a:lnTo>
                <a:lnTo>
                  <a:pt x="69800" y="13776"/>
                </a:lnTo>
                <a:lnTo>
                  <a:pt x="69766" y="13742"/>
                </a:lnTo>
                <a:lnTo>
                  <a:pt x="69732" y="13719"/>
                </a:lnTo>
                <a:lnTo>
                  <a:pt x="69687" y="13708"/>
                </a:lnTo>
                <a:lnTo>
                  <a:pt x="69641" y="13696"/>
                </a:lnTo>
                <a:lnTo>
                  <a:pt x="69641" y="11364"/>
                </a:lnTo>
                <a:lnTo>
                  <a:pt x="69709" y="11342"/>
                </a:lnTo>
                <a:lnTo>
                  <a:pt x="69766" y="11296"/>
                </a:lnTo>
                <a:lnTo>
                  <a:pt x="69800" y="11239"/>
                </a:lnTo>
                <a:lnTo>
                  <a:pt x="69812" y="11171"/>
                </a:lnTo>
                <a:lnTo>
                  <a:pt x="69812" y="11137"/>
                </a:lnTo>
                <a:lnTo>
                  <a:pt x="69800" y="11103"/>
                </a:lnTo>
                <a:lnTo>
                  <a:pt x="71780" y="9954"/>
                </a:lnTo>
                <a:lnTo>
                  <a:pt x="71825" y="9999"/>
                </a:lnTo>
                <a:lnTo>
                  <a:pt x="71871" y="10045"/>
                </a:lnTo>
                <a:lnTo>
                  <a:pt x="71928" y="10068"/>
                </a:lnTo>
                <a:lnTo>
                  <a:pt x="72053" y="10068"/>
                </a:lnTo>
                <a:lnTo>
                  <a:pt x="72110" y="10033"/>
                </a:lnTo>
                <a:lnTo>
                  <a:pt x="72166" y="9999"/>
                </a:lnTo>
                <a:lnTo>
                  <a:pt x="72201" y="9954"/>
                </a:lnTo>
                <a:close/>
                <a:moveTo>
                  <a:pt x="76899" y="9931"/>
                </a:moveTo>
                <a:lnTo>
                  <a:pt x="78912" y="11091"/>
                </a:lnTo>
                <a:lnTo>
                  <a:pt x="78901" y="11126"/>
                </a:lnTo>
                <a:lnTo>
                  <a:pt x="78889" y="11171"/>
                </a:lnTo>
                <a:lnTo>
                  <a:pt x="78889" y="11217"/>
                </a:lnTo>
                <a:lnTo>
                  <a:pt x="78901" y="11251"/>
                </a:lnTo>
                <a:lnTo>
                  <a:pt x="78923" y="11285"/>
                </a:lnTo>
                <a:lnTo>
                  <a:pt x="78946" y="11319"/>
                </a:lnTo>
                <a:lnTo>
                  <a:pt x="78980" y="11342"/>
                </a:lnTo>
                <a:lnTo>
                  <a:pt x="79003" y="11364"/>
                </a:lnTo>
                <a:lnTo>
                  <a:pt x="79049" y="11376"/>
                </a:lnTo>
                <a:lnTo>
                  <a:pt x="79083" y="11387"/>
                </a:lnTo>
                <a:lnTo>
                  <a:pt x="79083" y="13753"/>
                </a:lnTo>
                <a:lnTo>
                  <a:pt x="79014" y="13776"/>
                </a:lnTo>
                <a:lnTo>
                  <a:pt x="78969" y="13810"/>
                </a:lnTo>
                <a:lnTo>
                  <a:pt x="78935" y="13867"/>
                </a:lnTo>
                <a:lnTo>
                  <a:pt x="78923" y="13935"/>
                </a:lnTo>
                <a:lnTo>
                  <a:pt x="78935" y="13992"/>
                </a:lnTo>
                <a:lnTo>
                  <a:pt x="76865" y="15175"/>
                </a:lnTo>
                <a:lnTo>
                  <a:pt x="76842" y="15152"/>
                </a:lnTo>
                <a:lnTo>
                  <a:pt x="76808" y="15130"/>
                </a:lnTo>
                <a:lnTo>
                  <a:pt x="76774" y="15107"/>
                </a:lnTo>
                <a:lnTo>
                  <a:pt x="76694" y="15107"/>
                </a:lnTo>
                <a:lnTo>
                  <a:pt x="76648" y="15130"/>
                </a:lnTo>
                <a:lnTo>
                  <a:pt x="76626" y="15141"/>
                </a:lnTo>
                <a:lnTo>
                  <a:pt x="76592" y="15175"/>
                </a:lnTo>
                <a:lnTo>
                  <a:pt x="74533" y="13981"/>
                </a:lnTo>
                <a:lnTo>
                  <a:pt x="74544" y="13935"/>
                </a:lnTo>
                <a:lnTo>
                  <a:pt x="74533" y="13867"/>
                </a:lnTo>
                <a:lnTo>
                  <a:pt x="74498" y="13810"/>
                </a:lnTo>
                <a:lnTo>
                  <a:pt x="74453" y="13776"/>
                </a:lnTo>
                <a:lnTo>
                  <a:pt x="74385" y="13753"/>
                </a:lnTo>
                <a:lnTo>
                  <a:pt x="74385" y="11433"/>
                </a:lnTo>
                <a:lnTo>
                  <a:pt x="74442" y="11433"/>
                </a:lnTo>
                <a:lnTo>
                  <a:pt x="74476" y="11410"/>
                </a:lnTo>
                <a:lnTo>
                  <a:pt x="74521" y="11387"/>
                </a:lnTo>
                <a:lnTo>
                  <a:pt x="74555" y="11353"/>
                </a:lnTo>
                <a:lnTo>
                  <a:pt x="74589" y="11319"/>
                </a:lnTo>
                <a:lnTo>
                  <a:pt x="74612" y="11273"/>
                </a:lnTo>
                <a:lnTo>
                  <a:pt x="74624" y="11228"/>
                </a:lnTo>
                <a:lnTo>
                  <a:pt x="74624" y="11171"/>
                </a:lnTo>
                <a:lnTo>
                  <a:pt x="74624" y="11114"/>
                </a:lnTo>
                <a:lnTo>
                  <a:pt x="74601" y="11069"/>
                </a:lnTo>
                <a:lnTo>
                  <a:pt x="76569" y="9931"/>
                </a:lnTo>
                <a:lnTo>
                  <a:pt x="76603" y="9965"/>
                </a:lnTo>
                <a:lnTo>
                  <a:pt x="76637" y="9999"/>
                </a:lnTo>
                <a:lnTo>
                  <a:pt x="76683" y="10011"/>
                </a:lnTo>
                <a:lnTo>
                  <a:pt x="76728" y="10022"/>
                </a:lnTo>
                <a:lnTo>
                  <a:pt x="76785" y="10011"/>
                </a:lnTo>
                <a:lnTo>
                  <a:pt x="76830" y="9988"/>
                </a:lnTo>
                <a:lnTo>
                  <a:pt x="76865" y="9965"/>
                </a:lnTo>
                <a:lnTo>
                  <a:pt x="76899" y="9931"/>
                </a:lnTo>
                <a:close/>
                <a:moveTo>
                  <a:pt x="3391" y="14026"/>
                </a:moveTo>
                <a:lnTo>
                  <a:pt x="5382" y="15164"/>
                </a:lnTo>
                <a:lnTo>
                  <a:pt x="5359" y="15221"/>
                </a:lnTo>
                <a:lnTo>
                  <a:pt x="5359" y="15278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60"/>
                </a:lnTo>
                <a:lnTo>
                  <a:pt x="5461" y="15494"/>
                </a:lnTo>
                <a:lnTo>
                  <a:pt x="5507" y="15516"/>
                </a:lnTo>
                <a:lnTo>
                  <a:pt x="5552" y="15528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3"/>
                </a:lnTo>
                <a:lnTo>
                  <a:pt x="5461" y="17826"/>
                </a:lnTo>
                <a:lnTo>
                  <a:pt x="5427" y="17860"/>
                </a:lnTo>
                <a:lnTo>
                  <a:pt x="5404" y="17894"/>
                </a:lnTo>
                <a:lnTo>
                  <a:pt x="5382" y="17939"/>
                </a:lnTo>
                <a:lnTo>
                  <a:pt x="5370" y="17985"/>
                </a:lnTo>
                <a:lnTo>
                  <a:pt x="5359" y="18030"/>
                </a:lnTo>
                <a:lnTo>
                  <a:pt x="5370" y="18087"/>
                </a:lnTo>
                <a:lnTo>
                  <a:pt x="5382" y="18133"/>
                </a:lnTo>
                <a:lnTo>
                  <a:pt x="3459" y="19236"/>
                </a:lnTo>
                <a:lnTo>
                  <a:pt x="3414" y="19191"/>
                </a:lnTo>
                <a:lnTo>
                  <a:pt x="3368" y="19157"/>
                </a:lnTo>
                <a:lnTo>
                  <a:pt x="3311" y="19134"/>
                </a:lnTo>
                <a:lnTo>
                  <a:pt x="3186" y="19134"/>
                </a:lnTo>
                <a:lnTo>
                  <a:pt x="3129" y="19157"/>
                </a:lnTo>
                <a:lnTo>
                  <a:pt x="3084" y="19191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5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4"/>
                </a:lnTo>
                <a:lnTo>
                  <a:pt x="979" y="15482"/>
                </a:lnTo>
                <a:lnTo>
                  <a:pt x="1013" y="15460"/>
                </a:lnTo>
                <a:lnTo>
                  <a:pt x="1047" y="15437"/>
                </a:lnTo>
                <a:lnTo>
                  <a:pt x="1070" y="15403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8"/>
                </a:lnTo>
                <a:lnTo>
                  <a:pt x="1104" y="15232"/>
                </a:lnTo>
                <a:lnTo>
                  <a:pt x="1093" y="15187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6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2"/>
                </a:moveTo>
                <a:lnTo>
                  <a:pt x="10114" y="15164"/>
                </a:lnTo>
                <a:lnTo>
                  <a:pt x="10102" y="15221"/>
                </a:lnTo>
                <a:lnTo>
                  <a:pt x="10091" y="15278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60"/>
                </a:lnTo>
                <a:lnTo>
                  <a:pt x="10205" y="15494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3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5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1"/>
                </a:lnTo>
                <a:lnTo>
                  <a:pt x="8112" y="19157"/>
                </a:lnTo>
                <a:lnTo>
                  <a:pt x="8055" y="19134"/>
                </a:lnTo>
                <a:lnTo>
                  <a:pt x="7986" y="19122"/>
                </a:lnTo>
                <a:lnTo>
                  <a:pt x="7930" y="19134"/>
                </a:lnTo>
                <a:lnTo>
                  <a:pt x="7861" y="19157"/>
                </a:lnTo>
                <a:lnTo>
                  <a:pt x="7816" y="19191"/>
                </a:lnTo>
                <a:lnTo>
                  <a:pt x="7770" y="19236"/>
                </a:lnTo>
                <a:lnTo>
                  <a:pt x="5859" y="18133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5"/>
                </a:lnTo>
                <a:lnTo>
                  <a:pt x="5859" y="17939"/>
                </a:lnTo>
                <a:lnTo>
                  <a:pt x="5837" y="17894"/>
                </a:lnTo>
                <a:lnTo>
                  <a:pt x="5814" y="17860"/>
                </a:lnTo>
                <a:lnTo>
                  <a:pt x="5780" y="17826"/>
                </a:lnTo>
                <a:lnTo>
                  <a:pt x="5734" y="17803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8"/>
                </a:lnTo>
                <a:lnTo>
                  <a:pt x="5734" y="15516"/>
                </a:lnTo>
                <a:lnTo>
                  <a:pt x="5780" y="15494"/>
                </a:lnTo>
                <a:lnTo>
                  <a:pt x="5814" y="15460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8"/>
                </a:lnTo>
                <a:lnTo>
                  <a:pt x="5882" y="15221"/>
                </a:lnTo>
                <a:lnTo>
                  <a:pt x="5859" y="15175"/>
                </a:lnTo>
                <a:lnTo>
                  <a:pt x="7759" y="14072"/>
                </a:lnTo>
                <a:lnTo>
                  <a:pt x="7804" y="14117"/>
                </a:lnTo>
                <a:lnTo>
                  <a:pt x="7861" y="14163"/>
                </a:lnTo>
                <a:lnTo>
                  <a:pt x="7918" y="14185"/>
                </a:lnTo>
                <a:lnTo>
                  <a:pt x="7986" y="14197"/>
                </a:lnTo>
                <a:lnTo>
                  <a:pt x="8055" y="14185"/>
                </a:lnTo>
                <a:lnTo>
                  <a:pt x="8123" y="14163"/>
                </a:lnTo>
                <a:lnTo>
                  <a:pt x="8180" y="14117"/>
                </a:lnTo>
                <a:lnTo>
                  <a:pt x="8214" y="14072"/>
                </a:lnTo>
                <a:close/>
                <a:moveTo>
                  <a:pt x="17621" y="14026"/>
                </a:moveTo>
                <a:lnTo>
                  <a:pt x="19680" y="15209"/>
                </a:lnTo>
                <a:lnTo>
                  <a:pt x="19669" y="15278"/>
                </a:lnTo>
                <a:lnTo>
                  <a:pt x="19680" y="15346"/>
                </a:lnTo>
                <a:lnTo>
                  <a:pt x="19715" y="15391"/>
                </a:lnTo>
                <a:lnTo>
                  <a:pt x="19760" y="15425"/>
                </a:lnTo>
                <a:lnTo>
                  <a:pt x="19817" y="15448"/>
                </a:lnTo>
                <a:lnTo>
                  <a:pt x="19817" y="17860"/>
                </a:lnTo>
                <a:lnTo>
                  <a:pt x="19760" y="17882"/>
                </a:lnTo>
                <a:lnTo>
                  <a:pt x="19715" y="17917"/>
                </a:lnTo>
                <a:lnTo>
                  <a:pt x="19680" y="17973"/>
                </a:lnTo>
                <a:lnTo>
                  <a:pt x="19669" y="18030"/>
                </a:lnTo>
                <a:lnTo>
                  <a:pt x="19669" y="18087"/>
                </a:lnTo>
                <a:lnTo>
                  <a:pt x="17690" y="19236"/>
                </a:lnTo>
                <a:lnTo>
                  <a:pt x="17644" y="19191"/>
                </a:lnTo>
                <a:lnTo>
                  <a:pt x="17599" y="19157"/>
                </a:lnTo>
                <a:lnTo>
                  <a:pt x="17530" y="19134"/>
                </a:lnTo>
                <a:lnTo>
                  <a:pt x="17474" y="19122"/>
                </a:lnTo>
                <a:lnTo>
                  <a:pt x="17405" y="19134"/>
                </a:lnTo>
                <a:lnTo>
                  <a:pt x="17348" y="19157"/>
                </a:lnTo>
                <a:lnTo>
                  <a:pt x="17292" y="19191"/>
                </a:lnTo>
                <a:lnTo>
                  <a:pt x="17257" y="19236"/>
                </a:lnTo>
                <a:lnTo>
                  <a:pt x="15335" y="18133"/>
                </a:lnTo>
                <a:lnTo>
                  <a:pt x="15358" y="18087"/>
                </a:lnTo>
                <a:lnTo>
                  <a:pt x="15358" y="18030"/>
                </a:lnTo>
                <a:lnTo>
                  <a:pt x="15358" y="17985"/>
                </a:lnTo>
                <a:lnTo>
                  <a:pt x="15335" y="17939"/>
                </a:lnTo>
                <a:lnTo>
                  <a:pt x="15324" y="17894"/>
                </a:lnTo>
                <a:lnTo>
                  <a:pt x="15289" y="17860"/>
                </a:lnTo>
                <a:lnTo>
                  <a:pt x="15255" y="17826"/>
                </a:lnTo>
                <a:lnTo>
                  <a:pt x="15221" y="17803"/>
                </a:lnTo>
                <a:lnTo>
                  <a:pt x="15176" y="17791"/>
                </a:lnTo>
                <a:lnTo>
                  <a:pt x="15130" y="17780"/>
                </a:lnTo>
                <a:lnTo>
                  <a:pt x="15130" y="15448"/>
                </a:lnTo>
                <a:lnTo>
                  <a:pt x="15187" y="15425"/>
                </a:lnTo>
                <a:lnTo>
                  <a:pt x="15233" y="15391"/>
                </a:lnTo>
                <a:lnTo>
                  <a:pt x="15255" y="15334"/>
                </a:lnTo>
                <a:lnTo>
                  <a:pt x="15267" y="15278"/>
                </a:lnTo>
                <a:lnTo>
                  <a:pt x="15255" y="15221"/>
                </a:lnTo>
                <a:lnTo>
                  <a:pt x="17314" y="14026"/>
                </a:lnTo>
                <a:lnTo>
                  <a:pt x="17348" y="14060"/>
                </a:lnTo>
                <a:lnTo>
                  <a:pt x="17383" y="14094"/>
                </a:lnTo>
                <a:lnTo>
                  <a:pt x="17428" y="14106"/>
                </a:lnTo>
                <a:lnTo>
                  <a:pt x="17474" y="14117"/>
                </a:lnTo>
                <a:lnTo>
                  <a:pt x="17519" y="14106"/>
                </a:lnTo>
                <a:lnTo>
                  <a:pt x="17553" y="14083"/>
                </a:lnTo>
                <a:lnTo>
                  <a:pt x="17599" y="14060"/>
                </a:lnTo>
                <a:lnTo>
                  <a:pt x="17621" y="14026"/>
                </a:lnTo>
                <a:close/>
                <a:moveTo>
                  <a:pt x="60279" y="14026"/>
                </a:moveTo>
                <a:lnTo>
                  <a:pt x="62270" y="15164"/>
                </a:lnTo>
                <a:lnTo>
                  <a:pt x="62259" y="15221"/>
                </a:lnTo>
                <a:lnTo>
                  <a:pt x="62247" y="15278"/>
                </a:lnTo>
                <a:lnTo>
                  <a:pt x="62247" y="15323"/>
                </a:lnTo>
                <a:lnTo>
                  <a:pt x="62270" y="15380"/>
                </a:lnTo>
                <a:lnTo>
                  <a:pt x="62293" y="15414"/>
                </a:lnTo>
                <a:lnTo>
                  <a:pt x="62315" y="15460"/>
                </a:lnTo>
                <a:lnTo>
                  <a:pt x="62350" y="15494"/>
                </a:lnTo>
                <a:lnTo>
                  <a:pt x="62395" y="15516"/>
                </a:lnTo>
                <a:lnTo>
                  <a:pt x="62441" y="15528"/>
                </a:lnTo>
                <a:lnTo>
                  <a:pt x="62486" y="15539"/>
                </a:lnTo>
                <a:lnTo>
                  <a:pt x="62486" y="17780"/>
                </a:lnTo>
                <a:lnTo>
                  <a:pt x="62441" y="17791"/>
                </a:lnTo>
                <a:lnTo>
                  <a:pt x="62395" y="17803"/>
                </a:lnTo>
                <a:lnTo>
                  <a:pt x="62361" y="17826"/>
                </a:lnTo>
                <a:lnTo>
                  <a:pt x="62315" y="17860"/>
                </a:lnTo>
                <a:lnTo>
                  <a:pt x="62293" y="17894"/>
                </a:lnTo>
                <a:lnTo>
                  <a:pt x="62270" y="17939"/>
                </a:lnTo>
                <a:lnTo>
                  <a:pt x="62259" y="17985"/>
                </a:lnTo>
                <a:lnTo>
                  <a:pt x="62247" y="18030"/>
                </a:lnTo>
                <a:lnTo>
                  <a:pt x="62259" y="18087"/>
                </a:lnTo>
                <a:lnTo>
                  <a:pt x="62270" y="18133"/>
                </a:lnTo>
                <a:lnTo>
                  <a:pt x="60347" y="19236"/>
                </a:lnTo>
                <a:lnTo>
                  <a:pt x="60313" y="19191"/>
                </a:lnTo>
                <a:lnTo>
                  <a:pt x="60256" y="19157"/>
                </a:lnTo>
                <a:lnTo>
                  <a:pt x="60200" y="19134"/>
                </a:lnTo>
                <a:lnTo>
                  <a:pt x="60074" y="19134"/>
                </a:lnTo>
                <a:lnTo>
                  <a:pt x="60018" y="19157"/>
                </a:lnTo>
                <a:lnTo>
                  <a:pt x="59972" y="19191"/>
                </a:lnTo>
                <a:lnTo>
                  <a:pt x="59927" y="19236"/>
                </a:lnTo>
                <a:lnTo>
                  <a:pt x="58004" y="18121"/>
                </a:lnTo>
                <a:lnTo>
                  <a:pt x="58015" y="18087"/>
                </a:lnTo>
                <a:lnTo>
                  <a:pt x="58015" y="18030"/>
                </a:lnTo>
                <a:lnTo>
                  <a:pt x="58015" y="17985"/>
                </a:lnTo>
                <a:lnTo>
                  <a:pt x="58004" y="17939"/>
                </a:lnTo>
                <a:lnTo>
                  <a:pt x="57981" y="17905"/>
                </a:lnTo>
                <a:lnTo>
                  <a:pt x="57959" y="17871"/>
                </a:lnTo>
                <a:lnTo>
                  <a:pt x="57924" y="17837"/>
                </a:lnTo>
                <a:lnTo>
                  <a:pt x="57879" y="17814"/>
                </a:lnTo>
                <a:lnTo>
                  <a:pt x="57845" y="17791"/>
                </a:lnTo>
                <a:lnTo>
                  <a:pt x="57799" y="17791"/>
                </a:lnTo>
                <a:lnTo>
                  <a:pt x="57799" y="15505"/>
                </a:lnTo>
                <a:lnTo>
                  <a:pt x="57833" y="15494"/>
                </a:lnTo>
                <a:lnTo>
                  <a:pt x="57879" y="15482"/>
                </a:lnTo>
                <a:lnTo>
                  <a:pt x="57913" y="15460"/>
                </a:lnTo>
                <a:lnTo>
                  <a:pt x="57936" y="15437"/>
                </a:lnTo>
                <a:lnTo>
                  <a:pt x="57970" y="15403"/>
                </a:lnTo>
                <a:lnTo>
                  <a:pt x="57981" y="15357"/>
                </a:lnTo>
                <a:lnTo>
                  <a:pt x="57993" y="15323"/>
                </a:lnTo>
                <a:lnTo>
                  <a:pt x="58004" y="15278"/>
                </a:lnTo>
                <a:lnTo>
                  <a:pt x="57993" y="15232"/>
                </a:lnTo>
                <a:lnTo>
                  <a:pt x="57981" y="15187"/>
                </a:lnTo>
                <a:lnTo>
                  <a:pt x="59995" y="14026"/>
                </a:lnTo>
                <a:lnTo>
                  <a:pt x="60029" y="14060"/>
                </a:lnTo>
                <a:lnTo>
                  <a:pt x="60063" y="14083"/>
                </a:lnTo>
                <a:lnTo>
                  <a:pt x="60097" y="14094"/>
                </a:lnTo>
                <a:lnTo>
                  <a:pt x="60143" y="14106"/>
                </a:lnTo>
                <a:lnTo>
                  <a:pt x="60188" y="14094"/>
                </a:lnTo>
                <a:lnTo>
                  <a:pt x="60222" y="14083"/>
                </a:lnTo>
                <a:lnTo>
                  <a:pt x="60256" y="14060"/>
                </a:lnTo>
                <a:lnTo>
                  <a:pt x="60279" y="14026"/>
                </a:lnTo>
                <a:close/>
                <a:moveTo>
                  <a:pt x="65102" y="14072"/>
                </a:moveTo>
                <a:lnTo>
                  <a:pt x="67013" y="15164"/>
                </a:lnTo>
                <a:lnTo>
                  <a:pt x="66991" y="15221"/>
                </a:lnTo>
                <a:lnTo>
                  <a:pt x="66979" y="15278"/>
                </a:lnTo>
                <a:lnTo>
                  <a:pt x="66991" y="15334"/>
                </a:lnTo>
                <a:lnTo>
                  <a:pt x="67002" y="15380"/>
                </a:lnTo>
                <a:lnTo>
                  <a:pt x="67025" y="15425"/>
                </a:lnTo>
                <a:lnTo>
                  <a:pt x="67059" y="15460"/>
                </a:lnTo>
                <a:lnTo>
                  <a:pt x="67093" y="15494"/>
                </a:lnTo>
                <a:lnTo>
                  <a:pt x="67139" y="15516"/>
                </a:lnTo>
                <a:lnTo>
                  <a:pt x="67184" y="15539"/>
                </a:lnTo>
                <a:lnTo>
                  <a:pt x="67230" y="15539"/>
                </a:lnTo>
                <a:lnTo>
                  <a:pt x="67230" y="17791"/>
                </a:lnTo>
                <a:lnTo>
                  <a:pt x="67184" y="17803"/>
                </a:lnTo>
                <a:lnTo>
                  <a:pt x="67139" y="17814"/>
                </a:lnTo>
                <a:lnTo>
                  <a:pt x="67104" y="17837"/>
                </a:lnTo>
                <a:lnTo>
                  <a:pt x="67070" y="17871"/>
                </a:lnTo>
                <a:lnTo>
                  <a:pt x="67048" y="17905"/>
                </a:lnTo>
                <a:lnTo>
                  <a:pt x="67025" y="17939"/>
                </a:lnTo>
                <a:lnTo>
                  <a:pt x="67013" y="17985"/>
                </a:lnTo>
                <a:lnTo>
                  <a:pt x="67002" y="18030"/>
                </a:lnTo>
                <a:lnTo>
                  <a:pt x="67013" y="18087"/>
                </a:lnTo>
                <a:lnTo>
                  <a:pt x="67025" y="18121"/>
                </a:lnTo>
                <a:lnTo>
                  <a:pt x="65102" y="19236"/>
                </a:lnTo>
                <a:lnTo>
                  <a:pt x="65057" y="19191"/>
                </a:lnTo>
                <a:lnTo>
                  <a:pt x="65000" y="19157"/>
                </a:lnTo>
                <a:lnTo>
                  <a:pt x="64943" y="19134"/>
                </a:lnTo>
                <a:lnTo>
                  <a:pt x="64886" y="19122"/>
                </a:lnTo>
                <a:lnTo>
                  <a:pt x="64818" y="19134"/>
                </a:lnTo>
                <a:lnTo>
                  <a:pt x="64761" y="19157"/>
                </a:lnTo>
                <a:lnTo>
                  <a:pt x="64704" y="19191"/>
                </a:lnTo>
                <a:lnTo>
                  <a:pt x="64670" y="19236"/>
                </a:lnTo>
                <a:lnTo>
                  <a:pt x="62748" y="18133"/>
                </a:lnTo>
                <a:lnTo>
                  <a:pt x="62770" y="18087"/>
                </a:lnTo>
                <a:lnTo>
                  <a:pt x="62770" y="18030"/>
                </a:lnTo>
                <a:lnTo>
                  <a:pt x="62770" y="17985"/>
                </a:lnTo>
                <a:lnTo>
                  <a:pt x="62748" y="17939"/>
                </a:lnTo>
                <a:lnTo>
                  <a:pt x="62725" y="17894"/>
                </a:lnTo>
                <a:lnTo>
                  <a:pt x="62702" y="17860"/>
                </a:lnTo>
                <a:lnTo>
                  <a:pt x="62668" y="17826"/>
                </a:lnTo>
                <a:lnTo>
                  <a:pt x="62623" y="17803"/>
                </a:lnTo>
                <a:lnTo>
                  <a:pt x="62577" y="17791"/>
                </a:lnTo>
                <a:lnTo>
                  <a:pt x="62532" y="17780"/>
                </a:lnTo>
                <a:lnTo>
                  <a:pt x="62532" y="15539"/>
                </a:lnTo>
                <a:lnTo>
                  <a:pt x="62588" y="15528"/>
                </a:lnTo>
                <a:lnTo>
                  <a:pt x="62634" y="15516"/>
                </a:lnTo>
                <a:lnTo>
                  <a:pt x="62668" y="15494"/>
                </a:lnTo>
                <a:lnTo>
                  <a:pt x="62702" y="15460"/>
                </a:lnTo>
                <a:lnTo>
                  <a:pt x="62736" y="15414"/>
                </a:lnTo>
                <a:lnTo>
                  <a:pt x="62759" y="15380"/>
                </a:lnTo>
                <a:lnTo>
                  <a:pt x="62770" y="15323"/>
                </a:lnTo>
                <a:lnTo>
                  <a:pt x="62770" y="15278"/>
                </a:lnTo>
                <a:lnTo>
                  <a:pt x="62770" y="15221"/>
                </a:lnTo>
                <a:lnTo>
                  <a:pt x="62748" y="15175"/>
                </a:lnTo>
                <a:lnTo>
                  <a:pt x="64659" y="14072"/>
                </a:lnTo>
                <a:lnTo>
                  <a:pt x="64693" y="14117"/>
                </a:lnTo>
                <a:lnTo>
                  <a:pt x="64750" y="14163"/>
                </a:lnTo>
                <a:lnTo>
                  <a:pt x="64807" y="14185"/>
                </a:lnTo>
                <a:lnTo>
                  <a:pt x="64886" y="14197"/>
                </a:lnTo>
                <a:lnTo>
                  <a:pt x="64954" y="14185"/>
                </a:lnTo>
                <a:lnTo>
                  <a:pt x="65011" y="14163"/>
                </a:lnTo>
                <a:lnTo>
                  <a:pt x="65068" y="14117"/>
                </a:lnTo>
                <a:lnTo>
                  <a:pt x="65102" y="14072"/>
                </a:lnTo>
                <a:close/>
                <a:moveTo>
                  <a:pt x="74510" y="14026"/>
                </a:moveTo>
                <a:lnTo>
                  <a:pt x="76569" y="15209"/>
                </a:lnTo>
                <a:lnTo>
                  <a:pt x="76557" y="15278"/>
                </a:lnTo>
                <a:lnTo>
                  <a:pt x="76569" y="15346"/>
                </a:lnTo>
                <a:lnTo>
                  <a:pt x="76603" y="15391"/>
                </a:lnTo>
                <a:lnTo>
                  <a:pt x="76648" y="15425"/>
                </a:lnTo>
                <a:lnTo>
                  <a:pt x="76717" y="15448"/>
                </a:lnTo>
                <a:lnTo>
                  <a:pt x="76717" y="17860"/>
                </a:lnTo>
                <a:lnTo>
                  <a:pt x="76648" y="17882"/>
                </a:lnTo>
                <a:lnTo>
                  <a:pt x="76603" y="17917"/>
                </a:lnTo>
                <a:lnTo>
                  <a:pt x="76569" y="17973"/>
                </a:lnTo>
                <a:lnTo>
                  <a:pt x="76557" y="18030"/>
                </a:lnTo>
                <a:lnTo>
                  <a:pt x="76569" y="18087"/>
                </a:lnTo>
                <a:lnTo>
                  <a:pt x="74578" y="19236"/>
                </a:lnTo>
                <a:lnTo>
                  <a:pt x="74533" y="19191"/>
                </a:lnTo>
                <a:lnTo>
                  <a:pt x="74487" y="19157"/>
                </a:lnTo>
                <a:lnTo>
                  <a:pt x="74430" y="19134"/>
                </a:lnTo>
                <a:lnTo>
                  <a:pt x="74362" y="19122"/>
                </a:lnTo>
                <a:lnTo>
                  <a:pt x="74294" y="19134"/>
                </a:lnTo>
                <a:lnTo>
                  <a:pt x="74237" y="19157"/>
                </a:lnTo>
                <a:lnTo>
                  <a:pt x="74180" y="19191"/>
                </a:lnTo>
                <a:lnTo>
                  <a:pt x="74146" y="19236"/>
                </a:lnTo>
                <a:lnTo>
                  <a:pt x="72235" y="18133"/>
                </a:lnTo>
                <a:lnTo>
                  <a:pt x="72246" y="18087"/>
                </a:lnTo>
                <a:lnTo>
                  <a:pt x="72246" y="18030"/>
                </a:lnTo>
                <a:lnTo>
                  <a:pt x="72246" y="17985"/>
                </a:lnTo>
                <a:lnTo>
                  <a:pt x="72235" y="17939"/>
                </a:lnTo>
                <a:lnTo>
                  <a:pt x="72212" y="17894"/>
                </a:lnTo>
                <a:lnTo>
                  <a:pt x="72178" y="17860"/>
                </a:lnTo>
                <a:lnTo>
                  <a:pt x="72144" y="17826"/>
                </a:lnTo>
                <a:lnTo>
                  <a:pt x="72110" y="17803"/>
                </a:lnTo>
                <a:lnTo>
                  <a:pt x="72064" y="17791"/>
                </a:lnTo>
                <a:lnTo>
                  <a:pt x="72019" y="17780"/>
                </a:lnTo>
                <a:lnTo>
                  <a:pt x="72019" y="15448"/>
                </a:lnTo>
                <a:lnTo>
                  <a:pt x="72075" y="15425"/>
                </a:lnTo>
                <a:lnTo>
                  <a:pt x="72121" y="15391"/>
                </a:lnTo>
                <a:lnTo>
                  <a:pt x="72155" y="15334"/>
                </a:lnTo>
                <a:lnTo>
                  <a:pt x="72166" y="15278"/>
                </a:lnTo>
                <a:lnTo>
                  <a:pt x="72155" y="15221"/>
                </a:lnTo>
                <a:lnTo>
                  <a:pt x="74214" y="14026"/>
                </a:lnTo>
                <a:lnTo>
                  <a:pt x="74237" y="14060"/>
                </a:lnTo>
                <a:lnTo>
                  <a:pt x="74271" y="14094"/>
                </a:lnTo>
                <a:lnTo>
                  <a:pt x="74316" y="14106"/>
                </a:lnTo>
                <a:lnTo>
                  <a:pt x="74362" y="14117"/>
                </a:lnTo>
                <a:lnTo>
                  <a:pt x="74407" y="14106"/>
                </a:lnTo>
                <a:lnTo>
                  <a:pt x="74453" y="14083"/>
                </a:lnTo>
                <a:lnTo>
                  <a:pt x="74487" y="14060"/>
                </a:lnTo>
                <a:lnTo>
                  <a:pt x="74510" y="14026"/>
                </a:lnTo>
                <a:close/>
                <a:moveTo>
                  <a:pt x="12935" y="14060"/>
                </a:moveTo>
                <a:lnTo>
                  <a:pt x="14937" y="15209"/>
                </a:lnTo>
                <a:lnTo>
                  <a:pt x="14925" y="15278"/>
                </a:lnTo>
                <a:lnTo>
                  <a:pt x="14937" y="15334"/>
                </a:lnTo>
                <a:lnTo>
                  <a:pt x="14971" y="15391"/>
                </a:lnTo>
                <a:lnTo>
                  <a:pt x="15016" y="15425"/>
                </a:lnTo>
                <a:lnTo>
                  <a:pt x="15085" y="15448"/>
                </a:lnTo>
                <a:lnTo>
                  <a:pt x="15085" y="17780"/>
                </a:lnTo>
                <a:lnTo>
                  <a:pt x="15028" y="17791"/>
                </a:lnTo>
                <a:lnTo>
                  <a:pt x="14982" y="17803"/>
                </a:lnTo>
                <a:lnTo>
                  <a:pt x="14948" y="17826"/>
                </a:lnTo>
                <a:lnTo>
                  <a:pt x="14914" y="17860"/>
                </a:lnTo>
                <a:lnTo>
                  <a:pt x="14880" y="17894"/>
                </a:lnTo>
                <a:lnTo>
                  <a:pt x="14857" y="17939"/>
                </a:lnTo>
                <a:lnTo>
                  <a:pt x="14846" y="17985"/>
                </a:lnTo>
                <a:lnTo>
                  <a:pt x="14846" y="18030"/>
                </a:lnTo>
                <a:lnTo>
                  <a:pt x="14846" y="18087"/>
                </a:lnTo>
                <a:lnTo>
                  <a:pt x="14857" y="18133"/>
                </a:lnTo>
                <a:lnTo>
                  <a:pt x="12912" y="19259"/>
                </a:lnTo>
                <a:lnTo>
                  <a:pt x="12878" y="19225"/>
                </a:lnTo>
                <a:lnTo>
                  <a:pt x="12832" y="19191"/>
                </a:lnTo>
                <a:lnTo>
                  <a:pt x="12787" y="19168"/>
                </a:lnTo>
                <a:lnTo>
                  <a:pt x="12673" y="19168"/>
                </a:lnTo>
                <a:lnTo>
                  <a:pt x="12628" y="19191"/>
                </a:lnTo>
                <a:lnTo>
                  <a:pt x="12582" y="19225"/>
                </a:lnTo>
                <a:lnTo>
                  <a:pt x="12548" y="19259"/>
                </a:lnTo>
                <a:lnTo>
                  <a:pt x="10591" y="18121"/>
                </a:lnTo>
                <a:lnTo>
                  <a:pt x="10603" y="18076"/>
                </a:lnTo>
                <a:lnTo>
                  <a:pt x="10603" y="18030"/>
                </a:lnTo>
                <a:lnTo>
                  <a:pt x="10603" y="17985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3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4"/>
                </a:lnTo>
                <a:lnTo>
                  <a:pt x="10557" y="15460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6" y="15334"/>
                </a:lnTo>
                <a:lnTo>
                  <a:pt x="10626" y="15278"/>
                </a:lnTo>
                <a:lnTo>
                  <a:pt x="10614" y="15221"/>
                </a:lnTo>
                <a:lnTo>
                  <a:pt x="10603" y="15164"/>
                </a:lnTo>
                <a:lnTo>
                  <a:pt x="12525" y="14060"/>
                </a:lnTo>
                <a:lnTo>
                  <a:pt x="12559" y="14106"/>
                </a:lnTo>
                <a:lnTo>
                  <a:pt x="12616" y="14140"/>
                </a:lnTo>
                <a:lnTo>
                  <a:pt x="12673" y="14163"/>
                </a:lnTo>
                <a:lnTo>
                  <a:pt x="12730" y="14174"/>
                </a:lnTo>
                <a:lnTo>
                  <a:pt x="12787" y="14163"/>
                </a:lnTo>
                <a:lnTo>
                  <a:pt x="12844" y="14140"/>
                </a:lnTo>
                <a:lnTo>
                  <a:pt x="12901" y="14106"/>
                </a:lnTo>
                <a:lnTo>
                  <a:pt x="12935" y="14060"/>
                </a:lnTo>
                <a:close/>
                <a:moveTo>
                  <a:pt x="41396" y="14060"/>
                </a:moveTo>
                <a:lnTo>
                  <a:pt x="43307" y="15164"/>
                </a:lnTo>
                <a:lnTo>
                  <a:pt x="43284" y="15221"/>
                </a:lnTo>
                <a:lnTo>
                  <a:pt x="43273" y="15278"/>
                </a:lnTo>
                <a:lnTo>
                  <a:pt x="43284" y="15334"/>
                </a:lnTo>
                <a:lnTo>
                  <a:pt x="43296" y="15380"/>
                </a:lnTo>
                <a:lnTo>
                  <a:pt x="43318" y="15425"/>
                </a:lnTo>
                <a:lnTo>
                  <a:pt x="43353" y="15460"/>
                </a:lnTo>
                <a:lnTo>
                  <a:pt x="43387" y="15494"/>
                </a:lnTo>
                <a:lnTo>
                  <a:pt x="43432" y="15516"/>
                </a:lnTo>
                <a:lnTo>
                  <a:pt x="43478" y="15528"/>
                </a:lnTo>
                <a:lnTo>
                  <a:pt x="43523" y="15539"/>
                </a:lnTo>
                <a:lnTo>
                  <a:pt x="43523" y="17769"/>
                </a:lnTo>
                <a:lnTo>
                  <a:pt x="43478" y="17780"/>
                </a:lnTo>
                <a:lnTo>
                  <a:pt x="43421" y="17791"/>
                </a:lnTo>
                <a:lnTo>
                  <a:pt x="43387" y="17814"/>
                </a:lnTo>
                <a:lnTo>
                  <a:pt x="43341" y="17848"/>
                </a:lnTo>
                <a:lnTo>
                  <a:pt x="43318" y="17894"/>
                </a:lnTo>
                <a:lnTo>
                  <a:pt x="43296" y="17939"/>
                </a:lnTo>
                <a:lnTo>
                  <a:pt x="43273" y="17985"/>
                </a:lnTo>
                <a:lnTo>
                  <a:pt x="43273" y="18030"/>
                </a:lnTo>
                <a:lnTo>
                  <a:pt x="43273" y="18087"/>
                </a:lnTo>
                <a:lnTo>
                  <a:pt x="43296" y="18144"/>
                </a:lnTo>
                <a:lnTo>
                  <a:pt x="41362" y="19259"/>
                </a:lnTo>
                <a:lnTo>
                  <a:pt x="41316" y="19213"/>
                </a:lnTo>
                <a:lnTo>
                  <a:pt x="41282" y="19191"/>
                </a:lnTo>
                <a:lnTo>
                  <a:pt x="41225" y="19168"/>
                </a:lnTo>
                <a:lnTo>
                  <a:pt x="41169" y="19157"/>
                </a:lnTo>
                <a:lnTo>
                  <a:pt x="41112" y="19168"/>
                </a:lnTo>
                <a:lnTo>
                  <a:pt x="41066" y="19179"/>
                </a:lnTo>
                <a:lnTo>
                  <a:pt x="41021" y="19213"/>
                </a:lnTo>
                <a:lnTo>
                  <a:pt x="40987" y="19248"/>
                </a:lnTo>
                <a:lnTo>
                  <a:pt x="39019" y="18121"/>
                </a:lnTo>
                <a:lnTo>
                  <a:pt x="39030" y="18076"/>
                </a:lnTo>
                <a:lnTo>
                  <a:pt x="39041" y="18030"/>
                </a:lnTo>
                <a:lnTo>
                  <a:pt x="39030" y="17996"/>
                </a:lnTo>
                <a:lnTo>
                  <a:pt x="39019" y="17951"/>
                </a:lnTo>
                <a:lnTo>
                  <a:pt x="38996" y="17917"/>
                </a:lnTo>
                <a:lnTo>
                  <a:pt x="38973" y="17882"/>
                </a:lnTo>
                <a:lnTo>
                  <a:pt x="38950" y="17848"/>
                </a:lnTo>
                <a:lnTo>
                  <a:pt x="38916" y="17826"/>
                </a:lnTo>
                <a:lnTo>
                  <a:pt x="38871" y="17814"/>
                </a:lnTo>
                <a:lnTo>
                  <a:pt x="38825" y="17803"/>
                </a:lnTo>
                <a:lnTo>
                  <a:pt x="38825" y="15539"/>
                </a:lnTo>
                <a:lnTo>
                  <a:pt x="38882" y="15528"/>
                </a:lnTo>
                <a:lnTo>
                  <a:pt x="38916" y="15516"/>
                </a:lnTo>
                <a:lnTo>
                  <a:pt x="38962" y="15482"/>
                </a:lnTo>
                <a:lnTo>
                  <a:pt x="38996" y="15448"/>
                </a:lnTo>
                <a:lnTo>
                  <a:pt x="39019" y="15414"/>
                </a:lnTo>
                <a:lnTo>
                  <a:pt x="39041" y="15369"/>
                </a:lnTo>
                <a:lnTo>
                  <a:pt x="39053" y="15323"/>
                </a:lnTo>
                <a:lnTo>
                  <a:pt x="39064" y="15278"/>
                </a:lnTo>
                <a:lnTo>
                  <a:pt x="39053" y="15221"/>
                </a:lnTo>
                <a:lnTo>
                  <a:pt x="39041" y="15175"/>
                </a:lnTo>
                <a:lnTo>
                  <a:pt x="40952" y="14072"/>
                </a:lnTo>
                <a:lnTo>
                  <a:pt x="40987" y="14117"/>
                </a:lnTo>
                <a:lnTo>
                  <a:pt x="41043" y="14163"/>
                </a:lnTo>
                <a:lnTo>
                  <a:pt x="41100" y="14185"/>
                </a:lnTo>
                <a:lnTo>
                  <a:pt x="41169" y="14197"/>
                </a:lnTo>
                <a:lnTo>
                  <a:pt x="41237" y="14185"/>
                </a:lnTo>
                <a:lnTo>
                  <a:pt x="41305" y="14163"/>
                </a:lnTo>
                <a:lnTo>
                  <a:pt x="41351" y="14117"/>
                </a:lnTo>
                <a:lnTo>
                  <a:pt x="41396" y="14060"/>
                </a:lnTo>
                <a:close/>
                <a:moveTo>
                  <a:pt x="46105" y="14049"/>
                </a:moveTo>
                <a:lnTo>
                  <a:pt x="48051" y="15164"/>
                </a:lnTo>
                <a:lnTo>
                  <a:pt x="48028" y="15221"/>
                </a:lnTo>
                <a:lnTo>
                  <a:pt x="48017" y="15278"/>
                </a:lnTo>
                <a:lnTo>
                  <a:pt x="48028" y="15323"/>
                </a:lnTo>
                <a:lnTo>
                  <a:pt x="48039" y="15380"/>
                </a:lnTo>
                <a:lnTo>
                  <a:pt x="48062" y="15414"/>
                </a:lnTo>
                <a:lnTo>
                  <a:pt x="48096" y="15460"/>
                </a:lnTo>
                <a:lnTo>
                  <a:pt x="48130" y="15482"/>
                </a:lnTo>
                <a:lnTo>
                  <a:pt x="48176" y="15516"/>
                </a:lnTo>
                <a:lnTo>
                  <a:pt x="48221" y="15528"/>
                </a:lnTo>
                <a:lnTo>
                  <a:pt x="48267" y="15539"/>
                </a:lnTo>
                <a:lnTo>
                  <a:pt x="48267" y="17780"/>
                </a:lnTo>
                <a:lnTo>
                  <a:pt x="48221" y="17791"/>
                </a:lnTo>
                <a:lnTo>
                  <a:pt x="48176" y="17803"/>
                </a:lnTo>
                <a:lnTo>
                  <a:pt x="48130" y="17826"/>
                </a:lnTo>
                <a:lnTo>
                  <a:pt x="48096" y="17860"/>
                </a:lnTo>
                <a:lnTo>
                  <a:pt x="48062" y="17894"/>
                </a:lnTo>
                <a:lnTo>
                  <a:pt x="48051" y="17939"/>
                </a:lnTo>
                <a:lnTo>
                  <a:pt x="48028" y="17985"/>
                </a:lnTo>
                <a:lnTo>
                  <a:pt x="48028" y="18030"/>
                </a:lnTo>
                <a:lnTo>
                  <a:pt x="48028" y="18087"/>
                </a:lnTo>
                <a:lnTo>
                  <a:pt x="48051" y="18133"/>
                </a:lnTo>
                <a:lnTo>
                  <a:pt x="46094" y="19259"/>
                </a:lnTo>
                <a:lnTo>
                  <a:pt x="46060" y="19225"/>
                </a:lnTo>
                <a:lnTo>
                  <a:pt x="46014" y="19191"/>
                </a:lnTo>
                <a:lnTo>
                  <a:pt x="45969" y="19168"/>
                </a:lnTo>
                <a:lnTo>
                  <a:pt x="45855" y="19168"/>
                </a:lnTo>
                <a:lnTo>
                  <a:pt x="45810" y="19191"/>
                </a:lnTo>
                <a:lnTo>
                  <a:pt x="45764" y="19213"/>
                </a:lnTo>
                <a:lnTo>
                  <a:pt x="45730" y="19259"/>
                </a:lnTo>
                <a:lnTo>
                  <a:pt x="43785" y="18133"/>
                </a:lnTo>
                <a:lnTo>
                  <a:pt x="43808" y="18087"/>
                </a:lnTo>
                <a:lnTo>
                  <a:pt x="43808" y="18030"/>
                </a:lnTo>
                <a:lnTo>
                  <a:pt x="43808" y="17985"/>
                </a:lnTo>
                <a:lnTo>
                  <a:pt x="43785" y="17939"/>
                </a:lnTo>
                <a:lnTo>
                  <a:pt x="43773" y="17894"/>
                </a:lnTo>
                <a:lnTo>
                  <a:pt x="43739" y="17860"/>
                </a:lnTo>
                <a:lnTo>
                  <a:pt x="43705" y="17826"/>
                </a:lnTo>
                <a:lnTo>
                  <a:pt x="43660" y="17803"/>
                </a:lnTo>
                <a:lnTo>
                  <a:pt x="43614" y="17780"/>
                </a:lnTo>
                <a:lnTo>
                  <a:pt x="43569" y="17769"/>
                </a:lnTo>
                <a:lnTo>
                  <a:pt x="43569" y="15539"/>
                </a:lnTo>
                <a:lnTo>
                  <a:pt x="43614" y="15528"/>
                </a:lnTo>
                <a:lnTo>
                  <a:pt x="43660" y="15505"/>
                </a:lnTo>
                <a:lnTo>
                  <a:pt x="43705" y="15482"/>
                </a:lnTo>
                <a:lnTo>
                  <a:pt x="43739" y="15448"/>
                </a:lnTo>
                <a:lnTo>
                  <a:pt x="43762" y="15414"/>
                </a:lnTo>
                <a:lnTo>
                  <a:pt x="43785" y="15369"/>
                </a:lnTo>
                <a:lnTo>
                  <a:pt x="43796" y="15323"/>
                </a:lnTo>
                <a:lnTo>
                  <a:pt x="43796" y="15278"/>
                </a:lnTo>
                <a:lnTo>
                  <a:pt x="43796" y="15221"/>
                </a:lnTo>
                <a:lnTo>
                  <a:pt x="43785" y="15175"/>
                </a:lnTo>
                <a:lnTo>
                  <a:pt x="45707" y="14060"/>
                </a:lnTo>
                <a:lnTo>
                  <a:pt x="45753" y="14106"/>
                </a:lnTo>
                <a:lnTo>
                  <a:pt x="45798" y="14140"/>
                </a:lnTo>
                <a:lnTo>
                  <a:pt x="45855" y="14163"/>
                </a:lnTo>
                <a:lnTo>
                  <a:pt x="45969" y="14163"/>
                </a:lnTo>
                <a:lnTo>
                  <a:pt x="46026" y="14129"/>
                </a:lnTo>
                <a:lnTo>
                  <a:pt x="46071" y="14094"/>
                </a:lnTo>
                <a:lnTo>
                  <a:pt x="46105" y="14049"/>
                </a:lnTo>
                <a:close/>
                <a:moveTo>
                  <a:pt x="69823" y="14060"/>
                </a:moveTo>
                <a:lnTo>
                  <a:pt x="71837" y="15209"/>
                </a:lnTo>
                <a:lnTo>
                  <a:pt x="71825" y="15278"/>
                </a:lnTo>
                <a:lnTo>
                  <a:pt x="71837" y="15334"/>
                </a:lnTo>
                <a:lnTo>
                  <a:pt x="71859" y="15391"/>
                </a:lnTo>
                <a:lnTo>
                  <a:pt x="71916" y="15425"/>
                </a:lnTo>
                <a:lnTo>
                  <a:pt x="71973" y="15448"/>
                </a:lnTo>
                <a:lnTo>
                  <a:pt x="71973" y="17780"/>
                </a:lnTo>
                <a:lnTo>
                  <a:pt x="71928" y="17791"/>
                </a:lnTo>
                <a:lnTo>
                  <a:pt x="71882" y="17803"/>
                </a:lnTo>
                <a:lnTo>
                  <a:pt x="71837" y="17826"/>
                </a:lnTo>
                <a:lnTo>
                  <a:pt x="71802" y="17860"/>
                </a:lnTo>
                <a:lnTo>
                  <a:pt x="71768" y="17894"/>
                </a:lnTo>
                <a:lnTo>
                  <a:pt x="71746" y="17939"/>
                </a:lnTo>
                <a:lnTo>
                  <a:pt x="71734" y="17985"/>
                </a:lnTo>
                <a:lnTo>
                  <a:pt x="71734" y="18030"/>
                </a:lnTo>
                <a:lnTo>
                  <a:pt x="71734" y="18087"/>
                </a:lnTo>
                <a:lnTo>
                  <a:pt x="71746" y="18133"/>
                </a:lnTo>
                <a:lnTo>
                  <a:pt x="69800" y="19259"/>
                </a:lnTo>
                <a:lnTo>
                  <a:pt x="69766" y="19225"/>
                </a:lnTo>
                <a:lnTo>
                  <a:pt x="69721" y="19191"/>
                </a:lnTo>
                <a:lnTo>
                  <a:pt x="69675" y="19168"/>
                </a:lnTo>
                <a:lnTo>
                  <a:pt x="69573" y="19168"/>
                </a:lnTo>
                <a:lnTo>
                  <a:pt x="69516" y="19191"/>
                </a:lnTo>
                <a:lnTo>
                  <a:pt x="69482" y="19225"/>
                </a:lnTo>
                <a:lnTo>
                  <a:pt x="69448" y="19259"/>
                </a:lnTo>
                <a:lnTo>
                  <a:pt x="67480" y="18121"/>
                </a:lnTo>
                <a:lnTo>
                  <a:pt x="67491" y="18076"/>
                </a:lnTo>
                <a:lnTo>
                  <a:pt x="67503" y="18030"/>
                </a:lnTo>
                <a:lnTo>
                  <a:pt x="67491" y="17985"/>
                </a:lnTo>
                <a:lnTo>
                  <a:pt x="67480" y="17939"/>
                </a:lnTo>
                <a:lnTo>
                  <a:pt x="67457" y="17905"/>
                </a:lnTo>
                <a:lnTo>
                  <a:pt x="67434" y="17871"/>
                </a:lnTo>
                <a:lnTo>
                  <a:pt x="67400" y="17837"/>
                </a:lnTo>
                <a:lnTo>
                  <a:pt x="67366" y="17814"/>
                </a:lnTo>
                <a:lnTo>
                  <a:pt x="67321" y="17803"/>
                </a:lnTo>
                <a:lnTo>
                  <a:pt x="67275" y="17791"/>
                </a:lnTo>
                <a:lnTo>
                  <a:pt x="67275" y="15539"/>
                </a:lnTo>
                <a:lnTo>
                  <a:pt x="67321" y="15539"/>
                </a:lnTo>
                <a:lnTo>
                  <a:pt x="67366" y="15516"/>
                </a:lnTo>
                <a:lnTo>
                  <a:pt x="67412" y="15494"/>
                </a:lnTo>
                <a:lnTo>
                  <a:pt x="67446" y="15460"/>
                </a:lnTo>
                <a:lnTo>
                  <a:pt x="67480" y="15414"/>
                </a:lnTo>
                <a:lnTo>
                  <a:pt x="67503" y="15380"/>
                </a:lnTo>
                <a:lnTo>
                  <a:pt x="67514" y="15334"/>
                </a:lnTo>
                <a:lnTo>
                  <a:pt x="67514" y="15278"/>
                </a:lnTo>
                <a:lnTo>
                  <a:pt x="67514" y="15221"/>
                </a:lnTo>
                <a:lnTo>
                  <a:pt x="67491" y="15164"/>
                </a:lnTo>
                <a:lnTo>
                  <a:pt x="69414" y="14060"/>
                </a:lnTo>
                <a:lnTo>
                  <a:pt x="69459" y="14106"/>
                </a:lnTo>
                <a:lnTo>
                  <a:pt x="69505" y="14140"/>
                </a:lnTo>
                <a:lnTo>
                  <a:pt x="69562" y="14163"/>
                </a:lnTo>
                <a:lnTo>
                  <a:pt x="69618" y="14174"/>
                </a:lnTo>
                <a:lnTo>
                  <a:pt x="69687" y="14163"/>
                </a:lnTo>
                <a:lnTo>
                  <a:pt x="69744" y="14140"/>
                </a:lnTo>
                <a:lnTo>
                  <a:pt x="69789" y="14106"/>
                </a:lnTo>
                <a:lnTo>
                  <a:pt x="69823" y="14060"/>
                </a:lnTo>
                <a:close/>
                <a:moveTo>
                  <a:pt x="31909" y="14060"/>
                </a:moveTo>
                <a:lnTo>
                  <a:pt x="33877" y="15198"/>
                </a:lnTo>
                <a:lnTo>
                  <a:pt x="33866" y="15243"/>
                </a:lnTo>
                <a:lnTo>
                  <a:pt x="33866" y="15278"/>
                </a:lnTo>
                <a:lnTo>
                  <a:pt x="33866" y="15312"/>
                </a:lnTo>
                <a:lnTo>
                  <a:pt x="33877" y="15346"/>
                </a:lnTo>
                <a:lnTo>
                  <a:pt x="33911" y="15414"/>
                </a:lnTo>
                <a:lnTo>
                  <a:pt x="33968" y="15448"/>
                </a:lnTo>
                <a:lnTo>
                  <a:pt x="34002" y="15471"/>
                </a:lnTo>
                <a:lnTo>
                  <a:pt x="34048" y="15471"/>
                </a:lnTo>
                <a:lnTo>
                  <a:pt x="34048" y="17803"/>
                </a:lnTo>
                <a:lnTo>
                  <a:pt x="34002" y="17814"/>
                </a:lnTo>
                <a:lnTo>
                  <a:pt x="33957" y="17826"/>
                </a:lnTo>
                <a:lnTo>
                  <a:pt x="33922" y="17848"/>
                </a:lnTo>
                <a:lnTo>
                  <a:pt x="33888" y="17871"/>
                </a:lnTo>
                <a:lnTo>
                  <a:pt x="33866" y="17905"/>
                </a:lnTo>
                <a:lnTo>
                  <a:pt x="33843" y="17951"/>
                </a:lnTo>
                <a:lnTo>
                  <a:pt x="33831" y="17985"/>
                </a:lnTo>
                <a:lnTo>
                  <a:pt x="33820" y="18030"/>
                </a:lnTo>
                <a:lnTo>
                  <a:pt x="33831" y="18076"/>
                </a:lnTo>
                <a:lnTo>
                  <a:pt x="33843" y="18121"/>
                </a:lnTo>
                <a:lnTo>
                  <a:pt x="31863" y="19270"/>
                </a:lnTo>
                <a:lnTo>
                  <a:pt x="31829" y="19225"/>
                </a:lnTo>
                <a:lnTo>
                  <a:pt x="31784" y="19202"/>
                </a:lnTo>
                <a:lnTo>
                  <a:pt x="31738" y="19179"/>
                </a:lnTo>
                <a:lnTo>
                  <a:pt x="31636" y="19179"/>
                </a:lnTo>
                <a:lnTo>
                  <a:pt x="31590" y="19202"/>
                </a:lnTo>
                <a:lnTo>
                  <a:pt x="31556" y="19225"/>
                </a:lnTo>
                <a:lnTo>
                  <a:pt x="31522" y="19259"/>
                </a:lnTo>
                <a:lnTo>
                  <a:pt x="29509" y="18099"/>
                </a:lnTo>
                <a:lnTo>
                  <a:pt x="29520" y="18030"/>
                </a:lnTo>
                <a:lnTo>
                  <a:pt x="29520" y="17996"/>
                </a:lnTo>
                <a:lnTo>
                  <a:pt x="29509" y="17962"/>
                </a:lnTo>
                <a:lnTo>
                  <a:pt x="29475" y="17905"/>
                </a:lnTo>
                <a:lnTo>
                  <a:pt x="29418" y="17860"/>
                </a:lnTo>
                <a:lnTo>
                  <a:pt x="29349" y="17837"/>
                </a:lnTo>
                <a:lnTo>
                  <a:pt x="29349" y="15448"/>
                </a:lnTo>
                <a:lnTo>
                  <a:pt x="29406" y="15437"/>
                </a:lnTo>
                <a:lnTo>
                  <a:pt x="29452" y="15391"/>
                </a:lnTo>
                <a:lnTo>
                  <a:pt x="29486" y="15346"/>
                </a:lnTo>
                <a:lnTo>
                  <a:pt x="29497" y="15278"/>
                </a:lnTo>
                <a:lnTo>
                  <a:pt x="29486" y="15221"/>
                </a:lnTo>
                <a:lnTo>
                  <a:pt x="31477" y="14060"/>
                </a:lnTo>
                <a:lnTo>
                  <a:pt x="31511" y="14117"/>
                </a:lnTo>
                <a:lnTo>
                  <a:pt x="31568" y="14151"/>
                </a:lnTo>
                <a:lnTo>
                  <a:pt x="31625" y="14174"/>
                </a:lnTo>
                <a:lnTo>
                  <a:pt x="31693" y="14185"/>
                </a:lnTo>
                <a:lnTo>
                  <a:pt x="31761" y="14174"/>
                </a:lnTo>
                <a:lnTo>
                  <a:pt x="31818" y="14151"/>
                </a:lnTo>
                <a:lnTo>
                  <a:pt x="31863" y="14106"/>
                </a:lnTo>
                <a:lnTo>
                  <a:pt x="31909" y="14060"/>
                </a:lnTo>
                <a:close/>
                <a:moveTo>
                  <a:pt x="36652" y="14072"/>
                </a:moveTo>
                <a:lnTo>
                  <a:pt x="38564" y="15164"/>
                </a:lnTo>
                <a:lnTo>
                  <a:pt x="38541" y="15221"/>
                </a:lnTo>
                <a:lnTo>
                  <a:pt x="38541" y="15278"/>
                </a:lnTo>
                <a:lnTo>
                  <a:pt x="38541" y="15334"/>
                </a:lnTo>
                <a:lnTo>
                  <a:pt x="38552" y="15380"/>
                </a:lnTo>
                <a:lnTo>
                  <a:pt x="38575" y="15425"/>
                </a:lnTo>
                <a:lnTo>
                  <a:pt x="38609" y="15460"/>
                </a:lnTo>
                <a:lnTo>
                  <a:pt x="38643" y="15494"/>
                </a:lnTo>
                <a:lnTo>
                  <a:pt x="38689" y="15516"/>
                </a:lnTo>
                <a:lnTo>
                  <a:pt x="38734" y="15528"/>
                </a:lnTo>
                <a:lnTo>
                  <a:pt x="38780" y="15539"/>
                </a:lnTo>
                <a:lnTo>
                  <a:pt x="38780" y="17803"/>
                </a:lnTo>
                <a:lnTo>
                  <a:pt x="38734" y="17803"/>
                </a:lnTo>
                <a:lnTo>
                  <a:pt x="38700" y="17826"/>
                </a:lnTo>
                <a:lnTo>
                  <a:pt x="38655" y="17848"/>
                </a:lnTo>
                <a:lnTo>
                  <a:pt x="38632" y="17871"/>
                </a:lnTo>
                <a:lnTo>
                  <a:pt x="38598" y="17905"/>
                </a:lnTo>
                <a:lnTo>
                  <a:pt x="38575" y="17951"/>
                </a:lnTo>
                <a:lnTo>
                  <a:pt x="38564" y="17985"/>
                </a:lnTo>
                <a:lnTo>
                  <a:pt x="38564" y="18030"/>
                </a:lnTo>
                <a:lnTo>
                  <a:pt x="38564" y="18076"/>
                </a:lnTo>
                <a:lnTo>
                  <a:pt x="38575" y="18121"/>
                </a:lnTo>
                <a:lnTo>
                  <a:pt x="36596" y="19270"/>
                </a:lnTo>
                <a:lnTo>
                  <a:pt x="36573" y="19225"/>
                </a:lnTo>
                <a:lnTo>
                  <a:pt x="36527" y="19202"/>
                </a:lnTo>
                <a:lnTo>
                  <a:pt x="36482" y="19179"/>
                </a:lnTo>
                <a:lnTo>
                  <a:pt x="36379" y="19179"/>
                </a:lnTo>
                <a:lnTo>
                  <a:pt x="36334" y="19202"/>
                </a:lnTo>
                <a:lnTo>
                  <a:pt x="36300" y="19225"/>
                </a:lnTo>
                <a:lnTo>
                  <a:pt x="36266" y="19259"/>
                </a:lnTo>
                <a:lnTo>
                  <a:pt x="34275" y="18110"/>
                </a:lnTo>
                <a:lnTo>
                  <a:pt x="34286" y="18076"/>
                </a:lnTo>
                <a:lnTo>
                  <a:pt x="34298" y="18030"/>
                </a:lnTo>
                <a:lnTo>
                  <a:pt x="34286" y="17996"/>
                </a:lnTo>
                <a:lnTo>
                  <a:pt x="34275" y="17951"/>
                </a:lnTo>
                <a:lnTo>
                  <a:pt x="34264" y="17917"/>
                </a:lnTo>
                <a:lnTo>
                  <a:pt x="34230" y="17882"/>
                </a:lnTo>
                <a:lnTo>
                  <a:pt x="34207" y="17848"/>
                </a:lnTo>
                <a:lnTo>
                  <a:pt x="34173" y="17826"/>
                </a:lnTo>
                <a:lnTo>
                  <a:pt x="34127" y="17814"/>
                </a:lnTo>
                <a:lnTo>
                  <a:pt x="34093" y="17803"/>
                </a:lnTo>
                <a:lnTo>
                  <a:pt x="34093" y="15471"/>
                </a:lnTo>
                <a:lnTo>
                  <a:pt x="34150" y="15448"/>
                </a:lnTo>
                <a:lnTo>
                  <a:pt x="34207" y="15403"/>
                </a:lnTo>
                <a:lnTo>
                  <a:pt x="34241" y="15346"/>
                </a:lnTo>
                <a:lnTo>
                  <a:pt x="34252" y="15278"/>
                </a:lnTo>
                <a:lnTo>
                  <a:pt x="34252" y="15243"/>
                </a:lnTo>
                <a:lnTo>
                  <a:pt x="34241" y="15209"/>
                </a:lnTo>
                <a:lnTo>
                  <a:pt x="36209" y="14072"/>
                </a:lnTo>
                <a:lnTo>
                  <a:pt x="36243" y="14129"/>
                </a:lnTo>
                <a:lnTo>
                  <a:pt x="36300" y="14163"/>
                </a:lnTo>
                <a:lnTo>
                  <a:pt x="36357" y="14185"/>
                </a:lnTo>
                <a:lnTo>
                  <a:pt x="36425" y="14197"/>
                </a:lnTo>
                <a:lnTo>
                  <a:pt x="36505" y="14185"/>
                </a:lnTo>
                <a:lnTo>
                  <a:pt x="36561" y="14163"/>
                </a:lnTo>
                <a:lnTo>
                  <a:pt x="36618" y="14117"/>
                </a:lnTo>
                <a:lnTo>
                  <a:pt x="36652" y="14072"/>
                </a:lnTo>
                <a:close/>
                <a:moveTo>
                  <a:pt x="22365" y="14026"/>
                </a:moveTo>
                <a:lnTo>
                  <a:pt x="24356" y="15175"/>
                </a:lnTo>
                <a:lnTo>
                  <a:pt x="24333" y="15221"/>
                </a:lnTo>
                <a:lnTo>
                  <a:pt x="24333" y="15278"/>
                </a:lnTo>
                <a:lnTo>
                  <a:pt x="24333" y="15323"/>
                </a:lnTo>
                <a:lnTo>
                  <a:pt x="24344" y="15369"/>
                </a:lnTo>
                <a:lnTo>
                  <a:pt x="24367" y="15414"/>
                </a:lnTo>
                <a:lnTo>
                  <a:pt x="24401" y="15448"/>
                </a:lnTo>
                <a:lnTo>
                  <a:pt x="24435" y="15482"/>
                </a:lnTo>
                <a:lnTo>
                  <a:pt x="24469" y="15505"/>
                </a:lnTo>
                <a:lnTo>
                  <a:pt x="24515" y="15516"/>
                </a:lnTo>
                <a:lnTo>
                  <a:pt x="24560" y="15528"/>
                </a:lnTo>
                <a:lnTo>
                  <a:pt x="24560" y="17837"/>
                </a:lnTo>
                <a:lnTo>
                  <a:pt x="24526" y="17837"/>
                </a:lnTo>
                <a:lnTo>
                  <a:pt x="24492" y="17848"/>
                </a:lnTo>
                <a:lnTo>
                  <a:pt x="24424" y="17894"/>
                </a:lnTo>
                <a:lnTo>
                  <a:pt x="24413" y="17928"/>
                </a:lnTo>
                <a:lnTo>
                  <a:pt x="24390" y="17962"/>
                </a:lnTo>
                <a:lnTo>
                  <a:pt x="24378" y="17996"/>
                </a:lnTo>
                <a:lnTo>
                  <a:pt x="24378" y="18030"/>
                </a:lnTo>
                <a:lnTo>
                  <a:pt x="24378" y="18076"/>
                </a:lnTo>
                <a:lnTo>
                  <a:pt x="24390" y="18110"/>
                </a:lnTo>
                <a:lnTo>
                  <a:pt x="22354" y="19282"/>
                </a:lnTo>
                <a:lnTo>
                  <a:pt x="22319" y="19259"/>
                </a:lnTo>
                <a:lnTo>
                  <a:pt x="22285" y="19236"/>
                </a:lnTo>
                <a:lnTo>
                  <a:pt x="22251" y="19213"/>
                </a:lnTo>
                <a:lnTo>
                  <a:pt x="22172" y="19213"/>
                </a:lnTo>
                <a:lnTo>
                  <a:pt x="22137" y="19236"/>
                </a:lnTo>
                <a:lnTo>
                  <a:pt x="22103" y="19248"/>
                </a:lnTo>
                <a:lnTo>
                  <a:pt x="22069" y="19282"/>
                </a:lnTo>
                <a:lnTo>
                  <a:pt x="20010" y="18087"/>
                </a:lnTo>
                <a:lnTo>
                  <a:pt x="20010" y="18030"/>
                </a:lnTo>
                <a:lnTo>
                  <a:pt x="19999" y="17973"/>
                </a:lnTo>
                <a:lnTo>
                  <a:pt x="19976" y="17917"/>
                </a:lnTo>
                <a:lnTo>
                  <a:pt x="19919" y="17882"/>
                </a:lnTo>
                <a:lnTo>
                  <a:pt x="19862" y="17860"/>
                </a:lnTo>
                <a:lnTo>
                  <a:pt x="19862" y="15448"/>
                </a:lnTo>
                <a:lnTo>
                  <a:pt x="19919" y="15425"/>
                </a:lnTo>
                <a:lnTo>
                  <a:pt x="19965" y="15391"/>
                </a:lnTo>
                <a:lnTo>
                  <a:pt x="19999" y="15334"/>
                </a:lnTo>
                <a:lnTo>
                  <a:pt x="20010" y="15278"/>
                </a:lnTo>
                <a:lnTo>
                  <a:pt x="19999" y="15221"/>
                </a:lnTo>
                <a:lnTo>
                  <a:pt x="22058" y="14026"/>
                </a:lnTo>
                <a:lnTo>
                  <a:pt x="22081" y="14060"/>
                </a:lnTo>
                <a:lnTo>
                  <a:pt x="22126" y="14094"/>
                </a:lnTo>
                <a:lnTo>
                  <a:pt x="22160" y="14106"/>
                </a:lnTo>
                <a:lnTo>
                  <a:pt x="22206" y="14117"/>
                </a:lnTo>
                <a:lnTo>
                  <a:pt x="22251" y="14106"/>
                </a:lnTo>
                <a:lnTo>
                  <a:pt x="22297" y="14083"/>
                </a:lnTo>
                <a:lnTo>
                  <a:pt x="22331" y="14060"/>
                </a:lnTo>
                <a:lnTo>
                  <a:pt x="22365" y="14026"/>
                </a:lnTo>
                <a:close/>
                <a:moveTo>
                  <a:pt x="27165" y="14060"/>
                </a:moveTo>
                <a:lnTo>
                  <a:pt x="29156" y="15209"/>
                </a:lnTo>
                <a:lnTo>
                  <a:pt x="29145" y="15243"/>
                </a:lnTo>
                <a:lnTo>
                  <a:pt x="29145" y="15278"/>
                </a:lnTo>
                <a:lnTo>
                  <a:pt x="29156" y="15346"/>
                </a:lnTo>
                <a:lnTo>
                  <a:pt x="29190" y="15403"/>
                </a:lnTo>
                <a:lnTo>
                  <a:pt x="29236" y="15437"/>
                </a:lnTo>
                <a:lnTo>
                  <a:pt x="29304" y="15460"/>
                </a:lnTo>
                <a:lnTo>
                  <a:pt x="29304" y="17826"/>
                </a:lnTo>
                <a:lnTo>
                  <a:pt x="29258" y="17837"/>
                </a:lnTo>
                <a:lnTo>
                  <a:pt x="29224" y="17848"/>
                </a:lnTo>
                <a:lnTo>
                  <a:pt x="29202" y="17871"/>
                </a:lnTo>
                <a:lnTo>
                  <a:pt x="29167" y="17894"/>
                </a:lnTo>
                <a:lnTo>
                  <a:pt x="29145" y="17928"/>
                </a:lnTo>
                <a:lnTo>
                  <a:pt x="29133" y="17962"/>
                </a:lnTo>
                <a:lnTo>
                  <a:pt x="29122" y="17996"/>
                </a:lnTo>
                <a:lnTo>
                  <a:pt x="29111" y="18030"/>
                </a:lnTo>
                <a:lnTo>
                  <a:pt x="29122" y="18076"/>
                </a:lnTo>
                <a:lnTo>
                  <a:pt x="29122" y="18110"/>
                </a:lnTo>
                <a:lnTo>
                  <a:pt x="27097" y="19282"/>
                </a:lnTo>
                <a:lnTo>
                  <a:pt x="27063" y="19248"/>
                </a:lnTo>
                <a:lnTo>
                  <a:pt x="27029" y="19225"/>
                </a:lnTo>
                <a:lnTo>
                  <a:pt x="26995" y="19213"/>
                </a:lnTo>
                <a:lnTo>
                  <a:pt x="26949" y="19202"/>
                </a:lnTo>
                <a:lnTo>
                  <a:pt x="26904" y="19213"/>
                </a:lnTo>
                <a:lnTo>
                  <a:pt x="26870" y="19225"/>
                </a:lnTo>
                <a:lnTo>
                  <a:pt x="26836" y="19248"/>
                </a:lnTo>
                <a:lnTo>
                  <a:pt x="26813" y="19282"/>
                </a:lnTo>
                <a:lnTo>
                  <a:pt x="24777" y="18099"/>
                </a:lnTo>
                <a:lnTo>
                  <a:pt x="24788" y="18030"/>
                </a:lnTo>
                <a:lnTo>
                  <a:pt x="24777" y="17996"/>
                </a:lnTo>
                <a:lnTo>
                  <a:pt x="24765" y="17962"/>
                </a:lnTo>
                <a:lnTo>
                  <a:pt x="24731" y="17905"/>
                </a:lnTo>
                <a:lnTo>
                  <a:pt x="24674" y="17860"/>
                </a:lnTo>
                <a:lnTo>
                  <a:pt x="24606" y="17837"/>
                </a:lnTo>
                <a:lnTo>
                  <a:pt x="24606" y="15528"/>
                </a:lnTo>
                <a:lnTo>
                  <a:pt x="24651" y="15516"/>
                </a:lnTo>
                <a:lnTo>
                  <a:pt x="24697" y="15494"/>
                </a:lnTo>
                <a:lnTo>
                  <a:pt x="24731" y="15471"/>
                </a:lnTo>
                <a:lnTo>
                  <a:pt x="24765" y="15448"/>
                </a:lnTo>
                <a:lnTo>
                  <a:pt x="24788" y="15403"/>
                </a:lnTo>
                <a:lnTo>
                  <a:pt x="24811" y="15369"/>
                </a:lnTo>
                <a:lnTo>
                  <a:pt x="24822" y="15323"/>
                </a:lnTo>
                <a:lnTo>
                  <a:pt x="24822" y="15278"/>
                </a:lnTo>
                <a:lnTo>
                  <a:pt x="24822" y="15232"/>
                </a:lnTo>
                <a:lnTo>
                  <a:pt x="24811" y="15175"/>
                </a:lnTo>
                <a:lnTo>
                  <a:pt x="26745" y="14060"/>
                </a:lnTo>
                <a:lnTo>
                  <a:pt x="26779" y="14106"/>
                </a:lnTo>
                <a:lnTo>
                  <a:pt x="26824" y="14151"/>
                </a:lnTo>
                <a:lnTo>
                  <a:pt x="26881" y="14174"/>
                </a:lnTo>
                <a:lnTo>
                  <a:pt x="27018" y="14174"/>
                </a:lnTo>
                <a:lnTo>
                  <a:pt x="27074" y="14151"/>
                </a:lnTo>
                <a:lnTo>
                  <a:pt x="27120" y="14106"/>
                </a:lnTo>
                <a:lnTo>
                  <a:pt x="27165" y="14060"/>
                </a:lnTo>
                <a:close/>
                <a:moveTo>
                  <a:pt x="50792" y="14015"/>
                </a:moveTo>
                <a:lnTo>
                  <a:pt x="52840" y="15198"/>
                </a:lnTo>
                <a:lnTo>
                  <a:pt x="52828" y="15232"/>
                </a:lnTo>
                <a:lnTo>
                  <a:pt x="52817" y="15278"/>
                </a:lnTo>
                <a:lnTo>
                  <a:pt x="52828" y="15312"/>
                </a:lnTo>
                <a:lnTo>
                  <a:pt x="52840" y="15357"/>
                </a:lnTo>
                <a:lnTo>
                  <a:pt x="52851" y="15391"/>
                </a:lnTo>
                <a:lnTo>
                  <a:pt x="52874" y="15414"/>
                </a:lnTo>
                <a:lnTo>
                  <a:pt x="52897" y="15437"/>
                </a:lnTo>
                <a:lnTo>
                  <a:pt x="52931" y="15460"/>
                </a:lnTo>
                <a:lnTo>
                  <a:pt x="52965" y="15471"/>
                </a:lnTo>
                <a:lnTo>
                  <a:pt x="53010" y="15471"/>
                </a:lnTo>
                <a:lnTo>
                  <a:pt x="53010" y="17860"/>
                </a:lnTo>
                <a:lnTo>
                  <a:pt x="52942" y="17871"/>
                </a:lnTo>
                <a:lnTo>
                  <a:pt x="52885" y="17917"/>
                </a:lnTo>
                <a:lnTo>
                  <a:pt x="52851" y="17973"/>
                </a:lnTo>
                <a:lnTo>
                  <a:pt x="52840" y="18030"/>
                </a:lnTo>
                <a:lnTo>
                  <a:pt x="52851" y="18099"/>
                </a:lnTo>
                <a:lnTo>
                  <a:pt x="50792" y="19282"/>
                </a:lnTo>
                <a:lnTo>
                  <a:pt x="50758" y="19259"/>
                </a:lnTo>
                <a:lnTo>
                  <a:pt x="50735" y="19236"/>
                </a:lnTo>
                <a:lnTo>
                  <a:pt x="50690" y="19213"/>
                </a:lnTo>
                <a:lnTo>
                  <a:pt x="50610" y="19213"/>
                </a:lnTo>
                <a:lnTo>
                  <a:pt x="50576" y="19236"/>
                </a:lnTo>
                <a:lnTo>
                  <a:pt x="50542" y="19248"/>
                </a:lnTo>
                <a:lnTo>
                  <a:pt x="50519" y="19282"/>
                </a:lnTo>
                <a:lnTo>
                  <a:pt x="48517" y="18121"/>
                </a:lnTo>
                <a:lnTo>
                  <a:pt x="48528" y="18076"/>
                </a:lnTo>
                <a:lnTo>
                  <a:pt x="48528" y="18030"/>
                </a:lnTo>
                <a:lnTo>
                  <a:pt x="48528" y="17985"/>
                </a:lnTo>
                <a:lnTo>
                  <a:pt x="48517" y="17939"/>
                </a:lnTo>
                <a:lnTo>
                  <a:pt x="48494" y="17905"/>
                </a:lnTo>
                <a:lnTo>
                  <a:pt x="48472" y="17871"/>
                </a:lnTo>
                <a:lnTo>
                  <a:pt x="48437" y="17837"/>
                </a:lnTo>
                <a:lnTo>
                  <a:pt x="48403" y="17814"/>
                </a:lnTo>
                <a:lnTo>
                  <a:pt x="48358" y="17791"/>
                </a:lnTo>
                <a:lnTo>
                  <a:pt x="48312" y="17780"/>
                </a:lnTo>
                <a:lnTo>
                  <a:pt x="48312" y="15528"/>
                </a:lnTo>
                <a:lnTo>
                  <a:pt x="48358" y="15528"/>
                </a:lnTo>
                <a:lnTo>
                  <a:pt x="48403" y="15505"/>
                </a:lnTo>
                <a:lnTo>
                  <a:pt x="48437" y="15482"/>
                </a:lnTo>
                <a:lnTo>
                  <a:pt x="48472" y="15448"/>
                </a:lnTo>
                <a:lnTo>
                  <a:pt x="48494" y="15414"/>
                </a:lnTo>
                <a:lnTo>
                  <a:pt x="48517" y="15369"/>
                </a:lnTo>
                <a:lnTo>
                  <a:pt x="48528" y="15323"/>
                </a:lnTo>
                <a:lnTo>
                  <a:pt x="48540" y="15278"/>
                </a:lnTo>
                <a:lnTo>
                  <a:pt x="48528" y="15221"/>
                </a:lnTo>
                <a:lnTo>
                  <a:pt x="48517" y="15175"/>
                </a:lnTo>
                <a:lnTo>
                  <a:pt x="50508" y="14026"/>
                </a:lnTo>
                <a:lnTo>
                  <a:pt x="50530" y="14060"/>
                </a:lnTo>
                <a:lnTo>
                  <a:pt x="50565" y="14083"/>
                </a:lnTo>
                <a:lnTo>
                  <a:pt x="50610" y="14094"/>
                </a:lnTo>
                <a:lnTo>
                  <a:pt x="50644" y="14106"/>
                </a:lnTo>
                <a:lnTo>
                  <a:pt x="50690" y="14094"/>
                </a:lnTo>
                <a:lnTo>
                  <a:pt x="50735" y="14083"/>
                </a:lnTo>
                <a:lnTo>
                  <a:pt x="50769" y="14049"/>
                </a:lnTo>
                <a:lnTo>
                  <a:pt x="50792" y="14015"/>
                </a:lnTo>
                <a:close/>
                <a:moveTo>
                  <a:pt x="55558" y="14026"/>
                </a:moveTo>
                <a:lnTo>
                  <a:pt x="57560" y="15187"/>
                </a:lnTo>
                <a:lnTo>
                  <a:pt x="57549" y="15232"/>
                </a:lnTo>
                <a:lnTo>
                  <a:pt x="57538" y="15278"/>
                </a:lnTo>
                <a:lnTo>
                  <a:pt x="57549" y="15323"/>
                </a:lnTo>
                <a:lnTo>
                  <a:pt x="57560" y="15357"/>
                </a:lnTo>
                <a:lnTo>
                  <a:pt x="57572" y="15403"/>
                </a:lnTo>
                <a:lnTo>
                  <a:pt x="57606" y="15437"/>
                </a:lnTo>
                <a:lnTo>
                  <a:pt x="57629" y="15460"/>
                </a:lnTo>
                <a:lnTo>
                  <a:pt x="57663" y="15482"/>
                </a:lnTo>
                <a:lnTo>
                  <a:pt x="57708" y="15494"/>
                </a:lnTo>
                <a:lnTo>
                  <a:pt x="57754" y="15505"/>
                </a:lnTo>
                <a:lnTo>
                  <a:pt x="57754" y="17791"/>
                </a:lnTo>
                <a:lnTo>
                  <a:pt x="57697" y="17791"/>
                </a:lnTo>
                <a:lnTo>
                  <a:pt x="57663" y="17814"/>
                </a:lnTo>
                <a:lnTo>
                  <a:pt x="57617" y="17837"/>
                </a:lnTo>
                <a:lnTo>
                  <a:pt x="57583" y="17871"/>
                </a:lnTo>
                <a:lnTo>
                  <a:pt x="57560" y="17905"/>
                </a:lnTo>
                <a:lnTo>
                  <a:pt x="57538" y="17939"/>
                </a:lnTo>
                <a:lnTo>
                  <a:pt x="57526" y="17985"/>
                </a:lnTo>
                <a:lnTo>
                  <a:pt x="57515" y="18030"/>
                </a:lnTo>
                <a:lnTo>
                  <a:pt x="57526" y="18087"/>
                </a:lnTo>
                <a:lnTo>
                  <a:pt x="57538" y="18133"/>
                </a:lnTo>
                <a:lnTo>
                  <a:pt x="55547" y="19282"/>
                </a:lnTo>
                <a:lnTo>
                  <a:pt x="55513" y="19248"/>
                </a:lnTo>
                <a:lnTo>
                  <a:pt x="55479" y="19225"/>
                </a:lnTo>
                <a:lnTo>
                  <a:pt x="55433" y="19202"/>
                </a:lnTo>
                <a:lnTo>
                  <a:pt x="55354" y="19202"/>
                </a:lnTo>
                <a:lnTo>
                  <a:pt x="55308" y="19225"/>
                </a:lnTo>
                <a:lnTo>
                  <a:pt x="55274" y="19248"/>
                </a:lnTo>
                <a:lnTo>
                  <a:pt x="55251" y="19270"/>
                </a:lnTo>
                <a:lnTo>
                  <a:pt x="53192" y="18087"/>
                </a:lnTo>
                <a:lnTo>
                  <a:pt x="53192" y="18030"/>
                </a:lnTo>
                <a:lnTo>
                  <a:pt x="53181" y="17973"/>
                </a:lnTo>
                <a:lnTo>
                  <a:pt x="53158" y="17917"/>
                </a:lnTo>
                <a:lnTo>
                  <a:pt x="53113" y="17882"/>
                </a:lnTo>
                <a:lnTo>
                  <a:pt x="53056" y="17860"/>
                </a:lnTo>
                <a:lnTo>
                  <a:pt x="53056" y="15471"/>
                </a:lnTo>
                <a:lnTo>
                  <a:pt x="53124" y="15448"/>
                </a:lnTo>
                <a:lnTo>
                  <a:pt x="53170" y="15403"/>
                </a:lnTo>
                <a:lnTo>
                  <a:pt x="53204" y="15346"/>
                </a:lnTo>
                <a:lnTo>
                  <a:pt x="53215" y="15278"/>
                </a:lnTo>
                <a:lnTo>
                  <a:pt x="53215" y="15243"/>
                </a:lnTo>
                <a:lnTo>
                  <a:pt x="53204" y="15209"/>
                </a:lnTo>
                <a:lnTo>
                  <a:pt x="55240" y="14038"/>
                </a:lnTo>
                <a:lnTo>
                  <a:pt x="55263" y="14072"/>
                </a:lnTo>
                <a:lnTo>
                  <a:pt x="55297" y="14094"/>
                </a:lnTo>
                <a:lnTo>
                  <a:pt x="55342" y="14117"/>
                </a:lnTo>
                <a:lnTo>
                  <a:pt x="55445" y="14117"/>
                </a:lnTo>
                <a:lnTo>
                  <a:pt x="55490" y="14094"/>
                </a:lnTo>
                <a:lnTo>
                  <a:pt x="55524" y="14060"/>
                </a:lnTo>
                <a:lnTo>
                  <a:pt x="55558" y="14026"/>
                </a:lnTo>
                <a:close/>
                <a:moveTo>
                  <a:pt x="79253" y="14026"/>
                </a:moveTo>
                <a:lnTo>
                  <a:pt x="81244" y="15175"/>
                </a:lnTo>
                <a:lnTo>
                  <a:pt x="81233" y="15221"/>
                </a:lnTo>
                <a:lnTo>
                  <a:pt x="81221" y="15278"/>
                </a:lnTo>
                <a:lnTo>
                  <a:pt x="81233" y="15323"/>
                </a:lnTo>
                <a:lnTo>
                  <a:pt x="81244" y="15369"/>
                </a:lnTo>
                <a:lnTo>
                  <a:pt x="81267" y="15414"/>
                </a:lnTo>
                <a:lnTo>
                  <a:pt x="81290" y="15448"/>
                </a:lnTo>
                <a:lnTo>
                  <a:pt x="81324" y="15482"/>
                </a:lnTo>
                <a:lnTo>
                  <a:pt x="81358" y="15505"/>
                </a:lnTo>
                <a:lnTo>
                  <a:pt x="81403" y="15516"/>
                </a:lnTo>
                <a:lnTo>
                  <a:pt x="81449" y="15528"/>
                </a:lnTo>
                <a:lnTo>
                  <a:pt x="81449" y="17837"/>
                </a:lnTo>
                <a:lnTo>
                  <a:pt x="81415" y="17837"/>
                </a:lnTo>
                <a:lnTo>
                  <a:pt x="81381" y="17848"/>
                </a:lnTo>
                <a:lnTo>
                  <a:pt x="81324" y="17894"/>
                </a:lnTo>
                <a:lnTo>
                  <a:pt x="81301" y="17928"/>
                </a:lnTo>
                <a:lnTo>
                  <a:pt x="81278" y="17962"/>
                </a:lnTo>
                <a:lnTo>
                  <a:pt x="81267" y="17996"/>
                </a:lnTo>
                <a:lnTo>
                  <a:pt x="81267" y="18030"/>
                </a:lnTo>
                <a:lnTo>
                  <a:pt x="81267" y="18076"/>
                </a:lnTo>
                <a:lnTo>
                  <a:pt x="81278" y="18110"/>
                </a:lnTo>
                <a:lnTo>
                  <a:pt x="79242" y="19282"/>
                </a:lnTo>
                <a:lnTo>
                  <a:pt x="79208" y="19259"/>
                </a:lnTo>
                <a:lnTo>
                  <a:pt x="79185" y="19236"/>
                </a:lnTo>
                <a:lnTo>
                  <a:pt x="79140" y="19213"/>
                </a:lnTo>
                <a:lnTo>
                  <a:pt x="79060" y="19213"/>
                </a:lnTo>
                <a:lnTo>
                  <a:pt x="79026" y="19236"/>
                </a:lnTo>
                <a:lnTo>
                  <a:pt x="78992" y="19248"/>
                </a:lnTo>
                <a:lnTo>
                  <a:pt x="78969" y="19282"/>
                </a:lnTo>
                <a:lnTo>
                  <a:pt x="76899" y="18087"/>
                </a:lnTo>
                <a:lnTo>
                  <a:pt x="76910" y="18030"/>
                </a:lnTo>
                <a:lnTo>
                  <a:pt x="76899" y="17973"/>
                </a:lnTo>
                <a:lnTo>
                  <a:pt x="76865" y="17917"/>
                </a:lnTo>
                <a:lnTo>
                  <a:pt x="76819" y="17882"/>
                </a:lnTo>
                <a:lnTo>
                  <a:pt x="76762" y="17860"/>
                </a:lnTo>
                <a:lnTo>
                  <a:pt x="76762" y="15448"/>
                </a:lnTo>
                <a:lnTo>
                  <a:pt x="76819" y="15425"/>
                </a:lnTo>
                <a:lnTo>
                  <a:pt x="76865" y="15391"/>
                </a:lnTo>
                <a:lnTo>
                  <a:pt x="76887" y="15334"/>
                </a:lnTo>
                <a:lnTo>
                  <a:pt x="76899" y="15278"/>
                </a:lnTo>
                <a:lnTo>
                  <a:pt x="76887" y="15221"/>
                </a:lnTo>
                <a:lnTo>
                  <a:pt x="78946" y="14026"/>
                </a:lnTo>
                <a:lnTo>
                  <a:pt x="78980" y="14060"/>
                </a:lnTo>
                <a:lnTo>
                  <a:pt x="79014" y="14094"/>
                </a:lnTo>
                <a:lnTo>
                  <a:pt x="79060" y="14106"/>
                </a:lnTo>
                <a:lnTo>
                  <a:pt x="79105" y="14117"/>
                </a:lnTo>
                <a:lnTo>
                  <a:pt x="79151" y="14106"/>
                </a:lnTo>
                <a:lnTo>
                  <a:pt x="79185" y="14083"/>
                </a:lnTo>
                <a:lnTo>
                  <a:pt x="79231" y="14060"/>
                </a:lnTo>
                <a:lnTo>
                  <a:pt x="79253" y="14026"/>
                </a:lnTo>
                <a:close/>
                <a:moveTo>
                  <a:pt x="84054" y="14060"/>
                </a:moveTo>
                <a:lnTo>
                  <a:pt x="86044" y="15209"/>
                </a:lnTo>
                <a:lnTo>
                  <a:pt x="86033" y="15243"/>
                </a:lnTo>
                <a:lnTo>
                  <a:pt x="86033" y="15278"/>
                </a:lnTo>
                <a:lnTo>
                  <a:pt x="86044" y="15346"/>
                </a:lnTo>
                <a:lnTo>
                  <a:pt x="86079" y="15403"/>
                </a:lnTo>
                <a:lnTo>
                  <a:pt x="86135" y="15437"/>
                </a:lnTo>
                <a:lnTo>
                  <a:pt x="86192" y="15460"/>
                </a:lnTo>
                <a:lnTo>
                  <a:pt x="86192" y="17826"/>
                </a:lnTo>
                <a:lnTo>
                  <a:pt x="86158" y="17837"/>
                </a:lnTo>
                <a:lnTo>
                  <a:pt x="86124" y="17848"/>
                </a:lnTo>
                <a:lnTo>
                  <a:pt x="86090" y="17871"/>
                </a:lnTo>
                <a:lnTo>
                  <a:pt x="86056" y="17894"/>
                </a:lnTo>
                <a:lnTo>
                  <a:pt x="86033" y="17928"/>
                </a:lnTo>
                <a:lnTo>
                  <a:pt x="86022" y="17962"/>
                </a:lnTo>
                <a:lnTo>
                  <a:pt x="86010" y="17996"/>
                </a:lnTo>
                <a:lnTo>
                  <a:pt x="86010" y="18030"/>
                </a:lnTo>
                <a:lnTo>
                  <a:pt x="86010" y="18076"/>
                </a:lnTo>
                <a:lnTo>
                  <a:pt x="86022" y="18110"/>
                </a:lnTo>
                <a:lnTo>
                  <a:pt x="83986" y="19282"/>
                </a:lnTo>
                <a:lnTo>
                  <a:pt x="83963" y="19248"/>
                </a:lnTo>
                <a:lnTo>
                  <a:pt x="83929" y="19225"/>
                </a:lnTo>
                <a:lnTo>
                  <a:pt x="83883" y="19213"/>
                </a:lnTo>
                <a:lnTo>
                  <a:pt x="83838" y="19202"/>
                </a:lnTo>
                <a:lnTo>
                  <a:pt x="83804" y="19213"/>
                </a:lnTo>
                <a:lnTo>
                  <a:pt x="83758" y="19225"/>
                </a:lnTo>
                <a:lnTo>
                  <a:pt x="83724" y="19248"/>
                </a:lnTo>
                <a:lnTo>
                  <a:pt x="83701" y="19282"/>
                </a:lnTo>
                <a:lnTo>
                  <a:pt x="81665" y="18099"/>
                </a:lnTo>
                <a:lnTo>
                  <a:pt x="81676" y="18030"/>
                </a:lnTo>
                <a:lnTo>
                  <a:pt x="81676" y="17996"/>
                </a:lnTo>
                <a:lnTo>
                  <a:pt x="81665" y="17962"/>
                </a:lnTo>
                <a:lnTo>
                  <a:pt x="81619" y="17905"/>
                </a:lnTo>
                <a:lnTo>
                  <a:pt x="81563" y="17860"/>
                </a:lnTo>
                <a:lnTo>
                  <a:pt x="81494" y="17837"/>
                </a:lnTo>
                <a:lnTo>
                  <a:pt x="81494" y="15528"/>
                </a:lnTo>
                <a:lnTo>
                  <a:pt x="81540" y="15516"/>
                </a:lnTo>
                <a:lnTo>
                  <a:pt x="81585" y="15494"/>
                </a:lnTo>
                <a:lnTo>
                  <a:pt x="81619" y="15471"/>
                </a:lnTo>
                <a:lnTo>
                  <a:pt x="81654" y="15448"/>
                </a:lnTo>
                <a:lnTo>
                  <a:pt x="81676" y="15403"/>
                </a:lnTo>
                <a:lnTo>
                  <a:pt x="81699" y="15369"/>
                </a:lnTo>
                <a:lnTo>
                  <a:pt x="81710" y="15323"/>
                </a:lnTo>
                <a:lnTo>
                  <a:pt x="81722" y="15278"/>
                </a:lnTo>
                <a:lnTo>
                  <a:pt x="81710" y="15232"/>
                </a:lnTo>
                <a:lnTo>
                  <a:pt x="81699" y="15175"/>
                </a:lnTo>
                <a:lnTo>
                  <a:pt x="83633" y="14060"/>
                </a:lnTo>
                <a:lnTo>
                  <a:pt x="83667" y="14106"/>
                </a:lnTo>
                <a:lnTo>
                  <a:pt x="83724" y="14151"/>
                </a:lnTo>
                <a:lnTo>
                  <a:pt x="83781" y="14174"/>
                </a:lnTo>
                <a:lnTo>
                  <a:pt x="83906" y="14174"/>
                </a:lnTo>
                <a:lnTo>
                  <a:pt x="83963" y="14151"/>
                </a:lnTo>
                <a:lnTo>
                  <a:pt x="84020" y="14106"/>
                </a:lnTo>
                <a:lnTo>
                  <a:pt x="84054" y="14060"/>
                </a:lnTo>
                <a:close/>
                <a:moveTo>
                  <a:pt x="43773" y="18178"/>
                </a:moveTo>
                <a:lnTo>
                  <a:pt x="45707" y="19293"/>
                </a:lnTo>
                <a:lnTo>
                  <a:pt x="45696" y="19339"/>
                </a:lnTo>
                <a:lnTo>
                  <a:pt x="45696" y="19384"/>
                </a:lnTo>
                <a:lnTo>
                  <a:pt x="45696" y="19430"/>
                </a:lnTo>
                <a:lnTo>
                  <a:pt x="45707" y="19464"/>
                </a:lnTo>
                <a:lnTo>
                  <a:pt x="45730" y="19498"/>
                </a:lnTo>
                <a:lnTo>
                  <a:pt x="45753" y="19532"/>
                </a:lnTo>
                <a:lnTo>
                  <a:pt x="45787" y="19555"/>
                </a:lnTo>
                <a:lnTo>
                  <a:pt x="45821" y="19577"/>
                </a:lnTo>
                <a:lnTo>
                  <a:pt x="45855" y="19589"/>
                </a:lnTo>
                <a:lnTo>
                  <a:pt x="45901" y="19600"/>
                </a:lnTo>
                <a:lnTo>
                  <a:pt x="45901" y="21921"/>
                </a:lnTo>
                <a:lnTo>
                  <a:pt x="45855" y="21921"/>
                </a:lnTo>
                <a:lnTo>
                  <a:pt x="45810" y="21943"/>
                </a:lnTo>
                <a:lnTo>
                  <a:pt x="45776" y="21955"/>
                </a:lnTo>
                <a:lnTo>
                  <a:pt x="45741" y="21989"/>
                </a:lnTo>
                <a:lnTo>
                  <a:pt x="45719" y="22023"/>
                </a:lnTo>
                <a:lnTo>
                  <a:pt x="45696" y="22057"/>
                </a:lnTo>
                <a:lnTo>
                  <a:pt x="45685" y="22103"/>
                </a:lnTo>
                <a:lnTo>
                  <a:pt x="45685" y="22137"/>
                </a:lnTo>
                <a:lnTo>
                  <a:pt x="45685" y="22182"/>
                </a:lnTo>
                <a:lnTo>
                  <a:pt x="45696" y="22228"/>
                </a:lnTo>
                <a:lnTo>
                  <a:pt x="43762" y="23343"/>
                </a:lnTo>
                <a:lnTo>
                  <a:pt x="43717" y="23297"/>
                </a:lnTo>
                <a:lnTo>
                  <a:pt x="43671" y="23252"/>
                </a:lnTo>
                <a:lnTo>
                  <a:pt x="43603" y="23229"/>
                </a:lnTo>
                <a:lnTo>
                  <a:pt x="43478" y="23229"/>
                </a:lnTo>
                <a:lnTo>
                  <a:pt x="43421" y="23252"/>
                </a:lnTo>
                <a:lnTo>
                  <a:pt x="43364" y="23286"/>
                </a:lnTo>
                <a:lnTo>
                  <a:pt x="43318" y="23343"/>
                </a:lnTo>
                <a:lnTo>
                  <a:pt x="41373" y="22205"/>
                </a:lnTo>
                <a:lnTo>
                  <a:pt x="41385" y="22137"/>
                </a:lnTo>
                <a:lnTo>
                  <a:pt x="41373" y="22103"/>
                </a:lnTo>
                <a:lnTo>
                  <a:pt x="41373" y="22069"/>
                </a:lnTo>
                <a:lnTo>
                  <a:pt x="41328" y="22000"/>
                </a:lnTo>
                <a:lnTo>
                  <a:pt x="41271" y="21955"/>
                </a:lnTo>
                <a:lnTo>
                  <a:pt x="41237" y="21943"/>
                </a:lnTo>
                <a:lnTo>
                  <a:pt x="41203" y="21932"/>
                </a:lnTo>
                <a:lnTo>
                  <a:pt x="41203" y="19612"/>
                </a:lnTo>
                <a:lnTo>
                  <a:pt x="41237" y="19600"/>
                </a:lnTo>
                <a:lnTo>
                  <a:pt x="41282" y="19577"/>
                </a:lnTo>
                <a:lnTo>
                  <a:pt x="41305" y="19555"/>
                </a:lnTo>
                <a:lnTo>
                  <a:pt x="41339" y="19532"/>
                </a:lnTo>
                <a:lnTo>
                  <a:pt x="41362" y="19498"/>
                </a:lnTo>
                <a:lnTo>
                  <a:pt x="41385" y="19464"/>
                </a:lnTo>
                <a:lnTo>
                  <a:pt x="41396" y="19430"/>
                </a:lnTo>
                <a:lnTo>
                  <a:pt x="41396" y="19384"/>
                </a:lnTo>
                <a:lnTo>
                  <a:pt x="41396" y="19339"/>
                </a:lnTo>
                <a:lnTo>
                  <a:pt x="41373" y="19293"/>
                </a:lnTo>
                <a:lnTo>
                  <a:pt x="43318" y="18178"/>
                </a:lnTo>
                <a:lnTo>
                  <a:pt x="43353" y="18235"/>
                </a:lnTo>
                <a:lnTo>
                  <a:pt x="43409" y="18269"/>
                </a:lnTo>
                <a:lnTo>
                  <a:pt x="43466" y="18292"/>
                </a:lnTo>
                <a:lnTo>
                  <a:pt x="43535" y="18303"/>
                </a:lnTo>
                <a:lnTo>
                  <a:pt x="43614" y="18292"/>
                </a:lnTo>
                <a:lnTo>
                  <a:pt x="43671" y="18269"/>
                </a:lnTo>
                <a:lnTo>
                  <a:pt x="43728" y="18224"/>
                </a:lnTo>
                <a:lnTo>
                  <a:pt x="43773" y="18178"/>
                </a:lnTo>
                <a:close/>
                <a:moveTo>
                  <a:pt x="53170" y="18121"/>
                </a:moveTo>
                <a:lnTo>
                  <a:pt x="55217" y="19316"/>
                </a:lnTo>
                <a:lnTo>
                  <a:pt x="55206" y="19350"/>
                </a:lnTo>
                <a:lnTo>
                  <a:pt x="55206" y="19384"/>
                </a:lnTo>
                <a:lnTo>
                  <a:pt x="55206" y="19418"/>
                </a:lnTo>
                <a:lnTo>
                  <a:pt x="55217" y="19452"/>
                </a:lnTo>
                <a:lnTo>
                  <a:pt x="55263" y="19509"/>
                </a:lnTo>
                <a:lnTo>
                  <a:pt x="55308" y="19555"/>
                </a:lnTo>
                <a:lnTo>
                  <a:pt x="55376" y="19566"/>
                </a:lnTo>
                <a:lnTo>
                  <a:pt x="55376" y="21978"/>
                </a:lnTo>
                <a:lnTo>
                  <a:pt x="55320" y="21989"/>
                </a:lnTo>
                <a:lnTo>
                  <a:pt x="55263" y="22023"/>
                </a:lnTo>
                <a:lnTo>
                  <a:pt x="55240" y="22080"/>
                </a:lnTo>
                <a:lnTo>
                  <a:pt x="55229" y="22137"/>
                </a:lnTo>
                <a:lnTo>
                  <a:pt x="55229" y="22194"/>
                </a:lnTo>
                <a:lnTo>
                  <a:pt x="53249" y="23343"/>
                </a:lnTo>
                <a:lnTo>
                  <a:pt x="53204" y="23297"/>
                </a:lnTo>
                <a:lnTo>
                  <a:pt x="53147" y="23252"/>
                </a:lnTo>
                <a:lnTo>
                  <a:pt x="53090" y="23229"/>
                </a:lnTo>
                <a:lnTo>
                  <a:pt x="53022" y="23218"/>
                </a:lnTo>
                <a:lnTo>
                  <a:pt x="52953" y="23229"/>
                </a:lnTo>
                <a:lnTo>
                  <a:pt x="52897" y="23252"/>
                </a:lnTo>
                <a:lnTo>
                  <a:pt x="52840" y="23286"/>
                </a:lnTo>
                <a:lnTo>
                  <a:pt x="52794" y="23331"/>
                </a:lnTo>
                <a:lnTo>
                  <a:pt x="50906" y="22239"/>
                </a:lnTo>
                <a:lnTo>
                  <a:pt x="50917" y="22194"/>
                </a:lnTo>
                <a:lnTo>
                  <a:pt x="50917" y="22137"/>
                </a:lnTo>
                <a:lnTo>
                  <a:pt x="50917" y="22091"/>
                </a:lnTo>
                <a:lnTo>
                  <a:pt x="50906" y="22046"/>
                </a:lnTo>
                <a:lnTo>
                  <a:pt x="50883" y="22000"/>
                </a:lnTo>
                <a:lnTo>
                  <a:pt x="50849" y="21966"/>
                </a:lnTo>
                <a:lnTo>
                  <a:pt x="50815" y="21932"/>
                </a:lnTo>
                <a:lnTo>
                  <a:pt x="50781" y="21909"/>
                </a:lnTo>
                <a:lnTo>
                  <a:pt x="50735" y="21887"/>
                </a:lnTo>
                <a:lnTo>
                  <a:pt x="50678" y="21875"/>
                </a:lnTo>
                <a:lnTo>
                  <a:pt x="50678" y="19555"/>
                </a:lnTo>
                <a:lnTo>
                  <a:pt x="50735" y="19532"/>
                </a:lnTo>
                <a:lnTo>
                  <a:pt x="50781" y="19498"/>
                </a:lnTo>
                <a:lnTo>
                  <a:pt x="50815" y="19441"/>
                </a:lnTo>
                <a:lnTo>
                  <a:pt x="50815" y="19384"/>
                </a:lnTo>
                <a:lnTo>
                  <a:pt x="50815" y="19327"/>
                </a:lnTo>
                <a:lnTo>
                  <a:pt x="52874" y="18133"/>
                </a:lnTo>
                <a:lnTo>
                  <a:pt x="52897" y="18167"/>
                </a:lnTo>
                <a:lnTo>
                  <a:pt x="52931" y="18190"/>
                </a:lnTo>
                <a:lnTo>
                  <a:pt x="52976" y="18212"/>
                </a:lnTo>
                <a:lnTo>
                  <a:pt x="53067" y="18212"/>
                </a:lnTo>
                <a:lnTo>
                  <a:pt x="53113" y="18190"/>
                </a:lnTo>
                <a:lnTo>
                  <a:pt x="53147" y="18167"/>
                </a:lnTo>
                <a:lnTo>
                  <a:pt x="53170" y="18121"/>
                </a:lnTo>
                <a:close/>
                <a:moveTo>
                  <a:pt x="57981" y="18167"/>
                </a:moveTo>
                <a:lnTo>
                  <a:pt x="59904" y="19282"/>
                </a:lnTo>
                <a:lnTo>
                  <a:pt x="59892" y="19327"/>
                </a:lnTo>
                <a:lnTo>
                  <a:pt x="59881" y="19384"/>
                </a:lnTo>
                <a:lnTo>
                  <a:pt x="59892" y="19430"/>
                </a:lnTo>
                <a:lnTo>
                  <a:pt x="59904" y="19475"/>
                </a:lnTo>
                <a:lnTo>
                  <a:pt x="59927" y="19521"/>
                </a:lnTo>
                <a:lnTo>
                  <a:pt x="59949" y="19555"/>
                </a:lnTo>
                <a:lnTo>
                  <a:pt x="59983" y="19589"/>
                </a:lnTo>
                <a:lnTo>
                  <a:pt x="60029" y="19612"/>
                </a:lnTo>
                <a:lnTo>
                  <a:pt x="60074" y="19623"/>
                </a:lnTo>
                <a:lnTo>
                  <a:pt x="60120" y="19634"/>
                </a:lnTo>
                <a:lnTo>
                  <a:pt x="60120" y="21909"/>
                </a:lnTo>
                <a:lnTo>
                  <a:pt x="60074" y="21921"/>
                </a:lnTo>
                <a:lnTo>
                  <a:pt x="60029" y="21932"/>
                </a:lnTo>
                <a:lnTo>
                  <a:pt x="59995" y="21955"/>
                </a:lnTo>
                <a:lnTo>
                  <a:pt x="59961" y="21978"/>
                </a:lnTo>
                <a:lnTo>
                  <a:pt x="59938" y="22012"/>
                </a:lnTo>
                <a:lnTo>
                  <a:pt x="59915" y="22057"/>
                </a:lnTo>
                <a:lnTo>
                  <a:pt x="59904" y="22091"/>
                </a:lnTo>
                <a:lnTo>
                  <a:pt x="59904" y="22137"/>
                </a:lnTo>
                <a:lnTo>
                  <a:pt x="59904" y="22182"/>
                </a:lnTo>
                <a:lnTo>
                  <a:pt x="59915" y="22228"/>
                </a:lnTo>
                <a:lnTo>
                  <a:pt x="57981" y="23343"/>
                </a:lnTo>
                <a:lnTo>
                  <a:pt x="57936" y="23297"/>
                </a:lnTo>
                <a:lnTo>
                  <a:pt x="57890" y="23263"/>
                </a:lnTo>
                <a:lnTo>
                  <a:pt x="57833" y="23240"/>
                </a:lnTo>
                <a:lnTo>
                  <a:pt x="57708" y="23240"/>
                </a:lnTo>
                <a:lnTo>
                  <a:pt x="57651" y="23263"/>
                </a:lnTo>
                <a:lnTo>
                  <a:pt x="57606" y="23297"/>
                </a:lnTo>
                <a:lnTo>
                  <a:pt x="57560" y="23343"/>
                </a:lnTo>
                <a:lnTo>
                  <a:pt x="55558" y="22182"/>
                </a:lnTo>
                <a:lnTo>
                  <a:pt x="55558" y="22137"/>
                </a:lnTo>
                <a:lnTo>
                  <a:pt x="55547" y="22080"/>
                </a:lnTo>
                <a:lnTo>
                  <a:pt x="55524" y="22034"/>
                </a:lnTo>
                <a:lnTo>
                  <a:pt x="55479" y="22000"/>
                </a:lnTo>
                <a:lnTo>
                  <a:pt x="55422" y="21978"/>
                </a:lnTo>
                <a:lnTo>
                  <a:pt x="55422" y="19566"/>
                </a:lnTo>
                <a:lnTo>
                  <a:pt x="55479" y="19543"/>
                </a:lnTo>
                <a:lnTo>
                  <a:pt x="55536" y="19509"/>
                </a:lnTo>
                <a:lnTo>
                  <a:pt x="55570" y="19452"/>
                </a:lnTo>
                <a:lnTo>
                  <a:pt x="55581" y="19384"/>
                </a:lnTo>
                <a:lnTo>
                  <a:pt x="55570" y="19316"/>
                </a:lnTo>
                <a:lnTo>
                  <a:pt x="57560" y="18167"/>
                </a:lnTo>
                <a:lnTo>
                  <a:pt x="57595" y="18212"/>
                </a:lnTo>
                <a:lnTo>
                  <a:pt x="57651" y="18258"/>
                </a:lnTo>
                <a:lnTo>
                  <a:pt x="57708" y="18281"/>
                </a:lnTo>
                <a:lnTo>
                  <a:pt x="57833" y="18281"/>
                </a:lnTo>
                <a:lnTo>
                  <a:pt x="57890" y="18258"/>
                </a:lnTo>
                <a:lnTo>
                  <a:pt x="57947" y="18212"/>
                </a:lnTo>
                <a:lnTo>
                  <a:pt x="57981" y="18167"/>
                </a:lnTo>
                <a:close/>
                <a:moveTo>
                  <a:pt x="10569" y="18167"/>
                </a:moveTo>
                <a:lnTo>
                  <a:pt x="12525" y="19293"/>
                </a:lnTo>
                <a:lnTo>
                  <a:pt x="12514" y="19339"/>
                </a:lnTo>
                <a:lnTo>
                  <a:pt x="12514" y="19384"/>
                </a:lnTo>
                <a:lnTo>
                  <a:pt x="12514" y="19430"/>
                </a:lnTo>
                <a:lnTo>
                  <a:pt x="12525" y="19464"/>
                </a:lnTo>
                <a:lnTo>
                  <a:pt x="12548" y="19498"/>
                </a:lnTo>
                <a:lnTo>
                  <a:pt x="12571" y="19532"/>
                </a:lnTo>
                <a:lnTo>
                  <a:pt x="12594" y="19555"/>
                </a:lnTo>
                <a:lnTo>
                  <a:pt x="12628" y="19577"/>
                </a:lnTo>
                <a:lnTo>
                  <a:pt x="12673" y="19589"/>
                </a:lnTo>
                <a:lnTo>
                  <a:pt x="12707" y="19600"/>
                </a:lnTo>
                <a:lnTo>
                  <a:pt x="12707" y="21955"/>
                </a:lnTo>
                <a:lnTo>
                  <a:pt x="12639" y="21978"/>
                </a:lnTo>
                <a:lnTo>
                  <a:pt x="12594" y="22012"/>
                </a:lnTo>
                <a:lnTo>
                  <a:pt x="12548" y="22069"/>
                </a:lnTo>
                <a:lnTo>
                  <a:pt x="12537" y="22137"/>
                </a:lnTo>
                <a:lnTo>
                  <a:pt x="12548" y="22205"/>
                </a:lnTo>
                <a:lnTo>
                  <a:pt x="10535" y="23365"/>
                </a:lnTo>
                <a:lnTo>
                  <a:pt x="10500" y="23331"/>
                </a:lnTo>
                <a:lnTo>
                  <a:pt x="10466" y="23297"/>
                </a:lnTo>
                <a:lnTo>
                  <a:pt x="10409" y="23274"/>
                </a:lnTo>
                <a:lnTo>
                  <a:pt x="10307" y="23274"/>
                </a:lnTo>
                <a:lnTo>
                  <a:pt x="10262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4"/>
                </a:lnTo>
                <a:lnTo>
                  <a:pt x="8237" y="22137"/>
                </a:lnTo>
                <a:lnTo>
                  <a:pt x="8237" y="22091"/>
                </a:lnTo>
                <a:lnTo>
                  <a:pt x="8225" y="22046"/>
                </a:lnTo>
                <a:lnTo>
                  <a:pt x="8203" y="22012"/>
                </a:lnTo>
                <a:lnTo>
                  <a:pt x="8180" y="21966"/>
                </a:lnTo>
                <a:lnTo>
                  <a:pt x="8146" y="21943"/>
                </a:lnTo>
                <a:lnTo>
                  <a:pt x="8100" y="21921"/>
                </a:lnTo>
                <a:lnTo>
                  <a:pt x="8066" y="21898"/>
                </a:lnTo>
                <a:lnTo>
                  <a:pt x="8009" y="21887"/>
                </a:lnTo>
                <a:lnTo>
                  <a:pt x="8009" y="19646"/>
                </a:lnTo>
                <a:lnTo>
                  <a:pt x="8066" y="19634"/>
                </a:lnTo>
                <a:lnTo>
                  <a:pt x="8112" y="19623"/>
                </a:lnTo>
                <a:lnTo>
                  <a:pt x="8146" y="19589"/>
                </a:lnTo>
                <a:lnTo>
                  <a:pt x="8180" y="19566"/>
                </a:lnTo>
                <a:lnTo>
                  <a:pt x="8214" y="19521"/>
                </a:lnTo>
                <a:lnTo>
                  <a:pt x="8237" y="19475"/>
                </a:lnTo>
                <a:lnTo>
                  <a:pt x="8248" y="19430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2"/>
                </a:lnTo>
                <a:lnTo>
                  <a:pt x="10148" y="18167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1"/>
                </a:lnTo>
                <a:lnTo>
                  <a:pt x="10421" y="18269"/>
                </a:lnTo>
                <a:lnTo>
                  <a:pt x="10478" y="18246"/>
                </a:lnTo>
                <a:lnTo>
                  <a:pt x="10535" y="18212"/>
                </a:lnTo>
                <a:lnTo>
                  <a:pt x="10569" y="18167"/>
                </a:lnTo>
                <a:close/>
                <a:moveTo>
                  <a:pt x="34264" y="18155"/>
                </a:moveTo>
                <a:lnTo>
                  <a:pt x="36243" y="19304"/>
                </a:lnTo>
                <a:lnTo>
                  <a:pt x="36220" y="19339"/>
                </a:lnTo>
                <a:lnTo>
                  <a:pt x="36220" y="19384"/>
                </a:lnTo>
                <a:lnTo>
                  <a:pt x="36220" y="19430"/>
                </a:lnTo>
                <a:lnTo>
                  <a:pt x="36232" y="19464"/>
                </a:lnTo>
                <a:lnTo>
                  <a:pt x="36254" y="19498"/>
                </a:lnTo>
                <a:lnTo>
                  <a:pt x="36277" y="19521"/>
                </a:lnTo>
                <a:lnTo>
                  <a:pt x="36311" y="19555"/>
                </a:lnTo>
                <a:lnTo>
                  <a:pt x="36334" y="19566"/>
                </a:lnTo>
                <a:lnTo>
                  <a:pt x="36379" y="19589"/>
                </a:lnTo>
                <a:lnTo>
                  <a:pt x="36414" y="19589"/>
                </a:lnTo>
                <a:lnTo>
                  <a:pt x="36414" y="21887"/>
                </a:lnTo>
                <a:lnTo>
                  <a:pt x="36368" y="21887"/>
                </a:lnTo>
                <a:lnTo>
                  <a:pt x="36323" y="21909"/>
                </a:lnTo>
                <a:lnTo>
                  <a:pt x="36277" y="21932"/>
                </a:lnTo>
                <a:lnTo>
                  <a:pt x="36243" y="21966"/>
                </a:lnTo>
                <a:lnTo>
                  <a:pt x="36209" y="22000"/>
                </a:lnTo>
                <a:lnTo>
                  <a:pt x="36186" y="22046"/>
                </a:lnTo>
                <a:lnTo>
                  <a:pt x="36175" y="22091"/>
                </a:lnTo>
                <a:lnTo>
                  <a:pt x="36175" y="22137"/>
                </a:lnTo>
                <a:lnTo>
                  <a:pt x="36175" y="22194"/>
                </a:lnTo>
                <a:lnTo>
                  <a:pt x="36186" y="22239"/>
                </a:lnTo>
                <a:lnTo>
                  <a:pt x="34241" y="23365"/>
                </a:lnTo>
                <a:lnTo>
                  <a:pt x="34207" y="23331"/>
                </a:lnTo>
                <a:lnTo>
                  <a:pt x="34161" y="23297"/>
                </a:lnTo>
                <a:lnTo>
                  <a:pt x="34116" y="23274"/>
                </a:lnTo>
                <a:lnTo>
                  <a:pt x="34002" y="23274"/>
                </a:lnTo>
                <a:lnTo>
                  <a:pt x="33957" y="23297"/>
                </a:lnTo>
                <a:lnTo>
                  <a:pt x="33922" y="23331"/>
                </a:lnTo>
                <a:lnTo>
                  <a:pt x="33888" y="23365"/>
                </a:lnTo>
                <a:lnTo>
                  <a:pt x="31863" y="22194"/>
                </a:lnTo>
                <a:lnTo>
                  <a:pt x="31875" y="22137"/>
                </a:lnTo>
                <a:lnTo>
                  <a:pt x="31863" y="22080"/>
                </a:lnTo>
                <a:lnTo>
                  <a:pt x="31829" y="22023"/>
                </a:lnTo>
                <a:lnTo>
                  <a:pt x="31784" y="21978"/>
                </a:lnTo>
                <a:lnTo>
                  <a:pt x="31716" y="21955"/>
                </a:lnTo>
                <a:lnTo>
                  <a:pt x="31716" y="19589"/>
                </a:lnTo>
                <a:lnTo>
                  <a:pt x="31784" y="19566"/>
                </a:lnTo>
                <a:lnTo>
                  <a:pt x="31841" y="19521"/>
                </a:lnTo>
                <a:lnTo>
                  <a:pt x="31886" y="19452"/>
                </a:lnTo>
                <a:lnTo>
                  <a:pt x="31898" y="19418"/>
                </a:lnTo>
                <a:lnTo>
                  <a:pt x="31898" y="19384"/>
                </a:lnTo>
                <a:lnTo>
                  <a:pt x="31898" y="19350"/>
                </a:lnTo>
                <a:lnTo>
                  <a:pt x="31886" y="19304"/>
                </a:lnTo>
                <a:lnTo>
                  <a:pt x="33866" y="18167"/>
                </a:lnTo>
                <a:lnTo>
                  <a:pt x="33900" y="18201"/>
                </a:lnTo>
                <a:lnTo>
                  <a:pt x="33945" y="18235"/>
                </a:lnTo>
                <a:lnTo>
                  <a:pt x="34002" y="18258"/>
                </a:lnTo>
                <a:lnTo>
                  <a:pt x="34059" y="18269"/>
                </a:lnTo>
                <a:lnTo>
                  <a:pt x="34116" y="18258"/>
                </a:lnTo>
                <a:lnTo>
                  <a:pt x="34173" y="18235"/>
                </a:lnTo>
                <a:lnTo>
                  <a:pt x="34218" y="18201"/>
                </a:lnTo>
                <a:lnTo>
                  <a:pt x="34264" y="18155"/>
                </a:lnTo>
                <a:close/>
                <a:moveTo>
                  <a:pt x="67457" y="18167"/>
                </a:moveTo>
                <a:lnTo>
                  <a:pt x="69425" y="19293"/>
                </a:lnTo>
                <a:lnTo>
                  <a:pt x="69414" y="19339"/>
                </a:lnTo>
                <a:lnTo>
                  <a:pt x="69402" y="19384"/>
                </a:lnTo>
                <a:lnTo>
                  <a:pt x="69402" y="19430"/>
                </a:lnTo>
                <a:lnTo>
                  <a:pt x="69414" y="19464"/>
                </a:lnTo>
                <a:lnTo>
                  <a:pt x="69436" y="19498"/>
                </a:lnTo>
                <a:lnTo>
                  <a:pt x="69459" y="19532"/>
                </a:lnTo>
                <a:lnTo>
                  <a:pt x="69493" y="19555"/>
                </a:lnTo>
                <a:lnTo>
                  <a:pt x="69527" y="19577"/>
                </a:lnTo>
                <a:lnTo>
                  <a:pt x="69562" y="19589"/>
                </a:lnTo>
                <a:lnTo>
                  <a:pt x="69596" y="19600"/>
                </a:lnTo>
                <a:lnTo>
                  <a:pt x="69596" y="21955"/>
                </a:lnTo>
                <a:lnTo>
                  <a:pt x="69539" y="21978"/>
                </a:lnTo>
                <a:lnTo>
                  <a:pt x="69482" y="22012"/>
                </a:lnTo>
                <a:lnTo>
                  <a:pt x="69448" y="22069"/>
                </a:lnTo>
                <a:lnTo>
                  <a:pt x="69436" y="22137"/>
                </a:lnTo>
                <a:lnTo>
                  <a:pt x="69448" y="22205"/>
                </a:lnTo>
                <a:lnTo>
                  <a:pt x="67434" y="23365"/>
                </a:lnTo>
                <a:lnTo>
                  <a:pt x="67400" y="23331"/>
                </a:lnTo>
                <a:lnTo>
                  <a:pt x="67355" y="23297"/>
                </a:lnTo>
                <a:lnTo>
                  <a:pt x="67309" y="23274"/>
                </a:lnTo>
                <a:lnTo>
                  <a:pt x="67195" y="23274"/>
                </a:lnTo>
                <a:lnTo>
                  <a:pt x="67150" y="23297"/>
                </a:lnTo>
                <a:lnTo>
                  <a:pt x="67104" y="23331"/>
                </a:lnTo>
                <a:lnTo>
                  <a:pt x="67070" y="23365"/>
                </a:lnTo>
                <a:lnTo>
                  <a:pt x="65114" y="22239"/>
                </a:lnTo>
                <a:lnTo>
                  <a:pt x="65125" y="22194"/>
                </a:lnTo>
                <a:lnTo>
                  <a:pt x="65136" y="22137"/>
                </a:lnTo>
                <a:lnTo>
                  <a:pt x="65125" y="22091"/>
                </a:lnTo>
                <a:lnTo>
                  <a:pt x="65114" y="22046"/>
                </a:lnTo>
                <a:lnTo>
                  <a:pt x="65091" y="22012"/>
                </a:lnTo>
                <a:lnTo>
                  <a:pt x="65068" y="21966"/>
                </a:lnTo>
                <a:lnTo>
                  <a:pt x="65034" y="21943"/>
                </a:lnTo>
                <a:lnTo>
                  <a:pt x="65000" y="21921"/>
                </a:lnTo>
                <a:lnTo>
                  <a:pt x="64954" y="21898"/>
                </a:lnTo>
                <a:lnTo>
                  <a:pt x="64909" y="21887"/>
                </a:lnTo>
                <a:lnTo>
                  <a:pt x="64909" y="19646"/>
                </a:lnTo>
                <a:lnTo>
                  <a:pt x="64954" y="19634"/>
                </a:lnTo>
                <a:lnTo>
                  <a:pt x="65000" y="19623"/>
                </a:lnTo>
                <a:lnTo>
                  <a:pt x="65034" y="19589"/>
                </a:lnTo>
                <a:lnTo>
                  <a:pt x="65068" y="19566"/>
                </a:lnTo>
                <a:lnTo>
                  <a:pt x="65102" y="19521"/>
                </a:lnTo>
                <a:lnTo>
                  <a:pt x="65125" y="19475"/>
                </a:lnTo>
                <a:lnTo>
                  <a:pt x="65136" y="19430"/>
                </a:lnTo>
                <a:lnTo>
                  <a:pt x="65136" y="19384"/>
                </a:lnTo>
                <a:lnTo>
                  <a:pt x="65136" y="19327"/>
                </a:lnTo>
                <a:lnTo>
                  <a:pt x="65114" y="19282"/>
                </a:lnTo>
                <a:lnTo>
                  <a:pt x="67048" y="18167"/>
                </a:lnTo>
                <a:lnTo>
                  <a:pt x="67082" y="18212"/>
                </a:lnTo>
                <a:lnTo>
                  <a:pt x="67127" y="18246"/>
                </a:lnTo>
                <a:lnTo>
                  <a:pt x="67184" y="18269"/>
                </a:lnTo>
                <a:lnTo>
                  <a:pt x="67252" y="18281"/>
                </a:lnTo>
                <a:lnTo>
                  <a:pt x="67309" y="18269"/>
                </a:lnTo>
                <a:lnTo>
                  <a:pt x="67377" y="18246"/>
                </a:lnTo>
                <a:lnTo>
                  <a:pt x="67423" y="18212"/>
                </a:lnTo>
                <a:lnTo>
                  <a:pt x="67457" y="18167"/>
                </a:lnTo>
                <a:close/>
                <a:moveTo>
                  <a:pt x="5837" y="18167"/>
                </a:move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30"/>
                </a:lnTo>
                <a:lnTo>
                  <a:pt x="7748" y="19486"/>
                </a:lnTo>
                <a:lnTo>
                  <a:pt x="7770" y="19521"/>
                </a:lnTo>
                <a:lnTo>
                  <a:pt x="7793" y="19566"/>
                </a:lnTo>
                <a:lnTo>
                  <a:pt x="7839" y="19589"/>
                </a:lnTo>
                <a:lnTo>
                  <a:pt x="7873" y="19623"/>
                </a:lnTo>
                <a:lnTo>
                  <a:pt x="7918" y="19634"/>
                </a:lnTo>
                <a:lnTo>
                  <a:pt x="7964" y="19646"/>
                </a:lnTo>
                <a:lnTo>
                  <a:pt x="7964" y="21887"/>
                </a:lnTo>
                <a:lnTo>
                  <a:pt x="7918" y="21898"/>
                </a:lnTo>
                <a:lnTo>
                  <a:pt x="7873" y="21909"/>
                </a:lnTo>
                <a:lnTo>
                  <a:pt x="7839" y="21943"/>
                </a:lnTo>
                <a:lnTo>
                  <a:pt x="7804" y="21966"/>
                </a:lnTo>
                <a:lnTo>
                  <a:pt x="7770" y="22012"/>
                </a:lnTo>
                <a:lnTo>
                  <a:pt x="7759" y="22046"/>
                </a:lnTo>
                <a:lnTo>
                  <a:pt x="7736" y="22091"/>
                </a:lnTo>
                <a:lnTo>
                  <a:pt x="7736" y="22137"/>
                </a:lnTo>
                <a:lnTo>
                  <a:pt x="7736" y="22194"/>
                </a:lnTo>
                <a:lnTo>
                  <a:pt x="7759" y="22239"/>
                </a:lnTo>
                <a:lnTo>
                  <a:pt x="5780" y="23377"/>
                </a:lnTo>
                <a:lnTo>
                  <a:pt x="5746" y="23343"/>
                </a:lnTo>
                <a:lnTo>
                  <a:pt x="5711" y="23320"/>
                </a:lnTo>
                <a:lnTo>
                  <a:pt x="5666" y="23309"/>
                </a:lnTo>
                <a:lnTo>
                  <a:pt x="5620" y="23297"/>
                </a:lnTo>
                <a:lnTo>
                  <a:pt x="5575" y="23309"/>
                </a:lnTo>
                <a:lnTo>
                  <a:pt x="5529" y="23320"/>
                </a:lnTo>
                <a:lnTo>
                  <a:pt x="5495" y="23343"/>
                </a:lnTo>
                <a:lnTo>
                  <a:pt x="5461" y="23377"/>
                </a:lnTo>
                <a:lnTo>
                  <a:pt x="3470" y="22228"/>
                </a:lnTo>
                <a:lnTo>
                  <a:pt x="3482" y="22182"/>
                </a:lnTo>
                <a:lnTo>
                  <a:pt x="3482" y="22137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2"/>
                </a:lnTo>
                <a:lnTo>
                  <a:pt x="3425" y="21978"/>
                </a:lnTo>
                <a:lnTo>
                  <a:pt x="3391" y="21955"/>
                </a:lnTo>
                <a:lnTo>
                  <a:pt x="3357" y="21932"/>
                </a:lnTo>
                <a:lnTo>
                  <a:pt x="3311" y="21921"/>
                </a:lnTo>
                <a:lnTo>
                  <a:pt x="3277" y="21909"/>
                </a:lnTo>
                <a:lnTo>
                  <a:pt x="3277" y="19634"/>
                </a:lnTo>
                <a:lnTo>
                  <a:pt x="3323" y="19623"/>
                </a:lnTo>
                <a:lnTo>
                  <a:pt x="3368" y="19612"/>
                </a:lnTo>
                <a:lnTo>
                  <a:pt x="3402" y="19589"/>
                </a:lnTo>
                <a:lnTo>
                  <a:pt x="3436" y="19555"/>
                </a:lnTo>
                <a:lnTo>
                  <a:pt x="3459" y="19521"/>
                </a:lnTo>
                <a:lnTo>
                  <a:pt x="3482" y="19475"/>
                </a:lnTo>
                <a:lnTo>
                  <a:pt x="3493" y="19430"/>
                </a:lnTo>
                <a:lnTo>
                  <a:pt x="3505" y="19384"/>
                </a:lnTo>
                <a:lnTo>
                  <a:pt x="3493" y="19327"/>
                </a:lnTo>
                <a:lnTo>
                  <a:pt x="3482" y="19282"/>
                </a:lnTo>
                <a:lnTo>
                  <a:pt x="5404" y="18178"/>
                </a:lnTo>
                <a:lnTo>
                  <a:pt x="5438" y="18224"/>
                </a:lnTo>
                <a:lnTo>
                  <a:pt x="5495" y="18258"/>
                </a:lnTo>
                <a:lnTo>
                  <a:pt x="5552" y="18281"/>
                </a:lnTo>
                <a:lnTo>
                  <a:pt x="5620" y="18292"/>
                </a:lnTo>
                <a:lnTo>
                  <a:pt x="5689" y="18281"/>
                </a:lnTo>
                <a:lnTo>
                  <a:pt x="5746" y="18258"/>
                </a:lnTo>
                <a:lnTo>
                  <a:pt x="5802" y="18224"/>
                </a:lnTo>
                <a:lnTo>
                  <a:pt x="5837" y="18167"/>
                </a:lnTo>
                <a:close/>
                <a:moveTo>
                  <a:pt x="15324" y="18167"/>
                </a:moveTo>
                <a:lnTo>
                  <a:pt x="17235" y="19270"/>
                </a:lnTo>
                <a:lnTo>
                  <a:pt x="17212" y="19327"/>
                </a:lnTo>
                <a:lnTo>
                  <a:pt x="17201" y="19384"/>
                </a:lnTo>
                <a:lnTo>
                  <a:pt x="17212" y="19430"/>
                </a:lnTo>
                <a:lnTo>
                  <a:pt x="17223" y="19486"/>
                </a:lnTo>
                <a:lnTo>
                  <a:pt x="17246" y="19521"/>
                </a:lnTo>
                <a:lnTo>
                  <a:pt x="17280" y="19566"/>
                </a:lnTo>
                <a:lnTo>
                  <a:pt x="17314" y="19600"/>
                </a:lnTo>
                <a:lnTo>
                  <a:pt x="17360" y="19623"/>
                </a:lnTo>
                <a:lnTo>
                  <a:pt x="17405" y="19634"/>
                </a:lnTo>
                <a:lnTo>
                  <a:pt x="17451" y="19646"/>
                </a:lnTo>
                <a:lnTo>
                  <a:pt x="17451" y="21943"/>
                </a:lnTo>
                <a:lnTo>
                  <a:pt x="17417" y="21955"/>
                </a:lnTo>
                <a:lnTo>
                  <a:pt x="17383" y="21966"/>
                </a:lnTo>
                <a:lnTo>
                  <a:pt x="17326" y="22012"/>
                </a:lnTo>
                <a:lnTo>
                  <a:pt x="17280" y="22069"/>
                </a:lnTo>
                <a:lnTo>
                  <a:pt x="17269" y="22103"/>
                </a:lnTo>
                <a:lnTo>
                  <a:pt x="17269" y="22137"/>
                </a:lnTo>
                <a:lnTo>
                  <a:pt x="17280" y="22205"/>
                </a:lnTo>
                <a:lnTo>
                  <a:pt x="15267" y="23377"/>
                </a:lnTo>
                <a:lnTo>
                  <a:pt x="15233" y="23343"/>
                </a:lnTo>
                <a:lnTo>
                  <a:pt x="15198" y="23309"/>
                </a:lnTo>
                <a:lnTo>
                  <a:pt x="15153" y="23297"/>
                </a:lnTo>
                <a:lnTo>
                  <a:pt x="15096" y="23286"/>
                </a:lnTo>
                <a:lnTo>
                  <a:pt x="15051" y="23297"/>
                </a:lnTo>
                <a:lnTo>
                  <a:pt x="15005" y="23309"/>
                </a:lnTo>
                <a:lnTo>
                  <a:pt x="14971" y="23343"/>
                </a:lnTo>
                <a:lnTo>
                  <a:pt x="14937" y="23377"/>
                </a:lnTo>
                <a:lnTo>
                  <a:pt x="12912" y="22205"/>
                </a:lnTo>
                <a:lnTo>
                  <a:pt x="12923" y="22137"/>
                </a:lnTo>
                <a:lnTo>
                  <a:pt x="12901" y="22069"/>
                </a:lnTo>
                <a:lnTo>
                  <a:pt x="12867" y="22012"/>
                </a:lnTo>
                <a:lnTo>
                  <a:pt x="12821" y="21978"/>
                </a:lnTo>
                <a:lnTo>
                  <a:pt x="12753" y="21955"/>
                </a:lnTo>
                <a:lnTo>
                  <a:pt x="12753" y="19600"/>
                </a:lnTo>
                <a:lnTo>
                  <a:pt x="12798" y="19589"/>
                </a:lnTo>
                <a:lnTo>
                  <a:pt x="12832" y="19577"/>
                </a:lnTo>
                <a:lnTo>
                  <a:pt x="12867" y="19555"/>
                </a:lnTo>
                <a:lnTo>
                  <a:pt x="12889" y="19532"/>
                </a:lnTo>
                <a:lnTo>
                  <a:pt x="12912" y="19498"/>
                </a:lnTo>
                <a:lnTo>
                  <a:pt x="12935" y="19464"/>
                </a:lnTo>
                <a:lnTo>
                  <a:pt x="12946" y="19430"/>
                </a:lnTo>
                <a:lnTo>
                  <a:pt x="12946" y="19384"/>
                </a:lnTo>
                <a:lnTo>
                  <a:pt x="12946" y="19339"/>
                </a:lnTo>
                <a:lnTo>
                  <a:pt x="12935" y="19304"/>
                </a:lnTo>
                <a:lnTo>
                  <a:pt x="14880" y="18178"/>
                </a:lnTo>
                <a:lnTo>
                  <a:pt x="14925" y="18224"/>
                </a:lnTo>
                <a:lnTo>
                  <a:pt x="14971" y="18258"/>
                </a:lnTo>
                <a:lnTo>
                  <a:pt x="15028" y="18281"/>
                </a:lnTo>
                <a:lnTo>
                  <a:pt x="15096" y="18292"/>
                </a:lnTo>
                <a:lnTo>
                  <a:pt x="15164" y="18281"/>
                </a:lnTo>
                <a:lnTo>
                  <a:pt x="15233" y="18258"/>
                </a:lnTo>
                <a:lnTo>
                  <a:pt x="15278" y="18224"/>
                </a:lnTo>
                <a:lnTo>
                  <a:pt x="15324" y="18167"/>
                </a:lnTo>
                <a:close/>
                <a:moveTo>
                  <a:pt x="19988" y="18133"/>
                </a:moveTo>
                <a:lnTo>
                  <a:pt x="22046" y="19316"/>
                </a:lnTo>
                <a:lnTo>
                  <a:pt x="22035" y="19384"/>
                </a:lnTo>
                <a:lnTo>
                  <a:pt x="22046" y="19452"/>
                </a:lnTo>
                <a:lnTo>
                  <a:pt x="22081" y="19498"/>
                </a:lnTo>
                <a:lnTo>
                  <a:pt x="22126" y="19532"/>
                </a:lnTo>
                <a:lnTo>
                  <a:pt x="22194" y="19555"/>
                </a:lnTo>
                <a:lnTo>
                  <a:pt x="22194" y="21909"/>
                </a:lnTo>
                <a:lnTo>
                  <a:pt x="22149" y="21921"/>
                </a:lnTo>
                <a:lnTo>
                  <a:pt x="22103" y="21932"/>
                </a:lnTo>
                <a:lnTo>
                  <a:pt x="22069" y="21955"/>
                </a:lnTo>
                <a:lnTo>
                  <a:pt x="22046" y="21989"/>
                </a:lnTo>
                <a:lnTo>
                  <a:pt x="22012" y="22023"/>
                </a:lnTo>
                <a:lnTo>
                  <a:pt x="22001" y="22057"/>
                </a:lnTo>
                <a:lnTo>
                  <a:pt x="21978" y="22103"/>
                </a:lnTo>
                <a:lnTo>
                  <a:pt x="21978" y="22137"/>
                </a:lnTo>
                <a:lnTo>
                  <a:pt x="21978" y="22182"/>
                </a:lnTo>
                <a:lnTo>
                  <a:pt x="22001" y="22228"/>
                </a:lnTo>
                <a:lnTo>
                  <a:pt x="20010" y="23377"/>
                </a:lnTo>
                <a:lnTo>
                  <a:pt x="19976" y="23331"/>
                </a:lnTo>
                <a:lnTo>
                  <a:pt x="19931" y="23309"/>
                </a:lnTo>
                <a:lnTo>
                  <a:pt x="19885" y="23286"/>
                </a:lnTo>
                <a:lnTo>
                  <a:pt x="19794" y="23286"/>
                </a:lnTo>
                <a:lnTo>
                  <a:pt x="19749" y="23309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6" y="22205"/>
                </a:lnTo>
                <a:lnTo>
                  <a:pt x="17667" y="22137"/>
                </a:lnTo>
                <a:lnTo>
                  <a:pt x="17667" y="22103"/>
                </a:lnTo>
                <a:lnTo>
                  <a:pt x="17656" y="22069"/>
                </a:lnTo>
                <a:lnTo>
                  <a:pt x="17621" y="22012"/>
                </a:lnTo>
                <a:lnTo>
                  <a:pt x="17565" y="21966"/>
                </a:lnTo>
                <a:lnTo>
                  <a:pt x="17496" y="21943"/>
                </a:lnTo>
                <a:lnTo>
                  <a:pt x="17496" y="19646"/>
                </a:lnTo>
                <a:lnTo>
                  <a:pt x="17542" y="19634"/>
                </a:lnTo>
                <a:lnTo>
                  <a:pt x="17587" y="19623"/>
                </a:lnTo>
                <a:lnTo>
                  <a:pt x="17633" y="19589"/>
                </a:lnTo>
                <a:lnTo>
                  <a:pt x="17667" y="19566"/>
                </a:lnTo>
                <a:lnTo>
                  <a:pt x="17690" y="19521"/>
                </a:lnTo>
                <a:lnTo>
                  <a:pt x="17712" y="19486"/>
                </a:lnTo>
                <a:lnTo>
                  <a:pt x="17724" y="19430"/>
                </a:lnTo>
                <a:lnTo>
                  <a:pt x="17735" y="19384"/>
                </a:lnTo>
                <a:lnTo>
                  <a:pt x="17724" y="19327"/>
                </a:lnTo>
                <a:lnTo>
                  <a:pt x="17712" y="19282"/>
                </a:lnTo>
                <a:lnTo>
                  <a:pt x="19692" y="18133"/>
                </a:lnTo>
                <a:lnTo>
                  <a:pt x="19726" y="18167"/>
                </a:lnTo>
                <a:lnTo>
                  <a:pt x="19760" y="18190"/>
                </a:lnTo>
                <a:lnTo>
                  <a:pt x="19794" y="18201"/>
                </a:lnTo>
                <a:lnTo>
                  <a:pt x="19840" y="18212"/>
                </a:lnTo>
                <a:lnTo>
                  <a:pt x="19885" y="18201"/>
                </a:lnTo>
                <a:lnTo>
                  <a:pt x="19931" y="18190"/>
                </a:lnTo>
                <a:lnTo>
                  <a:pt x="19965" y="18167"/>
                </a:lnTo>
                <a:lnTo>
                  <a:pt x="19988" y="18133"/>
                </a:lnTo>
                <a:close/>
                <a:moveTo>
                  <a:pt x="38996" y="18155"/>
                </a:moveTo>
                <a:lnTo>
                  <a:pt x="40964" y="19293"/>
                </a:lnTo>
                <a:lnTo>
                  <a:pt x="40952" y="19339"/>
                </a:lnTo>
                <a:lnTo>
                  <a:pt x="40941" y="19384"/>
                </a:lnTo>
                <a:lnTo>
                  <a:pt x="40952" y="19430"/>
                </a:lnTo>
                <a:lnTo>
                  <a:pt x="40964" y="19464"/>
                </a:lnTo>
                <a:lnTo>
                  <a:pt x="40975" y="19509"/>
                </a:lnTo>
                <a:lnTo>
                  <a:pt x="41009" y="19543"/>
                </a:lnTo>
                <a:lnTo>
                  <a:pt x="41032" y="19566"/>
                </a:lnTo>
                <a:lnTo>
                  <a:pt x="41078" y="19589"/>
                </a:lnTo>
                <a:lnTo>
                  <a:pt x="41112" y="19600"/>
                </a:lnTo>
                <a:lnTo>
                  <a:pt x="41157" y="19612"/>
                </a:lnTo>
                <a:lnTo>
                  <a:pt x="41157" y="21932"/>
                </a:lnTo>
                <a:lnTo>
                  <a:pt x="41112" y="21932"/>
                </a:lnTo>
                <a:lnTo>
                  <a:pt x="41078" y="21955"/>
                </a:lnTo>
                <a:lnTo>
                  <a:pt x="41043" y="21966"/>
                </a:lnTo>
                <a:lnTo>
                  <a:pt x="41009" y="22000"/>
                </a:lnTo>
                <a:lnTo>
                  <a:pt x="40987" y="22023"/>
                </a:lnTo>
                <a:lnTo>
                  <a:pt x="40975" y="22057"/>
                </a:lnTo>
                <a:lnTo>
                  <a:pt x="40964" y="22103"/>
                </a:lnTo>
                <a:lnTo>
                  <a:pt x="40952" y="22137"/>
                </a:lnTo>
                <a:lnTo>
                  <a:pt x="40964" y="22182"/>
                </a:lnTo>
                <a:lnTo>
                  <a:pt x="40975" y="22216"/>
                </a:lnTo>
                <a:lnTo>
                  <a:pt x="38973" y="23377"/>
                </a:lnTo>
                <a:lnTo>
                  <a:pt x="38939" y="23331"/>
                </a:lnTo>
                <a:lnTo>
                  <a:pt x="38893" y="23309"/>
                </a:lnTo>
                <a:lnTo>
                  <a:pt x="38848" y="23286"/>
                </a:lnTo>
                <a:lnTo>
                  <a:pt x="38746" y="23286"/>
                </a:lnTo>
                <a:lnTo>
                  <a:pt x="38700" y="23309"/>
                </a:lnTo>
                <a:lnTo>
                  <a:pt x="38666" y="23331"/>
                </a:lnTo>
                <a:lnTo>
                  <a:pt x="38632" y="23365"/>
                </a:lnTo>
                <a:lnTo>
                  <a:pt x="36675" y="22239"/>
                </a:lnTo>
                <a:lnTo>
                  <a:pt x="36687" y="22194"/>
                </a:lnTo>
                <a:lnTo>
                  <a:pt x="36687" y="22137"/>
                </a:lnTo>
                <a:lnTo>
                  <a:pt x="36687" y="22091"/>
                </a:lnTo>
                <a:lnTo>
                  <a:pt x="36675" y="22046"/>
                </a:lnTo>
                <a:lnTo>
                  <a:pt x="36652" y="22012"/>
                </a:lnTo>
                <a:lnTo>
                  <a:pt x="36618" y="21966"/>
                </a:lnTo>
                <a:lnTo>
                  <a:pt x="36584" y="21943"/>
                </a:lnTo>
                <a:lnTo>
                  <a:pt x="36550" y="21909"/>
                </a:lnTo>
                <a:lnTo>
                  <a:pt x="36505" y="21898"/>
                </a:lnTo>
                <a:lnTo>
                  <a:pt x="36459" y="21887"/>
                </a:lnTo>
                <a:lnTo>
                  <a:pt x="36459" y="19589"/>
                </a:lnTo>
                <a:lnTo>
                  <a:pt x="36527" y="19566"/>
                </a:lnTo>
                <a:lnTo>
                  <a:pt x="36584" y="19521"/>
                </a:lnTo>
                <a:lnTo>
                  <a:pt x="36630" y="19464"/>
                </a:lnTo>
                <a:lnTo>
                  <a:pt x="36630" y="19418"/>
                </a:lnTo>
                <a:lnTo>
                  <a:pt x="36641" y="19384"/>
                </a:lnTo>
                <a:lnTo>
                  <a:pt x="36630" y="19339"/>
                </a:lnTo>
                <a:lnTo>
                  <a:pt x="36618" y="19304"/>
                </a:lnTo>
                <a:lnTo>
                  <a:pt x="38598" y="18167"/>
                </a:lnTo>
                <a:lnTo>
                  <a:pt x="38643" y="18212"/>
                </a:lnTo>
                <a:lnTo>
                  <a:pt x="38689" y="18246"/>
                </a:lnTo>
                <a:lnTo>
                  <a:pt x="38734" y="18269"/>
                </a:lnTo>
                <a:lnTo>
                  <a:pt x="38859" y="18269"/>
                </a:lnTo>
                <a:lnTo>
                  <a:pt x="38916" y="18235"/>
                </a:lnTo>
                <a:lnTo>
                  <a:pt x="38962" y="18201"/>
                </a:lnTo>
                <a:lnTo>
                  <a:pt x="38996" y="18155"/>
                </a:lnTo>
                <a:close/>
                <a:moveTo>
                  <a:pt x="62736" y="18167"/>
                </a:moveTo>
                <a:lnTo>
                  <a:pt x="64647" y="19270"/>
                </a:lnTo>
                <a:lnTo>
                  <a:pt x="64625" y="19327"/>
                </a:lnTo>
                <a:lnTo>
                  <a:pt x="64625" y="19384"/>
                </a:lnTo>
                <a:lnTo>
                  <a:pt x="64625" y="19430"/>
                </a:lnTo>
                <a:lnTo>
                  <a:pt x="64636" y="19486"/>
                </a:lnTo>
                <a:lnTo>
                  <a:pt x="64659" y="19521"/>
                </a:lnTo>
                <a:lnTo>
                  <a:pt x="64693" y="19566"/>
                </a:lnTo>
                <a:lnTo>
                  <a:pt x="64727" y="19589"/>
                </a:lnTo>
                <a:lnTo>
                  <a:pt x="64761" y="19623"/>
                </a:lnTo>
                <a:lnTo>
                  <a:pt x="64807" y="19634"/>
                </a:lnTo>
                <a:lnTo>
                  <a:pt x="64863" y="19646"/>
                </a:lnTo>
                <a:lnTo>
                  <a:pt x="64863" y="21887"/>
                </a:lnTo>
                <a:lnTo>
                  <a:pt x="64818" y="21898"/>
                </a:lnTo>
                <a:lnTo>
                  <a:pt x="64772" y="21909"/>
                </a:lnTo>
                <a:lnTo>
                  <a:pt x="64727" y="21943"/>
                </a:lnTo>
                <a:lnTo>
                  <a:pt x="64693" y="21966"/>
                </a:lnTo>
                <a:lnTo>
                  <a:pt x="64670" y="22012"/>
                </a:lnTo>
                <a:lnTo>
                  <a:pt x="64647" y="22046"/>
                </a:lnTo>
                <a:lnTo>
                  <a:pt x="64636" y="22091"/>
                </a:lnTo>
                <a:lnTo>
                  <a:pt x="64625" y="22137"/>
                </a:lnTo>
                <a:lnTo>
                  <a:pt x="64636" y="22194"/>
                </a:lnTo>
                <a:lnTo>
                  <a:pt x="64647" y="22239"/>
                </a:lnTo>
                <a:lnTo>
                  <a:pt x="62668" y="23377"/>
                </a:lnTo>
                <a:lnTo>
                  <a:pt x="62634" y="23343"/>
                </a:lnTo>
                <a:lnTo>
                  <a:pt x="62600" y="23320"/>
                </a:lnTo>
                <a:lnTo>
                  <a:pt x="62554" y="23309"/>
                </a:lnTo>
                <a:lnTo>
                  <a:pt x="62509" y="23297"/>
                </a:lnTo>
                <a:lnTo>
                  <a:pt x="62463" y="23309"/>
                </a:lnTo>
                <a:lnTo>
                  <a:pt x="62418" y="23320"/>
                </a:lnTo>
                <a:lnTo>
                  <a:pt x="62384" y="23343"/>
                </a:lnTo>
                <a:lnTo>
                  <a:pt x="62361" y="23377"/>
                </a:lnTo>
                <a:lnTo>
                  <a:pt x="60359" y="22228"/>
                </a:lnTo>
                <a:lnTo>
                  <a:pt x="60370" y="22182"/>
                </a:lnTo>
                <a:lnTo>
                  <a:pt x="60382" y="22137"/>
                </a:lnTo>
                <a:lnTo>
                  <a:pt x="60370" y="22091"/>
                </a:lnTo>
                <a:lnTo>
                  <a:pt x="60359" y="22057"/>
                </a:lnTo>
                <a:lnTo>
                  <a:pt x="60336" y="22012"/>
                </a:lnTo>
                <a:lnTo>
                  <a:pt x="60313" y="21978"/>
                </a:lnTo>
                <a:lnTo>
                  <a:pt x="60279" y="21955"/>
                </a:lnTo>
                <a:lnTo>
                  <a:pt x="60245" y="21932"/>
                </a:lnTo>
                <a:lnTo>
                  <a:pt x="60211" y="21921"/>
                </a:lnTo>
                <a:lnTo>
                  <a:pt x="60165" y="21909"/>
                </a:lnTo>
                <a:lnTo>
                  <a:pt x="60165" y="19634"/>
                </a:lnTo>
                <a:lnTo>
                  <a:pt x="60211" y="19623"/>
                </a:lnTo>
                <a:lnTo>
                  <a:pt x="60256" y="19612"/>
                </a:lnTo>
                <a:lnTo>
                  <a:pt x="60291" y="19589"/>
                </a:lnTo>
                <a:lnTo>
                  <a:pt x="60325" y="19555"/>
                </a:lnTo>
                <a:lnTo>
                  <a:pt x="60359" y="19521"/>
                </a:lnTo>
                <a:lnTo>
                  <a:pt x="60382" y="19475"/>
                </a:lnTo>
                <a:lnTo>
                  <a:pt x="60393" y="19430"/>
                </a:lnTo>
                <a:lnTo>
                  <a:pt x="60393" y="19384"/>
                </a:lnTo>
                <a:lnTo>
                  <a:pt x="60393" y="19327"/>
                </a:lnTo>
                <a:lnTo>
                  <a:pt x="60370" y="19282"/>
                </a:lnTo>
                <a:lnTo>
                  <a:pt x="62293" y="18178"/>
                </a:lnTo>
                <a:lnTo>
                  <a:pt x="62327" y="18224"/>
                </a:lnTo>
                <a:lnTo>
                  <a:pt x="62384" y="18258"/>
                </a:lnTo>
                <a:lnTo>
                  <a:pt x="62441" y="18281"/>
                </a:lnTo>
                <a:lnTo>
                  <a:pt x="62509" y="18292"/>
                </a:lnTo>
                <a:lnTo>
                  <a:pt x="62577" y="18281"/>
                </a:lnTo>
                <a:lnTo>
                  <a:pt x="62634" y="18258"/>
                </a:lnTo>
                <a:lnTo>
                  <a:pt x="62691" y="18224"/>
                </a:lnTo>
                <a:lnTo>
                  <a:pt x="62736" y="18167"/>
                </a:lnTo>
                <a:close/>
                <a:moveTo>
                  <a:pt x="72212" y="18167"/>
                </a:moveTo>
                <a:lnTo>
                  <a:pt x="74123" y="19270"/>
                </a:lnTo>
                <a:lnTo>
                  <a:pt x="74100" y="19327"/>
                </a:lnTo>
                <a:lnTo>
                  <a:pt x="74100" y="19384"/>
                </a:lnTo>
                <a:lnTo>
                  <a:pt x="74100" y="19430"/>
                </a:lnTo>
                <a:lnTo>
                  <a:pt x="74112" y="19486"/>
                </a:lnTo>
                <a:lnTo>
                  <a:pt x="74134" y="19521"/>
                </a:lnTo>
                <a:lnTo>
                  <a:pt x="74169" y="19566"/>
                </a:lnTo>
                <a:lnTo>
                  <a:pt x="74203" y="19600"/>
                </a:lnTo>
                <a:lnTo>
                  <a:pt x="74248" y="19623"/>
                </a:lnTo>
                <a:lnTo>
                  <a:pt x="74294" y="19634"/>
                </a:lnTo>
                <a:lnTo>
                  <a:pt x="74339" y="19646"/>
                </a:lnTo>
                <a:lnTo>
                  <a:pt x="74339" y="21943"/>
                </a:lnTo>
                <a:lnTo>
                  <a:pt x="74305" y="21955"/>
                </a:lnTo>
                <a:lnTo>
                  <a:pt x="74271" y="21966"/>
                </a:lnTo>
                <a:lnTo>
                  <a:pt x="74214" y="22012"/>
                </a:lnTo>
                <a:lnTo>
                  <a:pt x="74180" y="22069"/>
                </a:lnTo>
                <a:lnTo>
                  <a:pt x="74169" y="22103"/>
                </a:lnTo>
                <a:lnTo>
                  <a:pt x="74157" y="22137"/>
                </a:lnTo>
                <a:lnTo>
                  <a:pt x="74169" y="22205"/>
                </a:lnTo>
                <a:lnTo>
                  <a:pt x="72155" y="23377"/>
                </a:lnTo>
                <a:lnTo>
                  <a:pt x="72121" y="23343"/>
                </a:lnTo>
                <a:lnTo>
                  <a:pt x="72087" y="23309"/>
                </a:lnTo>
                <a:lnTo>
                  <a:pt x="72041" y="23297"/>
                </a:lnTo>
                <a:lnTo>
                  <a:pt x="71996" y="23286"/>
                </a:lnTo>
                <a:lnTo>
                  <a:pt x="71939" y="23297"/>
                </a:lnTo>
                <a:lnTo>
                  <a:pt x="71893" y="23309"/>
                </a:lnTo>
                <a:lnTo>
                  <a:pt x="71859" y="23343"/>
                </a:lnTo>
                <a:lnTo>
                  <a:pt x="71825" y="23377"/>
                </a:lnTo>
                <a:lnTo>
                  <a:pt x="69800" y="22205"/>
                </a:lnTo>
                <a:lnTo>
                  <a:pt x="69812" y="22137"/>
                </a:lnTo>
                <a:lnTo>
                  <a:pt x="69800" y="22069"/>
                </a:lnTo>
                <a:lnTo>
                  <a:pt x="69766" y="22012"/>
                </a:lnTo>
                <a:lnTo>
                  <a:pt x="69709" y="21978"/>
                </a:lnTo>
                <a:lnTo>
                  <a:pt x="69641" y="21955"/>
                </a:lnTo>
                <a:lnTo>
                  <a:pt x="69641" y="19600"/>
                </a:lnTo>
                <a:lnTo>
                  <a:pt x="69687" y="19589"/>
                </a:lnTo>
                <a:lnTo>
                  <a:pt x="69721" y="19577"/>
                </a:lnTo>
                <a:lnTo>
                  <a:pt x="69755" y="19555"/>
                </a:lnTo>
                <a:lnTo>
                  <a:pt x="69778" y="19532"/>
                </a:lnTo>
                <a:lnTo>
                  <a:pt x="69800" y="19498"/>
                </a:lnTo>
                <a:lnTo>
                  <a:pt x="69823" y="19464"/>
                </a:lnTo>
                <a:lnTo>
                  <a:pt x="69835" y="19430"/>
                </a:lnTo>
                <a:lnTo>
                  <a:pt x="69835" y="19384"/>
                </a:lnTo>
                <a:lnTo>
                  <a:pt x="69835" y="19339"/>
                </a:lnTo>
                <a:lnTo>
                  <a:pt x="69823" y="19304"/>
                </a:lnTo>
                <a:lnTo>
                  <a:pt x="71768" y="18178"/>
                </a:lnTo>
                <a:lnTo>
                  <a:pt x="71814" y="18224"/>
                </a:lnTo>
                <a:lnTo>
                  <a:pt x="71859" y="18258"/>
                </a:lnTo>
                <a:lnTo>
                  <a:pt x="71928" y="18281"/>
                </a:lnTo>
                <a:lnTo>
                  <a:pt x="71996" y="18292"/>
                </a:lnTo>
                <a:lnTo>
                  <a:pt x="72053" y="18281"/>
                </a:lnTo>
                <a:lnTo>
                  <a:pt x="72121" y="18258"/>
                </a:lnTo>
                <a:lnTo>
                  <a:pt x="72166" y="18224"/>
                </a:lnTo>
                <a:lnTo>
                  <a:pt x="72212" y="18167"/>
                </a:lnTo>
                <a:close/>
                <a:moveTo>
                  <a:pt x="76876" y="18133"/>
                </a:moveTo>
                <a:lnTo>
                  <a:pt x="78946" y="19316"/>
                </a:lnTo>
                <a:lnTo>
                  <a:pt x="78923" y="19384"/>
                </a:lnTo>
                <a:lnTo>
                  <a:pt x="78935" y="19452"/>
                </a:lnTo>
                <a:lnTo>
                  <a:pt x="78969" y="19498"/>
                </a:lnTo>
                <a:lnTo>
                  <a:pt x="79026" y="19532"/>
                </a:lnTo>
                <a:lnTo>
                  <a:pt x="79083" y="19555"/>
                </a:lnTo>
                <a:lnTo>
                  <a:pt x="79083" y="21909"/>
                </a:lnTo>
                <a:lnTo>
                  <a:pt x="79037" y="21921"/>
                </a:lnTo>
                <a:lnTo>
                  <a:pt x="79003" y="21932"/>
                </a:lnTo>
                <a:lnTo>
                  <a:pt x="78969" y="21955"/>
                </a:lnTo>
                <a:lnTo>
                  <a:pt x="78935" y="21989"/>
                </a:lnTo>
                <a:lnTo>
                  <a:pt x="78912" y="22023"/>
                </a:lnTo>
                <a:lnTo>
                  <a:pt x="78889" y="22057"/>
                </a:lnTo>
                <a:lnTo>
                  <a:pt x="78878" y="22103"/>
                </a:lnTo>
                <a:lnTo>
                  <a:pt x="78867" y="22137"/>
                </a:lnTo>
                <a:lnTo>
                  <a:pt x="78878" y="22182"/>
                </a:lnTo>
                <a:lnTo>
                  <a:pt x="78889" y="22228"/>
                </a:lnTo>
                <a:lnTo>
                  <a:pt x="76899" y="23377"/>
                </a:lnTo>
                <a:lnTo>
                  <a:pt x="76865" y="23331"/>
                </a:lnTo>
                <a:lnTo>
                  <a:pt x="76830" y="23309"/>
                </a:lnTo>
                <a:lnTo>
                  <a:pt x="76785" y="23286"/>
                </a:lnTo>
                <a:lnTo>
                  <a:pt x="76683" y="23286"/>
                </a:lnTo>
                <a:lnTo>
                  <a:pt x="76637" y="23309"/>
                </a:lnTo>
                <a:lnTo>
                  <a:pt x="76603" y="23331"/>
                </a:lnTo>
                <a:lnTo>
                  <a:pt x="76569" y="23365"/>
                </a:lnTo>
                <a:lnTo>
                  <a:pt x="74544" y="22205"/>
                </a:lnTo>
                <a:lnTo>
                  <a:pt x="74555" y="22137"/>
                </a:lnTo>
                <a:lnTo>
                  <a:pt x="74555" y="22103"/>
                </a:lnTo>
                <a:lnTo>
                  <a:pt x="74544" y="22069"/>
                </a:lnTo>
                <a:lnTo>
                  <a:pt x="74510" y="22012"/>
                </a:lnTo>
                <a:lnTo>
                  <a:pt x="74453" y="21966"/>
                </a:lnTo>
                <a:lnTo>
                  <a:pt x="74385" y="21943"/>
                </a:lnTo>
                <a:lnTo>
                  <a:pt x="74385" y="19646"/>
                </a:lnTo>
                <a:lnTo>
                  <a:pt x="74430" y="19634"/>
                </a:lnTo>
                <a:lnTo>
                  <a:pt x="74476" y="19623"/>
                </a:lnTo>
                <a:lnTo>
                  <a:pt x="74521" y="19589"/>
                </a:lnTo>
                <a:lnTo>
                  <a:pt x="74555" y="19566"/>
                </a:lnTo>
                <a:lnTo>
                  <a:pt x="74589" y="19521"/>
                </a:lnTo>
                <a:lnTo>
                  <a:pt x="74601" y="19486"/>
                </a:lnTo>
                <a:lnTo>
                  <a:pt x="74624" y="19430"/>
                </a:lnTo>
                <a:lnTo>
                  <a:pt x="74624" y="19384"/>
                </a:lnTo>
                <a:lnTo>
                  <a:pt x="74624" y="19327"/>
                </a:lnTo>
                <a:lnTo>
                  <a:pt x="74601" y="19282"/>
                </a:lnTo>
                <a:lnTo>
                  <a:pt x="76580" y="18133"/>
                </a:lnTo>
                <a:lnTo>
                  <a:pt x="76614" y="18167"/>
                </a:lnTo>
                <a:lnTo>
                  <a:pt x="76648" y="18190"/>
                </a:lnTo>
                <a:lnTo>
                  <a:pt x="76683" y="18201"/>
                </a:lnTo>
                <a:lnTo>
                  <a:pt x="76728" y="18212"/>
                </a:lnTo>
                <a:lnTo>
                  <a:pt x="76774" y="18201"/>
                </a:lnTo>
                <a:lnTo>
                  <a:pt x="76819" y="18190"/>
                </a:lnTo>
                <a:lnTo>
                  <a:pt x="76853" y="18167"/>
                </a:lnTo>
                <a:lnTo>
                  <a:pt x="76876" y="18133"/>
                </a:lnTo>
                <a:close/>
                <a:moveTo>
                  <a:pt x="24754" y="18144"/>
                </a:moveTo>
                <a:lnTo>
                  <a:pt x="26790" y="19316"/>
                </a:lnTo>
                <a:lnTo>
                  <a:pt x="26779" y="19350"/>
                </a:lnTo>
                <a:lnTo>
                  <a:pt x="26767" y="19384"/>
                </a:lnTo>
                <a:lnTo>
                  <a:pt x="26790" y="19452"/>
                </a:lnTo>
                <a:lnTo>
                  <a:pt x="26813" y="19498"/>
                </a:lnTo>
                <a:lnTo>
                  <a:pt x="26870" y="19543"/>
                </a:lnTo>
                <a:lnTo>
                  <a:pt x="26927" y="19555"/>
                </a:lnTo>
                <a:lnTo>
                  <a:pt x="26927" y="21955"/>
                </a:lnTo>
                <a:lnTo>
                  <a:pt x="26870" y="21966"/>
                </a:lnTo>
                <a:lnTo>
                  <a:pt x="26813" y="22012"/>
                </a:lnTo>
                <a:lnTo>
                  <a:pt x="26767" y="22069"/>
                </a:lnTo>
                <a:lnTo>
                  <a:pt x="26767" y="22103"/>
                </a:lnTo>
                <a:lnTo>
                  <a:pt x="26756" y="22137"/>
                </a:lnTo>
                <a:lnTo>
                  <a:pt x="26767" y="22205"/>
                </a:lnTo>
                <a:lnTo>
                  <a:pt x="24720" y="23388"/>
                </a:lnTo>
                <a:lnTo>
                  <a:pt x="24697" y="23354"/>
                </a:lnTo>
                <a:lnTo>
                  <a:pt x="24663" y="23331"/>
                </a:lnTo>
                <a:lnTo>
                  <a:pt x="24617" y="23320"/>
                </a:lnTo>
                <a:lnTo>
                  <a:pt x="24583" y="23309"/>
                </a:lnTo>
                <a:lnTo>
                  <a:pt x="24538" y="23320"/>
                </a:lnTo>
                <a:lnTo>
                  <a:pt x="24504" y="23331"/>
                </a:lnTo>
                <a:lnTo>
                  <a:pt x="24469" y="23354"/>
                </a:lnTo>
                <a:lnTo>
                  <a:pt x="24435" y="23388"/>
                </a:lnTo>
                <a:lnTo>
                  <a:pt x="22422" y="22216"/>
                </a:lnTo>
                <a:lnTo>
                  <a:pt x="22433" y="22182"/>
                </a:lnTo>
                <a:lnTo>
                  <a:pt x="22445" y="22137"/>
                </a:lnTo>
                <a:lnTo>
                  <a:pt x="22433" y="22103"/>
                </a:lnTo>
                <a:lnTo>
                  <a:pt x="22422" y="22057"/>
                </a:lnTo>
                <a:lnTo>
                  <a:pt x="22410" y="22023"/>
                </a:lnTo>
                <a:lnTo>
                  <a:pt x="22376" y="21989"/>
                </a:lnTo>
                <a:lnTo>
                  <a:pt x="22354" y="21966"/>
                </a:lnTo>
                <a:lnTo>
                  <a:pt x="22319" y="21943"/>
                </a:lnTo>
                <a:lnTo>
                  <a:pt x="22274" y="21921"/>
                </a:lnTo>
                <a:lnTo>
                  <a:pt x="22240" y="21909"/>
                </a:lnTo>
                <a:lnTo>
                  <a:pt x="22240" y="19555"/>
                </a:lnTo>
                <a:lnTo>
                  <a:pt x="22297" y="19532"/>
                </a:lnTo>
                <a:lnTo>
                  <a:pt x="22342" y="19498"/>
                </a:lnTo>
                <a:lnTo>
                  <a:pt x="22365" y="19441"/>
                </a:lnTo>
                <a:lnTo>
                  <a:pt x="22376" y="19384"/>
                </a:lnTo>
                <a:lnTo>
                  <a:pt x="22365" y="19327"/>
                </a:lnTo>
                <a:lnTo>
                  <a:pt x="24413" y="18144"/>
                </a:lnTo>
                <a:lnTo>
                  <a:pt x="24435" y="18190"/>
                </a:lnTo>
                <a:lnTo>
                  <a:pt x="24481" y="18212"/>
                </a:lnTo>
                <a:lnTo>
                  <a:pt x="24526" y="18235"/>
                </a:lnTo>
                <a:lnTo>
                  <a:pt x="24629" y="18235"/>
                </a:lnTo>
                <a:lnTo>
                  <a:pt x="24674" y="18212"/>
                </a:lnTo>
                <a:lnTo>
                  <a:pt x="24720" y="18178"/>
                </a:lnTo>
                <a:lnTo>
                  <a:pt x="24754" y="18144"/>
                </a:lnTo>
                <a:close/>
                <a:moveTo>
                  <a:pt x="29497" y="18144"/>
                </a:moveTo>
                <a:lnTo>
                  <a:pt x="31499" y="19304"/>
                </a:lnTo>
                <a:lnTo>
                  <a:pt x="31488" y="19339"/>
                </a:lnTo>
                <a:lnTo>
                  <a:pt x="31488" y="19384"/>
                </a:lnTo>
                <a:lnTo>
                  <a:pt x="31488" y="19418"/>
                </a:lnTo>
                <a:lnTo>
                  <a:pt x="31499" y="19464"/>
                </a:lnTo>
                <a:lnTo>
                  <a:pt x="31511" y="19498"/>
                </a:lnTo>
                <a:lnTo>
                  <a:pt x="31534" y="19521"/>
                </a:lnTo>
                <a:lnTo>
                  <a:pt x="31568" y="19555"/>
                </a:lnTo>
                <a:lnTo>
                  <a:pt x="31602" y="19566"/>
                </a:lnTo>
                <a:lnTo>
                  <a:pt x="31636" y="19577"/>
                </a:lnTo>
                <a:lnTo>
                  <a:pt x="31670" y="19589"/>
                </a:lnTo>
                <a:lnTo>
                  <a:pt x="31670" y="21955"/>
                </a:lnTo>
                <a:lnTo>
                  <a:pt x="31602" y="21978"/>
                </a:lnTo>
                <a:lnTo>
                  <a:pt x="31556" y="22012"/>
                </a:lnTo>
                <a:lnTo>
                  <a:pt x="31522" y="22069"/>
                </a:lnTo>
                <a:lnTo>
                  <a:pt x="31511" y="22103"/>
                </a:lnTo>
                <a:lnTo>
                  <a:pt x="31499" y="22137"/>
                </a:lnTo>
                <a:lnTo>
                  <a:pt x="31511" y="22205"/>
                </a:lnTo>
                <a:lnTo>
                  <a:pt x="29475" y="23388"/>
                </a:lnTo>
                <a:lnTo>
                  <a:pt x="29440" y="23354"/>
                </a:lnTo>
                <a:lnTo>
                  <a:pt x="29406" y="23331"/>
                </a:lnTo>
                <a:lnTo>
                  <a:pt x="29361" y="23309"/>
                </a:lnTo>
                <a:lnTo>
                  <a:pt x="29281" y="23309"/>
                </a:lnTo>
                <a:lnTo>
                  <a:pt x="29236" y="23320"/>
                </a:lnTo>
                <a:lnTo>
                  <a:pt x="29202" y="23354"/>
                </a:lnTo>
                <a:lnTo>
                  <a:pt x="29167" y="23377"/>
                </a:lnTo>
                <a:lnTo>
                  <a:pt x="27131" y="22205"/>
                </a:lnTo>
                <a:lnTo>
                  <a:pt x="27143" y="22137"/>
                </a:lnTo>
                <a:lnTo>
                  <a:pt x="27131" y="22069"/>
                </a:lnTo>
                <a:lnTo>
                  <a:pt x="27097" y="22012"/>
                </a:lnTo>
                <a:lnTo>
                  <a:pt x="27040" y="21978"/>
                </a:lnTo>
                <a:lnTo>
                  <a:pt x="26972" y="21955"/>
                </a:lnTo>
                <a:lnTo>
                  <a:pt x="26972" y="19555"/>
                </a:lnTo>
                <a:lnTo>
                  <a:pt x="27040" y="19543"/>
                </a:lnTo>
                <a:lnTo>
                  <a:pt x="27086" y="19498"/>
                </a:lnTo>
                <a:lnTo>
                  <a:pt x="27120" y="19452"/>
                </a:lnTo>
                <a:lnTo>
                  <a:pt x="27131" y="19384"/>
                </a:lnTo>
                <a:lnTo>
                  <a:pt x="27120" y="19327"/>
                </a:lnTo>
                <a:lnTo>
                  <a:pt x="29145" y="18144"/>
                </a:lnTo>
                <a:lnTo>
                  <a:pt x="29179" y="18190"/>
                </a:lnTo>
                <a:lnTo>
                  <a:pt x="29224" y="18212"/>
                </a:lnTo>
                <a:lnTo>
                  <a:pt x="29270" y="18235"/>
                </a:lnTo>
                <a:lnTo>
                  <a:pt x="29315" y="18246"/>
                </a:lnTo>
                <a:lnTo>
                  <a:pt x="29372" y="18235"/>
                </a:lnTo>
                <a:lnTo>
                  <a:pt x="29418" y="18212"/>
                </a:lnTo>
                <a:lnTo>
                  <a:pt x="29463" y="18178"/>
                </a:lnTo>
                <a:lnTo>
                  <a:pt x="29497" y="18144"/>
                </a:lnTo>
                <a:close/>
                <a:moveTo>
                  <a:pt x="48494" y="18167"/>
                </a:moveTo>
                <a:lnTo>
                  <a:pt x="50496" y="19316"/>
                </a:lnTo>
                <a:lnTo>
                  <a:pt x="50485" y="19350"/>
                </a:lnTo>
                <a:lnTo>
                  <a:pt x="50474" y="19384"/>
                </a:lnTo>
                <a:lnTo>
                  <a:pt x="50496" y="19452"/>
                </a:lnTo>
                <a:lnTo>
                  <a:pt x="50519" y="19498"/>
                </a:lnTo>
                <a:lnTo>
                  <a:pt x="50576" y="19532"/>
                </a:lnTo>
                <a:lnTo>
                  <a:pt x="50633" y="19555"/>
                </a:lnTo>
                <a:lnTo>
                  <a:pt x="50633" y="21875"/>
                </a:lnTo>
                <a:lnTo>
                  <a:pt x="50587" y="21875"/>
                </a:lnTo>
                <a:lnTo>
                  <a:pt x="50542" y="21898"/>
                </a:lnTo>
                <a:lnTo>
                  <a:pt x="50496" y="21921"/>
                </a:lnTo>
                <a:lnTo>
                  <a:pt x="50451" y="21955"/>
                </a:lnTo>
                <a:lnTo>
                  <a:pt x="50428" y="22000"/>
                </a:lnTo>
                <a:lnTo>
                  <a:pt x="50405" y="22034"/>
                </a:lnTo>
                <a:lnTo>
                  <a:pt x="50383" y="22091"/>
                </a:lnTo>
                <a:lnTo>
                  <a:pt x="50383" y="22137"/>
                </a:lnTo>
                <a:lnTo>
                  <a:pt x="50383" y="22194"/>
                </a:lnTo>
                <a:lnTo>
                  <a:pt x="50405" y="22251"/>
                </a:lnTo>
                <a:lnTo>
                  <a:pt x="48437" y="23388"/>
                </a:lnTo>
                <a:lnTo>
                  <a:pt x="48403" y="23354"/>
                </a:lnTo>
                <a:lnTo>
                  <a:pt x="48369" y="23320"/>
                </a:lnTo>
                <a:lnTo>
                  <a:pt x="48324" y="23309"/>
                </a:lnTo>
                <a:lnTo>
                  <a:pt x="48278" y="23297"/>
                </a:lnTo>
                <a:lnTo>
                  <a:pt x="48233" y="23309"/>
                </a:lnTo>
                <a:lnTo>
                  <a:pt x="48199" y="23320"/>
                </a:lnTo>
                <a:lnTo>
                  <a:pt x="48164" y="23343"/>
                </a:lnTo>
                <a:lnTo>
                  <a:pt x="48130" y="23377"/>
                </a:lnTo>
                <a:lnTo>
                  <a:pt x="46117" y="22216"/>
                </a:lnTo>
                <a:lnTo>
                  <a:pt x="46128" y="22182"/>
                </a:lnTo>
                <a:lnTo>
                  <a:pt x="46140" y="22137"/>
                </a:lnTo>
                <a:lnTo>
                  <a:pt x="46128" y="22103"/>
                </a:lnTo>
                <a:lnTo>
                  <a:pt x="46117" y="22057"/>
                </a:lnTo>
                <a:lnTo>
                  <a:pt x="46105" y="22023"/>
                </a:lnTo>
                <a:lnTo>
                  <a:pt x="46083" y="21989"/>
                </a:lnTo>
                <a:lnTo>
                  <a:pt x="46049" y="21966"/>
                </a:lnTo>
                <a:lnTo>
                  <a:pt x="46014" y="21943"/>
                </a:lnTo>
                <a:lnTo>
                  <a:pt x="45980" y="21932"/>
                </a:lnTo>
                <a:lnTo>
                  <a:pt x="45946" y="21921"/>
                </a:lnTo>
                <a:lnTo>
                  <a:pt x="45946" y="19600"/>
                </a:lnTo>
                <a:lnTo>
                  <a:pt x="45980" y="19589"/>
                </a:lnTo>
                <a:lnTo>
                  <a:pt x="46014" y="19577"/>
                </a:lnTo>
                <a:lnTo>
                  <a:pt x="46071" y="19532"/>
                </a:lnTo>
                <a:lnTo>
                  <a:pt x="46117" y="19464"/>
                </a:lnTo>
                <a:lnTo>
                  <a:pt x="46128" y="19430"/>
                </a:lnTo>
                <a:lnTo>
                  <a:pt x="46128" y="19384"/>
                </a:lnTo>
                <a:lnTo>
                  <a:pt x="46128" y="19339"/>
                </a:lnTo>
                <a:lnTo>
                  <a:pt x="46117" y="19304"/>
                </a:lnTo>
                <a:lnTo>
                  <a:pt x="48062" y="18178"/>
                </a:lnTo>
                <a:lnTo>
                  <a:pt x="48108" y="18224"/>
                </a:lnTo>
                <a:lnTo>
                  <a:pt x="48153" y="18258"/>
                </a:lnTo>
                <a:lnTo>
                  <a:pt x="48210" y="18281"/>
                </a:lnTo>
                <a:lnTo>
                  <a:pt x="48278" y="18292"/>
                </a:lnTo>
                <a:lnTo>
                  <a:pt x="48346" y="18281"/>
                </a:lnTo>
                <a:lnTo>
                  <a:pt x="48403" y="18258"/>
                </a:lnTo>
                <a:lnTo>
                  <a:pt x="48460" y="18212"/>
                </a:lnTo>
                <a:lnTo>
                  <a:pt x="48494" y="18167"/>
                </a:lnTo>
                <a:close/>
                <a:moveTo>
                  <a:pt x="81642" y="18144"/>
                </a:moveTo>
                <a:lnTo>
                  <a:pt x="83678" y="19316"/>
                </a:lnTo>
                <a:lnTo>
                  <a:pt x="83667" y="19350"/>
                </a:lnTo>
                <a:lnTo>
                  <a:pt x="83667" y="19384"/>
                </a:lnTo>
                <a:lnTo>
                  <a:pt x="83678" y="19452"/>
                </a:lnTo>
                <a:lnTo>
                  <a:pt x="83713" y="19498"/>
                </a:lnTo>
                <a:lnTo>
                  <a:pt x="83758" y="19543"/>
                </a:lnTo>
                <a:lnTo>
                  <a:pt x="83826" y="19555"/>
                </a:lnTo>
                <a:lnTo>
                  <a:pt x="83826" y="21955"/>
                </a:lnTo>
                <a:lnTo>
                  <a:pt x="83758" y="21966"/>
                </a:lnTo>
                <a:lnTo>
                  <a:pt x="83701" y="22012"/>
                </a:lnTo>
                <a:lnTo>
                  <a:pt x="83667" y="22069"/>
                </a:lnTo>
                <a:lnTo>
                  <a:pt x="83656" y="22103"/>
                </a:lnTo>
                <a:lnTo>
                  <a:pt x="83656" y="22137"/>
                </a:lnTo>
                <a:lnTo>
                  <a:pt x="83667" y="22205"/>
                </a:lnTo>
                <a:lnTo>
                  <a:pt x="81608" y="23388"/>
                </a:lnTo>
                <a:lnTo>
                  <a:pt x="81585" y="23354"/>
                </a:lnTo>
                <a:lnTo>
                  <a:pt x="81551" y="23331"/>
                </a:lnTo>
                <a:lnTo>
                  <a:pt x="81517" y="23320"/>
                </a:lnTo>
                <a:lnTo>
                  <a:pt x="81472" y="23309"/>
                </a:lnTo>
                <a:lnTo>
                  <a:pt x="81426" y="23320"/>
                </a:lnTo>
                <a:lnTo>
                  <a:pt x="81392" y="23331"/>
                </a:lnTo>
                <a:lnTo>
                  <a:pt x="81358" y="23354"/>
                </a:lnTo>
                <a:lnTo>
                  <a:pt x="81335" y="23388"/>
                </a:lnTo>
                <a:lnTo>
                  <a:pt x="79310" y="22216"/>
                </a:lnTo>
                <a:lnTo>
                  <a:pt x="79322" y="22182"/>
                </a:lnTo>
                <a:lnTo>
                  <a:pt x="79333" y="22137"/>
                </a:lnTo>
                <a:lnTo>
                  <a:pt x="79322" y="22103"/>
                </a:lnTo>
                <a:lnTo>
                  <a:pt x="79310" y="22057"/>
                </a:lnTo>
                <a:lnTo>
                  <a:pt x="79299" y="22023"/>
                </a:lnTo>
                <a:lnTo>
                  <a:pt x="79276" y="21989"/>
                </a:lnTo>
                <a:lnTo>
                  <a:pt x="79242" y="21966"/>
                </a:lnTo>
                <a:lnTo>
                  <a:pt x="79208" y="21943"/>
                </a:lnTo>
                <a:lnTo>
                  <a:pt x="79174" y="21921"/>
                </a:lnTo>
                <a:lnTo>
                  <a:pt x="79128" y="21909"/>
                </a:lnTo>
                <a:lnTo>
                  <a:pt x="79128" y="19555"/>
                </a:lnTo>
                <a:lnTo>
                  <a:pt x="79185" y="19532"/>
                </a:lnTo>
                <a:lnTo>
                  <a:pt x="79231" y="19498"/>
                </a:lnTo>
                <a:lnTo>
                  <a:pt x="79265" y="19441"/>
                </a:lnTo>
                <a:lnTo>
                  <a:pt x="79276" y="19384"/>
                </a:lnTo>
                <a:lnTo>
                  <a:pt x="79265" y="19327"/>
                </a:lnTo>
                <a:lnTo>
                  <a:pt x="81301" y="18144"/>
                </a:lnTo>
                <a:lnTo>
                  <a:pt x="81335" y="18190"/>
                </a:lnTo>
                <a:lnTo>
                  <a:pt x="81369" y="18212"/>
                </a:lnTo>
                <a:lnTo>
                  <a:pt x="81415" y="18235"/>
                </a:lnTo>
                <a:lnTo>
                  <a:pt x="81528" y="18235"/>
                </a:lnTo>
                <a:lnTo>
                  <a:pt x="81574" y="18212"/>
                </a:lnTo>
                <a:lnTo>
                  <a:pt x="81608" y="18178"/>
                </a:lnTo>
                <a:lnTo>
                  <a:pt x="81642" y="18144"/>
                </a:lnTo>
                <a:close/>
                <a:moveTo>
                  <a:pt x="46105" y="22262"/>
                </a:moveTo>
                <a:lnTo>
                  <a:pt x="48108" y="23411"/>
                </a:lnTo>
                <a:lnTo>
                  <a:pt x="48096" y="23445"/>
                </a:lnTo>
                <a:lnTo>
                  <a:pt x="48096" y="23491"/>
                </a:lnTo>
                <a:lnTo>
                  <a:pt x="48096" y="23525"/>
                </a:lnTo>
                <a:lnTo>
                  <a:pt x="48108" y="23559"/>
                </a:lnTo>
                <a:lnTo>
                  <a:pt x="48142" y="23616"/>
                </a:lnTo>
                <a:lnTo>
                  <a:pt x="48199" y="23661"/>
                </a:lnTo>
                <a:lnTo>
                  <a:pt x="48233" y="23673"/>
                </a:lnTo>
                <a:lnTo>
                  <a:pt x="48267" y="23673"/>
                </a:lnTo>
                <a:lnTo>
                  <a:pt x="48267" y="26004"/>
                </a:lnTo>
                <a:lnTo>
                  <a:pt x="48221" y="26016"/>
                </a:lnTo>
                <a:lnTo>
                  <a:pt x="48176" y="26027"/>
                </a:lnTo>
                <a:lnTo>
                  <a:pt x="48142" y="26050"/>
                </a:lnTo>
                <a:lnTo>
                  <a:pt x="48108" y="26084"/>
                </a:lnTo>
                <a:lnTo>
                  <a:pt x="48073" y="26118"/>
                </a:lnTo>
                <a:lnTo>
                  <a:pt x="48051" y="26152"/>
                </a:lnTo>
                <a:lnTo>
                  <a:pt x="48039" y="26198"/>
                </a:lnTo>
                <a:lnTo>
                  <a:pt x="48039" y="26243"/>
                </a:lnTo>
                <a:lnTo>
                  <a:pt x="48039" y="26289"/>
                </a:lnTo>
                <a:lnTo>
                  <a:pt x="48062" y="26334"/>
                </a:lnTo>
                <a:lnTo>
                  <a:pt x="46128" y="27449"/>
                </a:lnTo>
                <a:lnTo>
                  <a:pt x="46083" y="27404"/>
                </a:lnTo>
                <a:lnTo>
                  <a:pt x="46037" y="27370"/>
                </a:lnTo>
                <a:lnTo>
                  <a:pt x="45980" y="27347"/>
                </a:lnTo>
                <a:lnTo>
                  <a:pt x="45912" y="27335"/>
                </a:lnTo>
                <a:lnTo>
                  <a:pt x="45844" y="27347"/>
                </a:lnTo>
                <a:lnTo>
                  <a:pt x="45787" y="27370"/>
                </a:lnTo>
                <a:lnTo>
                  <a:pt x="45741" y="27404"/>
                </a:lnTo>
                <a:lnTo>
                  <a:pt x="45696" y="27449"/>
                </a:lnTo>
                <a:lnTo>
                  <a:pt x="43762" y="26334"/>
                </a:lnTo>
                <a:lnTo>
                  <a:pt x="43773" y="26289"/>
                </a:lnTo>
                <a:lnTo>
                  <a:pt x="43785" y="26243"/>
                </a:lnTo>
                <a:lnTo>
                  <a:pt x="43773" y="26198"/>
                </a:lnTo>
                <a:lnTo>
                  <a:pt x="43762" y="26164"/>
                </a:lnTo>
                <a:lnTo>
                  <a:pt x="43751" y="26118"/>
                </a:lnTo>
                <a:lnTo>
                  <a:pt x="43717" y="26084"/>
                </a:lnTo>
                <a:lnTo>
                  <a:pt x="43694" y="26050"/>
                </a:lnTo>
                <a:lnTo>
                  <a:pt x="43660" y="26027"/>
                </a:lnTo>
                <a:lnTo>
                  <a:pt x="43614" y="26016"/>
                </a:lnTo>
                <a:lnTo>
                  <a:pt x="43569" y="26004"/>
                </a:lnTo>
                <a:lnTo>
                  <a:pt x="43569" y="23752"/>
                </a:lnTo>
                <a:lnTo>
                  <a:pt x="43614" y="23741"/>
                </a:lnTo>
                <a:lnTo>
                  <a:pt x="43660" y="23718"/>
                </a:lnTo>
                <a:lnTo>
                  <a:pt x="43705" y="23695"/>
                </a:lnTo>
                <a:lnTo>
                  <a:pt x="43739" y="23661"/>
                </a:lnTo>
                <a:lnTo>
                  <a:pt x="43762" y="23627"/>
                </a:lnTo>
                <a:lnTo>
                  <a:pt x="43785" y="23582"/>
                </a:lnTo>
                <a:lnTo>
                  <a:pt x="43796" y="23536"/>
                </a:lnTo>
                <a:lnTo>
                  <a:pt x="43808" y="23491"/>
                </a:lnTo>
                <a:lnTo>
                  <a:pt x="43796" y="23434"/>
                </a:lnTo>
                <a:lnTo>
                  <a:pt x="43785" y="23388"/>
                </a:lnTo>
                <a:lnTo>
                  <a:pt x="45719" y="22262"/>
                </a:lnTo>
                <a:lnTo>
                  <a:pt x="45753" y="22307"/>
                </a:lnTo>
                <a:lnTo>
                  <a:pt x="45798" y="22342"/>
                </a:lnTo>
                <a:lnTo>
                  <a:pt x="45855" y="22364"/>
                </a:lnTo>
                <a:lnTo>
                  <a:pt x="45969" y="22364"/>
                </a:lnTo>
                <a:lnTo>
                  <a:pt x="46026" y="22342"/>
                </a:lnTo>
                <a:lnTo>
                  <a:pt x="46071" y="22307"/>
                </a:lnTo>
                <a:lnTo>
                  <a:pt x="46105" y="22262"/>
                </a:lnTo>
                <a:close/>
                <a:moveTo>
                  <a:pt x="12889" y="22239"/>
                </a:moveTo>
                <a:lnTo>
                  <a:pt x="14914" y="23411"/>
                </a:lnTo>
                <a:lnTo>
                  <a:pt x="14903" y="23445"/>
                </a:lnTo>
                <a:lnTo>
                  <a:pt x="14903" y="23491"/>
                </a:lnTo>
                <a:lnTo>
                  <a:pt x="14903" y="23525"/>
                </a:lnTo>
                <a:lnTo>
                  <a:pt x="14914" y="23559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3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6"/>
                </a:lnTo>
                <a:lnTo>
                  <a:pt x="14994" y="26039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8"/>
                </a:lnTo>
                <a:lnTo>
                  <a:pt x="14857" y="26243"/>
                </a:lnTo>
                <a:lnTo>
                  <a:pt x="14869" y="26289"/>
                </a:lnTo>
                <a:lnTo>
                  <a:pt x="14880" y="26334"/>
                </a:lnTo>
                <a:lnTo>
                  <a:pt x="12935" y="27461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7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9"/>
                </a:lnTo>
                <a:lnTo>
                  <a:pt x="10591" y="26243"/>
                </a:lnTo>
                <a:lnTo>
                  <a:pt x="10580" y="26198"/>
                </a:lnTo>
                <a:lnTo>
                  <a:pt x="10569" y="26164"/>
                </a:lnTo>
                <a:lnTo>
                  <a:pt x="10557" y="26130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6"/>
                </a:lnTo>
                <a:lnTo>
                  <a:pt x="10387" y="23707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5"/>
                </a:lnTo>
                <a:lnTo>
                  <a:pt x="10580" y="23491"/>
                </a:lnTo>
                <a:lnTo>
                  <a:pt x="10569" y="23445"/>
                </a:lnTo>
                <a:lnTo>
                  <a:pt x="10557" y="23411"/>
                </a:lnTo>
                <a:lnTo>
                  <a:pt x="12571" y="22239"/>
                </a:lnTo>
                <a:lnTo>
                  <a:pt x="12605" y="22285"/>
                </a:lnTo>
                <a:lnTo>
                  <a:pt x="12639" y="22307"/>
                </a:lnTo>
                <a:lnTo>
                  <a:pt x="12685" y="22319"/>
                </a:lnTo>
                <a:lnTo>
                  <a:pt x="12730" y="22330"/>
                </a:lnTo>
                <a:lnTo>
                  <a:pt x="12776" y="22319"/>
                </a:lnTo>
                <a:lnTo>
                  <a:pt x="12821" y="22307"/>
                </a:lnTo>
                <a:lnTo>
                  <a:pt x="12855" y="22273"/>
                </a:lnTo>
                <a:lnTo>
                  <a:pt x="12889" y="22239"/>
                </a:lnTo>
                <a:close/>
                <a:moveTo>
                  <a:pt x="31852" y="22239"/>
                </a:moveTo>
                <a:lnTo>
                  <a:pt x="33866" y="23400"/>
                </a:lnTo>
                <a:lnTo>
                  <a:pt x="33854" y="23445"/>
                </a:lnTo>
                <a:lnTo>
                  <a:pt x="33843" y="23491"/>
                </a:lnTo>
                <a:lnTo>
                  <a:pt x="33843" y="23525"/>
                </a:lnTo>
                <a:lnTo>
                  <a:pt x="33854" y="23570"/>
                </a:lnTo>
                <a:lnTo>
                  <a:pt x="33877" y="23604"/>
                </a:lnTo>
                <a:lnTo>
                  <a:pt x="33900" y="23638"/>
                </a:lnTo>
                <a:lnTo>
                  <a:pt x="33934" y="23661"/>
                </a:lnTo>
                <a:lnTo>
                  <a:pt x="33968" y="23684"/>
                </a:lnTo>
                <a:lnTo>
                  <a:pt x="34002" y="23695"/>
                </a:lnTo>
                <a:lnTo>
                  <a:pt x="34048" y="23707"/>
                </a:lnTo>
                <a:lnTo>
                  <a:pt x="34048" y="26027"/>
                </a:lnTo>
                <a:lnTo>
                  <a:pt x="34002" y="26039"/>
                </a:lnTo>
                <a:lnTo>
                  <a:pt x="33968" y="26050"/>
                </a:lnTo>
                <a:lnTo>
                  <a:pt x="33934" y="26073"/>
                </a:lnTo>
                <a:lnTo>
                  <a:pt x="33900" y="26095"/>
                </a:lnTo>
                <a:lnTo>
                  <a:pt x="33877" y="26130"/>
                </a:lnTo>
                <a:lnTo>
                  <a:pt x="33854" y="26164"/>
                </a:lnTo>
                <a:lnTo>
                  <a:pt x="33843" y="26209"/>
                </a:lnTo>
                <a:lnTo>
                  <a:pt x="33843" y="26243"/>
                </a:lnTo>
                <a:lnTo>
                  <a:pt x="33843" y="26289"/>
                </a:lnTo>
                <a:lnTo>
                  <a:pt x="33854" y="26323"/>
                </a:lnTo>
                <a:lnTo>
                  <a:pt x="31898" y="27461"/>
                </a:lnTo>
                <a:lnTo>
                  <a:pt x="31863" y="27404"/>
                </a:lnTo>
                <a:lnTo>
                  <a:pt x="31807" y="27370"/>
                </a:lnTo>
                <a:lnTo>
                  <a:pt x="31750" y="27347"/>
                </a:lnTo>
                <a:lnTo>
                  <a:pt x="31625" y="27347"/>
                </a:lnTo>
                <a:lnTo>
                  <a:pt x="31568" y="27370"/>
                </a:lnTo>
                <a:lnTo>
                  <a:pt x="31522" y="27404"/>
                </a:lnTo>
                <a:lnTo>
                  <a:pt x="31477" y="27449"/>
                </a:lnTo>
                <a:lnTo>
                  <a:pt x="29531" y="26323"/>
                </a:lnTo>
                <a:lnTo>
                  <a:pt x="29543" y="26289"/>
                </a:lnTo>
                <a:lnTo>
                  <a:pt x="29543" y="26243"/>
                </a:lnTo>
                <a:lnTo>
                  <a:pt x="29543" y="26198"/>
                </a:lnTo>
                <a:lnTo>
                  <a:pt x="29531" y="26164"/>
                </a:lnTo>
                <a:lnTo>
                  <a:pt x="29509" y="26130"/>
                </a:lnTo>
                <a:lnTo>
                  <a:pt x="29486" y="26095"/>
                </a:lnTo>
                <a:lnTo>
                  <a:pt x="29463" y="26073"/>
                </a:lnTo>
                <a:lnTo>
                  <a:pt x="29429" y="26050"/>
                </a:lnTo>
                <a:lnTo>
                  <a:pt x="29384" y="26027"/>
                </a:lnTo>
                <a:lnTo>
                  <a:pt x="29349" y="26016"/>
                </a:lnTo>
                <a:lnTo>
                  <a:pt x="29349" y="23673"/>
                </a:lnTo>
                <a:lnTo>
                  <a:pt x="29406" y="23650"/>
                </a:lnTo>
                <a:lnTo>
                  <a:pt x="29463" y="23604"/>
                </a:lnTo>
                <a:lnTo>
                  <a:pt x="29486" y="23547"/>
                </a:lnTo>
                <a:lnTo>
                  <a:pt x="29497" y="23491"/>
                </a:lnTo>
                <a:lnTo>
                  <a:pt x="29486" y="23422"/>
                </a:lnTo>
                <a:lnTo>
                  <a:pt x="31534" y="22239"/>
                </a:lnTo>
                <a:lnTo>
                  <a:pt x="31568" y="22273"/>
                </a:lnTo>
                <a:lnTo>
                  <a:pt x="31602" y="22307"/>
                </a:lnTo>
                <a:lnTo>
                  <a:pt x="31647" y="22319"/>
                </a:lnTo>
                <a:lnTo>
                  <a:pt x="31693" y="22330"/>
                </a:lnTo>
                <a:lnTo>
                  <a:pt x="31738" y="22319"/>
                </a:lnTo>
                <a:lnTo>
                  <a:pt x="31784" y="22307"/>
                </a:lnTo>
                <a:lnTo>
                  <a:pt x="31818" y="22273"/>
                </a:lnTo>
                <a:lnTo>
                  <a:pt x="31852" y="22239"/>
                </a:lnTo>
                <a:close/>
                <a:moveTo>
                  <a:pt x="36652" y="22273"/>
                </a:moveTo>
                <a:lnTo>
                  <a:pt x="38609" y="23411"/>
                </a:lnTo>
                <a:lnTo>
                  <a:pt x="38598" y="23445"/>
                </a:lnTo>
                <a:lnTo>
                  <a:pt x="38598" y="23491"/>
                </a:lnTo>
                <a:lnTo>
                  <a:pt x="38598" y="23525"/>
                </a:lnTo>
                <a:lnTo>
                  <a:pt x="38609" y="23570"/>
                </a:lnTo>
                <a:lnTo>
                  <a:pt x="38632" y="23593"/>
                </a:lnTo>
                <a:lnTo>
                  <a:pt x="38655" y="23627"/>
                </a:lnTo>
                <a:lnTo>
                  <a:pt x="38677" y="23650"/>
                </a:lnTo>
                <a:lnTo>
                  <a:pt x="38711" y="23673"/>
                </a:lnTo>
                <a:lnTo>
                  <a:pt x="38746" y="23684"/>
                </a:lnTo>
                <a:lnTo>
                  <a:pt x="38780" y="23695"/>
                </a:lnTo>
                <a:lnTo>
                  <a:pt x="38780" y="26027"/>
                </a:lnTo>
                <a:lnTo>
                  <a:pt x="38746" y="26039"/>
                </a:lnTo>
                <a:lnTo>
                  <a:pt x="38711" y="26050"/>
                </a:lnTo>
                <a:lnTo>
                  <a:pt x="38677" y="26073"/>
                </a:lnTo>
                <a:lnTo>
                  <a:pt x="38643" y="26095"/>
                </a:lnTo>
                <a:lnTo>
                  <a:pt x="38620" y="26130"/>
                </a:lnTo>
                <a:lnTo>
                  <a:pt x="38598" y="26164"/>
                </a:lnTo>
                <a:lnTo>
                  <a:pt x="38586" y="26209"/>
                </a:lnTo>
                <a:lnTo>
                  <a:pt x="38586" y="26243"/>
                </a:lnTo>
                <a:lnTo>
                  <a:pt x="38586" y="26289"/>
                </a:lnTo>
                <a:lnTo>
                  <a:pt x="38598" y="26323"/>
                </a:lnTo>
                <a:lnTo>
                  <a:pt x="36641" y="27461"/>
                </a:lnTo>
                <a:lnTo>
                  <a:pt x="36607" y="27404"/>
                </a:lnTo>
                <a:lnTo>
                  <a:pt x="36550" y="27370"/>
                </a:lnTo>
                <a:lnTo>
                  <a:pt x="36493" y="27347"/>
                </a:lnTo>
                <a:lnTo>
                  <a:pt x="36425" y="27335"/>
                </a:lnTo>
                <a:lnTo>
                  <a:pt x="36368" y="27347"/>
                </a:lnTo>
                <a:lnTo>
                  <a:pt x="36311" y="27370"/>
                </a:lnTo>
                <a:lnTo>
                  <a:pt x="36266" y="27404"/>
                </a:lnTo>
                <a:lnTo>
                  <a:pt x="36220" y="27449"/>
                </a:lnTo>
                <a:lnTo>
                  <a:pt x="34264" y="26323"/>
                </a:lnTo>
                <a:lnTo>
                  <a:pt x="34275" y="26278"/>
                </a:lnTo>
                <a:lnTo>
                  <a:pt x="34275" y="26243"/>
                </a:lnTo>
                <a:lnTo>
                  <a:pt x="34275" y="26209"/>
                </a:lnTo>
                <a:lnTo>
                  <a:pt x="34264" y="26164"/>
                </a:lnTo>
                <a:lnTo>
                  <a:pt x="34241" y="26130"/>
                </a:lnTo>
                <a:lnTo>
                  <a:pt x="34218" y="26107"/>
                </a:lnTo>
                <a:lnTo>
                  <a:pt x="34161" y="26050"/>
                </a:lnTo>
                <a:lnTo>
                  <a:pt x="34127" y="26039"/>
                </a:lnTo>
                <a:lnTo>
                  <a:pt x="34093" y="26027"/>
                </a:lnTo>
                <a:lnTo>
                  <a:pt x="34093" y="23695"/>
                </a:lnTo>
                <a:lnTo>
                  <a:pt x="34127" y="23695"/>
                </a:lnTo>
                <a:lnTo>
                  <a:pt x="34161" y="23673"/>
                </a:lnTo>
                <a:lnTo>
                  <a:pt x="34218" y="23627"/>
                </a:lnTo>
                <a:lnTo>
                  <a:pt x="34264" y="23570"/>
                </a:lnTo>
                <a:lnTo>
                  <a:pt x="34275" y="23525"/>
                </a:lnTo>
                <a:lnTo>
                  <a:pt x="34275" y="23491"/>
                </a:lnTo>
                <a:lnTo>
                  <a:pt x="34275" y="23445"/>
                </a:lnTo>
                <a:lnTo>
                  <a:pt x="34264" y="23411"/>
                </a:lnTo>
                <a:lnTo>
                  <a:pt x="36209" y="22285"/>
                </a:lnTo>
                <a:lnTo>
                  <a:pt x="36254" y="22330"/>
                </a:lnTo>
                <a:lnTo>
                  <a:pt x="36300" y="22364"/>
                </a:lnTo>
                <a:lnTo>
                  <a:pt x="36368" y="22387"/>
                </a:lnTo>
                <a:lnTo>
                  <a:pt x="36425" y="22398"/>
                </a:lnTo>
                <a:lnTo>
                  <a:pt x="36493" y="22387"/>
                </a:lnTo>
                <a:lnTo>
                  <a:pt x="36561" y="22364"/>
                </a:lnTo>
                <a:lnTo>
                  <a:pt x="36607" y="22330"/>
                </a:lnTo>
                <a:lnTo>
                  <a:pt x="36652" y="22273"/>
                </a:lnTo>
                <a:close/>
                <a:moveTo>
                  <a:pt x="69778" y="22239"/>
                </a:moveTo>
                <a:lnTo>
                  <a:pt x="71802" y="23411"/>
                </a:lnTo>
                <a:lnTo>
                  <a:pt x="71791" y="23445"/>
                </a:lnTo>
                <a:lnTo>
                  <a:pt x="71791" y="23491"/>
                </a:lnTo>
                <a:lnTo>
                  <a:pt x="71791" y="23525"/>
                </a:lnTo>
                <a:lnTo>
                  <a:pt x="71802" y="23559"/>
                </a:lnTo>
                <a:lnTo>
                  <a:pt x="71848" y="23627"/>
                </a:lnTo>
                <a:lnTo>
                  <a:pt x="71905" y="23661"/>
                </a:lnTo>
                <a:lnTo>
                  <a:pt x="71939" y="23673"/>
                </a:lnTo>
                <a:lnTo>
                  <a:pt x="71973" y="23684"/>
                </a:lnTo>
                <a:lnTo>
                  <a:pt x="71973" y="26004"/>
                </a:lnTo>
                <a:lnTo>
                  <a:pt x="71928" y="26016"/>
                </a:lnTo>
                <a:lnTo>
                  <a:pt x="71882" y="26039"/>
                </a:lnTo>
                <a:lnTo>
                  <a:pt x="71848" y="26061"/>
                </a:lnTo>
                <a:lnTo>
                  <a:pt x="71814" y="26084"/>
                </a:lnTo>
                <a:lnTo>
                  <a:pt x="71791" y="26118"/>
                </a:lnTo>
                <a:lnTo>
                  <a:pt x="71768" y="26152"/>
                </a:lnTo>
                <a:lnTo>
                  <a:pt x="71757" y="26198"/>
                </a:lnTo>
                <a:lnTo>
                  <a:pt x="71757" y="26243"/>
                </a:lnTo>
                <a:lnTo>
                  <a:pt x="71757" y="26289"/>
                </a:lnTo>
                <a:lnTo>
                  <a:pt x="71768" y="26334"/>
                </a:lnTo>
                <a:lnTo>
                  <a:pt x="69823" y="27461"/>
                </a:lnTo>
                <a:lnTo>
                  <a:pt x="69789" y="27415"/>
                </a:lnTo>
                <a:lnTo>
                  <a:pt x="69744" y="27381"/>
                </a:lnTo>
                <a:lnTo>
                  <a:pt x="69687" y="27358"/>
                </a:lnTo>
                <a:lnTo>
                  <a:pt x="69618" y="27347"/>
                </a:lnTo>
                <a:lnTo>
                  <a:pt x="69562" y="27358"/>
                </a:lnTo>
                <a:lnTo>
                  <a:pt x="69505" y="27381"/>
                </a:lnTo>
                <a:lnTo>
                  <a:pt x="69459" y="27415"/>
                </a:lnTo>
                <a:lnTo>
                  <a:pt x="69414" y="27449"/>
                </a:lnTo>
                <a:lnTo>
                  <a:pt x="67468" y="26323"/>
                </a:lnTo>
                <a:lnTo>
                  <a:pt x="67468" y="26289"/>
                </a:lnTo>
                <a:lnTo>
                  <a:pt x="67480" y="26243"/>
                </a:lnTo>
                <a:lnTo>
                  <a:pt x="67468" y="26198"/>
                </a:lnTo>
                <a:lnTo>
                  <a:pt x="67457" y="26164"/>
                </a:lnTo>
                <a:lnTo>
                  <a:pt x="67446" y="26130"/>
                </a:lnTo>
                <a:lnTo>
                  <a:pt x="67423" y="26095"/>
                </a:lnTo>
                <a:lnTo>
                  <a:pt x="67389" y="26061"/>
                </a:lnTo>
                <a:lnTo>
                  <a:pt x="67355" y="26050"/>
                </a:lnTo>
                <a:lnTo>
                  <a:pt x="67321" y="26027"/>
                </a:lnTo>
                <a:lnTo>
                  <a:pt x="67275" y="26016"/>
                </a:lnTo>
                <a:lnTo>
                  <a:pt x="67275" y="23707"/>
                </a:lnTo>
                <a:lnTo>
                  <a:pt x="67309" y="23695"/>
                </a:lnTo>
                <a:lnTo>
                  <a:pt x="67355" y="23684"/>
                </a:lnTo>
                <a:lnTo>
                  <a:pt x="67389" y="23661"/>
                </a:lnTo>
                <a:lnTo>
                  <a:pt x="67412" y="23627"/>
                </a:lnTo>
                <a:lnTo>
                  <a:pt x="67434" y="23604"/>
                </a:lnTo>
                <a:lnTo>
                  <a:pt x="67457" y="23570"/>
                </a:lnTo>
                <a:lnTo>
                  <a:pt x="67468" y="23525"/>
                </a:lnTo>
                <a:lnTo>
                  <a:pt x="67468" y="23491"/>
                </a:lnTo>
                <a:lnTo>
                  <a:pt x="67468" y="23445"/>
                </a:lnTo>
                <a:lnTo>
                  <a:pt x="67446" y="23411"/>
                </a:lnTo>
                <a:lnTo>
                  <a:pt x="69459" y="22239"/>
                </a:lnTo>
                <a:lnTo>
                  <a:pt x="69493" y="22285"/>
                </a:lnTo>
                <a:lnTo>
                  <a:pt x="69527" y="22307"/>
                </a:lnTo>
                <a:lnTo>
                  <a:pt x="69573" y="22319"/>
                </a:lnTo>
                <a:lnTo>
                  <a:pt x="69618" y="22330"/>
                </a:lnTo>
                <a:lnTo>
                  <a:pt x="69664" y="22319"/>
                </a:lnTo>
                <a:lnTo>
                  <a:pt x="69709" y="22307"/>
                </a:lnTo>
                <a:lnTo>
                  <a:pt x="69755" y="22273"/>
                </a:lnTo>
                <a:lnTo>
                  <a:pt x="69778" y="22239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1"/>
                </a:lnTo>
                <a:lnTo>
                  <a:pt x="5438" y="23559"/>
                </a:lnTo>
                <a:lnTo>
                  <a:pt x="5473" y="23616"/>
                </a:lnTo>
                <a:lnTo>
                  <a:pt x="5529" y="23661"/>
                </a:lnTo>
                <a:lnTo>
                  <a:pt x="5598" y="23673"/>
                </a:lnTo>
                <a:lnTo>
                  <a:pt x="5598" y="26004"/>
                </a:lnTo>
                <a:lnTo>
                  <a:pt x="5552" y="26016"/>
                </a:lnTo>
                <a:lnTo>
                  <a:pt x="5507" y="26027"/>
                </a:lnTo>
                <a:lnTo>
                  <a:pt x="5473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2" y="26198"/>
                </a:lnTo>
                <a:lnTo>
                  <a:pt x="5382" y="26243"/>
                </a:lnTo>
                <a:lnTo>
                  <a:pt x="5382" y="26289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4"/>
                </a:lnTo>
                <a:lnTo>
                  <a:pt x="3300" y="27381"/>
                </a:lnTo>
                <a:lnTo>
                  <a:pt x="3254" y="27370"/>
                </a:lnTo>
                <a:lnTo>
                  <a:pt x="3197" y="27381"/>
                </a:lnTo>
                <a:lnTo>
                  <a:pt x="3152" y="27404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2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3"/>
                </a:lnTo>
                <a:lnTo>
                  <a:pt x="900" y="26050"/>
                </a:lnTo>
                <a:lnTo>
                  <a:pt x="900" y="23741"/>
                </a:lnTo>
                <a:lnTo>
                  <a:pt x="945" y="23729"/>
                </a:lnTo>
                <a:lnTo>
                  <a:pt x="991" y="23707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2"/>
                </a:lnTo>
                <a:lnTo>
                  <a:pt x="1127" y="23536"/>
                </a:lnTo>
                <a:lnTo>
                  <a:pt x="1127" y="23491"/>
                </a:lnTo>
                <a:lnTo>
                  <a:pt x="1127" y="23434"/>
                </a:lnTo>
                <a:lnTo>
                  <a:pt x="1104" y="23388"/>
                </a:lnTo>
                <a:lnTo>
                  <a:pt x="3050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6"/>
                </a:lnTo>
                <a:lnTo>
                  <a:pt x="3254" y="22376"/>
                </a:lnTo>
                <a:lnTo>
                  <a:pt x="3311" y="22364"/>
                </a:lnTo>
                <a:lnTo>
                  <a:pt x="3368" y="22353"/>
                </a:lnTo>
                <a:lnTo>
                  <a:pt x="3414" y="22307"/>
                </a:lnTo>
                <a:lnTo>
                  <a:pt x="3448" y="22262"/>
                </a:lnTo>
                <a:close/>
                <a:moveTo>
                  <a:pt x="22399" y="22262"/>
                </a:moveTo>
                <a:lnTo>
                  <a:pt x="24413" y="23422"/>
                </a:lnTo>
                <a:lnTo>
                  <a:pt x="24401" y="23491"/>
                </a:lnTo>
                <a:lnTo>
                  <a:pt x="24413" y="23547"/>
                </a:lnTo>
                <a:lnTo>
                  <a:pt x="24447" y="23604"/>
                </a:lnTo>
                <a:lnTo>
                  <a:pt x="24504" y="23638"/>
                </a:lnTo>
                <a:lnTo>
                  <a:pt x="24560" y="23661"/>
                </a:lnTo>
                <a:lnTo>
                  <a:pt x="24560" y="26050"/>
                </a:lnTo>
                <a:lnTo>
                  <a:pt x="24526" y="26050"/>
                </a:lnTo>
                <a:lnTo>
                  <a:pt x="24492" y="26061"/>
                </a:lnTo>
                <a:lnTo>
                  <a:pt x="24435" y="26107"/>
                </a:lnTo>
                <a:lnTo>
                  <a:pt x="24390" y="26175"/>
                </a:lnTo>
                <a:lnTo>
                  <a:pt x="24378" y="26209"/>
                </a:lnTo>
                <a:lnTo>
                  <a:pt x="24378" y="26243"/>
                </a:lnTo>
                <a:lnTo>
                  <a:pt x="24378" y="26278"/>
                </a:lnTo>
                <a:lnTo>
                  <a:pt x="24390" y="26312"/>
                </a:lnTo>
                <a:lnTo>
                  <a:pt x="22388" y="27472"/>
                </a:lnTo>
                <a:lnTo>
                  <a:pt x="22354" y="27438"/>
                </a:lnTo>
                <a:lnTo>
                  <a:pt x="22308" y="27404"/>
                </a:lnTo>
                <a:lnTo>
                  <a:pt x="22263" y="27381"/>
                </a:lnTo>
                <a:lnTo>
                  <a:pt x="22160" y="27381"/>
                </a:lnTo>
                <a:lnTo>
                  <a:pt x="22103" y="27404"/>
                </a:lnTo>
                <a:lnTo>
                  <a:pt x="22069" y="27426"/>
                </a:lnTo>
                <a:lnTo>
                  <a:pt x="22035" y="27472"/>
                </a:lnTo>
                <a:lnTo>
                  <a:pt x="20033" y="26312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8" y="26107"/>
                </a:lnTo>
                <a:lnTo>
                  <a:pt x="19931" y="26073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3"/>
                </a:lnTo>
                <a:lnTo>
                  <a:pt x="19988" y="23627"/>
                </a:lnTo>
                <a:lnTo>
                  <a:pt x="20033" y="23559"/>
                </a:lnTo>
                <a:lnTo>
                  <a:pt x="20044" y="23525"/>
                </a:lnTo>
                <a:lnTo>
                  <a:pt x="20044" y="23491"/>
                </a:lnTo>
                <a:lnTo>
                  <a:pt x="20044" y="23445"/>
                </a:lnTo>
                <a:lnTo>
                  <a:pt x="20033" y="23411"/>
                </a:lnTo>
                <a:lnTo>
                  <a:pt x="22012" y="22262"/>
                </a:lnTo>
                <a:lnTo>
                  <a:pt x="22058" y="22307"/>
                </a:lnTo>
                <a:lnTo>
                  <a:pt x="22103" y="22342"/>
                </a:lnTo>
                <a:lnTo>
                  <a:pt x="22149" y="22364"/>
                </a:lnTo>
                <a:lnTo>
                  <a:pt x="22206" y="22376"/>
                </a:lnTo>
                <a:lnTo>
                  <a:pt x="22274" y="22364"/>
                </a:lnTo>
                <a:lnTo>
                  <a:pt x="22319" y="22342"/>
                </a:lnTo>
                <a:lnTo>
                  <a:pt x="22365" y="22307"/>
                </a:lnTo>
                <a:lnTo>
                  <a:pt x="22399" y="22262"/>
                </a:lnTo>
                <a:close/>
                <a:moveTo>
                  <a:pt x="41351" y="22251"/>
                </a:moveTo>
                <a:lnTo>
                  <a:pt x="43296" y="23377"/>
                </a:lnTo>
                <a:lnTo>
                  <a:pt x="43284" y="23434"/>
                </a:lnTo>
                <a:lnTo>
                  <a:pt x="43273" y="23491"/>
                </a:lnTo>
                <a:lnTo>
                  <a:pt x="43284" y="23536"/>
                </a:lnTo>
                <a:lnTo>
                  <a:pt x="43296" y="23593"/>
                </a:lnTo>
                <a:lnTo>
                  <a:pt x="43318" y="23627"/>
                </a:lnTo>
                <a:lnTo>
                  <a:pt x="43353" y="23673"/>
                </a:lnTo>
                <a:lnTo>
                  <a:pt x="43387" y="23707"/>
                </a:lnTo>
                <a:lnTo>
                  <a:pt x="43432" y="23729"/>
                </a:lnTo>
                <a:lnTo>
                  <a:pt x="43478" y="23741"/>
                </a:lnTo>
                <a:lnTo>
                  <a:pt x="43523" y="23752"/>
                </a:lnTo>
                <a:lnTo>
                  <a:pt x="43523" y="26004"/>
                </a:lnTo>
                <a:lnTo>
                  <a:pt x="43478" y="26016"/>
                </a:lnTo>
                <a:lnTo>
                  <a:pt x="43432" y="26027"/>
                </a:lnTo>
                <a:lnTo>
                  <a:pt x="43398" y="26050"/>
                </a:lnTo>
                <a:lnTo>
                  <a:pt x="43364" y="26084"/>
                </a:lnTo>
                <a:lnTo>
                  <a:pt x="43330" y="26118"/>
                </a:lnTo>
                <a:lnTo>
                  <a:pt x="43318" y="26152"/>
                </a:lnTo>
                <a:lnTo>
                  <a:pt x="43296" y="26198"/>
                </a:lnTo>
                <a:lnTo>
                  <a:pt x="43296" y="26243"/>
                </a:lnTo>
                <a:lnTo>
                  <a:pt x="43296" y="26289"/>
                </a:lnTo>
                <a:lnTo>
                  <a:pt x="43318" y="26334"/>
                </a:lnTo>
                <a:lnTo>
                  <a:pt x="41362" y="27472"/>
                </a:lnTo>
                <a:lnTo>
                  <a:pt x="41328" y="27426"/>
                </a:lnTo>
                <a:lnTo>
                  <a:pt x="41282" y="27392"/>
                </a:lnTo>
                <a:lnTo>
                  <a:pt x="41225" y="27370"/>
                </a:lnTo>
                <a:lnTo>
                  <a:pt x="41112" y="27370"/>
                </a:lnTo>
                <a:lnTo>
                  <a:pt x="41066" y="27392"/>
                </a:lnTo>
                <a:lnTo>
                  <a:pt x="41021" y="27426"/>
                </a:lnTo>
                <a:lnTo>
                  <a:pt x="40987" y="27461"/>
                </a:lnTo>
                <a:lnTo>
                  <a:pt x="39007" y="26312"/>
                </a:lnTo>
                <a:lnTo>
                  <a:pt x="39019" y="26243"/>
                </a:lnTo>
                <a:lnTo>
                  <a:pt x="39007" y="26209"/>
                </a:lnTo>
                <a:lnTo>
                  <a:pt x="38996" y="26164"/>
                </a:lnTo>
                <a:lnTo>
                  <a:pt x="38962" y="26107"/>
                </a:lnTo>
                <a:lnTo>
                  <a:pt x="38905" y="26061"/>
                </a:lnTo>
                <a:lnTo>
                  <a:pt x="38871" y="26039"/>
                </a:lnTo>
                <a:lnTo>
                  <a:pt x="38825" y="26039"/>
                </a:lnTo>
                <a:lnTo>
                  <a:pt x="38825" y="23695"/>
                </a:lnTo>
                <a:lnTo>
                  <a:pt x="38893" y="23673"/>
                </a:lnTo>
                <a:lnTo>
                  <a:pt x="38950" y="23627"/>
                </a:lnTo>
                <a:lnTo>
                  <a:pt x="38996" y="23559"/>
                </a:lnTo>
                <a:lnTo>
                  <a:pt x="38996" y="23525"/>
                </a:lnTo>
                <a:lnTo>
                  <a:pt x="39007" y="23491"/>
                </a:lnTo>
                <a:lnTo>
                  <a:pt x="38996" y="23445"/>
                </a:lnTo>
                <a:lnTo>
                  <a:pt x="38996" y="23411"/>
                </a:lnTo>
                <a:lnTo>
                  <a:pt x="40998" y="22262"/>
                </a:lnTo>
                <a:lnTo>
                  <a:pt x="41021" y="22296"/>
                </a:lnTo>
                <a:lnTo>
                  <a:pt x="41066" y="22330"/>
                </a:lnTo>
                <a:lnTo>
                  <a:pt x="41112" y="22342"/>
                </a:lnTo>
                <a:lnTo>
                  <a:pt x="41169" y="22353"/>
                </a:lnTo>
                <a:lnTo>
                  <a:pt x="41225" y="22342"/>
                </a:lnTo>
                <a:lnTo>
                  <a:pt x="41271" y="22330"/>
                </a:lnTo>
                <a:lnTo>
                  <a:pt x="41316" y="22296"/>
                </a:lnTo>
                <a:lnTo>
                  <a:pt x="41351" y="22251"/>
                </a:lnTo>
                <a:close/>
                <a:moveTo>
                  <a:pt x="60336" y="22262"/>
                </a:moveTo>
                <a:lnTo>
                  <a:pt x="62338" y="23422"/>
                </a:lnTo>
                <a:lnTo>
                  <a:pt x="62327" y="23456"/>
                </a:lnTo>
                <a:lnTo>
                  <a:pt x="62315" y="23491"/>
                </a:lnTo>
                <a:lnTo>
                  <a:pt x="62338" y="23559"/>
                </a:lnTo>
                <a:lnTo>
                  <a:pt x="62372" y="23616"/>
                </a:lnTo>
                <a:lnTo>
                  <a:pt x="62418" y="23661"/>
                </a:lnTo>
                <a:lnTo>
                  <a:pt x="62486" y="23673"/>
                </a:lnTo>
                <a:lnTo>
                  <a:pt x="62486" y="26004"/>
                </a:lnTo>
                <a:lnTo>
                  <a:pt x="62441" y="26016"/>
                </a:lnTo>
                <a:lnTo>
                  <a:pt x="62406" y="26027"/>
                </a:lnTo>
                <a:lnTo>
                  <a:pt x="62361" y="26050"/>
                </a:lnTo>
                <a:lnTo>
                  <a:pt x="62338" y="26084"/>
                </a:lnTo>
                <a:lnTo>
                  <a:pt x="62304" y="26118"/>
                </a:lnTo>
                <a:lnTo>
                  <a:pt x="62293" y="26152"/>
                </a:lnTo>
                <a:lnTo>
                  <a:pt x="62270" y="26198"/>
                </a:lnTo>
                <a:lnTo>
                  <a:pt x="62270" y="26243"/>
                </a:lnTo>
                <a:lnTo>
                  <a:pt x="62270" y="26289"/>
                </a:lnTo>
                <a:lnTo>
                  <a:pt x="62293" y="26334"/>
                </a:lnTo>
                <a:lnTo>
                  <a:pt x="60325" y="27472"/>
                </a:lnTo>
                <a:lnTo>
                  <a:pt x="60291" y="27426"/>
                </a:lnTo>
                <a:lnTo>
                  <a:pt x="60245" y="27404"/>
                </a:lnTo>
                <a:lnTo>
                  <a:pt x="60200" y="27381"/>
                </a:lnTo>
                <a:lnTo>
                  <a:pt x="60143" y="27370"/>
                </a:lnTo>
                <a:lnTo>
                  <a:pt x="60086" y="27381"/>
                </a:lnTo>
                <a:lnTo>
                  <a:pt x="60040" y="27404"/>
                </a:lnTo>
                <a:lnTo>
                  <a:pt x="59995" y="27426"/>
                </a:lnTo>
                <a:lnTo>
                  <a:pt x="59961" y="27472"/>
                </a:lnTo>
                <a:lnTo>
                  <a:pt x="57959" y="26312"/>
                </a:lnTo>
                <a:lnTo>
                  <a:pt x="57970" y="26243"/>
                </a:lnTo>
                <a:lnTo>
                  <a:pt x="57959" y="26209"/>
                </a:lnTo>
                <a:lnTo>
                  <a:pt x="57947" y="26175"/>
                </a:lnTo>
                <a:lnTo>
                  <a:pt x="57913" y="26118"/>
                </a:lnTo>
                <a:lnTo>
                  <a:pt x="57856" y="26073"/>
                </a:lnTo>
                <a:lnTo>
                  <a:pt x="57799" y="26050"/>
                </a:lnTo>
                <a:lnTo>
                  <a:pt x="57799" y="23741"/>
                </a:lnTo>
                <a:lnTo>
                  <a:pt x="57845" y="23729"/>
                </a:lnTo>
                <a:lnTo>
                  <a:pt x="57879" y="23707"/>
                </a:lnTo>
                <a:lnTo>
                  <a:pt x="57924" y="23684"/>
                </a:lnTo>
                <a:lnTo>
                  <a:pt x="57959" y="23661"/>
                </a:lnTo>
                <a:lnTo>
                  <a:pt x="57981" y="23627"/>
                </a:lnTo>
                <a:lnTo>
                  <a:pt x="58004" y="23582"/>
                </a:lnTo>
                <a:lnTo>
                  <a:pt x="58015" y="23536"/>
                </a:lnTo>
                <a:lnTo>
                  <a:pt x="58015" y="23491"/>
                </a:lnTo>
                <a:lnTo>
                  <a:pt x="58015" y="23434"/>
                </a:lnTo>
                <a:lnTo>
                  <a:pt x="58004" y="23388"/>
                </a:lnTo>
                <a:lnTo>
                  <a:pt x="59938" y="22262"/>
                </a:lnTo>
                <a:lnTo>
                  <a:pt x="59983" y="22307"/>
                </a:lnTo>
                <a:lnTo>
                  <a:pt x="60029" y="22353"/>
                </a:lnTo>
                <a:lnTo>
                  <a:pt x="60074" y="22376"/>
                </a:lnTo>
                <a:lnTo>
                  <a:pt x="60143" y="22376"/>
                </a:lnTo>
                <a:lnTo>
                  <a:pt x="60200" y="22364"/>
                </a:lnTo>
                <a:lnTo>
                  <a:pt x="60256" y="22353"/>
                </a:lnTo>
                <a:lnTo>
                  <a:pt x="60302" y="22307"/>
                </a:lnTo>
                <a:lnTo>
                  <a:pt x="60336" y="22262"/>
                </a:lnTo>
                <a:close/>
                <a:moveTo>
                  <a:pt x="79299" y="22262"/>
                </a:moveTo>
                <a:lnTo>
                  <a:pt x="81312" y="23422"/>
                </a:lnTo>
                <a:lnTo>
                  <a:pt x="81301" y="23491"/>
                </a:lnTo>
                <a:lnTo>
                  <a:pt x="81312" y="23547"/>
                </a:lnTo>
                <a:lnTo>
                  <a:pt x="81346" y="23604"/>
                </a:lnTo>
                <a:lnTo>
                  <a:pt x="81392" y="23638"/>
                </a:lnTo>
                <a:lnTo>
                  <a:pt x="81449" y="23661"/>
                </a:lnTo>
                <a:lnTo>
                  <a:pt x="81449" y="26050"/>
                </a:lnTo>
                <a:lnTo>
                  <a:pt x="81415" y="26050"/>
                </a:lnTo>
                <a:lnTo>
                  <a:pt x="81381" y="26061"/>
                </a:lnTo>
                <a:lnTo>
                  <a:pt x="81324" y="26107"/>
                </a:lnTo>
                <a:lnTo>
                  <a:pt x="81278" y="26175"/>
                </a:lnTo>
                <a:lnTo>
                  <a:pt x="81278" y="26209"/>
                </a:lnTo>
                <a:lnTo>
                  <a:pt x="81267" y="26243"/>
                </a:lnTo>
                <a:lnTo>
                  <a:pt x="81278" y="26278"/>
                </a:lnTo>
                <a:lnTo>
                  <a:pt x="81278" y="26312"/>
                </a:lnTo>
                <a:lnTo>
                  <a:pt x="79287" y="27472"/>
                </a:lnTo>
                <a:lnTo>
                  <a:pt x="79242" y="27438"/>
                </a:lnTo>
                <a:lnTo>
                  <a:pt x="79208" y="27404"/>
                </a:lnTo>
                <a:lnTo>
                  <a:pt x="79151" y="27381"/>
                </a:lnTo>
                <a:lnTo>
                  <a:pt x="79049" y="27381"/>
                </a:lnTo>
                <a:lnTo>
                  <a:pt x="79003" y="27404"/>
                </a:lnTo>
                <a:lnTo>
                  <a:pt x="78958" y="27426"/>
                </a:lnTo>
                <a:lnTo>
                  <a:pt x="78923" y="27472"/>
                </a:lnTo>
                <a:lnTo>
                  <a:pt x="76921" y="26312"/>
                </a:lnTo>
                <a:lnTo>
                  <a:pt x="76933" y="26243"/>
                </a:lnTo>
                <a:lnTo>
                  <a:pt x="76933" y="26209"/>
                </a:lnTo>
                <a:lnTo>
                  <a:pt x="76921" y="26175"/>
                </a:lnTo>
                <a:lnTo>
                  <a:pt x="76887" y="26107"/>
                </a:lnTo>
                <a:lnTo>
                  <a:pt x="76830" y="26073"/>
                </a:lnTo>
                <a:lnTo>
                  <a:pt x="76762" y="26050"/>
                </a:lnTo>
                <a:lnTo>
                  <a:pt x="76762" y="23684"/>
                </a:lnTo>
                <a:lnTo>
                  <a:pt x="76830" y="23673"/>
                </a:lnTo>
                <a:lnTo>
                  <a:pt x="76887" y="23627"/>
                </a:lnTo>
                <a:lnTo>
                  <a:pt x="76921" y="23559"/>
                </a:lnTo>
                <a:lnTo>
                  <a:pt x="76933" y="23525"/>
                </a:lnTo>
                <a:lnTo>
                  <a:pt x="76933" y="23491"/>
                </a:lnTo>
                <a:lnTo>
                  <a:pt x="76933" y="23445"/>
                </a:lnTo>
                <a:lnTo>
                  <a:pt x="76921" y="23411"/>
                </a:lnTo>
                <a:lnTo>
                  <a:pt x="78912" y="22262"/>
                </a:lnTo>
                <a:lnTo>
                  <a:pt x="78946" y="22307"/>
                </a:lnTo>
                <a:lnTo>
                  <a:pt x="78992" y="22342"/>
                </a:lnTo>
                <a:lnTo>
                  <a:pt x="79037" y="22364"/>
                </a:lnTo>
                <a:lnTo>
                  <a:pt x="79105" y="22376"/>
                </a:lnTo>
                <a:lnTo>
                  <a:pt x="79162" y="22364"/>
                </a:lnTo>
                <a:lnTo>
                  <a:pt x="79219" y="22342"/>
                </a:lnTo>
                <a:lnTo>
                  <a:pt x="79265" y="22307"/>
                </a:lnTo>
                <a:lnTo>
                  <a:pt x="79299" y="22262"/>
                </a:lnTo>
                <a:close/>
                <a:moveTo>
                  <a:pt x="8203" y="22273"/>
                </a:moveTo>
                <a:lnTo>
                  <a:pt x="10159" y="23400"/>
                </a:lnTo>
                <a:lnTo>
                  <a:pt x="10148" y="23445"/>
                </a:lnTo>
                <a:lnTo>
                  <a:pt x="10148" y="23491"/>
                </a:lnTo>
                <a:lnTo>
                  <a:pt x="10148" y="23525"/>
                </a:lnTo>
                <a:lnTo>
                  <a:pt x="10159" y="23570"/>
                </a:lnTo>
                <a:lnTo>
                  <a:pt x="10171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2" y="23684"/>
                </a:lnTo>
                <a:lnTo>
                  <a:pt x="10296" y="23695"/>
                </a:lnTo>
                <a:lnTo>
                  <a:pt x="10341" y="23707"/>
                </a:lnTo>
                <a:lnTo>
                  <a:pt x="10341" y="26016"/>
                </a:lnTo>
                <a:lnTo>
                  <a:pt x="10296" y="26027"/>
                </a:lnTo>
                <a:lnTo>
                  <a:pt x="10262" y="26039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1" y="26130"/>
                </a:lnTo>
                <a:lnTo>
                  <a:pt x="10148" y="26164"/>
                </a:lnTo>
                <a:lnTo>
                  <a:pt x="10136" y="26198"/>
                </a:lnTo>
                <a:lnTo>
                  <a:pt x="10136" y="26243"/>
                </a:lnTo>
                <a:lnTo>
                  <a:pt x="10136" y="26289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4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7" y="26334"/>
                </a:lnTo>
                <a:lnTo>
                  <a:pt x="5859" y="26289"/>
                </a:lnTo>
                <a:lnTo>
                  <a:pt x="5859" y="26243"/>
                </a:lnTo>
                <a:lnTo>
                  <a:pt x="5859" y="26198"/>
                </a:lnTo>
                <a:lnTo>
                  <a:pt x="5837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9"/>
                </a:lnTo>
                <a:lnTo>
                  <a:pt x="5689" y="26016"/>
                </a:lnTo>
                <a:lnTo>
                  <a:pt x="5643" y="26004"/>
                </a:lnTo>
                <a:lnTo>
                  <a:pt x="5643" y="23673"/>
                </a:lnTo>
                <a:lnTo>
                  <a:pt x="5711" y="23661"/>
                </a:lnTo>
                <a:lnTo>
                  <a:pt x="5757" y="23616"/>
                </a:lnTo>
                <a:lnTo>
                  <a:pt x="5802" y="23559"/>
                </a:lnTo>
                <a:lnTo>
                  <a:pt x="5814" y="23491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19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9"/>
                </a:lnTo>
                <a:lnTo>
                  <a:pt x="8203" y="22273"/>
                </a:lnTo>
                <a:close/>
                <a:moveTo>
                  <a:pt x="65091" y="22273"/>
                </a:moveTo>
                <a:lnTo>
                  <a:pt x="67048" y="23400"/>
                </a:lnTo>
                <a:lnTo>
                  <a:pt x="67036" y="23445"/>
                </a:lnTo>
                <a:lnTo>
                  <a:pt x="67036" y="23491"/>
                </a:lnTo>
                <a:lnTo>
                  <a:pt x="67036" y="23525"/>
                </a:lnTo>
                <a:lnTo>
                  <a:pt x="67048" y="23570"/>
                </a:lnTo>
                <a:lnTo>
                  <a:pt x="67070" y="23604"/>
                </a:lnTo>
                <a:lnTo>
                  <a:pt x="67093" y="23638"/>
                </a:lnTo>
                <a:lnTo>
                  <a:pt x="67116" y="23661"/>
                </a:lnTo>
                <a:lnTo>
                  <a:pt x="67150" y="23684"/>
                </a:lnTo>
                <a:lnTo>
                  <a:pt x="67195" y="23695"/>
                </a:lnTo>
                <a:lnTo>
                  <a:pt x="67230" y="23707"/>
                </a:lnTo>
                <a:lnTo>
                  <a:pt x="67230" y="26016"/>
                </a:lnTo>
                <a:lnTo>
                  <a:pt x="67184" y="26027"/>
                </a:lnTo>
                <a:lnTo>
                  <a:pt x="67150" y="26039"/>
                </a:lnTo>
                <a:lnTo>
                  <a:pt x="67116" y="26061"/>
                </a:lnTo>
                <a:lnTo>
                  <a:pt x="67082" y="26095"/>
                </a:lnTo>
                <a:lnTo>
                  <a:pt x="67059" y="26130"/>
                </a:lnTo>
                <a:lnTo>
                  <a:pt x="67036" y="26164"/>
                </a:lnTo>
                <a:lnTo>
                  <a:pt x="67025" y="26198"/>
                </a:lnTo>
                <a:lnTo>
                  <a:pt x="67025" y="26243"/>
                </a:lnTo>
                <a:lnTo>
                  <a:pt x="67025" y="26289"/>
                </a:lnTo>
                <a:lnTo>
                  <a:pt x="67036" y="26323"/>
                </a:lnTo>
                <a:lnTo>
                  <a:pt x="65034" y="27483"/>
                </a:lnTo>
                <a:lnTo>
                  <a:pt x="65000" y="27449"/>
                </a:lnTo>
                <a:lnTo>
                  <a:pt x="64966" y="27426"/>
                </a:lnTo>
                <a:lnTo>
                  <a:pt x="64932" y="27415"/>
                </a:lnTo>
                <a:lnTo>
                  <a:pt x="64886" y="27404"/>
                </a:lnTo>
                <a:lnTo>
                  <a:pt x="64829" y="27415"/>
                </a:lnTo>
                <a:lnTo>
                  <a:pt x="64795" y="27426"/>
                </a:lnTo>
                <a:lnTo>
                  <a:pt x="64761" y="27449"/>
                </a:lnTo>
                <a:lnTo>
                  <a:pt x="64727" y="27483"/>
                </a:lnTo>
                <a:lnTo>
                  <a:pt x="62736" y="26334"/>
                </a:lnTo>
                <a:lnTo>
                  <a:pt x="62748" y="26289"/>
                </a:lnTo>
                <a:lnTo>
                  <a:pt x="62748" y="26243"/>
                </a:lnTo>
                <a:lnTo>
                  <a:pt x="62748" y="26198"/>
                </a:lnTo>
                <a:lnTo>
                  <a:pt x="62736" y="26152"/>
                </a:lnTo>
                <a:lnTo>
                  <a:pt x="62714" y="26118"/>
                </a:lnTo>
                <a:lnTo>
                  <a:pt x="62691" y="26084"/>
                </a:lnTo>
                <a:lnTo>
                  <a:pt x="62657" y="26061"/>
                </a:lnTo>
                <a:lnTo>
                  <a:pt x="62623" y="26039"/>
                </a:lnTo>
                <a:lnTo>
                  <a:pt x="62577" y="26016"/>
                </a:lnTo>
                <a:lnTo>
                  <a:pt x="62532" y="26004"/>
                </a:lnTo>
                <a:lnTo>
                  <a:pt x="62532" y="23673"/>
                </a:lnTo>
                <a:lnTo>
                  <a:pt x="62600" y="23661"/>
                </a:lnTo>
                <a:lnTo>
                  <a:pt x="62657" y="23616"/>
                </a:lnTo>
                <a:lnTo>
                  <a:pt x="62691" y="23559"/>
                </a:lnTo>
                <a:lnTo>
                  <a:pt x="62702" y="23491"/>
                </a:lnTo>
                <a:lnTo>
                  <a:pt x="62702" y="23456"/>
                </a:lnTo>
                <a:lnTo>
                  <a:pt x="62691" y="23422"/>
                </a:lnTo>
                <a:lnTo>
                  <a:pt x="64670" y="22273"/>
                </a:lnTo>
                <a:lnTo>
                  <a:pt x="64704" y="22319"/>
                </a:lnTo>
                <a:lnTo>
                  <a:pt x="64761" y="22364"/>
                </a:lnTo>
                <a:lnTo>
                  <a:pt x="64818" y="22387"/>
                </a:lnTo>
                <a:lnTo>
                  <a:pt x="64886" y="22398"/>
                </a:lnTo>
                <a:lnTo>
                  <a:pt x="64943" y="22387"/>
                </a:lnTo>
                <a:lnTo>
                  <a:pt x="65000" y="22364"/>
                </a:lnTo>
                <a:lnTo>
                  <a:pt x="65057" y="22319"/>
                </a:lnTo>
                <a:lnTo>
                  <a:pt x="65091" y="22273"/>
                </a:lnTo>
                <a:close/>
                <a:moveTo>
                  <a:pt x="17633" y="22251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1"/>
                </a:lnTo>
                <a:lnTo>
                  <a:pt x="19635" y="23525"/>
                </a:lnTo>
                <a:lnTo>
                  <a:pt x="19646" y="23559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3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7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8"/>
                </a:lnTo>
                <a:lnTo>
                  <a:pt x="19646" y="26312"/>
                </a:lnTo>
                <a:lnTo>
                  <a:pt x="17610" y="27495"/>
                </a:lnTo>
                <a:lnTo>
                  <a:pt x="17587" y="27461"/>
                </a:lnTo>
                <a:lnTo>
                  <a:pt x="17553" y="27438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3" y="27438"/>
                </a:lnTo>
                <a:lnTo>
                  <a:pt x="17348" y="27461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9"/>
                </a:lnTo>
                <a:lnTo>
                  <a:pt x="15335" y="26243"/>
                </a:lnTo>
                <a:lnTo>
                  <a:pt x="15335" y="26198"/>
                </a:lnTo>
                <a:lnTo>
                  <a:pt x="15324" y="26164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9"/>
                </a:lnTo>
                <a:lnTo>
                  <a:pt x="15164" y="26016"/>
                </a:lnTo>
                <a:lnTo>
                  <a:pt x="15130" y="26016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6"/>
                </a:lnTo>
                <a:lnTo>
                  <a:pt x="15289" y="23559"/>
                </a:lnTo>
                <a:lnTo>
                  <a:pt x="15289" y="23525"/>
                </a:lnTo>
                <a:lnTo>
                  <a:pt x="15301" y="23491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1"/>
                </a:lnTo>
                <a:lnTo>
                  <a:pt x="17337" y="22285"/>
                </a:lnTo>
                <a:lnTo>
                  <a:pt x="17371" y="22319"/>
                </a:lnTo>
                <a:lnTo>
                  <a:pt x="17417" y="22330"/>
                </a:lnTo>
                <a:lnTo>
                  <a:pt x="17474" y="22342"/>
                </a:lnTo>
                <a:lnTo>
                  <a:pt x="17519" y="22330"/>
                </a:lnTo>
                <a:lnTo>
                  <a:pt x="17565" y="22319"/>
                </a:lnTo>
                <a:lnTo>
                  <a:pt x="17610" y="22285"/>
                </a:lnTo>
                <a:lnTo>
                  <a:pt x="17633" y="22251"/>
                </a:lnTo>
                <a:close/>
                <a:moveTo>
                  <a:pt x="27109" y="22239"/>
                </a:moveTo>
                <a:lnTo>
                  <a:pt x="29145" y="23422"/>
                </a:lnTo>
                <a:lnTo>
                  <a:pt x="29145" y="23456"/>
                </a:lnTo>
                <a:lnTo>
                  <a:pt x="29133" y="23491"/>
                </a:lnTo>
                <a:lnTo>
                  <a:pt x="29145" y="23559"/>
                </a:lnTo>
                <a:lnTo>
                  <a:pt x="29179" y="23616"/>
                </a:lnTo>
                <a:lnTo>
                  <a:pt x="29236" y="23650"/>
                </a:lnTo>
                <a:lnTo>
                  <a:pt x="29304" y="23673"/>
                </a:lnTo>
                <a:lnTo>
                  <a:pt x="29304" y="26016"/>
                </a:lnTo>
                <a:lnTo>
                  <a:pt x="29258" y="26027"/>
                </a:lnTo>
                <a:lnTo>
                  <a:pt x="29224" y="26039"/>
                </a:lnTo>
                <a:lnTo>
                  <a:pt x="29179" y="26061"/>
                </a:lnTo>
                <a:lnTo>
                  <a:pt x="29156" y="26095"/>
                </a:lnTo>
                <a:lnTo>
                  <a:pt x="29122" y="26118"/>
                </a:lnTo>
                <a:lnTo>
                  <a:pt x="29111" y="26164"/>
                </a:lnTo>
                <a:lnTo>
                  <a:pt x="29099" y="26198"/>
                </a:lnTo>
                <a:lnTo>
                  <a:pt x="29088" y="26243"/>
                </a:lnTo>
                <a:lnTo>
                  <a:pt x="29099" y="26289"/>
                </a:lnTo>
                <a:lnTo>
                  <a:pt x="29111" y="26334"/>
                </a:lnTo>
                <a:lnTo>
                  <a:pt x="27086" y="27495"/>
                </a:lnTo>
                <a:lnTo>
                  <a:pt x="27063" y="27472"/>
                </a:lnTo>
                <a:lnTo>
                  <a:pt x="27029" y="27449"/>
                </a:lnTo>
                <a:lnTo>
                  <a:pt x="26995" y="27438"/>
                </a:lnTo>
                <a:lnTo>
                  <a:pt x="26949" y="27426"/>
                </a:lnTo>
                <a:lnTo>
                  <a:pt x="26915" y="27438"/>
                </a:lnTo>
                <a:lnTo>
                  <a:pt x="26870" y="27449"/>
                </a:lnTo>
                <a:lnTo>
                  <a:pt x="26847" y="27472"/>
                </a:lnTo>
                <a:lnTo>
                  <a:pt x="26813" y="27495"/>
                </a:lnTo>
                <a:lnTo>
                  <a:pt x="24765" y="26312"/>
                </a:lnTo>
                <a:lnTo>
                  <a:pt x="24777" y="26243"/>
                </a:lnTo>
                <a:lnTo>
                  <a:pt x="24777" y="26209"/>
                </a:lnTo>
                <a:lnTo>
                  <a:pt x="24765" y="26175"/>
                </a:lnTo>
                <a:lnTo>
                  <a:pt x="24731" y="26118"/>
                </a:lnTo>
                <a:lnTo>
                  <a:pt x="24674" y="26073"/>
                </a:lnTo>
                <a:lnTo>
                  <a:pt x="24606" y="26050"/>
                </a:lnTo>
                <a:lnTo>
                  <a:pt x="24606" y="23661"/>
                </a:lnTo>
                <a:lnTo>
                  <a:pt x="24663" y="23638"/>
                </a:lnTo>
                <a:lnTo>
                  <a:pt x="24708" y="23604"/>
                </a:lnTo>
                <a:lnTo>
                  <a:pt x="24742" y="23547"/>
                </a:lnTo>
                <a:lnTo>
                  <a:pt x="24754" y="23491"/>
                </a:lnTo>
                <a:lnTo>
                  <a:pt x="24742" y="23434"/>
                </a:lnTo>
                <a:lnTo>
                  <a:pt x="26790" y="22251"/>
                </a:lnTo>
                <a:lnTo>
                  <a:pt x="26824" y="22285"/>
                </a:lnTo>
                <a:lnTo>
                  <a:pt x="26858" y="22307"/>
                </a:lnTo>
                <a:lnTo>
                  <a:pt x="26904" y="22330"/>
                </a:lnTo>
                <a:lnTo>
                  <a:pt x="26995" y="22330"/>
                </a:lnTo>
                <a:lnTo>
                  <a:pt x="27040" y="22307"/>
                </a:lnTo>
                <a:lnTo>
                  <a:pt x="27086" y="22273"/>
                </a:lnTo>
                <a:lnTo>
                  <a:pt x="27109" y="22239"/>
                </a:lnTo>
                <a:close/>
                <a:moveTo>
                  <a:pt x="50883" y="22273"/>
                </a:moveTo>
                <a:lnTo>
                  <a:pt x="52771" y="23377"/>
                </a:lnTo>
                <a:lnTo>
                  <a:pt x="52760" y="23434"/>
                </a:lnTo>
                <a:lnTo>
                  <a:pt x="52749" y="23491"/>
                </a:lnTo>
                <a:lnTo>
                  <a:pt x="52760" y="23536"/>
                </a:lnTo>
                <a:lnTo>
                  <a:pt x="52771" y="23593"/>
                </a:lnTo>
                <a:lnTo>
                  <a:pt x="52794" y="23638"/>
                </a:lnTo>
                <a:lnTo>
                  <a:pt x="52828" y="23673"/>
                </a:lnTo>
                <a:lnTo>
                  <a:pt x="52862" y="23707"/>
                </a:lnTo>
                <a:lnTo>
                  <a:pt x="52908" y="23729"/>
                </a:lnTo>
                <a:lnTo>
                  <a:pt x="52953" y="23752"/>
                </a:lnTo>
                <a:lnTo>
                  <a:pt x="53010" y="23764"/>
                </a:lnTo>
                <a:lnTo>
                  <a:pt x="53010" y="26073"/>
                </a:lnTo>
                <a:lnTo>
                  <a:pt x="52942" y="26095"/>
                </a:lnTo>
                <a:lnTo>
                  <a:pt x="52897" y="26130"/>
                </a:lnTo>
                <a:lnTo>
                  <a:pt x="52862" y="26186"/>
                </a:lnTo>
                <a:lnTo>
                  <a:pt x="52851" y="26243"/>
                </a:lnTo>
                <a:lnTo>
                  <a:pt x="52862" y="26300"/>
                </a:lnTo>
                <a:lnTo>
                  <a:pt x="50803" y="27495"/>
                </a:lnTo>
                <a:lnTo>
                  <a:pt x="50781" y="27461"/>
                </a:lnTo>
                <a:lnTo>
                  <a:pt x="50735" y="27426"/>
                </a:lnTo>
                <a:lnTo>
                  <a:pt x="50701" y="27415"/>
                </a:lnTo>
                <a:lnTo>
                  <a:pt x="50644" y="27404"/>
                </a:lnTo>
                <a:lnTo>
                  <a:pt x="50610" y="27415"/>
                </a:lnTo>
                <a:lnTo>
                  <a:pt x="50565" y="27426"/>
                </a:lnTo>
                <a:lnTo>
                  <a:pt x="50530" y="27449"/>
                </a:lnTo>
                <a:lnTo>
                  <a:pt x="50496" y="27483"/>
                </a:lnTo>
                <a:lnTo>
                  <a:pt x="48506" y="26334"/>
                </a:lnTo>
                <a:lnTo>
                  <a:pt x="48517" y="26289"/>
                </a:lnTo>
                <a:lnTo>
                  <a:pt x="48517" y="26243"/>
                </a:lnTo>
                <a:lnTo>
                  <a:pt x="48517" y="26198"/>
                </a:lnTo>
                <a:lnTo>
                  <a:pt x="48506" y="26164"/>
                </a:lnTo>
                <a:lnTo>
                  <a:pt x="48483" y="26118"/>
                </a:lnTo>
                <a:lnTo>
                  <a:pt x="48460" y="26084"/>
                </a:lnTo>
                <a:lnTo>
                  <a:pt x="48426" y="26061"/>
                </a:lnTo>
                <a:lnTo>
                  <a:pt x="48392" y="26039"/>
                </a:lnTo>
                <a:lnTo>
                  <a:pt x="48358" y="26016"/>
                </a:lnTo>
                <a:lnTo>
                  <a:pt x="48312" y="26004"/>
                </a:lnTo>
                <a:lnTo>
                  <a:pt x="48312" y="23673"/>
                </a:lnTo>
                <a:lnTo>
                  <a:pt x="48369" y="23650"/>
                </a:lnTo>
                <a:lnTo>
                  <a:pt x="48426" y="23604"/>
                </a:lnTo>
                <a:lnTo>
                  <a:pt x="48460" y="23559"/>
                </a:lnTo>
                <a:lnTo>
                  <a:pt x="48472" y="23491"/>
                </a:lnTo>
                <a:lnTo>
                  <a:pt x="48460" y="23422"/>
                </a:lnTo>
                <a:lnTo>
                  <a:pt x="50428" y="22285"/>
                </a:lnTo>
                <a:lnTo>
                  <a:pt x="50462" y="22342"/>
                </a:lnTo>
                <a:lnTo>
                  <a:pt x="50519" y="22376"/>
                </a:lnTo>
                <a:lnTo>
                  <a:pt x="50576" y="22398"/>
                </a:lnTo>
                <a:lnTo>
                  <a:pt x="50644" y="22410"/>
                </a:lnTo>
                <a:lnTo>
                  <a:pt x="50724" y="22398"/>
                </a:lnTo>
                <a:lnTo>
                  <a:pt x="50781" y="22376"/>
                </a:lnTo>
                <a:lnTo>
                  <a:pt x="50838" y="22330"/>
                </a:lnTo>
                <a:lnTo>
                  <a:pt x="50883" y="22273"/>
                </a:lnTo>
                <a:close/>
                <a:moveTo>
                  <a:pt x="55536" y="22228"/>
                </a:moveTo>
                <a:lnTo>
                  <a:pt x="57538" y="23388"/>
                </a:lnTo>
                <a:lnTo>
                  <a:pt x="57526" y="23434"/>
                </a:lnTo>
                <a:lnTo>
                  <a:pt x="57515" y="23491"/>
                </a:lnTo>
                <a:lnTo>
                  <a:pt x="57526" y="23536"/>
                </a:lnTo>
                <a:lnTo>
                  <a:pt x="57538" y="23582"/>
                </a:lnTo>
                <a:lnTo>
                  <a:pt x="57560" y="23627"/>
                </a:lnTo>
                <a:lnTo>
                  <a:pt x="57583" y="23661"/>
                </a:lnTo>
                <a:lnTo>
                  <a:pt x="57617" y="23684"/>
                </a:lnTo>
                <a:lnTo>
                  <a:pt x="57663" y="23718"/>
                </a:lnTo>
                <a:lnTo>
                  <a:pt x="57697" y="23729"/>
                </a:lnTo>
                <a:lnTo>
                  <a:pt x="57754" y="23741"/>
                </a:lnTo>
                <a:lnTo>
                  <a:pt x="57754" y="26050"/>
                </a:lnTo>
                <a:lnTo>
                  <a:pt x="57686" y="26073"/>
                </a:lnTo>
                <a:lnTo>
                  <a:pt x="57629" y="26118"/>
                </a:lnTo>
                <a:lnTo>
                  <a:pt x="57595" y="26175"/>
                </a:lnTo>
                <a:lnTo>
                  <a:pt x="57583" y="26209"/>
                </a:lnTo>
                <a:lnTo>
                  <a:pt x="57572" y="26243"/>
                </a:lnTo>
                <a:lnTo>
                  <a:pt x="57583" y="26312"/>
                </a:lnTo>
                <a:lnTo>
                  <a:pt x="55536" y="27495"/>
                </a:lnTo>
                <a:lnTo>
                  <a:pt x="55513" y="27461"/>
                </a:lnTo>
                <a:lnTo>
                  <a:pt x="55479" y="27438"/>
                </a:lnTo>
                <a:lnTo>
                  <a:pt x="55433" y="27426"/>
                </a:lnTo>
                <a:lnTo>
                  <a:pt x="55388" y="27415"/>
                </a:lnTo>
                <a:lnTo>
                  <a:pt x="55354" y="27426"/>
                </a:lnTo>
                <a:lnTo>
                  <a:pt x="55308" y="27438"/>
                </a:lnTo>
                <a:lnTo>
                  <a:pt x="55285" y="27461"/>
                </a:lnTo>
                <a:lnTo>
                  <a:pt x="55251" y="27483"/>
                </a:lnTo>
                <a:lnTo>
                  <a:pt x="53181" y="26289"/>
                </a:lnTo>
                <a:lnTo>
                  <a:pt x="53192" y="26243"/>
                </a:lnTo>
                <a:lnTo>
                  <a:pt x="53181" y="26186"/>
                </a:lnTo>
                <a:lnTo>
                  <a:pt x="53147" y="26141"/>
                </a:lnTo>
                <a:lnTo>
                  <a:pt x="53113" y="26095"/>
                </a:lnTo>
                <a:lnTo>
                  <a:pt x="53056" y="26073"/>
                </a:lnTo>
                <a:lnTo>
                  <a:pt x="53056" y="23752"/>
                </a:lnTo>
                <a:lnTo>
                  <a:pt x="53101" y="23741"/>
                </a:lnTo>
                <a:lnTo>
                  <a:pt x="53147" y="23729"/>
                </a:lnTo>
                <a:lnTo>
                  <a:pt x="53181" y="23695"/>
                </a:lnTo>
                <a:lnTo>
                  <a:pt x="53226" y="23673"/>
                </a:lnTo>
                <a:lnTo>
                  <a:pt x="53249" y="23627"/>
                </a:lnTo>
                <a:lnTo>
                  <a:pt x="53272" y="23582"/>
                </a:lnTo>
                <a:lnTo>
                  <a:pt x="53283" y="23536"/>
                </a:lnTo>
                <a:lnTo>
                  <a:pt x="53295" y="23491"/>
                </a:lnTo>
                <a:lnTo>
                  <a:pt x="53283" y="23434"/>
                </a:lnTo>
                <a:lnTo>
                  <a:pt x="53272" y="23388"/>
                </a:lnTo>
                <a:lnTo>
                  <a:pt x="55251" y="22239"/>
                </a:lnTo>
                <a:lnTo>
                  <a:pt x="55274" y="22262"/>
                </a:lnTo>
                <a:lnTo>
                  <a:pt x="55308" y="22296"/>
                </a:lnTo>
                <a:lnTo>
                  <a:pt x="55354" y="22307"/>
                </a:lnTo>
                <a:lnTo>
                  <a:pt x="55433" y="22307"/>
                </a:lnTo>
                <a:lnTo>
                  <a:pt x="55479" y="22285"/>
                </a:lnTo>
                <a:lnTo>
                  <a:pt x="55513" y="22262"/>
                </a:lnTo>
                <a:lnTo>
                  <a:pt x="55536" y="22228"/>
                </a:lnTo>
                <a:close/>
                <a:moveTo>
                  <a:pt x="74533" y="22251"/>
                </a:moveTo>
                <a:lnTo>
                  <a:pt x="76546" y="23411"/>
                </a:lnTo>
                <a:lnTo>
                  <a:pt x="76535" y="23445"/>
                </a:lnTo>
                <a:lnTo>
                  <a:pt x="76523" y="23491"/>
                </a:lnTo>
                <a:lnTo>
                  <a:pt x="76535" y="23525"/>
                </a:lnTo>
                <a:lnTo>
                  <a:pt x="76546" y="23559"/>
                </a:lnTo>
                <a:lnTo>
                  <a:pt x="76557" y="23593"/>
                </a:lnTo>
                <a:lnTo>
                  <a:pt x="76580" y="23627"/>
                </a:lnTo>
                <a:lnTo>
                  <a:pt x="76637" y="23673"/>
                </a:lnTo>
                <a:lnTo>
                  <a:pt x="76671" y="23684"/>
                </a:lnTo>
                <a:lnTo>
                  <a:pt x="76717" y="23695"/>
                </a:lnTo>
                <a:lnTo>
                  <a:pt x="76717" y="26050"/>
                </a:lnTo>
                <a:lnTo>
                  <a:pt x="76671" y="26050"/>
                </a:lnTo>
                <a:lnTo>
                  <a:pt x="76637" y="26061"/>
                </a:lnTo>
                <a:lnTo>
                  <a:pt x="76580" y="26107"/>
                </a:lnTo>
                <a:lnTo>
                  <a:pt x="76546" y="26175"/>
                </a:lnTo>
                <a:lnTo>
                  <a:pt x="76535" y="26209"/>
                </a:lnTo>
                <a:lnTo>
                  <a:pt x="76523" y="26243"/>
                </a:lnTo>
                <a:lnTo>
                  <a:pt x="76535" y="26278"/>
                </a:lnTo>
                <a:lnTo>
                  <a:pt x="76546" y="26312"/>
                </a:lnTo>
                <a:lnTo>
                  <a:pt x="74510" y="27495"/>
                </a:lnTo>
                <a:lnTo>
                  <a:pt x="74476" y="27461"/>
                </a:lnTo>
                <a:lnTo>
                  <a:pt x="74442" y="27438"/>
                </a:lnTo>
                <a:lnTo>
                  <a:pt x="74407" y="27415"/>
                </a:lnTo>
                <a:lnTo>
                  <a:pt x="74316" y="27415"/>
                </a:lnTo>
                <a:lnTo>
                  <a:pt x="74282" y="27438"/>
                </a:lnTo>
                <a:lnTo>
                  <a:pt x="74248" y="27461"/>
                </a:lnTo>
                <a:lnTo>
                  <a:pt x="74214" y="27483"/>
                </a:lnTo>
                <a:lnTo>
                  <a:pt x="72212" y="26334"/>
                </a:lnTo>
                <a:lnTo>
                  <a:pt x="72223" y="26289"/>
                </a:lnTo>
                <a:lnTo>
                  <a:pt x="72223" y="26243"/>
                </a:lnTo>
                <a:lnTo>
                  <a:pt x="72223" y="26198"/>
                </a:lnTo>
                <a:lnTo>
                  <a:pt x="72212" y="26164"/>
                </a:lnTo>
                <a:lnTo>
                  <a:pt x="72189" y="26118"/>
                </a:lnTo>
                <a:lnTo>
                  <a:pt x="72166" y="26084"/>
                </a:lnTo>
                <a:lnTo>
                  <a:pt x="72132" y="26061"/>
                </a:lnTo>
                <a:lnTo>
                  <a:pt x="72098" y="26039"/>
                </a:lnTo>
                <a:lnTo>
                  <a:pt x="72064" y="26016"/>
                </a:lnTo>
                <a:lnTo>
                  <a:pt x="72019" y="26016"/>
                </a:lnTo>
                <a:lnTo>
                  <a:pt x="72019" y="23684"/>
                </a:lnTo>
                <a:lnTo>
                  <a:pt x="72087" y="23661"/>
                </a:lnTo>
                <a:lnTo>
                  <a:pt x="72144" y="23616"/>
                </a:lnTo>
                <a:lnTo>
                  <a:pt x="72178" y="23559"/>
                </a:lnTo>
                <a:lnTo>
                  <a:pt x="72189" y="23525"/>
                </a:lnTo>
                <a:lnTo>
                  <a:pt x="72189" y="23491"/>
                </a:lnTo>
                <a:lnTo>
                  <a:pt x="72189" y="23445"/>
                </a:lnTo>
                <a:lnTo>
                  <a:pt x="72178" y="23411"/>
                </a:lnTo>
                <a:lnTo>
                  <a:pt x="74191" y="22251"/>
                </a:lnTo>
                <a:lnTo>
                  <a:pt x="74225" y="22285"/>
                </a:lnTo>
                <a:lnTo>
                  <a:pt x="74260" y="22319"/>
                </a:lnTo>
                <a:lnTo>
                  <a:pt x="74305" y="22330"/>
                </a:lnTo>
                <a:lnTo>
                  <a:pt x="74362" y="22342"/>
                </a:lnTo>
                <a:lnTo>
                  <a:pt x="74407" y="22330"/>
                </a:lnTo>
                <a:lnTo>
                  <a:pt x="74453" y="22319"/>
                </a:lnTo>
                <a:lnTo>
                  <a:pt x="74498" y="22285"/>
                </a:lnTo>
                <a:lnTo>
                  <a:pt x="74533" y="22251"/>
                </a:lnTo>
                <a:close/>
                <a:moveTo>
                  <a:pt x="83997" y="22239"/>
                </a:moveTo>
                <a:lnTo>
                  <a:pt x="86044" y="23422"/>
                </a:lnTo>
                <a:lnTo>
                  <a:pt x="86033" y="23456"/>
                </a:lnTo>
                <a:lnTo>
                  <a:pt x="86033" y="23491"/>
                </a:lnTo>
                <a:lnTo>
                  <a:pt x="86044" y="23559"/>
                </a:lnTo>
                <a:lnTo>
                  <a:pt x="86079" y="23616"/>
                </a:lnTo>
                <a:lnTo>
                  <a:pt x="86124" y="23650"/>
                </a:lnTo>
                <a:lnTo>
                  <a:pt x="86192" y="23673"/>
                </a:lnTo>
                <a:lnTo>
                  <a:pt x="86192" y="26016"/>
                </a:lnTo>
                <a:lnTo>
                  <a:pt x="86147" y="26027"/>
                </a:lnTo>
                <a:lnTo>
                  <a:pt x="86113" y="26039"/>
                </a:lnTo>
                <a:lnTo>
                  <a:pt x="86079" y="26061"/>
                </a:lnTo>
                <a:lnTo>
                  <a:pt x="86044" y="26095"/>
                </a:lnTo>
                <a:lnTo>
                  <a:pt x="86022" y="26118"/>
                </a:lnTo>
                <a:lnTo>
                  <a:pt x="85999" y="26164"/>
                </a:lnTo>
                <a:lnTo>
                  <a:pt x="85988" y="26198"/>
                </a:lnTo>
                <a:lnTo>
                  <a:pt x="85988" y="26243"/>
                </a:lnTo>
                <a:lnTo>
                  <a:pt x="85988" y="26289"/>
                </a:lnTo>
                <a:lnTo>
                  <a:pt x="85999" y="26334"/>
                </a:lnTo>
                <a:lnTo>
                  <a:pt x="83974" y="27495"/>
                </a:lnTo>
                <a:lnTo>
                  <a:pt x="83951" y="27472"/>
                </a:lnTo>
                <a:lnTo>
                  <a:pt x="83917" y="27449"/>
                </a:lnTo>
                <a:lnTo>
                  <a:pt x="83883" y="27438"/>
                </a:lnTo>
                <a:lnTo>
                  <a:pt x="83838" y="27426"/>
                </a:lnTo>
                <a:lnTo>
                  <a:pt x="83804" y="27438"/>
                </a:lnTo>
                <a:lnTo>
                  <a:pt x="83769" y="27449"/>
                </a:lnTo>
                <a:lnTo>
                  <a:pt x="83735" y="27472"/>
                </a:lnTo>
                <a:lnTo>
                  <a:pt x="83713" y="27495"/>
                </a:lnTo>
                <a:lnTo>
                  <a:pt x="81665" y="26312"/>
                </a:lnTo>
                <a:lnTo>
                  <a:pt x="81676" y="26243"/>
                </a:lnTo>
                <a:lnTo>
                  <a:pt x="81665" y="26209"/>
                </a:lnTo>
                <a:lnTo>
                  <a:pt x="81654" y="26175"/>
                </a:lnTo>
                <a:lnTo>
                  <a:pt x="81619" y="26118"/>
                </a:lnTo>
                <a:lnTo>
                  <a:pt x="81563" y="26073"/>
                </a:lnTo>
                <a:lnTo>
                  <a:pt x="81494" y="26050"/>
                </a:lnTo>
                <a:lnTo>
                  <a:pt x="81494" y="23661"/>
                </a:lnTo>
                <a:lnTo>
                  <a:pt x="81551" y="23638"/>
                </a:lnTo>
                <a:lnTo>
                  <a:pt x="81608" y="23604"/>
                </a:lnTo>
                <a:lnTo>
                  <a:pt x="81631" y="23547"/>
                </a:lnTo>
                <a:lnTo>
                  <a:pt x="81642" y="23491"/>
                </a:lnTo>
                <a:lnTo>
                  <a:pt x="81631" y="23434"/>
                </a:lnTo>
                <a:lnTo>
                  <a:pt x="83678" y="22251"/>
                </a:lnTo>
                <a:lnTo>
                  <a:pt x="83713" y="22285"/>
                </a:lnTo>
                <a:lnTo>
                  <a:pt x="83747" y="22307"/>
                </a:lnTo>
                <a:lnTo>
                  <a:pt x="83792" y="22330"/>
                </a:lnTo>
                <a:lnTo>
                  <a:pt x="83895" y="22330"/>
                </a:lnTo>
                <a:lnTo>
                  <a:pt x="83940" y="22307"/>
                </a:lnTo>
                <a:lnTo>
                  <a:pt x="83974" y="22273"/>
                </a:lnTo>
                <a:lnTo>
                  <a:pt x="83997" y="22239"/>
                </a:lnTo>
                <a:close/>
                <a:moveTo>
                  <a:pt x="34241" y="26357"/>
                </a:moveTo>
                <a:lnTo>
                  <a:pt x="36197" y="27483"/>
                </a:lnTo>
                <a:lnTo>
                  <a:pt x="36186" y="27540"/>
                </a:lnTo>
                <a:lnTo>
                  <a:pt x="36175" y="27597"/>
                </a:lnTo>
                <a:lnTo>
                  <a:pt x="36175" y="27643"/>
                </a:lnTo>
                <a:lnTo>
                  <a:pt x="36197" y="27688"/>
                </a:lnTo>
                <a:lnTo>
                  <a:pt x="36220" y="27734"/>
                </a:lnTo>
                <a:lnTo>
                  <a:pt x="36243" y="27768"/>
                </a:lnTo>
                <a:lnTo>
                  <a:pt x="36277" y="27802"/>
                </a:lnTo>
                <a:lnTo>
                  <a:pt x="36323" y="27825"/>
                </a:lnTo>
                <a:lnTo>
                  <a:pt x="36368" y="27836"/>
                </a:lnTo>
                <a:lnTo>
                  <a:pt x="36414" y="27847"/>
                </a:lnTo>
                <a:lnTo>
                  <a:pt x="36414" y="30168"/>
                </a:lnTo>
                <a:lnTo>
                  <a:pt x="36379" y="30168"/>
                </a:lnTo>
                <a:lnTo>
                  <a:pt x="36345" y="30179"/>
                </a:lnTo>
                <a:lnTo>
                  <a:pt x="36288" y="30225"/>
                </a:lnTo>
                <a:lnTo>
                  <a:pt x="36254" y="30282"/>
                </a:lnTo>
                <a:lnTo>
                  <a:pt x="36243" y="30316"/>
                </a:lnTo>
                <a:lnTo>
                  <a:pt x="36243" y="30350"/>
                </a:lnTo>
                <a:lnTo>
                  <a:pt x="36254" y="30418"/>
                </a:lnTo>
                <a:lnTo>
                  <a:pt x="34286" y="31556"/>
                </a:lnTo>
                <a:lnTo>
                  <a:pt x="34241" y="31499"/>
                </a:lnTo>
                <a:lnTo>
                  <a:pt x="34195" y="31465"/>
                </a:lnTo>
                <a:lnTo>
                  <a:pt x="34127" y="31442"/>
                </a:lnTo>
                <a:lnTo>
                  <a:pt x="34059" y="31431"/>
                </a:lnTo>
                <a:lnTo>
                  <a:pt x="33991" y="31442"/>
                </a:lnTo>
                <a:lnTo>
                  <a:pt x="33934" y="31465"/>
                </a:lnTo>
                <a:lnTo>
                  <a:pt x="33877" y="31499"/>
                </a:lnTo>
                <a:lnTo>
                  <a:pt x="33831" y="31544"/>
                </a:lnTo>
                <a:lnTo>
                  <a:pt x="31920" y="30441"/>
                </a:lnTo>
                <a:lnTo>
                  <a:pt x="31932" y="30395"/>
                </a:lnTo>
                <a:lnTo>
                  <a:pt x="31932" y="30350"/>
                </a:lnTo>
                <a:lnTo>
                  <a:pt x="31932" y="30304"/>
                </a:lnTo>
                <a:lnTo>
                  <a:pt x="31920" y="30259"/>
                </a:lnTo>
                <a:lnTo>
                  <a:pt x="31898" y="30225"/>
                </a:lnTo>
                <a:lnTo>
                  <a:pt x="31875" y="30191"/>
                </a:lnTo>
                <a:lnTo>
                  <a:pt x="31841" y="30157"/>
                </a:lnTo>
                <a:lnTo>
                  <a:pt x="31807" y="30134"/>
                </a:lnTo>
                <a:lnTo>
                  <a:pt x="31761" y="30122"/>
                </a:lnTo>
                <a:lnTo>
                  <a:pt x="31716" y="30111"/>
                </a:lnTo>
                <a:lnTo>
                  <a:pt x="31716" y="27847"/>
                </a:lnTo>
                <a:lnTo>
                  <a:pt x="31761" y="27836"/>
                </a:lnTo>
                <a:lnTo>
                  <a:pt x="31807" y="27813"/>
                </a:lnTo>
                <a:lnTo>
                  <a:pt x="31841" y="27790"/>
                </a:lnTo>
                <a:lnTo>
                  <a:pt x="31875" y="27768"/>
                </a:lnTo>
                <a:lnTo>
                  <a:pt x="31909" y="27722"/>
                </a:lnTo>
                <a:lnTo>
                  <a:pt x="31920" y="27688"/>
                </a:lnTo>
                <a:lnTo>
                  <a:pt x="31943" y="27643"/>
                </a:lnTo>
                <a:lnTo>
                  <a:pt x="31943" y="27597"/>
                </a:lnTo>
                <a:lnTo>
                  <a:pt x="31932" y="27540"/>
                </a:lnTo>
                <a:lnTo>
                  <a:pt x="31920" y="27495"/>
                </a:lnTo>
                <a:lnTo>
                  <a:pt x="33877" y="26369"/>
                </a:lnTo>
                <a:lnTo>
                  <a:pt x="33911" y="26403"/>
                </a:lnTo>
                <a:lnTo>
                  <a:pt x="33957" y="26437"/>
                </a:lnTo>
                <a:lnTo>
                  <a:pt x="34002" y="26460"/>
                </a:lnTo>
                <a:lnTo>
                  <a:pt x="34116" y="26460"/>
                </a:lnTo>
                <a:lnTo>
                  <a:pt x="34161" y="26437"/>
                </a:lnTo>
                <a:lnTo>
                  <a:pt x="34207" y="26403"/>
                </a:lnTo>
                <a:lnTo>
                  <a:pt x="34241" y="26357"/>
                </a:lnTo>
                <a:close/>
                <a:moveTo>
                  <a:pt x="15301" y="26369"/>
                </a:moveTo>
                <a:lnTo>
                  <a:pt x="17303" y="27529"/>
                </a:lnTo>
                <a:lnTo>
                  <a:pt x="17292" y="27597"/>
                </a:lnTo>
                <a:lnTo>
                  <a:pt x="17303" y="27665"/>
                </a:lnTo>
                <a:lnTo>
                  <a:pt x="17337" y="27711"/>
                </a:lnTo>
                <a:lnTo>
                  <a:pt x="17383" y="27756"/>
                </a:lnTo>
                <a:lnTo>
                  <a:pt x="17451" y="27768"/>
                </a:lnTo>
                <a:lnTo>
                  <a:pt x="17451" y="30157"/>
                </a:lnTo>
                <a:lnTo>
                  <a:pt x="17417" y="30157"/>
                </a:lnTo>
                <a:lnTo>
                  <a:pt x="17383" y="30168"/>
                </a:lnTo>
                <a:lnTo>
                  <a:pt x="17314" y="30213"/>
                </a:lnTo>
                <a:lnTo>
                  <a:pt x="17280" y="30282"/>
                </a:lnTo>
                <a:lnTo>
                  <a:pt x="17269" y="30316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2"/>
                </a:lnTo>
                <a:lnTo>
                  <a:pt x="15210" y="31487"/>
                </a:lnTo>
                <a:lnTo>
                  <a:pt x="15164" y="31465"/>
                </a:lnTo>
                <a:lnTo>
                  <a:pt x="15096" y="31453"/>
                </a:lnTo>
                <a:lnTo>
                  <a:pt x="15039" y="31465"/>
                </a:lnTo>
                <a:lnTo>
                  <a:pt x="14982" y="31487"/>
                </a:lnTo>
                <a:lnTo>
                  <a:pt x="14937" y="31522"/>
                </a:lnTo>
                <a:lnTo>
                  <a:pt x="14903" y="31567"/>
                </a:lnTo>
                <a:lnTo>
                  <a:pt x="12935" y="30430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6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8" y="27688"/>
                </a:lnTo>
                <a:lnTo>
                  <a:pt x="12969" y="27643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8" y="27495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9"/>
                </a:lnTo>
                <a:close/>
                <a:moveTo>
                  <a:pt x="20010" y="26357"/>
                </a:moveTo>
                <a:lnTo>
                  <a:pt x="22012" y="27506"/>
                </a:lnTo>
                <a:lnTo>
                  <a:pt x="21990" y="27552"/>
                </a:lnTo>
                <a:lnTo>
                  <a:pt x="21990" y="27597"/>
                </a:lnTo>
                <a:lnTo>
                  <a:pt x="21990" y="27631"/>
                </a:lnTo>
                <a:lnTo>
                  <a:pt x="22001" y="27677"/>
                </a:lnTo>
                <a:lnTo>
                  <a:pt x="22024" y="27711"/>
                </a:lnTo>
                <a:lnTo>
                  <a:pt x="22046" y="27745"/>
                </a:lnTo>
                <a:lnTo>
                  <a:pt x="22081" y="27768"/>
                </a:lnTo>
                <a:lnTo>
                  <a:pt x="22115" y="27790"/>
                </a:lnTo>
                <a:lnTo>
                  <a:pt x="22149" y="27802"/>
                </a:lnTo>
                <a:lnTo>
                  <a:pt x="22194" y="27813"/>
                </a:lnTo>
                <a:lnTo>
                  <a:pt x="22194" y="30145"/>
                </a:lnTo>
                <a:lnTo>
                  <a:pt x="22149" y="30145"/>
                </a:lnTo>
                <a:lnTo>
                  <a:pt x="22115" y="30157"/>
                </a:lnTo>
                <a:lnTo>
                  <a:pt x="22081" y="30179"/>
                </a:lnTo>
                <a:lnTo>
                  <a:pt x="22058" y="30202"/>
                </a:lnTo>
                <a:lnTo>
                  <a:pt x="22024" y="30236"/>
                </a:lnTo>
                <a:lnTo>
                  <a:pt x="22012" y="30270"/>
                </a:lnTo>
                <a:lnTo>
                  <a:pt x="22001" y="30316"/>
                </a:lnTo>
                <a:lnTo>
                  <a:pt x="22001" y="30350"/>
                </a:lnTo>
                <a:lnTo>
                  <a:pt x="22001" y="30395"/>
                </a:lnTo>
                <a:lnTo>
                  <a:pt x="22012" y="30430"/>
                </a:lnTo>
                <a:lnTo>
                  <a:pt x="20033" y="31567"/>
                </a:lnTo>
                <a:lnTo>
                  <a:pt x="19999" y="31533"/>
                </a:lnTo>
                <a:lnTo>
                  <a:pt x="19953" y="31499"/>
                </a:lnTo>
                <a:lnTo>
                  <a:pt x="19897" y="31476"/>
                </a:lnTo>
                <a:lnTo>
                  <a:pt x="19840" y="31465"/>
                </a:lnTo>
                <a:lnTo>
                  <a:pt x="19783" y="31476"/>
                </a:lnTo>
                <a:lnTo>
                  <a:pt x="19726" y="31499"/>
                </a:lnTo>
                <a:lnTo>
                  <a:pt x="19692" y="31533"/>
                </a:lnTo>
                <a:lnTo>
                  <a:pt x="19646" y="31567"/>
                </a:lnTo>
                <a:lnTo>
                  <a:pt x="17656" y="30418"/>
                </a:lnTo>
                <a:lnTo>
                  <a:pt x="17667" y="30350"/>
                </a:lnTo>
                <a:lnTo>
                  <a:pt x="17667" y="30316"/>
                </a:lnTo>
                <a:lnTo>
                  <a:pt x="17656" y="30282"/>
                </a:lnTo>
                <a:lnTo>
                  <a:pt x="17621" y="30213"/>
                </a:lnTo>
                <a:lnTo>
                  <a:pt x="17565" y="30179"/>
                </a:lnTo>
                <a:lnTo>
                  <a:pt x="17496" y="30157"/>
                </a:lnTo>
                <a:lnTo>
                  <a:pt x="17496" y="27768"/>
                </a:lnTo>
                <a:lnTo>
                  <a:pt x="17553" y="27745"/>
                </a:lnTo>
                <a:lnTo>
                  <a:pt x="17610" y="27711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9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7"/>
                </a:lnTo>
                <a:lnTo>
                  <a:pt x="19840" y="26448"/>
                </a:lnTo>
                <a:lnTo>
                  <a:pt x="19897" y="26437"/>
                </a:lnTo>
                <a:lnTo>
                  <a:pt x="19942" y="26425"/>
                </a:lnTo>
                <a:lnTo>
                  <a:pt x="19976" y="26391"/>
                </a:lnTo>
                <a:lnTo>
                  <a:pt x="20010" y="26357"/>
                </a:lnTo>
                <a:close/>
                <a:moveTo>
                  <a:pt x="24754" y="26357"/>
                </a:moveTo>
                <a:lnTo>
                  <a:pt x="26790" y="27529"/>
                </a:lnTo>
                <a:lnTo>
                  <a:pt x="26779" y="27597"/>
                </a:lnTo>
                <a:lnTo>
                  <a:pt x="26790" y="27654"/>
                </a:lnTo>
                <a:lnTo>
                  <a:pt x="26824" y="27711"/>
                </a:lnTo>
                <a:lnTo>
                  <a:pt x="26870" y="27745"/>
                </a:lnTo>
                <a:lnTo>
                  <a:pt x="26927" y="27756"/>
                </a:lnTo>
                <a:lnTo>
                  <a:pt x="26927" y="30168"/>
                </a:lnTo>
                <a:lnTo>
                  <a:pt x="26870" y="30191"/>
                </a:lnTo>
                <a:lnTo>
                  <a:pt x="26813" y="30225"/>
                </a:lnTo>
                <a:lnTo>
                  <a:pt x="26779" y="30282"/>
                </a:lnTo>
                <a:lnTo>
                  <a:pt x="26767" y="30350"/>
                </a:lnTo>
                <a:lnTo>
                  <a:pt x="26779" y="30418"/>
                </a:lnTo>
                <a:lnTo>
                  <a:pt x="24777" y="31567"/>
                </a:lnTo>
                <a:lnTo>
                  <a:pt x="24742" y="31522"/>
                </a:lnTo>
                <a:lnTo>
                  <a:pt x="24697" y="31487"/>
                </a:lnTo>
                <a:lnTo>
                  <a:pt x="24640" y="31465"/>
                </a:lnTo>
                <a:lnTo>
                  <a:pt x="24583" y="31453"/>
                </a:lnTo>
                <a:lnTo>
                  <a:pt x="24515" y="31465"/>
                </a:lnTo>
                <a:lnTo>
                  <a:pt x="24469" y="31487"/>
                </a:lnTo>
                <a:lnTo>
                  <a:pt x="24413" y="31522"/>
                </a:lnTo>
                <a:lnTo>
                  <a:pt x="24378" y="31567"/>
                </a:lnTo>
                <a:lnTo>
                  <a:pt x="22410" y="30430"/>
                </a:lnTo>
                <a:lnTo>
                  <a:pt x="22422" y="30384"/>
                </a:lnTo>
                <a:lnTo>
                  <a:pt x="22422" y="30350"/>
                </a:lnTo>
                <a:lnTo>
                  <a:pt x="22422" y="30316"/>
                </a:lnTo>
                <a:lnTo>
                  <a:pt x="22410" y="30270"/>
                </a:lnTo>
                <a:lnTo>
                  <a:pt x="22388" y="30236"/>
                </a:lnTo>
                <a:lnTo>
                  <a:pt x="22365" y="30213"/>
                </a:lnTo>
                <a:lnTo>
                  <a:pt x="22308" y="30168"/>
                </a:lnTo>
                <a:lnTo>
                  <a:pt x="22274" y="30145"/>
                </a:lnTo>
                <a:lnTo>
                  <a:pt x="22240" y="30145"/>
                </a:lnTo>
                <a:lnTo>
                  <a:pt x="22240" y="27813"/>
                </a:lnTo>
                <a:lnTo>
                  <a:pt x="22274" y="27802"/>
                </a:lnTo>
                <a:lnTo>
                  <a:pt x="22308" y="27790"/>
                </a:lnTo>
                <a:lnTo>
                  <a:pt x="22342" y="27768"/>
                </a:lnTo>
                <a:lnTo>
                  <a:pt x="22376" y="27734"/>
                </a:lnTo>
                <a:lnTo>
                  <a:pt x="22399" y="27711"/>
                </a:lnTo>
                <a:lnTo>
                  <a:pt x="22410" y="27677"/>
                </a:lnTo>
                <a:lnTo>
                  <a:pt x="22422" y="27631"/>
                </a:lnTo>
                <a:lnTo>
                  <a:pt x="22433" y="27597"/>
                </a:lnTo>
                <a:lnTo>
                  <a:pt x="22422" y="27552"/>
                </a:lnTo>
                <a:lnTo>
                  <a:pt x="22410" y="27517"/>
                </a:lnTo>
                <a:lnTo>
                  <a:pt x="24413" y="26357"/>
                </a:lnTo>
                <a:lnTo>
                  <a:pt x="24447" y="26391"/>
                </a:lnTo>
                <a:lnTo>
                  <a:pt x="24481" y="26425"/>
                </a:lnTo>
                <a:lnTo>
                  <a:pt x="24526" y="26437"/>
                </a:lnTo>
                <a:lnTo>
                  <a:pt x="24583" y="26448"/>
                </a:lnTo>
                <a:lnTo>
                  <a:pt x="24629" y="26437"/>
                </a:lnTo>
                <a:lnTo>
                  <a:pt x="24674" y="26425"/>
                </a:lnTo>
                <a:lnTo>
                  <a:pt x="24720" y="26391"/>
                </a:lnTo>
                <a:lnTo>
                  <a:pt x="24754" y="26357"/>
                </a:lnTo>
                <a:close/>
                <a:moveTo>
                  <a:pt x="53170" y="26334"/>
                </a:moveTo>
                <a:lnTo>
                  <a:pt x="55229" y="27529"/>
                </a:lnTo>
                <a:lnTo>
                  <a:pt x="55217" y="27563"/>
                </a:lnTo>
                <a:lnTo>
                  <a:pt x="55217" y="27597"/>
                </a:lnTo>
                <a:lnTo>
                  <a:pt x="55229" y="27665"/>
                </a:lnTo>
                <a:lnTo>
                  <a:pt x="55263" y="27711"/>
                </a:lnTo>
                <a:lnTo>
                  <a:pt x="55320" y="27756"/>
                </a:lnTo>
                <a:lnTo>
                  <a:pt x="55376" y="27768"/>
                </a:lnTo>
                <a:lnTo>
                  <a:pt x="55376" y="30134"/>
                </a:lnTo>
                <a:lnTo>
                  <a:pt x="55331" y="30145"/>
                </a:lnTo>
                <a:lnTo>
                  <a:pt x="55297" y="30157"/>
                </a:lnTo>
                <a:lnTo>
                  <a:pt x="55263" y="30179"/>
                </a:lnTo>
                <a:lnTo>
                  <a:pt x="55229" y="30202"/>
                </a:lnTo>
                <a:lnTo>
                  <a:pt x="55206" y="30236"/>
                </a:lnTo>
                <a:lnTo>
                  <a:pt x="55183" y="30270"/>
                </a:lnTo>
                <a:lnTo>
                  <a:pt x="55172" y="30304"/>
                </a:lnTo>
                <a:lnTo>
                  <a:pt x="55172" y="30350"/>
                </a:lnTo>
                <a:lnTo>
                  <a:pt x="55172" y="30395"/>
                </a:lnTo>
                <a:lnTo>
                  <a:pt x="55183" y="30430"/>
                </a:lnTo>
                <a:lnTo>
                  <a:pt x="53226" y="31567"/>
                </a:lnTo>
                <a:lnTo>
                  <a:pt x="53192" y="31522"/>
                </a:lnTo>
                <a:lnTo>
                  <a:pt x="53135" y="31487"/>
                </a:lnTo>
                <a:lnTo>
                  <a:pt x="53079" y="31465"/>
                </a:lnTo>
                <a:lnTo>
                  <a:pt x="53022" y="31453"/>
                </a:lnTo>
                <a:lnTo>
                  <a:pt x="52965" y="31465"/>
                </a:lnTo>
                <a:lnTo>
                  <a:pt x="52908" y="31476"/>
                </a:lnTo>
                <a:lnTo>
                  <a:pt x="52862" y="31510"/>
                </a:lnTo>
                <a:lnTo>
                  <a:pt x="52817" y="31556"/>
                </a:lnTo>
                <a:lnTo>
                  <a:pt x="50815" y="30395"/>
                </a:lnTo>
                <a:lnTo>
                  <a:pt x="50815" y="30350"/>
                </a:lnTo>
                <a:lnTo>
                  <a:pt x="50803" y="30293"/>
                </a:lnTo>
                <a:lnTo>
                  <a:pt x="50781" y="30248"/>
                </a:lnTo>
                <a:lnTo>
                  <a:pt x="50735" y="30213"/>
                </a:lnTo>
                <a:lnTo>
                  <a:pt x="50678" y="30191"/>
                </a:lnTo>
                <a:lnTo>
                  <a:pt x="50678" y="27779"/>
                </a:lnTo>
                <a:lnTo>
                  <a:pt x="50747" y="27756"/>
                </a:lnTo>
                <a:lnTo>
                  <a:pt x="50792" y="27711"/>
                </a:lnTo>
                <a:lnTo>
                  <a:pt x="50826" y="27665"/>
                </a:lnTo>
                <a:lnTo>
                  <a:pt x="50838" y="27597"/>
                </a:lnTo>
                <a:lnTo>
                  <a:pt x="50826" y="27529"/>
                </a:lnTo>
                <a:lnTo>
                  <a:pt x="52874" y="26346"/>
                </a:lnTo>
                <a:lnTo>
                  <a:pt x="52908" y="26380"/>
                </a:lnTo>
                <a:lnTo>
                  <a:pt x="52942" y="26403"/>
                </a:lnTo>
                <a:lnTo>
                  <a:pt x="52976" y="26414"/>
                </a:lnTo>
                <a:lnTo>
                  <a:pt x="53067" y="26414"/>
                </a:lnTo>
                <a:lnTo>
                  <a:pt x="53101" y="26391"/>
                </a:lnTo>
                <a:lnTo>
                  <a:pt x="53135" y="26369"/>
                </a:lnTo>
                <a:lnTo>
                  <a:pt x="53170" y="26334"/>
                </a:lnTo>
                <a:close/>
                <a:moveTo>
                  <a:pt x="72189" y="26369"/>
                </a:moveTo>
                <a:lnTo>
                  <a:pt x="74191" y="27529"/>
                </a:lnTo>
                <a:lnTo>
                  <a:pt x="74180" y="27597"/>
                </a:lnTo>
                <a:lnTo>
                  <a:pt x="74191" y="27665"/>
                </a:lnTo>
                <a:lnTo>
                  <a:pt x="74225" y="27711"/>
                </a:lnTo>
                <a:lnTo>
                  <a:pt x="74282" y="27756"/>
                </a:lnTo>
                <a:lnTo>
                  <a:pt x="74339" y="27768"/>
                </a:lnTo>
                <a:lnTo>
                  <a:pt x="74339" y="30157"/>
                </a:lnTo>
                <a:lnTo>
                  <a:pt x="74305" y="30157"/>
                </a:lnTo>
                <a:lnTo>
                  <a:pt x="74271" y="30168"/>
                </a:lnTo>
                <a:lnTo>
                  <a:pt x="74214" y="30213"/>
                </a:lnTo>
                <a:lnTo>
                  <a:pt x="74169" y="30282"/>
                </a:lnTo>
                <a:lnTo>
                  <a:pt x="74157" y="30316"/>
                </a:lnTo>
                <a:lnTo>
                  <a:pt x="74157" y="30350"/>
                </a:lnTo>
                <a:lnTo>
                  <a:pt x="74157" y="30384"/>
                </a:lnTo>
                <a:lnTo>
                  <a:pt x="74169" y="30418"/>
                </a:lnTo>
                <a:lnTo>
                  <a:pt x="72189" y="31567"/>
                </a:lnTo>
                <a:lnTo>
                  <a:pt x="72155" y="31522"/>
                </a:lnTo>
                <a:lnTo>
                  <a:pt x="72110" y="31487"/>
                </a:lnTo>
                <a:lnTo>
                  <a:pt x="72053" y="31465"/>
                </a:lnTo>
                <a:lnTo>
                  <a:pt x="71996" y="31453"/>
                </a:lnTo>
                <a:lnTo>
                  <a:pt x="71928" y="31465"/>
                </a:lnTo>
                <a:lnTo>
                  <a:pt x="71871" y="31487"/>
                </a:lnTo>
                <a:lnTo>
                  <a:pt x="71825" y="31522"/>
                </a:lnTo>
                <a:lnTo>
                  <a:pt x="71791" y="31567"/>
                </a:lnTo>
                <a:lnTo>
                  <a:pt x="69823" y="30430"/>
                </a:lnTo>
                <a:lnTo>
                  <a:pt x="69835" y="30384"/>
                </a:lnTo>
                <a:lnTo>
                  <a:pt x="69835" y="30350"/>
                </a:lnTo>
                <a:lnTo>
                  <a:pt x="69835" y="30316"/>
                </a:lnTo>
                <a:lnTo>
                  <a:pt x="69823" y="30270"/>
                </a:lnTo>
                <a:lnTo>
                  <a:pt x="69800" y="30236"/>
                </a:lnTo>
                <a:lnTo>
                  <a:pt x="69778" y="30213"/>
                </a:lnTo>
                <a:lnTo>
                  <a:pt x="69721" y="30168"/>
                </a:lnTo>
                <a:lnTo>
                  <a:pt x="69687" y="30145"/>
                </a:lnTo>
                <a:lnTo>
                  <a:pt x="69641" y="30145"/>
                </a:lnTo>
                <a:lnTo>
                  <a:pt x="69641" y="27836"/>
                </a:lnTo>
                <a:lnTo>
                  <a:pt x="69687" y="27836"/>
                </a:lnTo>
                <a:lnTo>
                  <a:pt x="69732" y="27813"/>
                </a:lnTo>
                <a:lnTo>
                  <a:pt x="69766" y="27790"/>
                </a:lnTo>
                <a:lnTo>
                  <a:pt x="69800" y="27756"/>
                </a:lnTo>
                <a:lnTo>
                  <a:pt x="69835" y="27722"/>
                </a:lnTo>
                <a:lnTo>
                  <a:pt x="69846" y="27688"/>
                </a:lnTo>
                <a:lnTo>
                  <a:pt x="69869" y="27643"/>
                </a:lnTo>
                <a:lnTo>
                  <a:pt x="69869" y="27597"/>
                </a:lnTo>
                <a:lnTo>
                  <a:pt x="69857" y="27540"/>
                </a:lnTo>
                <a:lnTo>
                  <a:pt x="69846" y="27495"/>
                </a:lnTo>
                <a:lnTo>
                  <a:pt x="71791" y="26380"/>
                </a:lnTo>
                <a:lnTo>
                  <a:pt x="71825" y="26414"/>
                </a:lnTo>
                <a:lnTo>
                  <a:pt x="71871" y="26448"/>
                </a:lnTo>
                <a:lnTo>
                  <a:pt x="71928" y="26471"/>
                </a:lnTo>
                <a:lnTo>
                  <a:pt x="71996" y="26482"/>
                </a:lnTo>
                <a:lnTo>
                  <a:pt x="72053" y="26471"/>
                </a:lnTo>
                <a:lnTo>
                  <a:pt x="72110" y="26448"/>
                </a:lnTo>
                <a:lnTo>
                  <a:pt x="72155" y="26414"/>
                </a:lnTo>
                <a:lnTo>
                  <a:pt x="72189" y="26369"/>
                </a:lnTo>
                <a:close/>
                <a:moveTo>
                  <a:pt x="76899" y="26357"/>
                </a:moveTo>
                <a:lnTo>
                  <a:pt x="78901" y="27506"/>
                </a:lnTo>
                <a:lnTo>
                  <a:pt x="78889" y="27552"/>
                </a:lnTo>
                <a:lnTo>
                  <a:pt x="78878" y="27597"/>
                </a:lnTo>
                <a:lnTo>
                  <a:pt x="78889" y="27631"/>
                </a:lnTo>
                <a:lnTo>
                  <a:pt x="78901" y="27677"/>
                </a:lnTo>
                <a:lnTo>
                  <a:pt x="78912" y="27711"/>
                </a:lnTo>
                <a:lnTo>
                  <a:pt x="78935" y="27745"/>
                </a:lnTo>
                <a:lnTo>
                  <a:pt x="78969" y="27768"/>
                </a:lnTo>
                <a:lnTo>
                  <a:pt x="79003" y="27790"/>
                </a:lnTo>
                <a:lnTo>
                  <a:pt x="79037" y="27802"/>
                </a:lnTo>
                <a:lnTo>
                  <a:pt x="79083" y="27813"/>
                </a:lnTo>
                <a:lnTo>
                  <a:pt x="79083" y="30145"/>
                </a:lnTo>
                <a:lnTo>
                  <a:pt x="79037" y="30145"/>
                </a:lnTo>
                <a:lnTo>
                  <a:pt x="79003" y="30157"/>
                </a:lnTo>
                <a:lnTo>
                  <a:pt x="78969" y="30179"/>
                </a:lnTo>
                <a:lnTo>
                  <a:pt x="78946" y="30202"/>
                </a:lnTo>
                <a:lnTo>
                  <a:pt x="78923" y="30236"/>
                </a:lnTo>
                <a:lnTo>
                  <a:pt x="78901" y="30270"/>
                </a:lnTo>
                <a:lnTo>
                  <a:pt x="78889" y="30316"/>
                </a:lnTo>
                <a:lnTo>
                  <a:pt x="78889" y="30350"/>
                </a:lnTo>
                <a:lnTo>
                  <a:pt x="78889" y="30395"/>
                </a:lnTo>
                <a:lnTo>
                  <a:pt x="78901" y="30430"/>
                </a:lnTo>
                <a:lnTo>
                  <a:pt x="76921" y="31567"/>
                </a:lnTo>
                <a:lnTo>
                  <a:pt x="76887" y="31533"/>
                </a:lnTo>
                <a:lnTo>
                  <a:pt x="76842" y="31499"/>
                </a:lnTo>
                <a:lnTo>
                  <a:pt x="76785" y="31476"/>
                </a:lnTo>
                <a:lnTo>
                  <a:pt x="76728" y="31465"/>
                </a:lnTo>
                <a:lnTo>
                  <a:pt x="76671" y="31476"/>
                </a:lnTo>
                <a:lnTo>
                  <a:pt x="76626" y="31499"/>
                </a:lnTo>
                <a:lnTo>
                  <a:pt x="76580" y="31533"/>
                </a:lnTo>
                <a:lnTo>
                  <a:pt x="76546" y="31567"/>
                </a:lnTo>
                <a:lnTo>
                  <a:pt x="74555" y="30418"/>
                </a:lnTo>
                <a:lnTo>
                  <a:pt x="74567" y="30350"/>
                </a:lnTo>
                <a:lnTo>
                  <a:pt x="74555" y="30316"/>
                </a:lnTo>
                <a:lnTo>
                  <a:pt x="74555" y="30282"/>
                </a:lnTo>
                <a:lnTo>
                  <a:pt x="74510" y="30213"/>
                </a:lnTo>
                <a:lnTo>
                  <a:pt x="74453" y="30179"/>
                </a:lnTo>
                <a:lnTo>
                  <a:pt x="74385" y="30157"/>
                </a:lnTo>
                <a:lnTo>
                  <a:pt x="74385" y="27768"/>
                </a:lnTo>
                <a:lnTo>
                  <a:pt x="74453" y="27745"/>
                </a:lnTo>
                <a:lnTo>
                  <a:pt x="74498" y="27711"/>
                </a:lnTo>
                <a:lnTo>
                  <a:pt x="74533" y="27654"/>
                </a:lnTo>
                <a:lnTo>
                  <a:pt x="74544" y="27597"/>
                </a:lnTo>
                <a:lnTo>
                  <a:pt x="74533" y="27529"/>
                </a:lnTo>
                <a:lnTo>
                  <a:pt x="76557" y="26357"/>
                </a:lnTo>
                <a:lnTo>
                  <a:pt x="76592" y="26391"/>
                </a:lnTo>
                <a:lnTo>
                  <a:pt x="76637" y="26425"/>
                </a:lnTo>
                <a:lnTo>
                  <a:pt x="76683" y="26437"/>
                </a:lnTo>
                <a:lnTo>
                  <a:pt x="76728" y="26448"/>
                </a:lnTo>
                <a:lnTo>
                  <a:pt x="76785" y="26437"/>
                </a:lnTo>
                <a:lnTo>
                  <a:pt x="76830" y="26425"/>
                </a:lnTo>
                <a:lnTo>
                  <a:pt x="76865" y="26391"/>
                </a:lnTo>
                <a:lnTo>
                  <a:pt x="76899" y="26357"/>
                </a:lnTo>
                <a:close/>
                <a:moveTo>
                  <a:pt x="81642" y="26357"/>
                </a:moveTo>
                <a:lnTo>
                  <a:pt x="83690" y="27529"/>
                </a:lnTo>
                <a:lnTo>
                  <a:pt x="83678" y="27597"/>
                </a:lnTo>
                <a:lnTo>
                  <a:pt x="83690" y="27654"/>
                </a:lnTo>
                <a:lnTo>
                  <a:pt x="83713" y="27711"/>
                </a:lnTo>
                <a:lnTo>
                  <a:pt x="83769" y="27745"/>
                </a:lnTo>
                <a:lnTo>
                  <a:pt x="83826" y="27756"/>
                </a:lnTo>
                <a:lnTo>
                  <a:pt x="83826" y="30168"/>
                </a:lnTo>
                <a:lnTo>
                  <a:pt x="83758" y="30191"/>
                </a:lnTo>
                <a:lnTo>
                  <a:pt x="83701" y="30225"/>
                </a:lnTo>
                <a:lnTo>
                  <a:pt x="83667" y="30282"/>
                </a:lnTo>
                <a:lnTo>
                  <a:pt x="83656" y="30350"/>
                </a:lnTo>
                <a:lnTo>
                  <a:pt x="83667" y="30418"/>
                </a:lnTo>
                <a:lnTo>
                  <a:pt x="81676" y="31567"/>
                </a:lnTo>
                <a:lnTo>
                  <a:pt x="81631" y="31522"/>
                </a:lnTo>
                <a:lnTo>
                  <a:pt x="81585" y="31487"/>
                </a:lnTo>
                <a:lnTo>
                  <a:pt x="81528" y="31465"/>
                </a:lnTo>
                <a:lnTo>
                  <a:pt x="81472" y="31453"/>
                </a:lnTo>
                <a:lnTo>
                  <a:pt x="81415" y="31465"/>
                </a:lnTo>
                <a:lnTo>
                  <a:pt x="81358" y="31487"/>
                </a:lnTo>
                <a:lnTo>
                  <a:pt x="81312" y="31522"/>
                </a:lnTo>
                <a:lnTo>
                  <a:pt x="81267" y="31567"/>
                </a:lnTo>
                <a:lnTo>
                  <a:pt x="79299" y="30430"/>
                </a:lnTo>
                <a:lnTo>
                  <a:pt x="79310" y="30384"/>
                </a:lnTo>
                <a:lnTo>
                  <a:pt x="79310" y="30350"/>
                </a:lnTo>
                <a:lnTo>
                  <a:pt x="79310" y="30316"/>
                </a:lnTo>
                <a:lnTo>
                  <a:pt x="79299" y="30270"/>
                </a:lnTo>
                <a:lnTo>
                  <a:pt x="79287" y="30236"/>
                </a:lnTo>
                <a:lnTo>
                  <a:pt x="79265" y="30213"/>
                </a:lnTo>
                <a:lnTo>
                  <a:pt x="79196" y="30168"/>
                </a:lnTo>
                <a:lnTo>
                  <a:pt x="79162" y="30145"/>
                </a:lnTo>
                <a:lnTo>
                  <a:pt x="79128" y="30145"/>
                </a:lnTo>
                <a:lnTo>
                  <a:pt x="79128" y="27813"/>
                </a:lnTo>
                <a:lnTo>
                  <a:pt x="79162" y="27802"/>
                </a:lnTo>
                <a:lnTo>
                  <a:pt x="79208" y="27790"/>
                </a:lnTo>
                <a:lnTo>
                  <a:pt x="79231" y="27768"/>
                </a:lnTo>
                <a:lnTo>
                  <a:pt x="79265" y="27734"/>
                </a:lnTo>
                <a:lnTo>
                  <a:pt x="79287" y="27711"/>
                </a:lnTo>
                <a:lnTo>
                  <a:pt x="79310" y="27677"/>
                </a:lnTo>
                <a:lnTo>
                  <a:pt x="79310" y="27631"/>
                </a:lnTo>
                <a:lnTo>
                  <a:pt x="79322" y="27597"/>
                </a:lnTo>
                <a:lnTo>
                  <a:pt x="79310" y="27552"/>
                </a:lnTo>
                <a:lnTo>
                  <a:pt x="79299" y="27517"/>
                </a:lnTo>
                <a:lnTo>
                  <a:pt x="81301" y="26357"/>
                </a:lnTo>
                <a:lnTo>
                  <a:pt x="81335" y="26391"/>
                </a:lnTo>
                <a:lnTo>
                  <a:pt x="81369" y="26425"/>
                </a:lnTo>
                <a:lnTo>
                  <a:pt x="81415" y="26437"/>
                </a:lnTo>
                <a:lnTo>
                  <a:pt x="81472" y="26448"/>
                </a:lnTo>
                <a:lnTo>
                  <a:pt x="81517" y="26437"/>
                </a:lnTo>
                <a:lnTo>
                  <a:pt x="81574" y="26425"/>
                </a:lnTo>
                <a:lnTo>
                  <a:pt x="81608" y="26391"/>
                </a:lnTo>
                <a:lnTo>
                  <a:pt x="81642" y="26357"/>
                </a:lnTo>
                <a:close/>
                <a:moveTo>
                  <a:pt x="10546" y="26369"/>
                </a:moveTo>
                <a:lnTo>
                  <a:pt x="12503" y="27495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3"/>
                </a:lnTo>
                <a:lnTo>
                  <a:pt x="12503" y="27688"/>
                </a:lnTo>
                <a:lnTo>
                  <a:pt x="12525" y="27722"/>
                </a:lnTo>
                <a:lnTo>
                  <a:pt x="12548" y="27768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4"/>
                </a:lnTo>
                <a:lnTo>
                  <a:pt x="12673" y="30145"/>
                </a:lnTo>
                <a:lnTo>
                  <a:pt x="12628" y="30157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6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30"/>
                </a:lnTo>
                <a:lnTo>
                  <a:pt x="10535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9"/>
                </a:lnTo>
                <a:lnTo>
                  <a:pt x="10364" y="31487"/>
                </a:lnTo>
                <a:lnTo>
                  <a:pt x="10307" y="31499"/>
                </a:lnTo>
                <a:lnTo>
                  <a:pt x="10262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7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100"/>
                </a:lnTo>
                <a:lnTo>
                  <a:pt x="8009" y="30100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9"/>
                </a:lnTo>
                <a:lnTo>
                  <a:pt x="10171" y="26369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9"/>
                </a:lnTo>
                <a:close/>
                <a:moveTo>
                  <a:pt x="57936" y="26346"/>
                </a:moveTo>
                <a:lnTo>
                  <a:pt x="59938" y="27506"/>
                </a:lnTo>
                <a:lnTo>
                  <a:pt x="59927" y="27552"/>
                </a:lnTo>
                <a:lnTo>
                  <a:pt x="59927" y="27597"/>
                </a:lnTo>
                <a:lnTo>
                  <a:pt x="59927" y="27631"/>
                </a:lnTo>
                <a:lnTo>
                  <a:pt x="59938" y="27677"/>
                </a:lnTo>
                <a:lnTo>
                  <a:pt x="59949" y="27711"/>
                </a:lnTo>
                <a:lnTo>
                  <a:pt x="59983" y="27745"/>
                </a:lnTo>
                <a:lnTo>
                  <a:pt x="60006" y="27768"/>
                </a:lnTo>
                <a:lnTo>
                  <a:pt x="60040" y="27790"/>
                </a:lnTo>
                <a:lnTo>
                  <a:pt x="60074" y="27802"/>
                </a:lnTo>
                <a:lnTo>
                  <a:pt x="60120" y="27813"/>
                </a:lnTo>
                <a:lnTo>
                  <a:pt x="60120" y="30145"/>
                </a:lnTo>
                <a:lnTo>
                  <a:pt x="60086" y="30157"/>
                </a:lnTo>
                <a:lnTo>
                  <a:pt x="60040" y="30168"/>
                </a:lnTo>
                <a:lnTo>
                  <a:pt x="59983" y="30213"/>
                </a:lnTo>
                <a:lnTo>
                  <a:pt x="59961" y="30236"/>
                </a:lnTo>
                <a:lnTo>
                  <a:pt x="59949" y="30270"/>
                </a:lnTo>
                <a:lnTo>
                  <a:pt x="59938" y="30316"/>
                </a:lnTo>
                <a:lnTo>
                  <a:pt x="59927" y="30350"/>
                </a:lnTo>
                <a:lnTo>
                  <a:pt x="59938" y="30384"/>
                </a:lnTo>
                <a:lnTo>
                  <a:pt x="59949" y="30430"/>
                </a:lnTo>
                <a:lnTo>
                  <a:pt x="57936" y="31578"/>
                </a:lnTo>
                <a:lnTo>
                  <a:pt x="57902" y="31544"/>
                </a:lnTo>
                <a:lnTo>
                  <a:pt x="57868" y="31522"/>
                </a:lnTo>
                <a:lnTo>
                  <a:pt x="57822" y="31499"/>
                </a:lnTo>
                <a:lnTo>
                  <a:pt x="57720" y="31499"/>
                </a:lnTo>
                <a:lnTo>
                  <a:pt x="57674" y="31522"/>
                </a:lnTo>
                <a:lnTo>
                  <a:pt x="57640" y="31544"/>
                </a:lnTo>
                <a:lnTo>
                  <a:pt x="57606" y="31578"/>
                </a:lnTo>
                <a:lnTo>
                  <a:pt x="55604" y="30430"/>
                </a:lnTo>
                <a:lnTo>
                  <a:pt x="55604" y="30384"/>
                </a:lnTo>
                <a:lnTo>
                  <a:pt x="55615" y="30350"/>
                </a:lnTo>
                <a:lnTo>
                  <a:pt x="55604" y="30316"/>
                </a:lnTo>
                <a:lnTo>
                  <a:pt x="55593" y="30270"/>
                </a:lnTo>
                <a:lnTo>
                  <a:pt x="55581" y="30236"/>
                </a:lnTo>
                <a:lnTo>
                  <a:pt x="55558" y="30202"/>
                </a:lnTo>
                <a:lnTo>
                  <a:pt x="55502" y="30157"/>
                </a:lnTo>
                <a:lnTo>
                  <a:pt x="55467" y="30145"/>
                </a:lnTo>
                <a:lnTo>
                  <a:pt x="55422" y="30134"/>
                </a:lnTo>
                <a:lnTo>
                  <a:pt x="55422" y="27768"/>
                </a:lnTo>
                <a:lnTo>
                  <a:pt x="55479" y="27745"/>
                </a:lnTo>
                <a:lnTo>
                  <a:pt x="55524" y="27711"/>
                </a:lnTo>
                <a:lnTo>
                  <a:pt x="55558" y="27654"/>
                </a:lnTo>
                <a:lnTo>
                  <a:pt x="55570" y="27597"/>
                </a:lnTo>
                <a:lnTo>
                  <a:pt x="55558" y="27540"/>
                </a:lnTo>
                <a:lnTo>
                  <a:pt x="57606" y="26357"/>
                </a:lnTo>
                <a:lnTo>
                  <a:pt x="57640" y="26391"/>
                </a:lnTo>
                <a:lnTo>
                  <a:pt x="57674" y="26414"/>
                </a:lnTo>
                <a:lnTo>
                  <a:pt x="57720" y="26437"/>
                </a:lnTo>
                <a:lnTo>
                  <a:pt x="57822" y="26437"/>
                </a:lnTo>
                <a:lnTo>
                  <a:pt x="57868" y="26414"/>
                </a:lnTo>
                <a:lnTo>
                  <a:pt x="57902" y="26391"/>
                </a:lnTo>
                <a:lnTo>
                  <a:pt x="57936" y="26346"/>
                </a:lnTo>
                <a:close/>
                <a:moveTo>
                  <a:pt x="67446" y="26369"/>
                </a:moveTo>
                <a:lnTo>
                  <a:pt x="69391" y="27495"/>
                </a:lnTo>
                <a:lnTo>
                  <a:pt x="69380" y="27540"/>
                </a:lnTo>
                <a:lnTo>
                  <a:pt x="69368" y="27597"/>
                </a:lnTo>
                <a:lnTo>
                  <a:pt x="69380" y="27643"/>
                </a:lnTo>
                <a:lnTo>
                  <a:pt x="69391" y="27688"/>
                </a:lnTo>
                <a:lnTo>
                  <a:pt x="69414" y="27722"/>
                </a:lnTo>
                <a:lnTo>
                  <a:pt x="69436" y="27768"/>
                </a:lnTo>
                <a:lnTo>
                  <a:pt x="69471" y="27790"/>
                </a:lnTo>
                <a:lnTo>
                  <a:pt x="69516" y="27813"/>
                </a:lnTo>
                <a:lnTo>
                  <a:pt x="69550" y="27836"/>
                </a:lnTo>
                <a:lnTo>
                  <a:pt x="69596" y="27836"/>
                </a:lnTo>
                <a:lnTo>
                  <a:pt x="69596" y="30134"/>
                </a:lnTo>
                <a:lnTo>
                  <a:pt x="69562" y="30145"/>
                </a:lnTo>
                <a:lnTo>
                  <a:pt x="69527" y="30157"/>
                </a:lnTo>
                <a:lnTo>
                  <a:pt x="69493" y="30179"/>
                </a:lnTo>
                <a:lnTo>
                  <a:pt x="69459" y="30202"/>
                </a:lnTo>
                <a:lnTo>
                  <a:pt x="69436" y="30236"/>
                </a:lnTo>
                <a:lnTo>
                  <a:pt x="69425" y="30270"/>
                </a:lnTo>
                <a:lnTo>
                  <a:pt x="69414" y="30316"/>
                </a:lnTo>
                <a:lnTo>
                  <a:pt x="69402" y="30350"/>
                </a:lnTo>
                <a:lnTo>
                  <a:pt x="69414" y="30395"/>
                </a:lnTo>
                <a:lnTo>
                  <a:pt x="69425" y="30430"/>
                </a:lnTo>
                <a:lnTo>
                  <a:pt x="67423" y="31578"/>
                </a:lnTo>
                <a:lnTo>
                  <a:pt x="67389" y="31544"/>
                </a:lnTo>
                <a:lnTo>
                  <a:pt x="67355" y="31510"/>
                </a:lnTo>
                <a:lnTo>
                  <a:pt x="67298" y="31499"/>
                </a:lnTo>
                <a:lnTo>
                  <a:pt x="67252" y="31487"/>
                </a:lnTo>
                <a:lnTo>
                  <a:pt x="67195" y="31499"/>
                </a:lnTo>
                <a:lnTo>
                  <a:pt x="67150" y="31510"/>
                </a:lnTo>
                <a:lnTo>
                  <a:pt x="67116" y="31544"/>
                </a:lnTo>
                <a:lnTo>
                  <a:pt x="67082" y="31578"/>
                </a:lnTo>
                <a:lnTo>
                  <a:pt x="65125" y="30452"/>
                </a:lnTo>
                <a:lnTo>
                  <a:pt x="65136" y="30407"/>
                </a:lnTo>
                <a:lnTo>
                  <a:pt x="65136" y="30350"/>
                </a:lnTo>
                <a:lnTo>
                  <a:pt x="65136" y="30304"/>
                </a:lnTo>
                <a:lnTo>
                  <a:pt x="65125" y="30259"/>
                </a:lnTo>
                <a:lnTo>
                  <a:pt x="65102" y="30213"/>
                </a:lnTo>
                <a:lnTo>
                  <a:pt x="65068" y="30179"/>
                </a:lnTo>
                <a:lnTo>
                  <a:pt x="65034" y="30145"/>
                </a:lnTo>
                <a:lnTo>
                  <a:pt x="65000" y="30122"/>
                </a:lnTo>
                <a:lnTo>
                  <a:pt x="64954" y="30100"/>
                </a:lnTo>
                <a:lnTo>
                  <a:pt x="64909" y="30100"/>
                </a:lnTo>
                <a:lnTo>
                  <a:pt x="64909" y="27779"/>
                </a:lnTo>
                <a:lnTo>
                  <a:pt x="64966" y="27756"/>
                </a:lnTo>
                <a:lnTo>
                  <a:pt x="65023" y="27722"/>
                </a:lnTo>
                <a:lnTo>
                  <a:pt x="65057" y="27665"/>
                </a:lnTo>
                <a:lnTo>
                  <a:pt x="65068" y="27597"/>
                </a:lnTo>
                <a:lnTo>
                  <a:pt x="65068" y="27563"/>
                </a:lnTo>
                <a:lnTo>
                  <a:pt x="65057" y="27529"/>
                </a:lnTo>
                <a:lnTo>
                  <a:pt x="67059" y="26369"/>
                </a:lnTo>
                <a:lnTo>
                  <a:pt x="67093" y="26414"/>
                </a:lnTo>
                <a:lnTo>
                  <a:pt x="67139" y="26448"/>
                </a:lnTo>
                <a:lnTo>
                  <a:pt x="67195" y="26471"/>
                </a:lnTo>
                <a:lnTo>
                  <a:pt x="67309" y="26471"/>
                </a:lnTo>
                <a:lnTo>
                  <a:pt x="67366" y="26448"/>
                </a:lnTo>
                <a:lnTo>
                  <a:pt x="67412" y="26414"/>
                </a:lnTo>
                <a:lnTo>
                  <a:pt x="67446" y="26369"/>
                </a:lnTo>
                <a:close/>
                <a:moveTo>
                  <a:pt x="43751" y="26369"/>
                </a:moveTo>
                <a:lnTo>
                  <a:pt x="45673" y="27483"/>
                </a:lnTo>
                <a:lnTo>
                  <a:pt x="45662" y="27540"/>
                </a:lnTo>
                <a:lnTo>
                  <a:pt x="45650" y="27597"/>
                </a:lnTo>
                <a:lnTo>
                  <a:pt x="45662" y="27643"/>
                </a:lnTo>
                <a:lnTo>
                  <a:pt x="45673" y="27688"/>
                </a:lnTo>
                <a:lnTo>
                  <a:pt x="45696" y="27734"/>
                </a:lnTo>
                <a:lnTo>
                  <a:pt x="45719" y="27768"/>
                </a:lnTo>
                <a:lnTo>
                  <a:pt x="45764" y="27802"/>
                </a:lnTo>
                <a:lnTo>
                  <a:pt x="45798" y="27825"/>
                </a:lnTo>
                <a:lnTo>
                  <a:pt x="45844" y="27847"/>
                </a:lnTo>
                <a:lnTo>
                  <a:pt x="45901" y="27847"/>
                </a:lnTo>
                <a:lnTo>
                  <a:pt x="45901" y="30111"/>
                </a:lnTo>
                <a:lnTo>
                  <a:pt x="45844" y="30111"/>
                </a:lnTo>
                <a:lnTo>
                  <a:pt x="45810" y="30134"/>
                </a:lnTo>
                <a:lnTo>
                  <a:pt x="45764" y="30157"/>
                </a:lnTo>
                <a:lnTo>
                  <a:pt x="45730" y="30179"/>
                </a:lnTo>
                <a:lnTo>
                  <a:pt x="45707" y="30225"/>
                </a:lnTo>
                <a:lnTo>
                  <a:pt x="45685" y="30259"/>
                </a:lnTo>
                <a:lnTo>
                  <a:pt x="45673" y="30304"/>
                </a:lnTo>
                <a:lnTo>
                  <a:pt x="45662" y="30350"/>
                </a:lnTo>
                <a:lnTo>
                  <a:pt x="45673" y="30395"/>
                </a:lnTo>
                <a:lnTo>
                  <a:pt x="45685" y="30441"/>
                </a:lnTo>
                <a:lnTo>
                  <a:pt x="43705" y="31590"/>
                </a:lnTo>
                <a:lnTo>
                  <a:pt x="43671" y="31556"/>
                </a:lnTo>
                <a:lnTo>
                  <a:pt x="43637" y="31533"/>
                </a:lnTo>
                <a:lnTo>
                  <a:pt x="43591" y="31510"/>
                </a:lnTo>
                <a:lnTo>
                  <a:pt x="43489" y="31510"/>
                </a:lnTo>
                <a:lnTo>
                  <a:pt x="43455" y="31522"/>
                </a:lnTo>
                <a:lnTo>
                  <a:pt x="43409" y="31556"/>
                </a:lnTo>
                <a:lnTo>
                  <a:pt x="43387" y="31590"/>
                </a:lnTo>
                <a:lnTo>
                  <a:pt x="41373" y="30430"/>
                </a:lnTo>
                <a:lnTo>
                  <a:pt x="41385" y="30384"/>
                </a:lnTo>
                <a:lnTo>
                  <a:pt x="41385" y="30350"/>
                </a:lnTo>
                <a:lnTo>
                  <a:pt x="41385" y="30316"/>
                </a:lnTo>
                <a:lnTo>
                  <a:pt x="41373" y="30270"/>
                </a:lnTo>
                <a:lnTo>
                  <a:pt x="41362" y="30236"/>
                </a:lnTo>
                <a:lnTo>
                  <a:pt x="41339" y="30202"/>
                </a:lnTo>
                <a:lnTo>
                  <a:pt x="41271" y="30157"/>
                </a:lnTo>
                <a:lnTo>
                  <a:pt x="41237" y="30145"/>
                </a:lnTo>
                <a:lnTo>
                  <a:pt x="41203" y="30134"/>
                </a:lnTo>
                <a:lnTo>
                  <a:pt x="41203" y="27813"/>
                </a:lnTo>
                <a:lnTo>
                  <a:pt x="41237" y="27813"/>
                </a:lnTo>
                <a:lnTo>
                  <a:pt x="41282" y="27790"/>
                </a:lnTo>
                <a:lnTo>
                  <a:pt x="41316" y="27768"/>
                </a:lnTo>
                <a:lnTo>
                  <a:pt x="41339" y="27745"/>
                </a:lnTo>
                <a:lnTo>
                  <a:pt x="41362" y="27711"/>
                </a:lnTo>
                <a:lnTo>
                  <a:pt x="41385" y="27677"/>
                </a:lnTo>
                <a:lnTo>
                  <a:pt x="41396" y="27631"/>
                </a:lnTo>
                <a:lnTo>
                  <a:pt x="41396" y="27597"/>
                </a:lnTo>
                <a:lnTo>
                  <a:pt x="41396" y="27552"/>
                </a:lnTo>
                <a:lnTo>
                  <a:pt x="41385" y="27506"/>
                </a:lnTo>
                <a:lnTo>
                  <a:pt x="43341" y="26380"/>
                </a:lnTo>
                <a:lnTo>
                  <a:pt x="43375" y="26425"/>
                </a:lnTo>
                <a:lnTo>
                  <a:pt x="43421" y="26460"/>
                </a:lnTo>
                <a:lnTo>
                  <a:pt x="43478" y="26482"/>
                </a:lnTo>
                <a:lnTo>
                  <a:pt x="43535" y="26494"/>
                </a:lnTo>
                <a:lnTo>
                  <a:pt x="43603" y="26482"/>
                </a:lnTo>
                <a:lnTo>
                  <a:pt x="43660" y="26460"/>
                </a:lnTo>
                <a:lnTo>
                  <a:pt x="43705" y="26425"/>
                </a:lnTo>
                <a:lnTo>
                  <a:pt x="43751" y="26369"/>
                </a:lnTo>
                <a:close/>
                <a:moveTo>
                  <a:pt x="5825" y="26369"/>
                </a:moveTo>
                <a:lnTo>
                  <a:pt x="7816" y="27529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100"/>
                </a:lnTo>
                <a:lnTo>
                  <a:pt x="7918" y="30100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7"/>
                </a:lnTo>
                <a:lnTo>
                  <a:pt x="7748" y="30452"/>
                </a:lnTo>
                <a:lnTo>
                  <a:pt x="5757" y="31601"/>
                </a:lnTo>
                <a:lnTo>
                  <a:pt x="5734" y="31578"/>
                </a:lnTo>
                <a:lnTo>
                  <a:pt x="5700" y="31556"/>
                </a:lnTo>
                <a:lnTo>
                  <a:pt x="5655" y="31533"/>
                </a:lnTo>
                <a:lnTo>
                  <a:pt x="5575" y="31533"/>
                </a:lnTo>
                <a:lnTo>
                  <a:pt x="5541" y="31556"/>
                </a:lnTo>
                <a:lnTo>
                  <a:pt x="5507" y="31567"/>
                </a:lnTo>
                <a:lnTo>
                  <a:pt x="5484" y="31601"/>
                </a:lnTo>
                <a:lnTo>
                  <a:pt x="3448" y="30430"/>
                </a:lnTo>
                <a:lnTo>
                  <a:pt x="3459" y="30384"/>
                </a:lnTo>
                <a:lnTo>
                  <a:pt x="3459" y="30350"/>
                </a:lnTo>
                <a:lnTo>
                  <a:pt x="3459" y="30316"/>
                </a:lnTo>
                <a:lnTo>
                  <a:pt x="3448" y="30270"/>
                </a:lnTo>
                <a:lnTo>
                  <a:pt x="3425" y="30236"/>
                </a:lnTo>
                <a:lnTo>
                  <a:pt x="3402" y="30213"/>
                </a:lnTo>
                <a:lnTo>
                  <a:pt x="3345" y="30168"/>
                </a:lnTo>
                <a:lnTo>
                  <a:pt x="3311" y="30157"/>
                </a:lnTo>
                <a:lnTo>
                  <a:pt x="3277" y="30145"/>
                </a:lnTo>
                <a:lnTo>
                  <a:pt x="3277" y="27813"/>
                </a:lnTo>
                <a:lnTo>
                  <a:pt x="3311" y="27802"/>
                </a:lnTo>
                <a:lnTo>
                  <a:pt x="3345" y="27790"/>
                </a:lnTo>
                <a:lnTo>
                  <a:pt x="3379" y="27768"/>
                </a:lnTo>
                <a:lnTo>
                  <a:pt x="3414" y="27745"/>
                </a:lnTo>
                <a:lnTo>
                  <a:pt x="3436" y="27711"/>
                </a:lnTo>
                <a:lnTo>
                  <a:pt x="3448" y="27677"/>
                </a:lnTo>
                <a:lnTo>
                  <a:pt x="3459" y="27631"/>
                </a:lnTo>
                <a:lnTo>
                  <a:pt x="3470" y="27597"/>
                </a:lnTo>
                <a:lnTo>
                  <a:pt x="3459" y="27552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60"/>
                </a:lnTo>
                <a:lnTo>
                  <a:pt x="5564" y="26482"/>
                </a:lnTo>
                <a:lnTo>
                  <a:pt x="5677" y="26482"/>
                </a:lnTo>
                <a:lnTo>
                  <a:pt x="5734" y="26460"/>
                </a:lnTo>
                <a:lnTo>
                  <a:pt x="5780" y="26414"/>
                </a:lnTo>
                <a:lnTo>
                  <a:pt x="5825" y="26369"/>
                </a:lnTo>
                <a:close/>
                <a:moveTo>
                  <a:pt x="29509" y="26369"/>
                </a:moveTo>
                <a:lnTo>
                  <a:pt x="31465" y="27495"/>
                </a:lnTo>
                <a:lnTo>
                  <a:pt x="31443" y="27540"/>
                </a:lnTo>
                <a:lnTo>
                  <a:pt x="31431" y="27597"/>
                </a:lnTo>
                <a:lnTo>
                  <a:pt x="31443" y="27643"/>
                </a:lnTo>
                <a:lnTo>
                  <a:pt x="31454" y="27688"/>
                </a:lnTo>
                <a:lnTo>
                  <a:pt x="31477" y="27734"/>
                </a:lnTo>
                <a:lnTo>
                  <a:pt x="31511" y="27768"/>
                </a:lnTo>
                <a:lnTo>
                  <a:pt x="31545" y="27802"/>
                </a:lnTo>
                <a:lnTo>
                  <a:pt x="31579" y="27825"/>
                </a:lnTo>
                <a:lnTo>
                  <a:pt x="31625" y="27836"/>
                </a:lnTo>
                <a:lnTo>
                  <a:pt x="31670" y="27847"/>
                </a:lnTo>
                <a:lnTo>
                  <a:pt x="31670" y="30111"/>
                </a:lnTo>
                <a:lnTo>
                  <a:pt x="31625" y="30111"/>
                </a:lnTo>
                <a:lnTo>
                  <a:pt x="31579" y="30134"/>
                </a:lnTo>
                <a:lnTo>
                  <a:pt x="31545" y="30157"/>
                </a:lnTo>
                <a:lnTo>
                  <a:pt x="31511" y="30179"/>
                </a:lnTo>
                <a:lnTo>
                  <a:pt x="31488" y="30225"/>
                </a:lnTo>
                <a:lnTo>
                  <a:pt x="31465" y="30259"/>
                </a:lnTo>
                <a:lnTo>
                  <a:pt x="31454" y="30304"/>
                </a:lnTo>
                <a:lnTo>
                  <a:pt x="31443" y="30350"/>
                </a:lnTo>
                <a:lnTo>
                  <a:pt x="31454" y="30395"/>
                </a:lnTo>
                <a:lnTo>
                  <a:pt x="31465" y="30441"/>
                </a:lnTo>
                <a:lnTo>
                  <a:pt x="29463" y="31601"/>
                </a:lnTo>
                <a:lnTo>
                  <a:pt x="29429" y="31567"/>
                </a:lnTo>
                <a:lnTo>
                  <a:pt x="29395" y="31544"/>
                </a:lnTo>
                <a:lnTo>
                  <a:pt x="29361" y="31533"/>
                </a:lnTo>
                <a:lnTo>
                  <a:pt x="29315" y="31522"/>
                </a:lnTo>
                <a:lnTo>
                  <a:pt x="29281" y="31533"/>
                </a:lnTo>
                <a:lnTo>
                  <a:pt x="29236" y="31544"/>
                </a:lnTo>
                <a:lnTo>
                  <a:pt x="29213" y="31567"/>
                </a:lnTo>
                <a:lnTo>
                  <a:pt x="29179" y="31601"/>
                </a:lnTo>
                <a:lnTo>
                  <a:pt x="27120" y="30407"/>
                </a:lnTo>
                <a:lnTo>
                  <a:pt x="27131" y="30350"/>
                </a:lnTo>
                <a:lnTo>
                  <a:pt x="27120" y="30282"/>
                </a:lnTo>
                <a:lnTo>
                  <a:pt x="27086" y="30236"/>
                </a:lnTo>
                <a:lnTo>
                  <a:pt x="27040" y="30191"/>
                </a:lnTo>
                <a:lnTo>
                  <a:pt x="26972" y="30168"/>
                </a:lnTo>
                <a:lnTo>
                  <a:pt x="26972" y="27756"/>
                </a:lnTo>
                <a:lnTo>
                  <a:pt x="27029" y="27734"/>
                </a:lnTo>
                <a:lnTo>
                  <a:pt x="27074" y="27699"/>
                </a:lnTo>
                <a:lnTo>
                  <a:pt x="27109" y="27654"/>
                </a:lnTo>
                <a:lnTo>
                  <a:pt x="27120" y="27597"/>
                </a:lnTo>
                <a:lnTo>
                  <a:pt x="27109" y="27540"/>
                </a:lnTo>
                <a:lnTo>
                  <a:pt x="29133" y="26369"/>
                </a:lnTo>
                <a:lnTo>
                  <a:pt x="29167" y="26414"/>
                </a:lnTo>
                <a:lnTo>
                  <a:pt x="29213" y="26448"/>
                </a:lnTo>
                <a:lnTo>
                  <a:pt x="29258" y="26471"/>
                </a:lnTo>
                <a:lnTo>
                  <a:pt x="29384" y="26471"/>
                </a:lnTo>
                <a:lnTo>
                  <a:pt x="29429" y="26448"/>
                </a:lnTo>
                <a:lnTo>
                  <a:pt x="29475" y="26414"/>
                </a:lnTo>
                <a:lnTo>
                  <a:pt x="29509" y="26369"/>
                </a:lnTo>
                <a:close/>
                <a:moveTo>
                  <a:pt x="38984" y="26357"/>
                </a:moveTo>
                <a:lnTo>
                  <a:pt x="40964" y="27506"/>
                </a:lnTo>
                <a:lnTo>
                  <a:pt x="40952" y="27552"/>
                </a:lnTo>
                <a:lnTo>
                  <a:pt x="40941" y="27597"/>
                </a:lnTo>
                <a:lnTo>
                  <a:pt x="40941" y="27643"/>
                </a:lnTo>
                <a:lnTo>
                  <a:pt x="40964" y="27677"/>
                </a:lnTo>
                <a:lnTo>
                  <a:pt x="40975" y="27722"/>
                </a:lnTo>
                <a:lnTo>
                  <a:pt x="41009" y="27745"/>
                </a:lnTo>
                <a:lnTo>
                  <a:pt x="41032" y="27779"/>
                </a:lnTo>
                <a:lnTo>
                  <a:pt x="41066" y="27802"/>
                </a:lnTo>
                <a:lnTo>
                  <a:pt x="41112" y="27813"/>
                </a:lnTo>
                <a:lnTo>
                  <a:pt x="41157" y="27825"/>
                </a:lnTo>
                <a:lnTo>
                  <a:pt x="41157" y="30134"/>
                </a:lnTo>
                <a:lnTo>
                  <a:pt x="41112" y="30145"/>
                </a:lnTo>
                <a:lnTo>
                  <a:pt x="41078" y="30157"/>
                </a:lnTo>
                <a:lnTo>
                  <a:pt x="41043" y="30179"/>
                </a:lnTo>
                <a:lnTo>
                  <a:pt x="41009" y="30202"/>
                </a:lnTo>
                <a:lnTo>
                  <a:pt x="40987" y="30236"/>
                </a:lnTo>
                <a:lnTo>
                  <a:pt x="40964" y="30270"/>
                </a:lnTo>
                <a:lnTo>
                  <a:pt x="40952" y="30304"/>
                </a:lnTo>
                <a:lnTo>
                  <a:pt x="40952" y="30350"/>
                </a:lnTo>
                <a:lnTo>
                  <a:pt x="40952" y="30395"/>
                </a:lnTo>
                <a:lnTo>
                  <a:pt x="40964" y="30430"/>
                </a:lnTo>
                <a:lnTo>
                  <a:pt x="38939" y="31601"/>
                </a:lnTo>
                <a:lnTo>
                  <a:pt x="38916" y="31567"/>
                </a:lnTo>
                <a:lnTo>
                  <a:pt x="38882" y="31544"/>
                </a:lnTo>
                <a:lnTo>
                  <a:pt x="38848" y="31533"/>
                </a:lnTo>
                <a:lnTo>
                  <a:pt x="38802" y="31522"/>
                </a:lnTo>
                <a:lnTo>
                  <a:pt x="38757" y="31533"/>
                </a:lnTo>
                <a:lnTo>
                  <a:pt x="38723" y="31544"/>
                </a:lnTo>
                <a:lnTo>
                  <a:pt x="38689" y="31567"/>
                </a:lnTo>
                <a:lnTo>
                  <a:pt x="38666" y="31590"/>
                </a:lnTo>
                <a:lnTo>
                  <a:pt x="36607" y="30407"/>
                </a:lnTo>
                <a:lnTo>
                  <a:pt x="36618" y="30350"/>
                </a:lnTo>
                <a:lnTo>
                  <a:pt x="36607" y="30282"/>
                </a:lnTo>
                <a:lnTo>
                  <a:pt x="36573" y="30225"/>
                </a:lnTo>
                <a:lnTo>
                  <a:pt x="36527" y="30191"/>
                </a:lnTo>
                <a:lnTo>
                  <a:pt x="36459" y="30168"/>
                </a:lnTo>
                <a:lnTo>
                  <a:pt x="36459" y="27847"/>
                </a:lnTo>
                <a:lnTo>
                  <a:pt x="36505" y="27836"/>
                </a:lnTo>
                <a:lnTo>
                  <a:pt x="36550" y="27825"/>
                </a:lnTo>
                <a:lnTo>
                  <a:pt x="36584" y="27790"/>
                </a:lnTo>
                <a:lnTo>
                  <a:pt x="36618" y="27768"/>
                </a:lnTo>
                <a:lnTo>
                  <a:pt x="36641" y="27722"/>
                </a:lnTo>
                <a:lnTo>
                  <a:pt x="36664" y="27688"/>
                </a:lnTo>
                <a:lnTo>
                  <a:pt x="36675" y="27643"/>
                </a:lnTo>
                <a:lnTo>
                  <a:pt x="36687" y="27597"/>
                </a:lnTo>
                <a:lnTo>
                  <a:pt x="36675" y="27540"/>
                </a:lnTo>
                <a:lnTo>
                  <a:pt x="36664" y="27495"/>
                </a:lnTo>
                <a:lnTo>
                  <a:pt x="38620" y="26369"/>
                </a:lnTo>
                <a:lnTo>
                  <a:pt x="38655" y="26403"/>
                </a:lnTo>
                <a:lnTo>
                  <a:pt x="38700" y="26437"/>
                </a:lnTo>
                <a:lnTo>
                  <a:pt x="38746" y="26460"/>
                </a:lnTo>
                <a:lnTo>
                  <a:pt x="38859" y="26460"/>
                </a:lnTo>
                <a:lnTo>
                  <a:pt x="38905" y="26437"/>
                </a:lnTo>
                <a:lnTo>
                  <a:pt x="38950" y="26403"/>
                </a:lnTo>
                <a:lnTo>
                  <a:pt x="38984" y="26357"/>
                </a:lnTo>
                <a:close/>
                <a:moveTo>
                  <a:pt x="48483" y="26369"/>
                </a:moveTo>
                <a:lnTo>
                  <a:pt x="50474" y="27517"/>
                </a:lnTo>
                <a:lnTo>
                  <a:pt x="50462" y="27552"/>
                </a:lnTo>
                <a:lnTo>
                  <a:pt x="50462" y="27597"/>
                </a:lnTo>
                <a:lnTo>
                  <a:pt x="50462" y="27631"/>
                </a:lnTo>
                <a:lnTo>
                  <a:pt x="50474" y="27665"/>
                </a:lnTo>
                <a:lnTo>
                  <a:pt x="50508" y="27722"/>
                </a:lnTo>
                <a:lnTo>
                  <a:pt x="50565" y="27768"/>
                </a:lnTo>
                <a:lnTo>
                  <a:pt x="50599" y="27779"/>
                </a:lnTo>
                <a:lnTo>
                  <a:pt x="50633" y="27779"/>
                </a:lnTo>
                <a:lnTo>
                  <a:pt x="50633" y="30191"/>
                </a:lnTo>
                <a:lnTo>
                  <a:pt x="50576" y="30202"/>
                </a:lnTo>
                <a:lnTo>
                  <a:pt x="50530" y="30236"/>
                </a:lnTo>
                <a:lnTo>
                  <a:pt x="50496" y="30293"/>
                </a:lnTo>
                <a:lnTo>
                  <a:pt x="50485" y="30350"/>
                </a:lnTo>
                <a:lnTo>
                  <a:pt x="50496" y="30407"/>
                </a:lnTo>
                <a:lnTo>
                  <a:pt x="48426" y="31601"/>
                </a:lnTo>
                <a:lnTo>
                  <a:pt x="48392" y="31567"/>
                </a:lnTo>
                <a:lnTo>
                  <a:pt x="48358" y="31544"/>
                </a:lnTo>
                <a:lnTo>
                  <a:pt x="48324" y="31533"/>
                </a:lnTo>
                <a:lnTo>
                  <a:pt x="48278" y="31522"/>
                </a:lnTo>
                <a:lnTo>
                  <a:pt x="48244" y="31533"/>
                </a:lnTo>
                <a:lnTo>
                  <a:pt x="48199" y="31544"/>
                </a:lnTo>
                <a:lnTo>
                  <a:pt x="48164" y="31567"/>
                </a:lnTo>
                <a:lnTo>
                  <a:pt x="48142" y="31590"/>
                </a:lnTo>
                <a:lnTo>
                  <a:pt x="46140" y="30441"/>
                </a:lnTo>
                <a:lnTo>
                  <a:pt x="46151" y="30395"/>
                </a:lnTo>
                <a:lnTo>
                  <a:pt x="46151" y="30350"/>
                </a:lnTo>
                <a:lnTo>
                  <a:pt x="46151" y="30304"/>
                </a:lnTo>
                <a:lnTo>
                  <a:pt x="46140" y="30259"/>
                </a:lnTo>
                <a:lnTo>
                  <a:pt x="46117" y="30225"/>
                </a:lnTo>
                <a:lnTo>
                  <a:pt x="46094" y="30191"/>
                </a:lnTo>
                <a:lnTo>
                  <a:pt x="46060" y="30157"/>
                </a:lnTo>
                <a:lnTo>
                  <a:pt x="46026" y="30134"/>
                </a:lnTo>
                <a:lnTo>
                  <a:pt x="45980" y="30122"/>
                </a:lnTo>
                <a:lnTo>
                  <a:pt x="45946" y="30111"/>
                </a:lnTo>
                <a:lnTo>
                  <a:pt x="45946" y="27847"/>
                </a:lnTo>
                <a:lnTo>
                  <a:pt x="45992" y="27836"/>
                </a:lnTo>
                <a:lnTo>
                  <a:pt x="46026" y="27825"/>
                </a:lnTo>
                <a:lnTo>
                  <a:pt x="46071" y="27802"/>
                </a:lnTo>
                <a:lnTo>
                  <a:pt x="46105" y="27768"/>
                </a:lnTo>
                <a:lnTo>
                  <a:pt x="46128" y="27734"/>
                </a:lnTo>
                <a:lnTo>
                  <a:pt x="46151" y="27688"/>
                </a:lnTo>
                <a:lnTo>
                  <a:pt x="46162" y="27643"/>
                </a:lnTo>
                <a:lnTo>
                  <a:pt x="46162" y="27597"/>
                </a:lnTo>
                <a:lnTo>
                  <a:pt x="46162" y="27540"/>
                </a:lnTo>
                <a:lnTo>
                  <a:pt x="46151" y="27495"/>
                </a:lnTo>
                <a:lnTo>
                  <a:pt x="48073" y="26380"/>
                </a:lnTo>
                <a:lnTo>
                  <a:pt x="48119" y="26425"/>
                </a:lnTo>
                <a:lnTo>
                  <a:pt x="48164" y="26460"/>
                </a:lnTo>
                <a:lnTo>
                  <a:pt x="48221" y="26482"/>
                </a:lnTo>
                <a:lnTo>
                  <a:pt x="48346" y="26482"/>
                </a:lnTo>
                <a:lnTo>
                  <a:pt x="48403" y="26460"/>
                </a:lnTo>
                <a:lnTo>
                  <a:pt x="48449" y="26414"/>
                </a:lnTo>
                <a:lnTo>
                  <a:pt x="48483" y="26369"/>
                </a:lnTo>
                <a:close/>
                <a:moveTo>
                  <a:pt x="62714" y="26369"/>
                </a:moveTo>
                <a:lnTo>
                  <a:pt x="64704" y="27529"/>
                </a:lnTo>
                <a:lnTo>
                  <a:pt x="64693" y="27563"/>
                </a:lnTo>
                <a:lnTo>
                  <a:pt x="64693" y="27597"/>
                </a:lnTo>
                <a:lnTo>
                  <a:pt x="64704" y="27665"/>
                </a:lnTo>
                <a:lnTo>
                  <a:pt x="64738" y="27722"/>
                </a:lnTo>
                <a:lnTo>
                  <a:pt x="64795" y="27756"/>
                </a:lnTo>
                <a:lnTo>
                  <a:pt x="64863" y="27779"/>
                </a:lnTo>
                <a:lnTo>
                  <a:pt x="64863" y="30100"/>
                </a:lnTo>
                <a:lnTo>
                  <a:pt x="64807" y="30100"/>
                </a:lnTo>
                <a:lnTo>
                  <a:pt x="64761" y="30122"/>
                </a:lnTo>
                <a:lnTo>
                  <a:pt x="64727" y="30145"/>
                </a:lnTo>
                <a:lnTo>
                  <a:pt x="64693" y="30179"/>
                </a:lnTo>
                <a:lnTo>
                  <a:pt x="64659" y="30213"/>
                </a:lnTo>
                <a:lnTo>
                  <a:pt x="64636" y="30259"/>
                </a:lnTo>
                <a:lnTo>
                  <a:pt x="64625" y="30304"/>
                </a:lnTo>
                <a:lnTo>
                  <a:pt x="64625" y="30350"/>
                </a:lnTo>
                <a:lnTo>
                  <a:pt x="64625" y="30407"/>
                </a:lnTo>
                <a:lnTo>
                  <a:pt x="64647" y="30452"/>
                </a:lnTo>
                <a:lnTo>
                  <a:pt x="62645" y="31601"/>
                </a:lnTo>
                <a:lnTo>
                  <a:pt x="62623" y="31578"/>
                </a:lnTo>
                <a:lnTo>
                  <a:pt x="62588" y="31556"/>
                </a:lnTo>
                <a:lnTo>
                  <a:pt x="62554" y="31533"/>
                </a:lnTo>
                <a:lnTo>
                  <a:pt x="62475" y="31533"/>
                </a:lnTo>
                <a:lnTo>
                  <a:pt x="62429" y="31556"/>
                </a:lnTo>
                <a:lnTo>
                  <a:pt x="62406" y="31567"/>
                </a:lnTo>
                <a:lnTo>
                  <a:pt x="62372" y="31601"/>
                </a:lnTo>
                <a:lnTo>
                  <a:pt x="60336" y="30430"/>
                </a:lnTo>
                <a:lnTo>
                  <a:pt x="60347" y="30384"/>
                </a:lnTo>
                <a:lnTo>
                  <a:pt x="60347" y="30350"/>
                </a:lnTo>
                <a:lnTo>
                  <a:pt x="60347" y="30316"/>
                </a:lnTo>
                <a:lnTo>
                  <a:pt x="60336" y="30270"/>
                </a:lnTo>
                <a:lnTo>
                  <a:pt x="60325" y="30236"/>
                </a:lnTo>
                <a:lnTo>
                  <a:pt x="60302" y="30213"/>
                </a:lnTo>
                <a:lnTo>
                  <a:pt x="60234" y="30168"/>
                </a:lnTo>
                <a:lnTo>
                  <a:pt x="60200" y="30157"/>
                </a:lnTo>
                <a:lnTo>
                  <a:pt x="60165" y="30145"/>
                </a:lnTo>
                <a:lnTo>
                  <a:pt x="60165" y="27813"/>
                </a:lnTo>
                <a:lnTo>
                  <a:pt x="60200" y="27802"/>
                </a:lnTo>
                <a:lnTo>
                  <a:pt x="60245" y="27790"/>
                </a:lnTo>
                <a:lnTo>
                  <a:pt x="60279" y="27768"/>
                </a:lnTo>
                <a:lnTo>
                  <a:pt x="60302" y="27745"/>
                </a:lnTo>
                <a:lnTo>
                  <a:pt x="60325" y="27711"/>
                </a:lnTo>
                <a:lnTo>
                  <a:pt x="60347" y="27677"/>
                </a:lnTo>
                <a:lnTo>
                  <a:pt x="60359" y="27631"/>
                </a:lnTo>
                <a:lnTo>
                  <a:pt x="60359" y="27597"/>
                </a:lnTo>
                <a:lnTo>
                  <a:pt x="60359" y="27552"/>
                </a:lnTo>
                <a:lnTo>
                  <a:pt x="60347" y="27506"/>
                </a:lnTo>
                <a:lnTo>
                  <a:pt x="62304" y="26380"/>
                </a:lnTo>
                <a:lnTo>
                  <a:pt x="62350" y="26425"/>
                </a:lnTo>
                <a:lnTo>
                  <a:pt x="62395" y="26460"/>
                </a:lnTo>
                <a:lnTo>
                  <a:pt x="62452" y="26482"/>
                </a:lnTo>
                <a:lnTo>
                  <a:pt x="62577" y="26482"/>
                </a:lnTo>
                <a:lnTo>
                  <a:pt x="62623" y="26460"/>
                </a:lnTo>
                <a:lnTo>
                  <a:pt x="62679" y="26414"/>
                </a:lnTo>
                <a:lnTo>
                  <a:pt x="62714" y="26369"/>
                </a:lnTo>
                <a:close/>
                <a:moveTo>
                  <a:pt x="55581" y="30464"/>
                </a:moveTo>
                <a:lnTo>
                  <a:pt x="57583" y="31624"/>
                </a:lnTo>
                <a:lnTo>
                  <a:pt x="57572" y="31658"/>
                </a:lnTo>
                <a:lnTo>
                  <a:pt x="57572" y="31704"/>
                </a:lnTo>
                <a:lnTo>
                  <a:pt x="57572" y="31738"/>
                </a:lnTo>
                <a:lnTo>
                  <a:pt x="57583" y="31772"/>
                </a:lnTo>
                <a:lnTo>
                  <a:pt x="57617" y="31829"/>
                </a:lnTo>
                <a:lnTo>
                  <a:pt x="57674" y="31874"/>
                </a:lnTo>
                <a:lnTo>
                  <a:pt x="57708" y="31897"/>
                </a:lnTo>
                <a:lnTo>
                  <a:pt x="57754" y="31897"/>
                </a:lnTo>
                <a:lnTo>
                  <a:pt x="57754" y="34263"/>
                </a:lnTo>
                <a:lnTo>
                  <a:pt x="57686" y="34286"/>
                </a:lnTo>
                <a:lnTo>
                  <a:pt x="57629" y="34331"/>
                </a:lnTo>
                <a:lnTo>
                  <a:pt x="57595" y="34388"/>
                </a:lnTo>
                <a:lnTo>
                  <a:pt x="57583" y="34422"/>
                </a:lnTo>
                <a:lnTo>
                  <a:pt x="57572" y="34456"/>
                </a:lnTo>
                <a:lnTo>
                  <a:pt x="57583" y="34525"/>
                </a:lnTo>
                <a:lnTo>
                  <a:pt x="55615" y="35662"/>
                </a:lnTo>
                <a:lnTo>
                  <a:pt x="55570" y="35617"/>
                </a:lnTo>
                <a:lnTo>
                  <a:pt x="55513" y="35583"/>
                </a:lnTo>
                <a:lnTo>
                  <a:pt x="55456" y="35560"/>
                </a:lnTo>
                <a:lnTo>
                  <a:pt x="55388" y="35548"/>
                </a:lnTo>
                <a:lnTo>
                  <a:pt x="55331" y="35548"/>
                </a:lnTo>
                <a:lnTo>
                  <a:pt x="55274" y="35571"/>
                </a:lnTo>
                <a:lnTo>
                  <a:pt x="55217" y="35617"/>
                </a:lnTo>
                <a:lnTo>
                  <a:pt x="55183" y="35662"/>
                </a:lnTo>
                <a:lnTo>
                  <a:pt x="53204" y="34513"/>
                </a:lnTo>
                <a:lnTo>
                  <a:pt x="53204" y="34456"/>
                </a:lnTo>
                <a:lnTo>
                  <a:pt x="53192" y="34388"/>
                </a:lnTo>
                <a:lnTo>
                  <a:pt x="53170" y="34331"/>
                </a:lnTo>
                <a:lnTo>
                  <a:pt x="53113" y="34297"/>
                </a:lnTo>
                <a:lnTo>
                  <a:pt x="53056" y="34274"/>
                </a:lnTo>
                <a:lnTo>
                  <a:pt x="53056" y="31942"/>
                </a:lnTo>
                <a:lnTo>
                  <a:pt x="53101" y="31931"/>
                </a:lnTo>
                <a:lnTo>
                  <a:pt x="53135" y="31908"/>
                </a:lnTo>
                <a:lnTo>
                  <a:pt x="53170" y="31886"/>
                </a:lnTo>
                <a:lnTo>
                  <a:pt x="53204" y="31863"/>
                </a:lnTo>
                <a:lnTo>
                  <a:pt x="53226" y="31829"/>
                </a:lnTo>
                <a:lnTo>
                  <a:pt x="53249" y="31783"/>
                </a:lnTo>
                <a:lnTo>
                  <a:pt x="53261" y="31749"/>
                </a:lnTo>
                <a:lnTo>
                  <a:pt x="53261" y="31704"/>
                </a:lnTo>
                <a:lnTo>
                  <a:pt x="53261" y="31647"/>
                </a:lnTo>
                <a:lnTo>
                  <a:pt x="53249" y="31613"/>
                </a:lnTo>
                <a:lnTo>
                  <a:pt x="55206" y="30475"/>
                </a:lnTo>
                <a:lnTo>
                  <a:pt x="55240" y="30509"/>
                </a:lnTo>
                <a:lnTo>
                  <a:pt x="55285" y="30543"/>
                </a:lnTo>
                <a:lnTo>
                  <a:pt x="55342" y="30566"/>
                </a:lnTo>
                <a:lnTo>
                  <a:pt x="55388" y="30577"/>
                </a:lnTo>
                <a:lnTo>
                  <a:pt x="55445" y="30566"/>
                </a:lnTo>
                <a:lnTo>
                  <a:pt x="55502" y="30543"/>
                </a:lnTo>
                <a:lnTo>
                  <a:pt x="55547" y="30509"/>
                </a:lnTo>
                <a:lnTo>
                  <a:pt x="55581" y="30464"/>
                </a:lnTo>
                <a:close/>
                <a:moveTo>
                  <a:pt x="3425" y="30464"/>
                </a:moveTo>
                <a:lnTo>
                  <a:pt x="5461" y="31635"/>
                </a:lnTo>
                <a:lnTo>
                  <a:pt x="5450" y="31704"/>
                </a:lnTo>
                <a:lnTo>
                  <a:pt x="5461" y="31760"/>
                </a:lnTo>
                <a:lnTo>
                  <a:pt x="5495" y="31806"/>
                </a:lnTo>
                <a:lnTo>
                  <a:pt x="5541" y="31840"/>
                </a:lnTo>
                <a:lnTo>
                  <a:pt x="5598" y="31863"/>
                </a:lnTo>
                <a:lnTo>
                  <a:pt x="5598" y="34218"/>
                </a:lnTo>
                <a:lnTo>
                  <a:pt x="5552" y="34218"/>
                </a:lnTo>
                <a:lnTo>
                  <a:pt x="5507" y="34240"/>
                </a:lnTo>
                <a:lnTo>
                  <a:pt x="5473" y="34263"/>
                </a:lnTo>
                <a:lnTo>
                  <a:pt x="5438" y="34286"/>
                </a:lnTo>
                <a:lnTo>
                  <a:pt x="5416" y="34320"/>
                </a:lnTo>
                <a:lnTo>
                  <a:pt x="5393" y="34365"/>
                </a:lnTo>
                <a:lnTo>
                  <a:pt x="5382" y="34411"/>
                </a:lnTo>
                <a:lnTo>
                  <a:pt x="5370" y="34456"/>
                </a:lnTo>
                <a:lnTo>
                  <a:pt x="5382" y="34502"/>
                </a:lnTo>
                <a:lnTo>
                  <a:pt x="5393" y="34547"/>
                </a:lnTo>
                <a:lnTo>
                  <a:pt x="3448" y="35674"/>
                </a:lnTo>
                <a:lnTo>
                  <a:pt x="3414" y="35628"/>
                </a:lnTo>
                <a:lnTo>
                  <a:pt x="3368" y="35594"/>
                </a:lnTo>
                <a:lnTo>
                  <a:pt x="3311" y="35571"/>
                </a:lnTo>
                <a:lnTo>
                  <a:pt x="3186" y="35571"/>
                </a:lnTo>
                <a:lnTo>
                  <a:pt x="3141" y="35594"/>
                </a:lnTo>
                <a:lnTo>
                  <a:pt x="3084" y="35628"/>
                </a:lnTo>
                <a:lnTo>
                  <a:pt x="3050" y="35674"/>
                </a:lnTo>
                <a:lnTo>
                  <a:pt x="1059" y="34525"/>
                </a:lnTo>
                <a:lnTo>
                  <a:pt x="1070" y="34456"/>
                </a:lnTo>
                <a:lnTo>
                  <a:pt x="1070" y="34422"/>
                </a:lnTo>
                <a:lnTo>
                  <a:pt x="1059" y="34388"/>
                </a:lnTo>
                <a:lnTo>
                  <a:pt x="1025" y="34331"/>
                </a:lnTo>
                <a:lnTo>
                  <a:pt x="968" y="34286"/>
                </a:lnTo>
                <a:lnTo>
                  <a:pt x="900" y="34263"/>
                </a:lnTo>
                <a:lnTo>
                  <a:pt x="900" y="31897"/>
                </a:lnTo>
                <a:lnTo>
                  <a:pt x="934" y="31897"/>
                </a:lnTo>
                <a:lnTo>
                  <a:pt x="968" y="31874"/>
                </a:lnTo>
                <a:lnTo>
                  <a:pt x="1036" y="31829"/>
                </a:lnTo>
                <a:lnTo>
                  <a:pt x="1070" y="31772"/>
                </a:lnTo>
                <a:lnTo>
                  <a:pt x="1082" y="31738"/>
                </a:lnTo>
                <a:lnTo>
                  <a:pt x="1082" y="31704"/>
                </a:lnTo>
                <a:lnTo>
                  <a:pt x="1082" y="31658"/>
                </a:lnTo>
                <a:lnTo>
                  <a:pt x="1070" y="31624"/>
                </a:lnTo>
                <a:lnTo>
                  <a:pt x="3072" y="30464"/>
                </a:lnTo>
                <a:lnTo>
                  <a:pt x="3106" y="30509"/>
                </a:lnTo>
                <a:lnTo>
                  <a:pt x="3152" y="30532"/>
                </a:lnTo>
                <a:lnTo>
                  <a:pt x="3197" y="30555"/>
                </a:lnTo>
                <a:lnTo>
                  <a:pt x="3254" y="30566"/>
                </a:lnTo>
                <a:lnTo>
                  <a:pt x="3300" y="30555"/>
                </a:lnTo>
                <a:lnTo>
                  <a:pt x="3357" y="30532"/>
                </a:lnTo>
                <a:lnTo>
                  <a:pt x="3391" y="30509"/>
                </a:lnTo>
                <a:lnTo>
                  <a:pt x="3425" y="30464"/>
                </a:lnTo>
                <a:close/>
                <a:moveTo>
                  <a:pt x="50792" y="30441"/>
                </a:moveTo>
                <a:lnTo>
                  <a:pt x="52794" y="31601"/>
                </a:lnTo>
                <a:lnTo>
                  <a:pt x="52783" y="31647"/>
                </a:lnTo>
                <a:lnTo>
                  <a:pt x="52771" y="31704"/>
                </a:lnTo>
                <a:lnTo>
                  <a:pt x="52783" y="31749"/>
                </a:lnTo>
                <a:lnTo>
                  <a:pt x="52794" y="31795"/>
                </a:lnTo>
                <a:lnTo>
                  <a:pt x="52817" y="31829"/>
                </a:lnTo>
                <a:lnTo>
                  <a:pt x="52840" y="31863"/>
                </a:lnTo>
                <a:lnTo>
                  <a:pt x="52874" y="31897"/>
                </a:lnTo>
                <a:lnTo>
                  <a:pt x="52919" y="31920"/>
                </a:lnTo>
                <a:lnTo>
                  <a:pt x="52965" y="31931"/>
                </a:lnTo>
                <a:lnTo>
                  <a:pt x="53010" y="31942"/>
                </a:lnTo>
                <a:lnTo>
                  <a:pt x="53010" y="34263"/>
                </a:lnTo>
                <a:lnTo>
                  <a:pt x="52976" y="34274"/>
                </a:lnTo>
                <a:lnTo>
                  <a:pt x="52942" y="34286"/>
                </a:lnTo>
                <a:lnTo>
                  <a:pt x="52885" y="34331"/>
                </a:lnTo>
                <a:lnTo>
                  <a:pt x="52840" y="34388"/>
                </a:lnTo>
                <a:lnTo>
                  <a:pt x="52828" y="34422"/>
                </a:lnTo>
                <a:lnTo>
                  <a:pt x="52828" y="34456"/>
                </a:lnTo>
                <a:lnTo>
                  <a:pt x="52828" y="34491"/>
                </a:lnTo>
                <a:lnTo>
                  <a:pt x="52840" y="34525"/>
                </a:lnTo>
                <a:lnTo>
                  <a:pt x="50849" y="35674"/>
                </a:lnTo>
                <a:lnTo>
                  <a:pt x="50803" y="35639"/>
                </a:lnTo>
                <a:lnTo>
                  <a:pt x="50758" y="35605"/>
                </a:lnTo>
                <a:lnTo>
                  <a:pt x="50712" y="35583"/>
                </a:lnTo>
                <a:lnTo>
                  <a:pt x="50644" y="35571"/>
                </a:lnTo>
                <a:lnTo>
                  <a:pt x="50587" y="35583"/>
                </a:lnTo>
                <a:lnTo>
                  <a:pt x="50542" y="35594"/>
                </a:lnTo>
                <a:lnTo>
                  <a:pt x="50496" y="35628"/>
                </a:lnTo>
                <a:lnTo>
                  <a:pt x="50462" y="35674"/>
                </a:lnTo>
                <a:lnTo>
                  <a:pt x="48460" y="34513"/>
                </a:lnTo>
                <a:lnTo>
                  <a:pt x="48472" y="34456"/>
                </a:lnTo>
                <a:lnTo>
                  <a:pt x="48460" y="34388"/>
                </a:lnTo>
                <a:lnTo>
                  <a:pt x="48426" y="34331"/>
                </a:lnTo>
                <a:lnTo>
                  <a:pt x="48381" y="34286"/>
                </a:lnTo>
                <a:lnTo>
                  <a:pt x="48312" y="34263"/>
                </a:lnTo>
                <a:lnTo>
                  <a:pt x="48312" y="31863"/>
                </a:lnTo>
                <a:lnTo>
                  <a:pt x="48369" y="31851"/>
                </a:lnTo>
                <a:lnTo>
                  <a:pt x="48415" y="31806"/>
                </a:lnTo>
                <a:lnTo>
                  <a:pt x="48437" y="31760"/>
                </a:lnTo>
                <a:lnTo>
                  <a:pt x="48449" y="31704"/>
                </a:lnTo>
                <a:lnTo>
                  <a:pt x="48437" y="31647"/>
                </a:lnTo>
                <a:lnTo>
                  <a:pt x="50508" y="30452"/>
                </a:lnTo>
                <a:lnTo>
                  <a:pt x="50542" y="30475"/>
                </a:lnTo>
                <a:lnTo>
                  <a:pt x="50576" y="30498"/>
                </a:lnTo>
                <a:lnTo>
                  <a:pt x="50610" y="30509"/>
                </a:lnTo>
                <a:lnTo>
                  <a:pt x="50644" y="30521"/>
                </a:lnTo>
                <a:lnTo>
                  <a:pt x="50690" y="30509"/>
                </a:lnTo>
                <a:lnTo>
                  <a:pt x="50735" y="30498"/>
                </a:lnTo>
                <a:lnTo>
                  <a:pt x="50769" y="30475"/>
                </a:lnTo>
                <a:lnTo>
                  <a:pt x="50792" y="30441"/>
                </a:lnTo>
                <a:close/>
                <a:moveTo>
                  <a:pt x="60313" y="30464"/>
                </a:moveTo>
                <a:lnTo>
                  <a:pt x="62350" y="31635"/>
                </a:lnTo>
                <a:lnTo>
                  <a:pt x="62338" y="31704"/>
                </a:lnTo>
                <a:lnTo>
                  <a:pt x="62350" y="31760"/>
                </a:lnTo>
                <a:lnTo>
                  <a:pt x="62384" y="31806"/>
                </a:lnTo>
                <a:lnTo>
                  <a:pt x="62429" y="31840"/>
                </a:lnTo>
                <a:lnTo>
                  <a:pt x="62486" y="31863"/>
                </a:lnTo>
                <a:lnTo>
                  <a:pt x="62486" y="34218"/>
                </a:lnTo>
                <a:lnTo>
                  <a:pt x="62441" y="34218"/>
                </a:lnTo>
                <a:lnTo>
                  <a:pt x="62406" y="34240"/>
                </a:lnTo>
                <a:lnTo>
                  <a:pt x="62361" y="34263"/>
                </a:lnTo>
                <a:lnTo>
                  <a:pt x="62327" y="34286"/>
                </a:lnTo>
                <a:lnTo>
                  <a:pt x="62304" y="34320"/>
                </a:lnTo>
                <a:lnTo>
                  <a:pt x="62281" y="34365"/>
                </a:lnTo>
                <a:lnTo>
                  <a:pt x="62270" y="34411"/>
                </a:lnTo>
                <a:lnTo>
                  <a:pt x="62270" y="34456"/>
                </a:lnTo>
                <a:lnTo>
                  <a:pt x="62270" y="34502"/>
                </a:lnTo>
                <a:lnTo>
                  <a:pt x="62281" y="34547"/>
                </a:lnTo>
                <a:lnTo>
                  <a:pt x="60336" y="35674"/>
                </a:lnTo>
                <a:lnTo>
                  <a:pt x="60302" y="35628"/>
                </a:lnTo>
                <a:lnTo>
                  <a:pt x="60256" y="35594"/>
                </a:lnTo>
                <a:lnTo>
                  <a:pt x="60200" y="35571"/>
                </a:lnTo>
                <a:lnTo>
                  <a:pt x="60086" y="35571"/>
                </a:lnTo>
                <a:lnTo>
                  <a:pt x="60029" y="35594"/>
                </a:lnTo>
                <a:lnTo>
                  <a:pt x="59983" y="35628"/>
                </a:lnTo>
                <a:lnTo>
                  <a:pt x="59938" y="35674"/>
                </a:lnTo>
                <a:lnTo>
                  <a:pt x="57947" y="34525"/>
                </a:lnTo>
                <a:lnTo>
                  <a:pt x="57970" y="34456"/>
                </a:lnTo>
                <a:lnTo>
                  <a:pt x="57959" y="34422"/>
                </a:lnTo>
                <a:lnTo>
                  <a:pt x="57947" y="34388"/>
                </a:lnTo>
                <a:lnTo>
                  <a:pt x="57913" y="34331"/>
                </a:lnTo>
                <a:lnTo>
                  <a:pt x="57856" y="34286"/>
                </a:lnTo>
                <a:lnTo>
                  <a:pt x="57799" y="34263"/>
                </a:lnTo>
                <a:lnTo>
                  <a:pt x="57799" y="31897"/>
                </a:lnTo>
                <a:lnTo>
                  <a:pt x="57833" y="31897"/>
                </a:lnTo>
                <a:lnTo>
                  <a:pt x="57868" y="31874"/>
                </a:lnTo>
                <a:lnTo>
                  <a:pt x="57924" y="31829"/>
                </a:lnTo>
                <a:lnTo>
                  <a:pt x="57959" y="31772"/>
                </a:lnTo>
                <a:lnTo>
                  <a:pt x="57970" y="31738"/>
                </a:lnTo>
                <a:lnTo>
                  <a:pt x="57970" y="31704"/>
                </a:lnTo>
                <a:lnTo>
                  <a:pt x="57970" y="31658"/>
                </a:lnTo>
                <a:lnTo>
                  <a:pt x="57959" y="31624"/>
                </a:lnTo>
                <a:lnTo>
                  <a:pt x="59961" y="30464"/>
                </a:lnTo>
                <a:lnTo>
                  <a:pt x="59995" y="30509"/>
                </a:lnTo>
                <a:lnTo>
                  <a:pt x="60040" y="30532"/>
                </a:lnTo>
                <a:lnTo>
                  <a:pt x="60086" y="30555"/>
                </a:lnTo>
                <a:lnTo>
                  <a:pt x="60143" y="30566"/>
                </a:lnTo>
                <a:lnTo>
                  <a:pt x="60200" y="30555"/>
                </a:lnTo>
                <a:lnTo>
                  <a:pt x="60245" y="30532"/>
                </a:lnTo>
                <a:lnTo>
                  <a:pt x="60279" y="30509"/>
                </a:lnTo>
                <a:lnTo>
                  <a:pt x="60313" y="30464"/>
                </a:lnTo>
                <a:close/>
                <a:moveTo>
                  <a:pt x="8203" y="30486"/>
                </a:moveTo>
                <a:lnTo>
                  <a:pt x="10171" y="31624"/>
                </a:lnTo>
                <a:lnTo>
                  <a:pt x="10159" y="31658"/>
                </a:lnTo>
                <a:lnTo>
                  <a:pt x="10148" y="31704"/>
                </a:lnTo>
                <a:lnTo>
                  <a:pt x="10148" y="31738"/>
                </a:lnTo>
                <a:lnTo>
                  <a:pt x="10159" y="31772"/>
                </a:lnTo>
                <a:lnTo>
                  <a:pt x="10182" y="31806"/>
                </a:lnTo>
                <a:lnTo>
                  <a:pt x="10205" y="31840"/>
                </a:lnTo>
                <a:lnTo>
                  <a:pt x="10262" y="31886"/>
                </a:lnTo>
                <a:lnTo>
                  <a:pt x="10296" y="31897"/>
                </a:lnTo>
                <a:lnTo>
                  <a:pt x="10341" y="31908"/>
                </a:lnTo>
                <a:lnTo>
                  <a:pt x="10341" y="34206"/>
                </a:lnTo>
                <a:lnTo>
                  <a:pt x="10296" y="34218"/>
                </a:lnTo>
                <a:lnTo>
                  <a:pt x="10250" y="34229"/>
                </a:lnTo>
                <a:lnTo>
                  <a:pt x="10205" y="34252"/>
                </a:lnTo>
                <a:lnTo>
                  <a:pt x="10171" y="34286"/>
                </a:lnTo>
                <a:lnTo>
                  <a:pt x="10148" y="34320"/>
                </a:lnTo>
                <a:lnTo>
                  <a:pt x="10125" y="34365"/>
                </a:lnTo>
                <a:lnTo>
                  <a:pt x="10114" y="34411"/>
                </a:lnTo>
                <a:lnTo>
                  <a:pt x="10102" y="34456"/>
                </a:lnTo>
                <a:lnTo>
                  <a:pt x="10114" y="34502"/>
                </a:lnTo>
                <a:lnTo>
                  <a:pt x="10125" y="34559"/>
                </a:lnTo>
                <a:lnTo>
                  <a:pt x="8168" y="35685"/>
                </a:lnTo>
                <a:lnTo>
                  <a:pt x="8134" y="35639"/>
                </a:lnTo>
                <a:lnTo>
                  <a:pt x="8089" y="35605"/>
                </a:lnTo>
                <a:lnTo>
                  <a:pt x="8043" y="35594"/>
                </a:lnTo>
                <a:lnTo>
                  <a:pt x="7986" y="35583"/>
                </a:lnTo>
                <a:lnTo>
                  <a:pt x="7930" y="35594"/>
                </a:lnTo>
                <a:lnTo>
                  <a:pt x="7884" y="35605"/>
                </a:lnTo>
                <a:lnTo>
                  <a:pt x="7839" y="35639"/>
                </a:lnTo>
                <a:lnTo>
                  <a:pt x="7804" y="35685"/>
                </a:lnTo>
                <a:lnTo>
                  <a:pt x="5848" y="34547"/>
                </a:lnTo>
                <a:lnTo>
                  <a:pt x="5859" y="34502"/>
                </a:lnTo>
                <a:lnTo>
                  <a:pt x="5859" y="34456"/>
                </a:lnTo>
                <a:lnTo>
                  <a:pt x="5859" y="34411"/>
                </a:lnTo>
                <a:lnTo>
                  <a:pt x="5848" y="34365"/>
                </a:lnTo>
                <a:lnTo>
                  <a:pt x="5825" y="34331"/>
                </a:lnTo>
                <a:lnTo>
                  <a:pt x="5802" y="34286"/>
                </a:lnTo>
                <a:lnTo>
                  <a:pt x="5768" y="34263"/>
                </a:lnTo>
                <a:lnTo>
                  <a:pt x="5734" y="34240"/>
                </a:lnTo>
                <a:lnTo>
                  <a:pt x="5689" y="34218"/>
                </a:lnTo>
                <a:lnTo>
                  <a:pt x="5643" y="34218"/>
                </a:lnTo>
                <a:lnTo>
                  <a:pt x="5643" y="31863"/>
                </a:lnTo>
                <a:lnTo>
                  <a:pt x="5700" y="31840"/>
                </a:lnTo>
                <a:lnTo>
                  <a:pt x="5746" y="31806"/>
                </a:lnTo>
                <a:lnTo>
                  <a:pt x="5780" y="31760"/>
                </a:lnTo>
                <a:lnTo>
                  <a:pt x="5791" y="31704"/>
                </a:lnTo>
                <a:lnTo>
                  <a:pt x="5780" y="31647"/>
                </a:lnTo>
                <a:lnTo>
                  <a:pt x="7770" y="30486"/>
                </a:lnTo>
                <a:lnTo>
                  <a:pt x="7816" y="30543"/>
                </a:lnTo>
                <a:lnTo>
                  <a:pt x="7861" y="30577"/>
                </a:lnTo>
                <a:lnTo>
                  <a:pt x="7918" y="30600"/>
                </a:lnTo>
                <a:lnTo>
                  <a:pt x="7986" y="30612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close/>
                <a:moveTo>
                  <a:pt x="17644" y="30464"/>
                </a:moveTo>
                <a:lnTo>
                  <a:pt x="19624" y="31613"/>
                </a:lnTo>
                <a:lnTo>
                  <a:pt x="19612" y="31647"/>
                </a:lnTo>
                <a:lnTo>
                  <a:pt x="19612" y="31704"/>
                </a:lnTo>
                <a:lnTo>
                  <a:pt x="19612" y="31738"/>
                </a:lnTo>
                <a:lnTo>
                  <a:pt x="19624" y="31783"/>
                </a:lnTo>
                <a:lnTo>
                  <a:pt x="19646" y="31817"/>
                </a:lnTo>
                <a:lnTo>
                  <a:pt x="19669" y="31851"/>
                </a:lnTo>
                <a:lnTo>
                  <a:pt x="19703" y="31886"/>
                </a:lnTo>
                <a:lnTo>
                  <a:pt x="19737" y="31908"/>
                </a:lnTo>
                <a:lnTo>
                  <a:pt x="19783" y="31920"/>
                </a:lnTo>
                <a:lnTo>
                  <a:pt x="19817" y="31931"/>
                </a:lnTo>
                <a:lnTo>
                  <a:pt x="19817" y="34263"/>
                </a:lnTo>
                <a:lnTo>
                  <a:pt x="19749" y="34286"/>
                </a:lnTo>
                <a:lnTo>
                  <a:pt x="19703" y="34331"/>
                </a:lnTo>
                <a:lnTo>
                  <a:pt x="19658" y="34388"/>
                </a:lnTo>
                <a:lnTo>
                  <a:pt x="19646" y="34422"/>
                </a:lnTo>
                <a:lnTo>
                  <a:pt x="19646" y="34456"/>
                </a:lnTo>
                <a:lnTo>
                  <a:pt x="19658" y="34525"/>
                </a:lnTo>
                <a:lnTo>
                  <a:pt x="17644" y="35685"/>
                </a:lnTo>
                <a:lnTo>
                  <a:pt x="17610" y="35651"/>
                </a:lnTo>
                <a:lnTo>
                  <a:pt x="17565" y="35628"/>
                </a:lnTo>
                <a:lnTo>
                  <a:pt x="17519" y="35605"/>
                </a:lnTo>
                <a:lnTo>
                  <a:pt x="17474" y="35594"/>
                </a:lnTo>
                <a:lnTo>
                  <a:pt x="17417" y="35605"/>
                </a:lnTo>
                <a:lnTo>
                  <a:pt x="17371" y="35617"/>
                </a:lnTo>
                <a:lnTo>
                  <a:pt x="17337" y="35651"/>
                </a:lnTo>
                <a:lnTo>
                  <a:pt x="17303" y="35685"/>
                </a:lnTo>
                <a:lnTo>
                  <a:pt x="15289" y="34525"/>
                </a:lnTo>
                <a:lnTo>
                  <a:pt x="15301" y="34491"/>
                </a:lnTo>
                <a:lnTo>
                  <a:pt x="15312" y="34456"/>
                </a:lnTo>
                <a:lnTo>
                  <a:pt x="15301" y="34422"/>
                </a:lnTo>
                <a:lnTo>
                  <a:pt x="15289" y="34377"/>
                </a:lnTo>
                <a:lnTo>
                  <a:pt x="15255" y="34320"/>
                </a:lnTo>
                <a:lnTo>
                  <a:pt x="15198" y="34274"/>
                </a:lnTo>
                <a:lnTo>
                  <a:pt x="15164" y="34263"/>
                </a:lnTo>
                <a:lnTo>
                  <a:pt x="15130" y="34252"/>
                </a:lnTo>
                <a:lnTo>
                  <a:pt x="15130" y="31942"/>
                </a:lnTo>
                <a:lnTo>
                  <a:pt x="15164" y="31931"/>
                </a:lnTo>
                <a:lnTo>
                  <a:pt x="15210" y="31908"/>
                </a:lnTo>
                <a:lnTo>
                  <a:pt x="15244" y="31886"/>
                </a:lnTo>
                <a:lnTo>
                  <a:pt x="15278" y="31863"/>
                </a:lnTo>
                <a:lnTo>
                  <a:pt x="15301" y="31829"/>
                </a:lnTo>
                <a:lnTo>
                  <a:pt x="15324" y="31783"/>
                </a:lnTo>
                <a:lnTo>
                  <a:pt x="15335" y="31749"/>
                </a:lnTo>
                <a:lnTo>
                  <a:pt x="15346" y="31704"/>
                </a:lnTo>
                <a:lnTo>
                  <a:pt x="15335" y="31647"/>
                </a:lnTo>
                <a:lnTo>
                  <a:pt x="15324" y="31601"/>
                </a:lnTo>
                <a:lnTo>
                  <a:pt x="17303" y="30464"/>
                </a:lnTo>
                <a:lnTo>
                  <a:pt x="17337" y="30498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4" y="30555"/>
                </a:lnTo>
                <a:lnTo>
                  <a:pt x="17519" y="30543"/>
                </a:lnTo>
                <a:lnTo>
                  <a:pt x="17565" y="30532"/>
                </a:lnTo>
                <a:lnTo>
                  <a:pt x="17610" y="30498"/>
                </a:lnTo>
                <a:lnTo>
                  <a:pt x="17644" y="30464"/>
                </a:lnTo>
                <a:close/>
                <a:moveTo>
                  <a:pt x="22388" y="30464"/>
                </a:moveTo>
                <a:lnTo>
                  <a:pt x="24356" y="31601"/>
                </a:lnTo>
                <a:lnTo>
                  <a:pt x="24344" y="31647"/>
                </a:lnTo>
                <a:lnTo>
                  <a:pt x="24333" y="31704"/>
                </a:lnTo>
                <a:lnTo>
                  <a:pt x="24344" y="31749"/>
                </a:lnTo>
                <a:lnTo>
                  <a:pt x="24356" y="31783"/>
                </a:lnTo>
                <a:lnTo>
                  <a:pt x="24378" y="31829"/>
                </a:lnTo>
                <a:lnTo>
                  <a:pt x="24401" y="31863"/>
                </a:lnTo>
                <a:lnTo>
                  <a:pt x="24435" y="31897"/>
                </a:lnTo>
                <a:lnTo>
                  <a:pt x="24469" y="31920"/>
                </a:lnTo>
                <a:lnTo>
                  <a:pt x="24515" y="31931"/>
                </a:lnTo>
                <a:lnTo>
                  <a:pt x="24560" y="31942"/>
                </a:lnTo>
                <a:lnTo>
                  <a:pt x="24560" y="34286"/>
                </a:lnTo>
                <a:lnTo>
                  <a:pt x="24504" y="34297"/>
                </a:lnTo>
                <a:lnTo>
                  <a:pt x="24447" y="34343"/>
                </a:lnTo>
                <a:lnTo>
                  <a:pt x="24413" y="34388"/>
                </a:lnTo>
                <a:lnTo>
                  <a:pt x="24401" y="34456"/>
                </a:lnTo>
                <a:lnTo>
                  <a:pt x="24413" y="34513"/>
                </a:lnTo>
                <a:lnTo>
                  <a:pt x="22388" y="35685"/>
                </a:lnTo>
                <a:lnTo>
                  <a:pt x="22354" y="35651"/>
                </a:lnTo>
                <a:lnTo>
                  <a:pt x="22308" y="35617"/>
                </a:lnTo>
                <a:lnTo>
                  <a:pt x="22263" y="35594"/>
                </a:lnTo>
                <a:lnTo>
                  <a:pt x="22160" y="35594"/>
                </a:lnTo>
                <a:lnTo>
                  <a:pt x="22115" y="35617"/>
                </a:lnTo>
                <a:lnTo>
                  <a:pt x="22069" y="35651"/>
                </a:lnTo>
                <a:lnTo>
                  <a:pt x="22035" y="35685"/>
                </a:lnTo>
                <a:lnTo>
                  <a:pt x="20022" y="34513"/>
                </a:lnTo>
                <a:lnTo>
                  <a:pt x="20033" y="34456"/>
                </a:lnTo>
                <a:lnTo>
                  <a:pt x="20022" y="34388"/>
                </a:lnTo>
                <a:lnTo>
                  <a:pt x="19988" y="34331"/>
                </a:lnTo>
                <a:lnTo>
                  <a:pt x="19931" y="34286"/>
                </a:lnTo>
                <a:lnTo>
                  <a:pt x="19862" y="34263"/>
                </a:lnTo>
                <a:lnTo>
                  <a:pt x="19862" y="31931"/>
                </a:lnTo>
                <a:lnTo>
                  <a:pt x="19908" y="31920"/>
                </a:lnTo>
                <a:lnTo>
                  <a:pt x="19942" y="31897"/>
                </a:lnTo>
                <a:lnTo>
                  <a:pt x="19976" y="31874"/>
                </a:lnTo>
                <a:lnTo>
                  <a:pt x="20010" y="31851"/>
                </a:lnTo>
                <a:lnTo>
                  <a:pt x="20033" y="31817"/>
                </a:lnTo>
                <a:lnTo>
                  <a:pt x="20056" y="31783"/>
                </a:lnTo>
                <a:lnTo>
                  <a:pt x="20067" y="31738"/>
                </a:lnTo>
                <a:lnTo>
                  <a:pt x="20067" y="31704"/>
                </a:lnTo>
                <a:lnTo>
                  <a:pt x="20067" y="31658"/>
                </a:lnTo>
                <a:lnTo>
                  <a:pt x="20056" y="31613"/>
                </a:lnTo>
                <a:lnTo>
                  <a:pt x="22035" y="30464"/>
                </a:lnTo>
                <a:lnTo>
                  <a:pt x="22069" y="30509"/>
                </a:lnTo>
                <a:lnTo>
                  <a:pt x="22103" y="30543"/>
                </a:lnTo>
                <a:lnTo>
                  <a:pt x="22160" y="30555"/>
                </a:lnTo>
                <a:lnTo>
                  <a:pt x="22206" y="30566"/>
                </a:lnTo>
                <a:lnTo>
                  <a:pt x="22263" y="30555"/>
                </a:lnTo>
                <a:lnTo>
                  <a:pt x="22319" y="30543"/>
                </a:lnTo>
                <a:lnTo>
                  <a:pt x="22354" y="30509"/>
                </a:lnTo>
                <a:lnTo>
                  <a:pt x="22388" y="30464"/>
                </a:lnTo>
                <a:close/>
                <a:moveTo>
                  <a:pt x="46117" y="30475"/>
                </a:moveTo>
                <a:lnTo>
                  <a:pt x="48119" y="31635"/>
                </a:lnTo>
                <a:lnTo>
                  <a:pt x="48108" y="31704"/>
                </a:lnTo>
                <a:lnTo>
                  <a:pt x="48119" y="31760"/>
                </a:lnTo>
                <a:lnTo>
                  <a:pt x="48153" y="31817"/>
                </a:lnTo>
                <a:lnTo>
                  <a:pt x="48199" y="31851"/>
                </a:lnTo>
                <a:lnTo>
                  <a:pt x="48267" y="31874"/>
                </a:lnTo>
                <a:lnTo>
                  <a:pt x="48267" y="34263"/>
                </a:lnTo>
                <a:lnTo>
                  <a:pt x="48233" y="34274"/>
                </a:lnTo>
                <a:lnTo>
                  <a:pt x="48199" y="34286"/>
                </a:lnTo>
                <a:lnTo>
                  <a:pt x="48142" y="34320"/>
                </a:lnTo>
                <a:lnTo>
                  <a:pt x="48096" y="34388"/>
                </a:lnTo>
                <a:lnTo>
                  <a:pt x="48085" y="34422"/>
                </a:lnTo>
                <a:lnTo>
                  <a:pt x="48085" y="34456"/>
                </a:lnTo>
                <a:lnTo>
                  <a:pt x="48085" y="34491"/>
                </a:lnTo>
                <a:lnTo>
                  <a:pt x="48096" y="34525"/>
                </a:lnTo>
                <a:lnTo>
                  <a:pt x="46094" y="35685"/>
                </a:lnTo>
                <a:lnTo>
                  <a:pt x="46060" y="35651"/>
                </a:lnTo>
                <a:lnTo>
                  <a:pt x="46014" y="35617"/>
                </a:lnTo>
                <a:lnTo>
                  <a:pt x="45969" y="35594"/>
                </a:lnTo>
                <a:lnTo>
                  <a:pt x="45855" y="35594"/>
                </a:lnTo>
                <a:lnTo>
                  <a:pt x="45810" y="35617"/>
                </a:lnTo>
                <a:lnTo>
                  <a:pt x="45764" y="35639"/>
                </a:lnTo>
                <a:lnTo>
                  <a:pt x="45730" y="35685"/>
                </a:lnTo>
                <a:lnTo>
                  <a:pt x="43751" y="34536"/>
                </a:lnTo>
                <a:lnTo>
                  <a:pt x="43762" y="34491"/>
                </a:lnTo>
                <a:lnTo>
                  <a:pt x="43762" y="34456"/>
                </a:lnTo>
                <a:lnTo>
                  <a:pt x="43762" y="34411"/>
                </a:lnTo>
                <a:lnTo>
                  <a:pt x="43751" y="34377"/>
                </a:lnTo>
                <a:lnTo>
                  <a:pt x="43728" y="34343"/>
                </a:lnTo>
                <a:lnTo>
                  <a:pt x="43705" y="34309"/>
                </a:lnTo>
                <a:lnTo>
                  <a:pt x="43648" y="34263"/>
                </a:lnTo>
                <a:lnTo>
                  <a:pt x="43614" y="34252"/>
                </a:lnTo>
                <a:lnTo>
                  <a:pt x="43569" y="34240"/>
                </a:lnTo>
                <a:lnTo>
                  <a:pt x="43569" y="31886"/>
                </a:lnTo>
                <a:lnTo>
                  <a:pt x="43637" y="31863"/>
                </a:lnTo>
                <a:lnTo>
                  <a:pt x="43682" y="31829"/>
                </a:lnTo>
                <a:lnTo>
                  <a:pt x="43717" y="31772"/>
                </a:lnTo>
                <a:lnTo>
                  <a:pt x="43728" y="31704"/>
                </a:lnTo>
                <a:lnTo>
                  <a:pt x="43717" y="31635"/>
                </a:lnTo>
                <a:lnTo>
                  <a:pt x="45707" y="30486"/>
                </a:lnTo>
                <a:lnTo>
                  <a:pt x="45741" y="30532"/>
                </a:lnTo>
                <a:lnTo>
                  <a:pt x="45787" y="30566"/>
                </a:lnTo>
                <a:lnTo>
                  <a:pt x="45844" y="30589"/>
                </a:lnTo>
                <a:lnTo>
                  <a:pt x="45912" y="30600"/>
                </a:lnTo>
                <a:lnTo>
                  <a:pt x="45969" y="30589"/>
                </a:lnTo>
                <a:lnTo>
                  <a:pt x="46026" y="30566"/>
                </a:lnTo>
                <a:lnTo>
                  <a:pt x="46083" y="30521"/>
                </a:lnTo>
                <a:lnTo>
                  <a:pt x="46117" y="30475"/>
                </a:lnTo>
                <a:close/>
                <a:moveTo>
                  <a:pt x="65102" y="30486"/>
                </a:moveTo>
                <a:lnTo>
                  <a:pt x="67059" y="31624"/>
                </a:lnTo>
                <a:lnTo>
                  <a:pt x="67048" y="31658"/>
                </a:lnTo>
                <a:lnTo>
                  <a:pt x="67036" y="31704"/>
                </a:lnTo>
                <a:lnTo>
                  <a:pt x="67048" y="31738"/>
                </a:lnTo>
                <a:lnTo>
                  <a:pt x="67059" y="31772"/>
                </a:lnTo>
                <a:lnTo>
                  <a:pt x="67070" y="31806"/>
                </a:lnTo>
                <a:lnTo>
                  <a:pt x="67093" y="31840"/>
                </a:lnTo>
                <a:lnTo>
                  <a:pt x="67161" y="31886"/>
                </a:lnTo>
                <a:lnTo>
                  <a:pt x="67195" y="31897"/>
                </a:lnTo>
                <a:lnTo>
                  <a:pt x="67230" y="31908"/>
                </a:lnTo>
                <a:lnTo>
                  <a:pt x="67230" y="34206"/>
                </a:lnTo>
                <a:lnTo>
                  <a:pt x="67184" y="34218"/>
                </a:lnTo>
                <a:lnTo>
                  <a:pt x="67139" y="34229"/>
                </a:lnTo>
                <a:lnTo>
                  <a:pt x="67104" y="34252"/>
                </a:lnTo>
                <a:lnTo>
                  <a:pt x="67070" y="34286"/>
                </a:lnTo>
                <a:lnTo>
                  <a:pt x="67036" y="34320"/>
                </a:lnTo>
                <a:lnTo>
                  <a:pt x="67013" y="34365"/>
                </a:lnTo>
                <a:lnTo>
                  <a:pt x="67002" y="34411"/>
                </a:lnTo>
                <a:lnTo>
                  <a:pt x="67002" y="34456"/>
                </a:lnTo>
                <a:lnTo>
                  <a:pt x="67002" y="34502"/>
                </a:lnTo>
                <a:lnTo>
                  <a:pt x="67013" y="34559"/>
                </a:lnTo>
                <a:lnTo>
                  <a:pt x="65068" y="35685"/>
                </a:lnTo>
                <a:lnTo>
                  <a:pt x="65034" y="35639"/>
                </a:lnTo>
                <a:lnTo>
                  <a:pt x="64989" y="35605"/>
                </a:lnTo>
                <a:lnTo>
                  <a:pt x="64932" y="35594"/>
                </a:lnTo>
                <a:lnTo>
                  <a:pt x="64886" y="35583"/>
                </a:lnTo>
                <a:lnTo>
                  <a:pt x="64829" y="35594"/>
                </a:lnTo>
                <a:lnTo>
                  <a:pt x="64772" y="35605"/>
                </a:lnTo>
                <a:lnTo>
                  <a:pt x="64738" y="35639"/>
                </a:lnTo>
                <a:lnTo>
                  <a:pt x="64704" y="35685"/>
                </a:lnTo>
                <a:lnTo>
                  <a:pt x="62736" y="34547"/>
                </a:lnTo>
                <a:lnTo>
                  <a:pt x="62748" y="34502"/>
                </a:lnTo>
                <a:lnTo>
                  <a:pt x="62759" y="34456"/>
                </a:lnTo>
                <a:lnTo>
                  <a:pt x="62748" y="34411"/>
                </a:lnTo>
                <a:lnTo>
                  <a:pt x="62736" y="34365"/>
                </a:lnTo>
                <a:lnTo>
                  <a:pt x="62714" y="34331"/>
                </a:lnTo>
                <a:lnTo>
                  <a:pt x="62691" y="34286"/>
                </a:lnTo>
                <a:lnTo>
                  <a:pt x="62657" y="34263"/>
                </a:lnTo>
                <a:lnTo>
                  <a:pt x="62623" y="34240"/>
                </a:lnTo>
                <a:lnTo>
                  <a:pt x="62577" y="34218"/>
                </a:lnTo>
                <a:lnTo>
                  <a:pt x="62532" y="34218"/>
                </a:lnTo>
                <a:lnTo>
                  <a:pt x="62532" y="31863"/>
                </a:lnTo>
                <a:lnTo>
                  <a:pt x="62588" y="31840"/>
                </a:lnTo>
                <a:lnTo>
                  <a:pt x="62634" y="31806"/>
                </a:lnTo>
                <a:lnTo>
                  <a:pt x="62668" y="31760"/>
                </a:lnTo>
                <a:lnTo>
                  <a:pt x="62679" y="31704"/>
                </a:lnTo>
                <a:lnTo>
                  <a:pt x="62668" y="31647"/>
                </a:lnTo>
                <a:lnTo>
                  <a:pt x="64659" y="30486"/>
                </a:lnTo>
                <a:lnTo>
                  <a:pt x="64704" y="30543"/>
                </a:lnTo>
                <a:lnTo>
                  <a:pt x="64750" y="30577"/>
                </a:lnTo>
                <a:lnTo>
                  <a:pt x="64818" y="30600"/>
                </a:lnTo>
                <a:lnTo>
                  <a:pt x="64886" y="30612"/>
                </a:lnTo>
                <a:lnTo>
                  <a:pt x="64943" y="30600"/>
                </a:lnTo>
                <a:lnTo>
                  <a:pt x="65011" y="30577"/>
                </a:lnTo>
                <a:lnTo>
                  <a:pt x="65057" y="30543"/>
                </a:lnTo>
                <a:lnTo>
                  <a:pt x="65102" y="30486"/>
                </a:lnTo>
                <a:close/>
                <a:moveTo>
                  <a:pt x="74533" y="30464"/>
                </a:moveTo>
                <a:lnTo>
                  <a:pt x="76523" y="31613"/>
                </a:lnTo>
                <a:lnTo>
                  <a:pt x="76501" y="31647"/>
                </a:lnTo>
                <a:lnTo>
                  <a:pt x="76501" y="31704"/>
                </a:lnTo>
                <a:lnTo>
                  <a:pt x="76501" y="31738"/>
                </a:lnTo>
                <a:lnTo>
                  <a:pt x="76512" y="31783"/>
                </a:lnTo>
                <a:lnTo>
                  <a:pt x="76535" y="31817"/>
                </a:lnTo>
                <a:lnTo>
                  <a:pt x="76557" y="31851"/>
                </a:lnTo>
                <a:lnTo>
                  <a:pt x="76592" y="31886"/>
                </a:lnTo>
                <a:lnTo>
                  <a:pt x="76626" y="31908"/>
                </a:lnTo>
                <a:lnTo>
                  <a:pt x="76671" y="31920"/>
                </a:lnTo>
                <a:lnTo>
                  <a:pt x="76717" y="31931"/>
                </a:lnTo>
                <a:lnTo>
                  <a:pt x="76717" y="34263"/>
                </a:lnTo>
                <a:lnTo>
                  <a:pt x="76648" y="34286"/>
                </a:lnTo>
                <a:lnTo>
                  <a:pt x="76592" y="34331"/>
                </a:lnTo>
                <a:lnTo>
                  <a:pt x="76557" y="34388"/>
                </a:lnTo>
                <a:lnTo>
                  <a:pt x="76546" y="34422"/>
                </a:lnTo>
                <a:lnTo>
                  <a:pt x="76535" y="34456"/>
                </a:lnTo>
                <a:lnTo>
                  <a:pt x="76546" y="34525"/>
                </a:lnTo>
                <a:lnTo>
                  <a:pt x="74533" y="35685"/>
                </a:lnTo>
                <a:lnTo>
                  <a:pt x="74498" y="35651"/>
                </a:lnTo>
                <a:lnTo>
                  <a:pt x="74464" y="35628"/>
                </a:lnTo>
                <a:lnTo>
                  <a:pt x="74407" y="35605"/>
                </a:lnTo>
                <a:lnTo>
                  <a:pt x="74362" y="35594"/>
                </a:lnTo>
                <a:lnTo>
                  <a:pt x="74305" y="35605"/>
                </a:lnTo>
                <a:lnTo>
                  <a:pt x="74260" y="35617"/>
                </a:lnTo>
                <a:lnTo>
                  <a:pt x="74225" y="35651"/>
                </a:lnTo>
                <a:lnTo>
                  <a:pt x="74191" y="35685"/>
                </a:lnTo>
                <a:lnTo>
                  <a:pt x="72189" y="34525"/>
                </a:lnTo>
                <a:lnTo>
                  <a:pt x="72201" y="34491"/>
                </a:lnTo>
                <a:lnTo>
                  <a:pt x="72201" y="34456"/>
                </a:lnTo>
                <a:lnTo>
                  <a:pt x="72201" y="34422"/>
                </a:lnTo>
                <a:lnTo>
                  <a:pt x="72189" y="34377"/>
                </a:lnTo>
                <a:lnTo>
                  <a:pt x="72144" y="34320"/>
                </a:lnTo>
                <a:lnTo>
                  <a:pt x="72087" y="34274"/>
                </a:lnTo>
                <a:lnTo>
                  <a:pt x="72053" y="34263"/>
                </a:lnTo>
                <a:lnTo>
                  <a:pt x="72019" y="34252"/>
                </a:lnTo>
                <a:lnTo>
                  <a:pt x="72019" y="31942"/>
                </a:lnTo>
                <a:lnTo>
                  <a:pt x="72064" y="31931"/>
                </a:lnTo>
                <a:lnTo>
                  <a:pt x="72098" y="31908"/>
                </a:lnTo>
                <a:lnTo>
                  <a:pt x="72144" y="31886"/>
                </a:lnTo>
                <a:lnTo>
                  <a:pt x="72166" y="31863"/>
                </a:lnTo>
                <a:lnTo>
                  <a:pt x="72201" y="31829"/>
                </a:lnTo>
                <a:lnTo>
                  <a:pt x="72212" y="31783"/>
                </a:lnTo>
                <a:lnTo>
                  <a:pt x="72223" y="31749"/>
                </a:lnTo>
                <a:lnTo>
                  <a:pt x="72235" y="31704"/>
                </a:lnTo>
                <a:lnTo>
                  <a:pt x="72223" y="31647"/>
                </a:lnTo>
                <a:lnTo>
                  <a:pt x="72212" y="31601"/>
                </a:lnTo>
                <a:lnTo>
                  <a:pt x="74191" y="30464"/>
                </a:lnTo>
                <a:lnTo>
                  <a:pt x="74225" y="30498"/>
                </a:lnTo>
                <a:lnTo>
                  <a:pt x="74260" y="30532"/>
                </a:lnTo>
                <a:lnTo>
                  <a:pt x="74305" y="30543"/>
                </a:lnTo>
                <a:lnTo>
                  <a:pt x="74362" y="30555"/>
                </a:lnTo>
                <a:lnTo>
                  <a:pt x="74407" y="30543"/>
                </a:lnTo>
                <a:lnTo>
                  <a:pt x="74464" y="30532"/>
                </a:lnTo>
                <a:lnTo>
                  <a:pt x="74498" y="30498"/>
                </a:lnTo>
                <a:lnTo>
                  <a:pt x="74533" y="30464"/>
                </a:lnTo>
                <a:close/>
                <a:moveTo>
                  <a:pt x="79276" y="30464"/>
                </a:moveTo>
                <a:lnTo>
                  <a:pt x="81244" y="31601"/>
                </a:lnTo>
                <a:lnTo>
                  <a:pt x="81233" y="31647"/>
                </a:lnTo>
                <a:lnTo>
                  <a:pt x="81233" y="31704"/>
                </a:lnTo>
                <a:lnTo>
                  <a:pt x="81233" y="31749"/>
                </a:lnTo>
                <a:lnTo>
                  <a:pt x="81244" y="31783"/>
                </a:lnTo>
                <a:lnTo>
                  <a:pt x="81267" y="31829"/>
                </a:lnTo>
                <a:lnTo>
                  <a:pt x="81290" y="31863"/>
                </a:lnTo>
                <a:lnTo>
                  <a:pt x="81324" y="31897"/>
                </a:lnTo>
                <a:lnTo>
                  <a:pt x="81369" y="31920"/>
                </a:lnTo>
                <a:lnTo>
                  <a:pt x="81403" y="31931"/>
                </a:lnTo>
                <a:lnTo>
                  <a:pt x="81449" y="31942"/>
                </a:lnTo>
                <a:lnTo>
                  <a:pt x="81449" y="34286"/>
                </a:lnTo>
                <a:lnTo>
                  <a:pt x="81392" y="34297"/>
                </a:lnTo>
                <a:lnTo>
                  <a:pt x="81346" y="34343"/>
                </a:lnTo>
                <a:lnTo>
                  <a:pt x="81312" y="34388"/>
                </a:lnTo>
                <a:lnTo>
                  <a:pt x="81301" y="34456"/>
                </a:lnTo>
                <a:lnTo>
                  <a:pt x="81312" y="34513"/>
                </a:lnTo>
                <a:lnTo>
                  <a:pt x="79276" y="35685"/>
                </a:lnTo>
                <a:lnTo>
                  <a:pt x="79242" y="35651"/>
                </a:lnTo>
                <a:lnTo>
                  <a:pt x="79208" y="35617"/>
                </a:lnTo>
                <a:lnTo>
                  <a:pt x="79151" y="35594"/>
                </a:lnTo>
                <a:lnTo>
                  <a:pt x="79049" y="35594"/>
                </a:lnTo>
                <a:lnTo>
                  <a:pt x="79003" y="35617"/>
                </a:lnTo>
                <a:lnTo>
                  <a:pt x="78958" y="35651"/>
                </a:lnTo>
                <a:lnTo>
                  <a:pt x="78923" y="35685"/>
                </a:lnTo>
                <a:lnTo>
                  <a:pt x="76910" y="34513"/>
                </a:lnTo>
                <a:lnTo>
                  <a:pt x="76921" y="34456"/>
                </a:lnTo>
                <a:lnTo>
                  <a:pt x="76910" y="34388"/>
                </a:lnTo>
                <a:lnTo>
                  <a:pt x="76876" y="34331"/>
                </a:lnTo>
                <a:lnTo>
                  <a:pt x="76819" y="34286"/>
                </a:lnTo>
                <a:lnTo>
                  <a:pt x="76762" y="34263"/>
                </a:lnTo>
                <a:lnTo>
                  <a:pt x="76762" y="31931"/>
                </a:lnTo>
                <a:lnTo>
                  <a:pt x="76796" y="31920"/>
                </a:lnTo>
                <a:lnTo>
                  <a:pt x="76842" y="31897"/>
                </a:lnTo>
                <a:lnTo>
                  <a:pt x="76876" y="31874"/>
                </a:lnTo>
                <a:lnTo>
                  <a:pt x="76899" y="31851"/>
                </a:lnTo>
                <a:lnTo>
                  <a:pt x="76921" y="31817"/>
                </a:lnTo>
                <a:lnTo>
                  <a:pt x="76944" y="31783"/>
                </a:lnTo>
                <a:lnTo>
                  <a:pt x="76956" y="31738"/>
                </a:lnTo>
                <a:lnTo>
                  <a:pt x="76956" y="31704"/>
                </a:lnTo>
                <a:lnTo>
                  <a:pt x="76956" y="31658"/>
                </a:lnTo>
                <a:lnTo>
                  <a:pt x="76944" y="31613"/>
                </a:lnTo>
                <a:lnTo>
                  <a:pt x="78923" y="30464"/>
                </a:lnTo>
                <a:lnTo>
                  <a:pt x="78958" y="30509"/>
                </a:lnTo>
                <a:lnTo>
                  <a:pt x="79003" y="30543"/>
                </a:lnTo>
                <a:lnTo>
                  <a:pt x="79049" y="30555"/>
                </a:lnTo>
                <a:lnTo>
                  <a:pt x="79105" y="30566"/>
                </a:lnTo>
                <a:lnTo>
                  <a:pt x="79151" y="30555"/>
                </a:lnTo>
                <a:lnTo>
                  <a:pt x="79208" y="30543"/>
                </a:lnTo>
                <a:lnTo>
                  <a:pt x="79253" y="30509"/>
                </a:lnTo>
                <a:lnTo>
                  <a:pt x="79276" y="30464"/>
                </a:lnTo>
                <a:close/>
                <a:moveTo>
                  <a:pt x="12912" y="30464"/>
                </a:moveTo>
                <a:lnTo>
                  <a:pt x="14880" y="31601"/>
                </a:lnTo>
                <a:lnTo>
                  <a:pt x="14857" y="31647"/>
                </a:lnTo>
                <a:lnTo>
                  <a:pt x="14857" y="31704"/>
                </a:lnTo>
                <a:lnTo>
                  <a:pt x="14857" y="31749"/>
                </a:lnTo>
                <a:lnTo>
                  <a:pt x="14880" y="31783"/>
                </a:lnTo>
                <a:lnTo>
                  <a:pt x="14891" y="31829"/>
                </a:lnTo>
                <a:lnTo>
                  <a:pt x="14925" y="31863"/>
                </a:lnTo>
                <a:lnTo>
                  <a:pt x="14960" y="31897"/>
                </a:lnTo>
                <a:lnTo>
                  <a:pt x="14994" y="31920"/>
                </a:lnTo>
                <a:lnTo>
                  <a:pt x="15039" y="31931"/>
                </a:lnTo>
                <a:lnTo>
                  <a:pt x="15085" y="31942"/>
                </a:lnTo>
                <a:lnTo>
                  <a:pt x="15085" y="34252"/>
                </a:lnTo>
                <a:lnTo>
                  <a:pt x="15039" y="34252"/>
                </a:lnTo>
                <a:lnTo>
                  <a:pt x="15005" y="34274"/>
                </a:lnTo>
                <a:lnTo>
                  <a:pt x="14971" y="34286"/>
                </a:lnTo>
                <a:lnTo>
                  <a:pt x="14948" y="34320"/>
                </a:lnTo>
                <a:lnTo>
                  <a:pt x="14925" y="34343"/>
                </a:lnTo>
                <a:lnTo>
                  <a:pt x="14903" y="34377"/>
                </a:lnTo>
                <a:lnTo>
                  <a:pt x="14891" y="34411"/>
                </a:lnTo>
                <a:lnTo>
                  <a:pt x="14891" y="34456"/>
                </a:lnTo>
                <a:lnTo>
                  <a:pt x="14891" y="34491"/>
                </a:lnTo>
                <a:lnTo>
                  <a:pt x="14903" y="34536"/>
                </a:lnTo>
                <a:lnTo>
                  <a:pt x="12889" y="35696"/>
                </a:lnTo>
                <a:lnTo>
                  <a:pt x="12867" y="35651"/>
                </a:lnTo>
                <a:lnTo>
                  <a:pt x="12821" y="35628"/>
                </a:lnTo>
                <a:lnTo>
                  <a:pt x="12776" y="35605"/>
                </a:lnTo>
                <a:lnTo>
                  <a:pt x="12685" y="35605"/>
                </a:lnTo>
                <a:lnTo>
                  <a:pt x="12639" y="35628"/>
                </a:lnTo>
                <a:lnTo>
                  <a:pt x="12594" y="35651"/>
                </a:lnTo>
                <a:lnTo>
                  <a:pt x="12571" y="35685"/>
                </a:lnTo>
                <a:lnTo>
                  <a:pt x="10591" y="34547"/>
                </a:lnTo>
                <a:lnTo>
                  <a:pt x="10603" y="34502"/>
                </a:lnTo>
                <a:lnTo>
                  <a:pt x="10614" y="34456"/>
                </a:lnTo>
                <a:lnTo>
                  <a:pt x="10603" y="34411"/>
                </a:lnTo>
                <a:lnTo>
                  <a:pt x="10591" y="34365"/>
                </a:lnTo>
                <a:lnTo>
                  <a:pt x="10569" y="34320"/>
                </a:lnTo>
                <a:lnTo>
                  <a:pt x="10546" y="34286"/>
                </a:lnTo>
                <a:lnTo>
                  <a:pt x="10512" y="34252"/>
                </a:lnTo>
                <a:lnTo>
                  <a:pt x="10478" y="34229"/>
                </a:lnTo>
                <a:lnTo>
                  <a:pt x="10432" y="34218"/>
                </a:lnTo>
                <a:lnTo>
                  <a:pt x="10387" y="34206"/>
                </a:lnTo>
                <a:lnTo>
                  <a:pt x="10387" y="31908"/>
                </a:lnTo>
                <a:lnTo>
                  <a:pt x="10421" y="31897"/>
                </a:lnTo>
                <a:lnTo>
                  <a:pt x="10455" y="31886"/>
                </a:lnTo>
                <a:lnTo>
                  <a:pt x="10512" y="31840"/>
                </a:lnTo>
                <a:lnTo>
                  <a:pt x="10557" y="31772"/>
                </a:lnTo>
                <a:lnTo>
                  <a:pt x="10569" y="31738"/>
                </a:lnTo>
                <a:lnTo>
                  <a:pt x="10569" y="31704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4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5"/>
                </a:lnTo>
                <a:lnTo>
                  <a:pt x="12730" y="30566"/>
                </a:lnTo>
                <a:lnTo>
                  <a:pt x="12787" y="30555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4"/>
                </a:lnTo>
                <a:close/>
                <a:moveTo>
                  <a:pt x="27109" y="30452"/>
                </a:moveTo>
                <a:lnTo>
                  <a:pt x="29156" y="31635"/>
                </a:lnTo>
                <a:lnTo>
                  <a:pt x="29145" y="31704"/>
                </a:lnTo>
                <a:lnTo>
                  <a:pt x="29156" y="31760"/>
                </a:lnTo>
                <a:lnTo>
                  <a:pt x="29190" y="31817"/>
                </a:lnTo>
                <a:lnTo>
                  <a:pt x="29247" y="31851"/>
                </a:lnTo>
                <a:lnTo>
                  <a:pt x="29304" y="31874"/>
                </a:lnTo>
                <a:lnTo>
                  <a:pt x="29304" y="34218"/>
                </a:lnTo>
                <a:lnTo>
                  <a:pt x="29258" y="34229"/>
                </a:lnTo>
                <a:lnTo>
                  <a:pt x="29213" y="34240"/>
                </a:lnTo>
                <a:lnTo>
                  <a:pt x="29179" y="34263"/>
                </a:lnTo>
                <a:lnTo>
                  <a:pt x="29145" y="34297"/>
                </a:lnTo>
                <a:lnTo>
                  <a:pt x="29122" y="34331"/>
                </a:lnTo>
                <a:lnTo>
                  <a:pt x="29099" y="34365"/>
                </a:lnTo>
                <a:lnTo>
                  <a:pt x="29088" y="34411"/>
                </a:lnTo>
                <a:lnTo>
                  <a:pt x="29076" y="34456"/>
                </a:lnTo>
                <a:lnTo>
                  <a:pt x="29088" y="34502"/>
                </a:lnTo>
                <a:lnTo>
                  <a:pt x="29099" y="34547"/>
                </a:lnTo>
                <a:lnTo>
                  <a:pt x="27109" y="35696"/>
                </a:lnTo>
                <a:lnTo>
                  <a:pt x="27086" y="35662"/>
                </a:lnTo>
                <a:lnTo>
                  <a:pt x="27040" y="35628"/>
                </a:lnTo>
                <a:lnTo>
                  <a:pt x="26995" y="35617"/>
                </a:lnTo>
                <a:lnTo>
                  <a:pt x="26949" y="35605"/>
                </a:lnTo>
                <a:lnTo>
                  <a:pt x="26904" y="35617"/>
                </a:lnTo>
                <a:lnTo>
                  <a:pt x="26858" y="35628"/>
                </a:lnTo>
                <a:lnTo>
                  <a:pt x="26824" y="35651"/>
                </a:lnTo>
                <a:lnTo>
                  <a:pt x="26790" y="35685"/>
                </a:lnTo>
                <a:lnTo>
                  <a:pt x="24742" y="34513"/>
                </a:lnTo>
                <a:lnTo>
                  <a:pt x="24754" y="34456"/>
                </a:lnTo>
                <a:lnTo>
                  <a:pt x="24742" y="34400"/>
                </a:lnTo>
                <a:lnTo>
                  <a:pt x="24708" y="34343"/>
                </a:lnTo>
                <a:lnTo>
                  <a:pt x="24663" y="34309"/>
                </a:lnTo>
                <a:lnTo>
                  <a:pt x="24606" y="34286"/>
                </a:lnTo>
                <a:lnTo>
                  <a:pt x="24606" y="31942"/>
                </a:lnTo>
                <a:lnTo>
                  <a:pt x="24651" y="31931"/>
                </a:lnTo>
                <a:lnTo>
                  <a:pt x="24697" y="31908"/>
                </a:lnTo>
                <a:lnTo>
                  <a:pt x="24731" y="31886"/>
                </a:lnTo>
                <a:lnTo>
                  <a:pt x="24765" y="31863"/>
                </a:lnTo>
                <a:lnTo>
                  <a:pt x="24788" y="31829"/>
                </a:lnTo>
                <a:lnTo>
                  <a:pt x="24811" y="31783"/>
                </a:lnTo>
                <a:lnTo>
                  <a:pt x="24822" y="31749"/>
                </a:lnTo>
                <a:lnTo>
                  <a:pt x="24822" y="31704"/>
                </a:lnTo>
                <a:lnTo>
                  <a:pt x="24822" y="31647"/>
                </a:lnTo>
                <a:lnTo>
                  <a:pt x="24799" y="31601"/>
                </a:lnTo>
                <a:lnTo>
                  <a:pt x="26801" y="30452"/>
                </a:lnTo>
                <a:lnTo>
                  <a:pt x="26824" y="30486"/>
                </a:lnTo>
                <a:lnTo>
                  <a:pt x="26858" y="30509"/>
                </a:lnTo>
                <a:lnTo>
                  <a:pt x="26904" y="30532"/>
                </a:lnTo>
                <a:lnTo>
                  <a:pt x="26995" y="30532"/>
                </a:lnTo>
                <a:lnTo>
                  <a:pt x="27040" y="30509"/>
                </a:lnTo>
                <a:lnTo>
                  <a:pt x="27074" y="30486"/>
                </a:lnTo>
                <a:lnTo>
                  <a:pt x="27109" y="30452"/>
                </a:lnTo>
                <a:close/>
                <a:moveTo>
                  <a:pt x="31898" y="30475"/>
                </a:moveTo>
                <a:lnTo>
                  <a:pt x="33809" y="31590"/>
                </a:lnTo>
                <a:lnTo>
                  <a:pt x="33797" y="31635"/>
                </a:lnTo>
                <a:lnTo>
                  <a:pt x="33786" y="31704"/>
                </a:lnTo>
                <a:lnTo>
                  <a:pt x="33797" y="31749"/>
                </a:lnTo>
                <a:lnTo>
                  <a:pt x="33809" y="31795"/>
                </a:lnTo>
                <a:lnTo>
                  <a:pt x="33831" y="31840"/>
                </a:lnTo>
                <a:lnTo>
                  <a:pt x="33866" y="31886"/>
                </a:lnTo>
                <a:lnTo>
                  <a:pt x="33900" y="31920"/>
                </a:lnTo>
                <a:lnTo>
                  <a:pt x="33945" y="31942"/>
                </a:lnTo>
                <a:lnTo>
                  <a:pt x="33991" y="31965"/>
                </a:lnTo>
                <a:lnTo>
                  <a:pt x="34048" y="31965"/>
                </a:lnTo>
                <a:lnTo>
                  <a:pt x="34048" y="34229"/>
                </a:lnTo>
                <a:lnTo>
                  <a:pt x="34002" y="34240"/>
                </a:lnTo>
                <a:lnTo>
                  <a:pt x="33968" y="34252"/>
                </a:lnTo>
                <a:lnTo>
                  <a:pt x="33922" y="34274"/>
                </a:lnTo>
                <a:lnTo>
                  <a:pt x="33900" y="34309"/>
                </a:lnTo>
                <a:lnTo>
                  <a:pt x="33866" y="34331"/>
                </a:lnTo>
                <a:lnTo>
                  <a:pt x="33854" y="34377"/>
                </a:lnTo>
                <a:lnTo>
                  <a:pt x="33843" y="34411"/>
                </a:lnTo>
                <a:lnTo>
                  <a:pt x="33831" y="34456"/>
                </a:lnTo>
                <a:lnTo>
                  <a:pt x="33843" y="34502"/>
                </a:lnTo>
                <a:lnTo>
                  <a:pt x="33854" y="34536"/>
                </a:lnTo>
                <a:lnTo>
                  <a:pt x="31852" y="35696"/>
                </a:lnTo>
                <a:lnTo>
                  <a:pt x="31829" y="35662"/>
                </a:lnTo>
                <a:lnTo>
                  <a:pt x="31784" y="35628"/>
                </a:lnTo>
                <a:lnTo>
                  <a:pt x="31738" y="35617"/>
                </a:lnTo>
                <a:lnTo>
                  <a:pt x="31693" y="35605"/>
                </a:lnTo>
                <a:lnTo>
                  <a:pt x="31636" y="35605"/>
                </a:lnTo>
                <a:lnTo>
                  <a:pt x="31602" y="35628"/>
                </a:lnTo>
                <a:lnTo>
                  <a:pt x="31556" y="35651"/>
                </a:lnTo>
                <a:lnTo>
                  <a:pt x="31522" y="35685"/>
                </a:lnTo>
                <a:lnTo>
                  <a:pt x="29543" y="34547"/>
                </a:lnTo>
                <a:lnTo>
                  <a:pt x="29554" y="34502"/>
                </a:lnTo>
                <a:lnTo>
                  <a:pt x="29554" y="34456"/>
                </a:lnTo>
                <a:lnTo>
                  <a:pt x="29554" y="34411"/>
                </a:lnTo>
                <a:lnTo>
                  <a:pt x="29543" y="34365"/>
                </a:lnTo>
                <a:lnTo>
                  <a:pt x="29520" y="34331"/>
                </a:lnTo>
                <a:lnTo>
                  <a:pt x="29497" y="34297"/>
                </a:lnTo>
                <a:lnTo>
                  <a:pt x="29463" y="34263"/>
                </a:lnTo>
                <a:lnTo>
                  <a:pt x="29429" y="34240"/>
                </a:lnTo>
                <a:lnTo>
                  <a:pt x="29395" y="34229"/>
                </a:lnTo>
                <a:lnTo>
                  <a:pt x="29349" y="34218"/>
                </a:lnTo>
                <a:lnTo>
                  <a:pt x="29349" y="31863"/>
                </a:lnTo>
                <a:lnTo>
                  <a:pt x="29406" y="31851"/>
                </a:lnTo>
                <a:lnTo>
                  <a:pt x="29452" y="31806"/>
                </a:lnTo>
                <a:lnTo>
                  <a:pt x="29486" y="31760"/>
                </a:lnTo>
                <a:lnTo>
                  <a:pt x="29486" y="31704"/>
                </a:lnTo>
                <a:lnTo>
                  <a:pt x="29486" y="31647"/>
                </a:lnTo>
                <a:lnTo>
                  <a:pt x="31488" y="30486"/>
                </a:lnTo>
                <a:lnTo>
                  <a:pt x="31522" y="30532"/>
                </a:lnTo>
                <a:lnTo>
                  <a:pt x="31568" y="30566"/>
                </a:lnTo>
                <a:lnTo>
                  <a:pt x="31625" y="30589"/>
                </a:lnTo>
                <a:lnTo>
                  <a:pt x="31693" y="30600"/>
                </a:lnTo>
                <a:lnTo>
                  <a:pt x="31750" y="30589"/>
                </a:lnTo>
                <a:lnTo>
                  <a:pt x="31807" y="30566"/>
                </a:lnTo>
                <a:lnTo>
                  <a:pt x="31863" y="30532"/>
                </a:lnTo>
                <a:lnTo>
                  <a:pt x="31898" y="30475"/>
                </a:lnTo>
                <a:close/>
                <a:moveTo>
                  <a:pt x="36596" y="30452"/>
                </a:moveTo>
                <a:lnTo>
                  <a:pt x="38643" y="31635"/>
                </a:lnTo>
                <a:lnTo>
                  <a:pt x="38620" y="31704"/>
                </a:lnTo>
                <a:lnTo>
                  <a:pt x="38643" y="31760"/>
                </a:lnTo>
                <a:lnTo>
                  <a:pt x="38677" y="31817"/>
                </a:lnTo>
                <a:lnTo>
                  <a:pt x="38723" y="31851"/>
                </a:lnTo>
                <a:lnTo>
                  <a:pt x="38780" y="31874"/>
                </a:lnTo>
                <a:lnTo>
                  <a:pt x="38780" y="34240"/>
                </a:lnTo>
                <a:lnTo>
                  <a:pt x="38746" y="34252"/>
                </a:lnTo>
                <a:lnTo>
                  <a:pt x="38711" y="34263"/>
                </a:lnTo>
                <a:lnTo>
                  <a:pt x="38677" y="34286"/>
                </a:lnTo>
                <a:lnTo>
                  <a:pt x="38643" y="34309"/>
                </a:lnTo>
                <a:lnTo>
                  <a:pt x="38620" y="34343"/>
                </a:lnTo>
                <a:lnTo>
                  <a:pt x="38598" y="34377"/>
                </a:lnTo>
                <a:lnTo>
                  <a:pt x="38586" y="34411"/>
                </a:lnTo>
                <a:lnTo>
                  <a:pt x="38586" y="34456"/>
                </a:lnTo>
                <a:lnTo>
                  <a:pt x="38586" y="34502"/>
                </a:lnTo>
                <a:lnTo>
                  <a:pt x="38598" y="34536"/>
                </a:lnTo>
                <a:lnTo>
                  <a:pt x="36596" y="35696"/>
                </a:lnTo>
                <a:lnTo>
                  <a:pt x="36561" y="35651"/>
                </a:lnTo>
                <a:lnTo>
                  <a:pt x="36527" y="35628"/>
                </a:lnTo>
                <a:lnTo>
                  <a:pt x="36482" y="35605"/>
                </a:lnTo>
                <a:lnTo>
                  <a:pt x="36379" y="35605"/>
                </a:lnTo>
                <a:lnTo>
                  <a:pt x="36334" y="35628"/>
                </a:lnTo>
                <a:lnTo>
                  <a:pt x="36300" y="35651"/>
                </a:lnTo>
                <a:lnTo>
                  <a:pt x="36266" y="35685"/>
                </a:lnTo>
                <a:lnTo>
                  <a:pt x="34264" y="34536"/>
                </a:lnTo>
                <a:lnTo>
                  <a:pt x="34275" y="34491"/>
                </a:lnTo>
                <a:lnTo>
                  <a:pt x="34286" y="34456"/>
                </a:lnTo>
                <a:lnTo>
                  <a:pt x="34275" y="34411"/>
                </a:lnTo>
                <a:lnTo>
                  <a:pt x="34264" y="34377"/>
                </a:lnTo>
                <a:lnTo>
                  <a:pt x="34252" y="34343"/>
                </a:lnTo>
                <a:lnTo>
                  <a:pt x="34230" y="34309"/>
                </a:lnTo>
                <a:lnTo>
                  <a:pt x="34195" y="34286"/>
                </a:lnTo>
                <a:lnTo>
                  <a:pt x="34161" y="34263"/>
                </a:lnTo>
                <a:lnTo>
                  <a:pt x="34127" y="34240"/>
                </a:lnTo>
                <a:lnTo>
                  <a:pt x="34093" y="34240"/>
                </a:lnTo>
                <a:lnTo>
                  <a:pt x="34093" y="31965"/>
                </a:lnTo>
                <a:lnTo>
                  <a:pt x="34139" y="31954"/>
                </a:lnTo>
                <a:lnTo>
                  <a:pt x="34184" y="31942"/>
                </a:lnTo>
                <a:lnTo>
                  <a:pt x="34230" y="31908"/>
                </a:lnTo>
                <a:lnTo>
                  <a:pt x="34264" y="31874"/>
                </a:lnTo>
                <a:lnTo>
                  <a:pt x="34286" y="31840"/>
                </a:lnTo>
                <a:lnTo>
                  <a:pt x="34309" y="31795"/>
                </a:lnTo>
                <a:lnTo>
                  <a:pt x="34321" y="31749"/>
                </a:lnTo>
                <a:lnTo>
                  <a:pt x="34332" y="31704"/>
                </a:lnTo>
                <a:lnTo>
                  <a:pt x="34321" y="31647"/>
                </a:lnTo>
                <a:lnTo>
                  <a:pt x="34309" y="31590"/>
                </a:lnTo>
                <a:lnTo>
                  <a:pt x="36277" y="30464"/>
                </a:lnTo>
                <a:lnTo>
                  <a:pt x="36300" y="30498"/>
                </a:lnTo>
                <a:lnTo>
                  <a:pt x="36334" y="30521"/>
                </a:lnTo>
                <a:lnTo>
                  <a:pt x="36379" y="30532"/>
                </a:lnTo>
                <a:lnTo>
                  <a:pt x="36425" y="30543"/>
                </a:lnTo>
                <a:lnTo>
                  <a:pt x="36482" y="30532"/>
                </a:lnTo>
                <a:lnTo>
                  <a:pt x="36527" y="30521"/>
                </a:lnTo>
                <a:lnTo>
                  <a:pt x="36561" y="30486"/>
                </a:lnTo>
                <a:lnTo>
                  <a:pt x="36596" y="30452"/>
                </a:lnTo>
                <a:close/>
                <a:moveTo>
                  <a:pt x="41362" y="30464"/>
                </a:moveTo>
                <a:lnTo>
                  <a:pt x="43364" y="31624"/>
                </a:lnTo>
                <a:lnTo>
                  <a:pt x="43353" y="31658"/>
                </a:lnTo>
                <a:lnTo>
                  <a:pt x="43341" y="31704"/>
                </a:lnTo>
                <a:lnTo>
                  <a:pt x="43353" y="31738"/>
                </a:lnTo>
                <a:lnTo>
                  <a:pt x="43364" y="31772"/>
                </a:lnTo>
                <a:lnTo>
                  <a:pt x="43398" y="31829"/>
                </a:lnTo>
                <a:lnTo>
                  <a:pt x="43455" y="31874"/>
                </a:lnTo>
                <a:lnTo>
                  <a:pt x="43489" y="31886"/>
                </a:lnTo>
                <a:lnTo>
                  <a:pt x="43523" y="31886"/>
                </a:lnTo>
                <a:lnTo>
                  <a:pt x="43523" y="34240"/>
                </a:lnTo>
                <a:lnTo>
                  <a:pt x="43478" y="34240"/>
                </a:lnTo>
                <a:lnTo>
                  <a:pt x="43444" y="34252"/>
                </a:lnTo>
                <a:lnTo>
                  <a:pt x="43409" y="34274"/>
                </a:lnTo>
                <a:lnTo>
                  <a:pt x="43375" y="34309"/>
                </a:lnTo>
                <a:lnTo>
                  <a:pt x="43353" y="34331"/>
                </a:lnTo>
                <a:lnTo>
                  <a:pt x="43330" y="34377"/>
                </a:lnTo>
                <a:lnTo>
                  <a:pt x="43318" y="34411"/>
                </a:lnTo>
                <a:lnTo>
                  <a:pt x="43318" y="34456"/>
                </a:lnTo>
                <a:lnTo>
                  <a:pt x="43318" y="34502"/>
                </a:lnTo>
                <a:lnTo>
                  <a:pt x="43330" y="34536"/>
                </a:lnTo>
                <a:lnTo>
                  <a:pt x="41339" y="35696"/>
                </a:lnTo>
                <a:lnTo>
                  <a:pt x="41305" y="35662"/>
                </a:lnTo>
                <a:lnTo>
                  <a:pt x="41260" y="35628"/>
                </a:lnTo>
                <a:lnTo>
                  <a:pt x="41214" y="35617"/>
                </a:lnTo>
                <a:lnTo>
                  <a:pt x="41169" y="35605"/>
                </a:lnTo>
                <a:lnTo>
                  <a:pt x="41123" y="35617"/>
                </a:lnTo>
                <a:lnTo>
                  <a:pt x="41078" y="35628"/>
                </a:lnTo>
                <a:lnTo>
                  <a:pt x="41043" y="35651"/>
                </a:lnTo>
                <a:lnTo>
                  <a:pt x="41009" y="35685"/>
                </a:lnTo>
                <a:lnTo>
                  <a:pt x="38996" y="34525"/>
                </a:lnTo>
                <a:lnTo>
                  <a:pt x="39007" y="34491"/>
                </a:lnTo>
                <a:lnTo>
                  <a:pt x="39019" y="34456"/>
                </a:lnTo>
                <a:lnTo>
                  <a:pt x="39007" y="34411"/>
                </a:lnTo>
                <a:lnTo>
                  <a:pt x="38996" y="34377"/>
                </a:lnTo>
                <a:lnTo>
                  <a:pt x="38962" y="34320"/>
                </a:lnTo>
                <a:lnTo>
                  <a:pt x="38905" y="34274"/>
                </a:lnTo>
                <a:lnTo>
                  <a:pt x="38871" y="34252"/>
                </a:lnTo>
                <a:lnTo>
                  <a:pt x="38825" y="34240"/>
                </a:lnTo>
                <a:lnTo>
                  <a:pt x="38825" y="31874"/>
                </a:lnTo>
                <a:lnTo>
                  <a:pt x="38882" y="31851"/>
                </a:lnTo>
                <a:lnTo>
                  <a:pt x="38928" y="31806"/>
                </a:lnTo>
                <a:lnTo>
                  <a:pt x="38962" y="31760"/>
                </a:lnTo>
                <a:lnTo>
                  <a:pt x="38973" y="31704"/>
                </a:lnTo>
                <a:lnTo>
                  <a:pt x="38962" y="31647"/>
                </a:lnTo>
                <a:lnTo>
                  <a:pt x="40987" y="30475"/>
                </a:lnTo>
                <a:lnTo>
                  <a:pt x="41021" y="30509"/>
                </a:lnTo>
                <a:lnTo>
                  <a:pt x="41066" y="30543"/>
                </a:lnTo>
                <a:lnTo>
                  <a:pt x="41112" y="30566"/>
                </a:lnTo>
                <a:lnTo>
                  <a:pt x="41169" y="30577"/>
                </a:lnTo>
                <a:lnTo>
                  <a:pt x="41225" y="30566"/>
                </a:lnTo>
                <a:lnTo>
                  <a:pt x="41282" y="30543"/>
                </a:lnTo>
                <a:lnTo>
                  <a:pt x="41316" y="30509"/>
                </a:lnTo>
                <a:lnTo>
                  <a:pt x="41362" y="30464"/>
                </a:lnTo>
                <a:close/>
                <a:moveTo>
                  <a:pt x="69800" y="30464"/>
                </a:moveTo>
                <a:lnTo>
                  <a:pt x="71768" y="31601"/>
                </a:lnTo>
                <a:lnTo>
                  <a:pt x="71757" y="31647"/>
                </a:lnTo>
                <a:lnTo>
                  <a:pt x="71746" y="31704"/>
                </a:lnTo>
                <a:lnTo>
                  <a:pt x="71757" y="31749"/>
                </a:lnTo>
                <a:lnTo>
                  <a:pt x="71768" y="31783"/>
                </a:lnTo>
                <a:lnTo>
                  <a:pt x="71791" y="31829"/>
                </a:lnTo>
                <a:lnTo>
                  <a:pt x="71814" y="31863"/>
                </a:lnTo>
                <a:lnTo>
                  <a:pt x="71848" y="31897"/>
                </a:lnTo>
                <a:lnTo>
                  <a:pt x="71882" y="31920"/>
                </a:lnTo>
                <a:lnTo>
                  <a:pt x="71928" y="31931"/>
                </a:lnTo>
                <a:lnTo>
                  <a:pt x="71973" y="31942"/>
                </a:lnTo>
                <a:lnTo>
                  <a:pt x="71973" y="34252"/>
                </a:lnTo>
                <a:lnTo>
                  <a:pt x="71928" y="34252"/>
                </a:lnTo>
                <a:lnTo>
                  <a:pt x="71893" y="34274"/>
                </a:lnTo>
                <a:lnTo>
                  <a:pt x="71859" y="34286"/>
                </a:lnTo>
                <a:lnTo>
                  <a:pt x="71837" y="34320"/>
                </a:lnTo>
                <a:lnTo>
                  <a:pt x="71814" y="34343"/>
                </a:lnTo>
                <a:lnTo>
                  <a:pt x="71791" y="34377"/>
                </a:lnTo>
                <a:lnTo>
                  <a:pt x="71780" y="34411"/>
                </a:lnTo>
                <a:lnTo>
                  <a:pt x="71780" y="34456"/>
                </a:lnTo>
                <a:lnTo>
                  <a:pt x="71780" y="34491"/>
                </a:lnTo>
                <a:lnTo>
                  <a:pt x="71791" y="34536"/>
                </a:lnTo>
                <a:lnTo>
                  <a:pt x="69789" y="35696"/>
                </a:lnTo>
                <a:lnTo>
                  <a:pt x="69755" y="35651"/>
                </a:lnTo>
                <a:lnTo>
                  <a:pt x="69721" y="35628"/>
                </a:lnTo>
                <a:lnTo>
                  <a:pt x="69675" y="35605"/>
                </a:lnTo>
                <a:lnTo>
                  <a:pt x="69573" y="35605"/>
                </a:lnTo>
                <a:lnTo>
                  <a:pt x="69527" y="35628"/>
                </a:lnTo>
                <a:lnTo>
                  <a:pt x="69493" y="35651"/>
                </a:lnTo>
                <a:lnTo>
                  <a:pt x="69459" y="35685"/>
                </a:lnTo>
                <a:lnTo>
                  <a:pt x="67480" y="34547"/>
                </a:lnTo>
                <a:lnTo>
                  <a:pt x="67503" y="34502"/>
                </a:lnTo>
                <a:lnTo>
                  <a:pt x="67503" y="34456"/>
                </a:lnTo>
                <a:lnTo>
                  <a:pt x="67503" y="34411"/>
                </a:lnTo>
                <a:lnTo>
                  <a:pt x="67491" y="34365"/>
                </a:lnTo>
                <a:lnTo>
                  <a:pt x="67468" y="34320"/>
                </a:lnTo>
                <a:lnTo>
                  <a:pt x="67434" y="34286"/>
                </a:lnTo>
                <a:lnTo>
                  <a:pt x="67400" y="34252"/>
                </a:lnTo>
                <a:lnTo>
                  <a:pt x="67366" y="34229"/>
                </a:lnTo>
                <a:lnTo>
                  <a:pt x="67321" y="34218"/>
                </a:lnTo>
                <a:lnTo>
                  <a:pt x="67275" y="34206"/>
                </a:lnTo>
                <a:lnTo>
                  <a:pt x="67275" y="31908"/>
                </a:lnTo>
                <a:lnTo>
                  <a:pt x="67309" y="31897"/>
                </a:lnTo>
                <a:lnTo>
                  <a:pt x="67343" y="31886"/>
                </a:lnTo>
                <a:lnTo>
                  <a:pt x="67412" y="31840"/>
                </a:lnTo>
                <a:lnTo>
                  <a:pt x="67446" y="31772"/>
                </a:lnTo>
                <a:lnTo>
                  <a:pt x="67457" y="31738"/>
                </a:lnTo>
                <a:lnTo>
                  <a:pt x="67457" y="31704"/>
                </a:lnTo>
                <a:lnTo>
                  <a:pt x="67457" y="31658"/>
                </a:lnTo>
                <a:lnTo>
                  <a:pt x="67446" y="31624"/>
                </a:lnTo>
                <a:lnTo>
                  <a:pt x="69436" y="30464"/>
                </a:lnTo>
                <a:lnTo>
                  <a:pt x="69471" y="30509"/>
                </a:lnTo>
                <a:lnTo>
                  <a:pt x="69516" y="30543"/>
                </a:lnTo>
                <a:lnTo>
                  <a:pt x="69562" y="30555"/>
                </a:lnTo>
                <a:lnTo>
                  <a:pt x="69618" y="30566"/>
                </a:lnTo>
                <a:lnTo>
                  <a:pt x="69675" y="30555"/>
                </a:lnTo>
                <a:lnTo>
                  <a:pt x="69721" y="30543"/>
                </a:lnTo>
                <a:lnTo>
                  <a:pt x="69766" y="30509"/>
                </a:lnTo>
                <a:lnTo>
                  <a:pt x="69800" y="30464"/>
                </a:lnTo>
                <a:close/>
                <a:moveTo>
                  <a:pt x="83997" y="30452"/>
                </a:moveTo>
                <a:lnTo>
                  <a:pt x="86056" y="31635"/>
                </a:lnTo>
                <a:lnTo>
                  <a:pt x="86044" y="31704"/>
                </a:lnTo>
                <a:lnTo>
                  <a:pt x="86056" y="31760"/>
                </a:lnTo>
                <a:lnTo>
                  <a:pt x="86079" y="31817"/>
                </a:lnTo>
                <a:lnTo>
                  <a:pt x="86135" y="31851"/>
                </a:lnTo>
                <a:lnTo>
                  <a:pt x="86192" y="31874"/>
                </a:lnTo>
                <a:lnTo>
                  <a:pt x="86192" y="34218"/>
                </a:lnTo>
                <a:lnTo>
                  <a:pt x="86147" y="34229"/>
                </a:lnTo>
                <a:lnTo>
                  <a:pt x="86101" y="34240"/>
                </a:lnTo>
                <a:lnTo>
                  <a:pt x="86067" y="34263"/>
                </a:lnTo>
                <a:lnTo>
                  <a:pt x="86033" y="34297"/>
                </a:lnTo>
                <a:lnTo>
                  <a:pt x="86010" y="34331"/>
                </a:lnTo>
                <a:lnTo>
                  <a:pt x="85988" y="34365"/>
                </a:lnTo>
                <a:lnTo>
                  <a:pt x="85976" y="34411"/>
                </a:lnTo>
                <a:lnTo>
                  <a:pt x="85976" y="34456"/>
                </a:lnTo>
                <a:lnTo>
                  <a:pt x="85976" y="34502"/>
                </a:lnTo>
                <a:lnTo>
                  <a:pt x="85988" y="34547"/>
                </a:lnTo>
                <a:lnTo>
                  <a:pt x="84008" y="35696"/>
                </a:lnTo>
                <a:lnTo>
                  <a:pt x="83974" y="35662"/>
                </a:lnTo>
                <a:lnTo>
                  <a:pt x="83940" y="35628"/>
                </a:lnTo>
                <a:lnTo>
                  <a:pt x="83895" y="35617"/>
                </a:lnTo>
                <a:lnTo>
                  <a:pt x="83838" y="35605"/>
                </a:lnTo>
                <a:lnTo>
                  <a:pt x="83792" y="35617"/>
                </a:lnTo>
                <a:lnTo>
                  <a:pt x="83747" y="35628"/>
                </a:lnTo>
                <a:lnTo>
                  <a:pt x="83713" y="35651"/>
                </a:lnTo>
                <a:lnTo>
                  <a:pt x="83678" y="35685"/>
                </a:lnTo>
                <a:lnTo>
                  <a:pt x="81631" y="34513"/>
                </a:lnTo>
                <a:lnTo>
                  <a:pt x="81642" y="34456"/>
                </a:lnTo>
                <a:lnTo>
                  <a:pt x="81631" y="34400"/>
                </a:lnTo>
                <a:lnTo>
                  <a:pt x="81608" y="34343"/>
                </a:lnTo>
                <a:lnTo>
                  <a:pt x="81551" y="34309"/>
                </a:lnTo>
                <a:lnTo>
                  <a:pt x="81494" y="34286"/>
                </a:lnTo>
                <a:lnTo>
                  <a:pt x="81494" y="31942"/>
                </a:lnTo>
                <a:lnTo>
                  <a:pt x="81540" y="31931"/>
                </a:lnTo>
                <a:lnTo>
                  <a:pt x="81585" y="31908"/>
                </a:lnTo>
                <a:lnTo>
                  <a:pt x="81619" y="31886"/>
                </a:lnTo>
                <a:lnTo>
                  <a:pt x="81654" y="31863"/>
                </a:lnTo>
                <a:lnTo>
                  <a:pt x="81676" y="31829"/>
                </a:lnTo>
                <a:lnTo>
                  <a:pt x="81699" y="31783"/>
                </a:lnTo>
                <a:lnTo>
                  <a:pt x="81710" y="31749"/>
                </a:lnTo>
                <a:lnTo>
                  <a:pt x="81710" y="31704"/>
                </a:lnTo>
                <a:lnTo>
                  <a:pt x="81710" y="31647"/>
                </a:lnTo>
                <a:lnTo>
                  <a:pt x="81699" y="31601"/>
                </a:lnTo>
                <a:lnTo>
                  <a:pt x="83690" y="30452"/>
                </a:lnTo>
                <a:lnTo>
                  <a:pt x="83713" y="30486"/>
                </a:lnTo>
                <a:lnTo>
                  <a:pt x="83758" y="30509"/>
                </a:lnTo>
                <a:lnTo>
                  <a:pt x="83792" y="30532"/>
                </a:lnTo>
                <a:lnTo>
                  <a:pt x="83883" y="30532"/>
                </a:lnTo>
                <a:lnTo>
                  <a:pt x="83929" y="30509"/>
                </a:lnTo>
                <a:lnTo>
                  <a:pt x="83963" y="30486"/>
                </a:lnTo>
                <a:lnTo>
                  <a:pt x="83997" y="30452"/>
                </a:lnTo>
                <a:close/>
                <a:moveTo>
                  <a:pt x="15278" y="34570"/>
                </a:moveTo>
                <a:lnTo>
                  <a:pt x="17280" y="35730"/>
                </a:lnTo>
                <a:lnTo>
                  <a:pt x="17269" y="35765"/>
                </a:lnTo>
                <a:lnTo>
                  <a:pt x="17257" y="35810"/>
                </a:lnTo>
                <a:lnTo>
                  <a:pt x="17269" y="35844"/>
                </a:lnTo>
                <a:lnTo>
                  <a:pt x="17280" y="35878"/>
                </a:lnTo>
                <a:lnTo>
                  <a:pt x="17292" y="35912"/>
                </a:lnTo>
                <a:lnTo>
                  <a:pt x="17314" y="35947"/>
                </a:lnTo>
                <a:lnTo>
                  <a:pt x="17371" y="35992"/>
                </a:lnTo>
                <a:lnTo>
                  <a:pt x="17417" y="36003"/>
                </a:lnTo>
                <a:lnTo>
                  <a:pt x="17451" y="36015"/>
                </a:lnTo>
                <a:lnTo>
                  <a:pt x="17451" y="38381"/>
                </a:lnTo>
                <a:lnTo>
                  <a:pt x="17383" y="38404"/>
                </a:lnTo>
                <a:lnTo>
                  <a:pt x="17337" y="38438"/>
                </a:lnTo>
                <a:lnTo>
                  <a:pt x="17303" y="38495"/>
                </a:lnTo>
                <a:lnTo>
                  <a:pt x="17292" y="38563"/>
                </a:lnTo>
                <a:lnTo>
                  <a:pt x="17303" y="38620"/>
                </a:lnTo>
                <a:lnTo>
                  <a:pt x="15324" y="39757"/>
                </a:lnTo>
                <a:lnTo>
                  <a:pt x="15278" y="39712"/>
                </a:lnTo>
                <a:lnTo>
                  <a:pt x="15233" y="39678"/>
                </a:lnTo>
                <a:lnTo>
                  <a:pt x="15164" y="39644"/>
                </a:lnTo>
                <a:lnTo>
                  <a:pt x="15028" y="39644"/>
                </a:lnTo>
                <a:lnTo>
                  <a:pt x="14971" y="39666"/>
                </a:lnTo>
                <a:lnTo>
                  <a:pt x="14914" y="39712"/>
                </a:lnTo>
                <a:lnTo>
                  <a:pt x="14869" y="39757"/>
                </a:lnTo>
                <a:lnTo>
                  <a:pt x="12980" y="38665"/>
                </a:lnTo>
                <a:lnTo>
                  <a:pt x="12992" y="38620"/>
                </a:lnTo>
                <a:lnTo>
                  <a:pt x="12992" y="38563"/>
                </a:lnTo>
                <a:lnTo>
                  <a:pt x="12992" y="38506"/>
                </a:lnTo>
                <a:lnTo>
                  <a:pt x="12980" y="38461"/>
                </a:lnTo>
                <a:lnTo>
                  <a:pt x="12958" y="38415"/>
                </a:lnTo>
                <a:lnTo>
                  <a:pt x="12923" y="38381"/>
                </a:lnTo>
                <a:lnTo>
                  <a:pt x="12889" y="38347"/>
                </a:lnTo>
                <a:lnTo>
                  <a:pt x="12855" y="38324"/>
                </a:lnTo>
                <a:lnTo>
                  <a:pt x="12810" y="38301"/>
                </a:lnTo>
                <a:lnTo>
                  <a:pt x="12753" y="38301"/>
                </a:lnTo>
                <a:lnTo>
                  <a:pt x="12753" y="36003"/>
                </a:lnTo>
                <a:lnTo>
                  <a:pt x="12821" y="35981"/>
                </a:lnTo>
                <a:lnTo>
                  <a:pt x="12878" y="35935"/>
                </a:lnTo>
                <a:lnTo>
                  <a:pt x="12912" y="35878"/>
                </a:lnTo>
                <a:lnTo>
                  <a:pt x="12923" y="35844"/>
                </a:lnTo>
                <a:lnTo>
                  <a:pt x="12935" y="35810"/>
                </a:lnTo>
                <a:lnTo>
                  <a:pt x="12923" y="35765"/>
                </a:lnTo>
                <a:lnTo>
                  <a:pt x="12912" y="35730"/>
                </a:lnTo>
                <a:lnTo>
                  <a:pt x="14925" y="34570"/>
                </a:lnTo>
                <a:lnTo>
                  <a:pt x="14960" y="34616"/>
                </a:lnTo>
                <a:lnTo>
                  <a:pt x="14994" y="34638"/>
                </a:lnTo>
                <a:lnTo>
                  <a:pt x="15051" y="34661"/>
                </a:lnTo>
                <a:lnTo>
                  <a:pt x="15153" y="34661"/>
                </a:lnTo>
                <a:lnTo>
                  <a:pt x="15198" y="34638"/>
                </a:lnTo>
                <a:lnTo>
                  <a:pt x="15244" y="34604"/>
                </a:lnTo>
                <a:lnTo>
                  <a:pt x="15278" y="34570"/>
                </a:lnTo>
                <a:close/>
                <a:moveTo>
                  <a:pt x="57936" y="34559"/>
                </a:moveTo>
                <a:lnTo>
                  <a:pt x="59927" y="35708"/>
                </a:lnTo>
                <a:lnTo>
                  <a:pt x="59904" y="35753"/>
                </a:lnTo>
                <a:lnTo>
                  <a:pt x="59904" y="35810"/>
                </a:lnTo>
                <a:lnTo>
                  <a:pt x="59904" y="35856"/>
                </a:lnTo>
                <a:lnTo>
                  <a:pt x="59915" y="35890"/>
                </a:lnTo>
                <a:lnTo>
                  <a:pt x="59938" y="35935"/>
                </a:lnTo>
                <a:lnTo>
                  <a:pt x="59961" y="35969"/>
                </a:lnTo>
                <a:lnTo>
                  <a:pt x="59995" y="35992"/>
                </a:lnTo>
                <a:lnTo>
                  <a:pt x="60029" y="36015"/>
                </a:lnTo>
                <a:lnTo>
                  <a:pt x="60074" y="36038"/>
                </a:lnTo>
                <a:lnTo>
                  <a:pt x="60120" y="36038"/>
                </a:lnTo>
                <a:lnTo>
                  <a:pt x="60120" y="38392"/>
                </a:lnTo>
                <a:lnTo>
                  <a:pt x="60063" y="38404"/>
                </a:lnTo>
                <a:lnTo>
                  <a:pt x="60006" y="38449"/>
                </a:lnTo>
                <a:lnTo>
                  <a:pt x="59983" y="38495"/>
                </a:lnTo>
                <a:lnTo>
                  <a:pt x="59961" y="38563"/>
                </a:lnTo>
                <a:lnTo>
                  <a:pt x="59972" y="38620"/>
                </a:lnTo>
                <a:lnTo>
                  <a:pt x="57993" y="39757"/>
                </a:lnTo>
                <a:lnTo>
                  <a:pt x="57947" y="39712"/>
                </a:lnTo>
                <a:lnTo>
                  <a:pt x="57902" y="39678"/>
                </a:lnTo>
                <a:lnTo>
                  <a:pt x="57833" y="39655"/>
                </a:lnTo>
                <a:lnTo>
                  <a:pt x="57765" y="39644"/>
                </a:lnTo>
                <a:lnTo>
                  <a:pt x="57708" y="39655"/>
                </a:lnTo>
                <a:lnTo>
                  <a:pt x="57640" y="39678"/>
                </a:lnTo>
                <a:lnTo>
                  <a:pt x="57595" y="39712"/>
                </a:lnTo>
                <a:lnTo>
                  <a:pt x="57549" y="39757"/>
                </a:lnTo>
                <a:lnTo>
                  <a:pt x="55615" y="38643"/>
                </a:lnTo>
                <a:lnTo>
                  <a:pt x="55627" y="38608"/>
                </a:lnTo>
                <a:lnTo>
                  <a:pt x="55627" y="38563"/>
                </a:lnTo>
                <a:lnTo>
                  <a:pt x="55627" y="38517"/>
                </a:lnTo>
                <a:lnTo>
                  <a:pt x="55615" y="38472"/>
                </a:lnTo>
                <a:lnTo>
                  <a:pt x="55593" y="38438"/>
                </a:lnTo>
                <a:lnTo>
                  <a:pt x="55570" y="38404"/>
                </a:lnTo>
                <a:lnTo>
                  <a:pt x="55536" y="38381"/>
                </a:lnTo>
                <a:lnTo>
                  <a:pt x="55502" y="38358"/>
                </a:lnTo>
                <a:lnTo>
                  <a:pt x="55467" y="38335"/>
                </a:lnTo>
                <a:lnTo>
                  <a:pt x="55422" y="38335"/>
                </a:lnTo>
                <a:lnTo>
                  <a:pt x="55422" y="36060"/>
                </a:lnTo>
                <a:lnTo>
                  <a:pt x="55467" y="36049"/>
                </a:lnTo>
                <a:lnTo>
                  <a:pt x="55513" y="36038"/>
                </a:lnTo>
                <a:lnTo>
                  <a:pt x="55547" y="36003"/>
                </a:lnTo>
                <a:lnTo>
                  <a:pt x="55581" y="35981"/>
                </a:lnTo>
                <a:lnTo>
                  <a:pt x="55615" y="35935"/>
                </a:lnTo>
                <a:lnTo>
                  <a:pt x="55638" y="35901"/>
                </a:lnTo>
                <a:lnTo>
                  <a:pt x="55649" y="35856"/>
                </a:lnTo>
                <a:lnTo>
                  <a:pt x="55649" y="35810"/>
                </a:lnTo>
                <a:lnTo>
                  <a:pt x="55649" y="35753"/>
                </a:lnTo>
                <a:lnTo>
                  <a:pt x="55627" y="35708"/>
                </a:lnTo>
                <a:lnTo>
                  <a:pt x="57606" y="34559"/>
                </a:lnTo>
                <a:lnTo>
                  <a:pt x="57640" y="34604"/>
                </a:lnTo>
                <a:lnTo>
                  <a:pt x="57674" y="34627"/>
                </a:lnTo>
                <a:lnTo>
                  <a:pt x="57720" y="34638"/>
                </a:lnTo>
                <a:lnTo>
                  <a:pt x="57765" y="34650"/>
                </a:lnTo>
                <a:lnTo>
                  <a:pt x="57822" y="34638"/>
                </a:lnTo>
                <a:lnTo>
                  <a:pt x="57868" y="34627"/>
                </a:lnTo>
                <a:lnTo>
                  <a:pt x="57902" y="34593"/>
                </a:lnTo>
                <a:lnTo>
                  <a:pt x="57936" y="34559"/>
                </a:lnTo>
                <a:close/>
                <a:moveTo>
                  <a:pt x="72166" y="34570"/>
                </a:moveTo>
                <a:lnTo>
                  <a:pt x="74169" y="35730"/>
                </a:lnTo>
                <a:lnTo>
                  <a:pt x="74157" y="35765"/>
                </a:lnTo>
                <a:lnTo>
                  <a:pt x="74157" y="35810"/>
                </a:lnTo>
                <a:lnTo>
                  <a:pt x="74157" y="35844"/>
                </a:lnTo>
                <a:lnTo>
                  <a:pt x="74169" y="35878"/>
                </a:lnTo>
                <a:lnTo>
                  <a:pt x="74180" y="35912"/>
                </a:lnTo>
                <a:lnTo>
                  <a:pt x="74203" y="35947"/>
                </a:lnTo>
                <a:lnTo>
                  <a:pt x="74271" y="35992"/>
                </a:lnTo>
                <a:lnTo>
                  <a:pt x="74305" y="36003"/>
                </a:lnTo>
                <a:lnTo>
                  <a:pt x="74339" y="36015"/>
                </a:lnTo>
                <a:lnTo>
                  <a:pt x="74339" y="38381"/>
                </a:lnTo>
                <a:lnTo>
                  <a:pt x="74282" y="38404"/>
                </a:lnTo>
                <a:lnTo>
                  <a:pt x="74225" y="38438"/>
                </a:lnTo>
                <a:lnTo>
                  <a:pt x="74191" y="38495"/>
                </a:lnTo>
                <a:lnTo>
                  <a:pt x="74180" y="38563"/>
                </a:lnTo>
                <a:lnTo>
                  <a:pt x="74191" y="38620"/>
                </a:lnTo>
                <a:lnTo>
                  <a:pt x="72212" y="39757"/>
                </a:lnTo>
                <a:lnTo>
                  <a:pt x="72178" y="39712"/>
                </a:lnTo>
                <a:lnTo>
                  <a:pt x="72121" y="39678"/>
                </a:lnTo>
                <a:lnTo>
                  <a:pt x="72064" y="39644"/>
                </a:lnTo>
                <a:lnTo>
                  <a:pt x="71928" y="39644"/>
                </a:lnTo>
                <a:lnTo>
                  <a:pt x="71859" y="39666"/>
                </a:lnTo>
                <a:lnTo>
                  <a:pt x="71802" y="39712"/>
                </a:lnTo>
                <a:lnTo>
                  <a:pt x="71768" y="39757"/>
                </a:lnTo>
                <a:lnTo>
                  <a:pt x="69869" y="38665"/>
                </a:lnTo>
                <a:lnTo>
                  <a:pt x="69880" y="38620"/>
                </a:lnTo>
                <a:lnTo>
                  <a:pt x="69891" y="38563"/>
                </a:lnTo>
                <a:lnTo>
                  <a:pt x="69880" y="38506"/>
                </a:lnTo>
                <a:lnTo>
                  <a:pt x="69869" y="38461"/>
                </a:lnTo>
                <a:lnTo>
                  <a:pt x="69846" y="38415"/>
                </a:lnTo>
                <a:lnTo>
                  <a:pt x="69823" y="38381"/>
                </a:lnTo>
                <a:lnTo>
                  <a:pt x="69778" y="38347"/>
                </a:lnTo>
                <a:lnTo>
                  <a:pt x="69744" y="38324"/>
                </a:lnTo>
                <a:lnTo>
                  <a:pt x="69698" y="38301"/>
                </a:lnTo>
                <a:lnTo>
                  <a:pt x="69641" y="38301"/>
                </a:lnTo>
                <a:lnTo>
                  <a:pt x="69641" y="36003"/>
                </a:lnTo>
                <a:lnTo>
                  <a:pt x="69709" y="35981"/>
                </a:lnTo>
                <a:lnTo>
                  <a:pt x="69766" y="35935"/>
                </a:lnTo>
                <a:lnTo>
                  <a:pt x="69812" y="35878"/>
                </a:lnTo>
                <a:lnTo>
                  <a:pt x="69823" y="35844"/>
                </a:lnTo>
                <a:lnTo>
                  <a:pt x="69823" y="35810"/>
                </a:lnTo>
                <a:lnTo>
                  <a:pt x="69812" y="35765"/>
                </a:lnTo>
                <a:lnTo>
                  <a:pt x="69812" y="35730"/>
                </a:lnTo>
                <a:lnTo>
                  <a:pt x="71814" y="34570"/>
                </a:lnTo>
                <a:lnTo>
                  <a:pt x="71848" y="34616"/>
                </a:lnTo>
                <a:lnTo>
                  <a:pt x="71893" y="34638"/>
                </a:lnTo>
                <a:lnTo>
                  <a:pt x="71939" y="34661"/>
                </a:lnTo>
                <a:lnTo>
                  <a:pt x="72041" y="34661"/>
                </a:lnTo>
                <a:lnTo>
                  <a:pt x="72087" y="34638"/>
                </a:lnTo>
                <a:lnTo>
                  <a:pt x="72132" y="34604"/>
                </a:lnTo>
                <a:lnTo>
                  <a:pt x="72166" y="34570"/>
                </a:lnTo>
                <a:close/>
                <a:moveTo>
                  <a:pt x="38984" y="34570"/>
                </a:moveTo>
                <a:lnTo>
                  <a:pt x="40987" y="35730"/>
                </a:lnTo>
                <a:lnTo>
                  <a:pt x="40975" y="35765"/>
                </a:lnTo>
                <a:lnTo>
                  <a:pt x="40975" y="35810"/>
                </a:lnTo>
                <a:lnTo>
                  <a:pt x="40975" y="35844"/>
                </a:lnTo>
                <a:lnTo>
                  <a:pt x="40987" y="35878"/>
                </a:lnTo>
                <a:lnTo>
                  <a:pt x="41021" y="35935"/>
                </a:lnTo>
                <a:lnTo>
                  <a:pt x="41089" y="35981"/>
                </a:lnTo>
                <a:lnTo>
                  <a:pt x="41123" y="35992"/>
                </a:lnTo>
                <a:lnTo>
                  <a:pt x="41157" y="36003"/>
                </a:lnTo>
                <a:lnTo>
                  <a:pt x="41157" y="38392"/>
                </a:lnTo>
                <a:lnTo>
                  <a:pt x="41100" y="38415"/>
                </a:lnTo>
                <a:lnTo>
                  <a:pt x="41043" y="38449"/>
                </a:lnTo>
                <a:lnTo>
                  <a:pt x="41009" y="38495"/>
                </a:lnTo>
                <a:lnTo>
                  <a:pt x="40998" y="38563"/>
                </a:lnTo>
                <a:lnTo>
                  <a:pt x="41009" y="38620"/>
                </a:lnTo>
                <a:lnTo>
                  <a:pt x="39030" y="39769"/>
                </a:lnTo>
                <a:lnTo>
                  <a:pt x="38984" y="39712"/>
                </a:lnTo>
                <a:lnTo>
                  <a:pt x="38928" y="39678"/>
                </a:lnTo>
                <a:lnTo>
                  <a:pt x="38871" y="39655"/>
                </a:lnTo>
                <a:lnTo>
                  <a:pt x="38802" y="39644"/>
                </a:lnTo>
                <a:lnTo>
                  <a:pt x="38734" y="39655"/>
                </a:lnTo>
                <a:lnTo>
                  <a:pt x="38677" y="39678"/>
                </a:lnTo>
                <a:lnTo>
                  <a:pt x="38620" y="39712"/>
                </a:lnTo>
                <a:lnTo>
                  <a:pt x="38575" y="39757"/>
                </a:lnTo>
                <a:lnTo>
                  <a:pt x="36664" y="38654"/>
                </a:lnTo>
                <a:lnTo>
                  <a:pt x="36675" y="38608"/>
                </a:lnTo>
                <a:lnTo>
                  <a:pt x="36675" y="38563"/>
                </a:lnTo>
                <a:lnTo>
                  <a:pt x="36675" y="38517"/>
                </a:lnTo>
                <a:lnTo>
                  <a:pt x="36664" y="38472"/>
                </a:lnTo>
                <a:lnTo>
                  <a:pt x="36641" y="38426"/>
                </a:lnTo>
                <a:lnTo>
                  <a:pt x="36618" y="38392"/>
                </a:lnTo>
                <a:lnTo>
                  <a:pt x="36584" y="38370"/>
                </a:lnTo>
                <a:lnTo>
                  <a:pt x="36550" y="38347"/>
                </a:lnTo>
                <a:lnTo>
                  <a:pt x="36505" y="38324"/>
                </a:lnTo>
                <a:lnTo>
                  <a:pt x="36459" y="38313"/>
                </a:lnTo>
                <a:lnTo>
                  <a:pt x="36459" y="36003"/>
                </a:lnTo>
                <a:lnTo>
                  <a:pt x="36527" y="35981"/>
                </a:lnTo>
                <a:lnTo>
                  <a:pt x="36584" y="35935"/>
                </a:lnTo>
                <a:lnTo>
                  <a:pt x="36618" y="35878"/>
                </a:lnTo>
                <a:lnTo>
                  <a:pt x="36630" y="35844"/>
                </a:lnTo>
                <a:lnTo>
                  <a:pt x="36630" y="35810"/>
                </a:lnTo>
                <a:lnTo>
                  <a:pt x="36630" y="35765"/>
                </a:lnTo>
                <a:lnTo>
                  <a:pt x="36618" y="35730"/>
                </a:lnTo>
                <a:lnTo>
                  <a:pt x="38620" y="34582"/>
                </a:lnTo>
                <a:lnTo>
                  <a:pt x="38655" y="34616"/>
                </a:lnTo>
                <a:lnTo>
                  <a:pt x="38700" y="34650"/>
                </a:lnTo>
                <a:lnTo>
                  <a:pt x="38746" y="34661"/>
                </a:lnTo>
                <a:lnTo>
                  <a:pt x="38802" y="34673"/>
                </a:lnTo>
                <a:lnTo>
                  <a:pt x="38859" y="34661"/>
                </a:lnTo>
                <a:lnTo>
                  <a:pt x="38905" y="34638"/>
                </a:lnTo>
                <a:lnTo>
                  <a:pt x="38950" y="34616"/>
                </a:lnTo>
                <a:lnTo>
                  <a:pt x="38984" y="34570"/>
                </a:lnTo>
                <a:close/>
                <a:moveTo>
                  <a:pt x="43728" y="34570"/>
                </a:moveTo>
                <a:lnTo>
                  <a:pt x="45707" y="35719"/>
                </a:lnTo>
                <a:lnTo>
                  <a:pt x="45696" y="35765"/>
                </a:lnTo>
                <a:lnTo>
                  <a:pt x="45696" y="35810"/>
                </a:lnTo>
                <a:lnTo>
                  <a:pt x="45696" y="35844"/>
                </a:lnTo>
                <a:lnTo>
                  <a:pt x="45707" y="35890"/>
                </a:lnTo>
                <a:lnTo>
                  <a:pt x="45730" y="35924"/>
                </a:lnTo>
                <a:lnTo>
                  <a:pt x="45753" y="35947"/>
                </a:lnTo>
                <a:lnTo>
                  <a:pt x="45787" y="35981"/>
                </a:lnTo>
                <a:lnTo>
                  <a:pt x="45821" y="35992"/>
                </a:lnTo>
                <a:lnTo>
                  <a:pt x="45855" y="36015"/>
                </a:lnTo>
                <a:lnTo>
                  <a:pt x="45901" y="36015"/>
                </a:lnTo>
                <a:lnTo>
                  <a:pt x="45901" y="38324"/>
                </a:lnTo>
                <a:lnTo>
                  <a:pt x="45855" y="38324"/>
                </a:lnTo>
                <a:lnTo>
                  <a:pt x="45810" y="38347"/>
                </a:lnTo>
                <a:lnTo>
                  <a:pt x="45764" y="38370"/>
                </a:lnTo>
                <a:lnTo>
                  <a:pt x="45730" y="38392"/>
                </a:lnTo>
                <a:lnTo>
                  <a:pt x="45707" y="38426"/>
                </a:lnTo>
                <a:lnTo>
                  <a:pt x="45685" y="38472"/>
                </a:lnTo>
                <a:lnTo>
                  <a:pt x="45673" y="38517"/>
                </a:lnTo>
                <a:lnTo>
                  <a:pt x="45673" y="38563"/>
                </a:lnTo>
                <a:lnTo>
                  <a:pt x="45673" y="38608"/>
                </a:lnTo>
                <a:lnTo>
                  <a:pt x="45685" y="38654"/>
                </a:lnTo>
                <a:lnTo>
                  <a:pt x="43762" y="39769"/>
                </a:lnTo>
                <a:lnTo>
                  <a:pt x="43717" y="39723"/>
                </a:lnTo>
                <a:lnTo>
                  <a:pt x="43671" y="39678"/>
                </a:lnTo>
                <a:lnTo>
                  <a:pt x="43603" y="39655"/>
                </a:lnTo>
                <a:lnTo>
                  <a:pt x="43535" y="39644"/>
                </a:lnTo>
                <a:lnTo>
                  <a:pt x="43478" y="39655"/>
                </a:lnTo>
                <a:lnTo>
                  <a:pt x="43409" y="39678"/>
                </a:lnTo>
                <a:lnTo>
                  <a:pt x="43364" y="39712"/>
                </a:lnTo>
                <a:lnTo>
                  <a:pt x="43318" y="39757"/>
                </a:lnTo>
                <a:lnTo>
                  <a:pt x="41328" y="38608"/>
                </a:lnTo>
                <a:lnTo>
                  <a:pt x="41339" y="38563"/>
                </a:lnTo>
                <a:lnTo>
                  <a:pt x="41328" y="38506"/>
                </a:lnTo>
                <a:lnTo>
                  <a:pt x="41294" y="38449"/>
                </a:lnTo>
                <a:lnTo>
                  <a:pt x="41260" y="38415"/>
                </a:lnTo>
                <a:lnTo>
                  <a:pt x="41203" y="38392"/>
                </a:lnTo>
                <a:lnTo>
                  <a:pt x="41203" y="36003"/>
                </a:lnTo>
                <a:lnTo>
                  <a:pt x="41271" y="35981"/>
                </a:lnTo>
                <a:lnTo>
                  <a:pt x="41316" y="35935"/>
                </a:lnTo>
                <a:lnTo>
                  <a:pt x="41351" y="35878"/>
                </a:lnTo>
                <a:lnTo>
                  <a:pt x="41362" y="35810"/>
                </a:lnTo>
                <a:lnTo>
                  <a:pt x="41351" y="35742"/>
                </a:lnTo>
                <a:lnTo>
                  <a:pt x="43353" y="34582"/>
                </a:lnTo>
                <a:lnTo>
                  <a:pt x="43387" y="34616"/>
                </a:lnTo>
                <a:lnTo>
                  <a:pt x="43432" y="34650"/>
                </a:lnTo>
                <a:lnTo>
                  <a:pt x="43489" y="34673"/>
                </a:lnTo>
                <a:lnTo>
                  <a:pt x="43591" y="34673"/>
                </a:lnTo>
                <a:lnTo>
                  <a:pt x="43648" y="34650"/>
                </a:lnTo>
                <a:lnTo>
                  <a:pt x="43694" y="34616"/>
                </a:lnTo>
                <a:lnTo>
                  <a:pt x="43728" y="34570"/>
                </a:lnTo>
                <a:close/>
                <a:moveTo>
                  <a:pt x="10569" y="34593"/>
                </a:moveTo>
                <a:lnTo>
                  <a:pt x="12548" y="35730"/>
                </a:lnTo>
                <a:lnTo>
                  <a:pt x="12537" y="35765"/>
                </a:lnTo>
                <a:lnTo>
                  <a:pt x="12525" y="35810"/>
                </a:lnTo>
                <a:lnTo>
                  <a:pt x="12537" y="35844"/>
                </a:lnTo>
                <a:lnTo>
                  <a:pt x="12548" y="35878"/>
                </a:lnTo>
                <a:lnTo>
                  <a:pt x="12582" y="35935"/>
                </a:lnTo>
                <a:lnTo>
                  <a:pt x="12639" y="35981"/>
                </a:lnTo>
                <a:lnTo>
                  <a:pt x="12673" y="35992"/>
                </a:lnTo>
                <a:lnTo>
                  <a:pt x="12707" y="36003"/>
                </a:lnTo>
                <a:lnTo>
                  <a:pt x="12707" y="38290"/>
                </a:lnTo>
                <a:lnTo>
                  <a:pt x="12662" y="38301"/>
                </a:lnTo>
                <a:lnTo>
                  <a:pt x="12616" y="38324"/>
                </a:lnTo>
                <a:lnTo>
                  <a:pt x="12571" y="38347"/>
                </a:lnTo>
                <a:lnTo>
                  <a:pt x="12537" y="38381"/>
                </a:lnTo>
                <a:lnTo>
                  <a:pt x="12503" y="38415"/>
                </a:lnTo>
                <a:lnTo>
                  <a:pt x="12480" y="38461"/>
                </a:lnTo>
                <a:lnTo>
                  <a:pt x="12468" y="38506"/>
                </a:lnTo>
                <a:lnTo>
                  <a:pt x="12457" y="38563"/>
                </a:lnTo>
                <a:lnTo>
                  <a:pt x="12468" y="38620"/>
                </a:lnTo>
                <a:lnTo>
                  <a:pt x="12480" y="38665"/>
                </a:lnTo>
                <a:lnTo>
                  <a:pt x="10546" y="39780"/>
                </a:lnTo>
                <a:lnTo>
                  <a:pt x="10512" y="39746"/>
                </a:lnTo>
                <a:lnTo>
                  <a:pt x="10466" y="39712"/>
                </a:lnTo>
                <a:lnTo>
                  <a:pt x="10421" y="39689"/>
                </a:lnTo>
                <a:lnTo>
                  <a:pt x="10307" y="39689"/>
                </a:lnTo>
                <a:lnTo>
                  <a:pt x="10250" y="39712"/>
                </a:lnTo>
                <a:lnTo>
                  <a:pt x="10205" y="39746"/>
                </a:lnTo>
                <a:lnTo>
                  <a:pt x="10171" y="39780"/>
                </a:lnTo>
                <a:lnTo>
                  <a:pt x="8168" y="38620"/>
                </a:lnTo>
                <a:lnTo>
                  <a:pt x="8180" y="38563"/>
                </a:lnTo>
                <a:lnTo>
                  <a:pt x="8168" y="38495"/>
                </a:lnTo>
                <a:lnTo>
                  <a:pt x="8134" y="38438"/>
                </a:lnTo>
                <a:lnTo>
                  <a:pt x="8077" y="38392"/>
                </a:lnTo>
                <a:lnTo>
                  <a:pt x="8009" y="38370"/>
                </a:lnTo>
                <a:lnTo>
                  <a:pt x="8009" y="36026"/>
                </a:lnTo>
                <a:lnTo>
                  <a:pt x="8055" y="36015"/>
                </a:lnTo>
                <a:lnTo>
                  <a:pt x="8089" y="36003"/>
                </a:lnTo>
                <a:lnTo>
                  <a:pt x="8123" y="35981"/>
                </a:lnTo>
                <a:lnTo>
                  <a:pt x="8157" y="35947"/>
                </a:lnTo>
                <a:lnTo>
                  <a:pt x="8180" y="35924"/>
                </a:lnTo>
                <a:lnTo>
                  <a:pt x="8191" y="35890"/>
                </a:lnTo>
                <a:lnTo>
                  <a:pt x="8203" y="35844"/>
                </a:lnTo>
                <a:lnTo>
                  <a:pt x="8214" y="35810"/>
                </a:lnTo>
                <a:lnTo>
                  <a:pt x="8203" y="35765"/>
                </a:lnTo>
                <a:lnTo>
                  <a:pt x="8191" y="35719"/>
                </a:lnTo>
                <a:lnTo>
                  <a:pt x="10148" y="34593"/>
                </a:lnTo>
                <a:lnTo>
                  <a:pt x="10182" y="34638"/>
                </a:lnTo>
                <a:lnTo>
                  <a:pt x="10239" y="34673"/>
                </a:lnTo>
                <a:lnTo>
                  <a:pt x="10296" y="34695"/>
                </a:lnTo>
                <a:lnTo>
                  <a:pt x="10364" y="34707"/>
                </a:lnTo>
                <a:lnTo>
                  <a:pt x="10421" y="34695"/>
                </a:lnTo>
                <a:lnTo>
                  <a:pt x="10478" y="34673"/>
                </a:lnTo>
                <a:lnTo>
                  <a:pt x="10535" y="34638"/>
                </a:lnTo>
                <a:lnTo>
                  <a:pt x="10569" y="34593"/>
                </a:lnTo>
                <a:close/>
                <a:moveTo>
                  <a:pt x="29520" y="34582"/>
                </a:moveTo>
                <a:lnTo>
                  <a:pt x="31499" y="35730"/>
                </a:lnTo>
                <a:lnTo>
                  <a:pt x="31488" y="35765"/>
                </a:lnTo>
                <a:lnTo>
                  <a:pt x="31488" y="35810"/>
                </a:lnTo>
                <a:lnTo>
                  <a:pt x="31488" y="35844"/>
                </a:lnTo>
                <a:lnTo>
                  <a:pt x="31499" y="35878"/>
                </a:lnTo>
                <a:lnTo>
                  <a:pt x="31545" y="35935"/>
                </a:lnTo>
                <a:lnTo>
                  <a:pt x="31602" y="35981"/>
                </a:lnTo>
                <a:lnTo>
                  <a:pt x="31636" y="35992"/>
                </a:lnTo>
                <a:lnTo>
                  <a:pt x="31670" y="36003"/>
                </a:lnTo>
                <a:lnTo>
                  <a:pt x="31670" y="38358"/>
                </a:lnTo>
                <a:lnTo>
                  <a:pt x="31636" y="38358"/>
                </a:lnTo>
                <a:lnTo>
                  <a:pt x="31602" y="38370"/>
                </a:lnTo>
                <a:lnTo>
                  <a:pt x="31568" y="38392"/>
                </a:lnTo>
                <a:lnTo>
                  <a:pt x="31534" y="38415"/>
                </a:lnTo>
                <a:lnTo>
                  <a:pt x="31511" y="38449"/>
                </a:lnTo>
                <a:lnTo>
                  <a:pt x="31488" y="38483"/>
                </a:lnTo>
                <a:lnTo>
                  <a:pt x="31488" y="38517"/>
                </a:lnTo>
                <a:lnTo>
                  <a:pt x="31477" y="38563"/>
                </a:lnTo>
                <a:lnTo>
                  <a:pt x="31488" y="38597"/>
                </a:lnTo>
                <a:lnTo>
                  <a:pt x="31499" y="38643"/>
                </a:lnTo>
                <a:lnTo>
                  <a:pt x="29520" y="39780"/>
                </a:lnTo>
                <a:lnTo>
                  <a:pt x="29486" y="39735"/>
                </a:lnTo>
                <a:lnTo>
                  <a:pt x="29440" y="39700"/>
                </a:lnTo>
                <a:lnTo>
                  <a:pt x="29384" y="39678"/>
                </a:lnTo>
                <a:lnTo>
                  <a:pt x="29315" y="39666"/>
                </a:lnTo>
                <a:lnTo>
                  <a:pt x="29258" y="39678"/>
                </a:lnTo>
                <a:lnTo>
                  <a:pt x="29202" y="39689"/>
                </a:lnTo>
                <a:lnTo>
                  <a:pt x="29156" y="39723"/>
                </a:lnTo>
                <a:lnTo>
                  <a:pt x="29122" y="39769"/>
                </a:lnTo>
                <a:lnTo>
                  <a:pt x="27154" y="38643"/>
                </a:lnTo>
                <a:lnTo>
                  <a:pt x="27165" y="38597"/>
                </a:lnTo>
                <a:lnTo>
                  <a:pt x="27165" y="38563"/>
                </a:lnTo>
                <a:lnTo>
                  <a:pt x="27165" y="38517"/>
                </a:lnTo>
                <a:lnTo>
                  <a:pt x="27154" y="38483"/>
                </a:lnTo>
                <a:lnTo>
                  <a:pt x="27131" y="38449"/>
                </a:lnTo>
                <a:lnTo>
                  <a:pt x="27109" y="38415"/>
                </a:lnTo>
                <a:lnTo>
                  <a:pt x="27052" y="38370"/>
                </a:lnTo>
                <a:lnTo>
                  <a:pt x="27018" y="38358"/>
                </a:lnTo>
                <a:lnTo>
                  <a:pt x="26972" y="38347"/>
                </a:lnTo>
                <a:lnTo>
                  <a:pt x="26972" y="36003"/>
                </a:lnTo>
                <a:lnTo>
                  <a:pt x="27040" y="35981"/>
                </a:lnTo>
                <a:lnTo>
                  <a:pt x="27097" y="35935"/>
                </a:lnTo>
                <a:lnTo>
                  <a:pt x="27131" y="35878"/>
                </a:lnTo>
                <a:lnTo>
                  <a:pt x="27143" y="35810"/>
                </a:lnTo>
                <a:lnTo>
                  <a:pt x="27143" y="35765"/>
                </a:lnTo>
                <a:lnTo>
                  <a:pt x="27131" y="35730"/>
                </a:lnTo>
                <a:lnTo>
                  <a:pt x="29122" y="34593"/>
                </a:lnTo>
                <a:lnTo>
                  <a:pt x="29156" y="34627"/>
                </a:lnTo>
                <a:lnTo>
                  <a:pt x="29202" y="34661"/>
                </a:lnTo>
                <a:lnTo>
                  <a:pt x="29258" y="34684"/>
                </a:lnTo>
                <a:lnTo>
                  <a:pt x="29315" y="34695"/>
                </a:lnTo>
                <a:lnTo>
                  <a:pt x="29384" y="34684"/>
                </a:lnTo>
                <a:lnTo>
                  <a:pt x="29440" y="34661"/>
                </a:lnTo>
                <a:lnTo>
                  <a:pt x="29486" y="34627"/>
                </a:lnTo>
                <a:lnTo>
                  <a:pt x="29520" y="34582"/>
                </a:lnTo>
                <a:close/>
                <a:moveTo>
                  <a:pt x="34252" y="34570"/>
                </a:moveTo>
                <a:lnTo>
                  <a:pt x="36243" y="35730"/>
                </a:lnTo>
                <a:lnTo>
                  <a:pt x="36232" y="35765"/>
                </a:lnTo>
                <a:lnTo>
                  <a:pt x="36232" y="35810"/>
                </a:lnTo>
                <a:lnTo>
                  <a:pt x="36232" y="35844"/>
                </a:lnTo>
                <a:lnTo>
                  <a:pt x="36243" y="35878"/>
                </a:lnTo>
                <a:lnTo>
                  <a:pt x="36254" y="35912"/>
                </a:lnTo>
                <a:lnTo>
                  <a:pt x="36277" y="35947"/>
                </a:lnTo>
                <a:lnTo>
                  <a:pt x="36345" y="35981"/>
                </a:lnTo>
                <a:lnTo>
                  <a:pt x="36379" y="36003"/>
                </a:lnTo>
                <a:lnTo>
                  <a:pt x="36414" y="36003"/>
                </a:lnTo>
                <a:lnTo>
                  <a:pt x="36414" y="38313"/>
                </a:lnTo>
                <a:lnTo>
                  <a:pt x="36368" y="38324"/>
                </a:lnTo>
                <a:lnTo>
                  <a:pt x="36323" y="38335"/>
                </a:lnTo>
                <a:lnTo>
                  <a:pt x="36288" y="38358"/>
                </a:lnTo>
                <a:lnTo>
                  <a:pt x="36243" y="38392"/>
                </a:lnTo>
                <a:lnTo>
                  <a:pt x="36220" y="38426"/>
                </a:lnTo>
                <a:lnTo>
                  <a:pt x="36197" y="38472"/>
                </a:lnTo>
                <a:lnTo>
                  <a:pt x="36186" y="38517"/>
                </a:lnTo>
                <a:lnTo>
                  <a:pt x="36186" y="38563"/>
                </a:lnTo>
                <a:lnTo>
                  <a:pt x="36186" y="38608"/>
                </a:lnTo>
                <a:lnTo>
                  <a:pt x="36197" y="38654"/>
                </a:lnTo>
                <a:lnTo>
                  <a:pt x="34252" y="39780"/>
                </a:lnTo>
                <a:lnTo>
                  <a:pt x="34218" y="39746"/>
                </a:lnTo>
                <a:lnTo>
                  <a:pt x="34173" y="39712"/>
                </a:lnTo>
                <a:lnTo>
                  <a:pt x="34116" y="39689"/>
                </a:lnTo>
                <a:lnTo>
                  <a:pt x="34059" y="39678"/>
                </a:lnTo>
                <a:lnTo>
                  <a:pt x="34002" y="39689"/>
                </a:lnTo>
                <a:lnTo>
                  <a:pt x="33957" y="39712"/>
                </a:lnTo>
                <a:lnTo>
                  <a:pt x="33911" y="39735"/>
                </a:lnTo>
                <a:lnTo>
                  <a:pt x="33877" y="39780"/>
                </a:lnTo>
                <a:lnTo>
                  <a:pt x="31886" y="38631"/>
                </a:lnTo>
                <a:lnTo>
                  <a:pt x="31898" y="38597"/>
                </a:lnTo>
                <a:lnTo>
                  <a:pt x="31898" y="38563"/>
                </a:lnTo>
                <a:lnTo>
                  <a:pt x="31898" y="38517"/>
                </a:lnTo>
                <a:lnTo>
                  <a:pt x="31886" y="38483"/>
                </a:lnTo>
                <a:lnTo>
                  <a:pt x="31852" y="38426"/>
                </a:lnTo>
                <a:lnTo>
                  <a:pt x="31795" y="38381"/>
                </a:lnTo>
                <a:lnTo>
                  <a:pt x="31761" y="38358"/>
                </a:lnTo>
                <a:lnTo>
                  <a:pt x="31716" y="38358"/>
                </a:lnTo>
                <a:lnTo>
                  <a:pt x="31716" y="36003"/>
                </a:lnTo>
                <a:lnTo>
                  <a:pt x="31784" y="35981"/>
                </a:lnTo>
                <a:lnTo>
                  <a:pt x="31841" y="35935"/>
                </a:lnTo>
                <a:lnTo>
                  <a:pt x="31875" y="35878"/>
                </a:lnTo>
                <a:lnTo>
                  <a:pt x="31886" y="35810"/>
                </a:lnTo>
                <a:lnTo>
                  <a:pt x="31886" y="35765"/>
                </a:lnTo>
                <a:lnTo>
                  <a:pt x="31875" y="35730"/>
                </a:lnTo>
                <a:lnTo>
                  <a:pt x="33877" y="34582"/>
                </a:lnTo>
                <a:lnTo>
                  <a:pt x="33911" y="34616"/>
                </a:lnTo>
                <a:lnTo>
                  <a:pt x="33957" y="34650"/>
                </a:lnTo>
                <a:lnTo>
                  <a:pt x="34002" y="34673"/>
                </a:lnTo>
                <a:lnTo>
                  <a:pt x="34059" y="34684"/>
                </a:lnTo>
                <a:lnTo>
                  <a:pt x="34116" y="34673"/>
                </a:lnTo>
                <a:lnTo>
                  <a:pt x="34173" y="34650"/>
                </a:lnTo>
                <a:lnTo>
                  <a:pt x="34218" y="34616"/>
                </a:lnTo>
                <a:lnTo>
                  <a:pt x="34252" y="34570"/>
                </a:lnTo>
                <a:close/>
                <a:moveTo>
                  <a:pt x="67468" y="34593"/>
                </a:moveTo>
                <a:lnTo>
                  <a:pt x="69436" y="35730"/>
                </a:lnTo>
                <a:lnTo>
                  <a:pt x="69425" y="35765"/>
                </a:lnTo>
                <a:lnTo>
                  <a:pt x="69425" y="35810"/>
                </a:lnTo>
                <a:lnTo>
                  <a:pt x="69425" y="35844"/>
                </a:lnTo>
                <a:lnTo>
                  <a:pt x="69436" y="35878"/>
                </a:lnTo>
                <a:lnTo>
                  <a:pt x="69471" y="35935"/>
                </a:lnTo>
                <a:lnTo>
                  <a:pt x="69527" y="35981"/>
                </a:lnTo>
                <a:lnTo>
                  <a:pt x="69562" y="35992"/>
                </a:lnTo>
                <a:lnTo>
                  <a:pt x="69596" y="36003"/>
                </a:lnTo>
                <a:lnTo>
                  <a:pt x="69596" y="38290"/>
                </a:lnTo>
                <a:lnTo>
                  <a:pt x="69550" y="38301"/>
                </a:lnTo>
                <a:lnTo>
                  <a:pt x="69505" y="38324"/>
                </a:lnTo>
                <a:lnTo>
                  <a:pt x="69459" y="38347"/>
                </a:lnTo>
                <a:lnTo>
                  <a:pt x="69425" y="38381"/>
                </a:lnTo>
                <a:lnTo>
                  <a:pt x="69391" y="38415"/>
                </a:lnTo>
                <a:lnTo>
                  <a:pt x="69368" y="38461"/>
                </a:lnTo>
                <a:lnTo>
                  <a:pt x="69357" y="38506"/>
                </a:lnTo>
                <a:lnTo>
                  <a:pt x="69357" y="38563"/>
                </a:lnTo>
                <a:lnTo>
                  <a:pt x="69357" y="38620"/>
                </a:lnTo>
                <a:lnTo>
                  <a:pt x="69380" y="38665"/>
                </a:lnTo>
                <a:lnTo>
                  <a:pt x="67434" y="39780"/>
                </a:lnTo>
                <a:lnTo>
                  <a:pt x="67400" y="39746"/>
                </a:lnTo>
                <a:lnTo>
                  <a:pt x="67355" y="39712"/>
                </a:lnTo>
                <a:lnTo>
                  <a:pt x="67309" y="39689"/>
                </a:lnTo>
                <a:lnTo>
                  <a:pt x="67195" y="39689"/>
                </a:lnTo>
                <a:lnTo>
                  <a:pt x="67139" y="39712"/>
                </a:lnTo>
                <a:lnTo>
                  <a:pt x="67104" y="39746"/>
                </a:lnTo>
                <a:lnTo>
                  <a:pt x="67059" y="39780"/>
                </a:lnTo>
                <a:lnTo>
                  <a:pt x="65057" y="38620"/>
                </a:lnTo>
                <a:lnTo>
                  <a:pt x="65068" y="38563"/>
                </a:lnTo>
                <a:lnTo>
                  <a:pt x="65057" y="38495"/>
                </a:lnTo>
                <a:lnTo>
                  <a:pt x="65023" y="38438"/>
                </a:lnTo>
                <a:lnTo>
                  <a:pt x="64966" y="38392"/>
                </a:lnTo>
                <a:lnTo>
                  <a:pt x="64909" y="38370"/>
                </a:lnTo>
                <a:lnTo>
                  <a:pt x="64909" y="36026"/>
                </a:lnTo>
                <a:lnTo>
                  <a:pt x="64943" y="36015"/>
                </a:lnTo>
                <a:lnTo>
                  <a:pt x="64977" y="36003"/>
                </a:lnTo>
                <a:lnTo>
                  <a:pt x="65011" y="35981"/>
                </a:lnTo>
                <a:lnTo>
                  <a:pt x="65045" y="35947"/>
                </a:lnTo>
                <a:lnTo>
                  <a:pt x="65068" y="35924"/>
                </a:lnTo>
                <a:lnTo>
                  <a:pt x="65091" y="35890"/>
                </a:lnTo>
                <a:lnTo>
                  <a:pt x="65102" y="35844"/>
                </a:lnTo>
                <a:lnTo>
                  <a:pt x="65102" y="35810"/>
                </a:lnTo>
                <a:lnTo>
                  <a:pt x="65091" y="35765"/>
                </a:lnTo>
                <a:lnTo>
                  <a:pt x="65080" y="35719"/>
                </a:lnTo>
                <a:lnTo>
                  <a:pt x="67036" y="34593"/>
                </a:lnTo>
                <a:lnTo>
                  <a:pt x="67082" y="34638"/>
                </a:lnTo>
                <a:lnTo>
                  <a:pt x="67127" y="34673"/>
                </a:lnTo>
                <a:lnTo>
                  <a:pt x="67184" y="34695"/>
                </a:lnTo>
                <a:lnTo>
                  <a:pt x="67252" y="34707"/>
                </a:lnTo>
                <a:lnTo>
                  <a:pt x="67321" y="34695"/>
                </a:lnTo>
                <a:lnTo>
                  <a:pt x="67377" y="34673"/>
                </a:lnTo>
                <a:lnTo>
                  <a:pt x="67423" y="34638"/>
                </a:lnTo>
                <a:lnTo>
                  <a:pt x="67468" y="34593"/>
                </a:lnTo>
                <a:close/>
                <a:moveTo>
                  <a:pt x="5825" y="34593"/>
                </a:moveTo>
                <a:lnTo>
                  <a:pt x="7782" y="35719"/>
                </a:lnTo>
                <a:lnTo>
                  <a:pt x="7770" y="35765"/>
                </a:lnTo>
                <a:lnTo>
                  <a:pt x="7770" y="35810"/>
                </a:lnTo>
                <a:lnTo>
                  <a:pt x="7770" y="35844"/>
                </a:lnTo>
                <a:lnTo>
                  <a:pt x="7782" y="35890"/>
                </a:lnTo>
                <a:lnTo>
                  <a:pt x="7804" y="35924"/>
                </a:lnTo>
                <a:lnTo>
                  <a:pt x="7827" y="35958"/>
                </a:lnTo>
                <a:lnTo>
                  <a:pt x="7861" y="35981"/>
                </a:lnTo>
                <a:lnTo>
                  <a:pt x="7895" y="36003"/>
                </a:lnTo>
                <a:lnTo>
                  <a:pt x="7930" y="36015"/>
                </a:lnTo>
                <a:lnTo>
                  <a:pt x="7964" y="36026"/>
                </a:lnTo>
                <a:lnTo>
                  <a:pt x="7964" y="38370"/>
                </a:lnTo>
                <a:lnTo>
                  <a:pt x="7907" y="38392"/>
                </a:lnTo>
                <a:lnTo>
                  <a:pt x="7850" y="38438"/>
                </a:lnTo>
                <a:lnTo>
                  <a:pt x="7816" y="38495"/>
                </a:lnTo>
                <a:lnTo>
                  <a:pt x="7804" y="38563"/>
                </a:lnTo>
                <a:lnTo>
                  <a:pt x="7816" y="38631"/>
                </a:lnTo>
                <a:lnTo>
                  <a:pt x="5802" y="39791"/>
                </a:lnTo>
                <a:lnTo>
                  <a:pt x="5768" y="39746"/>
                </a:lnTo>
                <a:lnTo>
                  <a:pt x="5723" y="39712"/>
                </a:lnTo>
                <a:lnTo>
                  <a:pt x="5677" y="39700"/>
                </a:lnTo>
                <a:lnTo>
                  <a:pt x="5620" y="39689"/>
                </a:lnTo>
                <a:lnTo>
                  <a:pt x="5564" y="39700"/>
                </a:lnTo>
                <a:lnTo>
                  <a:pt x="5518" y="39712"/>
                </a:lnTo>
                <a:lnTo>
                  <a:pt x="5473" y="39746"/>
                </a:lnTo>
                <a:lnTo>
                  <a:pt x="5438" y="39791"/>
                </a:lnTo>
                <a:lnTo>
                  <a:pt x="3414" y="38620"/>
                </a:lnTo>
                <a:lnTo>
                  <a:pt x="3425" y="38563"/>
                </a:lnTo>
                <a:lnTo>
                  <a:pt x="3414" y="38495"/>
                </a:lnTo>
                <a:lnTo>
                  <a:pt x="3379" y="38449"/>
                </a:lnTo>
                <a:lnTo>
                  <a:pt x="3334" y="38415"/>
                </a:lnTo>
                <a:lnTo>
                  <a:pt x="3277" y="38392"/>
                </a:lnTo>
                <a:lnTo>
                  <a:pt x="3277" y="36038"/>
                </a:lnTo>
                <a:lnTo>
                  <a:pt x="3311" y="36038"/>
                </a:lnTo>
                <a:lnTo>
                  <a:pt x="3357" y="36015"/>
                </a:lnTo>
                <a:lnTo>
                  <a:pt x="3391" y="35992"/>
                </a:lnTo>
                <a:lnTo>
                  <a:pt x="3425" y="35969"/>
                </a:lnTo>
                <a:lnTo>
                  <a:pt x="3448" y="35935"/>
                </a:lnTo>
                <a:lnTo>
                  <a:pt x="3470" y="35890"/>
                </a:lnTo>
                <a:lnTo>
                  <a:pt x="3482" y="35844"/>
                </a:lnTo>
                <a:lnTo>
                  <a:pt x="3493" y="35810"/>
                </a:lnTo>
                <a:lnTo>
                  <a:pt x="3482" y="35753"/>
                </a:lnTo>
                <a:lnTo>
                  <a:pt x="3470" y="35708"/>
                </a:lnTo>
                <a:lnTo>
                  <a:pt x="5416" y="34593"/>
                </a:lnTo>
                <a:lnTo>
                  <a:pt x="5450" y="34638"/>
                </a:lnTo>
                <a:lnTo>
                  <a:pt x="5495" y="34673"/>
                </a:lnTo>
                <a:lnTo>
                  <a:pt x="5552" y="34695"/>
                </a:lnTo>
                <a:lnTo>
                  <a:pt x="5620" y="34707"/>
                </a:lnTo>
                <a:lnTo>
                  <a:pt x="5677" y="34695"/>
                </a:lnTo>
                <a:lnTo>
                  <a:pt x="5734" y="34673"/>
                </a:lnTo>
                <a:lnTo>
                  <a:pt x="5791" y="34638"/>
                </a:lnTo>
                <a:lnTo>
                  <a:pt x="5825" y="34593"/>
                </a:lnTo>
                <a:close/>
                <a:moveTo>
                  <a:pt x="62714" y="34593"/>
                </a:moveTo>
                <a:lnTo>
                  <a:pt x="64681" y="35719"/>
                </a:lnTo>
                <a:lnTo>
                  <a:pt x="64670" y="35765"/>
                </a:lnTo>
                <a:lnTo>
                  <a:pt x="64659" y="35810"/>
                </a:lnTo>
                <a:lnTo>
                  <a:pt x="64659" y="35844"/>
                </a:lnTo>
                <a:lnTo>
                  <a:pt x="64670" y="35890"/>
                </a:lnTo>
                <a:lnTo>
                  <a:pt x="64693" y="35924"/>
                </a:lnTo>
                <a:lnTo>
                  <a:pt x="64716" y="35958"/>
                </a:lnTo>
                <a:lnTo>
                  <a:pt x="64750" y="35981"/>
                </a:lnTo>
                <a:lnTo>
                  <a:pt x="64784" y="36003"/>
                </a:lnTo>
                <a:lnTo>
                  <a:pt x="64818" y="36015"/>
                </a:lnTo>
                <a:lnTo>
                  <a:pt x="64863" y="36026"/>
                </a:lnTo>
                <a:lnTo>
                  <a:pt x="64863" y="38370"/>
                </a:lnTo>
                <a:lnTo>
                  <a:pt x="64795" y="38392"/>
                </a:lnTo>
                <a:lnTo>
                  <a:pt x="64738" y="38438"/>
                </a:lnTo>
                <a:lnTo>
                  <a:pt x="64704" y="38495"/>
                </a:lnTo>
                <a:lnTo>
                  <a:pt x="64693" y="38563"/>
                </a:lnTo>
                <a:lnTo>
                  <a:pt x="64704" y="38631"/>
                </a:lnTo>
                <a:lnTo>
                  <a:pt x="62691" y="39791"/>
                </a:lnTo>
                <a:lnTo>
                  <a:pt x="62657" y="39746"/>
                </a:lnTo>
                <a:lnTo>
                  <a:pt x="62611" y="39712"/>
                </a:lnTo>
                <a:lnTo>
                  <a:pt x="62566" y="39700"/>
                </a:lnTo>
                <a:lnTo>
                  <a:pt x="62509" y="39689"/>
                </a:lnTo>
                <a:lnTo>
                  <a:pt x="62452" y="39700"/>
                </a:lnTo>
                <a:lnTo>
                  <a:pt x="62406" y="39712"/>
                </a:lnTo>
                <a:lnTo>
                  <a:pt x="62361" y="39746"/>
                </a:lnTo>
                <a:lnTo>
                  <a:pt x="62327" y="39791"/>
                </a:lnTo>
                <a:lnTo>
                  <a:pt x="60302" y="38620"/>
                </a:lnTo>
                <a:lnTo>
                  <a:pt x="60313" y="38563"/>
                </a:lnTo>
                <a:lnTo>
                  <a:pt x="60302" y="38495"/>
                </a:lnTo>
                <a:lnTo>
                  <a:pt x="60268" y="38449"/>
                </a:lnTo>
                <a:lnTo>
                  <a:pt x="60222" y="38415"/>
                </a:lnTo>
                <a:lnTo>
                  <a:pt x="60165" y="38392"/>
                </a:lnTo>
                <a:lnTo>
                  <a:pt x="60165" y="36038"/>
                </a:lnTo>
                <a:lnTo>
                  <a:pt x="60211" y="36038"/>
                </a:lnTo>
                <a:lnTo>
                  <a:pt x="60245" y="36015"/>
                </a:lnTo>
                <a:lnTo>
                  <a:pt x="60291" y="35992"/>
                </a:lnTo>
                <a:lnTo>
                  <a:pt x="60313" y="35969"/>
                </a:lnTo>
                <a:lnTo>
                  <a:pt x="60347" y="35935"/>
                </a:lnTo>
                <a:lnTo>
                  <a:pt x="60359" y="35890"/>
                </a:lnTo>
                <a:lnTo>
                  <a:pt x="60370" y="35844"/>
                </a:lnTo>
                <a:lnTo>
                  <a:pt x="60382" y="35810"/>
                </a:lnTo>
                <a:lnTo>
                  <a:pt x="60370" y="35753"/>
                </a:lnTo>
                <a:lnTo>
                  <a:pt x="60359" y="35708"/>
                </a:lnTo>
                <a:lnTo>
                  <a:pt x="62304" y="34593"/>
                </a:lnTo>
                <a:lnTo>
                  <a:pt x="62338" y="34638"/>
                </a:lnTo>
                <a:lnTo>
                  <a:pt x="62395" y="34673"/>
                </a:lnTo>
                <a:lnTo>
                  <a:pt x="62452" y="34695"/>
                </a:lnTo>
                <a:lnTo>
                  <a:pt x="62509" y="34707"/>
                </a:lnTo>
                <a:lnTo>
                  <a:pt x="62577" y="34695"/>
                </a:lnTo>
                <a:lnTo>
                  <a:pt x="62634" y="34673"/>
                </a:lnTo>
                <a:lnTo>
                  <a:pt x="62679" y="34638"/>
                </a:lnTo>
                <a:lnTo>
                  <a:pt x="62714" y="34593"/>
                </a:lnTo>
                <a:close/>
                <a:moveTo>
                  <a:pt x="19999" y="34559"/>
                </a:moveTo>
                <a:lnTo>
                  <a:pt x="22012" y="35719"/>
                </a:lnTo>
                <a:lnTo>
                  <a:pt x="22001" y="35765"/>
                </a:lnTo>
                <a:lnTo>
                  <a:pt x="22001" y="35810"/>
                </a:lnTo>
                <a:lnTo>
                  <a:pt x="22001" y="35844"/>
                </a:lnTo>
                <a:lnTo>
                  <a:pt x="22012" y="35878"/>
                </a:lnTo>
                <a:lnTo>
                  <a:pt x="22024" y="35912"/>
                </a:lnTo>
                <a:lnTo>
                  <a:pt x="22058" y="35947"/>
                </a:lnTo>
                <a:lnTo>
                  <a:pt x="22081" y="35969"/>
                </a:lnTo>
                <a:lnTo>
                  <a:pt x="22115" y="35992"/>
                </a:lnTo>
                <a:lnTo>
                  <a:pt x="22149" y="36003"/>
                </a:lnTo>
                <a:lnTo>
                  <a:pt x="22194" y="36015"/>
                </a:lnTo>
                <a:lnTo>
                  <a:pt x="22194" y="38358"/>
                </a:lnTo>
                <a:lnTo>
                  <a:pt x="22149" y="38358"/>
                </a:lnTo>
                <a:lnTo>
                  <a:pt x="22115" y="38370"/>
                </a:lnTo>
                <a:lnTo>
                  <a:pt x="22081" y="38392"/>
                </a:lnTo>
                <a:lnTo>
                  <a:pt x="22058" y="38415"/>
                </a:lnTo>
                <a:lnTo>
                  <a:pt x="22035" y="38449"/>
                </a:lnTo>
                <a:lnTo>
                  <a:pt x="22012" y="38483"/>
                </a:lnTo>
                <a:lnTo>
                  <a:pt x="22001" y="38517"/>
                </a:lnTo>
                <a:lnTo>
                  <a:pt x="22001" y="38563"/>
                </a:lnTo>
                <a:lnTo>
                  <a:pt x="22001" y="38597"/>
                </a:lnTo>
                <a:lnTo>
                  <a:pt x="22012" y="38643"/>
                </a:lnTo>
                <a:lnTo>
                  <a:pt x="19999" y="39803"/>
                </a:lnTo>
                <a:lnTo>
                  <a:pt x="19965" y="39769"/>
                </a:lnTo>
                <a:lnTo>
                  <a:pt x="19931" y="39735"/>
                </a:lnTo>
                <a:lnTo>
                  <a:pt x="19885" y="39723"/>
                </a:lnTo>
                <a:lnTo>
                  <a:pt x="19840" y="39712"/>
                </a:lnTo>
                <a:lnTo>
                  <a:pt x="19794" y="39723"/>
                </a:lnTo>
                <a:lnTo>
                  <a:pt x="19749" y="39735"/>
                </a:lnTo>
                <a:lnTo>
                  <a:pt x="19715" y="39769"/>
                </a:lnTo>
                <a:lnTo>
                  <a:pt x="19680" y="39803"/>
                </a:lnTo>
                <a:lnTo>
                  <a:pt x="17633" y="38620"/>
                </a:lnTo>
                <a:lnTo>
                  <a:pt x="17644" y="38563"/>
                </a:lnTo>
                <a:lnTo>
                  <a:pt x="17633" y="38495"/>
                </a:lnTo>
                <a:lnTo>
                  <a:pt x="17599" y="38449"/>
                </a:lnTo>
                <a:lnTo>
                  <a:pt x="17553" y="38404"/>
                </a:lnTo>
                <a:lnTo>
                  <a:pt x="17496" y="38381"/>
                </a:lnTo>
                <a:lnTo>
                  <a:pt x="17496" y="36003"/>
                </a:lnTo>
                <a:lnTo>
                  <a:pt x="17530" y="36003"/>
                </a:lnTo>
                <a:lnTo>
                  <a:pt x="17565" y="35981"/>
                </a:lnTo>
                <a:lnTo>
                  <a:pt x="17621" y="35947"/>
                </a:lnTo>
                <a:lnTo>
                  <a:pt x="17667" y="35878"/>
                </a:lnTo>
                <a:lnTo>
                  <a:pt x="17667" y="35844"/>
                </a:lnTo>
                <a:lnTo>
                  <a:pt x="17678" y="35810"/>
                </a:lnTo>
                <a:lnTo>
                  <a:pt x="17667" y="35765"/>
                </a:lnTo>
                <a:lnTo>
                  <a:pt x="17667" y="35730"/>
                </a:lnTo>
                <a:lnTo>
                  <a:pt x="19680" y="34559"/>
                </a:lnTo>
                <a:lnTo>
                  <a:pt x="19715" y="34593"/>
                </a:lnTo>
                <a:lnTo>
                  <a:pt x="19749" y="34627"/>
                </a:lnTo>
                <a:lnTo>
                  <a:pt x="19794" y="34638"/>
                </a:lnTo>
                <a:lnTo>
                  <a:pt x="19840" y="34650"/>
                </a:lnTo>
                <a:lnTo>
                  <a:pt x="19885" y="34638"/>
                </a:lnTo>
                <a:lnTo>
                  <a:pt x="19931" y="34627"/>
                </a:lnTo>
                <a:lnTo>
                  <a:pt x="19965" y="34593"/>
                </a:lnTo>
                <a:lnTo>
                  <a:pt x="19999" y="34559"/>
                </a:lnTo>
                <a:close/>
                <a:moveTo>
                  <a:pt x="48449" y="34559"/>
                </a:moveTo>
                <a:lnTo>
                  <a:pt x="50439" y="35708"/>
                </a:lnTo>
                <a:lnTo>
                  <a:pt x="50428" y="35753"/>
                </a:lnTo>
                <a:lnTo>
                  <a:pt x="50417" y="35810"/>
                </a:lnTo>
                <a:lnTo>
                  <a:pt x="50417" y="35844"/>
                </a:lnTo>
                <a:lnTo>
                  <a:pt x="50439" y="35890"/>
                </a:lnTo>
                <a:lnTo>
                  <a:pt x="50451" y="35935"/>
                </a:lnTo>
                <a:lnTo>
                  <a:pt x="50485" y="35969"/>
                </a:lnTo>
                <a:lnTo>
                  <a:pt x="50519" y="35992"/>
                </a:lnTo>
                <a:lnTo>
                  <a:pt x="50553" y="36015"/>
                </a:lnTo>
                <a:lnTo>
                  <a:pt x="50587" y="36026"/>
                </a:lnTo>
                <a:lnTo>
                  <a:pt x="50633" y="36038"/>
                </a:lnTo>
                <a:lnTo>
                  <a:pt x="50633" y="38381"/>
                </a:lnTo>
                <a:lnTo>
                  <a:pt x="50576" y="38404"/>
                </a:lnTo>
                <a:lnTo>
                  <a:pt x="50519" y="38438"/>
                </a:lnTo>
                <a:lnTo>
                  <a:pt x="50485" y="38495"/>
                </a:lnTo>
                <a:lnTo>
                  <a:pt x="50474" y="38563"/>
                </a:lnTo>
                <a:lnTo>
                  <a:pt x="50485" y="38631"/>
                </a:lnTo>
                <a:lnTo>
                  <a:pt x="48437" y="39803"/>
                </a:lnTo>
                <a:lnTo>
                  <a:pt x="48415" y="39769"/>
                </a:lnTo>
                <a:lnTo>
                  <a:pt x="48369" y="39746"/>
                </a:lnTo>
                <a:lnTo>
                  <a:pt x="48324" y="39723"/>
                </a:lnTo>
                <a:lnTo>
                  <a:pt x="48278" y="39712"/>
                </a:lnTo>
                <a:lnTo>
                  <a:pt x="48233" y="39723"/>
                </a:lnTo>
                <a:lnTo>
                  <a:pt x="48187" y="39735"/>
                </a:lnTo>
                <a:lnTo>
                  <a:pt x="48153" y="39769"/>
                </a:lnTo>
                <a:lnTo>
                  <a:pt x="48130" y="39791"/>
                </a:lnTo>
                <a:lnTo>
                  <a:pt x="46140" y="38643"/>
                </a:lnTo>
                <a:lnTo>
                  <a:pt x="46151" y="38608"/>
                </a:lnTo>
                <a:lnTo>
                  <a:pt x="46151" y="38563"/>
                </a:lnTo>
                <a:lnTo>
                  <a:pt x="46151" y="38517"/>
                </a:lnTo>
                <a:lnTo>
                  <a:pt x="46140" y="38472"/>
                </a:lnTo>
                <a:lnTo>
                  <a:pt x="46117" y="38438"/>
                </a:lnTo>
                <a:lnTo>
                  <a:pt x="46094" y="38404"/>
                </a:lnTo>
                <a:lnTo>
                  <a:pt x="46060" y="38370"/>
                </a:lnTo>
                <a:lnTo>
                  <a:pt x="46026" y="38347"/>
                </a:lnTo>
                <a:lnTo>
                  <a:pt x="45980" y="38335"/>
                </a:lnTo>
                <a:lnTo>
                  <a:pt x="45946" y="38324"/>
                </a:lnTo>
                <a:lnTo>
                  <a:pt x="45946" y="36015"/>
                </a:lnTo>
                <a:lnTo>
                  <a:pt x="45980" y="36003"/>
                </a:lnTo>
                <a:lnTo>
                  <a:pt x="46014" y="35992"/>
                </a:lnTo>
                <a:lnTo>
                  <a:pt x="46071" y="35947"/>
                </a:lnTo>
                <a:lnTo>
                  <a:pt x="46105" y="35878"/>
                </a:lnTo>
                <a:lnTo>
                  <a:pt x="46117" y="35844"/>
                </a:lnTo>
                <a:lnTo>
                  <a:pt x="46128" y="35810"/>
                </a:lnTo>
                <a:lnTo>
                  <a:pt x="46117" y="35765"/>
                </a:lnTo>
                <a:lnTo>
                  <a:pt x="46105" y="35730"/>
                </a:lnTo>
                <a:lnTo>
                  <a:pt x="48119" y="34570"/>
                </a:lnTo>
                <a:lnTo>
                  <a:pt x="48153" y="34604"/>
                </a:lnTo>
                <a:lnTo>
                  <a:pt x="48187" y="34627"/>
                </a:lnTo>
                <a:lnTo>
                  <a:pt x="48233" y="34650"/>
                </a:lnTo>
                <a:lnTo>
                  <a:pt x="48278" y="34650"/>
                </a:lnTo>
                <a:lnTo>
                  <a:pt x="48335" y="34638"/>
                </a:lnTo>
                <a:lnTo>
                  <a:pt x="48369" y="34627"/>
                </a:lnTo>
                <a:lnTo>
                  <a:pt x="48415" y="34593"/>
                </a:lnTo>
                <a:lnTo>
                  <a:pt x="48449" y="34559"/>
                </a:lnTo>
                <a:close/>
                <a:moveTo>
                  <a:pt x="53181" y="34559"/>
                </a:moveTo>
                <a:lnTo>
                  <a:pt x="55160" y="35696"/>
                </a:lnTo>
                <a:lnTo>
                  <a:pt x="55138" y="35753"/>
                </a:lnTo>
                <a:lnTo>
                  <a:pt x="55138" y="35810"/>
                </a:lnTo>
                <a:lnTo>
                  <a:pt x="55138" y="35856"/>
                </a:lnTo>
                <a:lnTo>
                  <a:pt x="55149" y="35901"/>
                </a:lnTo>
                <a:lnTo>
                  <a:pt x="55172" y="35947"/>
                </a:lnTo>
                <a:lnTo>
                  <a:pt x="55206" y="35981"/>
                </a:lnTo>
                <a:lnTo>
                  <a:pt x="55240" y="36015"/>
                </a:lnTo>
                <a:lnTo>
                  <a:pt x="55285" y="36038"/>
                </a:lnTo>
                <a:lnTo>
                  <a:pt x="55331" y="36060"/>
                </a:lnTo>
                <a:lnTo>
                  <a:pt x="55376" y="36060"/>
                </a:lnTo>
                <a:lnTo>
                  <a:pt x="55376" y="38324"/>
                </a:lnTo>
                <a:lnTo>
                  <a:pt x="55331" y="38335"/>
                </a:lnTo>
                <a:lnTo>
                  <a:pt x="55297" y="38347"/>
                </a:lnTo>
                <a:lnTo>
                  <a:pt x="55251" y="38370"/>
                </a:lnTo>
                <a:lnTo>
                  <a:pt x="55217" y="38404"/>
                </a:lnTo>
                <a:lnTo>
                  <a:pt x="55194" y="38438"/>
                </a:lnTo>
                <a:lnTo>
                  <a:pt x="55172" y="38472"/>
                </a:lnTo>
                <a:lnTo>
                  <a:pt x="55160" y="38517"/>
                </a:lnTo>
                <a:lnTo>
                  <a:pt x="55160" y="38563"/>
                </a:lnTo>
                <a:lnTo>
                  <a:pt x="55160" y="38608"/>
                </a:lnTo>
                <a:lnTo>
                  <a:pt x="55172" y="38654"/>
                </a:lnTo>
                <a:lnTo>
                  <a:pt x="53192" y="39803"/>
                </a:lnTo>
                <a:lnTo>
                  <a:pt x="53158" y="39757"/>
                </a:lnTo>
                <a:lnTo>
                  <a:pt x="53124" y="39735"/>
                </a:lnTo>
                <a:lnTo>
                  <a:pt x="53067" y="39712"/>
                </a:lnTo>
                <a:lnTo>
                  <a:pt x="53022" y="39700"/>
                </a:lnTo>
                <a:lnTo>
                  <a:pt x="52965" y="39712"/>
                </a:lnTo>
                <a:lnTo>
                  <a:pt x="52919" y="39723"/>
                </a:lnTo>
                <a:lnTo>
                  <a:pt x="52885" y="39757"/>
                </a:lnTo>
                <a:lnTo>
                  <a:pt x="52851" y="39791"/>
                </a:lnTo>
                <a:lnTo>
                  <a:pt x="50826" y="38620"/>
                </a:lnTo>
                <a:lnTo>
                  <a:pt x="50826" y="38563"/>
                </a:lnTo>
                <a:lnTo>
                  <a:pt x="50815" y="38495"/>
                </a:lnTo>
                <a:lnTo>
                  <a:pt x="50792" y="38449"/>
                </a:lnTo>
                <a:lnTo>
                  <a:pt x="50735" y="38404"/>
                </a:lnTo>
                <a:lnTo>
                  <a:pt x="50678" y="38381"/>
                </a:lnTo>
                <a:lnTo>
                  <a:pt x="50678" y="36038"/>
                </a:lnTo>
                <a:lnTo>
                  <a:pt x="50724" y="36026"/>
                </a:lnTo>
                <a:lnTo>
                  <a:pt x="50758" y="36003"/>
                </a:lnTo>
                <a:lnTo>
                  <a:pt x="50792" y="35981"/>
                </a:lnTo>
                <a:lnTo>
                  <a:pt x="50826" y="35958"/>
                </a:lnTo>
                <a:lnTo>
                  <a:pt x="50849" y="35924"/>
                </a:lnTo>
                <a:lnTo>
                  <a:pt x="50872" y="35890"/>
                </a:lnTo>
                <a:lnTo>
                  <a:pt x="50872" y="35844"/>
                </a:lnTo>
                <a:lnTo>
                  <a:pt x="50883" y="35810"/>
                </a:lnTo>
                <a:lnTo>
                  <a:pt x="50872" y="35765"/>
                </a:lnTo>
                <a:lnTo>
                  <a:pt x="50860" y="35719"/>
                </a:lnTo>
                <a:lnTo>
                  <a:pt x="52862" y="34570"/>
                </a:lnTo>
                <a:lnTo>
                  <a:pt x="52897" y="34593"/>
                </a:lnTo>
                <a:lnTo>
                  <a:pt x="52931" y="34627"/>
                </a:lnTo>
                <a:lnTo>
                  <a:pt x="52976" y="34638"/>
                </a:lnTo>
                <a:lnTo>
                  <a:pt x="53022" y="34650"/>
                </a:lnTo>
                <a:lnTo>
                  <a:pt x="53067" y="34638"/>
                </a:lnTo>
                <a:lnTo>
                  <a:pt x="53113" y="34616"/>
                </a:lnTo>
                <a:lnTo>
                  <a:pt x="53147" y="34593"/>
                </a:lnTo>
                <a:lnTo>
                  <a:pt x="53181" y="34559"/>
                </a:lnTo>
                <a:close/>
                <a:moveTo>
                  <a:pt x="76887" y="34559"/>
                </a:moveTo>
                <a:lnTo>
                  <a:pt x="78901" y="35719"/>
                </a:lnTo>
                <a:lnTo>
                  <a:pt x="78889" y="35765"/>
                </a:lnTo>
                <a:lnTo>
                  <a:pt x="78889" y="35810"/>
                </a:lnTo>
                <a:lnTo>
                  <a:pt x="78889" y="35844"/>
                </a:lnTo>
                <a:lnTo>
                  <a:pt x="78901" y="35878"/>
                </a:lnTo>
                <a:lnTo>
                  <a:pt x="78923" y="35912"/>
                </a:lnTo>
                <a:lnTo>
                  <a:pt x="78946" y="35947"/>
                </a:lnTo>
                <a:lnTo>
                  <a:pt x="78969" y="35969"/>
                </a:lnTo>
                <a:lnTo>
                  <a:pt x="79003" y="35992"/>
                </a:lnTo>
                <a:lnTo>
                  <a:pt x="79049" y="36003"/>
                </a:lnTo>
                <a:lnTo>
                  <a:pt x="79083" y="36015"/>
                </a:lnTo>
                <a:lnTo>
                  <a:pt x="79083" y="38358"/>
                </a:lnTo>
                <a:lnTo>
                  <a:pt x="79049" y="38358"/>
                </a:lnTo>
                <a:lnTo>
                  <a:pt x="79003" y="38370"/>
                </a:lnTo>
                <a:lnTo>
                  <a:pt x="78969" y="38392"/>
                </a:lnTo>
                <a:lnTo>
                  <a:pt x="78946" y="38415"/>
                </a:lnTo>
                <a:lnTo>
                  <a:pt x="78923" y="38449"/>
                </a:lnTo>
                <a:lnTo>
                  <a:pt x="78901" y="38483"/>
                </a:lnTo>
                <a:lnTo>
                  <a:pt x="78889" y="38517"/>
                </a:lnTo>
                <a:lnTo>
                  <a:pt x="78889" y="38563"/>
                </a:lnTo>
                <a:lnTo>
                  <a:pt x="78889" y="38597"/>
                </a:lnTo>
                <a:lnTo>
                  <a:pt x="78901" y="38643"/>
                </a:lnTo>
                <a:lnTo>
                  <a:pt x="76887" y="39803"/>
                </a:lnTo>
                <a:lnTo>
                  <a:pt x="76865" y="39769"/>
                </a:lnTo>
                <a:lnTo>
                  <a:pt x="76819" y="39735"/>
                </a:lnTo>
                <a:lnTo>
                  <a:pt x="76774" y="39723"/>
                </a:lnTo>
                <a:lnTo>
                  <a:pt x="76728" y="39712"/>
                </a:lnTo>
                <a:lnTo>
                  <a:pt x="76683" y="39723"/>
                </a:lnTo>
                <a:lnTo>
                  <a:pt x="76637" y="39735"/>
                </a:lnTo>
                <a:lnTo>
                  <a:pt x="76603" y="39769"/>
                </a:lnTo>
                <a:lnTo>
                  <a:pt x="76569" y="39803"/>
                </a:lnTo>
                <a:lnTo>
                  <a:pt x="74533" y="38620"/>
                </a:lnTo>
                <a:lnTo>
                  <a:pt x="74544" y="38563"/>
                </a:lnTo>
                <a:lnTo>
                  <a:pt x="74533" y="38495"/>
                </a:lnTo>
                <a:lnTo>
                  <a:pt x="74498" y="38449"/>
                </a:lnTo>
                <a:lnTo>
                  <a:pt x="74442" y="38404"/>
                </a:lnTo>
                <a:lnTo>
                  <a:pt x="74385" y="38381"/>
                </a:lnTo>
                <a:lnTo>
                  <a:pt x="74385" y="36003"/>
                </a:lnTo>
                <a:lnTo>
                  <a:pt x="74419" y="36003"/>
                </a:lnTo>
                <a:lnTo>
                  <a:pt x="74453" y="35981"/>
                </a:lnTo>
                <a:lnTo>
                  <a:pt x="74510" y="35947"/>
                </a:lnTo>
                <a:lnTo>
                  <a:pt x="74555" y="35878"/>
                </a:lnTo>
                <a:lnTo>
                  <a:pt x="74567" y="35844"/>
                </a:lnTo>
                <a:lnTo>
                  <a:pt x="74567" y="35810"/>
                </a:lnTo>
                <a:lnTo>
                  <a:pt x="74567" y="35765"/>
                </a:lnTo>
                <a:lnTo>
                  <a:pt x="74555" y="35730"/>
                </a:lnTo>
                <a:lnTo>
                  <a:pt x="76569" y="34559"/>
                </a:lnTo>
                <a:lnTo>
                  <a:pt x="76603" y="34593"/>
                </a:lnTo>
                <a:lnTo>
                  <a:pt x="76637" y="34627"/>
                </a:lnTo>
                <a:lnTo>
                  <a:pt x="76683" y="34638"/>
                </a:lnTo>
                <a:lnTo>
                  <a:pt x="76728" y="34650"/>
                </a:lnTo>
                <a:lnTo>
                  <a:pt x="76785" y="34638"/>
                </a:lnTo>
                <a:lnTo>
                  <a:pt x="76819" y="34627"/>
                </a:lnTo>
                <a:lnTo>
                  <a:pt x="76865" y="34593"/>
                </a:lnTo>
                <a:lnTo>
                  <a:pt x="76887" y="34559"/>
                </a:lnTo>
                <a:close/>
                <a:moveTo>
                  <a:pt x="24720" y="34547"/>
                </a:moveTo>
                <a:lnTo>
                  <a:pt x="26767" y="35730"/>
                </a:lnTo>
                <a:lnTo>
                  <a:pt x="26756" y="35765"/>
                </a:lnTo>
                <a:lnTo>
                  <a:pt x="26756" y="35810"/>
                </a:lnTo>
                <a:lnTo>
                  <a:pt x="26756" y="35844"/>
                </a:lnTo>
                <a:lnTo>
                  <a:pt x="26767" y="35878"/>
                </a:lnTo>
                <a:lnTo>
                  <a:pt x="26801" y="35935"/>
                </a:lnTo>
                <a:lnTo>
                  <a:pt x="26858" y="35981"/>
                </a:lnTo>
                <a:lnTo>
                  <a:pt x="26892" y="35992"/>
                </a:lnTo>
                <a:lnTo>
                  <a:pt x="26927" y="36003"/>
                </a:lnTo>
                <a:lnTo>
                  <a:pt x="26927" y="38347"/>
                </a:lnTo>
                <a:lnTo>
                  <a:pt x="26892" y="38358"/>
                </a:lnTo>
                <a:lnTo>
                  <a:pt x="26858" y="38370"/>
                </a:lnTo>
                <a:lnTo>
                  <a:pt x="26824" y="38392"/>
                </a:lnTo>
                <a:lnTo>
                  <a:pt x="26790" y="38415"/>
                </a:lnTo>
                <a:lnTo>
                  <a:pt x="26767" y="38449"/>
                </a:lnTo>
                <a:lnTo>
                  <a:pt x="26745" y="38483"/>
                </a:lnTo>
                <a:lnTo>
                  <a:pt x="26733" y="38517"/>
                </a:lnTo>
                <a:lnTo>
                  <a:pt x="26733" y="38563"/>
                </a:lnTo>
                <a:lnTo>
                  <a:pt x="26733" y="38608"/>
                </a:lnTo>
                <a:lnTo>
                  <a:pt x="26745" y="38643"/>
                </a:lnTo>
                <a:lnTo>
                  <a:pt x="24720" y="39814"/>
                </a:lnTo>
                <a:lnTo>
                  <a:pt x="24697" y="39780"/>
                </a:lnTo>
                <a:lnTo>
                  <a:pt x="24663" y="39757"/>
                </a:lnTo>
                <a:lnTo>
                  <a:pt x="24629" y="39735"/>
                </a:lnTo>
                <a:lnTo>
                  <a:pt x="24538" y="39735"/>
                </a:lnTo>
                <a:lnTo>
                  <a:pt x="24504" y="39757"/>
                </a:lnTo>
                <a:lnTo>
                  <a:pt x="24469" y="39780"/>
                </a:lnTo>
                <a:lnTo>
                  <a:pt x="24435" y="39803"/>
                </a:lnTo>
                <a:lnTo>
                  <a:pt x="22410" y="38631"/>
                </a:lnTo>
                <a:lnTo>
                  <a:pt x="22410" y="38597"/>
                </a:lnTo>
                <a:lnTo>
                  <a:pt x="22422" y="38563"/>
                </a:lnTo>
                <a:lnTo>
                  <a:pt x="22410" y="38517"/>
                </a:lnTo>
                <a:lnTo>
                  <a:pt x="22410" y="38483"/>
                </a:lnTo>
                <a:lnTo>
                  <a:pt x="22365" y="38426"/>
                </a:lnTo>
                <a:lnTo>
                  <a:pt x="22308" y="38381"/>
                </a:lnTo>
                <a:lnTo>
                  <a:pt x="22274" y="38358"/>
                </a:lnTo>
                <a:lnTo>
                  <a:pt x="22240" y="38358"/>
                </a:lnTo>
                <a:lnTo>
                  <a:pt x="22240" y="36015"/>
                </a:lnTo>
                <a:lnTo>
                  <a:pt x="22274" y="36003"/>
                </a:lnTo>
                <a:lnTo>
                  <a:pt x="22308" y="35992"/>
                </a:lnTo>
                <a:lnTo>
                  <a:pt x="22365" y="35947"/>
                </a:lnTo>
                <a:lnTo>
                  <a:pt x="22410" y="35878"/>
                </a:lnTo>
                <a:lnTo>
                  <a:pt x="22422" y="35844"/>
                </a:lnTo>
                <a:lnTo>
                  <a:pt x="22422" y="35810"/>
                </a:lnTo>
                <a:lnTo>
                  <a:pt x="22422" y="35765"/>
                </a:lnTo>
                <a:lnTo>
                  <a:pt x="22410" y="35730"/>
                </a:lnTo>
                <a:lnTo>
                  <a:pt x="24435" y="34559"/>
                </a:lnTo>
                <a:lnTo>
                  <a:pt x="24469" y="34582"/>
                </a:lnTo>
                <a:lnTo>
                  <a:pt x="24492" y="34604"/>
                </a:lnTo>
                <a:lnTo>
                  <a:pt x="24538" y="34627"/>
                </a:lnTo>
                <a:lnTo>
                  <a:pt x="24629" y="34627"/>
                </a:lnTo>
                <a:lnTo>
                  <a:pt x="24663" y="34604"/>
                </a:lnTo>
                <a:lnTo>
                  <a:pt x="24697" y="34582"/>
                </a:lnTo>
                <a:lnTo>
                  <a:pt x="24720" y="34547"/>
                </a:lnTo>
                <a:close/>
                <a:moveTo>
                  <a:pt x="81619" y="34547"/>
                </a:moveTo>
                <a:lnTo>
                  <a:pt x="83656" y="35730"/>
                </a:lnTo>
                <a:lnTo>
                  <a:pt x="83644" y="35765"/>
                </a:lnTo>
                <a:lnTo>
                  <a:pt x="83644" y="35810"/>
                </a:lnTo>
                <a:lnTo>
                  <a:pt x="83644" y="35844"/>
                </a:lnTo>
                <a:lnTo>
                  <a:pt x="83656" y="35878"/>
                </a:lnTo>
                <a:lnTo>
                  <a:pt x="83690" y="35935"/>
                </a:lnTo>
                <a:lnTo>
                  <a:pt x="83758" y="35981"/>
                </a:lnTo>
                <a:lnTo>
                  <a:pt x="83792" y="35992"/>
                </a:lnTo>
                <a:lnTo>
                  <a:pt x="83826" y="36003"/>
                </a:lnTo>
                <a:lnTo>
                  <a:pt x="83826" y="38347"/>
                </a:lnTo>
                <a:lnTo>
                  <a:pt x="83781" y="38358"/>
                </a:lnTo>
                <a:lnTo>
                  <a:pt x="83747" y="38370"/>
                </a:lnTo>
                <a:lnTo>
                  <a:pt x="83713" y="38392"/>
                </a:lnTo>
                <a:lnTo>
                  <a:pt x="83678" y="38415"/>
                </a:lnTo>
                <a:lnTo>
                  <a:pt x="83656" y="38449"/>
                </a:lnTo>
                <a:lnTo>
                  <a:pt x="83633" y="38483"/>
                </a:lnTo>
                <a:lnTo>
                  <a:pt x="83622" y="38517"/>
                </a:lnTo>
                <a:lnTo>
                  <a:pt x="83622" y="38563"/>
                </a:lnTo>
                <a:lnTo>
                  <a:pt x="83622" y="38608"/>
                </a:lnTo>
                <a:lnTo>
                  <a:pt x="83644" y="38643"/>
                </a:lnTo>
                <a:lnTo>
                  <a:pt x="81619" y="39814"/>
                </a:lnTo>
                <a:lnTo>
                  <a:pt x="81585" y="39780"/>
                </a:lnTo>
                <a:lnTo>
                  <a:pt x="81551" y="39757"/>
                </a:lnTo>
                <a:lnTo>
                  <a:pt x="81517" y="39735"/>
                </a:lnTo>
                <a:lnTo>
                  <a:pt x="81426" y="39735"/>
                </a:lnTo>
                <a:lnTo>
                  <a:pt x="81392" y="39757"/>
                </a:lnTo>
                <a:lnTo>
                  <a:pt x="81358" y="39780"/>
                </a:lnTo>
                <a:lnTo>
                  <a:pt x="81324" y="39803"/>
                </a:lnTo>
                <a:lnTo>
                  <a:pt x="79299" y="38631"/>
                </a:lnTo>
                <a:lnTo>
                  <a:pt x="79310" y="38597"/>
                </a:lnTo>
                <a:lnTo>
                  <a:pt x="79310" y="38563"/>
                </a:lnTo>
                <a:lnTo>
                  <a:pt x="79310" y="38517"/>
                </a:lnTo>
                <a:lnTo>
                  <a:pt x="79299" y="38483"/>
                </a:lnTo>
                <a:lnTo>
                  <a:pt x="79253" y="38426"/>
                </a:lnTo>
                <a:lnTo>
                  <a:pt x="79196" y="38381"/>
                </a:lnTo>
                <a:lnTo>
                  <a:pt x="79162" y="38358"/>
                </a:lnTo>
                <a:lnTo>
                  <a:pt x="79128" y="38358"/>
                </a:lnTo>
                <a:lnTo>
                  <a:pt x="79128" y="36015"/>
                </a:lnTo>
                <a:lnTo>
                  <a:pt x="79162" y="36003"/>
                </a:lnTo>
                <a:lnTo>
                  <a:pt x="79196" y="35992"/>
                </a:lnTo>
                <a:lnTo>
                  <a:pt x="79265" y="35947"/>
                </a:lnTo>
                <a:lnTo>
                  <a:pt x="79299" y="35878"/>
                </a:lnTo>
                <a:lnTo>
                  <a:pt x="79310" y="35844"/>
                </a:lnTo>
                <a:lnTo>
                  <a:pt x="79310" y="35810"/>
                </a:lnTo>
                <a:lnTo>
                  <a:pt x="79310" y="35765"/>
                </a:lnTo>
                <a:lnTo>
                  <a:pt x="79299" y="35730"/>
                </a:lnTo>
                <a:lnTo>
                  <a:pt x="81324" y="34559"/>
                </a:lnTo>
                <a:lnTo>
                  <a:pt x="81358" y="34582"/>
                </a:lnTo>
                <a:lnTo>
                  <a:pt x="81392" y="34604"/>
                </a:lnTo>
                <a:lnTo>
                  <a:pt x="81426" y="34627"/>
                </a:lnTo>
                <a:lnTo>
                  <a:pt x="81517" y="34627"/>
                </a:lnTo>
                <a:lnTo>
                  <a:pt x="81551" y="34604"/>
                </a:lnTo>
                <a:lnTo>
                  <a:pt x="81585" y="34582"/>
                </a:lnTo>
                <a:lnTo>
                  <a:pt x="81619" y="34547"/>
                </a:lnTo>
                <a:close/>
                <a:moveTo>
                  <a:pt x="22388" y="38677"/>
                </a:moveTo>
                <a:lnTo>
                  <a:pt x="24413" y="39848"/>
                </a:lnTo>
                <a:lnTo>
                  <a:pt x="24401" y="39905"/>
                </a:lnTo>
                <a:lnTo>
                  <a:pt x="24413" y="39973"/>
                </a:lnTo>
                <a:lnTo>
                  <a:pt x="24447" y="40030"/>
                </a:lnTo>
                <a:lnTo>
                  <a:pt x="24504" y="40064"/>
                </a:lnTo>
                <a:lnTo>
                  <a:pt x="24560" y="40087"/>
                </a:lnTo>
                <a:lnTo>
                  <a:pt x="24560" y="42419"/>
                </a:lnTo>
                <a:lnTo>
                  <a:pt x="24515" y="42431"/>
                </a:lnTo>
                <a:lnTo>
                  <a:pt x="24469" y="42442"/>
                </a:lnTo>
                <a:lnTo>
                  <a:pt x="24435" y="42465"/>
                </a:lnTo>
                <a:lnTo>
                  <a:pt x="24401" y="42499"/>
                </a:lnTo>
                <a:lnTo>
                  <a:pt x="24367" y="42533"/>
                </a:lnTo>
                <a:lnTo>
                  <a:pt x="24344" y="42578"/>
                </a:lnTo>
                <a:lnTo>
                  <a:pt x="24333" y="42624"/>
                </a:lnTo>
                <a:lnTo>
                  <a:pt x="24333" y="42669"/>
                </a:lnTo>
                <a:lnTo>
                  <a:pt x="24333" y="42715"/>
                </a:lnTo>
                <a:lnTo>
                  <a:pt x="24356" y="42760"/>
                </a:lnTo>
                <a:lnTo>
                  <a:pt x="22422" y="43875"/>
                </a:lnTo>
                <a:lnTo>
                  <a:pt x="22376" y="43830"/>
                </a:lnTo>
                <a:lnTo>
                  <a:pt x="22331" y="43796"/>
                </a:lnTo>
                <a:lnTo>
                  <a:pt x="22274" y="43773"/>
                </a:lnTo>
                <a:lnTo>
                  <a:pt x="22149" y="43773"/>
                </a:lnTo>
                <a:lnTo>
                  <a:pt x="22092" y="43796"/>
                </a:lnTo>
                <a:lnTo>
                  <a:pt x="22046" y="43830"/>
                </a:lnTo>
                <a:lnTo>
                  <a:pt x="22001" y="43875"/>
                </a:lnTo>
                <a:lnTo>
                  <a:pt x="20033" y="42738"/>
                </a:lnTo>
                <a:lnTo>
                  <a:pt x="20044" y="42704"/>
                </a:lnTo>
                <a:lnTo>
                  <a:pt x="20044" y="42669"/>
                </a:lnTo>
                <a:lnTo>
                  <a:pt x="20044" y="42624"/>
                </a:lnTo>
                <a:lnTo>
                  <a:pt x="20033" y="42590"/>
                </a:lnTo>
                <a:lnTo>
                  <a:pt x="19988" y="42533"/>
                </a:lnTo>
                <a:lnTo>
                  <a:pt x="19931" y="42487"/>
                </a:lnTo>
                <a:lnTo>
                  <a:pt x="19862" y="42465"/>
                </a:lnTo>
                <a:lnTo>
                  <a:pt x="19862" y="40099"/>
                </a:lnTo>
                <a:lnTo>
                  <a:pt x="19931" y="40076"/>
                </a:lnTo>
                <a:lnTo>
                  <a:pt x="19988" y="40030"/>
                </a:lnTo>
                <a:lnTo>
                  <a:pt x="20022" y="39973"/>
                </a:lnTo>
                <a:lnTo>
                  <a:pt x="20033" y="39905"/>
                </a:lnTo>
                <a:lnTo>
                  <a:pt x="20022" y="39837"/>
                </a:lnTo>
                <a:lnTo>
                  <a:pt x="22035" y="38677"/>
                </a:lnTo>
                <a:lnTo>
                  <a:pt x="22069" y="38722"/>
                </a:lnTo>
                <a:lnTo>
                  <a:pt x="22103" y="38745"/>
                </a:lnTo>
                <a:lnTo>
                  <a:pt x="22160" y="38768"/>
                </a:lnTo>
                <a:lnTo>
                  <a:pt x="22263" y="38768"/>
                </a:lnTo>
                <a:lnTo>
                  <a:pt x="22308" y="38745"/>
                </a:lnTo>
                <a:lnTo>
                  <a:pt x="22354" y="38711"/>
                </a:lnTo>
                <a:lnTo>
                  <a:pt x="22388" y="38677"/>
                </a:lnTo>
                <a:close/>
                <a:moveTo>
                  <a:pt x="41316" y="38654"/>
                </a:moveTo>
                <a:lnTo>
                  <a:pt x="43296" y="39803"/>
                </a:lnTo>
                <a:lnTo>
                  <a:pt x="43284" y="39848"/>
                </a:lnTo>
                <a:lnTo>
                  <a:pt x="43273" y="39905"/>
                </a:lnTo>
                <a:lnTo>
                  <a:pt x="43284" y="39962"/>
                </a:lnTo>
                <a:lnTo>
                  <a:pt x="43296" y="40008"/>
                </a:lnTo>
                <a:lnTo>
                  <a:pt x="43318" y="40053"/>
                </a:lnTo>
                <a:lnTo>
                  <a:pt x="43353" y="40087"/>
                </a:lnTo>
                <a:lnTo>
                  <a:pt x="43387" y="40121"/>
                </a:lnTo>
                <a:lnTo>
                  <a:pt x="43432" y="40144"/>
                </a:lnTo>
                <a:lnTo>
                  <a:pt x="43478" y="40167"/>
                </a:lnTo>
                <a:lnTo>
                  <a:pt x="43523" y="40167"/>
                </a:lnTo>
                <a:lnTo>
                  <a:pt x="43523" y="42487"/>
                </a:lnTo>
                <a:lnTo>
                  <a:pt x="43466" y="42510"/>
                </a:lnTo>
                <a:lnTo>
                  <a:pt x="43409" y="42544"/>
                </a:lnTo>
                <a:lnTo>
                  <a:pt x="43375" y="42601"/>
                </a:lnTo>
                <a:lnTo>
                  <a:pt x="43364" y="42669"/>
                </a:lnTo>
                <a:lnTo>
                  <a:pt x="43375" y="42726"/>
                </a:lnTo>
                <a:lnTo>
                  <a:pt x="41396" y="43875"/>
                </a:lnTo>
                <a:lnTo>
                  <a:pt x="41351" y="43818"/>
                </a:lnTo>
                <a:lnTo>
                  <a:pt x="41305" y="43784"/>
                </a:lnTo>
                <a:lnTo>
                  <a:pt x="41237" y="43750"/>
                </a:lnTo>
                <a:lnTo>
                  <a:pt x="41100" y="43750"/>
                </a:lnTo>
                <a:lnTo>
                  <a:pt x="41043" y="43773"/>
                </a:lnTo>
                <a:lnTo>
                  <a:pt x="40987" y="43818"/>
                </a:lnTo>
                <a:lnTo>
                  <a:pt x="40941" y="43864"/>
                </a:lnTo>
                <a:lnTo>
                  <a:pt x="38996" y="42738"/>
                </a:lnTo>
                <a:lnTo>
                  <a:pt x="39007" y="42669"/>
                </a:lnTo>
                <a:lnTo>
                  <a:pt x="39007" y="42624"/>
                </a:lnTo>
                <a:lnTo>
                  <a:pt x="38996" y="42590"/>
                </a:lnTo>
                <a:lnTo>
                  <a:pt x="38950" y="42533"/>
                </a:lnTo>
                <a:lnTo>
                  <a:pt x="38905" y="42487"/>
                </a:lnTo>
                <a:lnTo>
                  <a:pt x="38825" y="42465"/>
                </a:lnTo>
                <a:lnTo>
                  <a:pt x="38825" y="40178"/>
                </a:lnTo>
                <a:lnTo>
                  <a:pt x="38882" y="40167"/>
                </a:lnTo>
                <a:lnTo>
                  <a:pt x="38928" y="40144"/>
                </a:lnTo>
                <a:lnTo>
                  <a:pt x="38962" y="40121"/>
                </a:lnTo>
                <a:lnTo>
                  <a:pt x="38996" y="40087"/>
                </a:lnTo>
                <a:lnTo>
                  <a:pt x="39030" y="40053"/>
                </a:lnTo>
                <a:lnTo>
                  <a:pt x="39053" y="40008"/>
                </a:lnTo>
                <a:lnTo>
                  <a:pt x="39064" y="39962"/>
                </a:lnTo>
                <a:lnTo>
                  <a:pt x="39064" y="39905"/>
                </a:lnTo>
                <a:lnTo>
                  <a:pt x="39064" y="39860"/>
                </a:lnTo>
                <a:lnTo>
                  <a:pt x="39041" y="39803"/>
                </a:lnTo>
                <a:lnTo>
                  <a:pt x="41032" y="38654"/>
                </a:lnTo>
                <a:lnTo>
                  <a:pt x="41055" y="38688"/>
                </a:lnTo>
                <a:lnTo>
                  <a:pt x="41089" y="38711"/>
                </a:lnTo>
                <a:lnTo>
                  <a:pt x="41123" y="38722"/>
                </a:lnTo>
                <a:lnTo>
                  <a:pt x="41169" y="38734"/>
                </a:lnTo>
                <a:lnTo>
                  <a:pt x="41214" y="38722"/>
                </a:lnTo>
                <a:lnTo>
                  <a:pt x="41248" y="38711"/>
                </a:lnTo>
                <a:lnTo>
                  <a:pt x="41282" y="38688"/>
                </a:lnTo>
                <a:lnTo>
                  <a:pt x="41316" y="38654"/>
                </a:lnTo>
                <a:close/>
                <a:moveTo>
                  <a:pt x="79276" y="38677"/>
                </a:moveTo>
                <a:lnTo>
                  <a:pt x="81301" y="39848"/>
                </a:lnTo>
                <a:lnTo>
                  <a:pt x="81290" y="39905"/>
                </a:lnTo>
                <a:lnTo>
                  <a:pt x="81312" y="39973"/>
                </a:lnTo>
                <a:lnTo>
                  <a:pt x="81335" y="40030"/>
                </a:lnTo>
                <a:lnTo>
                  <a:pt x="81392" y="40064"/>
                </a:lnTo>
                <a:lnTo>
                  <a:pt x="81449" y="40087"/>
                </a:lnTo>
                <a:lnTo>
                  <a:pt x="81449" y="42419"/>
                </a:lnTo>
                <a:lnTo>
                  <a:pt x="81403" y="42431"/>
                </a:lnTo>
                <a:lnTo>
                  <a:pt x="81358" y="42442"/>
                </a:lnTo>
                <a:lnTo>
                  <a:pt x="81324" y="42465"/>
                </a:lnTo>
                <a:lnTo>
                  <a:pt x="81290" y="42499"/>
                </a:lnTo>
                <a:lnTo>
                  <a:pt x="81267" y="42533"/>
                </a:lnTo>
                <a:lnTo>
                  <a:pt x="81244" y="42578"/>
                </a:lnTo>
                <a:lnTo>
                  <a:pt x="81233" y="42624"/>
                </a:lnTo>
                <a:lnTo>
                  <a:pt x="81221" y="42669"/>
                </a:lnTo>
                <a:lnTo>
                  <a:pt x="81233" y="42715"/>
                </a:lnTo>
                <a:lnTo>
                  <a:pt x="81244" y="42760"/>
                </a:lnTo>
                <a:lnTo>
                  <a:pt x="79310" y="43875"/>
                </a:lnTo>
                <a:lnTo>
                  <a:pt x="79265" y="43830"/>
                </a:lnTo>
                <a:lnTo>
                  <a:pt x="79219" y="43796"/>
                </a:lnTo>
                <a:lnTo>
                  <a:pt x="79162" y="43773"/>
                </a:lnTo>
                <a:lnTo>
                  <a:pt x="79037" y="43773"/>
                </a:lnTo>
                <a:lnTo>
                  <a:pt x="78980" y="43796"/>
                </a:lnTo>
                <a:lnTo>
                  <a:pt x="78935" y="43830"/>
                </a:lnTo>
                <a:lnTo>
                  <a:pt x="78901" y="43875"/>
                </a:lnTo>
                <a:lnTo>
                  <a:pt x="76921" y="42738"/>
                </a:lnTo>
                <a:lnTo>
                  <a:pt x="76933" y="42704"/>
                </a:lnTo>
                <a:lnTo>
                  <a:pt x="76933" y="42669"/>
                </a:lnTo>
                <a:lnTo>
                  <a:pt x="76933" y="42624"/>
                </a:lnTo>
                <a:lnTo>
                  <a:pt x="76921" y="42590"/>
                </a:lnTo>
                <a:lnTo>
                  <a:pt x="76887" y="42533"/>
                </a:lnTo>
                <a:lnTo>
                  <a:pt x="76830" y="42487"/>
                </a:lnTo>
                <a:lnTo>
                  <a:pt x="76762" y="42465"/>
                </a:lnTo>
                <a:lnTo>
                  <a:pt x="76762" y="40099"/>
                </a:lnTo>
                <a:lnTo>
                  <a:pt x="76819" y="40076"/>
                </a:lnTo>
                <a:lnTo>
                  <a:pt x="76876" y="40030"/>
                </a:lnTo>
                <a:lnTo>
                  <a:pt x="76910" y="39973"/>
                </a:lnTo>
                <a:lnTo>
                  <a:pt x="76921" y="39905"/>
                </a:lnTo>
                <a:lnTo>
                  <a:pt x="76910" y="39837"/>
                </a:lnTo>
                <a:lnTo>
                  <a:pt x="78923" y="38677"/>
                </a:lnTo>
                <a:lnTo>
                  <a:pt x="78958" y="38722"/>
                </a:lnTo>
                <a:lnTo>
                  <a:pt x="79003" y="38745"/>
                </a:lnTo>
                <a:lnTo>
                  <a:pt x="79049" y="38768"/>
                </a:lnTo>
                <a:lnTo>
                  <a:pt x="79151" y="38768"/>
                </a:lnTo>
                <a:lnTo>
                  <a:pt x="79208" y="38745"/>
                </a:lnTo>
                <a:lnTo>
                  <a:pt x="79242" y="38711"/>
                </a:lnTo>
                <a:lnTo>
                  <a:pt x="79276" y="38677"/>
                </a:lnTo>
                <a:close/>
                <a:moveTo>
                  <a:pt x="46117" y="38688"/>
                </a:moveTo>
                <a:lnTo>
                  <a:pt x="48108" y="39837"/>
                </a:lnTo>
                <a:lnTo>
                  <a:pt x="48096" y="39871"/>
                </a:lnTo>
                <a:lnTo>
                  <a:pt x="48085" y="39905"/>
                </a:lnTo>
                <a:lnTo>
                  <a:pt x="48096" y="39951"/>
                </a:lnTo>
                <a:lnTo>
                  <a:pt x="48096" y="39985"/>
                </a:lnTo>
                <a:lnTo>
                  <a:pt x="48142" y="40042"/>
                </a:lnTo>
                <a:lnTo>
                  <a:pt x="48199" y="40076"/>
                </a:lnTo>
                <a:lnTo>
                  <a:pt x="48233" y="40099"/>
                </a:lnTo>
                <a:lnTo>
                  <a:pt x="48267" y="40099"/>
                </a:lnTo>
                <a:lnTo>
                  <a:pt x="48267" y="42453"/>
                </a:lnTo>
                <a:lnTo>
                  <a:pt x="48221" y="42453"/>
                </a:lnTo>
                <a:lnTo>
                  <a:pt x="48187" y="42476"/>
                </a:lnTo>
                <a:lnTo>
                  <a:pt x="48153" y="42487"/>
                </a:lnTo>
                <a:lnTo>
                  <a:pt x="48119" y="42522"/>
                </a:lnTo>
                <a:lnTo>
                  <a:pt x="48096" y="42544"/>
                </a:lnTo>
                <a:lnTo>
                  <a:pt x="48073" y="42590"/>
                </a:lnTo>
                <a:lnTo>
                  <a:pt x="48062" y="42624"/>
                </a:lnTo>
                <a:lnTo>
                  <a:pt x="48062" y="42669"/>
                </a:lnTo>
                <a:lnTo>
                  <a:pt x="48062" y="42715"/>
                </a:lnTo>
                <a:lnTo>
                  <a:pt x="48085" y="42749"/>
                </a:lnTo>
                <a:lnTo>
                  <a:pt x="46105" y="43887"/>
                </a:lnTo>
                <a:lnTo>
                  <a:pt x="46071" y="43841"/>
                </a:lnTo>
                <a:lnTo>
                  <a:pt x="46026" y="43807"/>
                </a:lnTo>
                <a:lnTo>
                  <a:pt x="45969" y="43784"/>
                </a:lnTo>
                <a:lnTo>
                  <a:pt x="45855" y="43784"/>
                </a:lnTo>
                <a:lnTo>
                  <a:pt x="45798" y="43807"/>
                </a:lnTo>
                <a:lnTo>
                  <a:pt x="45753" y="43841"/>
                </a:lnTo>
                <a:lnTo>
                  <a:pt x="45719" y="43887"/>
                </a:lnTo>
                <a:lnTo>
                  <a:pt x="43705" y="42726"/>
                </a:lnTo>
                <a:lnTo>
                  <a:pt x="43717" y="42669"/>
                </a:lnTo>
                <a:lnTo>
                  <a:pt x="43705" y="42601"/>
                </a:lnTo>
                <a:lnTo>
                  <a:pt x="43671" y="42556"/>
                </a:lnTo>
                <a:lnTo>
                  <a:pt x="43626" y="42510"/>
                </a:lnTo>
                <a:lnTo>
                  <a:pt x="43569" y="42487"/>
                </a:lnTo>
                <a:lnTo>
                  <a:pt x="43569" y="40167"/>
                </a:lnTo>
                <a:lnTo>
                  <a:pt x="43614" y="40155"/>
                </a:lnTo>
                <a:lnTo>
                  <a:pt x="43660" y="40144"/>
                </a:lnTo>
                <a:lnTo>
                  <a:pt x="43705" y="40121"/>
                </a:lnTo>
                <a:lnTo>
                  <a:pt x="43739" y="40087"/>
                </a:lnTo>
                <a:lnTo>
                  <a:pt x="43762" y="40042"/>
                </a:lnTo>
                <a:lnTo>
                  <a:pt x="43785" y="40008"/>
                </a:lnTo>
                <a:lnTo>
                  <a:pt x="43796" y="39962"/>
                </a:lnTo>
                <a:lnTo>
                  <a:pt x="43808" y="39905"/>
                </a:lnTo>
                <a:lnTo>
                  <a:pt x="43796" y="39860"/>
                </a:lnTo>
                <a:lnTo>
                  <a:pt x="43785" y="39803"/>
                </a:lnTo>
                <a:lnTo>
                  <a:pt x="45707" y="38699"/>
                </a:lnTo>
                <a:lnTo>
                  <a:pt x="45741" y="38745"/>
                </a:lnTo>
                <a:lnTo>
                  <a:pt x="45798" y="38779"/>
                </a:lnTo>
                <a:lnTo>
                  <a:pt x="45844" y="38790"/>
                </a:lnTo>
                <a:lnTo>
                  <a:pt x="45912" y="38802"/>
                </a:lnTo>
                <a:lnTo>
                  <a:pt x="45969" y="38790"/>
                </a:lnTo>
                <a:lnTo>
                  <a:pt x="46026" y="38768"/>
                </a:lnTo>
                <a:lnTo>
                  <a:pt x="46071" y="38734"/>
                </a:lnTo>
                <a:lnTo>
                  <a:pt x="46117" y="38688"/>
                </a:lnTo>
                <a:close/>
                <a:moveTo>
                  <a:pt x="3391" y="38654"/>
                </a:moveTo>
                <a:lnTo>
                  <a:pt x="5416" y="39826"/>
                </a:lnTo>
                <a:lnTo>
                  <a:pt x="5404" y="39871"/>
                </a:lnTo>
                <a:lnTo>
                  <a:pt x="5404" y="39905"/>
                </a:lnTo>
                <a:lnTo>
                  <a:pt x="5404" y="39951"/>
                </a:lnTo>
                <a:lnTo>
                  <a:pt x="5416" y="39985"/>
                </a:lnTo>
                <a:lnTo>
                  <a:pt x="5438" y="40019"/>
                </a:lnTo>
                <a:lnTo>
                  <a:pt x="5461" y="40053"/>
                </a:lnTo>
                <a:lnTo>
                  <a:pt x="5484" y="40087"/>
                </a:lnTo>
                <a:lnTo>
                  <a:pt x="5518" y="40099"/>
                </a:lnTo>
                <a:lnTo>
                  <a:pt x="5552" y="40121"/>
                </a:lnTo>
                <a:lnTo>
                  <a:pt x="5598" y="40121"/>
                </a:lnTo>
                <a:lnTo>
                  <a:pt x="5598" y="42419"/>
                </a:lnTo>
                <a:lnTo>
                  <a:pt x="5552" y="42419"/>
                </a:lnTo>
                <a:lnTo>
                  <a:pt x="5507" y="42442"/>
                </a:lnTo>
                <a:lnTo>
                  <a:pt x="5473" y="42465"/>
                </a:lnTo>
                <a:lnTo>
                  <a:pt x="5438" y="42499"/>
                </a:lnTo>
                <a:lnTo>
                  <a:pt x="5404" y="42533"/>
                </a:lnTo>
                <a:lnTo>
                  <a:pt x="5382" y="42578"/>
                </a:lnTo>
                <a:lnTo>
                  <a:pt x="5370" y="42613"/>
                </a:lnTo>
                <a:lnTo>
                  <a:pt x="5370" y="42669"/>
                </a:lnTo>
                <a:lnTo>
                  <a:pt x="5370" y="42715"/>
                </a:lnTo>
                <a:lnTo>
                  <a:pt x="5393" y="42760"/>
                </a:lnTo>
                <a:lnTo>
                  <a:pt x="3425" y="43898"/>
                </a:lnTo>
                <a:lnTo>
                  <a:pt x="3391" y="43864"/>
                </a:lnTo>
                <a:lnTo>
                  <a:pt x="3345" y="43830"/>
                </a:lnTo>
                <a:lnTo>
                  <a:pt x="3300" y="43818"/>
                </a:lnTo>
                <a:lnTo>
                  <a:pt x="3254" y="43807"/>
                </a:lnTo>
                <a:lnTo>
                  <a:pt x="3197" y="43818"/>
                </a:lnTo>
                <a:lnTo>
                  <a:pt x="3152" y="43830"/>
                </a:lnTo>
                <a:lnTo>
                  <a:pt x="3106" y="43864"/>
                </a:lnTo>
                <a:lnTo>
                  <a:pt x="3084" y="43898"/>
                </a:lnTo>
                <a:lnTo>
                  <a:pt x="1036" y="42715"/>
                </a:lnTo>
                <a:lnTo>
                  <a:pt x="1047" y="42669"/>
                </a:lnTo>
                <a:lnTo>
                  <a:pt x="1036" y="42613"/>
                </a:lnTo>
                <a:lnTo>
                  <a:pt x="1002" y="42556"/>
                </a:lnTo>
                <a:lnTo>
                  <a:pt x="956" y="42522"/>
                </a:lnTo>
                <a:lnTo>
                  <a:pt x="900" y="42499"/>
                </a:lnTo>
                <a:lnTo>
                  <a:pt x="900" y="40178"/>
                </a:lnTo>
                <a:lnTo>
                  <a:pt x="956" y="40167"/>
                </a:lnTo>
                <a:lnTo>
                  <a:pt x="1002" y="40144"/>
                </a:lnTo>
                <a:lnTo>
                  <a:pt x="1036" y="40121"/>
                </a:lnTo>
                <a:lnTo>
                  <a:pt x="1070" y="40087"/>
                </a:lnTo>
                <a:lnTo>
                  <a:pt x="1104" y="40053"/>
                </a:lnTo>
                <a:lnTo>
                  <a:pt x="1127" y="40008"/>
                </a:lnTo>
                <a:lnTo>
                  <a:pt x="1138" y="39962"/>
                </a:lnTo>
                <a:lnTo>
                  <a:pt x="1150" y="39905"/>
                </a:lnTo>
                <a:lnTo>
                  <a:pt x="1138" y="39848"/>
                </a:lnTo>
                <a:lnTo>
                  <a:pt x="1127" y="39803"/>
                </a:lnTo>
                <a:lnTo>
                  <a:pt x="3106" y="38654"/>
                </a:lnTo>
                <a:lnTo>
                  <a:pt x="3129" y="38688"/>
                </a:lnTo>
                <a:lnTo>
                  <a:pt x="3163" y="38711"/>
                </a:lnTo>
                <a:lnTo>
                  <a:pt x="3209" y="38734"/>
                </a:lnTo>
                <a:lnTo>
                  <a:pt x="3288" y="38734"/>
                </a:lnTo>
                <a:lnTo>
                  <a:pt x="3334" y="38711"/>
                </a:lnTo>
                <a:lnTo>
                  <a:pt x="3368" y="38688"/>
                </a:lnTo>
                <a:lnTo>
                  <a:pt x="3391" y="38654"/>
                </a:lnTo>
                <a:close/>
                <a:moveTo>
                  <a:pt x="17621" y="38654"/>
                </a:moveTo>
                <a:lnTo>
                  <a:pt x="19658" y="39837"/>
                </a:lnTo>
                <a:lnTo>
                  <a:pt x="19646" y="39871"/>
                </a:lnTo>
                <a:lnTo>
                  <a:pt x="19646" y="39905"/>
                </a:lnTo>
                <a:lnTo>
                  <a:pt x="19646" y="39951"/>
                </a:lnTo>
                <a:lnTo>
                  <a:pt x="19658" y="39985"/>
                </a:lnTo>
                <a:lnTo>
                  <a:pt x="19692" y="40042"/>
                </a:lnTo>
                <a:lnTo>
                  <a:pt x="19749" y="40076"/>
                </a:lnTo>
                <a:lnTo>
                  <a:pt x="19817" y="40099"/>
                </a:lnTo>
                <a:lnTo>
                  <a:pt x="19817" y="42465"/>
                </a:lnTo>
                <a:lnTo>
                  <a:pt x="19783" y="42476"/>
                </a:lnTo>
                <a:lnTo>
                  <a:pt x="19749" y="42487"/>
                </a:lnTo>
                <a:lnTo>
                  <a:pt x="19692" y="42533"/>
                </a:lnTo>
                <a:lnTo>
                  <a:pt x="19669" y="42556"/>
                </a:lnTo>
                <a:lnTo>
                  <a:pt x="19646" y="42590"/>
                </a:lnTo>
                <a:lnTo>
                  <a:pt x="19635" y="42624"/>
                </a:lnTo>
                <a:lnTo>
                  <a:pt x="19635" y="42669"/>
                </a:lnTo>
                <a:lnTo>
                  <a:pt x="19635" y="42704"/>
                </a:lnTo>
                <a:lnTo>
                  <a:pt x="19646" y="42738"/>
                </a:lnTo>
                <a:lnTo>
                  <a:pt x="17656" y="43898"/>
                </a:lnTo>
                <a:lnTo>
                  <a:pt x="17621" y="43852"/>
                </a:lnTo>
                <a:lnTo>
                  <a:pt x="17576" y="43818"/>
                </a:lnTo>
                <a:lnTo>
                  <a:pt x="17530" y="43807"/>
                </a:lnTo>
                <a:lnTo>
                  <a:pt x="17474" y="43796"/>
                </a:lnTo>
                <a:lnTo>
                  <a:pt x="17417" y="43796"/>
                </a:lnTo>
                <a:lnTo>
                  <a:pt x="17360" y="43818"/>
                </a:lnTo>
                <a:lnTo>
                  <a:pt x="17326" y="43852"/>
                </a:lnTo>
                <a:lnTo>
                  <a:pt x="17292" y="43887"/>
                </a:lnTo>
                <a:lnTo>
                  <a:pt x="15301" y="42749"/>
                </a:lnTo>
                <a:lnTo>
                  <a:pt x="15312" y="42704"/>
                </a:lnTo>
                <a:lnTo>
                  <a:pt x="15312" y="42669"/>
                </a:lnTo>
                <a:lnTo>
                  <a:pt x="15312" y="42624"/>
                </a:lnTo>
                <a:lnTo>
                  <a:pt x="15301" y="42590"/>
                </a:lnTo>
                <a:lnTo>
                  <a:pt x="15289" y="42556"/>
                </a:lnTo>
                <a:lnTo>
                  <a:pt x="15267" y="42522"/>
                </a:lnTo>
                <a:lnTo>
                  <a:pt x="15233" y="42499"/>
                </a:lnTo>
                <a:lnTo>
                  <a:pt x="15198" y="42476"/>
                </a:lnTo>
                <a:lnTo>
                  <a:pt x="15164" y="42453"/>
                </a:lnTo>
                <a:lnTo>
                  <a:pt x="15130" y="42453"/>
                </a:lnTo>
                <a:lnTo>
                  <a:pt x="15130" y="40178"/>
                </a:lnTo>
                <a:lnTo>
                  <a:pt x="15176" y="40167"/>
                </a:lnTo>
                <a:lnTo>
                  <a:pt x="15221" y="40144"/>
                </a:lnTo>
                <a:lnTo>
                  <a:pt x="15267" y="40121"/>
                </a:lnTo>
                <a:lnTo>
                  <a:pt x="15301" y="40087"/>
                </a:lnTo>
                <a:lnTo>
                  <a:pt x="15324" y="40053"/>
                </a:lnTo>
                <a:lnTo>
                  <a:pt x="15346" y="40008"/>
                </a:lnTo>
                <a:lnTo>
                  <a:pt x="15369" y="39962"/>
                </a:lnTo>
                <a:lnTo>
                  <a:pt x="15369" y="39905"/>
                </a:lnTo>
                <a:lnTo>
                  <a:pt x="15369" y="39848"/>
                </a:lnTo>
                <a:lnTo>
                  <a:pt x="15346" y="39803"/>
                </a:lnTo>
                <a:lnTo>
                  <a:pt x="17326" y="38665"/>
                </a:lnTo>
                <a:lnTo>
                  <a:pt x="17348" y="38699"/>
                </a:lnTo>
                <a:lnTo>
                  <a:pt x="17383" y="38722"/>
                </a:lnTo>
                <a:lnTo>
                  <a:pt x="17428" y="38734"/>
                </a:lnTo>
                <a:lnTo>
                  <a:pt x="17474" y="38745"/>
                </a:lnTo>
                <a:lnTo>
                  <a:pt x="17519" y="38734"/>
                </a:lnTo>
                <a:lnTo>
                  <a:pt x="17553" y="38722"/>
                </a:lnTo>
                <a:lnTo>
                  <a:pt x="17587" y="38688"/>
                </a:lnTo>
                <a:lnTo>
                  <a:pt x="17621" y="38654"/>
                </a:lnTo>
                <a:close/>
                <a:moveTo>
                  <a:pt x="31863" y="38677"/>
                </a:moveTo>
                <a:lnTo>
                  <a:pt x="33854" y="39814"/>
                </a:lnTo>
                <a:lnTo>
                  <a:pt x="33831" y="39860"/>
                </a:lnTo>
                <a:lnTo>
                  <a:pt x="33831" y="39905"/>
                </a:lnTo>
                <a:lnTo>
                  <a:pt x="33831" y="39951"/>
                </a:lnTo>
                <a:lnTo>
                  <a:pt x="33854" y="39996"/>
                </a:lnTo>
                <a:lnTo>
                  <a:pt x="33866" y="40030"/>
                </a:lnTo>
                <a:lnTo>
                  <a:pt x="33888" y="40064"/>
                </a:lnTo>
                <a:lnTo>
                  <a:pt x="33922" y="40087"/>
                </a:lnTo>
                <a:lnTo>
                  <a:pt x="33957" y="40110"/>
                </a:lnTo>
                <a:lnTo>
                  <a:pt x="34002" y="40133"/>
                </a:lnTo>
                <a:lnTo>
                  <a:pt x="34048" y="40133"/>
                </a:lnTo>
                <a:lnTo>
                  <a:pt x="34048" y="42465"/>
                </a:lnTo>
                <a:lnTo>
                  <a:pt x="34002" y="42465"/>
                </a:lnTo>
                <a:lnTo>
                  <a:pt x="33968" y="42487"/>
                </a:lnTo>
                <a:lnTo>
                  <a:pt x="33934" y="42499"/>
                </a:lnTo>
                <a:lnTo>
                  <a:pt x="33911" y="42533"/>
                </a:lnTo>
                <a:lnTo>
                  <a:pt x="33888" y="42556"/>
                </a:lnTo>
                <a:lnTo>
                  <a:pt x="33866" y="42590"/>
                </a:lnTo>
                <a:lnTo>
                  <a:pt x="33854" y="42624"/>
                </a:lnTo>
                <a:lnTo>
                  <a:pt x="33854" y="42669"/>
                </a:lnTo>
                <a:lnTo>
                  <a:pt x="33854" y="42704"/>
                </a:lnTo>
                <a:lnTo>
                  <a:pt x="33866" y="42738"/>
                </a:lnTo>
                <a:lnTo>
                  <a:pt x="31863" y="43898"/>
                </a:lnTo>
                <a:lnTo>
                  <a:pt x="31829" y="43864"/>
                </a:lnTo>
                <a:lnTo>
                  <a:pt x="31795" y="43830"/>
                </a:lnTo>
                <a:lnTo>
                  <a:pt x="31738" y="43807"/>
                </a:lnTo>
                <a:lnTo>
                  <a:pt x="31636" y="43807"/>
                </a:lnTo>
                <a:lnTo>
                  <a:pt x="31590" y="43830"/>
                </a:lnTo>
                <a:lnTo>
                  <a:pt x="31556" y="43864"/>
                </a:lnTo>
                <a:lnTo>
                  <a:pt x="31522" y="43898"/>
                </a:lnTo>
                <a:lnTo>
                  <a:pt x="29509" y="42738"/>
                </a:lnTo>
                <a:lnTo>
                  <a:pt x="29520" y="42704"/>
                </a:lnTo>
                <a:lnTo>
                  <a:pt x="29520" y="42669"/>
                </a:lnTo>
                <a:lnTo>
                  <a:pt x="29520" y="42624"/>
                </a:lnTo>
                <a:lnTo>
                  <a:pt x="29509" y="42590"/>
                </a:lnTo>
                <a:lnTo>
                  <a:pt x="29475" y="42533"/>
                </a:lnTo>
                <a:lnTo>
                  <a:pt x="29418" y="42487"/>
                </a:lnTo>
                <a:lnTo>
                  <a:pt x="29349" y="42465"/>
                </a:lnTo>
                <a:lnTo>
                  <a:pt x="29349" y="40144"/>
                </a:lnTo>
                <a:lnTo>
                  <a:pt x="29395" y="40144"/>
                </a:lnTo>
                <a:lnTo>
                  <a:pt x="29429" y="40121"/>
                </a:lnTo>
                <a:lnTo>
                  <a:pt x="29475" y="40099"/>
                </a:lnTo>
                <a:lnTo>
                  <a:pt x="29497" y="40076"/>
                </a:lnTo>
                <a:lnTo>
                  <a:pt x="29531" y="40030"/>
                </a:lnTo>
                <a:lnTo>
                  <a:pt x="29543" y="39996"/>
                </a:lnTo>
                <a:lnTo>
                  <a:pt x="29554" y="39951"/>
                </a:lnTo>
                <a:lnTo>
                  <a:pt x="29566" y="39905"/>
                </a:lnTo>
                <a:lnTo>
                  <a:pt x="29554" y="39860"/>
                </a:lnTo>
                <a:lnTo>
                  <a:pt x="29543" y="39814"/>
                </a:lnTo>
                <a:lnTo>
                  <a:pt x="31511" y="38677"/>
                </a:lnTo>
                <a:lnTo>
                  <a:pt x="31545" y="38722"/>
                </a:lnTo>
                <a:lnTo>
                  <a:pt x="31590" y="38745"/>
                </a:lnTo>
                <a:lnTo>
                  <a:pt x="31636" y="38768"/>
                </a:lnTo>
                <a:lnTo>
                  <a:pt x="31738" y="38768"/>
                </a:lnTo>
                <a:lnTo>
                  <a:pt x="31795" y="38745"/>
                </a:lnTo>
                <a:lnTo>
                  <a:pt x="31829" y="38711"/>
                </a:lnTo>
                <a:lnTo>
                  <a:pt x="31863" y="38677"/>
                </a:lnTo>
                <a:close/>
                <a:moveTo>
                  <a:pt x="36641" y="38688"/>
                </a:moveTo>
                <a:lnTo>
                  <a:pt x="38552" y="39803"/>
                </a:lnTo>
                <a:lnTo>
                  <a:pt x="38541" y="39848"/>
                </a:lnTo>
                <a:lnTo>
                  <a:pt x="38529" y="39905"/>
                </a:lnTo>
                <a:lnTo>
                  <a:pt x="38541" y="39962"/>
                </a:lnTo>
                <a:lnTo>
                  <a:pt x="38552" y="40008"/>
                </a:lnTo>
                <a:lnTo>
                  <a:pt x="38575" y="40053"/>
                </a:lnTo>
                <a:lnTo>
                  <a:pt x="38609" y="40099"/>
                </a:lnTo>
                <a:lnTo>
                  <a:pt x="38643" y="40121"/>
                </a:lnTo>
                <a:lnTo>
                  <a:pt x="38689" y="40155"/>
                </a:lnTo>
                <a:lnTo>
                  <a:pt x="38734" y="40167"/>
                </a:lnTo>
                <a:lnTo>
                  <a:pt x="38780" y="40178"/>
                </a:lnTo>
                <a:lnTo>
                  <a:pt x="38780" y="42465"/>
                </a:lnTo>
                <a:lnTo>
                  <a:pt x="38746" y="42465"/>
                </a:lnTo>
                <a:lnTo>
                  <a:pt x="38711" y="42476"/>
                </a:lnTo>
                <a:lnTo>
                  <a:pt x="38677" y="42499"/>
                </a:lnTo>
                <a:lnTo>
                  <a:pt x="38643" y="42522"/>
                </a:lnTo>
                <a:lnTo>
                  <a:pt x="38620" y="42556"/>
                </a:lnTo>
                <a:lnTo>
                  <a:pt x="38609" y="42590"/>
                </a:lnTo>
                <a:lnTo>
                  <a:pt x="38598" y="42624"/>
                </a:lnTo>
                <a:lnTo>
                  <a:pt x="38598" y="42669"/>
                </a:lnTo>
                <a:lnTo>
                  <a:pt x="38598" y="42704"/>
                </a:lnTo>
                <a:lnTo>
                  <a:pt x="38609" y="42749"/>
                </a:lnTo>
                <a:lnTo>
                  <a:pt x="36607" y="43898"/>
                </a:lnTo>
                <a:lnTo>
                  <a:pt x="36573" y="43864"/>
                </a:lnTo>
                <a:lnTo>
                  <a:pt x="36527" y="43830"/>
                </a:lnTo>
                <a:lnTo>
                  <a:pt x="36482" y="43818"/>
                </a:lnTo>
                <a:lnTo>
                  <a:pt x="36425" y="43807"/>
                </a:lnTo>
                <a:lnTo>
                  <a:pt x="36379" y="43807"/>
                </a:lnTo>
                <a:lnTo>
                  <a:pt x="36334" y="43830"/>
                </a:lnTo>
                <a:lnTo>
                  <a:pt x="36288" y="43864"/>
                </a:lnTo>
                <a:lnTo>
                  <a:pt x="36254" y="43898"/>
                </a:lnTo>
                <a:lnTo>
                  <a:pt x="34252" y="42738"/>
                </a:lnTo>
                <a:lnTo>
                  <a:pt x="34264" y="42669"/>
                </a:lnTo>
                <a:lnTo>
                  <a:pt x="34264" y="42624"/>
                </a:lnTo>
                <a:lnTo>
                  <a:pt x="34252" y="42590"/>
                </a:lnTo>
                <a:lnTo>
                  <a:pt x="34218" y="42533"/>
                </a:lnTo>
                <a:lnTo>
                  <a:pt x="34161" y="42487"/>
                </a:lnTo>
                <a:lnTo>
                  <a:pt x="34093" y="42465"/>
                </a:lnTo>
                <a:lnTo>
                  <a:pt x="34093" y="40133"/>
                </a:lnTo>
                <a:lnTo>
                  <a:pt x="34127" y="40121"/>
                </a:lnTo>
                <a:lnTo>
                  <a:pt x="34161" y="40110"/>
                </a:lnTo>
                <a:lnTo>
                  <a:pt x="34195" y="40087"/>
                </a:lnTo>
                <a:lnTo>
                  <a:pt x="34230" y="40053"/>
                </a:lnTo>
                <a:lnTo>
                  <a:pt x="34252" y="40030"/>
                </a:lnTo>
                <a:lnTo>
                  <a:pt x="34275" y="39985"/>
                </a:lnTo>
                <a:lnTo>
                  <a:pt x="34286" y="39951"/>
                </a:lnTo>
                <a:lnTo>
                  <a:pt x="34286" y="39905"/>
                </a:lnTo>
                <a:lnTo>
                  <a:pt x="34286" y="39871"/>
                </a:lnTo>
                <a:lnTo>
                  <a:pt x="34275" y="39826"/>
                </a:lnTo>
                <a:lnTo>
                  <a:pt x="36220" y="38699"/>
                </a:lnTo>
                <a:lnTo>
                  <a:pt x="36266" y="38745"/>
                </a:lnTo>
                <a:lnTo>
                  <a:pt x="36311" y="38779"/>
                </a:lnTo>
                <a:lnTo>
                  <a:pt x="36368" y="38802"/>
                </a:lnTo>
                <a:lnTo>
                  <a:pt x="36425" y="38813"/>
                </a:lnTo>
                <a:lnTo>
                  <a:pt x="36493" y="38802"/>
                </a:lnTo>
                <a:lnTo>
                  <a:pt x="36550" y="38779"/>
                </a:lnTo>
                <a:lnTo>
                  <a:pt x="36607" y="38745"/>
                </a:lnTo>
                <a:lnTo>
                  <a:pt x="36641" y="38688"/>
                </a:lnTo>
                <a:close/>
                <a:moveTo>
                  <a:pt x="60291" y="38654"/>
                </a:moveTo>
                <a:lnTo>
                  <a:pt x="62304" y="39826"/>
                </a:lnTo>
                <a:lnTo>
                  <a:pt x="62293" y="39871"/>
                </a:lnTo>
                <a:lnTo>
                  <a:pt x="62293" y="39905"/>
                </a:lnTo>
                <a:lnTo>
                  <a:pt x="62293" y="39951"/>
                </a:lnTo>
                <a:lnTo>
                  <a:pt x="62304" y="39985"/>
                </a:lnTo>
                <a:lnTo>
                  <a:pt x="62327" y="40019"/>
                </a:lnTo>
                <a:lnTo>
                  <a:pt x="62350" y="40053"/>
                </a:lnTo>
                <a:lnTo>
                  <a:pt x="62384" y="40087"/>
                </a:lnTo>
                <a:lnTo>
                  <a:pt x="62406" y="40099"/>
                </a:lnTo>
                <a:lnTo>
                  <a:pt x="62452" y="40121"/>
                </a:lnTo>
                <a:lnTo>
                  <a:pt x="62486" y="40121"/>
                </a:lnTo>
                <a:lnTo>
                  <a:pt x="62486" y="42419"/>
                </a:lnTo>
                <a:lnTo>
                  <a:pt x="62441" y="42419"/>
                </a:lnTo>
                <a:lnTo>
                  <a:pt x="62395" y="42442"/>
                </a:lnTo>
                <a:lnTo>
                  <a:pt x="62361" y="42465"/>
                </a:lnTo>
                <a:lnTo>
                  <a:pt x="62327" y="42499"/>
                </a:lnTo>
                <a:lnTo>
                  <a:pt x="62293" y="42533"/>
                </a:lnTo>
                <a:lnTo>
                  <a:pt x="62281" y="42578"/>
                </a:lnTo>
                <a:lnTo>
                  <a:pt x="62259" y="42613"/>
                </a:lnTo>
                <a:lnTo>
                  <a:pt x="62259" y="42669"/>
                </a:lnTo>
                <a:lnTo>
                  <a:pt x="62270" y="42715"/>
                </a:lnTo>
                <a:lnTo>
                  <a:pt x="62281" y="42760"/>
                </a:lnTo>
                <a:lnTo>
                  <a:pt x="60313" y="43898"/>
                </a:lnTo>
                <a:lnTo>
                  <a:pt x="60279" y="43864"/>
                </a:lnTo>
                <a:lnTo>
                  <a:pt x="60234" y="43830"/>
                </a:lnTo>
                <a:lnTo>
                  <a:pt x="60188" y="43818"/>
                </a:lnTo>
                <a:lnTo>
                  <a:pt x="60143" y="43807"/>
                </a:lnTo>
                <a:lnTo>
                  <a:pt x="60086" y="43818"/>
                </a:lnTo>
                <a:lnTo>
                  <a:pt x="60040" y="43830"/>
                </a:lnTo>
                <a:lnTo>
                  <a:pt x="60006" y="43864"/>
                </a:lnTo>
                <a:lnTo>
                  <a:pt x="59972" y="43898"/>
                </a:lnTo>
                <a:lnTo>
                  <a:pt x="57924" y="42715"/>
                </a:lnTo>
                <a:lnTo>
                  <a:pt x="57936" y="42669"/>
                </a:lnTo>
                <a:lnTo>
                  <a:pt x="57924" y="42613"/>
                </a:lnTo>
                <a:lnTo>
                  <a:pt x="57890" y="42556"/>
                </a:lnTo>
                <a:lnTo>
                  <a:pt x="57845" y="42522"/>
                </a:lnTo>
                <a:lnTo>
                  <a:pt x="57799" y="42499"/>
                </a:lnTo>
                <a:lnTo>
                  <a:pt x="57799" y="40178"/>
                </a:lnTo>
                <a:lnTo>
                  <a:pt x="57845" y="40167"/>
                </a:lnTo>
                <a:lnTo>
                  <a:pt x="57890" y="40144"/>
                </a:lnTo>
                <a:lnTo>
                  <a:pt x="57936" y="40121"/>
                </a:lnTo>
                <a:lnTo>
                  <a:pt x="57970" y="40087"/>
                </a:lnTo>
                <a:lnTo>
                  <a:pt x="57993" y="40053"/>
                </a:lnTo>
                <a:lnTo>
                  <a:pt x="58015" y="40008"/>
                </a:lnTo>
                <a:lnTo>
                  <a:pt x="58038" y="39962"/>
                </a:lnTo>
                <a:lnTo>
                  <a:pt x="58038" y="39905"/>
                </a:lnTo>
                <a:lnTo>
                  <a:pt x="58027" y="39848"/>
                </a:lnTo>
                <a:lnTo>
                  <a:pt x="58015" y="39803"/>
                </a:lnTo>
                <a:lnTo>
                  <a:pt x="59995" y="38654"/>
                </a:lnTo>
                <a:lnTo>
                  <a:pt x="60029" y="38688"/>
                </a:lnTo>
                <a:lnTo>
                  <a:pt x="60063" y="38711"/>
                </a:lnTo>
                <a:lnTo>
                  <a:pt x="60097" y="38734"/>
                </a:lnTo>
                <a:lnTo>
                  <a:pt x="60188" y="38734"/>
                </a:lnTo>
                <a:lnTo>
                  <a:pt x="60222" y="38711"/>
                </a:lnTo>
                <a:lnTo>
                  <a:pt x="60256" y="38688"/>
                </a:lnTo>
                <a:lnTo>
                  <a:pt x="60291" y="38654"/>
                </a:lnTo>
                <a:close/>
                <a:moveTo>
                  <a:pt x="74510" y="38654"/>
                </a:moveTo>
                <a:lnTo>
                  <a:pt x="76546" y="39837"/>
                </a:lnTo>
                <a:lnTo>
                  <a:pt x="76546" y="39871"/>
                </a:lnTo>
                <a:lnTo>
                  <a:pt x="76535" y="39905"/>
                </a:lnTo>
                <a:lnTo>
                  <a:pt x="76546" y="39951"/>
                </a:lnTo>
                <a:lnTo>
                  <a:pt x="76546" y="39985"/>
                </a:lnTo>
                <a:lnTo>
                  <a:pt x="76592" y="40042"/>
                </a:lnTo>
                <a:lnTo>
                  <a:pt x="76648" y="40076"/>
                </a:lnTo>
                <a:lnTo>
                  <a:pt x="76717" y="40099"/>
                </a:lnTo>
                <a:lnTo>
                  <a:pt x="76717" y="42465"/>
                </a:lnTo>
                <a:lnTo>
                  <a:pt x="76671" y="42476"/>
                </a:lnTo>
                <a:lnTo>
                  <a:pt x="76637" y="42487"/>
                </a:lnTo>
                <a:lnTo>
                  <a:pt x="76580" y="42533"/>
                </a:lnTo>
                <a:lnTo>
                  <a:pt x="76557" y="42556"/>
                </a:lnTo>
                <a:lnTo>
                  <a:pt x="76546" y="42590"/>
                </a:lnTo>
                <a:lnTo>
                  <a:pt x="76535" y="42624"/>
                </a:lnTo>
                <a:lnTo>
                  <a:pt x="76523" y="42669"/>
                </a:lnTo>
                <a:lnTo>
                  <a:pt x="76535" y="42704"/>
                </a:lnTo>
                <a:lnTo>
                  <a:pt x="76546" y="42738"/>
                </a:lnTo>
                <a:lnTo>
                  <a:pt x="74544" y="43898"/>
                </a:lnTo>
                <a:lnTo>
                  <a:pt x="74510" y="43852"/>
                </a:lnTo>
                <a:lnTo>
                  <a:pt x="74464" y="43818"/>
                </a:lnTo>
                <a:lnTo>
                  <a:pt x="74419" y="43807"/>
                </a:lnTo>
                <a:lnTo>
                  <a:pt x="74362" y="43796"/>
                </a:lnTo>
                <a:lnTo>
                  <a:pt x="74305" y="43796"/>
                </a:lnTo>
                <a:lnTo>
                  <a:pt x="74260" y="43818"/>
                </a:lnTo>
                <a:lnTo>
                  <a:pt x="74214" y="43852"/>
                </a:lnTo>
                <a:lnTo>
                  <a:pt x="74180" y="43887"/>
                </a:lnTo>
                <a:lnTo>
                  <a:pt x="72189" y="42749"/>
                </a:lnTo>
                <a:lnTo>
                  <a:pt x="72201" y="42704"/>
                </a:lnTo>
                <a:lnTo>
                  <a:pt x="72212" y="42669"/>
                </a:lnTo>
                <a:lnTo>
                  <a:pt x="72201" y="42624"/>
                </a:lnTo>
                <a:lnTo>
                  <a:pt x="72189" y="42590"/>
                </a:lnTo>
                <a:lnTo>
                  <a:pt x="72178" y="42556"/>
                </a:lnTo>
                <a:lnTo>
                  <a:pt x="72155" y="42522"/>
                </a:lnTo>
                <a:lnTo>
                  <a:pt x="72121" y="42499"/>
                </a:lnTo>
                <a:lnTo>
                  <a:pt x="72087" y="42476"/>
                </a:lnTo>
                <a:lnTo>
                  <a:pt x="72053" y="42453"/>
                </a:lnTo>
                <a:lnTo>
                  <a:pt x="72019" y="42453"/>
                </a:lnTo>
                <a:lnTo>
                  <a:pt x="72019" y="40178"/>
                </a:lnTo>
                <a:lnTo>
                  <a:pt x="72064" y="40167"/>
                </a:lnTo>
                <a:lnTo>
                  <a:pt x="72110" y="40144"/>
                </a:lnTo>
                <a:lnTo>
                  <a:pt x="72155" y="40121"/>
                </a:lnTo>
                <a:lnTo>
                  <a:pt x="72189" y="40087"/>
                </a:lnTo>
                <a:lnTo>
                  <a:pt x="72223" y="40053"/>
                </a:lnTo>
                <a:lnTo>
                  <a:pt x="72246" y="40008"/>
                </a:lnTo>
                <a:lnTo>
                  <a:pt x="72257" y="39962"/>
                </a:lnTo>
                <a:lnTo>
                  <a:pt x="72257" y="39905"/>
                </a:lnTo>
                <a:lnTo>
                  <a:pt x="72257" y="39848"/>
                </a:lnTo>
                <a:lnTo>
                  <a:pt x="72235" y="39803"/>
                </a:lnTo>
                <a:lnTo>
                  <a:pt x="74214" y="38665"/>
                </a:lnTo>
                <a:lnTo>
                  <a:pt x="74237" y="38699"/>
                </a:lnTo>
                <a:lnTo>
                  <a:pt x="74271" y="38722"/>
                </a:lnTo>
                <a:lnTo>
                  <a:pt x="74316" y="38734"/>
                </a:lnTo>
                <a:lnTo>
                  <a:pt x="74362" y="38745"/>
                </a:lnTo>
                <a:lnTo>
                  <a:pt x="74407" y="38734"/>
                </a:lnTo>
                <a:lnTo>
                  <a:pt x="74442" y="38722"/>
                </a:lnTo>
                <a:lnTo>
                  <a:pt x="74487" y="38688"/>
                </a:lnTo>
                <a:lnTo>
                  <a:pt x="74510" y="38654"/>
                </a:lnTo>
                <a:close/>
                <a:moveTo>
                  <a:pt x="8146" y="38665"/>
                </a:moveTo>
                <a:lnTo>
                  <a:pt x="10148" y="39826"/>
                </a:lnTo>
                <a:lnTo>
                  <a:pt x="10136" y="39860"/>
                </a:lnTo>
                <a:lnTo>
                  <a:pt x="10136" y="39905"/>
                </a:lnTo>
                <a:lnTo>
                  <a:pt x="10136" y="39951"/>
                </a:lnTo>
                <a:lnTo>
                  <a:pt x="10148" y="39996"/>
                </a:lnTo>
                <a:lnTo>
                  <a:pt x="10171" y="40030"/>
                </a:lnTo>
                <a:lnTo>
                  <a:pt x="10193" y="40064"/>
                </a:lnTo>
                <a:lnTo>
                  <a:pt x="10227" y="40087"/>
                </a:lnTo>
                <a:lnTo>
                  <a:pt x="10262" y="40110"/>
                </a:lnTo>
                <a:lnTo>
                  <a:pt x="10296" y="40121"/>
                </a:lnTo>
                <a:lnTo>
                  <a:pt x="10341" y="40133"/>
                </a:lnTo>
                <a:lnTo>
                  <a:pt x="10341" y="42476"/>
                </a:lnTo>
                <a:lnTo>
                  <a:pt x="10273" y="42499"/>
                </a:lnTo>
                <a:lnTo>
                  <a:pt x="10216" y="42544"/>
                </a:lnTo>
                <a:lnTo>
                  <a:pt x="10182" y="42601"/>
                </a:lnTo>
                <a:lnTo>
                  <a:pt x="10171" y="42669"/>
                </a:lnTo>
                <a:lnTo>
                  <a:pt x="10182" y="42726"/>
                </a:lnTo>
                <a:lnTo>
                  <a:pt x="8134" y="43909"/>
                </a:lnTo>
                <a:lnTo>
                  <a:pt x="8112" y="43887"/>
                </a:lnTo>
                <a:lnTo>
                  <a:pt x="8077" y="43852"/>
                </a:lnTo>
                <a:lnTo>
                  <a:pt x="8032" y="43841"/>
                </a:lnTo>
                <a:lnTo>
                  <a:pt x="7941" y="43841"/>
                </a:lnTo>
                <a:lnTo>
                  <a:pt x="7907" y="43852"/>
                </a:lnTo>
                <a:lnTo>
                  <a:pt x="7873" y="43887"/>
                </a:lnTo>
                <a:lnTo>
                  <a:pt x="7839" y="43909"/>
                </a:lnTo>
                <a:lnTo>
                  <a:pt x="5848" y="42760"/>
                </a:lnTo>
                <a:lnTo>
                  <a:pt x="5871" y="42715"/>
                </a:lnTo>
                <a:lnTo>
                  <a:pt x="5871" y="42669"/>
                </a:lnTo>
                <a:lnTo>
                  <a:pt x="5871" y="42624"/>
                </a:lnTo>
                <a:lnTo>
                  <a:pt x="5848" y="42578"/>
                </a:lnTo>
                <a:lnTo>
                  <a:pt x="5837" y="42533"/>
                </a:lnTo>
                <a:lnTo>
                  <a:pt x="5802" y="42499"/>
                </a:lnTo>
                <a:lnTo>
                  <a:pt x="5768" y="42465"/>
                </a:lnTo>
                <a:lnTo>
                  <a:pt x="5734" y="42442"/>
                </a:lnTo>
                <a:lnTo>
                  <a:pt x="5689" y="42431"/>
                </a:lnTo>
                <a:lnTo>
                  <a:pt x="5643" y="42419"/>
                </a:lnTo>
                <a:lnTo>
                  <a:pt x="5643" y="40121"/>
                </a:lnTo>
                <a:lnTo>
                  <a:pt x="5689" y="40121"/>
                </a:lnTo>
                <a:lnTo>
                  <a:pt x="5723" y="40099"/>
                </a:lnTo>
                <a:lnTo>
                  <a:pt x="5757" y="40076"/>
                </a:lnTo>
                <a:lnTo>
                  <a:pt x="5780" y="40053"/>
                </a:lnTo>
                <a:lnTo>
                  <a:pt x="5802" y="40019"/>
                </a:lnTo>
                <a:lnTo>
                  <a:pt x="5825" y="39985"/>
                </a:lnTo>
                <a:lnTo>
                  <a:pt x="5837" y="39951"/>
                </a:lnTo>
                <a:lnTo>
                  <a:pt x="5837" y="39905"/>
                </a:lnTo>
                <a:lnTo>
                  <a:pt x="5837" y="39871"/>
                </a:lnTo>
                <a:lnTo>
                  <a:pt x="5825" y="39826"/>
                </a:lnTo>
                <a:lnTo>
                  <a:pt x="7827" y="38665"/>
                </a:lnTo>
                <a:lnTo>
                  <a:pt x="7861" y="38699"/>
                </a:lnTo>
                <a:lnTo>
                  <a:pt x="7895" y="38734"/>
                </a:lnTo>
                <a:lnTo>
                  <a:pt x="7941" y="38745"/>
                </a:lnTo>
                <a:lnTo>
                  <a:pt x="7986" y="38756"/>
                </a:lnTo>
                <a:lnTo>
                  <a:pt x="8032" y="38745"/>
                </a:lnTo>
                <a:lnTo>
                  <a:pt x="8077" y="38734"/>
                </a:lnTo>
                <a:lnTo>
                  <a:pt x="8123" y="38699"/>
                </a:lnTo>
                <a:lnTo>
                  <a:pt x="8146" y="38665"/>
                </a:lnTo>
                <a:close/>
                <a:moveTo>
                  <a:pt x="50803" y="38654"/>
                </a:moveTo>
                <a:lnTo>
                  <a:pt x="52828" y="39826"/>
                </a:lnTo>
                <a:lnTo>
                  <a:pt x="52817" y="39871"/>
                </a:lnTo>
                <a:lnTo>
                  <a:pt x="52817" y="39905"/>
                </a:lnTo>
                <a:lnTo>
                  <a:pt x="52817" y="39951"/>
                </a:lnTo>
                <a:lnTo>
                  <a:pt x="52828" y="39985"/>
                </a:lnTo>
                <a:lnTo>
                  <a:pt x="52851" y="40019"/>
                </a:lnTo>
                <a:lnTo>
                  <a:pt x="52874" y="40053"/>
                </a:lnTo>
                <a:lnTo>
                  <a:pt x="52897" y="40076"/>
                </a:lnTo>
                <a:lnTo>
                  <a:pt x="52931" y="40099"/>
                </a:lnTo>
                <a:lnTo>
                  <a:pt x="52965" y="40110"/>
                </a:lnTo>
                <a:lnTo>
                  <a:pt x="53010" y="40110"/>
                </a:lnTo>
                <a:lnTo>
                  <a:pt x="53010" y="42396"/>
                </a:lnTo>
                <a:lnTo>
                  <a:pt x="52953" y="42408"/>
                </a:lnTo>
                <a:lnTo>
                  <a:pt x="52908" y="42431"/>
                </a:lnTo>
                <a:lnTo>
                  <a:pt x="52862" y="42453"/>
                </a:lnTo>
                <a:lnTo>
                  <a:pt x="52828" y="42487"/>
                </a:lnTo>
                <a:lnTo>
                  <a:pt x="52794" y="42522"/>
                </a:lnTo>
                <a:lnTo>
                  <a:pt x="52771" y="42567"/>
                </a:lnTo>
                <a:lnTo>
                  <a:pt x="52760" y="42613"/>
                </a:lnTo>
                <a:lnTo>
                  <a:pt x="52749" y="42669"/>
                </a:lnTo>
                <a:lnTo>
                  <a:pt x="52760" y="42726"/>
                </a:lnTo>
                <a:lnTo>
                  <a:pt x="52783" y="42772"/>
                </a:lnTo>
                <a:lnTo>
                  <a:pt x="50803" y="43909"/>
                </a:lnTo>
                <a:lnTo>
                  <a:pt x="50769" y="43875"/>
                </a:lnTo>
                <a:lnTo>
                  <a:pt x="50735" y="43852"/>
                </a:lnTo>
                <a:lnTo>
                  <a:pt x="50701" y="43841"/>
                </a:lnTo>
                <a:lnTo>
                  <a:pt x="50644" y="43830"/>
                </a:lnTo>
                <a:lnTo>
                  <a:pt x="50610" y="43841"/>
                </a:lnTo>
                <a:lnTo>
                  <a:pt x="50565" y="43852"/>
                </a:lnTo>
                <a:lnTo>
                  <a:pt x="50530" y="43875"/>
                </a:lnTo>
                <a:lnTo>
                  <a:pt x="50496" y="43909"/>
                </a:lnTo>
                <a:lnTo>
                  <a:pt x="48483" y="42738"/>
                </a:lnTo>
                <a:lnTo>
                  <a:pt x="48494" y="42704"/>
                </a:lnTo>
                <a:lnTo>
                  <a:pt x="48494" y="42669"/>
                </a:lnTo>
                <a:lnTo>
                  <a:pt x="48494" y="42624"/>
                </a:lnTo>
                <a:lnTo>
                  <a:pt x="48483" y="42590"/>
                </a:lnTo>
                <a:lnTo>
                  <a:pt x="48437" y="42522"/>
                </a:lnTo>
                <a:lnTo>
                  <a:pt x="48381" y="42476"/>
                </a:lnTo>
                <a:lnTo>
                  <a:pt x="48346" y="42465"/>
                </a:lnTo>
                <a:lnTo>
                  <a:pt x="48312" y="42453"/>
                </a:lnTo>
                <a:lnTo>
                  <a:pt x="48312" y="40099"/>
                </a:lnTo>
                <a:lnTo>
                  <a:pt x="48381" y="40076"/>
                </a:lnTo>
                <a:lnTo>
                  <a:pt x="48426" y="40030"/>
                </a:lnTo>
                <a:lnTo>
                  <a:pt x="48460" y="39973"/>
                </a:lnTo>
                <a:lnTo>
                  <a:pt x="48472" y="39905"/>
                </a:lnTo>
                <a:lnTo>
                  <a:pt x="48460" y="39848"/>
                </a:lnTo>
                <a:lnTo>
                  <a:pt x="50508" y="38665"/>
                </a:lnTo>
                <a:lnTo>
                  <a:pt x="50530" y="38699"/>
                </a:lnTo>
                <a:lnTo>
                  <a:pt x="50565" y="38722"/>
                </a:lnTo>
                <a:lnTo>
                  <a:pt x="50610" y="38734"/>
                </a:lnTo>
                <a:lnTo>
                  <a:pt x="50644" y="38745"/>
                </a:lnTo>
                <a:lnTo>
                  <a:pt x="50701" y="38734"/>
                </a:lnTo>
                <a:lnTo>
                  <a:pt x="50735" y="38722"/>
                </a:lnTo>
                <a:lnTo>
                  <a:pt x="50769" y="38688"/>
                </a:lnTo>
                <a:lnTo>
                  <a:pt x="50803" y="38654"/>
                </a:lnTo>
                <a:close/>
                <a:moveTo>
                  <a:pt x="65034" y="38665"/>
                </a:moveTo>
                <a:lnTo>
                  <a:pt x="67048" y="39826"/>
                </a:lnTo>
                <a:lnTo>
                  <a:pt x="67025" y="39860"/>
                </a:lnTo>
                <a:lnTo>
                  <a:pt x="67025" y="39905"/>
                </a:lnTo>
                <a:lnTo>
                  <a:pt x="67025" y="39951"/>
                </a:lnTo>
                <a:lnTo>
                  <a:pt x="67036" y="39996"/>
                </a:lnTo>
                <a:lnTo>
                  <a:pt x="67059" y="40030"/>
                </a:lnTo>
                <a:lnTo>
                  <a:pt x="67082" y="40064"/>
                </a:lnTo>
                <a:lnTo>
                  <a:pt x="67116" y="40087"/>
                </a:lnTo>
                <a:lnTo>
                  <a:pt x="67150" y="40110"/>
                </a:lnTo>
                <a:lnTo>
                  <a:pt x="67184" y="40121"/>
                </a:lnTo>
                <a:lnTo>
                  <a:pt x="67230" y="40133"/>
                </a:lnTo>
                <a:lnTo>
                  <a:pt x="67230" y="42476"/>
                </a:lnTo>
                <a:lnTo>
                  <a:pt x="67161" y="42499"/>
                </a:lnTo>
                <a:lnTo>
                  <a:pt x="67116" y="42544"/>
                </a:lnTo>
                <a:lnTo>
                  <a:pt x="67070" y="42601"/>
                </a:lnTo>
                <a:lnTo>
                  <a:pt x="67059" y="42669"/>
                </a:lnTo>
                <a:lnTo>
                  <a:pt x="67070" y="42726"/>
                </a:lnTo>
                <a:lnTo>
                  <a:pt x="65023" y="43909"/>
                </a:lnTo>
                <a:lnTo>
                  <a:pt x="65000" y="43887"/>
                </a:lnTo>
                <a:lnTo>
                  <a:pt x="64966" y="43852"/>
                </a:lnTo>
                <a:lnTo>
                  <a:pt x="64920" y="43841"/>
                </a:lnTo>
                <a:lnTo>
                  <a:pt x="64841" y="43841"/>
                </a:lnTo>
                <a:lnTo>
                  <a:pt x="64795" y="43852"/>
                </a:lnTo>
                <a:lnTo>
                  <a:pt x="64761" y="43887"/>
                </a:lnTo>
                <a:lnTo>
                  <a:pt x="64738" y="43909"/>
                </a:lnTo>
                <a:lnTo>
                  <a:pt x="62748" y="42760"/>
                </a:lnTo>
                <a:lnTo>
                  <a:pt x="62759" y="42715"/>
                </a:lnTo>
                <a:lnTo>
                  <a:pt x="62759" y="42669"/>
                </a:lnTo>
                <a:lnTo>
                  <a:pt x="62759" y="42624"/>
                </a:lnTo>
                <a:lnTo>
                  <a:pt x="62748" y="42578"/>
                </a:lnTo>
                <a:lnTo>
                  <a:pt x="62725" y="42533"/>
                </a:lnTo>
                <a:lnTo>
                  <a:pt x="62691" y="42499"/>
                </a:lnTo>
                <a:lnTo>
                  <a:pt x="62668" y="42465"/>
                </a:lnTo>
                <a:lnTo>
                  <a:pt x="62623" y="42442"/>
                </a:lnTo>
                <a:lnTo>
                  <a:pt x="62577" y="42431"/>
                </a:lnTo>
                <a:lnTo>
                  <a:pt x="62532" y="42419"/>
                </a:lnTo>
                <a:lnTo>
                  <a:pt x="62532" y="40121"/>
                </a:lnTo>
                <a:lnTo>
                  <a:pt x="62577" y="40121"/>
                </a:lnTo>
                <a:lnTo>
                  <a:pt x="62611" y="40099"/>
                </a:lnTo>
                <a:lnTo>
                  <a:pt x="62645" y="40076"/>
                </a:lnTo>
                <a:lnTo>
                  <a:pt x="62668" y="40053"/>
                </a:lnTo>
                <a:lnTo>
                  <a:pt x="62702" y="40019"/>
                </a:lnTo>
                <a:lnTo>
                  <a:pt x="62714" y="39985"/>
                </a:lnTo>
                <a:lnTo>
                  <a:pt x="62725" y="39951"/>
                </a:lnTo>
                <a:lnTo>
                  <a:pt x="62725" y="39905"/>
                </a:lnTo>
                <a:lnTo>
                  <a:pt x="62725" y="39871"/>
                </a:lnTo>
                <a:lnTo>
                  <a:pt x="62714" y="39826"/>
                </a:lnTo>
                <a:lnTo>
                  <a:pt x="64727" y="38665"/>
                </a:lnTo>
                <a:lnTo>
                  <a:pt x="64750" y="38699"/>
                </a:lnTo>
                <a:lnTo>
                  <a:pt x="64795" y="38734"/>
                </a:lnTo>
                <a:lnTo>
                  <a:pt x="64829" y="38745"/>
                </a:lnTo>
                <a:lnTo>
                  <a:pt x="64886" y="38756"/>
                </a:lnTo>
                <a:lnTo>
                  <a:pt x="64932" y="38745"/>
                </a:lnTo>
                <a:lnTo>
                  <a:pt x="64977" y="38734"/>
                </a:lnTo>
                <a:lnTo>
                  <a:pt x="65011" y="38699"/>
                </a:lnTo>
                <a:lnTo>
                  <a:pt x="65034" y="38665"/>
                </a:lnTo>
                <a:close/>
                <a:moveTo>
                  <a:pt x="12958" y="38699"/>
                </a:moveTo>
                <a:lnTo>
                  <a:pt x="14857" y="39803"/>
                </a:lnTo>
                <a:lnTo>
                  <a:pt x="14834" y="39848"/>
                </a:lnTo>
                <a:lnTo>
                  <a:pt x="14834" y="39905"/>
                </a:lnTo>
                <a:lnTo>
                  <a:pt x="14834" y="39962"/>
                </a:lnTo>
                <a:lnTo>
                  <a:pt x="14846" y="40008"/>
                </a:lnTo>
                <a:lnTo>
                  <a:pt x="14869" y="40053"/>
                </a:lnTo>
                <a:lnTo>
                  <a:pt x="14903" y="40099"/>
                </a:lnTo>
                <a:lnTo>
                  <a:pt x="14937" y="40121"/>
                </a:lnTo>
                <a:lnTo>
                  <a:pt x="14982" y="40155"/>
                </a:lnTo>
                <a:lnTo>
                  <a:pt x="15028" y="40167"/>
                </a:lnTo>
                <a:lnTo>
                  <a:pt x="15085" y="40178"/>
                </a:lnTo>
                <a:lnTo>
                  <a:pt x="15085" y="42453"/>
                </a:lnTo>
                <a:lnTo>
                  <a:pt x="15039" y="42453"/>
                </a:lnTo>
                <a:lnTo>
                  <a:pt x="15005" y="42476"/>
                </a:lnTo>
                <a:lnTo>
                  <a:pt x="14971" y="42487"/>
                </a:lnTo>
                <a:lnTo>
                  <a:pt x="14937" y="42522"/>
                </a:lnTo>
                <a:lnTo>
                  <a:pt x="14914" y="42556"/>
                </a:lnTo>
                <a:lnTo>
                  <a:pt x="14891" y="42590"/>
                </a:lnTo>
                <a:lnTo>
                  <a:pt x="14880" y="42624"/>
                </a:lnTo>
                <a:lnTo>
                  <a:pt x="14880" y="42669"/>
                </a:lnTo>
                <a:lnTo>
                  <a:pt x="14880" y="42704"/>
                </a:lnTo>
                <a:lnTo>
                  <a:pt x="14891" y="42749"/>
                </a:lnTo>
                <a:lnTo>
                  <a:pt x="12878" y="43921"/>
                </a:lnTo>
                <a:lnTo>
                  <a:pt x="12844" y="43887"/>
                </a:lnTo>
                <a:lnTo>
                  <a:pt x="12810" y="43864"/>
                </a:lnTo>
                <a:lnTo>
                  <a:pt x="12776" y="43841"/>
                </a:lnTo>
                <a:lnTo>
                  <a:pt x="12685" y="43841"/>
                </a:lnTo>
                <a:lnTo>
                  <a:pt x="12650" y="43864"/>
                </a:lnTo>
                <a:lnTo>
                  <a:pt x="12616" y="43887"/>
                </a:lnTo>
                <a:lnTo>
                  <a:pt x="12582" y="43909"/>
                </a:lnTo>
                <a:lnTo>
                  <a:pt x="10535" y="42726"/>
                </a:lnTo>
                <a:lnTo>
                  <a:pt x="10546" y="42669"/>
                </a:lnTo>
                <a:lnTo>
                  <a:pt x="10535" y="42601"/>
                </a:lnTo>
                <a:lnTo>
                  <a:pt x="10500" y="42544"/>
                </a:lnTo>
                <a:lnTo>
                  <a:pt x="10444" y="42499"/>
                </a:lnTo>
                <a:lnTo>
                  <a:pt x="10387" y="42476"/>
                </a:lnTo>
                <a:lnTo>
                  <a:pt x="10387" y="40133"/>
                </a:lnTo>
                <a:lnTo>
                  <a:pt x="10421" y="40121"/>
                </a:lnTo>
                <a:lnTo>
                  <a:pt x="10466" y="40110"/>
                </a:lnTo>
                <a:lnTo>
                  <a:pt x="10500" y="40087"/>
                </a:lnTo>
                <a:lnTo>
                  <a:pt x="10523" y="40053"/>
                </a:lnTo>
                <a:lnTo>
                  <a:pt x="10546" y="40030"/>
                </a:lnTo>
                <a:lnTo>
                  <a:pt x="10569" y="39985"/>
                </a:lnTo>
                <a:lnTo>
                  <a:pt x="10580" y="39951"/>
                </a:lnTo>
                <a:lnTo>
                  <a:pt x="10580" y="39905"/>
                </a:lnTo>
                <a:lnTo>
                  <a:pt x="10580" y="39871"/>
                </a:lnTo>
                <a:lnTo>
                  <a:pt x="10569" y="39826"/>
                </a:lnTo>
                <a:lnTo>
                  <a:pt x="12503" y="38711"/>
                </a:lnTo>
                <a:lnTo>
                  <a:pt x="12548" y="38756"/>
                </a:lnTo>
                <a:lnTo>
                  <a:pt x="12605" y="38790"/>
                </a:lnTo>
                <a:lnTo>
                  <a:pt x="12662" y="38825"/>
                </a:lnTo>
                <a:lnTo>
                  <a:pt x="12798" y="38825"/>
                </a:lnTo>
                <a:lnTo>
                  <a:pt x="12855" y="38790"/>
                </a:lnTo>
                <a:lnTo>
                  <a:pt x="12912" y="38756"/>
                </a:lnTo>
                <a:lnTo>
                  <a:pt x="12958" y="38699"/>
                </a:lnTo>
                <a:close/>
                <a:moveTo>
                  <a:pt x="27131" y="38677"/>
                </a:moveTo>
                <a:lnTo>
                  <a:pt x="29099" y="39814"/>
                </a:lnTo>
                <a:lnTo>
                  <a:pt x="29076" y="39860"/>
                </a:lnTo>
                <a:lnTo>
                  <a:pt x="29076" y="39905"/>
                </a:lnTo>
                <a:lnTo>
                  <a:pt x="29076" y="39951"/>
                </a:lnTo>
                <a:lnTo>
                  <a:pt x="29088" y="39996"/>
                </a:lnTo>
                <a:lnTo>
                  <a:pt x="29111" y="40042"/>
                </a:lnTo>
                <a:lnTo>
                  <a:pt x="29145" y="40076"/>
                </a:lnTo>
                <a:lnTo>
                  <a:pt x="29179" y="40099"/>
                </a:lnTo>
                <a:lnTo>
                  <a:pt x="29213" y="40133"/>
                </a:lnTo>
                <a:lnTo>
                  <a:pt x="29258" y="40144"/>
                </a:lnTo>
                <a:lnTo>
                  <a:pt x="29304" y="40155"/>
                </a:lnTo>
                <a:lnTo>
                  <a:pt x="29304" y="42465"/>
                </a:lnTo>
                <a:lnTo>
                  <a:pt x="29258" y="42465"/>
                </a:lnTo>
                <a:lnTo>
                  <a:pt x="29224" y="42487"/>
                </a:lnTo>
                <a:lnTo>
                  <a:pt x="29202" y="42499"/>
                </a:lnTo>
                <a:lnTo>
                  <a:pt x="29167" y="42522"/>
                </a:lnTo>
                <a:lnTo>
                  <a:pt x="29145" y="42556"/>
                </a:lnTo>
                <a:lnTo>
                  <a:pt x="29133" y="42590"/>
                </a:lnTo>
                <a:lnTo>
                  <a:pt x="29122" y="42624"/>
                </a:lnTo>
                <a:lnTo>
                  <a:pt x="29111" y="42669"/>
                </a:lnTo>
                <a:lnTo>
                  <a:pt x="29122" y="42704"/>
                </a:lnTo>
                <a:lnTo>
                  <a:pt x="29133" y="42738"/>
                </a:lnTo>
                <a:lnTo>
                  <a:pt x="27086" y="43921"/>
                </a:lnTo>
                <a:lnTo>
                  <a:pt x="27063" y="43887"/>
                </a:lnTo>
                <a:lnTo>
                  <a:pt x="27029" y="43864"/>
                </a:lnTo>
                <a:lnTo>
                  <a:pt x="26995" y="43852"/>
                </a:lnTo>
                <a:lnTo>
                  <a:pt x="26949" y="43841"/>
                </a:lnTo>
                <a:lnTo>
                  <a:pt x="26904" y="43852"/>
                </a:lnTo>
                <a:lnTo>
                  <a:pt x="26870" y="43864"/>
                </a:lnTo>
                <a:lnTo>
                  <a:pt x="26836" y="43887"/>
                </a:lnTo>
                <a:lnTo>
                  <a:pt x="26813" y="43921"/>
                </a:lnTo>
                <a:lnTo>
                  <a:pt x="24811" y="42760"/>
                </a:lnTo>
                <a:lnTo>
                  <a:pt x="24822" y="42715"/>
                </a:lnTo>
                <a:lnTo>
                  <a:pt x="24822" y="42669"/>
                </a:lnTo>
                <a:lnTo>
                  <a:pt x="24822" y="42624"/>
                </a:lnTo>
                <a:lnTo>
                  <a:pt x="24811" y="42578"/>
                </a:lnTo>
                <a:lnTo>
                  <a:pt x="24788" y="42533"/>
                </a:lnTo>
                <a:lnTo>
                  <a:pt x="24765" y="42499"/>
                </a:lnTo>
                <a:lnTo>
                  <a:pt x="24731" y="42465"/>
                </a:lnTo>
                <a:lnTo>
                  <a:pt x="24697" y="42442"/>
                </a:lnTo>
                <a:lnTo>
                  <a:pt x="24651" y="42431"/>
                </a:lnTo>
                <a:lnTo>
                  <a:pt x="24606" y="42419"/>
                </a:lnTo>
                <a:lnTo>
                  <a:pt x="24606" y="40087"/>
                </a:lnTo>
                <a:lnTo>
                  <a:pt x="24663" y="40064"/>
                </a:lnTo>
                <a:lnTo>
                  <a:pt x="24708" y="40019"/>
                </a:lnTo>
                <a:lnTo>
                  <a:pt x="24742" y="39973"/>
                </a:lnTo>
                <a:lnTo>
                  <a:pt x="24754" y="39905"/>
                </a:lnTo>
                <a:lnTo>
                  <a:pt x="24742" y="39848"/>
                </a:lnTo>
                <a:lnTo>
                  <a:pt x="26767" y="38688"/>
                </a:lnTo>
                <a:lnTo>
                  <a:pt x="26801" y="38722"/>
                </a:lnTo>
                <a:lnTo>
                  <a:pt x="26847" y="38756"/>
                </a:lnTo>
                <a:lnTo>
                  <a:pt x="26892" y="38768"/>
                </a:lnTo>
                <a:lnTo>
                  <a:pt x="26949" y="38779"/>
                </a:lnTo>
                <a:lnTo>
                  <a:pt x="27006" y="38768"/>
                </a:lnTo>
                <a:lnTo>
                  <a:pt x="27052" y="38756"/>
                </a:lnTo>
                <a:lnTo>
                  <a:pt x="27097" y="38722"/>
                </a:lnTo>
                <a:lnTo>
                  <a:pt x="27131" y="38677"/>
                </a:lnTo>
                <a:close/>
                <a:moveTo>
                  <a:pt x="55593" y="38688"/>
                </a:moveTo>
                <a:lnTo>
                  <a:pt x="57526" y="39803"/>
                </a:lnTo>
                <a:lnTo>
                  <a:pt x="57504" y="39848"/>
                </a:lnTo>
                <a:lnTo>
                  <a:pt x="57504" y="39905"/>
                </a:lnTo>
                <a:lnTo>
                  <a:pt x="57504" y="39962"/>
                </a:lnTo>
                <a:lnTo>
                  <a:pt x="57526" y="40008"/>
                </a:lnTo>
                <a:lnTo>
                  <a:pt x="57549" y="40053"/>
                </a:lnTo>
                <a:lnTo>
                  <a:pt x="57572" y="40087"/>
                </a:lnTo>
                <a:lnTo>
                  <a:pt x="57606" y="40121"/>
                </a:lnTo>
                <a:lnTo>
                  <a:pt x="57651" y="40144"/>
                </a:lnTo>
                <a:lnTo>
                  <a:pt x="57697" y="40167"/>
                </a:lnTo>
                <a:lnTo>
                  <a:pt x="57754" y="40178"/>
                </a:lnTo>
                <a:lnTo>
                  <a:pt x="57754" y="42499"/>
                </a:lnTo>
                <a:lnTo>
                  <a:pt x="57697" y="42522"/>
                </a:lnTo>
                <a:lnTo>
                  <a:pt x="57651" y="42556"/>
                </a:lnTo>
                <a:lnTo>
                  <a:pt x="57617" y="42613"/>
                </a:lnTo>
                <a:lnTo>
                  <a:pt x="57606" y="42669"/>
                </a:lnTo>
                <a:lnTo>
                  <a:pt x="57617" y="42715"/>
                </a:lnTo>
                <a:lnTo>
                  <a:pt x="55524" y="43921"/>
                </a:lnTo>
                <a:lnTo>
                  <a:pt x="55502" y="43898"/>
                </a:lnTo>
                <a:lnTo>
                  <a:pt x="55467" y="43875"/>
                </a:lnTo>
                <a:lnTo>
                  <a:pt x="55433" y="43852"/>
                </a:lnTo>
                <a:lnTo>
                  <a:pt x="55354" y="43852"/>
                </a:lnTo>
                <a:lnTo>
                  <a:pt x="55320" y="43864"/>
                </a:lnTo>
                <a:lnTo>
                  <a:pt x="55285" y="43887"/>
                </a:lnTo>
                <a:lnTo>
                  <a:pt x="55263" y="43921"/>
                </a:lnTo>
                <a:lnTo>
                  <a:pt x="53261" y="42760"/>
                </a:lnTo>
                <a:lnTo>
                  <a:pt x="53283" y="42715"/>
                </a:lnTo>
                <a:lnTo>
                  <a:pt x="53283" y="42669"/>
                </a:lnTo>
                <a:lnTo>
                  <a:pt x="53283" y="42613"/>
                </a:lnTo>
                <a:lnTo>
                  <a:pt x="53272" y="42567"/>
                </a:lnTo>
                <a:lnTo>
                  <a:pt x="53249" y="42533"/>
                </a:lnTo>
                <a:lnTo>
                  <a:pt x="53215" y="42487"/>
                </a:lnTo>
                <a:lnTo>
                  <a:pt x="53181" y="42453"/>
                </a:lnTo>
                <a:lnTo>
                  <a:pt x="53147" y="42431"/>
                </a:lnTo>
                <a:lnTo>
                  <a:pt x="53101" y="42419"/>
                </a:lnTo>
                <a:lnTo>
                  <a:pt x="53056" y="42408"/>
                </a:lnTo>
                <a:lnTo>
                  <a:pt x="53056" y="40110"/>
                </a:lnTo>
                <a:lnTo>
                  <a:pt x="53124" y="40087"/>
                </a:lnTo>
                <a:lnTo>
                  <a:pt x="53181" y="40042"/>
                </a:lnTo>
                <a:lnTo>
                  <a:pt x="53215" y="39985"/>
                </a:lnTo>
                <a:lnTo>
                  <a:pt x="53226" y="39951"/>
                </a:lnTo>
                <a:lnTo>
                  <a:pt x="53226" y="39905"/>
                </a:lnTo>
                <a:lnTo>
                  <a:pt x="53215" y="39837"/>
                </a:lnTo>
                <a:lnTo>
                  <a:pt x="55194" y="38688"/>
                </a:lnTo>
                <a:lnTo>
                  <a:pt x="55229" y="38734"/>
                </a:lnTo>
                <a:lnTo>
                  <a:pt x="55285" y="38768"/>
                </a:lnTo>
                <a:lnTo>
                  <a:pt x="55331" y="38790"/>
                </a:lnTo>
                <a:lnTo>
                  <a:pt x="55388" y="38802"/>
                </a:lnTo>
                <a:lnTo>
                  <a:pt x="55456" y="38790"/>
                </a:lnTo>
                <a:lnTo>
                  <a:pt x="55513" y="38768"/>
                </a:lnTo>
                <a:lnTo>
                  <a:pt x="55558" y="38734"/>
                </a:lnTo>
                <a:lnTo>
                  <a:pt x="55593" y="38688"/>
                </a:lnTo>
                <a:close/>
                <a:moveTo>
                  <a:pt x="69846" y="38699"/>
                </a:moveTo>
                <a:lnTo>
                  <a:pt x="71746" y="39803"/>
                </a:lnTo>
                <a:lnTo>
                  <a:pt x="71723" y="39848"/>
                </a:lnTo>
                <a:lnTo>
                  <a:pt x="71723" y="39905"/>
                </a:lnTo>
                <a:lnTo>
                  <a:pt x="71723" y="39962"/>
                </a:lnTo>
                <a:lnTo>
                  <a:pt x="71746" y="40008"/>
                </a:lnTo>
                <a:lnTo>
                  <a:pt x="71768" y="40053"/>
                </a:lnTo>
                <a:lnTo>
                  <a:pt x="71791" y="40099"/>
                </a:lnTo>
                <a:lnTo>
                  <a:pt x="71825" y="40121"/>
                </a:lnTo>
                <a:lnTo>
                  <a:pt x="71871" y="40155"/>
                </a:lnTo>
                <a:lnTo>
                  <a:pt x="71916" y="40167"/>
                </a:lnTo>
                <a:lnTo>
                  <a:pt x="71973" y="40178"/>
                </a:lnTo>
                <a:lnTo>
                  <a:pt x="71973" y="42453"/>
                </a:lnTo>
                <a:lnTo>
                  <a:pt x="71928" y="42453"/>
                </a:lnTo>
                <a:lnTo>
                  <a:pt x="71893" y="42476"/>
                </a:lnTo>
                <a:lnTo>
                  <a:pt x="71859" y="42487"/>
                </a:lnTo>
                <a:lnTo>
                  <a:pt x="71825" y="42522"/>
                </a:lnTo>
                <a:lnTo>
                  <a:pt x="71802" y="42556"/>
                </a:lnTo>
                <a:lnTo>
                  <a:pt x="71791" y="42590"/>
                </a:lnTo>
                <a:lnTo>
                  <a:pt x="71780" y="42624"/>
                </a:lnTo>
                <a:lnTo>
                  <a:pt x="71768" y="42669"/>
                </a:lnTo>
                <a:lnTo>
                  <a:pt x="71780" y="42704"/>
                </a:lnTo>
                <a:lnTo>
                  <a:pt x="71791" y="42749"/>
                </a:lnTo>
                <a:lnTo>
                  <a:pt x="69766" y="43921"/>
                </a:lnTo>
                <a:lnTo>
                  <a:pt x="69744" y="43887"/>
                </a:lnTo>
                <a:lnTo>
                  <a:pt x="69709" y="43864"/>
                </a:lnTo>
                <a:lnTo>
                  <a:pt x="69664" y="43841"/>
                </a:lnTo>
                <a:lnTo>
                  <a:pt x="69573" y="43841"/>
                </a:lnTo>
                <a:lnTo>
                  <a:pt x="69539" y="43864"/>
                </a:lnTo>
                <a:lnTo>
                  <a:pt x="69505" y="43887"/>
                </a:lnTo>
                <a:lnTo>
                  <a:pt x="69482" y="43909"/>
                </a:lnTo>
                <a:lnTo>
                  <a:pt x="67423" y="42726"/>
                </a:lnTo>
                <a:lnTo>
                  <a:pt x="67434" y="42669"/>
                </a:lnTo>
                <a:lnTo>
                  <a:pt x="67423" y="42601"/>
                </a:lnTo>
                <a:lnTo>
                  <a:pt x="67389" y="42544"/>
                </a:lnTo>
                <a:lnTo>
                  <a:pt x="67343" y="42499"/>
                </a:lnTo>
                <a:lnTo>
                  <a:pt x="67275" y="42476"/>
                </a:lnTo>
                <a:lnTo>
                  <a:pt x="67275" y="40133"/>
                </a:lnTo>
                <a:lnTo>
                  <a:pt x="67321" y="40121"/>
                </a:lnTo>
                <a:lnTo>
                  <a:pt x="67355" y="40110"/>
                </a:lnTo>
                <a:lnTo>
                  <a:pt x="67389" y="40087"/>
                </a:lnTo>
                <a:lnTo>
                  <a:pt x="67423" y="40053"/>
                </a:lnTo>
                <a:lnTo>
                  <a:pt x="67446" y="40030"/>
                </a:lnTo>
                <a:lnTo>
                  <a:pt x="67457" y="39985"/>
                </a:lnTo>
                <a:lnTo>
                  <a:pt x="67468" y="39951"/>
                </a:lnTo>
                <a:lnTo>
                  <a:pt x="67480" y="39905"/>
                </a:lnTo>
                <a:lnTo>
                  <a:pt x="67468" y="39871"/>
                </a:lnTo>
                <a:lnTo>
                  <a:pt x="67457" y="39826"/>
                </a:lnTo>
                <a:lnTo>
                  <a:pt x="69391" y="38711"/>
                </a:lnTo>
                <a:lnTo>
                  <a:pt x="69436" y="38756"/>
                </a:lnTo>
                <a:lnTo>
                  <a:pt x="69493" y="38790"/>
                </a:lnTo>
                <a:lnTo>
                  <a:pt x="69550" y="38825"/>
                </a:lnTo>
                <a:lnTo>
                  <a:pt x="69687" y="38825"/>
                </a:lnTo>
                <a:lnTo>
                  <a:pt x="69755" y="38790"/>
                </a:lnTo>
                <a:lnTo>
                  <a:pt x="69800" y="38756"/>
                </a:lnTo>
                <a:lnTo>
                  <a:pt x="69846" y="38699"/>
                </a:lnTo>
                <a:close/>
                <a:moveTo>
                  <a:pt x="84020" y="38677"/>
                </a:moveTo>
                <a:lnTo>
                  <a:pt x="85988" y="39814"/>
                </a:lnTo>
                <a:lnTo>
                  <a:pt x="85976" y="39860"/>
                </a:lnTo>
                <a:lnTo>
                  <a:pt x="85965" y="39905"/>
                </a:lnTo>
                <a:lnTo>
                  <a:pt x="85976" y="39951"/>
                </a:lnTo>
                <a:lnTo>
                  <a:pt x="85988" y="39996"/>
                </a:lnTo>
                <a:lnTo>
                  <a:pt x="86010" y="40042"/>
                </a:lnTo>
                <a:lnTo>
                  <a:pt x="86033" y="40076"/>
                </a:lnTo>
                <a:lnTo>
                  <a:pt x="86067" y="40099"/>
                </a:lnTo>
                <a:lnTo>
                  <a:pt x="86101" y="40133"/>
                </a:lnTo>
                <a:lnTo>
                  <a:pt x="86147" y="40144"/>
                </a:lnTo>
                <a:lnTo>
                  <a:pt x="86192" y="40155"/>
                </a:lnTo>
                <a:lnTo>
                  <a:pt x="86192" y="42465"/>
                </a:lnTo>
                <a:lnTo>
                  <a:pt x="86158" y="42465"/>
                </a:lnTo>
                <a:lnTo>
                  <a:pt x="86124" y="42487"/>
                </a:lnTo>
                <a:lnTo>
                  <a:pt x="86090" y="42499"/>
                </a:lnTo>
                <a:lnTo>
                  <a:pt x="86056" y="42522"/>
                </a:lnTo>
                <a:lnTo>
                  <a:pt x="86033" y="42556"/>
                </a:lnTo>
                <a:lnTo>
                  <a:pt x="86022" y="42590"/>
                </a:lnTo>
                <a:lnTo>
                  <a:pt x="86010" y="42624"/>
                </a:lnTo>
                <a:lnTo>
                  <a:pt x="85999" y="42669"/>
                </a:lnTo>
                <a:lnTo>
                  <a:pt x="86010" y="42704"/>
                </a:lnTo>
                <a:lnTo>
                  <a:pt x="86022" y="42738"/>
                </a:lnTo>
                <a:lnTo>
                  <a:pt x="83986" y="43921"/>
                </a:lnTo>
                <a:lnTo>
                  <a:pt x="83951" y="43887"/>
                </a:lnTo>
                <a:lnTo>
                  <a:pt x="83917" y="43864"/>
                </a:lnTo>
                <a:lnTo>
                  <a:pt x="83883" y="43852"/>
                </a:lnTo>
                <a:lnTo>
                  <a:pt x="83838" y="43841"/>
                </a:lnTo>
                <a:lnTo>
                  <a:pt x="83804" y="43852"/>
                </a:lnTo>
                <a:lnTo>
                  <a:pt x="83758" y="43864"/>
                </a:lnTo>
                <a:lnTo>
                  <a:pt x="83735" y="43887"/>
                </a:lnTo>
                <a:lnTo>
                  <a:pt x="83701" y="43921"/>
                </a:lnTo>
                <a:lnTo>
                  <a:pt x="81699" y="42760"/>
                </a:lnTo>
                <a:lnTo>
                  <a:pt x="81710" y="42715"/>
                </a:lnTo>
                <a:lnTo>
                  <a:pt x="81722" y="42669"/>
                </a:lnTo>
                <a:lnTo>
                  <a:pt x="81710" y="42624"/>
                </a:lnTo>
                <a:lnTo>
                  <a:pt x="81699" y="42578"/>
                </a:lnTo>
                <a:lnTo>
                  <a:pt x="81676" y="42533"/>
                </a:lnTo>
                <a:lnTo>
                  <a:pt x="81654" y="42499"/>
                </a:lnTo>
                <a:lnTo>
                  <a:pt x="81619" y="42465"/>
                </a:lnTo>
                <a:lnTo>
                  <a:pt x="81585" y="42442"/>
                </a:lnTo>
                <a:lnTo>
                  <a:pt x="81540" y="42431"/>
                </a:lnTo>
                <a:lnTo>
                  <a:pt x="81494" y="42419"/>
                </a:lnTo>
                <a:lnTo>
                  <a:pt x="81494" y="40087"/>
                </a:lnTo>
                <a:lnTo>
                  <a:pt x="81563" y="40064"/>
                </a:lnTo>
                <a:lnTo>
                  <a:pt x="81608" y="40019"/>
                </a:lnTo>
                <a:lnTo>
                  <a:pt x="81631" y="39973"/>
                </a:lnTo>
                <a:lnTo>
                  <a:pt x="81642" y="39905"/>
                </a:lnTo>
                <a:lnTo>
                  <a:pt x="81631" y="39848"/>
                </a:lnTo>
                <a:lnTo>
                  <a:pt x="83656" y="38688"/>
                </a:lnTo>
                <a:lnTo>
                  <a:pt x="83690" y="38722"/>
                </a:lnTo>
                <a:lnTo>
                  <a:pt x="83735" y="38756"/>
                </a:lnTo>
                <a:lnTo>
                  <a:pt x="83781" y="38768"/>
                </a:lnTo>
                <a:lnTo>
                  <a:pt x="83838" y="38779"/>
                </a:lnTo>
                <a:lnTo>
                  <a:pt x="83895" y="38768"/>
                </a:lnTo>
                <a:lnTo>
                  <a:pt x="83951" y="38756"/>
                </a:lnTo>
                <a:lnTo>
                  <a:pt x="83986" y="38722"/>
                </a:lnTo>
                <a:lnTo>
                  <a:pt x="84020" y="38677"/>
                </a:lnTo>
                <a:close/>
                <a:moveTo>
                  <a:pt x="24788" y="42795"/>
                </a:moveTo>
                <a:lnTo>
                  <a:pt x="26790" y="43955"/>
                </a:lnTo>
                <a:lnTo>
                  <a:pt x="26779" y="44012"/>
                </a:lnTo>
                <a:lnTo>
                  <a:pt x="26790" y="44080"/>
                </a:lnTo>
                <a:lnTo>
                  <a:pt x="26824" y="44125"/>
                </a:lnTo>
                <a:lnTo>
                  <a:pt x="26870" y="44171"/>
                </a:lnTo>
                <a:lnTo>
                  <a:pt x="26927" y="44182"/>
                </a:lnTo>
                <a:lnTo>
                  <a:pt x="26927" y="46537"/>
                </a:lnTo>
                <a:lnTo>
                  <a:pt x="26892" y="46548"/>
                </a:lnTo>
                <a:lnTo>
                  <a:pt x="26847" y="46560"/>
                </a:lnTo>
                <a:lnTo>
                  <a:pt x="26813" y="46583"/>
                </a:lnTo>
                <a:lnTo>
                  <a:pt x="26779" y="46605"/>
                </a:lnTo>
                <a:lnTo>
                  <a:pt x="26745" y="46639"/>
                </a:lnTo>
                <a:lnTo>
                  <a:pt x="26733" y="46685"/>
                </a:lnTo>
                <a:lnTo>
                  <a:pt x="26722" y="46730"/>
                </a:lnTo>
                <a:lnTo>
                  <a:pt x="26710" y="46776"/>
                </a:lnTo>
                <a:lnTo>
                  <a:pt x="26722" y="46821"/>
                </a:lnTo>
                <a:lnTo>
                  <a:pt x="26733" y="46867"/>
                </a:lnTo>
                <a:lnTo>
                  <a:pt x="24788" y="47982"/>
                </a:lnTo>
                <a:lnTo>
                  <a:pt x="24754" y="47936"/>
                </a:lnTo>
                <a:lnTo>
                  <a:pt x="24708" y="47902"/>
                </a:lnTo>
                <a:lnTo>
                  <a:pt x="24640" y="47879"/>
                </a:lnTo>
                <a:lnTo>
                  <a:pt x="24583" y="47868"/>
                </a:lnTo>
                <a:lnTo>
                  <a:pt x="24515" y="47879"/>
                </a:lnTo>
                <a:lnTo>
                  <a:pt x="24458" y="47902"/>
                </a:lnTo>
                <a:lnTo>
                  <a:pt x="24413" y="47936"/>
                </a:lnTo>
                <a:lnTo>
                  <a:pt x="24367" y="47982"/>
                </a:lnTo>
                <a:lnTo>
                  <a:pt x="22456" y="46878"/>
                </a:lnTo>
                <a:lnTo>
                  <a:pt x="22467" y="46821"/>
                </a:lnTo>
                <a:lnTo>
                  <a:pt x="22479" y="46776"/>
                </a:lnTo>
                <a:lnTo>
                  <a:pt x="22467" y="46719"/>
                </a:lnTo>
                <a:lnTo>
                  <a:pt x="22456" y="46674"/>
                </a:lnTo>
                <a:lnTo>
                  <a:pt x="22433" y="46628"/>
                </a:lnTo>
                <a:lnTo>
                  <a:pt x="22410" y="46594"/>
                </a:lnTo>
                <a:lnTo>
                  <a:pt x="22365" y="46560"/>
                </a:lnTo>
                <a:lnTo>
                  <a:pt x="22331" y="46537"/>
                </a:lnTo>
                <a:lnTo>
                  <a:pt x="22285" y="46514"/>
                </a:lnTo>
                <a:lnTo>
                  <a:pt x="22240" y="46514"/>
                </a:lnTo>
                <a:lnTo>
                  <a:pt x="22240" y="44262"/>
                </a:lnTo>
                <a:lnTo>
                  <a:pt x="22285" y="44251"/>
                </a:lnTo>
                <a:lnTo>
                  <a:pt x="22319" y="44239"/>
                </a:lnTo>
                <a:lnTo>
                  <a:pt x="22365" y="44205"/>
                </a:lnTo>
                <a:lnTo>
                  <a:pt x="22388" y="44182"/>
                </a:lnTo>
                <a:lnTo>
                  <a:pt x="22422" y="44148"/>
                </a:lnTo>
                <a:lnTo>
                  <a:pt x="22445" y="44103"/>
                </a:lnTo>
                <a:lnTo>
                  <a:pt x="22456" y="44057"/>
                </a:lnTo>
                <a:lnTo>
                  <a:pt x="22456" y="44012"/>
                </a:lnTo>
                <a:lnTo>
                  <a:pt x="22456" y="43966"/>
                </a:lnTo>
                <a:lnTo>
                  <a:pt x="22433" y="43921"/>
                </a:lnTo>
                <a:lnTo>
                  <a:pt x="24378" y="42806"/>
                </a:lnTo>
                <a:lnTo>
                  <a:pt x="24413" y="42851"/>
                </a:lnTo>
                <a:lnTo>
                  <a:pt x="24458" y="42886"/>
                </a:lnTo>
                <a:lnTo>
                  <a:pt x="24515" y="42908"/>
                </a:lnTo>
                <a:lnTo>
                  <a:pt x="24583" y="42920"/>
                </a:lnTo>
                <a:lnTo>
                  <a:pt x="24640" y="42908"/>
                </a:lnTo>
                <a:lnTo>
                  <a:pt x="24697" y="42886"/>
                </a:lnTo>
                <a:lnTo>
                  <a:pt x="24754" y="42851"/>
                </a:lnTo>
                <a:lnTo>
                  <a:pt x="24788" y="42795"/>
                </a:lnTo>
                <a:close/>
                <a:moveTo>
                  <a:pt x="29497" y="42783"/>
                </a:moveTo>
                <a:lnTo>
                  <a:pt x="31499" y="43932"/>
                </a:lnTo>
                <a:lnTo>
                  <a:pt x="31488" y="43978"/>
                </a:lnTo>
                <a:lnTo>
                  <a:pt x="31477" y="44012"/>
                </a:lnTo>
                <a:lnTo>
                  <a:pt x="31488" y="44057"/>
                </a:lnTo>
                <a:lnTo>
                  <a:pt x="31499" y="44091"/>
                </a:lnTo>
                <a:lnTo>
                  <a:pt x="31511" y="44125"/>
                </a:lnTo>
                <a:lnTo>
                  <a:pt x="31534" y="44160"/>
                </a:lnTo>
                <a:lnTo>
                  <a:pt x="31568" y="44182"/>
                </a:lnTo>
                <a:lnTo>
                  <a:pt x="31602" y="44205"/>
                </a:lnTo>
                <a:lnTo>
                  <a:pt x="31636" y="44216"/>
                </a:lnTo>
                <a:lnTo>
                  <a:pt x="31670" y="44216"/>
                </a:lnTo>
                <a:lnTo>
                  <a:pt x="31670" y="46571"/>
                </a:lnTo>
                <a:lnTo>
                  <a:pt x="31636" y="46583"/>
                </a:lnTo>
                <a:lnTo>
                  <a:pt x="31602" y="46594"/>
                </a:lnTo>
                <a:lnTo>
                  <a:pt x="31545" y="46639"/>
                </a:lnTo>
                <a:lnTo>
                  <a:pt x="31499" y="46696"/>
                </a:lnTo>
                <a:lnTo>
                  <a:pt x="31488" y="46730"/>
                </a:lnTo>
                <a:lnTo>
                  <a:pt x="31488" y="46776"/>
                </a:lnTo>
                <a:lnTo>
                  <a:pt x="31488" y="46810"/>
                </a:lnTo>
                <a:lnTo>
                  <a:pt x="31499" y="46844"/>
                </a:lnTo>
                <a:lnTo>
                  <a:pt x="29543" y="47982"/>
                </a:lnTo>
                <a:lnTo>
                  <a:pt x="29497" y="47925"/>
                </a:lnTo>
                <a:lnTo>
                  <a:pt x="29452" y="47891"/>
                </a:lnTo>
                <a:lnTo>
                  <a:pt x="29384" y="47868"/>
                </a:lnTo>
                <a:lnTo>
                  <a:pt x="29315" y="47857"/>
                </a:lnTo>
                <a:lnTo>
                  <a:pt x="29258" y="47868"/>
                </a:lnTo>
                <a:lnTo>
                  <a:pt x="29190" y="47891"/>
                </a:lnTo>
                <a:lnTo>
                  <a:pt x="29145" y="47925"/>
                </a:lnTo>
                <a:lnTo>
                  <a:pt x="29099" y="47970"/>
                </a:lnTo>
                <a:lnTo>
                  <a:pt x="27165" y="46856"/>
                </a:lnTo>
                <a:lnTo>
                  <a:pt x="27177" y="46821"/>
                </a:lnTo>
                <a:lnTo>
                  <a:pt x="27188" y="46776"/>
                </a:lnTo>
                <a:lnTo>
                  <a:pt x="27188" y="46730"/>
                </a:lnTo>
                <a:lnTo>
                  <a:pt x="27165" y="46685"/>
                </a:lnTo>
                <a:lnTo>
                  <a:pt x="27154" y="46651"/>
                </a:lnTo>
                <a:lnTo>
                  <a:pt x="27131" y="46617"/>
                </a:lnTo>
                <a:lnTo>
                  <a:pt x="27097" y="46583"/>
                </a:lnTo>
                <a:lnTo>
                  <a:pt x="27063" y="46560"/>
                </a:lnTo>
                <a:lnTo>
                  <a:pt x="27018" y="46548"/>
                </a:lnTo>
                <a:lnTo>
                  <a:pt x="26972" y="46537"/>
                </a:lnTo>
                <a:lnTo>
                  <a:pt x="26972" y="44182"/>
                </a:lnTo>
                <a:lnTo>
                  <a:pt x="27029" y="44160"/>
                </a:lnTo>
                <a:lnTo>
                  <a:pt x="27074" y="44125"/>
                </a:lnTo>
                <a:lnTo>
                  <a:pt x="27109" y="44080"/>
                </a:lnTo>
                <a:lnTo>
                  <a:pt x="27120" y="44012"/>
                </a:lnTo>
                <a:lnTo>
                  <a:pt x="27109" y="43966"/>
                </a:lnTo>
                <a:lnTo>
                  <a:pt x="29145" y="42783"/>
                </a:lnTo>
                <a:lnTo>
                  <a:pt x="29179" y="42817"/>
                </a:lnTo>
                <a:lnTo>
                  <a:pt x="29224" y="42851"/>
                </a:lnTo>
                <a:lnTo>
                  <a:pt x="29270" y="42863"/>
                </a:lnTo>
                <a:lnTo>
                  <a:pt x="29315" y="42874"/>
                </a:lnTo>
                <a:lnTo>
                  <a:pt x="29372" y="42863"/>
                </a:lnTo>
                <a:lnTo>
                  <a:pt x="29418" y="42851"/>
                </a:lnTo>
                <a:lnTo>
                  <a:pt x="29463" y="42817"/>
                </a:lnTo>
                <a:lnTo>
                  <a:pt x="29497" y="42783"/>
                </a:lnTo>
                <a:close/>
                <a:moveTo>
                  <a:pt x="38973" y="42772"/>
                </a:moveTo>
                <a:lnTo>
                  <a:pt x="40930" y="43909"/>
                </a:lnTo>
                <a:lnTo>
                  <a:pt x="40907" y="43955"/>
                </a:lnTo>
                <a:lnTo>
                  <a:pt x="40896" y="44012"/>
                </a:lnTo>
                <a:lnTo>
                  <a:pt x="40907" y="44069"/>
                </a:lnTo>
                <a:lnTo>
                  <a:pt x="40918" y="44114"/>
                </a:lnTo>
                <a:lnTo>
                  <a:pt x="40941" y="44160"/>
                </a:lnTo>
                <a:lnTo>
                  <a:pt x="40975" y="44205"/>
                </a:lnTo>
                <a:lnTo>
                  <a:pt x="41009" y="44228"/>
                </a:lnTo>
                <a:lnTo>
                  <a:pt x="41055" y="44262"/>
                </a:lnTo>
                <a:lnTo>
                  <a:pt x="41100" y="44273"/>
                </a:lnTo>
                <a:lnTo>
                  <a:pt x="41157" y="44285"/>
                </a:lnTo>
                <a:lnTo>
                  <a:pt x="41157" y="46526"/>
                </a:lnTo>
                <a:lnTo>
                  <a:pt x="41112" y="46537"/>
                </a:lnTo>
                <a:lnTo>
                  <a:pt x="41066" y="46548"/>
                </a:lnTo>
                <a:lnTo>
                  <a:pt x="41021" y="46571"/>
                </a:lnTo>
                <a:lnTo>
                  <a:pt x="40987" y="46605"/>
                </a:lnTo>
                <a:lnTo>
                  <a:pt x="40964" y="46639"/>
                </a:lnTo>
                <a:lnTo>
                  <a:pt x="40941" y="46685"/>
                </a:lnTo>
                <a:lnTo>
                  <a:pt x="40930" y="46719"/>
                </a:lnTo>
                <a:lnTo>
                  <a:pt x="40930" y="46776"/>
                </a:lnTo>
                <a:lnTo>
                  <a:pt x="40930" y="46821"/>
                </a:lnTo>
                <a:lnTo>
                  <a:pt x="40941" y="46867"/>
                </a:lnTo>
                <a:lnTo>
                  <a:pt x="39007" y="47982"/>
                </a:lnTo>
                <a:lnTo>
                  <a:pt x="38973" y="47936"/>
                </a:lnTo>
                <a:lnTo>
                  <a:pt x="38916" y="47902"/>
                </a:lnTo>
                <a:lnTo>
                  <a:pt x="38859" y="47879"/>
                </a:lnTo>
                <a:lnTo>
                  <a:pt x="38802" y="47868"/>
                </a:lnTo>
                <a:lnTo>
                  <a:pt x="38734" y="47879"/>
                </a:lnTo>
                <a:lnTo>
                  <a:pt x="38677" y="47902"/>
                </a:lnTo>
                <a:lnTo>
                  <a:pt x="38632" y="47936"/>
                </a:lnTo>
                <a:lnTo>
                  <a:pt x="38598" y="47982"/>
                </a:lnTo>
                <a:lnTo>
                  <a:pt x="36652" y="46867"/>
                </a:lnTo>
                <a:lnTo>
                  <a:pt x="36675" y="46821"/>
                </a:lnTo>
                <a:lnTo>
                  <a:pt x="36675" y="46776"/>
                </a:lnTo>
                <a:lnTo>
                  <a:pt x="36675" y="46730"/>
                </a:lnTo>
                <a:lnTo>
                  <a:pt x="36652" y="46685"/>
                </a:lnTo>
                <a:lnTo>
                  <a:pt x="36641" y="46639"/>
                </a:lnTo>
                <a:lnTo>
                  <a:pt x="36607" y="46605"/>
                </a:lnTo>
                <a:lnTo>
                  <a:pt x="36584" y="46583"/>
                </a:lnTo>
                <a:lnTo>
                  <a:pt x="36539" y="46560"/>
                </a:lnTo>
                <a:lnTo>
                  <a:pt x="36505" y="46537"/>
                </a:lnTo>
                <a:lnTo>
                  <a:pt x="36459" y="46526"/>
                </a:lnTo>
                <a:lnTo>
                  <a:pt x="36459" y="44216"/>
                </a:lnTo>
                <a:lnTo>
                  <a:pt x="36527" y="44194"/>
                </a:lnTo>
                <a:lnTo>
                  <a:pt x="36584" y="44148"/>
                </a:lnTo>
                <a:lnTo>
                  <a:pt x="36630" y="44091"/>
                </a:lnTo>
                <a:lnTo>
                  <a:pt x="36630" y="44057"/>
                </a:lnTo>
                <a:lnTo>
                  <a:pt x="36641" y="44012"/>
                </a:lnTo>
                <a:lnTo>
                  <a:pt x="36630" y="43978"/>
                </a:lnTo>
                <a:lnTo>
                  <a:pt x="36630" y="43943"/>
                </a:lnTo>
                <a:lnTo>
                  <a:pt x="38632" y="42783"/>
                </a:lnTo>
                <a:lnTo>
                  <a:pt x="38666" y="42817"/>
                </a:lnTo>
                <a:lnTo>
                  <a:pt x="38700" y="42851"/>
                </a:lnTo>
                <a:lnTo>
                  <a:pt x="38746" y="42863"/>
                </a:lnTo>
                <a:lnTo>
                  <a:pt x="38802" y="42874"/>
                </a:lnTo>
                <a:lnTo>
                  <a:pt x="38848" y="42863"/>
                </a:lnTo>
                <a:lnTo>
                  <a:pt x="38905" y="42851"/>
                </a:lnTo>
                <a:lnTo>
                  <a:pt x="38939" y="42817"/>
                </a:lnTo>
                <a:lnTo>
                  <a:pt x="38973" y="42772"/>
                </a:lnTo>
                <a:close/>
                <a:moveTo>
                  <a:pt x="48460" y="42783"/>
                </a:moveTo>
                <a:lnTo>
                  <a:pt x="50485" y="43943"/>
                </a:lnTo>
                <a:lnTo>
                  <a:pt x="50474" y="43978"/>
                </a:lnTo>
                <a:lnTo>
                  <a:pt x="50462" y="44012"/>
                </a:lnTo>
                <a:lnTo>
                  <a:pt x="50474" y="44046"/>
                </a:lnTo>
                <a:lnTo>
                  <a:pt x="50485" y="44080"/>
                </a:lnTo>
                <a:lnTo>
                  <a:pt x="50519" y="44137"/>
                </a:lnTo>
                <a:lnTo>
                  <a:pt x="50565" y="44182"/>
                </a:lnTo>
                <a:lnTo>
                  <a:pt x="50633" y="44194"/>
                </a:lnTo>
                <a:lnTo>
                  <a:pt x="50633" y="46571"/>
                </a:lnTo>
                <a:lnTo>
                  <a:pt x="50599" y="46571"/>
                </a:lnTo>
                <a:lnTo>
                  <a:pt x="50565" y="46594"/>
                </a:lnTo>
                <a:lnTo>
                  <a:pt x="50530" y="46605"/>
                </a:lnTo>
                <a:lnTo>
                  <a:pt x="50496" y="46628"/>
                </a:lnTo>
                <a:lnTo>
                  <a:pt x="50474" y="46662"/>
                </a:lnTo>
                <a:lnTo>
                  <a:pt x="50462" y="46696"/>
                </a:lnTo>
                <a:lnTo>
                  <a:pt x="50451" y="46730"/>
                </a:lnTo>
                <a:lnTo>
                  <a:pt x="50451" y="46776"/>
                </a:lnTo>
                <a:lnTo>
                  <a:pt x="50451" y="46810"/>
                </a:lnTo>
                <a:lnTo>
                  <a:pt x="50462" y="46844"/>
                </a:lnTo>
                <a:lnTo>
                  <a:pt x="48506" y="47982"/>
                </a:lnTo>
                <a:lnTo>
                  <a:pt x="48460" y="47925"/>
                </a:lnTo>
                <a:lnTo>
                  <a:pt x="48415" y="47891"/>
                </a:lnTo>
                <a:lnTo>
                  <a:pt x="48346" y="47868"/>
                </a:lnTo>
                <a:lnTo>
                  <a:pt x="48278" y="47857"/>
                </a:lnTo>
                <a:lnTo>
                  <a:pt x="48210" y="47868"/>
                </a:lnTo>
                <a:lnTo>
                  <a:pt x="48153" y="47891"/>
                </a:lnTo>
                <a:lnTo>
                  <a:pt x="48096" y="47925"/>
                </a:lnTo>
                <a:lnTo>
                  <a:pt x="48062" y="47970"/>
                </a:lnTo>
                <a:lnTo>
                  <a:pt x="46140" y="46867"/>
                </a:lnTo>
                <a:lnTo>
                  <a:pt x="46151" y="46821"/>
                </a:lnTo>
                <a:lnTo>
                  <a:pt x="46151" y="46776"/>
                </a:lnTo>
                <a:lnTo>
                  <a:pt x="46151" y="46730"/>
                </a:lnTo>
                <a:lnTo>
                  <a:pt x="46140" y="46685"/>
                </a:lnTo>
                <a:lnTo>
                  <a:pt x="46117" y="46639"/>
                </a:lnTo>
                <a:lnTo>
                  <a:pt x="46094" y="46605"/>
                </a:lnTo>
                <a:lnTo>
                  <a:pt x="46060" y="46583"/>
                </a:lnTo>
                <a:lnTo>
                  <a:pt x="46026" y="46560"/>
                </a:lnTo>
                <a:lnTo>
                  <a:pt x="45980" y="46537"/>
                </a:lnTo>
                <a:lnTo>
                  <a:pt x="45946" y="46526"/>
                </a:lnTo>
                <a:lnTo>
                  <a:pt x="45946" y="44239"/>
                </a:lnTo>
                <a:lnTo>
                  <a:pt x="45980" y="44239"/>
                </a:lnTo>
                <a:lnTo>
                  <a:pt x="46026" y="44216"/>
                </a:lnTo>
                <a:lnTo>
                  <a:pt x="46060" y="44194"/>
                </a:lnTo>
                <a:lnTo>
                  <a:pt x="46083" y="44171"/>
                </a:lnTo>
                <a:lnTo>
                  <a:pt x="46105" y="44137"/>
                </a:lnTo>
                <a:lnTo>
                  <a:pt x="46128" y="44103"/>
                </a:lnTo>
                <a:lnTo>
                  <a:pt x="46140" y="44057"/>
                </a:lnTo>
                <a:lnTo>
                  <a:pt x="46140" y="44012"/>
                </a:lnTo>
                <a:lnTo>
                  <a:pt x="46140" y="43966"/>
                </a:lnTo>
                <a:lnTo>
                  <a:pt x="46128" y="43932"/>
                </a:lnTo>
                <a:lnTo>
                  <a:pt x="48108" y="42795"/>
                </a:lnTo>
                <a:lnTo>
                  <a:pt x="48130" y="42829"/>
                </a:lnTo>
                <a:lnTo>
                  <a:pt x="48176" y="42863"/>
                </a:lnTo>
                <a:lnTo>
                  <a:pt x="48221" y="42874"/>
                </a:lnTo>
                <a:lnTo>
                  <a:pt x="48278" y="42886"/>
                </a:lnTo>
                <a:lnTo>
                  <a:pt x="48335" y="42874"/>
                </a:lnTo>
                <a:lnTo>
                  <a:pt x="48381" y="42851"/>
                </a:lnTo>
                <a:lnTo>
                  <a:pt x="48426" y="42817"/>
                </a:lnTo>
                <a:lnTo>
                  <a:pt x="48460" y="42783"/>
                </a:lnTo>
                <a:close/>
                <a:moveTo>
                  <a:pt x="57902" y="42760"/>
                </a:moveTo>
                <a:lnTo>
                  <a:pt x="59949" y="43943"/>
                </a:lnTo>
                <a:lnTo>
                  <a:pt x="59938" y="43978"/>
                </a:lnTo>
                <a:lnTo>
                  <a:pt x="59938" y="44012"/>
                </a:lnTo>
                <a:lnTo>
                  <a:pt x="59938" y="44057"/>
                </a:lnTo>
                <a:lnTo>
                  <a:pt x="59949" y="44091"/>
                </a:lnTo>
                <a:lnTo>
                  <a:pt x="59961" y="44125"/>
                </a:lnTo>
                <a:lnTo>
                  <a:pt x="59983" y="44148"/>
                </a:lnTo>
                <a:lnTo>
                  <a:pt x="60052" y="44194"/>
                </a:lnTo>
                <a:lnTo>
                  <a:pt x="60086" y="44216"/>
                </a:lnTo>
                <a:lnTo>
                  <a:pt x="60120" y="44216"/>
                </a:lnTo>
                <a:lnTo>
                  <a:pt x="60120" y="46537"/>
                </a:lnTo>
                <a:lnTo>
                  <a:pt x="60074" y="46537"/>
                </a:lnTo>
                <a:lnTo>
                  <a:pt x="60029" y="46560"/>
                </a:lnTo>
                <a:lnTo>
                  <a:pt x="59995" y="46583"/>
                </a:lnTo>
                <a:lnTo>
                  <a:pt x="59961" y="46605"/>
                </a:lnTo>
                <a:lnTo>
                  <a:pt x="59938" y="46639"/>
                </a:lnTo>
                <a:lnTo>
                  <a:pt x="59915" y="46685"/>
                </a:lnTo>
                <a:lnTo>
                  <a:pt x="59904" y="46730"/>
                </a:lnTo>
                <a:lnTo>
                  <a:pt x="59904" y="46776"/>
                </a:lnTo>
                <a:lnTo>
                  <a:pt x="59904" y="46821"/>
                </a:lnTo>
                <a:lnTo>
                  <a:pt x="59915" y="46867"/>
                </a:lnTo>
                <a:lnTo>
                  <a:pt x="57970" y="47982"/>
                </a:lnTo>
                <a:lnTo>
                  <a:pt x="57936" y="47936"/>
                </a:lnTo>
                <a:lnTo>
                  <a:pt x="57890" y="47902"/>
                </a:lnTo>
                <a:lnTo>
                  <a:pt x="57833" y="47879"/>
                </a:lnTo>
                <a:lnTo>
                  <a:pt x="57708" y="47879"/>
                </a:lnTo>
                <a:lnTo>
                  <a:pt x="57651" y="47902"/>
                </a:lnTo>
                <a:lnTo>
                  <a:pt x="57606" y="47936"/>
                </a:lnTo>
                <a:lnTo>
                  <a:pt x="57572" y="47982"/>
                </a:lnTo>
                <a:lnTo>
                  <a:pt x="55627" y="46867"/>
                </a:lnTo>
                <a:lnTo>
                  <a:pt x="55638" y="46821"/>
                </a:lnTo>
                <a:lnTo>
                  <a:pt x="55649" y="46776"/>
                </a:lnTo>
                <a:lnTo>
                  <a:pt x="55638" y="46719"/>
                </a:lnTo>
                <a:lnTo>
                  <a:pt x="55627" y="46685"/>
                </a:lnTo>
                <a:lnTo>
                  <a:pt x="55615" y="46639"/>
                </a:lnTo>
                <a:lnTo>
                  <a:pt x="55581" y="46605"/>
                </a:lnTo>
                <a:lnTo>
                  <a:pt x="55547" y="46571"/>
                </a:lnTo>
                <a:lnTo>
                  <a:pt x="55513" y="46548"/>
                </a:lnTo>
                <a:lnTo>
                  <a:pt x="55467" y="46526"/>
                </a:lnTo>
                <a:lnTo>
                  <a:pt x="55422" y="46514"/>
                </a:lnTo>
                <a:lnTo>
                  <a:pt x="55422" y="44171"/>
                </a:lnTo>
                <a:lnTo>
                  <a:pt x="55479" y="44160"/>
                </a:lnTo>
                <a:lnTo>
                  <a:pt x="55524" y="44125"/>
                </a:lnTo>
                <a:lnTo>
                  <a:pt x="55547" y="44069"/>
                </a:lnTo>
                <a:lnTo>
                  <a:pt x="55558" y="44012"/>
                </a:lnTo>
                <a:lnTo>
                  <a:pt x="55547" y="43966"/>
                </a:lnTo>
                <a:lnTo>
                  <a:pt x="57640" y="42760"/>
                </a:lnTo>
                <a:lnTo>
                  <a:pt x="57663" y="42795"/>
                </a:lnTo>
                <a:lnTo>
                  <a:pt x="57697" y="42817"/>
                </a:lnTo>
                <a:lnTo>
                  <a:pt x="57731" y="42829"/>
                </a:lnTo>
                <a:lnTo>
                  <a:pt x="57811" y="42829"/>
                </a:lnTo>
                <a:lnTo>
                  <a:pt x="57845" y="42817"/>
                </a:lnTo>
                <a:lnTo>
                  <a:pt x="57879" y="42795"/>
                </a:lnTo>
                <a:lnTo>
                  <a:pt x="57902" y="42760"/>
                </a:lnTo>
                <a:close/>
                <a:moveTo>
                  <a:pt x="81676" y="42795"/>
                </a:moveTo>
                <a:lnTo>
                  <a:pt x="83678" y="43955"/>
                </a:lnTo>
                <a:lnTo>
                  <a:pt x="83667" y="44012"/>
                </a:lnTo>
                <a:lnTo>
                  <a:pt x="83678" y="44080"/>
                </a:lnTo>
                <a:lnTo>
                  <a:pt x="83713" y="44125"/>
                </a:lnTo>
                <a:lnTo>
                  <a:pt x="83758" y="44171"/>
                </a:lnTo>
                <a:lnTo>
                  <a:pt x="83826" y="44182"/>
                </a:lnTo>
                <a:lnTo>
                  <a:pt x="83826" y="46537"/>
                </a:lnTo>
                <a:lnTo>
                  <a:pt x="83781" y="46548"/>
                </a:lnTo>
                <a:lnTo>
                  <a:pt x="83735" y="46560"/>
                </a:lnTo>
                <a:lnTo>
                  <a:pt x="83701" y="46583"/>
                </a:lnTo>
                <a:lnTo>
                  <a:pt x="83667" y="46605"/>
                </a:lnTo>
                <a:lnTo>
                  <a:pt x="83644" y="46639"/>
                </a:lnTo>
                <a:lnTo>
                  <a:pt x="83622" y="46685"/>
                </a:lnTo>
                <a:lnTo>
                  <a:pt x="83610" y="46730"/>
                </a:lnTo>
                <a:lnTo>
                  <a:pt x="83599" y="46776"/>
                </a:lnTo>
                <a:lnTo>
                  <a:pt x="83610" y="46821"/>
                </a:lnTo>
                <a:lnTo>
                  <a:pt x="83622" y="46867"/>
                </a:lnTo>
                <a:lnTo>
                  <a:pt x="81688" y="47982"/>
                </a:lnTo>
                <a:lnTo>
                  <a:pt x="81642" y="47936"/>
                </a:lnTo>
                <a:lnTo>
                  <a:pt x="81597" y="47902"/>
                </a:lnTo>
                <a:lnTo>
                  <a:pt x="81540" y="47879"/>
                </a:lnTo>
                <a:lnTo>
                  <a:pt x="81472" y="47868"/>
                </a:lnTo>
                <a:lnTo>
                  <a:pt x="81403" y="47879"/>
                </a:lnTo>
                <a:lnTo>
                  <a:pt x="81346" y="47902"/>
                </a:lnTo>
                <a:lnTo>
                  <a:pt x="81301" y="47936"/>
                </a:lnTo>
                <a:lnTo>
                  <a:pt x="81255" y="47982"/>
                </a:lnTo>
                <a:lnTo>
                  <a:pt x="79344" y="46878"/>
                </a:lnTo>
                <a:lnTo>
                  <a:pt x="79356" y="46821"/>
                </a:lnTo>
                <a:lnTo>
                  <a:pt x="79367" y="46776"/>
                </a:lnTo>
                <a:lnTo>
                  <a:pt x="79356" y="46719"/>
                </a:lnTo>
                <a:lnTo>
                  <a:pt x="79344" y="46674"/>
                </a:lnTo>
                <a:lnTo>
                  <a:pt x="79322" y="46628"/>
                </a:lnTo>
                <a:lnTo>
                  <a:pt x="79299" y="46594"/>
                </a:lnTo>
                <a:lnTo>
                  <a:pt x="79265" y="46560"/>
                </a:lnTo>
                <a:lnTo>
                  <a:pt x="79219" y="46537"/>
                </a:lnTo>
                <a:lnTo>
                  <a:pt x="79174" y="46514"/>
                </a:lnTo>
                <a:lnTo>
                  <a:pt x="79128" y="46514"/>
                </a:lnTo>
                <a:lnTo>
                  <a:pt x="79128" y="44262"/>
                </a:lnTo>
                <a:lnTo>
                  <a:pt x="79174" y="44251"/>
                </a:lnTo>
                <a:lnTo>
                  <a:pt x="79219" y="44239"/>
                </a:lnTo>
                <a:lnTo>
                  <a:pt x="79253" y="44205"/>
                </a:lnTo>
                <a:lnTo>
                  <a:pt x="79287" y="44182"/>
                </a:lnTo>
                <a:lnTo>
                  <a:pt x="79310" y="44148"/>
                </a:lnTo>
                <a:lnTo>
                  <a:pt x="79333" y="44103"/>
                </a:lnTo>
                <a:lnTo>
                  <a:pt x="79344" y="44057"/>
                </a:lnTo>
                <a:lnTo>
                  <a:pt x="79344" y="44012"/>
                </a:lnTo>
                <a:lnTo>
                  <a:pt x="79344" y="43966"/>
                </a:lnTo>
                <a:lnTo>
                  <a:pt x="79333" y="43921"/>
                </a:lnTo>
                <a:lnTo>
                  <a:pt x="81267" y="42806"/>
                </a:lnTo>
                <a:lnTo>
                  <a:pt x="81301" y="42851"/>
                </a:lnTo>
                <a:lnTo>
                  <a:pt x="81346" y="42886"/>
                </a:lnTo>
                <a:lnTo>
                  <a:pt x="81403" y="42908"/>
                </a:lnTo>
                <a:lnTo>
                  <a:pt x="81472" y="42920"/>
                </a:lnTo>
                <a:lnTo>
                  <a:pt x="81540" y="42908"/>
                </a:lnTo>
                <a:lnTo>
                  <a:pt x="81597" y="42886"/>
                </a:lnTo>
                <a:lnTo>
                  <a:pt x="81642" y="42851"/>
                </a:lnTo>
                <a:lnTo>
                  <a:pt x="81676" y="42795"/>
                </a:lnTo>
                <a:close/>
                <a:moveTo>
                  <a:pt x="5825" y="42806"/>
                </a:moveTo>
                <a:lnTo>
                  <a:pt x="7827" y="43955"/>
                </a:lnTo>
                <a:lnTo>
                  <a:pt x="7816" y="44012"/>
                </a:lnTo>
                <a:lnTo>
                  <a:pt x="7827" y="44080"/>
                </a:lnTo>
                <a:lnTo>
                  <a:pt x="7861" y="44137"/>
                </a:lnTo>
                <a:lnTo>
                  <a:pt x="7907" y="44171"/>
                </a:lnTo>
                <a:lnTo>
                  <a:pt x="7964" y="44194"/>
                </a:lnTo>
                <a:lnTo>
                  <a:pt x="7964" y="46526"/>
                </a:lnTo>
                <a:lnTo>
                  <a:pt x="7918" y="46537"/>
                </a:lnTo>
                <a:lnTo>
                  <a:pt x="7884" y="46548"/>
                </a:lnTo>
                <a:lnTo>
                  <a:pt x="7839" y="46571"/>
                </a:lnTo>
                <a:lnTo>
                  <a:pt x="7804" y="46605"/>
                </a:lnTo>
                <a:lnTo>
                  <a:pt x="7782" y="46639"/>
                </a:lnTo>
                <a:lnTo>
                  <a:pt x="7759" y="46685"/>
                </a:lnTo>
                <a:lnTo>
                  <a:pt x="7748" y="46719"/>
                </a:lnTo>
                <a:lnTo>
                  <a:pt x="7736" y="46776"/>
                </a:lnTo>
                <a:lnTo>
                  <a:pt x="7748" y="46821"/>
                </a:lnTo>
                <a:lnTo>
                  <a:pt x="7759" y="46867"/>
                </a:lnTo>
                <a:lnTo>
                  <a:pt x="5802" y="47993"/>
                </a:lnTo>
                <a:lnTo>
                  <a:pt x="5768" y="47959"/>
                </a:lnTo>
                <a:lnTo>
                  <a:pt x="5723" y="47925"/>
                </a:lnTo>
                <a:lnTo>
                  <a:pt x="5677" y="47902"/>
                </a:lnTo>
                <a:lnTo>
                  <a:pt x="5564" y="47902"/>
                </a:lnTo>
                <a:lnTo>
                  <a:pt x="5518" y="47925"/>
                </a:lnTo>
                <a:lnTo>
                  <a:pt x="5473" y="47959"/>
                </a:lnTo>
                <a:lnTo>
                  <a:pt x="5438" y="47993"/>
                </a:lnTo>
                <a:lnTo>
                  <a:pt x="3470" y="46867"/>
                </a:lnTo>
                <a:lnTo>
                  <a:pt x="3482" y="46821"/>
                </a:lnTo>
                <a:lnTo>
                  <a:pt x="3493" y="46776"/>
                </a:lnTo>
                <a:lnTo>
                  <a:pt x="3482" y="46730"/>
                </a:lnTo>
                <a:lnTo>
                  <a:pt x="3470" y="46685"/>
                </a:lnTo>
                <a:lnTo>
                  <a:pt x="3459" y="46639"/>
                </a:lnTo>
                <a:lnTo>
                  <a:pt x="3425" y="46605"/>
                </a:lnTo>
                <a:lnTo>
                  <a:pt x="3391" y="46583"/>
                </a:lnTo>
                <a:lnTo>
                  <a:pt x="3357" y="46560"/>
                </a:lnTo>
                <a:lnTo>
                  <a:pt x="3323" y="46537"/>
                </a:lnTo>
                <a:lnTo>
                  <a:pt x="3277" y="46537"/>
                </a:lnTo>
                <a:lnTo>
                  <a:pt x="3277" y="44216"/>
                </a:lnTo>
                <a:lnTo>
                  <a:pt x="3311" y="44216"/>
                </a:lnTo>
                <a:lnTo>
                  <a:pt x="3345" y="44194"/>
                </a:lnTo>
                <a:lnTo>
                  <a:pt x="3402" y="44148"/>
                </a:lnTo>
                <a:lnTo>
                  <a:pt x="3436" y="44091"/>
                </a:lnTo>
                <a:lnTo>
                  <a:pt x="3448" y="44057"/>
                </a:lnTo>
                <a:lnTo>
                  <a:pt x="3459" y="44012"/>
                </a:lnTo>
                <a:lnTo>
                  <a:pt x="3448" y="43978"/>
                </a:lnTo>
                <a:lnTo>
                  <a:pt x="3436" y="43943"/>
                </a:lnTo>
                <a:lnTo>
                  <a:pt x="5404" y="42806"/>
                </a:lnTo>
                <a:lnTo>
                  <a:pt x="5450" y="42851"/>
                </a:lnTo>
                <a:lnTo>
                  <a:pt x="5495" y="42886"/>
                </a:lnTo>
                <a:lnTo>
                  <a:pt x="5552" y="42908"/>
                </a:lnTo>
                <a:lnTo>
                  <a:pt x="5620" y="42920"/>
                </a:lnTo>
                <a:lnTo>
                  <a:pt x="5689" y="42908"/>
                </a:lnTo>
                <a:lnTo>
                  <a:pt x="5746" y="42886"/>
                </a:lnTo>
                <a:lnTo>
                  <a:pt x="5791" y="42851"/>
                </a:lnTo>
                <a:lnTo>
                  <a:pt x="5825" y="42806"/>
                </a:lnTo>
                <a:close/>
                <a:moveTo>
                  <a:pt x="15278" y="42783"/>
                </a:moveTo>
                <a:lnTo>
                  <a:pt x="17269" y="43932"/>
                </a:lnTo>
                <a:lnTo>
                  <a:pt x="17257" y="43966"/>
                </a:lnTo>
                <a:lnTo>
                  <a:pt x="17246" y="44012"/>
                </a:lnTo>
                <a:lnTo>
                  <a:pt x="17257" y="44057"/>
                </a:lnTo>
                <a:lnTo>
                  <a:pt x="17269" y="44091"/>
                </a:lnTo>
                <a:lnTo>
                  <a:pt x="17280" y="44137"/>
                </a:lnTo>
                <a:lnTo>
                  <a:pt x="17303" y="44160"/>
                </a:lnTo>
                <a:lnTo>
                  <a:pt x="17337" y="44194"/>
                </a:lnTo>
                <a:lnTo>
                  <a:pt x="17371" y="44216"/>
                </a:lnTo>
                <a:lnTo>
                  <a:pt x="17405" y="44228"/>
                </a:lnTo>
                <a:lnTo>
                  <a:pt x="17451" y="44228"/>
                </a:lnTo>
                <a:lnTo>
                  <a:pt x="17451" y="46594"/>
                </a:lnTo>
                <a:lnTo>
                  <a:pt x="17383" y="46617"/>
                </a:lnTo>
                <a:lnTo>
                  <a:pt x="17337" y="46651"/>
                </a:lnTo>
                <a:lnTo>
                  <a:pt x="17303" y="46708"/>
                </a:lnTo>
                <a:lnTo>
                  <a:pt x="17292" y="46776"/>
                </a:lnTo>
                <a:lnTo>
                  <a:pt x="17303" y="46833"/>
                </a:lnTo>
                <a:lnTo>
                  <a:pt x="15289" y="47993"/>
                </a:lnTo>
                <a:lnTo>
                  <a:pt x="15255" y="47959"/>
                </a:lnTo>
                <a:lnTo>
                  <a:pt x="15210" y="47925"/>
                </a:lnTo>
                <a:lnTo>
                  <a:pt x="15153" y="47902"/>
                </a:lnTo>
                <a:lnTo>
                  <a:pt x="15096" y="47891"/>
                </a:lnTo>
                <a:lnTo>
                  <a:pt x="15039" y="47902"/>
                </a:lnTo>
                <a:lnTo>
                  <a:pt x="14994" y="47925"/>
                </a:lnTo>
                <a:lnTo>
                  <a:pt x="14948" y="47948"/>
                </a:lnTo>
                <a:lnTo>
                  <a:pt x="14914" y="47993"/>
                </a:lnTo>
                <a:lnTo>
                  <a:pt x="12935" y="46856"/>
                </a:lnTo>
                <a:lnTo>
                  <a:pt x="12946" y="46810"/>
                </a:lnTo>
                <a:lnTo>
                  <a:pt x="12946" y="46776"/>
                </a:lnTo>
                <a:lnTo>
                  <a:pt x="12946" y="46730"/>
                </a:lnTo>
                <a:lnTo>
                  <a:pt x="12935" y="46696"/>
                </a:lnTo>
                <a:lnTo>
                  <a:pt x="12912" y="46662"/>
                </a:lnTo>
                <a:lnTo>
                  <a:pt x="12889" y="46628"/>
                </a:lnTo>
                <a:lnTo>
                  <a:pt x="12867" y="46605"/>
                </a:lnTo>
                <a:lnTo>
                  <a:pt x="12832" y="46583"/>
                </a:lnTo>
                <a:lnTo>
                  <a:pt x="12798" y="46560"/>
                </a:lnTo>
                <a:lnTo>
                  <a:pt x="12753" y="46560"/>
                </a:lnTo>
                <a:lnTo>
                  <a:pt x="12753" y="44182"/>
                </a:lnTo>
                <a:lnTo>
                  <a:pt x="12810" y="44171"/>
                </a:lnTo>
                <a:lnTo>
                  <a:pt x="12867" y="44125"/>
                </a:lnTo>
                <a:lnTo>
                  <a:pt x="12889" y="44080"/>
                </a:lnTo>
                <a:lnTo>
                  <a:pt x="12901" y="44012"/>
                </a:lnTo>
                <a:lnTo>
                  <a:pt x="12889" y="43955"/>
                </a:lnTo>
                <a:lnTo>
                  <a:pt x="14914" y="42783"/>
                </a:lnTo>
                <a:lnTo>
                  <a:pt x="14948" y="42829"/>
                </a:lnTo>
                <a:lnTo>
                  <a:pt x="14994" y="42863"/>
                </a:lnTo>
                <a:lnTo>
                  <a:pt x="15039" y="42874"/>
                </a:lnTo>
                <a:lnTo>
                  <a:pt x="15096" y="42886"/>
                </a:lnTo>
                <a:lnTo>
                  <a:pt x="15153" y="42874"/>
                </a:lnTo>
                <a:lnTo>
                  <a:pt x="15210" y="42863"/>
                </a:lnTo>
                <a:lnTo>
                  <a:pt x="15244" y="42829"/>
                </a:lnTo>
                <a:lnTo>
                  <a:pt x="15278" y="42783"/>
                </a:lnTo>
                <a:close/>
                <a:moveTo>
                  <a:pt x="62725" y="42806"/>
                </a:moveTo>
                <a:lnTo>
                  <a:pt x="64716" y="43955"/>
                </a:lnTo>
                <a:lnTo>
                  <a:pt x="64704" y="44012"/>
                </a:lnTo>
                <a:lnTo>
                  <a:pt x="64716" y="44080"/>
                </a:lnTo>
                <a:lnTo>
                  <a:pt x="64750" y="44137"/>
                </a:lnTo>
                <a:lnTo>
                  <a:pt x="64795" y="44171"/>
                </a:lnTo>
                <a:lnTo>
                  <a:pt x="64863" y="44194"/>
                </a:lnTo>
                <a:lnTo>
                  <a:pt x="64863" y="46526"/>
                </a:lnTo>
                <a:lnTo>
                  <a:pt x="64818" y="46537"/>
                </a:lnTo>
                <a:lnTo>
                  <a:pt x="64772" y="46548"/>
                </a:lnTo>
                <a:lnTo>
                  <a:pt x="64727" y="46571"/>
                </a:lnTo>
                <a:lnTo>
                  <a:pt x="64693" y="46605"/>
                </a:lnTo>
                <a:lnTo>
                  <a:pt x="64670" y="46639"/>
                </a:lnTo>
                <a:lnTo>
                  <a:pt x="64647" y="46685"/>
                </a:lnTo>
                <a:lnTo>
                  <a:pt x="64636" y="46719"/>
                </a:lnTo>
                <a:lnTo>
                  <a:pt x="64636" y="46776"/>
                </a:lnTo>
                <a:lnTo>
                  <a:pt x="64636" y="46821"/>
                </a:lnTo>
                <a:lnTo>
                  <a:pt x="64647" y="46867"/>
                </a:lnTo>
                <a:lnTo>
                  <a:pt x="62691" y="47993"/>
                </a:lnTo>
                <a:lnTo>
                  <a:pt x="62657" y="47959"/>
                </a:lnTo>
                <a:lnTo>
                  <a:pt x="62611" y="47925"/>
                </a:lnTo>
                <a:lnTo>
                  <a:pt x="62566" y="47902"/>
                </a:lnTo>
                <a:lnTo>
                  <a:pt x="62452" y="47902"/>
                </a:lnTo>
                <a:lnTo>
                  <a:pt x="62406" y="47925"/>
                </a:lnTo>
                <a:lnTo>
                  <a:pt x="62361" y="47959"/>
                </a:lnTo>
                <a:lnTo>
                  <a:pt x="62327" y="47993"/>
                </a:lnTo>
                <a:lnTo>
                  <a:pt x="60359" y="46867"/>
                </a:lnTo>
                <a:lnTo>
                  <a:pt x="60382" y="46821"/>
                </a:lnTo>
                <a:lnTo>
                  <a:pt x="60382" y="46776"/>
                </a:lnTo>
                <a:lnTo>
                  <a:pt x="60382" y="46730"/>
                </a:lnTo>
                <a:lnTo>
                  <a:pt x="60370" y="46685"/>
                </a:lnTo>
                <a:lnTo>
                  <a:pt x="60347" y="46639"/>
                </a:lnTo>
                <a:lnTo>
                  <a:pt x="60325" y="46605"/>
                </a:lnTo>
                <a:lnTo>
                  <a:pt x="60291" y="46583"/>
                </a:lnTo>
                <a:lnTo>
                  <a:pt x="60245" y="46560"/>
                </a:lnTo>
                <a:lnTo>
                  <a:pt x="60211" y="46537"/>
                </a:lnTo>
                <a:lnTo>
                  <a:pt x="60165" y="46537"/>
                </a:lnTo>
                <a:lnTo>
                  <a:pt x="60165" y="44216"/>
                </a:lnTo>
                <a:lnTo>
                  <a:pt x="60200" y="44216"/>
                </a:lnTo>
                <a:lnTo>
                  <a:pt x="60234" y="44194"/>
                </a:lnTo>
                <a:lnTo>
                  <a:pt x="60291" y="44148"/>
                </a:lnTo>
                <a:lnTo>
                  <a:pt x="60336" y="44091"/>
                </a:lnTo>
                <a:lnTo>
                  <a:pt x="60347" y="44057"/>
                </a:lnTo>
                <a:lnTo>
                  <a:pt x="60347" y="44012"/>
                </a:lnTo>
                <a:lnTo>
                  <a:pt x="60347" y="43978"/>
                </a:lnTo>
                <a:lnTo>
                  <a:pt x="60336" y="43943"/>
                </a:lnTo>
                <a:lnTo>
                  <a:pt x="62304" y="42806"/>
                </a:lnTo>
                <a:lnTo>
                  <a:pt x="62338" y="42851"/>
                </a:lnTo>
                <a:lnTo>
                  <a:pt x="62395" y="42886"/>
                </a:lnTo>
                <a:lnTo>
                  <a:pt x="62452" y="42908"/>
                </a:lnTo>
                <a:lnTo>
                  <a:pt x="62509" y="42920"/>
                </a:lnTo>
                <a:lnTo>
                  <a:pt x="62577" y="42908"/>
                </a:lnTo>
                <a:lnTo>
                  <a:pt x="62634" y="42886"/>
                </a:lnTo>
                <a:lnTo>
                  <a:pt x="62679" y="42851"/>
                </a:lnTo>
                <a:lnTo>
                  <a:pt x="62725" y="42806"/>
                </a:lnTo>
                <a:close/>
                <a:moveTo>
                  <a:pt x="72178" y="42783"/>
                </a:moveTo>
                <a:lnTo>
                  <a:pt x="74157" y="43932"/>
                </a:lnTo>
                <a:lnTo>
                  <a:pt x="74146" y="43966"/>
                </a:lnTo>
                <a:lnTo>
                  <a:pt x="74146" y="44012"/>
                </a:lnTo>
                <a:lnTo>
                  <a:pt x="74146" y="44057"/>
                </a:lnTo>
                <a:lnTo>
                  <a:pt x="74157" y="44091"/>
                </a:lnTo>
                <a:lnTo>
                  <a:pt x="74180" y="44137"/>
                </a:lnTo>
                <a:lnTo>
                  <a:pt x="74203" y="44160"/>
                </a:lnTo>
                <a:lnTo>
                  <a:pt x="74225" y="44194"/>
                </a:lnTo>
                <a:lnTo>
                  <a:pt x="74260" y="44216"/>
                </a:lnTo>
                <a:lnTo>
                  <a:pt x="74305" y="44228"/>
                </a:lnTo>
                <a:lnTo>
                  <a:pt x="74339" y="44228"/>
                </a:lnTo>
                <a:lnTo>
                  <a:pt x="74339" y="46594"/>
                </a:lnTo>
                <a:lnTo>
                  <a:pt x="74282" y="46617"/>
                </a:lnTo>
                <a:lnTo>
                  <a:pt x="74225" y="46651"/>
                </a:lnTo>
                <a:lnTo>
                  <a:pt x="74191" y="46708"/>
                </a:lnTo>
                <a:lnTo>
                  <a:pt x="74180" y="46776"/>
                </a:lnTo>
                <a:lnTo>
                  <a:pt x="74191" y="46833"/>
                </a:lnTo>
                <a:lnTo>
                  <a:pt x="72178" y="47993"/>
                </a:lnTo>
                <a:lnTo>
                  <a:pt x="72144" y="47959"/>
                </a:lnTo>
                <a:lnTo>
                  <a:pt x="72098" y="47925"/>
                </a:lnTo>
                <a:lnTo>
                  <a:pt x="72053" y="47902"/>
                </a:lnTo>
                <a:lnTo>
                  <a:pt x="71996" y="47891"/>
                </a:lnTo>
                <a:lnTo>
                  <a:pt x="71939" y="47902"/>
                </a:lnTo>
                <a:lnTo>
                  <a:pt x="71882" y="47925"/>
                </a:lnTo>
                <a:lnTo>
                  <a:pt x="71837" y="47948"/>
                </a:lnTo>
                <a:lnTo>
                  <a:pt x="71802" y="47993"/>
                </a:lnTo>
                <a:lnTo>
                  <a:pt x="69823" y="46856"/>
                </a:lnTo>
                <a:lnTo>
                  <a:pt x="69835" y="46810"/>
                </a:lnTo>
                <a:lnTo>
                  <a:pt x="69835" y="46776"/>
                </a:lnTo>
                <a:lnTo>
                  <a:pt x="69835" y="46730"/>
                </a:lnTo>
                <a:lnTo>
                  <a:pt x="69823" y="46696"/>
                </a:lnTo>
                <a:lnTo>
                  <a:pt x="69812" y="46662"/>
                </a:lnTo>
                <a:lnTo>
                  <a:pt x="69789" y="46628"/>
                </a:lnTo>
                <a:lnTo>
                  <a:pt x="69755" y="46605"/>
                </a:lnTo>
                <a:lnTo>
                  <a:pt x="69721" y="46583"/>
                </a:lnTo>
                <a:lnTo>
                  <a:pt x="69687" y="46560"/>
                </a:lnTo>
                <a:lnTo>
                  <a:pt x="69641" y="46560"/>
                </a:lnTo>
                <a:lnTo>
                  <a:pt x="69641" y="44182"/>
                </a:lnTo>
                <a:lnTo>
                  <a:pt x="69709" y="44171"/>
                </a:lnTo>
                <a:lnTo>
                  <a:pt x="69755" y="44125"/>
                </a:lnTo>
                <a:lnTo>
                  <a:pt x="69789" y="44080"/>
                </a:lnTo>
                <a:lnTo>
                  <a:pt x="69800" y="44012"/>
                </a:lnTo>
                <a:lnTo>
                  <a:pt x="69789" y="43955"/>
                </a:lnTo>
                <a:lnTo>
                  <a:pt x="71814" y="42783"/>
                </a:lnTo>
                <a:lnTo>
                  <a:pt x="71848" y="42829"/>
                </a:lnTo>
                <a:lnTo>
                  <a:pt x="71882" y="42863"/>
                </a:lnTo>
                <a:lnTo>
                  <a:pt x="71939" y="42874"/>
                </a:lnTo>
                <a:lnTo>
                  <a:pt x="71996" y="42886"/>
                </a:lnTo>
                <a:lnTo>
                  <a:pt x="72041" y="42874"/>
                </a:lnTo>
                <a:lnTo>
                  <a:pt x="72098" y="42863"/>
                </a:lnTo>
                <a:lnTo>
                  <a:pt x="72144" y="42829"/>
                </a:lnTo>
                <a:lnTo>
                  <a:pt x="72178" y="42783"/>
                </a:lnTo>
                <a:close/>
                <a:moveTo>
                  <a:pt x="43694" y="42760"/>
                </a:moveTo>
                <a:lnTo>
                  <a:pt x="45696" y="43921"/>
                </a:lnTo>
                <a:lnTo>
                  <a:pt x="45685" y="43966"/>
                </a:lnTo>
                <a:lnTo>
                  <a:pt x="45673" y="44012"/>
                </a:lnTo>
                <a:lnTo>
                  <a:pt x="45685" y="44057"/>
                </a:lnTo>
                <a:lnTo>
                  <a:pt x="45696" y="44103"/>
                </a:lnTo>
                <a:lnTo>
                  <a:pt x="45719" y="44137"/>
                </a:lnTo>
                <a:lnTo>
                  <a:pt x="45741" y="44171"/>
                </a:lnTo>
                <a:lnTo>
                  <a:pt x="45776" y="44205"/>
                </a:lnTo>
                <a:lnTo>
                  <a:pt x="45810" y="44228"/>
                </a:lnTo>
                <a:lnTo>
                  <a:pt x="45855" y="44239"/>
                </a:lnTo>
                <a:lnTo>
                  <a:pt x="45901" y="44251"/>
                </a:lnTo>
                <a:lnTo>
                  <a:pt x="45901" y="46526"/>
                </a:lnTo>
                <a:lnTo>
                  <a:pt x="45844" y="46537"/>
                </a:lnTo>
                <a:lnTo>
                  <a:pt x="45810" y="46548"/>
                </a:lnTo>
                <a:lnTo>
                  <a:pt x="45764" y="46571"/>
                </a:lnTo>
                <a:lnTo>
                  <a:pt x="45730" y="46605"/>
                </a:lnTo>
                <a:lnTo>
                  <a:pt x="45707" y="46639"/>
                </a:lnTo>
                <a:lnTo>
                  <a:pt x="45685" y="46674"/>
                </a:lnTo>
                <a:lnTo>
                  <a:pt x="45662" y="46719"/>
                </a:lnTo>
                <a:lnTo>
                  <a:pt x="45662" y="46776"/>
                </a:lnTo>
                <a:lnTo>
                  <a:pt x="45673" y="46821"/>
                </a:lnTo>
                <a:lnTo>
                  <a:pt x="45685" y="46867"/>
                </a:lnTo>
                <a:lnTo>
                  <a:pt x="43728" y="48004"/>
                </a:lnTo>
                <a:lnTo>
                  <a:pt x="43694" y="47959"/>
                </a:lnTo>
                <a:lnTo>
                  <a:pt x="43648" y="47925"/>
                </a:lnTo>
                <a:lnTo>
                  <a:pt x="43591" y="47902"/>
                </a:lnTo>
                <a:lnTo>
                  <a:pt x="43489" y="47902"/>
                </a:lnTo>
                <a:lnTo>
                  <a:pt x="43432" y="47925"/>
                </a:lnTo>
                <a:lnTo>
                  <a:pt x="43398" y="47959"/>
                </a:lnTo>
                <a:lnTo>
                  <a:pt x="43364" y="47993"/>
                </a:lnTo>
                <a:lnTo>
                  <a:pt x="41396" y="46867"/>
                </a:lnTo>
                <a:lnTo>
                  <a:pt x="41407" y="46821"/>
                </a:lnTo>
                <a:lnTo>
                  <a:pt x="41419" y="46776"/>
                </a:lnTo>
                <a:lnTo>
                  <a:pt x="41407" y="46730"/>
                </a:lnTo>
                <a:lnTo>
                  <a:pt x="41396" y="46685"/>
                </a:lnTo>
                <a:lnTo>
                  <a:pt x="41373" y="46639"/>
                </a:lnTo>
                <a:lnTo>
                  <a:pt x="41351" y="46605"/>
                </a:lnTo>
                <a:lnTo>
                  <a:pt x="41316" y="46583"/>
                </a:lnTo>
                <a:lnTo>
                  <a:pt x="41282" y="46560"/>
                </a:lnTo>
                <a:lnTo>
                  <a:pt x="41248" y="46537"/>
                </a:lnTo>
                <a:lnTo>
                  <a:pt x="41203" y="46526"/>
                </a:lnTo>
                <a:lnTo>
                  <a:pt x="41203" y="44285"/>
                </a:lnTo>
                <a:lnTo>
                  <a:pt x="41248" y="44273"/>
                </a:lnTo>
                <a:lnTo>
                  <a:pt x="41294" y="44251"/>
                </a:lnTo>
                <a:lnTo>
                  <a:pt x="41339" y="44228"/>
                </a:lnTo>
                <a:lnTo>
                  <a:pt x="41373" y="44194"/>
                </a:lnTo>
                <a:lnTo>
                  <a:pt x="41396" y="44160"/>
                </a:lnTo>
                <a:lnTo>
                  <a:pt x="41419" y="44114"/>
                </a:lnTo>
                <a:lnTo>
                  <a:pt x="41430" y="44069"/>
                </a:lnTo>
                <a:lnTo>
                  <a:pt x="41442" y="44012"/>
                </a:lnTo>
                <a:lnTo>
                  <a:pt x="41430" y="43966"/>
                </a:lnTo>
                <a:lnTo>
                  <a:pt x="41419" y="43909"/>
                </a:lnTo>
                <a:lnTo>
                  <a:pt x="43398" y="42772"/>
                </a:lnTo>
                <a:lnTo>
                  <a:pt x="43421" y="42806"/>
                </a:lnTo>
                <a:lnTo>
                  <a:pt x="43455" y="42829"/>
                </a:lnTo>
                <a:lnTo>
                  <a:pt x="43500" y="42840"/>
                </a:lnTo>
                <a:lnTo>
                  <a:pt x="43580" y="42840"/>
                </a:lnTo>
                <a:lnTo>
                  <a:pt x="43626" y="42817"/>
                </a:lnTo>
                <a:lnTo>
                  <a:pt x="43660" y="42795"/>
                </a:lnTo>
                <a:lnTo>
                  <a:pt x="43694" y="42760"/>
                </a:lnTo>
                <a:close/>
                <a:moveTo>
                  <a:pt x="34230" y="42772"/>
                </a:moveTo>
                <a:lnTo>
                  <a:pt x="36232" y="43932"/>
                </a:lnTo>
                <a:lnTo>
                  <a:pt x="36220" y="43978"/>
                </a:lnTo>
                <a:lnTo>
                  <a:pt x="36220" y="44012"/>
                </a:lnTo>
                <a:lnTo>
                  <a:pt x="36220" y="44057"/>
                </a:lnTo>
                <a:lnTo>
                  <a:pt x="36232" y="44091"/>
                </a:lnTo>
                <a:lnTo>
                  <a:pt x="36254" y="44125"/>
                </a:lnTo>
                <a:lnTo>
                  <a:pt x="36277" y="44160"/>
                </a:lnTo>
                <a:lnTo>
                  <a:pt x="36300" y="44182"/>
                </a:lnTo>
                <a:lnTo>
                  <a:pt x="36334" y="44205"/>
                </a:lnTo>
                <a:lnTo>
                  <a:pt x="36379" y="44216"/>
                </a:lnTo>
                <a:lnTo>
                  <a:pt x="36414" y="44216"/>
                </a:lnTo>
                <a:lnTo>
                  <a:pt x="36414" y="46526"/>
                </a:lnTo>
                <a:lnTo>
                  <a:pt x="36368" y="46537"/>
                </a:lnTo>
                <a:lnTo>
                  <a:pt x="36323" y="46548"/>
                </a:lnTo>
                <a:lnTo>
                  <a:pt x="36288" y="46571"/>
                </a:lnTo>
                <a:lnTo>
                  <a:pt x="36254" y="46605"/>
                </a:lnTo>
                <a:lnTo>
                  <a:pt x="36220" y="46639"/>
                </a:lnTo>
                <a:lnTo>
                  <a:pt x="36197" y="46685"/>
                </a:lnTo>
                <a:lnTo>
                  <a:pt x="36186" y="46719"/>
                </a:lnTo>
                <a:lnTo>
                  <a:pt x="36186" y="46776"/>
                </a:lnTo>
                <a:lnTo>
                  <a:pt x="36186" y="46821"/>
                </a:lnTo>
                <a:lnTo>
                  <a:pt x="36209" y="46867"/>
                </a:lnTo>
                <a:lnTo>
                  <a:pt x="34218" y="48016"/>
                </a:lnTo>
                <a:lnTo>
                  <a:pt x="34184" y="47982"/>
                </a:lnTo>
                <a:lnTo>
                  <a:pt x="34150" y="47948"/>
                </a:lnTo>
                <a:lnTo>
                  <a:pt x="34104" y="47936"/>
                </a:lnTo>
                <a:lnTo>
                  <a:pt x="34059" y="47925"/>
                </a:lnTo>
                <a:lnTo>
                  <a:pt x="34013" y="47936"/>
                </a:lnTo>
                <a:lnTo>
                  <a:pt x="33968" y="47948"/>
                </a:lnTo>
                <a:lnTo>
                  <a:pt x="33934" y="47982"/>
                </a:lnTo>
                <a:lnTo>
                  <a:pt x="33900" y="48004"/>
                </a:lnTo>
                <a:lnTo>
                  <a:pt x="31875" y="46844"/>
                </a:lnTo>
                <a:lnTo>
                  <a:pt x="31886" y="46776"/>
                </a:lnTo>
                <a:lnTo>
                  <a:pt x="31875" y="46696"/>
                </a:lnTo>
                <a:lnTo>
                  <a:pt x="31841" y="46639"/>
                </a:lnTo>
                <a:lnTo>
                  <a:pt x="31784" y="46594"/>
                </a:lnTo>
                <a:lnTo>
                  <a:pt x="31716" y="46571"/>
                </a:lnTo>
                <a:lnTo>
                  <a:pt x="31716" y="44216"/>
                </a:lnTo>
                <a:lnTo>
                  <a:pt x="31761" y="44216"/>
                </a:lnTo>
                <a:lnTo>
                  <a:pt x="31784" y="44194"/>
                </a:lnTo>
                <a:lnTo>
                  <a:pt x="31852" y="44148"/>
                </a:lnTo>
                <a:lnTo>
                  <a:pt x="31886" y="44091"/>
                </a:lnTo>
                <a:lnTo>
                  <a:pt x="31898" y="44057"/>
                </a:lnTo>
                <a:lnTo>
                  <a:pt x="31898" y="44012"/>
                </a:lnTo>
                <a:lnTo>
                  <a:pt x="31898" y="43978"/>
                </a:lnTo>
                <a:lnTo>
                  <a:pt x="31886" y="43943"/>
                </a:lnTo>
                <a:lnTo>
                  <a:pt x="33888" y="42783"/>
                </a:lnTo>
                <a:lnTo>
                  <a:pt x="33922" y="42817"/>
                </a:lnTo>
                <a:lnTo>
                  <a:pt x="33968" y="42851"/>
                </a:lnTo>
                <a:lnTo>
                  <a:pt x="34013" y="42863"/>
                </a:lnTo>
                <a:lnTo>
                  <a:pt x="34059" y="42874"/>
                </a:lnTo>
                <a:lnTo>
                  <a:pt x="34116" y="42863"/>
                </a:lnTo>
                <a:lnTo>
                  <a:pt x="34161" y="42840"/>
                </a:lnTo>
                <a:lnTo>
                  <a:pt x="34195" y="42817"/>
                </a:lnTo>
                <a:lnTo>
                  <a:pt x="34230" y="42772"/>
                </a:lnTo>
                <a:close/>
                <a:moveTo>
                  <a:pt x="53249" y="42806"/>
                </a:moveTo>
                <a:lnTo>
                  <a:pt x="55240" y="43955"/>
                </a:lnTo>
                <a:lnTo>
                  <a:pt x="55229" y="44012"/>
                </a:lnTo>
                <a:lnTo>
                  <a:pt x="55240" y="44080"/>
                </a:lnTo>
                <a:lnTo>
                  <a:pt x="55274" y="44125"/>
                </a:lnTo>
                <a:lnTo>
                  <a:pt x="55320" y="44160"/>
                </a:lnTo>
                <a:lnTo>
                  <a:pt x="55376" y="44182"/>
                </a:lnTo>
                <a:lnTo>
                  <a:pt x="55376" y="46514"/>
                </a:lnTo>
                <a:lnTo>
                  <a:pt x="55331" y="46526"/>
                </a:lnTo>
                <a:lnTo>
                  <a:pt x="55285" y="46537"/>
                </a:lnTo>
                <a:lnTo>
                  <a:pt x="55240" y="46560"/>
                </a:lnTo>
                <a:lnTo>
                  <a:pt x="55206" y="46594"/>
                </a:lnTo>
                <a:lnTo>
                  <a:pt x="55183" y="46628"/>
                </a:lnTo>
                <a:lnTo>
                  <a:pt x="55160" y="46674"/>
                </a:lnTo>
                <a:lnTo>
                  <a:pt x="55138" y="46719"/>
                </a:lnTo>
                <a:lnTo>
                  <a:pt x="55138" y="46776"/>
                </a:lnTo>
                <a:lnTo>
                  <a:pt x="55138" y="46821"/>
                </a:lnTo>
                <a:lnTo>
                  <a:pt x="55160" y="46878"/>
                </a:lnTo>
                <a:lnTo>
                  <a:pt x="53192" y="48016"/>
                </a:lnTo>
                <a:lnTo>
                  <a:pt x="53158" y="47970"/>
                </a:lnTo>
                <a:lnTo>
                  <a:pt x="53113" y="47948"/>
                </a:lnTo>
                <a:lnTo>
                  <a:pt x="53067" y="47925"/>
                </a:lnTo>
                <a:lnTo>
                  <a:pt x="53022" y="47913"/>
                </a:lnTo>
                <a:lnTo>
                  <a:pt x="52965" y="47925"/>
                </a:lnTo>
                <a:lnTo>
                  <a:pt x="52931" y="47936"/>
                </a:lnTo>
                <a:lnTo>
                  <a:pt x="52885" y="47970"/>
                </a:lnTo>
                <a:lnTo>
                  <a:pt x="52851" y="48004"/>
                </a:lnTo>
                <a:lnTo>
                  <a:pt x="50838" y="46844"/>
                </a:lnTo>
                <a:lnTo>
                  <a:pt x="50849" y="46776"/>
                </a:lnTo>
                <a:lnTo>
                  <a:pt x="50838" y="46696"/>
                </a:lnTo>
                <a:lnTo>
                  <a:pt x="50803" y="46639"/>
                </a:lnTo>
                <a:lnTo>
                  <a:pt x="50747" y="46594"/>
                </a:lnTo>
                <a:lnTo>
                  <a:pt x="50678" y="46571"/>
                </a:lnTo>
                <a:lnTo>
                  <a:pt x="50678" y="44194"/>
                </a:lnTo>
                <a:lnTo>
                  <a:pt x="50747" y="44171"/>
                </a:lnTo>
                <a:lnTo>
                  <a:pt x="50792" y="44137"/>
                </a:lnTo>
                <a:lnTo>
                  <a:pt x="50826" y="44080"/>
                </a:lnTo>
                <a:lnTo>
                  <a:pt x="50838" y="44012"/>
                </a:lnTo>
                <a:lnTo>
                  <a:pt x="50826" y="43955"/>
                </a:lnTo>
                <a:lnTo>
                  <a:pt x="52794" y="42817"/>
                </a:lnTo>
                <a:lnTo>
                  <a:pt x="52840" y="42863"/>
                </a:lnTo>
                <a:lnTo>
                  <a:pt x="52897" y="42897"/>
                </a:lnTo>
                <a:lnTo>
                  <a:pt x="52953" y="42920"/>
                </a:lnTo>
                <a:lnTo>
                  <a:pt x="53022" y="42931"/>
                </a:lnTo>
                <a:lnTo>
                  <a:pt x="53090" y="42920"/>
                </a:lnTo>
                <a:lnTo>
                  <a:pt x="53147" y="42897"/>
                </a:lnTo>
                <a:lnTo>
                  <a:pt x="53204" y="42851"/>
                </a:lnTo>
                <a:lnTo>
                  <a:pt x="53249" y="42806"/>
                </a:lnTo>
                <a:close/>
                <a:moveTo>
                  <a:pt x="10512" y="42772"/>
                </a:moveTo>
                <a:lnTo>
                  <a:pt x="12559" y="43955"/>
                </a:lnTo>
                <a:lnTo>
                  <a:pt x="12548" y="44012"/>
                </a:lnTo>
                <a:lnTo>
                  <a:pt x="12571" y="44080"/>
                </a:lnTo>
                <a:lnTo>
                  <a:pt x="12594" y="44137"/>
                </a:lnTo>
                <a:lnTo>
                  <a:pt x="12650" y="44171"/>
                </a:lnTo>
                <a:lnTo>
                  <a:pt x="12707" y="44194"/>
                </a:lnTo>
                <a:lnTo>
                  <a:pt x="12707" y="46560"/>
                </a:lnTo>
                <a:lnTo>
                  <a:pt x="12673" y="46560"/>
                </a:lnTo>
                <a:lnTo>
                  <a:pt x="12628" y="46583"/>
                </a:lnTo>
                <a:lnTo>
                  <a:pt x="12594" y="46594"/>
                </a:lnTo>
                <a:lnTo>
                  <a:pt x="12571" y="46628"/>
                </a:lnTo>
                <a:lnTo>
                  <a:pt x="12548" y="46651"/>
                </a:lnTo>
                <a:lnTo>
                  <a:pt x="12525" y="46696"/>
                </a:lnTo>
                <a:lnTo>
                  <a:pt x="12514" y="46730"/>
                </a:lnTo>
                <a:lnTo>
                  <a:pt x="12514" y="46776"/>
                </a:lnTo>
                <a:lnTo>
                  <a:pt x="12514" y="46810"/>
                </a:lnTo>
                <a:lnTo>
                  <a:pt x="12525" y="46856"/>
                </a:lnTo>
                <a:lnTo>
                  <a:pt x="10500" y="48027"/>
                </a:lnTo>
                <a:lnTo>
                  <a:pt x="10478" y="47993"/>
                </a:lnTo>
                <a:lnTo>
                  <a:pt x="10444" y="47970"/>
                </a:lnTo>
                <a:lnTo>
                  <a:pt x="10398" y="47959"/>
                </a:lnTo>
                <a:lnTo>
                  <a:pt x="10364" y="47948"/>
                </a:lnTo>
                <a:lnTo>
                  <a:pt x="10318" y="47959"/>
                </a:lnTo>
                <a:lnTo>
                  <a:pt x="10284" y="47970"/>
                </a:lnTo>
                <a:lnTo>
                  <a:pt x="10250" y="47993"/>
                </a:lnTo>
                <a:lnTo>
                  <a:pt x="10216" y="48027"/>
                </a:lnTo>
                <a:lnTo>
                  <a:pt x="8225" y="46867"/>
                </a:lnTo>
                <a:lnTo>
                  <a:pt x="8237" y="46821"/>
                </a:lnTo>
                <a:lnTo>
                  <a:pt x="8237" y="46776"/>
                </a:lnTo>
                <a:lnTo>
                  <a:pt x="8237" y="46719"/>
                </a:lnTo>
                <a:lnTo>
                  <a:pt x="8225" y="46685"/>
                </a:lnTo>
                <a:lnTo>
                  <a:pt x="8203" y="46639"/>
                </a:lnTo>
                <a:lnTo>
                  <a:pt x="8168" y="46605"/>
                </a:lnTo>
                <a:lnTo>
                  <a:pt x="8146" y="46571"/>
                </a:lnTo>
                <a:lnTo>
                  <a:pt x="8100" y="46548"/>
                </a:lnTo>
                <a:lnTo>
                  <a:pt x="8055" y="46537"/>
                </a:lnTo>
                <a:lnTo>
                  <a:pt x="8009" y="46526"/>
                </a:lnTo>
                <a:lnTo>
                  <a:pt x="8009" y="44194"/>
                </a:lnTo>
                <a:lnTo>
                  <a:pt x="8077" y="44171"/>
                </a:lnTo>
                <a:lnTo>
                  <a:pt x="8123" y="44137"/>
                </a:lnTo>
                <a:lnTo>
                  <a:pt x="8157" y="44080"/>
                </a:lnTo>
                <a:lnTo>
                  <a:pt x="8168" y="44012"/>
                </a:lnTo>
                <a:lnTo>
                  <a:pt x="8157" y="43955"/>
                </a:lnTo>
                <a:lnTo>
                  <a:pt x="10205" y="42772"/>
                </a:lnTo>
                <a:lnTo>
                  <a:pt x="10239" y="42806"/>
                </a:lnTo>
                <a:lnTo>
                  <a:pt x="10273" y="42829"/>
                </a:lnTo>
                <a:lnTo>
                  <a:pt x="10307" y="42851"/>
                </a:lnTo>
                <a:lnTo>
                  <a:pt x="10409" y="42851"/>
                </a:lnTo>
                <a:lnTo>
                  <a:pt x="10455" y="42829"/>
                </a:lnTo>
                <a:lnTo>
                  <a:pt x="10489" y="42806"/>
                </a:lnTo>
                <a:lnTo>
                  <a:pt x="10512" y="42772"/>
                </a:lnTo>
                <a:close/>
                <a:moveTo>
                  <a:pt x="20010" y="42783"/>
                </a:moveTo>
                <a:lnTo>
                  <a:pt x="21978" y="43921"/>
                </a:lnTo>
                <a:lnTo>
                  <a:pt x="21967" y="43966"/>
                </a:lnTo>
                <a:lnTo>
                  <a:pt x="21967" y="44012"/>
                </a:lnTo>
                <a:lnTo>
                  <a:pt x="21967" y="44057"/>
                </a:lnTo>
                <a:lnTo>
                  <a:pt x="21978" y="44103"/>
                </a:lnTo>
                <a:lnTo>
                  <a:pt x="22001" y="44148"/>
                </a:lnTo>
                <a:lnTo>
                  <a:pt x="22024" y="44182"/>
                </a:lnTo>
                <a:lnTo>
                  <a:pt x="22058" y="44216"/>
                </a:lnTo>
                <a:lnTo>
                  <a:pt x="22103" y="44239"/>
                </a:lnTo>
                <a:lnTo>
                  <a:pt x="22149" y="44251"/>
                </a:lnTo>
                <a:lnTo>
                  <a:pt x="22194" y="44262"/>
                </a:lnTo>
                <a:lnTo>
                  <a:pt x="22194" y="46514"/>
                </a:lnTo>
                <a:lnTo>
                  <a:pt x="22137" y="46514"/>
                </a:lnTo>
                <a:lnTo>
                  <a:pt x="22092" y="46537"/>
                </a:lnTo>
                <a:lnTo>
                  <a:pt x="22058" y="46560"/>
                </a:lnTo>
                <a:lnTo>
                  <a:pt x="22012" y="46594"/>
                </a:lnTo>
                <a:lnTo>
                  <a:pt x="21990" y="46628"/>
                </a:lnTo>
                <a:lnTo>
                  <a:pt x="21967" y="46674"/>
                </a:lnTo>
                <a:lnTo>
                  <a:pt x="21955" y="46719"/>
                </a:lnTo>
                <a:lnTo>
                  <a:pt x="21944" y="46776"/>
                </a:lnTo>
                <a:lnTo>
                  <a:pt x="21955" y="46821"/>
                </a:lnTo>
                <a:lnTo>
                  <a:pt x="21967" y="46878"/>
                </a:lnTo>
                <a:lnTo>
                  <a:pt x="19976" y="48027"/>
                </a:lnTo>
                <a:lnTo>
                  <a:pt x="19953" y="47993"/>
                </a:lnTo>
                <a:lnTo>
                  <a:pt x="19919" y="47970"/>
                </a:lnTo>
                <a:lnTo>
                  <a:pt x="19885" y="47959"/>
                </a:lnTo>
                <a:lnTo>
                  <a:pt x="19840" y="47948"/>
                </a:lnTo>
                <a:lnTo>
                  <a:pt x="19794" y="47959"/>
                </a:lnTo>
                <a:lnTo>
                  <a:pt x="19760" y="47970"/>
                </a:lnTo>
                <a:lnTo>
                  <a:pt x="19726" y="47993"/>
                </a:lnTo>
                <a:lnTo>
                  <a:pt x="19703" y="48027"/>
                </a:lnTo>
                <a:lnTo>
                  <a:pt x="17633" y="46833"/>
                </a:lnTo>
                <a:lnTo>
                  <a:pt x="17644" y="46776"/>
                </a:lnTo>
                <a:lnTo>
                  <a:pt x="17633" y="46708"/>
                </a:lnTo>
                <a:lnTo>
                  <a:pt x="17599" y="46651"/>
                </a:lnTo>
                <a:lnTo>
                  <a:pt x="17553" y="46617"/>
                </a:lnTo>
                <a:lnTo>
                  <a:pt x="17496" y="46594"/>
                </a:lnTo>
                <a:lnTo>
                  <a:pt x="17496" y="44228"/>
                </a:lnTo>
                <a:lnTo>
                  <a:pt x="17530" y="44228"/>
                </a:lnTo>
                <a:lnTo>
                  <a:pt x="17576" y="44205"/>
                </a:lnTo>
                <a:lnTo>
                  <a:pt x="17610" y="44182"/>
                </a:lnTo>
                <a:lnTo>
                  <a:pt x="17633" y="44160"/>
                </a:lnTo>
                <a:lnTo>
                  <a:pt x="17656" y="44125"/>
                </a:lnTo>
                <a:lnTo>
                  <a:pt x="17678" y="44091"/>
                </a:lnTo>
                <a:lnTo>
                  <a:pt x="17690" y="44057"/>
                </a:lnTo>
                <a:lnTo>
                  <a:pt x="17690" y="44012"/>
                </a:lnTo>
                <a:lnTo>
                  <a:pt x="17690" y="43978"/>
                </a:lnTo>
                <a:lnTo>
                  <a:pt x="17678" y="43932"/>
                </a:lnTo>
                <a:lnTo>
                  <a:pt x="19669" y="42783"/>
                </a:lnTo>
                <a:lnTo>
                  <a:pt x="19703" y="42817"/>
                </a:lnTo>
                <a:lnTo>
                  <a:pt x="19737" y="42851"/>
                </a:lnTo>
                <a:lnTo>
                  <a:pt x="19794" y="42863"/>
                </a:lnTo>
                <a:lnTo>
                  <a:pt x="19840" y="42874"/>
                </a:lnTo>
                <a:lnTo>
                  <a:pt x="19897" y="42863"/>
                </a:lnTo>
                <a:lnTo>
                  <a:pt x="19942" y="42840"/>
                </a:lnTo>
                <a:lnTo>
                  <a:pt x="19976" y="42817"/>
                </a:lnTo>
                <a:lnTo>
                  <a:pt x="20010" y="42783"/>
                </a:lnTo>
                <a:close/>
                <a:moveTo>
                  <a:pt x="67412" y="42772"/>
                </a:moveTo>
                <a:lnTo>
                  <a:pt x="69459" y="43955"/>
                </a:lnTo>
                <a:lnTo>
                  <a:pt x="69448" y="44012"/>
                </a:lnTo>
                <a:lnTo>
                  <a:pt x="69459" y="44080"/>
                </a:lnTo>
                <a:lnTo>
                  <a:pt x="69493" y="44137"/>
                </a:lnTo>
                <a:lnTo>
                  <a:pt x="69539" y="44171"/>
                </a:lnTo>
                <a:lnTo>
                  <a:pt x="69596" y="44194"/>
                </a:lnTo>
                <a:lnTo>
                  <a:pt x="69596" y="46560"/>
                </a:lnTo>
                <a:lnTo>
                  <a:pt x="69562" y="46560"/>
                </a:lnTo>
                <a:lnTo>
                  <a:pt x="69527" y="46583"/>
                </a:lnTo>
                <a:lnTo>
                  <a:pt x="69493" y="46594"/>
                </a:lnTo>
                <a:lnTo>
                  <a:pt x="69459" y="46628"/>
                </a:lnTo>
                <a:lnTo>
                  <a:pt x="69436" y="46651"/>
                </a:lnTo>
                <a:lnTo>
                  <a:pt x="69414" y="46696"/>
                </a:lnTo>
                <a:lnTo>
                  <a:pt x="69402" y="46730"/>
                </a:lnTo>
                <a:lnTo>
                  <a:pt x="69402" y="46776"/>
                </a:lnTo>
                <a:lnTo>
                  <a:pt x="69402" y="46810"/>
                </a:lnTo>
                <a:lnTo>
                  <a:pt x="69414" y="46856"/>
                </a:lnTo>
                <a:lnTo>
                  <a:pt x="67389" y="48027"/>
                </a:lnTo>
                <a:lnTo>
                  <a:pt x="67366" y="47993"/>
                </a:lnTo>
                <a:lnTo>
                  <a:pt x="67332" y="47970"/>
                </a:lnTo>
                <a:lnTo>
                  <a:pt x="67298" y="47959"/>
                </a:lnTo>
                <a:lnTo>
                  <a:pt x="67252" y="47948"/>
                </a:lnTo>
                <a:lnTo>
                  <a:pt x="67207" y="47959"/>
                </a:lnTo>
                <a:lnTo>
                  <a:pt x="67173" y="47970"/>
                </a:lnTo>
                <a:lnTo>
                  <a:pt x="67139" y="47993"/>
                </a:lnTo>
                <a:lnTo>
                  <a:pt x="67116" y="48027"/>
                </a:lnTo>
                <a:lnTo>
                  <a:pt x="65114" y="46867"/>
                </a:lnTo>
                <a:lnTo>
                  <a:pt x="65125" y="46821"/>
                </a:lnTo>
                <a:lnTo>
                  <a:pt x="65125" y="46776"/>
                </a:lnTo>
                <a:lnTo>
                  <a:pt x="65125" y="46719"/>
                </a:lnTo>
                <a:lnTo>
                  <a:pt x="65114" y="46685"/>
                </a:lnTo>
                <a:lnTo>
                  <a:pt x="65091" y="46639"/>
                </a:lnTo>
                <a:lnTo>
                  <a:pt x="65068" y="46605"/>
                </a:lnTo>
                <a:lnTo>
                  <a:pt x="65034" y="46571"/>
                </a:lnTo>
                <a:lnTo>
                  <a:pt x="64989" y="46548"/>
                </a:lnTo>
                <a:lnTo>
                  <a:pt x="64954" y="46537"/>
                </a:lnTo>
                <a:lnTo>
                  <a:pt x="64909" y="46526"/>
                </a:lnTo>
                <a:lnTo>
                  <a:pt x="64909" y="44194"/>
                </a:lnTo>
                <a:lnTo>
                  <a:pt x="64966" y="44171"/>
                </a:lnTo>
                <a:lnTo>
                  <a:pt x="65011" y="44137"/>
                </a:lnTo>
                <a:lnTo>
                  <a:pt x="65045" y="44080"/>
                </a:lnTo>
                <a:lnTo>
                  <a:pt x="65057" y="44012"/>
                </a:lnTo>
                <a:lnTo>
                  <a:pt x="65045" y="43955"/>
                </a:lnTo>
                <a:lnTo>
                  <a:pt x="67093" y="42772"/>
                </a:lnTo>
                <a:lnTo>
                  <a:pt x="67127" y="42806"/>
                </a:lnTo>
                <a:lnTo>
                  <a:pt x="67161" y="42829"/>
                </a:lnTo>
                <a:lnTo>
                  <a:pt x="67207" y="42851"/>
                </a:lnTo>
                <a:lnTo>
                  <a:pt x="67298" y="42851"/>
                </a:lnTo>
                <a:lnTo>
                  <a:pt x="67343" y="42829"/>
                </a:lnTo>
                <a:lnTo>
                  <a:pt x="67377" y="42806"/>
                </a:lnTo>
                <a:lnTo>
                  <a:pt x="67412" y="42772"/>
                </a:lnTo>
                <a:close/>
                <a:moveTo>
                  <a:pt x="76899" y="42783"/>
                </a:moveTo>
                <a:lnTo>
                  <a:pt x="78878" y="43921"/>
                </a:lnTo>
                <a:lnTo>
                  <a:pt x="78855" y="43966"/>
                </a:lnTo>
                <a:lnTo>
                  <a:pt x="78855" y="44012"/>
                </a:lnTo>
                <a:lnTo>
                  <a:pt x="78855" y="44057"/>
                </a:lnTo>
                <a:lnTo>
                  <a:pt x="78867" y="44103"/>
                </a:lnTo>
                <a:lnTo>
                  <a:pt x="78889" y="44148"/>
                </a:lnTo>
                <a:lnTo>
                  <a:pt x="78923" y="44182"/>
                </a:lnTo>
                <a:lnTo>
                  <a:pt x="78958" y="44216"/>
                </a:lnTo>
                <a:lnTo>
                  <a:pt x="78992" y="44239"/>
                </a:lnTo>
                <a:lnTo>
                  <a:pt x="79037" y="44251"/>
                </a:lnTo>
                <a:lnTo>
                  <a:pt x="79083" y="44262"/>
                </a:lnTo>
                <a:lnTo>
                  <a:pt x="79083" y="46514"/>
                </a:lnTo>
                <a:lnTo>
                  <a:pt x="79037" y="46514"/>
                </a:lnTo>
                <a:lnTo>
                  <a:pt x="78992" y="46537"/>
                </a:lnTo>
                <a:lnTo>
                  <a:pt x="78946" y="46560"/>
                </a:lnTo>
                <a:lnTo>
                  <a:pt x="78912" y="46594"/>
                </a:lnTo>
                <a:lnTo>
                  <a:pt x="78878" y="46628"/>
                </a:lnTo>
                <a:lnTo>
                  <a:pt x="78855" y="46674"/>
                </a:lnTo>
                <a:lnTo>
                  <a:pt x="78844" y="46719"/>
                </a:lnTo>
                <a:lnTo>
                  <a:pt x="78832" y="46776"/>
                </a:lnTo>
                <a:lnTo>
                  <a:pt x="78844" y="46821"/>
                </a:lnTo>
                <a:lnTo>
                  <a:pt x="78855" y="46878"/>
                </a:lnTo>
                <a:lnTo>
                  <a:pt x="76876" y="48027"/>
                </a:lnTo>
                <a:lnTo>
                  <a:pt x="76842" y="47993"/>
                </a:lnTo>
                <a:lnTo>
                  <a:pt x="76808" y="47970"/>
                </a:lnTo>
                <a:lnTo>
                  <a:pt x="76774" y="47959"/>
                </a:lnTo>
                <a:lnTo>
                  <a:pt x="76728" y="47948"/>
                </a:lnTo>
                <a:lnTo>
                  <a:pt x="76694" y="47959"/>
                </a:lnTo>
                <a:lnTo>
                  <a:pt x="76648" y="47970"/>
                </a:lnTo>
                <a:lnTo>
                  <a:pt x="76614" y="47993"/>
                </a:lnTo>
                <a:lnTo>
                  <a:pt x="76592" y="48027"/>
                </a:lnTo>
                <a:lnTo>
                  <a:pt x="74533" y="46833"/>
                </a:lnTo>
                <a:lnTo>
                  <a:pt x="74533" y="46776"/>
                </a:lnTo>
                <a:lnTo>
                  <a:pt x="74521" y="46708"/>
                </a:lnTo>
                <a:lnTo>
                  <a:pt x="74498" y="46651"/>
                </a:lnTo>
                <a:lnTo>
                  <a:pt x="74442" y="46617"/>
                </a:lnTo>
                <a:lnTo>
                  <a:pt x="74385" y="46594"/>
                </a:lnTo>
                <a:lnTo>
                  <a:pt x="74385" y="44228"/>
                </a:lnTo>
                <a:lnTo>
                  <a:pt x="74430" y="44228"/>
                </a:lnTo>
                <a:lnTo>
                  <a:pt x="74464" y="44205"/>
                </a:lnTo>
                <a:lnTo>
                  <a:pt x="74498" y="44182"/>
                </a:lnTo>
                <a:lnTo>
                  <a:pt x="74521" y="44160"/>
                </a:lnTo>
                <a:lnTo>
                  <a:pt x="74544" y="44125"/>
                </a:lnTo>
                <a:lnTo>
                  <a:pt x="74567" y="44091"/>
                </a:lnTo>
                <a:lnTo>
                  <a:pt x="74578" y="44057"/>
                </a:lnTo>
                <a:lnTo>
                  <a:pt x="74578" y="44012"/>
                </a:lnTo>
                <a:lnTo>
                  <a:pt x="74578" y="43978"/>
                </a:lnTo>
                <a:lnTo>
                  <a:pt x="74567" y="43932"/>
                </a:lnTo>
                <a:lnTo>
                  <a:pt x="76557" y="42783"/>
                </a:lnTo>
                <a:lnTo>
                  <a:pt x="76592" y="42817"/>
                </a:lnTo>
                <a:lnTo>
                  <a:pt x="76637" y="42851"/>
                </a:lnTo>
                <a:lnTo>
                  <a:pt x="76683" y="42863"/>
                </a:lnTo>
                <a:lnTo>
                  <a:pt x="76728" y="42874"/>
                </a:lnTo>
                <a:lnTo>
                  <a:pt x="76785" y="42863"/>
                </a:lnTo>
                <a:lnTo>
                  <a:pt x="76830" y="42840"/>
                </a:lnTo>
                <a:lnTo>
                  <a:pt x="76865" y="42817"/>
                </a:lnTo>
                <a:lnTo>
                  <a:pt x="76899" y="42783"/>
                </a:lnTo>
                <a:close/>
                <a:moveTo>
                  <a:pt x="854" y="0"/>
                </a:moveTo>
                <a:lnTo>
                  <a:pt x="854" y="1434"/>
                </a:lnTo>
                <a:lnTo>
                  <a:pt x="797" y="1456"/>
                </a:lnTo>
                <a:lnTo>
                  <a:pt x="740" y="1491"/>
                </a:lnTo>
                <a:lnTo>
                  <a:pt x="706" y="1547"/>
                </a:lnTo>
                <a:lnTo>
                  <a:pt x="695" y="1616"/>
                </a:lnTo>
                <a:lnTo>
                  <a:pt x="706" y="1673"/>
                </a:lnTo>
                <a:lnTo>
                  <a:pt x="1" y="2071"/>
                </a:lnTo>
                <a:lnTo>
                  <a:pt x="1" y="2128"/>
                </a:lnTo>
                <a:lnTo>
                  <a:pt x="729" y="1707"/>
                </a:lnTo>
                <a:lnTo>
                  <a:pt x="752" y="1741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8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1"/>
                </a:lnTo>
                <a:lnTo>
                  <a:pt x="1036" y="1707"/>
                </a:lnTo>
                <a:lnTo>
                  <a:pt x="3061" y="2878"/>
                </a:lnTo>
                <a:lnTo>
                  <a:pt x="3050" y="2924"/>
                </a:lnTo>
                <a:lnTo>
                  <a:pt x="3038" y="2958"/>
                </a:lnTo>
                <a:lnTo>
                  <a:pt x="3050" y="3003"/>
                </a:lnTo>
                <a:lnTo>
                  <a:pt x="3061" y="3038"/>
                </a:lnTo>
                <a:lnTo>
                  <a:pt x="3095" y="3106"/>
                </a:lnTo>
                <a:lnTo>
                  <a:pt x="3152" y="3151"/>
                </a:lnTo>
                <a:lnTo>
                  <a:pt x="3186" y="3163"/>
                </a:lnTo>
                <a:lnTo>
                  <a:pt x="3232" y="3163"/>
                </a:lnTo>
                <a:lnTo>
                  <a:pt x="3232" y="5506"/>
                </a:lnTo>
                <a:lnTo>
                  <a:pt x="3186" y="5506"/>
                </a:lnTo>
                <a:lnTo>
                  <a:pt x="3152" y="5529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3"/>
                </a:lnTo>
                <a:lnTo>
                  <a:pt x="3027" y="5677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60"/>
                </a:lnTo>
                <a:lnTo>
                  <a:pt x="934" y="6837"/>
                </a:lnTo>
                <a:lnTo>
                  <a:pt x="877" y="6826"/>
                </a:lnTo>
                <a:lnTo>
                  <a:pt x="820" y="6837"/>
                </a:lnTo>
                <a:lnTo>
                  <a:pt x="763" y="6860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7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8"/>
                </a:lnTo>
                <a:lnTo>
                  <a:pt x="774" y="7281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3"/>
                </a:lnTo>
                <a:lnTo>
                  <a:pt x="774" y="9624"/>
                </a:lnTo>
                <a:lnTo>
                  <a:pt x="740" y="9647"/>
                </a:lnTo>
                <a:lnTo>
                  <a:pt x="718" y="9669"/>
                </a:lnTo>
                <a:lnTo>
                  <a:pt x="683" y="9704"/>
                </a:lnTo>
                <a:lnTo>
                  <a:pt x="672" y="9738"/>
                </a:lnTo>
                <a:lnTo>
                  <a:pt x="661" y="9783"/>
                </a:lnTo>
                <a:lnTo>
                  <a:pt x="649" y="9829"/>
                </a:lnTo>
                <a:lnTo>
                  <a:pt x="661" y="9863"/>
                </a:lnTo>
                <a:lnTo>
                  <a:pt x="672" y="9897"/>
                </a:lnTo>
                <a:lnTo>
                  <a:pt x="1" y="10284"/>
                </a:lnTo>
                <a:lnTo>
                  <a:pt x="1" y="10341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5"/>
                </a:lnTo>
                <a:lnTo>
                  <a:pt x="934" y="10045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8"/>
                </a:lnTo>
                <a:lnTo>
                  <a:pt x="3004" y="11273"/>
                </a:lnTo>
                <a:lnTo>
                  <a:pt x="3027" y="11319"/>
                </a:lnTo>
                <a:lnTo>
                  <a:pt x="3050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3"/>
                </a:lnTo>
                <a:lnTo>
                  <a:pt x="3232" y="11444"/>
                </a:lnTo>
                <a:lnTo>
                  <a:pt x="3232" y="13765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1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3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3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3"/>
                </a:lnTo>
                <a:lnTo>
                  <a:pt x="1" y="14800"/>
                </a:lnTo>
                <a:lnTo>
                  <a:pt x="672" y="15187"/>
                </a:lnTo>
                <a:lnTo>
                  <a:pt x="649" y="15232"/>
                </a:lnTo>
                <a:lnTo>
                  <a:pt x="649" y="15278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3"/>
                </a:lnTo>
                <a:lnTo>
                  <a:pt x="706" y="15437"/>
                </a:lnTo>
                <a:lnTo>
                  <a:pt x="740" y="15460"/>
                </a:lnTo>
                <a:lnTo>
                  <a:pt x="774" y="15482"/>
                </a:lnTo>
                <a:lnTo>
                  <a:pt x="820" y="15494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5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3"/>
                </a:lnTo>
                <a:lnTo>
                  <a:pt x="1" y="18497"/>
                </a:lnTo>
                <a:lnTo>
                  <a:pt x="1" y="18554"/>
                </a:lnTo>
                <a:lnTo>
                  <a:pt x="672" y="18167"/>
                </a:lnTo>
                <a:lnTo>
                  <a:pt x="706" y="18212"/>
                </a:lnTo>
                <a:lnTo>
                  <a:pt x="752" y="18258"/>
                </a:lnTo>
                <a:lnTo>
                  <a:pt x="820" y="18281"/>
                </a:lnTo>
                <a:lnTo>
                  <a:pt x="945" y="18281"/>
                </a:lnTo>
                <a:lnTo>
                  <a:pt x="1002" y="18258"/>
                </a:lnTo>
                <a:lnTo>
                  <a:pt x="1047" y="18212"/>
                </a:lnTo>
                <a:lnTo>
                  <a:pt x="1093" y="18167"/>
                </a:lnTo>
                <a:lnTo>
                  <a:pt x="3015" y="19282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30"/>
                </a:lnTo>
                <a:lnTo>
                  <a:pt x="3015" y="19475"/>
                </a:lnTo>
                <a:lnTo>
                  <a:pt x="3038" y="19521"/>
                </a:lnTo>
                <a:lnTo>
                  <a:pt x="3061" y="19555"/>
                </a:lnTo>
                <a:lnTo>
                  <a:pt x="3095" y="19589"/>
                </a:lnTo>
                <a:lnTo>
                  <a:pt x="3141" y="19612"/>
                </a:lnTo>
                <a:lnTo>
                  <a:pt x="3175" y="19623"/>
                </a:lnTo>
                <a:lnTo>
                  <a:pt x="3232" y="19634"/>
                </a:lnTo>
                <a:lnTo>
                  <a:pt x="3232" y="21909"/>
                </a:lnTo>
                <a:lnTo>
                  <a:pt x="3186" y="21921"/>
                </a:lnTo>
                <a:lnTo>
                  <a:pt x="3141" y="21932"/>
                </a:lnTo>
                <a:lnTo>
                  <a:pt x="3106" y="21955"/>
                </a:lnTo>
                <a:lnTo>
                  <a:pt x="3072" y="21978"/>
                </a:lnTo>
                <a:lnTo>
                  <a:pt x="3050" y="22012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7"/>
                </a:lnTo>
                <a:lnTo>
                  <a:pt x="3015" y="22182"/>
                </a:lnTo>
                <a:lnTo>
                  <a:pt x="3027" y="22228"/>
                </a:lnTo>
                <a:lnTo>
                  <a:pt x="1082" y="23343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3"/>
                </a:lnTo>
                <a:lnTo>
                  <a:pt x="1" y="22956"/>
                </a:lnTo>
                <a:lnTo>
                  <a:pt x="1" y="23013"/>
                </a:lnTo>
                <a:lnTo>
                  <a:pt x="649" y="23388"/>
                </a:lnTo>
                <a:lnTo>
                  <a:pt x="638" y="23434"/>
                </a:lnTo>
                <a:lnTo>
                  <a:pt x="627" y="23491"/>
                </a:lnTo>
                <a:lnTo>
                  <a:pt x="638" y="23536"/>
                </a:lnTo>
                <a:lnTo>
                  <a:pt x="649" y="23582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1"/>
                </a:lnTo>
                <a:lnTo>
                  <a:pt x="854" y="26050"/>
                </a:lnTo>
                <a:lnTo>
                  <a:pt x="786" y="26073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2"/>
                </a:lnTo>
                <a:lnTo>
                  <a:pt x="1" y="26710"/>
                </a:lnTo>
                <a:lnTo>
                  <a:pt x="1" y="26767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7"/>
                </a:lnTo>
                <a:lnTo>
                  <a:pt x="934" y="26437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6"/>
                </a:lnTo>
                <a:lnTo>
                  <a:pt x="3050" y="27506"/>
                </a:lnTo>
                <a:lnTo>
                  <a:pt x="3038" y="27552"/>
                </a:lnTo>
                <a:lnTo>
                  <a:pt x="3027" y="27597"/>
                </a:lnTo>
                <a:lnTo>
                  <a:pt x="3038" y="27631"/>
                </a:lnTo>
                <a:lnTo>
                  <a:pt x="3050" y="27677"/>
                </a:lnTo>
                <a:lnTo>
                  <a:pt x="3061" y="27711"/>
                </a:lnTo>
                <a:lnTo>
                  <a:pt x="3084" y="27745"/>
                </a:lnTo>
                <a:lnTo>
                  <a:pt x="3118" y="27768"/>
                </a:lnTo>
                <a:lnTo>
                  <a:pt x="3152" y="27790"/>
                </a:lnTo>
                <a:lnTo>
                  <a:pt x="3186" y="27802"/>
                </a:lnTo>
                <a:lnTo>
                  <a:pt x="3232" y="27813"/>
                </a:lnTo>
                <a:lnTo>
                  <a:pt x="3232" y="30145"/>
                </a:lnTo>
                <a:lnTo>
                  <a:pt x="3186" y="30157"/>
                </a:lnTo>
                <a:lnTo>
                  <a:pt x="3152" y="30168"/>
                </a:lnTo>
                <a:lnTo>
                  <a:pt x="3095" y="30213"/>
                </a:lnTo>
                <a:lnTo>
                  <a:pt x="3072" y="30236"/>
                </a:lnTo>
                <a:lnTo>
                  <a:pt x="3050" y="30270"/>
                </a:lnTo>
                <a:lnTo>
                  <a:pt x="3038" y="30316"/>
                </a:lnTo>
                <a:lnTo>
                  <a:pt x="3038" y="30350"/>
                </a:lnTo>
                <a:lnTo>
                  <a:pt x="3038" y="30384"/>
                </a:lnTo>
                <a:lnTo>
                  <a:pt x="3050" y="30430"/>
                </a:lnTo>
                <a:lnTo>
                  <a:pt x="1047" y="31578"/>
                </a:lnTo>
                <a:lnTo>
                  <a:pt x="1013" y="31544"/>
                </a:lnTo>
                <a:lnTo>
                  <a:pt x="979" y="31522"/>
                </a:lnTo>
                <a:lnTo>
                  <a:pt x="934" y="31499"/>
                </a:lnTo>
                <a:lnTo>
                  <a:pt x="831" y="31499"/>
                </a:lnTo>
                <a:lnTo>
                  <a:pt x="786" y="31522"/>
                </a:lnTo>
                <a:lnTo>
                  <a:pt x="740" y="31544"/>
                </a:lnTo>
                <a:lnTo>
                  <a:pt x="718" y="31578"/>
                </a:lnTo>
                <a:lnTo>
                  <a:pt x="1" y="31169"/>
                </a:lnTo>
                <a:lnTo>
                  <a:pt x="1" y="31226"/>
                </a:lnTo>
                <a:lnTo>
                  <a:pt x="695" y="31624"/>
                </a:lnTo>
                <a:lnTo>
                  <a:pt x="683" y="31658"/>
                </a:lnTo>
                <a:lnTo>
                  <a:pt x="672" y="31704"/>
                </a:lnTo>
                <a:lnTo>
                  <a:pt x="683" y="31738"/>
                </a:lnTo>
                <a:lnTo>
                  <a:pt x="695" y="31772"/>
                </a:lnTo>
                <a:lnTo>
                  <a:pt x="729" y="31829"/>
                </a:lnTo>
                <a:lnTo>
                  <a:pt x="786" y="31874"/>
                </a:lnTo>
                <a:lnTo>
                  <a:pt x="820" y="31897"/>
                </a:lnTo>
                <a:lnTo>
                  <a:pt x="854" y="31897"/>
                </a:lnTo>
                <a:lnTo>
                  <a:pt x="854" y="34263"/>
                </a:lnTo>
                <a:lnTo>
                  <a:pt x="786" y="34286"/>
                </a:lnTo>
                <a:lnTo>
                  <a:pt x="740" y="34331"/>
                </a:lnTo>
                <a:lnTo>
                  <a:pt x="695" y="34388"/>
                </a:lnTo>
                <a:lnTo>
                  <a:pt x="683" y="34422"/>
                </a:lnTo>
                <a:lnTo>
                  <a:pt x="683" y="34456"/>
                </a:lnTo>
                <a:lnTo>
                  <a:pt x="695" y="34525"/>
                </a:lnTo>
                <a:lnTo>
                  <a:pt x="1" y="34923"/>
                </a:lnTo>
                <a:lnTo>
                  <a:pt x="1" y="34980"/>
                </a:lnTo>
                <a:lnTo>
                  <a:pt x="718" y="34559"/>
                </a:lnTo>
                <a:lnTo>
                  <a:pt x="752" y="34604"/>
                </a:lnTo>
                <a:lnTo>
                  <a:pt x="786" y="34627"/>
                </a:lnTo>
                <a:lnTo>
                  <a:pt x="831" y="34638"/>
                </a:lnTo>
                <a:lnTo>
                  <a:pt x="877" y="34650"/>
                </a:lnTo>
                <a:lnTo>
                  <a:pt x="934" y="34638"/>
                </a:lnTo>
                <a:lnTo>
                  <a:pt x="968" y="34627"/>
                </a:lnTo>
                <a:lnTo>
                  <a:pt x="1013" y="34593"/>
                </a:lnTo>
                <a:lnTo>
                  <a:pt x="1036" y="34559"/>
                </a:lnTo>
                <a:lnTo>
                  <a:pt x="3027" y="35708"/>
                </a:lnTo>
                <a:lnTo>
                  <a:pt x="3015" y="35753"/>
                </a:lnTo>
                <a:lnTo>
                  <a:pt x="3015" y="35810"/>
                </a:lnTo>
                <a:lnTo>
                  <a:pt x="3015" y="35856"/>
                </a:lnTo>
                <a:lnTo>
                  <a:pt x="3027" y="35890"/>
                </a:lnTo>
                <a:lnTo>
                  <a:pt x="3050" y="35935"/>
                </a:lnTo>
                <a:lnTo>
                  <a:pt x="3072" y="35969"/>
                </a:lnTo>
                <a:lnTo>
                  <a:pt x="3106" y="35992"/>
                </a:lnTo>
                <a:lnTo>
                  <a:pt x="3141" y="36015"/>
                </a:lnTo>
                <a:lnTo>
                  <a:pt x="3186" y="36038"/>
                </a:lnTo>
                <a:lnTo>
                  <a:pt x="3232" y="36038"/>
                </a:lnTo>
                <a:lnTo>
                  <a:pt x="3232" y="38392"/>
                </a:lnTo>
                <a:lnTo>
                  <a:pt x="3163" y="38404"/>
                </a:lnTo>
                <a:lnTo>
                  <a:pt x="3118" y="38449"/>
                </a:lnTo>
                <a:lnTo>
                  <a:pt x="3084" y="38495"/>
                </a:lnTo>
                <a:lnTo>
                  <a:pt x="3072" y="38563"/>
                </a:lnTo>
                <a:lnTo>
                  <a:pt x="3084" y="38620"/>
                </a:lnTo>
                <a:lnTo>
                  <a:pt x="1104" y="39757"/>
                </a:lnTo>
                <a:lnTo>
                  <a:pt x="1059" y="39712"/>
                </a:lnTo>
                <a:lnTo>
                  <a:pt x="1013" y="39678"/>
                </a:lnTo>
                <a:lnTo>
                  <a:pt x="945" y="39655"/>
                </a:lnTo>
                <a:lnTo>
                  <a:pt x="877" y="39644"/>
                </a:lnTo>
                <a:lnTo>
                  <a:pt x="809" y="39655"/>
                </a:lnTo>
                <a:lnTo>
                  <a:pt x="752" y="39678"/>
                </a:lnTo>
                <a:lnTo>
                  <a:pt x="695" y="39712"/>
                </a:lnTo>
                <a:lnTo>
                  <a:pt x="661" y="39757"/>
                </a:lnTo>
                <a:lnTo>
                  <a:pt x="1" y="39382"/>
                </a:lnTo>
                <a:lnTo>
                  <a:pt x="1" y="39439"/>
                </a:lnTo>
                <a:lnTo>
                  <a:pt x="638" y="39803"/>
                </a:lnTo>
                <a:lnTo>
                  <a:pt x="615" y="39848"/>
                </a:lnTo>
                <a:lnTo>
                  <a:pt x="615" y="39905"/>
                </a:lnTo>
                <a:lnTo>
                  <a:pt x="615" y="39962"/>
                </a:lnTo>
                <a:lnTo>
                  <a:pt x="627" y="40008"/>
                </a:lnTo>
                <a:lnTo>
                  <a:pt x="649" y="40053"/>
                </a:lnTo>
                <a:lnTo>
                  <a:pt x="683" y="40087"/>
                </a:lnTo>
                <a:lnTo>
                  <a:pt x="718" y="40121"/>
                </a:lnTo>
                <a:lnTo>
                  <a:pt x="763" y="40144"/>
                </a:lnTo>
                <a:lnTo>
                  <a:pt x="809" y="40167"/>
                </a:lnTo>
                <a:lnTo>
                  <a:pt x="854" y="40178"/>
                </a:lnTo>
                <a:lnTo>
                  <a:pt x="854" y="42499"/>
                </a:lnTo>
                <a:lnTo>
                  <a:pt x="797" y="42522"/>
                </a:lnTo>
                <a:lnTo>
                  <a:pt x="752" y="42556"/>
                </a:lnTo>
                <a:lnTo>
                  <a:pt x="729" y="42613"/>
                </a:lnTo>
                <a:lnTo>
                  <a:pt x="718" y="42669"/>
                </a:lnTo>
                <a:lnTo>
                  <a:pt x="729" y="42715"/>
                </a:lnTo>
                <a:lnTo>
                  <a:pt x="1" y="43136"/>
                </a:lnTo>
                <a:lnTo>
                  <a:pt x="1" y="43193"/>
                </a:lnTo>
                <a:lnTo>
                  <a:pt x="740" y="42760"/>
                </a:lnTo>
                <a:lnTo>
                  <a:pt x="774" y="42795"/>
                </a:lnTo>
                <a:lnTo>
                  <a:pt x="797" y="42817"/>
                </a:lnTo>
                <a:lnTo>
                  <a:pt x="843" y="42829"/>
                </a:lnTo>
                <a:lnTo>
                  <a:pt x="922" y="42829"/>
                </a:lnTo>
                <a:lnTo>
                  <a:pt x="956" y="42817"/>
                </a:lnTo>
                <a:lnTo>
                  <a:pt x="991" y="42795"/>
                </a:lnTo>
                <a:lnTo>
                  <a:pt x="1013" y="42760"/>
                </a:lnTo>
                <a:lnTo>
                  <a:pt x="3061" y="43943"/>
                </a:lnTo>
                <a:lnTo>
                  <a:pt x="3050" y="43978"/>
                </a:lnTo>
                <a:lnTo>
                  <a:pt x="3038" y="44012"/>
                </a:lnTo>
                <a:lnTo>
                  <a:pt x="3050" y="44057"/>
                </a:lnTo>
                <a:lnTo>
                  <a:pt x="3061" y="44091"/>
                </a:lnTo>
                <a:lnTo>
                  <a:pt x="3095" y="44148"/>
                </a:lnTo>
                <a:lnTo>
                  <a:pt x="3152" y="44194"/>
                </a:lnTo>
                <a:lnTo>
                  <a:pt x="3186" y="44216"/>
                </a:lnTo>
                <a:lnTo>
                  <a:pt x="3232" y="44216"/>
                </a:lnTo>
                <a:lnTo>
                  <a:pt x="3232" y="46537"/>
                </a:lnTo>
                <a:lnTo>
                  <a:pt x="3186" y="46537"/>
                </a:lnTo>
                <a:lnTo>
                  <a:pt x="3141" y="46560"/>
                </a:lnTo>
                <a:lnTo>
                  <a:pt x="3106" y="46583"/>
                </a:lnTo>
                <a:lnTo>
                  <a:pt x="3072" y="46605"/>
                </a:lnTo>
                <a:lnTo>
                  <a:pt x="3050" y="46639"/>
                </a:lnTo>
                <a:lnTo>
                  <a:pt x="3027" y="46685"/>
                </a:lnTo>
                <a:lnTo>
                  <a:pt x="3015" y="46730"/>
                </a:lnTo>
                <a:lnTo>
                  <a:pt x="3004" y="46776"/>
                </a:lnTo>
                <a:lnTo>
                  <a:pt x="3015" y="46821"/>
                </a:lnTo>
                <a:lnTo>
                  <a:pt x="3027" y="46867"/>
                </a:lnTo>
                <a:lnTo>
                  <a:pt x="1082" y="47982"/>
                </a:lnTo>
                <a:lnTo>
                  <a:pt x="1047" y="47936"/>
                </a:lnTo>
                <a:lnTo>
                  <a:pt x="1002" y="47902"/>
                </a:lnTo>
                <a:lnTo>
                  <a:pt x="945" y="47879"/>
                </a:lnTo>
                <a:lnTo>
                  <a:pt x="820" y="47879"/>
                </a:lnTo>
                <a:lnTo>
                  <a:pt x="763" y="47902"/>
                </a:lnTo>
                <a:lnTo>
                  <a:pt x="718" y="47936"/>
                </a:lnTo>
                <a:lnTo>
                  <a:pt x="672" y="47982"/>
                </a:lnTo>
                <a:lnTo>
                  <a:pt x="1" y="47595"/>
                </a:lnTo>
                <a:lnTo>
                  <a:pt x="1" y="47652"/>
                </a:lnTo>
                <a:lnTo>
                  <a:pt x="649" y="48027"/>
                </a:lnTo>
                <a:lnTo>
                  <a:pt x="638" y="48073"/>
                </a:lnTo>
                <a:lnTo>
                  <a:pt x="638" y="48118"/>
                </a:lnTo>
                <a:lnTo>
                  <a:pt x="638" y="48164"/>
                </a:lnTo>
                <a:lnTo>
                  <a:pt x="649" y="48209"/>
                </a:lnTo>
                <a:lnTo>
                  <a:pt x="672" y="48243"/>
                </a:lnTo>
                <a:lnTo>
                  <a:pt x="695" y="48289"/>
                </a:lnTo>
                <a:lnTo>
                  <a:pt x="729" y="48312"/>
                </a:lnTo>
                <a:lnTo>
                  <a:pt x="774" y="48334"/>
                </a:lnTo>
                <a:lnTo>
                  <a:pt x="809" y="48357"/>
                </a:lnTo>
                <a:lnTo>
                  <a:pt x="854" y="48357"/>
                </a:lnTo>
                <a:lnTo>
                  <a:pt x="854" y="49142"/>
                </a:lnTo>
                <a:lnTo>
                  <a:pt x="900" y="49142"/>
                </a:lnTo>
                <a:lnTo>
                  <a:pt x="900" y="48357"/>
                </a:lnTo>
                <a:lnTo>
                  <a:pt x="945" y="48357"/>
                </a:lnTo>
                <a:lnTo>
                  <a:pt x="991" y="48334"/>
                </a:lnTo>
                <a:lnTo>
                  <a:pt x="1025" y="48312"/>
                </a:lnTo>
                <a:lnTo>
                  <a:pt x="1059" y="48277"/>
                </a:lnTo>
                <a:lnTo>
                  <a:pt x="1082" y="48243"/>
                </a:lnTo>
                <a:lnTo>
                  <a:pt x="1104" y="48209"/>
                </a:lnTo>
                <a:lnTo>
                  <a:pt x="1116" y="48164"/>
                </a:lnTo>
                <a:lnTo>
                  <a:pt x="1127" y="48118"/>
                </a:lnTo>
                <a:lnTo>
                  <a:pt x="1116" y="48073"/>
                </a:lnTo>
                <a:lnTo>
                  <a:pt x="1104" y="48027"/>
                </a:lnTo>
                <a:lnTo>
                  <a:pt x="3050" y="46901"/>
                </a:lnTo>
                <a:lnTo>
                  <a:pt x="3084" y="46947"/>
                </a:lnTo>
                <a:lnTo>
                  <a:pt x="3129" y="46981"/>
                </a:lnTo>
                <a:lnTo>
                  <a:pt x="3186" y="47003"/>
                </a:lnTo>
                <a:lnTo>
                  <a:pt x="3254" y="47015"/>
                </a:lnTo>
                <a:lnTo>
                  <a:pt x="3311" y="47003"/>
                </a:lnTo>
                <a:lnTo>
                  <a:pt x="3368" y="46981"/>
                </a:lnTo>
                <a:lnTo>
                  <a:pt x="3414" y="46947"/>
                </a:lnTo>
                <a:lnTo>
                  <a:pt x="3448" y="46901"/>
                </a:lnTo>
                <a:lnTo>
                  <a:pt x="5416" y="48039"/>
                </a:lnTo>
                <a:lnTo>
                  <a:pt x="5404" y="48073"/>
                </a:lnTo>
                <a:lnTo>
                  <a:pt x="5404" y="48118"/>
                </a:lnTo>
                <a:lnTo>
                  <a:pt x="5404" y="48164"/>
                </a:lnTo>
                <a:lnTo>
                  <a:pt x="5416" y="48198"/>
                </a:lnTo>
                <a:lnTo>
                  <a:pt x="5427" y="48232"/>
                </a:lnTo>
                <a:lnTo>
                  <a:pt x="5461" y="48266"/>
                </a:lnTo>
                <a:lnTo>
                  <a:pt x="5484" y="48289"/>
                </a:lnTo>
                <a:lnTo>
                  <a:pt x="5518" y="48312"/>
                </a:lnTo>
                <a:lnTo>
                  <a:pt x="5552" y="48334"/>
                </a:lnTo>
                <a:lnTo>
                  <a:pt x="5598" y="48334"/>
                </a:lnTo>
                <a:lnTo>
                  <a:pt x="5598" y="49142"/>
                </a:lnTo>
                <a:lnTo>
                  <a:pt x="5643" y="49142"/>
                </a:lnTo>
                <a:lnTo>
                  <a:pt x="5643" y="48334"/>
                </a:lnTo>
                <a:lnTo>
                  <a:pt x="5689" y="48323"/>
                </a:lnTo>
                <a:lnTo>
                  <a:pt x="5723" y="48312"/>
                </a:lnTo>
                <a:lnTo>
                  <a:pt x="5757" y="48289"/>
                </a:lnTo>
                <a:lnTo>
                  <a:pt x="5780" y="48266"/>
                </a:lnTo>
                <a:lnTo>
                  <a:pt x="5802" y="48232"/>
                </a:lnTo>
                <a:lnTo>
                  <a:pt x="5825" y="48198"/>
                </a:lnTo>
                <a:lnTo>
                  <a:pt x="5837" y="48164"/>
                </a:lnTo>
                <a:lnTo>
                  <a:pt x="5837" y="48118"/>
                </a:lnTo>
                <a:lnTo>
                  <a:pt x="5837" y="48073"/>
                </a:lnTo>
                <a:lnTo>
                  <a:pt x="5825" y="48039"/>
                </a:lnTo>
                <a:lnTo>
                  <a:pt x="7782" y="46912"/>
                </a:lnTo>
                <a:lnTo>
                  <a:pt x="7816" y="46958"/>
                </a:lnTo>
                <a:lnTo>
                  <a:pt x="7873" y="46992"/>
                </a:lnTo>
                <a:lnTo>
                  <a:pt x="7930" y="47015"/>
                </a:lnTo>
                <a:lnTo>
                  <a:pt x="7986" y="47026"/>
                </a:lnTo>
                <a:lnTo>
                  <a:pt x="8055" y="47015"/>
                </a:lnTo>
                <a:lnTo>
                  <a:pt x="8112" y="46992"/>
                </a:lnTo>
                <a:lnTo>
                  <a:pt x="8157" y="46958"/>
                </a:lnTo>
                <a:lnTo>
                  <a:pt x="8203" y="46912"/>
                </a:lnTo>
                <a:lnTo>
                  <a:pt x="10205" y="48061"/>
                </a:lnTo>
                <a:lnTo>
                  <a:pt x="10193" y="48118"/>
                </a:lnTo>
                <a:lnTo>
                  <a:pt x="10205" y="48175"/>
                </a:lnTo>
                <a:lnTo>
                  <a:pt x="10239" y="48232"/>
                </a:lnTo>
                <a:lnTo>
                  <a:pt x="10284" y="48266"/>
                </a:lnTo>
                <a:lnTo>
                  <a:pt x="10341" y="48289"/>
                </a:lnTo>
                <a:lnTo>
                  <a:pt x="10341" y="49142"/>
                </a:lnTo>
                <a:lnTo>
                  <a:pt x="10387" y="49142"/>
                </a:lnTo>
                <a:lnTo>
                  <a:pt x="10387" y="48289"/>
                </a:lnTo>
                <a:lnTo>
                  <a:pt x="10444" y="48266"/>
                </a:lnTo>
                <a:lnTo>
                  <a:pt x="10489" y="48232"/>
                </a:lnTo>
                <a:lnTo>
                  <a:pt x="10512" y="48175"/>
                </a:lnTo>
                <a:lnTo>
                  <a:pt x="10523" y="48118"/>
                </a:lnTo>
                <a:lnTo>
                  <a:pt x="10523" y="48061"/>
                </a:lnTo>
                <a:lnTo>
                  <a:pt x="12548" y="46890"/>
                </a:lnTo>
                <a:lnTo>
                  <a:pt x="12582" y="46935"/>
                </a:lnTo>
                <a:lnTo>
                  <a:pt x="12628" y="46969"/>
                </a:lnTo>
                <a:lnTo>
                  <a:pt x="12673" y="46981"/>
                </a:lnTo>
                <a:lnTo>
                  <a:pt x="12730" y="46992"/>
                </a:lnTo>
                <a:lnTo>
                  <a:pt x="12787" y="46981"/>
                </a:lnTo>
                <a:lnTo>
                  <a:pt x="12832" y="46958"/>
                </a:lnTo>
                <a:lnTo>
                  <a:pt x="12878" y="46935"/>
                </a:lnTo>
                <a:lnTo>
                  <a:pt x="12912" y="46890"/>
                </a:lnTo>
                <a:lnTo>
                  <a:pt x="14891" y="48039"/>
                </a:lnTo>
                <a:lnTo>
                  <a:pt x="14880" y="48073"/>
                </a:lnTo>
                <a:lnTo>
                  <a:pt x="14869" y="48118"/>
                </a:lnTo>
                <a:lnTo>
                  <a:pt x="14880" y="48164"/>
                </a:lnTo>
                <a:lnTo>
                  <a:pt x="14891" y="48198"/>
                </a:lnTo>
                <a:lnTo>
                  <a:pt x="14903" y="48243"/>
                </a:lnTo>
                <a:lnTo>
                  <a:pt x="14937" y="48266"/>
                </a:lnTo>
                <a:lnTo>
                  <a:pt x="14960" y="48300"/>
                </a:lnTo>
                <a:lnTo>
                  <a:pt x="14994" y="48323"/>
                </a:lnTo>
                <a:lnTo>
                  <a:pt x="15039" y="48334"/>
                </a:lnTo>
                <a:lnTo>
                  <a:pt x="15085" y="48346"/>
                </a:lnTo>
                <a:lnTo>
                  <a:pt x="15085" y="49142"/>
                </a:lnTo>
                <a:lnTo>
                  <a:pt x="15130" y="49142"/>
                </a:lnTo>
                <a:lnTo>
                  <a:pt x="15130" y="48346"/>
                </a:lnTo>
                <a:lnTo>
                  <a:pt x="15164" y="48334"/>
                </a:lnTo>
                <a:lnTo>
                  <a:pt x="15198" y="48323"/>
                </a:lnTo>
                <a:lnTo>
                  <a:pt x="15233" y="48300"/>
                </a:lnTo>
                <a:lnTo>
                  <a:pt x="15267" y="48266"/>
                </a:lnTo>
                <a:lnTo>
                  <a:pt x="15289" y="48232"/>
                </a:lnTo>
                <a:lnTo>
                  <a:pt x="15312" y="48198"/>
                </a:lnTo>
                <a:lnTo>
                  <a:pt x="15324" y="48164"/>
                </a:lnTo>
                <a:lnTo>
                  <a:pt x="15324" y="48118"/>
                </a:lnTo>
                <a:lnTo>
                  <a:pt x="15324" y="48073"/>
                </a:lnTo>
                <a:lnTo>
                  <a:pt x="15312" y="48039"/>
                </a:lnTo>
                <a:lnTo>
                  <a:pt x="17326" y="46878"/>
                </a:lnTo>
                <a:lnTo>
                  <a:pt x="17348" y="46901"/>
                </a:lnTo>
                <a:lnTo>
                  <a:pt x="17383" y="46924"/>
                </a:lnTo>
                <a:lnTo>
                  <a:pt x="17428" y="46947"/>
                </a:lnTo>
                <a:lnTo>
                  <a:pt x="17519" y="46947"/>
                </a:lnTo>
                <a:lnTo>
                  <a:pt x="17553" y="46924"/>
                </a:lnTo>
                <a:lnTo>
                  <a:pt x="17587" y="46901"/>
                </a:lnTo>
                <a:lnTo>
                  <a:pt x="17621" y="46867"/>
                </a:lnTo>
                <a:lnTo>
                  <a:pt x="19680" y="48061"/>
                </a:lnTo>
                <a:lnTo>
                  <a:pt x="19669" y="48118"/>
                </a:lnTo>
                <a:lnTo>
                  <a:pt x="19680" y="48175"/>
                </a:lnTo>
                <a:lnTo>
                  <a:pt x="19715" y="48232"/>
                </a:lnTo>
                <a:lnTo>
                  <a:pt x="19760" y="48266"/>
                </a:lnTo>
                <a:lnTo>
                  <a:pt x="19817" y="48289"/>
                </a:lnTo>
                <a:lnTo>
                  <a:pt x="19817" y="49142"/>
                </a:lnTo>
                <a:lnTo>
                  <a:pt x="19862" y="49142"/>
                </a:lnTo>
                <a:lnTo>
                  <a:pt x="19862" y="48289"/>
                </a:lnTo>
                <a:lnTo>
                  <a:pt x="19919" y="48266"/>
                </a:lnTo>
                <a:lnTo>
                  <a:pt x="19965" y="48232"/>
                </a:lnTo>
                <a:lnTo>
                  <a:pt x="19999" y="48175"/>
                </a:lnTo>
                <a:lnTo>
                  <a:pt x="20010" y="48118"/>
                </a:lnTo>
                <a:lnTo>
                  <a:pt x="19999" y="48061"/>
                </a:lnTo>
                <a:lnTo>
                  <a:pt x="21990" y="46912"/>
                </a:lnTo>
                <a:lnTo>
                  <a:pt x="22035" y="46969"/>
                </a:lnTo>
                <a:lnTo>
                  <a:pt x="22081" y="47003"/>
                </a:lnTo>
                <a:lnTo>
                  <a:pt x="22137" y="47026"/>
                </a:lnTo>
                <a:lnTo>
                  <a:pt x="22206" y="47038"/>
                </a:lnTo>
                <a:lnTo>
                  <a:pt x="22274" y="47026"/>
                </a:lnTo>
                <a:lnTo>
                  <a:pt x="22342" y="47003"/>
                </a:lnTo>
                <a:lnTo>
                  <a:pt x="22388" y="46969"/>
                </a:lnTo>
                <a:lnTo>
                  <a:pt x="22433" y="46912"/>
                </a:lnTo>
                <a:lnTo>
                  <a:pt x="24344" y="48016"/>
                </a:lnTo>
                <a:lnTo>
                  <a:pt x="24333" y="48073"/>
                </a:lnTo>
                <a:lnTo>
                  <a:pt x="24322" y="48118"/>
                </a:lnTo>
                <a:lnTo>
                  <a:pt x="24333" y="48164"/>
                </a:lnTo>
                <a:lnTo>
                  <a:pt x="24344" y="48209"/>
                </a:lnTo>
                <a:lnTo>
                  <a:pt x="24367" y="48255"/>
                </a:lnTo>
                <a:lnTo>
                  <a:pt x="24390" y="48289"/>
                </a:lnTo>
                <a:lnTo>
                  <a:pt x="24424" y="48323"/>
                </a:lnTo>
                <a:lnTo>
                  <a:pt x="24469" y="48346"/>
                </a:lnTo>
                <a:lnTo>
                  <a:pt x="24515" y="48368"/>
                </a:lnTo>
                <a:lnTo>
                  <a:pt x="24560" y="48368"/>
                </a:lnTo>
                <a:lnTo>
                  <a:pt x="24560" y="49142"/>
                </a:lnTo>
                <a:lnTo>
                  <a:pt x="24606" y="49142"/>
                </a:lnTo>
                <a:lnTo>
                  <a:pt x="24606" y="48368"/>
                </a:lnTo>
                <a:lnTo>
                  <a:pt x="24651" y="48357"/>
                </a:lnTo>
                <a:lnTo>
                  <a:pt x="24697" y="48346"/>
                </a:lnTo>
                <a:lnTo>
                  <a:pt x="24731" y="48323"/>
                </a:lnTo>
                <a:lnTo>
                  <a:pt x="24765" y="48289"/>
                </a:lnTo>
                <a:lnTo>
                  <a:pt x="24799" y="48255"/>
                </a:lnTo>
                <a:lnTo>
                  <a:pt x="24811" y="48209"/>
                </a:lnTo>
                <a:lnTo>
                  <a:pt x="24833" y="48164"/>
                </a:lnTo>
                <a:lnTo>
                  <a:pt x="24833" y="48118"/>
                </a:lnTo>
                <a:lnTo>
                  <a:pt x="24822" y="48073"/>
                </a:lnTo>
                <a:lnTo>
                  <a:pt x="24811" y="48027"/>
                </a:lnTo>
                <a:lnTo>
                  <a:pt x="26756" y="46901"/>
                </a:lnTo>
                <a:lnTo>
                  <a:pt x="26790" y="46947"/>
                </a:lnTo>
                <a:lnTo>
                  <a:pt x="26836" y="46981"/>
                </a:lnTo>
                <a:lnTo>
                  <a:pt x="26892" y="47003"/>
                </a:lnTo>
                <a:lnTo>
                  <a:pt x="26949" y="47015"/>
                </a:lnTo>
                <a:lnTo>
                  <a:pt x="27006" y="47003"/>
                </a:lnTo>
                <a:lnTo>
                  <a:pt x="27063" y="46981"/>
                </a:lnTo>
                <a:lnTo>
                  <a:pt x="27109" y="46947"/>
                </a:lnTo>
                <a:lnTo>
                  <a:pt x="27154" y="46901"/>
                </a:lnTo>
                <a:lnTo>
                  <a:pt x="29076" y="48016"/>
                </a:lnTo>
                <a:lnTo>
                  <a:pt x="29065" y="48061"/>
                </a:lnTo>
                <a:lnTo>
                  <a:pt x="29054" y="48118"/>
                </a:lnTo>
                <a:lnTo>
                  <a:pt x="29065" y="48175"/>
                </a:lnTo>
                <a:lnTo>
                  <a:pt x="29076" y="48221"/>
                </a:lnTo>
                <a:lnTo>
                  <a:pt x="29099" y="48266"/>
                </a:lnTo>
                <a:lnTo>
                  <a:pt x="29122" y="48300"/>
                </a:lnTo>
                <a:lnTo>
                  <a:pt x="29167" y="48334"/>
                </a:lnTo>
                <a:lnTo>
                  <a:pt x="29202" y="48357"/>
                </a:lnTo>
                <a:lnTo>
                  <a:pt x="29247" y="48368"/>
                </a:lnTo>
                <a:lnTo>
                  <a:pt x="29304" y="48380"/>
                </a:lnTo>
                <a:lnTo>
                  <a:pt x="29304" y="49142"/>
                </a:lnTo>
                <a:lnTo>
                  <a:pt x="29349" y="49142"/>
                </a:lnTo>
                <a:lnTo>
                  <a:pt x="29349" y="48380"/>
                </a:lnTo>
                <a:lnTo>
                  <a:pt x="29395" y="48368"/>
                </a:lnTo>
                <a:lnTo>
                  <a:pt x="29440" y="48357"/>
                </a:lnTo>
                <a:lnTo>
                  <a:pt x="29486" y="48323"/>
                </a:lnTo>
                <a:lnTo>
                  <a:pt x="29520" y="48300"/>
                </a:lnTo>
                <a:lnTo>
                  <a:pt x="29543" y="48255"/>
                </a:lnTo>
                <a:lnTo>
                  <a:pt x="29566" y="48221"/>
                </a:lnTo>
                <a:lnTo>
                  <a:pt x="29577" y="48164"/>
                </a:lnTo>
                <a:lnTo>
                  <a:pt x="29588" y="48118"/>
                </a:lnTo>
                <a:lnTo>
                  <a:pt x="29577" y="48073"/>
                </a:lnTo>
                <a:lnTo>
                  <a:pt x="29566" y="48016"/>
                </a:lnTo>
                <a:lnTo>
                  <a:pt x="31522" y="46890"/>
                </a:lnTo>
                <a:lnTo>
                  <a:pt x="31556" y="46924"/>
                </a:lnTo>
                <a:lnTo>
                  <a:pt x="31590" y="46947"/>
                </a:lnTo>
                <a:lnTo>
                  <a:pt x="31636" y="46969"/>
                </a:lnTo>
                <a:lnTo>
                  <a:pt x="31738" y="46969"/>
                </a:lnTo>
                <a:lnTo>
                  <a:pt x="31784" y="46947"/>
                </a:lnTo>
                <a:lnTo>
                  <a:pt x="31829" y="46912"/>
                </a:lnTo>
                <a:lnTo>
                  <a:pt x="31852" y="46878"/>
                </a:lnTo>
                <a:lnTo>
                  <a:pt x="33877" y="48050"/>
                </a:lnTo>
                <a:lnTo>
                  <a:pt x="33877" y="48084"/>
                </a:lnTo>
                <a:lnTo>
                  <a:pt x="33866" y="48118"/>
                </a:lnTo>
                <a:lnTo>
                  <a:pt x="33877" y="48152"/>
                </a:lnTo>
                <a:lnTo>
                  <a:pt x="33888" y="48186"/>
                </a:lnTo>
                <a:lnTo>
                  <a:pt x="33922" y="48243"/>
                </a:lnTo>
                <a:lnTo>
                  <a:pt x="33979" y="48289"/>
                </a:lnTo>
                <a:lnTo>
                  <a:pt x="34048" y="48312"/>
                </a:lnTo>
                <a:lnTo>
                  <a:pt x="34048" y="49142"/>
                </a:lnTo>
                <a:lnTo>
                  <a:pt x="34093" y="49142"/>
                </a:lnTo>
                <a:lnTo>
                  <a:pt x="34093" y="48312"/>
                </a:lnTo>
                <a:lnTo>
                  <a:pt x="34150" y="48289"/>
                </a:lnTo>
                <a:lnTo>
                  <a:pt x="34207" y="48243"/>
                </a:lnTo>
                <a:lnTo>
                  <a:pt x="34241" y="48186"/>
                </a:lnTo>
                <a:lnTo>
                  <a:pt x="34252" y="48118"/>
                </a:lnTo>
                <a:lnTo>
                  <a:pt x="34241" y="48061"/>
                </a:lnTo>
                <a:lnTo>
                  <a:pt x="36232" y="46912"/>
                </a:lnTo>
                <a:lnTo>
                  <a:pt x="36266" y="46958"/>
                </a:lnTo>
                <a:lnTo>
                  <a:pt x="36311" y="46992"/>
                </a:lnTo>
                <a:lnTo>
                  <a:pt x="36368" y="47015"/>
                </a:lnTo>
                <a:lnTo>
                  <a:pt x="36425" y="47015"/>
                </a:lnTo>
                <a:lnTo>
                  <a:pt x="36493" y="47003"/>
                </a:lnTo>
                <a:lnTo>
                  <a:pt x="36550" y="46981"/>
                </a:lnTo>
                <a:lnTo>
                  <a:pt x="36596" y="46947"/>
                </a:lnTo>
                <a:lnTo>
                  <a:pt x="36641" y="46901"/>
                </a:lnTo>
                <a:lnTo>
                  <a:pt x="38575" y="48016"/>
                </a:lnTo>
                <a:lnTo>
                  <a:pt x="38552" y="48073"/>
                </a:lnTo>
                <a:lnTo>
                  <a:pt x="38552" y="48118"/>
                </a:lnTo>
                <a:lnTo>
                  <a:pt x="38552" y="48164"/>
                </a:lnTo>
                <a:lnTo>
                  <a:pt x="38564" y="48209"/>
                </a:lnTo>
                <a:lnTo>
                  <a:pt x="38586" y="48255"/>
                </a:lnTo>
                <a:lnTo>
                  <a:pt x="38620" y="48289"/>
                </a:lnTo>
                <a:lnTo>
                  <a:pt x="38655" y="48323"/>
                </a:lnTo>
                <a:lnTo>
                  <a:pt x="38689" y="48346"/>
                </a:lnTo>
                <a:lnTo>
                  <a:pt x="38734" y="48357"/>
                </a:lnTo>
                <a:lnTo>
                  <a:pt x="38780" y="48368"/>
                </a:lnTo>
                <a:lnTo>
                  <a:pt x="38780" y="49142"/>
                </a:lnTo>
                <a:lnTo>
                  <a:pt x="38825" y="49142"/>
                </a:lnTo>
                <a:lnTo>
                  <a:pt x="38825" y="48368"/>
                </a:lnTo>
                <a:lnTo>
                  <a:pt x="38871" y="48357"/>
                </a:lnTo>
                <a:lnTo>
                  <a:pt x="38916" y="48334"/>
                </a:lnTo>
                <a:lnTo>
                  <a:pt x="38950" y="48312"/>
                </a:lnTo>
                <a:lnTo>
                  <a:pt x="38984" y="48289"/>
                </a:lnTo>
                <a:lnTo>
                  <a:pt x="39007" y="48243"/>
                </a:lnTo>
                <a:lnTo>
                  <a:pt x="39030" y="48209"/>
                </a:lnTo>
                <a:lnTo>
                  <a:pt x="39041" y="48164"/>
                </a:lnTo>
                <a:lnTo>
                  <a:pt x="39053" y="48118"/>
                </a:lnTo>
                <a:lnTo>
                  <a:pt x="39041" y="48073"/>
                </a:lnTo>
                <a:lnTo>
                  <a:pt x="39030" y="48027"/>
                </a:lnTo>
                <a:lnTo>
                  <a:pt x="40964" y="46912"/>
                </a:lnTo>
                <a:lnTo>
                  <a:pt x="41009" y="46958"/>
                </a:lnTo>
                <a:lnTo>
                  <a:pt x="41055" y="46992"/>
                </a:lnTo>
                <a:lnTo>
                  <a:pt x="41112" y="47015"/>
                </a:lnTo>
                <a:lnTo>
                  <a:pt x="41237" y="47015"/>
                </a:lnTo>
                <a:lnTo>
                  <a:pt x="41294" y="46981"/>
                </a:lnTo>
                <a:lnTo>
                  <a:pt x="41339" y="46947"/>
                </a:lnTo>
                <a:lnTo>
                  <a:pt x="41373" y="46901"/>
                </a:lnTo>
                <a:lnTo>
                  <a:pt x="43341" y="48039"/>
                </a:lnTo>
                <a:lnTo>
                  <a:pt x="43318" y="48073"/>
                </a:lnTo>
                <a:lnTo>
                  <a:pt x="43318" y="48118"/>
                </a:lnTo>
                <a:lnTo>
                  <a:pt x="43318" y="48164"/>
                </a:lnTo>
                <a:lnTo>
                  <a:pt x="43330" y="48198"/>
                </a:lnTo>
                <a:lnTo>
                  <a:pt x="43353" y="48232"/>
                </a:lnTo>
                <a:lnTo>
                  <a:pt x="43375" y="48266"/>
                </a:lnTo>
                <a:lnTo>
                  <a:pt x="43409" y="48300"/>
                </a:lnTo>
                <a:lnTo>
                  <a:pt x="43444" y="48312"/>
                </a:lnTo>
                <a:lnTo>
                  <a:pt x="43489" y="48334"/>
                </a:lnTo>
                <a:lnTo>
                  <a:pt x="43523" y="48334"/>
                </a:lnTo>
                <a:lnTo>
                  <a:pt x="43523" y="49142"/>
                </a:lnTo>
                <a:lnTo>
                  <a:pt x="43569" y="49142"/>
                </a:lnTo>
                <a:lnTo>
                  <a:pt x="43569" y="48334"/>
                </a:lnTo>
                <a:lnTo>
                  <a:pt x="43614" y="48323"/>
                </a:lnTo>
                <a:lnTo>
                  <a:pt x="43648" y="48312"/>
                </a:lnTo>
                <a:lnTo>
                  <a:pt x="43705" y="48266"/>
                </a:lnTo>
                <a:lnTo>
                  <a:pt x="43728" y="48232"/>
                </a:lnTo>
                <a:lnTo>
                  <a:pt x="43751" y="48198"/>
                </a:lnTo>
                <a:lnTo>
                  <a:pt x="43751" y="48164"/>
                </a:lnTo>
                <a:lnTo>
                  <a:pt x="43762" y="48118"/>
                </a:lnTo>
                <a:lnTo>
                  <a:pt x="43751" y="48084"/>
                </a:lnTo>
                <a:lnTo>
                  <a:pt x="43751" y="48039"/>
                </a:lnTo>
                <a:lnTo>
                  <a:pt x="45707" y="46912"/>
                </a:lnTo>
                <a:lnTo>
                  <a:pt x="45741" y="46958"/>
                </a:lnTo>
                <a:lnTo>
                  <a:pt x="45787" y="46992"/>
                </a:lnTo>
                <a:lnTo>
                  <a:pt x="45844" y="47015"/>
                </a:lnTo>
                <a:lnTo>
                  <a:pt x="45969" y="47015"/>
                </a:lnTo>
                <a:lnTo>
                  <a:pt x="46026" y="46992"/>
                </a:lnTo>
                <a:lnTo>
                  <a:pt x="46083" y="46947"/>
                </a:lnTo>
                <a:lnTo>
                  <a:pt x="46117" y="46901"/>
                </a:lnTo>
                <a:lnTo>
                  <a:pt x="48039" y="48016"/>
                </a:lnTo>
                <a:lnTo>
                  <a:pt x="48017" y="48061"/>
                </a:lnTo>
                <a:lnTo>
                  <a:pt x="48017" y="48118"/>
                </a:lnTo>
                <a:lnTo>
                  <a:pt x="48017" y="48175"/>
                </a:lnTo>
                <a:lnTo>
                  <a:pt x="48039" y="48221"/>
                </a:lnTo>
                <a:lnTo>
                  <a:pt x="48062" y="48266"/>
                </a:lnTo>
                <a:lnTo>
                  <a:pt x="48085" y="48300"/>
                </a:lnTo>
                <a:lnTo>
                  <a:pt x="48130" y="48334"/>
                </a:lnTo>
                <a:lnTo>
                  <a:pt x="48164" y="48357"/>
                </a:lnTo>
                <a:lnTo>
                  <a:pt x="48210" y="48380"/>
                </a:lnTo>
                <a:lnTo>
                  <a:pt x="48267" y="48380"/>
                </a:lnTo>
                <a:lnTo>
                  <a:pt x="48267" y="49142"/>
                </a:lnTo>
                <a:lnTo>
                  <a:pt x="48312" y="49142"/>
                </a:lnTo>
                <a:lnTo>
                  <a:pt x="48312" y="48380"/>
                </a:lnTo>
                <a:lnTo>
                  <a:pt x="48358" y="48368"/>
                </a:lnTo>
                <a:lnTo>
                  <a:pt x="48403" y="48357"/>
                </a:lnTo>
                <a:lnTo>
                  <a:pt x="48437" y="48323"/>
                </a:lnTo>
                <a:lnTo>
                  <a:pt x="48472" y="48300"/>
                </a:lnTo>
                <a:lnTo>
                  <a:pt x="48506" y="48255"/>
                </a:lnTo>
                <a:lnTo>
                  <a:pt x="48528" y="48209"/>
                </a:lnTo>
                <a:lnTo>
                  <a:pt x="48540" y="48164"/>
                </a:lnTo>
                <a:lnTo>
                  <a:pt x="48540" y="48118"/>
                </a:lnTo>
                <a:lnTo>
                  <a:pt x="48540" y="48073"/>
                </a:lnTo>
                <a:lnTo>
                  <a:pt x="48528" y="48016"/>
                </a:lnTo>
                <a:lnTo>
                  <a:pt x="50485" y="46890"/>
                </a:lnTo>
                <a:lnTo>
                  <a:pt x="50519" y="46924"/>
                </a:lnTo>
                <a:lnTo>
                  <a:pt x="50553" y="46947"/>
                </a:lnTo>
                <a:lnTo>
                  <a:pt x="50599" y="46969"/>
                </a:lnTo>
                <a:lnTo>
                  <a:pt x="50644" y="46981"/>
                </a:lnTo>
                <a:lnTo>
                  <a:pt x="50701" y="46969"/>
                </a:lnTo>
                <a:lnTo>
                  <a:pt x="50747" y="46947"/>
                </a:lnTo>
                <a:lnTo>
                  <a:pt x="50792" y="46924"/>
                </a:lnTo>
                <a:lnTo>
                  <a:pt x="50826" y="46878"/>
                </a:lnTo>
                <a:lnTo>
                  <a:pt x="52828" y="48039"/>
                </a:lnTo>
                <a:lnTo>
                  <a:pt x="52817" y="48084"/>
                </a:lnTo>
                <a:lnTo>
                  <a:pt x="52817" y="48118"/>
                </a:lnTo>
                <a:lnTo>
                  <a:pt x="52817" y="48164"/>
                </a:lnTo>
                <a:lnTo>
                  <a:pt x="52828" y="48198"/>
                </a:lnTo>
                <a:lnTo>
                  <a:pt x="52851" y="48232"/>
                </a:lnTo>
                <a:lnTo>
                  <a:pt x="52874" y="48255"/>
                </a:lnTo>
                <a:lnTo>
                  <a:pt x="52897" y="48277"/>
                </a:lnTo>
                <a:lnTo>
                  <a:pt x="52931" y="48300"/>
                </a:lnTo>
                <a:lnTo>
                  <a:pt x="52965" y="48312"/>
                </a:lnTo>
                <a:lnTo>
                  <a:pt x="53010" y="48323"/>
                </a:lnTo>
                <a:lnTo>
                  <a:pt x="53010" y="49142"/>
                </a:lnTo>
                <a:lnTo>
                  <a:pt x="53056" y="49142"/>
                </a:lnTo>
                <a:lnTo>
                  <a:pt x="53056" y="48312"/>
                </a:lnTo>
                <a:lnTo>
                  <a:pt x="53124" y="48289"/>
                </a:lnTo>
                <a:lnTo>
                  <a:pt x="53170" y="48255"/>
                </a:lnTo>
                <a:lnTo>
                  <a:pt x="53204" y="48186"/>
                </a:lnTo>
                <a:lnTo>
                  <a:pt x="53226" y="48118"/>
                </a:lnTo>
                <a:lnTo>
                  <a:pt x="53204" y="48050"/>
                </a:lnTo>
                <a:lnTo>
                  <a:pt x="55183" y="46912"/>
                </a:lnTo>
                <a:lnTo>
                  <a:pt x="55217" y="46958"/>
                </a:lnTo>
                <a:lnTo>
                  <a:pt x="55274" y="46992"/>
                </a:lnTo>
                <a:lnTo>
                  <a:pt x="55331" y="47015"/>
                </a:lnTo>
                <a:lnTo>
                  <a:pt x="55388" y="47026"/>
                </a:lnTo>
                <a:lnTo>
                  <a:pt x="55456" y="47015"/>
                </a:lnTo>
                <a:lnTo>
                  <a:pt x="55513" y="46992"/>
                </a:lnTo>
                <a:lnTo>
                  <a:pt x="55570" y="46958"/>
                </a:lnTo>
                <a:lnTo>
                  <a:pt x="55604" y="46912"/>
                </a:lnTo>
                <a:lnTo>
                  <a:pt x="57549" y="48027"/>
                </a:lnTo>
                <a:lnTo>
                  <a:pt x="57526" y="48073"/>
                </a:lnTo>
                <a:lnTo>
                  <a:pt x="57526" y="48118"/>
                </a:lnTo>
                <a:lnTo>
                  <a:pt x="57526" y="48164"/>
                </a:lnTo>
                <a:lnTo>
                  <a:pt x="57549" y="48209"/>
                </a:lnTo>
                <a:lnTo>
                  <a:pt x="57560" y="48243"/>
                </a:lnTo>
                <a:lnTo>
                  <a:pt x="57595" y="48289"/>
                </a:lnTo>
                <a:lnTo>
                  <a:pt x="57629" y="48312"/>
                </a:lnTo>
                <a:lnTo>
                  <a:pt x="57663" y="48334"/>
                </a:lnTo>
                <a:lnTo>
                  <a:pt x="57708" y="48357"/>
                </a:lnTo>
                <a:lnTo>
                  <a:pt x="57754" y="48357"/>
                </a:lnTo>
                <a:lnTo>
                  <a:pt x="57754" y="49142"/>
                </a:lnTo>
                <a:lnTo>
                  <a:pt x="57799" y="49142"/>
                </a:lnTo>
                <a:lnTo>
                  <a:pt x="57799" y="48357"/>
                </a:lnTo>
                <a:lnTo>
                  <a:pt x="57833" y="48357"/>
                </a:lnTo>
                <a:lnTo>
                  <a:pt x="57879" y="48334"/>
                </a:lnTo>
                <a:lnTo>
                  <a:pt x="57913" y="48312"/>
                </a:lnTo>
                <a:lnTo>
                  <a:pt x="57947" y="48277"/>
                </a:lnTo>
                <a:lnTo>
                  <a:pt x="57981" y="48243"/>
                </a:lnTo>
                <a:lnTo>
                  <a:pt x="57993" y="48209"/>
                </a:lnTo>
                <a:lnTo>
                  <a:pt x="58015" y="48164"/>
                </a:lnTo>
                <a:lnTo>
                  <a:pt x="58015" y="48118"/>
                </a:lnTo>
                <a:lnTo>
                  <a:pt x="58015" y="48073"/>
                </a:lnTo>
                <a:lnTo>
                  <a:pt x="57993" y="48027"/>
                </a:lnTo>
                <a:lnTo>
                  <a:pt x="59938" y="46901"/>
                </a:lnTo>
                <a:lnTo>
                  <a:pt x="59972" y="46947"/>
                </a:lnTo>
                <a:lnTo>
                  <a:pt x="60029" y="46981"/>
                </a:lnTo>
                <a:lnTo>
                  <a:pt x="60074" y="47003"/>
                </a:lnTo>
                <a:lnTo>
                  <a:pt x="60143" y="47015"/>
                </a:lnTo>
                <a:lnTo>
                  <a:pt x="60200" y="47003"/>
                </a:lnTo>
                <a:lnTo>
                  <a:pt x="60256" y="46981"/>
                </a:lnTo>
                <a:lnTo>
                  <a:pt x="60302" y="46947"/>
                </a:lnTo>
                <a:lnTo>
                  <a:pt x="60347" y="46901"/>
                </a:lnTo>
                <a:lnTo>
                  <a:pt x="62304" y="48039"/>
                </a:lnTo>
                <a:lnTo>
                  <a:pt x="62293" y="48073"/>
                </a:lnTo>
                <a:lnTo>
                  <a:pt x="62293" y="48118"/>
                </a:lnTo>
                <a:lnTo>
                  <a:pt x="62293" y="48164"/>
                </a:lnTo>
                <a:lnTo>
                  <a:pt x="62304" y="48198"/>
                </a:lnTo>
                <a:lnTo>
                  <a:pt x="62327" y="48232"/>
                </a:lnTo>
                <a:lnTo>
                  <a:pt x="62350" y="48266"/>
                </a:lnTo>
                <a:lnTo>
                  <a:pt x="62372" y="48289"/>
                </a:lnTo>
                <a:lnTo>
                  <a:pt x="62406" y="48312"/>
                </a:lnTo>
                <a:lnTo>
                  <a:pt x="62452" y="48334"/>
                </a:lnTo>
                <a:lnTo>
                  <a:pt x="62486" y="48334"/>
                </a:lnTo>
                <a:lnTo>
                  <a:pt x="62486" y="49142"/>
                </a:lnTo>
                <a:lnTo>
                  <a:pt x="62532" y="49142"/>
                </a:lnTo>
                <a:lnTo>
                  <a:pt x="62532" y="48334"/>
                </a:lnTo>
                <a:lnTo>
                  <a:pt x="62577" y="48323"/>
                </a:lnTo>
                <a:lnTo>
                  <a:pt x="62611" y="48312"/>
                </a:lnTo>
                <a:lnTo>
                  <a:pt x="62645" y="48289"/>
                </a:lnTo>
                <a:lnTo>
                  <a:pt x="62679" y="48266"/>
                </a:lnTo>
                <a:lnTo>
                  <a:pt x="62702" y="48232"/>
                </a:lnTo>
                <a:lnTo>
                  <a:pt x="62714" y="48198"/>
                </a:lnTo>
                <a:lnTo>
                  <a:pt x="62725" y="48164"/>
                </a:lnTo>
                <a:lnTo>
                  <a:pt x="62736" y="48118"/>
                </a:lnTo>
                <a:lnTo>
                  <a:pt x="62725" y="48073"/>
                </a:lnTo>
                <a:lnTo>
                  <a:pt x="62714" y="48039"/>
                </a:lnTo>
                <a:lnTo>
                  <a:pt x="64670" y="46912"/>
                </a:lnTo>
                <a:lnTo>
                  <a:pt x="64716" y="46958"/>
                </a:lnTo>
                <a:lnTo>
                  <a:pt x="64761" y="46992"/>
                </a:lnTo>
                <a:lnTo>
                  <a:pt x="64818" y="47015"/>
                </a:lnTo>
                <a:lnTo>
                  <a:pt x="64886" y="47026"/>
                </a:lnTo>
                <a:lnTo>
                  <a:pt x="64943" y="47015"/>
                </a:lnTo>
                <a:lnTo>
                  <a:pt x="65000" y="46992"/>
                </a:lnTo>
                <a:lnTo>
                  <a:pt x="65057" y="46958"/>
                </a:lnTo>
                <a:lnTo>
                  <a:pt x="65091" y="46912"/>
                </a:lnTo>
                <a:lnTo>
                  <a:pt x="67093" y="48061"/>
                </a:lnTo>
                <a:lnTo>
                  <a:pt x="67082" y="48118"/>
                </a:lnTo>
                <a:lnTo>
                  <a:pt x="67093" y="48175"/>
                </a:lnTo>
                <a:lnTo>
                  <a:pt x="67127" y="48232"/>
                </a:lnTo>
                <a:lnTo>
                  <a:pt x="67173" y="48266"/>
                </a:lnTo>
                <a:lnTo>
                  <a:pt x="67230" y="48289"/>
                </a:lnTo>
                <a:lnTo>
                  <a:pt x="67230" y="49142"/>
                </a:lnTo>
                <a:lnTo>
                  <a:pt x="67275" y="49142"/>
                </a:lnTo>
                <a:lnTo>
                  <a:pt x="67275" y="48289"/>
                </a:lnTo>
                <a:lnTo>
                  <a:pt x="67332" y="48266"/>
                </a:lnTo>
                <a:lnTo>
                  <a:pt x="67377" y="48232"/>
                </a:lnTo>
                <a:lnTo>
                  <a:pt x="67412" y="48175"/>
                </a:lnTo>
                <a:lnTo>
                  <a:pt x="67423" y="48118"/>
                </a:lnTo>
                <a:lnTo>
                  <a:pt x="67412" y="48061"/>
                </a:lnTo>
                <a:lnTo>
                  <a:pt x="69436" y="46890"/>
                </a:lnTo>
                <a:lnTo>
                  <a:pt x="69471" y="46935"/>
                </a:lnTo>
                <a:lnTo>
                  <a:pt x="69516" y="46969"/>
                </a:lnTo>
                <a:lnTo>
                  <a:pt x="69562" y="46981"/>
                </a:lnTo>
                <a:lnTo>
                  <a:pt x="69618" y="46992"/>
                </a:lnTo>
                <a:lnTo>
                  <a:pt x="69675" y="46981"/>
                </a:lnTo>
                <a:lnTo>
                  <a:pt x="69721" y="46958"/>
                </a:lnTo>
                <a:lnTo>
                  <a:pt x="69766" y="46935"/>
                </a:lnTo>
                <a:lnTo>
                  <a:pt x="69800" y="46890"/>
                </a:lnTo>
                <a:lnTo>
                  <a:pt x="71780" y="48039"/>
                </a:lnTo>
                <a:lnTo>
                  <a:pt x="71768" y="48073"/>
                </a:lnTo>
                <a:lnTo>
                  <a:pt x="71768" y="48118"/>
                </a:lnTo>
                <a:lnTo>
                  <a:pt x="71768" y="48164"/>
                </a:lnTo>
                <a:lnTo>
                  <a:pt x="71780" y="48198"/>
                </a:lnTo>
                <a:lnTo>
                  <a:pt x="71802" y="48243"/>
                </a:lnTo>
                <a:lnTo>
                  <a:pt x="71825" y="48266"/>
                </a:lnTo>
                <a:lnTo>
                  <a:pt x="71859" y="48300"/>
                </a:lnTo>
                <a:lnTo>
                  <a:pt x="71893" y="48323"/>
                </a:lnTo>
                <a:lnTo>
                  <a:pt x="71928" y="48334"/>
                </a:lnTo>
                <a:lnTo>
                  <a:pt x="71973" y="48346"/>
                </a:lnTo>
                <a:lnTo>
                  <a:pt x="71973" y="49142"/>
                </a:lnTo>
                <a:lnTo>
                  <a:pt x="72019" y="49142"/>
                </a:lnTo>
                <a:lnTo>
                  <a:pt x="72019" y="48346"/>
                </a:lnTo>
                <a:lnTo>
                  <a:pt x="72053" y="48334"/>
                </a:lnTo>
                <a:lnTo>
                  <a:pt x="72098" y="48323"/>
                </a:lnTo>
                <a:lnTo>
                  <a:pt x="72132" y="48300"/>
                </a:lnTo>
                <a:lnTo>
                  <a:pt x="72155" y="48266"/>
                </a:lnTo>
                <a:lnTo>
                  <a:pt x="72178" y="48232"/>
                </a:lnTo>
                <a:lnTo>
                  <a:pt x="72201" y="48198"/>
                </a:lnTo>
                <a:lnTo>
                  <a:pt x="72212" y="48164"/>
                </a:lnTo>
                <a:lnTo>
                  <a:pt x="72212" y="48118"/>
                </a:lnTo>
                <a:lnTo>
                  <a:pt x="72212" y="48073"/>
                </a:lnTo>
                <a:lnTo>
                  <a:pt x="72201" y="48039"/>
                </a:lnTo>
                <a:lnTo>
                  <a:pt x="74214" y="46878"/>
                </a:lnTo>
                <a:lnTo>
                  <a:pt x="74248" y="46901"/>
                </a:lnTo>
                <a:lnTo>
                  <a:pt x="74282" y="46924"/>
                </a:lnTo>
                <a:lnTo>
                  <a:pt x="74316" y="46947"/>
                </a:lnTo>
                <a:lnTo>
                  <a:pt x="74407" y="46947"/>
                </a:lnTo>
                <a:lnTo>
                  <a:pt x="74442" y="46924"/>
                </a:lnTo>
                <a:lnTo>
                  <a:pt x="74476" y="46901"/>
                </a:lnTo>
                <a:lnTo>
                  <a:pt x="74510" y="46867"/>
                </a:lnTo>
                <a:lnTo>
                  <a:pt x="76569" y="48061"/>
                </a:lnTo>
                <a:lnTo>
                  <a:pt x="76557" y="48118"/>
                </a:lnTo>
                <a:lnTo>
                  <a:pt x="76569" y="48175"/>
                </a:lnTo>
                <a:lnTo>
                  <a:pt x="76603" y="48232"/>
                </a:lnTo>
                <a:lnTo>
                  <a:pt x="76648" y="48266"/>
                </a:lnTo>
                <a:lnTo>
                  <a:pt x="76717" y="48289"/>
                </a:lnTo>
                <a:lnTo>
                  <a:pt x="76717" y="49142"/>
                </a:lnTo>
                <a:lnTo>
                  <a:pt x="76762" y="49142"/>
                </a:lnTo>
                <a:lnTo>
                  <a:pt x="76762" y="48289"/>
                </a:lnTo>
                <a:lnTo>
                  <a:pt x="76819" y="48266"/>
                </a:lnTo>
                <a:lnTo>
                  <a:pt x="76865" y="48232"/>
                </a:lnTo>
                <a:lnTo>
                  <a:pt x="76887" y="48175"/>
                </a:lnTo>
                <a:lnTo>
                  <a:pt x="76899" y="48118"/>
                </a:lnTo>
                <a:lnTo>
                  <a:pt x="76887" y="48061"/>
                </a:lnTo>
                <a:lnTo>
                  <a:pt x="78878" y="46912"/>
                </a:lnTo>
                <a:lnTo>
                  <a:pt x="78923" y="46969"/>
                </a:lnTo>
                <a:lnTo>
                  <a:pt x="78969" y="47003"/>
                </a:lnTo>
                <a:lnTo>
                  <a:pt x="79037" y="47026"/>
                </a:lnTo>
                <a:lnTo>
                  <a:pt x="79105" y="47038"/>
                </a:lnTo>
                <a:lnTo>
                  <a:pt x="79174" y="47026"/>
                </a:lnTo>
                <a:lnTo>
                  <a:pt x="79231" y="47003"/>
                </a:lnTo>
                <a:lnTo>
                  <a:pt x="79287" y="46969"/>
                </a:lnTo>
                <a:lnTo>
                  <a:pt x="79322" y="46912"/>
                </a:lnTo>
                <a:lnTo>
                  <a:pt x="81233" y="48016"/>
                </a:lnTo>
                <a:lnTo>
                  <a:pt x="81221" y="48073"/>
                </a:lnTo>
                <a:lnTo>
                  <a:pt x="81221" y="48118"/>
                </a:lnTo>
                <a:lnTo>
                  <a:pt x="81221" y="48164"/>
                </a:lnTo>
                <a:lnTo>
                  <a:pt x="81233" y="48209"/>
                </a:lnTo>
                <a:lnTo>
                  <a:pt x="81255" y="48255"/>
                </a:lnTo>
                <a:lnTo>
                  <a:pt x="81290" y="48289"/>
                </a:lnTo>
                <a:lnTo>
                  <a:pt x="81324" y="48323"/>
                </a:lnTo>
                <a:lnTo>
                  <a:pt x="81358" y="48346"/>
                </a:lnTo>
                <a:lnTo>
                  <a:pt x="81403" y="48368"/>
                </a:lnTo>
                <a:lnTo>
                  <a:pt x="81449" y="48368"/>
                </a:lnTo>
                <a:lnTo>
                  <a:pt x="81449" y="49142"/>
                </a:lnTo>
                <a:lnTo>
                  <a:pt x="81494" y="49142"/>
                </a:lnTo>
                <a:lnTo>
                  <a:pt x="81494" y="48368"/>
                </a:lnTo>
                <a:lnTo>
                  <a:pt x="81540" y="48357"/>
                </a:lnTo>
                <a:lnTo>
                  <a:pt x="81585" y="48346"/>
                </a:lnTo>
                <a:lnTo>
                  <a:pt x="81631" y="48323"/>
                </a:lnTo>
                <a:lnTo>
                  <a:pt x="81654" y="48289"/>
                </a:lnTo>
                <a:lnTo>
                  <a:pt x="81688" y="48255"/>
                </a:lnTo>
                <a:lnTo>
                  <a:pt x="81710" y="48209"/>
                </a:lnTo>
                <a:lnTo>
                  <a:pt x="81722" y="48164"/>
                </a:lnTo>
                <a:lnTo>
                  <a:pt x="81722" y="48118"/>
                </a:lnTo>
                <a:lnTo>
                  <a:pt x="81722" y="48073"/>
                </a:lnTo>
                <a:lnTo>
                  <a:pt x="81710" y="48027"/>
                </a:lnTo>
                <a:lnTo>
                  <a:pt x="83644" y="46901"/>
                </a:lnTo>
                <a:lnTo>
                  <a:pt x="83678" y="46947"/>
                </a:lnTo>
                <a:lnTo>
                  <a:pt x="83724" y="46981"/>
                </a:lnTo>
                <a:lnTo>
                  <a:pt x="83781" y="47003"/>
                </a:lnTo>
                <a:lnTo>
                  <a:pt x="83838" y="47015"/>
                </a:lnTo>
                <a:lnTo>
                  <a:pt x="83906" y="47003"/>
                </a:lnTo>
                <a:lnTo>
                  <a:pt x="83951" y="46981"/>
                </a:lnTo>
                <a:lnTo>
                  <a:pt x="84008" y="46947"/>
                </a:lnTo>
                <a:lnTo>
                  <a:pt x="84042" y="46901"/>
                </a:lnTo>
                <a:lnTo>
                  <a:pt x="85965" y="48016"/>
                </a:lnTo>
                <a:lnTo>
                  <a:pt x="85953" y="48061"/>
                </a:lnTo>
                <a:lnTo>
                  <a:pt x="85942" y="48118"/>
                </a:lnTo>
                <a:lnTo>
                  <a:pt x="85953" y="48175"/>
                </a:lnTo>
                <a:lnTo>
                  <a:pt x="85965" y="48221"/>
                </a:lnTo>
                <a:lnTo>
                  <a:pt x="85988" y="48266"/>
                </a:lnTo>
                <a:lnTo>
                  <a:pt x="86022" y="48300"/>
                </a:lnTo>
                <a:lnTo>
                  <a:pt x="86056" y="48334"/>
                </a:lnTo>
                <a:lnTo>
                  <a:pt x="86101" y="48357"/>
                </a:lnTo>
                <a:lnTo>
                  <a:pt x="86147" y="48368"/>
                </a:lnTo>
                <a:lnTo>
                  <a:pt x="86192" y="48380"/>
                </a:lnTo>
                <a:lnTo>
                  <a:pt x="86192" y="49142"/>
                </a:lnTo>
                <a:lnTo>
                  <a:pt x="86238" y="49142"/>
                </a:lnTo>
                <a:lnTo>
                  <a:pt x="86238" y="48380"/>
                </a:lnTo>
                <a:lnTo>
                  <a:pt x="86283" y="48368"/>
                </a:lnTo>
                <a:lnTo>
                  <a:pt x="86329" y="48357"/>
                </a:lnTo>
                <a:lnTo>
                  <a:pt x="86374" y="48323"/>
                </a:lnTo>
                <a:lnTo>
                  <a:pt x="86408" y="48300"/>
                </a:lnTo>
                <a:lnTo>
                  <a:pt x="86431" y="48255"/>
                </a:lnTo>
                <a:lnTo>
                  <a:pt x="86454" y="48221"/>
                </a:lnTo>
                <a:lnTo>
                  <a:pt x="86465" y="48164"/>
                </a:lnTo>
                <a:lnTo>
                  <a:pt x="86477" y="48118"/>
                </a:lnTo>
                <a:lnTo>
                  <a:pt x="86465" y="48073"/>
                </a:lnTo>
                <a:lnTo>
                  <a:pt x="86454" y="48016"/>
                </a:lnTo>
                <a:lnTo>
                  <a:pt x="87364" y="47493"/>
                </a:lnTo>
                <a:lnTo>
                  <a:pt x="87364" y="47436"/>
                </a:lnTo>
                <a:lnTo>
                  <a:pt x="86431" y="47982"/>
                </a:lnTo>
                <a:lnTo>
                  <a:pt x="86397" y="47925"/>
                </a:lnTo>
                <a:lnTo>
                  <a:pt x="86340" y="47891"/>
                </a:lnTo>
                <a:lnTo>
                  <a:pt x="86283" y="47868"/>
                </a:lnTo>
                <a:lnTo>
                  <a:pt x="86215" y="47857"/>
                </a:lnTo>
                <a:lnTo>
                  <a:pt x="86147" y="47868"/>
                </a:lnTo>
                <a:lnTo>
                  <a:pt x="86079" y="47891"/>
                </a:lnTo>
                <a:lnTo>
                  <a:pt x="86033" y="47925"/>
                </a:lnTo>
                <a:lnTo>
                  <a:pt x="85988" y="47970"/>
                </a:lnTo>
                <a:lnTo>
                  <a:pt x="84065" y="46856"/>
                </a:lnTo>
                <a:lnTo>
                  <a:pt x="84077" y="46821"/>
                </a:lnTo>
                <a:lnTo>
                  <a:pt x="84077" y="46776"/>
                </a:lnTo>
                <a:lnTo>
                  <a:pt x="84077" y="46730"/>
                </a:lnTo>
                <a:lnTo>
                  <a:pt x="84065" y="46685"/>
                </a:lnTo>
                <a:lnTo>
                  <a:pt x="84042" y="46651"/>
                </a:lnTo>
                <a:lnTo>
                  <a:pt x="84020" y="46617"/>
                </a:lnTo>
                <a:lnTo>
                  <a:pt x="83986" y="46583"/>
                </a:lnTo>
                <a:lnTo>
                  <a:pt x="83951" y="46560"/>
                </a:lnTo>
                <a:lnTo>
                  <a:pt x="83917" y="46548"/>
                </a:lnTo>
                <a:lnTo>
                  <a:pt x="83872" y="46537"/>
                </a:lnTo>
                <a:lnTo>
                  <a:pt x="83872" y="44182"/>
                </a:lnTo>
                <a:lnTo>
                  <a:pt x="83929" y="44160"/>
                </a:lnTo>
                <a:lnTo>
                  <a:pt x="83974" y="44125"/>
                </a:lnTo>
                <a:lnTo>
                  <a:pt x="83997" y="44080"/>
                </a:lnTo>
                <a:lnTo>
                  <a:pt x="84008" y="44012"/>
                </a:lnTo>
                <a:lnTo>
                  <a:pt x="83997" y="43966"/>
                </a:lnTo>
                <a:lnTo>
                  <a:pt x="86044" y="42783"/>
                </a:lnTo>
                <a:lnTo>
                  <a:pt x="86079" y="42817"/>
                </a:lnTo>
                <a:lnTo>
                  <a:pt x="86113" y="42851"/>
                </a:lnTo>
                <a:lnTo>
                  <a:pt x="86158" y="42863"/>
                </a:lnTo>
                <a:lnTo>
                  <a:pt x="86215" y="42874"/>
                </a:lnTo>
                <a:lnTo>
                  <a:pt x="86261" y="42863"/>
                </a:lnTo>
                <a:lnTo>
                  <a:pt x="86306" y="42851"/>
                </a:lnTo>
                <a:lnTo>
                  <a:pt x="86352" y="42817"/>
                </a:lnTo>
                <a:lnTo>
                  <a:pt x="86386" y="42783"/>
                </a:lnTo>
                <a:lnTo>
                  <a:pt x="87364" y="43341"/>
                </a:lnTo>
                <a:lnTo>
                  <a:pt x="87364" y="43295"/>
                </a:lnTo>
                <a:lnTo>
                  <a:pt x="86408" y="42738"/>
                </a:lnTo>
                <a:lnTo>
                  <a:pt x="86408" y="42704"/>
                </a:lnTo>
                <a:lnTo>
                  <a:pt x="86420" y="42669"/>
                </a:lnTo>
                <a:lnTo>
                  <a:pt x="86408" y="42624"/>
                </a:lnTo>
                <a:lnTo>
                  <a:pt x="86408" y="42590"/>
                </a:lnTo>
                <a:lnTo>
                  <a:pt x="86363" y="42533"/>
                </a:lnTo>
                <a:lnTo>
                  <a:pt x="86306" y="42487"/>
                </a:lnTo>
                <a:lnTo>
                  <a:pt x="86238" y="42465"/>
                </a:lnTo>
                <a:lnTo>
                  <a:pt x="86238" y="40144"/>
                </a:lnTo>
                <a:lnTo>
                  <a:pt x="86283" y="40144"/>
                </a:lnTo>
                <a:lnTo>
                  <a:pt x="86329" y="40121"/>
                </a:lnTo>
                <a:lnTo>
                  <a:pt x="86363" y="40099"/>
                </a:lnTo>
                <a:lnTo>
                  <a:pt x="86397" y="40076"/>
                </a:lnTo>
                <a:lnTo>
                  <a:pt x="86420" y="40030"/>
                </a:lnTo>
                <a:lnTo>
                  <a:pt x="86443" y="39996"/>
                </a:lnTo>
                <a:lnTo>
                  <a:pt x="86454" y="39951"/>
                </a:lnTo>
                <a:lnTo>
                  <a:pt x="86454" y="39905"/>
                </a:lnTo>
                <a:lnTo>
                  <a:pt x="86454" y="39860"/>
                </a:lnTo>
                <a:lnTo>
                  <a:pt x="86431" y="39814"/>
                </a:lnTo>
                <a:lnTo>
                  <a:pt x="87364" y="39280"/>
                </a:lnTo>
                <a:lnTo>
                  <a:pt x="87364" y="39234"/>
                </a:lnTo>
                <a:lnTo>
                  <a:pt x="86420" y="39780"/>
                </a:lnTo>
                <a:lnTo>
                  <a:pt x="86374" y="39735"/>
                </a:lnTo>
                <a:lnTo>
                  <a:pt x="86329" y="39700"/>
                </a:lnTo>
                <a:lnTo>
                  <a:pt x="86272" y="39678"/>
                </a:lnTo>
                <a:lnTo>
                  <a:pt x="86215" y="39666"/>
                </a:lnTo>
                <a:lnTo>
                  <a:pt x="86147" y="39678"/>
                </a:lnTo>
                <a:lnTo>
                  <a:pt x="86090" y="39689"/>
                </a:lnTo>
                <a:lnTo>
                  <a:pt x="86044" y="39723"/>
                </a:lnTo>
                <a:lnTo>
                  <a:pt x="86010" y="39769"/>
                </a:lnTo>
                <a:lnTo>
                  <a:pt x="84042" y="38643"/>
                </a:lnTo>
                <a:lnTo>
                  <a:pt x="84054" y="38597"/>
                </a:lnTo>
                <a:lnTo>
                  <a:pt x="84054" y="38563"/>
                </a:lnTo>
                <a:lnTo>
                  <a:pt x="84054" y="38517"/>
                </a:lnTo>
                <a:lnTo>
                  <a:pt x="84042" y="38483"/>
                </a:lnTo>
                <a:lnTo>
                  <a:pt x="84031" y="38449"/>
                </a:lnTo>
                <a:lnTo>
                  <a:pt x="84008" y="38415"/>
                </a:lnTo>
                <a:lnTo>
                  <a:pt x="83940" y="38370"/>
                </a:lnTo>
                <a:lnTo>
                  <a:pt x="83906" y="38358"/>
                </a:lnTo>
                <a:lnTo>
                  <a:pt x="83872" y="38347"/>
                </a:lnTo>
                <a:lnTo>
                  <a:pt x="83872" y="36003"/>
                </a:lnTo>
                <a:lnTo>
                  <a:pt x="83940" y="35981"/>
                </a:lnTo>
                <a:lnTo>
                  <a:pt x="83986" y="35935"/>
                </a:lnTo>
                <a:lnTo>
                  <a:pt x="84031" y="35878"/>
                </a:lnTo>
                <a:lnTo>
                  <a:pt x="84042" y="35810"/>
                </a:lnTo>
                <a:lnTo>
                  <a:pt x="84031" y="35765"/>
                </a:lnTo>
                <a:lnTo>
                  <a:pt x="84020" y="35730"/>
                </a:lnTo>
                <a:lnTo>
                  <a:pt x="86010" y="34593"/>
                </a:lnTo>
                <a:lnTo>
                  <a:pt x="86044" y="34627"/>
                </a:lnTo>
                <a:lnTo>
                  <a:pt x="86101" y="34661"/>
                </a:lnTo>
                <a:lnTo>
                  <a:pt x="86147" y="34684"/>
                </a:lnTo>
                <a:lnTo>
                  <a:pt x="86215" y="34695"/>
                </a:lnTo>
                <a:lnTo>
                  <a:pt x="86272" y="34684"/>
                </a:lnTo>
                <a:lnTo>
                  <a:pt x="86329" y="34661"/>
                </a:lnTo>
                <a:lnTo>
                  <a:pt x="86374" y="34627"/>
                </a:lnTo>
                <a:lnTo>
                  <a:pt x="86408" y="34582"/>
                </a:lnTo>
                <a:lnTo>
                  <a:pt x="87364" y="35128"/>
                </a:lnTo>
                <a:lnTo>
                  <a:pt x="87364" y="35082"/>
                </a:lnTo>
                <a:lnTo>
                  <a:pt x="86431" y="34547"/>
                </a:lnTo>
                <a:lnTo>
                  <a:pt x="86443" y="34502"/>
                </a:lnTo>
                <a:lnTo>
                  <a:pt x="86454" y="34456"/>
                </a:lnTo>
                <a:lnTo>
                  <a:pt x="86443" y="34411"/>
                </a:lnTo>
                <a:lnTo>
                  <a:pt x="86431" y="34365"/>
                </a:lnTo>
                <a:lnTo>
                  <a:pt x="86420" y="34331"/>
                </a:lnTo>
                <a:lnTo>
                  <a:pt x="86386" y="34297"/>
                </a:lnTo>
                <a:lnTo>
                  <a:pt x="86363" y="34263"/>
                </a:lnTo>
                <a:lnTo>
                  <a:pt x="86317" y="34240"/>
                </a:lnTo>
                <a:lnTo>
                  <a:pt x="86283" y="34229"/>
                </a:lnTo>
                <a:lnTo>
                  <a:pt x="86238" y="34218"/>
                </a:lnTo>
                <a:lnTo>
                  <a:pt x="86238" y="31863"/>
                </a:lnTo>
                <a:lnTo>
                  <a:pt x="86295" y="31851"/>
                </a:lnTo>
                <a:lnTo>
                  <a:pt x="86340" y="31806"/>
                </a:lnTo>
                <a:lnTo>
                  <a:pt x="86374" y="31760"/>
                </a:lnTo>
                <a:lnTo>
                  <a:pt x="86386" y="31704"/>
                </a:lnTo>
                <a:lnTo>
                  <a:pt x="86374" y="31647"/>
                </a:lnTo>
                <a:lnTo>
                  <a:pt x="87364" y="31067"/>
                </a:lnTo>
                <a:lnTo>
                  <a:pt x="87364" y="31021"/>
                </a:lnTo>
                <a:lnTo>
                  <a:pt x="86352" y="31601"/>
                </a:lnTo>
                <a:lnTo>
                  <a:pt x="86329" y="31567"/>
                </a:lnTo>
                <a:lnTo>
                  <a:pt x="86295" y="31544"/>
                </a:lnTo>
                <a:lnTo>
                  <a:pt x="86249" y="31533"/>
                </a:lnTo>
                <a:lnTo>
                  <a:pt x="86215" y="31522"/>
                </a:lnTo>
                <a:lnTo>
                  <a:pt x="86170" y="31533"/>
                </a:lnTo>
                <a:lnTo>
                  <a:pt x="86135" y="31544"/>
                </a:lnTo>
                <a:lnTo>
                  <a:pt x="86101" y="31567"/>
                </a:lnTo>
                <a:lnTo>
                  <a:pt x="86079" y="31601"/>
                </a:lnTo>
                <a:lnTo>
                  <a:pt x="84020" y="30407"/>
                </a:lnTo>
                <a:lnTo>
                  <a:pt x="84020" y="30350"/>
                </a:lnTo>
                <a:lnTo>
                  <a:pt x="84008" y="30282"/>
                </a:lnTo>
                <a:lnTo>
                  <a:pt x="83974" y="30236"/>
                </a:lnTo>
                <a:lnTo>
                  <a:pt x="83929" y="30191"/>
                </a:lnTo>
                <a:lnTo>
                  <a:pt x="83872" y="30168"/>
                </a:lnTo>
                <a:lnTo>
                  <a:pt x="83872" y="27756"/>
                </a:lnTo>
                <a:lnTo>
                  <a:pt x="83929" y="27734"/>
                </a:lnTo>
                <a:lnTo>
                  <a:pt x="83963" y="27699"/>
                </a:lnTo>
                <a:lnTo>
                  <a:pt x="83997" y="27654"/>
                </a:lnTo>
                <a:lnTo>
                  <a:pt x="84008" y="27597"/>
                </a:lnTo>
                <a:lnTo>
                  <a:pt x="83997" y="27540"/>
                </a:lnTo>
                <a:lnTo>
                  <a:pt x="86022" y="26369"/>
                </a:lnTo>
                <a:lnTo>
                  <a:pt x="86056" y="26414"/>
                </a:lnTo>
                <a:lnTo>
                  <a:pt x="86101" y="26448"/>
                </a:lnTo>
                <a:lnTo>
                  <a:pt x="86158" y="26471"/>
                </a:lnTo>
                <a:lnTo>
                  <a:pt x="86272" y="26471"/>
                </a:lnTo>
                <a:lnTo>
                  <a:pt x="86317" y="26448"/>
                </a:lnTo>
                <a:lnTo>
                  <a:pt x="86363" y="26414"/>
                </a:lnTo>
                <a:lnTo>
                  <a:pt x="86408" y="26369"/>
                </a:lnTo>
                <a:lnTo>
                  <a:pt x="87364" y="26915"/>
                </a:lnTo>
                <a:lnTo>
                  <a:pt x="87364" y="26869"/>
                </a:lnTo>
                <a:lnTo>
                  <a:pt x="86420" y="26323"/>
                </a:lnTo>
                <a:lnTo>
                  <a:pt x="86431" y="26289"/>
                </a:lnTo>
                <a:lnTo>
                  <a:pt x="86443" y="26243"/>
                </a:lnTo>
                <a:lnTo>
                  <a:pt x="86431" y="26198"/>
                </a:lnTo>
                <a:lnTo>
                  <a:pt x="86420" y="26164"/>
                </a:lnTo>
                <a:lnTo>
                  <a:pt x="86408" y="26130"/>
                </a:lnTo>
                <a:lnTo>
                  <a:pt x="86386" y="26095"/>
                </a:lnTo>
                <a:lnTo>
                  <a:pt x="86352" y="26073"/>
                </a:lnTo>
                <a:lnTo>
                  <a:pt x="86317" y="26050"/>
                </a:lnTo>
                <a:lnTo>
                  <a:pt x="86283" y="26027"/>
                </a:lnTo>
                <a:lnTo>
                  <a:pt x="86238" y="26016"/>
                </a:lnTo>
                <a:lnTo>
                  <a:pt x="86238" y="23673"/>
                </a:lnTo>
                <a:lnTo>
                  <a:pt x="86306" y="23650"/>
                </a:lnTo>
                <a:lnTo>
                  <a:pt x="86352" y="23604"/>
                </a:lnTo>
                <a:lnTo>
                  <a:pt x="86386" y="23547"/>
                </a:lnTo>
                <a:lnTo>
                  <a:pt x="86397" y="23491"/>
                </a:lnTo>
                <a:lnTo>
                  <a:pt x="86386" y="23422"/>
                </a:lnTo>
                <a:lnTo>
                  <a:pt x="87364" y="22854"/>
                </a:lnTo>
                <a:lnTo>
                  <a:pt x="87364" y="22808"/>
                </a:lnTo>
                <a:lnTo>
                  <a:pt x="86363" y="23388"/>
                </a:lnTo>
                <a:lnTo>
                  <a:pt x="86329" y="23354"/>
                </a:lnTo>
                <a:lnTo>
                  <a:pt x="86295" y="23331"/>
                </a:lnTo>
                <a:lnTo>
                  <a:pt x="86261" y="23309"/>
                </a:lnTo>
                <a:lnTo>
                  <a:pt x="86170" y="23309"/>
                </a:lnTo>
                <a:lnTo>
                  <a:pt x="86124" y="23320"/>
                </a:lnTo>
                <a:lnTo>
                  <a:pt x="86090" y="23354"/>
                </a:lnTo>
                <a:lnTo>
                  <a:pt x="86067" y="23377"/>
                </a:lnTo>
                <a:lnTo>
                  <a:pt x="84020" y="22205"/>
                </a:lnTo>
                <a:lnTo>
                  <a:pt x="84031" y="22137"/>
                </a:lnTo>
                <a:lnTo>
                  <a:pt x="84020" y="22069"/>
                </a:lnTo>
                <a:lnTo>
                  <a:pt x="83986" y="22012"/>
                </a:lnTo>
                <a:lnTo>
                  <a:pt x="83929" y="21978"/>
                </a:lnTo>
                <a:lnTo>
                  <a:pt x="83872" y="21955"/>
                </a:lnTo>
                <a:lnTo>
                  <a:pt x="83872" y="19555"/>
                </a:lnTo>
                <a:lnTo>
                  <a:pt x="83929" y="19543"/>
                </a:lnTo>
                <a:lnTo>
                  <a:pt x="83974" y="19498"/>
                </a:lnTo>
                <a:lnTo>
                  <a:pt x="84008" y="19452"/>
                </a:lnTo>
                <a:lnTo>
                  <a:pt x="84020" y="19384"/>
                </a:lnTo>
                <a:lnTo>
                  <a:pt x="84008" y="19327"/>
                </a:lnTo>
                <a:lnTo>
                  <a:pt x="86033" y="18144"/>
                </a:lnTo>
                <a:lnTo>
                  <a:pt x="86067" y="18190"/>
                </a:lnTo>
                <a:lnTo>
                  <a:pt x="86113" y="18212"/>
                </a:lnTo>
                <a:lnTo>
                  <a:pt x="86158" y="18235"/>
                </a:lnTo>
                <a:lnTo>
                  <a:pt x="86215" y="18246"/>
                </a:lnTo>
                <a:lnTo>
                  <a:pt x="86261" y="18235"/>
                </a:lnTo>
                <a:lnTo>
                  <a:pt x="86317" y="18212"/>
                </a:lnTo>
                <a:lnTo>
                  <a:pt x="86352" y="18178"/>
                </a:lnTo>
                <a:lnTo>
                  <a:pt x="86386" y="18144"/>
                </a:lnTo>
                <a:lnTo>
                  <a:pt x="87364" y="18713"/>
                </a:lnTo>
                <a:lnTo>
                  <a:pt x="87364" y="18656"/>
                </a:lnTo>
                <a:lnTo>
                  <a:pt x="86408" y="18099"/>
                </a:lnTo>
                <a:lnTo>
                  <a:pt x="86420" y="18030"/>
                </a:lnTo>
                <a:lnTo>
                  <a:pt x="86408" y="17996"/>
                </a:lnTo>
                <a:lnTo>
                  <a:pt x="86408" y="17962"/>
                </a:lnTo>
                <a:lnTo>
                  <a:pt x="86363" y="17905"/>
                </a:lnTo>
                <a:lnTo>
                  <a:pt x="86306" y="17860"/>
                </a:lnTo>
                <a:lnTo>
                  <a:pt x="86238" y="17837"/>
                </a:lnTo>
                <a:lnTo>
                  <a:pt x="86238" y="15448"/>
                </a:lnTo>
                <a:lnTo>
                  <a:pt x="86295" y="15437"/>
                </a:lnTo>
                <a:lnTo>
                  <a:pt x="86340" y="15391"/>
                </a:lnTo>
                <a:lnTo>
                  <a:pt x="86374" y="15346"/>
                </a:lnTo>
                <a:lnTo>
                  <a:pt x="86386" y="15278"/>
                </a:lnTo>
                <a:lnTo>
                  <a:pt x="86374" y="15221"/>
                </a:lnTo>
                <a:lnTo>
                  <a:pt x="87364" y="14640"/>
                </a:lnTo>
                <a:lnTo>
                  <a:pt x="87364" y="14595"/>
                </a:lnTo>
                <a:lnTo>
                  <a:pt x="86352" y="15175"/>
                </a:lnTo>
                <a:lnTo>
                  <a:pt x="86329" y="15141"/>
                </a:lnTo>
                <a:lnTo>
                  <a:pt x="86295" y="15118"/>
                </a:lnTo>
                <a:lnTo>
                  <a:pt x="86249" y="15107"/>
                </a:lnTo>
                <a:lnTo>
                  <a:pt x="86215" y="15096"/>
                </a:lnTo>
                <a:lnTo>
                  <a:pt x="86170" y="15107"/>
                </a:lnTo>
                <a:lnTo>
                  <a:pt x="86135" y="15118"/>
                </a:lnTo>
                <a:lnTo>
                  <a:pt x="86101" y="15141"/>
                </a:lnTo>
                <a:lnTo>
                  <a:pt x="86067" y="15175"/>
                </a:lnTo>
                <a:lnTo>
                  <a:pt x="84077" y="14015"/>
                </a:lnTo>
                <a:lnTo>
                  <a:pt x="84088" y="13981"/>
                </a:lnTo>
                <a:lnTo>
                  <a:pt x="84088" y="13935"/>
                </a:lnTo>
                <a:lnTo>
                  <a:pt x="84088" y="13890"/>
                </a:lnTo>
                <a:lnTo>
                  <a:pt x="84077" y="13844"/>
                </a:lnTo>
                <a:lnTo>
                  <a:pt x="84054" y="13799"/>
                </a:lnTo>
                <a:lnTo>
                  <a:pt x="84020" y="13765"/>
                </a:lnTo>
                <a:lnTo>
                  <a:pt x="83997" y="13730"/>
                </a:lnTo>
                <a:lnTo>
                  <a:pt x="83951" y="13708"/>
                </a:lnTo>
                <a:lnTo>
                  <a:pt x="83917" y="13696"/>
                </a:lnTo>
                <a:lnTo>
                  <a:pt x="83872" y="13685"/>
                </a:lnTo>
                <a:lnTo>
                  <a:pt x="83872" y="11364"/>
                </a:lnTo>
                <a:lnTo>
                  <a:pt x="83929" y="11342"/>
                </a:lnTo>
                <a:lnTo>
                  <a:pt x="83986" y="11296"/>
                </a:lnTo>
                <a:lnTo>
                  <a:pt x="84020" y="11239"/>
                </a:lnTo>
                <a:lnTo>
                  <a:pt x="84031" y="11171"/>
                </a:lnTo>
                <a:lnTo>
                  <a:pt x="84031" y="11137"/>
                </a:lnTo>
                <a:lnTo>
                  <a:pt x="84020" y="11103"/>
                </a:lnTo>
                <a:lnTo>
                  <a:pt x="86010" y="9954"/>
                </a:lnTo>
                <a:lnTo>
                  <a:pt x="86044" y="9999"/>
                </a:lnTo>
                <a:lnTo>
                  <a:pt x="86090" y="10033"/>
                </a:lnTo>
                <a:lnTo>
                  <a:pt x="86147" y="10056"/>
                </a:lnTo>
                <a:lnTo>
                  <a:pt x="86215" y="10068"/>
                </a:lnTo>
                <a:lnTo>
                  <a:pt x="86272" y="10056"/>
                </a:lnTo>
                <a:lnTo>
                  <a:pt x="86329" y="10033"/>
                </a:lnTo>
                <a:lnTo>
                  <a:pt x="86374" y="9999"/>
                </a:lnTo>
                <a:lnTo>
                  <a:pt x="86420" y="9954"/>
                </a:lnTo>
                <a:lnTo>
                  <a:pt x="87364" y="10500"/>
                </a:lnTo>
                <a:lnTo>
                  <a:pt x="87364" y="10443"/>
                </a:lnTo>
                <a:lnTo>
                  <a:pt x="86431" y="9908"/>
                </a:lnTo>
                <a:lnTo>
                  <a:pt x="86443" y="9863"/>
                </a:lnTo>
                <a:lnTo>
                  <a:pt x="86454" y="9829"/>
                </a:lnTo>
                <a:lnTo>
                  <a:pt x="86443" y="9783"/>
                </a:lnTo>
                <a:lnTo>
                  <a:pt x="86431" y="9738"/>
                </a:lnTo>
                <a:lnTo>
                  <a:pt x="86420" y="9704"/>
                </a:lnTo>
                <a:lnTo>
                  <a:pt x="86386" y="9669"/>
                </a:lnTo>
                <a:lnTo>
                  <a:pt x="86363" y="9635"/>
                </a:lnTo>
                <a:lnTo>
                  <a:pt x="86317" y="9613"/>
                </a:lnTo>
                <a:lnTo>
                  <a:pt x="86283" y="9601"/>
                </a:lnTo>
                <a:lnTo>
                  <a:pt x="86238" y="9590"/>
                </a:lnTo>
                <a:lnTo>
                  <a:pt x="86238" y="7235"/>
                </a:lnTo>
                <a:lnTo>
                  <a:pt x="86295" y="7212"/>
                </a:lnTo>
                <a:lnTo>
                  <a:pt x="86340" y="7178"/>
                </a:lnTo>
                <a:lnTo>
                  <a:pt x="86374" y="7133"/>
                </a:lnTo>
                <a:lnTo>
                  <a:pt x="86386" y="7064"/>
                </a:lnTo>
                <a:lnTo>
                  <a:pt x="86374" y="7008"/>
                </a:lnTo>
                <a:lnTo>
                  <a:pt x="87364" y="6439"/>
                </a:lnTo>
                <a:lnTo>
                  <a:pt x="87364" y="6382"/>
                </a:lnTo>
                <a:lnTo>
                  <a:pt x="86352" y="6962"/>
                </a:lnTo>
                <a:lnTo>
                  <a:pt x="86317" y="6939"/>
                </a:lnTo>
                <a:lnTo>
                  <a:pt x="86295" y="6917"/>
                </a:lnTo>
                <a:lnTo>
                  <a:pt x="86249" y="6905"/>
                </a:lnTo>
                <a:lnTo>
                  <a:pt x="86215" y="6894"/>
                </a:lnTo>
                <a:lnTo>
                  <a:pt x="86170" y="6905"/>
                </a:lnTo>
                <a:lnTo>
                  <a:pt x="86135" y="6917"/>
                </a:lnTo>
                <a:lnTo>
                  <a:pt x="86101" y="6939"/>
                </a:lnTo>
                <a:lnTo>
                  <a:pt x="86079" y="6962"/>
                </a:lnTo>
                <a:lnTo>
                  <a:pt x="84065" y="5802"/>
                </a:lnTo>
                <a:lnTo>
                  <a:pt x="84077" y="5756"/>
                </a:lnTo>
                <a:lnTo>
                  <a:pt x="84077" y="5722"/>
                </a:lnTo>
                <a:lnTo>
                  <a:pt x="84077" y="5677"/>
                </a:lnTo>
                <a:lnTo>
                  <a:pt x="84065" y="5631"/>
                </a:lnTo>
                <a:lnTo>
                  <a:pt x="84042" y="5597"/>
                </a:lnTo>
                <a:lnTo>
                  <a:pt x="84020" y="5563"/>
                </a:lnTo>
                <a:lnTo>
                  <a:pt x="83986" y="5540"/>
                </a:lnTo>
                <a:lnTo>
                  <a:pt x="83951" y="5517"/>
                </a:lnTo>
                <a:lnTo>
                  <a:pt x="83917" y="5495"/>
                </a:lnTo>
                <a:lnTo>
                  <a:pt x="83872" y="5483"/>
                </a:lnTo>
                <a:lnTo>
                  <a:pt x="83872" y="3197"/>
                </a:lnTo>
                <a:lnTo>
                  <a:pt x="83917" y="3185"/>
                </a:lnTo>
                <a:lnTo>
                  <a:pt x="83951" y="3174"/>
                </a:lnTo>
                <a:lnTo>
                  <a:pt x="83986" y="3151"/>
                </a:lnTo>
                <a:lnTo>
                  <a:pt x="84020" y="3117"/>
                </a:lnTo>
                <a:lnTo>
                  <a:pt x="84042" y="3083"/>
                </a:lnTo>
                <a:lnTo>
                  <a:pt x="84065" y="3049"/>
                </a:lnTo>
                <a:lnTo>
                  <a:pt x="84077" y="3003"/>
                </a:lnTo>
                <a:lnTo>
                  <a:pt x="84077" y="2958"/>
                </a:lnTo>
                <a:lnTo>
                  <a:pt x="84077" y="2912"/>
                </a:lnTo>
                <a:lnTo>
                  <a:pt x="84054" y="2867"/>
                </a:lnTo>
                <a:lnTo>
                  <a:pt x="86044" y="1718"/>
                </a:lnTo>
                <a:lnTo>
                  <a:pt x="86079" y="1752"/>
                </a:lnTo>
                <a:lnTo>
                  <a:pt x="86113" y="1786"/>
                </a:lnTo>
                <a:lnTo>
                  <a:pt x="86158" y="1798"/>
                </a:lnTo>
                <a:lnTo>
                  <a:pt x="86215" y="1809"/>
                </a:lnTo>
                <a:lnTo>
                  <a:pt x="86261" y="1798"/>
                </a:lnTo>
                <a:lnTo>
                  <a:pt x="86306" y="1775"/>
                </a:lnTo>
                <a:lnTo>
                  <a:pt x="86340" y="1752"/>
                </a:lnTo>
                <a:lnTo>
                  <a:pt x="86374" y="1718"/>
                </a:lnTo>
                <a:lnTo>
                  <a:pt x="87364" y="2287"/>
                </a:lnTo>
                <a:lnTo>
                  <a:pt x="87364" y="2230"/>
                </a:lnTo>
                <a:lnTo>
                  <a:pt x="86397" y="1673"/>
                </a:lnTo>
                <a:lnTo>
                  <a:pt x="86397" y="1616"/>
                </a:lnTo>
                <a:lnTo>
                  <a:pt x="86386" y="1547"/>
                </a:lnTo>
                <a:lnTo>
                  <a:pt x="86352" y="1491"/>
                </a:lnTo>
                <a:lnTo>
                  <a:pt x="86306" y="1445"/>
                </a:lnTo>
                <a:lnTo>
                  <a:pt x="86238" y="1422"/>
                </a:lnTo>
                <a:lnTo>
                  <a:pt x="86238" y="0"/>
                </a:lnTo>
                <a:lnTo>
                  <a:pt x="86192" y="0"/>
                </a:lnTo>
                <a:lnTo>
                  <a:pt x="86192" y="1422"/>
                </a:lnTo>
                <a:lnTo>
                  <a:pt x="86124" y="1445"/>
                </a:lnTo>
                <a:lnTo>
                  <a:pt x="86067" y="1491"/>
                </a:lnTo>
                <a:lnTo>
                  <a:pt x="86033" y="1547"/>
                </a:lnTo>
                <a:lnTo>
                  <a:pt x="86022" y="1582"/>
                </a:lnTo>
                <a:lnTo>
                  <a:pt x="86022" y="1616"/>
                </a:lnTo>
                <a:lnTo>
                  <a:pt x="86033" y="1673"/>
                </a:lnTo>
                <a:lnTo>
                  <a:pt x="84031" y="2833"/>
                </a:lnTo>
                <a:lnTo>
                  <a:pt x="83997" y="2787"/>
                </a:lnTo>
                <a:lnTo>
                  <a:pt x="83951" y="2753"/>
                </a:lnTo>
                <a:lnTo>
                  <a:pt x="83895" y="2730"/>
                </a:lnTo>
                <a:lnTo>
                  <a:pt x="83781" y="2730"/>
                </a:lnTo>
                <a:lnTo>
                  <a:pt x="83735" y="2753"/>
                </a:lnTo>
                <a:lnTo>
                  <a:pt x="83690" y="2787"/>
                </a:lnTo>
                <a:lnTo>
                  <a:pt x="83656" y="2821"/>
                </a:lnTo>
                <a:lnTo>
                  <a:pt x="81665" y="1673"/>
                </a:lnTo>
                <a:lnTo>
                  <a:pt x="81676" y="1616"/>
                </a:lnTo>
                <a:lnTo>
                  <a:pt x="81665" y="1582"/>
                </a:lnTo>
                <a:lnTo>
                  <a:pt x="81654" y="1547"/>
                </a:lnTo>
                <a:lnTo>
                  <a:pt x="81619" y="1479"/>
                </a:lnTo>
                <a:lnTo>
                  <a:pt x="81563" y="1445"/>
                </a:lnTo>
                <a:lnTo>
                  <a:pt x="81494" y="1422"/>
                </a:lnTo>
                <a:lnTo>
                  <a:pt x="81494" y="0"/>
                </a:lnTo>
                <a:lnTo>
                  <a:pt x="81449" y="0"/>
                </a:lnTo>
                <a:lnTo>
                  <a:pt x="81449" y="1411"/>
                </a:lnTo>
                <a:lnTo>
                  <a:pt x="81415" y="1422"/>
                </a:lnTo>
                <a:lnTo>
                  <a:pt x="81381" y="1434"/>
                </a:lnTo>
                <a:lnTo>
                  <a:pt x="81324" y="1479"/>
                </a:lnTo>
                <a:lnTo>
                  <a:pt x="81290" y="1536"/>
                </a:lnTo>
                <a:lnTo>
                  <a:pt x="81278" y="1582"/>
                </a:lnTo>
                <a:lnTo>
                  <a:pt x="81267" y="1616"/>
                </a:lnTo>
                <a:lnTo>
                  <a:pt x="81278" y="1684"/>
                </a:lnTo>
                <a:lnTo>
                  <a:pt x="79287" y="2833"/>
                </a:lnTo>
                <a:lnTo>
                  <a:pt x="79253" y="2799"/>
                </a:lnTo>
                <a:lnTo>
                  <a:pt x="79208" y="2765"/>
                </a:lnTo>
                <a:lnTo>
                  <a:pt x="79151" y="2742"/>
                </a:lnTo>
                <a:lnTo>
                  <a:pt x="79049" y="2742"/>
                </a:lnTo>
                <a:lnTo>
                  <a:pt x="79003" y="2765"/>
                </a:lnTo>
                <a:lnTo>
                  <a:pt x="78958" y="2787"/>
                </a:lnTo>
                <a:lnTo>
                  <a:pt x="78923" y="2833"/>
                </a:lnTo>
                <a:lnTo>
                  <a:pt x="76967" y="1707"/>
                </a:lnTo>
                <a:lnTo>
                  <a:pt x="76978" y="1661"/>
                </a:lnTo>
                <a:lnTo>
                  <a:pt x="76990" y="1616"/>
                </a:lnTo>
                <a:lnTo>
                  <a:pt x="76978" y="1570"/>
                </a:lnTo>
                <a:lnTo>
                  <a:pt x="76967" y="1525"/>
                </a:lnTo>
                <a:lnTo>
                  <a:pt x="76944" y="1479"/>
                </a:lnTo>
                <a:lnTo>
                  <a:pt x="76921" y="1445"/>
                </a:lnTo>
                <a:lnTo>
                  <a:pt x="76887" y="1411"/>
                </a:lnTo>
                <a:lnTo>
                  <a:pt x="76842" y="1388"/>
                </a:lnTo>
                <a:lnTo>
                  <a:pt x="76808" y="1377"/>
                </a:lnTo>
                <a:lnTo>
                  <a:pt x="76762" y="1365"/>
                </a:lnTo>
                <a:lnTo>
                  <a:pt x="76762" y="0"/>
                </a:lnTo>
                <a:lnTo>
                  <a:pt x="76717" y="0"/>
                </a:lnTo>
                <a:lnTo>
                  <a:pt x="76717" y="1365"/>
                </a:lnTo>
                <a:lnTo>
                  <a:pt x="76660" y="1365"/>
                </a:lnTo>
                <a:lnTo>
                  <a:pt x="76614" y="1388"/>
                </a:lnTo>
                <a:lnTo>
                  <a:pt x="76580" y="1411"/>
                </a:lnTo>
                <a:lnTo>
                  <a:pt x="76546" y="1445"/>
                </a:lnTo>
                <a:lnTo>
                  <a:pt x="76512" y="1479"/>
                </a:lnTo>
                <a:lnTo>
                  <a:pt x="76489" y="1525"/>
                </a:lnTo>
                <a:lnTo>
                  <a:pt x="76478" y="1570"/>
                </a:lnTo>
                <a:lnTo>
                  <a:pt x="76478" y="1616"/>
                </a:lnTo>
                <a:lnTo>
                  <a:pt x="76478" y="1661"/>
                </a:lnTo>
                <a:lnTo>
                  <a:pt x="76489" y="1707"/>
                </a:lnTo>
                <a:lnTo>
                  <a:pt x="74544" y="2833"/>
                </a:lnTo>
                <a:lnTo>
                  <a:pt x="74510" y="2799"/>
                </a:lnTo>
                <a:lnTo>
                  <a:pt x="74464" y="2765"/>
                </a:lnTo>
                <a:lnTo>
                  <a:pt x="74419" y="2742"/>
                </a:lnTo>
                <a:lnTo>
                  <a:pt x="74305" y="2742"/>
                </a:lnTo>
                <a:lnTo>
                  <a:pt x="74260" y="2765"/>
                </a:lnTo>
                <a:lnTo>
                  <a:pt x="74214" y="2787"/>
                </a:lnTo>
                <a:lnTo>
                  <a:pt x="74180" y="2833"/>
                </a:lnTo>
                <a:lnTo>
                  <a:pt x="72235" y="1707"/>
                </a:lnTo>
                <a:lnTo>
                  <a:pt x="72257" y="1661"/>
                </a:lnTo>
                <a:lnTo>
                  <a:pt x="72257" y="1616"/>
                </a:lnTo>
                <a:lnTo>
                  <a:pt x="72257" y="1570"/>
                </a:lnTo>
                <a:lnTo>
                  <a:pt x="72235" y="1513"/>
                </a:lnTo>
                <a:lnTo>
                  <a:pt x="72212" y="1479"/>
                </a:lnTo>
                <a:lnTo>
                  <a:pt x="72189" y="1434"/>
                </a:lnTo>
                <a:lnTo>
                  <a:pt x="72155" y="1400"/>
                </a:lnTo>
                <a:lnTo>
                  <a:pt x="72110" y="1377"/>
                </a:lnTo>
                <a:lnTo>
                  <a:pt x="72064" y="1354"/>
                </a:lnTo>
                <a:lnTo>
                  <a:pt x="72019" y="1354"/>
                </a:lnTo>
                <a:lnTo>
                  <a:pt x="72019" y="0"/>
                </a:lnTo>
                <a:lnTo>
                  <a:pt x="71973" y="0"/>
                </a:lnTo>
                <a:lnTo>
                  <a:pt x="71973" y="1354"/>
                </a:lnTo>
                <a:lnTo>
                  <a:pt x="71916" y="1354"/>
                </a:lnTo>
                <a:lnTo>
                  <a:pt x="71871" y="1377"/>
                </a:lnTo>
                <a:lnTo>
                  <a:pt x="71837" y="1400"/>
                </a:lnTo>
                <a:lnTo>
                  <a:pt x="71791" y="1434"/>
                </a:lnTo>
                <a:lnTo>
                  <a:pt x="71768" y="1468"/>
                </a:lnTo>
                <a:lnTo>
                  <a:pt x="71746" y="1513"/>
                </a:lnTo>
                <a:lnTo>
                  <a:pt x="71734" y="1559"/>
                </a:lnTo>
                <a:lnTo>
                  <a:pt x="71723" y="1616"/>
                </a:lnTo>
                <a:lnTo>
                  <a:pt x="71734" y="1661"/>
                </a:lnTo>
                <a:lnTo>
                  <a:pt x="71746" y="1718"/>
                </a:lnTo>
                <a:lnTo>
                  <a:pt x="69823" y="2821"/>
                </a:lnTo>
                <a:lnTo>
                  <a:pt x="69778" y="2776"/>
                </a:lnTo>
                <a:lnTo>
                  <a:pt x="69732" y="2753"/>
                </a:lnTo>
                <a:lnTo>
                  <a:pt x="69675" y="2730"/>
                </a:lnTo>
                <a:lnTo>
                  <a:pt x="69618" y="2719"/>
                </a:lnTo>
                <a:lnTo>
                  <a:pt x="69562" y="2730"/>
                </a:lnTo>
                <a:lnTo>
                  <a:pt x="69505" y="2753"/>
                </a:lnTo>
                <a:lnTo>
                  <a:pt x="69459" y="2776"/>
                </a:lnTo>
                <a:lnTo>
                  <a:pt x="69425" y="2821"/>
                </a:lnTo>
                <a:lnTo>
                  <a:pt x="67423" y="1661"/>
                </a:lnTo>
                <a:lnTo>
                  <a:pt x="67423" y="1616"/>
                </a:lnTo>
                <a:lnTo>
                  <a:pt x="67412" y="1547"/>
                </a:lnTo>
                <a:lnTo>
                  <a:pt x="67389" y="1502"/>
                </a:lnTo>
                <a:lnTo>
                  <a:pt x="67332" y="1456"/>
                </a:lnTo>
                <a:lnTo>
                  <a:pt x="67275" y="1445"/>
                </a:lnTo>
                <a:lnTo>
                  <a:pt x="67275" y="0"/>
                </a:lnTo>
                <a:lnTo>
                  <a:pt x="67230" y="0"/>
                </a:lnTo>
                <a:lnTo>
                  <a:pt x="67230" y="1445"/>
                </a:lnTo>
                <a:lnTo>
                  <a:pt x="67173" y="1456"/>
                </a:lnTo>
                <a:lnTo>
                  <a:pt x="67116" y="1502"/>
                </a:lnTo>
                <a:lnTo>
                  <a:pt x="67082" y="1547"/>
                </a:lnTo>
                <a:lnTo>
                  <a:pt x="67070" y="1616"/>
                </a:lnTo>
                <a:lnTo>
                  <a:pt x="67082" y="1673"/>
                </a:lnTo>
                <a:lnTo>
                  <a:pt x="65080" y="2821"/>
                </a:lnTo>
                <a:lnTo>
                  <a:pt x="65045" y="2776"/>
                </a:lnTo>
                <a:lnTo>
                  <a:pt x="65000" y="2742"/>
                </a:lnTo>
                <a:lnTo>
                  <a:pt x="64943" y="2719"/>
                </a:lnTo>
                <a:lnTo>
                  <a:pt x="64818" y="2719"/>
                </a:lnTo>
                <a:lnTo>
                  <a:pt x="64761" y="2742"/>
                </a:lnTo>
                <a:lnTo>
                  <a:pt x="64716" y="2776"/>
                </a:lnTo>
                <a:lnTo>
                  <a:pt x="64681" y="2821"/>
                </a:lnTo>
                <a:lnTo>
                  <a:pt x="62736" y="1695"/>
                </a:lnTo>
                <a:lnTo>
                  <a:pt x="62748" y="1661"/>
                </a:lnTo>
                <a:lnTo>
                  <a:pt x="62748" y="1616"/>
                </a:lnTo>
                <a:lnTo>
                  <a:pt x="62748" y="1570"/>
                </a:lnTo>
                <a:lnTo>
                  <a:pt x="62736" y="1525"/>
                </a:lnTo>
                <a:lnTo>
                  <a:pt x="62714" y="1491"/>
                </a:lnTo>
                <a:lnTo>
                  <a:pt x="62691" y="1456"/>
                </a:lnTo>
                <a:lnTo>
                  <a:pt x="62657" y="1422"/>
                </a:lnTo>
                <a:lnTo>
                  <a:pt x="62623" y="1400"/>
                </a:lnTo>
                <a:lnTo>
                  <a:pt x="62577" y="1388"/>
                </a:lnTo>
                <a:lnTo>
                  <a:pt x="62532" y="1377"/>
                </a:lnTo>
                <a:lnTo>
                  <a:pt x="62532" y="0"/>
                </a:lnTo>
                <a:lnTo>
                  <a:pt x="62486" y="0"/>
                </a:lnTo>
                <a:lnTo>
                  <a:pt x="62486" y="1377"/>
                </a:lnTo>
                <a:lnTo>
                  <a:pt x="62441" y="1388"/>
                </a:lnTo>
                <a:lnTo>
                  <a:pt x="62406" y="1400"/>
                </a:lnTo>
                <a:lnTo>
                  <a:pt x="62372" y="1422"/>
                </a:lnTo>
                <a:lnTo>
                  <a:pt x="62338" y="1456"/>
                </a:lnTo>
                <a:lnTo>
                  <a:pt x="62304" y="1491"/>
                </a:lnTo>
                <a:lnTo>
                  <a:pt x="62293" y="1525"/>
                </a:lnTo>
                <a:lnTo>
                  <a:pt x="62281" y="1570"/>
                </a:lnTo>
                <a:lnTo>
                  <a:pt x="62270" y="1616"/>
                </a:lnTo>
                <a:lnTo>
                  <a:pt x="62270" y="1661"/>
                </a:lnTo>
                <a:lnTo>
                  <a:pt x="62293" y="1695"/>
                </a:lnTo>
                <a:lnTo>
                  <a:pt x="60302" y="2844"/>
                </a:lnTo>
                <a:lnTo>
                  <a:pt x="60279" y="2810"/>
                </a:lnTo>
                <a:lnTo>
                  <a:pt x="60234" y="2776"/>
                </a:lnTo>
                <a:lnTo>
                  <a:pt x="60188" y="2765"/>
                </a:lnTo>
                <a:lnTo>
                  <a:pt x="60143" y="2753"/>
                </a:lnTo>
                <a:lnTo>
                  <a:pt x="60086" y="2765"/>
                </a:lnTo>
                <a:lnTo>
                  <a:pt x="60052" y="2776"/>
                </a:lnTo>
                <a:lnTo>
                  <a:pt x="60006" y="2810"/>
                </a:lnTo>
                <a:lnTo>
                  <a:pt x="59972" y="2844"/>
                </a:lnTo>
                <a:lnTo>
                  <a:pt x="57947" y="1673"/>
                </a:lnTo>
                <a:lnTo>
                  <a:pt x="57947" y="1616"/>
                </a:lnTo>
                <a:lnTo>
                  <a:pt x="57936" y="1547"/>
                </a:lnTo>
                <a:lnTo>
                  <a:pt x="57902" y="1491"/>
                </a:lnTo>
                <a:lnTo>
                  <a:pt x="57856" y="1456"/>
                </a:lnTo>
                <a:lnTo>
                  <a:pt x="57799" y="1434"/>
                </a:lnTo>
                <a:lnTo>
                  <a:pt x="57799" y="0"/>
                </a:lnTo>
                <a:lnTo>
                  <a:pt x="57754" y="0"/>
                </a:lnTo>
                <a:lnTo>
                  <a:pt x="57754" y="1434"/>
                </a:lnTo>
                <a:lnTo>
                  <a:pt x="57686" y="1456"/>
                </a:lnTo>
                <a:lnTo>
                  <a:pt x="57640" y="1491"/>
                </a:lnTo>
                <a:lnTo>
                  <a:pt x="57606" y="1547"/>
                </a:lnTo>
                <a:lnTo>
                  <a:pt x="57595" y="1616"/>
                </a:lnTo>
                <a:lnTo>
                  <a:pt x="57595" y="1673"/>
                </a:lnTo>
                <a:lnTo>
                  <a:pt x="55558" y="2844"/>
                </a:lnTo>
                <a:lnTo>
                  <a:pt x="55524" y="2810"/>
                </a:lnTo>
                <a:lnTo>
                  <a:pt x="55490" y="2787"/>
                </a:lnTo>
                <a:lnTo>
                  <a:pt x="55445" y="2765"/>
                </a:lnTo>
                <a:lnTo>
                  <a:pt x="55342" y="2765"/>
                </a:lnTo>
                <a:lnTo>
                  <a:pt x="55308" y="2787"/>
                </a:lnTo>
                <a:lnTo>
                  <a:pt x="55263" y="2810"/>
                </a:lnTo>
                <a:lnTo>
                  <a:pt x="55229" y="2844"/>
                </a:lnTo>
                <a:lnTo>
                  <a:pt x="53192" y="1661"/>
                </a:lnTo>
                <a:lnTo>
                  <a:pt x="53204" y="1616"/>
                </a:lnTo>
                <a:lnTo>
                  <a:pt x="53192" y="1547"/>
                </a:lnTo>
                <a:lnTo>
                  <a:pt x="53158" y="1502"/>
                </a:lnTo>
                <a:lnTo>
                  <a:pt x="53113" y="1456"/>
                </a:lnTo>
                <a:lnTo>
                  <a:pt x="53056" y="1445"/>
                </a:lnTo>
                <a:lnTo>
                  <a:pt x="53056" y="0"/>
                </a:lnTo>
                <a:lnTo>
                  <a:pt x="53010" y="0"/>
                </a:lnTo>
                <a:lnTo>
                  <a:pt x="53010" y="1434"/>
                </a:lnTo>
                <a:lnTo>
                  <a:pt x="52942" y="1456"/>
                </a:lnTo>
                <a:lnTo>
                  <a:pt x="52885" y="1491"/>
                </a:lnTo>
                <a:lnTo>
                  <a:pt x="52851" y="1547"/>
                </a:lnTo>
                <a:lnTo>
                  <a:pt x="52840" y="1616"/>
                </a:lnTo>
                <a:lnTo>
                  <a:pt x="52851" y="1673"/>
                </a:lnTo>
                <a:lnTo>
                  <a:pt x="50838" y="2833"/>
                </a:lnTo>
                <a:lnTo>
                  <a:pt x="50803" y="2799"/>
                </a:lnTo>
                <a:lnTo>
                  <a:pt x="50758" y="2765"/>
                </a:lnTo>
                <a:lnTo>
                  <a:pt x="50701" y="2742"/>
                </a:lnTo>
                <a:lnTo>
                  <a:pt x="50599" y="2742"/>
                </a:lnTo>
                <a:lnTo>
                  <a:pt x="50553" y="2765"/>
                </a:lnTo>
                <a:lnTo>
                  <a:pt x="50508" y="2787"/>
                </a:lnTo>
                <a:lnTo>
                  <a:pt x="50474" y="2833"/>
                </a:lnTo>
                <a:lnTo>
                  <a:pt x="48472" y="1673"/>
                </a:lnTo>
                <a:lnTo>
                  <a:pt x="48483" y="1616"/>
                </a:lnTo>
                <a:lnTo>
                  <a:pt x="48483" y="1582"/>
                </a:lnTo>
                <a:lnTo>
                  <a:pt x="48472" y="1547"/>
                </a:lnTo>
                <a:lnTo>
                  <a:pt x="48437" y="1479"/>
                </a:lnTo>
                <a:lnTo>
                  <a:pt x="48381" y="1434"/>
                </a:lnTo>
                <a:lnTo>
                  <a:pt x="48312" y="1411"/>
                </a:lnTo>
                <a:lnTo>
                  <a:pt x="48312" y="0"/>
                </a:lnTo>
                <a:lnTo>
                  <a:pt x="48267" y="0"/>
                </a:lnTo>
                <a:lnTo>
                  <a:pt x="48267" y="1411"/>
                </a:lnTo>
                <a:lnTo>
                  <a:pt x="48233" y="1422"/>
                </a:lnTo>
                <a:lnTo>
                  <a:pt x="48187" y="1434"/>
                </a:lnTo>
                <a:lnTo>
                  <a:pt x="48153" y="1445"/>
                </a:lnTo>
                <a:lnTo>
                  <a:pt x="48130" y="1479"/>
                </a:lnTo>
                <a:lnTo>
                  <a:pt x="48108" y="1502"/>
                </a:lnTo>
                <a:lnTo>
                  <a:pt x="48085" y="1536"/>
                </a:lnTo>
                <a:lnTo>
                  <a:pt x="48073" y="1570"/>
                </a:lnTo>
                <a:lnTo>
                  <a:pt x="48073" y="1616"/>
                </a:lnTo>
                <a:lnTo>
                  <a:pt x="48073" y="1650"/>
                </a:lnTo>
                <a:lnTo>
                  <a:pt x="48085" y="1684"/>
                </a:lnTo>
                <a:lnTo>
                  <a:pt x="46049" y="2867"/>
                </a:lnTo>
                <a:lnTo>
                  <a:pt x="46026" y="2833"/>
                </a:lnTo>
                <a:lnTo>
                  <a:pt x="45992" y="2810"/>
                </a:lnTo>
                <a:lnTo>
                  <a:pt x="45946" y="2799"/>
                </a:lnTo>
                <a:lnTo>
                  <a:pt x="45912" y="2787"/>
                </a:lnTo>
                <a:lnTo>
                  <a:pt x="45867" y="2799"/>
                </a:lnTo>
                <a:lnTo>
                  <a:pt x="45832" y="2810"/>
                </a:lnTo>
                <a:lnTo>
                  <a:pt x="45798" y="2833"/>
                </a:lnTo>
                <a:lnTo>
                  <a:pt x="45776" y="2856"/>
                </a:lnTo>
                <a:lnTo>
                  <a:pt x="43705" y="1661"/>
                </a:lnTo>
                <a:lnTo>
                  <a:pt x="43705" y="1616"/>
                </a:lnTo>
                <a:lnTo>
                  <a:pt x="43705" y="1559"/>
                </a:lnTo>
                <a:lnTo>
                  <a:pt x="43671" y="1502"/>
                </a:lnTo>
                <a:lnTo>
                  <a:pt x="43626" y="1468"/>
                </a:lnTo>
                <a:lnTo>
                  <a:pt x="43569" y="1445"/>
                </a:lnTo>
                <a:lnTo>
                  <a:pt x="43569" y="0"/>
                </a:lnTo>
                <a:lnTo>
                  <a:pt x="43523" y="0"/>
                </a:lnTo>
                <a:lnTo>
                  <a:pt x="43523" y="1445"/>
                </a:lnTo>
                <a:lnTo>
                  <a:pt x="43466" y="1468"/>
                </a:lnTo>
                <a:lnTo>
                  <a:pt x="43409" y="1502"/>
                </a:lnTo>
                <a:lnTo>
                  <a:pt x="43375" y="1547"/>
                </a:lnTo>
                <a:lnTo>
                  <a:pt x="43364" y="1616"/>
                </a:lnTo>
                <a:lnTo>
                  <a:pt x="43375" y="1673"/>
                </a:lnTo>
                <a:lnTo>
                  <a:pt x="41373" y="2833"/>
                </a:lnTo>
                <a:lnTo>
                  <a:pt x="41328" y="2787"/>
                </a:lnTo>
                <a:lnTo>
                  <a:pt x="41282" y="2753"/>
                </a:lnTo>
                <a:lnTo>
                  <a:pt x="41225" y="2730"/>
                </a:lnTo>
                <a:lnTo>
                  <a:pt x="41169" y="2719"/>
                </a:lnTo>
                <a:lnTo>
                  <a:pt x="41112" y="2730"/>
                </a:lnTo>
                <a:lnTo>
                  <a:pt x="41055" y="2753"/>
                </a:lnTo>
                <a:lnTo>
                  <a:pt x="41009" y="2776"/>
                </a:lnTo>
                <a:lnTo>
                  <a:pt x="40975" y="2821"/>
                </a:lnTo>
                <a:lnTo>
                  <a:pt x="39041" y="1695"/>
                </a:lnTo>
                <a:lnTo>
                  <a:pt x="39053" y="1661"/>
                </a:lnTo>
                <a:lnTo>
                  <a:pt x="39053" y="1616"/>
                </a:lnTo>
                <a:lnTo>
                  <a:pt x="39041" y="1570"/>
                </a:lnTo>
                <a:lnTo>
                  <a:pt x="39030" y="1525"/>
                </a:lnTo>
                <a:lnTo>
                  <a:pt x="39019" y="1479"/>
                </a:lnTo>
                <a:lnTo>
                  <a:pt x="38984" y="1445"/>
                </a:lnTo>
                <a:lnTo>
                  <a:pt x="38950" y="1422"/>
                </a:lnTo>
                <a:lnTo>
                  <a:pt x="38916" y="1388"/>
                </a:lnTo>
                <a:lnTo>
                  <a:pt x="38871" y="1377"/>
                </a:lnTo>
                <a:lnTo>
                  <a:pt x="38825" y="1365"/>
                </a:lnTo>
                <a:lnTo>
                  <a:pt x="38825" y="0"/>
                </a:lnTo>
                <a:lnTo>
                  <a:pt x="38780" y="0"/>
                </a:lnTo>
                <a:lnTo>
                  <a:pt x="38780" y="1365"/>
                </a:lnTo>
                <a:lnTo>
                  <a:pt x="38734" y="1377"/>
                </a:lnTo>
                <a:lnTo>
                  <a:pt x="38689" y="1388"/>
                </a:lnTo>
                <a:lnTo>
                  <a:pt x="38655" y="1411"/>
                </a:lnTo>
                <a:lnTo>
                  <a:pt x="38620" y="1445"/>
                </a:lnTo>
                <a:lnTo>
                  <a:pt x="38586" y="1479"/>
                </a:lnTo>
                <a:lnTo>
                  <a:pt x="38564" y="1525"/>
                </a:lnTo>
                <a:lnTo>
                  <a:pt x="38552" y="1570"/>
                </a:lnTo>
                <a:lnTo>
                  <a:pt x="38552" y="1616"/>
                </a:lnTo>
                <a:lnTo>
                  <a:pt x="38552" y="1661"/>
                </a:lnTo>
                <a:lnTo>
                  <a:pt x="38564" y="1707"/>
                </a:lnTo>
                <a:lnTo>
                  <a:pt x="36618" y="2833"/>
                </a:lnTo>
                <a:lnTo>
                  <a:pt x="36584" y="2799"/>
                </a:lnTo>
                <a:lnTo>
                  <a:pt x="36539" y="2765"/>
                </a:lnTo>
                <a:lnTo>
                  <a:pt x="36482" y="2742"/>
                </a:lnTo>
                <a:lnTo>
                  <a:pt x="36379" y="2742"/>
                </a:lnTo>
                <a:lnTo>
                  <a:pt x="36323" y="2765"/>
                </a:lnTo>
                <a:lnTo>
                  <a:pt x="36288" y="2787"/>
                </a:lnTo>
                <a:lnTo>
                  <a:pt x="36254" y="2833"/>
                </a:lnTo>
                <a:lnTo>
                  <a:pt x="34275" y="1695"/>
                </a:lnTo>
                <a:lnTo>
                  <a:pt x="34286" y="1650"/>
                </a:lnTo>
                <a:lnTo>
                  <a:pt x="34298" y="1616"/>
                </a:lnTo>
                <a:lnTo>
                  <a:pt x="34286" y="1570"/>
                </a:lnTo>
                <a:lnTo>
                  <a:pt x="34275" y="1536"/>
                </a:lnTo>
                <a:lnTo>
                  <a:pt x="34264" y="1491"/>
                </a:lnTo>
                <a:lnTo>
                  <a:pt x="34230" y="1456"/>
                </a:lnTo>
                <a:lnTo>
                  <a:pt x="34207" y="1434"/>
                </a:lnTo>
                <a:lnTo>
                  <a:pt x="34173" y="1411"/>
                </a:lnTo>
                <a:lnTo>
                  <a:pt x="34127" y="1388"/>
                </a:lnTo>
                <a:lnTo>
                  <a:pt x="34093" y="1388"/>
                </a:lnTo>
                <a:lnTo>
                  <a:pt x="34093" y="0"/>
                </a:lnTo>
                <a:lnTo>
                  <a:pt x="34048" y="0"/>
                </a:lnTo>
                <a:lnTo>
                  <a:pt x="34048" y="1377"/>
                </a:lnTo>
                <a:lnTo>
                  <a:pt x="34002" y="1388"/>
                </a:lnTo>
                <a:lnTo>
                  <a:pt x="33957" y="1400"/>
                </a:lnTo>
                <a:lnTo>
                  <a:pt x="33922" y="1422"/>
                </a:lnTo>
                <a:lnTo>
                  <a:pt x="33888" y="1456"/>
                </a:lnTo>
                <a:lnTo>
                  <a:pt x="33866" y="1491"/>
                </a:lnTo>
                <a:lnTo>
                  <a:pt x="33843" y="1525"/>
                </a:lnTo>
                <a:lnTo>
                  <a:pt x="33831" y="1570"/>
                </a:lnTo>
                <a:lnTo>
                  <a:pt x="33820" y="1616"/>
                </a:lnTo>
                <a:lnTo>
                  <a:pt x="33831" y="1661"/>
                </a:lnTo>
                <a:lnTo>
                  <a:pt x="33843" y="1695"/>
                </a:lnTo>
                <a:lnTo>
                  <a:pt x="31829" y="2867"/>
                </a:lnTo>
                <a:lnTo>
                  <a:pt x="31795" y="2833"/>
                </a:lnTo>
                <a:lnTo>
                  <a:pt x="31772" y="2810"/>
                </a:lnTo>
                <a:lnTo>
                  <a:pt x="31727" y="2799"/>
                </a:lnTo>
                <a:lnTo>
                  <a:pt x="31693" y="2787"/>
                </a:lnTo>
                <a:lnTo>
                  <a:pt x="31647" y="2799"/>
                </a:lnTo>
                <a:lnTo>
                  <a:pt x="31613" y="2810"/>
                </a:lnTo>
                <a:lnTo>
                  <a:pt x="31579" y="2833"/>
                </a:lnTo>
                <a:lnTo>
                  <a:pt x="31556" y="2856"/>
                </a:lnTo>
                <a:lnTo>
                  <a:pt x="29497" y="1673"/>
                </a:lnTo>
                <a:lnTo>
                  <a:pt x="29509" y="1616"/>
                </a:lnTo>
                <a:lnTo>
                  <a:pt x="29497" y="1547"/>
                </a:lnTo>
                <a:lnTo>
                  <a:pt x="29463" y="1491"/>
                </a:lnTo>
                <a:lnTo>
                  <a:pt x="29418" y="1445"/>
                </a:lnTo>
                <a:lnTo>
                  <a:pt x="29349" y="1422"/>
                </a:lnTo>
                <a:lnTo>
                  <a:pt x="29349" y="0"/>
                </a:lnTo>
                <a:lnTo>
                  <a:pt x="29304" y="0"/>
                </a:lnTo>
                <a:lnTo>
                  <a:pt x="29304" y="1422"/>
                </a:lnTo>
                <a:lnTo>
                  <a:pt x="29236" y="1445"/>
                </a:lnTo>
                <a:lnTo>
                  <a:pt x="29179" y="1491"/>
                </a:lnTo>
                <a:lnTo>
                  <a:pt x="29145" y="1547"/>
                </a:lnTo>
                <a:lnTo>
                  <a:pt x="29133" y="1582"/>
                </a:lnTo>
                <a:lnTo>
                  <a:pt x="29133" y="1616"/>
                </a:lnTo>
                <a:lnTo>
                  <a:pt x="29133" y="1673"/>
                </a:lnTo>
                <a:lnTo>
                  <a:pt x="27143" y="2833"/>
                </a:lnTo>
                <a:lnTo>
                  <a:pt x="27109" y="2787"/>
                </a:lnTo>
                <a:lnTo>
                  <a:pt x="27063" y="2753"/>
                </a:lnTo>
                <a:lnTo>
                  <a:pt x="27006" y="2730"/>
                </a:lnTo>
                <a:lnTo>
                  <a:pt x="26892" y="2730"/>
                </a:lnTo>
                <a:lnTo>
                  <a:pt x="26836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3"/>
                </a:lnTo>
                <a:lnTo>
                  <a:pt x="24777" y="1616"/>
                </a:lnTo>
                <a:lnTo>
                  <a:pt x="24777" y="1582"/>
                </a:lnTo>
                <a:lnTo>
                  <a:pt x="24765" y="1547"/>
                </a:lnTo>
                <a:lnTo>
                  <a:pt x="24731" y="1479"/>
                </a:lnTo>
                <a:lnTo>
                  <a:pt x="24674" y="1445"/>
                </a:lnTo>
                <a:lnTo>
                  <a:pt x="24606" y="1422"/>
                </a:lnTo>
                <a:lnTo>
                  <a:pt x="24606" y="0"/>
                </a:lnTo>
                <a:lnTo>
                  <a:pt x="24560" y="0"/>
                </a:lnTo>
                <a:lnTo>
                  <a:pt x="24560" y="1411"/>
                </a:lnTo>
                <a:lnTo>
                  <a:pt x="24526" y="1422"/>
                </a:lnTo>
                <a:lnTo>
                  <a:pt x="24492" y="1434"/>
                </a:lnTo>
                <a:lnTo>
                  <a:pt x="24435" y="1479"/>
                </a:lnTo>
                <a:lnTo>
                  <a:pt x="24390" y="1536"/>
                </a:lnTo>
                <a:lnTo>
                  <a:pt x="24378" y="1582"/>
                </a:lnTo>
                <a:lnTo>
                  <a:pt x="24378" y="1616"/>
                </a:lnTo>
                <a:lnTo>
                  <a:pt x="24390" y="1684"/>
                </a:lnTo>
                <a:lnTo>
                  <a:pt x="22388" y="2833"/>
                </a:lnTo>
                <a:lnTo>
                  <a:pt x="22354" y="2799"/>
                </a:lnTo>
                <a:lnTo>
                  <a:pt x="22319" y="2765"/>
                </a:lnTo>
                <a:lnTo>
                  <a:pt x="22263" y="2742"/>
                </a:lnTo>
                <a:lnTo>
                  <a:pt x="22160" y="2742"/>
                </a:lnTo>
                <a:lnTo>
                  <a:pt x="22103" y="2765"/>
                </a:lnTo>
                <a:lnTo>
                  <a:pt x="22069" y="2787"/>
                </a:lnTo>
                <a:lnTo>
                  <a:pt x="22024" y="2833"/>
                </a:lnTo>
                <a:lnTo>
                  <a:pt x="20079" y="1707"/>
                </a:lnTo>
                <a:lnTo>
                  <a:pt x="20090" y="1661"/>
                </a:lnTo>
                <a:lnTo>
                  <a:pt x="20090" y="1616"/>
                </a:lnTo>
                <a:lnTo>
                  <a:pt x="20090" y="1570"/>
                </a:lnTo>
                <a:lnTo>
                  <a:pt x="20079" y="1525"/>
                </a:lnTo>
                <a:lnTo>
                  <a:pt x="20056" y="1479"/>
                </a:lnTo>
                <a:lnTo>
                  <a:pt x="20033" y="1445"/>
                </a:lnTo>
                <a:lnTo>
                  <a:pt x="19999" y="1411"/>
                </a:lnTo>
                <a:lnTo>
                  <a:pt x="19953" y="1388"/>
                </a:lnTo>
                <a:lnTo>
                  <a:pt x="19908" y="1377"/>
                </a:lnTo>
                <a:lnTo>
                  <a:pt x="19862" y="1365"/>
                </a:lnTo>
                <a:lnTo>
                  <a:pt x="19862" y="0"/>
                </a:lnTo>
                <a:lnTo>
                  <a:pt x="19817" y="0"/>
                </a:lnTo>
                <a:lnTo>
                  <a:pt x="19817" y="1365"/>
                </a:lnTo>
                <a:lnTo>
                  <a:pt x="19771" y="1365"/>
                </a:lnTo>
                <a:lnTo>
                  <a:pt x="19726" y="1388"/>
                </a:lnTo>
                <a:lnTo>
                  <a:pt x="19692" y="1411"/>
                </a:lnTo>
                <a:lnTo>
                  <a:pt x="19658" y="1445"/>
                </a:lnTo>
                <a:lnTo>
                  <a:pt x="19624" y="1479"/>
                </a:lnTo>
                <a:lnTo>
                  <a:pt x="19601" y="1525"/>
                </a:lnTo>
                <a:lnTo>
                  <a:pt x="19589" y="1570"/>
                </a:lnTo>
                <a:lnTo>
                  <a:pt x="19589" y="1616"/>
                </a:lnTo>
                <a:lnTo>
                  <a:pt x="19589" y="1661"/>
                </a:lnTo>
                <a:lnTo>
                  <a:pt x="19601" y="1707"/>
                </a:lnTo>
                <a:lnTo>
                  <a:pt x="17656" y="2833"/>
                </a:lnTo>
                <a:lnTo>
                  <a:pt x="17621" y="2799"/>
                </a:lnTo>
                <a:lnTo>
                  <a:pt x="17576" y="2765"/>
                </a:lnTo>
                <a:lnTo>
                  <a:pt x="17519" y="2742"/>
                </a:lnTo>
                <a:lnTo>
                  <a:pt x="17417" y="2742"/>
                </a:lnTo>
                <a:lnTo>
                  <a:pt x="17371" y="2765"/>
                </a:lnTo>
                <a:lnTo>
                  <a:pt x="17326" y="2787"/>
                </a:lnTo>
                <a:lnTo>
                  <a:pt x="17292" y="2833"/>
                </a:lnTo>
                <a:lnTo>
                  <a:pt x="15346" y="1707"/>
                </a:lnTo>
                <a:lnTo>
                  <a:pt x="15358" y="1661"/>
                </a:lnTo>
                <a:lnTo>
                  <a:pt x="15369" y="1616"/>
                </a:lnTo>
                <a:lnTo>
                  <a:pt x="15358" y="1570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4"/>
                </a:lnTo>
                <a:lnTo>
                  <a:pt x="15255" y="1400"/>
                </a:lnTo>
                <a:lnTo>
                  <a:pt x="15221" y="1377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7"/>
                </a:lnTo>
                <a:lnTo>
                  <a:pt x="14937" y="1400"/>
                </a:lnTo>
                <a:lnTo>
                  <a:pt x="14903" y="1434"/>
                </a:lnTo>
                <a:lnTo>
                  <a:pt x="14880" y="1468"/>
                </a:lnTo>
                <a:lnTo>
                  <a:pt x="14857" y="1513"/>
                </a:lnTo>
                <a:lnTo>
                  <a:pt x="14834" y="1559"/>
                </a:lnTo>
                <a:lnTo>
                  <a:pt x="14834" y="1616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5" y="1616"/>
                </a:lnTo>
                <a:lnTo>
                  <a:pt x="10523" y="1547"/>
                </a:lnTo>
                <a:lnTo>
                  <a:pt x="10489" y="1502"/>
                </a:lnTo>
                <a:lnTo>
                  <a:pt x="10444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6"/>
                </a:lnTo>
                <a:lnTo>
                  <a:pt x="10193" y="1673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2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2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6"/>
                </a:lnTo>
                <a:lnTo>
                  <a:pt x="5859" y="1570"/>
                </a:lnTo>
                <a:lnTo>
                  <a:pt x="5837" y="1525"/>
                </a:lnTo>
                <a:lnTo>
                  <a:pt x="5825" y="1491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400"/>
                </a:lnTo>
                <a:lnTo>
                  <a:pt x="5689" y="1388"/>
                </a:lnTo>
                <a:lnTo>
                  <a:pt x="5643" y="1377"/>
                </a:lnTo>
                <a:lnTo>
                  <a:pt x="5643" y="0"/>
                </a:lnTo>
                <a:lnTo>
                  <a:pt x="5598" y="0"/>
                </a:lnTo>
                <a:lnTo>
                  <a:pt x="5598" y="1377"/>
                </a:lnTo>
                <a:lnTo>
                  <a:pt x="5552" y="1388"/>
                </a:lnTo>
                <a:lnTo>
                  <a:pt x="5518" y="1400"/>
                </a:lnTo>
                <a:lnTo>
                  <a:pt x="5473" y="1422"/>
                </a:lnTo>
                <a:lnTo>
                  <a:pt x="5438" y="1456"/>
                </a:lnTo>
                <a:lnTo>
                  <a:pt x="5416" y="1491"/>
                </a:lnTo>
                <a:lnTo>
                  <a:pt x="5393" y="1525"/>
                </a:lnTo>
                <a:lnTo>
                  <a:pt x="5382" y="1570"/>
                </a:lnTo>
                <a:lnTo>
                  <a:pt x="5382" y="1616"/>
                </a:lnTo>
                <a:lnTo>
                  <a:pt x="5382" y="1661"/>
                </a:lnTo>
                <a:lnTo>
                  <a:pt x="5393" y="1695"/>
                </a:lnTo>
                <a:lnTo>
                  <a:pt x="3414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5"/>
                </a:lnTo>
                <a:lnTo>
                  <a:pt x="3254" y="2753"/>
                </a:lnTo>
                <a:lnTo>
                  <a:pt x="3197" y="2765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3"/>
                </a:lnTo>
                <a:lnTo>
                  <a:pt x="1059" y="1616"/>
                </a:lnTo>
                <a:lnTo>
                  <a:pt x="1047" y="1547"/>
                </a:lnTo>
                <a:lnTo>
                  <a:pt x="1013" y="1491"/>
                </a:lnTo>
                <a:lnTo>
                  <a:pt x="968" y="1456"/>
                </a:lnTo>
                <a:lnTo>
                  <a:pt x="900" y="1434"/>
                </a:lnTo>
                <a:lnTo>
                  <a:pt x="900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8099331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" name="Google Shape;192;p11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" name="Google Shape;193;p1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95431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3998" cy="5143471"/>
            <a:chOff x="0" y="0"/>
            <a:chExt cx="9143998" cy="5143471"/>
          </a:xfrm>
        </p:grpSpPr>
        <p:sp>
          <p:nvSpPr>
            <p:cNvPr id="11" name="Google Shape;11;p2"/>
            <p:cNvSpPr/>
            <p:nvPr/>
          </p:nvSpPr>
          <p:spPr>
            <a:xfrm>
              <a:off x="7804386" y="3246725"/>
              <a:ext cx="1339607" cy="1788411"/>
            </a:xfrm>
            <a:custGeom>
              <a:avLst/>
              <a:gdLst/>
              <a:ahLst/>
              <a:cxnLst/>
              <a:rect l="l" t="t" r="r" b="b"/>
              <a:pathLst>
                <a:path w="12799" h="17087" extrusionOk="0">
                  <a:moveTo>
                    <a:pt x="2845" y="387"/>
                  </a:moveTo>
                  <a:lnTo>
                    <a:pt x="4801" y="1514"/>
                  </a:lnTo>
                  <a:lnTo>
                    <a:pt x="4790" y="1559"/>
                  </a:lnTo>
                  <a:lnTo>
                    <a:pt x="4790" y="1605"/>
                  </a:lnTo>
                  <a:lnTo>
                    <a:pt x="4790" y="1639"/>
                  </a:lnTo>
                  <a:lnTo>
                    <a:pt x="4801" y="1684"/>
                  </a:lnTo>
                  <a:lnTo>
                    <a:pt x="4824" y="1718"/>
                  </a:lnTo>
                  <a:lnTo>
                    <a:pt x="4847" y="1741"/>
                  </a:lnTo>
                  <a:lnTo>
                    <a:pt x="4869" y="1775"/>
                  </a:lnTo>
                  <a:lnTo>
                    <a:pt x="4904" y="1798"/>
                  </a:lnTo>
                  <a:lnTo>
                    <a:pt x="4938" y="1809"/>
                  </a:lnTo>
                  <a:lnTo>
                    <a:pt x="4983" y="1821"/>
                  </a:lnTo>
                  <a:lnTo>
                    <a:pt x="4983" y="4164"/>
                  </a:lnTo>
                  <a:lnTo>
                    <a:pt x="4915" y="4187"/>
                  </a:lnTo>
                  <a:lnTo>
                    <a:pt x="4869" y="4232"/>
                  </a:lnTo>
                  <a:lnTo>
                    <a:pt x="4824" y="4289"/>
                  </a:lnTo>
                  <a:lnTo>
                    <a:pt x="4813" y="4357"/>
                  </a:lnTo>
                  <a:lnTo>
                    <a:pt x="4824" y="4414"/>
                  </a:lnTo>
                  <a:lnTo>
                    <a:pt x="2822" y="5575"/>
                  </a:lnTo>
                  <a:lnTo>
                    <a:pt x="2788" y="5540"/>
                  </a:lnTo>
                  <a:lnTo>
                    <a:pt x="2742" y="5506"/>
                  </a:lnTo>
                  <a:lnTo>
                    <a:pt x="2697" y="5484"/>
                  </a:lnTo>
                  <a:lnTo>
                    <a:pt x="2583" y="5484"/>
                  </a:lnTo>
                  <a:lnTo>
                    <a:pt x="2526" y="5506"/>
                  </a:lnTo>
                  <a:lnTo>
                    <a:pt x="2481" y="5540"/>
                  </a:lnTo>
                  <a:lnTo>
                    <a:pt x="2446" y="5575"/>
                  </a:lnTo>
                  <a:lnTo>
                    <a:pt x="513" y="4460"/>
                  </a:lnTo>
                  <a:lnTo>
                    <a:pt x="524" y="4414"/>
                  </a:lnTo>
                  <a:lnTo>
                    <a:pt x="535" y="4357"/>
                  </a:lnTo>
                  <a:lnTo>
                    <a:pt x="524" y="4301"/>
                  </a:lnTo>
                  <a:lnTo>
                    <a:pt x="513" y="4255"/>
                  </a:lnTo>
                  <a:lnTo>
                    <a:pt x="490" y="4210"/>
                  </a:lnTo>
                  <a:lnTo>
                    <a:pt x="467" y="4175"/>
                  </a:lnTo>
                  <a:lnTo>
                    <a:pt x="422" y="4141"/>
                  </a:lnTo>
                  <a:lnTo>
                    <a:pt x="388" y="4119"/>
                  </a:lnTo>
                  <a:lnTo>
                    <a:pt x="342" y="4096"/>
                  </a:lnTo>
                  <a:lnTo>
                    <a:pt x="285" y="4084"/>
                  </a:lnTo>
                  <a:lnTo>
                    <a:pt x="285" y="1798"/>
                  </a:lnTo>
                  <a:lnTo>
                    <a:pt x="319" y="1787"/>
                  </a:lnTo>
                  <a:lnTo>
                    <a:pt x="353" y="1775"/>
                  </a:lnTo>
                  <a:lnTo>
                    <a:pt x="410" y="1730"/>
                  </a:lnTo>
                  <a:lnTo>
                    <a:pt x="456" y="1673"/>
                  </a:lnTo>
                  <a:lnTo>
                    <a:pt x="467" y="1639"/>
                  </a:lnTo>
                  <a:lnTo>
                    <a:pt x="467" y="1605"/>
                  </a:lnTo>
                  <a:lnTo>
                    <a:pt x="467" y="1559"/>
                  </a:lnTo>
                  <a:lnTo>
                    <a:pt x="456" y="1525"/>
                  </a:lnTo>
                  <a:lnTo>
                    <a:pt x="2424" y="387"/>
                  </a:lnTo>
                  <a:lnTo>
                    <a:pt x="2458" y="433"/>
                  </a:lnTo>
                  <a:lnTo>
                    <a:pt x="2515" y="467"/>
                  </a:lnTo>
                  <a:lnTo>
                    <a:pt x="2572" y="490"/>
                  </a:lnTo>
                  <a:lnTo>
                    <a:pt x="2640" y="501"/>
                  </a:lnTo>
                  <a:lnTo>
                    <a:pt x="2697" y="490"/>
                  </a:lnTo>
                  <a:lnTo>
                    <a:pt x="2765" y="467"/>
                  </a:lnTo>
                  <a:lnTo>
                    <a:pt x="2810" y="433"/>
                  </a:lnTo>
                  <a:lnTo>
                    <a:pt x="2845" y="387"/>
                  </a:lnTo>
                  <a:close/>
                  <a:moveTo>
                    <a:pt x="5165" y="4460"/>
                  </a:moveTo>
                  <a:lnTo>
                    <a:pt x="7179" y="5620"/>
                  </a:lnTo>
                  <a:lnTo>
                    <a:pt x="7167" y="5666"/>
                  </a:lnTo>
                  <a:lnTo>
                    <a:pt x="7156" y="5700"/>
                  </a:lnTo>
                  <a:lnTo>
                    <a:pt x="7167" y="5745"/>
                  </a:lnTo>
                  <a:lnTo>
                    <a:pt x="7179" y="5779"/>
                  </a:lnTo>
                  <a:lnTo>
                    <a:pt x="7190" y="5813"/>
                  </a:lnTo>
                  <a:lnTo>
                    <a:pt x="7213" y="5848"/>
                  </a:lnTo>
                  <a:lnTo>
                    <a:pt x="7247" y="5870"/>
                  </a:lnTo>
                  <a:lnTo>
                    <a:pt x="7281" y="5893"/>
                  </a:lnTo>
                  <a:lnTo>
                    <a:pt x="7315" y="5916"/>
                  </a:lnTo>
                  <a:lnTo>
                    <a:pt x="7349" y="5916"/>
                  </a:lnTo>
                  <a:lnTo>
                    <a:pt x="7349" y="8214"/>
                  </a:lnTo>
                  <a:lnTo>
                    <a:pt x="7304" y="8225"/>
                  </a:lnTo>
                  <a:lnTo>
                    <a:pt x="7258" y="8236"/>
                  </a:lnTo>
                  <a:lnTo>
                    <a:pt x="7224" y="8259"/>
                  </a:lnTo>
                  <a:lnTo>
                    <a:pt x="7190" y="8293"/>
                  </a:lnTo>
                  <a:lnTo>
                    <a:pt x="7167" y="8327"/>
                  </a:lnTo>
                  <a:lnTo>
                    <a:pt x="7144" y="8373"/>
                  </a:lnTo>
                  <a:lnTo>
                    <a:pt x="7133" y="8418"/>
                  </a:lnTo>
                  <a:lnTo>
                    <a:pt x="7122" y="8464"/>
                  </a:lnTo>
                  <a:lnTo>
                    <a:pt x="7133" y="8509"/>
                  </a:lnTo>
                  <a:lnTo>
                    <a:pt x="7144" y="8555"/>
                  </a:lnTo>
                  <a:lnTo>
                    <a:pt x="5154" y="9704"/>
                  </a:lnTo>
                  <a:lnTo>
                    <a:pt x="5120" y="9681"/>
                  </a:lnTo>
                  <a:lnTo>
                    <a:pt x="5086" y="9647"/>
                  </a:lnTo>
                  <a:lnTo>
                    <a:pt x="5051" y="9636"/>
                  </a:lnTo>
                  <a:lnTo>
                    <a:pt x="4960" y="9636"/>
                  </a:lnTo>
                  <a:lnTo>
                    <a:pt x="4926" y="9647"/>
                  </a:lnTo>
                  <a:lnTo>
                    <a:pt x="4892" y="9681"/>
                  </a:lnTo>
                  <a:lnTo>
                    <a:pt x="4858" y="9704"/>
                  </a:lnTo>
                  <a:lnTo>
                    <a:pt x="2810" y="8521"/>
                  </a:lnTo>
                  <a:lnTo>
                    <a:pt x="2822" y="8464"/>
                  </a:lnTo>
                  <a:lnTo>
                    <a:pt x="2810" y="8396"/>
                  </a:lnTo>
                  <a:lnTo>
                    <a:pt x="2776" y="8339"/>
                  </a:lnTo>
                  <a:lnTo>
                    <a:pt x="2719" y="8293"/>
                  </a:lnTo>
                  <a:lnTo>
                    <a:pt x="2663" y="8271"/>
                  </a:lnTo>
                  <a:lnTo>
                    <a:pt x="2663" y="5927"/>
                  </a:lnTo>
                  <a:lnTo>
                    <a:pt x="2697" y="5916"/>
                  </a:lnTo>
                  <a:lnTo>
                    <a:pt x="2742" y="5904"/>
                  </a:lnTo>
                  <a:lnTo>
                    <a:pt x="2776" y="5882"/>
                  </a:lnTo>
                  <a:lnTo>
                    <a:pt x="2799" y="5859"/>
                  </a:lnTo>
                  <a:lnTo>
                    <a:pt x="2822" y="5825"/>
                  </a:lnTo>
                  <a:lnTo>
                    <a:pt x="2845" y="5791"/>
                  </a:lnTo>
                  <a:lnTo>
                    <a:pt x="2856" y="5745"/>
                  </a:lnTo>
                  <a:lnTo>
                    <a:pt x="2856" y="5700"/>
                  </a:lnTo>
                  <a:lnTo>
                    <a:pt x="2856" y="5654"/>
                  </a:lnTo>
                  <a:lnTo>
                    <a:pt x="2845" y="5620"/>
                  </a:lnTo>
                  <a:lnTo>
                    <a:pt x="4847" y="4460"/>
                  </a:lnTo>
                  <a:lnTo>
                    <a:pt x="4881" y="4494"/>
                  </a:lnTo>
                  <a:lnTo>
                    <a:pt x="4915" y="4528"/>
                  </a:lnTo>
                  <a:lnTo>
                    <a:pt x="4960" y="4539"/>
                  </a:lnTo>
                  <a:lnTo>
                    <a:pt x="5006" y="4551"/>
                  </a:lnTo>
                  <a:lnTo>
                    <a:pt x="5051" y="4539"/>
                  </a:lnTo>
                  <a:lnTo>
                    <a:pt x="5097" y="4528"/>
                  </a:lnTo>
                  <a:lnTo>
                    <a:pt x="5131" y="4494"/>
                  </a:lnTo>
                  <a:lnTo>
                    <a:pt x="5165" y="4460"/>
                  </a:lnTo>
                  <a:close/>
                  <a:moveTo>
                    <a:pt x="7588" y="8600"/>
                  </a:moveTo>
                  <a:lnTo>
                    <a:pt x="9556" y="9738"/>
                  </a:lnTo>
                  <a:lnTo>
                    <a:pt x="9545" y="9772"/>
                  </a:lnTo>
                  <a:lnTo>
                    <a:pt x="9545" y="9806"/>
                  </a:lnTo>
                  <a:lnTo>
                    <a:pt x="9545" y="9852"/>
                  </a:lnTo>
                  <a:lnTo>
                    <a:pt x="9556" y="9886"/>
                  </a:lnTo>
                  <a:lnTo>
                    <a:pt x="9590" y="9943"/>
                  </a:lnTo>
                  <a:lnTo>
                    <a:pt x="9647" y="9988"/>
                  </a:lnTo>
                  <a:lnTo>
                    <a:pt x="9681" y="10011"/>
                  </a:lnTo>
                  <a:lnTo>
                    <a:pt x="9727" y="10011"/>
                  </a:lnTo>
                  <a:lnTo>
                    <a:pt x="9727" y="12332"/>
                  </a:lnTo>
                  <a:lnTo>
                    <a:pt x="9681" y="12332"/>
                  </a:lnTo>
                  <a:lnTo>
                    <a:pt x="9636" y="12354"/>
                  </a:lnTo>
                  <a:lnTo>
                    <a:pt x="9602" y="12377"/>
                  </a:lnTo>
                  <a:lnTo>
                    <a:pt x="9567" y="12400"/>
                  </a:lnTo>
                  <a:lnTo>
                    <a:pt x="9545" y="12434"/>
                  </a:lnTo>
                  <a:lnTo>
                    <a:pt x="9522" y="12479"/>
                  </a:lnTo>
                  <a:lnTo>
                    <a:pt x="9511" y="12525"/>
                  </a:lnTo>
                  <a:lnTo>
                    <a:pt x="9511" y="12570"/>
                  </a:lnTo>
                  <a:lnTo>
                    <a:pt x="9511" y="12616"/>
                  </a:lnTo>
                  <a:lnTo>
                    <a:pt x="9522" y="12661"/>
                  </a:lnTo>
                  <a:lnTo>
                    <a:pt x="7565" y="13788"/>
                  </a:lnTo>
                  <a:lnTo>
                    <a:pt x="7520" y="13753"/>
                  </a:lnTo>
                  <a:lnTo>
                    <a:pt x="7486" y="13719"/>
                  </a:lnTo>
                  <a:lnTo>
                    <a:pt x="7429" y="13697"/>
                  </a:lnTo>
                  <a:lnTo>
                    <a:pt x="7326" y="13697"/>
                  </a:lnTo>
                  <a:lnTo>
                    <a:pt x="7270" y="13719"/>
                  </a:lnTo>
                  <a:lnTo>
                    <a:pt x="7224" y="13753"/>
                  </a:lnTo>
                  <a:lnTo>
                    <a:pt x="7190" y="13788"/>
                  </a:lnTo>
                  <a:lnTo>
                    <a:pt x="5233" y="12661"/>
                  </a:lnTo>
                  <a:lnTo>
                    <a:pt x="5256" y="12616"/>
                  </a:lnTo>
                  <a:lnTo>
                    <a:pt x="5256" y="12570"/>
                  </a:lnTo>
                  <a:lnTo>
                    <a:pt x="5256" y="12514"/>
                  </a:lnTo>
                  <a:lnTo>
                    <a:pt x="5233" y="12479"/>
                  </a:lnTo>
                  <a:lnTo>
                    <a:pt x="5222" y="12434"/>
                  </a:lnTo>
                  <a:lnTo>
                    <a:pt x="5188" y="12400"/>
                  </a:lnTo>
                  <a:lnTo>
                    <a:pt x="5154" y="12366"/>
                  </a:lnTo>
                  <a:lnTo>
                    <a:pt x="5120" y="12343"/>
                  </a:lnTo>
                  <a:lnTo>
                    <a:pt x="5074" y="12332"/>
                  </a:lnTo>
                  <a:lnTo>
                    <a:pt x="5029" y="12320"/>
                  </a:lnTo>
                  <a:lnTo>
                    <a:pt x="5029" y="9988"/>
                  </a:lnTo>
                  <a:lnTo>
                    <a:pt x="5086" y="9965"/>
                  </a:lnTo>
                  <a:lnTo>
                    <a:pt x="5142" y="9931"/>
                  </a:lnTo>
                  <a:lnTo>
                    <a:pt x="5177" y="9874"/>
                  </a:lnTo>
                  <a:lnTo>
                    <a:pt x="5188" y="9806"/>
                  </a:lnTo>
                  <a:lnTo>
                    <a:pt x="5177" y="9749"/>
                  </a:lnTo>
                  <a:lnTo>
                    <a:pt x="7167" y="8600"/>
                  </a:lnTo>
                  <a:lnTo>
                    <a:pt x="7201" y="8646"/>
                  </a:lnTo>
                  <a:lnTo>
                    <a:pt x="7258" y="8680"/>
                  </a:lnTo>
                  <a:lnTo>
                    <a:pt x="7315" y="8703"/>
                  </a:lnTo>
                  <a:lnTo>
                    <a:pt x="7372" y="8714"/>
                  </a:lnTo>
                  <a:lnTo>
                    <a:pt x="7440" y="8703"/>
                  </a:lnTo>
                  <a:lnTo>
                    <a:pt x="7497" y="8680"/>
                  </a:lnTo>
                  <a:lnTo>
                    <a:pt x="7543" y="8646"/>
                  </a:lnTo>
                  <a:lnTo>
                    <a:pt x="7588" y="8600"/>
                  </a:lnTo>
                  <a:close/>
                  <a:moveTo>
                    <a:pt x="2788" y="8566"/>
                  </a:moveTo>
                  <a:lnTo>
                    <a:pt x="4835" y="9749"/>
                  </a:lnTo>
                  <a:lnTo>
                    <a:pt x="4824" y="9806"/>
                  </a:lnTo>
                  <a:lnTo>
                    <a:pt x="4835" y="9874"/>
                  </a:lnTo>
                  <a:lnTo>
                    <a:pt x="4869" y="9931"/>
                  </a:lnTo>
                  <a:lnTo>
                    <a:pt x="4926" y="9965"/>
                  </a:lnTo>
                  <a:lnTo>
                    <a:pt x="4983" y="9988"/>
                  </a:lnTo>
                  <a:lnTo>
                    <a:pt x="4983" y="12320"/>
                  </a:lnTo>
                  <a:lnTo>
                    <a:pt x="4938" y="12332"/>
                  </a:lnTo>
                  <a:lnTo>
                    <a:pt x="4892" y="12343"/>
                  </a:lnTo>
                  <a:lnTo>
                    <a:pt x="4858" y="12366"/>
                  </a:lnTo>
                  <a:lnTo>
                    <a:pt x="4824" y="12400"/>
                  </a:lnTo>
                  <a:lnTo>
                    <a:pt x="4790" y="12434"/>
                  </a:lnTo>
                  <a:lnTo>
                    <a:pt x="4778" y="12479"/>
                  </a:lnTo>
                  <a:lnTo>
                    <a:pt x="4756" y="12514"/>
                  </a:lnTo>
                  <a:lnTo>
                    <a:pt x="4756" y="12570"/>
                  </a:lnTo>
                  <a:lnTo>
                    <a:pt x="4767" y="12616"/>
                  </a:lnTo>
                  <a:lnTo>
                    <a:pt x="4778" y="12661"/>
                  </a:lnTo>
                  <a:lnTo>
                    <a:pt x="2776" y="13822"/>
                  </a:lnTo>
                  <a:lnTo>
                    <a:pt x="2754" y="13788"/>
                  </a:lnTo>
                  <a:lnTo>
                    <a:pt x="2719" y="13765"/>
                  </a:lnTo>
                  <a:lnTo>
                    <a:pt x="2674" y="13753"/>
                  </a:lnTo>
                  <a:lnTo>
                    <a:pt x="2640" y="13742"/>
                  </a:lnTo>
                  <a:lnTo>
                    <a:pt x="2594" y="13753"/>
                  </a:lnTo>
                  <a:lnTo>
                    <a:pt x="2560" y="13765"/>
                  </a:lnTo>
                  <a:lnTo>
                    <a:pt x="2526" y="13788"/>
                  </a:lnTo>
                  <a:lnTo>
                    <a:pt x="2492" y="13822"/>
                  </a:lnTo>
                  <a:lnTo>
                    <a:pt x="467" y="12650"/>
                  </a:lnTo>
                  <a:lnTo>
                    <a:pt x="479" y="12605"/>
                  </a:lnTo>
                  <a:lnTo>
                    <a:pt x="490" y="12570"/>
                  </a:lnTo>
                  <a:lnTo>
                    <a:pt x="479" y="12525"/>
                  </a:lnTo>
                  <a:lnTo>
                    <a:pt x="467" y="12491"/>
                  </a:lnTo>
                  <a:lnTo>
                    <a:pt x="456" y="12445"/>
                  </a:lnTo>
                  <a:lnTo>
                    <a:pt x="433" y="12423"/>
                  </a:lnTo>
                  <a:lnTo>
                    <a:pt x="399" y="12388"/>
                  </a:lnTo>
                  <a:lnTo>
                    <a:pt x="365" y="12377"/>
                  </a:lnTo>
                  <a:lnTo>
                    <a:pt x="331" y="12354"/>
                  </a:lnTo>
                  <a:lnTo>
                    <a:pt x="285" y="12354"/>
                  </a:lnTo>
                  <a:lnTo>
                    <a:pt x="285" y="9988"/>
                  </a:lnTo>
                  <a:lnTo>
                    <a:pt x="353" y="9965"/>
                  </a:lnTo>
                  <a:lnTo>
                    <a:pt x="399" y="9931"/>
                  </a:lnTo>
                  <a:lnTo>
                    <a:pt x="433" y="9874"/>
                  </a:lnTo>
                  <a:lnTo>
                    <a:pt x="444" y="9806"/>
                  </a:lnTo>
                  <a:lnTo>
                    <a:pt x="433" y="9749"/>
                  </a:lnTo>
                  <a:lnTo>
                    <a:pt x="2481" y="8566"/>
                  </a:lnTo>
                  <a:lnTo>
                    <a:pt x="2515" y="8600"/>
                  </a:lnTo>
                  <a:lnTo>
                    <a:pt x="2549" y="8623"/>
                  </a:lnTo>
                  <a:lnTo>
                    <a:pt x="2594" y="8646"/>
                  </a:lnTo>
                  <a:lnTo>
                    <a:pt x="2685" y="8646"/>
                  </a:lnTo>
                  <a:lnTo>
                    <a:pt x="2731" y="8623"/>
                  </a:lnTo>
                  <a:lnTo>
                    <a:pt x="2765" y="8600"/>
                  </a:lnTo>
                  <a:lnTo>
                    <a:pt x="2788" y="8566"/>
                  </a:lnTo>
                  <a:close/>
                  <a:moveTo>
                    <a:pt x="2583" y="1"/>
                  </a:moveTo>
                  <a:lnTo>
                    <a:pt x="2537" y="12"/>
                  </a:lnTo>
                  <a:lnTo>
                    <a:pt x="2492" y="35"/>
                  </a:lnTo>
                  <a:lnTo>
                    <a:pt x="2458" y="69"/>
                  </a:lnTo>
                  <a:lnTo>
                    <a:pt x="2424" y="114"/>
                  </a:lnTo>
                  <a:lnTo>
                    <a:pt x="2401" y="149"/>
                  </a:lnTo>
                  <a:lnTo>
                    <a:pt x="2390" y="194"/>
                  </a:lnTo>
                  <a:lnTo>
                    <a:pt x="2378" y="251"/>
                  </a:lnTo>
                  <a:lnTo>
                    <a:pt x="2390" y="296"/>
                  </a:lnTo>
                  <a:lnTo>
                    <a:pt x="2401" y="342"/>
                  </a:lnTo>
                  <a:lnTo>
                    <a:pt x="433" y="1479"/>
                  </a:lnTo>
                  <a:lnTo>
                    <a:pt x="399" y="1445"/>
                  </a:lnTo>
                  <a:lnTo>
                    <a:pt x="365" y="1423"/>
                  </a:lnTo>
                  <a:lnTo>
                    <a:pt x="319" y="1400"/>
                  </a:lnTo>
                  <a:lnTo>
                    <a:pt x="228" y="1400"/>
                  </a:lnTo>
                  <a:lnTo>
                    <a:pt x="194" y="1411"/>
                  </a:lnTo>
                  <a:lnTo>
                    <a:pt x="160" y="1434"/>
                  </a:lnTo>
                  <a:lnTo>
                    <a:pt x="126" y="1457"/>
                  </a:lnTo>
                  <a:lnTo>
                    <a:pt x="103" y="1491"/>
                  </a:lnTo>
                  <a:lnTo>
                    <a:pt x="80" y="1525"/>
                  </a:lnTo>
                  <a:lnTo>
                    <a:pt x="69" y="1559"/>
                  </a:lnTo>
                  <a:lnTo>
                    <a:pt x="69" y="1605"/>
                  </a:lnTo>
                  <a:lnTo>
                    <a:pt x="69" y="1639"/>
                  </a:lnTo>
                  <a:lnTo>
                    <a:pt x="80" y="1673"/>
                  </a:lnTo>
                  <a:lnTo>
                    <a:pt x="114" y="1730"/>
                  </a:lnTo>
                  <a:lnTo>
                    <a:pt x="171" y="1775"/>
                  </a:lnTo>
                  <a:lnTo>
                    <a:pt x="240" y="1798"/>
                  </a:lnTo>
                  <a:lnTo>
                    <a:pt x="240" y="4096"/>
                  </a:lnTo>
                  <a:lnTo>
                    <a:pt x="194" y="4096"/>
                  </a:lnTo>
                  <a:lnTo>
                    <a:pt x="149" y="4119"/>
                  </a:lnTo>
                  <a:lnTo>
                    <a:pt x="103" y="4141"/>
                  </a:lnTo>
                  <a:lnTo>
                    <a:pt x="69" y="4175"/>
                  </a:lnTo>
                  <a:lnTo>
                    <a:pt x="35" y="4210"/>
                  </a:lnTo>
                  <a:lnTo>
                    <a:pt x="23" y="4255"/>
                  </a:lnTo>
                  <a:lnTo>
                    <a:pt x="1" y="4301"/>
                  </a:lnTo>
                  <a:lnTo>
                    <a:pt x="1" y="4357"/>
                  </a:lnTo>
                  <a:lnTo>
                    <a:pt x="1" y="4414"/>
                  </a:lnTo>
                  <a:lnTo>
                    <a:pt x="23" y="4460"/>
                  </a:lnTo>
                  <a:lnTo>
                    <a:pt x="46" y="4505"/>
                  </a:lnTo>
                  <a:lnTo>
                    <a:pt x="80" y="4551"/>
                  </a:lnTo>
                  <a:lnTo>
                    <a:pt x="114" y="4574"/>
                  </a:lnTo>
                  <a:lnTo>
                    <a:pt x="160" y="4608"/>
                  </a:lnTo>
                  <a:lnTo>
                    <a:pt x="217" y="4619"/>
                  </a:lnTo>
                  <a:lnTo>
                    <a:pt x="331" y="4619"/>
                  </a:lnTo>
                  <a:lnTo>
                    <a:pt x="399" y="4585"/>
                  </a:lnTo>
                  <a:lnTo>
                    <a:pt x="444" y="4551"/>
                  </a:lnTo>
                  <a:lnTo>
                    <a:pt x="490" y="4505"/>
                  </a:lnTo>
                  <a:lnTo>
                    <a:pt x="2424" y="5620"/>
                  </a:lnTo>
                  <a:lnTo>
                    <a:pt x="2412" y="5666"/>
                  </a:lnTo>
                  <a:lnTo>
                    <a:pt x="2412" y="5700"/>
                  </a:lnTo>
                  <a:lnTo>
                    <a:pt x="2412" y="5745"/>
                  </a:lnTo>
                  <a:lnTo>
                    <a:pt x="2424" y="5779"/>
                  </a:lnTo>
                  <a:lnTo>
                    <a:pt x="2446" y="5825"/>
                  </a:lnTo>
                  <a:lnTo>
                    <a:pt x="2469" y="5848"/>
                  </a:lnTo>
                  <a:lnTo>
                    <a:pt x="2503" y="5882"/>
                  </a:lnTo>
                  <a:lnTo>
                    <a:pt x="2537" y="5904"/>
                  </a:lnTo>
                  <a:lnTo>
                    <a:pt x="2572" y="5916"/>
                  </a:lnTo>
                  <a:lnTo>
                    <a:pt x="2617" y="5927"/>
                  </a:lnTo>
                  <a:lnTo>
                    <a:pt x="2617" y="8271"/>
                  </a:lnTo>
                  <a:lnTo>
                    <a:pt x="2549" y="8293"/>
                  </a:lnTo>
                  <a:lnTo>
                    <a:pt x="2492" y="8339"/>
                  </a:lnTo>
                  <a:lnTo>
                    <a:pt x="2458" y="8396"/>
                  </a:lnTo>
                  <a:lnTo>
                    <a:pt x="2446" y="8464"/>
                  </a:lnTo>
                  <a:lnTo>
                    <a:pt x="2458" y="8521"/>
                  </a:lnTo>
                  <a:lnTo>
                    <a:pt x="410" y="9704"/>
                  </a:lnTo>
                  <a:lnTo>
                    <a:pt x="388" y="9681"/>
                  </a:lnTo>
                  <a:lnTo>
                    <a:pt x="353" y="9658"/>
                  </a:lnTo>
                  <a:lnTo>
                    <a:pt x="308" y="9636"/>
                  </a:lnTo>
                  <a:lnTo>
                    <a:pt x="228" y="9636"/>
                  </a:lnTo>
                  <a:lnTo>
                    <a:pt x="194" y="9647"/>
                  </a:lnTo>
                  <a:lnTo>
                    <a:pt x="137" y="9681"/>
                  </a:lnTo>
                  <a:lnTo>
                    <a:pt x="103" y="9738"/>
                  </a:lnTo>
                  <a:lnTo>
                    <a:pt x="92" y="9772"/>
                  </a:lnTo>
                  <a:lnTo>
                    <a:pt x="92" y="9806"/>
                  </a:lnTo>
                  <a:lnTo>
                    <a:pt x="103" y="9874"/>
                  </a:lnTo>
                  <a:lnTo>
                    <a:pt x="137" y="9920"/>
                  </a:lnTo>
                  <a:lnTo>
                    <a:pt x="183" y="9965"/>
                  </a:lnTo>
                  <a:lnTo>
                    <a:pt x="240" y="9977"/>
                  </a:lnTo>
                  <a:lnTo>
                    <a:pt x="240" y="12354"/>
                  </a:lnTo>
                  <a:lnTo>
                    <a:pt x="205" y="12354"/>
                  </a:lnTo>
                  <a:lnTo>
                    <a:pt x="160" y="12377"/>
                  </a:lnTo>
                  <a:lnTo>
                    <a:pt x="137" y="12400"/>
                  </a:lnTo>
                  <a:lnTo>
                    <a:pt x="103" y="12423"/>
                  </a:lnTo>
                  <a:lnTo>
                    <a:pt x="80" y="12457"/>
                  </a:lnTo>
                  <a:lnTo>
                    <a:pt x="58" y="12491"/>
                  </a:lnTo>
                  <a:lnTo>
                    <a:pt x="46" y="12525"/>
                  </a:lnTo>
                  <a:lnTo>
                    <a:pt x="46" y="12570"/>
                  </a:lnTo>
                  <a:lnTo>
                    <a:pt x="58" y="12616"/>
                  </a:lnTo>
                  <a:lnTo>
                    <a:pt x="69" y="12650"/>
                  </a:lnTo>
                  <a:lnTo>
                    <a:pt x="80" y="12684"/>
                  </a:lnTo>
                  <a:lnTo>
                    <a:pt x="114" y="12718"/>
                  </a:lnTo>
                  <a:lnTo>
                    <a:pt x="149" y="12752"/>
                  </a:lnTo>
                  <a:lnTo>
                    <a:pt x="183" y="12764"/>
                  </a:lnTo>
                  <a:lnTo>
                    <a:pt x="228" y="12787"/>
                  </a:lnTo>
                  <a:lnTo>
                    <a:pt x="262" y="12787"/>
                  </a:lnTo>
                  <a:lnTo>
                    <a:pt x="319" y="12775"/>
                  </a:lnTo>
                  <a:lnTo>
                    <a:pt x="376" y="12764"/>
                  </a:lnTo>
                  <a:lnTo>
                    <a:pt x="410" y="12730"/>
                  </a:lnTo>
                  <a:lnTo>
                    <a:pt x="444" y="12684"/>
                  </a:lnTo>
                  <a:lnTo>
                    <a:pt x="2481" y="13856"/>
                  </a:lnTo>
                  <a:lnTo>
                    <a:pt x="2469" y="13913"/>
                  </a:lnTo>
                  <a:lnTo>
                    <a:pt x="2469" y="13947"/>
                  </a:lnTo>
                  <a:lnTo>
                    <a:pt x="2481" y="13981"/>
                  </a:lnTo>
                  <a:lnTo>
                    <a:pt x="2515" y="14038"/>
                  </a:lnTo>
                  <a:lnTo>
                    <a:pt x="2572" y="14072"/>
                  </a:lnTo>
                  <a:lnTo>
                    <a:pt x="2606" y="14083"/>
                  </a:lnTo>
                  <a:lnTo>
                    <a:pt x="2674" y="14083"/>
                  </a:lnTo>
                  <a:lnTo>
                    <a:pt x="2697" y="14072"/>
                  </a:lnTo>
                  <a:lnTo>
                    <a:pt x="2754" y="14038"/>
                  </a:lnTo>
                  <a:lnTo>
                    <a:pt x="2788" y="13981"/>
                  </a:lnTo>
                  <a:lnTo>
                    <a:pt x="2799" y="13947"/>
                  </a:lnTo>
                  <a:lnTo>
                    <a:pt x="2810" y="13913"/>
                  </a:lnTo>
                  <a:lnTo>
                    <a:pt x="2799" y="13856"/>
                  </a:lnTo>
                  <a:lnTo>
                    <a:pt x="4801" y="12707"/>
                  </a:lnTo>
                  <a:lnTo>
                    <a:pt x="4835" y="12752"/>
                  </a:lnTo>
                  <a:lnTo>
                    <a:pt x="4881" y="12787"/>
                  </a:lnTo>
                  <a:lnTo>
                    <a:pt x="4938" y="12809"/>
                  </a:lnTo>
                  <a:lnTo>
                    <a:pt x="5006" y="12821"/>
                  </a:lnTo>
                  <a:lnTo>
                    <a:pt x="5074" y="12809"/>
                  </a:lnTo>
                  <a:lnTo>
                    <a:pt x="5131" y="12787"/>
                  </a:lnTo>
                  <a:lnTo>
                    <a:pt x="5177" y="12752"/>
                  </a:lnTo>
                  <a:lnTo>
                    <a:pt x="5211" y="12707"/>
                  </a:lnTo>
                  <a:lnTo>
                    <a:pt x="7167" y="13833"/>
                  </a:lnTo>
                  <a:lnTo>
                    <a:pt x="7156" y="13867"/>
                  </a:lnTo>
                  <a:lnTo>
                    <a:pt x="7156" y="13913"/>
                  </a:lnTo>
                  <a:lnTo>
                    <a:pt x="7156" y="13958"/>
                  </a:lnTo>
                  <a:lnTo>
                    <a:pt x="7179" y="14004"/>
                  </a:lnTo>
                  <a:lnTo>
                    <a:pt x="7190" y="14038"/>
                  </a:lnTo>
                  <a:lnTo>
                    <a:pt x="7224" y="14072"/>
                  </a:lnTo>
                  <a:lnTo>
                    <a:pt x="7258" y="14095"/>
                  </a:lnTo>
                  <a:lnTo>
                    <a:pt x="7292" y="14117"/>
                  </a:lnTo>
                  <a:lnTo>
                    <a:pt x="7338" y="14129"/>
                  </a:lnTo>
                  <a:lnTo>
                    <a:pt x="7417" y="14129"/>
                  </a:lnTo>
                  <a:lnTo>
                    <a:pt x="7463" y="14117"/>
                  </a:lnTo>
                  <a:lnTo>
                    <a:pt x="7497" y="14095"/>
                  </a:lnTo>
                  <a:lnTo>
                    <a:pt x="7531" y="14072"/>
                  </a:lnTo>
                  <a:lnTo>
                    <a:pt x="7554" y="14038"/>
                  </a:lnTo>
                  <a:lnTo>
                    <a:pt x="7577" y="14004"/>
                  </a:lnTo>
                  <a:lnTo>
                    <a:pt x="7588" y="13958"/>
                  </a:lnTo>
                  <a:lnTo>
                    <a:pt x="7600" y="13913"/>
                  </a:lnTo>
                  <a:lnTo>
                    <a:pt x="7588" y="13867"/>
                  </a:lnTo>
                  <a:lnTo>
                    <a:pt x="7577" y="13833"/>
                  </a:lnTo>
                  <a:lnTo>
                    <a:pt x="9545" y="12696"/>
                  </a:lnTo>
                  <a:lnTo>
                    <a:pt x="9579" y="12741"/>
                  </a:lnTo>
                  <a:lnTo>
                    <a:pt x="9624" y="12775"/>
                  </a:lnTo>
                  <a:lnTo>
                    <a:pt x="9681" y="12798"/>
                  </a:lnTo>
                  <a:lnTo>
                    <a:pt x="9749" y="12809"/>
                  </a:lnTo>
                  <a:lnTo>
                    <a:pt x="9806" y="12798"/>
                  </a:lnTo>
                  <a:lnTo>
                    <a:pt x="9863" y="12775"/>
                  </a:lnTo>
                  <a:lnTo>
                    <a:pt x="9909" y="12741"/>
                  </a:lnTo>
                  <a:lnTo>
                    <a:pt x="9954" y="12696"/>
                  </a:lnTo>
                  <a:lnTo>
                    <a:pt x="11888" y="13822"/>
                  </a:lnTo>
                  <a:lnTo>
                    <a:pt x="11877" y="13867"/>
                  </a:lnTo>
                  <a:lnTo>
                    <a:pt x="11877" y="13913"/>
                  </a:lnTo>
                  <a:lnTo>
                    <a:pt x="11877" y="13958"/>
                  </a:lnTo>
                  <a:lnTo>
                    <a:pt x="11888" y="14004"/>
                  </a:lnTo>
                  <a:lnTo>
                    <a:pt x="11911" y="14038"/>
                  </a:lnTo>
                  <a:lnTo>
                    <a:pt x="11934" y="14072"/>
                  </a:lnTo>
                  <a:lnTo>
                    <a:pt x="11968" y="14106"/>
                  </a:lnTo>
                  <a:lnTo>
                    <a:pt x="12002" y="14129"/>
                  </a:lnTo>
                  <a:lnTo>
                    <a:pt x="12047" y="14152"/>
                  </a:lnTo>
                  <a:lnTo>
                    <a:pt x="12093" y="14152"/>
                  </a:lnTo>
                  <a:lnTo>
                    <a:pt x="12093" y="16449"/>
                  </a:lnTo>
                  <a:lnTo>
                    <a:pt x="12047" y="16461"/>
                  </a:lnTo>
                  <a:lnTo>
                    <a:pt x="12013" y="16472"/>
                  </a:lnTo>
                  <a:lnTo>
                    <a:pt x="11979" y="16495"/>
                  </a:lnTo>
                  <a:lnTo>
                    <a:pt x="11956" y="16518"/>
                  </a:lnTo>
                  <a:lnTo>
                    <a:pt x="11922" y="16552"/>
                  </a:lnTo>
                  <a:lnTo>
                    <a:pt x="11911" y="16586"/>
                  </a:lnTo>
                  <a:lnTo>
                    <a:pt x="11899" y="16631"/>
                  </a:lnTo>
                  <a:lnTo>
                    <a:pt x="11888" y="16666"/>
                  </a:lnTo>
                  <a:lnTo>
                    <a:pt x="11899" y="16711"/>
                  </a:lnTo>
                  <a:lnTo>
                    <a:pt x="11911" y="16757"/>
                  </a:lnTo>
                  <a:lnTo>
                    <a:pt x="11934" y="16791"/>
                  </a:lnTo>
                  <a:lnTo>
                    <a:pt x="11956" y="16825"/>
                  </a:lnTo>
                  <a:lnTo>
                    <a:pt x="11990" y="16859"/>
                  </a:lnTo>
                  <a:lnTo>
                    <a:pt x="12025" y="16882"/>
                  </a:lnTo>
                  <a:lnTo>
                    <a:pt x="12070" y="16893"/>
                  </a:lnTo>
                  <a:lnTo>
                    <a:pt x="12116" y="16893"/>
                  </a:lnTo>
                  <a:lnTo>
                    <a:pt x="12172" y="16882"/>
                  </a:lnTo>
                  <a:lnTo>
                    <a:pt x="12218" y="16870"/>
                  </a:lnTo>
                  <a:lnTo>
                    <a:pt x="12263" y="16836"/>
                  </a:lnTo>
                  <a:lnTo>
                    <a:pt x="12298" y="16791"/>
                  </a:lnTo>
                  <a:lnTo>
                    <a:pt x="12798" y="17086"/>
                  </a:lnTo>
                  <a:lnTo>
                    <a:pt x="12798" y="17030"/>
                  </a:lnTo>
                  <a:lnTo>
                    <a:pt x="12320" y="16757"/>
                  </a:lnTo>
                  <a:lnTo>
                    <a:pt x="12332" y="16711"/>
                  </a:lnTo>
                  <a:lnTo>
                    <a:pt x="12343" y="16666"/>
                  </a:lnTo>
                  <a:lnTo>
                    <a:pt x="12332" y="16631"/>
                  </a:lnTo>
                  <a:lnTo>
                    <a:pt x="12320" y="16586"/>
                  </a:lnTo>
                  <a:lnTo>
                    <a:pt x="12309" y="16552"/>
                  </a:lnTo>
                  <a:lnTo>
                    <a:pt x="12286" y="16518"/>
                  </a:lnTo>
                  <a:lnTo>
                    <a:pt x="12252" y="16495"/>
                  </a:lnTo>
                  <a:lnTo>
                    <a:pt x="12218" y="16472"/>
                  </a:lnTo>
                  <a:lnTo>
                    <a:pt x="12184" y="16461"/>
                  </a:lnTo>
                  <a:lnTo>
                    <a:pt x="12138" y="16449"/>
                  </a:lnTo>
                  <a:lnTo>
                    <a:pt x="12138" y="14152"/>
                  </a:lnTo>
                  <a:lnTo>
                    <a:pt x="12184" y="14152"/>
                  </a:lnTo>
                  <a:lnTo>
                    <a:pt x="12229" y="14129"/>
                  </a:lnTo>
                  <a:lnTo>
                    <a:pt x="12263" y="14106"/>
                  </a:lnTo>
                  <a:lnTo>
                    <a:pt x="12298" y="14083"/>
                  </a:lnTo>
                  <a:lnTo>
                    <a:pt x="12320" y="14038"/>
                  </a:lnTo>
                  <a:lnTo>
                    <a:pt x="12343" y="14004"/>
                  </a:lnTo>
                  <a:lnTo>
                    <a:pt x="12354" y="13958"/>
                  </a:lnTo>
                  <a:lnTo>
                    <a:pt x="12366" y="13913"/>
                  </a:lnTo>
                  <a:lnTo>
                    <a:pt x="12354" y="13867"/>
                  </a:lnTo>
                  <a:lnTo>
                    <a:pt x="12343" y="13822"/>
                  </a:lnTo>
                  <a:lnTo>
                    <a:pt x="12798" y="13560"/>
                  </a:lnTo>
                  <a:lnTo>
                    <a:pt x="12798" y="13503"/>
                  </a:lnTo>
                  <a:lnTo>
                    <a:pt x="12320" y="13776"/>
                  </a:lnTo>
                  <a:lnTo>
                    <a:pt x="12286" y="13731"/>
                  </a:lnTo>
                  <a:lnTo>
                    <a:pt x="12229" y="13697"/>
                  </a:lnTo>
                  <a:lnTo>
                    <a:pt x="12184" y="13674"/>
                  </a:lnTo>
                  <a:lnTo>
                    <a:pt x="12059" y="13674"/>
                  </a:lnTo>
                  <a:lnTo>
                    <a:pt x="12002" y="13697"/>
                  </a:lnTo>
                  <a:lnTo>
                    <a:pt x="11956" y="13731"/>
                  </a:lnTo>
                  <a:lnTo>
                    <a:pt x="11911" y="13776"/>
                  </a:lnTo>
                  <a:lnTo>
                    <a:pt x="9966" y="12661"/>
                  </a:lnTo>
                  <a:lnTo>
                    <a:pt x="9988" y="12616"/>
                  </a:lnTo>
                  <a:lnTo>
                    <a:pt x="9988" y="12570"/>
                  </a:lnTo>
                  <a:lnTo>
                    <a:pt x="9988" y="12525"/>
                  </a:lnTo>
                  <a:lnTo>
                    <a:pt x="9977" y="12479"/>
                  </a:lnTo>
                  <a:lnTo>
                    <a:pt x="9954" y="12434"/>
                  </a:lnTo>
                  <a:lnTo>
                    <a:pt x="9920" y="12400"/>
                  </a:lnTo>
                  <a:lnTo>
                    <a:pt x="9897" y="12377"/>
                  </a:lnTo>
                  <a:lnTo>
                    <a:pt x="9852" y="12354"/>
                  </a:lnTo>
                  <a:lnTo>
                    <a:pt x="9818" y="12332"/>
                  </a:lnTo>
                  <a:lnTo>
                    <a:pt x="9772" y="12332"/>
                  </a:lnTo>
                  <a:lnTo>
                    <a:pt x="9772" y="10011"/>
                  </a:lnTo>
                  <a:lnTo>
                    <a:pt x="9806" y="10011"/>
                  </a:lnTo>
                  <a:lnTo>
                    <a:pt x="9840" y="9988"/>
                  </a:lnTo>
                  <a:lnTo>
                    <a:pt x="9897" y="9943"/>
                  </a:lnTo>
                  <a:lnTo>
                    <a:pt x="9943" y="9886"/>
                  </a:lnTo>
                  <a:lnTo>
                    <a:pt x="9954" y="9852"/>
                  </a:lnTo>
                  <a:lnTo>
                    <a:pt x="9954" y="9806"/>
                  </a:lnTo>
                  <a:lnTo>
                    <a:pt x="9954" y="9772"/>
                  </a:lnTo>
                  <a:lnTo>
                    <a:pt x="9943" y="9738"/>
                  </a:lnTo>
                  <a:lnTo>
                    <a:pt x="11979" y="8555"/>
                  </a:lnTo>
                  <a:lnTo>
                    <a:pt x="12002" y="8589"/>
                  </a:lnTo>
                  <a:lnTo>
                    <a:pt x="12036" y="8612"/>
                  </a:lnTo>
                  <a:lnTo>
                    <a:pt x="12081" y="8623"/>
                  </a:lnTo>
                  <a:lnTo>
                    <a:pt x="12161" y="8623"/>
                  </a:lnTo>
                  <a:lnTo>
                    <a:pt x="12195" y="8612"/>
                  </a:lnTo>
                  <a:lnTo>
                    <a:pt x="12229" y="8589"/>
                  </a:lnTo>
                  <a:lnTo>
                    <a:pt x="12252" y="8555"/>
                  </a:lnTo>
                  <a:lnTo>
                    <a:pt x="12798" y="8873"/>
                  </a:lnTo>
                  <a:lnTo>
                    <a:pt x="12798" y="8817"/>
                  </a:lnTo>
                  <a:lnTo>
                    <a:pt x="12275" y="8509"/>
                  </a:lnTo>
                  <a:lnTo>
                    <a:pt x="12286" y="8464"/>
                  </a:lnTo>
                  <a:lnTo>
                    <a:pt x="12263" y="8396"/>
                  </a:lnTo>
                  <a:lnTo>
                    <a:pt x="12229" y="8339"/>
                  </a:lnTo>
                  <a:lnTo>
                    <a:pt x="12184" y="8305"/>
                  </a:lnTo>
                  <a:lnTo>
                    <a:pt x="12116" y="8293"/>
                  </a:lnTo>
                  <a:lnTo>
                    <a:pt x="12047" y="8305"/>
                  </a:lnTo>
                  <a:lnTo>
                    <a:pt x="12002" y="8339"/>
                  </a:lnTo>
                  <a:lnTo>
                    <a:pt x="11968" y="8396"/>
                  </a:lnTo>
                  <a:lnTo>
                    <a:pt x="11956" y="8464"/>
                  </a:lnTo>
                  <a:lnTo>
                    <a:pt x="11956" y="8509"/>
                  </a:lnTo>
                  <a:lnTo>
                    <a:pt x="9920" y="9692"/>
                  </a:lnTo>
                  <a:lnTo>
                    <a:pt x="9886" y="9658"/>
                  </a:lnTo>
                  <a:lnTo>
                    <a:pt x="9840" y="9624"/>
                  </a:lnTo>
                  <a:lnTo>
                    <a:pt x="9795" y="9613"/>
                  </a:lnTo>
                  <a:lnTo>
                    <a:pt x="9749" y="9601"/>
                  </a:lnTo>
                  <a:lnTo>
                    <a:pt x="9693" y="9613"/>
                  </a:lnTo>
                  <a:lnTo>
                    <a:pt x="9647" y="9624"/>
                  </a:lnTo>
                  <a:lnTo>
                    <a:pt x="9613" y="9658"/>
                  </a:lnTo>
                  <a:lnTo>
                    <a:pt x="9579" y="9692"/>
                  </a:lnTo>
                  <a:lnTo>
                    <a:pt x="7611" y="8555"/>
                  </a:lnTo>
                  <a:lnTo>
                    <a:pt x="7622" y="8509"/>
                  </a:lnTo>
                  <a:lnTo>
                    <a:pt x="7634" y="8464"/>
                  </a:lnTo>
                  <a:lnTo>
                    <a:pt x="7622" y="8407"/>
                  </a:lnTo>
                  <a:lnTo>
                    <a:pt x="7611" y="8373"/>
                  </a:lnTo>
                  <a:lnTo>
                    <a:pt x="7588" y="8327"/>
                  </a:lnTo>
                  <a:lnTo>
                    <a:pt x="7565" y="8293"/>
                  </a:lnTo>
                  <a:lnTo>
                    <a:pt x="7531" y="8259"/>
                  </a:lnTo>
                  <a:lnTo>
                    <a:pt x="7486" y="8236"/>
                  </a:lnTo>
                  <a:lnTo>
                    <a:pt x="7440" y="8214"/>
                  </a:lnTo>
                  <a:lnTo>
                    <a:pt x="7395" y="8214"/>
                  </a:lnTo>
                  <a:lnTo>
                    <a:pt x="7395" y="5916"/>
                  </a:lnTo>
                  <a:lnTo>
                    <a:pt x="7440" y="5916"/>
                  </a:lnTo>
                  <a:lnTo>
                    <a:pt x="7474" y="5893"/>
                  </a:lnTo>
                  <a:lnTo>
                    <a:pt x="7509" y="5882"/>
                  </a:lnTo>
                  <a:lnTo>
                    <a:pt x="7543" y="5848"/>
                  </a:lnTo>
                  <a:lnTo>
                    <a:pt x="7565" y="5813"/>
                  </a:lnTo>
                  <a:lnTo>
                    <a:pt x="7577" y="5779"/>
                  </a:lnTo>
                  <a:lnTo>
                    <a:pt x="7588" y="5745"/>
                  </a:lnTo>
                  <a:lnTo>
                    <a:pt x="7600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54" y="5586"/>
                  </a:lnTo>
                  <a:lnTo>
                    <a:pt x="7531" y="5552"/>
                  </a:lnTo>
                  <a:lnTo>
                    <a:pt x="7497" y="5518"/>
                  </a:lnTo>
                  <a:lnTo>
                    <a:pt x="7463" y="5506"/>
                  </a:lnTo>
                  <a:lnTo>
                    <a:pt x="7417" y="5484"/>
                  </a:lnTo>
                  <a:lnTo>
                    <a:pt x="7372" y="5484"/>
                  </a:lnTo>
                  <a:lnTo>
                    <a:pt x="7326" y="5495"/>
                  </a:lnTo>
                  <a:lnTo>
                    <a:pt x="7270" y="5506"/>
                  </a:lnTo>
                  <a:lnTo>
                    <a:pt x="7224" y="5540"/>
                  </a:lnTo>
                  <a:lnTo>
                    <a:pt x="7190" y="5586"/>
                  </a:lnTo>
                  <a:lnTo>
                    <a:pt x="5188" y="4426"/>
                  </a:lnTo>
                  <a:lnTo>
                    <a:pt x="5199" y="4357"/>
                  </a:lnTo>
                  <a:lnTo>
                    <a:pt x="5188" y="4289"/>
                  </a:lnTo>
                  <a:lnTo>
                    <a:pt x="5142" y="4232"/>
                  </a:lnTo>
                  <a:lnTo>
                    <a:pt x="5097" y="4187"/>
                  </a:lnTo>
                  <a:lnTo>
                    <a:pt x="5029" y="4164"/>
                  </a:lnTo>
                  <a:lnTo>
                    <a:pt x="5029" y="1821"/>
                  </a:lnTo>
                  <a:lnTo>
                    <a:pt x="5063" y="1809"/>
                  </a:lnTo>
                  <a:lnTo>
                    <a:pt x="5108" y="1798"/>
                  </a:lnTo>
                  <a:lnTo>
                    <a:pt x="5142" y="1775"/>
                  </a:lnTo>
                  <a:lnTo>
                    <a:pt x="5165" y="1752"/>
                  </a:lnTo>
                  <a:lnTo>
                    <a:pt x="5188" y="1718"/>
                  </a:lnTo>
                  <a:lnTo>
                    <a:pt x="5211" y="1684"/>
                  </a:lnTo>
                  <a:lnTo>
                    <a:pt x="5222" y="1639"/>
                  </a:lnTo>
                  <a:lnTo>
                    <a:pt x="5222" y="1605"/>
                  </a:lnTo>
                  <a:lnTo>
                    <a:pt x="5222" y="1559"/>
                  </a:lnTo>
                  <a:lnTo>
                    <a:pt x="5211" y="1514"/>
                  </a:lnTo>
                  <a:lnTo>
                    <a:pt x="5188" y="1479"/>
                  </a:lnTo>
                  <a:lnTo>
                    <a:pt x="5165" y="1445"/>
                  </a:lnTo>
                  <a:lnTo>
                    <a:pt x="5131" y="1411"/>
                  </a:lnTo>
                  <a:lnTo>
                    <a:pt x="5097" y="1400"/>
                  </a:lnTo>
                  <a:lnTo>
                    <a:pt x="5051" y="1388"/>
                  </a:lnTo>
                  <a:lnTo>
                    <a:pt x="5006" y="1377"/>
                  </a:lnTo>
                  <a:lnTo>
                    <a:pt x="4949" y="1388"/>
                  </a:lnTo>
                  <a:lnTo>
                    <a:pt x="4904" y="1400"/>
                  </a:lnTo>
                  <a:lnTo>
                    <a:pt x="4858" y="1434"/>
                  </a:lnTo>
                  <a:lnTo>
                    <a:pt x="4824" y="1479"/>
                  </a:lnTo>
                  <a:lnTo>
                    <a:pt x="2867" y="353"/>
                  </a:lnTo>
                  <a:lnTo>
                    <a:pt x="2890" y="296"/>
                  </a:lnTo>
                  <a:lnTo>
                    <a:pt x="2890" y="251"/>
                  </a:lnTo>
                  <a:lnTo>
                    <a:pt x="2890" y="194"/>
                  </a:lnTo>
                  <a:lnTo>
                    <a:pt x="2867" y="149"/>
                  </a:lnTo>
                  <a:lnTo>
                    <a:pt x="2845" y="114"/>
                  </a:lnTo>
                  <a:lnTo>
                    <a:pt x="2810" y="69"/>
                  </a:lnTo>
                  <a:lnTo>
                    <a:pt x="2776" y="35"/>
                  </a:lnTo>
                  <a:lnTo>
                    <a:pt x="2731" y="1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75625" y="4536204"/>
              <a:ext cx="787081" cy="607266"/>
            </a:xfrm>
            <a:custGeom>
              <a:avLst/>
              <a:gdLst/>
              <a:ahLst/>
              <a:cxnLst/>
              <a:rect l="l" t="t" r="r" b="b"/>
              <a:pathLst>
                <a:path w="7520" h="5802" extrusionOk="0">
                  <a:moveTo>
                    <a:pt x="2788" y="376"/>
                  </a:moveTo>
                  <a:lnTo>
                    <a:pt x="4733" y="1502"/>
                  </a:lnTo>
                  <a:lnTo>
                    <a:pt x="4721" y="1547"/>
                  </a:lnTo>
                  <a:lnTo>
                    <a:pt x="4710" y="1593"/>
                  </a:lnTo>
                  <a:lnTo>
                    <a:pt x="4721" y="1638"/>
                  </a:lnTo>
                  <a:lnTo>
                    <a:pt x="4733" y="1684"/>
                  </a:lnTo>
                  <a:lnTo>
                    <a:pt x="4756" y="1718"/>
                  </a:lnTo>
                  <a:lnTo>
                    <a:pt x="4778" y="1752"/>
                  </a:lnTo>
                  <a:lnTo>
                    <a:pt x="4812" y="1786"/>
                  </a:lnTo>
                  <a:lnTo>
                    <a:pt x="4847" y="1809"/>
                  </a:lnTo>
                  <a:lnTo>
                    <a:pt x="4892" y="1832"/>
                  </a:lnTo>
                  <a:lnTo>
                    <a:pt x="4938" y="1832"/>
                  </a:lnTo>
                  <a:lnTo>
                    <a:pt x="4938" y="4129"/>
                  </a:lnTo>
                  <a:lnTo>
                    <a:pt x="4892" y="4141"/>
                  </a:lnTo>
                  <a:lnTo>
                    <a:pt x="4858" y="4152"/>
                  </a:lnTo>
                  <a:lnTo>
                    <a:pt x="4824" y="4175"/>
                  </a:lnTo>
                  <a:lnTo>
                    <a:pt x="4790" y="4198"/>
                  </a:lnTo>
                  <a:lnTo>
                    <a:pt x="4767" y="4232"/>
                  </a:lnTo>
                  <a:lnTo>
                    <a:pt x="4756" y="4266"/>
                  </a:lnTo>
                  <a:lnTo>
                    <a:pt x="4744" y="4311"/>
                  </a:lnTo>
                  <a:lnTo>
                    <a:pt x="4733" y="4346"/>
                  </a:lnTo>
                  <a:lnTo>
                    <a:pt x="4744" y="4391"/>
                  </a:lnTo>
                  <a:lnTo>
                    <a:pt x="4756" y="4437"/>
                  </a:lnTo>
                  <a:lnTo>
                    <a:pt x="2754" y="5585"/>
                  </a:lnTo>
                  <a:lnTo>
                    <a:pt x="2719" y="5551"/>
                  </a:lnTo>
                  <a:lnTo>
                    <a:pt x="2685" y="5529"/>
                  </a:lnTo>
                  <a:lnTo>
                    <a:pt x="2640" y="5506"/>
                  </a:lnTo>
                  <a:lnTo>
                    <a:pt x="2537" y="5506"/>
                  </a:lnTo>
                  <a:lnTo>
                    <a:pt x="2492" y="5529"/>
                  </a:lnTo>
                  <a:lnTo>
                    <a:pt x="2458" y="5551"/>
                  </a:lnTo>
                  <a:lnTo>
                    <a:pt x="2424" y="5585"/>
                  </a:lnTo>
                  <a:lnTo>
                    <a:pt x="422" y="4437"/>
                  </a:lnTo>
                  <a:lnTo>
                    <a:pt x="433" y="4391"/>
                  </a:lnTo>
                  <a:lnTo>
                    <a:pt x="444" y="4346"/>
                  </a:lnTo>
                  <a:lnTo>
                    <a:pt x="433" y="4311"/>
                  </a:lnTo>
                  <a:lnTo>
                    <a:pt x="422" y="4266"/>
                  </a:lnTo>
                  <a:lnTo>
                    <a:pt x="410" y="4232"/>
                  </a:lnTo>
                  <a:lnTo>
                    <a:pt x="376" y="4198"/>
                  </a:lnTo>
                  <a:lnTo>
                    <a:pt x="353" y="4175"/>
                  </a:lnTo>
                  <a:lnTo>
                    <a:pt x="319" y="4152"/>
                  </a:lnTo>
                  <a:lnTo>
                    <a:pt x="285" y="4141"/>
                  </a:lnTo>
                  <a:lnTo>
                    <a:pt x="240" y="4129"/>
                  </a:lnTo>
                  <a:lnTo>
                    <a:pt x="240" y="1809"/>
                  </a:lnTo>
                  <a:lnTo>
                    <a:pt x="285" y="1809"/>
                  </a:lnTo>
                  <a:lnTo>
                    <a:pt x="319" y="1786"/>
                  </a:lnTo>
                  <a:lnTo>
                    <a:pt x="353" y="1763"/>
                  </a:lnTo>
                  <a:lnTo>
                    <a:pt x="376" y="1741"/>
                  </a:lnTo>
                  <a:lnTo>
                    <a:pt x="410" y="1706"/>
                  </a:lnTo>
                  <a:lnTo>
                    <a:pt x="422" y="1672"/>
                  </a:lnTo>
                  <a:lnTo>
                    <a:pt x="433" y="1638"/>
                  </a:lnTo>
                  <a:lnTo>
                    <a:pt x="444" y="1593"/>
                  </a:lnTo>
                  <a:lnTo>
                    <a:pt x="433" y="1547"/>
                  </a:lnTo>
                  <a:lnTo>
                    <a:pt x="422" y="1513"/>
                  </a:lnTo>
                  <a:lnTo>
                    <a:pt x="2389" y="376"/>
                  </a:lnTo>
                  <a:lnTo>
                    <a:pt x="2424" y="421"/>
                  </a:lnTo>
                  <a:lnTo>
                    <a:pt x="2469" y="455"/>
                  </a:lnTo>
                  <a:lnTo>
                    <a:pt x="2526" y="478"/>
                  </a:lnTo>
                  <a:lnTo>
                    <a:pt x="2583" y="489"/>
                  </a:lnTo>
                  <a:lnTo>
                    <a:pt x="2651" y="478"/>
                  </a:lnTo>
                  <a:lnTo>
                    <a:pt x="2708" y="455"/>
                  </a:lnTo>
                  <a:lnTo>
                    <a:pt x="2754" y="421"/>
                  </a:lnTo>
                  <a:lnTo>
                    <a:pt x="2788" y="376"/>
                  </a:lnTo>
                  <a:close/>
                  <a:moveTo>
                    <a:pt x="2583" y="0"/>
                  </a:moveTo>
                  <a:lnTo>
                    <a:pt x="2537" y="12"/>
                  </a:lnTo>
                  <a:lnTo>
                    <a:pt x="2492" y="23"/>
                  </a:lnTo>
                  <a:lnTo>
                    <a:pt x="2458" y="46"/>
                  </a:lnTo>
                  <a:lnTo>
                    <a:pt x="2412" y="80"/>
                  </a:lnTo>
                  <a:lnTo>
                    <a:pt x="2389" y="114"/>
                  </a:lnTo>
                  <a:lnTo>
                    <a:pt x="2367" y="148"/>
                  </a:lnTo>
                  <a:lnTo>
                    <a:pt x="2355" y="194"/>
                  </a:lnTo>
                  <a:lnTo>
                    <a:pt x="2344" y="250"/>
                  </a:lnTo>
                  <a:lnTo>
                    <a:pt x="2355" y="296"/>
                  </a:lnTo>
                  <a:lnTo>
                    <a:pt x="2367" y="341"/>
                  </a:lnTo>
                  <a:lnTo>
                    <a:pt x="399" y="1468"/>
                  </a:lnTo>
                  <a:lnTo>
                    <a:pt x="365" y="1433"/>
                  </a:lnTo>
                  <a:lnTo>
                    <a:pt x="319" y="1399"/>
                  </a:lnTo>
                  <a:lnTo>
                    <a:pt x="274" y="1377"/>
                  </a:lnTo>
                  <a:lnTo>
                    <a:pt x="171" y="1377"/>
                  </a:lnTo>
                  <a:lnTo>
                    <a:pt x="137" y="1388"/>
                  </a:lnTo>
                  <a:lnTo>
                    <a:pt x="92" y="1411"/>
                  </a:lnTo>
                  <a:lnTo>
                    <a:pt x="58" y="1433"/>
                  </a:lnTo>
                  <a:lnTo>
                    <a:pt x="35" y="1468"/>
                  </a:lnTo>
                  <a:lnTo>
                    <a:pt x="12" y="1513"/>
                  </a:lnTo>
                  <a:lnTo>
                    <a:pt x="1" y="1547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12" y="1672"/>
                  </a:lnTo>
                  <a:lnTo>
                    <a:pt x="35" y="1706"/>
                  </a:lnTo>
                  <a:lnTo>
                    <a:pt x="58" y="1741"/>
                  </a:lnTo>
                  <a:lnTo>
                    <a:pt x="80" y="1763"/>
                  </a:lnTo>
                  <a:lnTo>
                    <a:pt x="114" y="1786"/>
                  </a:lnTo>
                  <a:lnTo>
                    <a:pt x="160" y="1797"/>
                  </a:lnTo>
                  <a:lnTo>
                    <a:pt x="194" y="1809"/>
                  </a:lnTo>
                  <a:lnTo>
                    <a:pt x="194" y="4129"/>
                  </a:lnTo>
                  <a:lnTo>
                    <a:pt x="160" y="4141"/>
                  </a:lnTo>
                  <a:lnTo>
                    <a:pt x="114" y="4152"/>
                  </a:lnTo>
                  <a:lnTo>
                    <a:pt x="80" y="4175"/>
                  </a:lnTo>
                  <a:lnTo>
                    <a:pt x="58" y="4209"/>
                  </a:lnTo>
                  <a:lnTo>
                    <a:pt x="35" y="4232"/>
                  </a:lnTo>
                  <a:lnTo>
                    <a:pt x="12" y="4266"/>
                  </a:lnTo>
                  <a:lnTo>
                    <a:pt x="1" y="4311"/>
                  </a:lnTo>
                  <a:lnTo>
                    <a:pt x="1" y="4346"/>
                  </a:lnTo>
                  <a:lnTo>
                    <a:pt x="1" y="4391"/>
                  </a:lnTo>
                  <a:lnTo>
                    <a:pt x="12" y="4437"/>
                  </a:lnTo>
                  <a:lnTo>
                    <a:pt x="35" y="4471"/>
                  </a:lnTo>
                  <a:lnTo>
                    <a:pt x="58" y="4505"/>
                  </a:lnTo>
                  <a:lnTo>
                    <a:pt x="92" y="4539"/>
                  </a:lnTo>
                  <a:lnTo>
                    <a:pt x="137" y="4550"/>
                  </a:lnTo>
                  <a:lnTo>
                    <a:pt x="171" y="4562"/>
                  </a:lnTo>
                  <a:lnTo>
                    <a:pt x="217" y="4573"/>
                  </a:lnTo>
                  <a:lnTo>
                    <a:pt x="274" y="4562"/>
                  </a:lnTo>
                  <a:lnTo>
                    <a:pt x="319" y="4550"/>
                  </a:lnTo>
                  <a:lnTo>
                    <a:pt x="365" y="4516"/>
                  </a:lnTo>
                  <a:lnTo>
                    <a:pt x="399" y="4471"/>
                  </a:lnTo>
                  <a:lnTo>
                    <a:pt x="2401" y="5631"/>
                  </a:lnTo>
                  <a:lnTo>
                    <a:pt x="2389" y="5665"/>
                  </a:lnTo>
                  <a:lnTo>
                    <a:pt x="2389" y="5699"/>
                  </a:lnTo>
                  <a:lnTo>
                    <a:pt x="2401" y="5756"/>
                  </a:lnTo>
                  <a:lnTo>
                    <a:pt x="2424" y="5802"/>
                  </a:lnTo>
                  <a:lnTo>
                    <a:pt x="2754" y="5802"/>
                  </a:lnTo>
                  <a:lnTo>
                    <a:pt x="2776" y="5756"/>
                  </a:lnTo>
                  <a:lnTo>
                    <a:pt x="2788" y="5699"/>
                  </a:lnTo>
                  <a:lnTo>
                    <a:pt x="2788" y="5665"/>
                  </a:lnTo>
                  <a:lnTo>
                    <a:pt x="2776" y="5631"/>
                  </a:lnTo>
                  <a:lnTo>
                    <a:pt x="4778" y="4471"/>
                  </a:lnTo>
                  <a:lnTo>
                    <a:pt x="4812" y="4516"/>
                  </a:lnTo>
                  <a:lnTo>
                    <a:pt x="4847" y="4550"/>
                  </a:lnTo>
                  <a:lnTo>
                    <a:pt x="4903" y="4562"/>
                  </a:lnTo>
                  <a:lnTo>
                    <a:pt x="4960" y="4573"/>
                  </a:lnTo>
                  <a:lnTo>
                    <a:pt x="5017" y="4562"/>
                  </a:lnTo>
                  <a:lnTo>
                    <a:pt x="5063" y="4550"/>
                  </a:lnTo>
                  <a:lnTo>
                    <a:pt x="5108" y="4516"/>
                  </a:lnTo>
                  <a:lnTo>
                    <a:pt x="5142" y="4471"/>
                  </a:lnTo>
                  <a:lnTo>
                    <a:pt x="7167" y="5642"/>
                  </a:lnTo>
                  <a:lnTo>
                    <a:pt x="7156" y="5699"/>
                  </a:lnTo>
                  <a:lnTo>
                    <a:pt x="7167" y="5756"/>
                  </a:lnTo>
                  <a:lnTo>
                    <a:pt x="7190" y="5802"/>
                  </a:lnTo>
                  <a:lnTo>
                    <a:pt x="7486" y="5802"/>
                  </a:lnTo>
                  <a:lnTo>
                    <a:pt x="7508" y="5756"/>
                  </a:lnTo>
                  <a:lnTo>
                    <a:pt x="7520" y="5699"/>
                  </a:lnTo>
                  <a:lnTo>
                    <a:pt x="7508" y="5665"/>
                  </a:lnTo>
                  <a:lnTo>
                    <a:pt x="7497" y="5631"/>
                  </a:lnTo>
                  <a:lnTo>
                    <a:pt x="7463" y="5574"/>
                  </a:lnTo>
                  <a:lnTo>
                    <a:pt x="7406" y="5540"/>
                  </a:lnTo>
                  <a:lnTo>
                    <a:pt x="7372" y="5529"/>
                  </a:lnTo>
                  <a:lnTo>
                    <a:pt x="7338" y="5517"/>
                  </a:lnTo>
                  <a:lnTo>
                    <a:pt x="7292" y="5529"/>
                  </a:lnTo>
                  <a:lnTo>
                    <a:pt x="7247" y="5540"/>
                  </a:lnTo>
                  <a:lnTo>
                    <a:pt x="7213" y="5574"/>
                  </a:lnTo>
                  <a:lnTo>
                    <a:pt x="7190" y="5608"/>
                  </a:lnTo>
                  <a:lnTo>
                    <a:pt x="5165" y="4437"/>
                  </a:lnTo>
                  <a:lnTo>
                    <a:pt x="5176" y="4391"/>
                  </a:lnTo>
                  <a:lnTo>
                    <a:pt x="5176" y="4346"/>
                  </a:lnTo>
                  <a:lnTo>
                    <a:pt x="5176" y="4311"/>
                  </a:lnTo>
                  <a:lnTo>
                    <a:pt x="5165" y="4266"/>
                  </a:lnTo>
                  <a:lnTo>
                    <a:pt x="5142" y="4232"/>
                  </a:lnTo>
                  <a:lnTo>
                    <a:pt x="5120" y="4198"/>
                  </a:lnTo>
                  <a:lnTo>
                    <a:pt x="5097" y="4175"/>
                  </a:lnTo>
                  <a:lnTo>
                    <a:pt x="5063" y="4152"/>
                  </a:lnTo>
                  <a:lnTo>
                    <a:pt x="5017" y="4141"/>
                  </a:lnTo>
                  <a:lnTo>
                    <a:pt x="4983" y="4129"/>
                  </a:lnTo>
                  <a:lnTo>
                    <a:pt x="4983" y="1832"/>
                  </a:lnTo>
                  <a:lnTo>
                    <a:pt x="5029" y="1832"/>
                  </a:lnTo>
                  <a:lnTo>
                    <a:pt x="5063" y="1809"/>
                  </a:lnTo>
                  <a:lnTo>
                    <a:pt x="5108" y="1786"/>
                  </a:lnTo>
                  <a:lnTo>
                    <a:pt x="5142" y="1763"/>
                  </a:lnTo>
                  <a:lnTo>
                    <a:pt x="5165" y="1718"/>
                  </a:lnTo>
                  <a:lnTo>
                    <a:pt x="5188" y="1684"/>
                  </a:lnTo>
                  <a:lnTo>
                    <a:pt x="5199" y="1638"/>
                  </a:lnTo>
                  <a:lnTo>
                    <a:pt x="5199" y="1593"/>
                  </a:lnTo>
                  <a:lnTo>
                    <a:pt x="5199" y="1547"/>
                  </a:lnTo>
                  <a:lnTo>
                    <a:pt x="5188" y="1502"/>
                  </a:lnTo>
                  <a:lnTo>
                    <a:pt x="5165" y="1456"/>
                  </a:lnTo>
                  <a:lnTo>
                    <a:pt x="5131" y="1422"/>
                  </a:lnTo>
                  <a:lnTo>
                    <a:pt x="5097" y="1388"/>
                  </a:lnTo>
                  <a:lnTo>
                    <a:pt x="5051" y="1365"/>
                  </a:lnTo>
                  <a:lnTo>
                    <a:pt x="5006" y="1354"/>
                  </a:lnTo>
                  <a:lnTo>
                    <a:pt x="4892" y="1354"/>
                  </a:lnTo>
                  <a:lnTo>
                    <a:pt x="4835" y="1377"/>
                  </a:lnTo>
                  <a:lnTo>
                    <a:pt x="4790" y="1411"/>
                  </a:lnTo>
                  <a:lnTo>
                    <a:pt x="4756" y="1456"/>
                  </a:lnTo>
                  <a:lnTo>
                    <a:pt x="2810" y="341"/>
                  </a:lnTo>
                  <a:lnTo>
                    <a:pt x="2822" y="296"/>
                  </a:lnTo>
                  <a:lnTo>
                    <a:pt x="2833" y="250"/>
                  </a:lnTo>
                  <a:lnTo>
                    <a:pt x="2822" y="194"/>
                  </a:lnTo>
                  <a:lnTo>
                    <a:pt x="2810" y="148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19" y="46"/>
                  </a:lnTo>
                  <a:lnTo>
                    <a:pt x="2685" y="23"/>
                  </a:lnTo>
                  <a:lnTo>
                    <a:pt x="2640" y="12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0"/>
              <a:ext cx="3388529" cy="5074369"/>
            </a:xfrm>
            <a:custGeom>
              <a:avLst/>
              <a:gdLst/>
              <a:ahLst/>
              <a:cxnLst/>
              <a:rect l="l" t="t" r="r" b="b"/>
              <a:pathLst>
                <a:path w="32375" h="48482" extrusionOk="0">
                  <a:moveTo>
                    <a:pt x="3925" y="2662"/>
                  </a:moveTo>
                  <a:lnTo>
                    <a:pt x="5892" y="3799"/>
                  </a:lnTo>
                  <a:lnTo>
                    <a:pt x="5881" y="3845"/>
                  </a:lnTo>
                  <a:lnTo>
                    <a:pt x="5870" y="3879"/>
                  </a:lnTo>
                  <a:lnTo>
                    <a:pt x="5881" y="3925"/>
                  </a:lnTo>
                  <a:lnTo>
                    <a:pt x="5892" y="3959"/>
                  </a:lnTo>
                  <a:lnTo>
                    <a:pt x="5904" y="3993"/>
                  </a:lnTo>
                  <a:lnTo>
                    <a:pt x="5927" y="4027"/>
                  </a:lnTo>
                  <a:lnTo>
                    <a:pt x="5983" y="4072"/>
                  </a:lnTo>
                  <a:lnTo>
                    <a:pt x="6029" y="4084"/>
                  </a:lnTo>
                  <a:lnTo>
                    <a:pt x="6063" y="4095"/>
                  </a:lnTo>
                  <a:lnTo>
                    <a:pt x="6063" y="6473"/>
                  </a:lnTo>
                  <a:lnTo>
                    <a:pt x="6006" y="6484"/>
                  </a:lnTo>
                  <a:lnTo>
                    <a:pt x="5961" y="6529"/>
                  </a:lnTo>
                  <a:lnTo>
                    <a:pt x="5927" y="6575"/>
                  </a:lnTo>
                  <a:lnTo>
                    <a:pt x="5915" y="6643"/>
                  </a:lnTo>
                  <a:lnTo>
                    <a:pt x="5927" y="6689"/>
                  </a:lnTo>
                  <a:lnTo>
                    <a:pt x="3879" y="7872"/>
                  </a:lnTo>
                  <a:lnTo>
                    <a:pt x="3845" y="7838"/>
                  </a:lnTo>
                  <a:lnTo>
                    <a:pt x="3811" y="7815"/>
                  </a:lnTo>
                  <a:lnTo>
                    <a:pt x="3765" y="7804"/>
                  </a:lnTo>
                  <a:lnTo>
                    <a:pt x="3720" y="7792"/>
                  </a:lnTo>
                  <a:lnTo>
                    <a:pt x="3674" y="7804"/>
                  </a:lnTo>
                  <a:lnTo>
                    <a:pt x="3629" y="7815"/>
                  </a:lnTo>
                  <a:lnTo>
                    <a:pt x="3595" y="7838"/>
                  </a:lnTo>
                  <a:lnTo>
                    <a:pt x="3561" y="7872"/>
                  </a:lnTo>
                  <a:lnTo>
                    <a:pt x="1570" y="6723"/>
                  </a:lnTo>
                  <a:lnTo>
                    <a:pt x="1581" y="6689"/>
                  </a:lnTo>
                  <a:lnTo>
                    <a:pt x="1593" y="6643"/>
                  </a:lnTo>
                  <a:lnTo>
                    <a:pt x="1581" y="6598"/>
                  </a:lnTo>
                  <a:lnTo>
                    <a:pt x="1570" y="6552"/>
                  </a:lnTo>
                  <a:lnTo>
                    <a:pt x="1558" y="6507"/>
                  </a:lnTo>
                  <a:lnTo>
                    <a:pt x="1524" y="6473"/>
                  </a:lnTo>
                  <a:lnTo>
                    <a:pt x="1490" y="6450"/>
                  </a:lnTo>
                  <a:lnTo>
                    <a:pt x="1456" y="6427"/>
                  </a:lnTo>
                  <a:lnTo>
                    <a:pt x="1411" y="6404"/>
                  </a:lnTo>
                  <a:lnTo>
                    <a:pt x="1365" y="6404"/>
                  </a:lnTo>
                  <a:lnTo>
                    <a:pt x="1365" y="4050"/>
                  </a:lnTo>
                  <a:lnTo>
                    <a:pt x="1433" y="4038"/>
                  </a:lnTo>
                  <a:lnTo>
                    <a:pt x="1479" y="3993"/>
                  </a:lnTo>
                  <a:lnTo>
                    <a:pt x="1513" y="3947"/>
                  </a:lnTo>
                  <a:lnTo>
                    <a:pt x="1524" y="3879"/>
                  </a:lnTo>
                  <a:lnTo>
                    <a:pt x="1524" y="3845"/>
                  </a:lnTo>
                  <a:lnTo>
                    <a:pt x="1513" y="3811"/>
                  </a:lnTo>
                  <a:lnTo>
                    <a:pt x="3515" y="2662"/>
                  </a:lnTo>
                  <a:lnTo>
                    <a:pt x="3549" y="2707"/>
                  </a:lnTo>
                  <a:lnTo>
                    <a:pt x="3606" y="2741"/>
                  </a:lnTo>
                  <a:lnTo>
                    <a:pt x="3663" y="2764"/>
                  </a:lnTo>
                  <a:lnTo>
                    <a:pt x="3720" y="2776"/>
                  </a:lnTo>
                  <a:lnTo>
                    <a:pt x="3777" y="2764"/>
                  </a:lnTo>
                  <a:lnTo>
                    <a:pt x="3834" y="2741"/>
                  </a:lnTo>
                  <a:lnTo>
                    <a:pt x="3879" y="2707"/>
                  </a:lnTo>
                  <a:lnTo>
                    <a:pt x="3925" y="2662"/>
                  </a:lnTo>
                  <a:close/>
                  <a:moveTo>
                    <a:pt x="8668" y="2662"/>
                  </a:moveTo>
                  <a:lnTo>
                    <a:pt x="10602" y="3777"/>
                  </a:lnTo>
                  <a:lnTo>
                    <a:pt x="10579" y="3834"/>
                  </a:lnTo>
                  <a:lnTo>
                    <a:pt x="10579" y="3879"/>
                  </a:lnTo>
                  <a:lnTo>
                    <a:pt x="10579" y="3925"/>
                  </a:lnTo>
                  <a:lnTo>
                    <a:pt x="10602" y="3970"/>
                  </a:lnTo>
                  <a:lnTo>
                    <a:pt x="10613" y="4016"/>
                  </a:lnTo>
                  <a:lnTo>
                    <a:pt x="10647" y="4050"/>
                  </a:lnTo>
                  <a:lnTo>
                    <a:pt x="10681" y="4084"/>
                  </a:lnTo>
                  <a:lnTo>
                    <a:pt x="10716" y="4107"/>
                  </a:lnTo>
                  <a:lnTo>
                    <a:pt x="10761" y="4118"/>
                  </a:lnTo>
                  <a:lnTo>
                    <a:pt x="10807" y="4129"/>
                  </a:lnTo>
                  <a:lnTo>
                    <a:pt x="10807" y="6450"/>
                  </a:lnTo>
                  <a:lnTo>
                    <a:pt x="10738" y="6473"/>
                  </a:lnTo>
                  <a:lnTo>
                    <a:pt x="10681" y="6518"/>
                  </a:lnTo>
                  <a:lnTo>
                    <a:pt x="10647" y="6575"/>
                  </a:lnTo>
                  <a:lnTo>
                    <a:pt x="10636" y="6643"/>
                  </a:lnTo>
                  <a:lnTo>
                    <a:pt x="10647" y="6700"/>
                  </a:lnTo>
                  <a:lnTo>
                    <a:pt x="8634" y="7860"/>
                  </a:lnTo>
                  <a:lnTo>
                    <a:pt x="8600" y="7826"/>
                  </a:lnTo>
                  <a:lnTo>
                    <a:pt x="8554" y="7804"/>
                  </a:lnTo>
                  <a:lnTo>
                    <a:pt x="8509" y="7781"/>
                  </a:lnTo>
                  <a:lnTo>
                    <a:pt x="8406" y="7781"/>
                  </a:lnTo>
                  <a:lnTo>
                    <a:pt x="8361" y="7804"/>
                  </a:lnTo>
                  <a:lnTo>
                    <a:pt x="8327" y="7826"/>
                  </a:lnTo>
                  <a:lnTo>
                    <a:pt x="8293" y="7872"/>
                  </a:lnTo>
                  <a:lnTo>
                    <a:pt x="6256" y="6689"/>
                  </a:lnTo>
                  <a:lnTo>
                    <a:pt x="6268" y="6643"/>
                  </a:lnTo>
                  <a:lnTo>
                    <a:pt x="6256" y="6575"/>
                  </a:lnTo>
                  <a:lnTo>
                    <a:pt x="6222" y="6518"/>
                  </a:lnTo>
                  <a:lnTo>
                    <a:pt x="6165" y="6484"/>
                  </a:lnTo>
                  <a:lnTo>
                    <a:pt x="6109" y="6461"/>
                  </a:lnTo>
                  <a:lnTo>
                    <a:pt x="6109" y="4095"/>
                  </a:lnTo>
                  <a:lnTo>
                    <a:pt x="6143" y="4084"/>
                  </a:lnTo>
                  <a:lnTo>
                    <a:pt x="6188" y="4072"/>
                  </a:lnTo>
                  <a:lnTo>
                    <a:pt x="6222" y="4050"/>
                  </a:lnTo>
                  <a:lnTo>
                    <a:pt x="6245" y="4027"/>
                  </a:lnTo>
                  <a:lnTo>
                    <a:pt x="6268" y="3993"/>
                  </a:lnTo>
                  <a:lnTo>
                    <a:pt x="6291" y="3959"/>
                  </a:lnTo>
                  <a:lnTo>
                    <a:pt x="6302" y="3925"/>
                  </a:lnTo>
                  <a:lnTo>
                    <a:pt x="6302" y="3879"/>
                  </a:lnTo>
                  <a:lnTo>
                    <a:pt x="6302" y="3834"/>
                  </a:lnTo>
                  <a:lnTo>
                    <a:pt x="6291" y="3799"/>
                  </a:lnTo>
                  <a:lnTo>
                    <a:pt x="8259" y="2662"/>
                  </a:lnTo>
                  <a:lnTo>
                    <a:pt x="8293" y="2707"/>
                  </a:lnTo>
                  <a:lnTo>
                    <a:pt x="8338" y="2741"/>
                  </a:lnTo>
                  <a:lnTo>
                    <a:pt x="8395" y="2764"/>
                  </a:lnTo>
                  <a:lnTo>
                    <a:pt x="8463" y="2776"/>
                  </a:lnTo>
                  <a:lnTo>
                    <a:pt x="8520" y="2764"/>
                  </a:lnTo>
                  <a:lnTo>
                    <a:pt x="8577" y="2741"/>
                  </a:lnTo>
                  <a:lnTo>
                    <a:pt x="8623" y="2707"/>
                  </a:lnTo>
                  <a:lnTo>
                    <a:pt x="8668" y="2662"/>
                  </a:lnTo>
                  <a:close/>
                  <a:moveTo>
                    <a:pt x="18121" y="2650"/>
                  </a:moveTo>
                  <a:lnTo>
                    <a:pt x="20089" y="3788"/>
                  </a:lnTo>
                  <a:lnTo>
                    <a:pt x="20066" y="3834"/>
                  </a:lnTo>
                  <a:lnTo>
                    <a:pt x="20066" y="3879"/>
                  </a:lnTo>
                  <a:lnTo>
                    <a:pt x="20066" y="3925"/>
                  </a:lnTo>
                  <a:lnTo>
                    <a:pt x="20078" y="3970"/>
                  </a:lnTo>
                  <a:lnTo>
                    <a:pt x="20100" y="4016"/>
                  </a:lnTo>
                  <a:lnTo>
                    <a:pt x="20134" y="4050"/>
                  </a:lnTo>
                  <a:lnTo>
                    <a:pt x="20157" y="4072"/>
                  </a:lnTo>
                  <a:lnTo>
                    <a:pt x="20203" y="4095"/>
                  </a:lnTo>
                  <a:lnTo>
                    <a:pt x="20237" y="4118"/>
                  </a:lnTo>
                  <a:lnTo>
                    <a:pt x="20282" y="4129"/>
                  </a:lnTo>
                  <a:lnTo>
                    <a:pt x="20282" y="6382"/>
                  </a:lnTo>
                  <a:lnTo>
                    <a:pt x="20237" y="6393"/>
                  </a:lnTo>
                  <a:lnTo>
                    <a:pt x="20191" y="6416"/>
                  </a:lnTo>
                  <a:lnTo>
                    <a:pt x="20157" y="6438"/>
                  </a:lnTo>
                  <a:lnTo>
                    <a:pt x="20123" y="6473"/>
                  </a:lnTo>
                  <a:lnTo>
                    <a:pt x="20089" y="6507"/>
                  </a:lnTo>
                  <a:lnTo>
                    <a:pt x="20078" y="6541"/>
                  </a:lnTo>
                  <a:lnTo>
                    <a:pt x="20055" y="6586"/>
                  </a:lnTo>
                  <a:lnTo>
                    <a:pt x="20055" y="6643"/>
                  </a:lnTo>
                  <a:lnTo>
                    <a:pt x="20055" y="6689"/>
                  </a:lnTo>
                  <a:lnTo>
                    <a:pt x="20078" y="6734"/>
                  </a:lnTo>
                  <a:lnTo>
                    <a:pt x="18098" y="7872"/>
                  </a:lnTo>
                  <a:lnTo>
                    <a:pt x="18064" y="7838"/>
                  </a:lnTo>
                  <a:lnTo>
                    <a:pt x="18030" y="7815"/>
                  </a:lnTo>
                  <a:lnTo>
                    <a:pt x="17985" y="7804"/>
                  </a:lnTo>
                  <a:lnTo>
                    <a:pt x="17939" y="7792"/>
                  </a:lnTo>
                  <a:lnTo>
                    <a:pt x="17894" y="7804"/>
                  </a:lnTo>
                  <a:lnTo>
                    <a:pt x="17848" y="7815"/>
                  </a:lnTo>
                  <a:lnTo>
                    <a:pt x="17814" y="7838"/>
                  </a:lnTo>
                  <a:lnTo>
                    <a:pt x="17780" y="7872"/>
                  </a:lnTo>
                  <a:lnTo>
                    <a:pt x="15800" y="6734"/>
                  </a:lnTo>
                  <a:lnTo>
                    <a:pt x="15812" y="6689"/>
                  </a:lnTo>
                  <a:lnTo>
                    <a:pt x="15812" y="6643"/>
                  </a:lnTo>
                  <a:lnTo>
                    <a:pt x="15812" y="6598"/>
                  </a:lnTo>
                  <a:lnTo>
                    <a:pt x="15800" y="6552"/>
                  </a:lnTo>
                  <a:lnTo>
                    <a:pt x="15778" y="6507"/>
                  </a:lnTo>
                  <a:lnTo>
                    <a:pt x="15755" y="6473"/>
                  </a:lnTo>
                  <a:lnTo>
                    <a:pt x="15721" y="6438"/>
                  </a:lnTo>
                  <a:lnTo>
                    <a:pt x="15675" y="6416"/>
                  </a:lnTo>
                  <a:lnTo>
                    <a:pt x="15641" y="6404"/>
                  </a:lnTo>
                  <a:lnTo>
                    <a:pt x="15584" y="6393"/>
                  </a:lnTo>
                  <a:lnTo>
                    <a:pt x="15584" y="4061"/>
                  </a:lnTo>
                  <a:lnTo>
                    <a:pt x="15653" y="4038"/>
                  </a:lnTo>
                  <a:lnTo>
                    <a:pt x="15698" y="4004"/>
                  </a:lnTo>
                  <a:lnTo>
                    <a:pt x="15732" y="3947"/>
                  </a:lnTo>
                  <a:lnTo>
                    <a:pt x="15744" y="3879"/>
                  </a:lnTo>
                  <a:lnTo>
                    <a:pt x="15744" y="3845"/>
                  </a:lnTo>
                  <a:lnTo>
                    <a:pt x="15732" y="3811"/>
                  </a:lnTo>
                  <a:lnTo>
                    <a:pt x="17757" y="2650"/>
                  </a:lnTo>
                  <a:lnTo>
                    <a:pt x="17791" y="2685"/>
                  </a:lnTo>
                  <a:lnTo>
                    <a:pt x="17837" y="2719"/>
                  </a:lnTo>
                  <a:lnTo>
                    <a:pt x="17882" y="2741"/>
                  </a:lnTo>
                  <a:lnTo>
                    <a:pt x="17939" y="2753"/>
                  </a:lnTo>
                  <a:lnTo>
                    <a:pt x="17996" y="2741"/>
                  </a:lnTo>
                  <a:lnTo>
                    <a:pt x="18041" y="2719"/>
                  </a:lnTo>
                  <a:lnTo>
                    <a:pt x="18087" y="2696"/>
                  </a:lnTo>
                  <a:lnTo>
                    <a:pt x="18121" y="2650"/>
                  </a:lnTo>
                  <a:close/>
                  <a:moveTo>
                    <a:pt x="20089" y="6768"/>
                  </a:moveTo>
                  <a:lnTo>
                    <a:pt x="20134" y="6825"/>
                  </a:lnTo>
                  <a:lnTo>
                    <a:pt x="20180" y="6859"/>
                  </a:lnTo>
                  <a:lnTo>
                    <a:pt x="20248" y="6882"/>
                  </a:lnTo>
                  <a:lnTo>
                    <a:pt x="20305" y="6893"/>
                  </a:lnTo>
                  <a:lnTo>
                    <a:pt x="20373" y="6882"/>
                  </a:lnTo>
                  <a:lnTo>
                    <a:pt x="20442" y="6859"/>
                  </a:lnTo>
                  <a:lnTo>
                    <a:pt x="20487" y="6825"/>
                  </a:lnTo>
                  <a:lnTo>
                    <a:pt x="20533" y="6780"/>
                  </a:lnTo>
                  <a:lnTo>
                    <a:pt x="22489" y="7906"/>
                  </a:lnTo>
                  <a:lnTo>
                    <a:pt x="22478" y="7951"/>
                  </a:lnTo>
                  <a:lnTo>
                    <a:pt x="22478" y="7986"/>
                  </a:lnTo>
                  <a:lnTo>
                    <a:pt x="22478" y="8031"/>
                  </a:lnTo>
                  <a:lnTo>
                    <a:pt x="22489" y="8065"/>
                  </a:lnTo>
                  <a:lnTo>
                    <a:pt x="22535" y="8122"/>
                  </a:lnTo>
                  <a:lnTo>
                    <a:pt x="22580" y="8168"/>
                  </a:lnTo>
                  <a:lnTo>
                    <a:pt x="22660" y="8190"/>
                  </a:lnTo>
                  <a:lnTo>
                    <a:pt x="22660" y="10477"/>
                  </a:lnTo>
                  <a:lnTo>
                    <a:pt x="22603" y="10488"/>
                  </a:lnTo>
                  <a:lnTo>
                    <a:pt x="22557" y="10511"/>
                  </a:lnTo>
                  <a:lnTo>
                    <a:pt x="22523" y="10534"/>
                  </a:lnTo>
                  <a:lnTo>
                    <a:pt x="22489" y="10568"/>
                  </a:lnTo>
                  <a:lnTo>
                    <a:pt x="22455" y="10602"/>
                  </a:lnTo>
                  <a:lnTo>
                    <a:pt x="22432" y="10647"/>
                  </a:lnTo>
                  <a:lnTo>
                    <a:pt x="22421" y="10693"/>
                  </a:lnTo>
                  <a:lnTo>
                    <a:pt x="22410" y="10750"/>
                  </a:lnTo>
                  <a:lnTo>
                    <a:pt x="22421" y="10795"/>
                  </a:lnTo>
                  <a:lnTo>
                    <a:pt x="22432" y="10841"/>
                  </a:lnTo>
                  <a:lnTo>
                    <a:pt x="20533" y="11944"/>
                  </a:lnTo>
                  <a:lnTo>
                    <a:pt x="20487" y="11899"/>
                  </a:lnTo>
                  <a:lnTo>
                    <a:pt x="20442" y="11853"/>
                  </a:lnTo>
                  <a:lnTo>
                    <a:pt x="20373" y="11830"/>
                  </a:lnTo>
                  <a:lnTo>
                    <a:pt x="20248" y="11830"/>
                  </a:lnTo>
                  <a:lnTo>
                    <a:pt x="20180" y="11853"/>
                  </a:lnTo>
                  <a:lnTo>
                    <a:pt x="20134" y="11899"/>
                  </a:lnTo>
                  <a:lnTo>
                    <a:pt x="20089" y="11944"/>
                  </a:lnTo>
                  <a:lnTo>
                    <a:pt x="18167" y="10829"/>
                  </a:lnTo>
                  <a:lnTo>
                    <a:pt x="18178" y="10795"/>
                  </a:lnTo>
                  <a:lnTo>
                    <a:pt x="18178" y="10750"/>
                  </a:lnTo>
                  <a:lnTo>
                    <a:pt x="18178" y="10704"/>
                  </a:lnTo>
                  <a:lnTo>
                    <a:pt x="18167" y="10659"/>
                  </a:lnTo>
                  <a:lnTo>
                    <a:pt x="18144" y="10613"/>
                  </a:lnTo>
                  <a:lnTo>
                    <a:pt x="18121" y="10579"/>
                  </a:lnTo>
                  <a:lnTo>
                    <a:pt x="18087" y="10556"/>
                  </a:lnTo>
                  <a:lnTo>
                    <a:pt x="18041" y="10534"/>
                  </a:lnTo>
                  <a:lnTo>
                    <a:pt x="18007" y="10522"/>
                  </a:lnTo>
                  <a:lnTo>
                    <a:pt x="17962" y="10511"/>
                  </a:lnTo>
                  <a:lnTo>
                    <a:pt x="17962" y="8179"/>
                  </a:lnTo>
                  <a:lnTo>
                    <a:pt x="18030" y="8156"/>
                  </a:lnTo>
                  <a:lnTo>
                    <a:pt x="18087" y="8122"/>
                  </a:lnTo>
                  <a:lnTo>
                    <a:pt x="18121" y="8054"/>
                  </a:lnTo>
                  <a:lnTo>
                    <a:pt x="18132" y="8020"/>
                  </a:lnTo>
                  <a:lnTo>
                    <a:pt x="18132" y="7986"/>
                  </a:lnTo>
                  <a:lnTo>
                    <a:pt x="18132" y="7951"/>
                  </a:lnTo>
                  <a:lnTo>
                    <a:pt x="18121" y="7917"/>
                  </a:lnTo>
                  <a:lnTo>
                    <a:pt x="20089" y="6768"/>
                  </a:lnTo>
                  <a:close/>
                  <a:moveTo>
                    <a:pt x="25219" y="6746"/>
                  </a:moveTo>
                  <a:lnTo>
                    <a:pt x="27176" y="7872"/>
                  </a:lnTo>
                  <a:lnTo>
                    <a:pt x="27153" y="7929"/>
                  </a:lnTo>
                  <a:lnTo>
                    <a:pt x="27153" y="7986"/>
                  </a:lnTo>
                  <a:lnTo>
                    <a:pt x="27153" y="8042"/>
                  </a:lnTo>
                  <a:lnTo>
                    <a:pt x="27176" y="8088"/>
                  </a:lnTo>
                  <a:lnTo>
                    <a:pt x="27199" y="8133"/>
                  </a:lnTo>
                  <a:lnTo>
                    <a:pt x="27221" y="8168"/>
                  </a:lnTo>
                  <a:lnTo>
                    <a:pt x="27255" y="8202"/>
                  </a:lnTo>
                  <a:lnTo>
                    <a:pt x="27301" y="8224"/>
                  </a:lnTo>
                  <a:lnTo>
                    <a:pt x="27346" y="8247"/>
                  </a:lnTo>
                  <a:lnTo>
                    <a:pt x="27392" y="8259"/>
                  </a:lnTo>
                  <a:lnTo>
                    <a:pt x="27392" y="10579"/>
                  </a:lnTo>
                  <a:lnTo>
                    <a:pt x="27335" y="10602"/>
                  </a:lnTo>
                  <a:lnTo>
                    <a:pt x="27290" y="10636"/>
                  </a:lnTo>
                  <a:lnTo>
                    <a:pt x="27255" y="10681"/>
                  </a:lnTo>
                  <a:lnTo>
                    <a:pt x="27244" y="10750"/>
                  </a:lnTo>
                  <a:lnTo>
                    <a:pt x="27255" y="10795"/>
                  </a:lnTo>
                  <a:lnTo>
                    <a:pt x="25265" y="11944"/>
                  </a:lnTo>
                  <a:lnTo>
                    <a:pt x="25231" y="11899"/>
                  </a:lnTo>
                  <a:lnTo>
                    <a:pt x="25174" y="11865"/>
                  </a:lnTo>
                  <a:lnTo>
                    <a:pt x="25117" y="11842"/>
                  </a:lnTo>
                  <a:lnTo>
                    <a:pt x="25049" y="11830"/>
                  </a:lnTo>
                  <a:lnTo>
                    <a:pt x="24980" y="11842"/>
                  </a:lnTo>
                  <a:lnTo>
                    <a:pt x="24923" y="11865"/>
                  </a:lnTo>
                  <a:lnTo>
                    <a:pt x="24878" y="11899"/>
                  </a:lnTo>
                  <a:lnTo>
                    <a:pt x="24832" y="11944"/>
                  </a:lnTo>
                  <a:lnTo>
                    <a:pt x="22933" y="10841"/>
                  </a:lnTo>
                  <a:lnTo>
                    <a:pt x="22944" y="10795"/>
                  </a:lnTo>
                  <a:lnTo>
                    <a:pt x="22944" y="10750"/>
                  </a:lnTo>
                  <a:lnTo>
                    <a:pt x="22944" y="10693"/>
                  </a:lnTo>
                  <a:lnTo>
                    <a:pt x="22933" y="10647"/>
                  </a:lnTo>
                  <a:lnTo>
                    <a:pt x="22910" y="10602"/>
                  </a:lnTo>
                  <a:lnTo>
                    <a:pt x="22876" y="10568"/>
                  </a:lnTo>
                  <a:lnTo>
                    <a:pt x="22842" y="10534"/>
                  </a:lnTo>
                  <a:lnTo>
                    <a:pt x="22796" y="10511"/>
                  </a:lnTo>
                  <a:lnTo>
                    <a:pt x="22751" y="10488"/>
                  </a:lnTo>
                  <a:lnTo>
                    <a:pt x="22705" y="10477"/>
                  </a:lnTo>
                  <a:lnTo>
                    <a:pt x="22705" y="8190"/>
                  </a:lnTo>
                  <a:lnTo>
                    <a:pt x="22739" y="8179"/>
                  </a:lnTo>
                  <a:lnTo>
                    <a:pt x="22774" y="8168"/>
                  </a:lnTo>
                  <a:lnTo>
                    <a:pt x="22830" y="8122"/>
                  </a:lnTo>
                  <a:lnTo>
                    <a:pt x="22865" y="8065"/>
                  </a:lnTo>
                  <a:lnTo>
                    <a:pt x="22876" y="8031"/>
                  </a:lnTo>
                  <a:lnTo>
                    <a:pt x="22887" y="7986"/>
                  </a:lnTo>
                  <a:lnTo>
                    <a:pt x="22876" y="7951"/>
                  </a:lnTo>
                  <a:lnTo>
                    <a:pt x="22865" y="7906"/>
                  </a:lnTo>
                  <a:lnTo>
                    <a:pt x="24878" y="6746"/>
                  </a:lnTo>
                  <a:lnTo>
                    <a:pt x="24912" y="6791"/>
                  </a:lnTo>
                  <a:lnTo>
                    <a:pt x="24946" y="6814"/>
                  </a:lnTo>
                  <a:lnTo>
                    <a:pt x="24992" y="6837"/>
                  </a:lnTo>
                  <a:lnTo>
                    <a:pt x="25049" y="6848"/>
                  </a:lnTo>
                  <a:lnTo>
                    <a:pt x="25106" y="6837"/>
                  </a:lnTo>
                  <a:lnTo>
                    <a:pt x="25151" y="6814"/>
                  </a:lnTo>
                  <a:lnTo>
                    <a:pt x="25197" y="6791"/>
                  </a:lnTo>
                  <a:lnTo>
                    <a:pt x="25219" y="6746"/>
                  </a:lnTo>
                  <a:close/>
                  <a:moveTo>
                    <a:pt x="29986" y="6757"/>
                  </a:moveTo>
                  <a:lnTo>
                    <a:pt x="31976" y="7906"/>
                  </a:lnTo>
                  <a:lnTo>
                    <a:pt x="31965" y="7951"/>
                  </a:lnTo>
                  <a:lnTo>
                    <a:pt x="31953" y="7986"/>
                  </a:lnTo>
                  <a:lnTo>
                    <a:pt x="31965" y="8031"/>
                  </a:lnTo>
                  <a:lnTo>
                    <a:pt x="31976" y="8065"/>
                  </a:lnTo>
                  <a:lnTo>
                    <a:pt x="32010" y="8122"/>
                  </a:lnTo>
                  <a:lnTo>
                    <a:pt x="32067" y="8168"/>
                  </a:lnTo>
                  <a:lnTo>
                    <a:pt x="32136" y="8190"/>
                  </a:lnTo>
                  <a:lnTo>
                    <a:pt x="32136" y="10556"/>
                  </a:lnTo>
                  <a:lnTo>
                    <a:pt x="32079" y="10579"/>
                  </a:lnTo>
                  <a:lnTo>
                    <a:pt x="32022" y="10625"/>
                  </a:lnTo>
                  <a:lnTo>
                    <a:pt x="31988" y="10681"/>
                  </a:lnTo>
                  <a:lnTo>
                    <a:pt x="31976" y="10750"/>
                  </a:lnTo>
                  <a:lnTo>
                    <a:pt x="31988" y="10795"/>
                  </a:lnTo>
                  <a:lnTo>
                    <a:pt x="29974" y="11956"/>
                  </a:lnTo>
                  <a:lnTo>
                    <a:pt x="29940" y="11921"/>
                  </a:lnTo>
                  <a:lnTo>
                    <a:pt x="29895" y="11887"/>
                  </a:lnTo>
                  <a:lnTo>
                    <a:pt x="29849" y="11865"/>
                  </a:lnTo>
                  <a:lnTo>
                    <a:pt x="29735" y="11865"/>
                  </a:lnTo>
                  <a:lnTo>
                    <a:pt x="29678" y="11887"/>
                  </a:lnTo>
                  <a:lnTo>
                    <a:pt x="29633" y="11921"/>
                  </a:lnTo>
                  <a:lnTo>
                    <a:pt x="29599" y="11967"/>
                  </a:lnTo>
                  <a:lnTo>
                    <a:pt x="27585" y="10795"/>
                  </a:lnTo>
                  <a:lnTo>
                    <a:pt x="27597" y="10750"/>
                  </a:lnTo>
                  <a:lnTo>
                    <a:pt x="27574" y="10681"/>
                  </a:lnTo>
                  <a:lnTo>
                    <a:pt x="27551" y="10636"/>
                  </a:lnTo>
                  <a:lnTo>
                    <a:pt x="27506" y="10590"/>
                  </a:lnTo>
                  <a:lnTo>
                    <a:pt x="27437" y="10579"/>
                  </a:lnTo>
                  <a:lnTo>
                    <a:pt x="27437" y="8259"/>
                  </a:lnTo>
                  <a:lnTo>
                    <a:pt x="27494" y="8247"/>
                  </a:lnTo>
                  <a:lnTo>
                    <a:pt x="27540" y="8224"/>
                  </a:lnTo>
                  <a:lnTo>
                    <a:pt x="27585" y="8202"/>
                  </a:lnTo>
                  <a:lnTo>
                    <a:pt x="27619" y="8168"/>
                  </a:lnTo>
                  <a:lnTo>
                    <a:pt x="27642" y="8133"/>
                  </a:lnTo>
                  <a:lnTo>
                    <a:pt x="27665" y="8088"/>
                  </a:lnTo>
                  <a:lnTo>
                    <a:pt x="27688" y="8042"/>
                  </a:lnTo>
                  <a:lnTo>
                    <a:pt x="27688" y="7986"/>
                  </a:lnTo>
                  <a:lnTo>
                    <a:pt x="27688" y="7929"/>
                  </a:lnTo>
                  <a:lnTo>
                    <a:pt x="27665" y="7872"/>
                  </a:lnTo>
                  <a:lnTo>
                    <a:pt x="29599" y="6757"/>
                  </a:lnTo>
                  <a:lnTo>
                    <a:pt x="29633" y="6802"/>
                  </a:lnTo>
                  <a:lnTo>
                    <a:pt x="29678" y="6837"/>
                  </a:lnTo>
                  <a:lnTo>
                    <a:pt x="29735" y="6859"/>
                  </a:lnTo>
                  <a:lnTo>
                    <a:pt x="29849" y="6859"/>
                  </a:lnTo>
                  <a:lnTo>
                    <a:pt x="29906" y="6837"/>
                  </a:lnTo>
                  <a:lnTo>
                    <a:pt x="29940" y="6802"/>
                  </a:lnTo>
                  <a:lnTo>
                    <a:pt x="29986" y="6757"/>
                  </a:lnTo>
                  <a:close/>
                  <a:moveTo>
                    <a:pt x="10989" y="6746"/>
                  </a:moveTo>
                  <a:lnTo>
                    <a:pt x="12957" y="7883"/>
                  </a:lnTo>
                  <a:lnTo>
                    <a:pt x="12945" y="7929"/>
                  </a:lnTo>
                  <a:lnTo>
                    <a:pt x="12934" y="7986"/>
                  </a:lnTo>
                  <a:lnTo>
                    <a:pt x="12945" y="8042"/>
                  </a:lnTo>
                  <a:lnTo>
                    <a:pt x="12957" y="8088"/>
                  </a:lnTo>
                  <a:lnTo>
                    <a:pt x="12979" y="8133"/>
                  </a:lnTo>
                  <a:lnTo>
                    <a:pt x="13002" y="8168"/>
                  </a:lnTo>
                  <a:lnTo>
                    <a:pt x="13036" y="8202"/>
                  </a:lnTo>
                  <a:lnTo>
                    <a:pt x="13082" y="8224"/>
                  </a:lnTo>
                  <a:lnTo>
                    <a:pt x="13127" y="8247"/>
                  </a:lnTo>
                  <a:lnTo>
                    <a:pt x="13173" y="8247"/>
                  </a:lnTo>
                  <a:lnTo>
                    <a:pt x="13173" y="10568"/>
                  </a:lnTo>
                  <a:lnTo>
                    <a:pt x="13116" y="10590"/>
                  </a:lnTo>
                  <a:lnTo>
                    <a:pt x="13059" y="10625"/>
                  </a:lnTo>
                  <a:lnTo>
                    <a:pt x="13036" y="10681"/>
                  </a:lnTo>
                  <a:lnTo>
                    <a:pt x="13025" y="10750"/>
                  </a:lnTo>
                  <a:lnTo>
                    <a:pt x="13025" y="10795"/>
                  </a:lnTo>
                  <a:lnTo>
                    <a:pt x="10966" y="11990"/>
                  </a:lnTo>
                  <a:lnTo>
                    <a:pt x="10943" y="11956"/>
                  </a:lnTo>
                  <a:lnTo>
                    <a:pt x="10909" y="11944"/>
                  </a:lnTo>
                  <a:lnTo>
                    <a:pt x="10875" y="11921"/>
                  </a:lnTo>
                  <a:lnTo>
                    <a:pt x="10784" y="11921"/>
                  </a:lnTo>
                  <a:lnTo>
                    <a:pt x="10750" y="11944"/>
                  </a:lnTo>
                  <a:lnTo>
                    <a:pt x="10716" y="11967"/>
                  </a:lnTo>
                  <a:lnTo>
                    <a:pt x="10693" y="11990"/>
                  </a:lnTo>
                  <a:lnTo>
                    <a:pt x="8634" y="10807"/>
                  </a:lnTo>
                  <a:lnTo>
                    <a:pt x="8645" y="10750"/>
                  </a:lnTo>
                  <a:lnTo>
                    <a:pt x="8634" y="10681"/>
                  </a:lnTo>
                  <a:lnTo>
                    <a:pt x="8600" y="10625"/>
                  </a:lnTo>
                  <a:lnTo>
                    <a:pt x="8543" y="10590"/>
                  </a:lnTo>
                  <a:lnTo>
                    <a:pt x="8475" y="10568"/>
                  </a:lnTo>
                  <a:lnTo>
                    <a:pt x="8475" y="8202"/>
                  </a:lnTo>
                  <a:lnTo>
                    <a:pt x="8520" y="8190"/>
                  </a:lnTo>
                  <a:lnTo>
                    <a:pt x="8554" y="8179"/>
                  </a:lnTo>
                  <a:lnTo>
                    <a:pt x="8588" y="8156"/>
                  </a:lnTo>
                  <a:lnTo>
                    <a:pt x="8611" y="8133"/>
                  </a:lnTo>
                  <a:lnTo>
                    <a:pt x="8634" y="8099"/>
                  </a:lnTo>
                  <a:lnTo>
                    <a:pt x="8657" y="8065"/>
                  </a:lnTo>
                  <a:lnTo>
                    <a:pt x="8668" y="8031"/>
                  </a:lnTo>
                  <a:lnTo>
                    <a:pt x="8668" y="7986"/>
                  </a:lnTo>
                  <a:lnTo>
                    <a:pt x="8668" y="7940"/>
                  </a:lnTo>
                  <a:lnTo>
                    <a:pt x="8657" y="7906"/>
                  </a:lnTo>
                  <a:lnTo>
                    <a:pt x="10670" y="6746"/>
                  </a:lnTo>
                  <a:lnTo>
                    <a:pt x="10693" y="6780"/>
                  </a:lnTo>
                  <a:lnTo>
                    <a:pt x="10738" y="6802"/>
                  </a:lnTo>
                  <a:lnTo>
                    <a:pt x="10784" y="6825"/>
                  </a:lnTo>
                  <a:lnTo>
                    <a:pt x="10829" y="6837"/>
                  </a:lnTo>
                  <a:lnTo>
                    <a:pt x="10875" y="6825"/>
                  </a:lnTo>
                  <a:lnTo>
                    <a:pt x="10920" y="6814"/>
                  </a:lnTo>
                  <a:lnTo>
                    <a:pt x="10966" y="6780"/>
                  </a:lnTo>
                  <a:lnTo>
                    <a:pt x="10989" y="6746"/>
                  </a:lnTo>
                  <a:close/>
                  <a:moveTo>
                    <a:pt x="15778" y="6768"/>
                  </a:moveTo>
                  <a:lnTo>
                    <a:pt x="17757" y="7917"/>
                  </a:lnTo>
                  <a:lnTo>
                    <a:pt x="17746" y="7951"/>
                  </a:lnTo>
                  <a:lnTo>
                    <a:pt x="17746" y="7986"/>
                  </a:lnTo>
                  <a:lnTo>
                    <a:pt x="17757" y="8054"/>
                  </a:lnTo>
                  <a:lnTo>
                    <a:pt x="17791" y="8111"/>
                  </a:lnTo>
                  <a:lnTo>
                    <a:pt x="17848" y="8156"/>
                  </a:lnTo>
                  <a:lnTo>
                    <a:pt x="17916" y="8179"/>
                  </a:lnTo>
                  <a:lnTo>
                    <a:pt x="17916" y="10511"/>
                  </a:lnTo>
                  <a:lnTo>
                    <a:pt x="17871" y="10522"/>
                  </a:lnTo>
                  <a:lnTo>
                    <a:pt x="17825" y="10534"/>
                  </a:lnTo>
                  <a:lnTo>
                    <a:pt x="17791" y="10556"/>
                  </a:lnTo>
                  <a:lnTo>
                    <a:pt x="17768" y="10590"/>
                  </a:lnTo>
                  <a:lnTo>
                    <a:pt x="17734" y="10625"/>
                  </a:lnTo>
                  <a:lnTo>
                    <a:pt x="17723" y="10659"/>
                  </a:lnTo>
                  <a:lnTo>
                    <a:pt x="17700" y="10704"/>
                  </a:lnTo>
                  <a:lnTo>
                    <a:pt x="17700" y="10750"/>
                  </a:lnTo>
                  <a:lnTo>
                    <a:pt x="17700" y="10784"/>
                  </a:lnTo>
                  <a:lnTo>
                    <a:pt x="17711" y="10829"/>
                  </a:lnTo>
                  <a:lnTo>
                    <a:pt x="15709" y="11990"/>
                  </a:lnTo>
                  <a:lnTo>
                    <a:pt x="15675" y="11967"/>
                  </a:lnTo>
                  <a:lnTo>
                    <a:pt x="15653" y="11944"/>
                  </a:lnTo>
                  <a:lnTo>
                    <a:pt x="15607" y="11921"/>
                  </a:lnTo>
                  <a:lnTo>
                    <a:pt x="15527" y="11921"/>
                  </a:lnTo>
                  <a:lnTo>
                    <a:pt x="15493" y="11944"/>
                  </a:lnTo>
                  <a:lnTo>
                    <a:pt x="15459" y="11967"/>
                  </a:lnTo>
                  <a:lnTo>
                    <a:pt x="15436" y="11990"/>
                  </a:lnTo>
                  <a:lnTo>
                    <a:pt x="13366" y="10807"/>
                  </a:lnTo>
                  <a:lnTo>
                    <a:pt x="13377" y="10750"/>
                  </a:lnTo>
                  <a:lnTo>
                    <a:pt x="13366" y="10681"/>
                  </a:lnTo>
                  <a:lnTo>
                    <a:pt x="13332" y="10625"/>
                  </a:lnTo>
                  <a:lnTo>
                    <a:pt x="13286" y="10590"/>
                  </a:lnTo>
                  <a:lnTo>
                    <a:pt x="13218" y="10568"/>
                  </a:lnTo>
                  <a:lnTo>
                    <a:pt x="13218" y="8259"/>
                  </a:lnTo>
                  <a:lnTo>
                    <a:pt x="13275" y="8247"/>
                  </a:lnTo>
                  <a:lnTo>
                    <a:pt x="13321" y="8224"/>
                  </a:lnTo>
                  <a:lnTo>
                    <a:pt x="13355" y="8202"/>
                  </a:lnTo>
                  <a:lnTo>
                    <a:pt x="13389" y="8168"/>
                  </a:lnTo>
                  <a:lnTo>
                    <a:pt x="13423" y="8133"/>
                  </a:lnTo>
                  <a:lnTo>
                    <a:pt x="13446" y="8088"/>
                  </a:lnTo>
                  <a:lnTo>
                    <a:pt x="13457" y="8042"/>
                  </a:lnTo>
                  <a:lnTo>
                    <a:pt x="13468" y="7986"/>
                  </a:lnTo>
                  <a:lnTo>
                    <a:pt x="13457" y="7929"/>
                  </a:lnTo>
                  <a:lnTo>
                    <a:pt x="13446" y="7872"/>
                  </a:lnTo>
                  <a:lnTo>
                    <a:pt x="15357" y="6768"/>
                  </a:lnTo>
                  <a:lnTo>
                    <a:pt x="15402" y="6814"/>
                  </a:lnTo>
                  <a:lnTo>
                    <a:pt x="15448" y="6848"/>
                  </a:lnTo>
                  <a:lnTo>
                    <a:pt x="15505" y="6882"/>
                  </a:lnTo>
                  <a:lnTo>
                    <a:pt x="15630" y="6882"/>
                  </a:lnTo>
                  <a:lnTo>
                    <a:pt x="15687" y="6859"/>
                  </a:lnTo>
                  <a:lnTo>
                    <a:pt x="15744" y="6814"/>
                  </a:lnTo>
                  <a:lnTo>
                    <a:pt x="15778" y="6768"/>
                  </a:lnTo>
                  <a:close/>
                  <a:moveTo>
                    <a:pt x="22910" y="10886"/>
                  </a:moveTo>
                  <a:lnTo>
                    <a:pt x="24810" y="11990"/>
                  </a:lnTo>
                  <a:lnTo>
                    <a:pt x="24798" y="12035"/>
                  </a:lnTo>
                  <a:lnTo>
                    <a:pt x="24787" y="12092"/>
                  </a:lnTo>
                  <a:lnTo>
                    <a:pt x="24787" y="12138"/>
                  </a:lnTo>
                  <a:lnTo>
                    <a:pt x="24810" y="12194"/>
                  </a:lnTo>
                  <a:lnTo>
                    <a:pt x="24832" y="12229"/>
                  </a:lnTo>
                  <a:lnTo>
                    <a:pt x="24855" y="12274"/>
                  </a:lnTo>
                  <a:lnTo>
                    <a:pt x="24889" y="12308"/>
                  </a:lnTo>
                  <a:lnTo>
                    <a:pt x="24935" y="12331"/>
                  </a:lnTo>
                  <a:lnTo>
                    <a:pt x="24980" y="12342"/>
                  </a:lnTo>
                  <a:lnTo>
                    <a:pt x="25026" y="12354"/>
                  </a:lnTo>
                  <a:lnTo>
                    <a:pt x="25026" y="14595"/>
                  </a:lnTo>
                  <a:lnTo>
                    <a:pt x="24980" y="14606"/>
                  </a:lnTo>
                  <a:lnTo>
                    <a:pt x="24935" y="14617"/>
                  </a:lnTo>
                  <a:lnTo>
                    <a:pt x="24889" y="14640"/>
                  </a:lnTo>
                  <a:lnTo>
                    <a:pt x="24855" y="14674"/>
                  </a:lnTo>
                  <a:lnTo>
                    <a:pt x="24832" y="14708"/>
                  </a:lnTo>
                  <a:lnTo>
                    <a:pt x="24810" y="14754"/>
                  </a:lnTo>
                  <a:lnTo>
                    <a:pt x="24798" y="14799"/>
                  </a:lnTo>
                  <a:lnTo>
                    <a:pt x="24787" y="14845"/>
                  </a:lnTo>
                  <a:lnTo>
                    <a:pt x="24798" y="14902"/>
                  </a:lnTo>
                  <a:lnTo>
                    <a:pt x="24810" y="14947"/>
                  </a:lnTo>
                  <a:lnTo>
                    <a:pt x="22899" y="16051"/>
                  </a:lnTo>
                  <a:lnTo>
                    <a:pt x="22853" y="16005"/>
                  </a:lnTo>
                  <a:lnTo>
                    <a:pt x="22808" y="15971"/>
                  </a:lnTo>
                  <a:lnTo>
                    <a:pt x="22751" y="15948"/>
                  </a:lnTo>
                  <a:lnTo>
                    <a:pt x="22683" y="15937"/>
                  </a:lnTo>
                  <a:lnTo>
                    <a:pt x="22614" y="15948"/>
                  </a:lnTo>
                  <a:lnTo>
                    <a:pt x="22557" y="15971"/>
                  </a:lnTo>
                  <a:lnTo>
                    <a:pt x="22501" y="16005"/>
                  </a:lnTo>
                  <a:lnTo>
                    <a:pt x="22466" y="16051"/>
                  </a:lnTo>
                  <a:lnTo>
                    <a:pt x="20544" y="14936"/>
                  </a:lnTo>
                  <a:lnTo>
                    <a:pt x="20555" y="14902"/>
                  </a:lnTo>
                  <a:lnTo>
                    <a:pt x="20555" y="14845"/>
                  </a:lnTo>
                  <a:lnTo>
                    <a:pt x="20555" y="14799"/>
                  </a:lnTo>
                  <a:lnTo>
                    <a:pt x="20544" y="14754"/>
                  </a:lnTo>
                  <a:lnTo>
                    <a:pt x="20521" y="14720"/>
                  </a:lnTo>
                  <a:lnTo>
                    <a:pt x="20487" y="14686"/>
                  </a:lnTo>
                  <a:lnTo>
                    <a:pt x="20453" y="14651"/>
                  </a:lnTo>
                  <a:lnTo>
                    <a:pt x="20419" y="14629"/>
                  </a:lnTo>
                  <a:lnTo>
                    <a:pt x="20373" y="14617"/>
                  </a:lnTo>
                  <a:lnTo>
                    <a:pt x="20328" y="14606"/>
                  </a:lnTo>
                  <a:lnTo>
                    <a:pt x="20328" y="12354"/>
                  </a:lnTo>
                  <a:lnTo>
                    <a:pt x="20385" y="12354"/>
                  </a:lnTo>
                  <a:lnTo>
                    <a:pt x="20430" y="12331"/>
                  </a:lnTo>
                  <a:lnTo>
                    <a:pt x="20464" y="12308"/>
                  </a:lnTo>
                  <a:lnTo>
                    <a:pt x="20510" y="12274"/>
                  </a:lnTo>
                  <a:lnTo>
                    <a:pt x="20533" y="12240"/>
                  </a:lnTo>
                  <a:lnTo>
                    <a:pt x="20555" y="12194"/>
                  </a:lnTo>
                  <a:lnTo>
                    <a:pt x="20567" y="12149"/>
                  </a:lnTo>
                  <a:lnTo>
                    <a:pt x="20578" y="12092"/>
                  </a:lnTo>
                  <a:lnTo>
                    <a:pt x="20567" y="12035"/>
                  </a:lnTo>
                  <a:lnTo>
                    <a:pt x="20555" y="11978"/>
                  </a:lnTo>
                  <a:lnTo>
                    <a:pt x="22455" y="10886"/>
                  </a:lnTo>
                  <a:lnTo>
                    <a:pt x="22501" y="10932"/>
                  </a:lnTo>
                  <a:lnTo>
                    <a:pt x="22546" y="10977"/>
                  </a:lnTo>
                  <a:lnTo>
                    <a:pt x="22614" y="11000"/>
                  </a:lnTo>
                  <a:lnTo>
                    <a:pt x="22683" y="11011"/>
                  </a:lnTo>
                  <a:lnTo>
                    <a:pt x="22751" y="11000"/>
                  </a:lnTo>
                  <a:lnTo>
                    <a:pt x="22808" y="10977"/>
                  </a:lnTo>
                  <a:lnTo>
                    <a:pt x="22865" y="10932"/>
                  </a:lnTo>
                  <a:lnTo>
                    <a:pt x="22910" y="10886"/>
                  </a:lnTo>
                  <a:close/>
                  <a:moveTo>
                    <a:pt x="18144" y="10875"/>
                  </a:moveTo>
                  <a:lnTo>
                    <a:pt x="20066" y="11978"/>
                  </a:lnTo>
                  <a:lnTo>
                    <a:pt x="20055" y="12035"/>
                  </a:lnTo>
                  <a:lnTo>
                    <a:pt x="20043" y="12092"/>
                  </a:lnTo>
                  <a:lnTo>
                    <a:pt x="20043" y="12149"/>
                  </a:lnTo>
                  <a:lnTo>
                    <a:pt x="20066" y="12194"/>
                  </a:lnTo>
                  <a:lnTo>
                    <a:pt x="20089" y="12229"/>
                  </a:lnTo>
                  <a:lnTo>
                    <a:pt x="20112" y="12274"/>
                  </a:lnTo>
                  <a:lnTo>
                    <a:pt x="20146" y="12308"/>
                  </a:lnTo>
                  <a:lnTo>
                    <a:pt x="20191" y="12331"/>
                  </a:lnTo>
                  <a:lnTo>
                    <a:pt x="20237" y="12354"/>
                  </a:lnTo>
                  <a:lnTo>
                    <a:pt x="20282" y="12354"/>
                  </a:lnTo>
                  <a:lnTo>
                    <a:pt x="20282" y="14606"/>
                  </a:lnTo>
                  <a:lnTo>
                    <a:pt x="20237" y="14617"/>
                  </a:lnTo>
                  <a:lnTo>
                    <a:pt x="20203" y="14629"/>
                  </a:lnTo>
                  <a:lnTo>
                    <a:pt x="20157" y="14651"/>
                  </a:lnTo>
                  <a:lnTo>
                    <a:pt x="20123" y="14686"/>
                  </a:lnTo>
                  <a:lnTo>
                    <a:pt x="20100" y="14720"/>
                  </a:lnTo>
                  <a:lnTo>
                    <a:pt x="20078" y="14754"/>
                  </a:lnTo>
                  <a:lnTo>
                    <a:pt x="20066" y="14799"/>
                  </a:lnTo>
                  <a:lnTo>
                    <a:pt x="20066" y="14845"/>
                  </a:lnTo>
                  <a:lnTo>
                    <a:pt x="20066" y="14890"/>
                  </a:lnTo>
                  <a:lnTo>
                    <a:pt x="20078" y="14936"/>
                  </a:lnTo>
                  <a:lnTo>
                    <a:pt x="18121" y="16073"/>
                  </a:lnTo>
                  <a:lnTo>
                    <a:pt x="18087" y="16039"/>
                  </a:lnTo>
                  <a:lnTo>
                    <a:pt x="18041" y="16005"/>
                  </a:lnTo>
                  <a:lnTo>
                    <a:pt x="17996" y="15982"/>
                  </a:lnTo>
                  <a:lnTo>
                    <a:pt x="17882" y="15982"/>
                  </a:lnTo>
                  <a:lnTo>
                    <a:pt x="17837" y="16005"/>
                  </a:lnTo>
                  <a:lnTo>
                    <a:pt x="17791" y="16039"/>
                  </a:lnTo>
                  <a:lnTo>
                    <a:pt x="17757" y="16073"/>
                  </a:lnTo>
                  <a:lnTo>
                    <a:pt x="15812" y="14947"/>
                  </a:lnTo>
                  <a:lnTo>
                    <a:pt x="15823" y="14902"/>
                  </a:lnTo>
                  <a:lnTo>
                    <a:pt x="15835" y="14845"/>
                  </a:lnTo>
                  <a:lnTo>
                    <a:pt x="15823" y="14799"/>
                  </a:lnTo>
                  <a:lnTo>
                    <a:pt x="15812" y="14754"/>
                  </a:lnTo>
                  <a:lnTo>
                    <a:pt x="15789" y="14708"/>
                  </a:lnTo>
                  <a:lnTo>
                    <a:pt x="15755" y="14674"/>
                  </a:lnTo>
                  <a:lnTo>
                    <a:pt x="15721" y="14640"/>
                  </a:lnTo>
                  <a:lnTo>
                    <a:pt x="15687" y="14617"/>
                  </a:lnTo>
                  <a:lnTo>
                    <a:pt x="15641" y="14606"/>
                  </a:lnTo>
                  <a:lnTo>
                    <a:pt x="15584" y="14595"/>
                  </a:lnTo>
                  <a:lnTo>
                    <a:pt x="15584" y="12263"/>
                  </a:lnTo>
                  <a:lnTo>
                    <a:pt x="15653" y="12240"/>
                  </a:lnTo>
                  <a:lnTo>
                    <a:pt x="15698" y="12206"/>
                  </a:lnTo>
                  <a:lnTo>
                    <a:pt x="15732" y="12149"/>
                  </a:lnTo>
                  <a:lnTo>
                    <a:pt x="15744" y="12092"/>
                  </a:lnTo>
                  <a:lnTo>
                    <a:pt x="15732" y="12024"/>
                  </a:lnTo>
                  <a:lnTo>
                    <a:pt x="17734" y="10875"/>
                  </a:lnTo>
                  <a:lnTo>
                    <a:pt x="17780" y="10920"/>
                  </a:lnTo>
                  <a:lnTo>
                    <a:pt x="17825" y="10954"/>
                  </a:lnTo>
                  <a:lnTo>
                    <a:pt x="17882" y="10977"/>
                  </a:lnTo>
                  <a:lnTo>
                    <a:pt x="17939" y="10989"/>
                  </a:lnTo>
                  <a:lnTo>
                    <a:pt x="18007" y="10977"/>
                  </a:lnTo>
                  <a:lnTo>
                    <a:pt x="18053" y="10954"/>
                  </a:lnTo>
                  <a:lnTo>
                    <a:pt x="18110" y="10920"/>
                  </a:lnTo>
                  <a:lnTo>
                    <a:pt x="18144" y="10875"/>
                  </a:lnTo>
                  <a:close/>
                  <a:moveTo>
                    <a:pt x="8611" y="10841"/>
                  </a:moveTo>
                  <a:lnTo>
                    <a:pt x="10670" y="12035"/>
                  </a:lnTo>
                  <a:lnTo>
                    <a:pt x="10659" y="12092"/>
                  </a:lnTo>
                  <a:lnTo>
                    <a:pt x="10670" y="12149"/>
                  </a:lnTo>
                  <a:lnTo>
                    <a:pt x="10704" y="12206"/>
                  </a:lnTo>
                  <a:lnTo>
                    <a:pt x="10750" y="12240"/>
                  </a:lnTo>
                  <a:lnTo>
                    <a:pt x="10807" y="12263"/>
                  </a:lnTo>
                  <a:lnTo>
                    <a:pt x="10807" y="14674"/>
                  </a:lnTo>
                  <a:lnTo>
                    <a:pt x="10750" y="14697"/>
                  </a:lnTo>
                  <a:lnTo>
                    <a:pt x="10693" y="14731"/>
                  </a:lnTo>
                  <a:lnTo>
                    <a:pt x="10670" y="14788"/>
                  </a:lnTo>
                  <a:lnTo>
                    <a:pt x="10659" y="14845"/>
                  </a:lnTo>
                  <a:lnTo>
                    <a:pt x="10659" y="14902"/>
                  </a:lnTo>
                  <a:lnTo>
                    <a:pt x="8600" y="16096"/>
                  </a:lnTo>
                  <a:lnTo>
                    <a:pt x="8566" y="16062"/>
                  </a:lnTo>
                  <a:lnTo>
                    <a:pt x="8543" y="16051"/>
                  </a:lnTo>
                  <a:lnTo>
                    <a:pt x="8497" y="16028"/>
                  </a:lnTo>
                  <a:lnTo>
                    <a:pt x="8418" y="16028"/>
                  </a:lnTo>
                  <a:lnTo>
                    <a:pt x="8384" y="16051"/>
                  </a:lnTo>
                  <a:lnTo>
                    <a:pt x="8350" y="16073"/>
                  </a:lnTo>
                  <a:lnTo>
                    <a:pt x="8315" y="16096"/>
                  </a:lnTo>
                  <a:lnTo>
                    <a:pt x="6279" y="14924"/>
                  </a:lnTo>
                  <a:lnTo>
                    <a:pt x="6291" y="14890"/>
                  </a:lnTo>
                  <a:lnTo>
                    <a:pt x="6291" y="14845"/>
                  </a:lnTo>
                  <a:lnTo>
                    <a:pt x="6291" y="14811"/>
                  </a:lnTo>
                  <a:lnTo>
                    <a:pt x="6279" y="14777"/>
                  </a:lnTo>
                  <a:lnTo>
                    <a:pt x="6268" y="14742"/>
                  </a:lnTo>
                  <a:lnTo>
                    <a:pt x="6245" y="14708"/>
                  </a:lnTo>
                  <a:lnTo>
                    <a:pt x="6177" y="14663"/>
                  </a:lnTo>
                  <a:lnTo>
                    <a:pt x="6143" y="14651"/>
                  </a:lnTo>
                  <a:lnTo>
                    <a:pt x="6109" y="14651"/>
                  </a:lnTo>
                  <a:lnTo>
                    <a:pt x="6109" y="12342"/>
                  </a:lnTo>
                  <a:lnTo>
                    <a:pt x="6154" y="12331"/>
                  </a:lnTo>
                  <a:lnTo>
                    <a:pt x="6200" y="12320"/>
                  </a:lnTo>
                  <a:lnTo>
                    <a:pt x="6234" y="12297"/>
                  </a:lnTo>
                  <a:lnTo>
                    <a:pt x="6268" y="12263"/>
                  </a:lnTo>
                  <a:lnTo>
                    <a:pt x="6302" y="12229"/>
                  </a:lnTo>
                  <a:lnTo>
                    <a:pt x="6325" y="12183"/>
                  </a:lnTo>
                  <a:lnTo>
                    <a:pt x="6336" y="12138"/>
                  </a:lnTo>
                  <a:lnTo>
                    <a:pt x="6336" y="12092"/>
                  </a:lnTo>
                  <a:lnTo>
                    <a:pt x="6336" y="12035"/>
                  </a:lnTo>
                  <a:lnTo>
                    <a:pt x="6313" y="11990"/>
                  </a:lnTo>
                  <a:lnTo>
                    <a:pt x="8304" y="10841"/>
                  </a:lnTo>
                  <a:lnTo>
                    <a:pt x="8338" y="10875"/>
                  </a:lnTo>
                  <a:lnTo>
                    <a:pt x="8372" y="10898"/>
                  </a:lnTo>
                  <a:lnTo>
                    <a:pt x="8418" y="10920"/>
                  </a:lnTo>
                  <a:lnTo>
                    <a:pt x="8463" y="10932"/>
                  </a:lnTo>
                  <a:lnTo>
                    <a:pt x="8509" y="10920"/>
                  </a:lnTo>
                  <a:lnTo>
                    <a:pt x="8543" y="10909"/>
                  </a:lnTo>
                  <a:lnTo>
                    <a:pt x="8588" y="10875"/>
                  </a:lnTo>
                  <a:lnTo>
                    <a:pt x="8611" y="10841"/>
                  </a:lnTo>
                  <a:close/>
                  <a:moveTo>
                    <a:pt x="15345" y="14981"/>
                  </a:moveTo>
                  <a:lnTo>
                    <a:pt x="15391" y="15038"/>
                  </a:lnTo>
                  <a:lnTo>
                    <a:pt x="15448" y="15072"/>
                  </a:lnTo>
                  <a:lnTo>
                    <a:pt x="15505" y="15095"/>
                  </a:lnTo>
                  <a:lnTo>
                    <a:pt x="15573" y="15107"/>
                  </a:lnTo>
                  <a:lnTo>
                    <a:pt x="15641" y="15095"/>
                  </a:lnTo>
                  <a:lnTo>
                    <a:pt x="15698" y="15072"/>
                  </a:lnTo>
                  <a:lnTo>
                    <a:pt x="15744" y="15038"/>
                  </a:lnTo>
                  <a:lnTo>
                    <a:pt x="15789" y="14993"/>
                  </a:lnTo>
                  <a:lnTo>
                    <a:pt x="17746" y="16119"/>
                  </a:lnTo>
                  <a:lnTo>
                    <a:pt x="17723" y="16153"/>
                  </a:lnTo>
                  <a:lnTo>
                    <a:pt x="17723" y="16199"/>
                  </a:lnTo>
                  <a:lnTo>
                    <a:pt x="17723" y="16244"/>
                  </a:lnTo>
                  <a:lnTo>
                    <a:pt x="17734" y="16278"/>
                  </a:lnTo>
                  <a:lnTo>
                    <a:pt x="17757" y="16312"/>
                  </a:lnTo>
                  <a:lnTo>
                    <a:pt x="17780" y="16346"/>
                  </a:lnTo>
                  <a:lnTo>
                    <a:pt x="17802" y="16369"/>
                  </a:lnTo>
                  <a:lnTo>
                    <a:pt x="17837" y="16392"/>
                  </a:lnTo>
                  <a:lnTo>
                    <a:pt x="17871" y="16403"/>
                  </a:lnTo>
                  <a:lnTo>
                    <a:pt x="17916" y="16415"/>
                  </a:lnTo>
                  <a:lnTo>
                    <a:pt x="17916" y="18769"/>
                  </a:lnTo>
                  <a:lnTo>
                    <a:pt x="17848" y="18792"/>
                  </a:lnTo>
                  <a:lnTo>
                    <a:pt x="17802" y="18826"/>
                  </a:lnTo>
                  <a:lnTo>
                    <a:pt x="17768" y="18883"/>
                  </a:lnTo>
                  <a:lnTo>
                    <a:pt x="17757" y="18951"/>
                  </a:lnTo>
                  <a:lnTo>
                    <a:pt x="17757" y="19020"/>
                  </a:lnTo>
                  <a:lnTo>
                    <a:pt x="15732" y="20191"/>
                  </a:lnTo>
                  <a:lnTo>
                    <a:pt x="15698" y="20157"/>
                  </a:lnTo>
                  <a:lnTo>
                    <a:pt x="15664" y="20123"/>
                  </a:lnTo>
                  <a:lnTo>
                    <a:pt x="15618" y="20112"/>
                  </a:lnTo>
                  <a:lnTo>
                    <a:pt x="15573" y="20100"/>
                  </a:lnTo>
                  <a:lnTo>
                    <a:pt x="15516" y="20112"/>
                  </a:lnTo>
                  <a:lnTo>
                    <a:pt x="15482" y="20123"/>
                  </a:lnTo>
                  <a:lnTo>
                    <a:pt x="15436" y="20157"/>
                  </a:lnTo>
                  <a:lnTo>
                    <a:pt x="15402" y="20191"/>
                  </a:lnTo>
                  <a:lnTo>
                    <a:pt x="13389" y="19020"/>
                  </a:lnTo>
                  <a:lnTo>
                    <a:pt x="13400" y="18951"/>
                  </a:lnTo>
                  <a:lnTo>
                    <a:pt x="13400" y="18917"/>
                  </a:lnTo>
                  <a:lnTo>
                    <a:pt x="13389" y="18883"/>
                  </a:lnTo>
                  <a:lnTo>
                    <a:pt x="13343" y="18826"/>
                  </a:lnTo>
                  <a:lnTo>
                    <a:pt x="13286" y="18781"/>
                  </a:lnTo>
                  <a:lnTo>
                    <a:pt x="13252" y="18769"/>
                  </a:lnTo>
                  <a:lnTo>
                    <a:pt x="13218" y="18758"/>
                  </a:lnTo>
                  <a:lnTo>
                    <a:pt x="13218" y="16460"/>
                  </a:lnTo>
                  <a:lnTo>
                    <a:pt x="13264" y="16449"/>
                  </a:lnTo>
                  <a:lnTo>
                    <a:pt x="13321" y="16437"/>
                  </a:lnTo>
                  <a:lnTo>
                    <a:pt x="13355" y="16415"/>
                  </a:lnTo>
                  <a:lnTo>
                    <a:pt x="13389" y="16381"/>
                  </a:lnTo>
                  <a:lnTo>
                    <a:pt x="13423" y="16335"/>
                  </a:lnTo>
                  <a:lnTo>
                    <a:pt x="13446" y="16301"/>
                  </a:lnTo>
                  <a:lnTo>
                    <a:pt x="13457" y="16244"/>
                  </a:lnTo>
                  <a:lnTo>
                    <a:pt x="13468" y="16199"/>
                  </a:lnTo>
                  <a:lnTo>
                    <a:pt x="13457" y="16142"/>
                  </a:lnTo>
                  <a:lnTo>
                    <a:pt x="13434" y="16085"/>
                  </a:lnTo>
                  <a:lnTo>
                    <a:pt x="15345" y="14981"/>
                  </a:lnTo>
                  <a:close/>
                  <a:moveTo>
                    <a:pt x="24832" y="14981"/>
                  </a:moveTo>
                  <a:lnTo>
                    <a:pt x="24867" y="15038"/>
                  </a:lnTo>
                  <a:lnTo>
                    <a:pt x="24923" y="15072"/>
                  </a:lnTo>
                  <a:lnTo>
                    <a:pt x="24980" y="15095"/>
                  </a:lnTo>
                  <a:lnTo>
                    <a:pt x="25049" y="15107"/>
                  </a:lnTo>
                  <a:lnTo>
                    <a:pt x="25117" y="15095"/>
                  </a:lnTo>
                  <a:lnTo>
                    <a:pt x="25174" y="15072"/>
                  </a:lnTo>
                  <a:lnTo>
                    <a:pt x="25231" y="15038"/>
                  </a:lnTo>
                  <a:lnTo>
                    <a:pt x="25265" y="14993"/>
                  </a:lnTo>
                  <a:lnTo>
                    <a:pt x="27187" y="16096"/>
                  </a:lnTo>
                  <a:lnTo>
                    <a:pt x="27176" y="16142"/>
                  </a:lnTo>
                  <a:lnTo>
                    <a:pt x="27164" y="16199"/>
                  </a:lnTo>
                  <a:lnTo>
                    <a:pt x="27176" y="16244"/>
                  </a:lnTo>
                  <a:lnTo>
                    <a:pt x="27187" y="16290"/>
                  </a:lnTo>
                  <a:lnTo>
                    <a:pt x="27210" y="16335"/>
                  </a:lnTo>
                  <a:lnTo>
                    <a:pt x="27233" y="16369"/>
                  </a:lnTo>
                  <a:lnTo>
                    <a:pt x="27267" y="16403"/>
                  </a:lnTo>
                  <a:lnTo>
                    <a:pt x="27301" y="16426"/>
                  </a:lnTo>
                  <a:lnTo>
                    <a:pt x="27346" y="16437"/>
                  </a:lnTo>
                  <a:lnTo>
                    <a:pt x="27392" y="16449"/>
                  </a:lnTo>
                  <a:lnTo>
                    <a:pt x="27392" y="18724"/>
                  </a:lnTo>
                  <a:lnTo>
                    <a:pt x="27358" y="18735"/>
                  </a:lnTo>
                  <a:lnTo>
                    <a:pt x="27312" y="18747"/>
                  </a:lnTo>
                  <a:lnTo>
                    <a:pt x="27278" y="18769"/>
                  </a:lnTo>
                  <a:lnTo>
                    <a:pt x="27244" y="18792"/>
                  </a:lnTo>
                  <a:lnTo>
                    <a:pt x="27221" y="18826"/>
                  </a:lnTo>
                  <a:lnTo>
                    <a:pt x="27199" y="18872"/>
                  </a:lnTo>
                  <a:lnTo>
                    <a:pt x="27187" y="18906"/>
                  </a:lnTo>
                  <a:lnTo>
                    <a:pt x="27187" y="18951"/>
                  </a:lnTo>
                  <a:lnTo>
                    <a:pt x="27187" y="18997"/>
                  </a:lnTo>
                  <a:lnTo>
                    <a:pt x="27199" y="19042"/>
                  </a:lnTo>
                  <a:lnTo>
                    <a:pt x="25208" y="20191"/>
                  </a:lnTo>
                  <a:lnTo>
                    <a:pt x="25174" y="20157"/>
                  </a:lnTo>
                  <a:lnTo>
                    <a:pt x="25140" y="20134"/>
                  </a:lnTo>
                  <a:lnTo>
                    <a:pt x="25094" y="20123"/>
                  </a:lnTo>
                  <a:lnTo>
                    <a:pt x="25049" y="20112"/>
                  </a:lnTo>
                  <a:lnTo>
                    <a:pt x="25003" y="20123"/>
                  </a:lnTo>
                  <a:lnTo>
                    <a:pt x="24958" y="20134"/>
                  </a:lnTo>
                  <a:lnTo>
                    <a:pt x="24923" y="20157"/>
                  </a:lnTo>
                  <a:lnTo>
                    <a:pt x="24889" y="20191"/>
                  </a:lnTo>
                  <a:lnTo>
                    <a:pt x="22910" y="19054"/>
                  </a:lnTo>
                  <a:lnTo>
                    <a:pt x="22933" y="19008"/>
                  </a:lnTo>
                  <a:lnTo>
                    <a:pt x="22933" y="18951"/>
                  </a:lnTo>
                  <a:lnTo>
                    <a:pt x="22933" y="18906"/>
                  </a:lnTo>
                  <a:lnTo>
                    <a:pt x="22910" y="18860"/>
                  </a:lnTo>
                  <a:lnTo>
                    <a:pt x="22899" y="18826"/>
                  </a:lnTo>
                  <a:lnTo>
                    <a:pt x="22865" y="18781"/>
                  </a:lnTo>
                  <a:lnTo>
                    <a:pt x="22830" y="18758"/>
                  </a:lnTo>
                  <a:lnTo>
                    <a:pt x="22796" y="18724"/>
                  </a:lnTo>
                  <a:lnTo>
                    <a:pt x="22751" y="18712"/>
                  </a:lnTo>
                  <a:lnTo>
                    <a:pt x="22705" y="18701"/>
                  </a:lnTo>
                  <a:lnTo>
                    <a:pt x="22705" y="16460"/>
                  </a:lnTo>
                  <a:lnTo>
                    <a:pt x="22751" y="16449"/>
                  </a:lnTo>
                  <a:lnTo>
                    <a:pt x="22796" y="16437"/>
                  </a:lnTo>
                  <a:lnTo>
                    <a:pt x="22842" y="16403"/>
                  </a:lnTo>
                  <a:lnTo>
                    <a:pt x="22876" y="16381"/>
                  </a:lnTo>
                  <a:lnTo>
                    <a:pt x="22899" y="16335"/>
                  </a:lnTo>
                  <a:lnTo>
                    <a:pt x="22921" y="16301"/>
                  </a:lnTo>
                  <a:lnTo>
                    <a:pt x="22933" y="16244"/>
                  </a:lnTo>
                  <a:lnTo>
                    <a:pt x="22944" y="16199"/>
                  </a:lnTo>
                  <a:lnTo>
                    <a:pt x="22933" y="16142"/>
                  </a:lnTo>
                  <a:lnTo>
                    <a:pt x="22921" y="16085"/>
                  </a:lnTo>
                  <a:lnTo>
                    <a:pt x="24832" y="14981"/>
                  </a:lnTo>
                  <a:close/>
                  <a:moveTo>
                    <a:pt x="6256" y="14959"/>
                  </a:moveTo>
                  <a:lnTo>
                    <a:pt x="8304" y="16142"/>
                  </a:lnTo>
                  <a:lnTo>
                    <a:pt x="8293" y="16199"/>
                  </a:lnTo>
                  <a:lnTo>
                    <a:pt x="8304" y="16255"/>
                  </a:lnTo>
                  <a:lnTo>
                    <a:pt x="8327" y="16312"/>
                  </a:lnTo>
                  <a:lnTo>
                    <a:pt x="8372" y="16346"/>
                  </a:lnTo>
                  <a:lnTo>
                    <a:pt x="8429" y="16369"/>
                  </a:lnTo>
                  <a:lnTo>
                    <a:pt x="8429" y="18724"/>
                  </a:lnTo>
                  <a:lnTo>
                    <a:pt x="8395" y="18735"/>
                  </a:lnTo>
                  <a:lnTo>
                    <a:pt x="8350" y="18758"/>
                  </a:lnTo>
                  <a:lnTo>
                    <a:pt x="8315" y="18781"/>
                  </a:lnTo>
                  <a:lnTo>
                    <a:pt x="8293" y="18804"/>
                  </a:lnTo>
                  <a:lnTo>
                    <a:pt x="8270" y="18838"/>
                  </a:lnTo>
                  <a:lnTo>
                    <a:pt x="8247" y="18872"/>
                  </a:lnTo>
                  <a:lnTo>
                    <a:pt x="8236" y="18917"/>
                  </a:lnTo>
                  <a:lnTo>
                    <a:pt x="8236" y="18951"/>
                  </a:lnTo>
                  <a:lnTo>
                    <a:pt x="8236" y="18997"/>
                  </a:lnTo>
                  <a:lnTo>
                    <a:pt x="8247" y="19031"/>
                  </a:lnTo>
                  <a:lnTo>
                    <a:pt x="6234" y="20203"/>
                  </a:lnTo>
                  <a:lnTo>
                    <a:pt x="6200" y="20169"/>
                  </a:lnTo>
                  <a:lnTo>
                    <a:pt x="6165" y="20146"/>
                  </a:lnTo>
                  <a:lnTo>
                    <a:pt x="6131" y="20134"/>
                  </a:lnTo>
                  <a:lnTo>
                    <a:pt x="6086" y="20123"/>
                  </a:lnTo>
                  <a:lnTo>
                    <a:pt x="6052" y="20134"/>
                  </a:lnTo>
                  <a:lnTo>
                    <a:pt x="6006" y="20146"/>
                  </a:lnTo>
                  <a:lnTo>
                    <a:pt x="5972" y="20169"/>
                  </a:lnTo>
                  <a:lnTo>
                    <a:pt x="5949" y="20203"/>
                  </a:lnTo>
                  <a:lnTo>
                    <a:pt x="3902" y="19020"/>
                  </a:lnTo>
                  <a:lnTo>
                    <a:pt x="3913" y="18951"/>
                  </a:lnTo>
                  <a:lnTo>
                    <a:pt x="3913" y="18917"/>
                  </a:lnTo>
                  <a:lnTo>
                    <a:pt x="3902" y="18883"/>
                  </a:lnTo>
                  <a:lnTo>
                    <a:pt x="3856" y="18826"/>
                  </a:lnTo>
                  <a:lnTo>
                    <a:pt x="3811" y="18781"/>
                  </a:lnTo>
                  <a:lnTo>
                    <a:pt x="3743" y="18769"/>
                  </a:lnTo>
                  <a:lnTo>
                    <a:pt x="3743" y="16369"/>
                  </a:lnTo>
                  <a:lnTo>
                    <a:pt x="3799" y="16358"/>
                  </a:lnTo>
                  <a:lnTo>
                    <a:pt x="3856" y="16312"/>
                  </a:lnTo>
                  <a:lnTo>
                    <a:pt x="3890" y="16267"/>
                  </a:lnTo>
                  <a:lnTo>
                    <a:pt x="3902" y="16199"/>
                  </a:lnTo>
                  <a:lnTo>
                    <a:pt x="3890" y="16164"/>
                  </a:lnTo>
                  <a:lnTo>
                    <a:pt x="3879" y="16130"/>
                  </a:lnTo>
                  <a:lnTo>
                    <a:pt x="5915" y="14959"/>
                  </a:lnTo>
                  <a:lnTo>
                    <a:pt x="5949" y="14993"/>
                  </a:lnTo>
                  <a:lnTo>
                    <a:pt x="5995" y="15027"/>
                  </a:lnTo>
                  <a:lnTo>
                    <a:pt x="6040" y="15050"/>
                  </a:lnTo>
                  <a:lnTo>
                    <a:pt x="6143" y="15050"/>
                  </a:lnTo>
                  <a:lnTo>
                    <a:pt x="6188" y="15027"/>
                  </a:lnTo>
                  <a:lnTo>
                    <a:pt x="6234" y="15004"/>
                  </a:lnTo>
                  <a:lnTo>
                    <a:pt x="6256" y="14959"/>
                  </a:lnTo>
                  <a:close/>
                  <a:moveTo>
                    <a:pt x="6256" y="23172"/>
                  </a:moveTo>
                  <a:lnTo>
                    <a:pt x="8259" y="24332"/>
                  </a:lnTo>
                  <a:lnTo>
                    <a:pt x="8247" y="24366"/>
                  </a:lnTo>
                  <a:lnTo>
                    <a:pt x="8236" y="24412"/>
                  </a:lnTo>
                  <a:lnTo>
                    <a:pt x="8247" y="24446"/>
                  </a:lnTo>
                  <a:lnTo>
                    <a:pt x="8259" y="24491"/>
                  </a:lnTo>
                  <a:lnTo>
                    <a:pt x="8270" y="24525"/>
                  </a:lnTo>
                  <a:lnTo>
                    <a:pt x="8293" y="24548"/>
                  </a:lnTo>
                  <a:lnTo>
                    <a:pt x="8327" y="24582"/>
                  </a:lnTo>
                  <a:lnTo>
                    <a:pt x="8361" y="24605"/>
                  </a:lnTo>
                  <a:lnTo>
                    <a:pt x="8395" y="24616"/>
                  </a:lnTo>
                  <a:lnTo>
                    <a:pt x="8429" y="24628"/>
                  </a:lnTo>
                  <a:lnTo>
                    <a:pt x="8429" y="26960"/>
                  </a:lnTo>
                  <a:lnTo>
                    <a:pt x="8395" y="26960"/>
                  </a:lnTo>
                  <a:lnTo>
                    <a:pt x="8361" y="26982"/>
                  </a:lnTo>
                  <a:lnTo>
                    <a:pt x="8304" y="27028"/>
                  </a:lnTo>
                  <a:lnTo>
                    <a:pt x="8281" y="27051"/>
                  </a:lnTo>
                  <a:lnTo>
                    <a:pt x="8259" y="27085"/>
                  </a:lnTo>
                  <a:lnTo>
                    <a:pt x="8247" y="27130"/>
                  </a:lnTo>
                  <a:lnTo>
                    <a:pt x="8247" y="27164"/>
                  </a:lnTo>
                  <a:lnTo>
                    <a:pt x="8247" y="27199"/>
                  </a:lnTo>
                  <a:lnTo>
                    <a:pt x="8259" y="27244"/>
                  </a:lnTo>
                  <a:lnTo>
                    <a:pt x="6291" y="28382"/>
                  </a:lnTo>
                  <a:lnTo>
                    <a:pt x="6256" y="28336"/>
                  </a:lnTo>
                  <a:lnTo>
                    <a:pt x="6200" y="28302"/>
                  </a:lnTo>
                  <a:lnTo>
                    <a:pt x="6154" y="28279"/>
                  </a:lnTo>
                  <a:lnTo>
                    <a:pt x="6086" y="28268"/>
                  </a:lnTo>
                  <a:lnTo>
                    <a:pt x="6029" y="28279"/>
                  </a:lnTo>
                  <a:lnTo>
                    <a:pt x="5972" y="28302"/>
                  </a:lnTo>
                  <a:lnTo>
                    <a:pt x="5927" y="28336"/>
                  </a:lnTo>
                  <a:lnTo>
                    <a:pt x="5892" y="28382"/>
                  </a:lnTo>
                  <a:lnTo>
                    <a:pt x="3890" y="27233"/>
                  </a:lnTo>
                  <a:lnTo>
                    <a:pt x="3902" y="27164"/>
                  </a:lnTo>
                  <a:lnTo>
                    <a:pt x="3890" y="27096"/>
                  </a:lnTo>
                  <a:lnTo>
                    <a:pt x="3856" y="27039"/>
                  </a:lnTo>
                  <a:lnTo>
                    <a:pt x="3799" y="27005"/>
                  </a:lnTo>
                  <a:lnTo>
                    <a:pt x="3743" y="26982"/>
                  </a:lnTo>
                  <a:lnTo>
                    <a:pt x="3743" y="24571"/>
                  </a:lnTo>
                  <a:lnTo>
                    <a:pt x="3799" y="24559"/>
                  </a:lnTo>
                  <a:lnTo>
                    <a:pt x="3845" y="24525"/>
                  </a:lnTo>
                  <a:lnTo>
                    <a:pt x="3879" y="24468"/>
                  </a:lnTo>
                  <a:lnTo>
                    <a:pt x="3890" y="24412"/>
                  </a:lnTo>
                  <a:lnTo>
                    <a:pt x="3879" y="24343"/>
                  </a:lnTo>
                  <a:lnTo>
                    <a:pt x="5915" y="23172"/>
                  </a:lnTo>
                  <a:lnTo>
                    <a:pt x="5949" y="23206"/>
                  </a:lnTo>
                  <a:lnTo>
                    <a:pt x="5995" y="23240"/>
                  </a:lnTo>
                  <a:lnTo>
                    <a:pt x="6040" y="23251"/>
                  </a:lnTo>
                  <a:lnTo>
                    <a:pt x="6086" y="23263"/>
                  </a:lnTo>
                  <a:lnTo>
                    <a:pt x="6143" y="23251"/>
                  </a:lnTo>
                  <a:lnTo>
                    <a:pt x="6188" y="23240"/>
                  </a:lnTo>
                  <a:lnTo>
                    <a:pt x="6222" y="23206"/>
                  </a:lnTo>
                  <a:lnTo>
                    <a:pt x="6256" y="23172"/>
                  </a:lnTo>
                  <a:close/>
                  <a:moveTo>
                    <a:pt x="5949" y="31362"/>
                  </a:moveTo>
                  <a:lnTo>
                    <a:pt x="5972" y="31396"/>
                  </a:lnTo>
                  <a:lnTo>
                    <a:pt x="6006" y="31419"/>
                  </a:lnTo>
                  <a:lnTo>
                    <a:pt x="6052" y="31442"/>
                  </a:lnTo>
                  <a:lnTo>
                    <a:pt x="6131" y="31442"/>
                  </a:lnTo>
                  <a:lnTo>
                    <a:pt x="6177" y="31419"/>
                  </a:lnTo>
                  <a:lnTo>
                    <a:pt x="6211" y="31396"/>
                  </a:lnTo>
                  <a:lnTo>
                    <a:pt x="6234" y="31373"/>
                  </a:lnTo>
                  <a:lnTo>
                    <a:pt x="8259" y="32545"/>
                  </a:lnTo>
                  <a:lnTo>
                    <a:pt x="8247" y="32579"/>
                  </a:lnTo>
                  <a:lnTo>
                    <a:pt x="8247" y="32625"/>
                  </a:lnTo>
                  <a:lnTo>
                    <a:pt x="8247" y="32659"/>
                  </a:lnTo>
                  <a:lnTo>
                    <a:pt x="8259" y="32693"/>
                  </a:lnTo>
                  <a:lnTo>
                    <a:pt x="8304" y="32761"/>
                  </a:lnTo>
                  <a:lnTo>
                    <a:pt x="8361" y="32807"/>
                  </a:lnTo>
                  <a:lnTo>
                    <a:pt x="8395" y="32818"/>
                  </a:lnTo>
                  <a:lnTo>
                    <a:pt x="8429" y="32829"/>
                  </a:lnTo>
                  <a:lnTo>
                    <a:pt x="8429" y="35173"/>
                  </a:lnTo>
                  <a:lnTo>
                    <a:pt x="8395" y="35173"/>
                  </a:lnTo>
                  <a:lnTo>
                    <a:pt x="8361" y="35195"/>
                  </a:lnTo>
                  <a:lnTo>
                    <a:pt x="8304" y="35241"/>
                  </a:lnTo>
                  <a:lnTo>
                    <a:pt x="8259" y="35298"/>
                  </a:lnTo>
                  <a:lnTo>
                    <a:pt x="8259" y="35332"/>
                  </a:lnTo>
                  <a:lnTo>
                    <a:pt x="8247" y="35377"/>
                  </a:lnTo>
                  <a:lnTo>
                    <a:pt x="8259" y="35412"/>
                  </a:lnTo>
                  <a:lnTo>
                    <a:pt x="8259" y="35446"/>
                  </a:lnTo>
                  <a:lnTo>
                    <a:pt x="6234" y="36617"/>
                  </a:lnTo>
                  <a:lnTo>
                    <a:pt x="6211" y="36595"/>
                  </a:lnTo>
                  <a:lnTo>
                    <a:pt x="6177" y="36572"/>
                  </a:lnTo>
                  <a:lnTo>
                    <a:pt x="6131" y="36549"/>
                  </a:lnTo>
                  <a:lnTo>
                    <a:pt x="6052" y="36549"/>
                  </a:lnTo>
                  <a:lnTo>
                    <a:pt x="6006" y="36572"/>
                  </a:lnTo>
                  <a:lnTo>
                    <a:pt x="5972" y="36595"/>
                  </a:lnTo>
                  <a:lnTo>
                    <a:pt x="5949" y="36629"/>
                  </a:lnTo>
                  <a:lnTo>
                    <a:pt x="3925" y="35457"/>
                  </a:lnTo>
                  <a:lnTo>
                    <a:pt x="3936" y="35423"/>
                  </a:lnTo>
                  <a:lnTo>
                    <a:pt x="3936" y="35377"/>
                  </a:lnTo>
                  <a:lnTo>
                    <a:pt x="3936" y="35332"/>
                  </a:lnTo>
                  <a:lnTo>
                    <a:pt x="3925" y="35298"/>
                  </a:lnTo>
                  <a:lnTo>
                    <a:pt x="3902" y="35264"/>
                  </a:lnTo>
                  <a:lnTo>
                    <a:pt x="3879" y="35230"/>
                  </a:lnTo>
                  <a:lnTo>
                    <a:pt x="3845" y="35207"/>
                  </a:lnTo>
                  <a:lnTo>
                    <a:pt x="3811" y="35184"/>
                  </a:lnTo>
                  <a:lnTo>
                    <a:pt x="3777" y="35173"/>
                  </a:lnTo>
                  <a:lnTo>
                    <a:pt x="3743" y="35161"/>
                  </a:lnTo>
                  <a:lnTo>
                    <a:pt x="3743" y="32818"/>
                  </a:lnTo>
                  <a:lnTo>
                    <a:pt x="3777" y="32807"/>
                  </a:lnTo>
                  <a:lnTo>
                    <a:pt x="3811" y="32795"/>
                  </a:lnTo>
                  <a:lnTo>
                    <a:pt x="3868" y="32750"/>
                  </a:lnTo>
                  <a:lnTo>
                    <a:pt x="3902" y="32693"/>
                  </a:lnTo>
                  <a:lnTo>
                    <a:pt x="3913" y="32659"/>
                  </a:lnTo>
                  <a:lnTo>
                    <a:pt x="3913" y="32625"/>
                  </a:lnTo>
                  <a:lnTo>
                    <a:pt x="3913" y="32579"/>
                  </a:lnTo>
                  <a:lnTo>
                    <a:pt x="3902" y="32545"/>
                  </a:lnTo>
                  <a:lnTo>
                    <a:pt x="5949" y="31362"/>
                  </a:lnTo>
                  <a:close/>
                  <a:moveTo>
                    <a:pt x="8634" y="35491"/>
                  </a:moveTo>
                  <a:lnTo>
                    <a:pt x="10647" y="36651"/>
                  </a:lnTo>
                  <a:lnTo>
                    <a:pt x="10636" y="36720"/>
                  </a:lnTo>
                  <a:lnTo>
                    <a:pt x="10647" y="36788"/>
                  </a:lnTo>
                  <a:lnTo>
                    <a:pt x="10681" y="36845"/>
                  </a:lnTo>
                  <a:lnTo>
                    <a:pt x="10738" y="36890"/>
                  </a:lnTo>
                  <a:lnTo>
                    <a:pt x="10807" y="36913"/>
                  </a:lnTo>
                  <a:lnTo>
                    <a:pt x="10807" y="39279"/>
                  </a:lnTo>
                  <a:lnTo>
                    <a:pt x="10738" y="39302"/>
                  </a:lnTo>
                  <a:lnTo>
                    <a:pt x="10681" y="39347"/>
                  </a:lnTo>
                  <a:lnTo>
                    <a:pt x="10636" y="39404"/>
                  </a:lnTo>
                  <a:lnTo>
                    <a:pt x="10625" y="39438"/>
                  </a:lnTo>
                  <a:lnTo>
                    <a:pt x="10625" y="39484"/>
                  </a:lnTo>
                  <a:lnTo>
                    <a:pt x="10625" y="39518"/>
                  </a:lnTo>
                  <a:lnTo>
                    <a:pt x="10636" y="39552"/>
                  </a:lnTo>
                  <a:lnTo>
                    <a:pt x="8668" y="40690"/>
                  </a:lnTo>
                  <a:lnTo>
                    <a:pt x="8623" y="40644"/>
                  </a:lnTo>
                  <a:lnTo>
                    <a:pt x="8577" y="40610"/>
                  </a:lnTo>
                  <a:lnTo>
                    <a:pt x="8520" y="40587"/>
                  </a:lnTo>
                  <a:lnTo>
                    <a:pt x="8395" y="40587"/>
                  </a:lnTo>
                  <a:lnTo>
                    <a:pt x="8338" y="40610"/>
                  </a:lnTo>
                  <a:lnTo>
                    <a:pt x="8293" y="40644"/>
                  </a:lnTo>
                  <a:lnTo>
                    <a:pt x="8247" y="40690"/>
                  </a:lnTo>
                  <a:lnTo>
                    <a:pt x="6313" y="39575"/>
                  </a:lnTo>
                  <a:lnTo>
                    <a:pt x="6336" y="39529"/>
                  </a:lnTo>
                  <a:lnTo>
                    <a:pt x="6336" y="39484"/>
                  </a:lnTo>
                  <a:lnTo>
                    <a:pt x="6336" y="39438"/>
                  </a:lnTo>
                  <a:lnTo>
                    <a:pt x="6325" y="39393"/>
                  </a:lnTo>
                  <a:lnTo>
                    <a:pt x="6302" y="39347"/>
                  </a:lnTo>
                  <a:lnTo>
                    <a:pt x="6268" y="39313"/>
                  </a:lnTo>
                  <a:lnTo>
                    <a:pt x="6234" y="39279"/>
                  </a:lnTo>
                  <a:lnTo>
                    <a:pt x="6200" y="39256"/>
                  </a:lnTo>
                  <a:lnTo>
                    <a:pt x="6154" y="39245"/>
                  </a:lnTo>
                  <a:lnTo>
                    <a:pt x="6109" y="39234"/>
                  </a:lnTo>
                  <a:lnTo>
                    <a:pt x="6109" y="36902"/>
                  </a:lnTo>
                  <a:lnTo>
                    <a:pt x="6165" y="36879"/>
                  </a:lnTo>
                  <a:lnTo>
                    <a:pt x="6222" y="36845"/>
                  </a:lnTo>
                  <a:lnTo>
                    <a:pt x="6256" y="36788"/>
                  </a:lnTo>
                  <a:lnTo>
                    <a:pt x="6268" y="36720"/>
                  </a:lnTo>
                  <a:lnTo>
                    <a:pt x="6256" y="36663"/>
                  </a:lnTo>
                  <a:lnTo>
                    <a:pt x="8281" y="35491"/>
                  </a:lnTo>
                  <a:lnTo>
                    <a:pt x="8315" y="35525"/>
                  </a:lnTo>
                  <a:lnTo>
                    <a:pt x="8361" y="35559"/>
                  </a:lnTo>
                  <a:lnTo>
                    <a:pt x="8406" y="35582"/>
                  </a:lnTo>
                  <a:lnTo>
                    <a:pt x="8509" y="35582"/>
                  </a:lnTo>
                  <a:lnTo>
                    <a:pt x="8566" y="35559"/>
                  </a:lnTo>
                  <a:lnTo>
                    <a:pt x="8600" y="35537"/>
                  </a:lnTo>
                  <a:lnTo>
                    <a:pt x="8634" y="35491"/>
                  </a:lnTo>
                  <a:close/>
                  <a:moveTo>
                    <a:pt x="3538" y="35491"/>
                  </a:moveTo>
                  <a:lnTo>
                    <a:pt x="3572" y="35537"/>
                  </a:lnTo>
                  <a:lnTo>
                    <a:pt x="3617" y="35571"/>
                  </a:lnTo>
                  <a:lnTo>
                    <a:pt x="3663" y="35582"/>
                  </a:lnTo>
                  <a:lnTo>
                    <a:pt x="3720" y="35594"/>
                  </a:lnTo>
                  <a:lnTo>
                    <a:pt x="3777" y="35582"/>
                  </a:lnTo>
                  <a:lnTo>
                    <a:pt x="3822" y="35571"/>
                  </a:lnTo>
                  <a:lnTo>
                    <a:pt x="3868" y="35537"/>
                  </a:lnTo>
                  <a:lnTo>
                    <a:pt x="3902" y="35503"/>
                  </a:lnTo>
                  <a:lnTo>
                    <a:pt x="5927" y="36663"/>
                  </a:lnTo>
                  <a:lnTo>
                    <a:pt x="5915" y="36720"/>
                  </a:lnTo>
                  <a:lnTo>
                    <a:pt x="5927" y="36788"/>
                  </a:lnTo>
                  <a:lnTo>
                    <a:pt x="5961" y="36833"/>
                  </a:lnTo>
                  <a:lnTo>
                    <a:pt x="6006" y="36879"/>
                  </a:lnTo>
                  <a:lnTo>
                    <a:pt x="6063" y="36902"/>
                  </a:lnTo>
                  <a:lnTo>
                    <a:pt x="6063" y="39234"/>
                  </a:lnTo>
                  <a:lnTo>
                    <a:pt x="6018" y="39245"/>
                  </a:lnTo>
                  <a:lnTo>
                    <a:pt x="5972" y="39256"/>
                  </a:lnTo>
                  <a:lnTo>
                    <a:pt x="5938" y="39279"/>
                  </a:lnTo>
                  <a:lnTo>
                    <a:pt x="5904" y="39313"/>
                  </a:lnTo>
                  <a:lnTo>
                    <a:pt x="5881" y="39347"/>
                  </a:lnTo>
                  <a:lnTo>
                    <a:pt x="5858" y="39393"/>
                  </a:lnTo>
                  <a:lnTo>
                    <a:pt x="5847" y="39438"/>
                  </a:lnTo>
                  <a:lnTo>
                    <a:pt x="5847" y="39484"/>
                  </a:lnTo>
                  <a:lnTo>
                    <a:pt x="5847" y="39529"/>
                  </a:lnTo>
                  <a:lnTo>
                    <a:pt x="5858" y="39575"/>
                  </a:lnTo>
                  <a:lnTo>
                    <a:pt x="3856" y="40735"/>
                  </a:lnTo>
                  <a:lnTo>
                    <a:pt x="3834" y="40701"/>
                  </a:lnTo>
                  <a:lnTo>
                    <a:pt x="3799" y="40678"/>
                  </a:lnTo>
                  <a:lnTo>
                    <a:pt x="3765" y="40667"/>
                  </a:lnTo>
                  <a:lnTo>
                    <a:pt x="3720" y="40656"/>
                  </a:lnTo>
                  <a:lnTo>
                    <a:pt x="3674" y="40667"/>
                  </a:lnTo>
                  <a:lnTo>
                    <a:pt x="3640" y="40678"/>
                  </a:lnTo>
                  <a:lnTo>
                    <a:pt x="3606" y="40701"/>
                  </a:lnTo>
                  <a:lnTo>
                    <a:pt x="3583" y="40735"/>
                  </a:lnTo>
                  <a:lnTo>
                    <a:pt x="1547" y="39552"/>
                  </a:lnTo>
                  <a:lnTo>
                    <a:pt x="1547" y="39518"/>
                  </a:lnTo>
                  <a:lnTo>
                    <a:pt x="1558" y="39484"/>
                  </a:lnTo>
                  <a:lnTo>
                    <a:pt x="1558" y="39438"/>
                  </a:lnTo>
                  <a:lnTo>
                    <a:pt x="1547" y="39404"/>
                  </a:lnTo>
                  <a:lnTo>
                    <a:pt x="1524" y="39370"/>
                  </a:lnTo>
                  <a:lnTo>
                    <a:pt x="1502" y="39336"/>
                  </a:lnTo>
                  <a:lnTo>
                    <a:pt x="1479" y="39313"/>
                  </a:lnTo>
                  <a:lnTo>
                    <a:pt x="1445" y="39302"/>
                  </a:lnTo>
                  <a:lnTo>
                    <a:pt x="1411" y="39279"/>
                  </a:lnTo>
                  <a:lnTo>
                    <a:pt x="1365" y="39279"/>
                  </a:lnTo>
                  <a:lnTo>
                    <a:pt x="1365" y="36970"/>
                  </a:lnTo>
                  <a:lnTo>
                    <a:pt x="1411" y="36959"/>
                  </a:lnTo>
                  <a:lnTo>
                    <a:pt x="1456" y="36947"/>
                  </a:lnTo>
                  <a:lnTo>
                    <a:pt x="1490" y="36913"/>
                  </a:lnTo>
                  <a:lnTo>
                    <a:pt x="1524" y="36890"/>
                  </a:lnTo>
                  <a:lnTo>
                    <a:pt x="1558" y="36856"/>
                  </a:lnTo>
                  <a:lnTo>
                    <a:pt x="1581" y="36811"/>
                  </a:lnTo>
                  <a:lnTo>
                    <a:pt x="1593" y="36765"/>
                  </a:lnTo>
                  <a:lnTo>
                    <a:pt x="1593" y="36720"/>
                  </a:lnTo>
                  <a:lnTo>
                    <a:pt x="1593" y="36674"/>
                  </a:lnTo>
                  <a:lnTo>
                    <a:pt x="1570" y="36629"/>
                  </a:lnTo>
                  <a:lnTo>
                    <a:pt x="3538" y="35491"/>
                  </a:lnTo>
                  <a:close/>
                  <a:moveTo>
                    <a:pt x="3640" y="0"/>
                  </a:moveTo>
                  <a:lnTo>
                    <a:pt x="3697" y="11"/>
                  </a:lnTo>
                  <a:lnTo>
                    <a:pt x="3697" y="2298"/>
                  </a:lnTo>
                  <a:lnTo>
                    <a:pt x="3652" y="2309"/>
                  </a:lnTo>
                  <a:lnTo>
                    <a:pt x="3606" y="2332"/>
                  </a:lnTo>
                  <a:lnTo>
                    <a:pt x="3572" y="2355"/>
                  </a:lnTo>
                  <a:lnTo>
                    <a:pt x="3538" y="2377"/>
                  </a:lnTo>
                  <a:lnTo>
                    <a:pt x="3515" y="2412"/>
                  </a:lnTo>
                  <a:lnTo>
                    <a:pt x="3504" y="2446"/>
                  </a:lnTo>
                  <a:lnTo>
                    <a:pt x="3492" y="2491"/>
                  </a:lnTo>
                  <a:lnTo>
                    <a:pt x="3481" y="2537"/>
                  </a:lnTo>
                  <a:lnTo>
                    <a:pt x="3481" y="2571"/>
                  </a:lnTo>
                  <a:lnTo>
                    <a:pt x="3492" y="2616"/>
                  </a:lnTo>
                  <a:lnTo>
                    <a:pt x="1490" y="3777"/>
                  </a:lnTo>
                  <a:lnTo>
                    <a:pt x="1456" y="3754"/>
                  </a:lnTo>
                  <a:lnTo>
                    <a:pt x="1422" y="3731"/>
                  </a:lnTo>
                  <a:lnTo>
                    <a:pt x="1388" y="3720"/>
                  </a:lnTo>
                  <a:lnTo>
                    <a:pt x="1354" y="3708"/>
                  </a:lnTo>
                  <a:lnTo>
                    <a:pt x="1308" y="3720"/>
                  </a:lnTo>
                  <a:lnTo>
                    <a:pt x="1274" y="3731"/>
                  </a:lnTo>
                  <a:lnTo>
                    <a:pt x="1240" y="3754"/>
                  </a:lnTo>
                  <a:lnTo>
                    <a:pt x="1217" y="3777"/>
                  </a:lnTo>
                  <a:lnTo>
                    <a:pt x="0" y="3083"/>
                  </a:lnTo>
                  <a:lnTo>
                    <a:pt x="0" y="3140"/>
                  </a:lnTo>
                  <a:lnTo>
                    <a:pt x="1194" y="3822"/>
                  </a:lnTo>
                  <a:lnTo>
                    <a:pt x="1183" y="3879"/>
                  </a:lnTo>
                  <a:lnTo>
                    <a:pt x="1194" y="3947"/>
                  </a:lnTo>
                  <a:lnTo>
                    <a:pt x="1217" y="3993"/>
                  </a:lnTo>
                  <a:lnTo>
                    <a:pt x="1263" y="4027"/>
                  </a:lnTo>
                  <a:lnTo>
                    <a:pt x="1320" y="4050"/>
                  </a:lnTo>
                  <a:lnTo>
                    <a:pt x="1320" y="6404"/>
                  </a:lnTo>
                  <a:lnTo>
                    <a:pt x="1274" y="6416"/>
                  </a:lnTo>
                  <a:lnTo>
                    <a:pt x="1240" y="6427"/>
                  </a:lnTo>
                  <a:lnTo>
                    <a:pt x="1206" y="6450"/>
                  </a:lnTo>
                  <a:lnTo>
                    <a:pt x="1172" y="6484"/>
                  </a:lnTo>
                  <a:lnTo>
                    <a:pt x="1149" y="6518"/>
                  </a:lnTo>
                  <a:lnTo>
                    <a:pt x="1126" y="6552"/>
                  </a:lnTo>
                  <a:lnTo>
                    <a:pt x="1115" y="6598"/>
                  </a:lnTo>
                  <a:lnTo>
                    <a:pt x="1115" y="6643"/>
                  </a:lnTo>
                  <a:lnTo>
                    <a:pt x="1115" y="6677"/>
                  </a:lnTo>
                  <a:lnTo>
                    <a:pt x="1126" y="6723"/>
                  </a:lnTo>
                  <a:lnTo>
                    <a:pt x="0" y="7371"/>
                  </a:lnTo>
                  <a:lnTo>
                    <a:pt x="0" y="7428"/>
                  </a:lnTo>
                  <a:lnTo>
                    <a:pt x="1149" y="6768"/>
                  </a:lnTo>
                  <a:lnTo>
                    <a:pt x="1183" y="6814"/>
                  </a:lnTo>
                  <a:lnTo>
                    <a:pt x="1229" y="6848"/>
                  </a:lnTo>
                  <a:lnTo>
                    <a:pt x="1285" y="6871"/>
                  </a:lnTo>
                  <a:lnTo>
                    <a:pt x="1354" y="6882"/>
                  </a:lnTo>
                  <a:lnTo>
                    <a:pt x="1411" y="6871"/>
                  </a:lnTo>
                  <a:lnTo>
                    <a:pt x="1467" y="6848"/>
                  </a:lnTo>
                  <a:lnTo>
                    <a:pt x="1513" y="6814"/>
                  </a:lnTo>
                  <a:lnTo>
                    <a:pt x="1558" y="6768"/>
                  </a:lnTo>
                  <a:lnTo>
                    <a:pt x="3538" y="7917"/>
                  </a:lnTo>
                  <a:lnTo>
                    <a:pt x="3526" y="7951"/>
                  </a:lnTo>
                  <a:lnTo>
                    <a:pt x="3526" y="7986"/>
                  </a:lnTo>
                  <a:lnTo>
                    <a:pt x="3526" y="8031"/>
                  </a:lnTo>
                  <a:lnTo>
                    <a:pt x="3538" y="8065"/>
                  </a:lnTo>
                  <a:lnTo>
                    <a:pt x="3561" y="8099"/>
                  </a:lnTo>
                  <a:lnTo>
                    <a:pt x="3583" y="8122"/>
                  </a:lnTo>
                  <a:lnTo>
                    <a:pt x="3617" y="8145"/>
                  </a:lnTo>
                  <a:lnTo>
                    <a:pt x="3640" y="8168"/>
                  </a:lnTo>
                  <a:lnTo>
                    <a:pt x="3686" y="8179"/>
                  </a:lnTo>
                  <a:lnTo>
                    <a:pt x="3754" y="8179"/>
                  </a:lnTo>
                  <a:lnTo>
                    <a:pt x="3799" y="8168"/>
                  </a:lnTo>
                  <a:lnTo>
                    <a:pt x="3834" y="8145"/>
                  </a:lnTo>
                  <a:lnTo>
                    <a:pt x="3856" y="8122"/>
                  </a:lnTo>
                  <a:lnTo>
                    <a:pt x="3879" y="8099"/>
                  </a:lnTo>
                  <a:lnTo>
                    <a:pt x="3902" y="8065"/>
                  </a:lnTo>
                  <a:lnTo>
                    <a:pt x="3913" y="8031"/>
                  </a:lnTo>
                  <a:lnTo>
                    <a:pt x="3913" y="7986"/>
                  </a:lnTo>
                  <a:lnTo>
                    <a:pt x="3913" y="7951"/>
                  </a:lnTo>
                  <a:lnTo>
                    <a:pt x="3902" y="7906"/>
                  </a:lnTo>
                  <a:lnTo>
                    <a:pt x="5938" y="6734"/>
                  </a:lnTo>
                  <a:lnTo>
                    <a:pt x="5972" y="6768"/>
                  </a:lnTo>
                  <a:lnTo>
                    <a:pt x="6006" y="6791"/>
                  </a:lnTo>
                  <a:lnTo>
                    <a:pt x="6040" y="6814"/>
                  </a:lnTo>
                  <a:lnTo>
                    <a:pt x="6131" y="6814"/>
                  </a:lnTo>
                  <a:lnTo>
                    <a:pt x="6177" y="6791"/>
                  </a:lnTo>
                  <a:lnTo>
                    <a:pt x="6211" y="6768"/>
                  </a:lnTo>
                  <a:lnTo>
                    <a:pt x="6234" y="6734"/>
                  </a:lnTo>
                  <a:lnTo>
                    <a:pt x="8270" y="7906"/>
                  </a:lnTo>
                  <a:lnTo>
                    <a:pt x="8259" y="7951"/>
                  </a:lnTo>
                  <a:lnTo>
                    <a:pt x="8247" y="7986"/>
                  </a:lnTo>
                  <a:lnTo>
                    <a:pt x="8259" y="8031"/>
                  </a:lnTo>
                  <a:lnTo>
                    <a:pt x="8270" y="8065"/>
                  </a:lnTo>
                  <a:lnTo>
                    <a:pt x="8304" y="8122"/>
                  </a:lnTo>
                  <a:lnTo>
                    <a:pt x="8361" y="8168"/>
                  </a:lnTo>
                  <a:lnTo>
                    <a:pt x="8395" y="8190"/>
                  </a:lnTo>
                  <a:lnTo>
                    <a:pt x="8429" y="8190"/>
                  </a:lnTo>
                  <a:lnTo>
                    <a:pt x="8429" y="10568"/>
                  </a:lnTo>
                  <a:lnTo>
                    <a:pt x="8372" y="10590"/>
                  </a:lnTo>
                  <a:lnTo>
                    <a:pt x="8327" y="10625"/>
                  </a:lnTo>
                  <a:lnTo>
                    <a:pt x="8293" y="10681"/>
                  </a:lnTo>
                  <a:lnTo>
                    <a:pt x="8281" y="10750"/>
                  </a:lnTo>
                  <a:lnTo>
                    <a:pt x="8293" y="10795"/>
                  </a:lnTo>
                  <a:lnTo>
                    <a:pt x="6291" y="11956"/>
                  </a:lnTo>
                  <a:lnTo>
                    <a:pt x="6256" y="11910"/>
                  </a:lnTo>
                  <a:lnTo>
                    <a:pt x="6211" y="11876"/>
                  </a:lnTo>
                  <a:lnTo>
                    <a:pt x="6154" y="11853"/>
                  </a:lnTo>
                  <a:lnTo>
                    <a:pt x="6086" y="11842"/>
                  </a:lnTo>
                  <a:lnTo>
                    <a:pt x="6040" y="11853"/>
                  </a:lnTo>
                  <a:lnTo>
                    <a:pt x="5995" y="11865"/>
                  </a:lnTo>
                  <a:lnTo>
                    <a:pt x="5949" y="11887"/>
                  </a:lnTo>
                  <a:lnTo>
                    <a:pt x="5915" y="11921"/>
                  </a:lnTo>
                  <a:lnTo>
                    <a:pt x="5881" y="11956"/>
                  </a:lnTo>
                  <a:lnTo>
                    <a:pt x="5858" y="12001"/>
                  </a:lnTo>
                  <a:lnTo>
                    <a:pt x="5847" y="12047"/>
                  </a:lnTo>
                  <a:lnTo>
                    <a:pt x="5847" y="12092"/>
                  </a:lnTo>
                  <a:lnTo>
                    <a:pt x="5847" y="12138"/>
                  </a:lnTo>
                  <a:lnTo>
                    <a:pt x="5858" y="12183"/>
                  </a:lnTo>
                  <a:lnTo>
                    <a:pt x="5881" y="12217"/>
                  </a:lnTo>
                  <a:lnTo>
                    <a:pt x="5904" y="12263"/>
                  </a:lnTo>
                  <a:lnTo>
                    <a:pt x="5938" y="12285"/>
                  </a:lnTo>
                  <a:lnTo>
                    <a:pt x="5972" y="12308"/>
                  </a:lnTo>
                  <a:lnTo>
                    <a:pt x="6018" y="12331"/>
                  </a:lnTo>
                  <a:lnTo>
                    <a:pt x="6063" y="12342"/>
                  </a:lnTo>
                  <a:lnTo>
                    <a:pt x="6063" y="14651"/>
                  </a:lnTo>
                  <a:lnTo>
                    <a:pt x="5995" y="14674"/>
                  </a:lnTo>
                  <a:lnTo>
                    <a:pt x="5938" y="14720"/>
                  </a:lnTo>
                  <a:lnTo>
                    <a:pt x="5904" y="14777"/>
                  </a:lnTo>
                  <a:lnTo>
                    <a:pt x="5892" y="14811"/>
                  </a:lnTo>
                  <a:lnTo>
                    <a:pt x="5881" y="14845"/>
                  </a:lnTo>
                  <a:lnTo>
                    <a:pt x="5904" y="14913"/>
                  </a:lnTo>
                  <a:lnTo>
                    <a:pt x="3856" y="16096"/>
                  </a:lnTo>
                  <a:lnTo>
                    <a:pt x="3834" y="16062"/>
                  </a:lnTo>
                  <a:lnTo>
                    <a:pt x="3799" y="16039"/>
                  </a:lnTo>
                  <a:lnTo>
                    <a:pt x="3765" y="16028"/>
                  </a:lnTo>
                  <a:lnTo>
                    <a:pt x="3720" y="16017"/>
                  </a:lnTo>
                  <a:lnTo>
                    <a:pt x="3674" y="16028"/>
                  </a:lnTo>
                  <a:lnTo>
                    <a:pt x="3640" y="16039"/>
                  </a:lnTo>
                  <a:lnTo>
                    <a:pt x="3606" y="16062"/>
                  </a:lnTo>
                  <a:lnTo>
                    <a:pt x="3572" y="16096"/>
                  </a:lnTo>
                  <a:lnTo>
                    <a:pt x="1547" y="14924"/>
                  </a:lnTo>
                  <a:lnTo>
                    <a:pt x="1547" y="14890"/>
                  </a:lnTo>
                  <a:lnTo>
                    <a:pt x="1558" y="14845"/>
                  </a:lnTo>
                  <a:lnTo>
                    <a:pt x="1547" y="14811"/>
                  </a:lnTo>
                  <a:lnTo>
                    <a:pt x="1536" y="14765"/>
                  </a:lnTo>
                  <a:lnTo>
                    <a:pt x="1524" y="14731"/>
                  </a:lnTo>
                  <a:lnTo>
                    <a:pt x="1502" y="14708"/>
                  </a:lnTo>
                  <a:lnTo>
                    <a:pt x="1467" y="14674"/>
                  </a:lnTo>
                  <a:lnTo>
                    <a:pt x="1433" y="14663"/>
                  </a:lnTo>
                  <a:lnTo>
                    <a:pt x="1388" y="14651"/>
                  </a:lnTo>
                  <a:lnTo>
                    <a:pt x="1354" y="14640"/>
                  </a:lnTo>
                  <a:lnTo>
                    <a:pt x="1308" y="14651"/>
                  </a:lnTo>
                  <a:lnTo>
                    <a:pt x="1274" y="14663"/>
                  </a:lnTo>
                  <a:lnTo>
                    <a:pt x="1240" y="14674"/>
                  </a:lnTo>
                  <a:lnTo>
                    <a:pt x="1206" y="14708"/>
                  </a:lnTo>
                  <a:lnTo>
                    <a:pt x="1183" y="14731"/>
                  </a:lnTo>
                  <a:lnTo>
                    <a:pt x="1160" y="14765"/>
                  </a:lnTo>
                  <a:lnTo>
                    <a:pt x="1149" y="14811"/>
                  </a:lnTo>
                  <a:lnTo>
                    <a:pt x="1149" y="14845"/>
                  </a:lnTo>
                  <a:lnTo>
                    <a:pt x="1160" y="14913"/>
                  </a:lnTo>
                  <a:lnTo>
                    <a:pt x="0" y="15584"/>
                  </a:lnTo>
                  <a:lnTo>
                    <a:pt x="0" y="15641"/>
                  </a:lnTo>
                  <a:lnTo>
                    <a:pt x="1172" y="14959"/>
                  </a:lnTo>
                  <a:lnTo>
                    <a:pt x="1206" y="14993"/>
                  </a:lnTo>
                  <a:lnTo>
                    <a:pt x="1251" y="15027"/>
                  </a:lnTo>
                  <a:lnTo>
                    <a:pt x="1297" y="15050"/>
                  </a:lnTo>
                  <a:lnTo>
                    <a:pt x="1354" y="15061"/>
                  </a:lnTo>
                  <a:lnTo>
                    <a:pt x="1399" y="15050"/>
                  </a:lnTo>
                  <a:lnTo>
                    <a:pt x="1445" y="15027"/>
                  </a:lnTo>
                  <a:lnTo>
                    <a:pt x="1490" y="15004"/>
                  </a:lnTo>
                  <a:lnTo>
                    <a:pt x="1524" y="14959"/>
                  </a:lnTo>
                  <a:lnTo>
                    <a:pt x="3549" y="16142"/>
                  </a:lnTo>
                  <a:lnTo>
                    <a:pt x="3538" y="16199"/>
                  </a:lnTo>
                  <a:lnTo>
                    <a:pt x="3549" y="16267"/>
                  </a:lnTo>
                  <a:lnTo>
                    <a:pt x="3583" y="16312"/>
                  </a:lnTo>
                  <a:lnTo>
                    <a:pt x="3629" y="16358"/>
                  </a:lnTo>
                  <a:lnTo>
                    <a:pt x="3697" y="16369"/>
                  </a:lnTo>
                  <a:lnTo>
                    <a:pt x="3697" y="18769"/>
                  </a:lnTo>
                  <a:lnTo>
                    <a:pt x="3629" y="18792"/>
                  </a:lnTo>
                  <a:lnTo>
                    <a:pt x="3572" y="18826"/>
                  </a:lnTo>
                  <a:lnTo>
                    <a:pt x="3538" y="18883"/>
                  </a:lnTo>
                  <a:lnTo>
                    <a:pt x="3526" y="18951"/>
                  </a:lnTo>
                  <a:lnTo>
                    <a:pt x="3538" y="19020"/>
                  </a:lnTo>
                  <a:lnTo>
                    <a:pt x="1502" y="20191"/>
                  </a:lnTo>
                  <a:lnTo>
                    <a:pt x="1467" y="20169"/>
                  </a:lnTo>
                  <a:lnTo>
                    <a:pt x="1433" y="20134"/>
                  </a:lnTo>
                  <a:lnTo>
                    <a:pt x="1399" y="20123"/>
                  </a:lnTo>
                  <a:lnTo>
                    <a:pt x="1308" y="20123"/>
                  </a:lnTo>
                  <a:lnTo>
                    <a:pt x="1263" y="20146"/>
                  </a:lnTo>
                  <a:lnTo>
                    <a:pt x="1229" y="20169"/>
                  </a:lnTo>
                  <a:lnTo>
                    <a:pt x="1194" y="20203"/>
                  </a:lnTo>
                  <a:lnTo>
                    <a:pt x="0" y="19509"/>
                  </a:lnTo>
                  <a:lnTo>
                    <a:pt x="0" y="19554"/>
                  </a:lnTo>
                  <a:lnTo>
                    <a:pt x="1183" y="20237"/>
                  </a:lnTo>
                  <a:lnTo>
                    <a:pt x="1172" y="20305"/>
                  </a:lnTo>
                  <a:lnTo>
                    <a:pt x="1183" y="20362"/>
                  </a:lnTo>
                  <a:lnTo>
                    <a:pt x="1206" y="20419"/>
                  </a:lnTo>
                  <a:lnTo>
                    <a:pt x="1263" y="20464"/>
                  </a:lnTo>
                  <a:lnTo>
                    <a:pt x="1320" y="20487"/>
                  </a:lnTo>
                  <a:lnTo>
                    <a:pt x="1320" y="22830"/>
                  </a:lnTo>
                  <a:lnTo>
                    <a:pt x="1285" y="22842"/>
                  </a:lnTo>
                  <a:lnTo>
                    <a:pt x="1240" y="22865"/>
                  </a:lnTo>
                  <a:lnTo>
                    <a:pt x="1206" y="22887"/>
                  </a:lnTo>
                  <a:lnTo>
                    <a:pt x="1183" y="22910"/>
                  </a:lnTo>
                  <a:lnTo>
                    <a:pt x="1160" y="22944"/>
                  </a:lnTo>
                  <a:lnTo>
                    <a:pt x="1138" y="22978"/>
                  </a:lnTo>
                  <a:lnTo>
                    <a:pt x="1126" y="23012"/>
                  </a:lnTo>
                  <a:lnTo>
                    <a:pt x="1126" y="23058"/>
                  </a:lnTo>
                  <a:lnTo>
                    <a:pt x="1126" y="23103"/>
                  </a:lnTo>
                  <a:lnTo>
                    <a:pt x="1138" y="23138"/>
                  </a:lnTo>
                  <a:lnTo>
                    <a:pt x="0" y="23797"/>
                  </a:lnTo>
                  <a:lnTo>
                    <a:pt x="0" y="23843"/>
                  </a:lnTo>
                  <a:lnTo>
                    <a:pt x="1160" y="23183"/>
                  </a:lnTo>
                  <a:lnTo>
                    <a:pt x="1194" y="23229"/>
                  </a:lnTo>
                  <a:lnTo>
                    <a:pt x="1240" y="23263"/>
                  </a:lnTo>
                  <a:lnTo>
                    <a:pt x="1297" y="23285"/>
                  </a:lnTo>
                  <a:lnTo>
                    <a:pt x="1411" y="23285"/>
                  </a:lnTo>
                  <a:lnTo>
                    <a:pt x="1456" y="23263"/>
                  </a:lnTo>
                  <a:lnTo>
                    <a:pt x="1502" y="23229"/>
                  </a:lnTo>
                  <a:lnTo>
                    <a:pt x="1536" y="23183"/>
                  </a:lnTo>
                  <a:lnTo>
                    <a:pt x="3561" y="24355"/>
                  </a:lnTo>
                  <a:lnTo>
                    <a:pt x="3549" y="24412"/>
                  </a:lnTo>
                  <a:lnTo>
                    <a:pt x="3561" y="24468"/>
                  </a:lnTo>
                  <a:lnTo>
                    <a:pt x="3595" y="24514"/>
                  </a:lnTo>
                  <a:lnTo>
                    <a:pt x="3640" y="24548"/>
                  </a:lnTo>
                  <a:lnTo>
                    <a:pt x="3697" y="24571"/>
                  </a:lnTo>
                  <a:lnTo>
                    <a:pt x="3697" y="26982"/>
                  </a:lnTo>
                  <a:lnTo>
                    <a:pt x="3629" y="27005"/>
                  </a:lnTo>
                  <a:lnTo>
                    <a:pt x="3583" y="27051"/>
                  </a:lnTo>
                  <a:lnTo>
                    <a:pt x="3549" y="27096"/>
                  </a:lnTo>
                  <a:lnTo>
                    <a:pt x="3538" y="27164"/>
                  </a:lnTo>
                  <a:lnTo>
                    <a:pt x="3549" y="27221"/>
                  </a:lnTo>
                  <a:lnTo>
                    <a:pt x="1490" y="28416"/>
                  </a:lnTo>
                  <a:lnTo>
                    <a:pt x="1456" y="28382"/>
                  </a:lnTo>
                  <a:lnTo>
                    <a:pt x="1433" y="28359"/>
                  </a:lnTo>
                  <a:lnTo>
                    <a:pt x="1388" y="28347"/>
                  </a:lnTo>
                  <a:lnTo>
                    <a:pt x="1354" y="28336"/>
                  </a:lnTo>
                  <a:lnTo>
                    <a:pt x="1308" y="28347"/>
                  </a:lnTo>
                  <a:lnTo>
                    <a:pt x="1274" y="28359"/>
                  </a:lnTo>
                  <a:lnTo>
                    <a:pt x="1240" y="28382"/>
                  </a:lnTo>
                  <a:lnTo>
                    <a:pt x="1206" y="28416"/>
                  </a:lnTo>
                  <a:lnTo>
                    <a:pt x="0" y="27722"/>
                  </a:lnTo>
                  <a:lnTo>
                    <a:pt x="0" y="27767"/>
                  </a:lnTo>
                  <a:lnTo>
                    <a:pt x="1183" y="28461"/>
                  </a:lnTo>
                  <a:lnTo>
                    <a:pt x="1183" y="28518"/>
                  </a:lnTo>
                  <a:lnTo>
                    <a:pt x="1194" y="28575"/>
                  </a:lnTo>
                  <a:lnTo>
                    <a:pt x="1217" y="28620"/>
                  </a:lnTo>
                  <a:lnTo>
                    <a:pt x="1263" y="28666"/>
                  </a:lnTo>
                  <a:lnTo>
                    <a:pt x="1320" y="28677"/>
                  </a:lnTo>
                  <a:lnTo>
                    <a:pt x="1320" y="31032"/>
                  </a:lnTo>
                  <a:lnTo>
                    <a:pt x="1274" y="31043"/>
                  </a:lnTo>
                  <a:lnTo>
                    <a:pt x="1240" y="31055"/>
                  </a:lnTo>
                  <a:lnTo>
                    <a:pt x="1206" y="31078"/>
                  </a:lnTo>
                  <a:lnTo>
                    <a:pt x="1172" y="31112"/>
                  </a:lnTo>
                  <a:lnTo>
                    <a:pt x="1149" y="31146"/>
                  </a:lnTo>
                  <a:lnTo>
                    <a:pt x="1126" y="31180"/>
                  </a:lnTo>
                  <a:lnTo>
                    <a:pt x="1115" y="31225"/>
                  </a:lnTo>
                  <a:lnTo>
                    <a:pt x="1115" y="31271"/>
                  </a:lnTo>
                  <a:lnTo>
                    <a:pt x="1115" y="31316"/>
                  </a:lnTo>
                  <a:lnTo>
                    <a:pt x="1126" y="31362"/>
                  </a:lnTo>
                  <a:lnTo>
                    <a:pt x="0" y="32010"/>
                  </a:lnTo>
                  <a:lnTo>
                    <a:pt x="0" y="32056"/>
                  </a:lnTo>
                  <a:lnTo>
                    <a:pt x="1149" y="31396"/>
                  </a:lnTo>
                  <a:lnTo>
                    <a:pt x="1183" y="31442"/>
                  </a:lnTo>
                  <a:lnTo>
                    <a:pt x="1229" y="31476"/>
                  </a:lnTo>
                  <a:lnTo>
                    <a:pt x="1285" y="31498"/>
                  </a:lnTo>
                  <a:lnTo>
                    <a:pt x="1354" y="31510"/>
                  </a:lnTo>
                  <a:lnTo>
                    <a:pt x="1411" y="31498"/>
                  </a:lnTo>
                  <a:lnTo>
                    <a:pt x="1467" y="31476"/>
                  </a:lnTo>
                  <a:lnTo>
                    <a:pt x="1513" y="31442"/>
                  </a:lnTo>
                  <a:lnTo>
                    <a:pt x="1547" y="31407"/>
                  </a:lnTo>
                  <a:lnTo>
                    <a:pt x="3538" y="32545"/>
                  </a:lnTo>
                  <a:lnTo>
                    <a:pt x="3526" y="32579"/>
                  </a:lnTo>
                  <a:lnTo>
                    <a:pt x="3526" y="32625"/>
                  </a:lnTo>
                  <a:lnTo>
                    <a:pt x="3538" y="32693"/>
                  </a:lnTo>
                  <a:lnTo>
                    <a:pt x="3572" y="32750"/>
                  </a:lnTo>
                  <a:lnTo>
                    <a:pt x="3629" y="32795"/>
                  </a:lnTo>
                  <a:lnTo>
                    <a:pt x="3697" y="32818"/>
                  </a:lnTo>
                  <a:lnTo>
                    <a:pt x="3697" y="35161"/>
                  </a:lnTo>
                  <a:lnTo>
                    <a:pt x="3652" y="35173"/>
                  </a:lnTo>
                  <a:lnTo>
                    <a:pt x="3617" y="35184"/>
                  </a:lnTo>
                  <a:lnTo>
                    <a:pt x="3561" y="35230"/>
                  </a:lnTo>
                  <a:lnTo>
                    <a:pt x="3538" y="35264"/>
                  </a:lnTo>
                  <a:lnTo>
                    <a:pt x="3515" y="35298"/>
                  </a:lnTo>
                  <a:lnTo>
                    <a:pt x="3504" y="35332"/>
                  </a:lnTo>
                  <a:lnTo>
                    <a:pt x="3504" y="35377"/>
                  </a:lnTo>
                  <a:lnTo>
                    <a:pt x="3504" y="35412"/>
                  </a:lnTo>
                  <a:lnTo>
                    <a:pt x="3515" y="35457"/>
                  </a:lnTo>
                  <a:lnTo>
                    <a:pt x="1547" y="36583"/>
                  </a:lnTo>
                  <a:lnTo>
                    <a:pt x="1513" y="36538"/>
                  </a:lnTo>
                  <a:lnTo>
                    <a:pt x="1467" y="36504"/>
                  </a:lnTo>
                  <a:lnTo>
                    <a:pt x="1411" y="36492"/>
                  </a:lnTo>
                  <a:lnTo>
                    <a:pt x="1354" y="36481"/>
                  </a:lnTo>
                  <a:lnTo>
                    <a:pt x="1285" y="36492"/>
                  </a:lnTo>
                  <a:lnTo>
                    <a:pt x="1229" y="36515"/>
                  </a:lnTo>
                  <a:lnTo>
                    <a:pt x="1183" y="36549"/>
                  </a:lnTo>
                  <a:lnTo>
                    <a:pt x="1149" y="36595"/>
                  </a:lnTo>
                  <a:lnTo>
                    <a:pt x="0" y="35935"/>
                  </a:lnTo>
                  <a:lnTo>
                    <a:pt x="0" y="35980"/>
                  </a:lnTo>
                  <a:lnTo>
                    <a:pt x="1126" y="36629"/>
                  </a:lnTo>
                  <a:lnTo>
                    <a:pt x="1115" y="36674"/>
                  </a:lnTo>
                  <a:lnTo>
                    <a:pt x="1103" y="36720"/>
                  </a:lnTo>
                  <a:lnTo>
                    <a:pt x="1115" y="36765"/>
                  </a:lnTo>
                  <a:lnTo>
                    <a:pt x="1126" y="36811"/>
                  </a:lnTo>
                  <a:lnTo>
                    <a:pt x="1138" y="36845"/>
                  </a:lnTo>
                  <a:lnTo>
                    <a:pt x="1172" y="36890"/>
                  </a:lnTo>
                  <a:lnTo>
                    <a:pt x="1206" y="36913"/>
                  </a:lnTo>
                  <a:lnTo>
                    <a:pt x="1240" y="36936"/>
                  </a:lnTo>
                  <a:lnTo>
                    <a:pt x="1274" y="36959"/>
                  </a:lnTo>
                  <a:lnTo>
                    <a:pt x="1320" y="36959"/>
                  </a:lnTo>
                  <a:lnTo>
                    <a:pt x="1320" y="39279"/>
                  </a:lnTo>
                  <a:lnTo>
                    <a:pt x="1251" y="39302"/>
                  </a:lnTo>
                  <a:lnTo>
                    <a:pt x="1194" y="39347"/>
                  </a:lnTo>
                  <a:lnTo>
                    <a:pt x="1160" y="39404"/>
                  </a:lnTo>
                  <a:lnTo>
                    <a:pt x="1149" y="39438"/>
                  </a:lnTo>
                  <a:lnTo>
                    <a:pt x="1149" y="39484"/>
                  </a:lnTo>
                  <a:lnTo>
                    <a:pt x="1149" y="39518"/>
                  </a:lnTo>
                  <a:lnTo>
                    <a:pt x="1160" y="39552"/>
                  </a:lnTo>
                  <a:lnTo>
                    <a:pt x="0" y="40223"/>
                  </a:lnTo>
                  <a:lnTo>
                    <a:pt x="0" y="40269"/>
                  </a:lnTo>
                  <a:lnTo>
                    <a:pt x="1172" y="39598"/>
                  </a:lnTo>
                  <a:lnTo>
                    <a:pt x="1206" y="39632"/>
                  </a:lnTo>
                  <a:lnTo>
                    <a:pt x="1251" y="39666"/>
                  </a:lnTo>
                  <a:lnTo>
                    <a:pt x="1297" y="39677"/>
                  </a:lnTo>
                  <a:lnTo>
                    <a:pt x="1354" y="39689"/>
                  </a:lnTo>
                  <a:lnTo>
                    <a:pt x="1399" y="39677"/>
                  </a:lnTo>
                  <a:lnTo>
                    <a:pt x="1445" y="39666"/>
                  </a:lnTo>
                  <a:lnTo>
                    <a:pt x="1490" y="39632"/>
                  </a:lnTo>
                  <a:lnTo>
                    <a:pt x="1524" y="39598"/>
                  </a:lnTo>
                  <a:lnTo>
                    <a:pt x="3561" y="40781"/>
                  </a:lnTo>
                  <a:lnTo>
                    <a:pt x="3549" y="40826"/>
                  </a:lnTo>
                  <a:lnTo>
                    <a:pt x="3561" y="40894"/>
                  </a:lnTo>
                  <a:lnTo>
                    <a:pt x="3595" y="40940"/>
                  </a:lnTo>
                  <a:lnTo>
                    <a:pt x="3640" y="40974"/>
                  </a:lnTo>
                  <a:lnTo>
                    <a:pt x="3697" y="40997"/>
                  </a:lnTo>
                  <a:lnTo>
                    <a:pt x="3697" y="43352"/>
                  </a:lnTo>
                  <a:lnTo>
                    <a:pt x="3652" y="43363"/>
                  </a:lnTo>
                  <a:lnTo>
                    <a:pt x="3606" y="43374"/>
                  </a:lnTo>
                  <a:lnTo>
                    <a:pt x="3572" y="43397"/>
                  </a:lnTo>
                  <a:lnTo>
                    <a:pt x="3538" y="43431"/>
                  </a:lnTo>
                  <a:lnTo>
                    <a:pt x="3515" y="43465"/>
                  </a:lnTo>
                  <a:lnTo>
                    <a:pt x="3504" y="43499"/>
                  </a:lnTo>
                  <a:lnTo>
                    <a:pt x="3492" y="43545"/>
                  </a:lnTo>
                  <a:lnTo>
                    <a:pt x="3481" y="43590"/>
                  </a:lnTo>
                  <a:lnTo>
                    <a:pt x="3492" y="43636"/>
                  </a:lnTo>
                  <a:lnTo>
                    <a:pt x="3504" y="43670"/>
                  </a:lnTo>
                  <a:lnTo>
                    <a:pt x="1570" y="44785"/>
                  </a:lnTo>
                  <a:lnTo>
                    <a:pt x="1524" y="44739"/>
                  </a:lnTo>
                  <a:lnTo>
                    <a:pt x="1479" y="44705"/>
                  </a:lnTo>
                  <a:lnTo>
                    <a:pt x="1422" y="44682"/>
                  </a:lnTo>
                  <a:lnTo>
                    <a:pt x="1354" y="44671"/>
                  </a:lnTo>
                  <a:lnTo>
                    <a:pt x="1285" y="44682"/>
                  </a:lnTo>
                  <a:lnTo>
                    <a:pt x="1217" y="44705"/>
                  </a:lnTo>
                  <a:lnTo>
                    <a:pt x="1172" y="44739"/>
                  </a:lnTo>
                  <a:lnTo>
                    <a:pt x="1126" y="44796"/>
                  </a:lnTo>
                  <a:lnTo>
                    <a:pt x="0" y="44136"/>
                  </a:lnTo>
                  <a:lnTo>
                    <a:pt x="0" y="44193"/>
                  </a:lnTo>
                  <a:lnTo>
                    <a:pt x="1103" y="44830"/>
                  </a:lnTo>
                  <a:lnTo>
                    <a:pt x="1092" y="44887"/>
                  </a:lnTo>
                  <a:lnTo>
                    <a:pt x="1081" y="44933"/>
                  </a:lnTo>
                  <a:lnTo>
                    <a:pt x="1092" y="44978"/>
                  </a:lnTo>
                  <a:lnTo>
                    <a:pt x="1103" y="45035"/>
                  </a:lnTo>
                  <a:lnTo>
                    <a:pt x="1126" y="45069"/>
                  </a:lnTo>
                  <a:lnTo>
                    <a:pt x="1149" y="45115"/>
                  </a:lnTo>
                  <a:lnTo>
                    <a:pt x="1194" y="45137"/>
                  </a:lnTo>
                  <a:lnTo>
                    <a:pt x="1229" y="45172"/>
                  </a:lnTo>
                  <a:lnTo>
                    <a:pt x="1274" y="45183"/>
                  </a:lnTo>
                  <a:lnTo>
                    <a:pt x="1320" y="45194"/>
                  </a:lnTo>
                  <a:lnTo>
                    <a:pt x="1320" y="47435"/>
                  </a:lnTo>
                  <a:lnTo>
                    <a:pt x="1274" y="47447"/>
                  </a:lnTo>
                  <a:lnTo>
                    <a:pt x="1229" y="47469"/>
                  </a:lnTo>
                  <a:lnTo>
                    <a:pt x="1194" y="47492"/>
                  </a:lnTo>
                  <a:lnTo>
                    <a:pt x="1160" y="47526"/>
                  </a:lnTo>
                  <a:lnTo>
                    <a:pt x="1138" y="47560"/>
                  </a:lnTo>
                  <a:lnTo>
                    <a:pt x="1115" y="47595"/>
                  </a:lnTo>
                  <a:lnTo>
                    <a:pt x="1103" y="47640"/>
                  </a:lnTo>
                  <a:lnTo>
                    <a:pt x="1103" y="47686"/>
                  </a:lnTo>
                  <a:lnTo>
                    <a:pt x="1103" y="47742"/>
                  </a:lnTo>
                  <a:lnTo>
                    <a:pt x="1115" y="47788"/>
                  </a:lnTo>
                  <a:lnTo>
                    <a:pt x="0" y="48436"/>
                  </a:lnTo>
                  <a:lnTo>
                    <a:pt x="0" y="48482"/>
                  </a:lnTo>
                  <a:lnTo>
                    <a:pt x="1138" y="47822"/>
                  </a:lnTo>
                  <a:lnTo>
                    <a:pt x="1183" y="47879"/>
                  </a:lnTo>
                  <a:lnTo>
                    <a:pt x="1229" y="47913"/>
                  </a:lnTo>
                  <a:lnTo>
                    <a:pt x="1285" y="47936"/>
                  </a:lnTo>
                  <a:lnTo>
                    <a:pt x="1354" y="47947"/>
                  </a:lnTo>
                  <a:lnTo>
                    <a:pt x="1399" y="47936"/>
                  </a:lnTo>
                  <a:lnTo>
                    <a:pt x="1445" y="47924"/>
                  </a:lnTo>
                  <a:lnTo>
                    <a:pt x="1490" y="47902"/>
                  </a:lnTo>
                  <a:lnTo>
                    <a:pt x="1524" y="47868"/>
                  </a:lnTo>
                  <a:lnTo>
                    <a:pt x="1558" y="47833"/>
                  </a:lnTo>
                  <a:lnTo>
                    <a:pt x="1581" y="47788"/>
                  </a:lnTo>
                  <a:lnTo>
                    <a:pt x="1593" y="47742"/>
                  </a:lnTo>
                  <a:lnTo>
                    <a:pt x="1604" y="47686"/>
                  </a:lnTo>
                  <a:lnTo>
                    <a:pt x="1593" y="47640"/>
                  </a:lnTo>
                  <a:lnTo>
                    <a:pt x="1581" y="47595"/>
                  </a:lnTo>
                  <a:lnTo>
                    <a:pt x="1558" y="47560"/>
                  </a:lnTo>
                  <a:lnTo>
                    <a:pt x="1536" y="47515"/>
                  </a:lnTo>
                  <a:lnTo>
                    <a:pt x="1502" y="47492"/>
                  </a:lnTo>
                  <a:lnTo>
                    <a:pt x="1456" y="47469"/>
                  </a:lnTo>
                  <a:lnTo>
                    <a:pt x="1411" y="47447"/>
                  </a:lnTo>
                  <a:lnTo>
                    <a:pt x="1365" y="47435"/>
                  </a:lnTo>
                  <a:lnTo>
                    <a:pt x="1365" y="45194"/>
                  </a:lnTo>
                  <a:lnTo>
                    <a:pt x="1422" y="45183"/>
                  </a:lnTo>
                  <a:lnTo>
                    <a:pt x="1467" y="45172"/>
                  </a:lnTo>
                  <a:lnTo>
                    <a:pt x="1502" y="45149"/>
                  </a:lnTo>
                  <a:lnTo>
                    <a:pt x="1547" y="45115"/>
                  </a:lnTo>
                  <a:lnTo>
                    <a:pt x="1570" y="45081"/>
                  </a:lnTo>
                  <a:lnTo>
                    <a:pt x="1593" y="45035"/>
                  </a:lnTo>
                  <a:lnTo>
                    <a:pt x="1604" y="44990"/>
                  </a:lnTo>
                  <a:lnTo>
                    <a:pt x="1615" y="44933"/>
                  </a:lnTo>
                  <a:lnTo>
                    <a:pt x="1604" y="44876"/>
                  </a:lnTo>
                  <a:lnTo>
                    <a:pt x="1593" y="44830"/>
                  </a:lnTo>
                  <a:lnTo>
                    <a:pt x="3515" y="43716"/>
                  </a:lnTo>
                  <a:lnTo>
                    <a:pt x="3561" y="43761"/>
                  </a:lnTo>
                  <a:lnTo>
                    <a:pt x="3606" y="43795"/>
                  </a:lnTo>
                  <a:lnTo>
                    <a:pt x="3663" y="43818"/>
                  </a:lnTo>
                  <a:lnTo>
                    <a:pt x="3720" y="43829"/>
                  </a:lnTo>
                  <a:lnTo>
                    <a:pt x="3765" y="43818"/>
                  </a:lnTo>
                  <a:lnTo>
                    <a:pt x="3811" y="43807"/>
                  </a:lnTo>
                  <a:lnTo>
                    <a:pt x="3856" y="43784"/>
                  </a:lnTo>
                  <a:lnTo>
                    <a:pt x="3890" y="43750"/>
                  </a:lnTo>
                  <a:lnTo>
                    <a:pt x="3913" y="43716"/>
                  </a:lnTo>
                  <a:lnTo>
                    <a:pt x="3936" y="43681"/>
                  </a:lnTo>
                  <a:lnTo>
                    <a:pt x="3947" y="43636"/>
                  </a:lnTo>
                  <a:lnTo>
                    <a:pt x="3959" y="43590"/>
                  </a:lnTo>
                  <a:lnTo>
                    <a:pt x="3959" y="43545"/>
                  </a:lnTo>
                  <a:lnTo>
                    <a:pt x="3936" y="43499"/>
                  </a:lnTo>
                  <a:lnTo>
                    <a:pt x="3925" y="43454"/>
                  </a:lnTo>
                  <a:lnTo>
                    <a:pt x="3890" y="43420"/>
                  </a:lnTo>
                  <a:lnTo>
                    <a:pt x="3856" y="43397"/>
                  </a:lnTo>
                  <a:lnTo>
                    <a:pt x="3822" y="43374"/>
                  </a:lnTo>
                  <a:lnTo>
                    <a:pt x="3777" y="43363"/>
                  </a:lnTo>
                  <a:lnTo>
                    <a:pt x="3743" y="43352"/>
                  </a:lnTo>
                  <a:lnTo>
                    <a:pt x="3743" y="40997"/>
                  </a:lnTo>
                  <a:lnTo>
                    <a:pt x="3799" y="40985"/>
                  </a:lnTo>
                  <a:lnTo>
                    <a:pt x="3845" y="40940"/>
                  </a:lnTo>
                  <a:lnTo>
                    <a:pt x="3879" y="40894"/>
                  </a:lnTo>
                  <a:lnTo>
                    <a:pt x="3890" y="40826"/>
                  </a:lnTo>
                  <a:lnTo>
                    <a:pt x="3879" y="40769"/>
                  </a:lnTo>
                  <a:lnTo>
                    <a:pt x="5881" y="39609"/>
                  </a:lnTo>
                  <a:lnTo>
                    <a:pt x="5915" y="39666"/>
                  </a:lnTo>
                  <a:lnTo>
                    <a:pt x="5972" y="39700"/>
                  </a:lnTo>
                  <a:lnTo>
                    <a:pt x="6029" y="39723"/>
                  </a:lnTo>
                  <a:lnTo>
                    <a:pt x="6086" y="39734"/>
                  </a:lnTo>
                  <a:lnTo>
                    <a:pt x="6154" y="39723"/>
                  </a:lnTo>
                  <a:lnTo>
                    <a:pt x="6211" y="39700"/>
                  </a:lnTo>
                  <a:lnTo>
                    <a:pt x="6256" y="39666"/>
                  </a:lnTo>
                  <a:lnTo>
                    <a:pt x="6302" y="39620"/>
                  </a:lnTo>
                  <a:lnTo>
                    <a:pt x="8236" y="40735"/>
                  </a:lnTo>
                  <a:lnTo>
                    <a:pt x="8213" y="40781"/>
                  </a:lnTo>
                  <a:lnTo>
                    <a:pt x="8213" y="40826"/>
                  </a:lnTo>
                  <a:lnTo>
                    <a:pt x="8213" y="40883"/>
                  </a:lnTo>
                  <a:lnTo>
                    <a:pt x="8236" y="40929"/>
                  </a:lnTo>
                  <a:lnTo>
                    <a:pt x="8259" y="40963"/>
                  </a:lnTo>
                  <a:lnTo>
                    <a:pt x="8281" y="41008"/>
                  </a:lnTo>
                  <a:lnTo>
                    <a:pt x="8327" y="41031"/>
                  </a:lnTo>
                  <a:lnTo>
                    <a:pt x="8361" y="41054"/>
                  </a:lnTo>
                  <a:lnTo>
                    <a:pt x="8406" y="41076"/>
                  </a:lnTo>
                  <a:lnTo>
                    <a:pt x="8509" y="41076"/>
                  </a:lnTo>
                  <a:lnTo>
                    <a:pt x="8554" y="41054"/>
                  </a:lnTo>
                  <a:lnTo>
                    <a:pt x="8600" y="41031"/>
                  </a:lnTo>
                  <a:lnTo>
                    <a:pt x="8634" y="41008"/>
                  </a:lnTo>
                  <a:lnTo>
                    <a:pt x="8668" y="40963"/>
                  </a:lnTo>
                  <a:lnTo>
                    <a:pt x="8691" y="40929"/>
                  </a:lnTo>
                  <a:lnTo>
                    <a:pt x="8702" y="40883"/>
                  </a:lnTo>
                  <a:lnTo>
                    <a:pt x="8702" y="40826"/>
                  </a:lnTo>
                  <a:lnTo>
                    <a:pt x="8702" y="40781"/>
                  </a:lnTo>
                  <a:lnTo>
                    <a:pt x="8691" y="40735"/>
                  </a:lnTo>
                  <a:lnTo>
                    <a:pt x="10659" y="39598"/>
                  </a:lnTo>
                  <a:lnTo>
                    <a:pt x="10693" y="39632"/>
                  </a:lnTo>
                  <a:lnTo>
                    <a:pt x="10727" y="39655"/>
                  </a:lnTo>
                  <a:lnTo>
                    <a:pt x="10784" y="39677"/>
                  </a:lnTo>
                  <a:lnTo>
                    <a:pt x="10829" y="39689"/>
                  </a:lnTo>
                  <a:lnTo>
                    <a:pt x="10875" y="39677"/>
                  </a:lnTo>
                  <a:lnTo>
                    <a:pt x="10909" y="39666"/>
                  </a:lnTo>
                  <a:lnTo>
                    <a:pt x="10943" y="39655"/>
                  </a:lnTo>
                  <a:lnTo>
                    <a:pt x="10977" y="39620"/>
                  </a:lnTo>
                  <a:lnTo>
                    <a:pt x="11000" y="39598"/>
                  </a:lnTo>
                  <a:lnTo>
                    <a:pt x="11023" y="39564"/>
                  </a:lnTo>
                  <a:lnTo>
                    <a:pt x="11034" y="39518"/>
                  </a:lnTo>
                  <a:lnTo>
                    <a:pt x="11034" y="39484"/>
                  </a:lnTo>
                  <a:lnTo>
                    <a:pt x="11034" y="39438"/>
                  </a:lnTo>
                  <a:lnTo>
                    <a:pt x="11023" y="39404"/>
                  </a:lnTo>
                  <a:lnTo>
                    <a:pt x="11000" y="39370"/>
                  </a:lnTo>
                  <a:lnTo>
                    <a:pt x="10977" y="39347"/>
                  </a:lnTo>
                  <a:lnTo>
                    <a:pt x="10920" y="39302"/>
                  </a:lnTo>
                  <a:lnTo>
                    <a:pt x="10886" y="39291"/>
                  </a:lnTo>
                  <a:lnTo>
                    <a:pt x="10852" y="39279"/>
                  </a:lnTo>
                  <a:lnTo>
                    <a:pt x="10852" y="36913"/>
                  </a:lnTo>
                  <a:lnTo>
                    <a:pt x="10920" y="36890"/>
                  </a:lnTo>
                  <a:lnTo>
                    <a:pt x="10977" y="36856"/>
                  </a:lnTo>
                  <a:lnTo>
                    <a:pt x="11011" y="36799"/>
                  </a:lnTo>
                  <a:lnTo>
                    <a:pt x="11023" y="36765"/>
                  </a:lnTo>
                  <a:lnTo>
                    <a:pt x="11023" y="36720"/>
                  </a:lnTo>
                  <a:lnTo>
                    <a:pt x="11023" y="36686"/>
                  </a:lnTo>
                  <a:lnTo>
                    <a:pt x="11011" y="36651"/>
                  </a:lnTo>
                  <a:lnTo>
                    <a:pt x="10989" y="36617"/>
                  </a:lnTo>
                  <a:lnTo>
                    <a:pt x="10966" y="36583"/>
                  </a:lnTo>
                  <a:lnTo>
                    <a:pt x="10943" y="36560"/>
                  </a:lnTo>
                  <a:lnTo>
                    <a:pt x="10909" y="36549"/>
                  </a:lnTo>
                  <a:lnTo>
                    <a:pt x="10864" y="36538"/>
                  </a:lnTo>
                  <a:lnTo>
                    <a:pt x="10829" y="36526"/>
                  </a:lnTo>
                  <a:lnTo>
                    <a:pt x="10784" y="36538"/>
                  </a:lnTo>
                  <a:lnTo>
                    <a:pt x="10738" y="36549"/>
                  </a:lnTo>
                  <a:lnTo>
                    <a:pt x="10704" y="36583"/>
                  </a:lnTo>
                  <a:lnTo>
                    <a:pt x="10670" y="36617"/>
                  </a:lnTo>
                  <a:lnTo>
                    <a:pt x="8657" y="35457"/>
                  </a:lnTo>
                  <a:lnTo>
                    <a:pt x="8668" y="35412"/>
                  </a:lnTo>
                  <a:lnTo>
                    <a:pt x="8668" y="35377"/>
                  </a:lnTo>
                  <a:lnTo>
                    <a:pt x="8668" y="35332"/>
                  </a:lnTo>
                  <a:lnTo>
                    <a:pt x="8657" y="35298"/>
                  </a:lnTo>
                  <a:lnTo>
                    <a:pt x="8634" y="35264"/>
                  </a:lnTo>
                  <a:lnTo>
                    <a:pt x="8611" y="35230"/>
                  </a:lnTo>
                  <a:lnTo>
                    <a:pt x="8588" y="35207"/>
                  </a:lnTo>
                  <a:lnTo>
                    <a:pt x="8554" y="35184"/>
                  </a:lnTo>
                  <a:lnTo>
                    <a:pt x="8520" y="35173"/>
                  </a:lnTo>
                  <a:lnTo>
                    <a:pt x="8475" y="35173"/>
                  </a:lnTo>
                  <a:lnTo>
                    <a:pt x="8475" y="32829"/>
                  </a:lnTo>
                  <a:lnTo>
                    <a:pt x="8520" y="32818"/>
                  </a:lnTo>
                  <a:lnTo>
                    <a:pt x="8554" y="32807"/>
                  </a:lnTo>
                  <a:lnTo>
                    <a:pt x="8588" y="32784"/>
                  </a:lnTo>
                  <a:lnTo>
                    <a:pt x="8611" y="32761"/>
                  </a:lnTo>
                  <a:lnTo>
                    <a:pt x="8645" y="32727"/>
                  </a:lnTo>
                  <a:lnTo>
                    <a:pt x="8657" y="32693"/>
                  </a:lnTo>
                  <a:lnTo>
                    <a:pt x="8668" y="32659"/>
                  </a:lnTo>
                  <a:lnTo>
                    <a:pt x="8668" y="32625"/>
                  </a:lnTo>
                  <a:lnTo>
                    <a:pt x="8668" y="32579"/>
                  </a:lnTo>
                  <a:lnTo>
                    <a:pt x="8657" y="32534"/>
                  </a:lnTo>
                  <a:lnTo>
                    <a:pt x="8634" y="32499"/>
                  </a:lnTo>
                  <a:lnTo>
                    <a:pt x="8611" y="32465"/>
                  </a:lnTo>
                  <a:lnTo>
                    <a:pt x="8577" y="32443"/>
                  </a:lnTo>
                  <a:lnTo>
                    <a:pt x="8543" y="32420"/>
                  </a:lnTo>
                  <a:lnTo>
                    <a:pt x="8509" y="32408"/>
                  </a:lnTo>
                  <a:lnTo>
                    <a:pt x="8406" y="32408"/>
                  </a:lnTo>
                  <a:lnTo>
                    <a:pt x="8361" y="32431"/>
                  </a:lnTo>
                  <a:lnTo>
                    <a:pt x="8315" y="32465"/>
                  </a:lnTo>
                  <a:lnTo>
                    <a:pt x="8281" y="32499"/>
                  </a:lnTo>
                  <a:lnTo>
                    <a:pt x="6256" y="31328"/>
                  </a:lnTo>
                  <a:lnTo>
                    <a:pt x="6268" y="31271"/>
                  </a:lnTo>
                  <a:lnTo>
                    <a:pt x="6256" y="31237"/>
                  </a:lnTo>
                  <a:lnTo>
                    <a:pt x="6245" y="31203"/>
                  </a:lnTo>
                  <a:lnTo>
                    <a:pt x="6211" y="31146"/>
                  </a:lnTo>
                  <a:lnTo>
                    <a:pt x="6154" y="31112"/>
                  </a:lnTo>
                  <a:lnTo>
                    <a:pt x="6120" y="31100"/>
                  </a:lnTo>
                  <a:lnTo>
                    <a:pt x="6052" y="31100"/>
                  </a:lnTo>
                  <a:lnTo>
                    <a:pt x="6018" y="31112"/>
                  </a:lnTo>
                  <a:lnTo>
                    <a:pt x="5972" y="31146"/>
                  </a:lnTo>
                  <a:lnTo>
                    <a:pt x="5927" y="31203"/>
                  </a:lnTo>
                  <a:lnTo>
                    <a:pt x="5915" y="31237"/>
                  </a:lnTo>
                  <a:lnTo>
                    <a:pt x="5915" y="31271"/>
                  </a:lnTo>
                  <a:lnTo>
                    <a:pt x="5927" y="31328"/>
                  </a:lnTo>
                  <a:lnTo>
                    <a:pt x="3879" y="32499"/>
                  </a:lnTo>
                  <a:lnTo>
                    <a:pt x="3845" y="32465"/>
                  </a:lnTo>
                  <a:lnTo>
                    <a:pt x="3811" y="32443"/>
                  </a:lnTo>
                  <a:lnTo>
                    <a:pt x="3765" y="32431"/>
                  </a:lnTo>
                  <a:lnTo>
                    <a:pt x="3720" y="32420"/>
                  </a:lnTo>
                  <a:lnTo>
                    <a:pt x="3674" y="32431"/>
                  </a:lnTo>
                  <a:lnTo>
                    <a:pt x="3629" y="32443"/>
                  </a:lnTo>
                  <a:lnTo>
                    <a:pt x="3583" y="32477"/>
                  </a:lnTo>
                  <a:lnTo>
                    <a:pt x="3561" y="32511"/>
                  </a:lnTo>
                  <a:lnTo>
                    <a:pt x="1570" y="31362"/>
                  </a:lnTo>
                  <a:lnTo>
                    <a:pt x="1581" y="31316"/>
                  </a:lnTo>
                  <a:lnTo>
                    <a:pt x="1593" y="31271"/>
                  </a:lnTo>
                  <a:lnTo>
                    <a:pt x="1581" y="31225"/>
                  </a:lnTo>
                  <a:lnTo>
                    <a:pt x="1570" y="31180"/>
                  </a:lnTo>
                  <a:lnTo>
                    <a:pt x="1547" y="31146"/>
                  </a:lnTo>
                  <a:lnTo>
                    <a:pt x="1524" y="31112"/>
                  </a:lnTo>
                  <a:lnTo>
                    <a:pt x="1490" y="31078"/>
                  </a:lnTo>
                  <a:lnTo>
                    <a:pt x="1456" y="31055"/>
                  </a:lnTo>
                  <a:lnTo>
                    <a:pt x="1411" y="31043"/>
                  </a:lnTo>
                  <a:lnTo>
                    <a:pt x="1365" y="31032"/>
                  </a:lnTo>
                  <a:lnTo>
                    <a:pt x="1365" y="28689"/>
                  </a:lnTo>
                  <a:lnTo>
                    <a:pt x="1433" y="28666"/>
                  </a:lnTo>
                  <a:lnTo>
                    <a:pt x="1479" y="28632"/>
                  </a:lnTo>
                  <a:lnTo>
                    <a:pt x="1513" y="28575"/>
                  </a:lnTo>
                  <a:lnTo>
                    <a:pt x="1524" y="28518"/>
                  </a:lnTo>
                  <a:lnTo>
                    <a:pt x="1513" y="28450"/>
                  </a:lnTo>
                  <a:lnTo>
                    <a:pt x="3561" y="27267"/>
                  </a:lnTo>
                  <a:lnTo>
                    <a:pt x="3595" y="27301"/>
                  </a:lnTo>
                  <a:lnTo>
                    <a:pt x="3629" y="27324"/>
                  </a:lnTo>
                  <a:lnTo>
                    <a:pt x="3674" y="27346"/>
                  </a:lnTo>
                  <a:lnTo>
                    <a:pt x="3765" y="27346"/>
                  </a:lnTo>
                  <a:lnTo>
                    <a:pt x="3811" y="27324"/>
                  </a:lnTo>
                  <a:lnTo>
                    <a:pt x="3845" y="27301"/>
                  </a:lnTo>
                  <a:lnTo>
                    <a:pt x="3868" y="27267"/>
                  </a:lnTo>
                  <a:lnTo>
                    <a:pt x="5870" y="28416"/>
                  </a:lnTo>
                  <a:lnTo>
                    <a:pt x="5858" y="28461"/>
                  </a:lnTo>
                  <a:lnTo>
                    <a:pt x="5847" y="28518"/>
                  </a:lnTo>
                  <a:lnTo>
                    <a:pt x="5858" y="28564"/>
                  </a:lnTo>
                  <a:lnTo>
                    <a:pt x="5870" y="28609"/>
                  </a:lnTo>
                  <a:lnTo>
                    <a:pt x="5892" y="28643"/>
                  </a:lnTo>
                  <a:lnTo>
                    <a:pt x="5915" y="28689"/>
                  </a:lnTo>
                  <a:lnTo>
                    <a:pt x="5949" y="28711"/>
                  </a:lnTo>
                  <a:lnTo>
                    <a:pt x="5995" y="28734"/>
                  </a:lnTo>
                  <a:lnTo>
                    <a:pt x="6040" y="28746"/>
                  </a:lnTo>
                  <a:lnTo>
                    <a:pt x="6086" y="28757"/>
                  </a:lnTo>
                  <a:lnTo>
                    <a:pt x="6143" y="28746"/>
                  </a:lnTo>
                  <a:lnTo>
                    <a:pt x="6188" y="28734"/>
                  </a:lnTo>
                  <a:lnTo>
                    <a:pt x="6222" y="28711"/>
                  </a:lnTo>
                  <a:lnTo>
                    <a:pt x="6256" y="28689"/>
                  </a:lnTo>
                  <a:lnTo>
                    <a:pt x="6291" y="28643"/>
                  </a:lnTo>
                  <a:lnTo>
                    <a:pt x="6313" y="28609"/>
                  </a:lnTo>
                  <a:lnTo>
                    <a:pt x="6325" y="28564"/>
                  </a:lnTo>
                  <a:lnTo>
                    <a:pt x="6336" y="28518"/>
                  </a:lnTo>
                  <a:lnTo>
                    <a:pt x="6325" y="28461"/>
                  </a:lnTo>
                  <a:lnTo>
                    <a:pt x="6313" y="28416"/>
                  </a:lnTo>
                  <a:lnTo>
                    <a:pt x="8281" y="27278"/>
                  </a:lnTo>
                  <a:lnTo>
                    <a:pt x="8315" y="27324"/>
                  </a:lnTo>
                  <a:lnTo>
                    <a:pt x="8361" y="27358"/>
                  </a:lnTo>
                  <a:lnTo>
                    <a:pt x="8406" y="27369"/>
                  </a:lnTo>
                  <a:lnTo>
                    <a:pt x="8463" y="27381"/>
                  </a:lnTo>
                  <a:lnTo>
                    <a:pt x="8509" y="27381"/>
                  </a:lnTo>
                  <a:lnTo>
                    <a:pt x="8543" y="27358"/>
                  </a:lnTo>
                  <a:lnTo>
                    <a:pt x="8577" y="27346"/>
                  </a:lnTo>
                  <a:lnTo>
                    <a:pt x="8611" y="27312"/>
                  </a:lnTo>
                  <a:lnTo>
                    <a:pt x="8634" y="27290"/>
                  </a:lnTo>
                  <a:lnTo>
                    <a:pt x="8657" y="27244"/>
                  </a:lnTo>
                  <a:lnTo>
                    <a:pt x="8668" y="27210"/>
                  </a:lnTo>
                  <a:lnTo>
                    <a:pt x="8679" y="27164"/>
                  </a:lnTo>
                  <a:lnTo>
                    <a:pt x="8668" y="27130"/>
                  </a:lnTo>
                  <a:lnTo>
                    <a:pt x="8657" y="27085"/>
                  </a:lnTo>
                  <a:lnTo>
                    <a:pt x="8645" y="27051"/>
                  </a:lnTo>
                  <a:lnTo>
                    <a:pt x="8623" y="27017"/>
                  </a:lnTo>
                  <a:lnTo>
                    <a:pt x="8588" y="26994"/>
                  </a:lnTo>
                  <a:lnTo>
                    <a:pt x="8554" y="26971"/>
                  </a:lnTo>
                  <a:lnTo>
                    <a:pt x="8520" y="26960"/>
                  </a:lnTo>
                  <a:lnTo>
                    <a:pt x="8475" y="26960"/>
                  </a:lnTo>
                  <a:lnTo>
                    <a:pt x="8475" y="24628"/>
                  </a:lnTo>
                  <a:lnTo>
                    <a:pt x="8520" y="24616"/>
                  </a:lnTo>
                  <a:lnTo>
                    <a:pt x="8554" y="24605"/>
                  </a:lnTo>
                  <a:lnTo>
                    <a:pt x="8588" y="24582"/>
                  </a:lnTo>
                  <a:lnTo>
                    <a:pt x="8623" y="24559"/>
                  </a:lnTo>
                  <a:lnTo>
                    <a:pt x="8645" y="24525"/>
                  </a:lnTo>
                  <a:lnTo>
                    <a:pt x="8668" y="24491"/>
                  </a:lnTo>
                  <a:lnTo>
                    <a:pt x="8679" y="24446"/>
                  </a:lnTo>
                  <a:lnTo>
                    <a:pt x="8679" y="24412"/>
                  </a:lnTo>
                  <a:lnTo>
                    <a:pt x="8679" y="24366"/>
                  </a:lnTo>
                  <a:lnTo>
                    <a:pt x="8657" y="24321"/>
                  </a:lnTo>
                  <a:lnTo>
                    <a:pt x="8645" y="24286"/>
                  </a:lnTo>
                  <a:lnTo>
                    <a:pt x="8611" y="24252"/>
                  </a:lnTo>
                  <a:lnTo>
                    <a:pt x="8577" y="24230"/>
                  </a:lnTo>
                  <a:lnTo>
                    <a:pt x="8543" y="24207"/>
                  </a:lnTo>
                  <a:lnTo>
                    <a:pt x="8509" y="24195"/>
                  </a:lnTo>
                  <a:lnTo>
                    <a:pt x="8406" y="24195"/>
                  </a:lnTo>
                  <a:lnTo>
                    <a:pt x="8361" y="24218"/>
                  </a:lnTo>
                  <a:lnTo>
                    <a:pt x="8315" y="24241"/>
                  </a:lnTo>
                  <a:lnTo>
                    <a:pt x="8281" y="24286"/>
                  </a:lnTo>
                  <a:lnTo>
                    <a:pt x="6279" y="23126"/>
                  </a:lnTo>
                  <a:lnTo>
                    <a:pt x="6291" y="23092"/>
                  </a:lnTo>
                  <a:lnTo>
                    <a:pt x="6291" y="23058"/>
                  </a:lnTo>
                  <a:lnTo>
                    <a:pt x="6291" y="23024"/>
                  </a:lnTo>
                  <a:lnTo>
                    <a:pt x="6279" y="22978"/>
                  </a:lnTo>
                  <a:lnTo>
                    <a:pt x="6256" y="22944"/>
                  </a:lnTo>
                  <a:lnTo>
                    <a:pt x="6234" y="22921"/>
                  </a:lnTo>
                  <a:lnTo>
                    <a:pt x="6200" y="22899"/>
                  </a:lnTo>
                  <a:lnTo>
                    <a:pt x="6165" y="22876"/>
                  </a:lnTo>
                  <a:lnTo>
                    <a:pt x="6131" y="22865"/>
                  </a:lnTo>
                  <a:lnTo>
                    <a:pt x="6086" y="22853"/>
                  </a:lnTo>
                  <a:lnTo>
                    <a:pt x="6052" y="22865"/>
                  </a:lnTo>
                  <a:lnTo>
                    <a:pt x="6006" y="22876"/>
                  </a:lnTo>
                  <a:lnTo>
                    <a:pt x="5972" y="22899"/>
                  </a:lnTo>
                  <a:lnTo>
                    <a:pt x="5949" y="22921"/>
                  </a:lnTo>
                  <a:lnTo>
                    <a:pt x="5927" y="22944"/>
                  </a:lnTo>
                  <a:lnTo>
                    <a:pt x="5904" y="22978"/>
                  </a:lnTo>
                  <a:lnTo>
                    <a:pt x="5892" y="23024"/>
                  </a:lnTo>
                  <a:lnTo>
                    <a:pt x="5892" y="23058"/>
                  </a:lnTo>
                  <a:lnTo>
                    <a:pt x="5904" y="23126"/>
                  </a:lnTo>
                  <a:lnTo>
                    <a:pt x="3856" y="24309"/>
                  </a:lnTo>
                  <a:lnTo>
                    <a:pt x="3822" y="24286"/>
                  </a:lnTo>
                  <a:lnTo>
                    <a:pt x="3799" y="24264"/>
                  </a:lnTo>
                  <a:lnTo>
                    <a:pt x="3754" y="24252"/>
                  </a:lnTo>
                  <a:lnTo>
                    <a:pt x="3720" y="24241"/>
                  </a:lnTo>
                  <a:lnTo>
                    <a:pt x="3674" y="24252"/>
                  </a:lnTo>
                  <a:lnTo>
                    <a:pt x="3640" y="24264"/>
                  </a:lnTo>
                  <a:lnTo>
                    <a:pt x="3606" y="24286"/>
                  </a:lnTo>
                  <a:lnTo>
                    <a:pt x="3583" y="24309"/>
                  </a:lnTo>
                  <a:lnTo>
                    <a:pt x="1558" y="23149"/>
                  </a:lnTo>
                  <a:lnTo>
                    <a:pt x="1570" y="23103"/>
                  </a:lnTo>
                  <a:lnTo>
                    <a:pt x="1581" y="23058"/>
                  </a:lnTo>
                  <a:lnTo>
                    <a:pt x="1570" y="23012"/>
                  </a:lnTo>
                  <a:lnTo>
                    <a:pt x="1558" y="22978"/>
                  </a:lnTo>
                  <a:lnTo>
                    <a:pt x="1547" y="22933"/>
                  </a:lnTo>
                  <a:lnTo>
                    <a:pt x="1513" y="22910"/>
                  </a:lnTo>
                  <a:lnTo>
                    <a:pt x="1490" y="22876"/>
                  </a:lnTo>
                  <a:lnTo>
                    <a:pt x="1445" y="22853"/>
                  </a:lnTo>
                  <a:lnTo>
                    <a:pt x="1411" y="22842"/>
                  </a:lnTo>
                  <a:lnTo>
                    <a:pt x="1365" y="22830"/>
                  </a:lnTo>
                  <a:lnTo>
                    <a:pt x="1365" y="20487"/>
                  </a:lnTo>
                  <a:lnTo>
                    <a:pt x="1433" y="20464"/>
                  </a:lnTo>
                  <a:lnTo>
                    <a:pt x="1490" y="20430"/>
                  </a:lnTo>
                  <a:lnTo>
                    <a:pt x="1524" y="20373"/>
                  </a:lnTo>
                  <a:lnTo>
                    <a:pt x="1536" y="20305"/>
                  </a:lnTo>
                  <a:lnTo>
                    <a:pt x="1524" y="20271"/>
                  </a:lnTo>
                  <a:lnTo>
                    <a:pt x="1524" y="20237"/>
                  </a:lnTo>
                  <a:lnTo>
                    <a:pt x="3561" y="19054"/>
                  </a:lnTo>
                  <a:lnTo>
                    <a:pt x="3583" y="19088"/>
                  </a:lnTo>
                  <a:lnTo>
                    <a:pt x="3629" y="19122"/>
                  </a:lnTo>
                  <a:lnTo>
                    <a:pt x="3674" y="19145"/>
                  </a:lnTo>
                  <a:lnTo>
                    <a:pt x="3765" y="19145"/>
                  </a:lnTo>
                  <a:lnTo>
                    <a:pt x="3811" y="19122"/>
                  </a:lnTo>
                  <a:lnTo>
                    <a:pt x="3845" y="19099"/>
                  </a:lnTo>
                  <a:lnTo>
                    <a:pt x="3879" y="19065"/>
                  </a:lnTo>
                  <a:lnTo>
                    <a:pt x="5927" y="20248"/>
                  </a:lnTo>
                  <a:lnTo>
                    <a:pt x="5915" y="20305"/>
                  </a:lnTo>
                  <a:lnTo>
                    <a:pt x="5915" y="20339"/>
                  </a:lnTo>
                  <a:lnTo>
                    <a:pt x="5927" y="20373"/>
                  </a:lnTo>
                  <a:lnTo>
                    <a:pt x="5972" y="20430"/>
                  </a:lnTo>
                  <a:lnTo>
                    <a:pt x="6018" y="20464"/>
                  </a:lnTo>
                  <a:lnTo>
                    <a:pt x="6052" y="20476"/>
                  </a:lnTo>
                  <a:lnTo>
                    <a:pt x="6120" y="20476"/>
                  </a:lnTo>
                  <a:lnTo>
                    <a:pt x="6154" y="20464"/>
                  </a:lnTo>
                  <a:lnTo>
                    <a:pt x="6211" y="20430"/>
                  </a:lnTo>
                  <a:lnTo>
                    <a:pt x="6256" y="20373"/>
                  </a:lnTo>
                  <a:lnTo>
                    <a:pt x="6256" y="20339"/>
                  </a:lnTo>
                  <a:lnTo>
                    <a:pt x="6268" y="20305"/>
                  </a:lnTo>
                  <a:lnTo>
                    <a:pt x="6256" y="20237"/>
                  </a:lnTo>
                  <a:lnTo>
                    <a:pt x="8270" y="19077"/>
                  </a:lnTo>
                  <a:lnTo>
                    <a:pt x="8304" y="19122"/>
                  </a:lnTo>
                  <a:lnTo>
                    <a:pt x="8350" y="19156"/>
                  </a:lnTo>
                  <a:lnTo>
                    <a:pt x="8395" y="19179"/>
                  </a:lnTo>
                  <a:lnTo>
                    <a:pt x="8463" y="19190"/>
                  </a:lnTo>
                  <a:lnTo>
                    <a:pt x="8509" y="19179"/>
                  </a:lnTo>
                  <a:lnTo>
                    <a:pt x="8554" y="19168"/>
                  </a:lnTo>
                  <a:lnTo>
                    <a:pt x="8588" y="19145"/>
                  </a:lnTo>
                  <a:lnTo>
                    <a:pt x="8623" y="19122"/>
                  </a:lnTo>
                  <a:lnTo>
                    <a:pt x="8645" y="19088"/>
                  </a:lnTo>
                  <a:lnTo>
                    <a:pt x="8668" y="19042"/>
                  </a:lnTo>
                  <a:lnTo>
                    <a:pt x="8691" y="18997"/>
                  </a:lnTo>
                  <a:lnTo>
                    <a:pt x="8691" y="18951"/>
                  </a:lnTo>
                  <a:lnTo>
                    <a:pt x="8691" y="18917"/>
                  </a:lnTo>
                  <a:lnTo>
                    <a:pt x="8668" y="18872"/>
                  </a:lnTo>
                  <a:lnTo>
                    <a:pt x="8657" y="18838"/>
                  </a:lnTo>
                  <a:lnTo>
                    <a:pt x="8634" y="18804"/>
                  </a:lnTo>
                  <a:lnTo>
                    <a:pt x="8600" y="18769"/>
                  </a:lnTo>
                  <a:lnTo>
                    <a:pt x="8566" y="18747"/>
                  </a:lnTo>
                  <a:lnTo>
                    <a:pt x="8520" y="18735"/>
                  </a:lnTo>
                  <a:lnTo>
                    <a:pt x="8475" y="18724"/>
                  </a:lnTo>
                  <a:lnTo>
                    <a:pt x="8475" y="16369"/>
                  </a:lnTo>
                  <a:lnTo>
                    <a:pt x="8543" y="16346"/>
                  </a:lnTo>
                  <a:lnTo>
                    <a:pt x="8588" y="16312"/>
                  </a:lnTo>
                  <a:lnTo>
                    <a:pt x="8623" y="16267"/>
                  </a:lnTo>
                  <a:lnTo>
                    <a:pt x="8634" y="16199"/>
                  </a:lnTo>
                  <a:lnTo>
                    <a:pt x="8623" y="16130"/>
                  </a:lnTo>
                  <a:lnTo>
                    <a:pt x="10681" y="14947"/>
                  </a:lnTo>
                  <a:lnTo>
                    <a:pt x="10704" y="14981"/>
                  </a:lnTo>
                  <a:lnTo>
                    <a:pt x="10750" y="15004"/>
                  </a:lnTo>
                  <a:lnTo>
                    <a:pt x="10784" y="15016"/>
                  </a:lnTo>
                  <a:lnTo>
                    <a:pt x="10829" y="15027"/>
                  </a:lnTo>
                  <a:lnTo>
                    <a:pt x="10864" y="15027"/>
                  </a:lnTo>
                  <a:lnTo>
                    <a:pt x="10898" y="15016"/>
                  </a:lnTo>
                  <a:lnTo>
                    <a:pt x="10955" y="14970"/>
                  </a:lnTo>
                  <a:lnTo>
                    <a:pt x="10989" y="14913"/>
                  </a:lnTo>
                  <a:lnTo>
                    <a:pt x="11000" y="14890"/>
                  </a:lnTo>
                  <a:lnTo>
                    <a:pt x="11000" y="14845"/>
                  </a:lnTo>
                  <a:lnTo>
                    <a:pt x="10989" y="14788"/>
                  </a:lnTo>
                  <a:lnTo>
                    <a:pt x="10955" y="14731"/>
                  </a:lnTo>
                  <a:lnTo>
                    <a:pt x="10909" y="14697"/>
                  </a:lnTo>
                  <a:lnTo>
                    <a:pt x="10852" y="14674"/>
                  </a:lnTo>
                  <a:lnTo>
                    <a:pt x="10852" y="12263"/>
                  </a:lnTo>
                  <a:lnTo>
                    <a:pt x="10909" y="12240"/>
                  </a:lnTo>
                  <a:lnTo>
                    <a:pt x="10955" y="12206"/>
                  </a:lnTo>
                  <a:lnTo>
                    <a:pt x="10989" y="12160"/>
                  </a:lnTo>
                  <a:lnTo>
                    <a:pt x="11000" y="12092"/>
                  </a:lnTo>
                  <a:lnTo>
                    <a:pt x="10989" y="12024"/>
                  </a:lnTo>
                  <a:lnTo>
                    <a:pt x="13048" y="10841"/>
                  </a:lnTo>
                  <a:lnTo>
                    <a:pt x="13070" y="10875"/>
                  </a:lnTo>
                  <a:lnTo>
                    <a:pt x="13116" y="10898"/>
                  </a:lnTo>
                  <a:lnTo>
                    <a:pt x="13150" y="10920"/>
                  </a:lnTo>
                  <a:lnTo>
                    <a:pt x="13195" y="10932"/>
                  </a:lnTo>
                  <a:lnTo>
                    <a:pt x="13241" y="10920"/>
                  </a:lnTo>
                  <a:lnTo>
                    <a:pt x="13286" y="10909"/>
                  </a:lnTo>
                  <a:lnTo>
                    <a:pt x="13321" y="10875"/>
                  </a:lnTo>
                  <a:lnTo>
                    <a:pt x="13355" y="10841"/>
                  </a:lnTo>
                  <a:lnTo>
                    <a:pt x="15414" y="12035"/>
                  </a:lnTo>
                  <a:lnTo>
                    <a:pt x="15402" y="12092"/>
                  </a:lnTo>
                  <a:lnTo>
                    <a:pt x="15414" y="12149"/>
                  </a:lnTo>
                  <a:lnTo>
                    <a:pt x="15436" y="12206"/>
                  </a:lnTo>
                  <a:lnTo>
                    <a:pt x="15482" y="12240"/>
                  </a:lnTo>
                  <a:lnTo>
                    <a:pt x="15539" y="12263"/>
                  </a:lnTo>
                  <a:lnTo>
                    <a:pt x="15539" y="14595"/>
                  </a:lnTo>
                  <a:lnTo>
                    <a:pt x="15493" y="14606"/>
                  </a:lnTo>
                  <a:lnTo>
                    <a:pt x="15448" y="14617"/>
                  </a:lnTo>
                  <a:lnTo>
                    <a:pt x="15414" y="14640"/>
                  </a:lnTo>
                  <a:lnTo>
                    <a:pt x="15380" y="14674"/>
                  </a:lnTo>
                  <a:lnTo>
                    <a:pt x="15345" y="14708"/>
                  </a:lnTo>
                  <a:lnTo>
                    <a:pt x="15334" y="14754"/>
                  </a:lnTo>
                  <a:lnTo>
                    <a:pt x="15311" y="14799"/>
                  </a:lnTo>
                  <a:lnTo>
                    <a:pt x="15311" y="14845"/>
                  </a:lnTo>
                  <a:lnTo>
                    <a:pt x="15311" y="14902"/>
                  </a:lnTo>
                  <a:lnTo>
                    <a:pt x="15334" y="14947"/>
                  </a:lnTo>
                  <a:lnTo>
                    <a:pt x="13412" y="16051"/>
                  </a:lnTo>
                  <a:lnTo>
                    <a:pt x="13377" y="16005"/>
                  </a:lnTo>
                  <a:lnTo>
                    <a:pt x="13321" y="15971"/>
                  </a:lnTo>
                  <a:lnTo>
                    <a:pt x="13264" y="15948"/>
                  </a:lnTo>
                  <a:lnTo>
                    <a:pt x="13195" y="15937"/>
                  </a:lnTo>
                  <a:lnTo>
                    <a:pt x="13150" y="15937"/>
                  </a:lnTo>
                  <a:lnTo>
                    <a:pt x="13093" y="15960"/>
                  </a:lnTo>
                  <a:lnTo>
                    <a:pt x="13048" y="15982"/>
                  </a:lnTo>
                  <a:lnTo>
                    <a:pt x="13013" y="16017"/>
                  </a:lnTo>
                  <a:lnTo>
                    <a:pt x="12979" y="16051"/>
                  </a:lnTo>
                  <a:lnTo>
                    <a:pt x="12957" y="16096"/>
                  </a:lnTo>
                  <a:lnTo>
                    <a:pt x="12945" y="16142"/>
                  </a:lnTo>
                  <a:lnTo>
                    <a:pt x="12934" y="16199"/>
                  </a:lnTo>
                  <a:lnTo>
                    <a:pt x="12945" y="16244"/>
                  </a:lnTo>
                  <a:lnTo>
                    <a:pt x="12957" y="16301"/>
                  </a:lnTo>
                  <a:lnTo>
                    <a:pt x="12979" y="16335"/>
                  </a:lnTo>
                  <a:lnTo>
                    <a:pt x="13002" y="16381"/>
                  </a:lnTo>
                  <a:lnTo>
                    <a:pt x="13036" y="16403"/>
                  </a:lnTo>
                  <a:lnTo>
                    <a:pt x="13082" y="16437"/>
                  </a:lnTo>
                  <a:lnTo>
                    <a:pt x="13127" y="16449"/>
                  </a:lnTo>
                  <a:lnTo>
                    <a:pt x="13173" y="16460"/>
                  </a:lnTo>
                  <a:lnTo>
                    <a:pt x="13173" y="18758"/>
                  </a:lnTo>
                  <a:lnTo>
                    <a:pt x="13104" y="18781"/>
                  </a:lnTo>
                  <a:lnTo>
                    <a:pt x="13048" y="18826"/>
                  </a:lnTo>
                  <a:lnTo>
                    <a:pt x="13013" y="18883"/>
                  </a:lnTo>
                  <a:lnTo>
                    <a:pt x="13002" y="18917"/>
                  </a:lnTo>
                  <a:lnTo>
                    <a:pt x="13002" y="18951"/>
                  </a:lnTo>
                  <a:lnTo>
                    <a:pt x="13002" y="18997"/>
                  </a:lnTo>
                  <a:lnTo>
                    <a:pt x="13013" y="19031"/>
                  </a:lnTo>
                  <a:lnTo>
                    <a:pt x="13036" y="19065"/>
                  </a:lnTo>
                  <a:lnTo>
                    <a:pt x="13059" y="19099"/>
                  </a:lnTo>
                  <a:lnTo>
                    <a:pt x="13093" y="19122"/>
                  </a:lnTo>
                  <a:lnTo>
                    <a:pt x="13127" y="19145"/>
                  </a:lnTo>
                  <a:lnTo>
                    <a:pt x="13161" y="19156"/>
                  </a:lnTo>
                  <a:lnTo>
                    <a:pt x="13195" y="19156"/>
                  </a:lnTo>
                  <a:lnTo>
                    <a:pt x="13252" y="19145"/>
                  </a:lnTo>
                  <a:lnTo>
                    <a:pt x="13298" y="19133"/>
                  </a:lnTo>
                  <a:lnTo>
                    <a:pt x="13332" y="19099"/>
                  </a:lnTo>
                  <a:lnTo>
                    <a:pt x="13366" y="19065"/>
                  </a:lnTo>
                  <a:lnTo>
                    <a:pt x="15391" y="20225"/>
                  </a:lnTo>
                  <a:lnTo>
                    <a:pt x="15380" y="20260"/>
                  </a:lnTo>
                  <a:lnTo>
                    <a:pt x="15368" y="20305"/>
                  </a:lnTo>
                  <a:lnTo>
                    <a:pt x="15380" y="20339"/>
                  </a:lnTo>
                  <a:lnTo>
                    <a:pt x="15391" y="20385"/>
                  </a:lnTo>
                  <a:lnTo>
                    <a:pt x="15402" y="20419"/>
                  </a:lnTo>
                  <a:lnTo>
                    <a:pt x="15425" y="20442"/>
                  </a:lnTo>
                  <a:lnTo>
                    <a:pt x="15459" y="20464"/>
                  </a:lnTo>
                  <a:lnTo>
                    <a:pt x="15493" y="20487"/>
                  </a:lnTo>
                  <a:lnTo>
                    <a:pt x="15527" y="20498"/>
                  </a:lnTo>
                  <a:lnTo>
                    <a:pt x="15607" y="20498"/>
                  </a:lnTo>
                  <a:lnTo>
                    <a:pt x="15653" y="20487"/>
                  </a:lnTo>
                  <a:lnTo>
                    <a:pt x="15687" y="20464"/>
                  </a:lnTo>
                  <a:lnTo>
                    <a:pt x="15709" y="20442"/>
                  </a:lnTo>
                  <a:lnTo>
                    <a:pt x="15732" y="20419"/>
                  </a:lnTo>
                  <a:lnTo>
                    <a:pt x="15755" y="20385"/>
                  </a:lnTo>
                  <a:lnTo>
                    <a:pt x="15766" y="20339"/>
                  </a:lnTo>
                  <a:lnTo>
                    <a:pt x="15766" y="20305"/>
                  </a:lnTo>
                  <a:lnTo>
                    <a:pt x="15766" y="20260"/>
                  </a:lnTo>
                  <a:lnTo>
                    <a:pt x="15755" y="20225"/>
                  </a:lnTo>
                  <a:lnTo>
                    <a:pt x="17780" y="19054"/>
                  </a:lnTo>
                  <a:lnTo>
                    <a:pt x="17814" y="19088"/>
                  </a:lnTo>
                  <a:lnTo>
                    <a:pt x="17848" y="19122"/>
                  </a:lnTo>
                  <a:lnTo>
                    <a:pt x="17894" y="19133"/>
                  </a:lnTo>
                  <a:lnTo>
                    <a:pt x="17939" y="19145"/>
                  </a:lnTo>
                  <a:lnTo>
                    <a:pt x="17973" y="19145"/>
                  </a:lnTo>
                  <a:lnTo>
                    <a:pt x="18019" y="19133"/>
                  </a:lnTo>
                  <a:lnTo>
                    <a:pt x="18041" y="19111"/>
                  </a:lnTo>
                  <a:lnTo>
                    <a:pt x="18076" y="19088"/>
                  </a:lnTo>
                  <a:lnTo>
                    <a:pt x="18098" y="19065"/>
                  </a:lnTo>
                  <a:lnTo>
                    <a:pt x="18110" y="19031"/>
                  </a:lnTo>
                  <a:lnTo>
                    <a:pt x="18121" y="18997"/>
                  </a:lnTo>
                  <a:lnTo>
                    <a:pt x="18132" y="18951"/>
                  </a:lnTo>
                  <a:lnTo>
                    <a:pt x="18121" y="18883"/>
                  </a:lnTo>
                  <a:lnTo>
                    <a:pt x="18076" y="18826"/>
                  </a:lnTo>
                  <a:lnTo>
                    <a:pt x="18030" y="18792"/>
                  </a:lnTo>
                  <a:lnTo>
                    <a:pt x="17962" y="18769"/>
                  </a:lnTo>
                  <a:lnTo>
                    <a:pt x="17962" y="16415"/>
                  </a:lnTo>
                  <a:lnTo>
                    <a:pt x="17996" y="16403"/>
                  </a:lnTo>
                  <a:lnTo>
                    <a:pt x="18041" y="16392"/>
                  </a:lnTo>
                  <a:lnTo>
                    <a:pt x="18076" y="16369"/>
                  </a:lnTo>
                  <a:lnTo>
                    <a:pt x="18098" y="16346"/>
                  </a:lnTo>
                  <a:lnTo>
                    <a:pt x="18121" y="16312"/>
                  </a:lnTo>
                  <a:lnTo>
                    <a:pt x="18144" y="16278"/>
                  </a:lnTo>
                  <a:lnTo>
                    <a:pt x="18155" y="16244"/>
                  </a:lnTo>
                  <a:lnTo>
                    <a:pt x="18155" y="16199"/>
                  </a:lnTo>
                  <a:lnTo>
                    <a:pt x="18155" y="16153"/>
                  </a:lnTo>
                  <a:lnTo>
                    <a:pt x="18144" y="16108"/>
                  </a:lnTo>
                  <a:lnTo>
                    <a:pt x="20100" y="14981"/>
                  </a:lnTo>
                  <a:lnTo>
                    <a:pt x="20134" y="15027"/>
                  </a:lnTo>
                  <a:lnTo>
                    <a:pt x="20191" y="15061"/>
                  </a:lnTo>
                  <a:lnTo>
                    <a:pt x="20248" y="15084"/>
                  </a:lnTo>
                  <a:lnTo>
                    <a:pt x="20305" y="15095"/>
                  </a:lnTo>
                  <a:lnTo>
                    <a:pt x="20373" y="15084"/>
                  </a:lnTo>
                  <a:lnTo>
                    <a:pt x="20430" y="15061"/>
                  </a:lnTo>
                  <a:lnTo>
                    <a:pt x="20476" y="15027"/>
                  </a:lnTo>
                  <a:lnTo>
                    <a:pt x="20521" y="14981"/>
                  </a:lnTo>
                  <a:lnTo>
                    <a:pt x="22444" y="16096"/>
                  </a:lnTo>
                  <a:lnTo>
                    <a:pt x="22421" y="16142"/>
                  </a:lnTo>
                  <a:lnTo>
                    <a:pt x="22421" y="16199"/>
                  </a:lnTo>
                  <a:lnTo>
                    <a:pt x="22421" y="16244"/>
                  </a:lnTo>
                  <a:lnTo>
                    <a:pt x="22432" y="16290"/>
                  </a:lnTo>
                  <a:lnTo>
                    <a:pt x="22455" y="16335"/>
                  </a:lnTo>
                  <a:lnTo>
                    <a:pt x="22489" y="16381"/>
                  </a:lnTo>
                  <a:lnTo>
                    <a:pt x="22523" y="16403"/>
                  </a:lnTo>
                  <a:lnTo>
                    <a:pt x="22557" y="16437"/>
                  </a:lnTo>
                  <a:lnTo>
                    <a:pt x="22603" y="16449"/>
                  </a:lnTo>
                  <a:lnTo>
                    <a:pt x="22660" y="16460"/>
                  </a:lnTo>
                  <a:lnTo>
                    <a:pt x="22660" y="18701"/>
                  </a:lnTo>
                  <a:lnTo>
                    <a:pt x="22614" y="18712"/>
                  </a:lnTo>
                  <a:lnTo>
                    <a:pt x="22569" y="18735"/>
                  </a:lnTo>
                  <a:lnTo>
                    <a:pt x="22523" y="18758"/>
                  </a:lnTo>
                  <a:lnTo>
                    <a:pt x="22489" y="18781"/>
                  </a:lnTo>
                  <a:lnTo>
                    <a:pt x="22466" y="18826"/>
                  </a:lnTo>
                  <a:lnTo>
                    <a:pt x="22444" y="18860"/>
                  </a:lnTo>
                  <a:lnTo>
                    <a:pt x="22432" y="18906"/>
                  </a:lnTo>
                  <a:lnTo>
                    <a:pt x="22432" y="18951"/>
                  </a:lnTo>
                  <a:lnTo>
                    <a:pt x="22432" y="19008"/>
                  </a:lnTo>
                  <a:lnTo>
                    <a:pt x="22444" y="19054"/>
                  </a:lnTo>
                  <a:lnTo>
                    <a:pt x="22466" y="19099"/>
                  </a:lnTo>
                  <a:lnTo>
                    <a:pt x="22501" y="19133"/>
                  </a:lnTo>
                  <a:lnTo>
                    <a:pt x="22535" y="19168"/>
                  </a:lnTo>
                  <a:lnTo>
                    <a:pt x="22580" y="19190"/>
                  </a:lnTo>
                  <a:lnTo>
                    <a:pt x="22626" y="19202"/>
                  </a:lnTo>
                  <a:lnTo>
                    <a:pt x="22683" y="19213"/>
                  </a:lnTo>
                  <a:lnTo>
                    <a:pt x="22751" y="19202"/>
                  </a:lnTo>
                  <a:lnTo>
                    <a:pt x="22808" y="19179"/>
                  </a:lnTo>
                  <a:lnTo>
                    <a:pt x="22853" y="19133"/>
                  </a:lnTo>
                  <a:lnTo>
                    <a:pt x="22899" y="19088"/>
                  </a:lnTo>
                  <a:lnTo>
                    <a:pt x="24878" y="20237"/>
                  </a:lnTo>
                  <a:lnTo>
                    <a:pt x="24867" y="20271"/>
                  </a:lnTo>
                  <a:lnTo>
                    <a:pt x="24855" y="20305"/>
                  </a:lnTo>
                  <a:lnTo>
                    <a:pt x="24867" y="20339"/>
                  </a:lnTo>
                  <a:lnTo>
                    <a:pt x="24878" y="20373"/>
                  </a:lnTo>
                  <a:lnTo>
                    <a:pt x="24889" y="20407"/>
                  </a:lnTo>
                  <a:lnTo>
                    <a:pt x="24912" y="20442"/>
                  </a:lnTo>
                  <a:lnTo>
                    <a:pt x="24946" y="20464"/>
                  </a:lnTo>
                  <a:lnTo>
                    <a:pt x="24980" y="20476"/>
                  </a:lnTo>
                  <a:lnTo>
                    <a:pt x="25015" y="20487"/>
                  </a:lnTo>
                  <a:lnTo>
                    <a:pt x="25049" y="20498"/>
                  </a:lnTo>
                  <a:lnTo>
                    <a:pt x="25094" y="20487"/>
                  </a:lnTo>
                  <a:lnTo>
                    <a:pt x="25128" y="20476"/>
                  </a:lnTo>
                  <a:lnTo>
                    <a:pt x="25162" y="20464"/>
                  </a:lnTo>
                  <a:lnTo>
                    <a:pt x="25185" y="20442"/>
                  </a:lnTo>
                  <a:lnTo>
                    <a:pt x="25208" y="20407"/>
                  </a:lnTo>
                  <a:lnTo>
                    <a:pt x="25231" y="20373"/>
                  </a:lnTo>
                  <a:lnTo>
                    <a:pt x="25242" y="20339"/>
                  </a:lnTo>
                  <a:lnTo>
                    <a:pt x="25242" y="20305"/>
                  </a:lnTo>
                  <a:lnTo>
                    <a:pt x="25242" y="20271"/>
                  </a:lnTo>
                  <a:lnTo>
                    <a:pt x="25231" y="20237"/>
                  </a:lnTo>
                  <a:lnTo>
                    <a:pt x="27221" y="19077"/>
                  </a:lnTo>
                  <a:lnTo>
                    <a:pt x="27255" y="19122"/>
                  </a:lnTo>
                  <a:lnTo>
                    <a:pt x="27301" y="19168"/>
                  </a:lnTo>
                  <a:lnTo>
                    <a:pt x="27358" y="19179"/>
                  </a:lnTo>
                  <a:lnTo>
                    <a:pt x="27415" y="19190"/>
                  </a:lnTo>
                  <a:lnTo>
                    <a:pt x="27472" y="19190"/>
                  </a:lnTo>
                  <a:lnTo>
                    <a:pt x="27517" y="19179"/>
                  </a:lnTo>
                  <a:lnTo>
                    <a:pt x="27551" y="19156"/>
                  </a:lnTo>
                  <a:lnTo>
                    <a:pt x="27585" y="19122"/>
                  </a:lnTo>
                  <a:lnTo>
                    <a:pt x="27619" y="19088"/>
                  </a:lnTo>
                  <a:lnTo>
                    <a:pt x="27642" y="19054"/>
                  </a:lnTo>
                  <a:lnTo>
                    <a:pt x="27654" y="19008"/>
                  </a:lnTo>
                  <a:lnTo>
                    <a:pt x="27654" y="18951"/>
                  </a:lnTo>
                  <a:lnTo>
                    <a:pt x="27654" y="18906"/>
                  </a:lnTo>
                  <a:lnTo>
                    <a:pt x="27642" y="18872"/>
                  </a:lnTo>
                  <a:lnTo>
                    <a:pt x="27619" y="18826"/>
                  </a:lnTo>
                  <a:lnTo>
                    <a:pt x="27597" y="18792"/>
                  </a:lnTo>
                  <a:lnTo>
                    <a:pt x="27563" y="18769"/>
                  </a:lnTo>
                  <a:lnTo>
                    <a:pt x="27528" y="18747"/>
                  </a:lnTo>
                  <a:lnTo>
                    <a:pt x="27483" y="18735"/>
                  </a:lnTo>
                  <a:lnTo>
                    <a:pt x="27437" y="18724"/>
                  </a:lnTo>
                  <a:lnTo>
                    <a:pt x="27437" y="16449"/>
                  </a:lnTo>
                  <a:lnTo>
                    <a:pt x="27494" y="16437"/>
                  </a:lnTo>
                  <a:lnTo>
                    <a:pt x="27528" y="16426"/>
                  </a:lnTo>
                  <a:lnTo>
                    <a:pt x="27574" y="16403"/>
                  </a:lnTo>
                  <a:lnTo>
                    <a:pt x="27608" y="16369"/>
                  </a:lnTo>
                  <a:lnTo>
                    <a:pt x="27631" y="16335"/>
                  </a:lnTo>
                  <a:lnTo>
                    <a:pt x="27654" y="16290"/>
                  </a:lnTo>
                  <a:lnTo>
                    <a:pt x="27665" y="16244"/>
                  </a:lnTo>
                  <a:lnTo>
                    <a:pt x="27676" y="16199"/>
                  </a:lnTo>
                  <a:lnTo>
                    <a:pt x="27665" y="16153"/>
                  </a:lnTo>
                  <a:lnTo>
                    <a:pt x="27654" y="16096"/>
                  </a:lnTo>
                  <a:lnTo>
                    <a:pt x="27631" y="16062"/>
                  </a:lnTo>
                  <a:lnTo>
                    <a:pt x="27597" y="16017"/>
                  </a:lnTo>
                  <a:lnTo>
                    <a:pt x="27563" y="15994"/>
                  </a:lnTo>
                  <a:lnTo>
                    <a:pt x="27517" y="15960"/>
                  </a:lnTo>
                  <a:lnTo>
                    <a:pt x="27472" y="15948"/>
                  </a:lnTo>
                  <a:lnTo>
                    <a:pt x="27358" y="15948"/>
                  </a:lnTo>
                  <a:lnTo>
                    <a:pt x="27301" y="15971"/>
                  </a:lnTo>
                  <a:lnTo>
                    <a:pt x="27255" y="16005"/>
                  </a:lnTo>
                  <a:lnTo>
                    <a:pt x="27210" y="16051"/>
                  </a:lnTo>
                  <a:lnTo>
                    <a:pt x="25288" y="14947"/>
                  </a:lnTo>
                  <a:lnTo>
                    <a:pt x="25299" y="14902"/>
                  </a:lnTo>
                  <a:lnTo>
                    <a:pt x="25310" y="14845"/>
                  </a:lnTo>
                  <a:lnTo>
                    <a:pt x="25310" y="14799"/>
                  </a:lnTo>
                  <a:lnTo>
                    <a:pt x="25288" y="14754"/>
                  </a:lnTo>
                  <a:lnTo>
                    <a:pt x="25265" y="14708"/>
                  </a:lnTo>
                  <a:lnTo>
                    <a:pt x="25242" y="14674"/>
                  </a:lnTo>
                  <a:lnTo>
                    <a:pt x="25208" y="14640"/>
                  </a:lnTo>
                  <a:lnTo>
                    <a:pt x="25162" y="14617"/>
                  </a:lnTo>
                  <a:lnTo>
                    <a:pt x="25117" y="14606"/>
                  </a:lnTo>
                  <a:lnTo>
                    <a:pt x="25071" y="14595"/>
                  </a:lnTo>
                  <a:lnTo>
                    <a:pt x="25071" y="12354"/>
                  </a:lnTo>
                  <a:lnTo>
                    <a:pt x="25117" y="12342"/>
                  </a:lnTo>
                  <a:lnTo>
                    <a:pt x="25162" y="12331"/>
                  </a:lnTo>
                  <a:lnTo>
                    <a:pt x="25208" y="12308"/>
                  </a:lnTo>
                  <a:lnTo>
                    <a:pt x="25242" y="12274"/>
                  </a:lnTo>
                  <a:lnTo>
                    <a:pt x="25276" y="12229"/>
                  </a:lnTo>
                  <a:lnTo>
                    <a:pt x="25299" y="12194"/>
                  </a:lnTo>
                  <a:lnTo>
                    <a:pt x="25310" y="12138"/>
                  </a:lnTo>
                  <a:lnTo>
                    <a:pt x="25310" y="12092"/>
                  </a:lnTo>
                  <a:lnTo>
                    <a:pt x="25310" y="12035"/>
                  </a:lnTo>
                  <a:lnTo>
                    <a:pt x="25288" y="11978"/>
                  </a:lnTo>
                  <a:lnTo>
                    <a:pt x="27278" y="10841"/>
                  </a:lnTo>
                  <a:lnTo>
                    <a:pt x="27301" y="10875"/>
                  </a:lnTo>
                  <a:lnTo>
                    <a:pt x="27335" y="10898"/>
                  </a:lnTo>
                  <a:lnTo>
                    <a:pt x="27381" y="10909"/>
                  </a:lnTo>
                  <a:lnTo>
                    <a:pt x="27415" y="10920"/>
                  </a:lnTo>
                  <a:lnTo>
                    <a:pt x="27460" y="10909"/>
                  </a:lnTo>
                  <a:lnTo>
                    <a:pt x="27506" y="10898"/>
                  </a:lnTo>
                  <a:lnTo>
                    <a:pt x="27540" y="10875"/>
                  </a:lnTo>
                  <a:lnTo>
                    <a:pt x="27563" y="10841"/>
                  </a:lnTo>
                  <a:lnTo>
                    <a:pt x="29576" y="12001"/>
                  </a:lnTo>
                  <a:lnTo>
                    <a:pt x="29565" y="12047"/>
                  </a:lnTo>
                  <a:lnTo>
                    <a:pt x="29565" y="12092"/>
                  </a:lnTo>
                  <a:lnTo>
                    <a:pt x="29565" y="12138"/>
                  </a:lnTo>
                  <a:lnTo>
                    <a:pt x="29576" y="12183"/>
                  </a:lnTo>
                  <a:lnTo>
                    <a:pt x="29599" y="12217"/>
                  </a:lnTo>
                  <a:lnTo>
                    <a:pt x="29633" y="12251"/>
                  </a:lnTo>
                  <a:lnTo>
                    <a:pt x="29667" y="12285"/>
                  </a:lnTo>
                  <a:lnTo>
                    <a:pt x="29701" y="12308"/>
                  </a:lnTo>
                  <a:lnTo>
                    <a:pt x="29747" y="12320"/>
                  </a:lnTo>
                  <a:lnTo>
                    <a:pt x="29838" y="12320"/>
                  </a:lnTo>
                  <a:lnTo>
                    <a:pt x="29883" y="12308"/>
                  </a:lnTo>
                  <a:lnTo>
                    <a:pt x="29917" y="12285"/>
                  </a:lnTo>
                  <a:lnTo>
                    <a:pt x="29951" y="12251"/>
                  </a:lnTo>
                  <a:lnTo>
                    <a:pt x="29986" y="12217"/>
                  </a:lnTo>
                  <a:lnTo>
                    <a:pt x="29997" y="12183"/>
                  </a:lnTo>
                  <a:lnTo>
                    <a:pt x="30020" y="12138"/>
                  </a:lnTo>
                  <a:lnTo>
                    <a:pt x="30020" y="12092"/>
                  </a:lnTo>
                  <a:lnTo>
                    <a:pt x="30020" y="12047"/>
                  </a:lnTo>
                  <a:lnTo>
                    <a:pt x="29997" y="12001"/>
                  </a:lnTo>
                  <a:lnTo>
                    <a:pt x="32010" y="10841"/>
                  </a:lnTo>
                  <a:lnTo>
                    <a:pt x="32033" y="10875"/>
                  </a:lnTo>
                  <a:lnTo>
                    <a:pt x="32079" y="10909"/>
                  </a:lnTo>
                  <a:lnTo>
                    <a:pt x="32124" y="10932"/>
                  </a:lnTo>
                  <a:lnTo>
                    <a:pt x="32204" y="10932"/>
                  </a:lnTo>
                  <a:lnTo>
                    <a:pt x="32238" y="10920"/>
                  </a:lnTo>
                  <a:lnTo>
                    <a:pt x="32272" y="10898"/>
                  </a:lnTo>
                  <a:lnTo>
                    <a:pt x="32306" y="10875"/>
                  </a:lnTo>
                  <a:lnTo>
                    <a:pt x="32329" y="10852"/>
                  </a:lnTo>
                  <a:lnTo>
                    <a:pt x="32340" y="10818"/>
                  </a:lnTo>
                  <a:lnTo>
                    <a:pt x="32352" y="10784"/>
                  </a:lnTo>
                  <a:lnTo>
                    <a:pt x="32352" y="10750"/>
                  </a:lnTo>
                  <a:lnTo>
                    <a:pt x="32352" y="10704"/>
                  </a:lnTo>
                  <a:lnTo>
                    <a:pt x="32340" y="10681"/>
                  </a:lnTo>
                  <a:lnTo>
                    <a:pt x="32306" y="10613"/>
                  </a:lnTo>
                  <a:lnTo>
                    <a:pt x="32249" y="10579"/>
                  </a:lnTo>
                  <a:lnTo>
                    <a:pt x="32181" y="10556"/>
                  </a:lnTo>
                  <a:lnTo>
                    <a:pt x="32181" y="8202"/>
                  </a:lnTo>
                  <a:lnTo>
                    <a:pt x="32227" y="8190"/>
                  </a:lnTo>
                  <a:lnTo>
                    <a:pt x="32261" y="8179"/>
                  </a:lnTo>
                  <a:lnTo>
                    <a:pt x="32295" y="8156"/>
                  </a:lnTo>
                  <a:lnTo>
                    <a:pt x="32318" y="8133"/>
                  </a:lnTo>
                  <a:lnTo>
                    <a:pt x="32340" y="8099"/>
                  </a:lnTo>
                  <a:lnTo>
                    <a:pt x="32363" y="8065"/>
                  </a:lnTo>
                  <a:lnTo>
                    <a:pt x="32374" y="8031"/>
                  </a:lnTo>
                  <a:lnTo>
                    <a:pt x="32374" y="7986"/>
                  </a:lnTo>
                  <a:lnTo>
                    <a:pt x="32374" y="7951"/>
                  </a:lnTo>
                  <a:lnTo>
                    <a:pt x="32363" y="7906"/>
                  </a:lnTo>
                  <a:lnTo>
                    <a:pt x="32340" y="7872"/>
                  </a:lnTo>
                  <a:lnTo>
                    <a:pt x="32318" y="7838"/>
                  </a:lnTo>
                  <a:lnTo>
                    <a:pt x="32283" y="7815"/>
                  </a:lnTo>
                  <a:lnTo>
                    <a:pt x="32249" y="7792"/>
                  </a:lnTo>
                  <a:lnTo>
                    <a:pt x="32215" y="7781"/>
                  </a:lnTo>
                  <a:lnTo>
                    <a:pt x="32113" y="7781"/>
                  </a:lnTo>
                  <a:lnTo>
                    <a:pt x="32067" y="7804"/>
                  </a:lnTo>
                  <a:lnTo>
                    <a:pt x="32033" y="7826"/>
                  </a:lnTo>
                  <a:lnTo>
                    <a:pt x="31999" y="7872"/>
                  </a:lnTo>
                  <a:lnTo>
                    <a:pt x="29997" y="6711"/>
                  </a:lnTo>
                  <a:lnTo>
                    <a:pt x="30008" y="6677"/>
                  </a:lnTo>
                  <a:lnTo>
                    <a:pt x="30020" y="6643"/>
                  </a:lnTo>
                  <a:lnTo>
                    <a:pt x="30008" y="6598"/>
                  </a:lnTo>
                  <a:lnTo>
                    <a:pt x="29997" y="6552"/>
                  </a:lnTo>
                  <a:lnTo>
                    <a:pt x="29974" y="6518"/>
                  </a:lnTo>
                  <a:lnTo>
                    <a:pt x="29951" y="6484"/>
                  </a:lnTo>
                  <a:lnTo>
                    <a:pt x="29917" y="6450"/>
                  </a:lnTo>
                  <a:lnTo>
                    <a:pt x="29883" y="6438"/>
                  </a:lnTo>
                  <a:lnTo>
                    <a:pt x="29838" y="6416"/>
                  </a:lnTo>
                  <a:lnTo>
                    <a:pt x="29747" y="6416"/>
                  </a:lnTo>
                  <a:lnTo>
                    <a:pt x="29701" y="6438"/>
                  </a:lnTo>
                  <a:lnTo>
                    <a:pt x="29667" y="6450"/>
                  </a:lnTo>
                  <a:lnTo>
                    <a:pt x="29633" y="6484"/>
                  </a:lnTo>
                  <a:lnTo>
                    <a:pt x="29599" y="6518"/>
                  </a:lnTo>
                  <a:lnTo>
                    <a:pt x="29587" y="6552"/>
                  </a:lnTo>
                  <a:lnTo>
                    <a:pt x="29565" y="6598"/>
                  </a:lnTo>
                  <a:lnTo>
                    <a:pt x="29565" y="6643"/>
                  </a:lnTo>
                  <a:lnTo>
                    <a:pt x="29565" y="6677"/>
                  </a:lnTo>
                  <a:lnTo>
                    <a:pt x="29576" y="6711"/>
                  </a:lnTo>
                  <a:lnTo>
                    <a:pt x="27642" y="7838"/>
                  </a:lnTo>
                  <a:lnTo>
                    <a:pt x="27597" y="7792"/>
                  </a:lnTo>
                  <a:lnTo>
                    <a:pt x="27551" y="7747"/>
                  </a:lnTo>
                  <a:lnTo>
                    <a:pt x="27483" y="7724"/>
                  </a:lnTo>
                  <a:lnTo>
                    <a:pt x="27358" y="7724"/>
                  </a:lnTo>
                  <a:lnTo>
                    <a:pt x="27290" y="7747"/>
                  </a:lnTo>
                  <a:lnTo>
                    <a:pt x="27244" y="7792"/>
                  </a:lnTo>
                  <a:lnTo>
                    <a:pt x="27199" y="7838"/>
                  </a:lnTo>
                  <a:lnTo>
                    <a:pt x="25242" y="6711"/>
                  </a:lnTo>
                  <a:lnTo>
                    <a:pt x="25253" y="6643"/>
                  </a:lnTo>
                  <a:lnTo>
                    <a:pt x="25253" y="6598"/>
                  </a:lnTo>
                  <a:lnTo>
                    <a:pt x="25242" y="6564"/>
                  </a:lnTo>
                  <a:lnTo>
                    <a:pt x="25219" y="6529"/>
                  </a:lnTo>
                  <a:lnTo>
                    <a:pt x="25197" y="6495"/>
                  </a:lnTo>
                  <a:lnTo>
                    <a:pt x="25162" y="6473"/>
                  </a:lnTo>
                  <a:lnTo>
                    <a:pt x="25128" y="6450"/>
                  </a:lnTo>
                  <a:lnTo>
                    <a:pt x="25094" y="6438"/>
                  </a:lnTo>
                  <a:lnTo>
                    <a:pt x="25015" y="6438"/>
                  </a:lnTo>
                  <a:lnTo>
                    <a:pt x="24969" y="6450"/>
                  </a:lnTo>
                  <a:lnTo>
                    <a:pt x="24935" y="6473"/>
                  </a:lnTo>
                  <a:lnTo>
                    <a:pt x="24901" y="6495"/>
                  </a:lnTo>
                  <a:lnTo>
                    <a:pt x="24878" y="6529"/>
                  </a:lnTo>
                  <a:lnTo>
                    <a:pt x="24855" y="6564"/>
                  </a:lnTo>
                  <a:lnTo>
                    <a:pt x="24844" y="6598"/>
                  </a:lnTo>
                  <a:lnTo>
                    <a:pt x="24844" y="6643"/>
                  </a:lnTo>
                  <a:lnTo>
                    <a:pt x="24855" y="6711"/>
                  </a:lnTo>
                  <a:lnTo>
                    <a:pt x="22842" y="7872"/>
                  </a:lnTo>
                  <a:lnTo>
                    <a:pt x="22808" y="7838"/>
                  </a:lnTo>
                  <a:lnTo>
                    <a:pt x="22774" y="7804"/>
                  </a:lnTo>
                  <a:lnTo>
                    <a:pt x="22728" y="7792"/>
                  </a:lnTo>
                  <a:lnTo>
                    <a:pt x="22683" y="7781"/>
                  </a:lnTo>
                  <a:lnTo>
                    <a:pt x="22626" y="7792"/>
                  </a:lnTo>
                  <a:lnTo>
                    <a:pt x="22592" y="7804"/>
                  </a:lnTo>
                  <a:lnTo>
                    <a:pt x="22546" y="7838"/>
                  </a:lnTo>
                  <a:lnTo>
                    <a:pt x="22512" y="7872"/>
                  </a:lnTo>
                  <a:lnTo>
                    <a:pt x="20544" y="6734"/>
                  </a:lnTo>
                  <a:lnTo>
                    <a:pt x="20555" y="6689"/>
                  </a:lnTo>
                  <a:lnTo>
                    <a:pt x="20567" y="6643"/>
                  </a:lnTo>
                  <a:lnTo>
                    <a:pt x="20555" y="6586"/>
                  </a:lnTo>
                  <a:lnTo>
                    <a:pt x="20544" y="6541"/>
                  </a:lnTo>
                  <a:lnTo>
                    <a:pt x="20521" y="6507"/>
                  </a:lnTo>
                  <a:lnTo>
                    <a:pt x="20498" y="6461"/>
                  </a:lnTo>
                  <a:lnTo>
                    <a:pt x="20464" y="6438"/>
                  </a:lnTo>
                  <a:lnTo>
                    <a:pt x="20419" y="6416"/>
                  </a:lnTo>
                  <a:lnTo>
                    <a:pt x="20373" y="6393"/>
                  </a:lnTo>
                  <a:lnTo>
                    <a:pt x="20328" y="6382"/>
                  </a:lnTo>
                  <a:lnTo>
                    <a:pt x="20328" y="4129"/>
                  </a:lnTo>
                  <a:lnTo>
                    <a:pt x="20373" y="4118"/>
                  </a:lnTo>
                  <a:lnTo>
                    <a:pt x="20419" y="4107"/>
                  </a:lnTo>
                  <a:lnTo>
                    <a:pt x="20453" y="4072"/>
                  </a:lnTo>
                  <a:lnTo>
                    <a:pt x="20487" y="4050"/>
                  </a:lnTo>
                  <a:lnTo>
                    <a:pt x="20521" y="4016"/>
                  </a:lnTo>
                  <a:lnTo>
                    <a:pt x="20533" y="3970"/>
                  </a:lnTo>
                  <a:lnTo>
                    <a:pt x="20555" y="3925"/>
                  </a:lnTo>
                  <a:lnTo>
                    <a:pt x="20555" y="3879"/>
                  </a:lnTo>
                  <a:lnTo>
                    <a:pt x="20555" y="3834"/>
                  </a:lnTo>
                  <a:lnTo>
                    <a:pt x="20533" y="3788"/>
                  </a:lnTo>
                  <a:lnTo>
                    <a:pt x="20510" y="3743"/>
                  </a:lnTo>
                  <a:lnTo>
                    <a:pt x="20487" y="3708"/>
                  </a:lnTo>
                  <a:lnTo>
                    <a:pt x="20453" y="3674"/>
                  </a:lnTo>
                  <a:lnTo>
                    <a:pt x="20407" y="3651"/>
                  </a:lnTo>
                  <a:lnTo>
                    <a:pt x="20362" y="3640"/>
                  </a:lnTo>
                  <a:lnTo>
                    <a:pt x="20248" y="3640"/>
                  </a:lnTo>
                  <a:lnTo>
                    <a:pt x="20191" y="3663"/>
                  </a:lnTo>
                  <a:lnTo>
                    <a:pt x="20146" y="3697"/>
                  </a:lnTo>
                  <a:lnTo>
                    <a:pt x="20112" y="3743"/>
                  </a:lnTo>
                  <a:lnTo>
                    <a:pt x="18144" y="2605"/>
                  </a:lnTo>
                  <a:lnTo>
                    <a:pt x="18155" y="2571"/>
                  </a:lnTo>
                  <a:lnTo>
                    <a:pt x="18155" y="2537"/>
                  </a:lnTo>
                  <a:lnTo>
                    <a:pt x="18155" y="2491"/>
                  </a:lnTo>
                  <a:lnTo>
                    <a:pt x="18144" y="2446"/>
                  </a:lnTo>
                  <a:lnTo>
                    <a:pt x="18121" y="2412"/>
                  </a:lnTo>
                  <a:lnTo>
                    <a:pt x="18098" y="2377"/>
                  </a:lnTo>
                  <a:lnTo>
                    <a:pt x="18064" y="2355"/>
                  </a:lnTo>
                  <a:lnTo>
                    <a:pt x="18030" y="2332"/>
                  </a:lnTo>
                  <a:lnTo>
                    <a:pt x="17985" y="2321"/>
                  </a:lnTo>
                  <a:lnTo>
                    <a:pt x="17894" y="2321"/>
                  </a:lnTo>
                  <a:lnTo>
                    <a:pt x="17859" y="2332"/>
                  </a:lnTo>
                  <a:lnTo>
                    <a:pt x="17814" y="2355"/>
                  </a:lnTo>
                  <a:lnTo>
                    <a:pt x="17791" y="2377"/>
                  </a:lnTo>
                  <a:lnTo>
                    <a:pt x="17757" y="2412"/>
                  </a:lnTo>
                  <a:lnTo>
                    <a:pt x="17746" y="2446"/>
                  </a:lnTo>
                  <a:lnTo>
                    <a:pt x="17723" y="2491"/>
                  </a:lnTo>
                  <a:lnTo>
                    <a:pt x="17723" y="2537"/>
                  </a:lnTo>
                  <a:lnTo>
                    <a:pt x="17734" y="2605"/>
                  </a:lnTo>
                  <a:lnTo>
                    <a:pt x="15709" y="3777"/>
                  </a:lnTo>
                  <a:lnTo>
                    <a:pt x="15687" y="3743"/>
                  </a:lnTo>
                  <a:lnTo>
                    <a:pt x="15653" y="3720"/>
                  </a:lnTo>
                  <a:lnTo>
                    <a:pt x="15607" y="3708"/>
                  </a:lnTo>
                  <a:lnTo>
                    <a:pt x="15539" y="3708"/>
                  </a:lnTo>
                  <a:lnTo>
                    <a:pt x="15505" y="3720"/>
                  </a:lnTo>
                  <a:lnTo>
                    <a:pt x="15448" y="3754"/>
                  </a:lnTo>
                  <a:lnTo>
                    <a:pt x="15402" y="3811"/>
                  </a:lnTo>
                  <a:lnTo>
                    <a:pt x="15402" y="3845"/>
                  </a:lnTo>
                  <a:lnTo>
                    <a:pt x="15391" y="3879"/>
                  </a:lnTo>
                  <a:lnTo>
                    <a:pt x="15402" y="3947"/>
                  </a:lnTo>
                  <a:lnTo>
                    <a:pt x="15436" y="3993"/>
                  </a:lnTo>
                  <a:lnTo>
                    <a:pt x="15482" y="4038"/>
                  </a:lnTo>
                  <a:lnTo>
                    <a:pt x="15539" y="4061"/>
                  </a:lnTo>
                  <a:lnTo>
                    <a:pt x="15539" y="6393"/>
                  </a:lnTo>
                  <a:lnTo>
                    <a:pt x="15505" y="6404"/>
                  </a:lnTo>
                  <a:lnTo>
                    <a:pt x="15459" y="6416"/>
                  </a:lnTo>
                  <a:lnTo>
                    <a:pt x="15425" y="6450"/>
                  </a:lnTo>
                  <a:lnTo>
                    <a:pt x="15391" y="6473"/>
                  </a:lnTo>
                  <a:lnTo>
                    <a:pt x="15357" y="6507"/>
                  </a:lnTo>
                  <a:lnTo>
                    <a:pt x="15345" y="6552"/>
                  </a:lnTo>
                  <a:lnTo>
                    <a:pt x="15334" y="6598"/>
                  </a:lnTo>
                  <a:lnTo>
                    <a:pt x="15323" y="6643"/>
                  </a:lnTo>
                  <a:lnTo>
                    <a:pt x="15323" y="6689"/>
                  </a:lnTo>
                  <a:lnTo>
                    <a:pt x="15345" y="6723"/>
                  </a:lnTo>
                  <a:lnTo>
                    <a:pt x="13423" y="7838"/>
                  </a:lnTo>
                  <a:lnTo>
                    <a:pt x="13377" y="7792"/>
                  </a:lnTo>
                  <a:lnTo>
                    <a:pt x="13321" y="7758"/>
                  </a:lnTo>
                  <a:lnTo>
                    <a:pt x="13264" y="7735"/>
                  </a:lnTo>
                  <a:lnTo>
                    <a:pt x="13195" y="7724"/>
                  </a:lnTo>
                  <a:lnTo>
                    <a:pt x="13139" y="7735"/>
                  </a:lnTo>
                  <a:lnTo>
                    <a:pt x="13070" y="7758"/>
                  </a:lnTo>
                  <a:lnTo>
                    <a:pt x="13025" y="7792"/>
                  </a:lnTo>
                  <a:lnTo>
                    <a:pt x="12979" y="7838"/>
                  </a:lnTo>
                  <a:lnTo>
                    <a:pt x="11011" y="6700"/>
                  </a:lnTo>
                  <a:lnTo>
                    <a:pt x="11023" y="6643"/>
                  </a:lnTo>
                  <a:lnTo>
                    <a:pt x="11023" y="6598"/>
                  </a:lnTo>
                  <a:lnTo>
                    <a:pt x="11011" y="6564"/>
                  </a:lnTo>
                  <a:lnTo>
                    <a:pt x="10977" y="6507"/>
                  </a:lnTo>
                  <a:lnTo>
                    <a:pt x="10920" y="6473"/>
                  </a:lnTo>
                  <a:lnTo>
                    <a:pt x="10852" y="6450"/>
                  </a:lnTo>
                  <a:lnTo>
                    <a:pt x="10852" y="4129"/>
                  </a:lnTo>
                  <a:lnTo>
                    <a:pt x="10898" y="4129"/>
                  </a:lnTo>
                  <a:lnTo>
                    <a:pt x="10943" y="4107"/>
                  </a:lnTo>
                  <a:lnTo>
                    <a:pt x="10977" y="4084"/>
                  </a:lnTo>
                  <a:lnTo>
                    <a:pt x="11011" y="4050"/>
                  </a:lnTo>
                  <a:lnTo>
                    <a:pt x="11046" y="4016"/>
                  </a:lnTo>
                  <a:lnTo>
                    <a:pt x="11068" y="3981"/>
                  </a:lnTo>
                  <a:lnTo>
                    <a:pt x="11080" y="3936"/>
                  </a:lnTo>
                  <a:lnTo>
                    <a:pt x="11080" y="3879"/>
                  </a:lnTo>
                  <a:lnTo>
                    <a:pt x="11080" y="3834"/>
                  </a:lnTo>
                  <a:lnTo>
                    <a:pt x="11057" y="3788"/>
                  </a:lnTo>
                  <a:lnTo>
                    <a:pt x="11034" y="3743"/>
                  </a:lnTo>
                  <a:lnTo>
                    <a:pt x="11011" y="3708"/>
                  </a:lnTo>
                  <a:lnTo>
                    <a:pt x="10966" y="3674"/>
                  </a:lnTo>
                  <a:lnTo>
                    <a:pt x="10932" y="3651"/>
                  </a:lnTo>
                  <a:lnTo>
                    <a:pt x="10886" y="3640"/>
                  </a:lnTo>
                  <a:lnTo>
                    <a:pt x="10829" y="3629"/>
                  </a:lnTo>
                  <a:lnTo>
                    <a:pt x="10773" y="3640"/>
                  </a:lnTo>
                  <a:lnTo>
                    <a:pt x="10716" y="3663"/>
                  </a:lnTo>
                  <a:lnTo>
                    <a:pt x="10659" y="3697"/>
                  </a:lnTo>
                  <a:lnTo>
                    <a:pt x="10625" y="3743"/>
                  </a:lnTo>
                  <a:lnTo>
                    <a:pt x="8691" y="2616"/>
                  </a:lnTo>
                  <a:lnTo>
                    <a:pt x="8702" y="2582"/>
                  </a:lnTo>
                  <a:lnTo>
                    <a:pt x="8702" y="2537"/>
                  </a:lnTo>
                  <a:lnTo>
                    <a:pt x="8702" y="2491"/>
                  </a:lnTo>
                  <a:lnTo>
                    <a:pt x="8679" y="2446"/>
                  </a:lnTo>
                  <a:lnTo>
                    <a:pt x="8657" y="2400"/>
                  </a:lnTo>
                  <a:lnTo>
                    <a:pt x="8634" y="2366"/>
                  </a:lnTo>
                  <a:lnTo>
                    <a:pt x="8600" y="2332"/>
                  </a:lnTo>
                  <a:lnTo>
                    <a:pt x="8554" y="2309"/>
                  </a:lnTo>
                  <a:lnTo>
                    <a:pt x="8509" y="2298"/>
                  </a:lnTo>
                  <a:lnTo>
                    <a:pt x="8406" y="2298"/>
                  </a:lnTo>
                  <a:lnTo>
                    <a:pt x="8361" y="2309"/>
                  </a:lnTo>
                  <a:lnTo>
                    <a:pt x="8327" y="2332"/>
                  </a:lnTo>
                  <a:lnTo>
                    <a:pt x="8293" y="2366"/>
                  </a:lnTo>
                  <a:lnTo>
                    <a:pt x="8259" y="2400"/>
                  </a:lnTo>
                  <a:lnTo>
                    <a:pt x="8236" y="2446"/>
                  </a:lnTo>
                  <a:lnTo>
                    <a:pt x="8224" y="2491"/>
                  </a:lnTo>
                  <a:lnTo>
                    <a:pt x="8224" y="2537"/>
                  </a:lnTo>
                  <a:lnTo>
                    <a:pt x="8224" y="2582"/>
                  </a:lnTo>
                  <a:lnTo>
                    <a:pt x="8236" y="2616"/>
                  </a:lnTo>
                  <a:lnTo>
                    <a:pt x="6268" y="3754"/>
                  </a:lnTo>
                  <a:lnTo>
                    <a:pt x="6234" y="3720"/>
                  </a:lnTo>
                  <a:lnTo>
                    <a:pt x="6188" y="3697"/>
                  </a:lnTo>
                  <a:lnTo>
                    <a:pt x="6143" y="3674"/>
                  </a:lnTo>
                  <a:lnTo>
                    <a:pt x="6086" y="3663"/>
                  </a:lnTo>
                  <a:lnTo>
                    <a:pt x="6040" y="3674"/>
                  </a:lnTo>
                  <a:lnTo>
                    <a:pt x="5995" y="3697"/>
                  </a:lnTo>
                  <a:lnTo>
                    <a:pt x="5949" y="3720"/>
                  </a:lnTo>
                  <a:lnTo>
                    <a:pt x="5915" y="3754"/>
                  </a:lnTo>
                  <a:lnTo>
                    <a:pt x="3947" y="2616"/>
                  </a:lnTo>
                  <a:lnTo>
                    <a:pt x="3959" y="2582"/>
                  </a:lnTo>
                  <a:lnTo>
                    <a:pt x="3959" y="2537"/>
                  </a:lnTo>
                  <a:lnTo>
                    <a:pt x="3959" y="2491"/>
                  </a:lnTo>
                  <a:lnTo>
                    <a:pt x="3936" y="2446"/>
                  </a:lnTo>
                  <a:lnTo>
                    <a:pt x="3925" y="2412"/>
                  </a:lnTo>
                  <a:lnTo>
                    <a:pt x="3890" y="2377"/>
                  </a:lnTo>
                  <a:lnTo>
                    <a:pt x="3856" y="2343"/>
                  </a:lnTo>
                  <a:lnTo>
                    <a:pt x="3822" y="2321"/>
                  </a:lnTo>
                  <a:lnTo>
                    <a:pt x="3777" y="2309"/>
                  </a:lnTo>
                  <a:lnTo>
                    <a:pt x="3743" y="2298"/>
                  </a:lnTo>
                  <a:lnTo>
                    <a:pt x="3743" y="11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09200" y="0"/>
              <a:ext cx="543002" cy="408403"/>
            </a:xfrm>
            <a:custGeom>
              <a:avLst/>
              <a:gdLst/>
              <a:ahLst/>
              <a:cxnLst/>
              <a:rect l="l" t="t" r="r" b="b"/>
              <a:pathLst>
                <a:path w="5188" h="3902" extrusionOk="0">
                  <a:moveTo>
                    <a:pt x="125" y="0"/>
                  </a:moveTo>
                  <a:lnTo>
                    <a:pt x="194" y="23"/>
                  </a:lnTo>
                  <a:lnTo>
                    <a:pt x="194" y="2321"/>
                  </a:lnTo>
                  <a:lnTo>
                    <a:pt x="159" y="2332"/>
                  </a:lnTo>
                  <a:lnTo>
                    <a:pt x="125" y="2343"/>
                  </a:lnTo>
                  <a:lnTo>
                    <a:pt x="91" y="2366"/>
                  </a:lnTo>
                  <a:lnTo>
                    <a:pt x="57" y="2389"/>
                  </a:lnTo>
                  <a:lnTo>
                    <a:pt x="34" y="2423"/>
                  </a:lnTo>
                  <a:lnTo>
                    <a:pt x="23" y="2457"/>
                  </a:lnTo>
                  <a:lnTo>
                    <a:pt x="12" y="2491"/>
                  </a:lnTo>
                  <a:lnTo>
                    <a:pt x="0" y="2537"/>
                  </a:lnTo>
                  <a:lnTo>
                    <a:pt x="12" y="2582"/>
                  </a:lnTo>
                  <a:lnTo>
                    <a:pt x="23" y="2616"/>
                  </a:lnTo>
                  <a:lnTo>
                    <a:pt x="46" y="2662"/>
                  </a:lnTo>
                  <a:lnTo>
                    <a:pt x="68" y="2685"/>
                  </a:lnTo>
                  <a:lnTo>
                    <a:pt x="103" y="2719"/>
                  </a:lnTo>
                  <a:lnTo>
                    <a:pt x="137" y="2730"/>
                  </a:lnTo>
                  <a:lnTo>
                    <a:pt x="182" y="2753"/>
                  </a:lnTo>
                  <a:lnTo>
                    <a:pt x="216" y="2753"/>
                  </a:lnTo>
                  <a:lnTo>
                    <a:pt x="273" y="2741"/>
                  </a:lnTo>
                  <a:lnTo>
                    <a:pt x="330" y="2719"/>
                  </a:lnTo>
                  <a:lnTo>
                    <a:pt x="376" y="2696"/>
                  </a:lnTo>
                  <a:lnTo>
                    <a:pt x="410" y="2650"/>
                  </a:lnTo>
                  <a:lnTo>
                    <a:pt x="2582" y="3902"/>
                  </a:lnTo>
                  <a:lnTo>
                    <a:pt x="2594" y="3879"/>
                  </a:lnTo>
                  <a:lnTo>
                    <a:pt x="2605" y="3902"/>
                  </a:lnTo>
                  <a:lnTo>
                    <a:pt x="4767" y="2650"/>
                  </a:lnTo>
                  <a:lnTo>
                    <a:pt x="4801" y="2696"/>
                  </a:lnTo>
                  <a:lnTo>
                    <a:pt x="4846" y="2730"/>
                  </a:lnTo>
                  <a:lnTo>
                    <a:pt x="4903" y="2753"/>
                  </a:lnTo>
                  <a:lnTo>
                    <a:pt x="4960" y="2764"/>
                  </a:lnTo>
                  <a:lnTo>
                    <a:pt x="5005" y="2753"/>
                  </a:lnTo>
                  <a:lnTo>
                    <a:pt x="5051" y="2741"/>
                  </a:lnTo>
                  <a:lnTo>
                    <a:pt x="5085" y="2719"/>
                  </a:lnTo>
                  <a:lnTo>
                    <a:pt x="5119" y="2696"/>
                  </a:lnTo>
                  <a:lnTo>
                    <a:pt x="5153" y="2662"/>
                  </a:lnTo>
                  <a:lnTo>
                    <a:pt x="5165" y="2628"/>
                  </a:lnTo>
                  <a:lnTo>
                    <a:pt x="5187" y="2582"/>
                  </a:lnTo>
                  <a:lnTo>
                    <a:pt x="5187" y="2537"/>
                  </a:lnTo>
                  <a:lnTo>
                    <a:pt x="5187" y="2491"/>
                  </a:lnTo>
                  <a:lnTo>
                    <a:pt x="5176" y="2457"/>
                  </a:lnTo>
                  <a:lnTo>
                    <a:pt x="5153" y="2412"/>
                  </a:lnTo>
                  <a:lnTo>
                    <a:pt x="5131" y="2389"/>
                  </a:lnTo>
                  <a:lnTo>
                    <a:pt x="5096" y="2355"/>
                  </a:lnTo>
                  <a:lnTo>
                    <a:pt x="5062" y="2332"/>
                  </a:lnTo>
                  <a:lnTo>
                    <a:pt x="5028" y="2321"/>
                  </a:lnTo>
                  <a:lnTo>
                    <a:pt x="4983" y="2309"/>
                  </a:lnTo>
                  <a:lnTo>
                    <a:pt x="4983" y="23"/>
                  </a:lnTo>
                  <a:lnTo>
                    <a:pt x="5028" y="11"/>
                  </a:lnTo>
                  <a:lnTo>
                    <a:pt x="5074" y="0"/>
                  </a:lnTo>
                  <a:lnTo>
                    <a:pt x="4846" y="0"/>
                  </a:lnTo>
                  <a:lnTo>
                    <a:pt x="4892" y="11"/>
                  </a:lnTo>
                  <a:lnTo>
                    <a:pt x="4937" y="23"/>
                  </a:lnTo>
                  <a:lnTo>
                    <a:pt x="4937" y="2309"/>
                  </a:lnTo>
                  <a:lnTo>
                    <a:pt x="4892" y="2321"/>
                  </a:lnTo>
                  <a:lnTo>
                    <a:pt x="4858" y="2332"/>
                  </a:lnTo>
                  <a:lnTo>
                    <a:pt x="4823" y="2355"/>
                  </a:lnTo>
                  <a:lnTo>
                    <a:pt x="4789" y="2389"/>
                  </a:lnTo>
                  <a:lnTo>
                    <a:pt x="4767" y="2412"/>
                  </a:lnTo>
                  <a:lnTo>
                    <a:pt x="4755" y="2457"/>
                  </a:lnTo>
                  <a:lnTo>
                    <a:pt x="4744" y="2491"/>
                  </a:lnTo>
                  <a:lnTo>
                    <a:pt x="4732" y="2537"/>
                  </a:lnTo>
                  <a:lnTo>
                    <a:pt x="4732" y="2571"/>
                  </a:lnTo>
                  <a:lnTo>
                    <a:pt x="4744" y="2616"/>
                  </a:lnTo>
                  <a:lnTo>
                    <a:pt x="2594" y="3856"/>
                  </a:lnTo>
                  <a:lnTo>
                    <a:pt x="421" y="2605"/>
                  </a:lnTo>
                  <a:lnTo>
                    <a:pt x="433" y="2571"/>
                  </a:lnTo>
                  <a:lnTo>
                    <a:pt x="433" y="2537"/>
                  </a:lnTo>
                  <a:lnTo>
                    <a:pt x="433" y="2491"/>
                  </a:lnTo>
                  <a:lnTo>
                    <a:pt x="421" y="2457"/>
                  </a:lnTo>
                  <a:lnTo>
                    <a:pt x="410" y="2423"/>
                  </a:lnTo>
                  <a:lnTo>
                    <a:pt x="376" y="2389"/>
                  </a:lnTo>
                  <a:lnTo>
                    <a:pt x="353" y="2366"/>
                  </a:lnTo>
                  <a:lnTo>
                    <a:pt x="319" y="2343"/>
                  </a:lnTo>
                  <a:lnTo>
                    <a:pt x="285" y="2332"/>
                  </a:lnTo>
                  <a:lnTo>
                    <a:pt x="239" y="2321"/>
                  </a:lnTo>
                  <a:lnTo>
                    <a:pt x="239" y="23"/>
                  </a:lnTo>
                  <a:lnTo>
                    <a:pt x="285" y="1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14982" y="0"/>
              <a:ext cx="546665" cy="408403"/>
            </a:xfrm>
            <a:custGeom>
              <a:avLst/>
              <a:gdLst/>
              <a:ahLst/>
              <a:cxnLst/>
              <a:rect l="l" t="t" r="r" b="b"/>
              <a:pathLst>
                <a:path w="5223" h="3902" extrusionOk="0">
                  <a:moveTo>
                    <a:pt x="217" y="0"/>
                  </a:moveTo>
                  <a:lnTo>
                    <a:pt x="217" y="2298"/>
                  </a:lnTo>
                  <a:lnTo>
                    <a:pt x="171" y="2309"/>
                  </a:lnTo>
                  <a:lnTo>
                    <a:pt x="126" y="2321"/>
                  </a:lnTo>
                  <a:lnTo>
                    <a:pt x="92" y="2343"/>
                  </a:lnTo>
                  <a:lnTo>
                    <a:pt x="58" y="2377"/>
                  </a:lnTo>
                  <a:lnTo>
                    <a:pt x="35" y="2412"/>
                  </a:lnTo>
                  <a:lnTo>
                    <a:pt x="12" y="2446"/>
                  </a:lnTo>
                  <a:lnTo>
                    <a:pt x="1" y="2491"/>
                  </a:lnTo>
                  <a:lnTo>
                    <a:pt x="1" y="2537"/>
                  </a:lnTo>
                  <a:lnTo>
                    <a:pt x="1" y="2582"/>
                  </a:lnTo>
                  <a:lnTo>
                    <a:pt x="12" y="2628"/>
                  </a:lnTo>
                  <a:lnTo>
                    <a:pt x="35" y="2673"/>
                  </a:lnTo>
                  <a:lnTo>
                    <a:pt x="69" y="2707"/>
                  </a:lnTo>
                  <a:lnTo>
                    <a:pt x="103" y="2730"/>
                  </a:lnTo>
                  <a:lnTo>
                    <a:pt x="149" y="2753"/>
                  </a:lnTo>
                  <a:lnTo>
                    <a:pt x="194" y="2776"/>
                  </a:lnTo>
                  <a:lnTo>
                    <a:pt x="240" y="2776"/>
                  </a:lnTo>
                  <a:lnTo>
                    <a:pt x="297" y="2764"/>
                  </a:lnTo>
                  <a:lnTo>
                    <a:pt x="353" y="2741"/>
                  </a:lnTo>
                  <a:lnTo>
                    <a:pt x="410" y="2707"/>
                  </a:lnTo>
                  <a:lnTo>
                    <a:pt x="444" y="2662"/>
                  </a:lnTo>
                  <a:lnTo>
                    <a:pt x="2594" y="3902"/>
                  </a:lnTo>
                  <a:lnTo>
                    <a:pt x="2606" y="3879"/>
                  </a:lnTo>
                  <a:lnTo>
                    <a:pt x="2617" y="3902"/>
                  </a:lnTo>
                  <a:lnTo>
                    <a:pt x="4767" y="2662"/>
                  </a:lnTo>
                  <a:lnTo>
                    <a:pt x="4813" y="2707"/>
                  </a:lnTo>
                  <a:lnTo>
                    <a:pt x="4858" y="2753"/>
                  </a:lnTo>
                  <a:lnTo>
                    <a:pt x="4915" y="2776"/>
                  </a:lnTo>
                  <a:lnTo>
                    <a:pt x="5029" y="2776"/>
                  </a:lnTo>
                  <a:lnTo>
                    <a:pt x="5074" y="2764"/>
                  </a:lnTo>
                  <a:lnTo>
                    <a:pt x="5120" y="2741"/>
                  </a:lnTo>
                  <a:lnTo>
                    <a:pt x="5154" y="2707"/>
                  </a:lnTo>
                  <a:lnTo>
                    <a:pt x="5188" y="2673"/>
                  </a:lnTo>
                  <a:lnTo>
                    <a:pt x="5211" y="2628"/>
                  </a:lnTo>
                  <a:lnTo>
                    <a:pt x="5222" y="2582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1" y="2446"/>
                  </a:lnTo>
                  <a:lnTo>
                    <a:pt x="5188" y="2400"/>
                  </a:lnTo>
                  <a:lnTo>
                    <a:pt x="5154" y="2366"/>
                  </a:lnTo>
                  <a:lnTo>
                    <a:pt x="5131" y="2343"/>
                  </a:lnTo>
                  <a:lnTo>
                    <a:pt x="5086" y="2321"/>
                  </a:lnTo>
                  <a:lnTo>
                    <a:pt x="5040" y="2298"/>
                  </a:lnTo>
                  <a:lnTo>
                    <a:pt x="4995" y="2298"/>
                  </a:lnTo>
                  <a:lnTo>
                    <a:pt x="4995" y="0"/>
                  </a:lnTo>
                  <a:lnTo>
                    <a:pt x="4949" y="0"/>
                  </a:lnTo>
                  <a:lnTo>
                    <a:pt x="4949" y="2298"/>
                  </a:lnTo>
                  <a:lnTo>
                    <a:pt x="4904" y="2298"/>
                  </a:lnTo>
                  <a:lnTo>
                    <a:pt x="4869" y="2321"/>
                  </a:lnTo>
                  <a:lnTo>
                    <a:pt x="4835" y="2343"/>
                  </a:lnTo>
                  <a:lnTo>
                    <a:pt x="4801" y="2377"/>
                  </a:lnTo>
                  <a:lnTo>
                    <a:pt x="4767" y="2412"/>
                  </a:lnTo>
                  <a:lnTo>
                    <a:pt x="4756" y="2446"/>
                  </a:lnTo>
                  <a:lnTo>
                    <a:pt x="4744" y="2491"/>
                  </a:lnTo>
                  <a:lnTo>
                    <a:pt x="4733" y="2537"/>
                  </a:lnTo>
                  <a:lnTo>
                    <a:pt x="4744" y="2582"/>
                  </a:lnTo>
                  <a:lnTo>
                    <a:pt x="4756" y="2616"/>
                  </a:lnTo>
                  <a:lnTo>
                    <a:pt x="2606" y="3856"/>
                  </a:lnTo>
                  <a:lnTo>
                    <a:pt x="467" y="2616"/>
                  </a:lnTo>
                  <a:lnTo>
                    <a:pt x="479" y="2582"/>
                  </a:lnTo>
                  <a:lnTo>
                    <a:pt x="479" y="2537"/>
                  </a:lnTo>
                  <a:lnTo>
                    <a:pt x="479" y="2491"/>
                  </a:lnTo>
                  <a:lnTo>
                    <a:pt x="467" y="2446"/>
                  </a:lnTo>
                  <a:lnTo>
                    <a:pt x="444" y="2412"/>
                  </a:lnTo>
                  <a:lnTo>
                    <a:pt x="422" y="2366"/>
                  </a:lnTo>
                  <a:lnTo>
                    <a:pt x="388" y="2343"/>
                  </a:lnTo>
                  <a:lnTo>
                    <a:pt x="342" y="2321"/>
                  </a:lnTo>
                  <a:lnTo>
                    <a:pt x="308" y="2309"/>
                  </a:lnTo>
                  <a:lnTo>
                    <a:pt x="262" y="229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113118" y="4538507"/>
              <a:ext cx="1033567" cy="604964"/>
            </a:xfrm>
            <a:custGeom>
              <a:avLst/>
              <a:gdLst/>
              <a:ahLst/>
              <a:cxnLst/>
              <a:rect l="l" t="t" r="r" b="b"/>
              <a:pathLst>
                <a:path w="9875" h="5780" extrusionOk="0">
                  <a:moveTo>
                    <a:pt x="2401" y="319"/>
                  </a:moveTo>
                  <a:lnTo>
                    <a:pt x="2424" y="354"/>
                  </a:lnTo>
                  <a:lnTo>
                    <a:pt x="2458" y="376"/>
                  </a:lnTo>
                  <a:lnTo>
                    <a:pt x="2504" y="399"/>
                  </a:lnTo>
                  <a:lnTo>
                    <a:pt x="2583" y="399"/>
                  </a:lnTo>
                  <a:lnTo>
                    <a:pt x="2629" y="376"/>
                  </a:lnTo>
                  <a:lnTo>
                    <a:pt x="2663" y="354"/>
                  </a:lnTo>
                  <a:lnTo>
                    <a:pt x="2686" y="331"/>
                  </a:lnTo>
                  <a:lnTo>
                    <a:pt x="4699" y="1491"/>
                  </a:lnTo>
                  <a:lnTo>
                    <a:pt x="4688" y="1525"/>
                  </a:lnTo>
                  <a:lnTo>
                    <a:pt x="4688" y="1571"/>
                  </a:lnTo>
                  <a:lnTo>
                    <a:pt x="4688" y="1616"/>
                  </a:lnTo>
                  <a:lnTo>
                    <a:pt x="4699" y="1650"/>
                  </a:lnTo>
                  <a:lnTo>
                    <a:pt x="4722" y="1684"/>
                  </a:lnTo>
                  <a:lnTo>
                    <a:pt x="4745" y="1719"/>
                  </a:lnTo>
                  <a:lnTo>
                    <a:pt x="4779" y="1753"/>
                  </a:lnTo>
                  <a:lnTo>
                    <a:pt x="4813" y="1775"/>
                  </a:lnTo>
                  <a:lnTo>
                    <a:pt x="4847" y="1787"/>
                  </a:lnTo>
                  <a:lnTo>
                    <a:pt x="4892" y="1798"/>
                  </a:lnTo>
                  <a:lnTo>
                    <a:pt x="4892" y="4153"/>
                  </a:lnTo>
                  <a:lnTo>
                    <a:pt x="4824" y="4164"/>
                  </a:lnTo>
                  <a:lnTo>
                    <a:pt x="4779" y="4210"/>
                  </a:lnTo>
                  <a:lnTo>
                    <a:pt x="4745" y="4267"/>
                  </a:lnTo>
                  <a:lnTo>
                    <a:pt x="4733" y="4324"/>
                  </a:lnTo>
                  <a:lnTo>
                    <a:pt x="4745" y="4392"/>
                  </a:lnTo>
                  <a:lnTo>
                    <a:pt x="2754" y="5541"/>
                  </a:lnTo>
                  <a:lnTo>
                    <a:pt x="2720" y="5495"/>
                  </a:lnTo>
                  <a:lnTo>
                    <a:pt x="2663" y="5450"/>
                  </a:lnTo>
                  <a:lnTo>
                    <a:pt x="2606" y="5427"/>
                  </a:lnTo>
                  <a:lnTo>
                    <a:pt x="2481" y="5427"/>
                  </a:lnTo>
                  <a:lnTo>
                    <a:pt x="2424" y="5450"/>
                  </a:lnTo>
                  <a:lnTo>
                    <a:pt x="2367" y="5495"/>
                  </a:lnTo>
                  <a:lnTo>
                    <a:pt x="2333" y="5541"/>
                  </a:lnTo>
                  <a:lnTo>
                    <a:pt x="331" y="4392"/>
                  </a:lnTo>
                  <a:lnTo>
                    <a:pt x="342" y="4324"/>
                  </a:lnTo>
                  <a:lnTo>
                    <a:pt x="331" y="4267"/>
                  </a:lnTo>
                  <a:lnTo>
                    <a:pt x="297" y="4221"/>
                  </a:lnTo>
                  <a:lnTo>
                    <a:pt x="251" y="4176"/>
                  </a:lnTo>
                  <a:lnTo>
                    <a:pt x="194" y="4164"/>
                  </a:lnTo>
                  <a:lnTo>
                    <a:pt x="194" y="1741"/>
                  </a:lnTo>
                  <a:lnTo>
                    <a:pt x="251" y="1719"/>
                  </a:lnTo>
                  <a:lnTo>
                    <a:pt x="297" y="1684"/>
                  </a:lnTo>
                  <a:lnTo>
                    <a:pt x="331" y="1628"/>
                  </a:lnTo>
                  <a:lnTo>
                    <a:pt x="342" y="1571"/>
                  </a:lnTo>
                  <a:lnTo>
                    <a:pt x="331" y="1514"/>
                  </a:lnTo>
                  <a:lnTo>
                    <a:pt x="2401" y="319"/>
                  </a:lnTo>
                  <a:close/>
                  <a:moveTo>
                    <a:pt x="7463" y="342"/>
                  </a:moveTo>
                  <a:lnTo>
                    <a:pt x="9499" y="1514"/>
                  </a:lnTo>
                  <a:lnTo>
                    <a:pt x="9488" y="1571"/>
                  </a:lnTo>
                  <a:lnTo>
                    <a:pt x="9499" y="1628"/>
                  </a:lnTo>
                  <a:lnTo>
                    <a:pt x="9522" y="1684"/>
                  </a:lnTo>
                  <a:lnTo>
                    <a:pt x="9568" y="1719"/>
                  </a:lnTo>
                  <a:lnTo>
                    <a:pt x="9625" y="1741"/>
                  </a:lnTo>
                  <a:lnTo>
                    <a:pt x="9625" y="4107"/>
                  </a:lnTo>
                  <a:lnTo>
                    <a:pt x="9590" y="4119"/>
                  </a:lnTo>
                  <a:lnTo>
                    <a:pt x="9556" y="4130"/>
                  </a:lnTo>
                  <a:lnTo>
                    <a:pt x="9522" y="4153"/>
                  </a:lnTo>
                  <a:lnTo>
                    <a:pt x="9488" y="4187"/>
                  </a:lnTo>
                  <a:lnTo>
                    <a:pt x="9465" y="4210"/>
                  </a:lnTo>
                  <a:lnTo>
                    <a:pt x="9443" y="4244"/>
                  </a:lnTo>
                  <a:lnTo>
                    <a:pt x="9431" y="4289"/>
                  </a:lnTo>
                  <a:lnTo>
                    <a:pt x="9431" y="4324"/>
                  </a:lnTo>
                  <a:lnTo>
                    <a:pt x="9431" y="4369"/>
                  </a:lnTo>
                  <a:lnTo>
                    <a:pt x="9443" y="4415"/>
                  </a:lnTo>
                  <a:lnTo>
                    <a:pt x="7497" y="5529"/>
                  </a:lnTo>
                  <a:lnTo>
                    <a:pt x="7463" y="5484"/>
                  </a:lnTo>
                  <a:lnTo>
                    <a:pt x="7406" y="5450"/>
                  </a:lnTo>
                  <a:lnTo>
                    <a:pt x="7350" y="5427"/>
                  </a:lnTo>
                  <a:lnTo>
                    <a:pt x="7281" y="5416"/>
                  </a:lnTo>
                  <a:lnTo>
                    <a:pt x="7213" y="5427"/>
                  </a:lnTo>
                  <a:lnTo>
                    <a:pt x="7156" y="5450"/>
                  </a:lnTo>
                  <a:lnTo>
                    <a:pt x="7099" y="5484"/>
                  </a:lnTo>
                  <a:lnTo>
                    <a:pt x="7065" y="5541"/>
                  </a:lnTo>
                  <a:lnTo>
                    <a:pt x="5086" y="4392"/>
                  </a:lnTo>
                  <a:lnTo>
                    <a:pt x="5097" y="4324"/>
                  </a:lnTo>
                  <a:lnTo>
                    <a:pt x="5086" y="4267"/>
                  </a:lnTo>
                  <a:lnTo>
                    <a:pt x="5052" y="4210"/>
                  </a:lnTo>
                  <a:lnTo>
                    <a:pt x="4995" y="4164"/>
                  </a:lnTo>
                  <a:lnTo>
                    <a:pt x="4938" y="4153"/>
                  </a:lnTo>
                  <a:lnTo>
                    <a:pt x="4938" y="1798"/>
                  </a:lnTo>
                  <a:lnTo>
                    <a:pt x="4972" y="1787"/>
                  </a:lnTo>
                  <a:lnTo>
                    <a:pt x="5018" y="1775"/>
                  </a:lnTo>
                  <a:lnTo>
                    <a:pt x="5052" y="1753"/>
                  </a:lnTo>
                  <a:lnTo>
                    <a:pt x="5074" y="1719"/>
                  </a:lnTo>
                  <a:lnTo>
                    <a:pt x="5109" y="1696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43" y="1571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099" y="342"/>
                  </a:lnTo>
                  <a:lnTo>
                    <a:pt x="7133" y="388"/>
                  </a:lnTo>
                  <a:lnTo>
                    <a:pt x="7179" y="410"/>
                  </a:lnTo>
                  <a:lnTo>
                    <a:pt x="7224" y="433"/>
                  </a:lnTo>
                  <a:lnTo>
                    <a:pt x="7281" y="445"/>
                  </a:lnTo>
                  <a:lnTo>
                    <a:pt x="7338" y="433"/>
                  </a:lnTo>
                  <a:lnTo>
                    <a:pt x="7384" y="422"/>
                  </a:lnTo>
                  <a:lnTo>
                    <a:pt x="7429" y="388"/>
                  </a:lnTo>
                  <a:lnTo>
                    <a:pt x="7463" y="342"/>
                  </a:lnTo>
                  <a:close/>
                  <a:moveTo>
                    <a:pt x="7281" y="1"/>
                  </a:moveTo>
                  <a:lnTo>
                    <a:pt x="7236" y="12"/>
                  </a:lnTo>
                  <a:lnTo>
                    <a:pt x="7202" y="24"/>
                  </a:lnTo>
                  <a:lnTo>
                    <a:pt x="7156" y="46"/>
                  </a:lnTo>
                  <a:lnTo>
                    <a:pt x="7133" y="69"/>
                  </a:lnTo>
                  <a:lnTo>
                    <a:pt x="7099" y="103"/>
                  </a:lnTo>
                  <a:lnTo>
                    <a:pt x="7076" y="137"/>
                  </a:lnTo>
                  <a:lnTo>
                    <a:pt x="7065" y="183"/>
                  </a:lnTo>
                  <a:lnTo>
                    <a:pt x="7065" y="228"/>
                  </a:lnTo>
                  <a:lnTo>
                    <a:pt x="7065" y="263"/>
                  </a:lnTo>
                  <a:lnTo>
                    <a:pt x="7076" y="308"/>
                  </a:lnTo>
                  <a:lnTo>
                    <a:pt x="5097" y="1446"/>
                  </a:lnTo>
                  <a:lnTo>
                    <a:pt x="5063" y="1400"/>
                  </a:lnTo>
                  <a:lnTo>
                    <a:pt x="501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6" y="1411"/>
                  </a:lnTo>
                  <a:lnTo>
                    <a:pt x="4722" y="1446"/>
                  </a:lnTo>
                  <a:lnTo>
                    <a:pt x="2708" y="285"/>
                  </a:lnTo>
                  <a:lnTo>
                    <a:pt x="2720" y="228"/>
                  </a:lnTo>
                  <a:lnTo>
                    <a:pt x="2720" y="194"/>
                  </a:lnTo>
                  <a:lnTo>
                    <a:pt x="2708" y="160"/>
                  </a:lnTo>
                  <a:lnTo>
                    <a:pt x="2674" y="103"/>
                  </a:lnTo>
                  <a:lnTo>
                    <a:pt x="2617" y="58"/>
                  </a:lnTo>
                  <a:lnTo>
                    <a:pt x="2583" y="46"/>
                  </a:lnTo>
                  <a:lnTo>
                    <a:pt x="2504" y="46"/>
                  </a:lnTo>
                  <a:lnTo>
                    <a:pt x="2469" y="58"/>
                  </a:lnTo>
                  <a:lnTo>
                    <a:pt x="2413" y="103"/>
                  </a:lnTo>
                  <a:lnTo>
                    <a:pt x="2378" y="160"/>
                  </a:lnTo>
                  <a:lnTo>
                    <a:pt x="2367" y="194"/>
                  </a:lnTo>
                  <a:lnTo>
                    <a:pt x="2367" y="228"/>
                  </a:lnTo>
                  <a:lnTo>
                    <a:pt x="2378" y="285"/>
                  </a:lnTo>
                  <a:lnTo>
                    <a:pt x="308" y="1480"/>
                  </a:lnTo>
                  <a:lnTo>
                    <a:pt x="285" y="1446"/>
                  </a:lnTo>
                  <a:lnTo>
                    <a:pt x="251" y="1423"/>
                  </a:lnTo>
                  <a:lnTo>
                    <a:pt x="217" y="1411"/>
                  </a:lnTo>
                  <a:lnTo>
                    <a:pt x="172" y="1400"/>
                  </a:lnTo>
                  <a:lnTo>
                    <a:pt x="138" y="1411"/>
                  </a:lnTo>
                  <a:lnTo>
                    <a:pt x="103" y="1411"/>
                  </a:lnTo>
                  <a:lnTo>
                    <a:pt x="58" y="1457"/>
                  </a:lnTo>
                  <a:lnTo>
                    <a:pt x="12" y="1502"/>
                  </a:lnTo>
                  <a:lnTo>
                    <a:pt x="12" y="1537"/>
                  </a:lnTo>
                  <a:lnTo>
                    <a:pt x="1" y="1571"/>
                  </a:lnTo>
                  <a:lnTo>
                    <a:pt x="12" y="1628"/>
                  </a:lnTo>
                  <a:lnTo>
                    <a:pt x="46" y="1684"/>
                  </a:lnTo>
                  <a:lnTo>
                    <a:pt x="92" y="1719"/>
                  </a:lnTo>
                  <a:lnTo>
                    <a:pt x="149" y="1741"/>
                  </a:lnTo>
                  <a:lnTo>
                    <a:pt x="149" y="4164"/>
                  </a:lnTo>
                  <a:lnTo>
                    <a:pt x="92" y="4187"/>
                  </a:lnTo>
                  <a:lnTo>
                    <a:pt x="46" y="4221"/>
                  </a:lnTo>
                  <a:lnTo>
                    <a:pt x="12" y="4267"/>
                  </a:lnTo>
                  <a:lnTo>
                    <a:pt x="1" y="4324"/>
                  </a:lnTo>
                  <a:lnTo>
                    <a:pt x="12" y="4358"/>
                  </a:lnTo>
                  <a:lnTo>
                    <a:pt x="24" y="4392"/>
                  </a:lnTo>
                  <a:lnTo>
                    <a:pt x="58" y="4449"/>
                  </a:lnTo>
                  <a:lnTo>
                    <a:pt x="103" y="4483"/>
                  </a:lnTo>
                  <a:lnTo>
                    <a:pt x="138" y="4494"/>
                  </a:lnTo>
                  <a:lnTo>
                    <a:pt x="217" y="4494"/>
                  </a:lnTo>
                  <a:lnTo>
                    <a:pt x="251" y="4483"/>
                  </a:lnTo>
                  <a:lnTo>
                    <a:pt x="285" y="4460"/>
                  </a:lnTo>
                  <a:lnTo>
                    <a:pt x="308" y="4426"/>
                  </a:lnTo>
                  <a:lnTo>
                    <a:pt x="2310" y="5586"/>
                  </a:lnTo>
                  <a:lnTo>
                    <a:pt x="2299" y="5632"/>
                  </a:lnTo>
                  <a:lnTo>
                    <a:pt x="2287" y="5677"/>
                  </a:lnTo>
                  <a:lnTo>
                    <a:pt x="2299" y="5734"/>
                  </a:lnTo>
                  <a:lnTo>
                    <a:pt x="2310" y="5780"/>
                  </a:lnTo>
                  <a:lnTo>
                    <a:pt x="2777" y="5780"/>
                  </a:lnTo>
                  <a:lnTo>
                    <a:pt x="2788" y="5734"/>
                  </a:lnTo>
                  <a:lnTo>
                    <a:pt x="2799" y="5677"/>
                  </a:lnTo>
                  <a:lnTo>
                    <a:pt x="2788" y="5620"/>
                  </a:lnTo>
                  <a:lnTo>
                    <a:pt x="2777" y="5575"/>
                  </a:lnTo>
                  <a:lnTo>
                    <a:pt x="4767" y="4437"/>
                  </a:lnTo>
                  <a:lnTo>
                    <a:pt x="4790" y="4460"/>
                  </a:lnTo>
                  <a:lnTo>
                    <a:pt x="4824" y="4494"/>
                  </a:lnTo>
                  <a:lnTo>
                    <a:pt x="4870" y="4506"/>
                  </a:lnTo>
                  <a:lnTo>
                    <a:pt x="4915" y="4517"/>
                  </a:lnTo>
                  <a:lnTo>
                    <a:pt x="4961" y="4506"/>
                  </a:lnTo>
                  <a:lnTo>
                    <a:pt x="4995" y="4494"/>
                  </a:lnTo>
                  <a:lnTo>
                    <a:pt x="5029" y="4471"/>
                  </a:lnTo>
                  <a:lnTo>
                    <a:pt x="5063" y="4437"/>
                  </a:lnTo>
                  <a:lnTo>
                    <a:pt x="7042" y="5575"/>
                  </a:lnTo>
                  <a:lnTo>
                    <a:pt x="7031" y="5620"/>
                  </a:lnTo>
                  <a:lnTo>
                    <a:pt x="7020" y="5677"/>
                  </a:lnTo>
                  <a:lnTo>
                    <a:pt x="7031" y="5734"/>
                  </a:lnTo>
                  <a:lnTo>
                    <a:pt x="7042" y="5780"/>
                  </a:lnTo>
                  <a:lnTo>
                    <a:pt x="7520" y="5780"/>
                  </a:lnTo>
                  <a:lnTo>
                    <a:pt x="7543" y="5734"/>
                  </a:lnTo>
                  <a:lnTo>
                    <a:pt x="7543" y="5677"/>
                  </a:lnTo>
                  <a:lnTo>
                    <a:pt x="7543" y="5620"/>
                  </a:lnTo>
                  <a:lnTo>
                    <a:pt x="7520" y="5575"/>
                  </a:lnTo>
                  <a:lnTo>
                    <a:pt x="9465" y="4449"/>
                  </a:lnTo>
                  <a:lnTo>
                    <a:pt x="9499" y="4494"/>
                  </a:lnTo>
                  <a:lnTo>
                    <a:pt x="9545" y="4528"/>
                  </a:lnTo>
                  <a:lnTo>
                    <a:pt x="9602" y="4540"/>
                  </a:lnTo>
                  <a:lnTo>
                    <a:pt x="9659" y="4551"/>
                  </a:lnTo>
                  <a:lnTo>
                    <a:pt x="9693" y="4551"/>
                  </a:lnTo>
                  <a:lnTo>
                    <a:pt x="9738" y="4528"/>
                  </a:lnTo>
                  <a:lnTo>
                    <a:pt x="9772" y="4517"/>
                  </a:lnTo>
                  <a:lnTo>
                    <a:pt x="9807" y="4483"/>
                  </a:lnTo>
                  <a:lnTo>
                    <a:pt x="9841" y="4449"/>
                  </a:lnTo>
                  <a:lnTo>
                    <a:pt x="9852" y="4415"/>
                  </a:lnTo>
                  <a:lnTo>
                    <a:pt x="9875" y="4369"/>
                  </a:lnTo>
                  <a:lnTo>
                    <a:pt x="9875" y="4324"/>
                  </a:lnTo>
                  <a:lnTo>
                    <a:pt x="9875" y="4289"/>
                  </a:lnTo>
                  <a:lnTo>
                    <a:pt x="9863" y="4244"/>
                  </a:lnTo>
                  <a:lnTo>
                    <a:pt x="9841" y="4210"/>
                  </a:lnTo>
                  <a:lnTo>
                    <a:pt x="9818" y="4176"/>
                  </a:lnTo>
                  <a:lnTo>
                    <a:pt x="9784" y="4153"/>
                  </a:lnTo>
                  <a:lnTo>
                    <a:pt x="9750" y="4130"/>
                  </a:lnTo>
                  <a:lnTo>
                    <a:pt x="9716" y="4119"/>
                  </a:lnTo>
                  <a:lnTo>
                    <a:pt x="9670" y="4107"/>
                  </a:lnTo>
                  <a:lnTo>
                    <a:pt x="9670" y="1741"/>
                  </a:lnTo>
                  <a:lnTo>
                    <a:pt x="9727" y="1719"/>
                  </a:lnTo>
                  <a:lnTo>
                    <a:pt x="9784" y="1684"/>
                  </a:lnTo>
                  <a:lnTo>
                    <a:pt x="9807" y="1628"/>
                  </a:lnTo>
                  <a:lnTo>
                    <a:pt x="9818" y="1571"/>
                  </a:lnTo>
                  <a:lnTo>
                    <a:pt x="9818" y="1537"/>
                  </a:lnTo>
                  <a:lnTo>
                    <a:pt x="9807" y="1502"/>
                  </a:lnTo>
                  <a:lnTo>
                    <a:pt x="9772" y="1457"/>
                  </a:lnTo>
                  <a:lnTo>
                    <a:pt x="9716" y="1411"/>
                  </a:lnTo>
                  <a:lnTo>
                    <a:pt x="9693" y="1411"/>
                  </a:lnTo>
                  <a:lnTo>
                    <a:pt x="9659" y="1400"/>
                  </a:lnTo>
                  <a:lnTo>
                    <a:pt x="9613" y="1411"/>
                  </a:lnTo>
                  <a:lnTo>
                    <a:pt x="9568" y="1423"/>
                  </a:lnTo>
                  <a:lnTo>
                    <a:pt x="9545" y="1446"/>
                  </a:lnTo>
                  <a:lnTo>
                    <a:pt x="9511" y="1480"/>
                  </a:lnTo>
                  <a:lnTo>
                    <a:pt x="7486" y="308"/>
                  </a:lnTo>
                  <a:lnTo>
                    <a:pt x="7497" y="263"/>
                  </a:lnTo>
                  <a:lnTo>
                    <a:pt x="7497" y="228"/>
                  </a:lnTo>
                  <a:lnTo>
                    <a:pt x="7497" y="183"/>
                  </a:lnTo>
                  <a:lnTo>
                    <a:pt x="7486" y="137"/>
                  </a:lnTo>
                  <a:lnTo>
                    <a:pt x="7463" y="103"/>
                  </a:lnTo>
                  <a:lnTo>
                    <a:pt x="7441" y="69"/>
                  </a:lnTo>
                  <a:lnTo>
                    <a:pt x="7406" y="46"/>
                  </a:lnTo>
                  <a:lnTo>
                    <a:pt x="7372" y="24"/>
                  </a:lnTo>
                  <a:lnTo>
                    <a:pt x="7327" y="12"/>
                  </a:lnTo>
                  <a:lnTo>
                    <a:pt x="728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845621" y="4533797"/>
              <a:ext cx="1780038" cy="609674"/>
            </a:xfrm>
            <a:custGeom>
              <a:avLst/>
              <a:gdLst/>
              <a:ahLst/>
              <a:cxnLst/>
              <a:rect l="l" t="t" r="r" b="b"/>
              <a:pathLst>
                <a:path w="17007" h="5825" extrusionOk="0">
                  <a:moveTo>
                    <a:pt x="9522" y="364"/>
                  </a:moveTo>
                  <a:lnTo>
                    <a:pt x="9556" y="399"/>
                  </a:lnTo>
                  <a:lnTo>
                    <a:pt x="9590" y="421"/>
                  </a:lnTo>
                  <a:lnTo>
                    <a:pt x="9635" y="444"/>
                  </a:lnTo>
                  <a:lnTo>
                    <a:pt x="9715" y="444"/>
                  </a:lnTo>
                  <a:lnTo>
                    <a:pt x="9761" y="421"/>
                  </a:lnTo>
                  <a:lnTo>
                    <a:pt x="9795" y="399"/>
                  </a:lnTo>
                  <a:lnTo>
                    <a:pt x="9818" y="376"/>
                  </a:lnTo>
                  <a:lnTo>
                    <a:pt x="11831" y="1536"/>
                  </a:lnTo>
                  <a:lnTo>
                    <a:pt x="11820" y="1570"/>
                  </a:lnTo>
                  <a:lnTo>
                    <a:pt x="11820" y="1616"/>
                  </a:lnTo>
                  <a:lnTo>
                    <a:pt x="11820" y="1661"/>
                  </a:lnTo>
                  <a:lnTo>
                    <a:pt x="11831" y="1695"/>
                  </a:lnTo>
                  <a:lnTo>
                    <a:pt x="11854" y="1729"/>
                  </a:lnTo>
                  <a:lnTo>
                    <a:pt x="11876" y="1764"/>
                  </a:lnTo>
                  <a:lnTo>
                    <a:pt x="11911" y="1798"/>
                  </a:lnTo>
                  <a:lnTo>
                    <a:pt x="11945" y="1820"/>
                  </a:lnTo>
                  <a:lnTo>
                    <a:pt x="11979" y="1832"/>
                  </a:lnTo>
                  <a:lnTo>
                    <a:pt x="12013" y="1843"/>
                  </a:lnTo>
                  <a:lnTo>
                    <a:pt x="12013" y="4198"/>
                  </a:lnTo>
                  <a:lnTo>
                    <a:pt x="11956" y="4209"/>
                  </a:lnTo>
                  <a:lnTo>
                    <a:pt x="11911" y="4255"/>
                  </a:lnTo>
                  <a:lnTo>
                    <a:pt x="11876" y="4312"/>
                  </a:lnTo>
                  <a:lnTo>
                    <a:pt x="11865" y="4369"/>
                  </a:lnTo>
                  <a:lnTo>
                    <a:pt x="11876" y="4437"/>
                  </a:lnTo>
                  <a:lnTo>
                    <a:pt x="9886" y="5586"/>
                  </a:lnTo>
                  <a:lnTo>
                    <a:pt x="9852" y="5540"/>
                  </a:lnTo>
                  <a:lnTo>
                    <a:pt x="9795" y="5495"/>
                  </a:lnTo>
                  <a:lnTo>
                    <a:pt x="9738" y="5472"/>
                  </a:lnTo>
                  <a:lnTo>
                    <a:pt x="9613" y="5472"/>
                  </a:lnTo>
                  <a:lnTo>
                    <a:pt x="9556" y="5495"/>
                  </a:lnTo>
                  <a:lnTo>
                    <a:pt x="9499" y="5540"/>
                  </a:lnTo>
                  <a:lnTo>
                    <a:pt x="9465" y="5586"/>
                  </a:lnTo>
                  <a:lnTo>
                    <a:pt x="7463" y="4437"/>
                  </a:lnTo>
                  <a:lnTo>
                    <a:pt x="7474" y="4369"/>
                  </a:lnTo>
                  <a:lnTo>
                    <a:pt x="7463" y="4312"/>
                  </a:lnTo>
                  <a:lnTo>
                    <a:pt x="7429" y="4266"/>
                  </a:lnTo>
                  <a:lnTo>
                    <a:pt x="7383" y="4221"/>
                  </a:lnTo>
                  <a:lnTo>
                    <a:pt x="7326" y="4209"/>
                  </a:lnTo>
                  <a:lnTo>
                    <a:pt x="7326" y="1786"/>
                  </a:lnTo>
                  <a:lnTo>
                    <a:pt x="7383" y="1764"/>
                  </a:lnTo>
                  <a:lnTo>
                    <a:pt x="7429" y="1729"/>
                  </a:lnTo>
                  <a:lnTo>
                    <a:pt x="7463" y="1673"/>
                  </a:lnTo>
                  <a:lnTo>
                    <a:pt x="7474" y="1616"/>
                  </a:lnTo>
                  <a:lnTo>
                    <a:pt x="7463" y="1559"/>
                  </a:lnTo>
                  <a:lnTo>
                    <a:pt x="9522" y="364"/>
                  </a:lnTo>
                  <a:close/>
                  <a:moveTo>
                    <a:pt x="14595" y="387"/>
                  </a:moveTo>
                  <a:lnTo>
                    <a:pt x="16620" y="1559"/>
                  </a:lnTo>
                  <a:lnTo>
                    <a:pt x="16620" y="1616"/>
                  </a:lnTo>
                  <a:lnTo>
                    <a:pt x="16631" y="1673"/>
                  </a:lnTo>
                  <a:lnTo>
                    <a:pt x="16654" y="1729"/>
                  </a:lnTo>
                  <a:lnTo>
                    <a:pt x="16700" y="1764"/>
                  </a:lnTo>
                  <a:lnTo>
                    <a:pt x="16756" y="1786"/>
                  </a:lnTo>
                  <a:lnTo>
                    <a:pt x="16756" y="4152"/>
                  </a:lnTo>
                  <a:lnTo>
                    <a:pt x="16722" y="4164"/>
                  </a:lnTo>
                  <a:lnTo>
                    <a:pt x="16677" y="4175"/>
                  </a:lnTo>
                  <a:lnTo>
                    <a:pt x="16654" y="4198"/>
                  </a:lnTo>
                  <a:lnTo>
                    <a:pt x="16620" y="4232"/>
                  </a:lnTo>
                  <a:lnTo>
                    <a:pt x="16597" y="4255"/>
                  </a:lnTo>
                  <a:lnTo>
                    <a:pt x="16574" y="4289"/>
                  </a:lnTo>
                  <a:lnTo>
                    <a:pt x="16563" y="4334"/>
                  </a:lnTo>
                  <a:lnTo>
                    <a:pt x="16563" y="4369"/>
                  </a:lnTo>
                  <a:lnTo>
                    <a:pt x="16563" y="4414"/>
                  </a:lnTo>
                  <a:lnTo>
                    <a:pt x="16574" y="4460"/>
                  </a:lnTo>
                  <a:lnTo>
                    <a:pt x="14629" y="5574"/>
                  </a:lnTo>
                  <a:lnTo>
                    <a:pt x="14595" y="5529"/>
                  </a:lnTo>
                  <a:lnTo>
                    <a:pt x="14538" y="5495"/>
                  </a:lnTo>
                  <a:lnTo>
                    <a:pt x="14481" y="5472"/>
                  </a:lnTo>
                  <a:lnTo>
                    <a:pt x="14413" y="5461"/>
                  </a:lnTo>
                  <a:lnTo>
                    <a:pt x="14345" y="5472"/>
                  </a:lnTo>
                  <a:lnTo>
                    <a:pt x="14288" y="5495"/>
                  </a:lnTo>
                  <a:lnTo>
                    <a:pt x="14231" y="5529"/>
                  </a:lnTo>
                  <a:lnTo>
                    <a:pt x="14197" y="5586"/>
                  </a:lnTo>
                  <a:lnTo>
                    <a:pt x="12218" y="4437"/>
                  </a:lnTo>
                  <a:lnTo>
                    <a:pt x="12229" y="4369"/>
                  </a:lnTo>
                  <a:lnTo>
                    <a:pt x="12218" y="4312"/>
                  </a:lnTo>
                  <a:lnTo>
                    <a:pt x="12184" y="4255"/>
                  </a:lnTo>
                  <a:lnTo>
                    <a:pt x="12127" y="4209"/>
                  </a:lnTo>
                  <a:lnTo>
                    <a:pt x="12058" y="4198"/>
                  </a:lnTo>
                  <a:lnTo>
                    <a:pt x="12058" y="1843"/>
                  </a:lnTo>
                  <a:lnTo>
                    <a:pt x="12104" y="1832"/>
                  </a:lnTo>
                  <a:lnTo>
                    <a:pt x="12149" y="1820"/>
                  </a:lnTo>
                  <a:lnTo>
                    <a:pt x="12184" y="1798"/>
                  </a:lnTo>
                  <a:lnTo>
                    <a:pt x="12206" y="1764"/>
                  </a:lnTo>
                  <a:lnTo>
                    <a:pt x="12240" y="1741"/>
                  </a:lnTo>
                  <a:lnTo>
                    <a:pt x="12252" y="1695"/>
                  </a:lnTo>
                  <a:lnTo>
                    <a:pt x="12263" y="1661"/>
                  </a:lnTo>
                  <a:lnTo>
                    <a:pt x="12275" y="1616"/>
                  </a:lnTo>
                  <a:lnTo>
                    <a:pt x="12263" y="1570"/>
                  </a:lnTo>
                  <a:lnTo>
                    <a:pt x="12252" y="1536"/>
                  </a:lnTo>
                  <a:lnTo>
                    <a:pt x="14231" y="387"/>
                  </a:lnTo>
                  <a:lnTo>
                    <a:pt x="14265" y="433"/>
                  </a:lnTo>
                  <a:lnTo>
                    <a:pt x="14311" y="455"/>
                  </a:lnTo>
                  <a:lnTo>
                    <a:pt x="14356" y="478"/>
                  </a:lnTo>
                  <a:lnTo>
                    <a:pt x="14413" y="490"/>
                  </a:lnTo>
                  <a:lnTo>
                    <a:pt x="14470" y="478"/>
                  </a:lnTo>
                  <a:lnTo>
                    <a:pt x="14516" y="467"/>
                  </a:lnTo>
                  <a:lnTo>
                    <a:pt x="14561" y="433"/>
                  </a:lnTo>
                  <a:lnTo>
                    <a:pt x="14595" y="387"/>
                  </a:lnTo>
                  <a:close/>
                  <a:moveTo>
                    <a:pt x="5154" y="410"/>
                  </a:moveTo>
                  <a:lnTo>
                    <a:pt x="7144" y="1559"/>
                  </a:lnTo>
                  <a:lnTo>
                    <a:pt x="7133" y="1616"/>
                  </a:lnTo>
                  <a:lnTo>
                    <a:pt x="7144" y="1673"/>
                  </a:lnTo>
                  <a:lnTo>
                    <a:pt x="7178" y="1729"/>
                  </a:lnTo>
                  <a:lnTo>
                    <a:pt x="7224" y="1764"/>
                  </a:lnTo>
                  <a:lnTo>
                    <a:pt x="7281" y="1786"/>
                  </a:lnTo>
                  <a:lnTo>
                    <a:pt x="7281" y="4209"/>
                  </a:lnTo>
                  <a:lnTo>
                    <a:pt x="7224" y="4232"/>
                  </a:lnTo>
                  <a:lnTo>
                    <a:pt x="7178" y="4266"/>
                  </a:lnTo>
                  <a:lnTo>
                    <a:pt x="7144" y="4312"/>
                  </a:lnTo>
                  <a:lnTo>
                    <a:pt x="7133" y="4369"/>
                  </a:lnTo>
                  <a:lnTo>
                    <a:pt x="7144" y="4425"/>
                  </a:lnTo>
                  <a:lnTo>
                    <a:pt x="5119" y="5597"/>
                  </a:lnTo>
                  <a:lnTo>
                    <a:pt x="5085" y="5563"/>
                  </a:lnTo>
                  <a:lnTo>
                    <a:pt x="5040" y="5529"/>
                  </a:lnTo>
                  <a:lnTo>
                    <a:pt x="4994" y="5506"/>
                  </a:lnTo>
                  <a:lnTo>
                    <a:pt x="4881" y="5506"/>
                  </a:lnTo>
                  <a:lnTo>
                    <a:pt x="4824" y="5529"/>
                  </a:lnTo>
                  <a:lnTo>
                    <a:pt x="4790" y="5563"/>
                  </a:lnTo>
                  <a:lnTo>
                    <a:pt x="4755" y="5608"/>
                  </a:lnTo>
                  <a:lnTo>
                    <a:pt x="2765" y="4460"/>
                  </a:lnTo>
                  <a:lnTo>
                    <a:pt x="2776" y="4414"/>
                  </a:lnTo>
                  <a:lnTo>
                    <a:pt x="2776" y="4369"/>
                  </a:lnTo>
                  <a:lnTo>
                    <a:pt x="2776" y="4334"/>
                  </a:lnTo>
                  <a:lnTo>
                    <a:pt x="2765" y="4289"/>
                  </a:lnTo>
                  <a:lnTo>
                    <a:pt x="2742" y="4255"/>
                  </a:lnTo>
                  <a:lnTo>
                    <a:pt x="2719" y="4232"/>
                  </a:lnTo>
                  <a:lnTo>
                    <a:pt x="2697" y="4198"/>
                  </a:lnTo>
                  <a:lnTo>
                    <a:pt x="2662" y="4187"/>
                  </a:lnTo>
                  <a:lnTo>
                    <a:pt x="2617" y="4164"/>
                  </a:lnTo>
                  <a:lnTo>
                    <a:pt x="2583" y="4164"/>
                  </a:lnTo>
                  <a:lnTo>
                    <a:pt x="2583" y="1866"/>
                  </a:lnTo>
                  <a:lnTo>
                    <a:pt x="2628" y="1866"/>
                  </a:lnTo>
                  <a:lnTo>
                    <a:pt x="2674" y="1843"/>
                  </a:lnTo>
                  <a:lnTo>
                    <a:pt x="2719" y="1820"/>
                  </a:lnTo>
                  <a:lnTo>
                    <a:pt x="2753" y="1786"/>
                  </a:lnTo>
                  <a:lnTo>
                    <a:pt x="2776" y="1752"/>
                  </a:lnTo>
                  <a:lnTo>
                    <a:pt x="2799" y="1707"/>
                  </a:lnTo>
                  <a:lnTo>
                    <a:pt x="2810" y="1661"/>
                  </a:lnTo>
                  <a:lnTo>
                    <a:pt x="2822" y="1616"/>
                  </a:lnTo>
                  <a:lnTo>
                    <a:pt x="2810" y="1570"/>
                  </a:lnTo>
                  <a:lnTo>
                    <a:pt x="2799" y="1513"/>
                  </a:lnTo>
                  <a:lnTo>
                    <a:pt x="4710" y="410"/>
                  </a:lnTo>
                  <a:lnTo>
                    <a:pt x="4755" y="467"/>
                  </a:lnTo>
                  <a:lnTo>
                    <a:pt x="4801" y="501"/>
                  </a:lnTo>
                  <a:lnTo>
                    <a:pt x="4869" y="524"/>
                  </a:lnTo>
                  <a:lnTo>
                    <a:pt x="4937" y="535"/>
                  </a:lnTo>
                  <a:lnTo>
                    <a:pt x="5006" y="524"/>
                  </a:lnTo>
                  <a:lnTo>
                    <a:pt x="5063" y="501"/>
                  </a:lnTo>
                  <a:lnTo>
                    <a:pt x="5108" y="467"/>
                  </a:lnTo>
                  <a:lnTo>
                    <a:pt x="5154" y="410"/>
                  </a:lnTo>
                  <a:close/>
                  <a:moveTo>
                    <a:pt x="4937" y="0"/>
                  </a:moveTo>
                  <a:lnTo>
                    <a:pt x="4881" y="12"/>
                  </a:lnTo>
                  <a:lnTo>
                    <a:pt x="4835" y="23"/>
                  </a:lnTo>
                  <a:lnTo>
                    <a:pt x="4790" y="46"/>
                  </a:lnTo>
                  <a:lnTo>
                    <a:pt x="4744" y="80"/>
                  </a:lnTo>
                  <a:lnTo>
                    <a:pt x="4710" y="126"/>
                  </a:lnTo>
                  <a:lnTo>
                    <a:pt x="4687" y="171"/>
                  </a:lnTo>
                  <a:lnTo>
                    <a:pt x="4676" y="217"/>
                  </a:lnTo>
                  <a:lnTo>
                    <a:pt x="4664" y="273"/>
                  </a:lnTo>
                  <a:lnTo>
                    <a:pt x="4676" y="319"/>
                  </a:lnTo>
                  <a:lnTo>
                    <a:pt x="4687" y="376"/>
                  </a:lnTo>
                  <a:lnTo>
                    <a:pt x="2776" y="1479"/>
                  </a:lnTo>
                  <a:lnTo>
                    <a:pt x="2731" y="1434"/>
                  </a:lnTo>
                  <a:lnTo>
                    <a:pt x="2685" y="1400"/>
                  </a:lnTo>
                  <a:lnTo>
                    <a:pt x="2628" y="1377"/>
                  </a:lnTo>
                  <a:lnTo>
                    <a:pt x="2560" y="1365"/>
                  </a:lnTo>
                  <a:lnTo>
                    <a:pt x="2515" y="1365"/>
                  </a:lnTo>
                  <a:lnTo>
                    <a:pt x="2469" y="1388"/>
                  </a:lnTo>
                  <a:lnTo>
                    <a:pt x="2423" y="1411"/>
                  </a:lnTo>
                  <a:lnTo>
                    <a:pt x="2389" y="1434"/>
                  </a:lnTo>
                  <a:lnTo>
                    <a:pt x="2355" y="1479"/>
                  </a:lnTo>
                  <a:lnTo>
                    <a:pt x="2332" y="1513"/>
                  </a:lnTo>
                  <a:lnTo>
                    <a:pt x="2321" y="1570"/>
                  </a:lnTo>
                  <a:lnTo>
                    <a:pt x="2310" y="1616"/>
                  </a:lnTo>
                  <a:lnTo>
                    <a:pt x="2321" y="1661"/>
                  </a:lnTo>
                  <a:lnTo>
                    <a:pt x="2332" y="1707"/>
                  </a:lnTo>
                  <a:lnTo>
                    <a:pt x="2344" y="1752"/>
                  </a:lnTo>
                  <a:lnTo>
                    <a:pt x="2378" y="1786"/>
                  </a:lnTo>
                  <a:lnTo>
                    <a:pt x="2412" y="1820"/>
                  </a:lnTo>
                  <a:lnTo>
                    <a:pt x="2446" y="1843"/>
                  </a:lnTo>
                  <a:lnTo>
                    <a:pt x="2492" y="1855"/>
                  </a:lnTo>
                  <a:lnTo>
                    <a:pt x="2537" y="1866"/>
                  </a:lnTo>
                  <a:lnTo>
                    <a:pt x="2537" y="4164"/>
                  </a:lnTo>
                  <a:lnTo>
                    <a:pt x="2503" y="4175"/>
                  </a:lnTo>
                  <a:lnTo>
                    <a:pt x="2458" y="4187"/>
                  </a:lnTo>
                  <a:lnTo>
                    <a:pt x="2401" y="4232"/>
                  </a:lnTo>
                  <a:lnTo>
                    <a:pt x="2378" y="4266"/>
                  </a:lnTo>
                  <a:lnTo>
                    <a:pt x="2367" y="4300"/>
                  </a:lnTo>
                  <a:lnTo>
                    <a:pt x="2355" y="4334"/>
                  </a:lnTo>
                  <a:lnTo>
                    <a:pt x="2355" y="4369"/>
                  </a:lnTo>
                  <a:lnTo>
                    <a:pt x="2355" y="4414"/>
                  </a:lnTo>
                  <a:lnTo>
                    <a:pt x="2367" y="4448"/>
                  </a:lnTo>
                  <a:lnTo>
                    <a:pt x="353" y="5608"/>
                  </a:lnTo>
                  <a:lnTo>
                    <a:pt x="319" y="5586"/>
                  </a:lnTo>
                  <a:lnTo>
                    <a:pt x="285" y="5552"/>
                  </a:lnTo>
                  <a:lnTo>
                    <a:pt x="239" y="5540"/>
                  </a:lnTo>
                  <a:lnTo>
                    <a:pt x="194" y="5529"/>
                  </a:lnTo>
                  <a:lnTo>
                    <a:pt x="160" y="5540"/>
                  </a:lnTo>
                  <a:lnTo>
                    <a:pt x="126" y="5552"/>
                  </a:lnTo>
                  <a:lnTo>
                    <a:pt x="92" y="5563"/>
                  </a:lnTo>
                  <a:lnTo>
                    <a:pt x="57" y="5586"/>
                  </a:lnTo>
                  <a:lnTo>
                    <a:pt x="35" y="5620"/>
                  </a:lnTo>
                  <a:lnTo>
                    <a:pt x="23" y="5654"/>
                  </a:lnTo>
                  <a:lnTo>
                    <a:pt x="12" y="5688"/>
                  </a:lnTo>
                  <a:lnTo>
                    <a:pt x="1" y="5722"/>
                  </a:lnTo>
                  <a:lnTo>
                    <a:pt x="12" y="5779"/>
                  </a:lnTo>
                  <a:lnTo>
                    <a:pt x="35" y="5825"/>
                  </a:lnTo>
                  <a:lnTo>
                    <a:pt x="353" y="5825"/>
                  </a:lnTo>
                  <a:lnTo>
                    <a:pt x="376" y="5779"/>
                  </a:lnTo>
                  <a:lnTo>
                    <a:pt x="387" y="5722"/>
                  </a:lnTo>
                  <a:lnTo>
                    <a:pt x="376" y="5688"/>
                  </a:lnTo>
                  <a:lnTo>
                    <a:pt x="376" y="5654"/>
                  </a:lnTo>
                  <a:lnTo>
                    <a:pt x="2389" y="4494"/>
                  </a:lnTo>
                  <a:lnTo>
                    <a:pt x="2423" y="4528"/>
                  </a:lnTo>
                  <a:lnTo>
                    <a:pt x="2458" y="4562"/>
                  </a:lnTo>
                  <a:lnTo>
                    <a:pt x="2515" y="4585"/>
                  </a:lnTo>
                  <a:lnTo>
                    <a:pt x="2617" y="4585"/>
                  </a:lnTo>
                  <a:lnTo>
                    <a:pt x="2662" y="4562"/>
                  </a:lnTo>
                  <a:lnTo>
                    <a:pt x="2708" y="4539"/>
                  </a:lnTo>
                  <a:lnTo>
                    <a:pt x="2742" y="4494"/>
                  </a:lnTo>
                  <a:lnTo>
                    <a:pt x="4733" y="5643"/>
                  </a:lnTo>
                  <a:lnTo>
                    <a:pt x="4721" y="5677"/>
                  </a:lnTo>
                  <a:lnTo>
                    <a:pt x="4721" y="5722"/>
                  </a:lnTo>
                  <a:lnTo>
                    <a:pt x="4721" y="5779"/>
                  </a:lnTo>
                  <a:lnTo>
                    <a:pt x="4744" y="5825"/>
                  </a:lnTo>
                  <a:lnTo>
                    <a:pt x="5131" y="5825"/>
                  </a:lnTo>
                  <a:lnTo>
                    <a:pt x="5142" y="5779"/>
                  </a:lnTo>
                  <a:lnTo>
                    <a:pt x="5154" y="5722"/>
                  </a:lnTo>
                  <a:lnTo>
                    <a:pt x="5154" y="5677"/>
                  </a:lnTo>
                  <a:lnTo>
                    <a:pt x="5142" y="5643"/>
                  </a:lnTo>
                  <a:lnTo>
                    <a:pt x="7167" y="4471"/>
                  </a:lnTo>
                  <a:lnTo>
                    <a:pt x="7190" y="4494"/>
                  </a:lnTo>
                  <a:lnTo>
                    <a:pt x="7224" y="4516"/>
                  </a:lnTo>
                  <a:lnTo>
                    <a:pt x="7258" y="4539"/>
                  </a:lnTo>
                  <a:lnTo>
                    <a:pt x="7349" y="4539"/>
                  </a:lnTo>
                  <a:lnTo>
                    <a:pt x="7383" y="4528"/>
                  </a:lnTo>
                  <a:lnTo>
                    <a:pt x="7417" y="4505"/>
                  </a:lnTo>
                  <a:lnTo>
                    <a:pt x="7440" y="4471"/>
                  </a:lnTo>
                  <a:lnTo>
                    <a:pt x="9442" y="5631"/>
                  </a:lnTo>
                  <a:lnTo>
                    <a:pt x="9419" y="5677"/>
                  </a:lnTo>
                  <a:lnTo>
                    <a:pt x="9419" y="5722"/>
                  </a:lnTo>
                  <a:lnTo>
                    <a:pt x="9431" y="5779"/>
                  </a:lnTo>
                  <a:lnTo>
                    <a:pt x="9442" y="5825"/>
                  </a:lnTo>
                  <a:lnTo>
                    <a:pt x="9909" y="5825"/>
                  </a:lnTo>
                  <a:lnTo>
                    <a:pt x="9920" y="5779"/>
                  </a:lnTo>
                  <a:lnTo>
                    <a:pt x="9931" y="5722"/>
                  </a:lnTo>
                  <a:lnTo>
                    <a:pt x="9920" y="5665"/>
                  </a:lnTo>
                  <a:lnTo>
                    <a:pt x="9909" y="5620"/>
                  </a:lnTo>
                  <a:lnTo>
                    <a:pt x="11888" y="4482"/>
                  </a:lnTo>
                  <a:lnTo>
                    <a:pt x="11922" y="4505"/>
                  </a:lnTo>
                  <a:lnTo>
                    <a:pt x="11956" y="4539"/>
                  </a:lnTo>
                  <a:lnTo>
                    <a:pt x="12002" y="4551"/>
                  </a:lnTo>
                  <a:lnTo>
                    <a:pt x="12047" y="4562"/>
                  </a:lnTo>
                  <a:lnTo>
                    <a:pt x="12093" y="4551"/>
                  </a:lnTo>
                  <a:lnTo>
                    <a:pt x="12127" y="4539"/>
                  </a:lnTo>
                  <a:lnTo>
                    <a:pt x="12161" y="4516"/>
                  </a:lnTo>
                  <a:lnTo>
                    <a:pt x="12195" y="4482"/>
                  </a:lnTo>
                  <a:lnTo>
                    <a:pt x="14174" y="5620"/>
                  </a:lnTo>
                  <a:lnTo>
                    <a:pt x="14163" y="5665"/>
                  </a:lnTo>
                  <a:lnTo>
                    <a:pt x="14152" y="5722"/>
                  </a:lnTo>
                  <a:lnTo>
                    <a:pt x="14163" y="5779"/>
                  </a:lnTo>
                  <a:lnTo>
                    <a:pt x="14174" y="5825"/>
                  </a:lnTo>
                  <a:lnTo>
                    <a:pt x="14652" y="5825"/>
                  </a:lnTo>
                  <a:lnTo>
                    <a:pt x="14675" y="5779"/>
                  </a:lnTo>
                  <a:lnTo>
                    <a:pt x="14675" y="5722"/>
                  </a:lnTo>
                  <a:lnTo>
                    <a:pt x="14675" y="5665"/>
                  </a:lnTo>
                  <a:lnTo>
                    <a:pt x="14652" y="5620"/>
                  </a:lnTo>
                  <a:lnTo>
                    <a:pt x="16597" y="4494"/>
                  </a:lnTo>
                  <a:lnTo>
                    <a:pt x="16631" y="4539"/>
                  </a:lnTo>
                  <a:lnTo>
                    <a:pt x="16677" y="4573"/>
                  </a:lnTo>
                  <a:lnTo>
                    <a:pt x="16734" y="4585"/>
                  </a:lnTo>
                  <a:lnTo>
                    <a:pt x="16779" y="4596"/>
                  </a:lnTo>
                  <a:lnTo>
                    <a:pt x="16825" y="4596"/>
                  </a:lnTo>
                  <a:lnTo>
                    <a:pt x="16870" y="4573"/>
                  </a:lnTo>
                  <a:lnTo>
                    <a:pt x="16904" y="4562"/>
                  </a:lnTo>
                  <a:lnTo>
                    <a:pt x="16939" y="4528"/>
                  </a:lnTo>
                  <a:lnTo>
                    <a:pt x="16973" y="4494"/>
                  </a:lnTo>
                  <a:lnTo>
                    <a:pt x="16984" y="4460"/>
                  </a:lnTo>
                  <a:lnTo>
                    <a:pt x="17007" y="4414"/>
                  </a:lnTo>
                  <a:lnTo>
                    <a:pt x="17007" y="4369"/>
                  </a:lnTo>
                  <a:lnTo>
                    <a:pt x="17007" y="4334"/>
                  </a:lnTo>
                  <a:lnTo>
                    <a:pt x="16995" y="4289"/>
                  </a:lnTo>
                  <a:lnTo>
                    <a:pt x="16973" y="4255"/>
                  </a:lnTo>
                  <a:lnTo>
                    <a:pt x="16950" y="4221"/>
                  </a:lnTo>
                  <a:lnTo>
                    <a:pt x="16916" y="4198"/>
                  </a:lnTo>
                  <a:lnTo>
                    <a:pt x="16882" y="4175"/>
                  </a:lnTo>
                  <a:lnTo>
                    <a:pt x="16848" y="4164"/>
                  </a:lnTo>
                  <a:lnTo>
                    <a:pt x="16802" y="4152"/>
                  </a:lnTo>
                  <a:lnTo>
                    <a:pt x="16802" y="1786"/>
                  </a:lnTo>
                  <a:lnTo>
                    <a:pt x="16859" y="1764"/>
                  </a:lnTo>
                  <a:lnTo>
                    <a:pt x="16916" y="1729"/>
                  </a:lnTo>
                  <a:lnTo>
                    <a:pt x="16939" y="1673"/>
                  </a:lnTo>
                  <a:lnTo>
                    <a:pt x="16950" y="1616"/>
                  </a:lnTo>
                  <a:lnTo>
                    <a:pt x="16950" y="1582"/>
                  </a:lnTo>
                  <a:lnTo>
                    <a:pt x="16939" y="1547"/>
                  </a:lnTo>
                  <a:lnTo>
                    <a:pt x="16904" y="1502"/>
                  </a:lnTo>
                  <a:lnTo>
                    <a:pt x="16848" y="1456"/>
                  </a:lnTo>
                  <a:lnTo>
                    <a:pt x="16813" y="1456"/>
                  </a:lnTo>
                  <a:lnTo>
                    <a:pt x="16779" y="1445"/>
                  </a:lnTo>
                  <a:lnTo>
                    <a:pt x="16745" y="1456"/>
                  </a:lnTo>
                  <a:lnTo>
                    <a:pt x="16700" y="1468"/>
                  </a:lnTo>
                  <a:lnTo>
                    <a:pt x="16677" y="1491"/>
                  </a:lnTo>
                  <a:lnTo>
                    <a:pt x="16643" y="1525"/>
                  </a:lnTo>
                  <a:lnTo>
                    <a:pt x="14618" y="353"/>
                  </a:lnTo>
                  <a:lnTo>
                    <a:pt x="14629" y="308"/>
                  </a:lnTo>
                  <a:lnTo>
                    <a:pt x="14629" y="273"/>
                  </a:lnTo>
                  <a:lnTo>
                    <a:pt x="14629" y="228"/>
                  </a:lnTo>
                  <a:lnTo>
                    <a:pt x="14618" y="182"/>
                  </a:lnTo>
                  <a:lnTo>
                    <a:pt x="14595" y="148"/>
                  </a:lnTo>
                  <a:lnTo>
                    <a:pt x="14572" y="114"/>
                  </a:lnTo>
                  <a:lnTo>
                    <a:pt x="14538" y="91"/>
                  </a:lnTo>
                  <a:lnTo>
                    <a:pt x="14504" y="69"/>
                  </a:lnTo>
                  <a:lnTo>
                    <a:pt x="14459" y="57"/>
                  </a:lnTo>
                  <a:lnTo>
                    <a:pt x="14413" y="46"/>
                  </a:lnTo>
                  <a:lnTo>
                    <a:pt x="14368" y="57"/>
                  </a:lnTo>
                  <a:lnTo>
                    <a:pt x="14334" y="69"/>
                  </a:lnTo>
                  <a:lnTo>
                    <a:pt x="14288" y="91"/>
                  </a:lnTo>
                  <a:lnTo>
                    <a:pt x="14265" y="114"/>
                  </a:lnTo>
                  <a:lnTo>
                    <a:pt x="14231" y="148"/>
                  </a:lnTo>
                  <a:lnTo>
                    <a:pt x="14208" y="182"/>
                  </a:lnTo>
                  <a:lnTo>
                    <a:pt x="14197" y="228"/>
                  </a:lnTo>
                  <a:lnTo>
                    <a:pt x="14197" y="273"/>
                  </a:lnTo>
                  <a:lnTo>
                    <a:pt x="14197" y="308"/>
                  </a:lnTo>
                  <a:lnTo>
                    <a:pt x="14208" y="353"/>
                  </a:lnTo>
                  <a:lnTo>
                    <a:pt x="12229" y="1491"/>
                  </a:lnTo>
                  <a:lnTo>
                    <a:pt x="12195" y="1445"/>
                  </a:lnTo>
                  <a:lnTo>
                    <a:pt x="12149" y="1422"/>
                  </a:lnTo>
                  <a:lnTo>
                    <a:pt x="12104" y="1400"/>
                  </a:lnTo>
                  <a:lnTo>
                    <a:pt x="12047" y="1388"/>
                  </a:lnTo>
                  <a:lnTo>
                    <a:pt x="11990" y="1400"/>
                  </a:lnTo>
                  <a:lnTo>
                    <a:pt x="11933" y="1422"/>
                  </a:lnTo>
                  <a:lnTo>
                    <a:pt x="11888" y="1456"/>
                  </a:lnTo>
                  <a:lnTo>
                    <a:pt x="11854" y="1491"/>
                  </a:lnTo>
                  <a:lnTo>
                    <a:pt x="9840" y="330"/>
                  </a:lnTo>
                  <a:lnTo>
                    <a:pt x="9852" y="273"/>
                  </a:lnTo>
                  <a:lnTo>
                    <a:pt x="9852" y="239"/>
                  </a:lnTo>
                  <a:lnTo>
                    <a:pt x="9840" y="205"/>
                  </a:lnTo>
                  <a:lnTo>
                    <a:pt x="9795" y="148"/>
                  </a:lnTo>
                  <a:lnTo>
                    <a:pt x="9738" y="103"/>
                  </a:lnTo>
                  <a:lnTo>
                    <a:pt x="9715" y="91"/>
                  </a:lnTo>
                  <a:lnTo>
                    <a:pt x="9635" y="91"/>
                  </a:lnTo>
                  <a:lnTo>
                    <a:pt x="9601" y="103"/>
                  </a:lnTo>
                  <a:lnTo>
                    <a:pt x="9544" y="148"/>
                  </a:lnTo>
                  <a:lnTo>
                    <a:pt x="9510" y="205"/>
                  </a:lnTo>
                  <a:lnTo>
                    <a:pt x="9499" y="239"/>
                  </a:lnTo>
                  <a:lnTo>
                    <a:pt x="9499" y="273"/>
                  </a:lnTo>
                  <a:lnTo>
                    <a:pt x="9510" y="330"/>
                  </a:lnTo>
                  <a:lnTo>
                    <a:pt x="7440" y="1525"/>
                  </a:lnTo>
                  <a:lnTo>
                    <a:pt x="7417" y="1491"/>
                  </a:lnTo>
                  <a:lnTo>
                    <a:pt x="7383" y="1468"/>
                  </a:lnTo>
                  <a:lnTo>
                    <a:pt x="7349" y="1456"/>
                  </a:lnTo>
                  <a:lnTo>
                    <a:pt x="7304" y="1445"/>
                  </a:lnTo>
                  <a:lnTo>
                    <a:pt x="7258" y="1456"/>
                  </a:lnTo>
                  <a:lnTo>
                    <a:pt x="7224" y="1468"/>
                  </a:lnTo>
                  <a:lnTo>
                    <a:pt x="7190" y="1491"/>
                  </a:lnTo>
                  <a:lnTo>
                    <a:pt x="7167" y="1525"/>
                  </a:lnTo>
                  <a:lnTo>
                    <a:pt x="5176" y="376"/>
                  </a:lnTo>
                  <a:lnTo>
                    <a:pt x="5188" y="319"/>
                  </a:lnTo>
                  <a:lnTo>
                    <a:pt x="5199" y="273"/>
                  </a:lnTo>
                  <a:lnTo>
                    <a:pt x="5199" y="217"/>
                  </a:lnTo>
                  <a:lnTo>
                    <a:pt x="5176" y="171"/>
                  </a:lnTo>
                  <a:lnTo>
                    <a:pt x="5154" y="126"/>
                  </a:lnTo>
                  <a:lnTo>
                    <a:pt x="5119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83" y="12"/>
                  </a:lnTo>
                  <a:lnTo>
                    <a:pt x="49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0919" y="0"/>
              <a:ext cx="843077" cy="1293031"/>
            </a:xfrm>
            <a:custGeom>
              <a:avLst/>
              <a:gdLst/>
              <a:ahLst/>
              <a:cxnLst/>
              <a:rect l="l" t="t" r="r" b="b"/>
              <a:pathLst>
                <a:path w="8055" h="12354" extrusionOk="0">
                  <a:moveTo>
                    <a:pt x="2810" y="6746"/>
                  </a:moveTo>
                  <a:lnTo>
                    <a:pt x="4755" y="7872"/>
                  </a:lnTo>
                  <a:lnTo>
                    <a:pt x="4744" y="7929"/>
                  </a:lnTo>
                  <a:lnTo>
                    <a:pt x="4732" y="7986"/>
                  </a:lnTo>
                  <a:lnTo>
                    <a:pt x="4744" y="8042"/>
                  </a:lnTo>
                  <a:lnTo>
                    <a:pt x="4755" y="8088"/>
                  </a:lnTo>
                  <a:lnTo>
                    <a:pt x="4778" y="8133"/>
                  </a:lnTo>
                  <a:lnTo>
                    <a:pt x="4801" y="8168"/>
                  </a:lnTo>
                  <a:lnTo>
                    <a:pt x="4846" y="8202"/>
                  </a:lnTo>
                  <a:lnTo>
                    <a:pt x="4880" y="8224"/>
                  </a:lnTo>
                  <a:lnTo>
                    <a:pt x="4926" y="8247"/>
                  </a:lnTo>
                  <a:lnTo>
                    <a:pt x="4983" y="8259"/>
                  </a:lnTo>
                  <a:lnTo>
                    <a:pt x="4983" y="10579"/>
                  </a:lnTo>
                  <a:lnTo>
                    <a:pt x="4926" y="10602"/>
                  </a:lnTo>
                  <a:lnTo>
                    <a:pt x="4869" y="10636"/>
                  </a:lnTo>
                  <a:lnTo>
                    <a:pt x="4846" y="10681"/>
                  </a:lnTo>
                  <a:lnTo>
                    <a:pt x="4835" y="10750"/>
                  </a:lnTo>
                  <a:lnTo>
                    <a:pt x="4835" y="10795"/>
                  </a:lnTo>
                  <a:lnTo>
                    <a:pt x="2856" y="11944"/>
                  </a:lnTo>
                  <a:lnTo>
                    <a:pt x="2810" y="11899"/>
                  </a:lnTo>
                  <a:lnTo>
                    <a:pt x="2753" y="11865"/>
                  </a:lnTo>
                  <a:lnTo>
                    <a:pt x="2696" y="11842"/>
                  </a:lnTo>
                  <a:lnTo>
                    <a:pt x="2628" y="11830"/>
                  </a:lnTo>
                  <a:lnTo>
                    <a:pt x="2571" y="11842"/>
                  </a:lnTo>
                  <a:lnTo>
                    <a:pt x="2503" y="11865"/>
                  </a:lnTo>
                  <a:lnTo>
                    <a:pt x="2457" y="11899"/>
                  </a:lnTo>
                  <a:lnTo>
                    <a:pt x="2412" y="11944"/>
                  </a:lnTo>
                  <a:lnTo>
                    <a:pt x="512" y="10841"/>
                  </a:lnTo>
                  <a:lnTo>
                    <a:pt x="524" y="10795"/>
                  </a:lnTo>
                  <a:lnTo>
                    <a:pt x="524" y="10750"/>
                  </a:lnTo>
                  <a:lnTo>
                    <a:pt x="524" y="10693"/>
                  </a:lnTo>
                  <a:lnTo>
                    <a:pt x="512" y="10647"/>
                  </a:lnTo>
                  <a:lnTo>
                    <a:pt x="489" y="10602"/>
                  </a:lnTo>
                  <a:lnTo>
                    <a:pt x="455" y="10568"/>
                  </a:lnTo>
                  <a:lnTo>
                    <a:pt x="421" y="10534"/>
                  </a:lnTo>
                  <a:lnTo>
                    <a:pt x="376" y="10511"/>
                  </a:lnTo>
                  <a:lnTo>
                    <a:pt x="330" y="10488"/>
                  </a:lnTo>
                  <a:lnTo>
                    <a:pt x="285" y="10477"/>
                  </a:lnTo>
                  <a:lnTo>
                    <a:pt x="285" y="8190"/>
                  </a:lnTo>
                  <a:lnTo>
                    <a:pt x="319" y="8179"/>
                  </a:lnTo>
                  <a:lnTo>
                    <a:pt x="353" y="8168"/>
                  </a:lnTo>
                  <a:lnTo>
                    <a:pt x="410" y="8122"/>
                  </a:lnTo>
                  <a:lnTo>
                    <a:pt x="455" y="8065"/>
                  </a:lnTo>
                  <a:lnTo>
                    <a:pt x="467" y="8031"/>
                  </a:lnTo>
                  <a:lnTo>
                    <a:pt x="467" y="7986"/>
                  </a:lnTo>
                  <a:lnTo>
                    <a:pt x="455" y="7951"/>
                  </a:lnTo>
                  <a:lnTo>
                    <a:pt x="444" y="7906"/>
                  </a:lnTo>
                  <a:lnTo>
                    <a:pt x="2457" y="6746"/>
                  </a:lnTo>
                  <a:lnTo>
                    <a:pt x="2491" y="6791"/>
                  </a:lnTo>
                  <a:lnTo>
                    <a:pt x="2537" y="6814"/>
                  </a:lnTo>
                  <a:lnTo>
                    <a:pt x="2582" y="6837"/>
                  </a:lnTo>
                  <a:lnTo>
                    <a:pt x="2628" y="6848"/>
                  </a:lnTo>
                  <a:lnTo>
                    <a:pt x="2685" y="6837"/>
                  </a:lnTo>
                  <a:lnTo>
                    <a:pt x="2730" y="6814"/>
                  </a:lnTo>
                  <a:lnTo>
                    <a:pt x="2776" y="6791"/>
                  </a:lnTo>
                  <a:lnTo>
                    <a:pt x="2810" y="6746"/>
                  </a:lnTo>
                  <a:close/>
                  <a:moveTo>
                    <a:pt x="4983" y="0"/>
                  </a:moveTo>
                  <a:lnTo>
                    <a:pt x="4983" y="2321"/>
                  </a:lnTo>
                  <a:lnTo>
                    <a:pt x="4937" y="2321"/>
                  </a:lnTo>
                  <a:lnTo>
                    <a:pt x="4903" y="2343"/>
                  </a:lnTo>
                  <a:lnTo>
                    <a:pt x="4869" y="2366"/>
                  </a:lnTo>
                  <a:lnTo>
                    <a:pt x="4835" y="2389"/>
                  </a:lnTo>
                  <a:lnTo>
                    <a:pt x="4812" y="2423"/>
                  </a:lnTo>
                  <a:lnTo>
                    <a:pt x="4801" y="2457"/>
                  </a:lnTo>
                  <a:lnTo>
                    <a:pt x="4789" y="2491"/>
                  </a:lnTo>
                  <a:lnTo>
                    <a:pt x="4778" y="2537"/>
                  </a:lnTo>
                  <a:lnTo>
                    <a:pt x="4789" y="2582"/>
                  </a:lnTo>
                  <a:lnTo>
                    <a:pt x="4801" y="2616"/>
                  </a:lnTo>
                  <a:lnTo>
                    <a:pt x="4823" y="2662"/>
                  </a:lnTo>
                  <a:lnTo>
                    <a:pt x="4846" y="2696"/>
                  </a:lnTo>
                  <a:lnTo>
                    <a:pt x="4880" y="2719"/>
                  </a:lnTo>
                  <a:lnTo>
                    <a:pt x="4914" y="2741"/>
                  </a:lnTo>
                  <a:lnTo>
                    <a:pt x="4960" y="2753"/>
                  </a:lnTo>
                  <a:lnTo>
                    <a:pt x="5062" y="2753"/>
                  </a:lnTo>
                  <a:lnTo>
                    <a:pt x="5108" y="2730"/>
                  </a:lnTo>
                  <a:lnTo>
                    <a:pt x="5153" y="2696"/>
                  </a:lnTo>
                  <a:lnTo>
                    <a:pt x="5187" y="2650"/>
                  </a:lnTo>
                  <a:lnTo>
                    <a:pt x="7155" y="3788"/>
                  </a:lnTo>
                  <a:lnTo>
                    <a:pt x="7133" y="3834"/>
                  </a:lnTo>
                  <a:lnTo>
                    <a:pt x="7133" y="3879"/>
                  </a:lnTo>
                  <a:lnTo>
                    <a:pt x="7133" y="3925"/>
                  </a:lnTo>
                  <a:lnTo>
                    <a:pt x="7144" y="3970"/>
                  </a:lnTo>
                  <a:lnTo>
                    <a:pt x="7167" y="4004"/>
                  </a:lnTo>
                  <a:lnTo>
                    <a:pt x="7190" y="4050"/>
                  </a:lnTo>
                  <a:lnTo>
                    <a:pt x="7224" y="4072"/>
                  </a:lnTo>
                  <a:lnTo>
                    <a:pt x="7269" y="4095"/>
                  </a:lnTo>
                  <a:lnTo>
                    <a:pt x="7303" y="4118"/>
                  </a:lnTo>
                  <a:lnTo>
                    <a:pt x="7349" y="4118"/>
                  </a:lnTo>
                  <a:lnTo>
                    <a:pt x="7349" y="6416"/>
                  </a:lnTo>
                  <a:lnTo>
                    <a:pt x="7303" y="6427"/>
                  </a:lnTo>
                  <a:lnTo>
                    <a:pt x="7269" y="6438"/>
                  </a:lnTo>
                  <a:lnTo>
                    <a:pt x="7235" y="6461"/>
                  </a:lnTo>
                  <a:lnTo>
                    <a:pt x="7201" y="6484"/>
                  </a:lnTo>
                  <a:lnTo>
                    <a:pt x="7178" y="6518"/>
                  </a:lnTo>
                  <a:lnTo>
                    <a:pt x="7167" y="6552"/>
                  </a:lnTo>
                  <a:lnTo>
                    <a:pt x="7155" y="6598"/>
                  </a:lnTo>
                  <a:lnTo>
                    <a:pt x="7144" y="6643"/>
                  </a:lnTo>
                  <a:lnTo>
                    <a:pt x="7155" y="6677"/>
                  </a:lnTo>
                  <a:lnTo>
                    <a:pt x="7167" y="6711"/>
                  </a:lnTo>
                  <a:lnTo>
                    <a:pt x="5222" y="7838"/>
                  </a:lnTo>
                  <a:lnTo>
                    <a:pt x="5176" y="7792"/>
                  </a:lnTo>
                  <a:lnTo>
                    <a:pt x="5131" y="7747"/>
                  </a:lnTo>
                  <a:lnTo>
                    <a:pt x="5074" y="7724"/>
                  </a:lnTo>
                  <a:lnTo>
                    <a:pt x="4937" y="7724"/>
                  </a:lnTo>
                  <a:lnTo>
                    <a:pt x="4880" y="7747"/>
                  </a:lnTo>
                  <a:lnTo>
                    <a:pt x="4823" y="7792"/>
                  </a:lnTo>
                  <a:lnTo>
                    <a:pt x="4778" y="7838"/>
                  </a:lnTo>
                  <a:lnTo>
                    <a:pt x="2821" y="6711"/>
                  </a:lnTo>
                  <a:lnTo>
                    <a:pt x="2844" y="6643"/>
                  </a:lnTo>
                  <a:lnTo>
                    <a:pt x="2833" y="6598"/>
                  </a:lnTo>
                  <a:lnTo>
                    <a:pt x="2821" y="6564"/>
                  </a:lnTo>
                  <a:lnTo>
                    <a:pt x="2799" y="6529"/>
                  </a:lnTo>
                  <a:lnTo>
                    <a:pt x="2776" y="6495"/>
                  </a:lnTo>
                  <a:lnTo>
                    <a:pt x="2753" y="6473"/>
                  </a:lnTo>
                  <a:lnTo>
                    <a:pt x="2708" y="6450"/>
                  </a:lnTo>
                  <a:lnTo>
                    <a:pt x="2673" y="6438"/>
                  </a:lnTo>
                  <a:lnTo>
                    <a:pt x="2594" y="6438"/>
                  </a:lnTo>
                  <a:lnTo>
                    <a:pt x="2548" y="6450"/>
                  </a:lnTo>
                  <a:lnTo>
                    <a:pt x="2514" y="6473"/>
                  </a:lnTo>
                  <a:lnTo>
                    <a:pt x="2491" y="6495"/>
                  </a:lnTo>
                  <a:lnTo>
                    <a:pt x="2457" y="6529"/>
                  </a:lnTo>
                  <a:lnTo>
                    <a:pt x="2446" y="6564"/>
                  </a:lnTo>
                  <a:lnTo>
                    <a:pt x="2435" y="6598"/>
                  </a:lnTo>
                  <a:lnTo>
                    <a:pt x="2423" y="6643"/>
                  </a:lnTo>
                  <a:lnTo>
                    <a:pt x="2435" y="6711"/>
                  </a:lnTo>
                  <a:lnTo>
                    <a:pt x="421" y="7872"/>
                  </a:lnTo>
                  <a:lnTo>
                    <a:pt x="398" y="7838"/>
                  </a:lnTo>
                  <a:lnTo>
                    <a:pt x="353" y="7804"/>
                  </a:lnTo>
                  <a:lnTo>
                    <a:pt x="307" y="7792"/>
                  </a:lnTo>
                  <a:lnTo>
                    <a:pt x="262" y="7781"/>
                  </a:lnTo>
                  <a:lnTo>
                    <a:pt x="216" y="7792"/>
                  </a:lnTo>
                  <a:lnTo>
                    <a:pt x="182" y="7804"/>
                  </a:lnTo>
                  <a:lnTo>
                    <a:pt x="148" y="7815"/>
                  </a:lnTo>
                  <a:lnTo>
                    <a:pt x="114" y="7849"/>
                  </a:lnTo>
                  <a:lnTo>
                    <a:pt x="91" y="7872"/>
                  </a:lnTo>
                  <a:lnTo>
                    <a:pt x="80" y="7906"/>
                  </a:lnTo>
                  <a:lnTo>
                    <a:pt x="69" y="7951"/>
                  </a:lnTo>
                  <a:lnTo>
                    <a:pt x="57" y="7986"/>
                  </a:lnTo>
                  <a:lnTo>
                    <a:pt x="69" y="8031"/>
                  </a:lnTo>
                  <a:lnTo>
                    <a:pt x="69" y="8065"/>
                  </a:lnTo>
                  <a:lnTo>
                    <a:pt x="114" y="8122"/>
                  </a:lnTo>
                  <a:lnTo>
                    <a:pt x="171" y="8168"/>
                  </a:lnTo>
                  <a:lnTo>
                    <a:pt x="239" y="8190"/>
                  </a:lnTo>
                  <a:lnTo>
                    <a:pt x="239" y="10477"/>
                  </a:lnTo>
                  <a:lnTo>
                    <a:pt x="194" y="10488"/>
                  </a:lnTo>
                  <a:lnTo>
                    <a:pt x="148" y="10511"/>
                  </a:lnTo>
                  <a:lnTo>
                    <a:pt x="103" y="10534"/>
                  </a:lnTo>
                  <a:lnTo>
                    <a:pt x="69" y="10568"/>
                  </a:lnTo>
                  <a:lnTo>
                    <a:pt x="34" y="10602"/>
                  </a:lnTo>
                  <a:lnTo>
                    <a:pt x="12" y="10647"/>
                  </a:lnTo>
                  <a:lnTo>
                    <a:pt x="0" y="10693"/>
                  </a:lnTo>
                  <a:lnTo>
                    <a:pt x="0" y="10750"/>
                  </a:lnTo>
                  <a:lnTo>
                    <a:pt x="0" y="10795"/>
                  </a:lnTo>
                  <a:lnTo>
                    <a:pt x="23" y="10852"/>
                  </a:lnTo>
                  <a:lnTo>
                    <a:pt x="46" y="10898"/>
                  </a:lnTo>
                  <a:lnTo>
                    <a:pt x="80" y="10932"/>
                  </a:lnTo>
                  <a:lnTo>
                    <a:pt x="114" y="10966"/>
                  </a:lnTo>
                  <a:lnTo>
                    <a:pt x="160" y="10989"/>
                  </a:lnTo>
                  <a:lnTo>
                    <a:pt x="205" y="11011"/>
                  </a:lnTo>
                  <a:lnTo>
                    <a:pt x="262" y="11011"/>
                  </a:lnTo>
                  <a:lnTo>
                    <a:pt x="330" y="11000"/>
                  </a:lnTo>
                  <a:lnTo>
                    <a:pt x="398" y="10977"/>
                  </a:lnTo>
                  <a:lnTo>
                    <a:pt x="444" y="10932"/>
                  </a:lnTo>
                  <a:lnTo>
                    <a:pt x="489" y="10886"/>
                  </a:lnTo>
                  <a:lnTo>
                    <a:pt x="2389" y="11990"/>
                  </a:lnTo>
                  <a:lnTo>
                    <a:pt x="2378" y="12035"/>
                  </a:lnTo>
                  <a:lnTo>
                    <a:pt x="2366" y="12092"/>
                  </a:lnTo>
                  <a:lnTo>
                    <a:pt x="2378" y="12149"/>
                  </a:lnTo>
                  <a:lnTo>
                    <a:pt x="2389" y="12194"/>
                  </a:lnTo>
                  <a:lnTo>
                    <a:pt x="2412" y="12240"/>
                  </a:lnTo>
                  <a:lnTo>
                    <a:pt x="2446" y="12274"/>
                  </a:lnTo>
                  <a:lnTo>
                    <a:pt x="2480" y="12308"/>
                  </a:lnTo>
                  <a:lnTo>
                    <a:pt x="2526" y="12331"/>
                  </a:lnTo>
                  <a:lnTo>
                    <a:pt x="2582" y="12354"/>
                  </a:lnTo>
                  <a:lnTo>
                    <a:pt x="2685" y="12354"/>
                  </a:lnTo>
                  <a:lnTo>
                    <a:pt x="2730" y="12331"/>
                  </a:lnTo>
                  <a:lnTo>
                    <a:pt x="2776" y="12308"/>
                  </a:lnTo>
                  <a:lnTo>
                    <a:pt x="2821" y="12274"/>
                  </a:lnTo>
                  <a:lnTo>
                    <a:pt x="2856" y="12240"/>
                  </a:lnTo>
                  <a:lnTo>
                    <a:pt x="2878" y="12194"/>
                  </a:lnTo>
                  <a:lnTo>
                    <a:pt x="2890" y="12149"/>
                  </a:lnTo>
                  <a:lnTo>
                    <a:pt x="2901" y="12092"/>
                  </a:lnTo>
                  <a:lnTo>
                    <a:pt x="2890" y="12035"/>
                  </a:lnTo>
                  <a:lnTo>
                    <a:pt x="2867" y="11978"/>
                  </a:lnTo>
                  <a:lnTo>
                    <a:pt x="4858" y="10841"/>
                  </a:lnTo>
                  <a:lnTo>
                    <a:pt x="4880" y="10875"/>
                  </a:lnTo>
                  <a:lnTo>
                    <a:pt x="4914" y="10898"/>
                  </a:lnTo>
                  <a:lnTo>
                    <a:pt x="4960" y="10909"/>
                  </a:lnTo>
                  <a:lnTo>
                    <a:pt x="5005" y="10920"/>
                  </a:lnTo>
                  <a:lnTo>
                    <a:pt x="5051" y="10909"/>
                  </a:lnTo>
                  <a:lnTo>
                    <a:pt x="5085" y="10898"/>
                  </a:lnTo>
                  <a:lnTo>
                    <a:pt x="5119" y="10875"/>
                  </a:lnTo>
                  <a:lnTo>
                    <a:pt x="5142" y="10841"/>
                  </a:lnTo>
                  <a:lnTo>
                    <a:pt x="7167" y="12001"/>
                  </a:lnTo>
                  <a:lnTo>
                    <a:pt x="7144" y="12047"/>
                  </a:lnTo>
                  <a:lnTo>
                    <a:pt x="7144" y="12092"/>
                  </a:lnTo>
                  <a:lnTo>
                    <a:pt x="7144" y="12138"/>
                  </a:lnTo>
                  <a:lnTo>
                    <a:pt x="7155" y="12183"/>
                  </a:lnTo>
                  <a:lnTo>
                    <a:pt x="7178" y="12217"/>
                  </a:lnTo>
                  <a:lnTo>
                    <a:pt x="7212" y="12251"/>
                  </a:lnTo>
                  <a:lnTo>
                    <a:pt x="7246" y="12285"/>
                  </a:lnTo>
                  <a:lnTo>
                    <a:pt x="7281" y="12308"/>
                  </a:lnTo>
                  <a:lnTo>
                    <a:pt x="7326" y="12320"/>
                  </a:lnTo>
                  <a:lnTo>
                    <a:pt x="7417" y="12320"/>
                  </a:lnTo>
                  <a:lnTo>
                    <a:pt x="7463" y="12308"/>
                  </a:lnTo>
                  <a:lnTo>
                    <a:pt x="7497" y="12285"/>
                  </a:lnTo>
                  <a:lnTo>
                    <a:pt x="7531" y="12251"/>
                  </a:lnTo>
                  <a:lnTo>
                    <a:pt x="7565" y="12217"/>
                  </a:lnTo>
                  <a:lnTo>
                    <a:pt x="7588" y="12183"/>
                  </a:lnTo>
                  <a:lnTo>
                    <a:pt x="7599" y="12138"/>
                  </a:lnTo>
                  <a:lnTo>
                    <a:pt x="7599" y="12092"/>
                  </a:lnTo>
                  <a:lnTo>
                    <a:pt x="7599" y="12047"/>
                  </a:lnTo>
                  <a:lnTo>
                    <a:pt x="7588" y="12001"/>
                  </a:lnTo>
                  <a:lnTo>
                    <a:pt x="8054" y="11728"/>
                  </a:lnTo>
                  <a:lnTo>
                    <a:pt x="8054" y="11671"/>
                  </a:lnTo>
                  <a:lnTo>
                    <a:pt x="7565" y="11956"/>
                  </a:lnTo>
                  <a:lnTo>
                    <a:pt x="7531" y="11921"/>
                  </a:lnTo>
                  <a:lnTo>
                    <a:pt x="7485" y="11887"/>
                  </a:lnTo>
                  <a:lnTo>
                    <a:pt x="7428" y="11865"/>
                  </a:lnTo>
                  <a:lnTo>
                    <a:pt x="7315" y="11865"/>
                  </a:lnTo>
                  <a:lnTo>
                    <a:pt x="7269" y="11887"/>
                  </a:lnTo>
                  <a:lnTo>
                    <a:pt x="7224" y="11921"/>
                  </a:lnTo>
                  <a:lnTo>
                    <a:pt x="7190" y="11967"/>
                  </a:lnTo>
                  <a:lnTo>
                    <a:pt x="5165" y="10795"/>
                  </a:lnTo>
                  <a:lnTo>
                    <a:pt x="5176" y="10750"/>
                  </a:lnTo>
                  <a:lnTo>
                    <a:pt x="5165" y="10681"/>
                  </a:lnTo>
                  <a:lnTo>
                    <a:pt x="5131" y="10636"/>
                  </a:lnTo>
                  <a:lnTo>
                    <a:pt x="5085" y="10590"/>
                  </a:lnTo>
                  <a:lnTo>
                    <a:pt x="5028" y="10579"/>
                  </a:lnTo>
                  <a:lnTo>
                    <a:pt x="5028" y="8259"/>
                  </a:lnTo>
                  <a:lnTo>
                    <a:pt x="5074" y="8247"/>
                  </a:lnTo>
                  <a:lnTo>
                    <a:pt x="5119" y="8224"/>
                  </a:lnTo>
                  <a:lnTo>
                    <a:pt x="5165" y="8202"/>
                  </a:lnTo>
                  <a:lnTo>
                    <a:pt x="5199" y="8168"/>
                  </a:lnTo>
                  <a:lnTo>
                    <a:pt x="5233" y="8133"/>
                  </a:lnTo>
                  <a:lnTo>
                    <a:pt x="5256" y="8088"/>
                  </a:lnTo>
                  <a:lnTo>
                    <a:pt x="5267" y="8042"/>
                  </a:lnTo>
                  <a:lnTo>
                    <a:pt x="5267" y="7986"/>
                  </a:lnTo>
                  <a:lnTo>
                    <a:pt x="5267" y="7929"/>
                  </a:lnTo>
                  <a:lnTo>
                    <a:pt x="5244" y="7872"/>
                  </a:lnTo>
                  <a:lnTo>
                    <a:pt x="7178" y="6757"/>
                  </a:lnTo>
                  <a:lnTo>
                    <a:pt x="7212" y="6802"/>
                  </a:lnTo>
                  <a:lnTo>
                    <a:pt x="7258" y="6837"/>
                  </a:lnTo>
                  <a:lnTo>
                    <a:pt x="7315" y="6859"/>
                  </a:lnTo>
                  <a:lnTo>
                    <a:pt x="7428" y="6859"/>
                  </a:lnTo>
                  <a:lnTo>
                    <a:pt x="7485" y="6837"/>
                  </a:lnTo>
                  <a:lnTo>
                    <a:pt x="7531" y="6802"/>
                  </a:lnTo>
                  <a:lnTo>
                    <a:pt x="7565" y="6757"/>
                  </a:lnTo>
                  <a:lnTo>
                    <a:pt x="8054" y="7041"/>
                  </a:lnTo>
                  <a:lnTo>
                    <a:pt x="8054" y="6984"/>
                  </a:lnTo>
                  <a:lnTo>
                    <a:pt x="7588" y="6711"/>
                  </a:lnTo>
                  <a:lnTo>
                    <a:pt x="7599" y="6677"/>
                  </a:lnTo>
                  <a:lnTo>
                    <a:pt x="7599" y="6643"/>
                  </a:lnTo>
                  <a:lnTo>
                    <a:pt x="7588" y="6598"/>
                  </a:lnTo>
                  <a:lnTo>
                    <a:pt x="7576" y="6552"/>
                  </a:lnTo>
                  <a:lnTo>
                    <a:pt x="7565" y="6518"/>
                  </a:lnTo>
                  <a:lnTo>
                    <a:pt x="7542" y="6484"/>
                  </a:lnTo>
                  <a:lnTo>
                    <a:pt x="7508" y="6461"/>
                  </a:lnTo>
                  <a:lnTo>
                    <a:pt x="7474" y="6438"/>
                  </a:lnTo>
                  <a:lnTo>
                    <a:pt x="7440" y="6427"/>
                  </a:lnTo>
                  <a:lnTo>
                    <a:pt x="7394" y="6416"/>
                  </a:lnTo>
                  <a:lnTo>
                    <a:pt x="7394" y="4118"/>
                  </a:lnTo>
                  <a:lnTo>
                    <a:pt x="7440" y="4118"/>
                  </a:lnTo>
                  <a:lnTo>
                    <a:pt x="7485" y="4095"/>
                  </a:lnTo>
                  <a:lnTo>
                    <a:pt x="7519" y="4072"/>
                  </a:lnTo>
                  <a:lnTo>
                    <a:pt x="7554" y="4050"/>
                  </a:lnTo>
                  <a:lnTo>
                    <a:pt x="7576" y="4016"/>
                  </a:lnTo>
                  <a:lnTo>
                    <a:pt x="7599" y="3970"/>
                  </a:lnTo>
                  <a:lnTo>
                    <a:pt x="7610" y="3925"/>
                  </a:lnTo>
                  <a:lnTo>
                    <a:pt x="7610" y="3879"/>
                  </a:lnTo>
                  <a:lnTo>
                    <a:pt x="7610" y="3834"/>
                  </a:lnTo>
                  <a:lnTo>
                    <a:pt x="7588" y="3788"/>
                  </a:lnTo>
                  <a:lnTo>
                    <a:pt x="8054" y="3515"/>
                  </a:lnTo>
                  <a:lnTo>
                    <a:pt x="8054" y="3469"/>
                  </a:lnTo>
                  <a:lnTo>
                    <a:pt x="7565" y="3743"/>
                  </a:lnTo>
                  <a:lnTo>
                    <a:pt x="7531" y="3697"/>
                  </a:lnTo>
                  <a:lnTo>
                    <a:pt x="7485" y="3674"/>
                  </a:lnTo>
                  <a:lnTo>
                    <a:pt x="7428" y="3651"/>
                  </a:lnTo>
                  <a:lnTo>
                    <a:pt x="7372" y="3640"/>
                  </a:lnTo>
                  <a:lnTo>
                    <a:pt x="7315" y="3651"/>
                  </a:lnTo>
                  <a:lnTo>
                    <a:pt x="7258" y="3674"/>
                  </a:lnTo>
                  <a:lnTo>
                    <a:pt x="7212" y="3697"/>
                  </a:lnTo>
                  <a:lnTo>
                    <a:pt x="7178" y="3743"/>
                  </a:lnTo>
                  <a:lnTo>
                    <a:pt x="5210" y="2605"/>
                  </a:lnTo>
                  <a:lnTo>
                    <a:pt x="5222" y="2571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0" y="2457"/>
                  </a:lnTo>
                  <a:lnTo>
                    <a:pt x="5187" y="2423"/>
                  </a:lnTo>
                  <a:lnTo>
                    <a:pt x="5165" y="2389"/>
                  </a:lnTo>
                  <a:lnTo>
                    <a:pt x="5142" y="2355"/>
                  </a:lnTo>
                  <a:lnTo>
                    <a:pt x="5108" y="2343"/>
                  </a:lnTo>
                  <a:lnTo>
                    <a:pt x="5062" y="2321"/>
                  </a:lnTo>
                  <a:lnTo>
                    <a:pt x="5028" y="2321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99755" y="3252691"/>
              <a:ext cx="344243" cy="619198"/>
            </a:xfrm>
            <a:custGeom>
              <a:avLst/>
              <a:gdLst/>
              <a:ahLst/>
              <a:cxnLst/>
              <a:rect l="l" t="t" r="r" b="b"/>
              <a:pathLst>
                <a:path w="3289" h="5916" extrusionOk="0">
                  <a:moveTo>
                    <a:pt x="2571" y="1"/>
                  </a:moveTo>
                  <a:lnTo>
                    <a:pt x="2526" y="12"/>
                  </a:lnTo>
                  <a:lnTo>
                    <a:pt x="2503" y="35"/>
                  </a:lnTo>
                  <a:lnTo>
                    <a:pt x="2469" y="57"/>
                  </a:lnTo>
                  <a:lnTo>
                    <a:pt x="2446" y="80"/>
                  </a:lnTo>
                  <a:lnTo>
                    <a:pt x="2424" y="114"/>
                  </a:lnTo>
                  <a:lnTo>
                    <a:pt x="2412" y="160"/>
                  </a:lnTo>
                  <a:lnTo>
                    <a:pt x="2412" y="194"/>
                  </a:lnTo>
                  <a:lnTo>
                    <a:pt x="2424" y="262"/>
                  </a:lnTo>
                  <a:lnTo>
                    <a:pt x="433" y="1411"/>
                  </a:lnTo>
                  <a:lnTo>
                    <a:pt x="399" y="1366"/>
                  </a:lnTo>
                  <a:lnTo>
                    <a:pt x="353" y="1331"/>
                  </a:lnTo>
                  <a:lnTo>
                    <a:pt x="296" y="1309"/>
                  </a:lnTo>
                  <a:lnTo>
                    <a:pt x="194" y="1309"/>
                  </a:lnTo>
                  <a:lnTo>
                    <a:pt x="148" y="1320"/>
                  </a:lnTo>
                  <a:lnTo>
                    <a:pt x="103" y="1343"/>
                  </a:lnTo>
                  <a:lnTo>
                    <a:pt x="69" y="1377"/>
                  </a:lnTo>
                  <a:lnTo>
                    <a:pt x="35" y="1411"/>
                  </a:lnTo>
                  <a:lnTo>
                    <a:pt x="12" y="1445"/>
                  </a:lnTo>
                  <a:lnTo>
                    <a:pt x="1" y="1491"/>
                  </a:lnTo>
                  <a:lnTo>
                    <a:pt x="1" y="1548"/>
                  </a:lnTo>
                  <a:lnTo>
                    <a:pt x="1" y="1582"/>
                  </a:lnTo>
                  <a:lnTo>
                    <a:pt x="12" y="1627"/>
                  </a:lnTo>
                  <a:lnTo>
                    <a:pt x="35" y="1673"/>
                  </a:lnTo>
                  <a:lnTo>
                    <a:pt x="57" y="1707"/>
                  </a:lnTo>
                  <a:lnTo>
                    <a:pt x="92" y="1730"/>
                  </a:lnTo>
                  <a:lnTo>
                    <a:pt x="126" y="1752"/>
                  </a:lnTo>
                  <a:lnTo>
                    <a:pt x="171" y="1775"/>
                  </a:lnTo>
                  <a:lnTo>
                    <a:pt x="217" y="1775"/>
                  </a:lnTo>
                  <a:lnTo>
                    <a:pt x="217" y="4130"/>
                  </a:lnTo>
                  <a:lnTo>
                    <a:pt x="148" y="4153"/>
                  </a:lnTo>
                  <a:lnTo>
                    <a:pt x="103" y="4187"/>
                  </a:lnTo>
                  <a:lnTo>
                    <a:pt x="69" y="4232"/>
                  </a:lnTo>
                  <a:lnTo>
                    <a:pt x="57" y="4300"/>
                  </a:lnTo>
                  <a:lnTo>
                    <a:pt x="69" y="4335"/>
                  </a:lnTo>
                  <a:lnTo>
                    <a:pt x="80" y="4369"/>
                  </a:lnTo>
                  <a:lnTo>
                    <a:pt x="114" y="4426"/>
                  </a:lnTo>
                  <a:lnTo>
                    <a:pt x="171" y="4460"/>
                  </a:lnTo>
                  <a:lnTo>
                    <a:pt x="205" y="4471"/>
                  </a:lnTo>
                  <a:lnTo>
                    <a:pt x="285" y="4471"/>
                  </a:lnTo>
                  <a:lnTo>
                    <a:pt x="319" y="4448"/>
                  </a:lnTo>
                  <a:lnTo>
                    <a:pt x="353" y="4426"/>
                  </a:lnTo>
                  <a:lnTo>
                    <a:pt x="376" y="4391"/>
                  </a:lnTo>
                  <a:lnTo>
                    <a:pt x="2367" y="5540"/>
                  </a:lnTo>
                  <a:lnTo>
                    <a:pt x="2344" y="5586"/>
                  </a:lnTo>
                  <a:lnTo>
                    <a:pt x="2344" y="5643"/>
                  </a:lnTo>
                  <a:lnTo>
                    <a:pt x="2344" y="5700"/>
                  </a:lnTo>
                  <a:lnTo>
                    <a:pt x="2355" y="5745"/>
                  </a:lnTo>
                  <a:lnTo>
                    <a:pt x="2389" y="5791"/>
                  </a:lnTo>
                  <a:lnTo>
                    <a:pt x="2412" y="5836"/>
                  </a:lnTo>
                  <a:lnTo>
                    <a:pt x="2458" y="5870"/>
                  </a:lnTo>
                  <a:lnTo>
                    <a:pt x="2503" y="5893"/>
                  </a:lnTo>
                  <a:lnTo>
                    <a:pt x="2549" y="5904"/>
                  </a:lnTo>
                  <a:lnTo>
                    <a:pt x="2606" y="5916"/>
                  </a:lnTo>
                  <a:lnTo>
                    <a:pt x="2662" y="5904"/>
                  </a:lnTo>
                  <a:lnTo>
                    <a:pt x="2708" y="5893"/>
                  </a:lnTo>
                  <a:lnTo>
                    <a:pt x="2753" y="5870"/>
                  </a:lnTo>
                  <a:lnTo>
                    <a:pt x="2799" y="5836"/>
                  </a:lnTo>
                  <a:lnTo>
                    <a:pt x="2833" y="5791"/>
                  </a:lnTo>
                  <a:lnTo>
                    <a:pt x="2856" y="5745"/>
                  </a:lnTo>
                  <a:lnTo>
                    <a:pt x="2867" y="5700"/>
                  </a:lnTo>
                  <a:lnTo>
                    <a:pt x="2879" y="5643"/>
                  </a:lnTo>
                  <a:lnTo>
                    <a:pt x="2867" y="5586"/>
                  </a:lnTo>
                  <a:lnTo>
                    <a:pt x="2856" y="5540"/>
                  </a:lnTo>
                  <a:lnTo>
                    <a:pt x="3288" y="5290"/>
                  </a:lnTo>
                  <a:lnTo>
                    <a:pt x="3288" y="5233"/>
                  </a:lnTo>
                  <a:lnTo>
                    <a:pt x="2833" y="5495"/>
                  </a:lnTo>
                  <a:lnTo>
                    <a:pt x="2788" y="5449"/>
                  </a:lnTo>
                  <a:lnTo>
                    <a:pt x="2731" y="5415"/>
                  </a:lnTo>
                  <a:lnTo>
                    <a:pt x="2674" y="5392"/>
                  </a:lnTo>
                  <a:lnTo>
                    <a:pt x="2606" y="5381"/>
                  </a:lnTo>
                  <a:lnTo>
                    <a:pt x="2537" y="5392"/>
                  </a:lnTo>
                  <a:lnTo>
                    <a:pt x="2480" y="5415"/>
                  </a:lnTo>
                  <a:lnTo>
                    <a:pt x="2424" y="5449"/>
                  </a:lnTo>
                  <a:lnTo>
                    <a:pt x="2378" y="5495"/>
                  </a:lnTo>
                  <a:lnTo>
                    <a:pt x="399" y="4357"/>
                  </a:lnTo>
                  <a:lnTo>
                    <a:pt x="410" y="4300"/>
                  </a:lnTo>
                  <a:lnTo>
                    <a:pt x="399" y="4232"/>
                  </a:lnTo>
                  <a:lnTo>
                    <a:pt x="365" y="4187"/>
                  </a:lnTo>
                  <a:lnTo>
                    <a:pt x="319" y="4141"/>
                  </a:lnTo>
                  <a:lnTo>
                    <a:pt x="262" y="4130"/>
                  </a:lnTo>
                  <a:lnTo>
                    <a:pt x="262" y="1775"/>
                  </a:lnTo>
                  <a:lnTo>
                    <a:pt x="308" y="1775"/>
                  </a:lnTo>
                  <a:lnTo>
                    <a:pt x="342" y="1752"/>
                  </a:lnTo>
                  <a:lnTo>
                    <a:pt x="376" y="1730"/>
                  </a:lnTo>
                  <a:lnTo>
                    <a:pt x="410" y="1707"/>
                  </a:lnTo>
                  <a:lnTo>
                    <a:pt x="444" y="1673"/>
                  </a:lnTo>
                  <a:lnTo>
                    <a:pt x="456" y="1627"/>
                  </a:lnTo>
                  <a:lnTo>
                    <a:pt x="467" y="1593"/>
                  </a:lnTo>
                  <a:lnTo>
                    <a:pt x="478" y="1548"/>
                  </a:lnTo>
                  <a:lnTo>
                    <a:pt x="467" y="1491"/>
                  </a:lnTo>
                  <a:lnTo>
                    <a:pt x="456" y="1445"/>
                  </a:lnTo>
                  <a:lnTo>
                    <a:pt x="2446" y="296"/>
                  </a:lnTo>
                  <a:lnTo>
                    <a:pt x="2480" y="330"/>
                  </a:lnTo>
                  <a:lnTo>
                    <a:pt x="2515" y="365"/>
                  </a:lnTo>
                  <a:lnTo>
                    <a:pt x="2560" y="376"/>
                  </a:lnTo>
                  <a:lnTo>
                    <a:pt x="2606" y="387"/>
                  </a:lnTo>
                  <a:lnTo>
                    <a:pt x="2651" y="376"/>
                  </a:lnTo>
                  <a:lnTo>
                    <a:pt x="2697" y="365"/>
                  </a:lnTo>
                  <a:lnTo>
                    <a:pt x="2742" y="342"/>
                  </a:lnTo>
                  <a:lnTo>
                    <a:pt x="2765" y="296"/>
                  </a:lnTo>
                  <a:lnTo>
                    <a:pt x="3288" y="603"/>
                  </a:lnTo>
                  <a:lnTo>
                    <a:pt x="3288" y="547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99" y="160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42" y="57"/>
                  </a:lnTo>
                  <a:lnTo>
                    <a:pt x="2719" y="35"/>
                  </a:lnTo>
                  <a:lnTo>
                    <a:pt x="2685" y="12"/>
                  </a:lnTo>
                  <a:lnTo>
                    <a:pt x="265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89470" y="0"/>
              <a:ext cx="6654496" cy="5143447"/>
            </a:xfrm>
            <a:custGeom>
              <a:avLst/>
              <a:gdLst/>
              <a:ahLst/>
              <a:cxnLst/>
              <a:rect l="l" t="t" r="r" b="b"/>
              <a:pathLst>
                <a:path w="63579" h="49142" extrusionOk="0">
                  <a:moveTo>
                    <a:pt x="45082" y="830"/>
                  </a:moveTo>
                  <a:lnTo>
                    <a:pt x="45127" y="887"/>
                  </a:lnTo>
                  <a:lnTo>
                    <a:pt x="45173" y="921"/>
                  </a:lnTo>
                  <a:lnTo>
                    <a:pt x="45230" y="956"/>
                  </a:lnTo>
                  <a:lnTo>
                    <a:pt x="45366" y="956"/>
                  </a:lnTo>
                  <a:lnTo>
                    <a:pt x="45423" y="921"/>
                  </a:lnTo>
                  <a:lnTo>
                    <a:pt x="45480" y="887"/>
                  </a:lnTo>
                  <a:lnTo>
                    <a:pt x="45514" y="842"/>
                  </a:lnTo>
                  <a:lnTo>
                    <a:pt x="47459" y="1957"/>
                  </a:lnTo>
                  <a:lnTo>
                    <a:pt x="47448" y="2002"/>
                  </a:lnTo>
                  <a:lnTo>
                    <a:pt x="47448" y="2048"/>
                  </a:lnTo>
                  <a:lnTo>
                    <a:pt x="47448" y="2093"/>
                  </a:lnTo>
                  <a:lnTo>
                    <a:pt x="47459" y="2139"/>
                  </a:lnTo>
                  <a:lnTo>
                    <a:pt x="47482" y="2173"/>
                  </a:lnTo>
                  <a:lnTo>
                    <a:pt x="47505" y="2207"/>
                  </a:lnTo>
                  <a:lnTo>
                    <a:pt x="47527" y="2230"/>
                  </a:lnTo>
                  <a:lnTo>
                    <a:pt x="47562" y="2252"/>
                  </a:lnTo>
                  <a:lnTo>
                    <a:pt x="47607" y="2264"/>
                  </a:lnTo>
                  <a:lnTo>
                    <a:pt x="47641" y="2275"/>
                  </a:lnTo>
                  <a:lnTo>
                    <a:pt x="47641" y="4573"/>
                  </a:lnTo>
                  <a:lnTo>
                    <a:pt x="47596" y="4573"/>
                  </a:lnTo>
                  <a:lnTo>
                    <a:pt x="47562" y="4596"/>
                  </a:lnTo>
                  <a:lnTo>
                    <a:pt x="47527" y="4618"/>
                  </a:lnTo>
                  <a:lnTo>
                    <a:pt x="47493" y="4653"/>
                  </a:lnTo>
                  <a:lnTo>
                    <a:pt x="47459" y="4687"/>
                  </a:lnTo>
                  <a:lnTo>
                    <a:pt x="47448" y="4721"/>
                  </a:lnTo>
                  <a:lnTo>
                    <a:pt x="47436" y="4766"/>
                  </a:lnTo>
                  <a:lnTo>
                    <a:pt x="47425" y="4812"/>
                  </a:lnTo>
                  <a:lnTo>
                    <a:pt x="47436" y="4857"/>
                  </a:lnTo>
                  <a:lnTo>
                    <a:pt x="47448" y="4891"/>
                  </a:lnTo>
                  <a:lnTo>
                    <a:pt x="45503" y="6018"/>
                  </a:lnTo>
                  <a:lnTo>
                    <a:pt x="45468" y="5972"/>
                  </a:lnTo>
                  <a:lnTo>
                    <a:pt x="45423" y="5938"/>
                  </a:lnTo>
                  <a:lnTo>
                    <a:pt x="45366" y="5915"/>
                  </a:lnTo>
                  <a:lnTo>
                    <a:pt x="45298" y="5904"/>
                  </a:lnTo>
                  <a:lnTo>
                    <a:pt x="45241" y="5915"/>
                  </a:lnTo>
                  <a:lnTo>
                    <a:pt x="45184" y="5938"/>
                  </a:lnTo>
                  <a:lnTo>
                    <a:pt x="45139" y="5972"/>
                  </a:lnTo>
                  <a:lnTo>
                    <a:pt x="45093" y="6018"/>
                  </a:lnTo>
                  <a:lnTo>
                    <a:pt x="43159" y="4891"/>
                  </a:lnTo>
                  <a:lnTo>
                    <a:pt x="43171" y="4857"/>
                  </a:lnTo>
                  <a:lnTo>
                    <a:pt x="43171" y="4812"/>
                  </a:lnTo>
                  <a:lnTo>
                    <a:pt x="43171" y="4766"/>
                  </a:lnTo>
                  <a:lnTo>
                    <a:pt x="43159" y="4721"/>
                  </a:lnTo>
                  <a:lnTo>
                    <a:pt x="43136" y="4687"/>
                  </a:lnTo>
                  <a:lnTo>
                    <a:pt x="43114" y="4641"/>
                  </a:lnTo>
                  <a:lnTo>
                    <a:pt x="43080" y="4618"/>
                  </a:lnTo>
                  <a:lnTo>
                    <a:pt x="43034" y="4596"/>
                  </a:lnTo>
                  <a:lnTo>
                    <a:pt x="43000" y="4584"/>
                  </a:lnTo>
                  <a:lnTo>
                    <a:pt x="42954" y="4573"/>
                  </a:lnTo>
                  <a:lnTo>
                    <a:pt x="42954" y="2275"/>
                  </a:lnTo>
                  <a:lnTo>
                    <a:pt x="42989" y="2264"/>
                  </a:lnTo>
                  <a:lnTo>
                    <a:pt x="43034" y="2252"/>
                  </a:lnTo>
                  <a:lnTo>
                    <a:pt x="43068" y="2230"/>
                  </a:lnTo>
                  <a:lnTo>
                    <a:pt x="43091" y="2207"/>
                  </a:lnTo>
                  <a:lnTo>
                    <a:pt x="43125" y="2173"/>
                  </a:lnTo>
                  <a:lnTo>
                    <a:pt x="43136" y="2139"/>
                  </a:lnTo>
                  <a:lnTo>
                    <a:pt x="43148" y="2093"/>
                  </a:lnTo>
                  <a:lnTo>
                    <a:pt x="43159" y="2048"/>
                  </a:lnTo>
                  <a:lnTo>
                    <a:pt x="43148" y="2002"/>
                  </a:lnTo>
                  <a:lnTo>
                    <a:pt x="43136" y="1957"/>
                  </a:lnTo>
                  <a:lnTo>
                    <a:pt x="45082" y="830"/>
                  </a:lnTo>
                  <a:close/>
                  <a:moveTo>
                    <a:pt x="40736" y="808"/>
                  </a:moveTo>
                  <a:lnTo>
                    <a:pt x="42727" y="1968"/>
                  </a:lnTo>
                  <a:lnTo>
                    <a:pt x="42716" y="2002"/>
                  </a:lnTo>
                  <a:lnTo>
                    <a:pt x="42704" y="2048"/>
                  </a:lnTo>
                  <a:lnTo>
                    <a:pt x="42716" y="2093"/>
                  </a:lnTo>
                  <a:lnTo>
                    <a:pt x="42727" y="2139"/>
                  </a:lnTo>
                  <a:lnTo>
                    <a:pt x="42738" y="2173"/>
                  </a:lnTo>
                  <a:lnTo>
                    <a:pt x="42761" y="2207"/>
                  </a:lnTo>
                  <a:lnTo>
                    <a:pt x="42795" y="2230"/>
                  </a:lnTo>
                  <a:lnTo>
                    <a:pt x="42829" y="2252"/>
                  </a:lnTo>
                  <a:lnTo>
                    <a:pt x="42863" y="2264"/>
                  </a:lnTo>
                  <a:lnTo>
                    <a:pt x="42909" y="2275"/>
                  </a:lnTo>
                  <a:lnTo>
                    <a:pt x="42909" y="4573"/>
                  </a:lnTo>
                  <a:lnTo>
                    <a:pt x="42863" y="4584"/>
                  </a:lnTo>
                  <a:lnTo>
                    <a:pt x="42818" y="4596"/>
                  </a:lnTo>
                  <a:lnTo>
                    <a:pt x="42784" y="4618"/>
                  </a:lnTo>
                  <a:lnTo>
                    <a:pt x="42750" y="4653"/>
                  </a:lnTo>
                  <a:lnTo>
                    <a:pt x="42727" y="4687"/>
                  </a:lnTo>
                  <a:lnTo>
                    <a:pt x="42704" y="4721"/>
                  </a:lnTo>
                  <a:lnTo>
                    <a:pt x="42693" y="4766"/>
                  </a:lnTo>
                  <a:lnTo>
                    <a:pt x="42693" y="4812"/>
                  </a:lnTo>
                  <a:lnTo>
                    <a:pt x="42693" y="4857"/>
                  </a:lnTo>
                  <a:lnTo>
                    <a:pt x="42704" y="4891"/>
                  </a:lnTo>
                  <a:lnTo>
                    <a:pt x="40736" y="6029"/>
                  </a:lnTo>
                  <a:lnTo>
                    <a:pt x="40702" y="5995"/>
                  </a:lnTo>
                  <a:lnTo>
                    <a:pt x="40657" y="5972"/>
                  </a:lnTo>
                  <a:lnTo>
                    <a:pt x="40611" y="5949"/>
                  </a:lnTo>
                  <a:lnTo>
                    <a:pt x="40566" y="5938"/>
                  </a:lnTo>
                  <a:lnTo>
                    <a:pt x="40509" y="5949"/>
                  </a:lnTo>
                  <a:lnTo>
                    <a:pt x="40463" y="5972"/>
                  </a:lnTo>
                  <a:lnTo>
                    <a:pt x="40418" y="5995"/>
                  </a:lnTo>
                  <a:lnTo>
                    <a:pt x="40384" y="6029"/>
                  </a:lnTo>
                  <a:lnTo>
                    <a:pt x="38416" y="4891"/>
                  </a:lnTo>
                  <a:lnTo>
                    <a:pt x="38427" y="4857"/>
                  </a:lnTo>
                  <a:lnTo>
                    <a:pt x="38427" y="4812"/>
                  </a:lnTo>
                  <a:lnTo>
                    <a:pt x="38427" y="4766"/>
                  </a:lnTo>
                  <a:lnTo>
                    <a:pt x="38416" y="4721"/>
                  </a:lnTo>
                  <a:lnTo>
                    <a:pt x="38393" y="4687"/>
                  </a:lnTo>
                  <a:lnTo>
                    <a:pt x="38370" y="4653"/>
                  </a:lnTo>
                  <a:lnTo>
                    <a:pt x="38336" y="4618"/>
                  </a:lnTo>
                  <a:lnTo>
                    <a:pt x="38291" y="4596"/>
                  </a:lnTo>
                  <a:lnTo>
                    <a:pt x="38256" y="4584"/>
                  </a:lnTo>
                  <a:lnTo>
                    <a:pt x="38211" y="4573"/>
                  </a:lnTo>
                  <a:lnTo>
                    <a:pt x="38211" y="2286"/>
                  </a:lnTo>
                  <a:lnTo>
                    <a:pt x="38256" y="2286"/>
                  </a:lnTo>
                  <a:lnTo>
                    <a:pt x="38291" y="2264"/>
                  </a:lnTo>
                  <a:lnTo>
                    <a:pt x="38336" y="2241"/>
                  </a:lnTo>
                  <a:lnTo>
                    <a:pt x="38370" y="2218"/>
                  </a:lnTo>
                  <a:lnTo>
                    <a:pt x="38393" y="2184"/>
                  </a:lnTo>
                  <a:lnTo>
                    <a:pt x="38416" y="2139"/>
                  </a:lnTo>
                  <a:lnTo>
                    <a:pt x="38427" y="2104"/>
                  </a:lnTo>
                  <a:lnTo>
                    <a:pt x="38427" y="2048"/>
                  </a:lnTo>
                  <a:lnTo>
                    <a:pt x="38427" y="2002"/>
                  </a:lnTo>
                  <a:lnTo>
                    <a:pt x="38404" y="1957"/>
                  </a:lnTo>
                  <a:lnTo>
                    <a:pt x="40395" y="808"/>
                  </a:lnTo>
                  <a:lnTo>
                    <a:pt x="40418" y="842"/>
                  </a:lnTo>
                  <a:lnTo>
                    <a:pt x="40463" y="876"/>
                  </a:lnTo>
                  <a:lnTo>
                    <a:pt x="40509" y="899"/>
                  </a:lnTo>
                  <a:lnTo>
                    <a:pt x="40566" y="910"/>
                  </a:lnTo>
                  <a:lnTo>
                    <a:pt x="40611" y="899"/>
                  </a:lnTo>
                  <a:lnTo>
                    <a:pt x="40657" y="876"/>
                  </a:lnTo>
                  <a:lnTo>
                    <a:pt x="40702" y="853"/>
                  </a:lnTo>
                  <a:lnTo>
                    <a:pt x="40736" y="808"/>
                  </a:lnTo>
                  <a:close/>
                  <a:moveTo>
                    <a:pt x="35981" y="808"/>
                  </a:moveTo>
                  <a:lnTo>
                    <a:pt x="37972" y="1957"/>
                  </a:lnTo>
                  <a:lnTo>
                    <a:pt x="37961" y="2002"/>
                  </a:lnTo>
                  <a:lnTo>
                    <a:pt x="37949" y="2048"/>
                  </a:lnTo>
                  <a:lnTo>
                    <a:pt x="37961" y="2093"/>
                  </a:lnTo>
                  <a:lnTo>
                    <a:pt x="37972" y="2139"/>
                  </a:lnTo>
                  <a:lnTo>
                    <a:pt x="37995" y="2173"/>
                  </a:lnTo>
                  <a:lnTo>
                    <a:pt x="38018" y="2207"/>
                  </a:lnTo>
                  <a:lnTo>
                    <a:pt x="38040" y="2241"/>
                  </a:lnTo>
                  <a:lnTo>
                    <a:pt x="38086" y="2264"/>
                  </a:lnTo>
                  <a:lnTo>
                    <a:pt x="38120" y="2275"/>
                  </a:lnTo>
                  <a:lnTo>
                    <a:pt x="38165" y="2286"/>
                  </a:lnTo>
                  <a:lnTo>
                    <a:pt x="38165" y="4573"/>
                  </a:lnTo>
                  <a:lnTo>
                    <a:pt x="38120" y="4584"/>
                  </a:lnTo>
                  <a:lnTo>
                    <a:pt x="38086" y="4607"/>
                  </a:lnTo>
                  <a:lnTo>
                    <a:pt x="38040" y="4630"/>
                  </a:lnTo>
                  <a:lnTo>
                    <a:pt x="38018" y="4653"/>
                  </a:lnTo>
                  <a:lnTo>
                    <a:pt x="37995" y="4687"/>
                  </a:lnTo>
                  <a:lnTo>
                    <a:pt x="37972" y="4721"/>
                  </a:lnTo>
                  <a:lnTo>
                    <a:pt x="37961" y="4766"/>
                  </a:lnTo>
                  <a:lnTo>
                    <a:pt x="37949" y="4812"/>
                  </a:lnTo>
                  <a:lnTo>
                    <a:pt x="37961" y="4846"/>
                  </a:lnTo>
                  <a:lnTo>
                    <a:pt x="37972" y="4891"/>
                  </a:lnTo>
                  <a:lnTo>
                    <a:pt x="35959" y="6052"/>
                  </a:lnTo>
                  <a:lnTo>
                    <a:pt x="35924" y="6029"/>
                  </a:lnTo>
                  <a:lnTo>
                    <a:pt x="35902" y="6006"/>
                  </a:lnTo>
                  <a:lnTo>
                    <a:pt x="35856" y="5995"/>
                  </a:lnTo>
                  <a:lnTo>
                    <a:pt x="35822" y="5983"/>
                  </a:lnTo>
                  <a:lnTo>
                    <a:pt x="35777" y="5995"/>
                  </a:lnTo>
                  <a:lnTo>
                    <a:pt x="35742" y="6006"/>
                  </a:lnTo>
                  <a:lnTo>
                    <a:pt x="35708" y="6029"/>
                  </a:lnTo>
                  <a:lnTo>
                    <a:pt x="35686" y="6052"/>
                  </a:lnTo>
                  <a:lnTo>
                    <a:pt x="33672" y="4891"/>
                  </a:lnTo>
                  <a:lnTo>
                    <a:pt x="33684" y="4857"/>
                  </a:lnTo>
                  <a:lnTo>
                    <a:pt x="33684" y="4812"/>
                  </a:lnTo>
                  <a:lnTo>
                    <a:pt x="33684" y="4766"/>
                  </a:lnTo>
                  <a:lnTo>
                    <a:pt x="33672" y="4721"/>
                  </a:lnTo>
                  <a:lnTo>
                    <a:pt x="33649" y="4687"/>
                  </a:lnTo>
                  <a:lnTo>
                    <a:pt x="33627" y="4653"/>
                  </a:lnTo>
                  <a:lnTo>
                    <a:pt x="33593" y="4618"/>
                  </a:lnTo>
                  <a:lnTo>
                    <a:pt x="33558" y="4596"/>
                  </a:lnTo>
                  <a:lnTo>
                    <a:pt x="33513" y="4584"/>
                  </a:lnTo>
                  <a:lnTo>
                    <a:pt x="33467" y="4573"/>
                  </a:lnTo>
                  <a:lnTo>
                    <a:pt x="33467" y="2230"/>
                  </a:lnTo>
                  <a:lnTo>
                    <a:pt x="33524" y="2207"/>
                  </a:lnTo>
                  <a:lnTo>
                    <a:pt x="33581" y="2173"/>
                  </a:lnTo>
                  <a:lnTo>
                    <a:pt x="33615" y="2116"/>
                  </a:lnTo>
                  <a:lnTo>
                    <a:pt x="33627" y="2048"/>
                  </a:lnTo>
                  <a:lnTo>
                    <a:pt x="33615" y="2013"/>
                  </a:lnTo>
                  <a:lnTo>
                    <a:pt x="33604" y="1979"/>
                  </a:lnTo>
                  <a:lnTo>
                    <a:pt x="35663" y="808"/>
                  </a:lnTo>
                  <a:lnTo>
                    <a:pt x="35686" y="842"/>
                  </a:lnTo>
                  <a:lnTo>
                    <a:pt x="35731" y="865"/>
                  </a:lnTo>
                  <a:lnTo>
                    <a:pt x="35777" y="887"/>
                  </a:lnTo>
                  <a:lnTo>
                    <a:pt x="35822" y="899"/>
                  </a:lnTo>
                  <a:lnTo>
                    <a:pt x="35868" y="887"/>
                  </a:lnTo>
                  <a:lnTo>
                    <a:pt x="35913" y="876"/>
                  </a:lnTo>
                  <a:lnTo>
                    <a:pt x="35947" y="842"/>
                  </a:lnTo>
                  <a:lnTo>
                    <a:pt x="35981" y="808"/>
                  </a:lnTo>
                  <a:close/>
                  <a:moveTo>
                    <a:pt x="47880" y="4937"/>
                  </a:moveTo>
                  <a:lnTo>
                    <a:pt x="49882" y="6097"/>
                  </a:lnTo>
                  <a:lnTo>
                    <a:pt x="49859" y="6154"/>
                  </a:lnTo>
                  <a:lnTo>
                    <a:pt x="49871" y="6222"/>
                  </a:lnTo>
                  <a:lnTo>
                    <a:pt x="49905" y="6268"/>
                  </a:lnTo>
                  <a:lnTo>
                    <a:pt x="49962" y="6313"/>
                  </a:lnTo>
                  <a:lnTo>
                    <a:pt x="50019" y="6336"/>
                  </a:lnTo>
                  <a:lnTo>
                    <a:pt x="50019" y="8668"/>
                  </a:lnTo>
                  <a:lnTo>
                    <a:pt x="49973" y="8679"/>
                  </a:lnTo>
                  <a:lnTo>
                    <a:pt x="49928" y="8691"/>
                  </a:lnTo>
                  <a:lnTo>
                    <a:pt x="49893" y="8725"/>
                  </a:lnTo>
                  <a:lnTo>
                    <a:pt x="49859" y="8748"/>
                  </a:lnTo>
                  <a:lnTo>
                    <a:pt x="49837" y="8782"/>
                  </a:lnTo>
                  <a:lnTo>
                    <a:pt x="49814" y="8827"/>
                  </a:lnTo>
                  <a:lnTo>
                    <a:pt x="49802" y="8873"/>
                  </a:lnTo>
                  <a:lnTo>
                    <a:pt x="49791" y="8918"/>
                  </a:lnTo>
                  <a:lnTo>
                    <a:pt x="49802" y="8964"/>
                  </a:lnTo>
                  <a:lnTo>
                    <a:pt x="49814" y="8998"/>
                  </a:lnTo>
                  <a:lnTo>
                    <a:pt x="47891" y="10113"/>
                  </a:lnTo>
                  <a:lnTo>
                    <a:pt x="47846" y="10067"/>
                  </a:lnTo>
                  <a:lnTo>
                    <a:pt x="47800" y="10033"/>
                  </a:lnTo>
                  <a:lnTo>
                    <a:pt x="47732" y="10010"/>
                  </a:lnTo>
                  <a:lnTo>
                    <a:pt x="47675" y="9999"/>
                  </a:lnTo>
                  <a:lnTo>
                    <a:pt x="47607" y="10010"/>
                  </a:lnTo>
                  <a:lnTo>
                    <a:pt x="47550" y="10033"/>
                  </a:lnTo>
                  <a:lnTo>
                    <a:pt x="47493" y="10067"/>
                  </a:lnTo>
                  <a:lnTo>
                    <a:pt x="47448" y="10113"/>
                  </a:lnTo>
                  <a:lnTo>
                    <a:pt x="45480" y="8975"/>
                  </a:lnTo>
                  <a:lnTo>
                    <a:pt x="45491" y="8918"/>
                  </a:lnTo>
                  <a:lnTo>
                    <a:pt x="45491" y="8873"/>
                  </a:lnTo>
                  <a:lnTo>
                    <a:pt x="45480" y="8839"/>
                  </a:lnTo>
                  <a:lnTo>
                    <a:pt x="45446" y="8782"/>
                  </a:lnTo>
                  <a:lnTo>
                    <a:pt x="45389" y="8748"/>
                  </a:lnTo>
                  <a:lnTo>
                    <a:pt x="45321" y="8725"/>
                  </a:lnTo>
                  <a:lnTo>
                    <a:pt x="45321" y="6404"/>
                  </a:lnTo>
                  <a:lnTo>
                    <a:pt x="45366" y="6404"/>
                  </a:lnTo>
                  <a:lnTo>
                    <a:pt x="45412" y="6382"/>
                  </a:lnTo>
                  <a:lnTo>
                    <a:pt x="45446" y="6359"/>
                  </a:lnTo>
                  <a:lnTo>
                    <a:pt x="45491" y="6325"/>
                  </a:lnTo>
                  <a:lnTo>
                    <a:pt x="45514" y="6291"/>
                  </a:lnTo>
                  <a:lnTo>
                    <a:pt x="45537" y="6256"/>
                  </a:lnTo>
                  <a:lnTo>
                    <a:pt x="45548" y="6211"/>
                  </a:lnTo>
                  <a:lnTo>
                    <a:pt x="45548" y="6154"/>
                  </a:lnTo>
                  <a:lnTo>
                    <a:pt x="45548" y="6097"/>
                  </a:lnTo>
                  <a:lnTo>
                    <a:pt x="45525" y="6052"/>
                  </a:lnTo>
                  <a:lnTo>
                    <a:pt x="47459" y="4937"/>
                  </a:lnTo>
                  <a:lnTo>
                    <a:pt x="47505" y="4982"/>
                  </a:lnTo>
                  <a:lnTo>
                    <a:pt x="47550" y="5028"/>
                  </a:lnTo>
                  <a:lnTo>
                    <a:pt x="47607" y="5051"/>
                  </a:lnTo>
                  <a:lnTo>
                    <a:pt x="47732" y="5051"/>
                  </a:lnTo>
                  <a:lnTo>
                    <a:pt x="47789" y="5028"/>
                  </a:lnTo>
                  <a:lnTo>
                    <a:pt x="47846" y="4982"/>
                  </a:lnTo>
                  <a:lnTo>
                    <a:pt x="47880" y="4937"/>
                  </a:lnTo>
                  <a:close/>
                  <a:moveTo>
                    <a:pt x="43136" y="4937"/>
                  </a:moveTo>
                  <a:lnTo>
                    <a:pt x="45070" y="6052"/>
                  </a:lnTo>
                  <a:lnTo>
                    <a:pt x="45059" y="6109"/>
                  </a:lnTo>
                  <a:lnTo>
                    <a:pt x="45048" y="6154"/>
                  </a:lnTo>
                  <a:lnTo>
                    <a:pt x="45059" y="6200"/>
                  </a:lnTo>
                  <a:lnTo>
                    <a:pt x="45070" y="6245"/>
                  </a:lnTo>
                  <a:lnTo>
                    <a:pt x="45093" y="6291"/>
                  </a:lnTo>
                  <a:lnTo>
                    <a:pt x="45116" y="6325"/>
                  </a:lnTo>
                  <a:lnTo>
                    <a:pt x="45150" y="6359"/>
                  </a:lnTo>
                  <a:lnTo>
                    <a:pt x="45184" y="6382"/>
                  </a:lnTo>
                  <a:lnTo>
                    <a:pt x="45230" y="6393"/>
                  </a:lnTo>
                  <a:lnTo>
                    <a:pt x="45275" y="6404"/>
                  </a:lnTo>
                  <a:lnTo>
                    <a:pt x="45275" y="8725"/>
                  </a:lnTo>
                  <a:lnTo>
                    <a:pt x="45207" y="8748"/>
                  </a:lnTo>
                  <a:lnTo>
                    <a:pt x="45161" y="8793"/>
                  </a:lnTo>
                  <a:lnTo>
                    <a:pt x="45127" y="8850"/>
                  </a:lnTo>
                  <a:lnTo>
                    <a:pt x="45104" y="8918"/>
                  </a:lnTo>
                  <a:lnTo>
                    <a:pt x="45116" y="8975"/>
                  </a:lnTo>
                  <a:lnTo>
                    <a:pt x="43102" y="10135"/>
                  </a:lnTo>
                  <a:lnTo>
                    <a:pt x="43068" y="10101"/>
                  </a:lnTo>
                  <a:lnTo>
                    <a:pt x="43023" y="10079"/>
                  </a:lnTo>
                  <a:lnTo>
                    <a:pt x="42977" y="10056"/>
                  </a:lnTo>
                  <a:lnTo>
                    <a:pt x="42875" y="10056"/>
                  </a:lnTo>
                  <a:lnTo>
                    <a:pt x="42829" y="10079"/>
                  </a:lnTo>
                  <a:lnTo>
                    <a:pt x="42795" y="10101"/>
                  </a:lnTo>
                  <a:lnTo>
                    <a:pt x="42761" y="10147"/>
                  </a:lnTo>
                  <a:lnTo>
                    <a:pt x="40725" y="8964"/>
                  </a:lnTo>
                  <a:lnTo>
                    <a:pt x="40736" y="8918"/>
                  </a:lnTo>
                  <a:lnTo>
                    <a:pt x="40725" y="8850"/>
                  </a:lnTo>
                  <a:lnTo>
                    <a:pt x="40691" y="8793"/>
                  </a:lnTo>
                  <a:lnTo>
                    <a:pt x="40645" y="8759"/>
                  </a:lnTo>
                  <a:lnTo>
                    <a:pt x="40577" y="8736"/>
                  </a:lnTo>
                  <a:lnTo>
                    <a:pt x="40577" y="6370"/>
                  </a:lnTo>
                  <a:lnTo>
                    <a:pt x="40623" y="6359"/>
                  </a:lnTo>
                  <a:lnTo>
                    <a:pt x="40657" y="6347"/>
                  </a:lnTo>
                  <a:lnTo>
                    <a:pt x="40691" y="6325"/>
                  </a:lnTo>
                  <a:lnTo>
                    <a:pt x="40725" y="6302"/>
                  </a:lnTo>
                  <a:lnTo>
                    <a:pt x="40748" y="6268"/>
                  </a:lnTo>
                  <a:lnTo>
                    <a:pt x="40759" y="6234"/>
                  </a:lnTo>
                  <a:lnTo>
                    <a:pt x="40770" y="6200"/>
                  </a:lnTo>
                  <a:lnTo>
                    <a:pt x="40782" y="6154"/>
                  </a:lnTo>
                  <a:lnTo>
                    <a:pt x="40770" y="6109"/>
                  </a:lnTo>
                  <a:lnTo>
                    <a:pt x="40759" y="6074"/>
                  </a:lnTo>
                  <a:lnTo>
                    <a:pt x="42727" y="4937"/>
                  </a:lnTo>
                  <a:lnTo>
                    <a:pt x="42761" y="4982"/>
                  </a:lnTo>
                  <a:lnTo>
                    <a:pt x="42807" y="5017"/>
                  </a:lnTo>
                  <a:lnTo>
                    <a:pt x="42863" y="5039"/>
                  </a:lnTo>
                  <a:lnTo>
                    <a:pt x="42932" y="5051"/>
                  </a:lnTo>
                  <a:lnTo>
                    <a:pt x="42989" y="5039"/>
                  </a:lnTo>
                  <a:lnTo>
                    <a:pt x="43045" y="5017"/>
                  </a:lnTo>
                  <a:lnTo>
                    <a:pt x="43102" y="4982"/>
                  </a:lnTo>
                  <a:lnTo>
                    <a:pt x="43136" y="4937"/>
                  </a:lnTo>
                  <a:close/>
                  <a:moveTo>
                    <a:pt x="57344" y="4926"/>
                  </a:moveTo>
                  <a:lnTo>
                    <a:pt x="59335" y="6074"/>
                  </a:lnTo>
                  <a:lnTo>
                    <a:pt x="59324" y="6120"/>
                  </a:lnTo>
                  <a:lnTo>
                    <a:pt x="59312" y="6154"/>
                  </a:lnTo>
                  <a:lnTo>
                    <a:pt x="59324" y="6200"/>
                  </a:lnTo>
                  <a:lnTo>
                    <a:pt x="59335" y="6234"/>
                  </a:lnTo>
                  <a:lnTo>
                    <a:pt x="59369" y="6291"/>
                  </a:lnTo>
                  <a:lnTo>
                    <a:pt x="59426" y="6336"/>
                  </a:lnTo>
                  <a:lnTo>
                    <a:pt x="59460" y="6347"/>
                  </a:lnTo>
                  <a:lnTo>
                    <a:pt x="59494" y="6359"/>
                  </a:lnTo>
                  <a:lnTo>
                    <a:pt x="59494" y="8714"/>
                  </a:lnTo>
                  <a:lnTo>
                    <a:pt x="59460" y="8725"/>
                  </a:lnTo>
                  <a:lnTo>
                    <a:pt x="59426" y="8736"/>
                  </a:lnTo>
                  <a:lnTo>
                    <a:pt x="59369" y="8782"/>
                  </a:lnTo>
                  <a:lnTo>
                    <a:pt x="59335" y="8839"/>
                  </a:lnTo>
                  <a:lnTo>
                    <a:pt x="59324" y="8873"/>
                  </a:lnTo>
                  <a:lnTo>
                    <a:pt x="59312" y="8918"/>
                  </a:lnTo>
                  <a:lnTo>
                    <a:pt x="59324" y="8987"/>
                  </a:lnTo>
                  <a:lnTo>
                    <a:pt x="57310" y="10147"/>
                  </a:lnTo>
                  <a:lnTo>
                    <a:pt x="57287" y="10113"/>
                  </a:lnTo>
                  <a:lnTo>
                    <a:pt x="57242" y="10079"/>
                  </a:lnTo>
                  <a:lnTo>
                    <a:pt x="57196" y="10067"/>
                  </a:lnTo>
                  <a:lnTo>
                    <a:pt x="57151" y="10056"/>
                  </a:lnTo>
                  <a:lnTo>
                    <a:pt x="57105" y="10067"/>
                  </a:lnTo>
                  <a:lnTo>
                    <a:pt x="57060" y="10079"/>
                  </a:lnTo>
                  <a:lnTo>
                    <a:pt x="57014" y="10113"/>
                  </a:lnTo>
                  <a:lnTo>
                    <a:pt x="56992" y="10147"/>
                  </a:lnTo>
                  <a:lnTo>
                    <a:pt x="55024" y="9009"/>
                  </a:lnTo>
                  <a:lnTo>
                    <a:pt x="55035" y="8964"/>
                  </a:lnTo>
                  <a:lnTo>
                    <a:pt x="55035" y="8918"/>
                  </a:lnTo>
                  <a:lnTo>
                    <a:pt x="55035" y="8861"/>
                  </a:lnTo>
                  <a:lnTo>
                    <a:pt x="55024" y="8816"/>
                  </a:lnTo>
                  <a:lnTo>
                    <a:pt x="55001" y="8782"/>
                  </a:lnTo>
                  <a:lnTo>
                    <a:pt x="54967" y="8736"/>
                  </a:lnTo>
                  <a:lnTo>
                    <a:pt x="54933" y="8714"/>
                  </a:lnTo>
                  <a:lnTo>
                    <a:pt x="54899" y="8691"/>
                  </a:lnTo>
                  <a:lnTo>
                    <a:pt x="54853" y="8668"/>
                  </a:lnTo>
                  <a:lnTo>
                    <a:pt x="54808" y="8657"/>
                  </a:lnTo>
                  <a:lnTo>
                    <a:pt x="54808" y="6404"/>
                  </a:lnTo>
                  <a:lnTo>
                    <a:pt x="54853" y="6393"/>
                  </a:lnTo>
                  <a:lnTo>
                    <a:pt x="54887" y="6382"/>
                  </a:lnTo>
                  <a:lnTo>
                    <a:pt x="54933" y="6347"/>
                  </a:lnTo>
                  <a:lnTo>
                    <a:pt x="54967" y="6325"/>
                  </a:lnTo>
                  <a:lnTo>
                    <a:pt x="54990" y="6291"/>
                  </a:lnTo>
                  <a:lnTo>
                    <a:pt x="55012" y="6245"/>
                  </a:lnTo>
                  <a:lnTo>
                    <a:pt x="55024" y="6200"/>
                  </a:lnTo>
                  <a:lnTo>
                    <a:pt x="55024" y="6154"/>
                  </a:lnTo>
                  <a:lnTo>
                    <a:pt x="55024" y="6109"/>
                  </a:lnTo>
                  <a:lnTo>
                    <a:pt x="55001" y="6052"/>
                  </a:lnTo>
                  <a:lnTo>
                    <a:pt x="56958" y="4926"/>
                  </a:lnTo>
                  <a:lnTo>
                    <a:pt x="56992" y="4971"/>
                  </a:lnTo>
                  <a:lnTo>
                    <a:pt x="57037" y="5005"/>
                  </a:lnTo>
                  <a:lnTo>
                    <a:pt x="57094" y="5028"/>
                  </a:lnTo>
                  <a:lnTo>
                    <a:pt x="57151" y="5039"/>
                  </a:lnTo>
                  <a:lnTo>
                    <a:pt x="57208" y="5028"/>
                  </a:lnTo>
                  <a:lnTo>
                    <a:pt x="57265" y="5005"/>
                  </a:lnTo>
                  <a:lnTo>
                    <a:pt x="57310" y="4971"/>
                  </a:lnTo>
                  <a:lnTo>
                    <a:pt x="57344" y="4926"/>
                  </a:lnTo>
                  <a:close/>
                  <a:moveTo>
                    <a:pt x="54569" y="9043"/>
                  </a:moveTo>
                  <a:lnTo>
                    <a:pt x="54603" y="9100"/>
                  </a:lnTo>
                  <a:lnTo>
                    <a:pt x="54660" y="9134"/>
                  </a:lnTo>
                  <a:lnTo>
                    <a:pt x="54717" y="9157"/>
                  </a:lnTo>
                  <a:lnTo>
                    <a:pt x="54785" y="9169"/>
                  </a:lnTo>
                  <a:lnTo>
                    <a:pt x="54853" y="9157"/>
                  </a:lnTo>
                  <a:lnTo>
                    <a:pt x="54910" y="9134"/>
                  </a:lnTo>
                  <a:lnTo>
                    <a:pt x="54956" y="9100"/>
                  </a:lnTo>
                  <a:lnTo>
                    <a:pt x="55001" y="9055"/>
                  </a:lnTo>
                  <a:lnTo>
                    <a:pt x="56969" y="10181"/>
                  </a:lnTo>
                  <a:lnTo>
                    <a:pt x="56958" y="10226"/>
                  </a:lnTo>
                  <a:lnTo>
                    <a:pt x="56946" y="10261"/>
                  </a:lnTo>
                  <a:lnTo>
                    <a:pt x="56958" y="10306"/>
                  </a:lnTo>
                  <a:lnTo>
                    <a:pt x="56958" y="10340"/>
                  </a:lnTo>
                  <a:lnTo>
                    <a:pt x="57003" y="10397"/>
                  </a:lnTo>
                  <a:lnTo>
                    <a:pt x="57060" y="10443"/>
                  </a:lnTo>
                  <a:lnTo>
                    <a:pt x="57128" y="10465"/>
                  </a:lnTo>
                  <a:lnTo>
                    <a:pt x="57128" y="12752"/>
                  </a:lnTo>
                  <a:lnTo>
                    <a:pt x="57083" y="12763"/>
                  </a:lnTo>
                  <a:lnTo>
                    <a:pt x="57037" y="12786"/>
                  </a:lnTo>
                  <a:lnTo>
                    <a:pt x="56992" y="12809"/>
                  </a:lnTo>
                  <a:lnTo>
                    <a:pt x="56958" y="12843"/>
                  </a:lnTo>
                  <a:lnTo>
                    <a:pt x="56923" y="12877"/>
                  </a:lnTo>
                  <a:lnTo>
                    <a:pt x="56901" y="12922"/>
                  </a:lnTo>
                  <a:lnTo>
                    <a:pt x="56889" y="12968"/>
                  </a:lnTo>
                  <a:lnTo>
                    <a:pt x="56889" y="13025"/>
                  </a:lnTo>
                  <a:lnTo>
                    <a:pt x="56889" y="13070"/>
                  </a:lnTo>
                  <a:lnTo>
                    <a:pt x="56901" y="13116"/>
                  </a:lnTo>
                  <a:lnTo>
                    <a:pt x="55001" y="14219"/>
                  </a:lnTo>
                  <a:lnTo>
                    <a:pt x="54956" y="14174"/>
                  </a:lnTo>
                  <a:lnTo>
                    <a:pt x="54910" y="14128"/>
                  </a:lnTo>
                  <a:lnTo>
                    <a:pt x="54853" y="14105"/>
                  </a:lnTo>
                  <a:lnTo>
                    <a:pt x="54717" y="14105"/>
                  </a:lnTo>
                  <a:lnTo>
                    <a:pt x="54660" y="14128"/>
                  </a:lnTo>
                  <a:lnTo>
                    <a:pt x="54603" y="14174"/>
                  </a:lnTo>
                  <a:lnTo>
                    <a:pt x="54557" y="14219"/>
                  </a:lnTo>
                  <a:lnTo>
                    <a:pt x="52635" y="13104"/>
                  </a:lnTo>
                  <a:lnTo>
                    <a:pt x="52646" y="13070"/>
                  </a:lnTo>
                  <a:lnTo>
                    <a:pt x="52646" y="13025"/>
                  </a:lnTo>
                  <a:lnTo>
                    <a:pt x="52646" y="12979"/>
                  </a:lnTo>
                  <a:lnTo>
                    <a:pt x="52635" y="12934"/>
                  </a:lnTo>
                  <a:lnTo>
                    <a:pt x="52612" y="12888"/>
                  </a:lnTo>
                  <a:lnTo>
                    <a:pt x="52589" y="12854"/>
                  </a:lnTo>
                  <a:lnTo>
                    <a:pt x="52555" y="12831"/>
                  </a:lnTo>
                  <a:lnTo>
                    <a:pt x="52521" y="12809"/>
                  </a:lnTo>
                  <a:lnTo>
                    <a:pt x="52476" y="12797"/>
                  </a:lnTo>
                  <a:lnTo>
                    <a:pt x="52430" y="12786"/>
                  </a:lnTo>
                  <a:lnTo>
                    <a:pt x="52430" y="10454"/>
                  </a:lnTo>
                  <a:lnTo>
                    <a:pt x="52498" y="10431"/>
                  </a:lnTo>
                  <a:lnTo>
                    <a:pt x="52555" y="10397"/>
                  </a:lnTo>
                  <a:lnTo>
                    <a:pt x="52589" y="10329"/>
                  </a:lnTo>
                  <a:lnTo>
                    <a:pt x="52601" y="10295"/>
                  </a:lnTo>
                  <a:lnTo>
                    <a:pt x="52601" y="10261"/>
                  </a:lnTo>
                  <a:lnTo>
                    <a:pt x="52601" y="10226"/>
                  </a:lnTo>
                  <a:lnTo>
                    <a:pt x="52589" y="10192"/>
                  </a:lnTo>
                  <a:lnTo>
                    <a:pt x="54569" y="9043"/>
                  </a:lnTo>
                  <a:close/>
                  <a:moveTo>
                    <a:pt x="59699" y="9021"/>
                  </a:moveTo>
                  <a:lnTo>
                    <a:pt x="61644" y="10147"/>
                  </a:lnTo>
                  <a:lnTo>
                    <a:pt x="61633" y="10204"/>
                  </a:lnTo>
                  <a:lnTo>
                    <a:pt x="61621" y="10261"/>
                  </a:lnTo>
                  <a:lnTo>
                    <a:pt x="61633" y="10317"/>
                  </a:lnTo>
                  <a:lnTo>
                    <a:pt x="61644" y="10363"/>
                  </a:lnTo>
                  <a:lnTo>
                    <a:pt x="61667" y="10408"/>
                  </a:lnTo>
                  <a:lnTo>
                    <a:pt x="61690" y="10443"/>
                  </a:lnTo>
                  <a:lnTo>
                    <a:pt x="61735" y="10477"/>
                  </a:lnTo>
                  <a:lnTo>
                    <a:pt x="61769" y="10499"/>
                  </a:lnTo>
                  <a:lnTo>
                    <a:pt x="61815" y="10522"/>
                  </a:lnTo>
                  <a:lnTo>
                    <a:pt x="61872" y="10534"/>
                  </a:lnTo>
                  <a:lnTo>
                    <a:pt x="61872" y="12854"/>
                  </a:lnTo>
                  <a:lnTo>
                    <a:pt x="61815" y="12877"/>
                  </a:lnTo>
                  <a:lnTo>
                    <a:pt x="61758" y="12911"/>
                  </a:lnTo>
                  <a:lnTo>
                    <a:pt x="61735" y="12957"/>
                  </a:lnTo>
                  <a:lnTo>
                    <a:pt x="61724" y="13025"/>
                  </a:lnTo>
                  <a:lnTo>
                    <a:pt x="61724" y="13070"/>
                  </a:lnTo>
                  <a:lnTo>
                    <a:pt x="59745" y="14219"/>
                  </a:lnTo>
                  <a:lnTo>
                    <a:pt x="59699" y="14174"/>
                  </a:lnTo>
                  <a:lnTo>
                    <a:pt x="59642" y="14140"/>
                  </a:lnTo>
                  <a:lnTo>
                    <a:pt x="59585" y="14117"/>
                  </a:lnTo>
                  <a:lnTo>
                    <a:pt x="59517" y="14105"/>
                  </a:lnTo>
                  <a:lnTo>
                    <a:pt x="59460" y="14117"/>
                  </a:lnTo>
                  <a:lnTo>
                    <a:pt x="59392" y="14140"/>
                  </a:lnTo>
                  <a:lnTo>
                    <a:pt x="59346" y="14174"/>
                  </a:lnTo>
                  <a:lnTo>
                    <a:pt x="59301" y="14219"/>
                  </a:lnTo>
                  <a:lnTo>
                    <a:pt x="57401" y="13116"/>
                  </a:lnTo>
                  <a:lnTo>
                    <a:pt x="57413" y="13070"/>
                  </a:lnTo>
                  <a:lnTo>
                    <a:pt x="57413" y="13025"/>
                  </a:lnTo>
                  <a:lnTo>
                    <a:pt x="57413" y="12968"/>
                  </a:lnTo>
                  <a:lnTo>
                    <a:pt x="57401" y="12922"/>
                  </a:lnTo>
                  <a:lnTo>
                    <a:pt x="57378" y="12877"/>
                  </a:lnTo>
                  <a:lnTo>
                    <a:pt x="57344" y="12843"/>
                  </a:lnTo>
                  <a:lnTo>
                    <a:pt x="57310" y="12809"/>
                  </a:lnTo>
                  <a:lnTo>
                    <a:pt x="57265" y="12786"/>
                  </a:lnTo>
                  <a:lnTo>
                    <a:pt x="57219" y="12763"/>
                  </a:lnTo>
                  <a:lnTo>
                    <a:pt x="57174" y="12752"/>
                  </a:lnTo>
                  <a:lnTo>
                    <a:pt x="57174" y="10465"/>
                  </a:lnTo>
                  <a:lnTo>
                    <a:pt x="57208" y="10454"/>
                  </a:lnTo>
                  <a:lnTo>
                    <a:pt x="57242" y="10443"/>
                  </a:lnTo>
                  <a:lnTo>
                    <a:pt x="57299" y="10397"/>
                  </a:lnTo>
                  <a:lnTo>
                    <a:pt x="57344" y="10340"/>
                  </a:lnTo>
                  <a:lnTo>
                    <a:pt x="57356" y="10306"/>
                  </a:lnTo>
                  <a:lnTo>
                    <a:pt x="57356" y="10261"/>
                  </a:lnTo>
                  <a:lnTo>
                    <a:pt x="57344" y="10226"/>
                  </a:lnTo>
                  <a:lnTo>
                    <a:pt x="57333" y="10181"/>
                  </a:lnTo>
                  <a:lnTo>
                    <a:pt x="59346" y="9021"/>
                  </a:lnTo>
                  <a:lnTo>
                    <a:pt x="59381" y="9066"/>
                  </a:lnTo>
                  <a:lnTo>
                    <a:pt x="59426" y="9089"/>
                  </a:lnTo>
                  <a:lnTo>
                    <a:pt x="59472" y="9112"/>
                  </a:lnTo>
                  <a:lnTo>
                    <a:pt x="59517" y="9123"/>
                  </a:lnTo>
                  <a:lnTo>
                    <a:pt x="59574" y="9112"/>
                  </a:lnTo>
                  <a:lnTo>
                    <a:pt x="59619" y="9089"/>
                  </a:lnTo>
                  <a:lnTo>
                    <a:pt x="59665" y="9066"/>
                  </a:lnTo>
                  <a:lnTo>
                    <a:pt x="59699" y="9021"/>
                  </a:lnTo>
                  <a:close/>
                  <a:moveTo>
                    <a:pt x="36027" y="9043"/>
                  </a:moveTo>
                  <a:lnTo>
                    <a:pt x="38018" y="10192"/>
                  </a:lnTo>
                  <a:lnTo>
                    <a:pt x="38006" y="10226"/>
                  </a:lnTo>
                  <a:lnTo>
                    <a:pt x="37995" y="10261"/>
                  </a:lnTo>
                  <a:lnTo>
                    <a:pt x="38006" y="10329"/>
                  </a:lnTo>
                  <a:lnTo>
                    <a:pt x="38052" y="10386"/>
                  </a:lnTo>
                  <a:lnTo>
                    <a:pt x="38097" y="10431"/>
                  </a:lnTo>
                  <a:lnTo>
                    <a:pt x="38165" y="10454"/>
                  </a:lnTo>
                  <a:lnTo>
                    <a:pt x="38165" y="12775"/>
                  </a:lnTo>
                  <a:lnTo>
                    <a:pt x="38120" y="12786"/>
                  </a:lnTo>
                  <a:lnTo>
                    <a:pt x="38074" y="12797"/>
                  </a:lnTo>
                  <a:lnTo>
                    <a:pt x="38040" y="12820"/>
                  </a:lnTo>
                  <a:lnTo>
                    <a:pt x="38006" y="12854"/>
                  </a:lnTo>
                  <a:lnTo>
                    <a:pt x="37983" y="12888"/>
                  </a:lnTo>
                  <a:lnTo>
                    <a:pt x="37961" y="12934"/>
                  </a:lnTo>
                  <a:lnTo>
                    <a:pt x="37949" y="12979"/>
                  </a:lnTo>
                  <a:lnTo>
                    <a:pt x="37949" y="13025"/>
                  </a:lnTo>
                  <a:lnTo>
                    <a:pt x="37949" y="13070"/>
                  </a:lnTo>
                  <a:lnTo>
                    <a:pt x="37961" y="13104"/>
                  </a:lnTo>
                  <a:lnTo>
                    <a:pt x="35959" y="14265"/>
                  </a:lnTo>
                  <a:lnTo>
                    <a:pt x="35936" y="14231"/>
                  </a:lnTo>
                  <a:lnTo>
                    <a:pt x="35902" y="14208"/>
                  </a:lnTo>
                  <a:lnTo>
                    <a:pt x="35868" y="14196"/>
                  </a:lnTo>
                  <a:lnTo>
                    <a:pt x="35822" y="14185"/>
                  </a:lnTo>
                  <a:lnTo>
                    <a:pt x="35777" y="14196"/>
                  </a:lnTo>
                  <a:lnTo>
                    <a:pt x="35742" y="14208"/>
                  </a:lnTo>
                  <a:lnTo>
                    <a:pt x="35708" y="14231"/>
                  </a:lnTo>
                  <a:lnTo>
                    <a:pt x="35674" y="14265"/>
                  </a:lnTo>
                  <a:lnTo>
                    <a:pt x="33684" y="13116"/>
                  </a:lnTo>
                  <a:lnTo>
                    <a:pt x="33695" y="13070"/>
                  </a:lnTo>
                  <a:lnTo>
                    <a:pt x="33706" y="13025"/>
                  </a:lnTo>
                  <a:lnTo>
                    <a:pt x="33695" y="12968"/>
                  </a:lnTo>
                  <a:lnTo>
                    <a:pt x="33684" y="12922"/>
                  </a:lnTo>
                  <a:lnTo>
                    <a:pt x="33661" y="12888"/>
                  </a:lnTo>
                  <a:lnTo>
                    <a:pt x="33638" y="12843"/>
                  </a:lnTo>
                  <a:lnTo>
                    <a:pt x="33604" y="12820"/>
                  </a:lnTo>
                  <a:lnTo>
                    <a:pt x="33558" y="12797"/>
                  </a:lnTo>
                  <a:lnTo>
                    <a:pt x="33513" y="12775"/>
                  </a:lnTo>
                  <a:lnTo>
                    <a:pt x="33467" y="12775"/>
                  </a:lnTo>
                  <a:lnTo>
                    <a:pt x="33467" y="10443"/>
                  </a:lnTo>
                  <a:lnTo>
                    <a:pt x="33536" y="10431"/>
                  </a:lnTo>
                  <a:lnTo>
                    <a:pt x="33593" y="10386"/>
                  </a:lnTo>
                  <a:lnTo>
                    <a:pt x="33627" y="10329"/>
                  </a:lnTo>
                  <a:lnTo>
                    <a:pt x="33638" y="10295"/>
                  </a:lnTo>
                  <a:lnTo>
                    <a:pt x="33638" y="10261"/>
                  </a:lnTo>
                  <a:lnTo>
                    <a:pt x="33638" y="10226"/>
                  </a:lnTo>
                  <a:lnTo>
                    <a:pt x="33627" y="10192"/>
                  </a:lnTo>
                  <a:lnTo>
                    <a:pt x="35617" y="9043"/>
                  </a:lnTo>
                  <a:lnTo>
                    <a:pt x="35651" y="9089"/>
                  </a:lnTo>
                  <a:lnTo>
                    <a:pt x="35697" y="9123"/>
                  </a:lnTo>
                  <a:lnTo>
                    <a:pt x="35754" y="9146"/>
                  </a:lnTo>
                  <a:lnTo>
                    <a:pt x="35822" y="9157"/>
                  </a:lnTo>
                  <a:lnTo>
                    <a:pt x="35879" y="9146"/>
                  </a:lnTo>
                  <a:lnTo>
                    <a:pt x="35936" y="9123"/>
                  </a:lnTo>
                  <a:lnTo>
                    <a:pt x="35981" y="9089"/>
                  </a:lnTo>
                  <a:lnTo>
                    <a:pt x="36027" y="9043"/>
                  </a:lnTo>
                  <a:close/>
                  <a:moveTo>
                    <a:pt x="45468" y="9021"/>
                  </a:moveTo>
                  <a:lnTo>
                    <a:pt x="47425" y="10158"/>
                  </a:lnTo>
                  <a:lnTo>
                    <a:pt x="47414" y="10204"/>
                  </a:lnTo>
                  <a:lnTo>
                    <a:pt x="47402" y="10261"/>
                  </a:lnTo>
                  <a:lnTo>
                    <a:pt x="47414" y="10317"/>
                  </a:lnTo>
                  <a:lnTo>
                    <a:pt x="47425" y="10363"/>
                  </a:lnTo>
                  <a:lnTo>
                    <a:pt x="47448" y="10408"/>
                  </a:lnTo>
                  <a:lnTo>
                    <a:pt x="47470" y="10443"/>
                  </a:lnTo>
                  <a:lnTo>
                    <a:pt x="47516" y="10477"/>
                  </a:lnTo>
                  <a:lnTo>
                    <a:pt x="47550" y="10499"/>
                  </a:lnTo>
                  <a:lnTo>
                    <a:pt x="47596" y="10522"/>
                  </a:lnTo>
                  <a:lnTo>
                    <a:pt x="47641" y="10522"/>
                  </a:lnTo>
                  <a:lnTo>
                    <a:pt x="47641" y="12843"/>
                  </a:lnTo>
                  <a:lnTo>
                    <a:pt x="47584" y="12866"/>
                  </a:lnTo>
                  <a:lnTo>
                    <a:pt x="47539" y="12900"/>
                  </a:lnTo>
                  <a:lnTo>
                    <a:pt x="47505" y="12957"/>
                  </a:lnTo>
                  <a:lnTo>
                    <a:pt x="47493" y="13025"/>
                  </a:lnTo>
                  <a:lnTo>
                    <a:pt x="47505" y="13070"/>
                  </a:lnTo>
                  <a:lnTo>
                    <a:pt x="45434" y="14265"/>
                  </a:lnTo>
                  <a:lnTo>
                    <a:pt x="45412" y="14231"/>
                  </a:lnTo>
                  <a:lnTo>
                    <a:pt x="45377" y="14219"/>
                  </a:lnTo>
                  <a:lnTo>
                    <a:pt x="45343" y="14196"/>
                  </a:lnTo>
                  <a:lnTo>
                    <a:pt x="45264" y="14196"/>
                  </a:lnTo>
                  <a:lnTo>
                    <a:pt x="45218" y="14219"/>
                  </a:lnTo>
                  <a:lnTo>
                    <a:pt x="45184" y="14242"/>
                  </a:lnTo>
                  <a:lnTo>
                    <a:pt x="45161" y="14265"/>
                  </a:lnTo>
                  <a:lnTo>
                    <a:pt x="43102" y="13082"/>
                  </a:lnTo>
                  <a:lnTo>
                    <a:pt x="43114" y="13025"/>
                  </a:lnTo>
                  <a:lnTo>
                    <a:pt x="43102" y="12957"/>
                  </a:lnTo>
                  <a:lnTo>
                    <a:pt x="43068" y="12900"/>
                  </a:lnTo>
                  <a:lnTo>
                    <a:pt x="43011" y="12866"/>
                  </a:lnTo>
                  <a:lnTo>
                    <a:pt x="42954" y="12843"/>
                  </a:lnTo>
                  <a:lnTo>
                    <a:pt x="42954" y="10477"/>
                  </a:lnTo>
                  <a:lnTo>
                    <a:pt x="42989" y="10465"/>
                  </a:lnTo>
                  <a:lnTo>
                    <a:pt x="43023" y="10454"/>
                  </a:lnTo>
                  <a:lnTo>
                    <a:pt x="43057" y="10431"/>
                  </a:lnTo>
                  <a:lnTo>
                    <a:pt x="43091" y="10408"/>
                  </a:lnTo>
                  <a:lnTo>
                    <a:pt x="43114" y="10374"/>
                  </a:lnTo>
                  <a:lnTo>
                    <a:pt x="43125" y="10340"/>
                  </a:lnTo>
                  <a:lnTo>
                    <a:pt x="43136" y="10306"/>
                  </a:lnTo>
                  <a:lnTo>
                    <a:pt x="43136" y="10261"/>
                  </a:lnTo>
                  <a:lnTo>
                    <a:pt x="43136" y="10215"/>
                  </a:lnTo>
                  <a:lnTo>
                    <a:pt x="43125" y="10181"/>
                  </a:lnTo>
                  <a:lnTo>
                    <a:pt x="45139" y="9021"/>
                  </a:lnTo>
                  <a:lnTo>
                    <a:pt x="45173" y="9055"/>
                  </a:lnTo>
                  <a:lnTo>
                    <a:pt x="45207" y="9078"/>
                  </a:lnTo>
                  <a:lnTo>
                    <a:pt x="45252" y="9100"/>
                  </a:lnTo>
                  <a:lnTo>
                    <a:pt x="45298" y="9112"/>
                  </a:lnTo>
                  <a:lnTo>
                    <a:pt x="45355" y="9100"/>
                  </a:lnTo>
                  <a:lnTo>
                    <a:pt x="45400" y="9089"/>
                  </a:lnTo>
                  <a:lnTo>
                    <a:pt x="45434" y="9055"/>
                  </a:lnTo>
                  <a:lnTo>
                    <a:pt x="45468" y="9021"/>
                  </a:lnTo>
                  <a:close/>
                  <a:moveTo>
                    <a:pt x="47823" y="13116"/>
                  </a:moveTo>
                  <a:lnTo>
                    <a:pt x="49882" y="14310"/>
                  </a:lnTo>
                  <a:lnTo>
                    <a:pt x="49871" y="14367"/>
                  </a:lnTo>
                  <a:lnTo>
                    <a:pt x="49882" y="14424"/>
                  </a:lnTo>
                  <a:lnTo>
                    <a:pt x="49916" y="14481"/>
                  </a:lnTo>
                  <a:lnTo>
                    <a:pt x="49962" y="14515"/>
                  </a:lnTo>
                  <a:lnTo>
                    <a:pt x="50019" y="14538"/>
                  </a:lnTo>
                  <a:lnTo>
                    <a:pt x="50019" y="16870"/>
                  </a:lnTo>
                  <a:lnTo>
                    <a:pt x="49973" y="16881"/>
                  </a:lnTo>
                  <a:lnTo>
                    <a:pt x="49928" y="16892"/>
                  </a:lnTo>
                  <a:lnTo>
                    <a:pt x="49882" y="16915"/>
                  </a:lnTo>
                  <a:lnTo>
                    <a:pt x="49848" y="16949"/>
                  </a:lnTo>
                  <a:lnTo>
                    <a:pt x="49825" y="16983"/>
                  </a:lnTo>
                  <a:lnTo>
                    <a:pt x="49802" y="17029"/>
                  </a:lnTo>
                  <a:lnTo>
                    <a:pt x="49791" y="17074"/>
                  </a:lnTo>
                  <a:lnTo>
                    <a:pt x="49780" y="17120"/>
                  </a:lnTo>
                  <a:lnTo>
                    <a:pt x="49791" y="17177"/>
                  </a:lnTo>
                  <a:lnTo>
                    <a:pt x="49802" y="17222"/>
                  </a:lnTo>
                  <a:lnTo>
                    <a:pt x="47891" y="18326"/>
                  </a:lnTo>
                  <a:lnTo>
                    <a:pt x="47846" y="18280"/>
                  </a:lnTo>
                  <a:lnTo>
                    <a:pt x="47800" y="18246"/>
                  </a:lnTo>
                  <a:lnTo>
                    <a:pt x="47732" y="18223"/>
                  </a:lnTo>
                  <a:lnTo>
                    <a:pt x="47675" y="18212"/>
                  </a:lnTo>
                  <a:lnTo>
                    <a:pt x="47607" y="18223"/>
                  </a:lnTo>
                  <a:lnTo>
                    <a:pt x="47550" y="18246"/>
                  </a:lnTo>
                  <a:lnTo>
                    <a:pt x="47493" y="18280"/>
                  </a:lnTo>
                  <a:lnTo>
                    <a:pt x="47448" y="18326"/>
                  </a:lnTo>
                  <a:lnTo>
                    <a:pt x="45468" y="17177"/>
                  </a:lnTo>
                  <a:lnTo>
                    <a:pt x="45480" y="17120"/>
                  </a:lnTo>
                  <a:lnTo>
                    <a:pt x="45468" y="17063"/>
                  </a:lnTo>
                  <a:lnTo>
                    <a:pt x="45434" y="17006"/>
                  </a:lnTo>
                  <a:lnTo>
                    <a:pt x="45377" y="16972"/>
                  </a:lnTo>
                  <a:lnTo>
                    <a:pt x="45321" y="16949"/>
                  </a:lnTo>
                  <a:lnTo>
                    <a:pt x="45321" y="14538"/>
                  </a:lnTo>
                  <a:lnTo>
                    <a:pt x="45377" y="14515"/>
                  </a:lnTo>
                  <a:lnTo>
                    <a:pt x="45434" y="14481"/>
                  </a:lnTo>
                  <a:lnTo>
                    <a:pt x="45457" y="14435"/>
                  </a:lnTo>
                  <a:lnTo>
                    <a:pt x="45468" y="14367"/>
                  </a:lnTo>
                  <a:lnTo>
                    <a:pt x="45457" y="14299"/>
                  </a:lnTo>
                  <a:lnTo>
                    <a:pt x="47516" y="13116"/>
                  </a:lnTo>
                  <a:lnTo>
                    <a:pt x="47550" y="13150"/>
                  </a:lnTo>
                  <a:lnTo>
                    <a:pt x="47584" y="13173"/>
                  </a:lnTo>
                  <a:lnTo>
                    <a:pt x="47630" y="13195"/>
                  </a:lnTo>
                  <a:lnTo>
                    <a:pt x="47675" y="13207"/>
                  </a:lnTo>
                  <a:lnTo>
                    <a:pt x="47721" y="13195"/>
                  </a:lnTo>
                  <a:lnTo>
                    <a:pt x="47755" y="13184"/>
                  </a:lnTo>
                  <a:lnTo>
                    <a:pt x="47800" y="13150"/>
                  </a:lnTo>
                  <a:lnTo>
                    <a:pt x="47823" y="13116"/>
                  </a:lnTo>
                  <a:close/>
                  <a:moveTo>
                    <a:pt x="33661" y="13150"/>
                  </a:moveTo>
                  <a:lnTo>
                    <a:pt x="35651" y="14310"/>
                  </a:lnTo>
                  <a:lnTo>
                    <a:pt x="35640" y="14367"/>
                  </a:lnTo>
                  <a:lnTo>
                    <a:pt x="35651" y="14435"/>
                  </a:lnTo>
                  <a:lnTo>
                    <a:pt x="35686" y="14481"/>
                  </a:lnTo>
                  <a:lnTo>
                    <a:pt x="35731" y="14526"/>
                  </a:lnTo>
                  <a:lnTo>
                    <a:pt x="35788" y="14538"/>
                  </a:lnTo>
                  <a:lnTo>
                    <a:pt x="35788" y="16927"/>
                  </a:lnTo>
                  <a:lnTo>
                    <a:pt x="35720" y="16949"/>
                  </a:lnTo>
                  <a:lnTo>
                    <a:pt x="35663" y="16995"/>
                  </a:lnTo>
                  <a:lnTo>
                    <a:pt x="35629" y="17052"/>
                  </a:lnTo>
                  <a:lnTo>
                    <a:pt x="35617" y="17086"/>
                  </a:lnTo>
                  <a:lnTo>
                    <a:pt x="35617" y="17120"/>
                  </a:lnTo>
                  <a:lnTo>
                    <a:pt x="35629" y="17188"/>
                  </a:lnTo>
                  <a:lnTo>
                    <a:pt x="33615" y="18348"/>
                  </a:lnTo>
                  <a:lnTo>
                    <a:pt x="33581" y="18314"/>
                  </a:lnTo>
                  <a:lnTo>
                    <a:pt x="33547" y="18292"/>
                  </a:lnTo>
                  <a:lnTo>
                    <a:pt x="33502" y="18269"/>
                  </a:lnTo>
                  <a:lnTo>
                    <a:pt x="33399" y="18269"/>
                  </a:lnTo>
                  <a:lnTo>
                    <a:pt x="33354" y="18292"/>
                  </a:lnTo>
                  <a:lnTo>
                    <a:pt x="33320" y="18314"/>
                  </a:lnTo>
                  <a:lnTo>
                    <a:pt x="33285" y="18360"/>
                  </a:lnTo>
                  <a:lnTo>
                    <a:pt x="31295" y="17211"/>
                  </a:lnTo>
                  <a:lnTo>
                    <a:pt x="31306" y="17165"/>
                  </a:lnTo>
                  <a:lnTo>
                    <a:pt x="31317" y="17120"/>
                  </a:lnTo>
                  <a:lnTo>
                    <a:pt x="31306" y="17074"/>
                  </a:lnTo>
                  <a:lnTo>
                    <a:pt x="31295" y="17040"/>
                  </a:lnTo>
                  <a:lnTo>
                    <a:pt x="31283" y="16995"/>
                  </a:lnTo>
                  <a:lnTo>
                    <a:pt x="31249" y="16961"/>
                  </a:lnTo>
                  <a:lnTo>
                    <a:pt x="31215" y="16938"/>
                  </a:lnTo>
                  <a:lnTo>
                    <a:pt x="31181" y="16915"/>
                  </a:lnTo>
                  <a:lnTo>
                    <a:pt x="31147" y="16904"/>
                  </a:lnTo>
                  <a:lnTo>
                    <a:pt x="31101" y="16892"/>
                  </a:lnTo>
                  <a:lnTo>
                    <a:pt x="31101" y="14560"/>
                  </a:lnTo>
                  <a:lnTo>
                    <a:pt x="31135" y="14560"/>
                  </a:lnTo>
                  <a:lnTo>
                    <a:pt x="31170" y="14538"/>
                  </a:lnTo>
                  <a:lnTo>
                    <a:pt x="31226" y="14504"/>
                  </a:lnTo>
                  <a:lnTo>
                    <a:pt x="31261" y="14435"/>
                  </a:lnTo>
                  <a:lnTo>
                    <a:pt x="31272" y="14401"/>
                  </a:lnTo>
                  <a:lnTo>
                    <a:pt x="31272" y="14367"/>
                  </a:lnTo>
                  <a:lnTo>
                    <a:pt x="31272" y="14333"/>
                  </a:lnTo>
                  <a:lnTo>
                    <a:pt x="31261" y="14287"/>
                  </a:lnTo>
                  <a:lnTo>
                    <a:pt x="33240" y="13150"/>
                  </a:lnTo>
                  <a:lnTo>
                    <a:pt x="33274" y="13195"/>
                  </a:lnTo>
                  <a:lnTo>
                    <a:pt x="33331" y="13241"/>
                  </a:lnTo>
                  <a:lnTo>
                    <a:pt x="33388" y="13264"/>
                  </a:lnTo>
                  <a:lnTo>
                    <a:pt x="33456" y="13275"/>
                  </a:lnTo>
                  <a:lnTo>
                    <a:pt x="33513" y="13264"/>
                  </a:lnTo>
                  <a:lnTo>
                    <a:pt x="33570" y="13241"/>
                  </a:lnTo>
                  <a:lnTo>
                    <a:pt x="33627" y="13207"/>
                  </a:lnTo>
                  <a:lnTo>
                    <a:pt x="33661" y="13150"/>
                  </a:lnTo>
                  <a:close/>
                  <a:moveTo>
                    <a:pt x="38404" y="13150"/>
                  </a:moveTo>
                  <a:lnTo>
                    <a:pt x="40338" y="14265"/>
                  </a:lnTo>
                  <a:lnTo>
                    <a:pt x="40315" y="14322"/>
                  </a:lnTo>
                  <a:lnTo>
                    <a:pt x="40315" y="14367"/>
                  </a:lnTo>
                  <a:lnTo>
                    <a:pt x="40315" y="14413"/>
                  </a:lnTo>
                  <a:lnTo>
                    <a:pt x="40327" y="14458"/>
                  </a:lnTo>
                  <a:lnTo>
                    <a:pt x="40349" y="14492"/>
                  </a:lnTo>
                  <a:lnTo>
                    <a:pt x="40372" y="14538"/>
                  </a:lnTo>
                  <a:lnTo>
                    <a:pt x="40406" y="14560"/>
                  </a:lnTo>
                  <a:lnTo>
                    <a:pt x="40452" y="14583"/>
                  </a:lnTo>
                  <a:lnTo>
                    <a:pt x="40486" y="14606"/>
                  </a:lnTo>
                  <a:lnTo>
                    <a:pt x="40532" y="14617"/>
                  </a:lnTo>
                  <a:lnTo>
                    <a:pt x="40532" y="16927"/>
                  </a:lnTo>
                  <a:lnTo>
                    <a:pt x="40463" y="16949"/>
                  </a:lnTo>
                  <a:lnTo>
                    <a:pt x="40406" y="16995"/>
                  </a:lnTo>
                  <a:lnTo>
                    <a:pt x="40372" y="17052"/>
                  </a:lnTo>
                  <a:lnTo>
                    <a:pt x="40361" y="17086"/>
                  </a:lnTo>
                  <a:lnTo>
                    <a:pt x="40361" y="17120"/>
                  </a:lnTo>
                  <a:lnTo>
                    <a:pt x="40372" y="17188"/>
                  </a:lnTo>
                  <a:lnTo>
                    <a:pt x="38336" y="18371"/>
                  </a:lnTo>
                  <a:lnTo>
                    <a:pt x="38302" y="18337"/>
                  </a:lnTo>
                  <a:lnTo>
                    <a:pt x="38268" y="18314"/>
                  </a:lnTo>
                  <a:lnTo>
                    <a:pt x="38234" y="18303"/>
                  </a:lnTo>
                  <a:lnTo>
                    <a:pt x="38188" y="18292"/>
                  </a:lnTo>
                  <a:lnTo>
                    <a:pt x="38154" y="18303"/>
                  </a:lnTo>
                  <a:lnTo>
                    <a:pt x="38109" y="18314"/>
                  </a:lnTo>
                  <a:lnTo>
                    <a:pt x="38074" y="18337"/>
                  </a:lnTo>
                  <a:lnTo>
                    <a:pt x="38052" y="18371"/>
                  </a:lnTo>
                  <a:lnTo>
                    <a:pt x="36015" y="17200"/>
                  </a:lnTo>
                  <a:lnTo>
                    <a:pt x="36027" y="17165"/>
                  </a:lnTo>
                  <a:lnTo>
                    <a:pt x="36027" y="17120"/>
                  </a:lnTo>
                  <a:lnTo>
                    <a:pt x="36027" y="17086"/>
                  </a:lnTo>
                  <a:lnTo>
                    <a:pt x="36015" y="17052"/>
                  </a:lnTo>
                  <a:lnTo>
                    <a:pt x="35993" y="17018"/>
                  </a:lnTo>
                  <a:lnTo>
                    <a:pt x="35970" y="16983"/>
                  </a:lnTo>
                  <a:lnTo>
                    <a:pt x="35947" y="16961"/>
                  </a:lnTo>
                  <a:lnTo>
                    <a:pt x="35913" y="16938"/>
                  </a:lnTo>
                  <a:lnTo>
                    <a:pt x="35879" y="16927"/>
                  </a:lnTo>
                  <a:lnTo>
                    <a:pt x="35833" y="16915"/>
                  </a:lnTo>
                  <a:lnTo>
                    <a:pt x="35833" y="14549"/>
                  </a:lnTo>
                  <a:lnTo>
                    <a:pt x="35902" y="14526"/>
                  </a:lnTo>
                  <a:lnTo>
                    <a:pt x="35959" y="14492"/>
                  </a:lnTo>
                  <a:lnTo>
                    <a:pt x="35993" y="14435"/>
                  </a:lnTo>
                  <a:lnTo>
                    <a:pt x="36004" y="14367"/>
                  </a:lnTo>
                  <a:lnTo>
                    <a:pt x="35993" y="14333"/>
                  </a:lnTo>
                  <a:lnTo>
                    <a:pt x="35981" y="14299"/>
                  </a:lnTo>
                  <a:lnTo>
                    <a:pt x="37983" y="13150"/>
                  </a:lnTo>
                  <a:lnTo>
                    <a:pt x="38018" y="13195"/>
                  </a:lnTo>
                  <a:lnTo>
                    <a:pt x="38063" y="13241"/>
                  </a:lnTo>
                  <a:lnTo>
                    <a:pt x="38131" y="13264"/>
                  </a:lnTo>
                  <a:lnTo>
                    <a:pt x="38256" y="13264"/>
                  </a:lnTo>
                  <a:lnTo>
                    <a:pt x="38313" y="13241"/>
                  </a:lnTo>
                  <a:lnTo>
                    <a:pt x="38359" y="13195"/>
                  </a:lnTo>
                  <a:lnTo>
                    <a:pt x="38404" y="13150"/>
                  </a:lnTo>
                  <a:close/>
                  <a:moveTo>
                    <a:pt x="43080" y="13116"/>
                  </a:moveTo>
                  <a:lnTo>
                    <a:pt x="45139" y="14310"/>
                  </a:lnTo>
                  <a:lnTo>
                    <a:pt x="45127" y="14367"/>
                  </a:lnTo>
                  <a:lnTo>
                    <a:pt x="45139" y="14424"/>
                  </a:lnTo>
                  <a:lnTo>
                    <a:pt x="45173" y="14481"/>
                  </a:lnTo>
                  <a:lnTo>
                    <a:pt x="45218" y="14515"/>
                  </a:lnTo>
                  <a:lnTo>
                    <a:pt x="45275" y="14538"/>
                  </a:lnTo>
                  <a:lnTo>
                    <a:pt x="45275" y="16949"/>
                  </a:lnTo>
                  <a:lnTo>
                    <a:pt x="45218" y="16972"/>
                  </a:lnTo>
                  <a:lnTo>
                    <a:pt x="45173" y="17006"/>
                  </a:lnTo>
                  <a:lnTo>
                    <a:pt x="45139" y="17063"/>
                  </a:lnTo>
                  <a:lnTo>
                    <a:pt x="45127" y="17120"/>
                  </a:lnTo>
                  <a:lnTo>
                    <a:pt x="45139" y="17177"/>
                  </a:lnTo>
                  <a:lnTo>
                    <a:pt x="43068" y="18371"/>
                  </a:lnTo>
                  <a:lnTo>
                    <a:pt x="43045" y="18337"/>
                  </a:lnTo>
                  <a:lnTo>
                    <a:pt x="43011" y="18326"/>
                  </a:lnTo>
                  <a:lnTo>
                    <a:pt x="42977" y="18303"/>
                  </a:lnTo>
                  <a:lnTo>
                    <a:pt x="42886" y="18303"/>
                  </a:lnTo>
                  <a:lnTo>
                    <a:pt x="42852" y="18326"/>
                  </a:lnTo>
                  <a:lnTo>
                    <a:pt x="42818" y="18348"/>
                  </a:lnTo>
                  <a:lnTo>
                    <a:pt x="42795" y="18371"/>
                  </a:lnTo>
                  <a:lnTo>
                    <a:pt x="40748" y="17200"/>
                  </a:lnTo>
                  <a:lnTo>
                    <a:pt x="40759" y="17165"/>
                  </a:lnTo>
                  <a:lnTo>
                    <a:pt x="40770" y="17120"/>
                  </a:lnTo>
                  <a:lnTo>
                    <a:pt x="40759" y="17086"/>
                  </a:lnTo>
                  <a:lnTo>
                    <a:pt x="40748" y="17052"/>
                  </a:lnTo>
                  <a:lnTo>
                    <a:pt x="40736" y="17018"/>
                  </a:lnTo>
                  <a:lnTo>
                    <a:pt x="40714" y="16983"/>
                  </a:lnTo>
                  <a:lnTo>
                    <a:pt x="40657" y="16938"/>
                  </a:lnTo>
                  <a:lnTo>
                    <a:pt x="40623" y="16927"/>
                  </a:lnTo>
                  <a:lnTo>
                    <a:pt x="40577" y="16927"/>
                  </a:lnTo>
                  <a:lnTo>
                    <a:pt x="40577" y="14617"/>
                  </a:lnTo>
                  <a:lnTo>
                    <a:pt x="40623" y="14606"/>
                  </a:lnTo>
                  <a:lnTo>
                    <a:pt x="40668" y="14595"/>
                  </a:lnTo>
                  <a:lnTo>
                    <a:pt x="40714" y="14572"/>
                  </a:lnTo>
                  <a:lnTo>
                    <a:pt x="40748" y="14538"/>
                  </a:lnTo>
                  <a:lnTo>
                    <a:pt x="40770" y="14504"/>
                  </a:lnTo>
                  <a:lnTo>
                    <a:pt x="40793" y="14458"/>
                  </a:lnTo>
                  <a:lnTo>
                    <a:pt x="40805" y="14413"/>
                  </a:lnTo>
                  <a:lnTo>
                    <a:pt x="40805" y="14367"/>
                  </a:lnTo>
                  <a:lnTo>
                    <a:pt x="40805" y="14310"/>
                  </a:lnTo>
                  <a:lnTo>
                    <a:pt x="40782" y="14265"/>
                  </a:lnTo>
                  <a:lnTo>
                    <a:pt x="42772" y="13116"/>
                  </a:lnTo>
                  <a:lnTo>
                    <a:pt x="42807" y="13150"/>
                  </a:lnTo>
                  <a:lnTo>
                    <a:pt x="42841" y="13173"/>
                  </a:lnTo>
                  <a:lnTo>
                    <a:pt x="42886" y="13195"/>
                  </a:lnTo>
                  <a:lnTo>
                    <a:pt x="42932" y="13207"/>
                  </a:lnTo>
                  <a:lnTo>
                    <a:pt x="42977" y="13195"/>
                  </a:lnTo>
                  <a:lnTo>
                    <a:pt x="43023" y="13184"/>
                  </a:lnTo>
                  <a:lnTo>
                    <a:pt x="43057" y="13150"/>
                  </a:lnTo>
                  <a:lnTo>
                    <a:pt x="43080" y="13116"/>
                  </a:lnTo>
                  <a:close/>
                  <a:moveTo>
                    <a:pt x="54990" y="17256"/>
                  </a:moveTo>
                  <a:lnTo>
                    <a:pt x="56912" y="18371"/>
                  </a:lnTo>
                  <a:lnTo>
                    <a:pt x="56901" y="18417"/>
                  </a:lnTo>
                  <a:lnTo>
                    <a:pt x="56889" y="18474"/>
                  </a:lnTo>
                  <a:lnTo>
                    <a:pt x="56889" y="18519"/>
                  </a:lnTo>
                  <a:lnTo>
                    <a:pt x="56912" y="18565"/>
                  </a:lnTo>
                  <a:lnTo>
                    <a:pt x="56935" y="18610"/>
                  </a:lnTo>
                  <a:lnTo>
                    <a:pt x="56958" y="18656"/>
                  </a:lnTo>
                  <a:lnTo>
                    <a:pt x="56992" y="18678"/>
                  </a:lnTo>
                  <a:lnTo>
                    <a:pt x="57037" y="18712"/>
                  </a:lnTo>
                  <a:lnTo>
                    <a:pt x="57083" y="18724"/>
                  </a:lnTo>
                  <a:lnTo>
                    <a:pt x="57128" y="18735"/>
                  </a:lnTo>
                  <a:lnTo>
                    <a:pt x="57128" y="20976"/>
                  </a:lnTo>
                  <a:lnTo>
                    <a:pt x="57083" y="20988"/>
                  </a:lnTo>
                  <a:lnTo>
                    <a:pt x="57037" y="21010"/>
                  </a:lnTo>
                  <a:lnTo>
                    <a:pt x="57003" y="21033"/>
                  </a:lnTo>
                  <a:lnTo>
                    <a:pt x="56969" y="21056"/>
                  </a:lnTo>
                  <a:lnTo>
                    <a:pt x="56935" y="21101"/>
                  </a:lnTo>
                  <a:lnTo>
                    <a:pt x="56912" y="21135"/>
                  </a:lnTo>
                  <a:lnTo>
                    <a:pt x="56901" y="21181"/>
                  </a:lnTo>
                  <a:lnTo>
                    <a:pt x="56901" y="21226"/>
                  </a:lnTo>
                  <a:lnTo>
                    <a:pt x="56901" y="21283"/>
                  </a:lnTo>
                  <a:lnTo>
                    <a:pt x="56912" y="21329"/>
                  </a:lnTo>
                  <a:lnTo>
                    <a:pt x="54956" y="22455"/>
                  </a:lnTo>
                  <a:lnTo>
                    <a:pt x="54921" y="22421"/>
                  </a:lnTo>
                  <a:lnTo>
                    <a:pt x="54887" y="22387"/>
                  </a:lnTo>
                  <a:lnTo>
                    <a:pt x="54830" y="22364"/>
                  </a:lnTo>
                  <a:lnTo>
                    <a:pt x="54728" y="22364"/>
                  </a:lnTo>
                  <a:lnTo>
                    <a:pt x="54682" y="22387"/>
                  </a:lnTo>
                  <a:lnTo>
                    <a:pt x="54637" y="22421"/>
                  </a:lnTo>
                  <a:lnTo>
                    <a:pt x="54603" y="22455"/>
                  </a:lnTo>
                  <a:lnTo>
                    <a:pt x="52589" y="21295"/>
                  </a:lnTo>
                  <a:lnTo>
                    <a:pt x="52601" y="21226"/>
                  </a:lnTo>
                  <a:lnTo>
                    <a:pt x="52589" y="21158"/>
                  </a:lnTo>
                  <a:lnTo>
                    <a:pt x="52555" y="21101"/>
                  </a:lnTo>
                  <a:lnTo>
                    <a:pt x="52498" y="21067"/>
                  </a:lnTo>
                  <a:lnTo>
                    <a:pt x="52430" y="21044"/>
                  </a:lnTo>
                  <a:lnTo>
                    <a:pt x="52430" y="18690"/>
                  </a:lnTo>
                  <a:lnTo>
                    <a:pt x="52476" y="18678"/>
                  </a:lnTo>
                  <a:lnTo>
                    <a:pt x="52510" y="18667"/>
                  </a:lnTo>
                  <a:lnTo>
                    <a:pt x="52544" y="18644"/>
                  </a:lnTo>
                  <a:lnTo>
                    <a:pt x="52567" y="18621"/>
                  </a:lnTo>
                  <a:lnTo>
                    <a:pt x="52601" y="18587"/>
                  </a:lnTo>
                  <a:lnTo>
                    <a:pt x="52612" y="18553"/>
                  </a:lnTo>
                  <a:lnTo>
                    <a:pt x="52624" y="18519"/>
                  </a:lnTo>
                  <a:lnTo>
                    <a:pt x="52624" y="18474"/>
                  </a:lnTo>
                  <a:lnTo>
                    <a:pt x="52624" y="18428"/>
                  </a:lnTo>
                  <a:lnTo>
                    <a:pt x="52612" y="18383"/>
                  </a:lnTo>
                  <a:lnTo>
                    <a:pt x="54569" y="17256"/>
                  </a:lnTo>
                  <a:lnTo>
                    <a:pt x="54614" y="17302"/>
                  </a:lnTo>
                  <a:lnTo>
                    <a:pt x="54660" y="17336"/>
                  </a:lnTo>
                  <a:lnTo>
                    <a:pt x="54717" y="17359"/>
                  </a:lnTo>
                  <a:lnTo>
                    <a:pt x="54785" y="17370"/>
                  </a:lnTo>
                  <a:lnTo>
                    <a:pt x="54842" y="17359"/>
                  </a:lnTo>
                  <a:lnTo>
                    <a:pt x="54899" y="17336"/>
                  </a:lnTo>
                  <a:lnTo>
                    <a:pt x="54956" y="17302"/>
                  </a:lnTo>
                  <a:lnTo>
                    <a:pt x="54990" y="17256"/>
                  </a:lnTo>
                  <a:close/>
                  <a:moveTo>
                    <a:pt x="45446" y="17222"/>
                  </a:moveTo>
                  <a:lnTo>
                    <a:pt x="47436" y="18371"/>
                  </a:lnTo>
                  <a:lnTo>
                    <a:pt x="47414" y="18417"/>
                  </a:lnTo>
                  <a:lnTo>
                    <a:pt x="47414" y="18474"/>
                  </a:lnTo>
                  <a:lnTo>
                    <a:pt x="47414" y="18519"/>
                  </a:lnTo>
                  <a:lnTo>
                    <a:pt x="47425" y="18576"/>
                  </a:lnTo>
                  <a:lnTo>
                    <a:pt x="47448" y="18610"/>
                  </a:lnTo>
                  <a:lnTo>
                    <a:pt x="47482" y="18656"/>
                  </a:lnTo>
                  <a:lnTo>
                    <a:pt x="47516" y="18678"/>
                  </a:lnTo>
                  <a:lnTo>
                    <a:pt x="47550" y="18712"/>
                  </a:lnTo>
                  <a:lnTo>
                    <a:pt x="47596" y="18724"/>
                  </a:lnTo>
                  <a:lnTo>
                    <a:pt x="47641" y="18735"/>
                  </a:lnTo>
                  <a:lnTo>
                    <a:pt x="47641" y="21033"/>
                  </a:lnTo>
                  <a:lnTo>
                    <a:pt x="47573" y="21056"/>
                  </a:lnTo>
                  <a:lnTo>
                    <a:pt x="47527" y="21101"/>
                  </a:lnTo>
                  <a:lnTo>
                    <a:pt x="47482" y="21158"/>
                  </a:lnTo>
                  <a:lnTo>
                    <a:pt x="47470" y="21192"/>
                  </a:lnTo>
                  <a:lnTo>
                    <a:pt x="47470" y="21226"/>
                  </a:lnTo>
                  <a:lnTo>
                    <a:pt x="47482" y="21295"/>
                  </a:lnTo>
                  <a:lnTo>
                    <a:pt x="45468" y="22455"/>
                  </a:lnTo>
                  <a:lnTo>
                    <a:pt x="45434" y="22421"/>
                  </a:lnTo>
                  <a:lnTo>
                    <a:pt x="45400" y="22398"/>
                  </a:lnTo>
                  <a:lnTo>
                    <a:pt x="45355" y="22375"/>
                  </a:lnTo>
                  <a:lnTo>
                    <a:pt x="45252" y="22375"/>
                  </a:lnTo>
                  <a:lnTo>
                    <a:pt x="45207" y="22398"/>
                  </a:lnTo>
                  <a:lnTo>
                    <a:pt x="45161" y="22421"/>
                  </a:lnTo>
                  <a:lnTo>
                    <a:pt x="45139" y="22466"/>
                  </a:lnTo>
                  <a:lnTo>
                    <a:pt x="43148" y="21317"/>
                  </a:lnTo>
                  <a:lnTo>
                    <a:pt x="43159" y="21272"/>
                  </a:lnTo>
                  <a:lnTo>
                    <a:pt x="43159" y="21226"/>
                  </a:lnTo>
                  <a:lnTo>
                    <a:pt x="43159" y="21192"/>
                  </a:lnTo>
                  <a:lnTo>
                    <a:pt x="43148" y="21147"/>
                  </a:lnTo>
                  <a:lnTo>
                    <a:pt x="43125" y="21113"/>
                  </a:lnTo>
                  <a:lnTo>
                    <a:pt x="43102" y="21079"/>
                  </a:lnTo>
                  <a:lnTo>
                    <a:pt x="43068" y="21044"/>
                  </a:lnTo>
                  <a:lnTo>
                    <a:pt x="43034" y="21022"/>
                  </a:lnTo>
                  <a:lnTo>
                    <a:pt x="42989" y="21010"/>
                  </a:lnTo>
                  <a:lnTo>
                    <a:pt x="42954" y="20999"/>
                  </a:lnTo>
                  <a:lnTo>
                    <a:pt x="42954" y="18644"/>
                  </a:lnTo>
                  <a:lnTo>
                    <a:pt x="43011" y="18621"/>
                  </a:lnTo>
                  <a:lnTo>
                    <a:pt x="43057" y="18587"/>
                  </a:lnTo>
                  <a:lnTo>
                    <a:pt x="43091" y="18542"/>
                  </a:lnTo>
                  <a:lnTo>
                    <a:pt x="43102" y="18474"/>
                  </a:lnTo>
                  <a:lnTo>
                    <a:pt x="43091" y="18405"/>
                  </a:lnTo>
                  <a:lnTo>
                    <a:pt x="45150" y="17222"/>
                  </a:lnTo>
                  <a:lnTo>
                    <a:pt x="45184" y="17256"/>
                  </a:lnTo>
                  <a:lnTo>
                    <a:pt x="45218" y="17279"/>
                  </a:lnTo>
                  <a:lnTo>
                    <a:pt x="45252" y="17291"/>
                  </a:lnTo>
                  <a:lnTo>
                    <a:pt x="45298" y="17302"/>
                  </a:lnTo>
                  <a:lnTo>
                    <a:pt x="45343" y="17291"/>
                  </a:lnTo>
                  <a:lnTo>
                    <a:pt x="45389" y="17279"/>
                  </a:lnTo>
                  <a:lnTo>
                    <a:pt x="45423" y="17256"/>
                  </a:lnTo>
                  <a:lnTo>
                    <a:pt x="45446" y="17222"/>
                  </a:lnTo>
                  <a:close/>
                  <a:moveTo>
                    <a:pt x="49825" y="17256"/>
                  </a:moveTo>
                  <a:lnTo>
                    <a:pt x="49859" y="17313"/>
                  </a:lnTo>
                  <a:lnTo>
                    <a:pt x="49916" y="17347"/>
                  </a:lnTo>
                  <a:lnTo>
                    <a:pt x="49973" y="17370"/>
                  </a:lnTo>
                  <a:lnTo>
                    <a:pt x="50041" y="17382"/>
                  </a:lnTo>
                  <a:lnTo>
                    <a:pt x="50110" y="17370"/>
                  </a:lnTo>
                  <a:lnTo>
                    <a:pt x="50166" y="17347"/>
                  </a:lnTo>
                  <a:lnTo>
                    <a:pt x="50223" y="17313"/>
                  </a:lnTo>
                  <a:lnTo>
                    <a:pt x="50257" y="17268"/>
                  </a:lnTo>
                  <a:lnTo>
                    <a:pt x="52214" y="18394"/>
                  </a:lnTo>
                  <a:lnTo>
                    <a:pt x="52203" y="18428"/>
                  </a:lnTo>
                  <a:lnTo>
                    <a:pt x="52191" y="18474"/>
                  </a:lnTo>
                  <a:lnTo>
                    <a:pt x="52203" y="18519"/>
                  </a:lnTo>
                  <a:lnTo>
                    <a:pt x="52214" y="18553"/>
                  </a:lnTo>
                  <a:lnTo>
                    <a:pt x="52225" y="18587"/>
                  </a:lnTo>
                  <a:lnTo>
                    <a:pt x="52248" y="18621"/>
                  </a:lnTo>
                  <a:lnTo>
                    <a:pt x="52282" y="18644"/>
                  </a:lnTo>
                  <a:lnTo>
                    <a:pt x="52316" y="18667"/>
                  </a:lnTo>
                  <a:lnTo>
                    <a:pt x="52351" y="18678"/>
                  </a:lnTo>
                  <a:lnTo>
                    <a:pt x="52385" y="18690"/>
                  </a:lnTo>
                  <a:lnTo>
                    <a:pt x="52385" y="21044"/>
                  </a:lnTo>
                  <a:lnTo>
                    <a:pt x="52316" y="21067"/>
                  </a:lnTo>
                  <a:lnTo>
                    <a:pt x="52271" y="21101"/>
                  </a:lnTo>
                  <a:lnTo>
                    <a:pt x="52237" y="21158"/>
                  </a:lnTo>
                  <a:lnTo>
                    <a:pt x="52225" y="21226"/>
                  </a:lnTo>
                  <a:lnTo>
                    <a:pt x="52237" y="21295"/>
                  </a:lnTo>
                  <a:lnTo>
                    <a:pt x="50201" y="22466"/>
                  </a:lnTo>
                  <a:lnTo>
                    <a:pt x="50166" y="22432"/>
                  </a:lnTo>
                  <a:lnTo>
                    <a:pt x="50132" y="22398"/>
                  </a:lnTo>
                  <a:lnTo>
                    <a:pt x="50087" y="22387"/>
                  </a:lnTo>
                  <a:lnTo>
                    <a:pt x="50041" y="22375"/>
                  </a:lnTo>
                  <a:lnTo>
                    <a:pt x="49996" y="22387"/>
                  </a:lnTo>
                  <a:lnTo>
                    <a:pt x="49950" y="22398"/>
                  </a:lnTo>
                  <a:lnTo>
                    <a:pt x="49905" y="22432"/>
                  </a:lnTo>
                  <a:lnTo>
                    <a:pt x="49882" y="22466"/>
                  </a:lnTo>
                  <a:lnTo>
                    <a:pt x="47857" y="21295"/>
                  </a:lnTo>
                  <a:lnTo>
                    <a:pt x="47869" y="21226"/>
                  </a:lnTo>
                  <a:lnTo>
                    <a:pt x="47869" y="21192"/>
                  </a:lnTo>
                  <a:lnTo>
                    <a:pt x="47857" y="21158"/>
                  </a:lnTo>
                  <a:lnTo>
                    <a:pt x="47823" y="21101"/>
                  </a:lnTo>
                  <a:lnTo>
                    <a:pt x="47766" y="21056"/>
                  </a:lnTo>
                  <a:lnTo>
                    <a:pt x="47732" y="21044"/>
                  </a:lnTo>
                  <a:lnTo>
                    <a:pt x="47687" y="21033"/>
                  </a:lnTo>
                  <a:lnTo>
                    <a:pt x="47687" y="18735"/>
                  </a:lnTo>
                  <a:lnTo>
                    <a:pt x="47744" y="18724"/>
                  </a:lnTo>
                  <a:lnTo>
                    <a:pt x="47789" y="18712"/>
                  </a:lnTo>
                  <a:lnTo>
                    <a:pt x="47823" y="18690"/>
                  </a:lnTo>
                  <a:lnTo>
                    <a:pt x="47869" y="18656"/>
                  </a:lnTo>
                  <a:lnTo>
                    <a:pt x="47891" y="18610"/>
                  </a:lnTo>
                  <a:lnTo>
                    <a:pt x="47914" y="18576"/>
                  </a:lnTo>
                  <a:lnTo>
                    <a:pt x="47926" y="18519"/>
                  </a:lnTo>
                  <a:lnTo>
                    <a:pt x="47937" y="18474"/>
                  </a:lnTo>
                  <a:lnTo>
                    <a:pt x="47926" y="18417"/>
                  </a:lnTo>
                  <a:lnTo>
                    <a:pt x="47914" y="18360"/>
                  </a:lnTo>
                  <a:lnTo>
                    <a:pt x="49825" y="17256"/>
                  </a:lnTo>
                  <a:close/>
                  <a:moveTo>
                    <a:pt x="59301" y="17256"/>
                  </a:moveTo>
                  <a:lnTo>
                    <a:pt x="59346" y="17313"/>
                  </a:lnTo>
                  <a:lnTo>
                    <a:pt x="59392" y="17347"/>
                  </a:lnTo>
                  <a:lnTo>
                    <a:pt x="59460" y="17370"/>
                  </a:lnTo>
                  <a:lnTo>
                    <a:pt x="59517" y="17382"/>
                  </a:lnTo>
                  <a:lnTo>
                    <a:pt x="59585" y="17370"/>
                  </a:lnTo>
                  <a:lnTo>
                    <a:pt x="59654" y="17347"/>
                  </a:lnTo>
                  <a:lnTo>
                    <a:pt x="59699" y="17313"/>
                  </a:lnTo>
                  <a:lnTo>
                    <a:pt x="59745" y="17268"/>
                  </a:lnTo>
                  <a:lnTo>
                    <a:pt x="61656" y="18371"/>
                  </a:lnTo>
                  <a:lnTo>
                    <a:pt x="61644" y="18417"/>
                  </a:lnTo>
                  <a:lnTo>
                    <a:pt x="61633" y="18474"/>
                  </a:lnTo>
                  <a:lnTo>
                    <a:pt x="61644" y="18519"/>
                  </a:lnTo>
                  <a:lnTo>
                    <a:pt x="61656" y="18565"/>
                  </a:lnTo>
                  <a:lnTo>
                    <a:pt x="61678" y="18610"/>
                  </a:lnTo>
                  <a:lnTo>
                    <a:pt x="61701" y="18644"/>
                  </a:lnTo>
                  <a:lnTo>
                    <a:pt x="61735" y="18678"/>
                  </a:lnTo>
                  <a:lnTo>
                    <a:pt x="61781" y="18701"/>
                  </a:lnTo>
                  <a:lnTo>
                    <a:pt x="61826" y="18712"/>
                  </a:lnTo>
                  <a:lnTo>
                    <a:pt x="61872" y="18724"/>
                  </a:lnTo>
                  <a:lnTo>
                    <a:pt x="61872" y="20999"/>
                  </a:lnTo>
                  <a:lnTo>
                    <a:pt x="61826" y="21010"/>
                  </a:lnTo>
                  <a:lnTo>
                    <a:pt x="61781" y="21022"/>
                  </a:lnTo>
                  <a:lnTo>
                    <a:pt x="61747" y="21044"/>
                  </a:lnTo>
                  <a:lnTo>
                    <a:pt x="61712" y="21067"/>
                  </a:lnTo>
                  <a:lnTo>
                    <a:pt x="61690" y="21101"/>
                  </a:lnTo>
                  <a:lnTo>
                    <a:pt x="61667" y="21147"/>
                  </a:lnTo>
                  <a:lnTo>
                    <a:pt x="61656" y="21181"/>
                  </a:lnTo>
                  <a:lnTo>
                    <a:pt x="61656" y="21226"/>
                  </a:lnTo>
                  <a:lnTo>
                    <a:pt x="61656" y="21272"/>
                  </a:lnTo>
                  <a:lnTo>
                    <a:pt x="61667" y="21317"/>
                  </a:lnTo>
                  <a:lnTo>
                    <a:pt x="59676" y="22466"/>
                  </a:lnTo>
                  <a:lnTo>
                    <a:pt x="59642" y="22432"/>
                  </a:lnTo>
                  <a:lnTo>
                    <a:pt x="59608" y="22409"/>
                  </a:lnTo>
                  <a:lnTo>
                    <a:pt x="59563" y="22398"/>
                  </a:lnTo>
                  <a:lnTo>
                    <a:pt x="59517" y="22387"/>
                  </a:lnTo>
                  <a:lnTo>
                    <a:pt x="59472" y="22398"/>
                  </a:lnTo>
                  <a:lnTo>
                    <a:pt x="59437" y="22409"/>
                  </a:lnTo>
                  <a:lnTo>
                    <a:pt x="59392" y="22432"/>
                  </a:lnTo>
                  <a:lnTo>
                    <a:pt x="59369" y="22466"/>
                  </a:lnTo>
                  <a:lnTo>
                    <a:pt x="57390" y="21329"/>
                  </a:lnTo>
                  <a:lnTo>
                    <a:pt x="57401" y="21283"/>
                  </a:lnTo>
                  <a:lnTo>
                    <a:pt x="57401" y="21226"/>
                  </a:lnTo>
                  <a:lnTo>
                    <a:pt x="57401" y="21181"/>
                  </a:lnTo>
                  <a:lnTo>
                    <a:pt x="57390" y="21135"/>
                  </a:lnTo>
                  <a:lnTo>
                    <a:pt x="57367" y="21101"/>
                  </a:lnTo>
                  <a:lnTo>
                    <a:pt x="57333" y="21056"/>
                  </a:lnTo>
                  <a:lnTo>
                    <a:pt x="57299" y="21033"/>
                  </a:lnTo>
                  <a:lnTo>
                    <a:pt x="57265" y="20999"/>
                  </a:lnTo>
                  <a:lnTo>
                    <a:pt x="57219" y="20988"/>
                  </a:lnTo>
                  <a:lnTo>
                    <a:pt x="57174" y="20976"/>
                  </a:lnTo>
                  <a:lnTo>
                    <a:pt x="57174" y="18735"/>
                  </a:lnTo>
                  <a:lnTo>
                    <a:pt x="57219" y="18724"/>
                  </a:lnTo>
                  <a:lnTo>
                    <a:pt x="57265" y="18712"/>
                  </a:lnTo>
                  <a:lnTo>
                    <a:pt x="57310" y="18678"/>
                  </a:lnTo>
                  <a:lnTo>
                    <a:pt x="57344" y="18656"/>
                  </a:lnTo>
                  <a:lnTo>
                    <a:pt x="57367" y="18610"/>
                  </a:lnTo>
                  <a:lnTo>
                    <a:pt x="57390" y="18576"/>
                  </a:lnTo>
                  <a:lnTo>
                    <a:pt x="57413" y="18519"/>
                  </a:lnTo>
                  <a:lnTo>
                    <a:pt x="57413" y="18474"/>
                  </a:lnTo>
                  <a:lnTo>
                    <a:pt x="57413" y="18417"/>
                  </a:lnTo>
                  <a:lnTo>
                    <a:pt x="57390" y="18360"/>
                  </a:lnTo>
                  <a:lnTo>
                    <a:pt x="59301" y="17256"/>
                  </a:lnTo>
                  <a:close/>
                  <a:moveTo>
                    <a:pt x="33604" y="21329"/>
                  </a:moveTo>
                  <a:lnTo>
                    <a:pt x="35651" y="22512"/>
                  </a:lnTo>
                  <a:lnTo>
                    <a:pt x="35640" y="22580"/>
                  </a:lnTo>
                  <a:lnTo>
                    <a:pt x="35651" y="22637"/>
                  </a:lnTo>
                  <a:lnTo>
                    <a:pt x="35686" y="22694"/>
                  </a:lnTo>
                  <a:lnTo>
                    <a:pt x="35731" y="22739"/>
                  </a:lnTo>
                  <a:lnTo>
                    <a:pt x="35788" y="22762"/>
                  </a:lnTo>
                  <a:lnTo>
                    <a:pt x="35788" y="25105"/>
                  </a:lnTo>
                  <a:lnTo>
                    <a:pt x="35754" y="25117"/>
                  </a:lnTo>
                  <a:lnTo>
                    <a:pt x="35720" y="25140"/>
                  </a:lnTo>
                  <a:lnTo>
                    <a:pt x="35686" y="25162"/>
                  </a:lnTo>
                  <a:lnTo>
                    <a:pt x="35651" y="25185"/>
                  </a:lnTo>
                  <a:lnTo>
                    <a:pt x="35629" y="25219"/>
                  </a:lnTo>
                  <a:lnTo>
                    <a:pt x="35606" y="25253"/>
                  </a:lnTo>
                  <a:lnTo>
                    <a:pt x="35595" y="25287"/>
                  </a:lnTo>
                  <a:lnTo>
                    <a:pt x="35595" y="25333"/>
                  </a:lnTo>
                  <a:lnTo>
                    <a:pt x="35595" y="25378"/>
                  </a:lnTo>
                  <a:lnTo>
                    <a:pt x="35606" y="25413"/>
                  </a:lnTo>
                  <a:lnTo>
                    <a:pt x="33661" y="26539"/>
                  </a:lnTo>
                  <a:lnTo>
                    <a:pt x="33615" y="26493"/>
                  </a:lnTo>
                  <a:lnTo>
                    <a:pt x="33570" y="26459"/>
                  </a:lnTo>
                  <a:lnTo>
                    <a:pt x="33513" y="26436"/>
                  </a:lnTo>
                  <a:lnTo>
                    <a:pt x="33388" y="26436"/>
                  </a:lnTo>
                  <a:lnTo>
                    <a:pt x="33331" y="26459"/>
                  </a:lnTo>
                  <a:lnTo>
                    <a:pt x="33285" y="26493"/>
                  </a:lnTo>
                  <a:lnTo>
                    <a:pt x="33240" y="26550"/>
                  </a:lnTo>
                  <a:lnTo>
                    <a:pt x="31283" y="25413"/>
                  </a:lnTo>
                  <a:lnTo>
                    <a:pt x="31295" y="25378"/>
                  </a:lnTo>
                  <a:lnTo>
                    <a:pt x="31295" y="25333"/>
                  </a:lnTo>
                  <a:lnTo>
                    <a:pt x="31295" y="25299"/>
                  </a:lnTo>
                  <a:lnTo>
                    <a:pt x="31283" y="25253"/>
                  </a:lnTo>
                  <a:lnTo>
                    <a:pt x="31261" y="25219"/>
                  </a:lnTo>
                  <a:lnTo>
                    <a:pt x="31238" y="25185"/>
                  </a:lnTo>
                  <a:lnTo>
                    <a:pt x="31215" y="25162"/>
                  </a:lnTo>
                  <a:lnTo>
                    <a:pt x="31181" y="25140"/>
                  </a:lnTo>
                  <a:lnTo>
                    <a:pt x="31135" y="25128"/>
                  </a:lnTo>
                  <a:lnTo>
                    <a:pt x="31101" y="25117"/>
                  </a:lnTo>
                  <a:lnTo>
                    <a:pt x="31101" y="22796"/>
                  </a:lnTo>
                  <a:lnTo>
                    <a:pt x="31135" y="22785"/>
                  </a:lnTo>
                  <a:lnTo>
                    <a:pt x="31181" y="22774"/>
                  </a:lnTo>
                  <a:lnTo>
                    <a:pt x="31215" y="22751"/>
                  </a:lnTo>
                  <a:lnTo>
                    <a:pt x="31238" y="22728"/>
                  </a:lnTo>
                  <a:lnTo>
                    <a:pt x="31261" y="22694"/>
                  </a:lnTo>
                  <a:lnTo>
                    <a:pt x="31283" y="22660"/>
                  </a:lnTo>
                  <a:lnTo>
                    <a:pt x="31295" y="22614"/>
                  </a:lnTo>
                  <a:lnTo>
                    <a:pt x="31295" y="22580"/>
                  </a:lnTo>
                  <a:lnTo>
                    <a:pt x="31295" y="22535"/>
                  </a:lnTo>
                  <a:lnTo>
                    <a:pt x="31283" y="22489"/>
                  </a:lnTo>
                  <a:lnTo>
                    <a:pt x="33297" y="21329"/>
                  </a:lnTo>
                  <a:lnTo>
                    <a:pt x="33320" y="21363"/>
                  </a:lnTo>
                  <a:lnTo>
                    <a:pt x="33365" y="21397"/>
                  </a:lnTo>
                  <a:lnTo>
                    <a:pt x="33399" y="21408"/>
                  </a:lnTo>
                  <a:lnTo>
                    <a:pt x="33456" y="21420"/>
                  </a:lnTo>
                  <a:lnTo>
                    <a:pt x="33502" y="21408"/>
                  </a:lnTo>
                  <a:lnTo>
                    <a:pt x="33536" y="21397"/>
                  </a:lnTo>
                  <a:lnTo>
                    <a:pt x="33581" y="21363"/>
                  </a:lnTo>
                  <a:lnTo>
                    <a:pt x="33604" y="21329"/>
                  </a:lnTo>
                  <a:close/>
                  <a:moveTo>
                    <a:pt x="52567" y="21329"/>
                  </a:moveTo>
                  <a:lnTo>
                    <a:pt x="54580" y="22500"/>
                  </a:lnTo>
                  <a:lnTo>
                    <a:pt x="54569" y="22535"/>
                  </a:lnTo>
                  <a:lnTo>
                    <a:pt x="54569" y="22580"/>
                  </a:lnTo>
                  <a:lnTo>
                    <a:pt x="54569" y="22614"/>
                  </a:lnTo>
                  <a:lnTo>
                    <a:pt x="54580" y="22660"/>
                  </a:lnTo>
                  <a:lnTo>
                    <a:pt x="54603" y="22694"/>
                  </a:lnTo>
                  <a:lnTo>
                    <a:pt x="54626" y="22717"/>
                  </a:lnTo>
                  <a:lnTo>
                    <a:pt x="54648" y="22751"/>
                  </a:lnTo>
                  <a:lnTo>
                    <a:pt x="54682" y="22774"/>
                  </a:lnTo>
                  <a:lnTo>
                    <a:pt x="54717" y="22785"/>
                  </a:lnTo>
                  <a:lnTo>
                    <a:pt x="54762" y="22796"/>
                  </a:lnTo>
                  <a:lnTo>
                    <a:pt x="54762" y="25105"/>
                  </a:lnTo>
                  <a:lnTo>
                    <a:pt x="54717" y="25117"/>
                  </a:lnTo>
                  <a:lnTo>
                    <a:pt x="54682" y="25140"/>
                  </a:lnTo>
                  <a:lnTo>
                    <a:pt x="54637" y="25151"/>
                  </a:lnTo>
                  <a:lnTo>
                    <a:pt x="54614" y="25185"/>
                  </a:lnTo>
                  <a:lnTo>
                    <a:pt x="54591" y="25219"/>
                  </a:lnTo>
                  <a:lnTo>
                    <a:pt x="54569" y="25253"/>
                  </a:lnTo>
                  <a:lnTo>
                    <a:pt x="54557" y="25287"/>
                  </a:lnTo>
                  <a:lnTo>
                    <a:pt x="54557" y="25333"/>
                  </a:lnTo>
                  <a:lnTo>
                    <a:pt x="54557" y="25378"/>
                  </a:lnTo>
                  <a:lnTo>
                    <a:pt x="54569" y="25413"/>
                  </a:lnTo>
                  <a:lnTo>
                    <a:pt x="52612" y="26539"/>
                  </a:lnTo>
                  <a:lnTo>
                    <a:pt x="52578" y="26505"/>
                  </a:lnTo>
                  <a:lnTo>
                    <a:pt x="52533" y="26471"/>
                  </a:lnTo>
                  <a:lnTo>
                    <a:pt x="52476" y="26448"/>
                  </a:lnTo>
                  <a:lnTo>
                    <a:pt x="52407" y="26436"/>
                  </a:lnTo>
                  <a:lnTo>
                    <a:pt x="52351" y="26448"/>
                  </a:lnTo>
                  <a:lnTo>
                    <a:pt x="52294" y="26471"/>
                  </a:lnTo>
                  <a:lnTo>
                    <a:pt x="52248" y="26505"/>
                  </a:lnTo>
                  <a:lnTo>
                    <a:pt x="52203" y="26550"/>
                  </a:lnTo>
                  <a:lnTo>
                    <a:pt x="50257" y="25424"/>
                  </a:lnTo>
                  <a:lnTo>
                    <a:pt x="50280" y="25378"/>
                  </a:lnTo>
                  <a:lnTo>
                    <a:pt x="50280" y="25333"/>
                  </a:lnTo>
                  <a:lnTo>
                    <a:pt x="50280" y="25287"/>
                  </a:lnTo>
                  <a:lnTo>
                    <a:pt x="50257" y="25242"/>
                  </a:lnTo>
                  <a:lnTo>
                    <a:pt x="50246" y="25208"/>
                  </a:lnTo>
                  <a:lnTo>
                    <a:pt x="50212" y="25174"/>
                  </a:lnTo>
                  <a:lnTo>
                    <a:pt x="50189" y="25151"/>
                  </a:lnTo>
                  <a:lnTo>
                    <a:pt x="50144" y="25128"/>
                  </a:lnTo>
                  <a:lnTo>
                    <a:pt x="50110" y="25105"/>
                  </a:lnTo>
                  <a:lnTo>
                    <a:pt x="50064" y="25094"/>
                  </a:lnTo>
                  <a:lnTo>
                    <a:pt x="50064" y="22774"/>
                  </a:lnTo>
                  <a:lnTo>
                    <a:pt x="50098" y="22762"/>
                  </a:lnTo>
                  <a:lnTo>
                    <a:pt x="50132" y="22751"/>
                  </a:lnTo>
                  <a:lnTo>
                    <a:pt x="50189" y="22717"/>
                  </a:lnTo>
                  <a:lnTo>
                    <a:pt x="50223" y="22648"/>
                  </a:lnTo>
                  <a:lnTo>
                    <a:pt x="50235" y="22614"/>
                  </a:lnTo>
                  <a:lnTo>
                    <a:pt x="50246" y="22580"/>
                  </a:lnTo>
                  <a:lnTo>
                    <a:pt x="50235" y="22535"/>
                  </a:lnTo>
                  <a:lnTo>
                    <a:pt x="50223" y="22500"/>
                  </a:lnTo>
                  <a:lnTo>
                    <a:pt x="52248" y="21329"/>
                  </a:lnTo>
                  <a:lnTo>
                    <a:pt x="52282" y="21363"/>
                  </a:lnTo>
                  <a:lnTo>
                    <a:pt x="52316" y="21397"/>
                  </a:lnTo>
                  <a:lnTo>
                    <a:pt x="52362" y="21408"/>
                  </a:lnTo>
                  <a:lnTo>
                    <a:pt x="52407" y="21420"/>
                  </a:lnTo>
                  <a:lnTo>
                    <a:pt x="52464" y="21408"/>
                  </a:lnTo>
                  <a:lnTo>
                    <a:pt x="52498" y="21397"/>
                  </a:lnTo>
                  <a:lnTo>
                    <a:pt x="52544" y="21374"/>
                  </a:lnTo>
                  <a:lnTo>
                    <a:pt x="52567" y="21329"/>
                  </a:lnTo>
                  <a:close/>
                  <a:moveTo>
                    <a:pt x="43125" y="21352"/>
                  </a:moveTo>
                  <a:lnTo>
                    <a:pt x="45116" y="22500"/>
                  </a:lnTo>
                  <a:lnTo>
                    <a:pt x="45104" y="22535"/>
                  </a:lnTo>
                  <a:lnTo>
                    <a:pt x="45093" y="22580"/>
                  </a:lnTo>
                  <a:lnTo>
                    <a:pt x="45104" y="22614"/>
                  </a:lnTo>
                  <a:lnTo>
                    <a:pt x="45116" y="22648"/>
                  </a:lnTo>
                  <a:lnTo>
                    <a:pt x="45150" y="22717"/>
                  </a:lnTo>
                  <a:lnTo>
                    <a:pt x="45207" y="22762"/>
                  </a:lnTo>
                  <a:lnTo>
                    <a:pt x="45275" y="22774"/>
                  </a:lnTo>
                  <a:lnTo>
                    <a:pt x="45275" y="25140"/>
                  </a:lnTo>
                  <a:lnTo>
                    <a:pt x="45207" y="25162"/>
                  </a:lnTo>
                  <a:lnTo>
                    <a:pt x="45150" y="25196"/>
                  </a:lnTo>
                  <a:lnTo>
                    <a:pt x="45116" y="25265"/>
                  </a:lnTo>
                  <a:lnTo>
                    <a:pt x="45104" y="25299"/>
                  </a:lnTo>
                  <a:lnTo>
                    <a:pt x="45104" y="25333"/>
                  </a:lnTo>
                  <a:lnTo>
                    <a:pt x="45116" y="25401"/>
                  </a:lnTo>
                  <a:lnTo>
                    <a:pt x="43114" y="26562"/>
                  </a:lnTo>
                  <a:lnTo>
                    <a:pt x="43080" y="26516"/>
                  </a:lnTo>
                  <a:lnTo>
                    <a:pt x="43034" y="26493"/>
                  </a:lnTo>
                  <a:lnTo>
                    <a:pt x="42989" y="26471"/>
                  </a:lnTo>
                  <a:lnTo>
                    <a:pt x="42875" y="26471"/>
                  </a:lnTo>
                  <a:lnTo>
                    <a:pt x="42829" y="26493"/>
                  </a:lnTo>
                  <a:lnTo>
                    <a:pt x="42784" y="26516"/>
                  </a:lnTo>
                  <a:lnTo>
                    <a:pt x="42750" y="26562"/>
                  </a:lnTo>
                  <a:lnTo>
                    <a:pt x="40748" y="25401"/>
                  </a:lnTo>
                  <a:lnTo>
                    <a:pt x="40759" y="25367"/>
                  </a:lnTo>
                  <a:lnTo>
                    <a:pt x="40759" y="25333"/>
                  </a:lnTo>
                  <a:lnTo>
                    <a:pt x="40759" y="25299"/>
                  </a:lnTo>
                  <a:lnTo>
                    <a:pt x="40748" y="25265"/>
                  </a:lnTo>
                  <a:lnTo>
                    <a:pt x="40714" y="25196"/>
                  </a:lnTo>
                  <a:lnTo>
                    <a:pt x="40657" y="25151"/>
                  </a:lnTo>
                  <a:lnTo>
                    <a:pt x="40611" y="25140"/>
                  </a:lnTo>
                  <a:lnTo>
                    <a:pt x="40577" y="25140"/>
                  </a:lnTo>
                  <a:lnTo>
                    <a:pt x="40577" y="22751"/>
                  </a:lnTo>
                  <a:lnTo>
                    <a:pt x="40645" y="22728"/>
                  </a:lnTo>
                  <a:lnTo>
                    <a:pt x="40691" y="22694"/>
                  </a:lnTo>
                  <a:lnTo>
                    <a:pt x="40725" y="22637"/>
                  </a:lnTo>
                  <a:lnTo>
                    <a:pt x="40736" y="22580"/>
                  </a:lnTo>
                  <a:lnTo>
                    <a:pt x="40725" y="22512"/>
                  </a:lnTo>
                  <a:lnTo>
                    <a:pt x="42738" y="21352"/>
                  </a:lnTo>
                  <a:lnTo>
                    <a:pt x="42772" y="21397"/>
                  </a:lnTo>
                  <a:lnTo>
                    <a:pt x="42818" y="21431"/>
                  </a:lnTo>
                  <a:lnTo>
                    <a:pt x="42875" y="21454"/>
                  </a:lnTo>
                  <a:lnTo>
                    <a:pt x="42932" y="21465"/>
                  </a:lnTo>
                  <a:lnTo>
                    <a:pt x="42989" y="21454"/>
                  </a:lnTo>
                  <a:lnTo>
                    <a:pt x="43045" y="21431"/>
                  </a:lnTo>
                  <a:lnTo>
                    <a:pt x="43091" y="21397"/>
                  </a:lnTo>
                  <a:lnTo>
                    <a:pt x="43125" y="21352"/>
                  </a:lnTo>
                  <a:close/>
                  <a:moveTo>
                    <a:pt x="38029" y="21329"/>
                  </a:moveTo>
                  <a:lnTo>
                    <a:pt x="38063" y="21363"/>
                  </a:lnTo>
                  <a:lnTo>
                    <a:pt x="38097" y="21397"/>
                  </a:lnTo>
                  <a:lnTo>
                    <a:pt x="38143" y="21420"/>
                  </a:lnTo>
                  <a:lnTo>
                    <a:pt x="38245" y="21420"/>
                  </a:lnTo>
                  <a:lnTo>
                    <a:pt x="38279" y="21397"/>
                  </a:lnTo>
                  <a:lnTo>
                    <a:pt x="38325" y="21374"/>
                  </a:lnTo>
                  <a:lnTo>
                    <a:pt x="38347" y="21340"/>
                  </a:lnTo>
                  <a:lnTo>
                    <a:pt x="40395" y="22523"/>
                  </a:lnTo>
                  <a:lnTo>
                    <a:pt x="40384" y="22580"/>
                  </a:lnTo>
                  <a:lnTo>
                    <a:pt x="40395" y="22637"/>
                  </a:lnTo>
                  <a:lnTo>
                    <a:pt x="40429" y="22694"/>
                  </a:lnTo>
                  <a:lnTo>
                    <a:pt x="40475" y="22728"/>
                  </a:lnTo>
                  <a:lnTo>
                    <a:pt x="40532" y="22751"/>
                  </a:lnTo>
                  <a:lnTo>
                    <a:pt x="40532" y="25140"/>
                  </a:lnTo>
                  <a:lnTo>
                    <a:pt x="40463" y="25162"/>
                  </a:lnTo>
                  <a:lnTo>
                    <a:pt x="40406" y="25208"/>
                  </a:lnTo>
                  <a:lnTo>
                    <a:pt x="40372" y="25265"/>
                  </a:lnTo>
                  <a:lnTo>
                    <a:pt x="40361" y="25299"/>
                  </a:lnTo>
                  <a:lnTo>
                    <a:pt x="40361" y="25333"/>
                  </a:lnTo>
                  <a:lnTo>
                    <a:pt x="40372" y="25401"/>
                  </a:lnTo>
                  <a:lnTo>
                    <a:pt x="38325" y="26584"/>
                  </a:lnTo>
                  <a:lnTo>
                    <a:pt x="38302" y="26562"/>
                  </a:lnTo>
                  <a:lnTo>
                    <a:pt x="38268" y="26539"/>
                  </a:lnTo>
                  <a:lnTo>
                    <a:pt x="38234" y="26527"/>
                  </a:lnTo>
                  <a:lnTo>
                    <a:pt x="38188" y="26516"/>
                  </a:lnTo>
                  <a:lnTo>
                    <a:pt x="38154" y="26527"/>
                  </a:lnTo>
                  <a:lnTo>
                    <a:pt x="38120" y="26539"/>
                  </a:lnTo>
                  <a:lnTo>
                    <a:pt x="38086" y="26562"/>
                  </a:lnTo>
                  <a:lnTo>
                    <a:pt x="38052" y="26584"/>
                  </a:lnTo>
                  <a:lnTo>
                    <a:pt x="36027" y="25424"/>
                  </a:lnTo>
                  <a:lnTo>
                    <a:pt x="36050" y="25378"/>
                  </a:lnTo>
                  <a:lnTo>
                    <a:pt x="36050" y="25333"/>
                  </a:lnTo>
                  <a:lnTo>
                    <a:pt x="36050" y="25287"/>
                  </a:lnTo>
                  <a:lnTo>
                    <a:pt x="36038" y="25253"/>
                  </a:lnTo>
                  <a:lnTo>
                    <a:pt x="36015" y="25208"/>
                  </a:lnTo>
                  <a:lnTo>
                    <a:pt x="35993" y="25185"/>
                  </a:lnTo>
                  <a:lnTo>
                    <a:pt x="35959" y="25151"/>
                  </a:lnTo>
                  <a:lnTo>
                    <a:pt x="35924" y="25128"/>
                  </a:lnTo>
                  <a:lnTo>
                    <a:pt x="35879" y="25117"/>
                  </a:lnTo>
                  <a:lnTo>
                    <a:pt x="35833" y="25105"/>
                  </a:lnTo>
                  <a:lnTo>
                    <a:pt x="35833" y="22762"/>
                  </a:lnTo>
                  <a:lnTo>
                    <a:pt x="35902" y="22739"/>
                  </a:lnTo>
                  <a:lnTo>
                    <a:pt x="35959" y="22705"/>
                  </a:lnTo>
                  <a:lnTo>
                    <a:pt x="35993" y="22648"/>
                  </a:lnTo>
                  <a:lnTo>
                    <a:pt x="36004" y="22580"/>
                  </a:lnTo>
                  <a:lnTo>
                    <a:pt x="36004" y="22546"/>
                  </a:lnTo>
                  <a:lnTo>
                    <a:pt x="35993" y="22512"/>
                  </a:lnTo>
                  <a:lnTo>
                    <a:pt x="38029" y="21329"/>
                  </a:lnTo>
                  <a:close/>
                  <a:moveTo>
                    <a:pt x="47835" y="21340"/>
                  </a:moveTo>
                  <a:lnTo>
                    <a:pt x="49859" y="22500"/>
                  </a:lnTo>
                  <a:lnTo>
                    <a:pt x="49848" y="22535"/>
                  </a:lnTo>
                  <a:lnTo>
                    <a:pt x="49848" y="22580"/>
                  </a:lnTo>
                  <a:lnTo>
                    <a:pt x="49848" y="22614"/>
                  </a:lnTo>
                  <a:lnTo>
                    <a:pt x="49859" y="22648"/>
                  </a:lnTo>
                  <a:lnTo>
                    <a:pt x="49893" y="22705"/>
                  </a:lnTo>
                  <a:lnTo>
                    <a:pt x="49950" y="22751"/>
                  </a:lnTo>
                  <a:lnTo>
                    <a:pt x="50019" y="22774"/>
                  </a:lnTo>
                  <a:lnTo>
                    <a:pt x="50019" y="25094"/>
                  </a:lnTo>
                  <a:lnTo>
                    <a:pt x="49973" y="25105"/>
                  </a:lnTo>
                  <a:lnTo>
                    <a:pt x="49928" y="25128"/>
                  </a:lnTo>
                  <a:lnTo>
                    <a:pt x="49893" y="25151"/>
                  </a:lnTo>
                  <a:lnTo>
                    <a:pt x="49859" y="25174"/>
                  </a:lnTo>
                  <a:lnTo>
                    <a:pt x="49837" y="25208"/>
                  </a:lnTo>
                  <a:lnTo>
                    <a:pt x="49825" y="25253"/>
                  </a:lnTo>
                  <a:lnTo>
                    <a:pt x="49802" y="25287"/>
                  </a:lnTo>
                  <a:lnTo>
                    <a:pt x="49802" y="25333"/>
                  </a:lnTo>
                  <a:lnTo>
                    <a:pt x="49802" y="25378"/>
                  </a:lnTo>
                  <a:lnTo>
                    <a:pt x="49825" y="25424"/>
                  </a:lnTo>
                  <a:lnTo>
                    <a:pt x="47812" y="26573"/>
                  </a:lnTo>
                  <a:lnTo>
                    <a:pt x="47789" y="26550"/>
                  </a:lnTo>
                  <a:lnTo>
                    <a:pt x="47755" y="26527"/>
                  </a:lnTo>
                  <a:lnTo>
                    <a:pt x="47709" y="26505"/>
                  </a:lnTo>
                  <a:lnTo>
                    <a:pt x="47630" y="26505"/>
                  </a:lnTo>
                  <a:lnTo>
                    <a:pt x="47584" y="26527"/>
                  </a:lnTo>
                  <a:lnTo>
                    <a:pt x="47550" y="26550"/>
                  </a:lnTo>
                  <a:lnTo>
                    <a:pt x="47527" y="26584"/>
                  </a:lnTo>
                  <a:lnTo>
                    <a:pt x="45491" y="25401"/>
                  </a:lnTo>
                  <a:lnTo>
                    <a:pt x="45503" y="25367"/>
                  </a:lnTo>
                  <a:lnTo>
                    <a:pt x="45503" y="25333"/>
                  </a:lnTo>
                  <a:lnTo>
                    <a:pt x="45503" y="25299"/>
                  </a:lnTo>
                  <a:lnTo>
                    <a:pt x="45491" y="25265"/>
                  </a:lnTo>
                  <a:lnTo>
                    <a:pt x="45446" y="25196"/>
                  </a:lnTo>
                  <a:lnTo>
                    <a:pt x="45389" y="25151"/>
                  </a:lnTo>
                  <a:lnTo>
                    <a:pt x="45355" y="25140"/>
                  </a:lnTo>
                  <a:lnTo>
                    <a:pt x="45321" y="25140"/>
                  </a:lnTo>
                  <a:lnTo>
                    <a:pt x="45321" y="22785"/>
                  </a:lnTo>
                  <a:lnTo>
                    <a:pt x="45355" y="22774"/>
                  </a:lnTo>
                  <a:lnTo>
                    <a:pt x="45389" y="22762"/>
                  </a:lnTo>
                  <a:lnTo>
                    <a:pt x="45457" y="22717"/>
                  </a:lnTo>
                  <a:lnTo>
                    <a:pt x="45480" y="22683"/>
                  </a:lnTo>
                  <a:lnTo>
                    <a:pt x="45491" y="22648"/>
                  </a:lnTo>
                  <a:lnTo>
                    <a:pt x="45503" y="22614"/>
                  </a:lnTo>
                  <a:lnTo>
                    <a:pt x="45503" y="22580"/>
                  </a:lnTo>
                  <a:lnTo>
                    <a:pt x="45503" y="22535"/>
                  </a:lnTo>
                  <a:lnTo>
                    <a:pt x="45491" y="22500"/>
                  </a:lnTo>
                  <a:lnTo>
                    <a:pt x="47505" y="21340"/>
                  </a:lnTo>
                  <a:lnTo>
                    <a:pt x="47539" y="21374"/>
                  </a:lnTo>
                  <a:lnTo>
                    <a:pt x="47573" y="21408"/>
                  </a:lnTo>
                  <a:lnTo>
                    <a:pt x="47618" y="21420"/>
                  </a:lnTo>
                  <a:lnTo>
                    <a:pt x="47675" y="21431"/>
                  </a:lnTo>
                  <a:lnTo>
                    <a:pt x="47721" y="21420"/>
                  </a:lnTo>
                  <a:lnTo>
                    <a:pt x="47766" y="21408"/>
                  </a:lnTo>
                  <a:lnTo>
                    <a:pt x="47812" y="21374"/>
                  </a:lnTo>
                  <a:lnTo>
                    <a:pt x="47835" y="21340"/>
                  </a:lnTo>
                  <a:close/>
                  <a:moveTo>
                    <a:pt x="30897" y="25447"/>
                  </a:moveTo>
                  <a:lnTo>
                    <a:pt x="30931" y="25492"/>
                  </a:lnTo>
                  <a:lnTo>
                    <a:pt x="30976" y="25526"/>
                  </a:lnTo>
                  <a:lnTo>
                    <a:pt x="31022" y="25549"/>
                  </a:lnTo>
                  <a:lnTo>
                    <a:pt x="31135" y="25549"/>
                  </a:lnTo>
                  <a:lnTo>
                    <a:pt x="31181" y="25526"/>
                  </a:lnTo>
                  <a:lnTo>
                    <a:pt x="31226" y="25492"/>
                  </a:lnTo>
                  <a:lnTo>
                    <a:pt x="31261" y="25458"/>
                  </a:lnTo>
                  <a:lnTo>
                    <a:pt x="33217" y="26584"/>
                  </a:lnTo>
                  <a:lnTo>
                    <a:pt x="33206" y="26630"/>
                  </a:lnTo>
                  <a:lnTo>
                    <a:pt x="33194" y="26687"/>
                  </a:lnTo>
                  <a:lnTo>
                    <a:pt x="33206" y="26732"/>
                  </a:lnTo>
                  <a:lnTo>
                    <a:pt x="33217" y="26778"/>
                  </a:lnTo>
                  <a:lnTo>
                    <a:pt x="33240" y="26812"/>
                  </a:lnTo>
                  <a:lnTo>
                    <a:pt x="33263" y="26857"/>
                  </a:lnTo>
                  <a:lnTo>
                    <a:pt x="33297" y="26880"/>
                  </a:lnTo>
                  <a:lnTo>
                    <a:pt x="33331" y="26903"/>
                  </a:lnTo>
                  <a:lnTo>
                    <a:pt x="33376" y="26926"/>
                  </a:lnTo>
                  <a:lnTo>
                    <a:pt x="33422" y="26937"/>
                  </a:lnTo>
                  <a:lnTo>
                    <a:pt x="33422" y="29201"/>
                  </a:lnTo>
                  <a:lnTo>
                    <a:pt x="33376" y="29212"/>
                  </a:lnTo>
                  <a:lnTo>
                    <a:pt x="33342" y="29223"/>
                  </a:lnTo>
                  <a:lnTo>
                    <a:pt x="33297" y="29246"/>
                  </a:lnTo>
                  <a:lnTo>
                    <a:pt x="33274" y="29280"/>
                  </a:lnTo>
                  <a:lnTo>
                    <a:pt x="33240" y="29314"/>
                  </a:lnTo>
                  <a:lnTo>
                    <a:pt x="33228" y="29348"/>
                  </a:lnTo>
                  <a:lnTo>
                    <a:pt x="33206" y="29394"/>
                  </a:lnTo>
                  <a:lnTo>
                    <a:pt x="33206" y="29439"/>
                  </a:lnTo>
                  <a:lnTo>
                    <a:pt x="33206" y="29485"/>
                  </a:lnTo>
                  <a:lnTo>
                    <a:pt x="33228" y="29530"/>
                  </a:lnTo>
                  <a:lnTo>
                    <a:pt x="31306" y="30634"/>
                  </a:lnTo>
                  <a:lnTo>
                    <a:pt x="31261" y="30588"/>
                  </a:lnTo>
                  <a:lnTo>
                    <a:pt x="31215" y="30554"/>
                  </a:lnTo>
                  <a:lnTo>
                    <a:pt x="31147" y="30532"/>
                  </a:lnTo>
                  <a:lnTo>
                    <a:pt x="31079" y="30520"/>
                  </a:lnTo>
                  <a:lnTo>
                    <a:pt x="31010" y="30532"/>
                  </a:lnTo>
                  <a:lnTo>
                    <a:pt x="30953" y="30554"/>
                  </a:lnTo>
                  <a:lnTo>
                    <a:pt x="30897" y="30588"/>
                  </a:lnTo>
                  <a:lnTo>
                    <a:pt x="30851" y="30645"/>
                  </a:lnTo>
                  <a:lnTo>
                    <a:pt x="28894" y="29508"/>
                  </a:lnTo>
                  <a:lnTo>
                    <a:pt x="28906" y="29439"/>
                  </a:lnTo>
                  <a:lnTo>
                    <a:pt x="28894" y="29405"/>
                  </a:lnTo>
                  <a:lnTo>
                    <a:pt x="28883" y="29371"/>
                  </a:lnTo>
                  <a:lnTo>
                    <a:pt x="28849" y="29314"/>
                  </a:lnTo>
                  <a:lnTo>
                    <a:pt x="28792" y="29269"/>
                  </a:lnTo>
                  <a:lnTo>
                    <a:pt x="28758" y="29257"/>
                  </a:lnTo>
                  <a:lnTo>
                    <a:pt x="28724" y="29257"/>
                  </a:lnTo>
                  <a:lnTo>
                    <a:pt x="28724" y="26937"/>
                  </a:lnTo>
                  <a:lnTo>
                    <a:pt x="28781" y="26926"/>
                  </a:lnTo>
                  <a:lnTo>
                    <a:pt x="28826" y="26914"/>
                  </a:lnTo>
                  <a:lnTo>
                    <a:pt x="28860" y="26891"/>
                  </a:lnTo>
                  <a:lnTo>
                    <a:pt x="28894" y="26857"/>
                  </a:lnTo>
                  <a:lnTo>
                    <a:pt x="28929" y="26823"/>
                  </a:lnTo>
                  <a:lnTo>
                    <a:pt x="28951" y="26778"/>
                  </a:lnTo>
                  <a:lnTo>
                    <a:pt x="28963" y="26732"/>
                  </a:lnTo>
                  <a:lnTo>
                    <a:pt x="28963" y="26687"/>
                  </a:lnTo>
                  <a:lnTo>
                    <a:pt x="28963" y="26630"/>
                  </a:lnTo>
                  <a:lnTo>
                    <a:pt x="28940" y="26573"/>
                  </a:lnTo>
                  <a:lnTo>
                    <a:pt x="30897" y="25447"/>
                  </a:lnTo>
                  <a:close/>
                  <a:moveTo>
                    <a:pt x="45468" y="25447"/>
                  </a:moveTo>
                  <a:lnTo>
                    <a:pt x="47505" y="26618"/>
                  </a:lnTo>
                  <a:lnTo>
                    <a:pt x="47493" y="26687"/>
                  </a:lnTo>
                  <a:lnTo>
                    <a:pt x="47505" y="26744"/>
                  </a:lnTo>
                  <a:lnTo>
                    <a:pt x="47539" y="26800"/>
                  </a:lnTo>
                  <a:lnTo>
                    <a:pt x="47584" y="26835"/>
                  </a:lnTo>
                  <a:lnTo>
                    <a:pt x="47641" y="26857"/>
                  </a:lnTo>
                  <a:lnTo>
                    <a:pt x="47641" y="29246"/>
                  </a:lnTo>
                  <a:lnTo>
                    <a:pt x="47573" y="29269"/>
                  </a:lnTo>
                  <a:lnTo>
                    <a:pt x="47516" y="29303"/>
                  </a:lnTo>
                  <a:lnTo>
                    <a:pt x="47482" y="29371"/>
                  </a:lnTo>
                  <a:lnTo>
                    <a:pt x="47470" y="29405"/>
                  </a:lnTo>
                  <a:lnTo>
                    <a:pt x="47470" y="29439"/>
                  </a:lnTo>
                  <a:lnTo>
                    <a:pt x="47482" y="29508"/>
                  </a:lnTo>
                  <a:lnTo>
                    <a:pt x="45491" y="30657"/>
                  </a:lnTo>
                  <a:lnTo>
                    <a:pt x="45457" y="30623"/>
                  </a:lnTo>
                  <a:lnTo>
                    <a:pt x="45412" y="30588"/>
                  </a:lnTo>
                  <a:lnTo>
                    <a:pt x="45355" y="30566"/>
                  </a:lnTo>
                  <a:lnTo>
                    <a:pt x="45298" y="30554"/>
                  </a:lnTo>
                  <a:lnTo>
                    <a:pt x="45241" y="30566"/>
                  </a:lnTo>
                  <a:lnTo>
                    <a:pt x="45195" y="30588"/>
                  </a:lnTo>
                  <a:lnTo>
                    <a:pt x="45150" y="30623"/>
                  </a:lnTo>
                  <a:lnTo>
                    <a:pt x="45116" y="30657"/>
                  </a:lnTo>
                  <a:lnTo>
                    <a:pt x="43125" y="29519"/>
                  </a:lnTo>
                  <a:lnTo>
                    <a:pt x="43136" y="29485"/>
                  </a:lnTo>
                  <a:lnTo>
                    <a:pt x="43148" y="29439"/>
                  </a:lnTo>
                  <a:lnTo>
                    <a:pt x="43136" y="29405"/>
                  </a:lnTo>
                  <a:lnTo>
                    <a:pt x="43125" y="29360"/>
                  </a:lnTo>
                  <a:lnTo>
                    <a:pt x="43114" y="29326"/>
                  </a:lnTo>
                  <a:lnTo>
                    <a:pt x="43091" y="29292"/>
                  </a:lnTo>
                  <a:lnTo>
                    <a:pt x="43057" y="29269"/>
                  </a:lnTo>
                  <a:lnTo>
                    <a:pt x="43023" y="29246"/>
                  </a:lnTo>
                  <a:lnTo>
                    <a:pt x="42989" y="29235"/>
                  </a:lnTo>
                  <a:lnTo>
                    <a:pt x="42954" y="29235"/>
                  </a:lnTo>
                  <a:lnTo>
                    <a:pt x="42954" y="26903"/>
                  </a:lnTo>
                  <a:lnTo>
                    <a:pt x="42989" y="26891"/>
                  </a:lnTo>
                  <a:lnTo>
                    <a:pt x="43034" y="26880"/>
                  </a:lnTo>
                  <a:lnTo>
                    <a:pt x="43068" y="26857"/>
                  </a:lnTo>
                  <a:lnTo>
                    <a:pt x="43091" y="26835"/>
                  </a:lnTo>
                  <a:lnTo>
                    <a:pt x="43114" y="26800"/>
                  </a:lnTo>
                  <a:lnTo>
                    <a:pt x="43136" y="26766"/>
                  </a:lnTo>
                  <a:lnTo>
                    <a:pt x="43148" y="26721"/>
                  </a:lnTo>
                  <a:lnTo>
                    <a:pt x="43148" y="26687"/>
                  </a:lnTo>
                  <a:lnTo>
                    <a:pt x="43148" y="26641"/>
                  </a:lnTo>
                  <a:lnTo>
                    <a:pt x="43136" y="26596"/>
                  </a:lnTo>
                  <a:lnTo>
                    <a:pt x="45127" y="25447"/>
                  </a:lnTo>
                  <a:lnTo>
                    <a:pt x="45161" y="25481"/>
                  </a:lnTo>
                  <a:lnTo>
                    <a:pt x="45207" y="25515"/>
                  </a:lnTo>
                  <a:lnTo>
                    <a:pt x="45252" y="25526"/>
                  </a:lnTo>
                  <a:lnTo>
                    <a:pt x="45298" y="25538"/>
                  </a:lnTo>
                  <a:lnTo>
                    <a:pt x="45355" y="25526"/>
                  </a:lnTo>
                  <a:lnTo>
                    <a:pt x="45400" y="25515"/>
                  </a:lnTo>
                  <a:lnTo>
                    <a:pt x="45434" y="25481"/>
                  </a:lnTo>
                  <a:lnTo>
                    <a:pt x="45468" y="25447"/>
                  </a:lnTo>
                  <a:close/>
                  <a:moveTo>
                    <a:pt x="7213" y="25435"/>
                  </a:moveTo>
                  <a:lnTo>
                    <a:pt x="7236" y="25481"/>
                  </a:lnTo>
                  <a:lnTo>
                    <a:pt x="7281" y="25504"/>
                  </a:lnTo>
                  <a:lnTo>
                    <a:pt x="7315" y="25526"/>
                  </a:lnTo>
                  <a:lnTo>
                    <a:pt x="7418" y="25526"/>
                  </a:lnTo>
                  <a:lnTo>
                    <a:pt x="7463" y="25504"/>
                  </a:lnTo>
                  <a:lnTo>
                    <a:pt x="7497" y="25481"/>
                  </a:lnTo>
                  <a:lnTo>
                    <a:pt x="7531" y="25447"/>
                  </a:lnTo>
                  <a:lnTo>
                    <a:pt x="9579" y="26630"/>
                  </a:lnTo>
                  <a:lnTo>
                    <a:pt x="9568" y="26687"/>
                  </a:lnTo>
                  <a:lnTo>
                    <a:pt x="9579" y="26744"/>
                  </a:lnTo>
                  <a:lnTo>
                    <a:pt x="9613" y="26800"/>
                  </a:lnTo>
                  <a:lnTo>
                    <a:pt x="9659" y="26835"/>
                  </a:lnTo>
                  <a:lnTo>
                    <a:pt x="9716" y="26857"/>
                  </a:lnTo>
                  <a:lnTo>
                    <a:pt x="9716" y="29223"/>
                  </a:lnTo>
                  <a:lnTo>
                    <a:pt x="9681" y="29235"/>
                  </a:lnTo>
                  <a:lnTo>
                    <a:pt x="9647" y="29246"/>
                  </a:lnTo>
                  <a:lnTo>
                    <a:pt x="9579" y="29292"/>
                  </a:lnTo>
                  <a:lnTo>
                    <a:pt x="9556" y="29326"/>
                  </a:lnTo>
                  <a:lnTo>
                    <a:pt x="9545" y="29360"/>
                  </a:lnTo>
                  <a:lnTo>
                    <a:pt x="9534" y="29405"/>
                  </a:lnTo>
                  <a:lnTo>
                    <a:pt x="9534" y="29439"/>
                  </a:lnTo>
                  <a:lnTo>
                    <a:pt x="9534" y="29474"/>
                  </a:lnTo>
                  <a:lnTo>
                    <a:pt x="9545" y="29519"/>
                  </a:lnTo>
                  <a:lnTo>
                    <a:pt x="7543" y="30668"/>
                  </a:lnTo>
                  <a:lnTo>
                    <a:pt x="7509" y="30634"/>
                  </a:lnTo>
                  <a:lnTo>
                    <a:pt x="7463" y="30611"/>
                  </a:lnTo>
                  <a:lnTo>
                    <a:pt x="7418" y="30588"/>
                  </a:lnTo>
                  <a:lnTo>
                    <a:pt x="7315" y="30588"/>
                  </a:lnTo>
                  <a:lnTo>
                    <a:pt x="7270" y="30611"/>
                  </a:lnTo>
                  <a:lnTo>
                    <a:pt x="7236" y="30634"/>
                  </a:lnTo>
                  <a:lnTo>
                    <a:pt x="7202" y="30668"/>
                  </a:lnTo>
                  <a:lnTo>
                    <a:pt x="5200" y="29519"/>
                  </a:lnTo>
                  <a:lnTo>
                    <a:pt x="5211" y="29474"/>
                  </a:lnTo>
                  <a:lnTo>
                    <a:pt x="5211" y="29439"/>
                  </a:lnTo>
                  <a:lnTo>
                    <a:pt x="5211" y="29405"/>
                  </a:lnTo>
                  <a:lnTo>
                    <a:pt x="5200" y="29360"/>
                  </a:lnTo>
                  <a:lnTo>
                    <a:pt x="5177" y="29326"/>
                  </a:lnTo>
                  <a:lnTo>
                    <a:pt x="5154" y="29303"/>
                  </a:lnTo>
                  <a:lnTo>
                    <a:pt x="5097" y="29257"/>
                  </a:lnTo>
                  <a:lnTo>
                    <a:pt x="5063" y="29246"/>
                  </a:lnTo>
                  <a:lnTo>
                    <a:pt x="5018" y="29235"/>
                  </a:lnTo>
                  <a:lnTo>
                    <a:pt x="5018" y="26903"/>
                  </a:lnTo>
                  <a:lnTo>
                    <a:pt x="5063" y="26891"/>
                  </a:lnTo>
                  <a:lnTo>
                    <a:pt x="5097" y="26880"/>
                  </a:lnTo>
                  <a:lnTo>
                    <a:pt x="5131" y="26857"/>
                  </a:lnTo>
                  <a:lnTo>
                    <a:pt x="5165" y="26835"/>
                  </a:lnTo>
                  <a:lnTo>
                    <a:pt x="5188" y="26800"/>
                  </a:lnTo>
                  <a:lnTo>
                    <a:pt x="5200" y="26766"/>
                  </a:lnTo>
                  <a:lnTo>
                    <a:pt x="5211" y="26721"/>
                  </a:lnTo>
                  <a:lnTo>
                    <a:pt x="5222" y="26687"/>
                  </a:lnTo>
                  <a:lnTo>
                    <a:pt x="5211" y="26641"/>
                  </a:lnTo>
                  <a:lnTo>
                    <a:pt x="5200" y="26596"/>
                  </a:lnTo>
                  <a:lnTo>
                    <a:pt x="7213" y="25435"/>
                  </a:lnTo>
                  <a:close/>
                  <a:moveTo>
                    <a:pt x="54978" y="25458"/>
                  </a:moveTo>
                  <a:lnTo>
                    <a:pt x="56980" y="26618"/>
                  </a:lnTo>
                  <a:lnTo>
                    <a:pt x="56969" y="26653"/>
                  </a:lnTo>
                  <a:lnTo>
                    <a:pt x="56958" y="26687"/>
                  </a:lnTo>
                  <a:lnTo>
                    <a:pt x="56980" y="26755"/>
                  </a:lnTo>
                  <a:lnTo>
                    <a:pt x="57014" y="26812"/>
                  </a:lnTo>
                  <a:lnTo>
                    <a:pt x="57060" y="26846"/>
                  </a:lnTo>
                  <a:lnTo>
                    <a:pt x="57128" y="26869"/>
                  </a:lnTo>
                  <a:lnTo>
                    <a:pt x="57128" y="29189"/>
                  </a:lnTo>
                  <a:lnTo>
                    <a:pt x="57083" y="29189"/>
                  </a:lnTo>
                  <a:lnTo>
                    <a:pt x="57037" y="29212"/>
                  </a:lnTo>
                  <a:lnTo>
                    <a:pt x="56992" y="29235"/>
                  </a:lnTo>
                  <a:lnTo>
                    <a:pt x="56958" y="29269"/>
                  </a:lnTo>
                  <a:lnTo>
                    <a:pt x="56935" y="29303"/>
                  </a:lnTo>
                  <a:lnTo>
                    <a:pt x="56912" y="29348"/>
                  </a:lnTo>
                  <a:lnTo>
                    <a:pt x="56901" y="29394"/>
                  </a:lnTo>
                  <a:lnTo>
                    <a:pt x="56889" y="29439"/>
                  </a:lnTo>
                  <a:lnTo>
                    <a:pt x="56901" y="29496"/>
                  </a:lnTo>
                  <a:lnTo>
                    <a:pt x="56912" y="29542"/>
                  </a:lnTo>
                  <a:lnTo>
                    <a:pt x="54956" y="30668"/>
                  </a:lnTo>
                  <a:lnTo>
                    <a:pt x="54921" y="30634"/>
                  </a:lnTo>
                  <a:lnTo>
                    <a:pt x="54876" y="30600"/>
                  </a:lnTo>
                  <a:lnTo>
                    <a:pt x="54830" y="30588"/>
                  </a:lnTo>
                  <a:lnTo>
                    <a:pt x="54785" y="30577"/>
                  </a:lnTo>
                  <a:lnTo>
                    <a:pt x="54728" y="30588"/>
                  </a:lnTo>
                  <a:lnTo>
                    <a:pt x="54682" y="30600"/>
                  </a:lnTo>
                  <a:lnTo>
                    <a:pt x="54637" y="30634"/>
                  </a:lnTo>
                  <a:lnTo>
                    <a:pt x="54603" y="30668"/>
                  </a:lnTo>
                  <a:lnTo>
                    <a:pt x="52612" y="29519"/>
                  </a:lnTo>
                  <a:lnTo>
                    <a:pt x="52624" y="29485"/>
                  </a:lnTo>
                  <a:lnTo>
                    <a:pt x="52624" y="29439"/>
                  </a:lnTo>
                  <a:lnTo>
                    <a:pt x="52624" y="29405"/>
                  </a:lnTo>
                  <a:lnTo>
                    <a:pt x="52612" y="29360"/>
                  </a:lnTo>
                  <a:lnTo>
                    <a:pt x="52589" y="29326"/>
                  </a:lnTo>
                  <a:lnTo>
                    <a:pt x="52567" y="29292"/>
                  </a:lnTo>
                  <a:lnTo>
                    <a:pt x="52544" y="29269"/>
                  </a:lnTo>
                  <a:lnTo>
                    <a:pt x="52510" y="29246"/>
                  </a:lnTo>
                  <a:lnTo>
                    <a:pt x="52476" y="29235"/>
                  </a:lnTo>
                  <a:lnTo>
                    <a:pt x="52430" y="29223"/>
                  </a:lnTo>
                  <a:lnTo>
                    <a:pt x="52430" y="26926"/>
                  </a:lnTo>
                  <a:lnTo>
                    <a:pt x="52476" y="26926"/>
                  </a:lnTo>
                  <a:lnTo>
                    <a:pt x="52521" y="26903"/>
                  </a:lnTo>
                  <a:lnTo>
                    <a:pt x="52555" y="26880"/>
                  </a:lnTo>
                  <a:lnTo>
                    <a:pt x="52589" y="26857"/>
                  </a:lnTo>
                  <a:lnTo>
                    <a:pt x="52624" y="26812"/>
                  </a:lnTo>
                  <a:lnTo>
                    <a:pt x="52646" y="26778"/>
                  </a:lnTo>
                  <a:lnTo>
                    <a:pt x="52658" y="26732"/>
                  </a:lnTo>
                  <a:lnTo>
                    <a:pt x="52658" y="26687"/>
                  </a:lnTo>
                  <a:lnTo>
                    <a:pt x="52658" y="26630"/>
                  </a:lnTo>
                  <a:lnTo>
                    <a:pt x="52635" y="26584"/>
                  </a:lnTo>
                  <a:lnTo>
                    <a:pt x="54591" y="25458"/>
                  </a:lnTo>
                  <a:lnTo>
                    <a:pt x="54626" y="25504"/>
                  </a:lnTo>
                  <a:lnTo>
                    <a:pt x="54671" y="25538"/>
                  </a:lnTo>
                  <a:lnTo>
                    <a:pt x="54728" y="25560"/>
                  </a:lnTo>
                  <a:lnTo>
                    <a:pt x="54842" y="25560"/>
                  </a:lnTo>
                  <a:lnTo>
                    <a:pt x="54887" y="25538"/>
                  </a:lnTo>
                  <a:lnTo>
                    <a:pt x="54933" y="25504"/>
                  </a:lnTo>
                  <a:lnTo>
                    <a:pt x="54978" y="25458"/>
                  </a:lnTo>
                  <a:close/>
                  <a:moveTo>
                    <a:pt x="21398" y="25458"/>
                  </a:moveTo>
                  <a:lnTo>
                    <a:pt x="21432" y="25515"/>
                  </a:lnTo>
                  <a:lnTo>
                    <a:pt x="21478" y="25549"/>
                  </a:lnTo>
                  <a:lnTo>
                    <a:pt x="21535" y="25572"/>
                  </a:lnTo>
                  <a:lnTo>
                    <a:pt x="21603" y="25583"/>
                  </a:lnTo>
                  <a:lnTo>
                    <a:pt x="21660" y="25572"/>
                  </a:lnTo>
                  <a:lnTo>
                    <a:pt x="21717" y="25549"/>
                  </a:lnTo>
                  <a:lnTo>
                    <a:pt x="21762" y="25515"/>
                  </a:lnTo>
                  <a:lnTo>
                    <a:pt x="21808" y="25469"/>
                  </a:lnTo>
                  <a:lnTo>
                    <a:pt x="23764" y="26596"/>
                  </a:lnTo>
                  <a:lnTo>
                    <a:pt x="23753" y="26641"/>
                  </a:lnTo>
                  <a:lnTo>
                    <a:pt x="23741" y="26687"/>
                  </a:lnTo>
                  <a:lnTo>
                    <a:pt x="23753" y="26721"/>
                  </a:lnTo>
                  <a:lnTo>
                    <a:pt x="23764" y="26766"/>
                  </a:lnTo>
                  <a:lnTo>
                    <a:pt x="23776" y="26800"/>
                  </a:lnTo>
                  <a:lnTo>
                    <a:pt x="23798" y="26835"/>
                  </a:lnTo>
                  <a:lnTo>
                    <a:pt x="23832" y="26857"/>
                  </a:lnTo>
                  <a:lnTo>
                    <a:pt x="23867" y="26880"/>
                  </a:lnTo>
                  <a:lnTo>
                    <a:pt x="23901" y="26903"/>
                  </a:lnTo>
                  <a:lnTo>
                    <a:pt x="23946" y="26903"/>
                  </a:lnTo>
                  <a:lnTo>
                    <a:pt x="23946" y="29223"/>
                  </a:lnTo>
                  <a:lnTo>
                    <a:pt x="23901" y="29235"/>
                  </a:lnTo>
                  <a:lnTo>
                    <a:pt x="23867" y="29246"/>
                  </a:lnTo>
                  <a:lnTo>
                    <a:pt x="23810" y="29292"/>
                  </a:lnTo>
                  <a:lnTo>
                    <a:pt x="23787" y="29326"/>
                  </a:lnTo>
                  <a:lnTo>
                    <a:pt x="23764" y="29360"/>
                  </a:lnTo>
                  <a:lnTo>
                    <a:pt x="23753" y="29405"/>
                  </a:lnTo>
                  <a:lnTo>
                    <a:pt x="23753" y="29439"/>
                  </a:lnTo>
                  <a:lnTo>
                    <a:pt x="23753" y="29474"/>
                  </a:lnTo>
                  <a:lnTo>
                    <a:pt x="23764" y="29519"/>
                  </a:lnTo>
                  <a:lnTo>
                    <a:pt x="21762" y="30679"/>
                  </a:lnTo>
                  <a:lnTo>
                    <a:pt x="21728" y="30645"/>
                  </a:lnTo>
                  <a:lnTo>
                    <a:pt x="21694" y="30611"/>
                  </a:lnTo>
                  <a:lnTo>
                    <a:pt x="21648" y="30600"/>
                  </a:lnTo>
                  <a:lnTo>
                    <a:pt x="21557" y="30600"/>
                  </a:lnTo>
                  <a:lnTo>
                    <a:pt x="21512" y="30623"/>
                  </a:lnTo>
                  <a:lnTo>
                    <a:pt x="21466" y="30645"/>
                  </a:lnTo>
                  <a:lnTo>
                    <a:pt x="21444" y="30679"/>
                  </a:lnTo>
                  <a:lnTo>
                    <a:pt x="19453" y="29530"/>
                  </a:lnTo>
                  <a:lnTo>
                    <a:pt x="19476" y="29485"/>
                  </a:lnTo>
                  <a:lnTo>
                    <a:pt x="19476" y="29439"/>
                  </a:lnTo>
                  <a:lnTo>
                    <a:pt x="19476" y="29394"/>
                  </a:lnTo>
                  <a:lnTo>
                    <a:pt x="19453" y="29348"/>
                  </a:lnTo>
                  <a:lnTo>
                    <a:pt x="19442" y="29314"/>
                  </a:lnTo>
                  <a:lnTo>
                    <a:pt x="19407" y="29269"/>
                  </a:lnTo>
                  <a:lnTo>
                    <a:pt x="19373" y="29246"/>
                  </a:lnTo>
                  <a:lnTo>
                    <a:pt x="19339" y="29223"/>
                  </a:lnTo>
                  <a:lnTo>
                    <a:pt x="19294" y="29201"/>
                  </a:lnTo>
                  <a:lnTo>
                    <a:pt x="19248" y="29201"/>
                  </a:lnTo>
                  <a:lnTo>
                    <a:pt x="19248" y="26937"/>
                  </a:lnTo>
                  <a:lnTo>
                    <a:pt x="19294" y="26937"/>
                  </a:lnTo>
                  <a:lnTo>
                    <a:pt x="19339" y="26914"/>
                  </a:lnTo>
                  <a:lnTo>
                    <a:pt x="19385" y="26891"/>
                  </a:lnTo>
                  <a:lnTo>
                    <a:pt x="19419" y="26857"/>
                  </a:lnTo>
                  <a:lnTo>
                    <a:pt x="19453" y="26823"/>
                  </a:lnTo>
                  <a:lnTo>
                    <a:pt x="19464" y="26778"/>
                  </a:lnTo>
                  <a:lnTo>
                    <a:pt x="19487" y="26732"/>
                  </a:lnTo>
                  <a:lnTo>
                    <a:pt x="19487" y="26687"/>
                  </a:lnTo>
                  <a:lnTo>
                    <a:pt x="19487" y="26630"/>
                  </a:lnTo>
                  <a:lnTo>
                    <a:pt x="19464" y="26573"/>
                  </a:lnTo>
                  <a:lnTo>
                    <a:pt x="21398" y="25458"/>
                  </a:lnTo>
                  <a:close/>
                  <a:moveTo>
                    <a:pt x="2424" y="25458"/>
                  </a:moveTo>
                  <a:lnTo>
                    <a:pt x="2469" y="25504"/>
                  </a:lnTo>
                  <a:lnTo>
                    <a:pt x="2515" y="25549"/>
                  </a:lnTo>
                  <a:lnTo>
                    <a:pt x="2572" y="25572"/>
                  </a:lnTo>
                  <a:lnTo>
                    <a:pt x="2697" y="25572"/>
                  </a:lnTo>
                  <a:lnTo>
                    <a:pt x="2742" y="25549"/>
                  </a:lnTo>
                  <a:lnTo>
                    <a:pt x="2799" y="25515"/>
                  </a:lnTo>
                  <a:lnTo>
                    <a:pt x="2833" y="25469"/>
                  </a:lnTo>
                  <a:lnTo>
                    <a:pt x="4801" y="26596"/>
                  </a:lnTo>
                  <a:lnTo>
                    <a:pt x="4790" y="26641"/>
                  </a:lnTo>
                  <a:lnTo>
                    <a:pt x="4779" y="26687"/>
                  </a:lnTo>
                  <a:lnTo>
                    <a:pt x="4790" y="26721"/>
                  </a:lnTo>
                  <a:lnTo>
                    <a:pt x="4801" y="26766"/>
                  </a:lnTo>
                  <a:lnTo>
                    <a:pt x="4813" y="26800"/>
                  </a:lnTo>
                  <a:lnTo>
                    <a:pt x="4836" y="26835"/>
                  </a:lnTo>
                  <a:lnTo>
                    <a:pt x="4870" y="26857"/>
                  </a:lnTo>
                  <a:lnTo>
                    <a:pt x="4904" y="26880"/>
                  </a:lnTo>
                  <a:lnTo>
                    <a:pt x="4938" y="26891"/>
                  </a:lnTo>
                  <a:lnTo>
                    <a:pt x="4972" y="26903"/>
                  </a:lnTo>
                  <a:lnTo>
                    <a:pt x="4972" y="29235"/>
                  </a:lnTo>
                  <a:lnTo>
                    <a:pt x="4938" y="29246"/>
                  </a:lnTo>
                  <a:lnTo>
                    <a:pt x="4904" y="29257"/>
                  </a:lnTo>
                  <a:lnTo>
                    <a:pt x="4847" y="29303"/>
                  </a:lnTo>
                  <a:lnTo>
                    <a:pt x="4824" y="29326"/>
                  </a:lnTo>
                  <a:lnTo>
                    <a:pt x="4801" y="29360"/>
                  </a:lnTo>
                  <a:lnTo>
                    <a:pt x="4790" y="29405"/>
                  </a:lnTo>
                  <a:lnTo>
                    <a:pt x="4790" y="29439"/>
                  </a:lnTo>
                  <a:lnTo>
                    <a:pt x="4790" y="29474"/>
                  </a:lnTo>
                  <a:lnTo>
                    <a:pt x="4801" y="29519"/>
                  </a:lnTo>
                  <a:lnTo>
                    <a:pt x="2765" y="30691"/>
                  </a:lnTo>
                  <a:lnTo>
                    <a:pt x="2742" y="30657"/>
                  </a:lnTo>
                  <a:lnTo>
                    <a:pt x="2708" y="30645"/>
                  </a:lnTo>
                  <a:lnTo>
                    <a:pt x="2674" y="30623"/>
                  </a:lnTo>
                  <a:lnTo>
                    <a:pt x="2595" y="30623"/>
                  </a:lnTo>
                  <a:lnTo>
                    <a:pt x="2549" y="30645"/>
                  </a:lnTo>
                  <a:lnTo>
                    <a:pt x="2515" y="30668"/>
                  </a:lnTo>
                  <a:lnTo>
                    <a:pt x="2492" y="30691"/>
                  </a:lnTo>
                  <a:lnTo>
                    <a:pt x="501" y="29542"/>
                  </a:lnTo>
                  <a:lnTo>
                    <a:pt x="513" y="29496"/>
                  </a:lnTo>
                  <a:lnTo>
                    <a:pt x="524" y="29439"/>
                  </a:lnTo>
                  <a:lnTo>
                    <a:pt x="513" y="29394"/>
                  </a:lnTo>
                  <a:lnTo>
                    <a:pt x="501" y="29348"/>
                  </a:lnTo>
                  <a:lnTo>
                    <a:pt x="479" y="29303"/>
                  </a:lnTo>
                  <a:lnTo>
                    <a:pt x="445" y="29269"/>
                  </a:lnTo>
                  <a:lnTo>
                    <a:pt x="410" y="29235"/>
                  </a:lnTo>
                  <a:lnTo>
                    <a:pt x="376" y="29212"/>
                  </a:lnTo>
                  <a:lnTo>
                    <a:pt x="331" y="29189"/>
                  </a:lnTo>
                  <a:lnTo>
                    <a:pt x="285" y="29189"/>
                  </a:lnTo>
                  <a:lnTo>
                    <a:pt x="285" y="26869"/>
                  </a:lnTo>
                  <a:lnTo>
                    <a:pt x="342" y="26846"/>
                  </a:lnTo>
                  <a:lnTo>
                    <a:pt x="399" y="26812"/>
                  </a:lnTo>
                  <a:lnTo>
                    <a:pt x="433" y="26755"/>
                  </a:lnTo>
                  <a:lnTo>
                    <a:pt x="445" y="26687"/>
                  </a:lnTo>
                  <a:lnTo>
                    <a:pt x="445" y="26653"/>
                  </a:lnTo>
                  <a:lnTo>
                    <a:pt x="433" y="26618"/>
                  </a:lnTo>
                  <a:lnTo>
                    <a:pt x="2424" y="25458"/>
                  </a:lnTo>
                  <a:close/>
                  <a:moveTo>
                    <a:pt x="26153" y="25447"/>
                  </a:moveTo>
                  <a:lnTo>
                    <a:pt x="26187" y="25492"/>
                  </a:lnTo>
                  <a:lnTo>
                    <a:pt x="26233" y="25526"/>
                  </a:lnTo>
                  <a:lnTo>
                    <a:pt x="26290" y="25549"/>
                  </a:lnTo>
                  <a:lnTo>
                    <a:pt x="26392" y="25549"/>
                  </a:lnTo>
                  <a:lnTo>
                    <a:pt x="26449" y="25526"/>
                  </a:lnTo>
                  <a:lnTo>
                    <a:pt x="26483" y="25492"/>
                  </a:lnTo>
                  <a:lnTo>
                    <a:pt x="26517" y="25458"/>
                  </a:lnTo>
                  <a:lnTo>
                    <a:pt x="28474" y="26584"/>
                  </a:lnTo>
                  <a:lnTo>
                    <a:pt x="28462" y="26630"/>
                  </a:lnTo>
                  <a:lnTo>
                    <a:pt x="28462" y="26687"/>
                  </a:lnTo>
                  <a:lnTo>
                    <a:pt x="28462" y="26732"/>
                  </a:lnTo>
                  <a:lnTo>
                    <a:pt x="28474" y="26778"/>
                  </a:lnTo>
                  <a:lnTo>
                    <a:pt x="28496" y="26812"/>
                  </a:lnTo>
                  <a:lnTo>
                    <a:pt x="28519" y="26857"/>
                  </a:lnTo>
                  <a:lnTo>
                    <a:pt x="28553" y="26880"/>
                  </a:lnTo>
                  <a:lnTo>
                    <a:pt x="28599" y="26914"/>
                  </a:lnTo>
                  <a:lnTo>
                    <a:pt x="28633" y="26926"/>
                  </a:lnTo>
                  <a:lnTo>
                    <a:pt x="28678" y="26937"/>
                  </a:lnTo>
                  <a:lnTo>
                    <a:pt x="28678" y="29257"/>
                  </a:lnTo>
                  <a:lnTo>
                    <a:pt x="28621" y="29280"/>
                  </a:lnTo>
                  <a:lnTo>
                    <a:pt x="28565" y="29314"/>
                  </a:lnTo>
                  <a:lnTo>
                    <a:pt x="28530" y="29371"/>
                  </a:lnTo>
                  <a:lnTo>
                    <a:pt x="28519" y="29439"/>
                  </a:lnTo>
                  <a:lnTo>
                    <a:pt x="28530" y="29496"/>
                  </a:lnTo>
                  <a:lnTo>
                    <a:pt x="26483" y="30679"/>
                  </a:lnTo>
                  <a:lnTo>
                    <a:pt x="26449" y="30657"/>
                  </a:lnTo>
                  <a:lnTo>
                    <a:pt x="26415" y="30634"/>
                  </a:lnTo>
                  <a:lnTo>
                    <a:pt x="26381" y="30623"/>
                  </a:lnTo>
                  <a:lnTo>
                    <a:pt x="26346" y="30611"/>
                  </a:lnTo>
                  <a:lnTo>
                    <a:pt x="26301" y="30623"/>
                  </a:lnTo>
                  <a:lnTo>
                    <a:pt x="26255" y="30634"/>
                  </a:lnTo>
                  <a:lnTo>
                    <a:pt x="26221" y="30657"/>
                  </a:lnTo>
                  <a:lnTo>
                    <a:pt x="26199" y="30691"/>
                  </a:lnTo>
                  <a:lnTo>
                    <a:pt x="24174" y="29519"/>
                  </a:lnTo>
                  <a:lnTo>
                    <a:pt x="24185" y="29485"/>
                  </a:lnTo>
                  <a:lnTo>
                    <a:pt x="24196" y="29439"/>
                  </a:lnTo>
                  <a:lnTo>
                    <a:pt x="24185" y="29394"/>
                  </a:lnTo>
                  <a:lnTo>
                    <a:pt x="24174" y="29360"/>
                  </a:lnTo>
                  <a:lnTo>
                    <a:pt x="24162" y="29326"/>
                  </a:lnTo>
                  <a:lnTo>
                    <a:pt x="24128" y="29292"/>
                  </a:lnTo>
                  <a:lnTo>
                    <a:pt x="24105" y="29269"/>
                  </a:lnTo>
                  <a:lnTo>
                    <a:pt x="24071" y="29246"/>
                  </a:lnTo>
                  <a:lnTo>
                    <a:pt x="24026" y="29235"/>
                  </a:lnTo>
                  <a:lnTo>
                    <a:pt x="23992" y="29223"/>
                  </a:lnTo>
                  <a:lnTo>
                    <a:pt x="23992" y="26914"/>
                  </a:lnTo>
                  <a:lnTo>
                    <a:pt x="24026" y="26903"/>
                  </a:lnTo>
                  <a:lnTo>
                    <a:pt x="24071" y="26891"/>
                  </a:lnTo>
                  <a:lnTo>
                    <a:pt x="24105" y="26869"/>
                  </a:lnTo>
                  <a:lnTo>
                    <a:pt x="24140" y="26835"/>
                  </a:lnTo>
                  <a:lnTo>
                    <a:pt x="24162" y="26812"/>
                  </a:lnTo>
                  <a:lnTo>
                    <a:pt x="24185" y="26766"/>
                  </a:lnTo>
                  <a:lnTo>
                    <a:pt x="24196" y="26732"/>
                  </a:lnTo>
                  <a:lnTo>
                    <a:pt x="24196" y="26687"/>
                  </a:lnTo>
                  <a:lnTo>
                    <a:pt x="24196" y="26641"/>
                  </a:lnTo>
                  <a:lnTo>
                    <a:pt x="24174" y="26596"/>
                  </a:lnTo>
                  <a:lnTo>
                    <a:pt x="26153" y="25447"/>
                  </a:lnTo>
                  <a:close/>
                  <a:moveTo>
                    <a:pt x="9556" y="29553"/>
                  </a:moveTo>
                  <a:lnTo>
                    <a:pt x="9590" y="29599"/>
                  </a:lnTo>
                  <a:lnTo>
                    <a:pt x="9636" y="29633"/>
                  </a:lnTo>
                  <a:lnTo>
                    <a:pt x="9693" y="29656"/>
                  </a:lnTo>
                  <a:lnTo>
                    <a:pt x="9750" y="29667"/>
                  </a:lnTo>
                  <a:lnTo>
                    <a:pt x="9807" y="29656"/>
                  </a:lnTo>
                  <a:lnTo>
                    <a:pt x="9852" y="29633"/>
                  </a:lnTo>
                  <a:lnTo>
                    <a:pt x="9898" y="29599"/>
                  </a:lnTo>
                  <a:lnTo>
                    <a:pt x="9932" y="29565"/>
                  </a:lnTo>
                  <a:lnTo>
                    <a:pt x="11900" y="30702"/>
                  </a:lnTo>
                  <a:lnTo>
                    <a:pt x="11877" y="30736"/>
                  </a:lnTo>
                  <a:lnTo>
                    <a:pt x="11877" y="30793"/>
                  </a:lnTo>
                  <a:lnTo>
                    <a:pt x="11877" y="30839"/>
                  </a:lnTo>
                  <a:lnTo>
                    <a:pt x="11888" y="30873"/>
                  </a:lnTo>
                  <a:lnTo>
                    <a:pt x="11911" y="30918"/>
                  </a:lnTo>
                  <a:lnTo>
                    <a:pt x="11934" y="30952"/>
                  </a:lnTo>
                  <a:lnTo>
                    <a:pt x="11968" y="30975"/>
                  </a:lnTo>
                  <a:lnTo>
                    <a:pt x="12002" y="30998"/>
                  </a:lnTo>
                  <a:lnTo>
                    <a:pt x="12048" y="31021"/>
                  </a:lnTo>
                  <a:lnTo>
                    <a:pt x="12093" y="31032"/>
                  </a:lnTo>
                  <a:lnTo>
                    <a:pt x="12093" y="33364"/>
                  </a:lnTo>
                  <a:lnTo>
                    <a:pt x="12025" y="33387"/>
                  </a:lnTo>
                  <a:lnTo>
                    <a:pt x="11979" y="33421"/>
                  </a:lnTo>
                  <a:lnTo>
                    <a:pt x="11945" y="33478"/>
                  </a:lnTo>
                  <a:lnTo>
                    <a:pt x="11934" y="33546"/>
                  </a:lnTo>
                  <a:lnTo>
                    <a:pt x="11945" y="33603"/>
                  </a:lnTo>
                  <a:lnTo>
                    <a:pt x="9966" y="34752"/>
                  </a:lnTo>
                  <a:lnTo>
                    <a:pt x="9920" y="34706"/>
                  </a:lnTo>
                  <a:lnTo>
                    <a:pt x="9875" y="34661"/>
                  </a:lnTo>
                  <a:lnTo>
                    <a:pt x="9818" y="34638"/>
                  </a:lnTo>
                  <a:lnTo>
                    <a:pt x="9750" y="34638"/>
                  </a:lnTo>
                  <a:lnTo>
                    <a:pt x="9681" y="34649"/>
                  </a:lnTo>
                  <a:lnTo>
                    <a:pt x="9625" y="34672"/>
                  </a:lnTo>
                  <a:lnTo>
                    <a:pt x="9568" y="34706"/>
                  </a:lnTo>
                  <a:lnTo>
                    <a:pt x="9534" y="34752"/>
                  </a:lnTo>
                  <a:lnTo>
                    <a:pt x="7554" y="33614"/>
                  </a:lnTo>
                  <a:lnTo>
                    <a:pt x="7566" y="33546"/>
                  </a:lnTo>
                  <a:lnTo>
                    <a:pt x="7566" y="33512"/>
                  </a:lnTo>
                  <a:lnTo>
                    <a:pt x="7554" y="33478"/>
                  </a:lnTo>
                  <a:lnTo>
                    <a:pt x="7520" y="33421"/>
                  </a:lnTo>
                  <a:lnTo>
                    <a:pt x="7463" y="33375"/>
                  </a:lnTo>
                  <a:lnTo>
                    <a:pt x="7395" y="33353"/>
                  </a:lnTo>
                  <a:lnTo>
                    <a:pt x="7395" y="30987"/>
                  </a:lnTo>
                  <a:lnTo>
                    <a:pt x="7429" y="30987"/>
                  </a:lnTo>
                  <a:lnTo>
                    <a:pt x="7463" y="30964"/>
                  </a:lnTo>
                  <a:lnTo>
                    <a:pt x="7520" y="30918"/>
                  </a:lnTo>
                  <a:lnTo>
                    <a:pt x="7566" y="30861"/>
                  </a:lnTo>
                  <a:lnTo>
                    <a:pt x="7566" y="30827"/>
                  </a:lnTo>
                  <a:lnTo>
                    <a:pt x="7577" y="30793"/>
                  </a:lnTo>
                  <a:lnTo>
                    <a:pt x="7566" y="30748"/>
                  </a:lnTo>
                  <a:lnTo>
                    <a:pt x="7554" y="30714"/>
                  </a:lnTo>
                  <a:lnTo>
                    <a:pt x="9556" y="29553"/>
                  </a:lnTo>
                  <a:close/>
                  <a:moveTo>
                    <a:pt x="14345" y="29530"/>
                  </a:moveTo>
                  <a:lnTo>
                    <a:pt x="14379" y="29565"/>
                  </a:lnTo>
                  <a:lnTo>
                    <a:pt x="14414" y="29587"/>
                  </a:lnTo>
                  <a:lnTo>
                    <a:pt x="14448" y="29599"/>
                  </a:lnTo>
                  <a:lnTo>
                    <a:pt x="14493" y="29610"/>
                  </a:lnTo>
                  <a:lnTo>
                    <a:pt x="14527" y="29599"/>
                  </a:lnTo>
                  <a:lnTo>
                    <a:pt x="14573" y="29587"/>
                  </a:lnTo>
                  <a:lnTo>
                    <a:pt x="14607" y="29565"/>
                  </a:lnTo>
                  <a:lnTo>
                    <a:pt x="14630" y="29542"/>
                  </a:lnTo>
                  <a:lnTo>
                    <a:pt x="16700" y="30736"/>
                  </a:lnTo>
                  <a:lnTo>
                    <a:pt x="16689" y="30793"/>
                  </a:lnTo>
                  <a:lnTo>
                    <a:pt x="16700" y="30850"/>
                  </a:lnTo>
                  <a:lnTo>
                    <a:pt x="16734" y="30896"/>
                  </a:lnTo>
                  <a:lnTo>
                    <a:pt x="16768" y="30941"/>
                  </a:lnTo>
                  <a:lnTo>
                    <a:pt x="16825" y="30952"/>
                  </a:lnTo>
                  <a:lnTo>
                    <a:pt x="16825" y="33353"/>
                  </a:lnTo>
                  <a:lnTo>
                    <a:pt x="16768" y="33375"/>
                  </a:lnTo>
                  <a:lnTo>
                    <a:pt x="16711" y="33421"/>
                  </a:lnTo>
                  <a:lnTo>
                    <a:pt x="16677" y="33478"/>
                  </a:lnTo>
                  <a:lnTo>
                    <a:pt x="16666" y="33546"/>
                  </a:lnTo>
                  <a:lnTo>
                    <a:pt x="16677" y="33603"/>
                  </a:lnTo>
                  <a:lnTo>
                    <a:pt x="14675" y="34763"/>
                  </a:lnTo>
                  <a:lnTo>
                    <a:pt x="14641" y="34718"/>
                  </a:lnTo>
                  <a:lnTo>
                    <a:pt x="14596" y="34684"/>
                  </a:lnTo>
                  <a:lnTo>
                    <a:pt x="14550" y="34672"/>
                  </a:lnTo>
                  <a:lnTo>
                    <a:pt x="14493" y="34661"/>
                  </a:lnTo>
                  <a:lnTo>
                    <a:pt x="14436" y="34672"/>
                  </a:lnTo>
                  <a:lnTo>
                    <a:pt x="14379" y="34695"/>
                  </a:lnTo>
                  <a:lnTo>
                    <a:pt x="14334" y="34729"/>
                  </a:lnTo>
                  <a:lnTo>
                    <a:pt x="14300" y="34763"/>
                  </a:lnTo>
                  <a:lnTo>
                    <a:pt x="12298" y="33614"/>
                  </a:lnTo>
                  <a:lnTo>
                    <a:pt x="12309" y="33580"/>
                  </a:lnTo>
                  <a:lnTo>
                    <a:pt x="12309" y="33546"/>
                  </a:lnTo>
                  <a:lnTo>
                    <a:pt x="12309" y="33512"/>
                  </a:lnTo>
                  <a:lnTo>
                    <a:pt x="12298" y="33478"/>
                  </a:lnTo>
                  <a:lnTo>
                    <a:pt x="12264" y="33421"/>
                  </a:lnTo>
                  <a:lnTo>
                    <a:pt x="12207" y="33375"/>
                  </a:lnTo>
                  <a:lnTo>
                    <a:pt x="12173" y="33364"/>
                  </a:lnTo>
                  <a:lnTo>
                    <a:pt x="12139" y="33353"/>
                  </a:lnTo>
                  <a:lnTo>
                    <a:pt x="12139" y="31032"/>
                  </a:lnTo>
                  <a:lnTo>
                    <a:pt x="12184" y="31021"/>
                  </a:lnTo>
                  <a:lnTo>
                    <a:pt x="12230" y="31009"/>
                  </a:lnTo>
                  <a:lnTo>
                    <a:pt x="12264" y="30987"/>
                  </a:lnTo>
                  <a:lnTo>
                    <a:pt x="12298" y="30952"/>
                  </a:lnTo>
                  <a:lnTo>
                    <a:pt x="12332" y="30918"/>
                  </a:lnTo>
                  <a:lnTo>
                    <a:pt x="12343" y="30884"/>
                  </a:lnTo>
                  <a:lnTo>
                    <a:pt x="12366" y="30839"/>
                  </a:lnTo>
                  <a:lnTo>
                    <a:pt x="12366" y="30793"/>
                  </a:lnTo>
                  <a:lnTo>
                    <a:pt x="12366" y="30736"/>
                  </a:lnTo>
                  <a:lnTo>
                    <a:pt x="12343" y="30691"/>
                  </a:lnTo>
                  <a:lnTo>
                    <a:pt x="14345" y="29530"/>
                  </a:lnTo>
                  <a:close/>
                  <a:moveTo>
                    <a:pt x="23787" y="29553"/>
                  </a:moveTo>
                  <a:lnTo>
                    <a:pt x="23821" y="29599"/>
                  </a:lnTo>
                  <a:lnTo>
                    <a:pt x="23867" y="29633"/>
                  </a:lnTo>
                  <a:lnTo>
                    <a:pt x="23912" y="29656"/>
                  </a:lnTo>
                  <a:lnTo>
                    <a:pt x="23969" y="29667"/>
                  </a:lnTo>
                  <a:lnTo>
                    <a:pt x="24026" y="29656"/>
                  </a:lnTo>
                  <a:lnTo>
                    <a:pt x="24071" y="29633"/>
                  </a:lnTo>
                  <a:lnTo>
                    <a:pt x="24117" y="29599"/>
                  </a:lnTo>
                  <a:lnTo>
                    <a:pt x="24151" y="29565"/>
                  </a:lnTo>
                  <a:lnTo>
                    <a:pt x="26176" y="30736"/>
                  </a:lnTo>
                  <a:lnTo>
                    <a:pt x="26164" y="30793"/>
                  </a:lnTo>
                  <a:lnTo>
                    <a:pt x="26176" y="30850"/>
                  </a:lnTo>
                  <a:lnTo>
                    <a:pt x="26210" y="30896"/>
                  </a:lnTo>
                  <a:lnTo>
                    <a:pt x="26255" y="30941"/>
                  </a:lnTo>
                  <a:lnTo>
                    <a:pt x="26312" y="30964"/>
                  </a:lnTo>
                  <a:lnTo>
                    <a:pt x="26312" y="33330"/>
                  </a:lnTo>
                  <a:lnTo>
                    <a:pt x="26278" y="33341"/>
                  </a:lnTo>
                  <a:lnTo>
                    <a:pt x="26244" y="33364"/>
                  </a:lnTo>
                  <a:lnTo>
                    <a:pt x="26176" y="33409"/>
                  </a:lnTo>
                  <a:lnTo>
                    <a:pt x="26142" y="33466"/>
                  </a:lnTo>
                  <a:lnTo>
                    <a:pt x="26130" y="33500"/>
                  </a:lnTo>
                  <a:lnTo>
                    <a:pt x="26130" y="33546"/>
                  </a:lnTo>
                  <a:lnTo>
                    <a:pt x="26130" y="33580"/>
                  </a:lnTo>
                  <a:lnTo>
                    <a:pt x="26142" y="33614"/>
                  </a:lnTo>
                  <a:lnTo>
                    <a:pt x="24128" y="34775"/>
                  </a:lnTo>
                  <a:lnTo>
                    <a:pt x="24105" y="34740"/>
                  </a:lnTo>
                  <a:lnTo>
                    <a:pt x="24060" y="34718"/>
                  </a:lnTo>
                  <a:lnTo>
                    <a:pt x="24014" y="34706"/>
                  </a:lnTo>
                  <a:lnTo>
                    <a:pt x="23969" y="34695"/>
                  </a:lnTo>
                  <a:lnTo>
                    <a:pt x="23923" y="34706"/>
                  </a:lnTo>
                  <a:lnTo>
                    <a:pt x="23878" y="34718"/>
                  </a:lnTo>
                  <a:lnTo>
                    <a:pt x="23844" y="34752"/>
                  </a:lnTo>
                  <a:lnTo>
                    <a:pt x="23810" y="34786"/>
                  </a:lnTo>
                  <a:lnTo>
                    <a:pt x="21808" y="33626"/>
                  </a:lnTo>
                  <a:lnTo>
                    <a:pt x="21819" y="33591"/>
                  </a:lnTo>
                  <a:lnTo>
                    <a:pt x="21819" y="33546"/>
                  </a:lnTo>
                  <a:lnTo>
                    <a:pt x="21819" y="33500"/>
                  </a:lnTo>
                  <a:lnTo>
                    <a:pt x="21808" y="33466"/>
                  </a:lnTo>
                  <a:lnTo>
                    <a:pt x="21785" y="33421"/>
                  </a:lnTo>
                  <a:lnTo>
                    <a:pt x="21762" y="33398"/>
                  </a:lnTo>
                  <a:lnTo>
                    <a:pt x="21728" y="33364"/>
                  </a:lnTo>
                  <a:lnTo>
                    <a:pt x="21694" y="33341"/>
                  </a:lnTo>
                  <a:lnTo>
                    <a:pt x="21660" y="33330"/>
                  </a:lnTo>
                  <a:lnTo>
                    <a:pt x="21614" y="33330"/>
                  </a:lnTo>
                  <a:lnTo>
                    <a:pt x="21614" y="30975"/>
                  </a:lnTo>
                  <a:lnTo>
                    <a:pt x="21648" y="30975"/>
                  </a:lnTo>
                  <a:lnTo>
                    <a:pt x="21682" y="30964"/>
                  </a:lnTo>
                  <a:lnTo>
                    <a:pt x="21739" y="30918"/>
                  </a:lnTo>
                  <a:lnTo>
                    <a:pt x="21785" y="30861"/>
                  </a:lnTo>
                  <a:lnTo>
                    <a:pt x="21796" y="30827"/>
                  </a:lnTo>
                  <a:lnTo>
                    <a:pt x="21796" y="30793"/>
                  </a:lnTo>
                  <a:lnTo>
                    <a:pt x="21796" y="30748"/>
                  </a:lnTo>
                  <a:lnTo>
                    <a:pt x="21785" y="30714"/>
                  </a:lnTo>
                  <a:lnTo>
                    <a:pt x="23787" y="29553"/>
                  </a:lnTo>
                  <a:close/>
                  <a:moveTo>
                    <a:pt x="28553" y="29542"/>
                  </a:moveTo>
                  <a:lnTo>
                    <a:pt x="28576" y="29576"/>
                  </a:lnTo>
                  <a:lnTo>
                    <a:pt x="28621" y="29610"/>
                  </a:lnTo>
                  <a:lnTo>
                    <a:pt x="28667" y="29621"/>
                  </a:lnTo>
                  <a:lnTo>
                    <a:pt x="28712" y="29633"/>
                  </a:lnTo>
                  <a:lnTo>
                    <a:pt x="28758" y="29621"/>
                  </a:lnTo>
                  <a:lnTo>
                    <a:pt x="28803" y="29610"/>
                  </a:lnTo>
                  <a:lnTo>
                    <a:pt x="28838" y="29587"/>
                  </a:lnTo>
                  <a:lnTo>
                    <a:pt x="28872" y="29553"/>
                  </a:lnTo>
                  <a:lnTo>
                    <a:pt x="30828" y="30679"/>
                  </a:lnTo>
                  <a:lnTo>
                    <a:pt x="30817" y="30736"/>
                  </a:lnTo>
                  <a:lnTo>
                    <a:pt x="30817" y="30793"/>
                  </a:lnTo>
                  <a:lnTo>
                    <a:pt x="30817" y="30839"/>
                  </a:lnTo>
                  <a:lnTo>
                    <a:pt x="30828" y="30884"/>
                  </a:lnTo>
                  <a:lnTo>
                    <a:pt x="30851" y="30930"/>
                  </a:lnTo>
                  <a:lnTo>
                    <a:pt x="30885" y="30964"/>
                  </a:lnTo>
                  <a:lnTo>
                    <a:pt x="30919" y="30998"/>
                  </a:lnTo>
                  <a:lnTo>
                    <a:pt x="30953" y="31032"/>
                  </a:lnTo>
                  <a:lnTo>
                    <a:pt x="30999" y="31043"/>
                  </a:lnTo>
                  <a:lnTo>
                    <a:pt x="31056" y="31055"/>
                  </a:lnTo>
                  <a:lnTo>
                    <a:pt x="31056" y="33330"/>
                  </a:lnTo>
                  <a:lnTo>
                    <a:pt x="31010" y="33330"/>
                  </a:lnTo>
                  <a:lnTo>
                    <a:pt x="30976" y="33353"/>
                  </a:lnTo>
                  <a:lnTo>
                    <a:pt x="30942" y="33375"/>
                  </a:lnTo>
                  <a:lnTo>
                    <a:pt x="30919" y="33398"/>
                  </a:lnTo>
                  <a:lnTo>
                    <a:pt x="30885" y="33432"/>
                  </a:lnTo>
                  <a:lnTo>
                    <a:pt x="30874" y="33466"/>
                  </a:lnTo>
                  <a:lnTo>
                    <a:pt x="30862" y="33500"/>
                  </a:lnTo>
                  <a:lnTo>
                    <a:pt x="30862" y="33546"/>
                  </a:lnTo>
                  <a:lnTo>
                    <a:pt x="30862" y="33580"/>
                  </a:lnTo>
                  <a:lnTo>
                    <a:pt x="30874" y="33626"/>
                  </a:lnTo>
                  <a:lnTo>
                    <a:pt x="28872" y="34775"/>
                  </a:lnTo>
                  <a:lnTo>
                    <a:pt x="28838" y="34740"/>
                  </a:lnTo>
                  <a:lnTo>
                    <a:pt x="28803" y="34718"/>
                  </a:lnTo>
                  <a:lnTo>
                    <a:pt x="28758" y="34695"/>
                  </a:lnTo>
                  <a:lnTo>
                    <a:pt x="28656" y="34695"/>
                  </a:lnTo>
                  <a:lnTo>
                    <a:pt x="28610" y="34718"/>
                  </a:lnTo>
                  <a:lnTo>
                    <a:pt x="28576" y="34740"/>
                  </a:lnTo>
                  <a:lnTo>
                    <a:pt x="28542" y="34786"/>
                  </a:lnTo>
                  <a:lnTo>
                    <a:pt x="26540" y="33626"/>
                  </a:lnTo>
                  <a:lnTo>
                    <a:pt x="26551" y="33591"/>
                  </a:lnTo>
                  <a:lnTo>
                    <a:pt x="26551" y="33546"/>
                  </a:lnTo>
                  <a:lnTo>
                    <a:pt x="26551" y="33500"/>
                  </a:lnTo>
                  <a:lnTo>
                    <a:pt x="26540" y="33466"/>
                  </a:lnTo>
                  <a:lnTo>
                    <a:pt x="26517" y="33432"/>
                  </a:lnTo>
                  <a:lnTo>
                    <a:pt x="26494" y="33398"/>
                  </a:lnTo>
                  <a:lnTo>
                    <a:pt x="26472" y="33375"/>
                  </a:lnTo>
                  <a:lnTo>
                    <a:pt x="26437" y="33353"/>
                  </a:lnTo>
                  <a:lnTo>
                    <a:pt x="26392" y="33341"/>
                  </a:lnTo>
                  <a:lnTo>
                    <a:pt x="26358" y="33330"/>
                  </a:lnTo>
                  <a:lnTo>
                    <a:pt x="26358" y="30964"/>
                  </a:lnTo>
                  <a:lnTo>
                    <a:pt x="26415" y="30941"/>
                  </a:lnTo>
                  <a:lnTo>
                    <a:pt x="26472" y="30907"/>
                  </a:lnTo>
                  <a:lnTo>
                    <a:pt x="26506" y="30850"/>
                  </a:lnTo>
                  <a:lnTo>
                    <a:pt x="26517" y="30793"/>
                  </a:lnTo>
                  <a:lnTo>
                    <a:pt x="26506" y="30725"/>
                  </a:lnTo>
                  <a:lnTo>
                    <a:pt x="28553" y="29542"/>
                  </a:lnTo>
                  <a:close/>
                  <a:moveTo>
                    <a:pt x="7531" y="33648"/>
                  </a:moveTo>
                  <a:lnTo>
                    <a:pt x="9511" y="34797"/>
                  </a:lnTo>
                  <a:lnTo>
                    <a:pt x="9499" y="34843"/>
                  </a:lnTo>
                  <a:lnTo>
                    <a:pt x="9488" y="34900"/>
                  </a:lnTo>
                  <a:lnTo>
                    <a:pt x="9499" y="34945"/>
                  </a:lnTo>
                  <a:lnTo>
                    <a:pt x="9511" y="34991"/>
                  </a:lnTo>
                  <a:lnTo>
                    <a:pt x="9534" y="35025"/>
                  </a:lnTo>
                  <a:lnTo>
                    <a:pt x="9556" y="35070"/>
                  </a:lnTo>
                  <a:lnTo>
                    <a:pt x="9590" y="35093"/>
                  </a:lnTo>
                  <a:lnTo>
                    <a:pt x="9625" y="35127"/>
                  </a:lnTo>
                  <a:lnTo>
                    <a:pt x="9670" y="35139"/>
                  </a:lnTo>
                  <a:lnTo>
                    <a:pt x="9716" y="35150"/>
                  </a:lnTo>
                  <a:lnTo>
                    <a:pt x="9716" y="37425"/>
                  </a:lnTo>
                  <a:lnTo>
                    <a:pt x="9681" y="37425"/>
                  </a:lnTo>
                  <a:lnTo>
                    <a:pt x="9636" y="37448"/>
                  </a:lnTo>
                  <a:lnTo>
                    <a:pt x="9602" y="37470"/>
                  </a:lnTo>
                  <a:lnTo>
                    <a:pt x="9568" y="37493"/>
                  </a:lnTo>
                  <a:lnTo>
                    <a:pt x="9545" y="37527"/>
                  </a:lnTo>
                  <a:lnTo>
                    <a:pt x="9534" y="37561"/>
                  </a:lnTo>
                  <a:lnTo>
                    <a:pt x="9522" y="37607"/>
                  </a:lnTo>
                  <a:lnTo>
                    <a:pt x="9511" y="37652"/>
                  </a:lnTo>
                  <a:lnTo>
                    <a:pt x="9522" y="37698"/>
                  </a:lnTo>
                  <a:lnTo>
                    <a:pt x="9534" y="37732"/>
                  </a:lnTo>
                  <a:lnTo>
                    <a:pt x="7588" y="38847"/>
                  </a:lnTo>
                  <a:lnTo>
                    <a:pt x="7554" y="38801"/>
                  </a:lnTo>
                  <a:lnTo>
                    <a:pt x="7497" y="38767"/>
                  </a:lnTo>
                  <a:lnTo>
                    <a:pt x="7440" y="38745"/>
                  </a:lnTo>
                  <a:lnTo>
                    <a:pt x="7372" y="38733"/>
                  </a:lnTo>
                  <a:lnTo>
                    <a:pt x="7304" y="38745"/>
                  </a:lnTo>
                  <a:lnTo>
                    <a:pt x="7236" y="38767"/>
                  </a:lnTo>
                  <a:lnTo>
                    <a:pt x="7190" y="38801"/>
                  </a:lnTo>
                  <a:lnTo>
                    <a:pt x="7145" y="38847"/>
                  </a:lnTo>
                  <a:lnTo>
                    <a:pt x="5165" y="37709"/>
                  </a:lnTo>
                  <a:lnTo>
                    <a:pt x="5177" y="37652"/>
                  </a:lnTo>
                  <a:lnTo>
                    <a:pt x="5165" y="37584"/>
                  </a:lnTo>
                  <a:lnTo>
                    <a:pt x="5131" y="37539"/>
                  </a:lnTo>
                  <a:lnTo>
                    <a:pt x="5086" y="37493"/>
                  </a:lnTo>
                  <a:lnTo>
                    <a:pt x="5018" y="37482"/>
                  </a:lnTo>
                  <a:lnTo>
                    <a:pt x="5018" y="35127"/>
                  </a:lnTo>
                  <a:lnTo>
                    <a:pt x="5063" y="35127"/>
                  </a:lnTo>
                  <a:lnTo>
                    <a:pt x="5109" y="35104"/>
                  </a:lnTo>
                  <a:lnTo>
                    <a:pt x="5143" y="35082"/>
                  </a:lnTo>
                  <a:lnTo>
                    <a:pt x="5177" y="35059"/>
                  </a:lnTo>
                  <a:lnTo>
                    <a:pt x="5200" y="35025"/>
                  </a:lnTo>
                  <a:lnTo>
                    <a:pt x="5222" y="34979"/>
                  </a:lnTo>
                  <a:lnTo>
                    <a:pt x="5234" y="34945"/>
                  </a:lnTo>
                  <a:lnTo>
                    <a:pt x="5234" y="34900"/>
                  </a:lnTo>
                  <a:lnTo>
                    <a:pt x="5234" y="34843"/>
                  </a:lnTo>
                  <a:lnTo>
                    <a:pt x="5222" y="34797"/>
                  </a:lnTo>
                  <a:lnTo>
                    <a:pt x="7213" y="33648"/>
                  </a:lnTo>
                  <a:lnTo>
                    <a:pt x="7236" y="33682"/>
                  </a:lnTo>
                  <a:lnTo>
                    <a:pt x="7281" y="33717"/>
                  </a:lnTo>
                  <a:lnTo>
                    <a:pt x="7327" y="33728"/>
                  </a:lnTo>
                  <a:lnTo>
                    <a:pt x="7372" y="33739"/>
                  </a:lnTo>
                  <a:lnTo>
                    <a:pt x="7418" y="33728"/>
                  </a:lnTo>
                  <a:lnTo>
                    <a:pt x="7463" y="33717"/>
                  </a:lnTo>
                  <a:lnTo>
                    <a:pt x="7497" y="33694"/>
                  </a:lnTo>
                  <a:lnTo>
                    <a:pt x="7531" y="33648"/>
                  </a:lnTo>
                  <a:close/>
                  <a:moveTo>
                    <a:pt x="21409" y="33660"/>
                  </a:moveTo>
                  <a:lnTo>
                    <a:pt x="21444" y="33705"/>
                  </a:lnTo>
                  <a:lnTo>
                    <a:pt x="21489" y="33739"/>
                  </a:lnTo>
                  <a:lnTo>
                    <a:pt x="21546" y="33762"/>
                  </a:lnTo>
                  <a:lnTo>
                    <a:pt x="21660" y="33762"/>
                  </a:lnTo>
                  <a:lnTo>
                    <a:pt x="21705" y="33739"/>
                  </a:lnTo>
                  <a:lnTo>
                    <a:pt x="21751" y="33705"/>
                  </a:lnTo>
                  <a:lnTo>
                    <a:pt x="21785" y="33671"/>
                  </a:lnTo>
                  <a:lnTo>
                    <a:pt x="23787" y="34831"/>
                  </a:lnTo>
                  <a:lnTo>
                    <a:pt x="23776" y="34900"/>
                  </a:lnTo>
                  <a:lnTo>
                    <a:pt x="23787" y="34968"/>
                  </a:lnTo>
                  <a:lnTo>
                    <a:pt x="23821" y="35025"/>
                  </a:lnTo>
                  <a:lnTo>
                    <a:pt x="23878" y="35070"/>
                  </a:lnTo>
                  <a:lnTo>
                    <a:pt x="23946" y="35093"/>
                  </a:lnTo>
                  <a:lnTo>
                    <a:pt x="23946" y="37482"/>
                  </a:lnTo>
                  <a:lnTo>
                    <a:pt x="23889" y="37505"/>
                  </a:lnTo>
                  <a:lnTo>
                    <a:pt x="23844" y="37539"/>
                  </a:lnTo>
                  <a:lnTo>
                    <a:pt x="23810" y="37596"/>
                  </a:lnTo>
                  <a:lnTo>
                    <a:pt x="23798" y="37652"/>
                  </a:lnTo>
                  <a:lnTo>
                    <a:pt x="23810" y="37698"/>
                  </a:lnTo>
                  <a:lnTo>
                    <a:pt x="21819" y="38847"/>
                  </a:lnTo>
                  <a:lnTo>
                    <a:pt x="21773" y="38801"/>
                  </a:lnTo>
                  <a:lnTo>
                    <a:pt x="21728" y="38767"/>
                  </a:lnTo>
                  <a:lnTo>
                    <a:pt x="21671" y="38745"/>
                  </a:lnTo>
                  <a:lnTo>
                    <a:pt x="21603" y="38733"/>
                  </a:lnTo>
                  <a:lnTo>
                    <a:pt x="21535" y="38745"/>
                  </a:lnTo>
                  <a:lnTo>
                    <a:pt x="21478" y="38767"/>
                  </a:lnTo>
                  <a:lnTo>
                    <a:pt x="21421" y="38801"/>
                  </a:lnTo>
                  <a:lnTo>
                    <a:pt x="21375" y="38858"/>
                  </a:lnTo>
                  <a:lnTo>
                    <a:pt x="19453" y="37744"/>
                  </a:lnTo>
                  <a:lnTo>
                    <a:pt x="19464" y="37698"/>
                  </a:lnTo>
                  <a:lnTo>
                    <a:pt x="19476" y="37652"/>
                  </a:lnTo>
                  <a:lnTo>
                    <a:pt x="19464" y="37607"/>
                  </a:lnTo>
                  <a:lnTo>
                    <a:pt x="19453" y="37561"/>
                  </a:lnTo>
                  <a:lnTo>
                    <a:pt x="19430" y="37516"/>
                  </a:lnTo>
                  <a:lnTo>
                    <a:pt x="19407" y="37482"/>
                  </a:lnTo>
                  <a:lnTo>
                    <a:pt x="19373" y="37459"/>
                  </a:lnTo>
                  <a:lnTo>
                    <a:pt x="19339" y="37436"/>
                  </a:lnTo>
                  <a:lnTo>
                    <a:pt x="19294" y="37414"/>
                  </a:lnTo>
                  <a:lnTo>
                    <a:pt x="19248" y="37414"/>
                  </a:lnTo>
                  <a:lnTo>
                    <a:pt x="19248" y="35104"/>
                  </a:lnTo>
                  <a:lnTo>
                    <a:pt x="19282" y="35104"/>
                  </a:lnTo>
                  <a:lnTo>
                    <a:pt x="19328" y="35082"/>
                  </a:lnTo>
                  <a:lnTo>
                    <a:pt x="19362" y="35070"/>
                  </a:lnTo>
                  <a:lnTo>
                    <a:pt x="19385" y="35036"/>
                  </a:lnTo>
                  <a:lnTo>
                    <a:pt x="19407" y="35013"/>
                  </a:lnTo>
                  <a:lnTo>
                    <a:pt x="19430" y="34979"/>
                  </a:lnTo>
                  <a:lnTo>
                    <a:pt x="19442" y="34934"/>
                  </a:lnTo>
                  <a:lnTo>
                    <a:pt x="19442" y="34900"/>
                  </a:lnTo>
                  <a:lnTo>
                    <a:pt x="19442" y="34854"/>
                  </a:lnTo>
                  <a:lnTo>
                    <a:pt x="19430" y="34809"/>
                  </a:lnTo>
                  <a:lnTo>
                    <a:pt x="21409" y="33660"/>
                  </a:lnTo>
                  <a:close/>
                  <a:moveTo>
                    <a:pt x="26164" y="33660"/>
                  </a:moveTo>
                  <a:lnTo>
                    <a:pt x="26199" y="33705"/>
                  </a:lnTo>
                  <a:lnTo>
                    <a:pt x="26233" y="33728"/>
                  </a:lnTo>
                  <a:lnTo>
                    <a:pt x="26290" y="33751"/>
                  </a:lnTo>
                  <a:lnTo>
                    <a:pt x="26346" y="33762"/>
                  </a:lnTo>
                  <a:lnTo>
                    <a:pt x="26392" y="33751"/>
                  </a:lnTo>
                  <a:lnTo>
                    <a:pt x="26449" y="33739"/>
                  </a:lnTo>
                  <a:lnTo>
                    <a:pt x="26483" y="33705"/>
                  </a:lnTo>
                  <a:lnTo>
                    <a:pt x="26517" y="33671"/>
                  </a:lnTo>
                  <a:lnTo>
                    <a:pt x="28519" y="34820"/>
                  </a:lnTo>
                  <a:lnTo>
                    <a:pt x="28519" y="34854"/>
                  </a:lnTo>
                  <a:lnTo>
                    <a:pt x="28508" y="34900"/>
                  </a:lnTo>
                  <a:lnTo>
                    <a:pt x="28519" y="34934"/>
                  </a:lnTo>
                  <a:lnTo>
                    <a:pt x="28519" y="34968"/>
                  </a:lnTo>
                  <a:lnTo>
                    <a:pt x="28565" y="35025"/>
                  </a:lnTo>
                  <a:lnTo>
                    <a:pt x="28610" y="35070"/>
                  </a:lnTo>
                  <a:lnTo>
                    <a:pt x="28678" y="35093"/>
                  </a:lnTo>
                  <a:lnTo>
                    <a:pt x="28678" y="37402"/>
                  </a:lnTo>
                  <a:lnTo>
                    <a:pt x="28633" y="37414"/>
                  </a:lnTo>
                  <a:lnTo>
                    <a:pt x="28599" y="37436"/>
                  </a:lnTo>
                  <a:lnTo>
                    <a:pt x="28553" y="37459"/>
                  </a:lnTo>
                  <a:lnTo>
                    <a:pt x="28530" y="37482"/>
                  </a:lnTo>
                  <a:lnTo>
                    <a:pt x="28496" y="37516"/>
                  </a:lnTo>
                  <a:lnTo>
                    <a:pt x="28485" y="37561"/>
                  </a:lnTo>
                  <a:lnTo>
                    <a:pt x="28462" y="37607"/>
                  </a:lnTo>
                  <a:lnTo>
                    <a:pt x="28462" y="37652"/>
                  </a:lnTo>
                  <a:lnTo>
                    <a:pt x="28462" y="37698"/>
                  </a:lnTo>
                  <a:lnTo>
                    <a:pt x="28485" y="37744"/>
                  </a:lnTo>
                  <a:lnTo>
                    <a:pt x="26563" y="38847"/>
                  </a:lnTo>
                  <a:lnTo>
                    <a:pt x="26517" y="38801"/>
                  </a:lnTo>
                  <a:lnTo>
                    <a:pt x="26472" y="38767"/>
                  </a:lnTo>
                  <a:lnTo>
                    <a:pt x="26403" y="38745"/>
                  </a:lnTo>
                  <a:lnTo>
                    <a:pt x="26346" y="38733"/>
                  </a:lnTo>
                  <a:lnTo>
                    <a:pt x="26278" y="38745"/>
                  </a:lnTo>
                  <a:lnTo>
                    <a:pt x="26210" y="38767"/>
                  </a:lnTo>
                  <a:lnTo>
                    <a:pt x="26153" y="38801"/>
                  </a:lnTo>
                  <a:lnTo>
                    <a:pt x="26119" y="38858"/>
                  </a:lnTo>
                  <a:lnTo>
                    <a:pt x="24128" y="37709"/>
                  </a:lnTo>
                  <a:lnTo>
                    <a:pt x="24140" y="37652"/>
                  </a:lnTo>
                  <a:lnTo>
                    <a:pt x="24128" y="37584"/>
                  </a:lnTo>
                  <a:lnTo>
                    <a:pt x="24094" y="37539"/>
                  </a:lnTo>
                  <a:lnTo>
                    <a:pt x="24049" y="37505"/>
                  </a:lnTo>
                  <a:lnTo>
                    <a:pt x="23992" y="37482"/>
                  </a:lnTo>
                  <a:lnTo>
                    <a:pt x="23992" y="35093"/>
                  </a:lnTo>
                  <a:lnTo>
                    <a:pt x="24026" y="35082"/>
                  </a:lnTo>
                  <a:lnTo>
                    <a:pt x="24060" y="35070"/>
                  </a:lnTo>
                  <a:lnTo>
                    <a:pt x="24117" y="35025"/>
                  </a:lnTo>
                  <a:lnTo>
                    <a:pt x="24151" y="34968"/>
                  </a:lnTo>
                  <a:lnTo>
                    <a:pt x="24162" y="34934"/>
                  </a:lnTo>
                  <a:lnTo>
                    <a:pt x="24174" y="34900"/>
                  </a:lnTo>
                  <a:lnTo>
                    <a:pt x="24162" y="34854"/>
                  </a:lnTo>
                  <a:lnTo>
                    <a:pt x="24151" y="34820"/>
                  </a:lnTo>
                  <a:lnTo>
                    <a:pt x="26164" y="33660"/>
                  </a:lnTo>
                  <a:close/>
                  <a:moveTo>
                    <a:pt x="35617" y="33671"/>
                  </a:moveTo>
                  <a:lnTo>
                    <a:pt x="35651" y="33717"/>
                  </a:lnTo>
                  <a:lnTo>
                    <a:pt x="35708" y="33751"/>
                  </a:lnTo>
                  <a:lnTo>
                    <a:pt x="35765" y="33773"/>
                  </a:lnTo>
                  <a:lnTo>
                    <a:pt x="35822" y="33785"/>
                  </a:lnTo>
                  <a:lnTo>
                    <a:pt x="35879" y="33773"/>
                  </a:lnTo>
                  <a:lnTo>
                    <a:pt x="35936" y="33751"/>
                  </a:lnTo>
                  <a:lnTo>
                    <a:pt x="35981" y="33717"/>
                  </a:lnTo>
                  <a:lnTo>
                    <a:pt x="36015" y="33682"/>
                  </a:lnTo>
                  <a:lnTo>
                    <a:pt x="38006" y="34820"/>
                  </a:lnTo>
                  <a:lnTo>
                    <a:pt x="37995" y="34854"/>
                  </a:lnTo>
                  <a:lnTo>
                    <a:pt x="37995" y="34900"/>
                  </a:lnTo>
                  <a:lnTo>
                    <a:pt x="38006" y="34968"/>
                  </a:lnTo>
                  <a:lnTo>
                    <a:pt x="38040" y="35025"/>
                  </a:lnTo>
                  <a:lnTo>
                    <a:pt x="38097" y="35070"/>
                  </a:lnTo>
                  <a:lnTo>
                    <a:pt x="38165" y="35093"/>
                  </a:lnTo>
                  <a:lnTo>
                    <a:pt x="38165" y="37436"/>
                  </a:lnTo>
                  <a:lnTo>
                    <a:pt x="38120" y="37448"/>
                  </a:lnTo>
                  <a:lnTo>
                    <a:pt x="38086" y="37459"/>
                  </a:lnTo>
                  <a:lnTo>
                    <a:pt x="38029" y="37505"/>
                  </a:lnTo>
                  <a:lnTo>
                    <a:pt x="38006" y="37539"/>
                  </a:lnTo>
                  <a:lnTo>
                    <a:pt x="37983" y="37573"/>
                  </a:lnTo>
                  <a:lnTo>
                    <a:pt x="37972" y="37607"/>
                  </a:lnTo>
                  <a:lnTo>
                    <a:pt x="37972" y="37652"/>
                  </a:lnTo>
                  <a:lnTo>
                    <a:pt x="37972" y="37687"/>
                  </a:lnTo>
                  <a:lnTo>
                    <a:pt x="37983" y="37732"/>
                  </a:lnTo>
                  <a:lnTo>
                    <a:pt x="36027" y="38858"/>
                  </a:lnTo>
                  <a:lnTo>
                    <a:pt x="35981" y="38813"/>
                  </a:lnTo>
                  <a:lnTo>
                    <a:pt x="35936" y="38779"/>
                  </a:lnTo>
                  <a:lnTo>
                    <a:pt x="35879" y="38767"/>
                  </a:lnTo>
                  <a:lnTo>
                    <a:pt x="35822" y="38756"/>
                  </a:lnTo>
                  <a:lnTo>
                    <a:pt x="35765" y="38767"/>
                  </a:lnTo>
                  <a:lnTo>
                    <a:pt x="35708" y="38790"/>
                  </a:lnTo>
                  <a:lnTo>
                    <a:pt x="35651" y="38824"/>
                  </a:lnTo>
                  <a:lnTo>
                    <a:pt x="35617" y="38870"/>
                  </a:lnTo>
                  <a:lnTo>
                    <a:pt x="33649" y="37732"/>
                  </a:lnTo>
                  <a:lnTo>
                    <a:pt x="33661" y="37687"/>
                  </a:lnTo>
                  <a:lnTo>
                    <a:pt x="33661" y="37652"/>
                  </a:lnTo>
                  <a:lnTo>
                    <a:pt x="33661" y="37607"/>
                  </a:lnTo>
                  <a:lnTo>
                    <a:pt x="33649" y="37573"/>
                  </a:lnTo>
                  <a:lnTo>
                    <a:pt x="33627" y="37539"/>
                  </a:lnTo>
                  <a:lnTo>
                    <a:pt x="33604" y="37505"/>
                  </a:lnTo>
                  <a:lnTo>
                    <a:pt x="33581" y="37482"/>
                  </a:lnTo>
                  <a:lnTo>
                    <a:pt x="33547" y="37459"/>
                  </a:lnTo>
                  <a:lnTo>
                    <a:pt x="33513" y="37448"/>
                  </a:lnTo>
                  <a:lnTo>
                    <a:pt x="33467" y="37448"/>
                  </a:lnTo>
                  <a:lnTo>
                    <a:pt x="33467" y="35093"/>
                  </a:lnTo>
                  <a:lnTo>
                    <a:pt x="33502" y="35082"/>
                  </a:lnTo>
                  <a:lnTo>
                    <a:pt x="33536" y="35070"/>
                  </a:lnTo>
                  <a:lnTo>
                    <a:pt x="33593" y="35025"/>
                  </a:lnTo>
                  <a:lnTo>
                    <a:pt x="33638" y="34968"/>
                  </a:lnTo>
                  <a:lnTo>
                    <a:pt x="33649" y="34934"/>
                  </a:lnTo>
                  <a:lnTo>
                    <a:pt x="33649" y="34900"/>
                  </a:lnTo>
                  <a:lnTo>
                    <a:pt x="33649" y="34854"/>
                  </a:lnTo>
                  <a:lnTo>
                    <a:pt x="33638" y="34820"/>
                  </a:lnTo>
                  <a:lnTo>
                    <a:pt x="35617" y="33671"/>
                  </a:lnTo>
                  <a:close/>
                  <a:moveTo>
                    <a:pt x="11957" y="33648"/>
                  </a:moveTo>
                  <a:lnTo>
                    <a:pt x="11991" y="33682"/>
                  </a:lnTo>
                  <a:lnTo>
                    <a:pt x="12025" y="33705"/>
                  </a:lnTo>
                  <a:lnTo>
                    <a:pt x="12070" y="33728"/>
                  </a:lnTo>
                  <a:lnTo>
                    <a:pt x="12127" y="33739"/>
                  </a:lnTo>
                  <a:lnTo>
                    <a:pt x="12173" y="33728"/>
                  </a:lnTo>
                  <a:lnTo>
                    <a:pt x="12207" y="33717"/>
                  </a:lnTo>
                  <a:lnTo>
                    <a:pt x="12252" y="33682"/>
                  </a:lnTo>
                  <a:lnTo>
                    <a:pt x="12275" y="33660"/>
                  </a:lnTo>
                  <a:lnTo>
                    <a:pt x="14277" y="34809"/>
                  </a:lnTo>
                  <a:lnTo>
                    <a:pt x="14266" y="34854"/>
                  </a:lnTo>
                  <a:lnTo>
                    <a:pt x="14254" y="34900"/>
                  </a:lnTo>
                  <a:lnTo>
                    <a:pt x="14266" y="34934"/>
                  </a:lnTo>
                  <a:lnTo>
                    <a:pt x="14277" y="34979"/>
                  </a:lnTo>
                  <a:lnTo>
                    <a:pt x="14288" y="35013"/>
                  </a:lnTo>
                  <a:lnTo>
                    <a:pt x="14323" y="35048"/>
                  </a:lnTo>
                  <a:lnTo>
                    <a:pt x="14345" y="35070"/>
                  </a:lnTo>
                  <a:lnTo>
                    <a:pt x="14379" y="35093"/>
                  </a:lnTo>
                  <a:lnTo>
                    <a:pt x="14414" y="35116"/>
                  </a:lnTo>
                  <a:lnTo>
                    <a:pt x="14459" y="35127"/>
                  </a:lnTo>
                  <a:lnTo>
                    <a:pt x="14459" y="37470"/>
                  </a:lnTo>
                  <a:lnTo>
                    <a:pt x="14402" y="37493"/>
                  </a:lnTo>
                  <a:lnTo>
                    <a:pt x="14357" y="37539"/>
                  </a:lnTo>
                  <a:lnTo>
                    <a:pt x="14323" y="37584"/>
                  </a:lnTo>
                  <a:lnTo>
                    <a:pt x="14311" y="37652"/>
                  </a:lnTo>
                  <a:lnTo>
                    <a:pt x="14323" y="37709"/>
                  </a:lnTo>
                  <a:lnTo>
                    <a:pt x="12286" y="38881"/>
                  </a:lnTo>
                  <a:lnTo>
                    <a:pt x="12252" y="38847"/>
                  </a:lnTo>
                  <a:lnTo>
                    <a:pt x="12218" y="38813"/>
                  </a:lnTo>
                  <a:lnTo>
                    <a:pt x="12173" y="38801"/>
                  </a:lnTo>
                  <a:lnTo>
                    <a:pt x="12127" y="38790"/>
                  </a:lnTo>
                  <a:lnTo>
                    <a:pt x="12070" y="38801"/>
                  </a:lnTo>
                  <a:lnTo>
                    <a:pt x="12025" y="38824"/>
                  </a:lnTo>
                  <a:lnTo>
                    <a:pt x="11979" y="38847"/>
                  </a:lnTo>
                  <a:lnTo>
                    <a:pt x="11945" y="38892"/>
                  </a:lnTo>
                  <a:lnTo>
                    <a:pt x="9966" y="37744"/>
                  </a:lnTo>
                  <a:lnTo>
                    <a:pt x="9977" y="37698"/>
                  </a:lnTo>
                  <a:lnTo>
                    <a:pt x="9989" y="37652"/>
                  </a:lnTo>
                  <a:lnTo>
                    <a:pt x="9977" y="37607"/>
                  </a:lnTo>
                  <a:lnTo>
                    <a:pt x="9966" y="37561"/>
                  </a:lnTo>
                  <a:lnTo>
                    <a:pt x="9943" y="37527"/>
                  </a:lnTo>
                  <a:lnTo>
                    <a:pt x="9920" y="37493"/>
                  </a:lnTo>
                  <a:lnTo>
                    <a:pt x="9886" y="37459"/>
                  </a:lnTo>
                  <a:lnTo>
                    <a:pt x="9852" y="37436"/>
                  </a:lnTo>
                  <a:lnTo>
                    <a:pt x="9807" y="37425"/>
                  </a:lnTo>
                  <a:lnTo>
                    <a:pt x="9761" y="37414"/>
                  </a:lnTo>
                  <a:lnTo>
                    <a:pt x="9761" y="35150"/>
                  </a:lnTo>
                  <a:lnTo>
                    <a:pt x="9818" y="35150"/>
                  </a:lnTo>
                  <a:lnTo>
                    <a:pt x="9863" y="35127"/>
                  </a:lnTo>
                  <a:lnTo>
                    <a:pt x="9898" y="35104"/>
                  </a:lnTo>
                  <a:lnTo>
                    <a:pt x="9932" y="35070"/>
                  </a:lnTo>
                  <a:lnTo>
                    <a:pt x="9966" y="35036"/>
                  </a:lnTo>
                  <a:lnTo>
                    <a:pt x="9989" y="34991"/>
                  </a:lnTo>
                  <a:lnTo>
                    <a:pt x="10000" y="34945"/>
                  </a:lnTo>
                  <a:lnTo>
                    <a:pt x="10011" y="34900"/>
                  </a:lnTo>
                  <a:lnTo>
                    <a:pt x="10000" y="34843"/>
                  </a:lnTo>
                  <a:lnTo>
                    <a:pt x="9989" y="34786"/>
                  </a:lnTo>
                  <a:lnTo>
                    <a:pt x="11957" y="33648"/>
                  </a:lnTo>
                  <a:close/>
                  <a:moveTo>
                    <a:pt x="16700" y="33648"/>
                  </a:moveTo>
                  <a:lnTo>
                    <a:pt x="16723" y="33682"/>
                  </a:lnTo>
                  <a:lnTo>
                    <a:pt x="16768" y="33717"/>
                  </a:lnTo>
                  <a:lnTo>
                    <a:pt x="16814" y="33728"/>
                  </a:lnTo>
                  <a:lnTo>
                    <a:pt x="16859" y="33739"/>
                  </a:lnTo>
                  <a:lnTo>
                    <a:pt x="16905" y="33739"/>
                  </a:lnTo>
                  <a:lnTo>
                    <a:pt x="16950" y="33717"/>
                  </a:lnTo>
                  <a:lnTo>
                    <a:pt x="16996" y="33694"/>
                  </a:lnTo>
                  <a:lnTo>
                    <a:pt x="17019" y="33660"/>
                  </a:lnTo>
                  <a:lnTo>
                    <a:pt x="19032" y="34820"/>
                  </a:lnTo>
                  <a:lnTo>
                    <a:pt x="19021" y="34854"/>
                  </a:lnTo>
                  <a:lnTo>
                    <a:pt x="19021" y="34900"/>
                  </a:lnTo>
                  <a:lnTo>
                    <a:pt x="19021" y="34934"/>
                  </a:lnTo>
                  <a:lnTo>
                    <a:pt x="19032" y="34968"/>
                  </a:lnTo>
                  <a:lnTo>
                    <a:pt x="19066" y="35036"/>
                  </a:lnTo>
                  <a:lnTo>
                    <a:pt x="19123" y="35082"/>
                  </a:lnTo>
                  <a:lnTo>
                    <a:pt x="19157" y="35093"/>
                  </a:lnTo>
                  <a:lnTo>
                    <a:pt x="19203" y="35104"/>
                  </a:lnTo>
                  <a:lnTo>
                    <a:pt x="19203" y="37414"/>
                  </a:lnTo>
                  <a:lnTo>
                    <a:pt x="19157" y="37425"/>
                  </a:lnTo>
                  <a:lnTo>
                    <a:pt x="19112" y="37436"/>
                  </a:lnTo>
                  <a:lnTo>
                    <a:pt x="19078" y="37459"/>
                  </a:lnTo>
                  <a:lnTo>
                    <a:pt x="19055" y="37493"/>
                  </a:lnTo>
                  <a:lnTo>
                    <a:pt x="19021" y="37527"/>
                  </a:lnTo>
                  <a:lnTo>
                    <a:pt x="19009" y="37561"/>
                  </a:lnTo>
                  <a:lnTo>
                    <a:pt x="18998" y="37607"/>
                  </a:lnTo>
                  <a:lnTo>
                    <a:pt x="18986" y="37652"/>
                  </a:lnTo>
                  <a:lnTo>
                    <a:pt x="18998" y="37698"/>
                  </a:lnTo>
                  <a:lnTo>
                    <a:pt x="19009" y="37732"/>
                  </a:lnTo>
                  <a:lnTo>
                    <a:pt x="17019" y="38881"/>
                  </a:lnTo>
                  <a:lnTo>
                    <a:pt x="16984" y="38858"/>
                  </a:lnTo>
                  <a:lnTo>
                    <a:pt x="16950" y="38824"/>
                  </a:lnTo>
                  <a:lnTo>
                    <a:pt x="16905" y="38813"/>
                  </a:lnTo>
                  <a:lnTo>
                    <a:pt x="16859" y="38801"/>
                  </a:lnTo>
                  <a:lnTo>
                    <a:pt x="16814" y="38813"/>
                  </a:lnTo>
                  <a:lnTo>
                    <a:pt x="16768" y="38836"/>
                  </a:lnTo>
                  <a:lnTo>
                    <a:pt x="16734" y="38858"/>
                  </a:lnTo>
                  <a:lnTo>
                    <a:pt x="16700" y="38892"/>
                  </a:lnTo>
                  <a:lnTo>
                    <a:pt x="14664" y="37721"/>
                  </a:lnTo>
                  <a:lnTo>
                    <a:pt x="14675" y="37652"/>
                  </a:lnTo>
                  <a:lnTo>
                    <a:pt x="14664" y="37584"/>
                  </a:lnTo>
                  <a:lnTo>
                    <a:pt x="14618" y="37527"/>
                  </a:lnTo>
                  <a:lnTo>
                    <a:pt x="14573" y="37493"/>
                  </a:lnTo>
                  <a:lnTo>
                    <a:pt x="14505" y="37470"/>
                  </a:lnTo>
                  <a:lnTo>
                    <a:pt x="14505" y="35127"/>
                  </a:lnTo>
                  <a:lnTo>
                    <a:pt x="14550" y="35116"/>
                  </a:lnTo>
                  <a:lnTo>
                    <a:pt x="14584" y="35104"/>
                  </a:lnTo>
                  <a:lnTo>
                    <a:pt x="14630" y="35082"/>
                  </a:lnTo>
                  <a:lnTo>
                    <a:pt x="14664" y="35059"/>
                  </a:lnTo>
                  <a:lnTo>
                    <a:pt x="14687" y="35025"/>
                  </a:lnTo>
                  <a:lnTo>
                    <a:pt x="14709" y="34979"/>
                  </a:lnTo>
                  <a:lnTo>
                    <a:pt x="14721" y="34934"/>
                  </a:lnTo>
                  <a:lnTo>
                    <a:pt x="14721" y="34900"/>
                  </a:lnTo>
                  <a:lnTo>
                    <a:pt x="14721" y="34843"/>
                  </a:lnTo>
                  <a:lnTo>
                    <a:pt x="14698" y="34797"/>
                  </a:lnTo>
                  <a:lnTo>
                    <a:pt x="16700" y="33648"/>
                  </a:lnTo>
                  <a:close/>
                  <a:moveTo>
                    <a:pt x="40418" y="33637"/>
                  </a:moveTo>
                  <a:lnTo>
                    <a:pt x="40441" y="33671"/>
                  </a:lnTo>
                  <a:lnTo>
                    <a:pt x="40475" y="33694"/>
                  </a:lnTo>
                  <a:lnTo>
                    <a:pt x="40520" y="33717"/>
                  </a:lnTo>
                  <a:lnTo>
                    <a:pt x="40600" y="33717"/>
                  </a:lnTo>
                  <a:lnTo>
                    <a:pt x="40645" y="33694"/>
                  </a:lnTo>
                  <a:lnTo>
                    <a:pt x="40679" y="33671"/>
                  </a:lnTo>
                  <a:lnTo>
                    <a:pt x="40702" y="33648"/>
                  </a:lnTo>
                  <a:lnTo>
                    <a:pt x="42738" y="34820"/>
                  </a:lnTo>
                  <a:lnTo>
                    <a:pt x="42727" y="34854"/>
                  </a:lnTo>
                  <a:lnTo>
                    <a:pt x="42716" y="34900"/>
                  </a:lnTo>
                  <a:lnTo>
                    <a:pt x="42727" y="34934"/>
                  </a:lnTo>
                  <a:lnTo>
                    <a:pt x="42738" y="34968"/>
                  </a:lnTo>
                  <a:lnTo>
                    <a:pt x="42772" y="35036"/>
                  </a:lnTo>
                  <a:lnTo>
                    <a:pt x="42829" y="35082"/>
                  </a:lnTo>
                  <a:lnTo>
                    <a:pt x="42863" y="35093"/>
                  </a:lnTo>
                  <a:lnTo>
                    <a:pt x="42909" y="35104"/>
                  </a:lnTo>
                  <a:lnTo>
                    <a:pt x="42909" y="37448"/>
                  </a:lnTo>
                  <a:lnTo>
                    <a:pt x="42863" y="37448"/>
                  </a:lnTo>
                  <a:lnTo>
                    <a:pt x="42829" y="37470"/>
                  </a:lnTo>
                  <a:lnTo>
                    <a:pt x="42772" y="37516"/>
                  </a:lnTo>
                  <a:lnTo>
                    <a:pt x="42738" y="37573"/>
                  </a:lnTo>
                  <a:lnTo>
                    <a:pt x="42727" y="37607"/>
                  </a:lnTo>
                  <a:lnTo>
                    <a:pt x="42727" y="37652"/>
                  </a:lnTo>
                  <a:lnTo>
                    <a:pt x="42727" y="37687"/>
                  </a:lnTo>
                  <a:lnTo>
                    <a:pt x="42738" y="37721"/>
                  </a:lnTo>
                  <a:lnTo>
                    <a:pt x="40702" y="38892"/>
                  </a:lnTo>
                  <a:lnTo>
                    <a:pt x="40679" y="38870"/>
                  </a:lnTo>
                  <a:lnTo>
                    <a:pt x="40645" y="38847"/>
                  </a:lnTo>
                  <a:lnTo>
                    <a:pt x="40600" y="38824"/>
                  </a:lnTo>
                  <a:lnTo>
                    <a:pt x="40520" y="38824"/>
                  </a:lnTo>
                  <a:lnTo>
                    <a:pt x="40475" y="38847"/>
                  </a:lnTo>
                  <a:lnTo>
                    <a:pt x="40441" y="38870"/>
                  </a:lnTo>
                  <a:lnTo>
                    <a:pt x="40418" y="38904"/>
                  </a:lnTo>
                  <a:lnTo>
                    <a:pt x="38393" y="37732"/>
                  </a:lnTo>
                  <a:lnTo>
                    <a:pt x="38404" y="37698"/>
                  </a:lnTo>
                  <a:lnTo>
                    <a:pt x="38404" y="37652"/>
                  </a:lnTo>
                  <a:lnTo>
                    <a:pt x="38404" y="37607"/>
                  </a:lnTo>
                  <a:lnTo>
                    <a:pt x="38393" y="37573"/>
                  </a:lnTo>
                  <a:lnTo>
                    <a:pt x="38370" y="37539"/>
                  </a:lnTo>
                  <a:lnTo>
                    <a:pt x="38347" y="37505"/>
                  </a:lnTo>
                  <a:lnTo>
                    <a:pt x="38325" y="37482"/>
                  </a:lnTo>
                  <a:lnTo>
                    <a:pt x="38291" y="37459"/>
                  </a:lnTo>
                  <a:lnTo>
                    <a:pt x="38245" y="37448"/>
                  </a:lnTo>
                  <a:lnTo>
                    <a:pt x="38211" y="37436"/>
                  </a:lnTo>
                  <a:lnTo>
                    <a:pt x="38211" y="35093"/>
                  </a:lnTo>
                  <a:lnTo>
                    <a:pt x="38245" y="35082"/>
                  </a:lnTo>
                  <a:lnTo>
                    <a:pt x="38279" y="35070"/>
                  </a:lnTo>
                  <a:lnTo>
                    <a:pt x="38336" y="35025"/>
                  </a:lnTo>
                  <a:lnTo>
                    <a:pt x="38370" y="34968"/>
                  </a:lnTo>
                  <a:lnTo>
                    <a:pt x="38382" y="34934"/>
                  </a:lnTo>
                  <a:lnTo>
                    <a:pt x="38393" y="34900"/>
                  </a:lnTo>
                  <a:lnTo>
                    <a:pt x="38382" y="34854"/>
                  </a:lnTo>
                  <a:lnTo>
                    <a:pt x="38370" y="34820"/>
                  </a:lnTo>
                  <a:lnTo>
                    <a:pt x="40418" y="33637"/>
                  </a:lnTo>
                  <a:close/>
                  <a:moveTo>
                    <a:pt x="19032" y="37778"/>
                  </a:moveTo>
                  <a:lnTo>
                    <a:pt x="19066" y="37823"/>
                  </a:lnTo>
                  <a:lnTo>
                    <a:pt x="19112" y="37857"/>
                  </a:lnTo>
                  <a:lnTo>
                    <a:pt x="19169" y="37880"/>
                  </a:lnTo>
                  <a:lnTo>
                    <a:pt x="19237" y="37891"/>
                  </a:lnTo>
                  <a:lnTo>
                    <a:pt x="19294" y="37880"/>
                  </a:lnTo>
                  <a:lnTo>
                    <a:pt x="19351" y="37869"/>
                  </a:lnTo>
                  <a:lnTo>
                    <a:pt x="19396" y="37835"/>
                  </a:lnTo>
                  <a:lnTo>
                    <a:pt x="19430" y="37789"/>
                  </a:lnTo>
                  <a:lnTo>
                    <a:pt x="21353" y="38892"/>
                  </a:lnTo>
                  <a:lnTo>
                    <a:pt x="21341" y="38949"/>
                  </a:lnTo>
                  <a:lnTo>
                    <a:pt x="21341" y="38995"/>
                  </a:lnTo>
                  <a:lnTo>
                    <a:pt x="21341" y="39052"/>
                  </a:lnTo>
                  <a:lnTo>
                    <a:pt x="21353" y="39097"/>
                  </a:lnTo>
                  <a:lnTo>
                    <a:pt x="21375" y="39131"/>
                  </a:lnTo>
                  <a:lnTo>
                    <a:pt x="21409" y="39177"/>
                  </a:lnTo>
                  <a:lnTo>
                    <a:pt x="21444" y="39211"/>
                  </a:lnTo>
                  <a:lnTo>
                    <a:pt x="21478" y="39234"/>
                  </a:lnTo>
                  <a:lnTo>
                    <a:pt x="21523" y="39245"/>
                  </a:lnTo>
                  <a:lnTo>
                    <a:pt x="21569" y="39256"/>
                  </a:lnTo>
                  <a:lnTo>
                    <a:pt x="21569" y="41577"/>
                  </a:lnTo>
                  <a:lnTo>
                    <a:pt x="21512" y="41600"/>
                  </a:lnTo>
                  <a:lnTo>
                    <a:pt x="21466" y="41645"/>
                  </a:lnTo>
                  <a:lnTo>
                    <a:pt x="21432" y="41691"/>
                  </a:lnTo>
                  <a:lnTo>
                    <a:pt x="21421" y="41759"/>
                  </a:lnTo>
                  <a:lnTo>
                    <a:pt x="21432" y="41816"/>
                  </a:lnTo>
                  <a:lnTo>
                    <a:pt x="19419" y="42976"/>
                  </a:lnTo>
                  <a:lnTo>
                    <a:pt x="19385" y="42931"/>
                  </a:lnTo>
                  <a:lnTo>
                    <a:pt x="19339" y="42897"/>
                  </a:lnTo>
                  <a:lnTo>
                    <a:pt x="19294" y="42874"/>
                  </a:lnTo>
                  <a:lnTo>
                    <a:pt x="19169" y="42874"/>
                  </a:lnTo>
                  <a:lnTo>
                    <a:pt x="19123" y="42897"/>
                  </a:lnTo>
                  <a:lnTo>
                    <a:pt x="19078" y="42931"/>
                  </a:lnTo>
                  <a:lnTo>
                    <a:pt x="19032" y="42976"/>
                  </a:lnTo>
                  <a:lnTo>
                    <a:pt x="17064" y="41839"/>
                  </a:lnTo>
                  <a:lnTo>
                    <a:pt x="17075" y="41805"/>
                  </a:lnTo>
                  <a:lnTo>
                    <a:pt x="17075" y="41759"/>
                  </a:lnTo>
                  <a:lnTo>
                    <a:pt x="17075" y="41714"/>
                  </a:lnTo>
                  <a:lnTo>
                    <a:pt x="17064" y="41679"/>
                  </a:lnTo>
                  <a:lnTo>
                    <a:pt x="17041" y="41634"/>
                  </a:lnTo>
                  <a:lnTo>
                    <a:pt x="17019" y="41611"/>
                  </a:lnTo>
                  <a:lnTo>
                    <a:pt x="16984" y="41577"/>
                  </a:lnTo>
                  <a:lnTo>
                    <a:pt x="16950" y="41566"/>
                  </a:lnTo>
                  <a:lnTo>
                    <a:pt x="16916" y="41543"/>
                  </a:lnTo>
                  <a:lnTo>
                    <a:pt x="16871" y="41543"/>
                  </a:lnTo>
                  <a:lnTo>
                    <a:pt x="16871" y="39188"/>
                  </a:lnTo>
                  <a:lnTo>
                    <a:pt x="16916" y="39188"/>
                  </a:lnTo>
                  <a:lnTo>
                    <a:pt x="16939" y="39165"/>
                  </a:lnTo>
                  <a:lnTo>
                    <a:pt x="16996" y="39131"/>
                  </a:lnTo>
                  <a:lnTo>
                    <a:pt x="17041" y="39074"/>
                  </a:lnTo>
                  <a:lnTo>
                    <a:pt x="17053" y="39040"/>
                  </a:lnTo>
                  <a:lnTo>
                    <a:pt x="17053" y="38995"/>
                  </a:lnTo>
                  <a:lnTo>
                    <a:pt x="17053" y="38961"/>
                  </a:lnTo>
                  <a:lnTo>
                    <a:pt x="17041" y="38927"/>
                  </a:lnTo>
                  <a:lnTo>
                    <a:pt x="19032" y="37778"/>
                  </a:lnTo>
                  <a:close/>
                  <a:moveTo>
                    <a:pt x="5143" y="37744"/>
                  </a:moveTo>
                  <a:lnTo>
                    <a:pt x="7122" y="38892"/>
                  </a:lnTo>
                  <a:lnTo>
                    <a:pt x="7111" y="38938"/>
                  </a:lnTo>
                  <a:lnTo>
                    <a:pt x="7099" y="38995"/>
                  </a:lnTo>
                  <a:lnTo>
                    <a:pt x="7111" y="39052"/>
                  </a:lnTo>
                  <a:lnTo>
                    <a:pt x="7122" y="39097"/>
                  </a:lnTo>
                  <a:lnTo>
                    <a:pt x="7145" y="39143"/>
                  </a:lnTo>
                  <a:lnTo>
                    <a:pt x="7179" y="39177"/>
                  </a:lnTo>
                  <a:lnTo>
                    <a:pt x="7213" y="39211"/>
                  </a:lnTo>
                  <a:lnTo>
                    <a:pt x="7247" y="39234"/>
                  </a:lnTo>
                  <a:lnTo>
                    <a:pt x="7293" y="39256"/>
                  </a:lnTo>
                  <a:lnTo>
                    <a:pt x="7349" y="39268"/>
                  </a:lnTo>
                  <a:lnTo>
                    <a:pt x="7349" y="41588"/>
                  </a:lnTo>
                  <a:lnTo>
                    <a:pt x="7293" y="41611"/>
                  </a:lnTo>
                  <a:lnTo>
                    <a:pt x="7247" y="41645"/>
                  </a:lnTo>
                  <a:lnTo>
                    <a:pt x="7213" y="41702"/>
                  </a:lnTo>
                  <a:lnTo>
                    <a:pt x="7202" y="41759"/>
                  </a:lnTo>
                  <a:lnTo>
                    <a:pt x="7213" y="41805"/>
                  </a:lnTo>
                  <a:lnTo>
                    <a:pt x="5177" y="42988"/>
                  </a:lnTo>
                  <a:lnTo>
                    <a:pt x="5143" y="42953"/>
                  </a:lnTo>
                  <a:lnTo>
                    <a:pt x="5097" y="42919"/>
                  </a:lnTo>
                  <a:lnTo>
                    <a:pt x="5052" y="42908"/>
                  </a:lnTo>
                  <a:lnTo>
                    <a:pt x="4995" y="42897"/>
                  </a:lnTo>
                  <a:lnTo>
                    <a:pt x="4949" y="42908"/>
                  </a:lnTo>
                  <a:lnTo>
                    <a:pt x="4904" y="42919"/>
                  </a:lnTo>
                  <a:lnTo>
                    <a:pt x="4858" y="42953"/>
                  </a:lnTo>
                  <a:lnTo>
                    <a:pt x="4824" y="42988"/>
                  </a:lnTo>
                  <a:lnTo>
                    <a:pt x="2868" y="41850"/>
                  </a:lnTo>
                  <a:lnTo>
                    <a:pt x="2879" y="41805"/>
                  </a:lnTo>
                  <a:lnTo>
                    <a:pt x="2879" y="41759"/>
                  </a:lnTo>
                  <a:lnTo>
                    <a:pt x="2879" y="41702"/>
                  </a:lnTo>
                  <a:lnTo>
                    <a:pt x="2868" y="41668"/>
                  </a:lnTo>
                  <a:lnTo>
                    <a:pt x="2845" y="41623"/>
                  </a:lnTo>
                  <a:lnTo>
                    <a:pt x="2811" y="41588"/>
                  </a:lnTo>
                  <a:lnTo>
                    <a:pt x="2777" y="41554"/>
                  </a:lnTo>
                  <a:lnTo>
                    <a:pt x="2742" y="41532"/>
                  </a:lnTo>
                  <a:lnTo>
                    <a:pt x="2697" y="41509"/>
                  </a:lnTo>
                  <a:lnTo>
                    <a:pt x="2651" y="41509"/>
                  </a:lnTo>
                  <a:lnTo>
                    <a:pt x="2651" y="39211"/>
                  </a:lnTo>
                  <a:lnTo>
                    <a:pt x="2697" y="39211"/>
                  </a:lnTo>
                  <a:lnTo>
                    <a:pt x="2731" y="39188"/>
                  </a:lnTo>
                  <a:lnTo>
                    <a:pt x="2765" y="39177"/>
                  </a:lnTo>
                  <a:lnTo>
                    <a:pt x="2788" y="39143"/>
                  </a:lnTo>
                  <a:lnTo>
                    <a:pt x="2811" y="39109"/>
                  </a:lnTo>
                  <a:lnTo>
                    <a:pt x="2833" y="39074"/>
                  </a:lnTo>
                  <a:lnTo>
                    <a:pt x="2845" y="39040"/>
                  </a:lnTo>
                  <a:lnTo>
                    <a:pt x="2845" y="38995"/>
                  </a:lnTo>
                  <a:lnTo>
                    <a:pt x="2845" y="38961"/>
                  </a:lnTo>
                  <a:lnTo>
                    <a:pt x="2833" y="38915"/>
                  </a:lnTo>
                  <a:lnTo>
                    <a:pt x="4858" y="37744"/>
                  </a:lnTo>
                  <a:lnTo>
                    <a:pt x="4881" y="37778"/>
                  </a:lnTo>
                  <a:lnTo>
                    <a:pt x="4915" y="37800"/>
                  </a:lnTo>
                  <a:lnTo>
                    <a:pt x="4961" y="37823"/>
                  </a:lnTo>
                  <a:lnTo>
                    <a:pt x="5040" y="37823"/>
                  </a:lnTo>
                  <a:lnTo>
                    <a:pt x="5086" y="37800"/>
                  </a:lnTo>
                  <a:lnTo>
                    <a:pt x="5120" y="37778"/>
                  </a:lnTo>
                  <a:lnTo>
                    <a:pt x="5143" y="37744"/>
                  </a:lnTo>
                  <a:close/>
                  <a:moveTo>
                    <a:pt x="28496" y="37778"/>
                  </a:moveTo>
                  <a:lnTo>
                    <a:pt x="28542" y="37835"/>
                  </a:lnTo>
                  <a:lnTo>
                    <a:pt x="28587" y="37869"/>
                  </a:lnTo>
                  <a:lnTo>
                    <a:pt x="28644" y="37891"/>
                  </a:lnTo>
                  <a:lnTo>
                    <a:pt x="28712" y="37903"/>
                  </a:lnTo>
                  <a:lnTo>
                    <a:pt x="28769" y="37891"/>
                  </a:lnTo>
                  <a:lnTo>
                    <a:pt x="28826" y="37869"/>
                  </a:lnTo>
                  <a:lnTo>
                    <a:pt x="28883" y="37835"/>
                  </a:lnTo>
                  <a:lnTo>
                    <a:pt x="28917" y="37789"/>
                  </a:lnTo>
                  <a:lnTo>
                    <a:pt x="30874" y="38915"/>
                  </a:lnTo>
                  <a:lnTo>
                    <a:pt x="30862" y="38961"/>
                  </a:lnTo>
                  <a:lnTo>
                    <a:pt x="30851" y="38995"/>
                  </a:lnTo>
                  <a:lnTo>
                    <a:pt x="30862" y="39040"/>
                  </a:lnTo>
                  <a:lnTo>
                    <a:pt x="30874" y="39074"/>
                  </a:lnTo>
                  <a:lnTo>
                    <a:pt x="30885" y="39120"/>
                  </a:lnTo>
                  <a:lnTo>
                    <a:pt x="30908" y="39143"/>
                  </a:lnTo>
                  <a:lnTo>
                    <a:pt x="30942" y="39177"/>
                  </a:lnTo>
                  <a:lnTo>
                    <a:pt x="30976" y="39200"/>
                  </a:lnTo>
                  <a:lnTo>
                    <a:pt x="31010" y="39211"/>
                  </a:lnTo>
                  <a:lnTo>
                    <a:pt x="31056" y="39222"/>
                  </a:lnTo>
                  <a:lnTo>
                    <a:pt x="31056" y="41554"/>
                  </a:lnTo>
                  <a:lnTo>
                    <a:pt x="30988" y="41577"/>
                  </a:lnTo>
                  <a:lnTo>
                    <a:pt x="30931" y="41623"/>
                  </a:lnTo>
                  <a:lnTo>
                    <a:pt x="30885" y="41679"/>
                  </a:lnTo>
                  <a:lnTo>
                    <a:pt x="30885" y="41714"/>
                  </a:lnTo>
                  <a:lnTo>
                    <a:pt x="30874" y="41759"/>
                  </a:lnTo>
                  <a:lnTo>
                    <a:pt x="30885" y="41827"/>
                  </a:lnTo>
                  <a:lnTo>
                    <a:pt x="28883" y="42988"/>
                  </a:lnTo>
                  <a:lnTo>
                    <a:pt x="28849" y="42953"/>
                  </a:lnTo>
                  <a:lnTo>
                    <a:pt x="28803" y="42919"/>
                  </a:lnTo>
                  <a:lnTo>
                    <a:pt x="28758" y="42897"/>
                  </a:lnTo>
                  <a:lnTo>
                    <a:pt x="28712" y="42897"/>
                  </a:lnTo>
                  <a:lnTo>
                    <a:pt x="28656" y="42908"/>
                  </a:lnTo>
                  <a:lnTo>
                    <a:pt x="28610" y="42919"/>
                  </a:lnTo>
                  <a:lnTo>
                    <a:pt x="28565" y="42953"/>
                  </a:lnTo>
                  <a:lnTo>
                    <a:pt x="28542" y="42988"/>
                  </a:lnTo>
                  <a:lnTo>
                    <a:pt x="26528" y="41839"/>
                  </a:lnTo>
                  <a:lnTo>
                    <a:pt x="26540" y="41793"/>
                  </a:lnTo>
                  <a:lnTo>
                    <a:pt x="26551" y="41759"/>
                  </a:lnTo>
                  <a:lnTo>
                    <a:pt x="26540" y="41714"/>
                  </a:lnTo>
                  <a:lnTo>
                    <a:pt x="26528" y="41679"/>
                  </a:lnTo>
                  <a:lnTo>
                    <a:pt x="26517" y="41645"/>
                  </a:lnTo>
                  <a:lnTo>
                    <a:pt x="26494" y="41611"/>
                  </a:lnTo>
                  <a:lnTo>
                    <a:pt x="26460" y="41588"/>
                  </a:lnTo>
                  <a:lnTo>
                    <a:pt x="26426" y="41566"/>
                  </a:lnTo>
                  <a:lnTo>
                    <a:pt x="26392" y="41554"/>
                  </a:lnTo>
                  <a:lnTo>
                    <a:pt x="26358" y="41554"/>
                  </a:lnTo>
                  <a:lnTo>
                    <a:pt x="26358" y="39268"/>
                  </a:lnTo>
                  <a:lnTo>
                    <a:pt x="26403" y="39256"/>
                  </a:lnTo>
                  <a:lnTo>
                    <a:pt x="26460" y="39245"/>
                  </a:lnTo>
                  <a:lnTo>
                    <a:pt x="26494" y="39211"/>
                  </a:lnTo>
                  <a:lnTo>
                    <a:pt x="26540" y="39188"/>
                  </a:lnTo>
                  <a:lnTo>
                    <a:pt x="26563" y="39143"/>
                  </a:lnTo>
                  <a:lnTo>
                    <a:pt x="26585" y="39097"/>
                  </a:lnTo>
                  <a:lnTo>
                    <a:pt x="26608" y="39052"/>
                  </a:lnTo>
                  <a:lnTo>
                    <a:pt x="26608" y="38995"/>
                  </a:lnTo>
                  <a:lnTo>
                    <a:pt x="26608" y="38938"/>
                  </a:lnTo>
                  <a:lnTo>
                    <a:pt x="26585" y="38892"/>
                  </a:lnTo>
                  <a:lnTo>
                    <a:pt x="28496" y="37778"/>
                  </a:lnTo>
                  <a:close/>
                  <a:moveTo>
                    <a:pt x="33627" y="37766"/>
                  </a:moveTo>
                  <a:lnTo>
                    <a:pt x="35595" y="38904"/>
                  </a:lnTo>
                  <a:lnTo>
                    <a:pt x="35583" y="38949"/>
                  </a:lnTo>
                  <a:lnTo>
                    <a:pt x="35583" y="38995"/>
                  </a:lnTo>
                  <a:lnTo>
                    <a:pt x="35583" y="39040"/>
                  </a:lnTo>
                  <a:lnTo>
                    <a:pt x="35595" y="39086"/>
                  </a:lnTo>
                  <a:lnTo>
                    <a:pt x="35617" y="39120"/>
                  </a:lnTo>
                  <a:lnTo>
                    <a:pt x="35640" y="39165"/>
                  </a:lnTo>
                  <a:lnTo>
                    <a:pt x="35674" y="39188"/>
                  </a:lnTo>
                  <a:lnTo>
                    <a:pt x="35708" y="39211"/>
                  </a:lnTo>
                  <a:lnTo>
                    <a:pt x="35754" y="39234"/>
                  </a:lnTo>
                  <a:lnTo>
                    <a:pt x="35788" y="39234"/>
                  </a:lnTo>
                  <a:lnTo>
                    <a:pt x="35788" y="41554"/>
                  </a:lnTo>
                  <a:lnTo>
                    <a:pt x="35720" y="41577"/>
                  </a:lnTo>
                  <a:lnTo>
                    <a:pt x="35663" y="41623"/>
                  </a:lnTo>
                  <a:lnTo>
                    <a:pt x="35629" y="41679"/>
                  </a:lnTo>
                  <a:lnTo>
                    <a:pt x="35617" y="41714"/>
                  </a:lnTo>
                  <a:lnTo>
                    <a:pt x="35617" y="41759"/>
                  </a:lnTo>
                  <a:lnTo>
                    <a:pt x="35617" y="41793"/>
                  </a:lnTo>
                  <a:lnTo>
                    <a:pt x="35629" y="41827"/>
                  </a:lnTo>
                  <a:lnTo>
                    <a:pt x="33627" y="42988"/>
                  </a:lnTo>
                  <a:lnTo>
                    <a:pt x="33593" y="42953"/>
                  </a:lnTo>
                  <a:lnTo>
                    <a:pt x="33547" y="42919"/>
                  </a:lnTo>
                  <a:lnTo>
                    <a:pt x="33502" y="42897"/>
                  </a:lnTo>
                  <a:lnTo>
                    <a:pt x="33399" y="42897"/>
                  </a:lnTo>
                  <a:lnTo>
                    <a:pt x="33354" y="42919"/>
                  </a:lnTo>
                  <a:lnTo>
                    <a:pt x="33308" y="42953"/>
                  </a:lnTo>
                  <a:lnTo>
                    <a:pt x="33274" y="42988"/>
                  </a:lnTo>
                  <a:lnTo>
                    <a:pt x="31272" y="41827"/>
                  </a:lnTo>
                  <a:lnTo>
                    <a:pt x="31283" y="41793"/>
                  </a:lnTo>
                  <a:lnTo>
                    <a:pt x="31283" y="41759"/>
                  </a:lnTo>
                  <a:lnTo>
                    <a:pt x="31283" y="41714"/>
                  </a:lnTo>
                  <a:lnTo>
                    <a:pt x="31272" y="41679"/>
                  </a:lnTo>
                  <a:lnTo>
                    <a:pt x="31249" y="41645"/>
                  </a:lnTo>
                  <a:lnTo>
                    <a:pt x="31226" y="41623"/>
                  </a:lnTo>
                  <a:lnTo>
                    <a:pt x="31204" y="41588"/>
                  </a:lnTo>
                  <a:lnTo>
                    <a:pt x="31170" y="41577"/>
                  </a:lnTo>
                  <a:lnTo>
                    <a:pt x="31135" y="41554"/>
                  </a:lnTo>
                  <a:lnTo>
                    <a:pt x="31101" y="41554"/>
                  </a:lnTo>
                  <a:lnTo>
                    <a:pt x="31101" y="39222"/>
                  </a:lnTo>
                  <a:lnTo>
                    <a:pt x="31135" y="39222"/>
                  </a:lnTo>
                  <a:lnTo>
                    <a:pt x="31181" y="39200"/>
                  </a:lnTo>
                  <a:lnTo>
                    <a:pt x="31215" y="39177"/>
                  </a:lnTo>
                  <a:lnTo>
                    <a:pt x="31249" y="39154"/>
                  </a:lnTo>
                  <a:lnTo>
                    <a:pt x="31272" y="39120"/>
                  </a:lnTo>
                  <a:lnTo>
                    <a:pt x="31295" y="39086"/>
                  </a:lnTo>
                  <a:lnTo>
                    <a:pt x="31306" y="39040"/>
                  </a:lnTo>
                  <a:lnTo>
                    <a:pt x="31306" y="38995"/>
                  </a:lnTo>
                  <a:lnTo>
                    <a:pt x="31306" y="38949"/>
                  </a:lnTo>
                  <a:lnTo>
                    <a:pt x="31295" y="38904"/>
                  </a:lnTo>
                  <a:lnTo>
                    <a:pt x="33274" y="37766"/>
                  </a:lnTo>
                  <a:lnTo>
                    <a:pt x="33308" y="37800"/>
                  </a:lnTo>
                  <a:lnTo>
                    <a:pt x="33354" y="37835"/>
                  </a:lnTo>
                  <a:lnTo>
                    <a:pt x="33399" y="37857"/>
                  </a:lnTo>
                  <a:lnTo>
                    <a:pt x="33502" y="37857"/>
                  </a:lnTo>
                  <a:lnTo>
                    <a:pt x="33547" y="37835"/>
                  </a:lnTo>
                  <a:lnTo>
                    <a:pt x="33593" y="37812"/>
                  </a:lnTo>
                  <a:lnTo>
                    <a:pt x="33627" y="37766"/>
                  </a:lnTo>
                  <a:close/>
                  <a:moveTo>
                    <a:pt x="14334" y="37744"/>
                  </a:moveTo>
                  <a:lnTo>
                    <a:pt x="14368" y="37778"/>
                  </a:lnTo>
                  <a:lnTo>
                    <a:pt x="14402" y="37812"/>
                  </a:lnTo>
                  <a:lnTo>
                    <a:pt x="14448" y="37823"/>
                  </a:lnTo>
                  <a:lnTo>
                    <a:pt x="14493" y="37835"/>
                  </a:lnTo>
                  <a:lnTo>
                    <a:pt x="14539" y="37823"/>
                  </a:lnTo>
                  <a:lnTo>
                    <a:pt x="14573" y="37812"/>
                  </a:lnTo>
                  <a:lnTo>
                    <a:pt x="14607" y="37789"/>
                  </a:lnTo>
                  <a:lnTo>
                    <a:pt x="14641" y="37755"/>
                  </a:lnTo>
                  <a:lnTo>
                    <a:pt x="16677" y="38938"/>
                  </a:lnTo>
                  <a:lnTo>
                    <a:pt x="16666" y="38995"/>
                  </a:lnTo>
                  <a:lnTo>
                    <a:pt x="16677" y="39063"/>
                  </a:lnTo>
                  <a:lnTo>
                    <a:pt x="16711" y="39120"/>
                  </a:lnTo>
                  <a:lnTo>
                    <a:pt x="16768" y="39165"/>
                  </a:lnTo>
                  <a:lnTo>
                    <a:pt x="16825" y="39188"/>
                  </a:lnTo>
                  <a:lnTo>
                    <a:pt x="16825" y="41543"/>
                  </a:lnTo>
                  <a:lnTo>
                    <a:pt x="16791" y="41554"/>
                  </a:lnTo>
                  <a:lnTo>
                    <a:pt x="16757" y="41566"/>
                  </a:lnTo>
                  <a:lnTo>
                    <a:pt x="16700" y="41611"/>
                  </a:lnTo>
                  <a:lnTo>
                    <a:pt x="16655" y="41679"/>
                  </a:lnTo>
                  <a:lnTo>
                    <a:pt x="16643" y="41714"/>
                  </a:lnTo>
                  <a:lnTo>
                    <a:pt x="16643" y="41759"/>
                  </a:lnTo>
                  <a:lnTo>
                    <a:pt x="16643" y="41793"/>
                  </a:lnTo>
                  <a:lnTo>
                    <a:pt x="16655" y="41827"/>
                  </a:lnTo>
                  <a:lnTo>
                    <a:pt x="14641" y="42999"/>
                  </a:lnTo>
                  <a:lnTo>
                    <a:pt x="14607" y="42965"/>
                  </a:lnTo>
                  <a:lnTo>
                    <a:pt x="14573" y="42942"/>
                  </a:lnTo>
                  <a:lnTo>
                    <a:pt x="14539" y="42931"/>
                  </a:lnTo>
                  <a:lnTo>
                    <a:pt x="14493" y="42919"/>
                  </a:lnTo>
                  <a:lnTo>
                    <a:pt x="14448" y="42931"/>
                  </a:lnTo>
                  <a:lnTo>
                    <a:pt x="14402" y="42942"/>
                  </a:lnTo>
                  <a:lnTo>
                    <a:pt x="14368" y="42965"/>
                  </a:lnTo>
                  <a:lnTo>
                    <a:pt x="14334" y="42999"/>
                  </a:lnTo>
                  <a:lnTo>
                    <a:pt x="12366" y="41861"/>
                  </a:lnTo>
                  <a:lnTo>
                    <a:pt x="12377" y="41816"/>
                  </a:lnTo>
                  <a:lnTo>
                    <a:pt x="12389" y="41759"/>
                  </a:lnTo>
                  <a:lnTo>
                    <a:pt x="12377" y="41702"/>
                  </a:lnTo>
                  <a:lnTo>
                    <a:pt x="12366" y="41657"/>
                  </a:lnTo>
                  <a:lnTo>
                    <a:pt x="12343" y="41611"/>
                  </a:lnTo>
                  <a:lnTo>
                    <a:pt x="12309" y="41577"/>
                  </a:lnTo>
                  <a:lnTo>
                    <a:pt x="12275" y="41543"/>
                  </a:lnTo>
                  <a:lnTo>
                    <a:pt x="12230" y="41520"/>
                  </a:lnTo>
                  <a:lnTo>
                    <a:pt x="12184" y="41497"/>
                  </a:lnTo>
                  <a:lnTo>
                    <a:pt x="12139" y="41486"/>
                  </a:lnTo>
                  <a:lnTo>
                    <a:pt x="12139" y="39200"/>
                  </a:lnTo>
                  <a:lnTo>
                    <a:pt x="12173" y="39200"/>
                  </a:lnTo>
                  <a:lnTo>
                    <a:pt x="12207" y="39188"/>
                  </a:lnTo>
                  <a:lnTo>
                    <a:pt x="12241" y="39165"/>
                  </a:lnTo>
                  <a:lnTo>
                    <a:pt x="12275" y="39143"/>
                  </a:lnTo>
                  <a:lnTo>
                    <a:pt x="12298" y="39109"/>
                  </a:lnTo>
                  <a:lnTo>
                    <a:pt x="12309" y="39074"/>
                  </a:lnTo>
                  <a:lnTo>
                    <a:pt x="12321" y="39040"/>
                  </a:lnTo>
                  <a:lnTo>
                    <a:pt x="12332" y="38995"/>
                  </a:lnTo>
                  <a:lnTo>
                    <a:pt x="12321" y="38961"/>
                  </a:lnTo>
                  <a:lnTo>
                    <a:pt x="12309" y="38915"/>
                  </a:lnTo>
                  <a:lnTo>
                    <a:pt x="14334" y="37744"/>
                  </a:lnTo>
                  <a:close/>
                  <a:moveTo>
                    <a:pt x="9943" y="37778"/>
                  </a:moveTo>
                  <a:lnTo>
                    <a:pt x="11934" y="38927"/>
                  </a:lnTo>
                  <a:lnTo>
                    <a:pt x="11911" y="38995"/>
                  </a:lnTo>
                  <a:lnTo>
                    <a:pt x="11922" y="39040"/>
                  </a:lnTo>
                  <a:lnTo>
                    <a:pt x="11934" y="39074"/>
                  </a:lnTo>
                  <a:lnTo>
                    <a:pt x="11968" y="39131"/>
                  </a:lnTo>
                  <a:lnTo>
                    <a:pt x="12025" y="39177"/>
                  </a:lnTo>
                  <a:lnTo>
                    <a:pt x="12093" y="39200"/>
                  </a:lnTo>
                  <a:lnTo>
                    <a:pt x="12093" y="41497"/>
                  </a:lnTo>
                  <a:lnTo>
                    <a:pt x="12036" y="41509"/>
                  </a:lnTo>
                  <a:lnTo>
                    <a:pt x="12002" y="41520"/>
                  </a:lnTo>
                  <a:lnTo>
                    <a:pt x="11957" y="41543"/>
                  </a:lnTo>
                  <a:lnTo>
                    <a:pt x="11922" y="41577"/>
                  </a:lnTo>
                  <a:lnTo>
                    <a:pt x="11900" y="41623"/>
                  </a:lnTo>
                  <a:lnTo>
                    <a:pt x="11877" y="41657"/>
                  </a:lnTo>
                  <a:lnTo>
                    <a:pt x="11865" y="41702"/>
                  </a:lnTo>
                  <a:lnTo>
                    <a:pt x="11854" y="41759"/>
                  </a:lnTo>
                  <a:lnTo>
                    <a:pt x="11865" y="41805"/>
                  </a:lnTo>
                  <a:lnTo>
                    <a:pt x="11877" y="41850"/>
                  </a:lnTo>
                  <a:lnTo>
                    <a:pt x="9875" y="43010"/>
                  </a:lnTo>
                  <a:lnTo>
                    <a:pt x="9852" y="42976"/>
                  </a:lnTo>
                  <a:lnTo>
                    <a:pt x="9818" y="42953"/>
                  </a:lnTo>
                  <a:lnTo>
                    <a:pt x="9784" y="42942"/>
                  </a:lnTo>
                  <a:lnTo>
                    <a:pt x="9704" y="42942"/>
                  </a:lnTo>
                  <a:lnTo>
                    <a:pt x="9670" y="42965"/>
                  </a:lnTo>
                  <a:lnTo>
                    <a:pt x="9636" y="42988"/>
                  </a:lnTo>
                  <a:lnTo>
                    <a:pt x="9613" y="43010"/>
                  </a:lnTo>
                  <a:lnTo>
                    <a:pt x="7531" y="41805"/>
                  </a:lnTo>
                  <a:lnTo>
                    <a:pt x="7531" y="41759"/>
                  </a:lnTo>
                  <a:lnTo>
                    <a:pt x="7520" y="41702"/>
                  </a:lnTo>
                  <a:lnTo>
                    <a:pt x="7497" y="41645"/>
                  </a:lnTo>
                  <a:lnTo>
                    <a:pt x="7452" y="41611"/>
                  </a:lnTo>
                  <a:lnTo>
                    <a:pt x="7395" y="41588"/>
                  </a:lnTo>
                  <a:lnTo>
                    <a:pt x="7395" y="39268"/>
                  </a:lnTo>
                  <a:lnTo>
                    <a:pt x="7440" y="39256"/>
                  </a:lnTo>
                  <a:lnTo>
                    <a:pt x="7486" y="39234"/>
                  </a:lnTo>
                  <a:lnTo>
                    <a:pt x="7531" y="39211"/>
                  </a:lnTo>
                  <a:lnTo>
                    <a:pt x="7566" y="39177"/>
                  </a:lnTo>
                  <a:lnTo>
                    <a:pt x="7600" y="39143"/>
                  </a:lnTo>
                  <a:lnTo>
                    <a:pt x="7622" y="39097"/>
                  </a:lnTo>
                  <a:lnTo>
                    <a:pt x="7634" y="39052"/>
                  </a:lnTo>
                  <a:lnTo>
                    <a:pt x="7634" y="38995"/>
                  </a:lnTo>
                  <a:lnTo>
                    <a:pt x="7634" y="38938"/>
                  </a:lnTo>
                  <a:lnTo>
                    <a:pt x="7611" y="38892"/>
                  </a:lnTo>
                  <a:lnTo>
                    <a:pt x="9545" y="37778"/>
                  </a:lnTo>
                  <a:lnTo>
                    <a:pt x="9590" y="37823"/>
                  </a:lnTo>
                  <a:lnTo>
                    <a:pt x="9636" y="37857"/>
                  </a:lnTo>
                  <a:lnTo>
                    <a:pt x="9693" y="37880"/>
                  </a:lnTo>
                  <a:lnTo>
                    <a:pt x="9750" y="37891"/>
                  </a:lnTo>
                  <a:lnTo>
                    <a:pt x="9807" y="37880"/>
                  </a:lnTo>
                  <a:lnTo>
                    <a:pt x="9863" y="37857"/>
                  </a:lnTo>
                  <a:lnTo>
                    <a:pt x="9909" y="37823"/>
                  </a:lnTo>
                  <a:lnTo>
                    <a:pt x="9943" y="37778"/>
                  </a:lnTo>
                  <a:close/>
                  <a:moveTo>
                    <a:pt x="16677" y="41873"/>
                  </a:moveTo>
                  <a:lnTo>
                    <a:pt x="16711" y="41907"/>
                  </a:lnTo>
                  <a:lnTo>
                    <a:pt x="16757" y="41941"/>
                  </a:lnTo>
                  <a:lnTo>
                    <a:pt x="16802" y="41964"/>
                  </a:lnTo>
                  <a:lnTo>
                    <a:pt x="16859" y="41975"/>
                  </a:lnTo>
                  <a:lnTo>
                    <a:pt x="16916" y="41964"/>
                  </a:lnTo>
                  <a:lnTo>
                    <a:pt x="16962" y="41952"/>
                  </a:lnTo>
                  <a:lnTo>
                    <a:pt x="17007" y="41918"/>
                  </a:lnTo>
                  <a:lnTo>
                    <a:pt x="17041" y="41884"/>
                  </a:lnTo>
                  <a:lnTo>
                    <a:pt x="19021" y="43022"/>
                  </a:lnTo>
                  <a:lnTo>
                    <a:pt x="18998" y="43056"/>
                  </a:lnTo>
                  <a:lnTo>
                    <a:pt x="18998" y="43101"/>
                  </a:lnTo>
                  <a:lnTo>
                    <a:pt x="18998" y="43147"/>
                  </a:lnTo>
                  <a:lnTo>
                    <a:pt x="19009" y="43192"/>
                  </a:lnTo>
                  <a:lnTo>
                    <a:pt x="19032" y="43226"/>
                  </a:lnTo>
                  <a:lnTo>
                    <a:pt x="19055" y="43261"/>
                  </a:lnTo>
                  <a:lnTo>
                    <a:pt x="19089" y="43283"/>
                  </a:lnTo>
                  <a:lnTo>
                    <a:pt x="19123" y="43306"/>
                  </a:lnTo>
                  <a:lnTo>
                    <a:pt x="19157" y="43329"/>
                  </a:lnTo>
                  <a:lnTo>
                    <a:pt x="19203" y="43329"/>
                  </a:lnTo>
                  <a:lnTo>
                    <a:pt x="19203" y="45615"/>
                  </a:lnTo>
                  <a:lnTo>
                    <a:pt x="19157" y="45627"/>
                  </a:lnTo>
                  <a:lnTo>
                    <a:pt x="19112" y="45649"/>
                  </a:lnTo>
                  <a:lnTo>
                    <a:pt x="19078" y="45672"/>
                  </a:lnTo>
                  <a:lnTo>
                    <a:pt x="19043" y="45695"/>
                  </a:lnTo>
                  <a:lnTo>
                    <a:pt x="19021" y="45729"/>
                  </a:lnTo>
                  <a:lnTo>
                    <a:pt x="18998" y="45775"/>
                  </a:lnTo>
                  <a:lnTo>
                    <a:pt x="18986" y="45820"/>
                  </a:lnTo>
                  <a:lnTo>
                    <a:pt x="18986" y="45866"/>
                  </a:lnTo>
                  <a:lnTo>
                    <a:pt x="18986" y="45911"/>
                  </a:lnTo>
                  <a:lnTo>
                    <a:pt x="18998" y="45957"/>
                  </a:lnTo>
                  <a:lnTo>
                    <a:pt x="17075" y="47060"/>
                  </a:lnTo>
                  <a:lnTo>
                    <a:pt x="17041" y="47014"/>
                  </a:lnTo>
                  <a:lnTo>
                    <a:pt x="16984" y="46980"/>
                  </a:lnTo>
                  <a:lnTo>
                    <a:pt x="16928" y="46958"/>
                  </a:lnTo>
                  <a:lnTo>
                    <a:pt x="16859" y="46946"/>
                  </a:lnTo>
                  <a:lnTo>
                    <a:pt x="16791" y="46958"/>
                  </a:lnTo>
                  <a:lnTo>
                    <a:pt x="16734" y="46980"/>
                  </a:lnTo>
                  <a:lnTo>
                    <a:pt x="16677" y="47014"/>
                  </a:lnTo>
                  <a:lnTo>
                    <a:pt x="16632" y="47071"/>
                  </a:lnTo>
                  <a:lnTo>
                    <a:pt x="14675" y="45934"/>
                  </a:lnTo>
                  <a:lnTo>
                    <a:pt x="14687" y="45900"/>
                  </a:lnTo>
                  <a:lnTo>
                    <a:pt x="14698" y="45866"/>
                  </a:lnTo>
                  <a:lnTo>
                    <a:pt x="14687" y="45820"/>
                  </a:lnTo>
                  <a:lnTo>
                    <a:pt x="14675" y="45786"/>
                  </a:lnTo>
                  <a:lnTo>
                    <a:pt x="14664" y="45752"/>
                  </a:lnTo>
                  <a:lnTo>
                    <a:pt x="14641" y="45718"/>
                  </a:lnTo>
                  <a:lnTo>
                    <a:pt x="14607" y="45695"/>
                  </a:lnTo>
                  <a:lnTo>
                    <a:pt x="14584" y="45684"/>
                  </a:lnTo>
                  <a:lnTo>
                    <a:pt x="14539" y="45661"/>
                  </a:lnTo>
                  <a:lnTo>
                    <a:pt x="14505" y="45661"/>
                  </a:lnTo>
                  <a:lnTo>
                    <a:pt x="14505" y="43283"/>
                  </a:lnTo>
                  <a:lnTo>
                    <a:pt x="14573" y="43272"/>
                  </a:lnTo>
                  <a:lnTo>
                    <a:pt x="14630" y="43226"/>
                  </a:lnTo>
                  <a:lnTo>
                    <a:pt x="14664" y="43170"/>
                  </a:lnTo>
                  <a:lnTo>
                    <a:pt x="14675" y="43135"/>
                  </a:lnTo>
                  <a:lnTo>
                    <a:pt x="14675" y="43101"/>
                  </a:lnTo>
                  <a:lnTo>
                    <a:pt x="14675" y="43067"/>
                  </a:lnTo>
                  <a:lnTo>
                    <a:pt x="14664" y="43033"/>
                  </a:lnTo>
                  <a:lnTo>
                    <a:pt x="16677" y="41873"/>
                  </a:lnTo>
                  <a:close/>
                  <a:moveTo>
                    <a:pt x="21455" y="41850"/>
                  </a:moveTo>
                  <a:lnTo>
                    <a:pt x="21478" y="41884"/>
                  </a:lnTo>
                  <a:lnTo>
                    <a:pt x="21512" y="41907"/>
                  </a:lnTo>
                  <a:lnTo>
                    <a:pt x="21557" y="41930"/>
                  </a:lnTo>
                  <a:lnTo>
                    <a:pt x="21648" y="41930"/>
                  </a:lnTo>
                  <a:lnTo>
                    <a:pt x="21682" y="41918"/>
                  </a:lnTo>
                  <a:lnTo>
                    <a:pt x="21717" y="41896"/>
                  </a:lnTo>
                  <a:lnTo>
                    <a:pt x="21751" y="41861"/>
                  </a:lnTo>
                  <a:lnTo>
                    <a:pt x="23719" y="42999"/>
                  </a:lnTo>
                  <a:lnTo>
                    <a:pt x="23707" y="43056"/>
                  </a:lnTo>
                  <a:lnTo>
                    <a:pt x="23707" y="43101"/>
                  </a:lnTo>
                  <a:lnTo>
                    <a:pt x="23707" y="43158"/>
                  </a:lnTo>
                  <a:lnTo>
                    <a:pt x="23719" y="43204"/>
                  </a:lnTo>
                  <a:lnTo>
                    <a:pt x="23741" y="43249"/>
                  </a:lnTo>
                  <a:lnTo>
                    <a:pt x="23776" y="43283"/>
                  </a:lnTo>
                  <a:lnTo>
                    <a:pt x="23810" y="43317"/>
                  </a:lnTo>
                  <a:lnTo>
                    <a:pt x="23844" y="43340"/>
                  </a:lnTo>
                  <a:lnTo>
                    <a:pt x="23889" y="43363"/>
                  </a:lnTo>
                  <a:lnTo>
                    <a:pt x="23946" y="43374"/>
                  </a:lnTo>
                  <a:lnTo>
                    <a:pt x="23946" y="45615"/>
                  </a:lnTo>
                  <a:lnTo>
                    <a:pt x="23901" y="45627"/>
                  </a:lnTo>
                  <a:lnTo>
                    <a:pt x="23855" y="45649"/>
                  </a:lnTo>
                  <a:lnTo>
                    <a:pt x="23821" y="45672"/>
                  </a:lnTo>
                  <a:lnTo>
                    <a:pt x="23787" y="45695"/>
                  </a:lnTo>
                  <a:lnTo>
                    <a:pt x="23764" y="45729"/>
                  </a:lnTo>
                  <a:lnTo>
                    <a:pt x="23741" y="45775"/>
                  </a:lnTo>
                  <a:lnTo>
                    <a:pt x="23730" y="45820"/>
                  </a:lnTo>
                  <a:lnTo>
                    <a:pt x="23730" y="45866"/>
                  </a:lnTo>
                  <a:lnTo>
                    <a:pt x="23730" y="45911"/>
                  </a:lnTo>
                  <a:lnTo>
                    <a:pt x="23741" y="45957"/>
                  </a:lnTo>
                  <a:lnTo>
                    <a:pt x="21785" y="47083"/>
                  </a:lnTo>
                  <a:lnTo>
                    <a:pt x="21751" y="47049"/>
                  </a:lnTo>
                  <a:lnTo>
                    <a:pt x="21705" y="47014"/>
                  </a:lnTo>
                  <a:lnTo>
                    <a:pt x="21660" y="46992"/>
                  </a:lnTo>
                  <a:lnTo>
                    <a:pt x="21546" y="46992"/>
                  </a:lnTo>
                  <a:lnTo>
                    <a:pt x="21489" y="47014"/>
                  </a:lnTo>
                  <a:lnTo>
                    <a:pt x="21455" y="47049"/>
                  </a:lnTo>
                  <a:lnTo>
                    <a:pt x="21421" y="47094"/>
                  </a:lnTo>
                  <a:lnTo>
                    <a:pt x="19453" y="45957"/>
                  </a:lnTo>
                  <a:lnTo>
                    <a:pt x="19476" y="45911"/>
                  </a:lnTo>
                  <a:lnTo>
                    <a:pt x="19476" y="45866"/>
                  </a:lnTo>
                  <a:lnTo>
                    <a:pt x="19476" y="45809"/>
                  </a:lnTo>
                  <a:lnTo>
                    <a:pt x="19464" y="45763"/>
                  </a:lnTo>
                  <a:lnTo>
                    <a:pt x="19442" y="45729"/>
                  </a:lnTo>
                  <a:lnTo>
                    <a:pt x="19407" y="45695"/>
                  </a:lnTo>
                  <a:lnTo>
                    <a:pt x="19373" y="45661"/>
                  </a:lnTo>
                  <a:lnTo>
                    <a:pt x="19339" y="45638"/>
                  </a:lnTo>
                  <a:lnTo>
                    <a:pt x="19294" y="45627"/>
                  </a:lnTo>
                  <a:lnTo>
                    <a:pt x="19248" y="45615"/>
                  </a:lnTo>
                  <a:lnTo>
                    <a:pt x="19248" y="43340"/>
                  </a:lnTo>
                  <a:lnTo>
                    <a:pt x="19294" y="43329"/>
                  </a:lnTo>
                  <a:lnTo>
                    <a:pt x="19328" y="43317"/>
                  </a:lnTo>
                  <a:lnTo>
                    <a:pt x="19373" y="43295"/>
                  </a:lnTo>
                  <a:lnTo>
                    <a:pt x="19396" y="43261"/>
                  </a:lnTo>
                  <a:lnTo>
                    <a:pt x="19430" y="43226"/>
                  </a:lnTo>
                  <a:lnTo>
                    <a:pt x="19453" y="43192"/>
                  </a:lnTo>
                  <a:lnTo>
                    <a:pt x="19464" y="43147"/>
                  </a:lnTo>
                  <a:lnTo>
                    <a:pt x="19464" y="43101"/>
                  </a:lnTo>
                  <a:lnTo>
                    <a:pt x="19464" y="43056"/>
                  </a:lnTo>
                  <a:lnTo>
                    <a:pt x="19442" y="43010"/>
                  </a:lnTo>
                  <a:lnTo>
                    <a:pt x="21455" y="41850"/>
                  </a:lnTo>
                  <a:close/>
                  <a:moveTo>
                    <a:pt x="11900" y="41896"/>
                  </a:moveTo>
                  <a:lnTo>
                    <a:pt x="11934" y="41941"/>
                  </a:lnTo>
                  <a:lnTo>
                    <a:pt x="11991" y="41987"/>
                  </a:lnTo>
                  <a:lnTo>
                    <a:pt x="12048" y="42009"/>
                  </a:lnTo>
                  <a:lnTo>
                    <a:pt x="12127" y="42021"/>
                  </a:lnTo>
                  <a:lnTo>
                    <a:pt x="12184" y="42009"/>
                  </a:lnTo>
                  <a:lnTo>
                    <a:pt x="12252" y="41987"/>
                  </a:lnTo>
                  <a:lnTo>
                    <a:pt x="12298" y="41952"/>
                  </a:lnTo>
                  <a:lnTo>
                    <a:pt x="12343" y="41907"/>
                  </a:lnTo>
                  <a:lnTo>
                    <a:pt x="14323" y="43044"/>
                  </a:lnTo>
                  <a:lnTo>
                    <a:pt x="14311" y="43101"/>
                  </a:lnTo>
                  <a:lnTo>
                    <a:pt x="14323" y="43170"/>
                  </a:lnTo>
                  <a:lnTo>
                    <a:pt x="14357" y="43226"/>
                  </a:lnTo>
                  <a:lnTo>
                    <a:pt x="14402" y="43261"/>
                  </a:lnTo>
                  <a:lnTo>
                    <a:pt x="14459" y="43283"/>
                  </a:lnTo>
                  <a:lnTo>
                    <a:pt x="14459" y="45661"/>
                  </a:lnTo>
                  <a:lnTo>
                    <a:pt x="14391" y="45684"/>
                  </a:lnTo>
                  <a:lnTo>
                    <a:pt x="14334" y="45729"/>
                  </a:lnTo>
                  <a:lnTo>
                    <a:pt x="14300" y="45786"/>
                  </a:lnTo>
                  <a:lnTo>
                    <a:pt x="14288" y="45866"/>
                  </a:lnTo>
                  <a:lnTo>
                    <a:pt x="14300" y="45934"/>
                  </a:lnTo>
                  <a:lnTo>
                    <a:pt x="12286" y="47094"/>
                  </a:lnTo>
                  <a:lnTo>
                    <a:pt x="12252" y="47060"/>
                  </a:lnTo>
                  <a:lnTo>
                    <a:pt x="12218" y="47026"/>
                  </a:lnTo>
                  <a:lnTo>
                    <a:pt x="12173" y="47014"/>
                  </a:lnTo>
                  <a:lnTo>
                    <a:pt x="12127" y="47003"/>
                  </a:lnTo>
                  <a:lnTo>
                    <a:pt x="12070" y="47014"/>
                  </a:lnTo>
                  <a:lnTo>
                    <a:pt x="12025" y="47037"/>
                  </a:lnTo>
                  <a:lnTo>
                    <a:pt x="11979" y="47060"/>
                  </a:lnTo>
                  <a:lnTo>
                    <a:pt x="11957" y="47105"/>
                  </a:lnTo>
                  <a:lnTo>
                    <a:pt x="9977" y="45968"/>
                  </a:lnTo>
                  <a:lnTo>
                    <a:pt x="10000" y="45911"/>
                  </a:lnTo>
                  <a:lnTo>
                    <a:pt x="10000" y="45866"/>
                  </a:lnTo>
                  <a:lnTo>
                    <a:pt x="10000" y="45809"/>
                  </a:lnTo>
                  <a:lnTo>
                    <a:pt x="9989" y="45763"/>
                  </a:lnTo>
                  <a:lnTo>
                    <a:pt x="9966" y="45718"/>
                  </a:lnTo>
                  <a:lnTo>
                    <a:pt x="9932" y="45684"/>
                  </a:lnTo>
                  <a:lnTo>
                    <a:pt x="9898" y="45649"/>
                  </a:lnTo>
                  <a:lnTo>
                    <a:pt x="9852" y="45627"/>
                  </a:lnTo>
                  <a:lnTo>
                    <a:pt x="9807" y="45615"/>
                  </a:lnTo>
                  <a:lnTo>
                    <a:pt x="9761" y="45604"/>
                  </a:lnTo>
                  <a:lnTo>
                    <a:pt x="9761" y="43272"/>
                  </a:lnTo>
                  <a:lnTo>
                    <a:pt x="9818" y="43249"/>
                  </a:lnTo>
                  <a:lnTo>
                    <a:pt x="9875" y="43215"/>
                  </a:lnTo>
                  <a:lnTo>
                    <a:pt x="9898" y="43170"/>
                  </a:lnTo>
                  <a:lnTo>
                    <a:pt x="9909" y="43101"/>
                  </a:lnTo>
                  <a:lnTo>
                    <a:pt x="9898" y="43044"/>
                  </a:lnTo>
                  <a:lnTo>
                    <a:pt x="11900" y="41896"/>
                  </a:lnTo>
                  <a:close/>
                  <a:moveTo>
                    <a:pt x="30908" y="41861"/>
                  </a:moveTo>
                  <a:lnTo>
                    <a:pt x="30942" y="41907"/>
                  </a:lnTo>
                  <a:lnTo>
                    <a:pt x="30988" y="41930"/>
                  </a:lnTo>
                  <a:lnTo>
                    <a:pt x="31033" y="41952"/>
                  </a:lnTo>
                  <a:lnTo>
                    <a:pt x="31079" y="41964"/>
                  </a:lnTo>
                  <a:lnTo>
                    <a:pt x="31135" y="41952"/>
                  </a:lnTo>
                  <a:lnTo>
                    <a:pt x="31181" y="41941"/>
                  </a:lnTo>
                  <a:lnTo>
                    <a:pt x="31215" y="41907"/>
                  </a:lnTo>
                  <a:lnTo>
                    <a:pt x="31249" y="41873"/>
                  </a:lnTo>
                  <a:lnTo>
                    <a:pt x="33251" y="43033"/>
                  </a:lnTo>
                  <a:lnTo>
                    <a:pt x="33251" y="43067"/>
                  </a:lnTo>
                  <a:lnTo>
                    <a:pt x="33240" y="43101"/>
                  </a:lnTo>
                  <a:lnTo>
                    <a:pt x="33251" y="43147"/>
                  </a:lnTo>
                  <a:lnTo>
                    <a:pt x="33251" y="43181"/>
                  </a:lnTo>
                  <a:lnTo>
                    <a:pt x="33297" y="43238"/>
                  </a:lnTo>
                  <a:lnTo>
                    <a:pt x="33354" y="43283"/>
                  </a:lnTo>
                  <a:lnTo>
                    <a:pt x="33388" y="43306"/>
                  </a:lnTo>
                  <a:lnTo>
                    <a:pt x="33422" y="43306"/>
                  </a:lnTo>
                  <a:lnTo>
                    <a:pt x="33422" y="45661"/>
                  </a:lnTo>
                  <a:lnTo>
                    <a:pt x="33354" y="45684"/>
                  </a:lnTo>
                  <a:lnTo>
                    <a:pt x="33297" y="45729"/>
                  </a:lnTo>
                  <a:lnTo>
                    <a:pt x="33263" y="45786"/>
                  </a:lnTo>
                  <a:lnTo>
                    <a:pt x="33251" y="45866"/>
                  </a:lnTo>
                  <a:lnTo>
                    <a:pt x="33263" y="45934"/>
                  </a:lnTo>
                  <a:lnTo>
                    <a:pt x="31238" y="47094"/>
                  </a:lnTo>
                  <a:lnTo>
                    <a:pt x="31204" y="47071"/>
                  </a:lnTo>
                  <a:lnTo>
                    <a:pt x="31170" y="47037"/>
                  </a:lnTo>
                  <a:lnTo>
                    <a:pt x="31124" y="47026"/>
                  </a:lnTo>
                  <a:lnTo>
                    <a:pt x="31079" y="47014"/>
                  </a:lnTo>
                  <a:lnTo>
                    <a:pt x="31033" y="47026"/>
                  </a:lnTo>
                  <a:lnTo>
                    <a:pt x="30988" y="47037"/>
                  </a:lnTo>
                  <a:lnTo>
                    <a:pt x="30953" y="47071"/>
                  </a:lnTo>
                  <a:lnTo>
                    <a:pt x="30919" y="47105"/>
                  </a:lnTo>
                  <a:lnTo>
                    <a:pt x="28940" y="45957"/>
                  </a:lnTo>
                  <a:lnTo>
                    <a:pt x="28951" y="45911"/>
                  </a:lnTo>
                  <a:lnTo>
                    <a:pt x="28951" y="45866"/>
                  </a:lnTo>
                  <a:lnTo>
                    <a:pt x="28951" y="45809"/>
                  </a:lnTo>
                  <a:lnTo>
                    <a:pt x="28940" y="45775"/>
                  </a:lnTo>
                  <a:lnTo>
                    <a:pt x="28917" y="45729"/>
                  </a:lnTo>
                  <a:lnTo>
                    <a:pt x="28894" y="45695"/>
                  </a:lnTo>
                  <a:lnTo>
                    <a:pt x="28860" y="45661"/>
                  </a:lnTo>
                  <a:lnTo>
                    <a:pt x="28815" y="45638"/>
                  </a:lnTo>
                  <a:lnTo>
                    <a:pt x="28769" y="45627"/>
                  </a:lnTo>
                  <a:lnTo>
                    <a:pt x="28724" y="45615"/>
                  </a:lnTo>
                  <a:lnTo>
                    <a:pt x="28724" y="43306"/>
                  </a:lnTo>
                  <a:lnTo>
                    <a:pt x="28769" y="43306"/>
                  </a:lnTo>
                  <a:lnTo>
                    <a:pt x="28803" y="43295"/>
                  </a:lnTo>
                  <a:lnTo>
                    <a:pt x="28838" y="43272"/>
                  </a:lnTo>
                  <a:lnTo>
                    <a:pt x="28860" y="43249"/>
                  </a:lnTo>
                  <a:lnTo>
                    <a:pt x="28883" y="43215"/>
                  </a:lnTo>
                  <a:lnTo>
                    <a:pt x="28906" y="43181"/>
                  </a:lnTo>
                  <a:lnTo>
                    <a:pt x="28917" y="43147"/>
                  </a:lnTo>
                  <a:lnTo>
                    <a:pt x="28917" y="43101"/>
                  </a:lnTo>
                  <a:lnTo>
                    <a:pt x="28917" y="43067"/>
                  </a:lnTo>
                  <a:lnTo>
                    <a:pt x="28906" y="43022"/>
                  </a:lnTo>
                  <a:lnTo>
                    <a:pt x="30908" y="41861"/>
                  </a:lnTo>
                  <a:close/>
                  <a:moveTo>
                    <a:pt x="35788" y="0"/>
                  </a:moveTo>
                  <a:lnTo>
                    <a:pt x="35788" y="512"/>
                  </a:lnTo>
                  <a:lnTo>
                    <a:pt x="35731" y="535"/>
                  </a:lnTo>
                  <a:lnTo>
                    <a:pt x="35674" y="580"/>
                  </a:lnTo>
                  <a:lnTo>
                    <a:pt x="35640" y="637"/>
                  </a:lnTo>
                  <a:lnTo>
                    <a:pt x="35629" y="705"/>
                  </a:lnTo>
                  <a:lnTo>
                    <a:pt x="35640" y="762"/>
                  </a:lnTo>
                  <a:lnTo>
                    <a:pt x="33581" y="1945"/>
                  </a:lnTo>
                  <a:lnTo>
                    <a:pt x="33558" y="1922"/>
                  </a:lnTo>
                  <a:lnTo>
                    <a:pt x="33524" y="1900"/>
                  </a:lnTo>
                  <a:lnTo>
                    <a:pt x="33490" y="1888"/>
                  </a:lnTo>
                  <a:lnTo>
                    <a:pt x="33456" y="1877"/>
                  </a:lnTo>
                  <a:lnTo>
                    <a:pt x="33422" y="1888"/>
                  </a:lnTo>
                  <a:lnTo>
                    <a:pt x="33388" y="1900"/>
                  </a:lnTo>
                  <a:lnTo>
                    <a:pt x="33331" y="1934"/>
                  </a:lnTo>
                  <a:lnTo>
                    <a:pt x="33297" y="1991"/>
                  </a:lnTo>
                  <a:lnTo>
                    <a:pt x="33285" y="2013"/>
                  </a:lnTo>
                  <a:lnTo>
                    <a:pt x="33274" y="2048"/>
                  </a:lnTo>
                  <a:lnTo>
                    <a:pt x="33285" y="2116"/>
                  </a:lnTo>
                  <a:lnTo>
                    <a:pt x="33320" y="2161"/>
                  </a:lnTo>
                  <a:lnTo>
                    <a:pt x="33365" y="2207"/>
                  </a:lnTo>
                  <a:lnTo>
                    <a:pt x="33422" y="2218"/>
                  </a:lnTo>
                  <a:lnTo>
                    <a:pt x="33422" y="4584"/>
                  </a:lnTo>
                  <a:lnTo>
                    <a:pt x="33376" y="4584"/>
                  </a:lnTo>
                  <a:lnTo>
                    <a:pt x="33342" y="4607"/>
                  </a:lnTo>
                  <a:lnTo>
                    <a:pt x="33308" y="4630"/>
                  </a:lnTo>
                  <a:lnTo>
                    <a:pt x="33274" y="4653"/>
                  </a:lnTo>
                  <a:lnTo>
                    <a:pt x="33251" y="4687"/>
                  </a:lnTo>
                  <a:lnTo>
                    <a:pt x="33228" y="4721"/>
                  </a:lnTo>
                  <a:lnTo>
                    <a:pt x="33217" y="4766"/>
                  </a:lnTo>
                  <a:lnTo>
                    <a:pt x="33217" y="4812"/>
                  </a:lnTo>
                  <a:lnTo>
                    <a:pt x="33217" y="4857"/>
                  </a:lnTo>
                  <a:lnTo>
                    <a:pt x="33240" y="4903"/>
                  </a:lnTo>
                  <a:lnTo>
                    <a:pt x="33251" y="4937"/>
                  </a:lnTo>
                  <a:lnTo>
                    <a:pt x="33285" y="4982"/>
                  </a:lnTo>
                  <a:lnTo>
                    <a:pt x="33320" y="5005"/>
                  </a:lnTo>
                  <a:lnTo>
                    <a:pt x="33365" y="5028"/>
                  </a:lnTo>
                  <a:lnTo>
                    <a:pt x="33399" y="5039"/>
                  </a:lnTo>
                  <a:lnTo>
                    <a:pt x="33456" y="5051"/>
                  </a:lnTo>
                  <a:lnTo>
                    <a:pt x="33513" y="5039"/>
                  </a:lnTo>
                  <a:lnTo>
                    <a:pt x="33570" y="5017"/>
                  </a:lnTo>
                  <a:lnTo>
                    <a:pt x="33615" y="4982"/>
                  </a:lnTo>
                  <a:lnTo>
                    <a:pt x="33649" y="4937"/>
                  </a:lnTo>
                  <a:lnTo>
                    <a:pt x="35663" y="6097"/>
                  </a:lnTo>
                  <a:lnTo>
                    <a:pt x="35651" y="6154"/>
                  </a:lnTo>
                  <a:lnTo>
                    <a:pt x="35651" y="6188"/>
                  </a:lnTo>
                  <a:lnTo>
                    <a:pt x="35663" y="6222"/>
                  </a:lnTo>
                  <a:lnTo>
                    <a:pt x="35697" y="6279"/>
                  </a:lnTo>
                  <a:lnTo>
                    <a:pt x="35754" y="6313"/>
                  </a:lnTo>
                  <a:lnTo>
                    <a:pt x="35788" y="6325"/>
                  </a:lnTo>
                  <a:lnTo>
                    <a:pt x="35856" y="6325"/>
                  </a:lnTo>
                  <a:lnTo>
                    <a:pt x="35890" y="6313"/>
                  </a:lnTo>
                  <a:lnTo>
                    <a:pt x="35947" y="6279"/>
                  </a:lnTo>
                  <a:lnTo>
                    <a:pt x="35981" y="6222"/>
                  </a:lnTo>
                  <a:lnTo>
                    <a:pt x="35993" y="6188"/>
                  </a:lnTo>
                  <a:lnTo>
                    <a:pt x="35993" y="6154"/>
                  </a:lnTo>
                  <a:lnTo>
                    <a:pt x="35993" y="6120"/>
                  </a:lnTo>
                  <a:lnTo>
                    <a:pt x="35981" y="6086"/>
                  </a:lnTo>
                  <a:lnTo>
                    <a:pt x="37983" y="4937"/>
                  </a:lnTo>
                  <a:lnTo>
                    <a:pt x="38029" y="4982"/>
                  </a:lnTo>
                  <a:lnTo>
                    <a:pt x="38074" y="5017"/>
                  </a:lnTo>
                  <a:lnTo>
                    <a:pt x="38131" y="5039"/>
                  </a:lnTo>
                  <a:lnTo>
                    <a:pt x="38188" y="5051"/>
                  </a:lnTo>
                  <a:lnTo>
                    <a:pt x="38256" y="5039"/>
                  </a:lnTo>
                  <a:lnTo>
                    <a:pt x="38313" y="5017"/>
                  </a:lnTo>
                  <a:lnTo>
                    <a:pt x="38359" y="4982"/>
                  </a:lnTo>
                  <a:lnTo>
                    <a:pt x="38393" y="4937"/>
                  </a:lnTo>
                  <a:lnTo>
                    <a:pt x="40361" y="6074"/>
                  </a:lnTo>
                  <a:lnTo>
                    <a:pt x="40349" y="6120"/>
                  </a:lnTo>
                  <a:lnTo>
                    <a:pt x="40349" y="6154"/>
                  </a:lnTo>
                  <a:lnTo>
                    <a:pt x="40349" y="6200"/>
                  </a:lnTo>
                  <a:lnTo>
                    <a:pt x="40361" y="6234"/>
                  </a:lnTo>
                  <a:lnTo>
                    <a:pt x="40384" y="6268"/>
                  </a:lnTo>
                  <a:lnTo>
                    <a:pt x="40406" y="6302"/>
                  </a:lnTo>
                  <a:lnTo>
                    <a:pt x="40463" y="6347"/>
                  </a:lnTo>
                  <a:lnTo>
                    <a:pt x="40497" y="6359"/>
                  </a:lnTo>
                  <a:lnTo>
                    <a:pt x="40532" y="6370"/>
                  </a:lnTo>
                  <a:lnTo>
                    <a:pt x="40532" y="8748"/>
                  </a:lnTo>
                  <a:lnTo>
                    <a:pt x="40475" y="8759"/>
                  </a:lnTo>
                  <a:lnTo>
                    <a:pt x="40429" y="8805"/>
                  </a:lnTo>
                  <a:lnTo>
                    <a:pt x="40395" y="8850"/>
                  </a:lnTo>
                  <a:lnTo>
                    <a:pt x="40384" y="8918"/>
                  </a:lnTo>
                  <a:lnTo>
                    <a:pt x="40395" y="8952"/>
                  </a:lnTo>
                  <a:lnTo>
                    <a:pt x="40395" y="8987"/>
                  </a:lnTo>
                  <a:lnTo>
                    <a:pt x="40441" y="9043"/>
                  </a:lnTo>
                  <a:lnTo>
                    <a:pt x="40497" y="9078"/>
                  </a:lnTo>
                  <a:lnTo>
                    <a:pt x="40532" y="9089"/>
                  </a:lnTo>
                  <a:lnTo>
                    <a:pt x="40611" y="9089"/>
                  </a:lnTo>
                  <a:lnTo>
                    <a:pt x="40645" y="9066"/>
                  </a:lnTo>
                  <a:lnTo>
                    <a:pt x="40679" y="9043"/>
                  </a:lnTo>
                  <a:lnTo>
                    <a:pt x="40714" y="9009"/>
                  </a:lnTo>
                  <a:lnTo>
                    <a:pt x="42738" y="10181"/>
                  </a:lnTo>
                  <a:lnTo>
                    <a:pt x="42727" y="10226"/>
                  </a:lnTo>
                  <a:lnTo>
                    <a:pt x="42727" y="10261"/>
                  </a:lnTo>
                  <a:lnTo>
                    <a:pt x="42727" y="10306"/>
                  </a:lnTo>
                  <a:lnTo>
                    <a:pt x="42738" y="10340"/>
                  </a:lnTo>
                  <a:lnTo>
                    <a:pt x="42772" y="10397"/>
                  </a:lnTo>
                  <a:lnTo>
                    <a:pt x="42829" y="10443"/>
                  </a:lnTo>
                  <a:lnTo>
                    <a:pt x="42863" y="10465"/>
                  </a:lnTo>
                  <a:lnTo>
                    <a:pt x="42909" y="10465"/>
                  </a:lnTo>
                  <a:lnTo>
                    <a:pt x="42909" y="12843"/>
                  </a:lnTo>
                  <a:lnTo>
                    <a:pt x="42841" y="12866"/>
                  </a:lnTo>
                  <a:lnTo>
                    <a:pt x="42795" y="12900"/>
                  </a:lnTo>
                  <a:lnTo>
                    <a:pt x="42761" y="12957"/>
                  </a:lnTo>
                  <a:lnTo>
                    <a:pt x="42750" y="13025"/>
                  </a:lnTo>
                  <a:lnTo>
                    <a:pt x="42761" y="13070"/>
                  </a:lnTo>
                  <a:lnTo>
                    <a:pt x="40759" y="14231"/>
                  </a:lnTo>
                  <a:lnTo>
                    <a:pt x="40725" y="14185"/>
                  </a:lnTo>
                  <a:lnTo>
                    <a:pt x="40679" y="14151"/>
                  </a:lnTo>
                  <a:lnTo>
                    <a:pt x="40623" y="14128"/>
                  </a:lnTo>
                  <a:lnTo>
                    <a:pt x="40566" y="14117"/>
                  </a:lnTo>
                  <a:lnTo>
                    <a:pt x="40497" y="14128"/>
                  </a:lnTo>
                  <a:lnTo>
                    <a:pt x="40441" y="14151"/>
                  </a:lnTo>
                  <a:lnTo>
                    <a:pt x="40395" y="14185"/>
                  </a:lnTo>
                  <a:lnTo>
                    <a:pt x="40361" y="14231"/>
                  </a:lnTo>
                  <a:lnTo>
                    <a:pt x="38427" y="13116"/>
                  </a:lnTo>
                  <a:lnTo>
                    <a:pt x="38438" y="13070"/>
                  </a:lnTo>
                  <a:lnTo>
                    <a:pt x="38438" y="13025"/>
                  </a:lnTo>
                  <a:lnTo>
                    <a:pt x="38438" y="12968"/>
                  </a:lnTo>
                  <a:lnTo>
                    <a:pt x="38427" y="12934"/>
                  </a:lnTo>
                  <a:lnTo>
                    <a:pt x="38404" y="12888"/>
                  </a:lnTo>
                  <a:lnTo>
                    <a:pt x="38370" y="12854"/>
                  </a:lnTo>
                  <a:lnTo>
                    <a:pt x="38336" y="12820"/>
                  </a:lnTo>
                  <a:lnTo>
                    <a:pt x="38302" y="12797"/>
                  </a:lnTo>
                  <a:lnTo>
                    <a:pt x="38256" y="12786"/>
                  </a:lnTo>
                  <a:lnTo>
                    <a:pt x="38211" y="12775"/>
                  </a:lnTo>
                  <a:lnTo>
                    <a:pt x="38211" y="10454"/>
                  </a:lnTo>
                  <a:lnTo>
                    <a:pt x="38279" y="10431"/>
                  </a:lnTo>
                  <a:lnTo>
                    <a:pt x="38336" y="10397"/>
                  </a:lnTo>
                  <a:lnTo>
                    <a:pt x="38370" y="10340"/>
                  </a:lnTo>
                  <a:lnTo>
                    <a:pt x="38382" y="10295"/>
                  </a:lnTo>
                  <a:lnTo>
                    <a:pt x="38382" y="10261"/>
                  </a:lnTo>
                  <a:lnTo>
                    <a:pt x="38382" y="10226"/>
                  </a:lnTo>
                  <a:lnTo>
                    <a:pt x="38370" y="10192"/>
                  </a:lnTo>
                  <a:lnTo>
                    <a:pt x="38347" y="10158"/>
                  </a:lnTo>
                  <a:lnTo>
                    <a:pt x="38325" y="10124"/>
                  </a:lnTo>
                  <a:lnTo>
                    <a:pt x="38302" y="10101"/>
                  </a:lnTo>
                  <a:lnTo>
                    <a:pt x="38268" y="10090"/>
                  </a:lnTo>
                  <a:lnTo>
                    <a:pt x="38234" y="10079"/>
                  </a:lnTo>
                  <a:lnTo>
                    <a:pt x="38188" y="10067"/>
                  </a:lnTo>
                  <a:lnTo>
                    <a:pt x="38143" y="10079"/>
                  </a:lnTo>
                  <a:lnTo>
                    <a:pt x="38097" y="10090"/>
                  </a:lnTo>
                  <a:lnTo>
                    <a:pt x="38063" y="10113"/>
                  </a:lnTo>
                  <a:lnTo>
                    <a:pt x="38040" y="10147"/>
                  </a:lnTo>
                  <a:lnTo>
                    <a:pt x="36050" y="8998"/>
                  </a:lnTo>
                  <a:lnTo>
                    <a:pt x="36061" y="8964"/>
                  </a:lnTo>
                  <a:lnTo>
                    <a:pt x="36061" y="8918"/>
                  </a:lnTo>
                  <a:lnTo>
                    <a:pt x="36061" y="8861"/>
                  </a:lnTo>
                  <a:lnTo>
                    <a:pt x="36038" y="8816"/>
                  </a:lnTo>
                  <a:lnTo>
                    <a:pt x="36027" y="8782"/>
                  </a:lnTo>
                  <a:lnTo>
                    <a:pt x="35993" y="8748"/>
                  </a:lnTo>
                  <a:lnTo>
                    <a:pt x="35959" y="8714"/>
                  </a:lnTo>
                  <a:lnTo>
                    <a:pt x="35913" y="8691"/>
                  </a:lnTo>
                  <a:lnTo>
                    <a:pt x="35868" y="8679"/>
                  </a:lnTo>
                  <a:lnTo>
                    <a:pt x="35777" y="8679"/>
                  </a:lnTo>
                  <a:lnTo>
                    <a:pt x="35731" y="8691"/>
                  </a:lnTo>
                  <a:lnTo>
                    <a:pt x="35686" y="8714"/>
                  </a:lnTo>
                  <a:lnTo>
                    <a:pt x="35651" y="8748"/>
                  </a:lnTo>
                  <a:lnTo>
                    <a:pt x="35617" y="8782"/>
                  </a:lnTo>
                  <a:lnTo>
                    <a:pt x="35595" y="8816"/>
                  </a:lnTo>
                  <a:lnTo>
                    <a:pt x="35583" y="8861"/>
                  </a:lnTo>
                  <a:lnTo>
                    <a:pt x="35583" y="8918"/>
                  </a:lnTo>
                  <a:lnTo>
                    <a:pt x="35583" y="8952"/>
                  </a:lnTo>
                  <a:lnTo>
                    <a:pt x="35595" y="8998"/>
                  </a:lnTo>
                  <a:lnTo>
                    <a:pt x="33604" y="10147"/>
                  </a:lnTo>
                  <a:lnTo>
                    <a:pt x="33570" y="10124"/>
                  </a:lnTo>
                  <a:lnTo>
                    <a:pt x="33536" y="10101"/>
                  </a:lnTo>
                  <a:lnTo>
                    <a:pt x="33490" y="10079"/>
                  </a:lnTo>
                  <a:lnTo>
                    <a:pt x="33411" y="10079"/>
                  </a:lnTo>
                  <a:lnTo>
                    <a:pt x="33376" y="10090"/>
                  </a:lnTo>
                  <a:lnTo>
                    <a:pt x="33342" y="10113"/>
                  </a:lnTo>
                  <a:lnTo>
                    <a:pt x="33320" y="10135"/>
                  </a:lnTo>
                  <a:lnTo>
                    <a:pt x="33297" y="10158"/>
                  </a:lnTo>
                  <a:lnTo>
                    <a:pt x="33285" y="10192"/>
                  </a:lnTo>
                  <a:lnTo>
                    <a:pt x="33274" y="10226"/>
                  </a:lnTo>
                  <a:lnTo>
                    <a:pt x="33263" y="10261"/>
                  </a:lnTo>
                  <a:lnTo>
                    <a:pt x="33274" y="10329"/>
                  </a:lnTo>
                  <a:lnTo>
                    <a:pt x="33308" y="10386"/>
                  </a:lnTo>
                  <a:lnTo>
                    <a:pt x="33365" y="10420"/>
                  </a:lnTo>
                  <a:lnTo>
                    <a:pt x="33422" y="10443"/>
                  </a:lnTo>
                  <a:lnTo>
                    <a:pt x="33422" y="12775"/>
                  </a:lnTo>
                  <a:lnTo>
                    <a:pt x="33376" y="12786"/>
                  </a:lnTo>
                  <a:lnTo>
                    <a:pt x="33331" y="12797"/>
                  </a:lnTo>
                  <a:lnTo>
                    <a:pt x="33297" y="12820"/>
                  </a:lnTo>
                  <a:lnTo>
                    <a:pt x="33263" y="12854"/>
                  </a:lnTo>
                  <a:lnTo>
                    <a:pt x="33240" y="12888"/>
                  </a:lnTo>
                  <a:lnTo>
                    <a:pt x="33217" y="12934"/>
                  </a:lnTo>
                  <a:lnTo>
                    <a:pt x="33206" y="12979"/>
                  </a:lnTo>
                  <a:lnTo>
                    <a:pt x="33194" y="13025"/>
                  </a:lnTo>
                  <a:lnTo>
                    <a:pt x="33206" y="13070"/>
                  </a:lnTo>
                  <a:lnTo>
                    <a:pt x="33217" y="13104"/>
                  </a:lnTo>
                  <a:lnTo>
                    <a:pt x="31238" y="14253"/>
                  </a:lnTo>
                  <a:lnTo>
                    <a:pt x="31204" y="14219"/>
                  </a:lnTo>
                  <a:lnTo>
                    <a:pt x="31170" y="14196"/>
                  </a:lnTo>
                  <a:lnTo>
                    <a:pt x="31124" y="14174"/>
                  </a:lnTo>
                  <a:lnTo>
                    <a:pt x="31044" y="14174"/>
                  </a:lnTo>
                  <a:lnTo>
                    <a:pt x="31010" y="14185"/>
                  </a:lnTo>
                  <a:lnTo>
                    <a:pt x="30976" y="14208"/>
                  </a:lnTo>
                  <a:lnTo>
                    <a:pt x="30942" y="14231"/>
                  </a:lnTo>
                  <a:lnTo>
                    <a:pt x="30919" y="14253"/>
                  </a:lnTo>
                  <a:lnTo>
                    <a:pt x="30897" y="14287"/>
                  </a:lnTo>
                  <a:lnTo>
                    <a:pt x="30885" y="14333"/>
                  </a:lnTo>
                  <a:lnTo>
                    <a:pt x="30885" y="14367"/>
                  </a:lnTo>
                  <a:lnTo>
                    <a:pt x="30897" y="14435"/>
                  </a:lnTo>
                  <a:lnTo>
                    <a:pt x="30931" y="14492"/>
                  </a:lnTo>
                  <a:lnTo>
                    <a:pt x="30988" y="14538"/>
                  </a:lnTo>
                  <a:lnTo>
                    <a:pt x="31056" y="14560"/>
                  </a:lnTo>
                  <a:lnTo>
                    <a:pt x="31056" y="16892"/>
                  </a:lnTo>
                  <a:lnTo>
                    <a:pt x="31010" y="16904"/>
                  </a:lnTo>
                  <a:lnTo>
                    <a:pt x="30976" y="16915"/>
                  </a:lnTo>
                  <a:lnTo>
                    <a:pt x="30942" y="16938"/>
                  </a:lnTo>
                  <a:lnTo>
                    <a:pt x="30908" y="16972"/>
                  </a:lnTo>
                  <a:lnTo>
                    <a:pt x="30885" y="17006"/>
                  </a:lnTo>
                  <a:lnTo>
                    <a:pt x="30862" y="17040"/>
                  </a:lnTo>
                  <a:lnTo>
                    <a:pt x="30851" y="17086"/>
                  </a:lnTo>
                  <a:lnTo>
                    <a:pt x="30851" y="17120"/>
                  </a:lnTo>
                  <a:lnTo>
                    <a:pt x="30851" y="17177"/>
                  </a:lnTo>
                  <a:lnTo>
                    <a:pt x="30862" y="17211"/>
                  </a:lnTo>
                  <a:lnTo>
                    <a:pt x="30885" y="17256"/>
                  </a:lnTo>
                  <a:lnTo>
                    <a:pt x="30919" y="17291"/>
                  </a:lnTo>
                  <a:lnTo>
                    <a:pt x="30953" y="17313"/>
                  </a:lnTo>
                  <a:lnTo>
                    <a:pt x="30988" y="17336"/>
                  </a:lnTo>
                  <a:lnTo>
                    <a:pt x="31033" y="17359"/>
                  </a:lnTo>
                  <a:lnTo>
                    <a:pt x="31079" y="17359"/>
                  </a:lnTo>
                  <a:lnTo>
                    <a:pt x="31135" y="17347"/>
                  </a:lnTo>
                  <a:lnTo>
                    <a:pt x="31192" y="17325"/>
                  </a:lnTo>
                  <a:lnTo>
                    <a:pt x="31238" y="17291"/>
                  </a:lnTo>
                  <a:lnTo>
                    <a:pt x="31272" y="17256"/>
                  </a:lnTo>
                  <a:lnTo>
                    <a:pt x="33263" y="18394"/>
                  </a:lnTo>
                  <a:lnTo>
                    <a:pt x="33251" y="18439"/>
                  </a:lnTo>
                  <a:lnTo>
                    <a:pt x="33240" y="18474"/>
                  </a:lnTo>
                  <a:lnTo>
                    <a:pt x="33251" y="18519"/>
                  </a:lnTo>
                  <a:lnTo>
                    <a:pt x="33263" y="18553"/>
                  </a:lnTo>
                  <a:lnTo>
                    <a:pt x="33285" y="18587"/>
                  </a:lnTo>
                  <a:lnTo>
                    <a:pt x="33308" y="18621"/>
                  </a:lnTo>
                  <a:lnTo>
                    <a:pt x="33331" y="18644"/>
                  </a:lnTo>
                  <a:lnTo>
                    <a:pt x="33376" y="18667"/>
                  </a:lnTo>
                  <a:lnTo>
                    <a:pt x="33411" y="18678"/>
                  </a:lnTo>
                  <a:lnTo>
                    <a:pt x="33490" y="18678"/>
                  </a:lnTo>
                  <a:lnTo>
                    <a:pt x="33536" y="18667"/>
                  </a:lnTo>
                  <a:lnTo>
                    <a:pt x="33570" y="18644"/>
                  </a:lnTo>
                  <a:lnTo>
                    <a:pt x="33593" y="18621"/>
                  </a:lnTo>
                  <a:lnTo>
                    <a:pt x="33627" y="18587"/>
                  </a:lnTo>
                  <a:lnTo>
                    <a:pt x="33638" y="18553"/>
                  </a:lnTo>
                  <a:lnTo>
                    <a:pt x="33649" y="18519"/>
                  </a:lnTo>
                  <a:lnTo>
                    <a:pt x="33661" y="18474"/>
                  </a:lnTo>
                  <a:lnTo>
                    <a:pt x="33649" y="18428"/>
                  </a:lnTo>
                  <a:lnTo>
                    <a:pt x="33638" y="18394"/>
                  </a:lnTo>
                  <a:lnTo>
                    <a:pt x="35651" y="17234"/>
                  </a:lnTo>
                  <a:lnTo>
                    <a:pt x="35674" y="17268"/>
                  </a:lnTo>
                  <a:lnTo>
                    <a:pt x="35720" y="17302"/>
                  </a:lnTo>
                  <a:lnTo>
                    <a:pt x="35765" y="17325"/>
                  </a:lnTo>
                  <a:lnTo>
                    <a:pt x="35822" y="17336"/>
                  </a:lnTo>
                  <a:lnTo>
                    <a:pt x="35879" y="17325"/>
                  </a:lnTo>
                  <a:lnTo>
                    <a:pt x="35924" y="17302"/>
                  </a:lnTo>
                  <a:lnTo>
                    <a:pt x="35959" y="17279"/>
                  </a:lnTo>
                  <a:lnTo>
                    <a:pt x="35993" y="17234"/>
                  </a:lnTo>
                  <a:lnTo>
                    <a:pt x="38029" y="18417"/>
                  </a:lnTo>
                  <a:lnTo>
                    <a:pt x="38018" y="18474"/>
                  </a:lnTo>
                  <a:lnTo>
                    <a:pt x="38018" y="18508"/>
                  </a:lnTo>
                  <a:lnTo>
                    <a:pt x="38029" y="18542"/>
                  </a:lnTo>
                  <a:lnTo>
                    <a:pt x="38063" y="18599"/>
                  </a:lnTo>
                  <a:lnTo>
                    <a:pt x="38120" y="18633"/>
                  </a:lnTo>
                  <a:lnTo>
                    <a:pt x="38154" y="18644"/>
                  </a:lnTo>
                  <a:lnTo>
                    <a:pt x="38188" y="18656"/>
                  </a:lnTo>
                  <a:lnTo>
                    <a:pt x="38222" y="18644"/>
                  </a:lnTo>
                  <a:lnTo>
                    <a:pt x="38256" y="18633"/>
                  </a:lnTo>
                  <a:lnTo>
                    <a:pt x="38313" y="18599"/>
                  </a:lnTo>
                  <a:lnTo>
                    <a:pt x="38359" y="18542"/>
                  </a:lnTo>
                  <a:lnTo>
                    <a:pt x="38370" y="18508"/>
                  </a:lnTo>
                  <a:lnTo>
                    <a:pt x="38370" y="18474"/>
                  </a:lnTo>
                  <a:lnTo>
                    <a:pt x="38370" y="18439"/>
                  </a:lnTo>
                  <a:lnTo>
                    <a:pt x="38359" y="18405"/>
                  </a:lnTo>
                  <a:lnTo>
                    <a:pt x="40384" y="17234"/>
                  </a:lnTo>
                  <a:lnTo>
                    <a:pt x="40418" y="17268"/>
                  </a:lnTo>
                  <a:lnTo>
                    <a:pt x="40463" y="17302"/>
                  </a:lnTo>
                  <a:lnTo>
                    <a:pt x="40509" y="17325"/>
                  </a:lnTo>
                  <a:lnTo>
                    <a:pt x="40611" y="17325"/>
                  </a:lnTo>
                  <a:lnTo>
                    <a:pt x="40657" y="17302"/>
                  </a:lnTo>
                  <a:lnTo>
                    <a:pt x="40702" y="17279"/>
                  </a:lnTo>
                  <a:lnTo>
                    <a:pt x="40736" y="17234"/>
                  </a:lnTo>
                  <a:lnTo>
                    <a:pt x="42772" y="18417"/>
                  </a:lnTo>
                  <a:lnTo>
                    <a:pt x="42761" y="18474"/>
                  </a:lnTo>
                  <a:lnTo>
                    <a:pt x="42772" y="18530"/>
                  </a:lnTo>
                  <a:lnTo>
                    <a:pt x="42807" y="18587"/>
                  </a:lnTo>
                  <a:lnTo>
                    <a:pt x="42852" y="18621"/>
                  </a:lnTo>
                  <a:lnTo>
                    <a:pt x="42909" y="18644"/>
                  </a:lnTo>
                  <a:lnTo>
                    <a:pt x="42909" y="20999"/>
                  </a:lnTo>
                  <a:lnTo>
                    <a:pt x="42863" y="21010"/>
                  </a:lnTo>
                  <a:lnTo>
                    <a:pt x="42829" y="21033"/>
                  </a:lnTo>
                  <a:lnTo>
                    <a:pt x="42795" y="21056"/>
                  </a:lnTo>
                  <a:lnTo>
                    <a:pt x="42761" y="21079"/>
                  </a:lnTo>
                  <a:lnTo>
                    <a:pt x="42738" y="21113"/>
                  </a:lnTo>
                  <a:lnTo>
                    <a:pt x="42716" y="21147"/>
                  </a:lnTo>
                  <a:lnTo>
                    <a:pt x="42704" y="21192"/>
                  </a:lnTo>
                  <a:lnTo>
                    <a:pt x="42704" y="21226"/>
                  </a:lnTo>
                  <a:lnTo>
                    <a:pt x="42704" y="21272"/>
                  </a:lnTo>
                  <a:lnTo>
                    <a:pt x="42716" y="21306"/>
                  </a:lnTo>
                  <a:lnTo>
                    <a:pt x="40702" y="22478"/>
                  </a:lnTo>
                  <a:lnTo>
                    <a:pt x="40679" y="22444"/>
                  </a:lnTo>
                  <a:lnTo>
                    <a:pt x="40645" y="22421"/>
                  </a:lnTo>
                  <a:lnTo>
                    <a:pt x="40600" y="22409"/>
                  </a:lnTo>
                  <a:lnTo>
                    <a:pt x="40566" y="22398"/>
                  </a:lnTo>
                  <a:lnTo>
                    <a:pt x="40520" y="22409"/>
                  </a:lnTo>
                  <a:lnTo>
                    <a:pt x="40475" y="22421"/>
                  </a:lnTo>
                  <a:lnTo>
                    <a:pt x="40441" y="22444"/>
                  </a:lnTo>
                  <a:lnTo>
                    <a:pt x="40418" y="22478"/>
                  </a:lnTo>
                  <a:lnTo>
                    <a:pt x="38370" y="21295"/>
                  </a:lnTo>
                  <a:lnTo>
                    <a:pt x="38382" y="21226"/>
                  </a:lnTo>
                  <a:lnTo>
                    <a:pt x="38382" y="21192"/>
                  </a:lnTo>
                  <a:lnTo>
                    <a:pt x="38370" y="21158"/>
                  </a:lnTo>
                  <a:lnTo>
                    <a:pt x="38347" y="21124"/>
                  </a:lnTo>
                  <a:lnTo>
                    <a:pt x="38325" y="21101"/>
                  </a:lnTo>
                  <a:lnTo>
                    <a:pt x="38302" y="21079"/>
                  </a:lnTo>
                  <a:lnTo>
                    <a:pt x="38268" y="21056"/>
                  </a:lnTo>
                  <a:lnTo>
                    <a:pt x="38234" y="21044"/>
                  </a:lnTo>
                  <a:lnTo>
                    <a:pt x="38154" y="21044"/>
                  </a:lnTo>
                  <a:lnTo>
                    <a:pt x="38120" y="21056"/>
                  </a:lnTo>
                  <a:lnTo>
                    <a:pt x="38086" y="21079"/>
                  </a:lnTo>
                  <a:lnTo>
                    <a:pt x="38052" y="21101"/>
                  </a:lnTo>
                  <a:lnTo>
                    <a:pt x="38029" y="21124"/>
                  </a:lnTo>
                  <a:lnTo>
                    <a:pt x="38018" y="21158"/>
                  </a:lnTo>
                  <a:lnTo>
                    <a:pt x="38006" y="21192"/>
                  </a:lnTo>
                  <a:lnTo>
                    <a:pt x="38006" y="21226"/>
                  </a:lnTo>
                  <a:lnTo>
                    <a:pt x="38006" y="21295"/>
                  </a:lnTo>
                  <a:lnTo>
                    <a:pt x="35970" y="22466"/>
                  </a:lnTo>
                  <a:lnTo>
                    <a:pt x="35936" y="22444"/>
                  </a:lnTo>
                  <a:lnTo>
                    <a:pt x="35902" y="22409"/>
                  </a:lnTo>
                  <a:lnTo>
                    <a:pt x="35868" y="22398"/>
                  </a:lnTo>
                  <a:lnTo>
                    <a:pt x="35777" y="22398"/>
                  </a:lnTo>
                  <a:lnTo>
                    <a:pt x="35731" y="22421"/>
                  </a:lnTo>
                  <a:lnTo>
                    <a:pt x="35697" y="22444"/>
                  </a:lnTo>
                  <a:lnTo>
                    <a:pt x="35674" y="22478"/>
                  </a:lnTo>
                  <a:lnTo>
                    <a:pt x="33627" y="21295"/>
                  </a:lnTo>
                  <a:lnTo>
                    <a:pt x="33638" y="21226"/>
                  </a:lnTo>
                  <a:lnTo>
                    <a:pt x="33638" y="21192"/>
                  </a:lnTo>
                  <a:lnTo>
                    <a:pt x="33627" y="21158"/>
                  </a:lnTo>
                  <a:lnTo>
                    <a:pt x="33604" y="21124"/>
                  </a:lnTo>
                  <a:lnTo>
                    <a:pt x="33581" y="21101"/>
                  </a:lnTo>
                  <a:lnTo>
                    <a:pt x="33558" y="21079"/>
                  </a:lnTo>
                  <a:lnTo>
                    <a:pt x="33524" y="21056"/>
                  </a:lnTo>
                  <a:lnTo>
                    <a:pt x="33490" y="21044"/>
                  </a:lnTo>
                  <a:lnTo>
                    <a:pt x="33411" y="21044"/>
                  </a:lnTo>
                  <a:lnTo>
                    <a:pt x="33376" y="21056"/>
                  </a:lnTo>
                  <a:lnTo>
                    <a:pt x="33342" y="21079"/>
                  </a:lnTo>
                  <a:lnTo>
                    <a:pt x="33320" y="21101"/>
                  </a:lnTo>
                  <a:lnTo>
                    <a:pt x="33297" y="21124"/>
                  </a:lnTo>
                  <a:lnTo>
                    <a:pt x="33285" y="21158"/>
                  </a:lnTo>
                  <a:lnTo>
                    <a:pt x="33274" y="21192"/>
                  </a:lnTo>
                  <a:lnTo>
                    <a:pt x="33263" y="21226"/>
                  </a:lnTo>
                  <a:lnTo>
                    <a:pt x="33274" y="21283"/>
                  </a:lnTo>
                  <a:lnTo>
                    <a:pt x="31261" y="22455"/>
                  </a:lnTo>
                  <a:lnTo>
                    <a:pt x="31226" y="22421"/>
                  </a:lnTo>
                  <a:lnTo>
                    <a:pt x="31181" y="22387"/>
                  </a:lnTo>
                  <a:lnTo>
                    <a:pt x="31135" y="22364"/>
                  </a:lnTo>
                  <a:lnTo>
                    <a:pt x="31033" y="22364"/>
                  </a:lnTo>
                  <a:lnTo>
                    <a:pt x="30999" y="22375"/>
                  </a:lnTo>
                  <a:lnTo>
                    <a:pt x="30965" y="22398"/>
                  </a:lnTo>
                  <a:lnTo>
                    <a:pt x="30931" y="22421"/>
                  </a:lnTo>
                  <a:lnTo>
                    <a:pt x="30908" y="22455"/>
                  </a:lnTo>
                  <a:lnTo>
                    <a:pt x="30885" y="22489"/>
                  </a:lnTo>
                  <a:lnTo>
                    <a:pt x="30874" y="22535"/>
                  </a:lnTo>
                  <a:lnTo>
                    <a:pt x="30862" y="22580"/>
                  </a:lnTo>
                  <a:lnTo>
                    <a:pt x="30874" y="22614"/>
                  </a:lnTo>
                  <a:lnTo>
                    <a:pt x="30885" y="22660"/>
                  </a:lnTo>
                  <a:lnTo>
                    <a:pt x="30919" y="22717"/>
                  </a:lnTo>
                  <a:lnTo>
                    <a:pt x="30976" y="22762"/>
                  </a:lnTo>
                  <a:lnTo>
                    <a:pt x="31010" y="22785"/>
                  </a:lnTo>
                  <a:lnTo>
                    <a:pt x="31056" y="22785"/>
                  </a:lnTo>
                  <a:lnTo>
                    <a:pt x="31056" y="25117"/>
                  </a:lnTo>
                  <a:lnTo>
                    <a:pt x="31010" y="25128"/>
                  </a:lnTo>
                  <a:lnTo>
                    <a:pt x="30976" y="25140"/>
                  </a:lnTo>
                  <a:lnTo>
                    <a:pt x="30919" y="25196"/>
                  </a:lnTo>
                  <a:lnTo>
                    <a:pt x="30897" y="25219"/>
                  </a:lnTo>
                  <a:lnTo>
                    <a:pt x="30874" y="25253"/>
                  </a:lnTo>
                  <a:lnTo>
                    <a:pt x="30874" y="25299"/>
                  </a:lnTo>
                  <a:lnTo>
                    <a:pt x="30862" y="25333"/>
                  </a:lnTo>
                  <a:lnTo>
                    <a:pt x="30862" y="25367"/>
                  </a:lnTo>
                  <a:lnTo>
                    <a:pt x="30874" y="25413"/>
                  </a:lnTo>
                  <a:lnTo>
                    <a:pt x="28917" y="26539"/>
                  </a:lnTo>
                  <a:lnTo>
                    <a:pt x="28883" y="26493"/>
                  </a:lnTo>
                  <a:lnTo>
                    <a:pt x="28826" y="26459"/>
                  </a:lnTo>
                  <a:lnTo>
                    <a:pt x="28769" y="26436"/>
                  </a:lnTo>
                  <a:lnTo>
                    <a:pt x="28712" y="26425"/>
                  </a:lnTo>
                  <a:lnTo>
                    <a:pt x="28644" y="26436"/>
                  </a:lnTo>
                  <a:lnTo>
                    <a:pt x="28587" y="26459"/>
                  </a:lnTo>
                  <a:lnTo>
                    <a:pt x="28542" y="26493"/>
                  </a:lnTo>
                  <a:lnTo>
                    <a:pt x="28496" y="26550"/>
                  </a:lnTo>
                  <a:lnTo>
                    <a:pt x="26540" y="25413"/>
                  </a:lnTo>
                  <a:lnTo>
                    <a:pt x="26551" y="25378"/>
                  </a:lnTo>
                  <a:lnTo>
                    <a:pt x="26563" y="25333"/>
                  </a:lnTo>
                  <a:lnTo>
                    <a:pt x="26551" y="25287"/>
                  </a:lnTo>
                  <a:lnTo>
                    <a:pt x="26540" y="25253"/>
                  </a:lnTo>
                  <a:lnTo>
                    <a:pt x="26517" y="25219"/>
                  </a:lnTo>
                  <a:lnTo>
                    <a:pt x="26494" y="25185"/>
                  </a:lnTo>
                  <a:lnTo>
                    <a:pt x="26460" y="25151"/>
                  </a:lnTo>
                  <a:lnTo>
                    <a:pt x="26426" y="25140"/>
                  </a:lnTo>
                  <a:lnTo>
                    <a:pt x="26381" y="25128"/>
                  </a:lnTo>
                  <a:lnTo>
                    <a:pt x="26346" y="25117"/>
                  </a:lnTo>
                  <a:lnTo>
                    <a:pt x="26301" y="25128"/>
                  </a:lnTo>
                  <a:lnTo>
                    <a:pt x="26255" y="25140"/>
                  </a:lnTo>
                  <a:lnTo>
                    <a:pt x="26221" y="25151"/>
                  </a:lnTo>
                  <a:lnTo>
                    <a:pt x="26187" y="25185"/>
                  </a:lnTo>
                  <a:lnTo>
                    <a:pt x="26164" y="25219"/>
                  </a:lnTo>
                  <a:lnTo>
                    <a:pt x="26142" y="25253"/>
                  </a:lnTo>
                  <a:lnTo>
                    <a:pt x="26130" y="25287"/>
                  </a:lnTo>
                  <a:lnTo>
                    <a:pt x="26130" y="25333"/>
                  </a:lnTo>
                  <a:lnTo>
                    <a:pt x="26142" y="25401"/>
                  </a:lnTo>
                  <a:lnTo>
                    <a:pt x="24151" y="26550"/>
                  </a:lnTo>
                  <a:lnTo>
                    <a:pt x="24117" y="26516"/>
                  </a:lnTo>
                  <a:lnTo>
                    <a:pt x="24071" y="26482"/>
                  </a:lnTo>
                  <a:lnTo>
                    <a:pt x="24026" y="26459"/>
                  </a:lnTo>
                  <a:lnTo>
                    <a:pt x="23912" y="26459"/>
                  </a:lnTo>
                  <a:lnTo>
                    <a:pt x="23867" y="26482"/>
                  </a:lnTo>
                  <a:lnTo>
                    <a:pt x="23821" y="26516"/>
                  </a:lnTo>
                  <a:lnTo>
                    <a:pt x="23787" y="26562"/>
                  </a:lnTo>
                  <a:lnTo>
                    <a:pt x="21830" y="25424"/>
                  </a:lnTo>
                  <a:lnTo>
                    <a:pt x="21842" y="25378"/>
                  </a:lnTo>
                  <a:lnTo>
                    <a:pt x="21842" y="25333"/>
                  </a:lnTo>
                  <a:lnTo>
                    <a:pt x="21842" y="25287"/>
                  </a:lnTo>
                  <a:lnTo>
                    <a:pt x="21830" y="25242"/>
                  </a:lnTo>
                  <a:lnTo>
                    <a:pt x="21808" y="25196"/>
                  </a:lnTo>
                  <a:lnTo>
                    <a:pt x="21773" y="25162"/>
                  </a:lnTo>
                  <a:lnTo>
                    <a:pt x="21739" y="25128"/>
                  </a:lnTo>
                  <a:lnTo>
                    <a:pt x="21694" y="25105"/>
                  </a:lnTo>
                  <a:lnTo>
                    <a:pt x="21648" y="25094"/>
                  </a:lnTo>
                  <a:lnTo>
                    <a:pt x="21557" y="25094"/>
                  </a:lnTo>
                  <a:lnTo>
                    <a:pt x="21512" y="25105"/>
                  </a:lnTo>
                  <a:lnTo>
                    <a:pt x="21466" y="25128"/>
                  </a:lnTo>
                  <a:lnTo>
                    <a:pt x="21432" y="25162"/>
                  </a:lnTo>
                  <a:lnTo>
                    <a:pt x="21398" y="25196"/>
                  </a:lnTo>
                  <a:lnTo>
                    <a:pt x="21375" y="25242"/>
                  </a:lnTo>
                  <a:lnTo>
                    <a:pt x="21364" y="25287"/>
                  </a:lnTo>
                  <a:lnTo>
                    <a:pt x="21353" y="25333"/>
                  </a:lnTo>
                  <a:lnTo>
                    <a:pt x="21364" y="25378"/>
                  </a:lnTo>
                  <a:lnTo>
                    <a:pt x="21375" y="25424"/>
                  </a:lnTo>
                  <a:lnTo>
                    <a:pt x="19442" y="26539"/>
                  </a:lnTo>
                  <a:lnTo>
                    <a:pt x="19407" y="26493"/>
                  </a:lnTo>
                  <a:lnTo>
                    <a:pt x="19351" y="26459"/>
                  </a:lnTo>
                  <a:lnTo>
                    <a:pt x="19294" y="26436"/>
                  </a:lnTo>
                  <a:lnTo>
                    <a:pt x="19237" y="26425"/>
                  </a:lnTo>
                  <a:lnTo>
                    <a:pt x="19180" y="26436"/>
                  </a:lnTo>
                  <a:lnTo>
                    <a:pt x="19134" y="26448"/>
                  </a:lnTo>
                  <a:lnTo>
                    <a:pt x="19089" y="26471"/>
                  </a:lnTo>
                  <a:lnTo>
                    <a:pt x="19055" y="26505"/>
                  </a:lnTo>
                  <a:lnTo>
                    <a:pt x="19021" y="26539"/>
                  </a:lnTo>
                  <a:lnTo>
                    <a:pt x="18998" y="26584"/>
                  </a:lnTo>
                  <a:lnTo>
                    <a:pt x="18975" y="26630"/>
                  </a:lnTo>
                  <a:lnTo>
                    <a:pt x="18975" y="26687"/>
                  </a:lnTo>
                  <a:lnTo>
                    <a:pt x="18975" y="26732"/>
                  </a:lnTo>
                  <a:lnTo>
                    <a:pt x="18986" y="26778"/>
                  </a:lnTo>
                  <a:lnTo>
                    <a:pt x="19009" y="26823"/>
                  </a:lnTo>
                  <a:lnTo>
                    <a:pt x="19043" y="26857"/>
                  </a:lnTo>
                  <a:lnTo>
                    <a:pt x="19078" y="26891"/>
                  </a:lnTo>
                  <a:lnTo>
                    <a:pt x="19112" y="26914"/>
                  </a:lnTo>
                  <a:lnTo>
                    <a:pt x="19157" y="26926"/>
                  </a:lnTo>
                  <a:lnTo>
                    <a:pt x="19203" y="26937"/>
                  </a:lnTo>
                  <a:lnTo>
                    <a:pt x="19203" y="29201"/>
                  </a:lnTo>
                  <a:lnTo>
                    <a:pt x="19157" y="29212"/>
                  </a:lnTo>
                  <a:lnTo>
                    <a:pt x="19112" y="29223"/>
                  </a:lnTo>
                  <a:lnTo>
                    <a:pt x="19078" y="29246"/>
                  </a:lnTo>
                  <a:lnTo>
                    <a:pt x="19043" y="29280"/>
                  </a:lnTo>
                  <a:lnTo>
                    <a:pt x="19021" y="29314"/>
                  </a:lnTo>
                  <a:lnTo>
                    <a:pt x="19009" y="29348"/>
                  </a:lnTo>
                  <a:lnTo>
                    <a:pt x="18986" y="29394"/>
                  </a:lnTo>
                  <a:lnTo>
                    <a:pt x="18986" y="29439"/>
                  </a:lnTo>
                  <a:lnTo>
                    <a:pt x="18998" y="29485"/>
                  </a:lnTo>
                  <a:lnTo>
                    <a:pt x="19009" y="29542"/>
                  </a:lnTo>
                  <a:lnTo>
                    <a:pt x="19032" y="29576"/>
                  </a:lnTo>
                  <a:lnTo>
                    <a:pt x="19055" y="29610"/>
                  </a:lnTo>
                  <a:lnTo>
                    <a:pt x="19100" y="29644"/>
                  </a:lnTo>
                  <a:lnTo>
                    <a:pt x="19134" y="29667"/>
                  </a:lnTo>
                  <a:lnTo>
                    <a:pt x="19180" y="29678"/>
                  </a:lnTo>
                  <a:lnTo>
                    <a:pt x="19237" y="29690"/>
                  </a:lnTo>
                  <a:lnTo>
                    <a:pt x="19294" y="29678"/>
                  </a:lnTo>
                  <a:lnTo>
                    <a:pt x="19351" y="29656"/>
                  </a:lnTo>
                  <a:lnTo>
                    <a:pt x="19396" y="29621"/>
                  </a:lnTo>
                  <a:lnTo>
                    <a:pt x="19430" y="29576"/>
                  </a:lnTo>
                  <a:lnTo>
                    <a:pt x="21421" y="30725"/>
                  </a:lnTo>
                  <a:lnTo>
                    <a:pt x="21409" y="30793"/>
                  </a:lnTo>
                  <a:lnTo>
                    <a:pt x="21421" y="30861"/>
                  </a:lnTo>
                  <a:lnTo>
                    <a:pt x="21455" y="30918"/>
                  </a:lnTo>
                  <a:lnTo>
                    <a:pt x="21500" y="30952"/>
                  </a:lnTo>
                  <a:lnTo>
                    <a:pt x="21569" y="30975"/>
                  </a:lnTo>
                  <a:lnTo>
                    <a:pt x="21569" y="33330"/>
                  </a:lnTo>
                  <a:lnTo>
                    <a:pt x="21535" y="33341"/>
                  </a:lnTo>
                  <a:lnTo>
                    <a:pt x="21500" y="33353"/>
                  </a:lnTo>
                  <a:lnTo>
                    <a:pt x="21432" y="33398"/>
                  </a:lnTo>
                  <a:lnTo>
                    <a:pt x="21409" y="33432"/>
                  </a:lnTo>
                  <a:lnTo>
                    <a:pt x="21398" y="33466"/>
                  </a:lnTo>
                  <a:lnTo>
                    <a:pt x="21387" y="33500"/>
                  </a:lnTo>
                  <a:lnTo>
                    <a:pt x="21375" y="33546"/>
                  </a:lnTo>
                  <a:lnTo>
                    <a:pt x="21387" y="33580"/>
                  </a:lnTo>
                  <a:lnTo>
                    <a:pt x="21398" y="33626"/>
                  </a:lnTo>
                  <a:lnTo>
                    <a:pt x="19407" y="34775"/>
                  </a:lnTo>
                  <a:lnTo>
                    <a:pt x="19373" y="34729"/>
                  </a:lnTo>
                  <a:lnTo>
                    <a:pt x="19328" y="34706"/>
                  </a:lnTo>
                  <a:lnTo>
                    <a:pt x="19282" y="34684"/>
                  </a:lnTo>
                  <a:lnTo>
                    <a:pt x="19180" y="34684"/>
                  </a:lnTo>
                  <a:lnTo>
                    <a:pt x="19123" y="34706"/>
                  </a:lnTo>
                  <a:lnTo>
                    <a:pt x="19089" y="34740"/>
                  </a:lnTo>
                  <a:lnTo>
                    <a:pt x="19055" y="34775"/>
                  </a:lnTo>
                  <a:lnTo>
                    <a:pt x="17041" y="33614"/>
                  </a:lnTo>
                  <a:lnTo>
                    <a:pt x="17053" y="33580"/>
                  </a:lnTo>
                  <a:lnTo>
                    <a:pt x="17053" y="33546"/>
                  </a:lnTo>
                  <a:lnTo>
                    <a:pt x="17053" y="33512"/>
                  </a:lnTo>
                  <a:lnTo>
                    <a:pt x="17041" y="33478"/>
                  </a:lnTo>
                  <a:lnTo>
                    <a:pt x="17007" y="33409"/>
                  </a:lnTo>
                  <a:lnTo>
                    <a:pt x="16950" y="33375"/>
                  </a:lnTo>
                  <a:lnTo>
                    <a:pt x="16916" y="33364"/>
                  </a:lnTo>
                  <a:lnTo>
                    <a:pt x="16871" y="33353"/>
                  </a:lnTo>
                  <a:lnTo>
                    <a:pt x="16871" y="30964"/>
                  </a:lnTo>
                  <a:lnTo>
                    <a:pt x="16939" y="30941"/>
                  </a:lnTo>
                  <a:lnTo>
                    <a:pt x="16984" y="30907"/>
                  </a:lnTo>
                  <a:lnTo>
                    <a:pt x="17019" y="30850"/>
                  </a:lnTo>
                  <a:lnTo>
                    <a:pt x="17030" y="30793"/>
                  </a:lnTo>
                  <a:lnTo>
                    <a:pt x="17030" y="30748"/>
                  </a:lnTo>
                  <a:lnTo>
                    <a:pt x="17019" y="30725"/>
                  </a:lnTo>
                  <a:lnTo>
                    <a:pt x="16984" y="30668"/>
                  </a:lnTo>
                  <a:lnTo>
                    <a:pt x="16928" y="30634"/>
                  </a:lnTo>
                  <a:lnTo>
                    <a:pt x="16893" y="30623"/>
                  </a:lnTo>
                  <a:lnTo>
                    <a:pt x="16859" y="30611"/>
                  </a:lnTo>
                  <a:lnTo>
                    <a:pt x="16814" y="30623"/>
                  </a:lnTo>
                  <a:lnTo>
                    <a:pt x="16780" y="30634"/>
                  </a:lnTo>
                  <a:lnTo>
                    <a:pt x="16746" y="30657"/>
                  </a:lnTo>
                  <a:lnTo>
                    <a:pt x="16723" y="30691"/>
                  </a:lnTo>
                  <a:lnTo>
                    <a:pt x="14652" y="29496"/>
                  </a:lnTo>
                  <a:lnTo>
                    <a:pt x="14664" y="29439"/>
                  </a:lnTo>
                  <a:lnTo>
                    <a:pt x="14652" y="29405"/>
                  </a:lnTo>
                  <a:lnTo>
                    <a:pt x="14641" y="29371"/>
                  </a:lnTo>
                  <a:lnTo>
                    <a:pt x="14607" y="29326"/>
                  </a:lnTo>
                  <a:lnTo>
                    <a:pt x="14561" y="29292"/>
                  </a:lnTo>
                  <a:lnTo>
                    <a:pt x="14527" y="29280"/>
                  </a:lnTo>
                  <a:lnTo>
                    <a:pt x="14493" y="29269"/>
                  </a:lnTo>
                  <a:lnTo>
                    <a:pt x="14459" y="29280"/>
                  </a:lnTo>
                  <a:lnTo>
                    <a:pt x="14425" y="29292"/>
                  </a:lnTo>
                  <a:lnTo>
                    <a:pt x="14368" y="29326"/>
                  </a:lnTo>
                  <a:lnTo>
                    <a:pt x="14334" y="29371"/>
                  </a:lnTo>
                  <a:lnTo>
                    <a:pt x="14323" y="29405"/>
                  </a:lnTo>
                  <a:lnTo>
                    <a:pt x="14323" y="29439"/>
                  </a:lnTo>
                  <a:lnTo>
                    <a:pt x="14334" y="29485"/>
                  </a:lnTo>
                  <a:lnTo>
                    <a:pt x="12321" y="30645"/>
                  </a:lnTo>
                  <a:lnTo>
                    <a:pt x="12286" y="30600"/>
                  </a:lnTo>
                  <a:lnTo>
                    <a:pt x="12241" y="30566"/>
                  </a:lnTo>
                  <a:lnTo>
                    <a:pt x="12184" y="30554"/>
                  </a:lnTo>
                  <a:lnTo>
                    <a:pt x="12127" y="30543"/>
                  </a:lnTo>
                  <a:lnTo>
                    <a:pt x="12059" y="30554"/>
                  </a:lnTo>
                  <a:lnTo>
                    <a:pt x="12002" y="30577"/>
                  </a:lnTo>
                  <a:lnTo>
                    <a:pt x="11957" y="30611"/>
                  </a:lnTo>
                  <a:lnTo>
                    <a:pt x="11911" y="30657"/>
                  </a:lnTo>
                  <a:lnTo>
                    <a:pt x="9954" y="29519"/>
                  </a:lnTo>
                  <a:lnTo>
                    <a:pt x="9966" y="29485"/>
                  </a:lnTo>
                  <a:lnTo>
                    <a:pt x="9966" y="29439"/>
                  </a:lnTo>
                  <a:lnTo>
                    <a:pt x="9966" y="29394"/>
                  </a:lnTo>
                  <a:lnTo>
                    <a:pt x="9954" y="29360"/>
                  </a:lnTo>
                  <a:lnTo>
                    <a:pt x="9932" y="29326"/>
                  </a:lnTo>
                  <a:lnTo>
                    <a:pt x="9909" y="29292"/>
                  </a:lnTo>
                  <a:lnTo>
                    <a:pt x="9875" y="29269"/>
                  </a:lnTo>
                  <a:lnTo>
                    <a:pt x="9841" y="29246"/>
                  </a:lnTo>
                  <a:lnTo>
                    <a:pt x="9807" y="29235"/>
                  </a:lnTo>
                  <a:lnTo>
                    <a:pt x="9761" y="29223"/>
                  </a:lnTo>
                  <a:lnTo>
                    <a:pt x="9761" y="26857"/>
                  </a:lnTo>
                  <a:lnTo>
                    <a:pt x="9829" y="26846"/>
                  </a:lnTo>
                  <a:lnTo>
                    <a:pt x="9875" y="26800"/>
                  </a:lnTo>
                  <a:lnTo>
                    <a:pt x="9909" y="26755"/>
                  </a:lnTo>
                  <a:lnTo>
                    <a:pt x="9920" y="26687"/>
                  </a:lnTo>
                  <a:lnTo>
                    <a:pt x="9920" y="26653"/>
                  </a:lnTo>
                  <a:lnTo>
                    <a:pt x="9909" y="26618"/>
                  </a:lnTo>
                  <a:lnTo>
                    <a:pt x="9875" y="26562"/>
                  </a:lnTo>
                  <a:lnTo>
                    <a:pt x="9818" y="26516"/>
                  </a:lnTo>
                  <a:lnTo>
                    <a:pt x="9784" y="26516"/>
                  </a:lnTo>
                  <a:lnTo>
                    <a:pt x="9750" y="26505"/>
                  </a:lnTo>
                  <a:lnTo>
                    <a:pt x="9704" y="26516"/>
                  </a:lnTo>
                  <a:lnTo>
                    <a:pt x="9670" y="26527"/>
                  </a:lnTo>
                  <a:lnTo>
                    <a:pt x="9636" y="26550"/>
                  </a:lnTo>
                  <a:lnTo>
                    <a:pt x="9602" y="26584"/>
                  </a:lnTo>
                  <a:lnTo>
                    <a:pt x="7554" y="25401"/>
                  </a:lnTo>
                  <a:lnTo>
                    <a:pt x="7566" y="25333"/>
                  </a:lnTo>
                  <a:lnTo>
                    <a:pt x="7566" y="25299"/>
                  </a:lnTo>
                  <a:lnTo>
                    <a:pt x="7554" y="25265"/>
                  </a:lnTo>
                  <a:lnTo>
                    <a:pt x="7531" y="25231"/>
                  </a:lnTo>
                  <a:lnTo>
                    <a:pt x="7509" y="25196"/>
                  </a:lnTo>
                  <a:lnTo>
                    <a:pt x="7475" y="25174"/>
                  </a:lnTo>
                  <a:lnTo>
                    <a:pt x="7440" y="25151"/>
                  </a:lnTo>
                  <a:lnTo>
                    <a:pt x="7406" y="25140"/>
                  </a:lnTo>
                  <a:lnTo>
                    <a:pt x="7327" y="25140"/>
                  </a:lnTo>
                  <a:lnTo>
                    <a:pt x="7293" y="25151"/>
                  </a:lnTo>
                  <a:lnTo>
                    <a:pt x="7258" y="25174"/>
                  </a:lnTo>
                  <a:lnTo>
                    <a:pt x="7236" y="25196"/>
                  </a:lnTo>
                  <a:lnTo>
                    <a:pt x="7213" y="25231"/>
                  </a:lnTo>
                  <a:lnTo>
                    <a:pt x="7190" y="25265"/>
                  </a:lnTo>
                  <a:lnTo>
                    <a:pt x="7179" y="25299"/>
                  </a:lnTo>
                  <a:lnTo>
                    <a:pt x="7179" y="25333"/>
                  </a:lnTo>
                  <a:lnTo>
                    <a:pt x="7190" y="25401"/>
                  </a:lnTo>
                  <a:lnTo>
                    <a:pt x="5177" y="26562"/>
                  </a:lnTo>
                  <a:lnTo>
                    <a:pt x="5143" y="26516"/>
                  </a:lnTo>
                  <a:lnTo>
                    <a:pt x="5109" y="26493"/>
                  </a:lnTo>
                  <a:lnTo>
                    <a:pt x="5052" y="26471"/>
                  </a:lnTo>
                  <a:lnTo>
                    <a:pt x="4995" y="26459"/>
                  </a:lnTo>
                  <a:lnTo>
                    <a:pt x="4949" y="26471"/>
                  </a:lnTo>
                  <a:lnTo>
                    <a:pt x="4892" y="26493"/>
                  </a:lnTo>
                  <a:lnTo>
                    <a:pt x="4858" y="26516"/>
                  </a:lnTo>
                  <a:lnTo>
                    <a:pt x="4824" y="26562"/>
                  </a:lnTo>
                  <a:lnTo>
                    <a:pt x="2856" y="25424"/>
                  </a:lnTo>
                  <a:lnTo>
                    <a:pt x="2868" y="25378"/>
                  </a:lnTo>
                  <a:lnTo>
                    <a:pt x="2868" y="25333"/>
                  </a:lnTo>
                  <a:lnTo>
                    <a:pt x="2868" y="25287"/>
                  </a:lnTo>
                  <a:lnTo>
                    <a:pt x="2856" y="25242"/>
                  </a:lnTo>
                  <a:lnTo>
                    <a:pt x="2833" y="25196"/>
                  </a:lnTo>
                  <a:lnTo>
                    <a:pt x="2799" y="25162"/>
                  </a:lnTo>
                  <a:lnTo>
                    <a:pt x="2765" y="25140"/>
                  </a:lnTo>
                  <a:lnTo>
                    <a:pt x="2720" y="25117"/>
                  </a:lnTo>
                  <a:lnTo>
                    <a:pt x="2674" y="25105"/>
                  </a:lnTo>
                  <a:lnTo>
                    <a:pt x="2629" y="25094"/>
                  </a:lnTo>
                  <a:lnTo>
                    <a:pt x="2583" y="25105"/>
                  </a:lnTo>
                  <a:lnTo>
                    <a:pt x="2538" y="25117"/>
                  </a:lnTo>
                  <a:lnTo>
                    <a:pt x="2492" y="25140"/>
                  </a:lnTo>
                  <a:lnTo>
                    <a:pt x="2458" y="25162"/>
                  </a:lnTo>
                  <a:lnTo>
                    <a:pt x="2435" y="25196"/>
                  </a:lnTo>
                  <a:lnTo>
                    <a:pt x="2413" y="25242"/>
                  </a:lnTo>
                  <a:lnTo>
                    <a:pt x="2401" y="25287"/>
                  </a:lnTo>
                  <a:lnTo>
                    <a:pt x="2390" y="25333"/>
                  </a:lnTo>
                  <a:lnTo>
                    <a:pt x="2390" y="25378"/>
                  </a:lnTo>
                  <a:lnTo>
                    <a:pt x="2413" y="25424"/>
                  </a:lnTo>
                  <a:lnTo>
                    <a:pt x="410" y="26573"/>
                  </a:lnTo>
                  <a:lnTo>
                    <a:pt x="388" y="26539"/>
                  </a:lnTo>
                  <a:lnTo>
                    <a:pt x="342" y="26516"/>
                  </a:lnTo>
                  <a:lnTo>
                    <a:pt x="308" y="26505"/>
                  </a:lnTo>
                  <a:lnTo>
                    <a:pt x="263" y="26493"/>
                  </a:lnTo>
                  <a:lnTo>
                    <a:pt x="217" y="26493"/>
                  </a:lnTo>
                  <a:lnTo>
                    <a:pt x="183" y="26505"/>
                  </a:lnTo>
                  <a:lnTo>
                    <a:pt x="160" y="26527"/>
                  </a:lnTo>
                  <a:lnTo>
                    <a:pt x="126" y="26550"/>
                  </a:lnTo>
                  <a:lnTo>
                    <a:pt x="103" y="26573"/>
                  </a:lnTo>
                  <a:lnTo>
                    <a:pt x="92" y="26607"/>
                  </a:lnTo>
                  <a:lnTo>
                    <a:pt x="81" y="26641"/>
                  </a:lnTo>
                  <a:lnTo>
                    <a:pt x="69" y="26687"/>
                  </a:lnTo>
                  <a:lnTo>
                    <a:pt x="81" y="26755"/>
                  </a:lnTo>
                  <a:lnTo>
                    <a:pt x="115" y="26812"/>
                  </a:lnTo>
                  <a:lnTo>
                    <a:pt x="172" y="26846"/>
                  </a:lnTo>
                  <a:lnTo>
                    <a:pt x="240" y="26869"/>
                  </a:lnTo>
                  <a:lnTo>
                    <a:pt x="240" y="29189"/>
                  </a:lnTo>
                  <a:lnTo>
                    <a:pt x="183" y="29189"/>
                  </a:lnTo>
                  <a:lnTo>
                    <a:pt x="149" y="29212"/>
                  </a:lnTo>
                  <a:lnTo>
                    <a:pt x="103" y="29235"/>
                  </a:lnTo>
                  <a:lnTo>
                    <a:pt x="69" y="29269"/>
                  </a:lnTo>
                  <a:lnTo>
                    <a:pt x="46" y="29303"/>
                  </a:lnTo>
                  <a:lnTo>
                    <a:pt x="24" y="29348"/>
                  </a:lnTo>
                  <a:lnTo>
                    <a:pt x="12" y="29394"/>
                  </a:lnTo>
                  <a:lnTo>
                    <a:pt x="1" y="29439"/>
                  </a:lnTo>
                  <a:lnTo>
                    <a:pt x="12" y="29496"/>
                  </a:lnTo>
                  <a:lnTo>
                    <a:pt x="24" y="29542"/>
                  </a:lnTo>
                  <a:lnTo>
                    <a:pt x="46" y="29587"/>
                  </a:lnTo>
                  <a:lnTo>
                    <a:pt x="81" y="29621"/>
                  </a:lnTo>
                  <a:lnTo>
                    <a:pt x="115" y="29656"/>
                  </a:lnTo>
                  <a:lnTo>
                    <a:pt x="160" y="29678"/>
                  </a:lnTo>
                  <a:lnTo>
                    <a:pt x="206" y="29690"/>
                  </a:lnTo>
                  <a:lnTo>
                    <a:pt x="263" y="29701"/>
                  </a:lnTo>
                  <a:lnTo>
                    <a:pt x="331" y="29690"/>
                  </a:lnTo>
                  <a:lnTo>
                    <a:pt x="388" y="29667"/>
                  </a:lnTo>
                  <a:lnTo>
                    <a:pt x="433" y="29633"/>
                  </a:lnTo>
                  <a:lnTo>
                    <a:pt x="479" y="29576"/>
                  </a:lnTo>
                  <a:lnTo>
                    <a:pt x="2469" y="30736"/>
                  </a:lnTo>
                  <a:lnTo>
                    <a:pt x="2458" y="30793"/>
                  </a:lnTo>
                  <a:lnTo>
                    <a:pt x="2469" y="30827"/>
                  </a:lnTo>
                  <a:lnTo>
                    <a:pt x="2481" y="30850"/>
                  </a:lnTo>
                  <a:lnTo>
                    <a:pt x="2515" y="30907"/>
                  </a:lnTo>
                  <a:lnTo>
                    <a:pt x="2560" y="30941"/>
                  </a:lnTo>
                  <a:lnTo>
                    <a:pt x="2595" y="30952"/>
                  </a:lnTo>
                  <a:lnTo>
                    <a:pt x="2663" y="30952"/>
                  </a:lnTo>
                  <a:lnTo>
                    <a:pt x="2697" y="30941"/>
                  </a:lnTo>
                  <a:lnTo>
                    <a:pt x="2754" y="30907"/>
                  </a:lnTo>
                  <a:lnTo>
                    <a:pt x="2788" y="30850"/>
                  </a:lnTo>
                  <a:lnTo>
                    <a:pt x="2799" y="30827"/>
                  </a:lnTo>
                  <a:lnTo>
                    <a:pt x="2799" y="30793"/>
                  </a:lnTo>
                  <a:lnTo>
                    <a:pt x="2788" y="30725"/>
                  </a:lnTo>
                  <a:lnTo>
                    <a:pt x="4824" y="29553"/>
                  </a:lnTo>
                  <a:lnTo>
                    <a:pt x="4858" y="29599"/>
                  </a:lnTo>
                  <a:lnTo>
                    <a:pt x="4904" y="29621"/>
                  </a:lnTo>
                  <a:lnTo>
                    <a:pt x="4949" y="29644"/>
                  </a:lnTo>
                  <a:lnTo>
                    <a:pt x="4995" y="29656"/>
                  </a:lnTo>
                  <a:lnTo>
                    <a:pt x="5052" y="29644"/>
                  </a:lnTo>
                  <a:lnTo>
                    <a:pt x="5097" y="29621"/>
                  </a:lnTo>
                  <a:lnTo>
                    <a:pt x="5143" y="29599"/>
                  </a:lnTo>
                  <a:lnTo>
                    <a:pt x="5177" y="29553"/>
                  </a:lnTo>
                  <a:lnTo>
                    <a:pt x="7179" y="30714"/>
                  </a:lnTo>
                  <a:lnTo>
                    <a:pt x="7167" y="30748"/>
                  </a:lnTo>
                  <a:lnTo>
                    <a:pt x="7167" y="30793"/>
                  </a:lnTo>
                  <a:lnTo>
                    <a:pt x="7167" y="30827"/>
                  </a:lnTo>
                  <a:lnTo>
                    <a:pt x="7179" y="30861"/>
                  </a:lnTo>
                  <a:lnTo>
                    <a:pt x="7224" y="30918"/>
                  </a:lnTo>
                  <a:lnTo>
                    <a:pt x="7281" y="30964"/>
                  </a:lnTo>
                  <a:lnTo>
                    <a:pt x="7315" y="30987"/>
                  </a:lnTo>
                  <a:lnTo>
                    <a:pt x="7349" y="30987"/>
                  </a:lnTo>
                  <a:lnTo>
                    <a:pt x="7349" y="33353"/>
                  </a:lnTo>
                  <a:lnTo>
                    <a:pt x="7281" y="33375"/>
                  </a:lnTo>
                  <a:lnTo>
                    <a:pt x="7224" y="33421"/>
                  </a:lnTo>
                  <a:lnTo>
                    <a:pt x="7190" y="33478"/>
                  </a:lnTo>
                  <a:lnTo>
                    <a:pt x="7179" y="33512"/>
                  </a:lnTo>
                  <a:lnTo>
                    <a:pt x="7179" y="33546"/>
                  </a:lnTo>
                  <a:lnTo>
                    <a:pt x="7190" y="33614"/>
                  </a:lnTo>
                  <a:lnTo>
                    <a:pt x="5200" y="34763"/>
                  </a:lnTo>
                  <a:lnTo>
                    <a:pt x="5165" y="34718"/>
                  </a:lnTo>
                  <a:lnTo>
                    <a:pt x="5109" y="34684"/>
                  </a:lnTo>
                  <a:lnTo>
                    <a:pt x="5063" y="34661"/>
                  </a:lnTo>
                  <a:lnTo>
                    <a:pt x="4949" y="34661"/>
                  </a:lnTo>
                  <a:lnTo>
                    <a:pt x="4904" y="34672"/>
                  </a:lnTo>
                  <a:lnTo>
                    <a:pt x="4870" y="34695"/>
                  </a:lnTo>
                  <a:lnTo>
                    <a:pt x="4836" y="34729"/>
                  </a:lnTo>
                  <a:lnTo>
                    <a:pt x="4801" y="34763"/>
                  </a:lnTo>
                  <a:lnTo>
                    <a:pt x="4779" y="34797"/>
                  </a:lnTo>
                  <a:lnTo>
                    <a:pt x="4767" y="34843"/>
                  </a:lnTo>
                  <a:lnTo>
                    <a:pt x="4767" y="34900"/>
                  </a:lnTo>
                  <a:lnTo>
                    <a:pt x="4767" y="34934"/>
                  </a:lnTo>
                  <a:lnTo>
                    <a:pt x="4779" y="34979"/>
                  </a:lnTo>
                  <a:lnTo>
                    <a:pt x="4801" y="35025"/>
                  </a:lnTo>
                  <a:lnTo>
                    <a:pt x="4824" y="35059"/>
                  </a:lnTo>
                  <a:lnTo>
                    <a:pt x="4858" y="35082"/>
                  </a:lnTo>
                  <a:lnTo>
                    <a:pt x="4892" y="35104"/>
                  </a:lnTo>
                  <a:lnTo>
                    <a:pt x="4938" y="35127"/>
                  </a:lnTo>
                  <a:lnTo>
                    <a:pt x="4972" y="35127"/>
                  </a:lnTo>
                  <a:lnTo>
                    <a:pt x="4972" y="37482"/>
                  </a:lnTo>
                  <a:lnTo>
                    <a:pt x="4915" y="37505"/>
                  </a:lnTo>
                  <a:lnTo>
                    <a:pt x="4870" y="37539"/>
                  </a:lnTo>
                  <a:lnTo>
                    <a:pt x="4836" y="37584"/>
                  </a:lnTo>
                  <a:lnTo>
                    <a:pt x="4824" y="37652"/>
                  </a:lnTo>
                  <a:lnTo>
                    <a:pt x="4836" y="37709"/>
                  </a:lnTo>
                  <a:lnTo>
                    <a:pt x="2811" y="38881"/>
                  </a:lnTo>
                  <a:lnTo>
                    <a:pt x="2777" y="38836"/>
                  </a:lnTo>
                  <a:lnTo>
                    <a:pt x="2731" y="38801"/>
                  </a:lnTo>
                  <a:lnTo>
                    <a:pt x="2686" y="38790"/>
                  </a:lnTo>
                  <a:lnTo>
                    <a:pt x="2629" y="38779"/>
                  </a:lnTo>
                  <a:lnTo>
                    <a:pt x="2583" y="38779"/>
                  </a:lnTo>
                  <a:lnTo>
                    <a:pt x="2549" y="38801"/>
                  </a:lnTo>
                  <a:lnTo>
                    <a:pt x="2504" y="38813"/>
                  </a:lnTo>
                  <a:lnTo>
                    <a:pt x="2481" y="38847"/>
                  </a:lnTo>
                  <a:lnTo>
                    <a:pt x="2447" y="38881"/>
                  </a:lnTo>
                  <a:lnTo>
                    <a:pt x="2424" y="38915"/>
                  </a:lnTo>
                  <a:lnTo>
                    <a:pt x="2413" y="38949"/>
                  </a:lnTo>
                  <a:lnTo>
                    <a:pt x="2413" y="38995"/>
                  </a:lnTo>
                  <a:lnTo>
                    <a:pt x="2413" y="39040"/>
                  </a:lnTo>
                  <a:lnTo>
                    <a:pt x="2424" y="39074"/>
                  </a:lnTo>
                  <a:lnTo>
                    <a:pt x="2447" y="39109"/>
                  </a:lnTo>
                  <a:lnTo>
                    <a:pt x="2469" y="39143"/>
                  </a:lnTo>
                  <a:lnTo>
                    <a:pt x="2492" y="39165"/>
                  </a:lnTo>
                  <a:lnTo>
                    <a:pt x="2526" y="39188"/>
                  </a:lnTo>
                  <a:lnTo>
                    <a:pt x="2572" y="39211"/>
                  </a:lnTo>
                  <a:lnTo>
                    <a:pt x="2606" y="39211"/>
                  </a:lnTo>
                  <a:lnTo>
                    <a:pt x="2606" y="41509"/>
                  </a:lnTo>
                  <a:lnTo>
                    <a:pt x="2560" y="41520"/>
                  </a:lnTo>
                  <a:lnTo>
                    <a:pt x="2515" y="41532"/>
                  </a:lnTo>
                  <a:lnTo>
                    <a:pt x="2481" y="41554"/>
                  </a:lnTo>
                  <a:lnTo>
                    <a:pt x="2447" y="41588"/>
                  </a:lnTo>
                  <a:lnTo>
                    <a:pt x="2413" y="41623"/>
                  </a:lnTo>
                  <a:lnTo>
                    <a:pt x="2401" y="41668"/>
                  </a:lnTo>
                  <a:lnTo>
                    <a:pt x="2378" y="41714"/>
                  </a:lnTo>
                  <a:lnTo>
                    <a:pt x="2378" y="41759"/>
                  </a:lnTo>
                  <a:lnTo>
                    <a:pt x="2390" y="41805"/>
                  </a:lnTo>
                  <a:lnTo>
                    <a:pt x="2401" y="41850"/>
                  </a:lnTo>
                  <a:lnTo>
                    <a:pt x="2424" y="41896"/>
                  </a:lnTo>
                  <a:lnTo>
                    <a:pt x="2458" y="41930"/>
                  </a:lnTo>
                  <a:lnTo>
                    <a:pt x="2492" y="41964"/>
                  </a:lnTo>
                  <a:lnTo>
                    <a:pt x="2538" y="41987"/>
                  </a:lnTo>
                  <a:lnTo>
                    <a:pt x="2583" y="41998"/>
                  </a:lnTo>
                  <a:lnTo>
                    <a:pt x="2629" y="42009"/>
                  </a:lnTo>
                  <a:lnTo>
                    <a:pt x="2697" y="41998"/>
                  </a:lnTo>
                  <a:lnTo>
                    <a:pt x="2754" y="41975"/>
                  </a:lnTo>
                  <a:lnTo>
                    <a:pt x="2799" y="41941"/>
                  </a:lnTo>
                  <a:lnTo>
                    <a:pt x="2845" y="41896"/>
                  </a:lnTo>
                  <a:lnTo>
                    <a:pt x="4813" y="43033"/>
                  </a:lnTo>
                  <a:lnTo>
                    <a:pt x="4801" y="43067"/>
                  </a:lnTo>
                  <a:lnTo>
                    <a:pt x="4790" y="43101"/>
                  </a:lnTo>
                  <a:lnTo>
                    <a:pt x="4801" y="43147"/>
                  </a:lnTo>
                  <a:lnTo>
                    <a:pt x="4813" y="43181"/>
                  </a:lnTo>
                  <a:lnTo>
                    <a:pt x="4824" y="43215"/>
                  </a:lnTo>
                  <a:lnTo>
                    <a:pt x="4858" y="43249"/>
                  </a:lnTo>
                  <a:lnTo>
                    <a:pt x="4881" y="43272"/>
                  </a:lnTo>
                  <a:lnTo>
                    <a:pt x="4915" y="43295"/>
                  </a:lnTo>
                  <a:lnTo>
                    <a:pt x="4961" y="43306"/>
                  </a:lnTo>
                  <a:lnTo>
                    <a:pt x="5040" y="43306"/>
                  </a:lnTo>
                  <a:lnTo>
                    <a:pt x="5086" y="43295"/>
                  </a:lnTo>
                  <a:lnTo>
                    <a:pt x="5120" y="43272"/>
                  </a:lnTo>
                  <a:lnTo>
                    <a:pt x="5143" y="43249"/>
                  </a:lnTo>
                  <a:lnTo>
                    <a:pt x="5177" y="43215"/>
                  </a:lnTo>
                  <a:lnTo>
                    <a:pt x="5188" y="43181"/>
                  </a:lnTo>
                  <a:lnTo>
                    <a:pt x="5200" y="43147"/>
                  </a:lnTo>
                  <a:lnTo>
                    <a:pt x="5211" y="43101"/>
                  </a:lnTo>
                  <a:lnTo>
                    <a:pt x="5200" y="43067"/>
                  </a:lnTo>
                  <a:lnTo>
                    <a:pt x="5188" y="43033"/>
                  </a:lnTo>
                  <a:lnTo>
                    <a:pt x="7236" y="41850"/>
                  </a:lnTo>
                  <a:lnTo>
                    <a:pt x="7258" y="41884"/>
                  </a:lnTo>
                  <a:lnTo>
                    <a:pt x="7293" y="41907"/>
                  </a:lnTo>
                  <a:lnTo>
                    <a:pt x="7327" y="41918"/>
                  </a:lnTo>
                  <a:lnTo>
                    <a:pt x="7406" y="41918"/>
                  </a:lnTo>
                  <a:lnTo>
                    <a:pt x="7452" y="41907"/>
                  </a:lnTo>
                  <a:lnTo>
                    <a:pt x="7475" y="41884"/>
                  </a:lnTo>
                  <a:lnTo>
                    <a:pt x="7509" y="41850"/>
                  </a:lnTo>
                  <a:lnTo>
                    <a:pt x="9590" y="43056"/>
                  </a:lnTo>
                  <a:lnTo>
                    <a:pt x="9579" y="43101"/>
                  </a:lnTo>
                  <a:lnTo>
                    <a:pt x="9590" y="43158"/>
                  </a:lnTo>
                  <a:lnTo>
                    <a:pt x="9625" y="43215"/>
                  </a:lnTo>
                  <a:lnTo>
                    <a:pt x="9670" y="43249"/>
                  </a:lnTo>
                  <a:lnTo>
                    <a:pt x="9716" y="43261"/>
                  </a:lnTo>
                  <a:lnTo>
                    <a:pt x="9716" y="45604"/>
                  </a:lnTo>
                  <a:lnTo>
                    <a:pt x="9670" y="45615"/>
                  </a:lnTo>
                  <a:lnTo>
                    <a:pt x="9625" y="45638"/>
                  </a:lnTo>
                  <a:lnTo>
                    <a:pt x="9590" y="45661"/>
                  </a:lnTo>
                  <a:lnTo>
                    <a:pt x="9556" y="45695"/>
                  </a:lnTo>
                  <a:lnTo>
                    <a:pt x="9534" y="45729"/>
                  </a:lnTo>
                  <a:lnTo>
                    <a:pt x="9511" y="45775"/>
                  </a:lnTo>
                  <a:lnTo>
                    <a:pt x="9499" y="45809"/>
                  </a:lnTo>
                  <a:lnTo>
                    <a:pt x="9488" y="45866"/>
                  </a:lnTo>
                  <a:lnTo>
                    <a:pt x="9499" y="45911"/>
                  </a:lnTo>
                  <a:lnTo>
                    <a:pt x="9511" y="45957"/>
                  </a:lnTo>
                  <a:lnTo>
                    <a:pt x="9534" y="46002"/>
                  </a:lnTo>
                  <a:lnTo>
                    <a:pt x="9568" y="46048"/>
                  </a:lnTo>
                  <a:lnTo>
                    <a:pt x="9602" y="46070"/>
                  </a:lnTo>
                  <a:lnTo>
                    <a:pt x="9647" y="46093"/>
                  </a:lnTo>
                  <a:lnTo>
                    <a:pt x="9693" y="46116"/>
                  </a:lnTo>
                  <a:lnTo>
                    <a:pt x="9750" y="46116"/>
                  </a:lnTo>
                  <a:lnTo>
                    <a:pt x="9818" y="46104"/>
                  </a:lnTo>
                  <a:lnTo>
                    <a:pt x="9875" y="46082"/>
                  </a:lnTo>
                  <a:lnTo>
                    <a:pt x="9920" y="46048"/>
                  </a:lnTo>
                  <a:lnTo>
                    <a:pt x="9966" y="46002"/>
                  </a:lnTo>
                  <a:lnTo>
                    <a:pt x="11934" y="47140"/>
                  </a:lnTo>
                  <a:lnTo>
                    <a:pt x="11922" y="47208"/>
                  </a:lnTo>
                  <a:lnTo>
                    <a:pt x="11934" y="47276"/>
                  </a:lnTo>
                  <a:lnTo>
                    <a:pt x="11968" y="47344"/>
                  </a:lnTo>
                  <a:lnTo>
                    <a:pt x="12025" y="47378"/>
                  </a:lnTo>
                  <a:lnTo>
                    <a:pt x="12093" y="47401"/>
                  </a:lnTo>
                  <a:lnTo>
                    <a:pt x="12093" y="49142"/>
                  </a:lnTo>
                  <a:lnTo>
                    <a:pt x="12139" y="49142"/>
                  </a:lnTo>
                  <a:lnTo>
                    <a:pt x="12139" y="47413"/>
                  </a:lnTo>
                  <a:lnTo>
                    <a:pt x="12173" y="47401"/>
                  </a:lnTo>
                  <a:lnTo>
                    <a:pt x="12207" y="47390"/>
                  </a:lnTo>
                  <a:lnTo>
                    <a:pt x="12241" y="47367"/>
                  </a:lnTo>
                  <a:lnTo>
                    <a:pt x="12264" y="47344"/>
                  </a:lnTo>
                  <a:lnTo>
                    <a:pt x="12286" y="47322"/>
                  </a:lnTo>
                  <a:lnTo>
                    <a:pt x="12309" y="47287"/>
                  </a:lnTo>
                  <a:lnTo>
                    <a:pt x="12321" y="47253"/>
                  </a:lnTo>
                  <a:lnTo>
                    <a:pt x="12321" y="47208"/>
                  </a:lnTo>
                  <a:lnTo>
                    <a:pt x="12321" y="47174"/>
                  </a:lnTo>
                  <a:lnTo>
                    <a:pt x="12309" y="47128"/>
                  </a:lnTo>
                  <a:lnTo>
                    <a:pt x="14323" y="45968"/>
                  </a:lnTo>
                  <a:lnTo>
                    <a:pt x="14357" y="46013"/>
                  </a:lnTo>
                  <a:lnTo>
                    <a:pt x="14391" y="46036"/>
                  </a:lnTo>
                  <a:lnTo>
                    <a:pt x="14436" y="46059"/>
                  </a:lnTo>
                  <a:lnTo>
                    <a:pt x="14493" y="46070"/>
                  </a:lnTo>
                  <a:lnTo>
                    <a:pt x="14539" y="46059"/>
                  </a:lnTo>
                  <a:lnTo>
                    <a:pt x="14584" y="46036"/>
                  </a:lnTo>
                  <a:lnTo>
                    <a:pt x="14630" y="46013"/>
                  </a:lnTo>
                  <a:lnTo>
                    <a:pt x="14652" y="45979"/>
                  </a:lnTo>
                  <a:lnTo>
                    <a:pt x="16620" y="47105"/>
                  </a:lnTo>
                  <a:lnTo>
                    <a:pt x="16598" y="47162"/>
                  </a:lnTo>
                  <a:lnTo>
                    <a:pt x="16598" y="47208"/>
                  </a:lnTo>
                  <a:lnTo>
                    <a:pt x="16598" y="47253"/>
                  </a:lnTo>
                  <a:lnTo>
                    <a:pt x="16620" y="47299"/>
                  </a:lnTo>
                  <a:lnTo>
                    <a:pt x="16632" y="47344"/>
                  </a:lnTo>
                  <a:lnTo>
                    <a:pt x="16666" y="47390"/>
                  </a:lnTo>
                  <a:lnTo>
                    <a:pt x="16700" y="47413"/>
                  </a:lnTo>
                  <a:lnTo>
                    <a:pt x="16734" y="47447"/>
                  </a:lnTo>
                  <a:lnTo>
                    <a:pt x="16780" y="47458"/>
                  </a:lnTo>
                  <a:lnTo>
                    <a:pt x="16825" y="47469"/>
                  </a:lnTo>
                  <a:lnTo>
                    <a:pt x="16825" y="49142"/>
                  </a:lnTo>
                  <a:lnTo>
                    <a:pt x="16871" y="49142"/>
                  </a:lnTo>
                  <a:lnTo>
                    <a:pt x="16871" y="47469"/>
                  </a:lnTo>
                  <a:lnTo>
                    <a:pt x="16928" y="47469"/>
                  </a:lnTo>
                  <a:lnTo>
                    <a:pt x="16973" y="47447"/>
                  </a:lnTo>
                  <a:lnTo>
                    <a:pt x="17019" y="47424"/>
                  </a:lnTo>
                  <a:lnTo>
                    <a:pt x="17053" y="47390"/>
                  </a:lnTo>
                  <a:lnTo>
                    <a:pt x="17087" y="47356"/>
                  </a:lnTo>
                  <a:lnTo>
                    <a:pt x="17110" y="47310"/>
                  </a:lnTo>
                  <a:lnTo>
                    <a:pt x="17121" y="47265"/>
                  </a:lnTo>
                  <a:lnTo>
                    <a:pt x="17121" y="47208"/>
                  </a:lnTo>
                  <a:lnTo>
                    <a:pt x="17121" y="47151"/>
                  </a:lnTo>
                  <a:lnTo>
                    <a:pt x="17098" y="47105"/>
                  </a:lnTo>
                  <a:lnTo>
                    <a:pt x="19021" y="45991"/>
                  </a:lnTo>
                  <a:lnTo>
                    <a:pt x="19066" y="46036"/>
                  </a:lnTo>
                  <a:lnTo>
                    <a:pt x="19112" y="46082"/>
                  </a:lnTo>
                  <a:lnTo>
                    <a:pt x="19169" y="46104"/>
                  </a:lnTo>
                  <a:lnTo>
                    <a:pt x="19294" y="46104"/>
                  </a:lnTo>
                  <a:lnTo>
                    <a:pt x="19351" y="46082"/>
                  </a:lnTo>
                  <a:lnTo>
                    <a:pt x="19396" y="46048"/>
                  </a:lnTo>
                  <a:lnTo>
                    <a:pt x="19430" y="46002"/>
                  </a:lnTo>
                  <a:lnTo>
                    <a:pt x="21398" y="47128"/>
                  </a:lnTo>
                  <a:lnTo>
                    <a:pt x="21387" y="47174"/>
                  </a:lnTo>
                  <a:lnTo>
                    <a:pt x="21387" y="47208"/>
                  </a:lnTo>
                  <a:lnTo>
                    <a:pt x="21387" y="47253"/>
                  </a:lnTo>
                  <a:lnTo>
                    <a:pt x="21398" y="47287"/>
                  </a:lnTo>
                  <a:lnTo>
                    <a:pt x="21409" y="47322"/>
                  </a:lnTo>
                  <a:lnTo>
                    <a:pt x="21432" y="47356"/>
                  </a:lnTo>
                  <a:lnTo>
                    <a:pt x="21500" y="47401"/>
                  </a:lnTo>
                  <a:lnTo>
                    <a:pt x="21535" y="47413"/>
                  </a:lnTo>
                  <a:lnTo>
                    <a:pt x="21569" y="47424"/>
                  </a:lnTo>
                  <a:lnTo>
                    <a:pt x="21569" y="49142"/>
                  </a:lnTo>
                  <a:lnTo>
                    <a:pt x="21614" y="49142"/>
                  </a:lnTo>
                  <a:lnTo>
                    <a:pt x="21614" y="47424"/>
                  </a:lnTo>
                  <a:lnTo>
                    <a:pt x="21660" y="47424"/>
                  </a:lnTo>
                  <a:lnTo>
                    <a:pt x="21694" y="47401"/>
                  </a:lnTo>
                  <a:lnTo>
                    <a:pt x="21728" y="47390"/>
                  </a:lnTo>
                  <a:lnTo>
                    <a:pt x="21762" y="47356"/>
                  </a:lnTo>
                  <a:lnTo>
                    <a:pt x="21785" y="47322"/>
                  </a:lnTo>
                  <a:lnTo>
                    <a:pt x="21808" y="47287"/>
                  </a:lnTo>
                  <a:lnTo>
                    <a:pt x="21819" y="47253"/>
                  </a:lnTo>
                  <a:lnTo>
                    <a:pt x="21819" y="47208"/>
                  </a:lnTo>
                  <a:lnTo>
                    <a:pt x="21819" y="47162"/>
                  </a:lnTo>
                  <a:lnTo>
                    <a:pt x="21808" y="47128"/>
                  </a:lnTo>
                  <a:lnTo>
                    <a:pt x="23764" y="45991"/>
                  </a:lnTo>
                  <a:lnTo>
                    <a:pt x="23798" y="46036"/>
                  </a:lnTo>
                  <a:lnTo>
                    <a:pt x="23855" y="46070"/>
                  </a:lnTo>
                  <a:lnTo>
                    <a:pt x="23912" y="46104"/>
                  </a:lnTo>
                  <a:lnTo>
                    <a:pt x="24026" y="46104"/>
                  </a:lnTo>
                  <a:lnTo>
                    <a:pt x="24071" y="46093"/>
                  </a:lnTo>
                  <a:lnTo>
                    <a:pt x="24105" y="46070"/>
                  </a:lnTo>
                  <a:lnTo>
                    <a:pt x="24140" y="46036"/>
                  </a:lnTo>
                  <a:lnTo>
                    <a:pt x="24174" y="46002"/>
                  </a:lnTo>
                  <a:lnTo>
                    <a:pt x="24196" y="45957"/>
                  </a:lnTo>
                  <a:lnTo>
                    <a:pt x="24208" y="45911"/>
                  </a:lnTo>
                  <a:lnTo>
                    <a:pt x="24219" y="45866"/>
                  </a:lnTo>
                  <a:lnTo>
                    <a:pt x="24208" y="45809"/>
                  </a:lnTo>
                  <a:lnTo>
                    <a:pt x="24196" y="45775"/>
                  </a:lnTo>
                  <a:lnTo>
                    <a:pt x="24174" y="45729"/>
                  </a:lnTo>
                  <a:lnTo>
                    <a:pt x="24151" y="45695"/>
                  </a:lnTo>
                  <a:lnTo>
                    <a:pt x="24117" y="45661"/>
                  </a:lnTo>
                  <a:lnTo>
                    <a:pt x="24071" y="45638"/>
                  </a:lnTo>
                  <a:lnTo>
                    <a:pt x="24037" y="45627"/>
                  </a:lnTo>
                  <a:lnTo>
                    <a:pt x="23992" y="45615"/>
                  </a:lnTo>
                  <a:lnTo>
                    <a:pt x="23992" y="43374"/>
                  </a:lnTo>
                  <a:lnTo>
                    <a:pt x="24037" y="43363"/>
                  </a:lnTo>
                  <a:lnTo>
                    <a:pt x="24083" y="43352"/>
                  </a:lnTo>
                  <a:lnTo>
                    <a:pt x="24128" y="43317"/>
                  </a:lnTo>
                  <a:lnTo>
                    <a:pt x="24162" y="43295"/>
                  </a:lnTo>
                  <a:lnTo>
                    <a:pt x="24196" y="43249"/>
                  </a:lnTo>
                  <a:lnTo>
                    <a:pt x="24219" y="43204"/>
                  </a:lnTo>
                  <a:lnTo>
                    <a:pt x="24231" y="43158"/>
                  </a:lnTo>
                  <a:lnTo>
                    <a:pt x="24242" y="43101"/>
                  </a:lnTo>
                  <a:lnTo>
                    <a:pt x="24231" y="43044"/>
                  </a:lnTo>
                  <a:lnTo>
                    <a:pt x="24219" y="42999"/>
                  </a:lnTo>
                  <a:lnTo>
                    <a:pt x="24196" y="42953"/>
                  </a:lnTo>
                  <a:lnTo>
                    <a:pt x="24162" y="42919"/>
                  </a:lnTo>
                  <a:lnTo>
                    <a:pt x="24117" y="42885"/>
                  </a:lnTo>
                  <a:lnTo>
                    <a:pt x="24071" y="42851"/>
                  </a:lnTo>
                  <a:lnTo>
                    <a:pt x="24026" y="42840"/>
                  </a:lnTo>
                  <a:lnTo>
                    <a:pt x="23901" y="42840"/>
                  </a:lnTo>
                  <a:lnTo>
                    <a:pt x="23844" y="42874"/>
                  </a:lnTo>
                  <a:lnTo>
                    <a:pt x="23787" y="42908"/>
                  </a:lnTo>
                  <a:lnTo>
                    <a:pt x="23741" y="42965"/>
                  </a:lnTo>
                  <a:lnTo>
                    <a:pt x="21762" y="41816"/>
                  </a:lnTo>
                  <a:lnTo>
                    <a:pt x="21785" y="41759"/>
                  </a:lnTo>
                  <a:lnTo>
                    <a:pt x="21762" y="41691"/>
                  </a:lnTo>
                  <a:lnTo>
                    <a:pt x="21728" y="41634"/>
                  </a:lnTo>
                  <a:lnTo>
                    <a:pt x="21682" y="41600"/>
                  </a:lnTo>
                  <a:lnTo>
                    <a:pt x="21614" y="41577"/>
                  </a:lnTo>
                  <a:lnTo>
                    <a:pt x="21614" y="39256"/>
                  </a:lnTo>
                  <a:lnTo>
                    <a:pt x="21671" y="39256"/>
                  </a:lnTo>
                  <a:lnTo>
                    <a:pt x="21717" y="39234"/>
                  </a:lnTo>
                  <a:lnTo>
                    <a:pt x="21751" y="39211"/>
                  </a:lnTo>
                  <a:lnTo>
                    <a:pt x="21796" y="39177"/>
                  </a:lnTo>
                  <a:lnTo>
                    <a:pt x="21819" y="39143"/>
                  </a:lnTo>
                  <a:lnTo>
                    <a:pt x="21842" y="39097"/>
                  </a:lnTo>
                  <a:lnTo>
                    <a:pt x="21864" y="39052"/>
                  </a:lnTo>
                  <a:lnTo>
                    <a:pt x="21864" y="38995"/>
                  </a:lnTo>
                  <a:lnTo>
                    <a:pt x="21864" y="38938"/>
                  </a:lnTo>
                  <a:lnTo>
                    <a:pt x="21842" y="38892"/>
                  </a:lnTo>
                  <a:lnTo>
                    <a:pt x="23832" y="37744"/>
                  </a:lnTo>
                  <a:lnTo>
                    <a:pt x="23855" y="37778"/>
                  </a:lnTo>
                  <a:lnTo>
                    <a:pt x="23889" y="37800"/>
                  </a:lnTo>
                  <a:lnTo>
                    <a:pt x="23923" y="37812"/>
                  </a:lnTo>
                  <a:lnTo>
                    <a:pt x="23969" y="37823"/>
                  </a:lnTo>
                  <a:lnTo>
                    <a:pt x="24014" y="37812"/>
                  </a:lnTo>
                  <a:lnTo>
                    <a:pt x="24049" y="37800"/>
                  </a:lnTo>
                  <a:lnTo>
                    <a:pt x="24083" y="37778"/>
                  </a:lnTo>
                  <a:lnTo>
                    <a:pt x="24105" y="37744"/>
                  </a:lnTo>
                  <a:lnTo>
                    <a:pt x="26096" y="38892"/>
                  </a:lnTo>
                  <a:lnTo>
                    <a:pt x="26085" y="38949"/>
                  </a:lnTo>
                  <a:lnTo>
                    <a:pt x="26073" y="38995"/>
                  </a:lnTo>
                  <a:lnTo>
                    <a:pt x="26073" y="39052"/>
                  </a:lnTo>
                  <a:lnTo>
                    <a:pt x="26096" y="39097"/>
                  </a:lnTo>
                  <a:lnTo>
                    <a:pt x="26119" y="39143"/>
                  </a:lnTo>
                  <a:lnTo>
                    <a:pt x="26142" y="39177"/>
                  </a:lnTo>
                  <a:lnTo>
                    <a:pt x="26176" y="39211"/>
                  </a:lnTo>
                  <a:lnTo>
                    <a:pt x="26221" y="39234"/>
                  </a:lnTo>
                  <a:lnTo>
                    <a:pt x="26267" y="39256"/>
                  </a:lnTo>
                  <a:lnTo>
                    <a:pt x="26312" y="39268"/>
                  </a:lnTo>
                  <a:lnTo>
                    <a:pt x="26312" y="41554"/>
                  </a:lnTo>
                  <a:lnTo>
                    <a:pt x="26244" y="41577"/>
                  </a:lnTo>
                  <a:lnTo>
                    <a:pt x="26187" y="41623"/>
                  </a:lnTo>
                  <a:lnTo>
                    <a:pt x="26153" y="41679"/>
                  </a:lnTo>
                  <a:lnTo>
                    <a:pt x="26142" y="41714"/>
                  </a:lnTo>
                  <a:lnTo>
                    <a:pt x="26130" y="41759"/>
                  </a:lnTo>
                  <a:lnTo>
                    <a:pt x="26142" y="41793"/>
                  </a:lnTo>
                  <a:lnTo>
                    <a:pt x="26153" y="41839"/>
                  </a:lnTo>
                  <a:lnTo>
                    <a:pt x="26176" y="41873"/>
                  </a:lnTo>
                  <a:lnTo>
                    <a:pt x="26199" y="41907"/>
                  </a:lnTo>
                  <a:lnTo>
                    <a:pt x="26221" y="41930"/>
                  </a:lnTo>
                  <a:lnTo>
                    <a:pt x="26267" y="41941"/>
                  </a:lnTo>
                  <a:lnTo>
                    <a:pt x="26301" y="41952"/>
                  </a:lnTo>
                  <a:lnTo>
                    <a:pt x="26346" y="41964"/>
                  </a:lnTo>
                  <a:lnTo>
                    <a:pt x="26392" y="41952"/>
                  </a:lnTo>
                  <a:lnTo>
                    <a:pt x="26437" y="41941"/>
                  </a:lnTo>
                  <a:lnTo>
                    <a:pt x="26483" y="41907"/>
                  </a:lnTo>
                  <a:lnTo>
                    <a:pt x="26506" y="41873"/>
                  </a:lnTo>
                  <a:lnTo>
                    <a:pt x="28519" y="43033"/>
                  </a:lnTo>
                  <a:lnTo>
                    <a:pt x="28508" y="43067"/>
                  </a:lnTo>
                  <a:lnTo>
                    <a:pt x="28508" y="43101"/>
                  </a:lnTo>
                  <a:lnTo>
                    <a:pt x="28508" y="43147"/>
                  </a:lnTo>
                  <a:lnTo>
                    <a:pt x="28519" y="43181"/>
                  </a:lnTo>
                  <a:lnTo>
                    <a:pt x="28553" y="43238"/>
                  </a:lnTo>
                  <a:lnTo>
                    <a:pt x="28610" y="43283"/>
                  </a:lnTo>
                  <a:lnTo>
                    <a:pt x="28678" y="43306"/>
                  </a:lnTo>
                  <a:lnTo>
                    <a:pt x="28678" y="45615"/>
                  </a:lnTo>
                  <a:lnTo>
                    <a:pt x="28633" y="45627"/>
                  </a:lnTo>
                  <a:lnTo>
                    <a:pt x="28599" y="45649"/>
                  </a:lnTo>
                  <a:lnTo>
                    <a:pt x="28565" y="45672"/>
                  </a:lnTo>
                  <a:lnTo>
                    <a:pt x="28530" y="45695"/>
                  </a:lnTo>
                  <a:lnTo>
                    <a:pt x="28508" y="45729"/>
                  </a:lnTo>
                  <a:lnTo>
                    <a:pt x="28485" y="45775"/>
                  </a:lnTo>
                  <a:lnTo>
                    <a:pt x="28474" y="45820"/>
                  </a:lnTo>
                  <a:lnTo>
                    <a:pt x="28462" y="45866"/>
                  </a:lnTo>
                  <a:lnTo>
                    <a:pt x="28474" y="45911"/>
                  </a:lnTo>
                  <a:lnTo>
                    <a:pt x="28485" y="45957"/>
                  </a:lnTo>
                  <a:lnTo>
                    <a:pt x="28508" y="46002"/>
                  </a:lnTo>
                  <a:lnTo>
                    <a:pt x="28542" y="46036"/>
                  </a:lnTo>
                  <a:lnTo>
                    <a:pt x="28576" y="46070"/>
                  </a:lnTo>
                  <a:lnTo>
                    <a:pt x="28621" y="46093"/>
                  </a:lnTo>
                  <a:lnTo>
                    <a:pt x="28667" y="46104"/>
                  </a:lnTo>
                  <a:lnTo>
                    <a:pt x="28769" y="46104"/>
                  </a:lnTo>
                  <a:lnTo>
                    <a:pt x="28826" y="46082"/>
                  </a:lnTo>
                  <a:lnTo>
                    <a:pt x="28872" y="46048"/>
                  </a:lnTo>
                  <a:lnTo>
                    <a:pt x="28917" y="46002"/>
                  </a:lnTo>
                  <a:lnTo>
                    <a:pt x="30908" y="47151"/>
                  </a:lnTo>
                  <a:lnTo>
                    <a:pt x="30897" y="47208"/>
                  </a:lnTo>
                  <a:lnTo>
                    <a:pt x="30897" y="47242"/>
                  </a:lnTo>
                  <a:lnTo>
                    <a:pt x="30908" y="47287"/>
                  </a:lnTo>
                  <a:lnTo>
                    <a:pt x="30919" y="47310"/>
                  </a:lnTo>
                  <a:lnTo>
                    <a:pt x="30942" y="47344"/>
                  </a:lnTo>
                  <a:lnTo>
                    <a:pt x="30976" y="47367"/>
                  </a:lnTo>
                  <a:lnTo>
                    <a:pt x="31010" y="47378"/>
                  </a:lnTo>
                  <a:lnTo>
                    <a:pt x="31044" y="47390"/>
                  </a:lnTo>
                  <a:lnTo>
                    <a:pt x="31079" y="47401"/>
                  </a:lnTo>
                  <a:lnTo>
                    <a:pt x="31124" y="47390"/>
                  </a:lnTo>
                  <a:lnTo>
                    <a:pt x="31158" y="47378"/>
                  </a:lnTo>
                  <a:lnTo>
                    <a:pt x="31192" y="47367"/>
                  </a:lnTo>
                  <a:lnTo>
                    <a:pt x="31215" y="47344"/>
                  </a:lnTo>
                  <a:lnTo>
                    <a:pt x="31238" y="47310"/>
                  </a:lnTo>
                  <a:lnTo>
                    <a:pt x="31261" y="47287"/>
                  </a:lnTo>
                  <a:lnTo>
                    <a:pt x="31272" y="47242"/>
                  </a:lnTo>
                  <a:lnTo>
                    <a:pt x="31272" y="47208"/>
                  </a:lnTo>
                  <a:lnTo>
                    <a:pt x="31272" y="47174"/>
                  </a:lnTo>
                  <a:lnTo>
                    <a:pt x="31261" y="47140"/>
                  </a:lnTo>
                  <a:lnTo>
                    <a:pt x="33285" y="45968"/>
                  </a:lnTo>
                  <a:lnTo>
                    <a:pt x="33320" y="46002"/>
                  </a:lnTo>
                  <a:lnTo>
                    <a:pt x="33354" y="46036"/>
                  </a:lnTo>
                  <a:lnTo>
                    <a:pt x="33399" y="46059"/>
                  </a:lnTo>
                  <a:lnTo>
                    <a:pt x="33490" y="46059"/>
                  </a:lnTo>
                  <a:lnTo>
                    <a:pt x="33524" y="46048"/>
                  </a:lnTo>
                  <a:lnTo>
                    <a:pt x="33558" y="46025"/>
                  </a:lnTo>
                  <a:lnTo>
                    <a:pt x="33593" y="46002"/>
                  </a:lnTo>
                  <a:lnTo>
                    <a:pt x="33615" y="45968"/>
                  </a:lnTo>
                  <a:lnTo>
                    <a:pt x="33638" y="45934"/>
                  </a:lnTo>
                  <a:lnTo>
                    <a:pt x="33649" y="45900"/>
                  </a:lnTo>
                  <a:lnTo>
                    <a:pt x="33649" y="45866"/>
                  </a:lnTo>
                  <a:lnTo>
                    <a:pt x="33649" y="45820"/>
                  </a:lnTo>
                  <a:lnTo>
                    <a:pt x="33638" y="45786"/>
                  </a:lnTo>
                  <a:lnTo>
                    <a:pt x="33593" y="45729"/>
                  </a:lnTo>
                  <a:lnTo>
                    <a:pt x="33536" y="45684"/>
                  </a:lnTo>
                  <a:lnTo>
                    <a:pt x="33502" y="45672"/>
                  </a:lnTo>
                  <a:lnTo>
                    <a:pt x="33467" y="45661"/>
                  </a:lnTo>
                  <a:lnTo>
                    <a:pt x="33467" y="43306"/>
                  </a:lnTo>
                  <a:lnTo>
                    <a:pt x="33502" y="43306"/>
                  </a:lnTo>
                  <a:lnTo>
                    <a:pt x="33547" y="43295"/>
                  </a:lnTo>
                  <a:lnTo>
                    <a:pt x="33581" y="43272"/>
                  </a:lnTo>
                  <a:lnTo>
                    <a:pt x="33604" y="43249"/>
                  </a:lnTo>
                  <a:lnTo>
                    <a:pt x="33627" y="43215"/>
                  </a:lnTo>
                  <a:lnTo>
                    <a:pt x="33649" y="43181"/>
                  </a:lnTo>
                  <a:lnTo>
                    <a:pt x="33661" y="43147"/>
                  </a:lnTo>
                  <a:lnTo>
                    <a:pt x="33661" y="43101"/>
                  </a:lnTo>
                  <a:lnTo>
                    <a:pt x="33661" y="43067"/>
                  </a:lnTo>
                  <a:lnTo>
                    <a:pt x="33649" y="43022"/>
                  </a:lnTo>
                  <a:lnTo>
                    <a:pt x="35651" y="41873"/>
                  </a:lnTo>
                  <a:lnTo>
                    <a:pt x="35686" y="41907"/>
                  </a:lnTo>
                  <a:lnTo>
                    <a:pt x="35720" y="41941"/>
                  </a:lnTo>
                  <a:lnTo>
                    <a:pt x="35765" y="41952"/>
                  </a:lnTo>
                  <a:lnTo>
                    <a:pt x="35822" y="41964"/>
                  </a:lnTo>
                  <a:lnTo>
                    <a:pt x="35868" y="41952"/>
                  </a:lnTo>
                  <a:lnTo>
                    <a:pt x="35902" y="41941"/>
                  </a:lnTo>
                  <a:lnTo>
                    <a:pt x="35936" y="41930"/>
                  </a:lnTo>
                  <a:lnTo>
                    <a:pt x="35970" y="41907"/>
                  </a:lnTo>
                  <a:lnTo>
                    <a:pt x="35993" y="41873"/>
                  </a:lnTo>
                  <a:lnTo>
                    <a:pt x="36015" y="41839"/>
                  </a:lnTo>
                  <a:lnTo>
                    <a:pt x="36027" y="41793"/>
                  </a:lnTo>
                  <a:lnTo>
                    <a:pt x="36027" y="41759"/>
                  </a:lnTo>
                  <a:lnTo>
                    <a:pt x="36027" y="41714"/>
                  </a:lnTo>
                  <a:lnTo>
                    <a:pt x="36015" y="41679"/>
                  </a:lnTo>
                  <a:lnTo>
                    <a:pt x="35993" y="41645"/>
                  </a:lnTo>
                  <a:lnTo>
                    <a:pt x="35970" y="41611"/>
                  </a:lnTo>
                  <a:lnTo>
                    <a:pt x="35947" y="41588"/>
                  </a:lnTo>
                  <a:lnTo>
                    <a:pt x="35913" y="41577"/>
                  </a:lnTo>
                  <a:lnTo>
                    <a:pt x="35879" y="41554"/>
                  </a:lnTo>
                  <a:lnTo>
                    <a:pt x="35833" y="41554"/>
                  </a:lnTo>
                  <a:lnTo>
                    <a:pt x="35833" y="39245"/>
                  </a:lnTo>
                  <a:lnTo>
                    <a:pt x="35879" y="39234"/>
                  </a:lnTo>
                  <a:lnTo>
                    <a:pt x="35924" y="39222"/>
                  </a:lnTo>
                  <a:lnTo>
                    <a:pt x="35970" y="39188"/>
                  </a:lnTo>
                  <a:lnTo>
                    <a:pt x="36004" y="39165"/>
                  </a:lnTo>
                  <a:lnTo>
                    <a:pt x="36027" y="39131"/>
                  </a:lnTo>
                  <a:lnTo>
                    <a:pt x="36050" y="39086"/>
                  </a:lnTo>
                  <a:lnTo>
                    <a:pt x="36061" y="39040"/>
                  </a:lnTo>
                  <a:lnTo>
                    <a:pt x="36061" y="38995"/>
                  </a:lnTo>
                  <a:lnTo>
                    <a:pt x="36061" y="38949"/>
                  </a:lnTo>
                  <a:lnTo>
                    <a:pt x="36050" y="38904"/>
                  </a:lnTo>
                  <a:lnTo>
                    <a:pt x="38006" y="37766"/>
                  </a:lnTo>
                  <a:lnTo>
                    <a:pt x="38040" y="37812"/>
                  </a:lnTo>
                  <a:lnTo>
                    <a:pt x="38086" y="37846"/>
                  </a:lnTo>
                  <a:lnTo>
                    <a:pt x="38131" y="37857"/>
                  </a:lnTo>
                  <a:lnTo>
                    <a:pt x="38188" y="37869"/>
                  </a:lnTo>
                  <a:lnTo>
                    <a:pt x="38245" y="37857"/>
                  </a:lnTo>
                  <a:lnTo>
                    <a:pt x="38291" y="37846"/>
                  </a:lnTo>
                  <a:lnTo>
                    <a:pt x="38336" y="37812"/>
                  </a:lnTo>
                  <a:lnTo>
                    <a:pt x="38370" y="37778"/>
                  </a:lnTo>
                  <a:lnTo>
                    <a:pt x="40395" y="38938"/>
                  </a:lnTo>
                  <a:lnTo>
                    <a:pt x="40384" y="38995"/>
                  </a:lnTo>
                  <a:lnTo>
                    <a:pt x="40384" y="39029"/>
                  </a:lnTo>
                  <a:lnTo>
                    <a:pt x="40395" y="39063"/>
                  </a:lnTo>
                  <a:lnTo>
                    <a:pt x="40441" y="39120"/>
                  </a:lnTo>
                  <a:lnTo>
                    <a:pt x="40497" y="39165"/>
                  </a:lnTo>
                  <a:lnTo>
                    <a:pt x="40532" y="39165"/>
                  </a:lnTo>
                  <a:lnTo>
                    <a:pt x="40566" y="39177"/>
                  </a:lnTo>
                  <a:lnTo>
                    <a:pt x="40600" y="39165"/>
                  </a:lnTo>
                  <a:lnTo>
                    <a:pt x="40634" y="39165"/>
                  </a:lnTo>
                  <a:lnTo>
                    <a:pt x="40691" y="39120"/>
                  </a:lnTo>
                  <a:lnTo>
                    <a:pt x="40725" y="39063"/>
                  </a:lnTo>
                  <a:lnTo>
                    <a:pt x="40736" y="39029"/>
                  </a:lnTo>
                  <a:lnTo>
                    <a:pt x="40736" y="38995"/>
                  </a:lnTo>
                  <a:lnTo>
                    <a:pt x="40725" y="38938"/>
                  </a:lnTo>
                  <a:lnTo>
                    <a:pt x="42750" y="37766"/>
                  </a:lnTo>
                  <a:lnTo>
                    <a:pt x="42784" y="37800"/>
                  </a:lnTo>
                  <a:lnTo>
                    <a:pt x="42829" y="37835"/>
                  </a:lnTo>
                  <a:lnTo>
                    <a:pt x="42875" y="37857"/>
                  </a:lnTo>
                  <a:lnTo>
                    <a:pt x="42977" y="37857"/>
                  </a:lnTo>
                  <a:lnTo>
                    <a:pt x="43011" y="37846"/>
                  </a:lnTo>
                  <a:lnTo>
                    <a:pt x="43045" y="37823"/>
                  </a:lnTo>
                  <a:lnTo>
                    <a:pt x="43080" y="37800"/>
                  </a:lnTo>
                  <a:lnTo>
                    <a:pt x="43102" y="37766"/>
                  </a:lnTo>
                  <a:lnTo>
                    <a:pt x="43125" y="37732"/>
                  </a:lnTo>
                  <a:lnTo>
                    <a:pt x="43136" y="37698"/>
                  </a:lnTo>
                  <a:lnTo>
                    <a:pt x="43136" y="37652"/>
                  </a:lnTo>
                  <a:lnTo>
                    <a:pt x="43136" y="37607"/>
                  </a:lnTo>
                  <a:lnTo>
                    <a:pt x="43125" y="37573"/>
                  </a:lnTo>
                  <a:lnTo>
                    <a:pt x="43114" y="37539"/>
                  </a:lnTo>
                  <a:lnTo>
                    <a:pt x="43091" y="37505"/>
                  </a:lnTo>
                  <a:lnTo>
                    <a:pt x="43057" y="37482"/>
                  </a:lnTo>
                  <a:lnTo>
                    <a:pt x="43023" y="37459"/>
                  </a:lnTo>
                  <a:lnTo>
                    <a:pt x="42989" y="37448"/>
                  </a:lnTo>
                  <a:lnTo>
                    <a:pt x="42954" y="37448"/>
                  </a:lnTo>
                  <a:lnTo>
                    <a:pt x="42954" y="35104"/>
                  </a:lnTo>
                  <a:lnTo>
                    <a:pt x="42989" y="35093"/>
                  </a:lnTo>
                  <a:lnTo>
                    <a:pt x="43023" y="35082"/>
                  </a:lnTo>
                  <a:lnTo>
                    <a:pt x="43057" y="35059"/>
                  </a:lnTo>
                  <a:lnTo>
                    <a:pt x="43091" y="35036"/>
                  </a:lnTo>
                  <a:lnTo>
                    <a:pt x="43114" y="35002"/>
                  </a:lnTo>
                  <a:lnTo>
                    <a:pt x="43125" y="34968"/>
                  </a:lnTo>
                  <a:lnTo>
                    <a:pt x="43136" y="34934"/>
                  </a:lnTo>
                  <a:lnTo>
                    <a:pt x="43148" y="34900"/>
                  </a:lnTo>
                  <a:lnTo>
                    <a:pt x="43136" y="34854"/>
                  </a:lnTo>
                  <a:lnTo>
                    <a:pt x="43125" y="34809"/>
                  </a:lnTo>
                  <a:lnTo>
                    <a:pt x="43114" y="34775"/>
                  </a:lnTo>
                  <a:lnTo>
                    <a:pt x="43080" y="34740"/>
                  </a:lnTo>
                  <a:lnTo>
                    <a:pt x="43045" y="34718"/>
                  </a:lnTo>
                  <a:lnTo>
                    <a:pt x="43011" y="34695"/>
                  </a:lnTo>
                  <a:lnTo>
                    <a:pt x="42977" y="34684"/>
                  </a:lnTo>
                  <a:lnTo>
                    <a:pt x="42875" y="34684"/>
                  </a:lnTo>
                  <a:lnTo>
                    <a:pt x="42829" y="34706"/>
                  </a:lnTo>
                  <a:lnTo>
                    <a:pt x="42784" y="34740"/>
                  </a:lnTo>
                  <a:lnTo>
                    <a:pt x="42750" y="34775"/>
                  </a:lnTo>
                  <a:lnTo>
                    <a:pt x="40725" y="33603"/>
                  </a:lnTo>
                  <a:lnTo>
                    <a:pt x="40736" y="33546"/>
                  </a:lnTo>
                  <a:lnTo>
                    <a:pt x="40736" y="33512"/>
                  </a:lnTo>
                  <a:lnTo>
                    <a:pt x="40725" y="33478"/>
                  </a:lnTo>
                  <a:lnTo>
                    <a:pt x="40679" y="33421"/>
                  </a:lnTo>
                  <a:lnTo>
                    <a:pt x="40634" y="33387"/>
                  </a:lnTo>
                  <a:lnTo>
                    <a:pt x="40600" y="33375"/>
                  </a:lnTo>
                  <a:lnTo>
                    <a:pt x="40532" y="33375"/>
                  </a:lnTo>
                  <a:lnTo>
                    <a:pt x="40497" y="33387"/>
                  </a:lnTo>
                  <a:lnTo>
                    <a:pt x="40441" y="33421"/>
                  </a:lnTo>
                  <a:lnTo>
                    <a:pt x="40406" y="33478"/>
                  </a:lnTo>
                  <a:lnTo>
                    <a:pt x="40395" y="33512"/>
                  </a:lnTo>
                  <a:lnTo>
                    <a:pt x="40384" y="33546"/>
                  </a:lnTo>
                  <a:lnTo>
                    <a:pt x="40395" y="33603"/>
                  </a:lnTo>
                  <a:lnTo>
                    <a:pt x="38347" y="34775"/>
                  </a:lnTo>
                  <a:lnTo>
                    <a:pt x="38325" y="34740"/>
                  </a:lnTo>
                  <a:lnTo>
                    <a:pt x="38279" y="34718"/>
                  </a:lnTo>
                  <a:lnTo>
                    <a:pt x="38245" y="34706"/>
                  </a:lnTo>
                  <a:lnTo>
                    <a:pt x="38188" y="34695"/>
                  </a:lnTo>
                  <a:lnTo>
                    <a:pt x="38143" y="34706"/>
                  </a:lnTo>
                  <a:lnTo>
                    <a:pt x="38097" y="34718"/>
                  </a:lnTo>
                  <a:lnTo>
                    <a:pt x="38063" y="34752"/>
                  </a:lnTo>
                  <a:lnTo>
                    <a:pt x="38029" y="34786"/>
                  </a:lnTo>
                  <a:lnTo>
                    <a:pt x="36038" y="33637"/>
                  </a:lnTo>
                  <a:lnTo>
                    <a:pt x="36061" y="33591"/>
                  </a:lnTo>
                  <a:lnTo>
                    <a:pt x="36061" y="33546"/>
                  </a:lnTo>
                  <a:lnTo>
                    <a:pt x="36061" y="33500"/>
                  </a:lnTo>
                  <a:lnTo>
                    <a:pt x="36038" y="33455"/>
                  </a:lnTo>
                  <a:lnTo>
                    <a:pt x="36015" y="33409"/>
                  </a:lnTo>
                  <a:lnTo>
                    <a:pt x="35993" y="33375"/>
                  </a:lnTo>
                  <a:lnTo>
                    <a:pt x="35959" y="33353"/>
                  </a:lnTo>
                  <a:lnTo>
                    <a:pt x="35913" y="33330"/>
                  </a:lnTo>
                  <a:lnTo>
                    <a:pt x="35868" y="33307"/>
                  </a:lnTo>
                  <a:lnTo>
                    <a:pt x="35777" y="33307"/>
                  </a:lnTo>
                  <a:lnTo>
                    <a:pt x="35731" y="33330"/>
                  </a:lnTo>
                  <a:lnTo>
                    <a:pt x="35686" y="33353"/>
                  </a:lnTo>
                  <a:lnTo>
                    <a:pt x="35651" y="33375"/>
                  </a:lnTo>
                  <a:lnTo>
                    <a:pt x="35629" y="33409"/>
                  </a:lnTo>
                  <a:lnTo>
                    <a:pt x="35606" y="33455"/>
                  </a:lnTo>
                  <a:lnTo>
                    <a:pt x="35583" y="33500"/>
                  </a:lnTo>
                  <a:lnTo>
                    <a:pt x="35583" y="33546"/>
                  </a:lnTo>
                  <a:lnTo>
                    <a:pt x="35583" y="33591"/>
                  </a:lnTo>
                  <a:lnTo>
                    <a:pt x="35595" y="33637"/>
                  </a:lnTo>
                  <a:lnTo>
                    <a:pt x="33615" y="34775"/>
                  </a:lnTo>
                  <a:lnTo>
                    <a:pt x="33581" y="34740"/>
                  </a:lnTo>
                  <a:lnTo>
                    <a:pt x="33547" y="34718"/>
                  </a:lnTo>
                  <a:lnTo>
                    <a:pt x="33502" y="34695"/>
                  </a:lnTo>
                  <a:lnTo>
                    <a:pt x="33411" y="34695"/>
                  </a:lnTo>
                  <a:lnTo>
                    <a:pt x="33376" y="34706"/>
                  </a:lnTo>
                  <a:lnTo>
                    <a:pt x="33342" y="34729"/>
                  </a:lnTo>
                  <a:lnTo>
                    <a:pt x="33308" y="34752"/>
                  </a:lnTo>
                  <a:lnTo>
                    <a:pt x="33285" y="34786"/>
                  </a:lnTo>
                  <a:lnTo>
                    <a:pt x="33263" y="34820"/>
                  </a:lnTo>
                  <a:lnTo>
                    <a:pt x="33251" y="34854"/>
                  </a:lnTo>
                  <a:lnTo>
                    <a:pt x="33251" y="34900"/>
                  </a:lnTo>
                  <a:lnTo>
                    <a:pt x="33263" y="34968"/>
                  </a:lnTo>
                  <a:lnTo>
                    <a:pt x="33297" y="35025"/>
                  </a:lnTo>
                  <a:lnTo>
                    <a:pt x="33354" y="35070"/>
                  </a:lnTo>
                  <a:lnTo>
                    <a:pt x="33422" y="35093"/>
                  </a:lnTo>
                  <a:lnTo>
                    <a:pt x="33422" y="37448"/>
                  </a:lnTo>
                  <a:lnTo>
                    <a:pt x="33388" y="37448"/>
                  </a:lnTo>
                  <a:lnTo>
                    <a:pt x="33354" y="37470"/>
                  </a:lnTo>
                  <a:lnTo>
                    <a:pt x="33297" y="37516"/>
                  </a:lnTo>
                  <a:lnTo>
                    <a:pt x="33251" y="37573"/>
                  </a:lnTo>
                  <a:lnTo>
                    <a:pt x="33240" y="37607"/>
                  </a:lnTo>
                  <a:lnTo>
                    <a:pt x="33240" y="37652"/>
                  </a:lnTo>
                  <a:lnTo>
                    <a:pt x="33240" y="37687"/>
                  </a:lnTo>
                  <a:lnTo>
                    <a:pt x="33251" y="37721"/>
                  </a:lnTo>
                  <a:lnTo>
                    <a:pt x="31272" y="38870"/>
                  </a:lnTo>
                  <a:lnTo>
                    <a:pt x="31238" y="38824"/>
                  </a:lnTo>
                  <a:lnTo>
                    <a:pt x="31192" y="38801"/>
                  </a:lnTo>
                  <a:lnTo>
                    <a:pt x="31135" y="38779"/>
                  </a:lnTo>
                  <a:lnTo>
                    <a:pt x="31079" y="38767"/>
                  </a:lnTo>
                  <a:lnTo>
                    <a:pt x="31022" y="38779"/>
                  </a:lnTo>
                  <a:lnTo>
                    <a:pt x="30976" y="38801"/>
                  </a:lnTo>
                  <a:lnTo>
                    <a:pt x="30931" y="38836"/>
                  </a:lnTo>
                  <a:lnTo>
                    <a:pt x="30897" y="38870"/>
                  </a:lnTo>
                  <a:lnTo>
                    <a:pt x="28940" y="37744"/>
                  </a:lnTo>
                  <a:lnTo>
                    <a:pt x="28951" y="37698"/>
                  </a:lnTo>
                  <a:lnTo>
                    <a:pt x="28963" y="37652"/>
                  </a:lnTo>
                  <a:lnTo>
                    <a:pt x="28951" y="37607"/>
                  </a:lnTo>
                  <a:lnTo>
                    <a:pt x="28940" y="37561"/>
                  </a:lnTo>
                  <a:lnTo>
                    <a:pt x="28917" y="37516"/>
                  </a:lnTo>
                  <a:lnTo>
                    <a:pt x="28894" y="37482"/>
                  </a:lnTo>
                  <a:lnTo>
                    <a:pt x="28860" y="37448"/>
                  </a:lnTo>
                  <a:lnTo>
                    <a:pt x="28815" y="37425"/>
                  </a:lnTo>
                  <a:lnTo>
                    <a:pt x="28769" y="37414"/>
                  </a:lnTo>
                  <a:lnTo>
                    <a:pt x="28724" y="37402"/>
                  </a:lnTo>
                  <a:lnTo>
                    <a:pt x="28724" y="35093"/>
                  </a:lnTo>
                  <a:lnTo>
                    <a:pt x="28769" y="35093"/>
                  </a:lnTo>
                  <a:lnTo>
                    <a:pt x="28803" y="35070"/>
                  </a:lnTo>
                  <a:lnTo>
                    <a:pt x="28860" y="35036"/>
                  </a:lnTo>
                  <a:lnTo>
                    <a:pt x="28883" y="35002"/>
                  </a:lnTo>
                  <a:lnTo>
                    <a:pt x="28894" y="34968"/>
                  </a:lnTo>
                  <a:lnTo>
                    <a:pt x="28906" y="34934"/>
                  </a:lnTo>
                  <a:lnTo>
                    <a:pt x="28917" y="34900"/>
                  </a:lnTo>
                  <a:lnTo>
                    <a:pt x="28906" y="34854"/>
                  </a:lnTo>
                  <a:lnTo>
                    <a:pt x="28894" y="34820"/>
                  </a:lnTo>
                  <a:lnTo>
                    <a:pt x="30897" y="33660"/>
                  </a:lnTo>
                  <a:lnTo>
                    <a:pt x="30931" y="33705"/>
                  </a:lnTo>
                  <a:lnTo>
                    <a:pt x="30976" y="33739"/>
                  </a:lnTo>
                  <a:lnTo>
                    <a:pt x="31022" y="33762"/>
                  </a:lnTo>
                  <a:lnTo>
                    <a:pt x="31079" y="33773"/>
                  </a:lnTo>
                  <a:lnTo>
                    <a:pt x="31124" y="33762"/>
                  </a:lnTo>
                  <a:lnTo>
                    <a:pt x="31170" y="33751"/>
                  </a:lnTo>
                  <a:lnTo>
                    <a:pt x="31204" y="33728"/>
                  </a:lnTo>
                  <a:lnTo>
                    <a:pt x="31238" y="33705"/>
                  </a:lnTo>
                  <a:lnTo>
                    <a:pt x="31272" y="33671"/>
                  </a:lnTo>
                  <a:lnTo>
                    <a:pt x="31283" y="33637"/>
                  </a:lnTo>
                  <a:lnTo>
                    <a:pt x="31306" y="33591"/>
                  </a:lnTo>
                  <a:lnTo>
                    <a:pt x="31306" y="33546"/>
                  </a:lnTo>
                  <a:lnTo>
                    <a:pt x="31306" y="33500"/>
                  </a:lnTo>
                  <a:lnTo>
                    <a:pt x="31283" y="33466"/>
                  </a:lnTo>
                  <a:lnTo>
                    <a:pt x="31272" y="33421"/>
                  </a:lnTo>
                  <a:lnTo>
                    <a:pt x="31249" y="33398"/>
                  </a:lnTo>
                  <a:lnTo>
                    <a:pt x="31215" y="33364"/>
                  </a:lnTo>
                  <a:lnTo>
                    <a:pt x="31181" y="33341"/>
                  </a:lnTo>
                  <a:lnTo>
                    <a:pt x="31135" y="33330"/>
                  </a:lnTo>
                  <a:lnTo>
                    <a:pt x="31101" y="33318"/>
                  </a:lnTo>
                  <a:lnTo>
                    <a:pt x="31101" y="31055"/>
                  </a:lnTo>
                  <a:lnTo>
                    <a:pt x="31147" y="31055"/>
                  </a:lnTo>
                  <a:lnTo>
                    <a:pt x="31192" y="31032"/>
                  </a:lnTo>
                  <a:lnTo>
                    <a:pt x="31238" y="31009"/>
                  </a:lnTo>
                  <a:lnTo>
                    <a:pt x="31283" y="30975"/>
                  </a:lnTo>
                  <a:lnTo>
                    <a:pt x="31306" y="30930"/>
                  </a:lnTo>
                  <a:lnTo>
                    <a:pt x="31329" y="30884"/>
                  </a:lnTo>
                  <a:lnTo>
                    <a:pt x="31352" y="30839"/>
                  </a:lnTo>
                  <a:lnTo>
                    <a:pt x="31352" y="30793"/>
                  </a:lnTo>
                  <a:lnTo>
                    <a:pt x="31340" y="30725"/>
                  </a:lnTo>
                  <a:lnTo>
                    <a:pt x="31329" y="30679"/>
                  </a:lnTo>
                  <a:lnTo>
                    <a:pt x="33240" y="29565"/>
                  </a:lnTo>
                  <a:lnTo>
                    <a:pt x="33285" y="29621"/>
                  </a:lnTo>
                  <a:lnTo>
                    <a:pt x="33331" y="29656"/>
                  </a:lnTo>
                  <a:lnTo>
                    <a:pt x="33388" y="29678"/>
                  </a:lnTo>
                  <a:lnTo>
                    <a:pt x="33456" y="29690"/>
                  </a:lnTo>
                  <a:lnTo>
                    <a:pt x="33502" y="29678"/>
                  </a:lnTo>
                  <a:lnTo>
                    <a:pt x="33547" y="29667"/>
                  </a:lnTo>
                  <a:lnTo>
                    <a:pt x="33593" y="29644"/>
                  </a:lnTo>
                  <a:lnTo>
                    <a:pt x="33627" y="29610"/>
                  </a:lnTo>
                  <a:lnTo>
                    <a:pt x="33649" y="29576"/>
                  </a:lnTo>
                  <a:lnTo>
                    <a:pt x="33672" y="29542"/>
                  </a:lnTo>
                  <a:lnTo>
                    <a:pt x="33695" y="29485"/>
                  </a:lnTo>
                  <a:lnTo>
                    <a:pt x="33695" y="29439"/>
                  </a:lnTo>
                  <a:lnTo>
                    <a:pt x="33695" y="29394"/>
                  </a:lnTo>
                  <a:lnTo>
                    <a:pt x="33684" y="29348"/>
                  </a:lnTo>
                  <a:lnTo>
                    <a:pt x="33661" y="29314"/>
                  </a:lnTo>
                  <a:lnTo>
                    <a:pt x="33627" y="29269"/>
                  </a:lnTo>
                  <a:lnTo>
                    <a:pt x="33593" y="29246"/>
                  </a:lnTo>
                  <a:lnTo>
                    <a:pt x="33558" y="29223"/>
                  </a:lnTo>
                  <a:lnTo>
                    <a:pt x="33513" y="29201"/>
                  </a:lnTo>
                  <a:lnTo>
                    <a:pt x="33467" y="29201"/>
                  </a:lnTo>
                  <a:lnTo>
                    <a:pt x="33467" y="26937"/>
                  </a:lnTo>
                  <a:lnTo>
                    <a:pt x="33513" y="26926"/>
                  </a:lnTo>
                  <a:lnTo>
                    <a:pt x="33558" y="26914"/>
                  </a:lnTo>
                  <a:lnTo>
                    <a:pt x="33604" y="26891"/>
                  </a:lnTo>
                  <a:lnTo>
                    <a:pt x="33638" y="26857"/>
                  </a:lnTo>
                  <a:lnTo>
                    <a:pt x="33661" y="26823"/>
                  </a:lnTo>
                  <a:lnTo>
                    <a:pt x="33684" y="26778"/>
                  </a:lnTo>
                  <a:lnTo>
                    <a:pt x="33695" y="26732"/>
                  </a:lnTo>
                  <a:lnTo>
                    <a:pt x="33706" y="26687"/>
                  </a:lnTo>
                  <a:lnTo>
                    <a:pt x="33695" y="26630"/>
                  </a:lnTo>
                  <a:lnTo>
                    <a:pt x="33684" y="26584"/>
                  </a:lnTo>
                  <a:lnTo>
                    <a:pt x="35629" y="25458"/>
                  </a:lnTo>
                  <a:lnTo>
                    <a:pt x="35663" y="25504"/>
                  </a:lnTo>
                  <a:lnTo>
                    <a:pt x="35708" y="25538"/>
                  </a:lnTo>
                  <a:lnTo>
                    <a:pt x="35765" y="25560"/>
                  </a:lnTo>
                  <a:lnTo>
                    <a:pt x="35879" y="25560"/>
                  </a:lnTo>
                  <a:lnTo>
                    <a:pt x="35936" y="25538"/>
                  </a:lnTo>
                  <a:lnTo>
                    <a:pt x="35981" y="25504"/>
                  </a:lnTo>
                  <a:lnTo>
                    <a:pt x="36015" y="25458"/>
                  </a:lnTo>
                  <a:lnTo>
                    <a:pt x="38040" y="26630"/>
                  </a:lnTo>
                  <a:lnTo>
                    <a:pt x="38029" y="26687"/>
                  </a:lnTo>
                  <a:lnTo>
                    <a:pt x="38040" y="26744"/>
                  </a:lnTo>
                  <a:lnTo>
                    <a:pt x="38074" y="26800"/>
                  </a:lnTo>
                  <a:lnTo>
                    <a:pt x="38131" y="26835"/>
                  </a:lnTo>
                  <a:lnTo>
                    <a:pt x="38188" y="26846"/>
                  </a:lnTo>
                  <a:lnTo>
                    <a:pt x="38256" y="26835"/>
                  </a:lnTo>
                  <a:lnTo>
                    <a:pt x="38313" y="26800"/>
                  </a:lnTo>
                  <a:lnTo>
                    <a:pt x="38347" y="26744"/>
                  </a:lnTo>
                  <a:lnTo>
                    <a:pt x="38359" y="26687"/>
                  </a:lnTo>
                  <a:lnTo>
                    <a:pt x="38347" y="26618"/>
                  </a:lnTo>
                  <a:lnTo>
                    <a:pt x="40395" y="25447"/>
                  </a:lnTo>
                  <a:lnTo>
                    <a:pt x="40418" y="25481"/>
                  </a:lnTo>
                  <a:lnTo>
                    <a:pt x="40463" y="25515"/>
                  </a:lnTo>
                  <a:lnTo>
                    <a:pt x="40509" y="25526"/>
                  </a:lnTo>
                  <a:lnTo>
                    <a:pt x="40566" y="25538"/>
                  </a:lnTo>
                  <a:lnTo>
                    <a:pt x="40611" y="25526"/>
                  </a:lnTo>
                  <a:lnTo>
                    <a:pt x="40657" y="25515"/>
                  </a:lnTo>
                  <a:lnTo>
                    <a:pt x="40702" y="25481"/>
                  </a:lnTo>
                  <a:lnTo>
                    <a:pt x="40725" y="25447"/>
                  </a:lnTo>
                  <a:lnTo>
                    <a:pt x="42727" y="26607"/>
                  </a:lnTo>
                  <a:lnTo>
                    <a:pt x="42716" y="26641"/>
                  </a:lnTo>
                  <a:lnTo>
                    <a:pt x="42716" y="26687"/>
                  </a:lnTo>
                  <a:lnTo>
                    <a:pt x="42716" y="26721"/>
                  </a:lnTo>
                  <a:lnTo>
                    <a:pt x="42727" y="26766"/>
                  </a:lnTo>
                  <a:lnTo>
                    <a:pt x="42750" y="26800"/>
                  </a:lnTo>
                  <a:lnTo>
                    <a:pt x="42772" y="26823"/>
                  </a:lnTo>
                  <a:lnTo>
                    <a:pt x="42795" y="26857"/>
                  </a:lnTo>
                  <a:lnTo>
                    <a:pt x="42829" y="26880"/>
                  </a:lnTo>
                  <a:lnTo>
                    <a:pt x="42863" y="26891"/>
                  </a:lnTo>
                  <a:lnTo>
                    <a:pt x="42909" y="26903"/>
                  </a:lnTo>
                  <a:lnTo>
                    <a:pt x="42909" y="29235"/>
                  </a:lnTo>
                  <a:lnTo>
                    <a:pt x="42863" y="29235"/>
                  </a:lnTo>
                  <a:lnTo>
                    <a:pt x="42829" y="29257"/>
                  </a:lnTo>
                  <a:lnTo>
                    <a:pt x="42772" y="29303"/>
                  </a:lnTo>
                  <a:lnTo>
                    <a:pt x="42750" y="29326"/>
                  </a:lnTo>
                  <a:lnTo>
                    <a:pt x="42727" y="29360"/>
                  </a:lnTo>
                  <a:lnTo>
                    <a:pt x="42727" y="29405"/>
                  </a:lnTo>
                  <a:lnTo>
                    <a:pt x="42716" y="29439"/>
                  </a:lnTo>
                  <a:lnTo>
                    <a:pt x="42727" y="29485"/>
                  </a:lnTo>
                  <a:lnTo>
                    <a:pt x="42738" y="29519"/>
                  </a:lnTo>
                  <a:lnTo>
                    <a:pt x="42750" y="29565"/>
                  </a:lnTo>
                  <a:lnTo>
                    <a:pt x="42784" y="29587"/>
                  </a:lnTo>
                  <a:lnTo>
                    <a:pt x="42807" y="29621"/>
                  </a:lnTo>
                  <a:lnTo>
                    <a:pt x="42852" y="29633"/>
                  </a:lnTo>
                  <a:lnTo>
                    <a:pt x="42886" y="29656"/>
                  </a:lnTo>
                  <a:lnTo>
                    <a:pt x="42932" y="29656"/>
                  </a:lnTo>
                  <a:lnTo>
                    <a:pt x="42989" y="29644"/>
                  </a:lnTo>
                  <a:lnTo>
                    <a:pt x="43034" y="29633"/>
                  </a:lnTo>
                  <a:lnTo>
                    <a:pt x="43080" y="29599"/>
                  </a:lnTo>
                  <a:lnTo>
                    <a:pt x="43114" y="29553"/>
                  </a:lnTo>
                  <a:lnTo>
                    <a:pt x="45093" y="30702"/>
                  </a:lnTo>
                  <a:lnTo>
                    <a:pt x="45082" y="30748"/>
                  </a:lnTo>
                  <a:lnTo>
                    <a:pt x="45070" y="30793"/>
                  </a:lnTo>
                  <a:lnTo>
                    <a:pt x="45082" y="30839"/>
                  </a:lnTo>
                  <a:lnTo>
                    <a:pt x="45093" y="30873"/>
                  </a:lnTo>
                  <a:lnTo>
                    <a:pt x="45116" y="30918"/>
                  </a:lnTo>
                  <a:lnTo>
                    <a:pt x="45139" y="30952"/>
                  </a:lnTo>
                  <a:lnTo>
                    <a:pt x="45173" y="30975"/>
                  </a:lnTo>
                  <a:lnTo>
                    <a:pt x="45207" y="30998"/>
                  </a:lnTo>
                  <a:lnTo>
                    <a:pt x="45252" y="31009"/>
                  </a:lnTo>
                  <a:lnTo>
                    <a:pt x="45298" y="31021"/>
                  </a:lnTo>
                  <a:lnTo>
                    <a:pt x="45343" y="31009"/>
                  </a:lnTo>
                  <a:lnTo>
                    <a:pt x="45389" y="30998"/>
                  </a:lnTo>
                  <a:lnTo>
                    <a:pt x="45434" y="30975"/>
                  </a:lnTo>
                  <a:lnTo>
                    <a:pt x="45468" y="30952"/>
                  </a:lnTo>
                  <a:lnTo>
                    <a:pt x="45491" y="30918"/>
                  </a:lnTo>
                  <a:lnTo>
                    <a:pt x="45514" y="30873"/>
                  </a:lnTo>
                  <a:lnTo>
                    <a:pt x="45525" y="30839"/>
                  </a:lnTo>
                  <a:lnTo>
                    <a:pt x="45537" y="30793"/>
                  </a:lnTo>
                  <a:lnTo>
                    <a:pt x="45525" y="30736"/>
                  </a:lnTo>
                  <a:lnTo>
                    <a:pt x="45514" y="30702"/>
                  </a:lnTo>
                  <a:lnTo>
                    <a:pt x="47505" y="29553"/>
                  </a:lnTo>
                  <a:lnTo>
                    <a:pt x="47527" y="29587"/>
                  </a:lnTo>
                  <a:lnTo>
                    <a:pt x="47573" y="29621"/>
                  </a:lnTo>
                  <a:lnTo>
                    <a:pt x="47618" y="29633"/>
                  </a:lnTo>
                  <a:lnTo>
                    <a:pt x="47675" y="29644"/>
                  </a:lnTo>
                  <a:lnTo>
                    <a:pt x="47709" y="29644"/>
                  </a:lnTo>
                  <a:lnTo>
                    <a:pt x="47755" y="29633"/>
                  </a:lnTo>
                  <a:lnTo>
                    <a:pt x="47789" y="29610"/>
                  </a:lnTo>
                  <a:lnTo>
                    <a:pt x="47812" y="29587"/>
                  </a:lnTo>
                  <a:lnTo>
                    <a:pt x="47835" y="29553"/>
                  </a:lnTo>
                  <a:lnTo>
                    <a:pt x="47857" y="29519"/>
                  </a:lnTo>
                  <a:lnTo>
                    <a:pt x="47869" y="29485"/>
                  </a:lnTo>
                  <a:lnTo>
                    <a:pt x="47880" y="29439"/>
                  </a:lnTo>
                  <a:lnTo>
                    <a:pt x="47869" y="29405"/>
                  </a:lnTo>
                  <a:lnTo>
                    <a:pt x="47857" y="29371"/>
                  </a:lnTo>
                  <a:lnTo>
                    <a:pt x="47823" y="29303"/>
                  </a:lnTo>
                  <a:lnTo>
                    <a:pt x="47766" y="29257"/>
                  </a:lnTo>
                  <a:lnTo>
                    <a:pt x="47732" y="29246"/>
                  </a:lnTo>
                  <a:lnTo>
                    <a:pt x="47687" y="29246"/>
                  </a:lnTo>
                  <a:lnTo>
                    <a:pt x="47687" y="26857"/>
                  </a:lnTo>
                  <a:lnTo>
                    <a:pt x="47755" y="26846"/>
                  </a:lnTo>
                  <a:lnTo>
                    <a:pt x="47800" y="26800"/>
                  </a:lnTo>
                  <a:lnTo>
                    <a:pt x="47835" y="26755"/>
                  </a:lnTo>
                  <a:lnTo>
                    <a:pt x="47846" y="26687"/>
                  </a:lnTo>
                  <a:lnTo>
                    <a:pt x="47835" y="26618"/>
                  </a:lnTo>
                  <a:lnTo>
                    <a:pt x="49837" y="25458"/>
                  </a:lnTo>
                  <a:lnTo>
                    <a:pt x="49882" y="25504"/>
                  </a:lnTo>
                  <a:lnTo>
                    <a:pt x="49928" y="25538"/>
                  </a:lnTo>
                  <a:lnTo>
                    <a:pt x="49984" y="25560"/>
                  </a:lnTo>
                  <a:lnTo>
                    <a:pt x="50041" y="25572"/>
                  </a:lnTo>
                  <a:lnTo>
                    <a:pt x="50098" y="25560"/>
                  </a:lnTo>
                  <a:lnTo>
                    <a:pt x="50155" y="25538"/>
                  </a:lnTo>
                  <a:lnTo>
                    <a:pt x="50201" y="25504"/>
                  </a:lnTo>
                  <a:lnTo>
                    <a:pt x="50246" y="25469"/>
                  </a:lnTo>
                  <a:lnTo>
                    <a:pt x="52180" y="26584"/>
                  </a:lnTo>
                  <a:lnTo>
                    <a:pt x="52169" y="26630"/>
                  </a:lnTo>
                  <a:lnTo>
                    <a:pt x="52169" y="26687"/>
                  </a:lnTo>
                  <a:lnTo>
                    <a:pt x="52169" y="26732"/>
                  </a:lnTo>
                  <a:lnTo>
                    <a:pt x="52180" y="26778"/>
                  </a:lnTo>
                  <a:lnTo>
                    <a:pt x="52203" y="26812"/>
                  </a:lnTo>
                  <a:lnTo>
                    <a:pt x="52225" y="26846"/>
                  </a:lnTo>
                  <a:lnTo>
                    <a:pt x="52260" y="26880"/>
                  </a:lnTo>
                  <a:lnTo>
                    <a:pt x="52294" y="26903"/>
                  </a:lnTo>
                  <a:lnTo>
                    <a:pt x="52339" y="26926"/>
                  </a:lnTo>
                  <a:lnTo>
                    <a:pt x="52385" y="26926"/>
                  </a:lnTo>
                  <a:lnTo>
                    <a:pt x="52385" y="29235"/>
                  </a:lnTo>
                  <a:lnTo>
                    <a:pt x="52351" y="29235"/>
                  </a:lnTo>
                  <a:lnTo>
                    <a:pt x="52316" y="29257"/>
                  </a:lnTo>
                  <a:lnTo>
                    <a:pt x="52248" y="29303"/>
                  </a:lnTo>
                  <a:lnTo>
                    <a:pt x="52225" y="29326"/>
                  </a:lnTo>
                  <a:lnTo>
                    <a:pt x="52214" y="29360"/>
                  </a:lnTo>
                  <a:lnTo>
                    <a:pt x="52203" y="29405"/>
                  </a:lnTo>
                  <a:lnTo>
                    <a:pt x="52203" y="29439"/>
                  </a:lnTo>
                  <a:lnTo>
                    <a:pt x="52203" y="29485"/>
                  </a:lnTo>
                  <a:lnTo>
                    <a:pt x="52214" y="29519"/>
                  </a:lnTo>
                  <a:lnTo>
                    <a:pt x="52237" y="29565"/>
                  </a:lnTo>
                  <a:lnTo>
                    <a:pt x="52260" y="29587"/>
                  </a:lnTo>
                  <a:lnTo>
                    <a:pt x="52294" y="29621"/>
                  </a:lnTo>
                  <a:lnTo>
                    <a:pt x="52328" y="29644"/>
                  </a:lnTo>
                  <a:lnTo>
                    <a:pt x="52373" y="29656"/>
                  </a:lnTo>
                  <a:lnTo>
                    <a:pt x="52407" y="29656"/>
                  </a:lnTo>
                  <a:lnTo>
                    <a:pt x="52464" y="29644"/>
                  </a:lnTo>
                  <a:lnTo>
                    <a:pt x="52510" y="29633"/>
                  </a:lnTo>
                  <a:lnTo>
                    <a:pt x="52555" y="29599"/>
                  </a:lnTo>
                  <a:lnTo>
                    <a:pt x="52589" y="29553"/>
                  </a:lnTo>
                  <a:lnTo>
                    <a:pt x="54591" y="30714"/>
                  </a:lnTo>
                  <a:lnTo>
                    <a:pt x="54580" y="30748"/>
                  </a:lnTo>
                  <a:lnTo>
                    <a:pt x="54569" y="30793"/>
                  </a:lnTo>
                  <a:lnTo>
                    <a:pt x="54580" y="30827"/>
                  </a:lnTo>
                  <a:lnTo>
                    <a:pt x="54591" y="30873"/>
                  </a:lnTo>
                  <a:lnTo>
                    <a:pt x="54603" y="30907"/>
                  </a:lnTo>
                  <a:lnTo>
                    <a:pt x="54637" y="30941"/>
                  </a:lnTo>
                  <a:lnTo>
                    <a:pt x="54660" y="30964"/>
                  </a:lnTo>
                  <a:lnTo>
                    <a:pt x="54705" y="30987"/>
                  </a:lnTo>
                  <a:lnTo>
                    <a:pt x="54739" y="30998"/>
                  </a:lnTo>
                  <a:lnTo>
                    <a:pt x="54819" y="30998"/>
                  </a:lnTo>
                  <a:lnTo>
                    <a:pt x="54865" y="30987"/>
                  </a:lnTo>
                  <a:lnTo>
                    <a:pt x="54899" y="30964"/>
                  </a:lnTo>
                  <a:lnTo>
                    <a:pt x="54933" y="30941"/>
                  </a:lnTo>
                  <a:lnTo>
                    <a:pt x="54956" y="30907"/>
                  </a:lnTo>
                  <a:lnTo>
                    <a:pt x="54978" y="30873"/>
                  </a:lnTo>
                  <a:lnTo>
                    <a:pt x="54990" y="30827"/>
                  </a:lnTo>
                  <a:lnTo>
                    <a:pt x="54990" y="30793"/>
                  </a:lnTo>
                  <a:lnTo>
                    <a:pt x="54990" y="30748"/>
                  </a:lnTo>
                  <a:lnTo>
                    <a:pt x="54978" y="30714"/>
                  </a:lnTo>
                  <a:lnTo>
                    <a:pt x="56935" y="29576"/>
                  </a:lnTo>
                  <a:lnTo>
                    <a:pt x="56969" y="29633"/>
                  </a:lnTo>
                  <a:lnTo>
                    <a:pt x="57026" y="29667"/>
                  </a:lnTo>
                  <a:lnTo>
                    <a:pt x="57083" y="29690"/>
                  </a:lnTo>
                  <a:lnTo>
                    <a:pt x="57151" y="29701"/>
                  </a:lnTo>
                  <a:lnTo>
                    <a:pt x="57208" y="29690"/>
                  </a:lnTo>
                  <a:lnTo>
                    <a:pt x="57253" y="29678"/>
                  </a:lnTo>
                  <a:lnTo>
                    <a:pt x="57299" y="29656"/>
                  </a:lnTo>
                  <a:lnTo>
                    <a:pt x="57333" y="29621"/>
                  </a:lnTo>
                  <a:lnTo>
                    <a:pt x="57367" y="29587"/>
                  </a:lnTo>
                  <a:lnTo>
                    <a:pt x="57390" y="29542"/>
                  </a:lnTo>
                  <a:lnTo>
                    <a:pt x="57401" y="29496"/>
                  </a:lnTo>
                  <a:lnTo>
                    <a:pt x="57413" y="29439"/>
                  </a:lnTo>
                  <a:lnTo>
                    <a:pt x="57401" y="29394"/>
                  </a:lnTo>
                  <a:lnTo>
                    <a:pt x="57390" y="29348"/>
                  </a:lnTo>
                  <a:lnTo>
                    <a:pt x="57367" y="29303"/>
                  </a:lnTo>
                  <a:lnTo>
                    <a:pt x="57344" y="29269"/>
                  </a:lnTo>
                  <a:lnTo>
                    <a:pt x="57310" y="29235"/>
                  </a:lnTo>
                  <a:lnTo>
                    <a:pt x="57265" y="29212"/>
                  </a:lnTo>
                  <a:lnTo>
                    <a:pt x="57219" y="29189"/>
                  </a:lnTo>
                  <a:lnTo>
                    <a:pt x="57174" y="29189"/>
                  </a:lnTo>
                  <a:lnTo>
                    <a:pt x="57174" y="26869"/>
                  </a:lnTo>
                  <a:lnTo>
                    <a:pt x="57242" y="26846"/>
                  </a:lnTo>
                  <a:lnTo>
                    <a:pt x="57287" y="26812"/>
                  </a:lnTo>
                  <a:lnTo>
                    <a:pt x="57333" y="26755"/>
                  </a:lnTo>
                  <a:lnTo>
                    <a:pt x="57344" y="26687"/>
                  </a:lnTo>
                  <a:lnTo>
                    <a:pt x="57333" y="26641"/>
                  </a:lnTo>
                  <a:lnTo>
                    <a:pt x="57322" y="26607"/>
                  </a:lnTo>
                  <a:lnTo>
                    <a:pt x="57310" y="26573"/>
                  </a:lnTo>
                  <a:lnTo>
                    <a:pt x="57287" y="26550"/>
                  </a:lnTo>
                  <a:lnTo>
                    <a:pt x="57253" y="26527"/>
                  </a:lnTo>
                  <a:lnTo>
                    <a:pt x="57231" y="26505"/>
                  </a:lnTo>
                  <a:lnTo>
                    <a:pt x="57185" y="26493"/>
                  </a:lnTo>
                  <a:lnTo>
                    <a:pt x="57151" y="26493"/>
                  </a:lnTo>
                  <a:lnTo>
                    <a:pt x="57105" y="26505"/>
                  </a:lnTo>
                  <a:lnTo>
                    <a:pt x="57060" y="26516"/>
                  </a:lnTo>
                  <a:lnTo>
                    <a:pt x="57026" y="26539"/>
                  </a:lnTo>
                  <a:lnTo>
                    <a:pt x="57003" y="26573"/>
                  </a:lnTo>
                  <a:lnTo>
                    <a:pt x="54990" y="25413"/>
                  </a:lnTo>
                  <a:lnTo>
                    <a:pt x="55001" y="25378"/>
                  </a:lnTo>
                  <a:lnTo>
                    <a:pt x="55012" y="25333"/>
                  </a:lnTo>
                  <a:lnTo>
                    <a:pt x="55001" y="25287"/>
                  </a:lnTo>
                  <a:lnTo>
                    <a:pt x="54990" y="25253"/>
                  </a:lnTo>
                  <a:lnTo>
                    <a:pt x="54978" y="25219"/>
                  </a:lnTo>
                  <a:lnTo>
                    <a:pt x="54944" y="25185"/>
                  </a:lnTo>
                  <a:lnTo>
                    <a:pt x="54921" y="25151"/>
                  </a:lnTo>
                  <a:lnTo>
                    <a:pt x="54887" y="25128"/>
                  </a:lnTo>
                  <a:lnTo>
                    <a:pt x="54842" y="25117"/>
                  </a:lnTo>
                  <a:lnTo>
                    <a:pt x="54808" y="25105"/>
                  </a:lnTo>
                  <a:lnTo>
                    <a:pt x="54808" y="22796"/>
                  </a:lnTo>
                  <a:lnTo>
                    <a:pt x="54842" y="22785"/>
                  </a:lnTo>
                  <a:lnTo>
                    <a:pt x="54876" y="22774"/>
                  </a:lnTo>
                  <a:lnTo>
                    <a:pt x="54910" y="22751"/>
                  </a:lnTo>
                  <a:lnTo>
                    <a:pt x="54944" y="22728"/>
                  </a:lnTo>
                  <a:lnTo>
                    <a:pt x="54967" y="22694"/>
                  </a:lnTo>
                  <a:lnTo>
                    <a:pt x="54978" y="22660"/>
                  </a:lnTo>
                  <a:lnTo>
                    <a:pt x="54990" y="22614"/>
                  </a:lnTo>
                  <a:lnTo>
                    <a:pt x="55001" y="22580"/>
                  </a:lnTo>
                  <a:lnTo>
                    <a:pt x="54990" y="22535"/>
                  </a:lnTo>
                  <a:lnTo>
                    <a:pt x="54978" y="22489"/>
                  </a:lnTo>
                  <a:lnTo>
                    <a:pt x="56935" y="21363"/>
                  </a:lnTo>
                  <a:lnTo>
                    <a:pt x="56980" y="21408"/>
                  </a:lnTo>
                  <a:lnTo>
                    <a:pt x="57026" y="21454"/>
                  </a:lnTo>
                  <a:lnTo>
                    <a:pt x="57083" y="21477"/>
                  </a:lnTo>
                  <a:lnTo>
                    <a:pt x="57151" y="21488"/>
                  </a:lnTo>
                  <a:lnTo>
                    <a:pt x="57219" y="21477"/>
                  </a:lnTo>
                  <a:lnTo>
                    <a:pt x="57276" y="21454"/>
                  </a:lnTo>
                  <a:lnTo>
                    <a:pt x="57322" y="21408"/>
                  </a:lnTo>
                  <a:lnTo>
                    <a:pt x="57367" y="21363"/>
                  </a:lnTo>
                  <a:lnTo>
                    <a:pt x="59346" y="22512"/>
                  </a:lnTo>
                  <a:lnTo>
                    <a:pt x="59335" y="22546"/>
                  </a:lnTo>
                  <a:lnTo>
                    <a:pt x="59335" y="22580"/>
                  </a:lnTo>
                  <a:lnTo>
                    <a:pt x="59335" y="22614"/>
                  </a:lnTo>
                  <a:lnTo>
                    <a:pt x="59346" y="22648"/>
                  </a:lnTo>
                  <a:lnTo>
                    <a:pt x="59369" y="22683"/>
                  </a:lnTo>
                  <a:lnTo>
                    <a:pt x="59392" y="22717"/>
                  </a:lnTo>
                  <a:lnTo>
                    <a:pt x="59415" y="22739"/>
                  </a:lnTo>
                  <a:lnTo>
                    <a:pt x="59449" y="22751"/>
                  </a:lnTo>
                  <a:lnTo>
                    <a:pt x="59483" y="22762"/>
                  </a:lnTo>
                  <a:lnTo>
                    <a:pt x="59517" y="22774"/>
                  </a:lnTo>
                  <a:lnTo>
                    <a:pt x="59563" y="22762"/>
                  </a:lnTo>
                  <a:lnTo>
                    <a:pt x="59597" y="22751"/>
                  </a:lnTo>
                  <a:lnTo>
                    <a:pt x="59631" y="22739"/>
                  </a:lnTo>
                  <a:lnTo>
                    <a:pt x="59654" y="22717"/>
                  </a:lnTo>
                  <a:lnTo>
                    <a:pt x="59676" y="22683"/>
                  </a:lnTo>
                  <a:lnTo>
                    <a:pt x="59699" y="22648"/>
                  </a:lnTo>
                  <a:lnTo>
                    <a:pt x="59710" y="22614"/>
                  </a:lnTo>
                  <a:lnTo>
                    <a:pt x="59710" y="22580"/>
                  </a:lnTo>
                  <a:lnTo>
                    <a:pt x="59710" y="22546"/>
                  </a:lnTo>
                  <a:lnTo>
                    <a:pt x="59699" y="22512"/>
                  </a:lnTo>
                  <a:lnTo>
                    <a:pt x="61690" y="21352"/>
                  </a:lnTo>
                  <a:lnTo>
                    <a:pt x="61724" y="21397"/>
                  </a:lnTo>
                  <a:lnTo>
                    <a:pt x="61781" y="21443"/>
                  </a:lnTo>
                  <a:lnTo>
                    <a:pt x="61826" y="21454"/>
                  </a:lnTo>
                  <a:lnTo>
                    <a:pt x="61895" y="21465"/>
                  </a:lnTo>
                  <a:lnTo>
                    <a:pt x="61940" y="21465"/>
                  </a:lnTo>
                  <a:lnTo>
                    <a:pt x="61986" y="21454"/>
                  </a:lnTo>
                  <a:lnTo>
                    <a:pt x="62020" y="21431"/>
                  </a:lnTo>
                  <a:lnTo>
                    <a:pt x="62054" y="21397"/>
                  </a:lnTo>
                  <a:lnTo>
                    <a:pt x="62088" y="21363"/>
                  </a:lnTo>
                  <a:lnTo>
                    <a:pt x="62111" y="21329"/>
                  </a:lnTo>
                  <a:lnTo>
                    <a:pt x="62122" y="21283"/>
                  </a:lnTo>
                  <a:lnTo>
                    <a:pt x="62133" y="21226"/>
                  </a:lnTo>
                  <a:lnTo>
                    <a:pt x="62122" y="21181"/>
                  </a:lnTo>
                  <a:lnTo>
                    <a:pt x="62111" y="21147"/>
                  </a:lnTo>
                  <a:lnTo>
                    <a:pt x="62088" y="21101"/>
                  </a:lnTo>
                  <a:lnTo>
                    <a:pt x="62065" y="21067"/>
                  </a:lnTo>
                  <a:lnTo>
                    <a:pt x="62031" y="21044"/>
                  </a:lnTo>
                  <a:lnTo>
                    <a:pt x="61997" y="21022"/>
                  </a:lnTo>
                  <a:lnTo>
                    <a:pt x="61963" y="21010"/>
                  </a:lnTo>
                  <a:lnTo>
                    <a:pt x="61917" y="20999"/>
                  </a:lnTo>
                  <a:lnTo>
                    <a:pt x="61917" y="18724"/>
                  </a:lnTo>
                  <a:lnTo>
                    <a:pt x="61963" y="18712"/>
                  </a:lnTo>
                  <a:lnTo>
                    <a:pt x="62008" y="18701"/>
                  </a:lnTo>
                  <a:lnTo>
                    <a:pt x="62042" y="18678"/>
                  </a:lnTo>
                  <a:lnTo>
                    <a:pt x="62077" y="18644"/>
                  </a:lnTo>
                  <a:lnTo>
                    <a:pt x="62111" y="18610"/>
                  </a:lnTo>
                  <a:lnTo>
                    <a:pt x="62122" y="18565"/>
                  </a:lnTo>
                  <a:lnTo>
                    <a:pt x="62145" y="18519"/>
                  </a:lnTo>
                  <a:lnTo>
                    <a:pt x="62145" y="18474"/>
                  </a:lnTo>
                  <a:lnTo>
                    <a:pt x="62145" y="18428"/>
                  </a:lnTo>
                  <a:lnTo>
                    <a:pt x="62122" y="18371"/>
                  </a:lnTo>
                  <a:lnTo>
                    <a:pt x="62099" y="18337"/>
                  </a:lnTo>
                  <a:lnTo>
                    <a:pt x="62077" y="18292"/>
                  </a:lnTo>
                  <a:lnTo>
                    <a:pt x="62031" y="18269"/>
                  </a:lnTo>
                  <a:lnTo>
                    <a:pt x="61986" y="18235"/>
                  </a:lnTo>
                  <a:lnTo>
                    <a:pt x="61940" y="18223"/>
                  </a:lnTo>
                  <a:lnTo>
                    <a:pt x="61826" y="18223"/>
                  </a:lnTo>
                  <a:lnTo>
                    <a:pt x="61769" y="18246"/>
                  </a:lnTo>
                  <a:lnTo>
                    <a:pt x="61724" y="18280"/>
                  </a:lnTo>
                  <a:lnTo>
                    <a:pt x="61678" y="18326"/>
                  </a:lnTo>
                  <a:lnTo>
                    <a:pt x="59767" y="17222"/>
                  </a:lnTo>
                  <a:lnTo>
                    <a:pt x="59779" y="17177"/>
                  </a:lnTo>
                  <a:lnTo>
                    <a:pt x="59779" y="17120"/>
                  </a:lnTo>
                  <a:lnTo>
                    <a:pt x="59779" y="17074"/>
                  </a:lnTo>
                  <a:lnTo>
                    <a:pt x="59756" y="17029"/>
                  </a:lnTo>
                  <a:lnTo>
                    <a:pt x="59733" y="16983"/>
                  </a:lnTo>
                  <a:lnTo>
                    <a:pt x="59710" y="16938"/>
                  </a:lnTo>
                  <a:lnTo>
                    <a:pt x="59665" y="16915"/>
                  </a:lnTo>
                  <a:lnTo>
                    <a:pt x="59619" y="16881"/>
                  </a:lnTo>
                  <a:lnTo>
                    <a:pt x="59574" y="16870"/>
                  </a:lnTo>
                  <a:lnTo>
                    <a:pt x="59472" y="16870"/>
                  </a:lnTo>
                  <a:lnTo>
                    <a:pt x="59426" y="16881"/>
                  </a:lnTo>
                  <a:lnTo>
                    <a:pt x="59381" y="16915"/>
                  </a:lnTo>
                  <a:lnTo>
                    <a:pt x="59335" y="16938"/>
                  </a:lnTo>
                  <a:lnTo>
                    <a:pt x="59312" y="16983"/>
                  </a:lnTo>
                  <a:lnTo>
                    <a:pt x="59278" y="17029"/>
                  </a:lnTo>
                  <a:lnTo>
                    <a:pt x="59267" y="17074"/>
                  </a:lnTo>
                  <a:lnTo>
                    <a:pt x="59267" y="17120"/>
                  </a:lnTo>
                  <a:lnTo>
                    <a:pt x="59267" y="17177"/>
                  </a:lnTo>
                  <a:lnTo>
                    <a:pt x="59278" y="17222"/>
                  </a:lnTo>
                  <a:lnTo>
                    <a:pt x="57367" y="18326"/>
                  </a:lnTo>
                  <a:lnTo>
                    <a:pt x="57322" y="18280"/>
                  </a:lnTo>
                  <a:lnTo>
                    <a:pt x="57276" y="18246"/>
                  </a:lnTo>
                  <a:lnTo>
                    <a:pt x="57219" y="18223"/>
                  </a:lnTo>
                  <a:lnTo>
                    <a:pt x="57151" y="18212"/>
                  </a:lnTo>
                  <a:lnTo>
                    <a:pt x="57083" y="18223"/>
                  </a:lnTo>
                  <a:lnTo>
                    <a:pt x="57026" y="18246"/>
                  </a:lnTo>
                  <a:lnTo>
                    <a:pt x="56980" y="18280"/>
                  </a:lnTo>
                  <a:lnTo>
                    <a:pt x="56935" y="18326"/>
                  </a:lnTo>
                  <a:lnTo>
                    <a:pt x="55012" y="17211"/>
                  </a:lnTo>
                  <a:lnTo>
                    <a:pt x="55024" y="17177"/>
                  </a:lnTo>
                  <a:lnTo>
                    <a:pt x="55024" y="17120"/>
                  </a:lnTo>
                  <a:lnTo>
                    <a:pt x="55024" y="17074"/>
                  </a:lnTo>
                  <a:lnTo>
                    <a:pt x="55012" y="17029"/>
                  </a:lnTo>
                  <a:lnTo>
                    <a:pt x="54990" y="16983"/>
                  </a:lnTo>
                  <a:lnTo>
                    <a:pt x="54956" y="16949"/>
                  </a:lnTo>
                  <a:lnTo>
                    <a:pt x="54921" y="16915"/>
                  </a:lnTo>
                  <a:lnTo>
                    <a:pt x="54876" y="16892"/>
                  </a:lnTo>
                  <a:lnTo>
                    <a:pt x="54830" y="16881"/>
                  </a:lnTo>
                  <a:lnTo>
                    <a:pt x="54728" y="16881"/>
                  </a:lnTo>
                  <a:lnTo>
                    <a:pt x="54682" y="16892"/>
                  </a:lnTo>
                  <a:lnTo>
                    <a:pt x="54648" y="16915"/>
                  </a:lnTo>
                  <a:lnTo>
                    <a:pt x="54603" y="16949"/>
                  </a:lnTo>
                  <a:lnTo>
                    <a:pt x="54580" y="16983"/>
                  </a:lnTo>
                  <a:lnTo>
                    <a:pt x="54557" y="17029"/>
                  </a:lnTo>
                  <a:lnTo>
                    <a:pt x="54535" y="17074"/>
                  </a:lnTo>
                  <a:lnTo>
                    <a:pt x="54535" y="17120"/>
                  </a:lnTo>
                  <a:lnTo>
                    <a:pt x="54535" y="17165"/>
                  </a:lnTo>
                  <a:lnTo>
                    <a:pt x="54546" y="17211"/>
                  </a:lnTo>
                  <a:lnTo>
                    <a:pt x="52589" y="18348"/>
                  </a:lnTo>
                  <a:lnTo>
                    <a:pt x="52555" y="18314"/>
                  </a:lnTo>
                  <a:lnTo>
                    <a:pt x="52510" y="18280"/>
                  </a:lnTo>
                  <a:lnTo>
                    <a:pt x="52464" y="18257"/>
                  </a:lnTo>
                  <a:lnTo>
                    <a:pt x="52362" y="18257"/>
                  </a:lnTo>
                  <a:lnTo>
                    <a:pt x="52305" y="18280"/>
                  </a:lnTo>
                  <a:lnTo>
                    <a:pt x="52271" y="18314"/>
                  </a:lnTo>
                  <a:lnTo>
                    <a:pt x="52237" y="18348"/>
                  </a:lnTo>
                  <a:lnTo>
                    <a:pt x="50280" y="17222"/>
                  </a:lnTo>
                  <a:lnTo>
                    <a:pt x="50292" y="17177"/>
                  </a:lnTo>
                  <a:lnTo>
                    <a:pt x="50303" y="17120"/>
                  </a:lnTo>
                  <a:lnTo>
                    <a:pt x="50292" y="17074"/>
                  </a:lnTo>
                  <a:lnTo>
                    <a:pt x="50280" y="17029"/>
                  </a:lnTo>
                  <a:lnTo>
                    <a:pt x="50257" y="16983"/>
                  </a:lnTo>
                  <a:lnTo>
                    <a:pt x="50235" y="16949"/>
                  </a:lnTo>
                  <a:lnTo>
                    <a:pt x="50201" y="16915"/>
                  </a:lnTo>
                  <a:lnTo>
                    <a:pt x="50155" y="16892"/>
                  </a:lnTo>
                  <a:lnTo>
                    <a:pt x="50110" y="16881"/>
                  </a:lnTo>
                  <a:lnTo>
                    <a:pt x="50064" y="16870"/>
                  </a:lnTo>
                  <a:lnTo>
                    <a:pt x="50064" y="14538"/>
                  </a:lnTo>
                  <a:lnTo>
                    <a:pt x="50121" y="14515"/>
                  </a:lnTo>
                  <a:lnTo>
                    <a:pt x="50166" y="14481"/>
                  </a:lnTo>
                  <a:lnTo>
                    <a:pt x="50201" y="14424"/>
                  </a:lnTo>
                  <a:lnTo>
                    <a:pt x="50212" y="14367"/>
                  </a:lnTo>
                  <a:lnTo>
                    <a:pt x="50201" y="14299"/>
                  </a:lnTo>
                  <a:lnTo>
                    <a:pt x="52203" y="13150"/>
                  </a:lnTo>
                  <a:lnTo>
                    <a:pt x="52248" y="13195"/>
                  </a:lnTo>
                  <a:lnTo>
                    <a:pt x="52294" y="13230"/>
                  </a:lnTo>
                  <a:lnTo>
                    <a:pt x="52351" y="13252"/>
                  </a:lnTo>
                  <a:lnTo>
                    <a:pt x="52407" y="13264"/>
                  </a:lnTo>
                  <a:lnTo>
                    <a:pt x="52476" y="13252"/>
                  </a:lnTo>
                  <a:lnTo>
                    <a:pt x="52533" y="13230"/>
                  </a:lnTo>
                  <a:lnTo>
                    <a:pt x="52578" y="13195"/>
                  </a:lnTo>
                  <a:lnTo>
                    <a:pt x="52612" y="13150"/>
                  </a:lnTo>
                  <a:lnTo>
                    <a:pt x="54535" y="14253"/>
                  </a:lnTo>
                  <a:lnTo>
                    <a:pt x="54523" y="14310"/>
                  </a:lnTo>
                  <a:lnTo>
                    <a:pt x="54512" y="14367"/>
                  </a:lnTo>
                  <a:lnTo>
                    <a:pt x="54523" y="14424"/>
                  </a:lnTo>
                  <a:lnTo>
                    <a:pt x="54535" y="14469"/>
                  </a:lnTo>
                  <a:lnTo>
                    <a:pt x="54557" y="14515"/>
                  </a:lnTo>
                  <a:lnTo>
                    <a:pt x="54591" y="14560"/>
                  </a:lnTo>
                  <a:lnTo>
                    <a:pt x="54637" y="14583"/>
                  </a:lnTo>
                  <a:lnTo>
                    <a:pt x="54682" y="14617"/>
                  </a:lnTo>
                  <a:lnTo>
                    <a:pt x="54728" y="14629"/>
                  </a:lnTo>
                  <a:lnTo>
                    <a:pt x="54830" y="14629"/>
                  </a:lnTo>
                  <a:lnTo>
                    <a:pt x="54887" y="14617"/>
                  </a:lnTo>
                  <a:lnTo>
                    <a:pt x="54933" y="14583"/>
                  </a:lnTo>
                  <a:lnTo>
                    <a:pt x="54967" y="14560"/>
                  </a:lnTo>
                  <a:lnTo>
                    <a:pt x="55001" y="14515"/>
                  </a:lnTo>
                  <a:lnTo>
                    <a:pt x="55024" y="14469"/>
                  </a:lnTo>
                  <a:lnTo>
                    <a:pt x="55047" y="14424"/>
                  </a:lnTo>
                  <a:lnTo>
                    <a:pt x="55047" y="14367"/>
                  </a:lnTo>
                  <a:lnTo>
                    <a:pt x="55047" y="14310"/>
                  </a:lnTo>
                  <a:lnTo>
                    <a:pt x="55024" y="14253"/>
                  </a:lnTo>
                  <a:lnTo>
                    <a:pt x="56923" y="13161"/>
                  </a:lnTo>
                  <a:lnTo>
                    <a:pt x="56969" y="13207"/>
                  </a:lnTo>
                  <a:lnTo>
                    <a:pt x="57014" y="13252"/>
                  </a:lnTo>
                  <a:lnTo>
                    <a:pt x="57083" y="13275"/>
                  </a:lnTo>
                  <a:lnTo>
                    <a:pt x="57151" y="13286"/>
                  </a:lnTo>
                  <a:lnTo>
                    <a:pt x="57219" y="13275"/>
                  </a:lnTo>
                  <a:lnTo>
                    <a:pt x="57287" y="13252"/>
                  </a:lnTo>
                  <a:lnTo>
                    <a:pt x="57333" y="13207"/>
                  </a:lnTo>
                  <a:lnTo>
                    <a:pt x="57378" y="13161"/>
                  </a:lnTo>
                  <a:lnTo>
                    <a:pt x="59278" y="14265"/>
                  </a:lnTo>
                  <a:lnTo>
                    <a:pt x="59267" y="14310"/>
                  </a:lnTo>
                  <a:lnTo>
                    <a:pt x="59255" y="14367"/>
                  </a:lnTo>
                  <a:lnTo>
                    <a:pt x="59267" y="14424"/>
                  </a:lnTo>
                  <a:lnTo>
                    <a:pt x="59278" y="14469"/>
                  </a:lnTo>
                  <a:lnTo>
                    <a:pt x="59301" y="14515"/>
                  </a:lnTo>
                  <a:lnTo>
                    <a:pt x="59335" y="14549"/>
                  </a:lnTo>
                  <a:lnTo>
                    <a:pt x="59369" y="14583"/>
                  </a:lnTo>
                  <a:lnTo>
                    <a:pt x="59415" y="14606"/>
                  </a:lnTo>
                  <a:lnTo>
                    <a:pt x="59472" y="14629"/>
                  </a:lnTo>
                  <a:lnTo>
                    <a:pt x="59574" y="14629"/>
                  </a:lnTo>
                  <a:lnTo>
                    <a:pt x="59619" y="14606"/>
                  </a:lnTo>
                  <a:lnTo>
                    <a:pt x="59665" y="14583"/>
                  </a:lnTo>
                  <a:lnTo>
                    <a:pt x="59710" y="14549"/>
                  </a:lnTo>
                  <a:lnTo>
                    <a:pt x="59745" y="14515"/>
                  </a:lnTo>
                  <a:lnTo>
                    <a:pt x="59767" y="14469"/>
                  </a:lnTo>
                  <a:lnTo>
                    <a:pt x="59779" y="14424"/>
                  </a:lnTo>
                  <a:lnTo>
                    <a:pt x="59790" y="14367"/>
                  </a:lnTo>
                  <a:lnTo>
                    <a:pt x="59779" y="14310"/>
                  </a:lnTo>
                  <a:lnTo>
                    <a:pt x="59756" y="14253"/>
                  </a:lnTo>
                  <a:lnTo>
                    <a:pt x="61747" y="13116"/>
                  </a:lnTo>
                  <a:lnTo>
                    <a:pt x="61769" y="13150"/>
                  </a:lnTo>
                  <a:lnTo>
                    <a:pt x="61803" y="13173"/>
                  </a:lnTo>
                  <a:lnTo>
                    <a:pt x="61849" y="13184"/>
                  </a:lnTo>
                  <a:lnTo>
                    <a:pt x="61895" y="13195"/>
                  </a:lnTo>
                  <a:lnTo>
                    <a:pt x="61940" y="13184"/>
                  </a:lnTo>
                  <a:lnTo>
                    <a:pt x="61974" y="13173"/>
                  </a:lnTo>
                  <a:lnTo>
                    <a:pt x="62008" y="13150"/>
                  </a:lnTo>
                  <a:lnTo>
                    <a:pt x="62031" y="13116"/>
                  </a:lnTo>
                  <a:lnTo>
                    <a:pt x="63578" y="14003"/>
                  </a:lnTo>
                  <a:lnTo>
                    <a:pt x="63578" y="13946"/>
                  </a:lnTo>
                  <a:lnTo>
                    <a:pt x="62054" y="13070"/>
                  </a:lnTo>
                  <a:lnTo>
                    <a:pt x="62065" y="13025"/>
                  </a:lnTo>
                  <a:lnTo>
                    <a:pt x="62054" y="12957"/>
                  </a:lnTo>
                  <a:lnTo>
                    <a:pt x="62020" y="12911"/>
                  </a:lnTo>
                  <a:lnTo>
                    <a:pt x="61974" y="12866"/>
                  </a:lnTo>
                  <a:lnTo>
                    <a:pt x="61917" y="12854"/>
                  </a:lnTo>
                  <a:lnTo>
                    <a:pt x="61917" y="10534"/>
                  </a:lnTo>
                  <a:lnTo>
                    <a:pt x="61963" y="10522"/>
                  </a:lnTo>
                  <a:lnTo>
                    <a:pt x="62008" y="10499"/>
                  </a:lnTo>
                  <a:lnTo>
                    <a:pt x="62054" y="10477"/>
                  </a:lnTo>
                  <a:lnTo>
                    <a:pt x="62088" y="10443"/>
                  </a:lnTo>
                  <a:lnTo>
                    <a:pt x="62122" y="10408"/>
                  </a:lnTo>
                  <a:lnTo>
                    <a:pt x="62145" y="10363"/>
                  </a:lnTo>
                  <a:lnTo>
                    <a:pt x="62156" y="10317"/>
                  </a:lnTo>
                  <a:lnTo>
                    <a:pt x="62156" y="10261"/>
                  </a:lnTo>
                  <a:lnTo>
                    <a:pt x="62156" y="10204"/>
                  </a:lnTo>
                  <a:lnTo>
                    <a:pt x="62133" y="10147"/>
                  </a:lnTo>
                  <a:lnTo>
                    <a:pt x="63578" y="9316"/>
                  </a:lnTo>
                  <a:lnTo>
                    <a:pt x="63578" y="9260"/>
                  </a:lnTo>
                  <a:lnTo>
                    <a:pt x="62111" y="10113"/>
                  </a:lnTo>
                  <a:lnTo>
                    <a:pt x="62065" y="10067"/>
                  </a:lnTo>
                  <a:lnTo>
                    <a:pt x="62020" y="10022"/>
                  </a:lnTo>
                  <a:lnTo>
                    <a:pt x="61963" y="9999"/>
                  </a:lnTo>
                  <a:lnTo>
                    <a:pt x="61826" y="9999"/>
                  </a:lnTo>
                  <a:lnTo>
                    <a:pt x="61769" y="10022"/>
                  </a:lnTo>
                  <a:lnTo>
                    <a:pt x="61712" y="10067"/>
                  </a:lnTo>
                  <a:lnTo>
                    <a:pt x="61667" y="10113"/>
                  </a:lnTo>
                  <a:lnTo>
                    <a:pt x="59710" y="8987"/>
                  </a:lnTo>
                  <a:lnTo>
                    <a:pt x="59733" y="8918"/>
                  </a:lnTo>
                  <a:lnTo>
                    <a:pt x="59722" y="8873"/>
                  </a:lnTo>
                  <a:lnTo>
                    <a:pt x="59710" y="8839"/>
                  </a:lnTo>
                  <a:lnTo>
                    <a:pt x="59676" y="8782"/>
                  </a:lnTo>
                  <a:lnTo>
                    <a:pt x="59619" y="8736"/>
                  </a:lnTo>
                  <a:lnTo>
                    <a:pt x="59585" y="8714"/>
                  </a:lnTo>
                  <a:lnTo>
                    <a:pt x="59540" y="8714"/>
                  </a:lnTo>
                  <a:lnTo>
                    <a:pt x="59540" y="6359"/>
                  </a:lnTo>
                  <a:lnTo>
                    <a:pt x="59585" y="6347"/>
                  </a:lnTo>
                  <a:lnTo>
                    <a:pt x="59619" y="6336"/>
                  </a:lnTo>
                  <a:lnTo>
                    <a:pt x="59676" y="6291"/>
                  </a:lnTo>
                  <a:lnTo>
                    <a:pt x="59710" y="6234"/>
                  </a:lnTo>
                  <a:lnTo>
                    <a:pt x="59722" y="6200"/>
                  </a:lnTo>
                  <a:lnTo>
                    <a:pt x="59722" y="6154"/>
                  </a:lnTo>
                  <a:lnTo>
                    <a:pt x="59722" y="6120"/>
                  </a:lnTo>
                  <a:lnTo>
                    <a:pt x="59710" y="6074"/>
                  </a:lnTo>
                  <a:lnTo>
                    <a:pt x="61701" y="4926"/>
                  </a:lnTo>
                  <a:lnTo>
                    <a:pt x="61735" y="4971"/>
                  </a:lnTo>
                  <a:lnTo>
                    <a:pt x="61781" y="5005"/>
                  </a:lnTo>
                  <a:lnTo>
                    <a:pt x="61838" y="5028"/>
                  </a:lnTo>
                  <a:lnTo>
                    <a:pt x="61951" y="5028"/>
                  </a:lnTo>
                  <a:lnTo>
                    <a:pt x="61997" y="5005"/>
                  </a:lnTo>
                  <a:lnTo>
                    <a:pt x="62042" y="4971"/>
                  </a:lnTo>
                  <a:lnTo>
                    <a:pt x="62077" y="4926"/>
                  </a:lnTo>
                  <a:lnTo>
                    <a:pt x="63578" y="5790"/>
                  </a:lnTo>
                  <a:lnTo>
                    <a:pt x="63578" y="5733"/>
                  </a:lnTo>
                  <a:lnTo>
                    <a:pt x="62099" y="4880"/>
                  </a:lnTo>
                  <a:lnTo>
                    <a:pt x="62111" y="4846"/>
                  </a:lnTo>
                  <a:lnTo>
                    <a:pt x="62111" y="4812"/>
                  </a:lnTo>
                  <a:lnTo>
                    <a:pt x="62111" y="4766"/>
                  </a:lnTo>
                  <a:lnTo>
                    <a:pt x="62099" y="4732"/>
                  </a:lnTo>
                  <a:lnTo>
                    <a:pt x="62077" y="4698"/>
                  </a:lnTo>
                  <a:lnTo>
                    <a:pt x="62054" y="4664"/>
                  </a:lnTo>
                  <a:lnTo>
                    <a:pt x="62031" y="4630"/>
                  </a:lnTo>
                  <a:lnTo>
                    <a:pt x="61997" y="4618"/>
                  </a:lnTo>
                  <a:lnTo>
                    <a:pt x="61951" y="4596"/>
                  </a:lnTo>
                  <a:lnTo>
                    <a:pt x="61917" y="4596"/>
                  </a:lnTo>
                  <a:lnTo>
                    <a:pt x="61917" y="2252"/>
                  </a:lnTo>
                  <a:lnTo>
                    <a:pt x="61951" y="2252"/>
                  </a:lnTo>
                  <a:lnTo>
                    <a:pt x="61986" y="2241"/>
                  </a:lnTo>
                  <a:lnTo>
                    <a:pt x="62042" y="2195"/>
                  </a:lnTo>
                  <a:lnTo>
                    <a:pt x="62088" y="2127"/>
                  </a:lnTo>
                  <a:lnTo>
                    <a:pt x="62099" y="2093"/>
                  </a:lnTo>
                  <a:lnTo>
                    <a:pt x="62099" y="2048"/>
                  </a:lnTo>
                  <a:lnTo>
                    <a:pt x="62088" y="2013"/>
                  </a:lnTo>
                  <a:lnTo>
                    <a:pt x="62077" y="1968"/>
                  </a:lnTo>
                  <a:lnTo>
                    <a:pt x="63578" y="1103"/>
                  </a:lnTo>
                  <a:lnTo>
                    <a:pt x="63578" y="1058"/>
                  </a:lnTo>
                  <a:lnTo>
                    <a:pt x="62054" y="1934"/>
                  </a:lnTo>
                  <a:lnTo>
                    <a:pt x="62020" y="1900"/>
                  </a:lnTo>
                  <a:lnTo>
                    <a:pt x="61986" y="1866"/>
                  </a:lnTo>
                  <a:lnTo>
                    <a:pt x="61940" y="1854"/>
                  </a:lnTo>
                  <a:lnTo>
                    <a:pt x="61895" y="1843"/>
                  </a:lnTo>
                  <a:lnTo>
                    <a:pt x="61838" y="1854"/>
                  </a:lnTo>
                  <a:lnTo>
                    <a:pt x="61792" y="1866"/>
                  </a:lnTo>
                  <a:lnTo>
                    <a:pt x="61758" y="1900"/>
                  </a:lnTo>
                  <a:lnTo>
                    <a:pt x="61724" y="1934"/>
                  </a:lnTo>
                  <a:lnTo>
                    <a:pt x="59745" y="785"/>
                  </a:lnTo>
                  <a:lnTo>
                    <a:pt x="59756" y="751"/>
                  </a:lnTo>
                  <a:lnTo>
                    <a:pt x="59756" y="705"/>
                  </a:lnTo>
                  <a:lnTo>
                    <a:pt x="59756" y="660"/>
                  </a:lnTo>
                  <a:lnTo>
                    <a:pt x="59745" y="614"/>
                  </a:lnTo>
                  <a:lnTo>
                    <a:pt x="59722" y="580"/>
                  </a:lnTo>
                  <a:lnTo>
                    <a:pt x="59699" y="546"/>
                  </a:lnTo>
                  <a:lnTo>
                    <a:pt x="59665" y="512"/>
                  </a:lnTo>
                  <a:lnTo>
                    <a:pt x="59631" y="489"/>
                  </a:lnTo>
                  <a:lnTo>
                    <a:pt x="59585" y="478"/>
                  </a:lnTo>
                  <a:lnTo>
                    <a:pt x="59540" y="466"/>
                  </a:lnTo>
                  <a:lnTo>
                    <a:pt x="59540" y="0"/>
                  </a:lnTo>
                  <a:lnTo>
                    <a:pt x="59494" y="0"/>
                  </a:lnTo>
                  <a:lnTo>
                    <a:pt x="59494" y="466"/>
                  </a:lnTo>
                  <a:lnTo>
                    <a:pt x="59449" y="478"/>
                  </a:lnTo>
                  <a:lnTo>
                    <a:pt x="59415" y="489"/>
                  </a:lnTo>
                  <a:lnTo>
                    <a:pt x="59381" y="512"/>
                  </a:lnTo>
                  <a:lnTo>
                    <a:pt x="59346" y="546"/>
                  </a:lnTo>
                  <a:lnTo>
                    <a:pt x="59324" y="580"/>
                  </a:lnTo>
                  <a:lnTo>
                    <a:pt x="59301" y="614"/>
                  </a:lnTo>
                  <a:lnTo>
                    <a:pt x="59290" y="660"/>
                  </a:lnTo>
                  <a:lnTo>
                    <a:pt x="59278" y="705"/>
                  </a:lnTo>
                  <a:lnTo>
                    <a:pt x="59290" y="751"/>
                  </a:lnTo>
                  <a:lnTo>
                    <a:pt x="59301" y="796"/>
                  </a:lnTo>
                  <a:lnTo>
                    <a:pt x="59324" y="842"/>
                  </a:lnTo>
                  <a:lnTo>
                    <a:pt x="59358" y="876"/>
                  </a:lnTo>
                  <a:lnTo>
                    <a:pt x="59392" y="899"/>
                  </a:lnTo>
                  <a:lnTo>
                    <a:pt x="59426" y="921"/>
                  </a:lnTo>
                  <a:lnTo>
                    <a:pt x="59472" y="944"/>
                  </a:lnTo>
                  <a:lnTo>
                    <a:pt x="59517" y="944"/>
                  </a:lnTo>
                  <a:lnTo>
                    <a:pt x="59585" y="933"/>
                  </a:lnTo>
                  <a:lnTo>
                    <a:pt x="59642" y="910"/>
                  </a:lnTo>
                  <a:lnTo>
                    <a:pt x="59688" y="876"/>
                  </a:lnTo>
                  <a:lnTo>
                    <a:pt x="59722" y="830"/>
                  </a:lnTo>
                  <a:lnTo>
                    <a:pt x="61701" y="1968"/>
                  </a:lnTo>
                  <a:lnTo>
                    <a:pt x="61690" y="2013"/>
                  </a:lnTo>
                  <a:lnTo>
                    <a:pt x="61690" y="2048"/>
                  </a:lnTo>
                  <a:lnTo>
                    <a:pt x="61690" y="2093"/>
                  </a:lnTo>
                  <a:lnTo>
                    <a:pt x="61701" y="2127"/>
                  </a:lnTo>
                  <a:lnTo>
                    <a:pt x="61735" y="2195"/>
                  </a:lnTo>
                  <a:lnTo>
                    <a:pt x="61792" y="2241"/>
                  </a:lnTo>
                  <a:lnTo>
                    <a:pt x="61826" y="2252"/>
                  </a:lnTo>
                  <a:lnTo>
                    <a:pt x="61872" y="2252"/>
                  </a:lnTo>
                  <a:lnTo>
                    <a:pt x="61872" y="4596"/>
                  </a:lnTo>
                  <a:lnTo>
                    <a:pt x="61826" y="4596"/>
                  </a:lnTo>
                  <a:lnTo>
                    <a:pt x="61792" y="4618"/>
                  </a:lnTo>
                  <a:lnTo>
                    <a:pt x="61758" y="4641"/>
                  </a:lnTo>
                  <a:lnTo>
                    <a:pt x="61724" y="4664"/>
                  </a:lnTo>
                  <a:lnTo>
                    <a:pt x="61701" y="4698"/>
                  </a:lnTo>
                  <a:lnTo>
                    <a:pt x="61690" y="4732"/>
                  </a:lnTo>
                  <a:lnTo>
                    <a:pt x="61678" y="4766"/>
                  </a:lnTo>
                  <a:lnTo>
                    <a:pt x="61667" y="4812"/>
                  </a:lnTo>
                  <a:lnTo>
                    <a:pt x="61678" y="4846"/>
                  </a:lnTo>
                  <a:lnTo>
                    <a:pt x="61678" y="4880"/>
                  </a:lnTo>
                  <a:lnTo>
                    <a:pt x="59688" y="6040"/>
                  </a:lnTo>
                  <a:lnTo>
                    <a:pt x="59654" y="6006"/>
                  </a:lnTo>
                  <a:lnTo>
                    <a:pt x="59619" y="5972"/>
                  </a:lnTo>
                  <a:lnTo>
                    <a:pt x="59574" y="5961"/>
                  </a:lnTo>
                  <a:lnTo>
                    <a:pt x="59517" y="5949"/>
                  </a:lnTo>
                  <a:lnTo>
                    <a:pt x="59472" y="5961"/>
                  </a:lnTo>
                  <a:lnTo>
                    <a:pt x="59426" y="5972"/>
                  </a:lnTo>
                  <a:lnTo>
                    <a:pt x="59392" y="6006"/>
                  </a:lnTo>
                  <a:lnTo>
                    <a:pt x="59358" y="6040"/>
                  </a:lnTo>
                  <a:lnTo>
                    <a:pt x="57367" y="4891"/>
                  </a:lnTo>
                  <a:lnTo>
                    <a:pt x="57378" y="4846"/>
                  </a:lnTo>
                  <a:lnTo>
                    <a:pt x="57378" y="4812"/>
                  </a:lnTo>
                  <a:lnTo>
                    <a:pt x="57378" y="4766"/>
                  </a:lnTo>
                  <a:lnTo>
                    <a:pt x="57356" y="4721"/>
                  </a:lnTo>
                  <a:lnTo>
                    <a:pt x="57344" y="4687"/>
                  </a:lnTo>
                  <a:lnTo>
                    <a:pt x="57310" y="4653"/>
                  </a:lnTo>
                  <a:lnTo>
                    <a:pt x="57276" y="4618"/>
                  </a:lnTo>
                  <a:lnTo>
                    <a:pt x="57242" y="4607"/>
                  </a:lnTo>
                  <a:lnTo>
                    <a:pt x="57196" y="4584"/>
                  </a:lnTo>
                  <a:lnTo>
                    <a:pt x="57105" y="4584"/>
                  </a:lnTo>
                  <a:lnTo>
                    <a:pt x="57060" y="4607"/>
                  </a:lnTo>
                  <a:lnTo>
                    <a:pt x="57026" y="4618"/>
                  </a:lnTo>
                  <a:lnTo>
                    <a:pt x="56992" y="4653"/>
                  </a:lnTo>
                  <a:lnTo>
                    <a:pt x="56969" y="4687"/>
                  </a:lnTo>
                  <a:lnTo>
                    <a:pt x="56946" y="4721"/>
                  </a:lnTo>
                  <a:lnTo>
                    <a:pt x="56935" y="4766"/>
                  </a:lnTo>
                  <a:lnTo>
                    <a:pt x="56923" y="4812"/>
                  </a:lnTo>
                  <a:lnTo>
                    <a:pt x="56923" y="4846"/>
                  </a:lnTo>
                  <a:lnTo>
                    <a:pt x="56935" y="4891"/>
                  </a:lnTo>
                  <a:lnTo>
                    <a:pt x="54978" y="6018"/>
                  </a:lnTo>
                  <a:lnTo>
                    <a:pt x="54944" y="5972"/>
                  </a:lnTo>
                  <a:lnTo>
                    <a:pt x="54899" y="5938"/>
                  </a:lnTo>
                  <a:lnTo>
                    <a:pt x="54842" y="5915"/>
                  </a:lnTo>
                  <a:lnTo>
                    <a:pt x="54728" y="5915"/>
                  </a:lnTo>
                  <a:lnTo>
                    <a:pt x="54682" y="5927"/>
                  </a:lnTo>
                  <a:lnTo>
                    <a:pt x="54648" y="5949"/>
                  </a:lnTo>
                  <a:lnTo>
                    <a:pt x="54603" y="5983"/>
                  </a:lnTo>
                  <a:lnTo>
                    <a:pt x="54580" y="6018"/>
                  </a:lnTo>
                  <a:lnTo>
                    <a:pt x="54557" y="6063"/>
                  </a:lnTo>
                  <a:lnTo>
                    <a:pt x="54546" y="6109"/>
                  </a:lnTo>
                  <a:lnTo>
                    <a:pt x="54535" y="6154"/>
                  </a:lnTo>
                  <a:lnTo>
                    <a:pt x="54546" y="6200"/>
                  </a:lnTo>
                  <a:lnTo>
                    <a:pt x="54557" y="6245"/>
                  </a:lnTo>
                  <a:lnTo>
                    <a:pt x="54569" y="6291"/>
                  </a:lnTo>
                  <a:lnTo>
                    <a:pt x="54603" y="6325"/>
                  </a:lnTo>
                  <a:lnTo>
                    <a:pt x="54637" y="6347"/>
                  </a:lnTo>
                  <a:lnTo>
                    <a:pt x="54671" y="6370"/>
                  </a:lnTo>
                  <a:lnTo>
                    <a:pt x="54717" y="6393"/>
                  </a:lnTo>
                  <a:lnTo>
                    <a:pt x="54762" y="6404"/>
                  </a:lnTo>
                  <a:lnTo>
                    <a:pt x="54762" y="8657"/>
                  </a:lnTo>
                  <a:lnTo>
                    <a:pt x="54705" y="8668"/>
                  </a:lnTo>
                  <a:lnTo>
                    <a:pt x="54671" y="8691"/>
                  </a:lnTo>
                  <a:lnTo>
                    <a:pt x="54626" y="8714"/>
                  </a:lnTo>
                  <a:lnTo>
                    <a:pt x="54591" y="8748"/>
                  </a:lnTo>
                  <a:lnTo>
                    <a:pt x="54569" y="8782"/>
                  </a:lnTo>
                  <a:lnTo>
                    <a:pt x="54546" y="8816"/>
                  </a:lnTo>
                  <a:lnTo>
                    <a:pt x="54535" y="8861"/>
                  </a:lnTo>
                  <a:lnTo>
                    <a:pt x="54523" y="8918"/>
                  </a:lnTo>
                  <a:lnTo>
                    <a:pt x="54535" y="8964"/>
                  </a:lnTo>
                  <a:lnTo>
                    <a:pt x="54546" y="9009"/>
                  </a:lnTo>
                  <a:lnTo>
                    <a:pt x="52567" y="10147"/>
                  </a:lnTo>
                  <a:lnTo>
                    <a:pt x="52533" y="10113"/>
                  </a:lnTo>
                  <a:lnTo>
                    <a:pt x="52498" y="10090"/>
                  </a:lnTo>
                  <a:lnTo>
                    <a:pt x="52453" y="10079"/>
                  </a:lnTo>
                  <a:lnTo>
                    <a:pt x="52407" y="10067"/>
                  </a:lnTo>
                  <a:lnTo>
                    <a:pt x="52373" y="10079"/>
                  </a:lnTo>
                  <a:lnTo>
                    <a:pt x="52339" y="10090"/>
                  </a:lnTo>
                  <a:lnTo>
                    <a:pt x="52305" y="10101"/>
                  </a:lnTo>
                  <a:lnTo>
                    <a:pt x="52271" y="10124"/>
                  </a:lnTo>
                  <a:lnTo>
                    <a:pt x="52248" y="10158"/>
                  </a:lnTo>
                  <a:lnTo>
                    <a:pt x="52237" y="10192"/>
                  </a:lnTo>
                  <a:lnTo>
                    <a:pt x="52225" y="10226"/>
                  </a:lnTo>
                  <a:lnTo>
                    <a:pt x="52214" y="10261"/>
                  </a:lnTo>
                  <a:lnTo>
                    <a:pt x="52225" y="10329"/>
                  </a:lnTo>
                  <a:lnTo>
                    <a:pt x="52271" y="10386"/>
                  </a:lnTo>
                  <a:lnTo>
                    <a:pt x="52316" y="10431"/>
                  </a:lnTo>
                  <a:lnTo>
                    <a:pt x="52385" y="10454"/>
                  </a:lnTo>
                  <a:lnTo>
                    <a:pt x="52385" y="12786"/>
                  </a:lnTo>
                  <a:lnTo>
                    <a:pt x="52339" y="12797"/>
                  </a:lnTo>
                  <a:lnTo>
                    <a:pt x="52305" y="12809"/>
                  </a:lnTo>
                  <a:lnTo>
                    <a:pt x="52271" y="12831"/>
                  </a:lnTo>
                  <a:lnTo>
                    <a:pt x="52237" y="12866"/>
                  </a:lnTo>
                  <a:lnTo>
                    <a:pt x="52214" y="12900"/>
                  </a:lnTo>
                  <a:lnTo>
                    <a:pt x="52191" y="12934"/>
                  </a:lnTo>
                  <a:lnTo>
                    <a:pt x="52180" y="12979"/>
                  </a:lnTo>
                  <a:lnTo>
                    <a:pt x="52169" y="13025"/>
                  </a:lnTo>
                  <a:lnTo>
                    <a:pt x="52180" y="13059"/>
                  </a:lnTo>
                  <a:lnTo>
                    <a:pt x="52191" y="13104"/>
                  </a:lnTo>
                  <a:lnTo>
                    <a:pt x="50178" y="14265"/>
                  </a:lnTo>
                  <a:lnTo>
                    <a:pt x="50155" y="14242"/>
                  </a:lnTo>
                  <a:lnTo>
                    <a:pt x="50121" y="14219"/>
                  </a:lnTo>
                  <a:lnTo>
                    <a:pt x="50087" y="14196"/>
                  </a:lnTo>
                  <a:lnTo>
                    <a:pt x="49996" y="14196"/>
                  </a:lnTo>
                  <a:lnTo>
                    <a:pt x="49962" y="14219"/>
                  </a:lnTo>
                  <a:lnTo>
                    <a:pt x="49928" y="14242"/>
                  </a:lnTo>
                  <a:lnTo>
                    <a:pt x="49905" y="14265"/>
                  </a:lnTo>
                  <a:lnTo>
                    <a:pt x="47846" y="13082"/>
                  </a:lnTo>
                  <a:lnTo>
                    <a:pt x="47857" y="13025"/>
                  </a:lnTo>
                  <a:lnTo>
                    <a:pt x="47835" y="12957"/>
                  </a:lnTo>
                  <a:lnTo>
                    <a:pt x="47800" y="12900"/>
                  </a:lnTo>
                  <a:lnTo>
                    <a:pt x="47755" y="12866"/>
                  </a:lnTo>
                  <a:lnTo>
                    <a:pt x="47687" y="12843"/>
                  </a:lnTo>
                  <a:lnTo>
                    <a:pt x="47687" y="10534"/>
                  </a:lnTo>
                  <a:lnTo>
                    <a:pt x="47744" y="10522"/>
                  </a:lnTo>
                  <a:lnTo>
                    <a:pt x="47789" y="10499"/>
                  </a:lnTo>
                  <a:lnTo>
                    <a:pt x="47835" y="10477"/>
                  </a:lnTo>
                  <a:lnTo>
                    <a:pt x="47869" y="10443"/>
                  </a:lnTo>
                  <a:lnTo>
                    <a:pt x="47891" y="10408"/>
                  </a:lnTo>
                  <a:lnTo>
                    <a:pt x="47914" y="10363"/>
                  </a:lnTo>
                  <a:lnTo>
                    <a:pt x="47937" y="10317"/>
                  </a:lnTo>
                  <a:lnTo>
                    <a:pt x="47937" y="10261"/>
                  </a:lnTo>
                  <a:lnTo>
                    <a:pt x="47926" y="10204"/>
                  </a:lnTo>
                  <a:lnTo>
                    <a:pt x="47914" y="10147"/>
                  </a:lnTo>
                  <a:lnTo>
                    <a:pt x="49837" y="9043"/>
                  </a:lnTo>
                  <a:lnTo>
                    <a:pt x="49871" y="9089"/>
                  </a:lnTo>
                  <a:lnTo>
                    <a:pt x="49916" y="9123"/>
                  </a:lnTo>
                  <a:lnTo>
                    <a:pt x="49973" y="9157"/>
                  </a:lnTo>
                  <a:lnTo>
                    <a:pt x="50087" y="9157"/>
                  </a:lnTo>
                  <a:lnTo>
                    <a:pt x="50132" y="9146"/>
                  </a:lnTo>
                  <a:lnTo>
                    <a:pt x="50178" y="9123"/>
                  </a:lnTo>
                  <a:lnTo>
                    <a:pt x="50212" y="9089"/>
                  </a:lnTo>
                  <a:lnTo>
                    <a:pt x="50246" y="9055"/>
                  </a:lnTo>
                  <a:lnTo>
                    <a:pt x="50269" y="9009"/>
                  </a:lnTo>
                  <a:lnTo>
                    <a:pt x="50280" y="8964"/>
                  </a:lnTo>
                  <a:lnTo>
                    <a:pt x="50292" y="8918"/>
                  </a:lnTo>
                  <a:lnTo>
                    <a:pt x="50280" y="8873"/>
                  </a:lnTo>
                  <a:lnTo>
                    <a:pt x="50269" y="8827"/>
                  </a:lnTo>
                  <a:lnTo>
                    <a:pt x="50246" y="8782"/>
                  </a:lnTo>
                  <a:lnTo>
                    <a:pt x="50223" y="8748"/>
                  </a:lnTo>
                  <a:lnTo>
                    <a:pt x="50189" y="8714"/>
                  </a:lnTo>
                  <a:lnTo>
                    <a:pt x="50155" y="8691"/>
                  </a:lnTo>
                  <a:lnTo>
                    <a:pt x="50110" y="8679"/>
                  </a:lnTo>
                  <a:lnTo>
                    <a:pt x="50064" y="8668"/>
                  </a:lnTo>
                  <a:lnTo>
                    <a:pt x="50064" y="6336"/>
                  </a:lnTo>
                  <a:lnTo>
                    <a:pt x="50121" y="6313"/>
                  </a:lnTo>
                  <a:lnTo>
                    <a:pt x="50178" y="6279"/>
                  </a:lnTo>
                  <a:lnTo>
                    <a:pt x="50212" y="6222"/>
                  </a:lnTo>
                  <a:lnTo>
                    <a:pt x="50223" y="6154"/>
                  </a:lnTo>
                  <a:lnTo>
                    <a:pt x="50212" y="6120"/>
                  </a:lnTo>
                  <a:lnTo>
                    <a:pt x="50201" y="6086"/>
                  </a:lnTo>
                  <a:lnTo>
                    <a:pt x="50166" y="6029"/>
                  </a:lnTo>
                  <a:lnTo>
                    <a:pt x="50110" y="5995"/>
                  </a:lnTo>
                  <a:lnTo>
                    <a:pt x="50075" y="5983"/>
                  </a:lnTo>
                  <a:lnTo>
                    <a:pt x="49996" y="5983"/>
                  </a:lnTo>
                  <a:lnTo>
                    <a:pt x="49962" y="5995"/>
                  </a:lnTo>
                  <a:lnTo>
                    <a:pt x="49928" y="6018"/>
                  </a:lnTo>
                  <a:lnTo>
                    <a:pt x="49905" y="6052"/>
                  </a:lnTo>
                  <a:lnTo>
                    <a:pt x="47903" y="4903"/>
                  </a:lnTo>
                  <a:lnTo>
                    <a:pt x="47914" y="4857"/>
                  </a:lnTo>
                  <a:lnTo>
                    <a:pt x="47914" y="4812"/>
                  </a:lnTo>
                  <a:lnTo>
                    <a:pt x="47914" y="4766"/>
                  </a:lnTo>
                  <a:lnTo>
                    <a:pt x="47903" y="4721"/>
                  </a:lnTo>
                  <a:lnTo>
                    <a:pt x="47880" y="4675"/>
                  </a:lnTo>
                  <a:lnTo>
                    <a:pt x="47846" y="4641"/>
                  </a:lnTo>
                  <a:lnTo>
                    <a:pt x="47823" y="4618"/>
                  </a:lnTo>
                  <a:lnTo>
                    <a:pt x="47778" y="4596"/>
                  </a:lnTo>
                  <a:lnTo>
                    <a:pt x="47732" y="4573"/>
                  </a:lnTo>
                  <a:lnTo>
                    <a:pt x="47687" y="4573"/>
                  </a:lnTo>
                  <a:lnTo>
                    <a:pt x="47687" y="2275"/>
                  </a:lnTo>
                  <a:lnTo>
                    <a:pt x="47732" y="2275"/>
                  </a:lnTo>
                  <a:lnTo>
                    <a:pt x="47778" y="2252"/>
                  </a:lnTo>
                  <a:lnTo>
                    <a:pt x="47812" y="2230"/>
                  </a:lnTo>
                  <a:lnTo>
                    <a:pt x="47835" y="2207"/>
                  </a:lnTo>
                  <a:lnTo>
                    <a:pt x="47869" y="2173"/>
                  </a:lnTo>
                  <a:lnTo>
                    <a:pt x="47880" y="2139"/>
                  </a:lnTo>
                  <a:lnTo>
                    <a:pt x="47891" y="2093"/>
                  </a:lnTo>
                  <a:lnTo>
                    <a:pt x="47903" y="2048"/>
                  </a:lnTo>
                  <a:lnTo>
                    <a:pt x="47891" y="2002"/>
                  </a:lnTo>
                  <a:lnTo>
                    <a:pt x="47880" y="1968"/>
                  </a:lnTo>
                  <a:lnTo>
                    <a:pt x="47857" y="1922"/>
                  </a:lnTo>
                  <a:lnTo>
                    <a:pt x="47835" y="1888"/>
                  </a:lnTo>
                  <a:lnTo>
                    <a:pt x="47800" y="1866"/>
                  </a:lnTo>
                  <a:lnTo>
                    <a:pt x="47755" y="1843"/>
                  </a:lnTo>
                  <a:lnTo>
                    <a:pt x="47721" y="1831"/>
                  </a:lnTo>
                  <a:lnTo>
                    <a:pt x="47618" y="1831"/>
                  </a:lnTo>
                  <a:lnTo>
                    <a:pt x="47562" y="1854"/>
                  </a:lnTo>
                  <a:lnTo>
                    <a:pt x="47527" y="1888"/>
                  </a:lnTo>
                  <a:lnTo>
                    <a:pt x="47482" y="1922"/>
                  </a:lnTo>
                  <a:lnTo>
                    <a:pt x="45537" y="796"/>
                  </a:lnTo>
                  <a:lnTo>
                    <a:pt x="45548" y="751"/>
                  </a:lnTo>
                  <a:lnTo>
                    <a:pt x="45559" y="705"/>
                  </a:lnTo>
                  <a:lnTo>
                    <a:pt x="45548" y="660"/>
                  </a:lnTo>
                  <a:lnTo>
                    <a:pt x="45537" y="614"/>
                  </a:lnTo>
                  <a:lnTo>
                    <a:pt x="45514" y="569"/>
                  </a:lnTo>
                  <a:lnTo>
                    <a:pt x="45491" y="535"/>
                  </a:lnTo>
                  <a:lnTo>
                    <a:pt x="45457" y="501"/>
                  </a:lnTo>
                  <a:lnTo>
                    <a:pt x="45412" y="478"/>
                  </a:lnTo>
                  <a:lnTo>
                    <a:pt x="45366" y="455"/>
                  </a:lnTo>
                  <a:lnTo>
                    <a:pt x="45321" y="455"/>
                  </a:lnTo>
                  <a:lnTo>
                    <a:pt x="45321" y="0"/>
                  </a:lnTo>
                  <a:lnTo>
                    <a:pt x="45275" y="0"/>
                  </a:lnTo>
                  <a:lnTo>
                    <a:pt x="45275" y="455"/>
                  </a:lnTo>
                  <a:lnTo>
                    <a:pt x="45230" y="466"/>
                  </a:lnTo>
                  <a:lnTo>
                    <a:pt x="45184" y="478"/>
                  </a:lnTo>
                  <a:lnTo>
                    <a:pt x="45150" y="501"/>
                  </a:lnTo>
                  <a:lnTo>
                    <a:pt x="45116" y="535"/>
                  </a:lnTo>
                  <a:lnTo>
                    <a:pt x="45082" y="569"/>
                  </a:lnTo>
                  <a:lnTo>
                    <a:pt x="45070" y="614"/>
                  </a:lnTo>
                  <a:lnTo>
                    <a:pt x="45048" y="660"/>
                  </a:lnTo>
                  <a:lnTo>
                    <a:pt x="45048" y="705"/>
                  </a:lnTo>
                  <a:lnTo>
                    <a:pt x="45048" y="751"/>
                  </a:lnTo>
                  <a:lnTo>
                    <a:pt x="45059" y="796"/>
                  </a:lnTo>
                  <a:lnTo>
                    <a:pt x="43114" y="1922"/>
                  </a:lnTo>
                  <a:lnTo>
                    <a:pt x="43080" y="1877"/>
                  </a:lnTo>
                  <a:lnTo>
                    <a:pt x="43034" y="1854"/>
                  </a:lnTo>
                  <a:lnTo>
                    <a:pt x="42989" y="1831"/>
                  </a:lnTo>
                  <a:lnTo>
                    <a:pt x="42875" y="1831"/>
                  </a:lnTo>
                  <a:lnTo>
                    <a:pt x="42829" y="1854"/>
                  </a:lnTo>
                  <a:lnTo>
                    <a:pt x="42784" y="1888"/>
                  </a:lnTo>
                  <a:lnTo>
                    <a:pt x="42750" y="1922"/>
                  </a:lnTo>
                  <a:lnTo>
                    <a:pt x="40748" y="774"/>
                  </a:lnTo>
                  <a:lnTo>
                    <a:pt x="40759" y="705"/>
                  </a:lnTo>
                  <a:lnTo>
                    <a:pt x="40759" y="671"/>
                  </a:lnTo>
                  <a:lnTo>
                    <a:pt x="40748" y="626"/>
                  </a:lnTo>
                  <a:lnTo>
                    <a:pt x="40714" y="569"/>
                  </a:lnTo>
                  <a:lnTo>
                    <a:pt x="40657" y="523"/>
                  </a:lnTo>
                  <a:lnTo>
                    <a:pt x="40611" y="512"/>
                  </a:lnTo>
                  <a:lnTo>
                    <a:pt x="40577" y="501"/>
                  </a:lnTo>
                  <a:lnTo>
                    <a:pt x="40577" y="0"/>
                  </a:lnTo>
                  <a:lnTo>
                    <a:pt x="40532" y="0"/>
                  </a:lnTo>
                  <a:lnTo>
                    <a:pt x="40532" y="512"/>
                  </a:lnTo>
                  <a:lnTo>
                    <a:pt x="40463" y="535"/>
                  </a:lnTo>
                  <a:lnTo>
                    <a:pt x="40406" y="569"/>
                  </a:lnTo>
                  <a:lnTo>
                    <a:pt x="40372" y="637"/>
                  </a:lnTo>
                  <a:lnTo>
                    <a:pt x="40361" y="671"/>
                  </a:lnTo>
                  <a:lnTo>
                    <a:pt x="40361" y="705"/>
                  </a:lnTo>
                  <a:lnTo>
                    <a:pt x="40372" y="762"/>
                  </a:lnTo>
                  <a:lnTo>
                    <a:pt x="38382" y="1911"/>
                  </a:lnTo>
                  <a:lnTo>
                    <a:pt x="38347" y="1877"/>
                  </a:lnTo>
                  <a:lnTo>
                    <a:pt x="38302" y="1843"/>
                  </a:lnTo>
                  <a:lnTo>
                    <a:pt x="38245" y="1820"/>
                  </a:lnTo>
                  <a:lnTo>
                    <a:pt x="38131" y="1820"/>
                  </a:lnTo>
                  <a:lnTo>
                    <a:pt x="38086" y="1843"/>
                  </a:lnTo>
                  <a:lnTo>
                    <a:pt x="38029" y="1877"/>
                  </a:lnTo>
                  <a:lnTo>
                    <a:pt x="37995" y="1922"/>
                  </a:lnTo>
                  <a:lnTo>
                    <a:pt x="36004" y="762"/>
                  </a:lnTo>
                  <a:lnTo>
                    <a:pt x="36015" y="705"/>
                  </a:lnTo>
                  <a:lnTo>
                    <a:pt x="36004" y="671"/>
                  </a:lnTo>
                  <a:lnTo>
                    <a:pt x="36004" y="637"/>
                  </a:lnTo>
                  <a:lnTo>
                    <a:pt x="35959" y="580"/>
                  </a:lnTo>
                  <a:lnTo>
                    <a:pt x="35902" y="535"/>
                  </a:lnTo>
                  <a:lnTo>
                    <a:pt x="35833" y="512"/>
                  </a:lnTo>
                  <a:lnTo>
                    <a:pt x="35833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45250"/>
                  </a:schemeClr>
                </a:gs>
                <a:gs pos="9000">
                  <a:schemeClr val="dk1">
                    <a:alpha val="45250"/>
                  </a:schemeClr>
                </a:gs>
                <a:gs pos="42000">
                  <a:srgbClr val="FFFFFF">
                    <a:alpha val="32549"/>
                    <a:alpha val="45250"/>
                  </a:srgbClr>
                </a:gs>
                <a:gs pos="100000">
                  <a:srgbClr val="FFFFFF">
                    <a:alpha val="10980"/>
                    <a:alpha val="45250"/>
                  </a:srgbClr>
                </a:gs>
              </a:gsLst>
              <a:lin ang="8100019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ctrTitle"/>
          </p:nvPr>
        </p:nvSpPr>
        <p:spPr>
          <a:xfrm>
            <a:off x="1823925" y="1991825"/>
            <a:ext cx="6634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0" y="1872550"/>
            <a:ext cx="1615075" cy="1398164"/>
            <a:chOff x="375912" y="847485"/>
            <a:chExt cx="405788" cy="351315"/>
          </a:xfrm>
        </p:grpSpPr>
        <p:sp>
          <p:nvSpPr>
            <p:cNvPr id="23" name="Google Shape;23;p2"/>
            <p:cNvSpPr/>
            <p:nvPr/>
          </p:nvSpPr>
          <p:spPr>
            <a:xfrm>
              <a:off x="375912" y="847485"/>
              <a:ext cx="2565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357188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267018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3"/>
            </a:gs>
            <a:gs pos="13000">
              <a:schemeClr val="accent2"/>
            </a:gs>
            <a:gs pos="31000">
              <a:schemeClr val="accent1"/>
            </a:gs>
            <a:gs pos="100000">
              <a:schemeClr val="lt1"/>
            </a:gs>
          </a:gsLst>
          <a:lin ang="8100019" scaled="0"/>
        </a:gra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oogle Shape;26;p3"/>
          <p:cNvGrpSpPr/>
          <p:nvPr/>
        </p:nvGrpSpPr>
        <p:grpSpPr>
          <a:xfrm>
            <a:off x="0" y="0"/>
            <a:ext cx="9144014" cy="5143473"/>
            <a:chOff x="0" y="0"/>
            <a:chExt cx="9144014" cy="5143473"/>
          </a:xfrm>
        </p:grpSpPr>
        <p:sp>
          <p:nvSpPr>
            <p:cNvPr id="27" name="Google Shape;27;p3"/>
            <p:cNvSpPr/>
            <p:nvPr/>
          </p:nvSpPr>
          <p:spPr>
            <a:xfrm>
              <a:off x="0" y="0"/>
              <a:ext cx="2245588" cy="959673"/>
            </a:xfrm>
            <a:custGeom>
              <a:avLst/>
              <a:gdLst/>
              <a:ahLst/>
              <a:cxnLst/>
              <a:rect l="l" t="t" r="r" b="b"/>
              <a:pathLst>
                <a:path w="21455" h="9169" extrusionOk="0">
                  <a:moveTo>
                    <a:pt x="19043" y="3572"/>
                  </a:moveTo>
                  <a:lnTo>
                    <a:pt x="20977" y="4687"/>
                  </a:lnTo>
                  <a:lnTo>
                    <a:pt x="20954" y="4732"/>
                  </a:lnTo>
                  <a:lnTo>
                    <a:pt x="20954" y="4789"/>
                  </a:lnTo>
                  <a:lnTo>
                    <a:pt x="20954" y="4846"/>
                  </a:lnTo>
                  <a:lnTo>
                    <a:pt x="20966" y="4891"/>
                  </a:lnTo>
                  <a:lnTo>
                    <a:pt x="20988" y="4926"/>
                  </a:lnTo>
                  <a:lnTo>
                    <a:pt x="21023" y="4960"/>
                  </a:lnTo>
                  <a:lnTo>
                    <a:pt x="21057" y="4994"/>
                  </a:lnTo>
                  <a:lnTo>
                    <a:pt x="21091" y="5017"/>
                  </a:lnTo>
                  <a:lnTo>
                    <a:pt x="21136" y="5039"/>
                  </a:lnTo>
                  <a:lnTo>
                    <a:pt x="21182" y="5039"/>
                  </a:lnTo>
                  <a:lnTo>
                    <a:pt x="21182" y="7360"/>
                  </a:lnTo>
                  <a:lnTo>
                    <a:pt x="21114" y="7383"/>
                  </a:lnTo>
                  <a:lnTo>
                    <a:pt x="21057" y="7417"/>
                  </a:lnTo>
                  <a:lnTo>
                    <a:pt x="21023" y="7474"/>
                  </a:lnTo>
                  <a:lnTo>
                    <a:pt x="21011" y="7508"/>
                  </a:lnTo>
                  <a:lnTo>
                    <a:pt x="21011" y="7553"/>
                  </a:lnTo>
                  <a:lnTo>
                    <a:pt x="21023" y="7610"/>
                  </a:lnTo>
                  <a:lnTo>
                    <a:pt x="19055" y="8748"/>
                  </a:lnTo>
                  <a:lnTo>
                    <a:pt x="19009" y="8702"/>
                  </a:lnTo>
                  <a:lnTo>
                    <a:pt x="18964" y="8668"/>
                  </a:lnTo>
                  <a:lnTo>
                    <a:pt x="18895" y="8645"/>
                  </a:lnTo>
                  <a:lnTo>
                    <a:pt x="18839" y="8634"/>
                  </a:lnTo>
                  <a:lnTo>
                    <a:pt x="18770" y="8645"/>
                  </a:lnTo>
                  <a:lnTo>
                    <a:pt x="18713" y="8668"/>
                  </a:lnTo>
                  <a:lnTo>
                    <a:pt x="18657" y="8702"/>
                  </a:lnTo>
                  <a:lnTo>
                    <a:pt x="18622" y="8748"/>
                  </a:lnTo>
                  <a:lnTo>
                    <a:pt x="16700" y="7633"/>
                  </a:lnTo>
                  <a:lnTo>
                    <a:pt x="16711" y="7599"/>
                  </a:lnTo>
                  <a:lnTo>
                    <a:pt x="16711" y="7553"/>
                  </a:lnTo>
                  <a:lnTo>
                    <a:pt x="16711" y="7508"/>
                  </a:lnTo>
                  <a:lnTo>
                    <a:pt x="16689" y="7462"/>
                  </a:lnTo>
                  <a:lnTo>
                    <a:pt x="16677" y="7417"/>
                  </a:lnTo>
                  <a:lnTo>
                    <a:pt x="16643" y="7383"/>
                  </a:lnTo>
                  <a:lnTo>
                    <a:pt x="16609" y="7360"/>
                  </a:lnTo>
                  <a:lnTo>
                    <a:pt x="16575" y="7326"/>
                  </a:lnTo>
                  <a:lnTo>
                    <a:pt x="16541" y="7314"/>
                  </a:lnTo>
                  <a:lnTo>
                    <a:pt x="16495" y="7303"/>
                  </a:lnTo>
                  <a:lnTo>
                    <a:pt x="16495" y="4971"/>
                  </a:lnTo>
                  <a:lnTo>
                    <a:pt x="16552" y="4948"/>
                  </a:lnTo>
                  <a:lnTo>
                    <a:pt x="16598" y="4903"/>
                  </a:lnTo>
                  <a:lnTo>
                    <a:pt x="16632" y="4857"/>
                  </a:lnTo>
                  <a:lnTo>
                    <a:pt x="16643" y="4789"/>
                  </a:lnTo>
                  <a:lnTo>
                    <a:pt x="16632" y="4732"/>
                  </a:lnTo>
                  <a:lnTo>
                    <a:pt x="18622" y="3572"/>
                  </a:lnTo>
                  <a:lnTo>
                    <a:pt x="18668" y="3617"/>
                  </a:lnTo>
                  <a:lnTo>
                    <a:pt x="18713" y="3663"/>
                  </a:lnTo>
                  <a:lnTo>
                    <a:pt x="18770" y="3686"/>
                  </a:lnTo>
                  <a:lnTo>
                    <a:pt x="18895" y="3686"/>
                  </a:lnTo>
                  <a:lnTo>
                    <a:pt x="18952" y="3663"/>
                  </a:lnTo>
                  <a:lnTo>
                    <a:pt x="19009" y="3617"/>
                  </a:lnTo>
                  <a:lnTo>
                    <a:pt x="19043" y="3572"/>
                  </a:lnTo>
                  <a:close/>
                  <a:moveTo>
                    <a:pt x="14277" y="3560"/>
                  </a:moveTo>
                  <a:lnTo>
                    <a:pt x="16302" y="4721"/>
                  </a:lnTo>
                  <a:lnTo>
                    <a:pt x="16290" y="4755"/>
                  </a:lnTo>
                  <a:lnTo>
                    <a:pt x="16290" y="4789"/>
                  </a:lnTo>
                  <a:lnTo>
                    <a:pt x="16302" y="4857"/>
                  </a:lnTo>
                  <a:lnTo>
                    <a:pt x="16336" y="4914"/>
                  </a:lnTo>
                  <a:lnTo>
                    <a:pt x="16381" y="4948"/>
                  </a:lnTo>
                  <a:lnTo>
                    <a:pt x="16450" y="4971"/>
                  </a:lnTo>
                  <a:lnTo>
                    <a:pt x="16450" y="7303"/>
                  </a:lnTo>
                  <a:lnTo>
                    <a:pt x="16404" y="7314"/>
                  </a:lnTo>
                  <a:lnTo>
                    <a:pt x="16359" y="7326"/>
                  </a:lnTo>
                  <a:lnTo>
                    <a:pt x="16313" y="7348"/>
                  </a:lnTo>
                  <a:lnTo>
                    <a:pt x="16279" y="7383"/>
                  </a:lnTo>
                  <a:lnTo>
                    <a:pt x="16256" y="7417"/>
                  </a:lnTo>
                  <a:lnTo>
                    <a:pt x="16234" y="7462"/>
                  </a:lnTo>
                  <a:lnTo>
                    <a:pt x="16222" y="7508"/>
                  </a:lnTo>
                  <a:lnTo>
                    <a:pt x="16222" y="7553"/>
                  </a:lnTo>
                  <a:lnTo>
                    <a:pt x="16222" y="7599"/>
                  </a:lnTo>
                  <a:lnTo>
                    <a:pt x="16234" y="7644"/>
                  </a:lnTo>
                  <a:lnTo>
                    <a:pt x="14254" y="8782"/>
                  </a:lnTo>
                  <a:lnTo>
                    <a:pt x="14220" y="8748"/>
                  </a:lnTo>
                  <a:lnTo>
                    <a:pt x="14186" y="8725"/>
                  </a:lnTo>
                  <a:lnTo>
                    <a:pt x="14140" y="8714"/>
                  </a:lnTo>
                  <a:lnTo>
                    <a:pt x="14095" y="8702"/>
                  </a:lnTo>
                  <a:lnTo>
                    <a:pt x="14049" y="8714"/>
                  </a:lnTo>
                  <a:lnTo>
                    <a:pt x="14004" y="8725"/>
                  </a:lnTo>
                  <a:lnTo>
                    <a:pt x="13970" y="8748"/>
                  </a:lnTo>
                  <a:lnTo>
                    <a:pt x="13936" y="8782"/>
                  </a:lnTo>
                  <a:lnTo>
                    <a:pt x="11968" y="7644"/>
                  </a:lnTo>
                  <a:lnTo>
                    <a:pt x="11979" y="7599"/>
                  </a:lnTo>
                  <a:lnTo>
                    <a:pt x="11979" y="7553"/>
                  </a:lnTo>
                  <a:lnTo>
                    <a:pt x="11979" y="7496"/>
                  </a:lnTo>
                  <a:lnTo>
                    <a:pt x="11956" y="7451"/>
                  </a:lnTo>
                  <a:lnTo>
                    <a:pt x="11945" y="7417"/>
                  </a:lnTo>
                  <a:lnTo>
                    <a:pt x="11911" y="7383"/>
                  </a:lnTo>
                  <a:lnTo>
                    <a:pt x="11877" y="7348"/>
                  </a:lnTo>
                  <a:lnTo>
                    <a:pt x="11843" y="7326"/>
                  </a:lnTo>
                  <a:lnTo>
                    <a:pt x="11797" y="7303"/>
                  </a:lnTo>
                  <a:lnTo>
                    <a:pt x="11752" y="7292"/>
                  </a:lnTo>
                  <a:lnTo>
                    <a:pt x="11752" y="5039"/>
                  </a:lnTo>
                  <a:lnTo>
                    <a:pt x="11797" y="5028"/>
                  </a:lnTo>
                  <a:lnTo>
                    <a:pt x="11831" y="5005"/>
                  </a:lnTo>
                  <a:lnTo>
                    <a:pt x="11877" y="4982"/>
                  </a:lnTo>
                  <a:lnTo>
                    <a:pt x="11911" y="4960"/>
                  </a:lnTo>
                  <a:lnTo>
                    <a:pt x="11934" y="4926"/>
                  </a:lnTo>
                  <a:lnTo>
                    <a:pt x="11956" y="4880"/>
                  </a:lnTo>
                  <a:lnTo>
                    <a:pt x="11968" y="4835"/>
                  </a:lnTo>
                  <a:lnTo>
                    <a:pt x="11968" y="4789"/>
                  </a:lnTo>
                  <a:lnTo>
                    <a:pt x="11968" y="4744"/>
                  </a:lnTo>
                  <a:lnTo>
                    <a:pt x="11945" y="4698"/>
                  </a:lnTo>
                  <a:lnTo>
                    <a:pt x="13913" y="3560"/>
                  </a:lnTo>
                  <a:lnTo>
                    <a:pt x="13947" y="3606"/>
                  </a:lnTo>
                  <a:lnTo>
                    <a:pt x="13993" y="3629"/>
                  </a:lnTo>
                  <a:lnTo>
                    <a:pt x="14038" y="3651"/>
                  </a:lnTo>
                  <a:lnTo>
                    <a:pt x="14095" y="3663"/>
                  </a:lnTo>
                  <a:lnTo>
                    <a:pt x="14152" y="3651"/>
                  </a:lnTo>
                  <a:lnTo>
                    <a:pt x="14197" y="3629"/>
                  </a:lnTo>
                  <a:lnTo>
                    <a:pt x="14243" y="3595"/>
                  </a:lnTo>
                  <a:lnTo>
                    <a:pt x="14277" y="3560"/>
                  </a:lnTo>
                  <a:close/>
                  <a:moveTo>
                    <a:pt x="3379" y="0"/>
                  </a:moveTo>
                  <a:lnTo>
                    <a:pt x="4426" y="603"/>
                  </a:lnTo>
                  <a:lnTo>
                    <a:pt x="4415" y="648"/>
                  </a:lnTo>
                  <a:lnTo>
                    <a:pt x="4403" y="683"/>
                  </a:lnTo>
                  <a:lnTo>
                    <a:pt x="4415" y="728"/>
                  </a:lnTo>
                  <a:lnTo>
                    <a:pt x="4426" y="762"/>
                  </a:lnTo>
                  <a:lnTo>
                    <a:pt x="4460" y="830"/>
                  </a:lnTo>
                  <a:lnTo>
                    <a:pt x="4517" y="876"/>
                  </a:lnTo>
                  <a:lnTo>
                    <a:pt x="4551" y="887"/>
                  </a:lnTo>
                  <a:lnTo>
                    <a:pt x="4597" y="887"/>
                  </a:lnTo>
                  <a:lnTo>
                    <a:pt x="4597" y="3231"/>
                  </a:lnTo>
                  <a:lnTo>
                    <a:pt x="4551" y="3231"/>
                  </a:lnTo>
                  <a:lnTo>
                    <a:pt x="4517" y="3253"/>
                  </a:lnTo>
                  <a:lnTo>
                    <a:pt x="4483" y="3265"/>
                  </a:lnTo>
                  <a:lnTo>
                    <a:pt x="4449" y="3299"/>
                  </a:lnTo>
                  <a:lnTo>
                    <a:pt x="4426" y="3333"/>
                  </a:lnTo>
                  <a:lnTo>
                    <a:pt x="4403" y="3367"/>
                  </a:lnTo>
                  <a:lnTo>
                    <a:pt x="4392" y="3401"/>
                  </a:lnTo>
                  <a:lnTo>
                    <a:pt x="4392" y="3447"/>
                  </a:lnTo>
                  <a:lnTo>
                    <a:pt x="4392" y="3481"/>
                  </a:lnTo>
                  <a:lnTo>
                    <a:pt x="4403" y="3515"/>
                  </a:lnTo>
                  <a:lnTo>
                    <a:pt x="2447" y="4653"/>
                  </a:lnTo>
                  <a:lnTo>
                    <a:pt x="2401" y="4607"/>
                  </a:lnTo>
                  <a:lnTo>
                    <a:pt x="2356" y="4584"/>
                  </a:lnTo>
                  <a:lnTo>
                    <a:pt x="2299" y="4562"/>
                  </a:lnTo>
                  <a:lnTo>
                    <a:pt x="2242" y="4550"/>
                  </a:lnTo>
                  <a:lnTo>
                    <a:pt x="2185" y="4562"/>
                  </a:lnTo>
                  <a:lnTo>
                    <a:pt x="2128" y="4584"/>
                  </a:lnTo>
                  <a:lnTo>
                    <a:pt x="2083" y="4607"/>
                  </a:lnTo>
                  <a:lnTo>
                    <a:pt x="2048" y="4653"/>
                  </a:lnTo>
                  <a:lnTo>
                    <a:pt x="35" y="3492"/>
                  </a:lnTo>
                  <a:lnTo>
                    <a:pt x="35" y="3447"/>
                  </a:lnTo>
                  <a:lnTo>
                    <a:pt x="35" y="3390"/>
                  </a:lnTo>
                  <a:lnTo>
                    <a:pt x="1" y="3333"/>
                  </a:lnTo>
                  <a:lnTo>
                    <a:pt x="1" y="3549"/>
                  </a:lnTo>
                  <a:lnTo>
                    <a:pt x="12" y="3538"/>
                  </a:lnTo>
                  <a:lnTo>
                    <a:pt x="2026" y="4698"/>
                  </a:lnTo>
                  <a:lnTo>
                    <a:pt x="2014" y="4744"/>
                  </a:lnTo>
                  <a:lnTo>
                    <a:pt x="2003" y="4789"/>
                  </a:lnTo>
                  <a:lnTo>
                    <a:pt x="2003" y="4835"/>
                  </a:lnTo>
                  <a:lnTo>
                    <a:pt x="2026" y="4880"/>
                  </a:lnTo>
                  <a:lnTo>
                    <a:pt x="2037" y="4926"/>
                  </a:lnTo>
                  <a:lnTo>
                    <a:pt x="2071" y="4960"/>
                  </a:lnTo>
                  <a:lnTo>
                    <a:pt x="2094" y="4982"/>
                  </a:lnTo>
                  <a:lnTo>
                    <a:pt x="2139" y="5005"/>
                  </a:lnTo>
                  <a:lnTo>
                    <a:pt x="2174" y="5028"/>
                  </a:lnTo>
                  <a:lnTo>
                    <a:pt x="2219" y="5028"/>
                  </a:lnTo>
                  <a:lnTo>
                    <a:pt x="2219" y="7326"/>
                  </a:lnTo>
                  <a:lnTo>
                    <a:pt x="2185" y="7337"/>
                  </a:lnTo>
                  <a:lnTo>
                    <a:pt x="2139" y="7348"/>
                  </a:lnTo>
                  <a:lnTo>
                    <a:pt x="2105" y="7371"/>
                  </a:lnTo>
                  <a:lnTo>
                    <a:pt x="2083" y="7394"/>
                  </a:lnTo>
                  <a:lnTo>
                    <a:pt x="2048" y="7428"/>
                  </a:lnTo>
                  <a:lnTo>
                    <a:pt x="2037" y="7462"/>
                  </a:lnTo>
                  <a:lnTo>
                    <a:pt x="2026" y="7508"/>
                  </a:lnTo>
                  <a:lnTo>
                    <a:pt x="2014" y="7553"/>
                  </a:lnTo>
                  <a:lnTo>
                    <a:pt x="2026" y="7587"/>
                  </a:lnTo>
                  <a:lnTo>
                    <a:pt x="2037" y="7622"/>
                  </a:lnTo>
                  <a:lnTo>
                    <a:pt x="46" y="8782"/>
                  </a:lnTo>
                  <a:lnTo>
                    <a:pt x="1" y="8736"/>
                  </a:lnTo>
                  <a:lnTo>
                    <a:pt x="1" y="9066"/>
                  </a:lnTo>
                  <a:lnTo>
                    <a:pt x="35" y="9032"/>
                  </a:lnTo>
                  <a:lnTo>
                    <a:pt x="58" y="8987"/>
                  </a:lnTo>
                  <a:lnTo>
                    <a:pt x="80" y="8952"/>
                  </a:lnTo>
                  <a:lnTo>
                    <a:pt x="80" y="8896"/>
                  </a:lnTo>
                  <a:lnTo>
                    <a:pt x="80" y="8850"/>
                  </a:lnTo>
                  <a:lnTo>
                    <a:pt x="69" y="8816"/>
                  </a:lnTo>
                  <a:lnTo>
                    <a:pt x="2048" y="7667"/>
                  </a:lnTo>
                  <a:lnTo>
                    <a:pt x="2094" y="7713"/>
                  </a:lnTo>
                  <a:lnTo>
                    <a:pt x="2128" y="7747"/>
                  </a:lnTo>
                  <a:lnTo>
                    <a:pt x="2185" y="7769"/>
                  </a:lnTo>
                  <a:lnTo>
                    <a:pt x="2287" y="7769"/>
                  </a:lnTo>
                  <a:lnTo>
                    <a:pt x="2333" y="7758"/>
                  </a:lnTo>
                  <a:lnTo>
                    <a:pt x="2367" y="7735"/>
                  </a:lnTo>
                  <a:lnTo>
                    <a:pt x="2401" y="7713"/>
                  </a:lnTo>
                  <a:lnTo>
                    <a:pt x="2435" y="7678"/>
                  </a:lnTo>
                  <a:lnTo>
                    <a:pt x="2447" y="7633"/>
                  </a:lnTo>
                  <a:lnTo>
                    <a:pt x="2469" y="7599"/>
                  </a:lnTo>
                  <a:lnTo>
                    <a:pt x="2469" y="7553"/>
                  </a:lnTo>
                  <a:lnTo>
                    <a:pt x="2469" y="7508"/>
                  </a:lnTo>
                  <a:lnTo>
                    <a:pt x="2458" y="7462"/>
                  </a:lnTo>
                  <a:lnTo>
                    <a:pt x="2435" y="7428"/>
                  </a:lnTo>
                  <a:lnTo>
                    <a:pt x="2412" y="7394"/>
                  </a:lnTo>
                  <a:lnTo>
                    <a:pt x="2378" y="7371"/>
                  </a:lnTo>
                  <a:lnTo>
                    <a:pt x="2344" y="7348"/>
                  </a:lnTo>
                  <a:lnTo>
                    <a:pt x="2310" y="7337"/>
                  </a:lnTo>
                  <a:lnTo>
                    <a:pt x="2265" y="7326"/>
                  </a:lnTo>
                  <a:lnTo>
                    <a:pt x="2265" y="5028"/>
                  </a:lnTo>
                  <a:lnTo>
                    <a:pt x="2310" y="5028"/>
                  </a:lnTo>
                  <a:lnTo>
                    <a:pt x="2356" y="5005"/>
                  </a:lnTo>
                  <a:lnTo>
                    <a:pt x="2390" y="4982"/>
                  </a:lnTo>
                  <a:lnTo>
                    <a:pt x="2424" y="4960"/>
                  </a:lnTo>
                  <a:lnTo>
                    <a:pt x="2447" y="4914"/>
                  </a:lnTo>
                  <a:lnTo>
                    <a:pt x="2469" y="4880"/>
                  </a:lnTo>
                  <a:lnTo>
                    <a:pt x="2481" y="4835"/>
                  </a:lnTo>
                  <a:lnTo>
                    <a:pt x="2481" y="4789"/>
                  </a:lnTo>
                  <a:lnTo>
                    <a:pt x="2481" y="4744"/>
                  </a:lnTo>
                  <a:lnTo>
                    <a:pt x="2469" y="4698"/>
                  </a:lnTo>
                  <a:lnTo>
                    <a:pt x="4426" y="3560"/>
                  </a:lnTo>
                  <a:lnTo>
                    <a:pt x="4460" y="3606"/>
                  </a:lnTo>
                  <a:lnTo>
                    <a:pt x="4506" y="3640"/>
                  </a:lnTo>
                  <a:lnTo>
                    <a:pt x="4551" y="3663"/>
                  </a:lnTo>
                  <a:lnTo>
                    <a:pt x="4676" y="3663"/>
                  </a:lnTo>
                  <a:lnTo>
                    <a:pt x="4722" y="3640"/>
                  </a:lnTo>
                  <a:lnTo>
                    <a:pt x="4767" y="3606"/>
                  </a:lnTo>
                  <a:lnTo>
                    <a:pt x="4801" y="3560"/>
                  </a:lnTo>
                  <a:lnTo>
                    <a:pt x="6792" y="4709"/>
                  </a:lnTo>
                  <a:lnTo>
                    <a:pt x="6781" y="4755"/>
                  </a:lnTo>
                  <a:lnTo>
                    <a:pt x="6781" y="4789"/>
                  </a:lnTo>
                  <a:lnTo>
                    <a:pt x="6781" y="4835"/>
                  </a:lnTo>
                  <a:lnTo>
                    <a:pt x="6792" y="4869"/>
                  </a:lnTo>
                  <a:lnTo>
                    <a:pt x="6815" y="4903"/>
                  </a:lnTo>
                  <a:lnTo>
                    <a:pt x="6837" y="4937"/>
                  </a:lnTo>
                  <a:lnTo>
                    <a:pt x="6872" y="4960"/>
                  </a:lnTo>
                  <a:lnTo>
                    <a:pt x="6906" y="4982"/>
                  </a:lnTo>
                  <a:lnTo>
                    <a:pt x="6940" y="4994"/>
                  </a:lnTo>
                  <a:lnTo>
                    <a:pt x="7031" y="4994"/>
                  </a:lnTo>
                  <a:lnTo>
                    <a:pt x="7065" y="4982"/>
                  </a:lnTo>
                  <a:lnTo>
                    <a:pt x="7099" y="4960"/>
                  </a:lnTo>
                  <a:lnTo>
                    <a:pt x="7133" y="4937"/>
                  </a:lnTo>
                  <a:lnTo>
                    <a:pt x="7156" y="4903"/>
                  </a:lnTo>
                  <a:lnTo>
                    <a:pt x="7167" y="4869"/>
                  </a:lnTo>
                  <a:lnTo>
                    <a:pt x="7190" y="4835"/>
                  </a:lnTo>
                  <a:lnTo>
                    <a:pt x="7190" y="4789"/>
                  </a:lnTo>
                  <a:lnTo>
                    <a:pt x="7190" y="4755"/>
                  </a:lnTo>
                  <a:lnTo>
                    <a:pt x="7167" y="4709"/>
                  </a:lnTo>
                  <a:lnTo>
                    <a:pt x="9158" y="3560"/>
                  </a:lnTo>
                  <a:lnTo>
                    <a:pt x="9192" y="3606"/>
                  </a:lnTo>
                  <a:lnTo>
                    <a:pt x="9238" y="3640"/>
                  </a:lnTo>
                  <a:lnTo>
                    <a:pt x="9295" y="3663"/>
                  </a:lnTo>
                  <a:lnTo>
                    <a:pt x="9351" y="3674"/>
                  </a:lnTo>
                  <a:lnTo>
                    <a:pt x="9408" y="3663"/>
                  </a:lnTo>
                  <a:lnTo>
                    <a:pt x="9465" y="3640"/>
                  </a:lnTo>
                  <a:lnTo>
                    <a:pt x="9511" y="3606"/>
                  </a:lnTo>
                  <a:lnTo>
                    <a:pt x="9545" y="3560"/>
                  </a:lnTo>
                  <a:lnTo>
                    <a:pt x="11501" y="4687"/>
                  </a:lnTo>
                  <a:lnTo>
                    <a:pt x="11490" y="4744"/>
                  </a:lnTo>
                  <a:lnTo>
                    <a:pt x="11479" y="4789"/>
                  </a:lnTo>
                  <a:lnTo>
                    <a:pt x="11479" y="4835"/>
                  </a:lnTo>
                  <a:lnTo>
                    <a:pt x="11501" y="4880"/>
                  </a:lnTo>
                  <a:lnTo>
                    <a:pt x="11513" y="4926"/>
                  </a:lnTo>
                  <a:lnTo>
                    <a:pt x="11547" y="4960"/>
                  </a:lnTo>
                  <a:lnTo>
                    <a:pt x="11581" y="4982"/>
                  </a:lnTo>
                  <a:lnTo>
                    <a:pt x="11615" y="5017"/>
                  </a:lnTo>
                  <a:lnTo>
                    <a:pt x="11661" y="5028"/>
                  </a:lnTo>
                  <a:lnTo>
                    <a:pt x="11706" y="5039"/>
                  </a:lnTo>
                  <a:lnTo>
                    <a:pt x="11706" y="7292"/>
                  </a:lnTo>
                  <a:lnTo>
                    <a:pt x="11661" y="7303"/>
                  </a:lnTo>
                  <a:lnTo>
                    <a:pt x="11615" y="7326"/>
                  </a:lnTo>
                  <a:lnTo>
                    <a:pt x="11570" y="7348"/>
                  </a:lnTo>
                  <a:lnTo>
                    <a:pt x="11536" y="7371"/>
                  </a:lnTo>
                  <a:lnTo>
                    <a:pt x="11513" y="7417"/>
                  </a:lnTo>
                  <a:lnTo>
                    <a:pt x="11490" y="7451"/>
                  </a:lnTo>
                  <a:lnTo>
                    <a:pt x="11479" y="7496"/>
                  </a:lnTo>
                  <a:lnTo>
                    <a:pt x="11467" y="7553"/>
                  </a:lnTo>
                  <a:lnTo>
                    <a:pt x="11479" y="7599"/>
                  </a:lnTo>
                  <a:lnTo>
                    <a:pt x="11490" y="7644"/>
                  </a:lnTo>
                  <a:lnTo>
                    <a:pt x="11513" y="7690"/>
                  </a:lnTo>
                  <a:lnTo>
                    <a:pt x="11547" y="7735"/>
                  </a:lnTo>
                  <a:lnTo>
                    <a:pt x="11581" y="7758"/>
                  </a:lnTo>
                  <a:lnTo>
                    <a:pt x="11627" y="7781"/>
                  </a:lnTo>
                  <a:lnTo>
                    <a:pt x="11672" y="7804"/>
                  </a:lnTo>
                  <a:lnTo>
                    <a:pt x="11729" y="7804"/>
                  </a:lnTo>
                  <a:lnTo>
                    <a:pt x="11786" y="7792"/>
                  </a:lnTo>
                  <a:lnTo>
                    <a:pt x="11854" y="7769"/>
                  </a:lnTo>
                  <a:lnTo>
                    <a:pt x="11900" y="7735"/>
                  </a:lnTo>
                  <a:lnTo>
                    <a:pt x="11945" y="7678"/>
                  </a:lnTo>
                  <a:lnTo>
                    <a:pt x="13913" y="8827"/>
                  </a:lnTo>
                  <a:lnTo>
                    <a:pt x="13902" y="8861"/>
                  </a:lnTo>
                  <a:lnTo>
                    <a:pt x="13902" y="8896"/>
                  </a:lnTo>
                  <a:lnTo>
                    <a:pt x="13902" y="8941"/>
                  </a:lnTo>
                  <a:lnTo>
                    <a:pt x="13913" y="8975"/>
                  </a:lnTo>
                  <a:lnTo>
                    <a:pt x="13936" y="9009"/>
                  </a:lnTo>
                  <a:lnTo>
                    <a:pt x="13958" y="9032"/>
                  </a:lnTo>
                  <a:lnTo>
                    <a:pt x="13981" y="9055"/>
                  </a:lnTo>
                  <a:lnTo>
                    <a:pt x="14015" y="9078"/>
                  </a:lnTo>
                  <a:lnTo>
                    <a:pt x="14061" y="9089"/>
                  </a:lnTo>
                  <a:lnTo>
                    <a:pt x="14129" y="9089"/>
                  </a:lnTo>
                  <a:lnTo>
                    <a:pt x="14175" y="9078"/>
                  </a:lnTo>
                  <a:lnTo>
                    <a:pt x="14197" y="9055"/>
                  </a:lnTo>
                  <a:lnTo>
                    <a:pt x="14231" y="9032"/>
                  </a:lnTo>
                  <a:lnTo>
                    <a:pt x="14254" y="9009"/>
                  </a:lnTo>
                  <a:lnTo>
                    <a:pt x="14277" y="8975"/>
                  </a:lnTo>
                  <a:lnTo>
                    <a:pt x="14288" y="8941"/>
                  </a:lnTo>
                  <a:lnTo>
                    <a:pt x="14288" y="8896"/>
                  </a:lnTo>
                  <a:lnTo>
                    <a:pt x="14288" y="8861"/>
                  </a:lnTo>
                  <a:lnTo>
                    <a:pt x="14277" y="8827"/>
                  </a:lnTo>
                  <a:lnTo>
                    <a:pt x="16256" y="7678"/>
                  </a:lnTo>
                  <a:lnTo>
                    <a:pt x="16290" y="7724"/>
                  </a:lnTo>
                  <a:lnTo>
                    <a:pt x="16347" y="7769"/>
                  </a:lnTo>
                  <a:lnTo>
                    <a:pt x="16404" y="7792"/>
                  </a:lnTo>
                  <a:lnTo>
                    <a:pt x="16529" y="7792"/>
                  </a:lnTo>
                  <a:lnTo>
                    <a:pt x="16586" y="7758"/>
                  </a:lnTo>
                  <a:lnTo>
                    <a:pt x="16632" y="7724"/>
                  </a:lnTo>
                  <a:lnTo>
                    <a:pt x="16677" y="7678"/>
                  </a:lnTo>
                  <a:lnTo>
                    <a:pt x="18600" y="8782"/>
                  </a:lnTo>
                  <a:lnTo>
                    <a:pt x="18577" y="8839"/>
                  </a:lnTo>
                  <a:lnTo>
                    <a:pt x="18566" y="8896"/>
                  </a:lnTo>
                  <a:lnTo>
                    <a:pt x="18577" y="8952"/>
                  </a:lnTo>
                  <a:lnTo>
                    <a:pt x="18588" y="8998"/>
                  </a:lnTo>
                  <a:lnTo>
                    <a:pt x="18611" y="9043"/>
                  </a:lnTo>
                  <a:lnTo>
                    <a:pt x="18645" y="9089"/>
                  </a:lnTo>
                  <a:lnTo>
                    <a:pt x="18691" y="9123"/>
                  </a:lnTo>
                  <a:lnTo>
                    <a:pt x="18736" y="9146"/>
                  </a:lnTo>
                  <a:lnTo>
                    <a:pt x="18782" y="9157"/>
                  </a:lnTo>
                  <a:lnTo>
                    <a:pt x="18839" y="9169"/>
                  </a:lnTo>
                  <a:lnTo>
                    <a:pt x="18884" y="9157"/>
                  </a:lnTo>
                  <a:lnTo>
                    <a:pt x="18941" y="9146"/>
                  </a:lnTo>
                  <a:lnTo>
                    <a:pt x="18986" y="9123"/>
                  </a:lnTo>
                  <a:lnTo>
                    <a:pt x="19021" y="9089"/>
                  </a:lnTo>
                  <a:lnTo>
                    <a:pt x="19055" y="9043"/>
                  </a:lnTo>
                  <a:lnTo>
                    <a:pt x="19077" y="8998"/>
                  </a:lnTo>
                  <a:lnTo>
                    <a:pt x="19089" y="8952"/>
                  </a:lnTo>
                  <a:lnTo>
                    <a:pt x="19100" y="8896"/>
                  </a:lnTo>
                  <a:lnTo>
                    <a:pt x="19089" y="8839"/>
                  </a:lnTo>
                  <a:lnTo>
                    <a:pt x="19077" y="8793"/>
                  </a:lnTo>
                  <a:lnTo>
                    <a:pt x="21045" y="7656"/>
                  </a:lnTo>
                  <a:lnTo>
                    <a:pt x="21068" y="7690"/>
                  </a:lnTo>
                  <a:lnTo>
                    <a:pt x="21114" y="7724"/>
                  </a:lnTo>
                  <a:lnTo>
                    <a:pt x="21159" y="7735"/>
                  </a:lnTo>
                  <a:lnTo>
                    <a:pt x="21205" y="7747"/>
                  </a:lnTo>
                  <a:lnTo>
                    <a:pt x="21239" y="7735"/>
                  </a:lnTo>
                  <a:lnTo>
                    <a:pt x="21284" y="7724"/>
                  </a:lnTo>
                  <a:lnTo>
                    <a:pt x="21307" y="7713"/>
                  </a:lnTo>
                  <a:lnTo>
                    <a:pt x="21341" y="7690"/>
                  </a:lnTo>
                  <a:lnTo>
                    <a:pt x="21364" y="7656"/>
                  </a:lnTo>
                  <a:lnTo>
                    <a:pt x="21387" y="7622"/>
                  </a:lnTo>
                  <a:lnTo>
                    <a:pt x="21398" y="7587"/>
                  </a:lnTo>
                  <a:lnTo>
                    <a:pt x="21398" y="7553"/>
                  </a:lnTo>
                  <a:lnTo>
                    <a:pt x="21387" y="7485"/>
                  </a:lnTo>
                  <a:lnTo>
                    <a:pt x="21352" y="7428"/>
                  </a:lnTo>
                  <a:lnTo>
                    <a:pt x="21296" y="7383"/>
                  </a:lnTo>
                  <a:lnTo>
                    <a:pt x="21227" y="7360"/>
                  </a:lnTo>
                  <a:lnTo>
                    <a:pt x="21227" y="5039"/>
                  </a:lnTo>
                  <a:lnTo>
                    <a:pt x="21273" y="5028"/>
                  </a:lnTo>
                  <a:lnTo>
                    <a:pt x="21318" y="5017"/>
                  </a:lnTo>
                  <a:lnTo>
                    <a:pt x="21352" y="4994"/>
                  </a:lnTo>
                  <a:lnTo>
                    <a:pt x="21387" y="4960"/>
                  </a:lnTo>
                  <a:lnTo>
                    <a:pt x="21421" y="4926"/>
                  </a:lnTo>
                  <a:lnTo>
                    <a:pt x="21443" y="4880"/>
                  </a:lnTo>
                  <a:lnTo>
                    <a:pt x="21455" y="4835"/>
                  </a:lnTo>
                  <a:lnTo>
                    <a:pt x="21455" y="4789"/>
                  </a:lnTo>
                  <a:lnTo>
                    <a:pt x="21455" y="4744"/>
                  </a:lnTo>
                  <a:lnTo>
                    <a:pt x="21432" y="4698"/>
                  </a:lnTo>
                  <a:lnTo>
                    <a:pt x="21409" y="4653"/>
                  </a:lnTo>
                  <a:lnTo>
                    <a:pt x="21387" y="4618"/>
                  </a:lnTo>
                  <a:lnTo>
                    <a:pt x="21341" y="4584"/>
                  </a:lnTo>
                  <a:lnTo>
                    <a:pt x="21307" y="4562"/>
                  </a:lnTo>
                  <a:lnTo>
                    <a:pt x="21250" y="4550"/>
                  </a:lnTo>
                  <a:lnTo>
                    <a:pt x="21205" y="4539"/>
                  </a:lnTo>
                  <a:lnTo>
                    <a:pt x="21148" y="4550"/>
                  </a:lnTo>
                  <a:lnTo>
                    <a:pt x="21091" y="4573"/>
                  </a:lnTo>
                  <a:lnTo>
                    <a:pt x="21034" y="4607"/>
                  </a:lnTo>
                  <a:lnTo>
                    <a:pt x="21000" y="4653"/>
                  </a:lnTo>
                  <a:lnTo>
                    <a:pt x="19066" y="3526"/>
                  </a:lnTo>
                  <a:lnTo>
                    <a:pt x="19077" y="3492"/>
                  </a:lnTo>
                  <a:lnTo>
                    <a:pt x="19077" y="3447"/>
                  </a:lnTo>
                  <a:lnTo>
                    <a:pt x="19077" y="3401"/>
                  </a:lnTo>
                  <a:lnTo>
                    <a:pt x="19055" y="3356"/>
                  </a:lnTo>
                  <a:lnTo>
                    <a:pt x="19032" y="3310"/>
                  </a:lnTo>
                  <a:lnTo>
                    <a:pt x="19009" y="3276"/>
                  </a:lnTo>
                  <a:lnTo>
                    <a:pt x="18975" y="3242"/>
                  </a:lnTo>
                  <a:lnTo>
                    <a:pt x="18930" y="3219"/>
                  </a:lnTo>
                  <a:lnTo>
                    <a:pt x="18884" y="3208"/>
                  </a:lnTo>
                  <a:lnTo>
                    <a:pt x="18839" y="3196"/>
                  </a:lnTo>
                  <a:lnTo>
                    <a:pt x="18782" y="3208"/>
                  </a:lnTo>
                  <a:lnTo>
                    <a:pt x="18736" y="3219"/>
                  </a:lnTo>
                  <a:lnTo>
                    <a:pt x="18702" y="3242"/>
                  </a:lnTo>
                  <a:lnTo>
                    <a:pt x="18657" y="3276"/>
                  </a:lnTo>
                  <a:lnTo>
                    <a:pt x="18634" y="3310"/>
                  </a:lnTo>
                  <a:lnTo>
                    <a:pt x="18611" y="3356"/>
                  </a:lnTo>
                  <a:lnTo>
                    <a:pt x="18600" y="3401"/>
                  </a:lnTo>
                  <a:lnTo>
                    <a:pt x="18588" y="3447"/>
                  </a:lnTo>
                  <a:lnTo>
                    <a:pt x="18600" y="3492"/>
                  </a:lnTo>
                  <a:lnTo>
                    <a:pt x="18611" y="3538"/>
                  </a:lnTo>
                  <a:lnTo>
                    <a:pt x="16609" y="4687"/>
                  </a:lnTo>
                  <a:lnTo>
                    <a:pt x="16575" y="4653"/>
                  </a:lnTo>
                  <a:lnTo>
                    <a:pt x="16541" y="4630"/>
                  </a:lnTo>
                  <a:lnTo>
                    <a:pt x="16507" y="4618"/>
                  </a:lnTo>
                  <a:lnTo>
                    <a:pt x="16427" y="4618"/>
                  </a:lnTo>
                  <a:lnTo>
                    <a:pt x="16381" y="4630"/>
                  </a:lnTo>
                  <a:lnTo>
                    <a:pt x="16347" y="4653"/>
                  </a:lnTo>
                  <a:lnTo>
                    <a:pt x="16325" y="4687"/>
                  </a:lnTo>
                  <a:lnTo>
                    <a:pt x="14300" y="3515"/>
                  </a:lnTo>
                  <a:lnTo>
                    <a:pt x="14311" y="3447"/>
                  </a:lnTo>
                  <a:lnTo>
                    <a:pt x="14311" y="3401"/>
                  </a:lnTo>
                  <a:lnTo>
                    <a:pt x="14288" y="3356"/>
                  </a:lnTo>
                  <a:lnTo>
                    <a:pt x="14277" y="3322"/>
                  </a:lnTo>
                  <a:lnTo>
                    <a:pt x="14243" y="3287"/>
                  </a:lnTo>
                  <a:lnTo>
                    <a:pt x="14220" y="3265"/>
                  </a:lnTo>
                  <a:lnTo>
                    <a:pt x="14175" y="3242"/>
                  </a:lnTo>
                  <a:lnTo>
                    <a:pt x="14140" y="3231"/>
                  </a:lnTo>
                  <a:lnTo>
                    <a:pt x="14049" y="3231"/>
                  </a:lnTo>
                  <a:lnTo>
                    <a:pt x="14015" y="3242"/>
                  </a:lnTo>
                  <a:lnTo>
                    <a:pt x="13970" y="3265"/>
                  </a:lnTo>
                  <a:lnTo>
                    <a:pt x="13936" y="3287"/>
                  </a:lnTo>
                  <a:lnTo>
                    <a:pt x="13913" y="3322"/>
                  </a:lnTo>
                  <a:lnTo>
                    <a:pt x="13890" y="3356"/>
                  </a:lnTo>
                  <a:lnTo>
                    <a:pt x="13879" y="3401"/>
                  </a:lnTo>
                  <a:lnTo>
                    <a:pt x="13879" y="3447"/>
                  </a:lnTo>
                  <a:lnTo>
                    <a:pt x="13879" y="3481"/>
                  </a:lnTo>
                  <a:lnTo>
                    <a:pt x="13890" y="3515"/>
                  </a:lnTo>
                  <a:lnTo>
                    <a:pt x="11922" y="4653"/>
                  </a:lnTo>
                  <a:lnTo>
                    <a:pt x="11888" y="4607"/>
                  </a:lnTo>
                  <a:lnTo>
                    <a:pt x="11843" y="4573"/>
                  </a:lnTo>
                  <a:lnTo>
                    <a:pt x="11786" y="4550"/>
                  </a:lnTo>
                  <a:lnTo>
                    <a:pt x="11661" y="4550"/>
                  </a:lnTo>
                  <a:lnTo>
                    <a:pt x="11615" y="4573"/>
                  </a:lnTo>
                  <a:lnTo>
                    <a:pt x="11558" y="4607"/>
                  </a:lnTo>
                  <a:lnTo>
                    <a:pt x="11524" y="4653"/>
                  </a:lnTo>
                  <a:lnTo>
                    <a:pt x="9568" y="3526"/>
                  </a:lnTo>
                  <a:lnTo>
                    <a:pt x="9579" y="3481"/>
                  </a:lnTo>
                  <a:lnTo>
                    <a:pt x="9579" y="3447"/>
                  </a:lnTo>
                  <a:lnTo>
                    <a:pt x="9579" y="3401"/>
                  </a:lnTo>
                  <a:lnTo>
                    <a:pt x="9568" y="3367"/>
                  </a:lnTo>
                  <a:lnTo>
                    <a:pt x="9545" y="3322"/>
                  </a:lnTo>
                  <a:lnTo>
                    <a:pt x="9522" y="3299"/>
                  </a:lnTo>
                  <a:lnTo>
                    <a:pt x="9488" y="3265"/>
                  </a:lnTo>
                  <a:lnTo>
                    <a:pt x="9454" y="3242"/>
                  </a:lnTo>
                  <a:lnTo>
                    <a:pt x="9420" y="3231"/>
                  </a:lnTo>
                  <a:lnTo>
                    <a:pt x="9374" y="3219"/>
                  </a:lnTo>
                  <a:lnTo>
                    <a:pt x="9374" y="933"/>
                  </a:lnTo>
                  <a:lnTo>
                    <a:pt x="9420" y="921"/>
                  </a:lnTo>
                  <a:lnTo>
                    <a:pt x="9465" y="910"/>
                  </a:lnTo>
                  <a:lnTo>
                    <a:pt x="9499" y="887"/>
                  </a:lnTo>
                  <a:lnTo>
                    <a:pt x="9533" y="853"/>
                  </a:lnTo>
                  <a:lnTo>
                    <a:pt x="9568" y="819"/>
                  </a:lnTo>
                  <a:lnTo>
                    <a:pt x="9590" y="785"/>
                  </a:lnTo>
                  <a:lnTo>
                    <a:pt x="9602" y="739"/>
                  </a:lnTo>
                  <a:lnTo>
                    <a:pt x="9602" y="683"/>
                  </a:lnTo>
                  <a:lnTo>
                    <a:pt x="9602" y="637"/>
                  </a:lnTo>
                  <a:lnTo>
                    <a:pt x="9579" y="592"/>
                  </a:lnTo>
                  <a:lnTo>
                    <a:pt x="9556" y="546"/>
                  </a:lnTo>
                  <a:lnTo>
                    <a:pt x="9533" y="512"/>
                  </a:lnTo>
                  <a:lnTo>
                    <a:pt x="9488" y="478"/>
                  </a:lnTo>
                  <a:lnTo>
                    <a:pt x="9454" y="455"/>
                  </a:lnTo>
                  <a:lnTo>
                    <a:pt x="9408" y="444"/>
                  </a:lnTo>
                  <a:lnTo>
                    <a:pt x="9295" y="444"/>
                  </a:lnTo>
                  <a:lnTo>
                    <a:pt x="9238" y="466"/>
                  </a:lnTo>
                  <a:lnTo>
                    <a:pt x="9192" y="501"/>
                  </a:lnTo>
                  <a:lnTo>
                    <a:pt x="9147" y="546"/>
                  </a:lnTo>
                  <a:lnTo>
                    <a:pt x="8214" y="0"/>
                  </a:lnTo>
                  <a:lnTo>
                    <a:pt x="8123" y="0"/>
                  </a:lnTo>
                  <a:lnTo>
                    <a:pt x="9124" y="580"/>
                  </a:lnTo>
                  <a:lnTo>
                    <a:pt x="9113" y="637"/>
                  </a:lnTo>
                  <a:lnTo>
                    <a:pt x="9101" y="683"/>
                  </a:lnTo>
                  <a:lnTo>
                    <a:pt x="9113" y="739"/>
                  </a:lnTo>
                  <a:lnTo>
                    <a:pt x="9124" y="785"/>
                  </a:lnTo>
                  <a:lnTo>
                    <a:pt x="9147" y="819"/>
                  </a:lnTo>
                  <a:lnTo>
                    <a:pt x="9169" y="853"/>
                  </a:lnTo>
                  <a:lnTo>
                    <a:pt x="9204" y="887"/>
                  </a:lnTo>
                  <a:lnTo>
                    <a:pt x="9249" y="910"/>
                  </a:lnTo>
                  <a:lnTo>
                    <a:pt x="9283" y="921"/>
                  </a:lnTo>
                  <a:lnTo>
                    <a:pt x="9329" y="933"/>
                  </a:lnTo>
                  <a:lnTo>
                    <a:pt x="9329" y="3219"/>
                  </a:lnTo>
                  <a:lnTo>
                    <a:pt x="9295" y="3231"/>
                  </a:lnTo>
                  <a:lnTo>
                    <a:pt x="9249" y="3242"/>
                  </a:lnTo>
                  <a:lnTo>
                    <a:pt x="9215" y="3265"/>
                  </a:lnTo>
                  <a:lnTo>
                    <a:pt x="9192" y="3299"/>
                  </a:lnTo>
                  <a:lnTo>
                    <a:pt x="9158" y="3322"/>
                  </a:lnTo>
                  <a:lnTo>
                    <a:pt x="9147" y="3367"/>
                  </a:lnTo>
                  <a:lnTo>
                    <a:pt x="9135" y="3401"/>
                  </a:lnTo>
                  <a:lnTo>
                    <a:pt x="9124" y="3447"/>
                  </a:lnTo>
                  <a:lnTo>
                    <a:pt x="9135" y="3481"/>
                  </a:lnTo>
                  <a:lnTo>
                    <a:pt x="9147" y="3526"/>
                  </a:lnTo>
                  <a:lnTo>
                    <a:pt x="7145" y="4675"/>
                  </a:lnTo>
                  <a:lnTo>
                    <a:pt x="7122" y="4641"/>
                  </a:lnTo>
                  <a:lnTo>
                    <a:pt x="7076" y="4607"/>
                  </a:lnTo>
                  <a:lnTo>
                    <a:pt x="7031" y="4596"/>
                  </a:lnTo>
                  <a:lnTo>
                    <a:pt x="6985" y="4584"/>
                  </a:lnTo>
                  <a:lnTo>
                    <a:pt x="6940" y="4596"/>
                  </a:lnTo>
                  <a:lnTo>
                    <a:pt x="6894" y="4607"/>
                  </a:lnTo>
                  <a:lnTo>
                    <a:pt x="6849" y="4641"/>
                  </a:lnTo>
                  <a:lnTo>
                    <a:pt x="6815" y="4675"/>
                  </a:lnTo>
                  <a:lnTo>
                    <a:pt x="4824" y="3515"/>
                  </a:lnTo>
                  <a:lnTo>
                    <a:pt x="4835" y="3481"/>
                  </a:lnTo>
                  <a:lnTo>
                    <a:pt x="4835" y="3447"/>
                  </a:lnTo>
                  <a:lnTo>
                    <a:pt x="4835" y="3401"/>
                  </a:lnTo>
                  <a:lnTo>
                    <a:pt x="4824" y="3367"/>
                  </a:lnTo>
                  <a:lnTo>
                    <a:pt x="4801" y="3333"/>
                  </a:lnTo>
                  <a:lnTo>
                    <a:pt x="4779" y="3299"/>
                  </a:lnTo>
                  <a:lnTo>
                    <a:pt x="4744" y="3276"/>
                  </a:lnTo>
                  <a:lnTo>
                    <a:pt x="4710" y="3253"/>
                  </a:lnTo>
                  <a:lnTo>
                    <a:pt x="4676" y="3231"/>
                  </a:lnTo>
                  <a:lnTo>
                    <a:pt x="4642" y="3231"/>
                  </a:lnTo>
                  <a:lnTo>
                    <a:pt x="4642" y="887"/>
                  </a:lnTo>
                  <a:lnTo>
                    <a:pt x="4676" y="887"/>
                  </a:lnTo>
                  <a:lnTo>
                    <a:pt x="4710" y="876"/>
                  </a:lnTo>
                  <a:lnTo>
                    <a:pt x="4767" y="830"/>
                  </a:lnTo>
                  <a:lnTo>
                    <a:pt x="4801" y="762"/>
                  </a:lnTo>
                  <a:lnTo>
                    <a:pt x="4813" y="728"/>
                  </a:lnTo>
                  <a:lnTo>
                    <a:pt x="4824" y="683"/>
                  </a:lnTo>
                  <a:lnTo>
                    <a:pt x="4813" y="648"/>
                  </a:lnTo>
                  <a:lnTo>
                    <a:pt x="4801" y="603"/>
                  </a:lnTo>
                  <a:lnTo>
                    <a:pt x="5848" y="0"/>
                  </a:lnTo>
                  <a:lnTo>
                    <a:pt x="5757" y="0"/>
                  </a:lnTo>
                  <a:lnTo>
                    <a:pt x="4779" y="569"/>
                  </a:lnTo>
                  <a:lnTo>
                    <a:pt x="4744" y="535"/>
                  </a:lnTo>
                  <a:lnTo>
                    <a:pt x="4710" y="501"/>
                  </a:lnTo>
                  <a:lnTo>
                    <a:pt x="4665" y="489"/>
                  </a:lnTo>
                  <a:lnTo>
                    <a:pt x="4619" y="478"/>
                  </a:lnTo>
                  <a:lnTo>
                    <a:pt x="4562" y="489"/>
                  </a:lnTo>
                  <a:lnTo>
                    <a:pt x="4517" y="501"/>
                  </a:lnTo>
                  <a:lnTo>
                    <a:pt x="4483" y="535"/>
                  </a:lnTo>
                  <a:lnTo>
                    <a:pt x="4449" y="569"/>
                  </a:lnTo>
                  <a:lnTo>
                    <a:pt x="3470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5913842" y="2483621"/>
              <a:ext cx="3230171" cy="2659852"/>
            </a:xfrm>
            <a:custGeom>
              <a:avLst/>
              <a:gdLst/>
              <a:ahLst/>
              <a:cxnLst/>
              <a:rect l="l" t="t" r="r" b="b"/>
              <a:pathLst>
                <a:path w="30862" h="25413" extrusionOk="0">
                  <a:moveTo>
                    <a:pt x="17052" y="364"/>
                  </a:moveTo>
                  <a:lnTo>
                    <a:pt x="19054" y="1524"/>
                  </a:lnTo>
                  <a:lnTo>
                    <a:pt x="19043" y="1593"/>
                  </a:lnTo>
                  <a:lnTo>
                    <a:pt x="19054" y="1661"/>
                  </a:lnTo>
                  <a:lnTo>
                    <a:pt x="19088" y="1706"/>
                  </a:lnTo>
                  <a:lnTo>
                    <a:pt x="19145" y="1752"/>
                  </a:lnTo>
                  <a:lnTo>
                    <a:pt x="19202" y="1763"/>
                  </a:lnTo>
                  <a:lnTo>
                    <a:pt x="19202" y="4152"/>
                  </a:lnTo>
                  <a:lnTo>
                    <a:pt x="19168" y="4152"/>
                  </a:lnTo>
                  <a:lnTo>
                    <a:pt x="19134" y="4163"/>
                  </a:lnTo>
                  <a:lnTo>
                    <a:pt x="19077" y="4209"/>
                  </a:lnTo>
                  <a:lnTo>
                    <a:pt x="19032" y="4277"/>
                  </a:lnTo>
                  <a:lnTo>
                    <a:pt x="19020" y="4311"/>
                  </a:lnTo>
                  <a:lnTo>
                    <a:pt x="19020" y="4345"/>
                  </a:lnTo>
                  <a:lnTo>
                    <a:pt x="19020" y="4380"/>
                  </a:lnTo>
                  <a:lnTo>
                    <a:pt x="19032" y="4414"/>
                  </a:lnTo>
                  <a:lnTo>
                    <a:pt x="17052" y="5563"/>
                  </a:lnTo>
                  <a:lnTo>
                    <a:pt x="17018" y="5517"/>
                  </a:lnTo>
                  <a:lnTo>
                    <a:pt x="16973" y="5483"/>
                  </a:lnTo>
                  <a:lnTo>
                    <a:pt x="16916" y="5460"/>
                  </a:lnTo>
                  <a:lnTo>
                    <a:pt x="16859" y="5449"/>
                  </a:lnTo>
                  <a:lnTo>
                    <a:pt x="16791" y="5460"/>
                  </a:lnTo>
                  <a:lnTo>
                    <a:pt x="16734" y="5483"/>
                  </a:lnTo>
                  <a:lnTo>
                    <a:pt x="16688" y="5517"/>
                  </a:lnTo>
                  <a:lnTo>
                    <a:pt x="16654" y="5563"/>
                  </a:lnTo>
                  <a:lnTo>
                    <a:pt x="14686" y="4425"/>
                  </a:lnTo>
                  <a:lnTo>
                    <a:pt x="14697" y="4380"/>
                  </a:lnTo>
                  <a:lnTo>
                    <a:pt x="14697" y="4345"/>
                  </a:lnTo>
                  <a:lnTo>
                    <a:pt x="14697" y="4311"/>
                  </a:lnTo>
                  <a:lnTo>
                    <a:pt x="14686" y="4266"/>
                  </a:lnTo>
                  <a:lnTo>
                    <a:pt x="14663" y="4232"/>
                  </a:lnTo>
                  <a:lnTo>
                    <a:pt x="14641" y="4209"/>
                  </a:lnTo>
                  <a:lnTo>
                    <a:pt x="14584" y="4163"/>
                  </a:lnTo>
                  <a:lnTo>
                    <a:pt x="14550" y="4141"/>
                  </a:lnTo>
                  <a:lnTo>
                    <a:pt x="14504" y="4141"/>
                  </a:lnTo>
                  <a:lnTo>
                    <a:pt x="14504" y="1831"/>
                  </a:lnTo>
                  <a:lnTo>
                    <a:pt x="14550" y="1831"/>
                  </a:lnTo>
                  <a:lnTo>
                    <a:pt x="14595" y="1809"/>
                  </a:lnTo>
                  <a:lnTo>
                    <a:pt x="14629" y="1786"/>
                  </a:lnTo>
                  <a:lnTo>
                    <a:pt x="14663" y="1752"/>
                  </a:lnTo>
                  <a:lnTo>
                    <a:pt x="14697" y="1718"/>
                  </a:lnTo>
                  <a:lnTo>
                    <a:pt x="14709" y="1684"/>
                  </a:lnTo>
                  <a:lnTo>
                    <a:pt x="14732" y="1638"/>
                  </a:lnTo>
                  <a:lnTo>
                    <a:pt x="14732" y="1593"/>
                  </a:lnTo>
                  <a:lnTo>
                    <a:pt x="14720" y="1536"/>
                  </a:lnTo>
                  <a:lnTo>
                    <a:pt x="14709" y="1490"/>
                  </a:lnTo>
                  <a:lnTo>
                    <a:pt x="16654" y="375"/>
                  </a:lnTo>
                  <a:lnTo>
                    <a:pt x="16688" y="410"/>
                  </a:lnTo>
                  <a:lnTo>
                    <a:pt x="16734" y="444"/>
                  </a:lnTo>
                  <a:lnTo>
                    <a:pt x="16791" y="466"/>
                  </a:lnTo>
                  <a:lnTo>
                    <a:pt x="16859" y="478"/>
                  </a:lnTo>
                  <a:lnTo>
                    <a:pt x="16916" y="466"/>
                  </a:lnTo>
                  <a:lnTo>
                    <a:pt x="16973" y="444"/>
                  </a:lnTo>
                  <a:lnTo>
                    <a:pt x="17018" y="410"/>
                  </a:lnTo>
                  <a:lnTo>
                    <a:pt x="17052" y="364"/>
                  </a:lnTo>
                  <a:close/>
                  <a:moveTo>
                    <a:pt x="26505" y="353"/>
                  </a:moveTo>
                  <a:lnTo>
                    <a:pt x="28553" y="1524"/>
                  </a:lnTo>
                  <a:lnTo>
                    <a:pt x="28541" y="1593"/>
                  </a:lnTo>
                  <a:lnTo>
                    <a:pt x="28553" y="1649"/>
                  </a:lnTo>
                  <a:lnTo>
                    <a:pt x="28575" y="1706"/>
                  </a:lnTo>
                  <a:lnTo>
                    <a:pt x="28632" y="1740"/>
                  </a:lnTo>
                  <a:lnTo>
                    <a:pt x="28689" y="1752"/>
                  </a:lnTo>
                  <a:lnTo>
                    <a:pt x="28689" y="4163"/>
                  </a:lnTo>
                  <a:lnTo>
                    <a:pt x="28621" y="4186"/>
                  </a:lnTo>
                  <a:lnTo>
                    <a:pt x="28564" y="4220"/>
                  </a:lnTo>
                  <a:lnTo>
                    <a:pt x="28530" y="4277"/>
                  </a:lnTo>
                  <a:lnTo>
                    <a:pt x="28519" y="4345"/>
                  </a:lnTo>
                  <a:lnTo>
                    <a:pt x="28530" y="4414"/>
                  </a:lnTo>
                  <a:lnTo>
                    <a:pt x="26539" y="5563"/>
                  </a:lnTo>
                  <a:lnTo>
                    <a:pt x="26494" y="5517"/>
                  </a:lnTo>
                  <a:lnTo>
                    <a:pt x="26448" y="5483"/>
                  </a:lnTo>
                  <a:lnTo>
                    <a:pt x="26391" y="5460"/>
                  </a:lnTo>
                  <a:lnTo>
                    <a:pt x="26335" y="5449"/>
                  </a:lnTo>
                  <a:lnTo>
                    <a:pt x="26278" y="5460"/>
                  </a:lnTo>
                  <a:lnTo>
                    <a:pt x="26221" y="5483"/>
                  </a:lnTo>
                  <a:lnTo>
                    <a:pt x="26175" y="5517"/>
                  </a:lnTo>
                  <a:lnTo>
                    <a:pt x="26130" y="5563"/>
                  </a:lnTo>
                  <a:lnTo>
                    <a:pt x="24162" y="4425"/>
                  </a:lnTo>
                  <a:lnTo>
                    <a:pt x="24173" y="4380"/>
                  </a:lnTo>
                  <a:lnTo>
                    <a:pt x="24173" y="4345"/>
                  </a:lnTo>
                  <a:lnTo>
                    <a:pt x="24173" y="4311"/>
                  </a:lnTo>
                  <a:lnTo>
                    <a:pt x="24162" y="4266"/>
                  </a:lnTo>
                  <a:lnTo>
                    <a:pt x="24150" y="4232"/>
                  </a:lnTo>
                  <a:lnTo>
                    <a:pt x="24128" y="4209"/>
                  </a:lnTo>
                  <a:lnTo>
                    <a:pt x="24059" y="4163"/>
                  </a:lnTo>
                  <a:lnTo>
                    <a:pt x="24025" y="4141"/>
                  </a:lnTo>
                  <a:lnTo>
                    <a:pt x="23991" y="4141"/>
                  </a:lnTo>
                  <a:lnTo>
                    <a:pt x="23991" y="1809"/>
                  </a:lnTo>
                  <a:lnTo>
                    <a:pt x="24025" y="1797"/>
                  </a:lnTo>
                  <a:lnTo>
                    <a:pt x="24071" y="1786"/>
                  </a:lnTo>
                  <a:lnTo>
                    <a:pt x="24094" y="1763"/>
                  </a:lnTo>
                  <a:lnTo>
                    <a:pt x="24128" y="1729"/>
                  </a:lnTo>
                  <a:lnTo>
                    <a:pt x="24150" y="1706"/>
                  </a:lnTo>
                  <a:lnTo>
                    <a:pt x="24173" y="1672"/>
                  </a:lnTo>
                  <a:lnTo>
                    <a:pt x="24173" y="1627"/>
                  </a:lnTo>
                  <a:lnTo>
                    <a:pt x="24185" y="1593"/>
                  </a:lnTo>
                  <a:lnTo>
                    <a:pt x="24173" y="1547"/>
                  </a:lnTo>
                  <a:lnTo>
                    <a:pt x="24162" y="1513"/>
                  </a:lnTo>
                  <a:lnTo>
                    <a:pt x="26164" y="353"/>
                  </a:lnTo>
                  <a:lnTo>
                    <a:pt x="26198" y="387"/>
                  </a:lnTo>
                  <a:lnTo>
                    <a:pt x="26232" y="421"/>
                  </a:lnTo>
                  <a:lnTo>
                    <a:pt x="26278" y="432"/>
                  </a:lnTo>
                  <a:lnTo>
                    <a:pt x="26335" y="444"/>
                  </a:lnTo>
                  <a:lnTo>
                    <a:pt x="26380" y="432"/>
                  </a:lnTo>
                  <a:lnTo>
                    <a:pt x="26437" y="421"/>
                  </a:lnTo>
                  <a:lnTo>
                    <a:pt x="26471" y="387"/>
                  </a:lnTo>
                  <a:lnTo>
                    <a:pt x="26505" y="353"/>
                  </a:lnTo>
                  <a:close/>
                  <a:moveTo>
                    <a:pt x="12309" y="364"/>
                  </a:moveTo>
                  <a:lnTo>
                    <a:pt x="14254" y="1490"/>
                  </a:lnTo>
                  <a:lnTo>
                    <a:pt x="14242" y="1536"/>
                  </a:lnTo>
                  <a:lnTo>
                    <a:pt x="14231" y="1593"/>
                  </a:lnTo>
                  <a:lnTo>
                    <a:pt x="14242" y="1638"/>
                  </a:lnTo>
                  <a:lnTo>
                    <a:pt x="14254" y="1684"/>
                  </a:lnTo>
                  <a:lnTo>
                    <a:pt x="14277" y="1718"/>
                  </a:lnTo>
                  <a:lnTo>
                    <a:pt x="14299" y="1763"/>
                  </a:lnTo>
                  <a:lnTo>
                    <a:pt x="14333" y="1786"/>
                  </a:lnTo>
                  <a:lnTo>
                    <a:pt x="14379" y="1809"/>
                  </a:lnTo>
                  <a:lnTo>
                    <a:pt x="14413" y="1831"/>
                  </a:lnTo>
                  <a:lnTo>
                    <a:pt x="14459" y="1831"/>
                  </a:lnTo>
                  <a:lnTo>
                    <a:pt x="14459" y="4129"/>
                  </a:lnTo>
                  <a:lnTo>
                    <a:pt x="14424" y="4141"/>
                  </a:lnTo>
                  <a:lnTo>
                    <a:pt x="14390" y="4152"/>
                  </a:lnTo>
                  <a:lnTo>
                    <a:pt x="14356" y="4175"/>
                  </a:lnTo>
                  <a:lnTo>
                    <a:pt x="14322" y="4198"/>
                  </a:lnTo>
                  <a:lnTo>
                    <a:pt x="14299" y="4232"/>
                  </a:lnTo>
                  <a:lnTo>
                    <a:pt x="14288" y="4266"/>
                  </a:lnTo>
                  <a:lnTo>
                    <a:pt x="14277" y="4311"/>
                  </a:lnTo>
                  <a:lnTo>
                    <a:pt x="14265" y="4345"/>
                  </a:lnTo>
                  <a:lnTo>
                    <a:pt x="14277" y="4391"/>
                  </a:lnTo>
                  <a:lnTo>
                    <a:pt x="14288" y="4425"/>
                  </a:lnTo>
                  <a:lnTo>
                    <a:pt x="12286" y="5574"/>
                  </a:lnTo>
                  <a:lnTo>
                    <a:pt x="12252" y="5540"/>
                  </a:lnTo>
                  <a:lnTo>
                    <a:pt x="12218" y="5506"/>
                  </a:lnTo>
                  <a:lnTo>
                    <a:pt x="12161" y="5494"/>
                  </a:lnTo>
                  <a:lnTo>
                    <a:pt x="12115" y="5483"/>
                  </a:lnTo>
                  <a:lnTo>
                    <a:pt x="12058" y="5494"/>
                  </a:lnTo>
                  <a:lnTo>
                    <a:pt x="12013" y="5506"/>
                  </a:lnTo>
                  <a:lnTo>
                    <a:pt x="11979" y="5540"/>
                  </a:lnTo>
                  <a:lnTo>
                    <a:pt x="11945" y="5574"/>
                  </a:lnTo>
                  <a:lnTo>
                    <a:pt x="9988" y="4448"/>
                  </a:lnTo>
                  <a:lnTo>
                    <a:pt x="9999" y="4402"/>
                  </a:lnTo>
                  <a:lnTo>
                    <a:pt x="9999" y="4345"/>
                  </a:lnTo>
                  <a:lnTo>
                    <a:pt x="9999" y="4300"/>
                  </a:lnTo>
                  <a:lnTo>
                    <a:pt x="9988" y="4254"/>
                  </a:lnTo>
                  <a:lnTo>
                    <a:pt x="9965" y="4209"/>
                  </a:lnTo>
                  <a:lnTo>
                    <a:pt x="9931" y="4175"/>
                  </a:lnTo>
                  <a:lnTo>
                    <a:pt x="9897" y="4141"/>
                  </a:lnTo>
                  <a:lnTo>
                    <a:pt x="9863" y="4118"/>
                  </a:lnTo>
                  <a:lnTo>
                    <a:pt x="9817" y="4095"/>
                  </a:lnTo>
                  <a:lnTo>
                    <a:pt x="9772" y="4095"/>
                  </a:lnTo>
                  <a:lnTo>
                    <a:pt x="9772" y="1775"/>
                  </a:lnTo>
                  <a:lnTo>
                    <a:pt x="9829" y="1752"/>
                  </a:lnTo>
                  <a:lnTo>
                    <a:pt x="9886" y="1718"/>
                  </a:lnTo>
                  <a:lnTo>
                    <a:pt x="9920" y="1661"/>
                  </a:lnTo>
                  <a:lnTo>
                    <a:pt x="9931" y="1593"/>
                  </a:lnTo>
                  <a:lnTo>
                    <a:pt x="9931" y="1558"/>
                  </a:lnTo>
                  <a:lnTo>
                    <a:pt x="9920" y="1524"/>
                  </a:lnTo>
                  <a:lnTo>
                    <a:pt x="11922" y="364"/>
                  </a:lnTo>
                  <a:lnTo>
                    <a:pt x="11956" y="410"/>
                  </a:lnTo>
                  <a:lnTo>
                    <a:pt x="12002" y="444"/>
                  </a:lnTo>
                  <a:lnTo>
                    <a:pt x="12058" y="466"/>
                  </a:lnTo>
                  <a:lnTo>
                    <a:pt x="12172" y="466"/>
                  </a:lnTo>
                  <a:lnTo>
                    <a:pt x="12229" y="444"/>
                  </a:lnTo>
                  <a:lnTo>
                    <a:pt x="12275" y="410"/>
                  </a:lnTo>
                  <a:lnTo>
                    <a:pt x="12309" y="364"/>
                  </a:lnTo>
                  <a:close/>
                  <a:moveTo>
                    <a:pt x="19396" y="4459"/>
                  </a:moveTo>
                  <a:lnTo>
                    <a:pt x="21386" y="5608"/>
                  </a:lnTo>
                  <a:lnTo>
                    <a:pt x="21363" y="5642"/>
                  </a:lnTo>
                  <a:lnTo>
                    <a:pt x="21363" y="5699"/>
                  </a:lnTo>
                  <a:lnTo>
                    <a:pt x="21363" y="5733"/>
                  </a:lnTo>
                  <a:lnTo>
                    <a:pt x="21375" y="5779"/>
                  </a:lnTo>
                  <a:lnTo>
                    <a:pt x="21398" y="5813"/>
                  </a:lnTo>
                  <a:lnTo>
                    <a:pt x="21420" y="5847"/>
                  </a:lnTo>
                  <a:lnTo>
                    <a:pt x="21454" y="5881"/>
                  </a:lnTo>
                  <a:lnTo>
                    <a:pt x="21489" y="5904"/>
                  </a:lnTo>
                  <a:lnTo>
                    <a:pt x="21534" y="5915"/>
                  </a:lnTo>
                  <a:lnTo>
                    <a:pt x="21580" y="5927"/>
                  </a:lnTo>
                  <a:lnTo>
                    <a:pt x="21580" y="8259"/>
                  </a:lnTo>
                  <a:lnTo>
                    <a:pt x="21511" y="8281"/>
                  </a:lnTo>
                  <a:lnTo>
                    <a:pt x="21454" y="8327"/>
                  </a:lnTo>
                  <a:lnTo>
                    <a:pt x="21420" y="8384"/>
                  </a:lnTo>
                  <a:lnTo>
                    <a:pt x="21409" y="8418"/>
                  </a:lnTo>
                  <a:lnTo>
                    <a:pt x="21398" y="8452"/>
                  </a:lnTo>
                  <a:lnTo>
                    <a:pt x="21409" y="8520"/>
                  </a:lnTo>
                  <a:lnTo>
                    <a:pt x="19396" y="9680"/>
                  </a:lnTo>
                  <a:lnTo>
                    <a:pt x="19361" y="9646"/>
                  </a:lnTo>
                  <a:lnTo>
                    <a:pt x="19327" y="9624"/>
                  </a:lnTo>
                  <a:lnTo>
                    <a:pt x="19270" y="9601"/>
                  </a:lnTo>
                  <a:lnTo>
                    <a:pt x="19225" y="9589"/>
                  </a:lnTo>
                  <a:lnTo>
                    <a:pt x="19168" y="9601"/>
                  </a:lnTo>
                  <a:lnTo>
                    <a:pt x="19123" y="9612"/>
                  </a:lnTo>
                  <a:lnTo>
                    <a:pt x="19088" y="9646"/>
                  </a:lnTo>
                  <a:lnTo>
                    <a:pt x="19054" y="9680"/>
                  </a:lnTo>
                  <a:lnTo>
                    <a:pt x="17052" y="8520"/>
                  </a:lnTo>
                  <a:lnTo>
                    <a:pt x="17064" y="8486"/>
                  </a:lnTo>
                  <a:lnTo>
                    <a:pt x="17064" y="8452"/>
                  </a:lnTo>
                  <a:lnTo>
                    <a:pt x="17064" y="8418"/>
                  </a:lnTo>
                  <a:lnTo>
                    <a:pt x="17052" y="8372"/>
                  </a:lnTo>
                  <a:lnTo>
                    <a:pt x="17007" y="8315"/>
                  </a:lnTo>
                  <a:lnTo>
                    <a:pt x="16950" y="8270"/>
                  </a:lnTo>
                  <a:lnTo>
                    <a:pt x="16916" y="8259"/>
                  </a:lnTo>
                  <a:lnTo>
                    <a:pt x="16882" y="8247"/>
                  </a:lnTo>
                  <a:lnTo>
                    <a:pt x="16882" y="5938"/>
                  </a:lnTo>
                  <a:lnTo>
                    <a:pt x="16927" y="5927"/>
                  </a:lnTo>
                  <a:lnTo>
                    <a:pt x="16961" y="5904"/>
                  </a:lnTo>
                  <a:lnTo>
                    <a:pt x="17007" y="5881"/>
                  </a:lnTo>
                  <a:lnTo>
                    <a:pt x="17029" y="5858"/>
                  </a:lnTo>
                  <a:lnTo>
                    <a:pt x="17064" y="5824"/>
                  </a:lnTo>
                  <a:lnTo>
                    <a:pt x="17075" y="5779"/>
                  </a:lnTo>
                  <a:lnTo>
                    <a:pt x="17086" y="5745"/>
                  </a:lnTo>
                  <a:lnTo>
                    <a:pt x="17098" y="5699"/>
                  </a:lnTo>
                  <a:lnTo>
                    <a:pt x="17086" y="5642"/>
                  </a:lnTo>
                  <a:lnTo>
                    <a:pt x="17075" y="5597"/>
                  </a:lnTo>
                  <a:lnTo>
                    <a:pt x="19054" y="4459"/>
                  </a:lnTo>
                  <a:lnTo>
                    <a:pt x="19088" y="4493"/>
                  </a:lnTo>
                  <a:lnTo>
                    <a:pt x="19123" y="4527"/>
                  </a:lnTo>
                  <a:lnTo>
                    <a:pt x="19168" y="4539"/>
                  </a:lnTo>
                  <a:lnTo>
                    <a:pt x="19225" y="4550"/>
                  </a:lnTo>
                  <a:lnTo>
                    <a:pt x="19270" y="4539"/>
                  </a:lnTo>
                  <a:lnTo>
                    <a:pt x="19327" y="4527"/>
                  </a:lnTo>
                  <a:lnTo>
                    <a:pt x="19361" y="4493"/>
                  </a:lnTo>
                  <a:lnTo>
                    <a:pt x="19396" y="4459"/>
                  </a:lnTo>
                  <a:close/>
                  <a:moveTo>
                    <a:pt x="2799" y="8554"/>
                  </a:moveTo>
                  <a:lnTo>
                    <a:pt x="4790" y="9703"/>
                  </a:lnTo>
                  <a:lnTo>
                    <a:pt x="4767" y="9749"/>
                  </a:lnTo>
                  <a:lnTo>
                    <a:pt x="4767" y="9806"/>
                  </a:lnTo>
                  <a:lnTo>
                    <a:pt x="4767" y="9851"/>
                  </a:lnTo>
                  <a:lnTo>
                    <a:pt x="4778" y="9885"/>
                  </a:lnTo>
                  <a:lnTo>
                    <a:pt x="4801" y="9931"/>
                  </a:lnTo>
                  <a:lnTo>
                    <a:pt x="4824" y="9965"/>
                  </a:lnTo>
                  <a:lnTo>
                    <a:pt x="4858" y="9988"/>
                  </a:lnTo>
                  <a:lnTo>
                    <a:pt x="4892" y="10010"/>
                  </a:lnTo>
                  <a:lnTo>
                    <a:pt x="4937" y="10033"/>
                  </a:lnTo>
                  <a:lnTo>
                    <a:pt x="4983" y="10033"/>
                  </a:lnTo>
                  <a:lnTo>
                    <a:pt x="4983" y="12388"/>
                  </a:lnTo>
                  <a:lnTo>
                    <a:pt x="4926" y="12399"/>
                  </a:lnTo>
                  <a:lnTo>
                    <a:pt x="4869" y="12445"/>
                  </a:lnTo>
                  <a:lnTo>
                    <a:pt x="4846" y="12490"/>
                  </a:lnTo>
                  <a:lnTo>
                    <a:pt x="4824" y="12558"/>
                  </a:lnTo>
                  <a:lnTo>
                    <a:pt x="4835" y="12615"/>
                  </a:lnTo>
                  <a:lnTo>
                    <a:pt x="2856" y="13753"/>
                  </a:lnTo>
                  <a:lnTo>
                    <a:pt x="2810" y="13707"/>
                  </a:lnTo>
                  <a:lnTo>
                    <a:pt x="2765" y="13673"/>
                  </a:lnTo>
                  <a:lnTo>
                    <a:pt x="2696" y="13650"/>
                  </a:lnTo>
                  <a:lnTo>
                    <a:pt x="2628" y="13639"/>
                  </a:lnTo>
                  <a:lnTo>
                    <a:pt x="2571" y="13650"/>
                  </a:lnTo>
                  <a:lnTo>
                    <a:pt x="2503" y="13673"/>
                  </a:lnTo>
                  <a:lnTo>
                    <a:pt x="2458" y="13707"/>
                  </a:lnTo>
                  <a:lnTo>
                    <a:pt x="2412" y="13753"/>
                  </a:lnTo>
                  <a:lnTo>
                    <a:pt x="478" y="12638"/>
                  </a:lnTo>
                  <a:lnTo>
                    <a:pt x="490" y="12604"/>
                  </a:lnTo>
                  <a:lnTo>
                    <a:pt x="490" y="12558"/>
                  </a:lnTo>
                  <a:lnTo>
                    <a:pt x="490" y="12513"/>
                  </a:lnTo>
                  <a:lnTo>
                    <a:pt x="478" y="12467"/>
                  </a:lnTo>
                  <a:lnTo>
                    <a:pt x="455" y="12433"/>
                  </a:lnTo>
                  <a:lnTo>
                    <a:pt x="433" y="12399"/>
                  </a:lnTo>
                  <a:lnTo>
                    <a:pt x="399" y="12376"/>
                  </a:lnTo>
                  <a:lnTo>
                    <a:pt x="364" y="12354"/>
                  </a:lnTo>
                  <a:lnTo>
                    <a:pt x="330" y="12331"/>
                  </a:lnTo>
                  <a:lnTo>
                    <a:pt x="285" y="12331"/>
                  </a:lnTo>
                  <a:lnTo>
                    <a:pt x="285" y="10056"/>
                  </a:lnTo>
                  <a:lnTo>
                    <a:pt x="330" y="10044"/>
                  </a:lnTo>
                  <a:lnTo>
                    <a:pt x="376" y="10033"/>
                  </a:lnTo>
                  <a:lnTo>
                    <a:pt x="410" y="9999"/>
                  </a:lnTo>
                  <a:lnTo>
                    <a:pt x="444" y="9976"/>
                  </a:lnTo>
                  <a:lnTo>
                    <a:pt x="478" y="9931"/>
                  </a:lnTo>
                  <a:lnTo>
                    <a:pt x="501" y="9897"/>
                  </a:lnTo>
                  <a:lnTo>
                    <a:pt x="512" y="9851"/>
                  </a:lnTo>
                  <a:lnTo>
                    <a:pt x="512" y="9806"/>
                  </a:lnTo>
                  <a:lnTo>
                    <a:pt x="512" y="9749"/>
                  </a:lnTo>
                  <a:lnTo>
                    <a:pt x="490" y="9703"/>
                  </a:lnTo>
                  <a:lnTo>
                    <a:pt x="2469" y="8554"/>
                  </a:lnTo>
                  <a:lnTo>
                    <a:pt x="2503" y="8600"/>
                  </a:lnTo>
                  <a:lnTo>
                    <a:pt x="2537" y="8623"/>
                  </a:lnTo>
                  <a:lnTo>
                    <a:pt x="2583" y="8634"/>
                  </a:lnTo>
                  <a:lnTo>
                    <a:pt x="2628" y="8645"/>
                  </a:lnTo>
                  <a:lnTo>
                    <a:pt x="2685" y="8634"/>
                  </a:lnTo>
                  <a:lnTo>
                    <a:pt x="2731" y="8623"/>
                  </a:lnTo>
                  <a:lnTo>
                    <a:pt x="2765" y="8588"/>
                  </a:lnTo>
                  <a:lnTo>
                    <a:pt x="2799" y="8554"/>
                  </a:lnTo>
                  <a:close/>
                  <a:moveTo>
                    <a:pt x="17029" y="8566"/>
                  </a:moveTo>
                  <a:lnTo>
                    <a:pt x="19032" y="9726"/>
                  </a:lnTo>
                  <a:lnTo>
                    <a:pt x="19020" y="9760"/>
                  </a:lnTo>
                  <a:lnTo>
                    <a:pt x="19020" y="9806"/>
                  </a:lnTo>
                  <a:lnTo>
                    <a:pt x="19020" y="9840"/>
                  </a:lnTo>
                  <a:lnTo>
                    <a:pt x="19032" y="9874"/>
                  </a:lnTo>
                  <a:lnTo>
                    <a:pt x="19043" y="9908"/>
                  </a:lnTo>
                  <a:lnTo>
                    <a:pt x="19066" y="9942"/>
                  </a:lnTo>
                  <a:lnTo>
                    <a:pt x="19134" y="9988"/>
                  </a:lnTo>
                  <a:lnTo>
                    <a:pt x="19168" y="9999"/>
                  </a:lnTo>
                  <a:lnTo>
                    <a:pt x="19202" y="10010"/>
                  </a:lnTo>
                  <a:lnTo>
                    <a:pt x="19202" y="12376"/>
                  </a:lnTo>
                  <a:lnTo>
                    <a:pt x="19145" y="12399"/>
                  </a:lnTo>
                  <a:lnTo>
                    <a:pt x="19088" y="12433"/>
                  </a:lnTo>
                  <a:lnTo>
                    <a:pt x="19054" y="12490"/>
                  </a:lnTo>
                  <a:lnTo>
                    <a:pt x="19043" y="12558"/>
                  </a:lnTo>
                  <a:lnTo>
                    <a:pt x="19054" y="12615"/>
                  </a:lnTo>
                  <a:lnTo>
                    <a:pt x="17075" y="13753"/>
                  </a:lnTo>
                  <a:lnTo>
                    <a:pt x="17041" y="13707"/>
                  </a:lnTo>
                  <a:lnTo>
                    <a:pt x="16984" y="13673"/>
                  </a:lnTo>
                  <a:lnTo>
                    <a:pt x="16927" y="13639"/>
                  </a:lnTo>
                  <a:lnTo>
                    <a:pt x="16791" y="13639"/>
                  </a:lnTo>
                  <a:lnTo>
                    <a:pt x="16722" y="13662"/>
                  </a:lnTo>
                  <a:lnTo>
                    <a:pt x="16665" y="13707"/>
                  </a:lnTo>
                  <a:lnTo>
                    <a:pt x="16631" y="13753"/>
                  </a:lnTo>
                  <a:lnTo>
                    <a:pt x="14732" y="12661"/>
                  </a:lnTo>
                  <a:lnTo>
                    <a:pt x="14743" y="12615"/>
                  </a:lnTo>
                  <a:lnTo>
                    <a:pt x="14754" y="12558"/>
                  </a:lnTo>
                  <a:lnTo>
                    <a:pt x="14743" y="12502"/>
                  </a:lnTo>
                  <a:lnTo>
                    <a:pt x="14732" y="12456"/>
                  </a:lnTo>
                  <a:lnTo>
                    <a:pt x="14709" y="12411"/>
                  </a:lnTo>
                  <a:lnTo>
                    <a:pt x="14686" y="12376"/>
                  </a:lnTo>
                  <a:lnTo>
                    <a:pt x="14641" y="12342"/>
                  </a:lnTo>
                  <a:lnTo>
                    <a:pt x="14606" y="12320"/>
                  </a:lnTo>
                  <a:lnTo>
                    <a:pt x="14561" y="12297"/>
                  </a:lnTo>
                  <a:lnTo>
                    <a:pt x="14504" y="12297"/>
                  </a:lnTo>
                  <a:lnTo>
                    <a:pt x="14504" y="9999"/>
                  </a:lnTo>
                  <a:lnTo>
                    <a:pt x="14572" y="9976"/>
                  </a:lnTo>
                  <a:lnTo>
                    <a:pt x="14629" y="9931"/>
                  </a:lnTo>
                  <a:lnTo>
                    <a:pt x="14675" y="9874"/>
                  </a:lnTo>
                  <a:lnTo>
                    <a:pt x="14686" y="9840"/>
                  </a:lnTo>
                  <a:lnTo>
                    <a:pt x="14686" y="9806"/>
                  </a:lnTo>
                  <a:lnTo>
                    <a:pt x="14675" y="9760"/>
                  </a:lnTo>
                  <a:lnTo>
                    <a:pt x="14675" y="9726"/>
                  </a:lnTo>
                  <a:lnTo>
                    <a:pt x="16677" y="8566"/>
                  </a:lnTo>
                  <a:lnTo>
                    <a:pt x="16711" y="8611"/>
                  </a:lnTo>
                  <a:lnTo>
                    <a:pt x="16756" y="8634"/>
                  </a:lnTo>
                  <a:lnTo>
                    <a:pt x="16802" y="8657"/>
                  </a:lnTo>
                  <a:lnTo>
                    <a:pt x="16904" y="8657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29" y="8566"/>
                  </a:lnTo>
                  <a:close/>
                  <a:moveTo>
                    <a:pt x="7576" y="8588"/>
                  </a:moveTo>
                  <a:lnTo>
                    <a:pt x="9544" y="9715"/>
                  </a:lnTo>
                  <a:lnTo>
                    <a:pt x="9533" y="9760"/>
                  </a:lnTo>
                  <a:lnTo>
                    <a:pt x="9522" y="9806"/>
                  </a:lnTo>
                  <a:lnTo>
                    <a:pt x="9522" y="9840"/>
                  </a:lnTo>
                  <a:lnTo>
                    <a:pt x="9533" y="9885"/>
                  </a:lnTo>
                  <a:lnTo>
                    <a:pt x="9556" y="9919"/>
                  </a:lnTo>
                  <a:lnTo>
                    <a:pt x="9579" y="9953"/>
                  </a:lnTo>
                  <a:lnTo>
                    <a:pt x="9613" y="9976"/>
                  </a:lnTo>
                  <a:lnTo>
                    <a:pt x="9647" y="9999"/>
                  </a:lnTo>
                  <a:lnTo>
                    <a:pt x="9681" y="10010"/>
                  </a:lnTo>
                  <a:lnTo>
                    <a:pt x="9726" y="10022"/>
                  </a:lnTo>
                  <a:lnTo>
                    <a:pt x="9726" y="12365"/>
                  </a:lnTo>
                  <a:lnTo>
                    <a:pt x="9658" y="12388"/>
                  </a:lnTo>
                  <a:lnTo>
                    <a:pt x="9601" y="12433"/>
                  </a:lnTo>
                  <a:lnTo>
                    <a:pt x="9567" y="12490"/>
                  </a:lnTo>
                  <a:lnTo>
                    <a:pt x="9556" y="12558"/>
                  </a:lnTo>
                  <a:lnTo>
                    <a:pt x="9567" y="12627"/>
                  </a:lnTo>
                  <a:lnTo>
                    <a:pt x="7554" y="13787"/>
                  </a:lnTo>
                  <a:lnTo>
                    <a:pt x="7520" y="13741"/>
                  </a:lnTo>
                  <a:lnTo>
                    <a:pt x="7474" y="13707"/>
                  </a:lnTo>
                  <a:lnTo>
                    <a:pt x="7429" y="13696"/>
                  </a:lnTo>
                  <a:lnTo>
                    <a:pt x="7372" y="13685"/>
                  </a:lnTo>
                  <a:lnTo>
                    <a:pt x="7315" y="13696"/>
                  </a:lnTo>
                  <a:lnTo>
                    <a:pt x="7269" y="13707"/>
                  </a:lnTo>
                  <a:lnTo>
                    <a:pt x="7224" y="13741"/>
                  </a:lnTo>
                  <a:lnTo>
                    <a:pt x="7190" y="13787"/>
                  </a:lnTo>
                  <a:lnTo>
                    <a:pt x="5165" y="12615"/>
                  </a:lnTo>
                  <a:lnTo>
                    <a:pt x="5176" y="12558"/>
                  </a:lnTo>
                  <a:lnTo>
                    <a:pt x="5165" y="12490"/>
                  </a:lnTo>
                  <a:lnTo>
                    <a:pt x="5131" y="12445"/>
                  </a:lnTo>
                  <a:lnTo>
                    <a:pt x="5085" y="12411"/>
                  </a:lnTo>
                  <a:lnTo>
                    <a:pt x="5028" y="12388"/>
                  </a:lnTo>
                  <a:lnTo>
                    <a:pt x="5028" y="10033"/>
                  </a:lnTo>
                  <a:lnTo>
                    <a:pt x="5074" y="10033"/>
                  </a:lnTo>
                  <a:lnTo>
                    <a:pt x="5108" y="10010"/>
                  </a:lnTo>
                  <a:lnTo>
                    <a:pt x="5154" y="9988"/>
                  </a:lnTo>
                  <a:lnTo>
                    <a:pt x="5176" y="9965"/>
                  </a:lnTo>
                  <a:lnTo>
                    <a:pt x="5210" y="9931"/>
                  </a:lnTo>
                  <a:lnTo>
                    <a:pt x="5222" y="9885"/>
                  </a:lnTo>
                  <a:lnTo>
                    <a:pt x="5233" y="9840"/>
                  </a:lnTo>
                  <a:lnTo>
                    <a:pt x="5245" y="9806"/>
                  </a:lnTo>
                  <a:lnTo>
                    <a:pt x="5233" y="9749"/>
                  </a:lnTo>
                  <a:lnTo>
                    <a:pt x="5222" y="9703"/>
                  </a:lnTo>
                  <a:lnTo>
                    <a:pt x="7167" y="8588"/>
                  </a:lnTo>
                  <a:lnTo>
                    <a:pt x="7201" y="8634"/>
                  </a:lnTo>
                  <a:lnTo>
                    <a:pt x="7258" y="8668"/>
                  </a:lnTo>
                  <a:lnTo>
                    <a:pt x="7315" y="8691"/>
                  </a:lnTo>
                  <a:lnTo>
                    <a:pt x="7372" y="8702"/>
                  </a:lnTo>
                  <a:lnTo>
                    <a:pt x="7440" y="8691"/>
                  </a:lnTo>
                  <a:lnTo>
                    <a:pt x="7497" y="8668"/>
                  </a:lnTo>
                  <a:lnTo>
                    <a:pt x="7542" y="8634"/>
                  </a:lnTo>
                  <a:lnTo>
                    <a:pt x="7576" y="8588"/>
                  </a:lnTo>
                  <a:close/>
                  <a:moveTo>
                    <a:pt x="21750" y="8554"/>
                  </a:moveTo>
                  <a:lnTo>
                    <a:pt x="23764" y="9715"/>
                  </a:lnTo>
                  <a:lnTo>
                    <a:pt x="23752" y="9760"/>
                  </a:lnTo>
                  <a:lnTo>
                    <a:pt x="23752" y="9806"/>
                  </a:lnTo>
                  <a:lnTo>
                    <a:pt x="23752" y="9840"/>
                  </a:lnTo>
                  <a:lnTo>
                    <a:pt x="23764" y="9874"/>
                  </a:lnTo>
                  <a:lnTo>
                    <a:pt x="23786" y="9908"/>
                  </a:lnTo>
                  <a:lnTo>
                    <a:pt x="23809" y="9942"/>
                  </a:lnTo>
                  <a:lnTo>
                    <a:pt x="23832" y="9965"/>
                  </a:lnTo>
                  <a:lnTo>
                    <a:pt x="23866" y="9988"/>
                  </a:lnTo>
                  <a:lnTo>
                    <a:pt x="23912" y="9999"/>
                  </a:lnTo>
                  <a:lnTo>
                    <a:pt x="23946" y="10010"/>
                  </a:lnTo>
                  <a:lnTo>
                    <a:pt x="23946" y="12354"/>
                  </a:lnTo>
                  <a:lnTo>
                    <a:pt x="23912" y="12354"/>
                  </a:lnTo>
                  <a:lnTo>
                    <a:pt x="23866" y="12365"/>
                  </a:lnTo>
                  <a:lnTo>
                    <a:pt x="23832" y="12388"/>
                  </a:lnTo>
                  <a:lnTo>
                    <a:pt x="23809" y="12411"/>
                  </a:lnTo>
                  <a:lnTo>
                    <a:pt x="23786" y="12445"/>
                  </a:lnTo>
                  <a:lnTo>
                    <a:pt x="23764" y="12479"/>
                  </a:lnTo>
                  <a:lnTo>
                    <a:pt x="23752" y="12513"/>
                  </a:lnTo>
                  <a:lnTo>
                    <a:pt x="23752" y="12558"/>
                  </a:lnTo>
                  <a:lnTo>
                    <a:pt x="23752" y="12593"/>
                  </a:lnTo>
                  <a:lnTo>
                    <a:pt x="23764" y="12638"/>
                  </a:lnTo>
                  <a:lnTo>
                    <a:pt x="21750" y="13798"/>
                  </a:lnTo>
                  <a:lnTo>
                    <a:pt x="21727" y="13764"/>
                  </a:lnTo>
                  <a:lnTo>
                    <a:pt x="21682" y="13730"/>
                  </a:lnTo>
                  <a:lnTo>
                    <a:pt x="21636" y="13719"/>
                  </a:lnTo>
                  <a:lnTo>
                    <a:pt x="21591" y="13707"/>
                  </a:lnTo>
                  <a:lnTo>
                    <a:pt x="21545" y="13719"/>
                  </a:lnTo>
                  <a:lnTo>
                    <a:pt x="21500" y="13730"/>
                  </a:lnTo>
                  <a:lnTo>
                    <a:pt x="21466" y="13764"/>
                  </a:lnTo>
                  <a:lnTo>
                    <a:pt x="21432" y="13798"/>
                  </a:lnTo>
                  <a:lnTo>
                    <a:pt x="19396" y="12615"/>
                  </a:lnTo>
                  <a:lnTo>
                    <a:pt x="19407" y="12558"/>
                  </a:lnTo>
                  <a:lnTo>
                    <a:pt x="19396" y="12490"/>
                  </a:lnTo>
                  <a:lnTo>
                    <a:pt x="19361" y="12445"/>
                  </a:lnTo>
                  <a:lnTo>
                    <a:pt x="19305" y="12399"/>
                  </a:lnTo>
                  <a:lnTo>
                    <a:pt x="19248" y="12376"/>
                  </a:lnTo>
                  <a:lnTo>
                    <a:pt x="19248" y="9999"/>
                  </a:lnTo>
                  <a:lnTo>
                    <a:pt x="19282" y="9999"/>
                  </a:lnTo>
                  <a:lnTo>
                    <a:pt x="19316" y="9976"/>
                  </a:lnTo>
                  <a:lnTo>
                    <a:pt x="19373" y="9942"/>
                  </a:lnTo>
                  <a:lnTo>
                    <a:pt x="19418" y="9874"/>
                  </a:lnTo>
                  <a:lnTo>
                    <a:pt x="19430" y="9840"/>
                  </a:lnTo>
                  <a:lnTo>
                    <a:pt x="19430" y="9806"/>
                  </a:lnTo>
                  <a:lnTo>
                    <a:pt x="19430" y="9760"/>
                  </a:lnTo>
                  <a:lnTo>
                    <a:pt x="19418" y="9726"/>
                  </a:lnTo>
                  <a:lnTo>
                    <a:pt x="21432" y="8554"/>
                  </a:lnTo>
                  <a:lnTo>
                    <a:pt x="21466" y="8588"/>
                  </a:lnTo>
                  <a:lnTo>
                    <a:pt x="21500" y="8623"/>
                  </a:lnTo>
                  <a:lnTo>
                    <a:pt x="21545" y="8634"/>
                  </a:lnTo>
                  <a:lnTo>
                    <a:pt x="21591" y="8645"/>
                  </a:lnTo>
                  <a:lnTo>
                    <a:pt x="21648" y="8634"/>
                  </a:lnTo>
                  <a:lnTo>
                    <a:pt x="21682" y="8623"/>
                  </a:lnTo>
                  <a:lnTo>
                    <a:pt x="21727" y="8588"/>
                  </a:lnTo>
                  <a:lnTo>
                    <a:pt x="21750" y="8554"/>
                  </a:lnTo>
                  <a:close/>
                  <a:moveTo>
                    <a:pt x="24139" y="12672"/>
                  </a:moveTo>
                  <a:lnTo>
                    <a:pt x="26164" y="13844"/>
                  </a:lnTo>
                  <a:lnTo>
                    <a:pt x="26153" y="13901"/>
                  </a:lnTo>
                  <a:lnTo>
                    <a:pt x="26175" y="13969"/>
                  </a:lnTo>
                  <a:lnTo>
                    <a:pt x="26198" y="14026"/>
                  </a:lnTo>
                  <a:lnTo>
                    <a:pt x="26255" y="14060"/>
                  </a:lnTo>
                  <a:lnTo>
                    <a:pt x="26312" y="14083"/>
                  </a:lnTo>
                  <a:lnTo>
                    <a:pt x="26312" y="16415"/>
                  </a:lnTo>
                  <a:lnTo>
                    <a:pt x="26266" y="16426"/>
                  </a:lnTo>
                  <a:lnTo>
                    <a:pt x="26221" y="16437"/>
                  </a:lnTo>
                  <a:lnTo>
                    <a:pt x="26187" y="16460"/>
                  </a:lnTo>
                  <a:lnTo>
                    <a:pt x="26153" y="16494"/>
                  </a:lnTo>
                  <a:lnTo>
                    <a:pt x="26130" y="16528"/>
                  </a:lnTo>
                  <a:lnTo>
                    <a:pt x="26107" y="16574"/>
                  </a:lnTo>
                  <a:lnTo>
                    <a:pt x="26096" y="16619"/>
                  </a:lnTo>
                  <a:lnTo>
                    <a:pt x="26084" y="16665"/>
                  </a:lnTo>
                  <a:lnTo>
                    <a:pt x="26096" y="16710"/>
                  </a:lnTo>
                  <a:lnTo>
                    <a:pt x="26107" y="16756"/>
                  </a:lnTo>
                  <a:lnTo>
                    <a:pt x="24173" y="17871"/>
                  </a:lnTo>
                  <a:lnTo>
                    <a:pt x="24128" y="17825"/>
                  </a:lnTo>
                  <a:lnTo>
                    <a:pt x="24082" y="17791"/>
                  </a:lnTo>
                  <a:lnTo>
                    <a:pt x="24025" y="17768"/>
                  </a:lnTo>
                  <a:lnTo>
                    <a:pt x="23900" y="17768"/>
                  </a:lnTo>
                  <a:lnTo>
                    <a:pt x="23843" y="17791"/>
                  </a:lnTo>
                  <a:lnTo>
                    <a:pt x="23798" y="17825"/>
                  </a:lnTo>
                  <a:lnTo>
                    <a:pt x="23764" y="17871"/>
                  </a:lnTo>
                  <a:lnTo>
                    <a:pt x="21784" y="16733"/>
                  </a:lnTo>
                  <a:lnTo>
                    <a:pt x="21796" y="16699"/>
                  </a:lnTo>
                  <a:lnTo>
                    <a:pt x="21796" y="16665"/>
                  </a:lnTo>
                  <a:lnTo>
                    <a:pt x="21796" y="16619"/>
                  </a:lnTo>
                  <a:lnTo>
                    <a:pt x="21784" y="16585"/>
                  </a:lnTo>
                  <a:lnTo>
                    <a:pt x="21750" y="16528"/>
                  </a:lnTo>
                  <a:lnTo>
                    <a:pt x="21693" y="16483"/>
                  </a:lnTo>
                  <a:lnTo>
                    <a:pt x="21625" y="16460"/>
                  </a:lnTo>
                  <a:lnTo>
                    <a:pt x="21625" y="14094"/>
                  </a:lnTo>
                  <a:lnTo>
                    <a:pt x="21682" y="14071"/>
                  </a:lnTo>
                  <a:lnTo>
                    <a:pt x="21739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32"/>
                  </a:lnTo>
                  <a:lnTo>
                    <a:pt x="23786" y="12672"/>
                  </a:lnTo>
                  <a:lnTo>
                    <a:pt x="23821" y="12718"/>
                  </a:lnTo>
                  <a:lnTo>
                    <a:pt x="23866" y="12740"/>
                  </a:lnTo>
                  <a:lnTo>
                    <a:pt x="23912" y="12763"/>
                  </a:lnTo>
                  <a:lnTo>
                    <a:pt x="24014" y="12763"/>
                  </a:lnTo>
                  <a:lnTo>
                    <a:pt x="24071" y="12740"/>
                  </a:lnTo>
                  <a:lnTo>
                    <a:pt x="24105" y="12706"/>
                  </a:lnTo>
                  <a:lnTo>
                    <a:pt x="24139" y="12672"/>
                  </a:lnTo>
                  <a:close/>
                  <a:moveTo>
                    <a:pt x="5154" y="12649"/>
                  </a:moveTo>
                  <a:lnTo>
                    <a:pt x="7167" y="13821"/>
                  </a:lnTo>
                  <a:lnTo>
                    <a:pt x="7156" y="13867"/>
                  </a:lnTo>
                  <a:lnTo>
                    <a:pt x="7156" y="13901"/>
                  </a:lnTo>
                  <a:lnTo>
                    <a:pt x="7156" y="13946"/>
                  </a:lnTo>
                  <a:lnTo>
                    <a:pt x="7167" y="13980"/>
                  </a:lnTo>
                  <a:lnTo>
                    <a:pt x="7190" y="14015"/>
                  </a:lnTo>
                  <a:lnTo>
                    <a:pt x="7212" y="14049"/>
                  </a:lnTo>
                  <a:lnTo>
                    <a:pt x="7247" y="14083"/>
                  </a:lnTo>
                  <a:lnTo>
                    <a:pt x="7269" y="14094"/>
                  </a:lnTo>
                  <a:lnTo>
                    <a:pt x="7315" y="14117"/>
                  </a:lnTo>
                  <a:lnTo>
                    <a:pt x="7349" y="14117"/>
                  </a:lnTo>
                  <a:lnTo>
                    <a:pt x="7349" y="16415"/>
                  </a:lnTo>
                  <a:lnTo>
                    <a:pt x="7303" y="16415"/>
                  </a:lnTo>
                  <a:lnTo>
                    <a:pt x="7258" y="16437"/>
                  </a:lnTo>
                  <a:lnTo>
                    <a:pt x="7224" y="16460"/>
                  </a:lnTo>
                  <a:lnTo>
                    <a:pt x="7190" y="16494"/>
                  </a:lnTo>
                  <a:lnTo>
                    <a:pt x="7156" y="16528"/>
                  </a:lnTo>
                  <a:lnTo>
                    <a:pt x="7144" y="16574"/>
                  </a:lnTo>
                  <a:lnTo>
                    <a:pt x="7121" y="16608"/>
                  </a:lnTo>
                  <a:lnTo>
                    <a:pt x="7121" y="16665"/>
                  </a:lnTo>
                  <a:lnTo>
                    <a:pt x="7133" y="16710"/>
                  </a:lnTo>
                  <a:lnTo>
                    <a:pt x="7144" y="16756"/>
                  </a:lnTo>
                  <a:lnTo>
                    <a:pt x="5176" y="17894"/>
                  </a:lnTo>
                  <a:lnTo>
                    <a:pt x="5142" y="17859"/>
                  </a:lnTo>
                  <a:lnTo>
                    <a:pt x="5097" y="17825"/>
                  </a:lnTo>
                  <a:lnTo>
                    <a:pt x="5051" y="17814"/>
                  </a:lnTo>
                  <a:lnTo>
                    <a:pt x="5006" y="17803"/>
                  </a:lnTo>
                  <a:lnTo>
                    <a:pt x="4949" y="17814"/>
                  </a:lnTo>
                  <a:lnTo>
                    <a:pt x="4903" y="17825"/>
                  </a:lnTo>
                  <a:lnTo>
                    <a:pt x="4869" y="17859"/>
                  </a:lnTo>
                  <a:lnTo>
                    <a:pt x="4835" y="17894"/>
                  </a:lnTo>
                  <a:lnTo>
                    <a:pt x="2787" y="16710"/>
                  </a:lnTo>
                  <a:lnTo>
                    <a:pt x="2799" y="16665"/>
                  </a:lnTo>
                  <a:lnTo>
                    <a:pt x="2787" y="16608"/>
                  </a:lnTo>
                  <a:lnTo>
                    <a:pt x="2753" y="16551"/>
                  </a:lnTo>
                  <a:lnTo>
                    <a:pt x="2708" y="16517"/>
                  </a:lnTo>
                  <a:lnTo>
                    <a:pt x="2662" y="16494"/>
                  </a:lnTo>
                  <a:lnTo>
                    <a:pt x="2662" y="14174"/>
                  </a:lnTo>
                  <a:lnTo>
                    <a:pt x="2708" y="14162"/>
                  </a:lnTo>
                  <a:lnTo>
                    <a:pt x="2753" y="14140"/>
                  </a:lnTo>
                  <a:lnTo>
                    <a:pt x="2799" y="14117"/>
                  </a:lnTo>
                  <a:lnTo>
                    <a:pt x="2833" y="14083"/>
                  </a:lnTo>
                  <a:lnTo>
                    <a:pt x="2856" y="14049"/>
                  </a:lnTo>
                  <a:lnTo>
                    <a:pt x="2878" y="14003"/>
                  </a:lnTo>
                  <a:lnTo>
                    <a:pt x="2901" y="13958"/>
                  </a:lnTo>
                  <a:lnTo>
                    <a:pt x="2901" y="13901"/>
                  </a:lnTo>
                  <a:lnTo>
                    <a:pt x="2890" y="13844"/>
                  </a:lnTo>
                  <a:lnTo>
                    <a:pt x="2878" y="13798"/>
                  </a:lnTo>
                  <a:lnTo>
                    <a:pt x="4858" y="12649"/>
                  </a:lnTo>
                  <a:lnTo>
                    <a:pt x="4892" y="12684"/>
                  </a:lnTo>
                  <a:lnTo>
                    <a:pt x="4926" y="12706"/>
                  </a:lnTo>
                  <a:lnTo>
                    <a:pt x="4960" y="12729"/>
                  </a:lnTo>
                  <a:lnTo>
                    <a:pt x="5051" y="12729"/>
                  </a:lnTo>
                  <a:lnTo>
                    <a:pt x="5085" y="12706"/>
                  </a:lnTo>
                  <a:lnTo>
                    <a:pt x="5119" y="12684"/>
                  </a:lnTo>
                  <a:lnTo>
                    <a:pt x="5154" y="12649"/>
                  </a:lnTo>
                  <a:close/>
                  <a:moveTo>
                    <a:pt x="19373" y="12649"/>
                  </a:moveTo>
                  <a:lnTo>
                    <a:pt x="21409" y="13832"/>
                  </a:lnTo>
                  <a:lnTo>
                    <a:pt x="21409" y="13867"/>
                  </a:lnTo>
                  <a:lnTo>
                    <a:pt x="21398" y="13901"/>
                  </a:lnTo>
                  <a:lnTo>
                    <a:pt x="21409" y="13946"/>
                  </a:lnTo>
                  <a:lnTo>
                    <a:pt x="21409" y="13980"/>
                  </a:lnTo>
                  <a:lnTo>
                    <a:pt x="21454" y="14037"/>
                  </a:lnTo>
                  <a:lnTo>
                    <a:pt x="21511" y="14071"/>
                  </a:lnTo>
                  <a:lnTo>
                    <a:pt x="21580" y="14094"/>
                  </a:lnTo>
                  <a:lnTo>
                    <a:pt x="21580" y="16460"/>
                  </a:lnTo>
                  <a:lnTo>
                    <a:pt x="21534" y="16472"/>
                  </a:lnTo>
                  <a:lnTo>
                    <a:pt x="21500" y="16483"/>
                  </a:lnTo>
                  <a:lnTo>
                    <a:pt x="21443" y="16528"/>
                  </a:lnTo>
                  <a:lnTo>
                    <a:pt x="21420" y="16551"/>
                  </a:lnTo>
                  <a:lnTo>
                    <a:pt x="21409" y="16585"/>
                  </a:lnTo>
                  <a:lnTo>
                    <a:pt x="21398" y="16619"/>
                  </a:lnTo>
                  <a:lnTo>
                    <a:pt x="21386" y="16665"/>
                  </a:lnTo>
                  <a:lnTo>
                    <a:pt x="21398" y="16699"/>
                  </a:lnTo>
                  <a:lnTo>
                    <a:pt x="21409" y="16733"/>
                  </a:lnTo>
                  <a:lnTo>
                    <a:pt x="19407" y="17894"/>
                  </a:lnTo>
                  <a:lnTo>
                    <a:pt x="19373" y="17848"/>
                  </a:lnTo>
                  <a:lnTo>
                    <a:pt x="19327" y="17814"/>
                  </a:lnTo>
                  <a:lnTo>
                    <a:pt x="19282" y="17803"/>
                  </a:lnTo>
                  <a:lnTo>
                    <a:pt x="19225" y="17791"/>
                  </a:lnTo>
                  <a:lnTo>
                    <a:pt x="19168" y="17791"/>
                  </a:lnTo>
                  <a:lnTo>
                    <a:pt x="19123" y="17814"/>
                  </a:lnTo>
                  <a:lnTo>
                    <a:pt x="19077" y="17848"/>
                  </a:lnTo>
                  <a:lnTo>
                    <a:pt x="19043" y="17882"/>
                  </a:lnTo>
                  <a:lnTo>
                    <a:pt x="17052" y="16745"/>
                  </a:lnTo>
                  <a:lnTo>
                    <a:pt x="17064" y="16699"/>
                  </a:lnTo>
                  <a:lnTo>
                    <a:pt x="17075" y="16665"/>
                  </a:lnTo>
                  <a:lnTo>
                    <a:pt x="17064" y="16619"/>
                  </a:lnTo>
                  <a:lnTo>
                    <a:pt x="17052" y="16585"/>
                  </a:lnTo>
                  <a:lnTo>
                    <a:pt x="17041" y="16551"/>
                  </a:lnTo>
                  <a:lnTo>
                    <a:pt x="17018" y="16517"/>
                  </a:lnTo>
                  <a:lnTo>
                    <a:pt x="16984" y="16494"/>
                  </a:lnTo>
                  <a:lnTo>
                    <a:pt x="16950" y="16472"/>
                  </a:lnTo>
                  <a:lnTo>
                    <a:pt x="16916" y="16449"/>
                  </a:lnTo>
                  <a:lnTo>
                    <a:pt x="16882" y="16449"/>
                  </a:lnTo>
                  <a:lnTo>
                    <a:pt x="16882" y="14174"/>
                  </a:lnTo>
                  <a:lnTo>
                    <a:pt x="16927" y="14162"/>
                  </a:lnTo>
                  <a:lnTo>
                    <a:pt x="16973" y="14140"/>
                  </a:lnTo>
                  <a:lnTo>
                    <a:pt x="17018" y="14117"/>
                  </a:lnTo>
                  <a:lnTo>
                    <a:pt x="17052" y="14083"/>
                  </a:lnTo>
                  <a:lnTo>
                    <a:pt x="17086" y="14049"/>
                  </a:lnTo>
                  <a:lnTo>
                    <a:pt x="17109" y="14003"/>
                  </a:lnTo>
                  <a:lnTo>
                    <a:pt x="17120" y="13958"/>
                  </a:lnTo>
                  <a:lnTo>
                    <a:pt x="17120" y="13901"/>
                  </a:lnTo>
                  <a:lnTo>
                    <a:pt x="17120" y="13844"/>
                  </a:lnTo>
                  <a:lnTo>
                    <a:pt x="17098" y="13798"/>
                  </a:lnTo>
                  <a:lnTo>
                    <a:pt x="19077" y="12661"/>
                  </a:lnTo>
                  <a:lnTo>
                    <a:pt x="19100" y="12695"/>
                  </a:lnTo>
                  <a:lnTo>
                    <a:pt x="19134" y="12718"/>
                  </a:lnTo>
                  <a:lnTo>
                    <a:pt x="19179" y="12729"/>
                  </a:lnTo>
                  <a:lnTo>
                    <a:pt x="19225" y="12740"/>
                  </a:lnTo>
                  <a:lnTo>
                    <a:pt x="19270" y="12729"/>
                  </a:lnTo>
                  <a:lnTo>
                    <a:pt x="19305" y="12718"/>
                  </a:lnTo>
                  <a:lnTo>
                    <a:pt x="19350" y="12684"/>
                  </a:lnTo>
                  <a:lnTo>
                    <a:pt x="19373" y="12649"/>
                  </a:lnTo>
                  <a:close/>
                  <a:moveTo>
                    <a:pt x="26539" y="16790"/>
                  </a:moveTo>
                  <a:lnTo>
                    <a:pt x="28541" y="17950"/>
                  </a:lnTo>
                  <a:lnTo>
                    <a:pt x="28530" y="18007"/>
                  </a:lnTo>
                  <a:lnTo>
                    <a:pt x="28541" y="18076"/>
                  </a:lnTo>
                  <a:lnTo>
                    <a:pt x="28575" y="18121"/>
                  </a:lnTo>
                  <a:lnTo>
                    <a:pt x="28621" y="18167"/>
                  </a:lnTo>
                  <a:lnTo>
                    <a:pt x="28689" y="18178"/>
                  </a:lnTo>
                  <a:lnTo>
                    <a:pt x="28689" y="20533"/>
                  </a:lnTo>
                  <a:lnTo>
                    <a:pt x="28644" y="20544"/>
                  </a:lnTo>
                  <a:lnTo>
                    <a:pt x="28598" y="20555"/>
                  </a:lnTo>
                  <a:lnTo>
                    <a:pt x="28564" y="20578"/>
                  </a:lnTo>
                  <a:lnTo>
                    <a:pt x="28530" y="20601"/>
                  </a:lnTo>
                  <a:lnTo>
                    <a:pt x="28507" y="20635"/>
                  </a:lnTo>
                  <a:lnTo>
                    <a:pt x="28484" y="20680"/>
                  </a:lnTo>
                  <a:lnTo>
                    <a:pt x="28473" y="20726"/>
                  </a:lnTo>
                  <a:lnTo>
                    <a:pt x="28462" y="20771"/>
                  </a:lnTo>
                  <a:lnTo>
                    <a:pt x="28473" y="20817"/>
                  </a:lnTo>
                  <a:lnTo>
                    <a:pt x="28484" y="20862"/>
                  </a:lnTo>
                  <a:lnTo>
                    <a:pt x="26551" y="21977"/>
                  </a:lnTo>
                  <a:lnTo>
                    <a:pt x="26505" y="21932"/>
                  </a:lnTo>
                  <a:lnTo>
                    <a:pt x="26460" y="21898"/>
                  </a:lnTo>
                  <a:lnTo>
                    <a:pt x="26403" y="21875"/>
                  </a:lnTo>
                  <a:lnTo>
                    <a:pt x="26335" y="21864"/>
                  </a:lnTo>
                  <a:lnTo>
                    <a:pt x="26266" y="21875"/>
                  </a:lnTo>
                  <a:lnTo>
                    <a:pt x="26209" y="21898"/>
                  </a:lnTo>
                  <a:lnTo>
                    <a:pt x="26164" y="21932"/>
                  </a:lnTo>
                  <a:lnTo>
                    <a:pt x="26118" y="21977"/>
                  </a:lnTo>
                  <a:lnTo>
                    <a:pt x="24207" y="20874"/>
                  </a:lnTo>
                  <a:lnTo>
                    <a:pt x="24219" y="20817"/>
                  </a:lnTo>
                  <a:lnTo>
                    <a:pt x="24230" y="20771"/>
                  </a:lnTo>
                  <a:lnTo>
                    <a:pt x="24219" y="20715"/>
                  </a:lnTo>
                  <a:lnTo>
                    <a:pt x="24207" y="20669"/>
                  </a:lnTo>
                  <a:lnTo>
                    <a:pt x="24185" y="20624"/>
                  </a:lnTo>
                  <a:lnTo>
                    <a:pt x="24162" y="20589"/>
                  </a:lnTo>
                  <a:lnTo>
                    <a:pt x="24128" y="20555"/>
                  </a:lnTo>
                  <a:lnTo>
                    <a:pt x="24082" y="20533"/>
                  </a:lnTo>
                  <a:lnTo>
                    <a:pt x="24037" y="20510"/>
                  </a:lnTo>
                  <a:lnTo>
                    <a:pt x="23991" y="20510"/>
                  </a:lnTo>
                  <a:lnTo>
                    <a:pt x="23991" y="18258"/>
                  </a:lnTo>
                  <a:lnTo>
                    <a:pt x="24037" y="18246"/>
                  </a:lnTo>
                  <a:lnTo>
                    <a:pt x="24082" y="18235"/>
                  </a:lnTo>
                  <a:lnTo>
                    <a:pt x="24116" y="18201"/>
                  </a:lnTo>
                  <a:lnTo>
                    <a:pt x="24150" y="18178"/>
                  </a:lnTo>
                  <a:lnTo>
                    <a:pt x="24173" y="18144"/>
                  </a:lnTo>
                  <a:lnTo>
                    <a:pt x="24196" y="18098"/>
                  </a:lnTo>
                  <a:lnTo>
                    <a:pt x="24207" y="18053"/>
                  </a:lnTo>
                  <a:lnTo>
                    <a:pt x="24207" y="18007"/>
                  </a:lnTo>
                  <a:lnTo>
                    <a:pt x="24207" y="17962"/>
                  </a:lnTo>
                  <a:lnTo>
                    <a:pt x="24196" y="17916"/>
                  </a:lnTo>
                  <a:lnTo>
                    <a:pt x="26130" y="16801"/>
                  </a:lnTo>
                  <a:lnTo>
                    <a:pt x="26164" y="16847"/>
                  </a:lnTo>
                  <a:lnTo>
                    <a:pt x="26209" y="16881"/>
                  </a:lnTo>
                  <a:lnTo>
                    <a:pt x="26266" y="16904"/>
                  </a:lnTo>
                  <a:lnTo>
                    <a:pt x="26335" y="16915"/>
                  </a:lnTo>
                  <a:lnTo>
                    <a:pt x="26403" y="16904"/>
                  </a:lnTo>
                  <a:lnTo>
                    <a:pt x="26460" y="16881"/>
                  </a:lnTo>
                  <a:lnTo>
                    <a:pt x="26505" y="16847"/>
                  </a:lnTo>
                  <a:lnTo>
                    <a:pt x="26539" y="16790"/>
                  </a:lnTo>
                  <a:close/>
                  <a:moveTo>
                    <a:pt x="17041" y="16779"/>
                  </a:moveTo>
                  <a:lnTo>
                    <a:pt x="19020" y="17928"/>
                  </a:lnTo>
                  <a:lnTo>
                    <a:pt x="19009" y="17962"/>
                  </a:lnTo>
                  <a:lnTo>
                    <a:pt x="19009" y="18007"/>
                  </a:lnTo>
                  <a:lnTo>
                    <a:pt x="19009" y="18053"/>
                  </a:lnTo>
                  <a:lnTo>
                    <a:pt x="19020" y="18087"/>
                  </a:lnTo>
                  <a:lnTo>
                    <a:pt x="19043" y="18132"/>
                  </a:lnTo>
                  <a:lnTo>
                    <a:pt x="19066" y="18155"/>
                  </a:lnTo>
                  <a:lnTo>
                    <a:pt x="19088" y="18189"/>
                  </a:lnTo>
                  <a:lnTo>
                    <a:pt x="19123" y="18212"/>
                  </a:lnTo>
                  <a:lnTo>
                    <a:pt x="19168" y="18223"/>
                  </a:lnTo>
                  <a:lnTo>
                    <a:pt x="19202" y="18223"/>
                  </a:lnTo>
                  <a:lnTo>
                    <a:pt x="19202" y="20589"/>
                  </a:lnTo>
                  <a:lnTo>
                    <a:pt x="19145" y="20612"/>
                  </a:lnTo>
                  <a:lnTo>
                    <a:pt x="19088" y="20646"/>
                  </a:lnTo>
                  <a:lnTo>
                    <a:pt x="19054" y="20703"/>
                  </a:lnTo>
                  <a:lnTo>
                    <a:pt x="19043" y="20771"/>
                  </a:lnTo>
                  <a:lnTo>
                    <a:pt x="19054" y="20828"/>
                  </a:lnTo>
                  <a:lnTo>
                    <a:pt x="17041" y="21989"/>
                  </a:lnTo>
                  <a:lnTo>
                    <a:pt x="17007" y="21955"/>
                  </a:lnTo>
                  <a:lnTo>
                    <a:pt x="16961" y="21920"/>
                  </a:lnTo>
                  <a:lnTo>
                    <a:pt x="16916" y="21898"/>
                  </a:lnTo>
                  <a:lnTo>
                    <a:pt x="16859" y="21886"/>
                  </a:lnTo>
                  <a:lnTo>
                    <a:pt x="16802" y="21898"/>
                  </a:lnTo>
                  <a:lnTo>
                    <a:pt x="16745" y="21920"/>
                  </a:lnTo>
                  <a:lnTo>
                    <a:pt x="16700" y="21943"/>
                  </a:lnTo>
                  <a:lnTo>
                    <a:pt x="16665" y="21989"/>
                  </a:lnTo>
                  <a:lnTo>
                    <a:pt x="14686" y="20851"/>
                  </a:lnTo>
                  <a:lnTo>
                    <a:pt x="14697" y="20806"/>
                  </a:lnTo>
                  <a:lnTo>
                    <a:pt x="14697" y="20771"/>
                  </a:lnTo>
                  <a:lnTo>
                    <a:pt x="14697" y="20726"/>
                  </a:lnTo>
                  <a:lnTo>
                    <a:pt x="14686" y="20692"/>
                  </a:lnTo>
                  <a:lnTo>
                    <a:pt x="14675" y="20658"/>
                  </a:lnTo>
                  <a:lnTo>
                    <a:pt x="14652" y="20624"/>
                  </a:lnTo>
                  <a:lnTo>
                    <a:pt x="14618" y="20601"/>
                  </a:lnTo>
                  <a:lnTo>
                    <a:pt x="14584" y="20578"/>
                  </a:lnTo>
                  <a:lnTo>
                    <a:pt x="14550" y="20555"/>
                  </a:lnTo>
                  <a:lnTo>
                    <a:pt x="14504" y="20555"/>
                  </a:lnTo>
                  <a:lnTo>
                    <a:pt x="14504" y="18178"/>
                  </a:lnTo>
                  <a:lnTo>
                    <a:pt x="14572" y="18167"/>
                  </a:lnTo>
                  <a:lnTo>
                    <a:pt x="14618" y="18121"/>
                  </a:lnTo>
                  <a:lnTo>
                    <a:pt x="14652" y="18076"/>
                  </a:lnTo>
                  <a:lnTo>
                    <a:pt x="14663" y="18007"/>
                  </a:lnTo>
                  <a:lnTo>
                    <a:pt x="14652" y="17950"/>
                  </a:lnTo>
                  <a:lnTo>
                    <a:pt x="16677" y="16779"/>
                  </a:lnTo>
                  <a:lnTo>
                    <a:pt x="16711" y="16824"/>
                  </a:lnTo>
                  <a:lnTo>
                    <a:pt x="16745" y="16858"/>
                  </a:lnTo>
                  <a:lnTo>
                    <a:pt x="16802" y="16870"/>
                  </a:lnTo>
                  <a:lnTo>
                    <a:pt x="16859" y="16881"/>
                  </a:lnTo>
                  <a:lnTo>
                    <a:pt x="16904" y="16870"/>
                  </a:lnTo>
                  <a:lnTo>
                    <a:pt x="16961" y="16858"/>
                  </a:lnTo>
                  <a:lnTo>
                    <a:pt x="17007" y="16824"/>
                  </a:lnTo>
                  <a:lnTo>
                    <a:pt x="17041" y="16779"/>
                  </a:lnTo>
                  <a:close/>
                  <a:moveTo>
                    <a:pt x="12275" y="16767"/>
                  </a:moveTo>
                  <a:lnTo>
                    <a:pt x="14322" y="17950"/>
                  </a:lnTo>
                  <a:lnTo>
                    <a:pt x="14311" y="18007"/>
                  </a:lnTo>
                  <a:lnTo>
                    <a:pt x="14322" y="18076"/>
                  </a:lnTo>
                  <a:lnTo>
                    <a:pt x="14356" y="18132"/>
                  </a:lnTo>
                  <a:lnTo>
                    <a:pt x="14402" y="18167"/>
                  </a:lnTo>
                  <a:lnTo>
                    <a:pt x="14459" y="18189"/>
                  </a:lnTo>
                  <a:lnTo>
                    <a:pt x="14459" y="20555"/>
                  </a:lnTo>
                  <a:lnTo>
                    <a:pt x="14424" y="20555"/>
                  </a:lnTo>
                  <a:lnTo>
                    <a:pt x="14390" y="20578"/>
                  </a:lnTo>
                  <a:lnTo>
                    <a:pt x="14356" y="20589"/>
                  </a:lnTo>
                  <a:lnTo>
                    <a:pt x="14322" y="20624"/>
                  </a:lnTo>
                  <a:lnTo>
                    <a:pt x="14299" y="20646"/>
                  </a:lnTo>
                  <a:lnTo>
                    <a:pt x="14277" y="20692"/>
                  </a:lnTo>
                  <a:lnTo>
                    <a:pt x="14265" y="20726"/>
                  </a:lnTo>
                  <a:lnTo>
                    <a:pt x="14265" y="20771"/>
                  </a:lnTo>
                  <a:lnTo>
                    <a:pt x="14265" y="20806"/>
                  </a:lnTo>
                  <a:lnTo>
                    <a:pt x="14277" y="20851"/>
                  </a:lnTo>
                  <a:lnTo>
                    <a:pt x="12252" y="22023"/>
                  </a:lnTo>
                  <a:lnTo>
                    <a:pt x="12229" y="21989"/>
                  </a:lnTo>
                  <a:lnTo>
                    <a:pt x="12195" y="21966"/>
                  </a:lnTo>
                  <a:lnTo>
                    <a:pt x="12161" y="21955"/>
                  </a:lnTo>
                  <a:lnTo>
                    <a:pt x="12115" y="21943"/>
                  </a:lnTo>
                  <a:lnTo>
                    <a:pt x="12070" y="21955"/>
                  </a:lnTo>
                  <a:lnTo>
                    <a:pt x="12036" y="21966"/>
                  </a:lnTo>
                  <a:lnTo>
                    <a:pt x="12002" y="21989"/>
                  </a:lnTo>
                  <a:lnTo>
                    <a:pt x="11979" y="22023"/>
                  </a:lnTo>
                  <a:lnTo>
                    <a:pt x="9977" y="20862"/>
                  </a:lnTo>
                  <a:lnTo>
                    <a:pt x="9988" y="20817"/>
                  </a:lnTo>
                  <a:lnTo>
                    <a:pt x="9988" y="20771"/>
                  </a:lnTo>
                  <a:lnTo>
                    <a:pt x="9988" y="20715"/>
                  </a:lnTo>
                  <a:lnTo>
                    <a:pt x="9977" y="20680"/>
                  </a:lnTo>
                  <a:lnTo>
                    <a:pt x="9954" y="20635"/>
                  </a:lnTo>
                  <a:lnTo>
                    <a:pt x="9931" y="20601"/>
                  </a:lnTo>
                  <a:lnTo>
                    <a:pt x="9897" y="20567"/>
                  </a:lnTo>
                  <a:lnTo>
                    <a:pt x="9852" y="20544"/>
                  </a:lnTo>
                  <a:lnTo>
                    <a:pt x="9817" y="20533"/>
                  </a:lnTo>
                  <a:lnTo>
                    <a:pt x="9772" y="20521"/>
                  </a:lnTo>
                  <a:lnTo>
                    <a:pt x="9772" y="18189"/>
                  </a:lnTo>
                  <a:lnTo>
                    <a:pt x="9829" y="18167"/>
                  </a:lnTo>
                  <a:lnTo>
                    <a:pt x="9874" y="18132"/>
                  </a:lnTo>
                  <a:lnTo>
                    <a:pt x="9908" y="18076"/>
                  </a:lnTo>
                  <a:lnTo>
                    <a:pt x="9920" y="18007"/>
                  </a:lnTo>
                  <a:lnTo>
                    <a:pt x="9908" y="17950"/>
                  </a:lnTo>
                  <a:lnTo>
                    <a:pt x="11956" y="16767"/>
                  </a:lnTo>
                  <a:lnTo>
                    <a:pt x="11990" y="16801"/>
                  </a:lnTo>
                  <a:lnTo>
                    <a:pt x="12024" y="16824"/>
                  </a:lnTo>
                  <a:lnTo>
                    <a:pt x="12070" y="16847"/>
                  </a:lnTo>
                  <a:lnTo>
                    <a:pt x="12161" y="16847"/>
                  </a:lnTo>
                  <a:lnTo>
                    <a:pt x="12206" y="16824"/>
                  </a:lnTo>
                  <a:lnTo>
                    <a:pt x="12240" y="16801"/>
                  </a:lnTo>
                  <a:lnTo>
                    <a:pt x="12275" y="16767"/>
                  </a:lnTo>
                  <a:close/>
                  <a:moveTo>
                    <a:pt x="16859" y="0"/>
                  </a:moveTo>
                  <a:lnTo>
                    <a:pt x="16802" y="11"/>
                  </a:lnTo>
                  <a:lnTo>
                    <a:pt x="16756" y="23"/>
                  </a:lnTo>
                  <a:lnTo>
                    <a:pt x="16722" y="46"/>
                  </a:lnTo>
                  <a:lnTo>
                    <a:pt x="16688" y="68"/>
                  </a:lnTo>
                  <a:lnTo>
                    <a:pt x="16654" y="102"/>
                  </a:lnTo>
                  <a:lnTo>
                    <a:pt x="16631" y="148"/>
                  </a:lnTo>
                  <a:lnTo>
                    <a:pt x="16620" y="193"/>
                  </a:lnTo>
                  <a:lnTo>
                    <a:pt x="16620" y="239"/>
                  </a:lnTo>
                  <a:lnTo>
                    <a:pt x="16620" y="284"/>
                  </a:lnTo>
                  <a:lnTo>
                    <a:pt x="16631" y="330"/>
                  </a:lnTo>
                  <a:lnTo>
                    <a:pt x="14686" y="1456"/>
                  </a:lnTo>
                  <a:lnTo>
                    <a:pt x="14652" y="1411"/>
                  </a:lnTo>
                  <a:lnTo>
                    <a:pt x="14606" y="1376"/>
                  </a:lnTo>
                  <a:lnTo>
                    <a:pt x="14550" y="1354"/>
                  </a:lnTo>
                  <a:lnTo>
                    <a:pt x="14481" y="1342"/>
                  </a:lnTo>
                  <a:lnTo>
                    <a:pt x="14424" y="1354"/>
                  </a:lnTo>
                  <a:lnTo>
                    <a:pt x="14368" y="1376"/>
                  </a:lnTo>
                  <a:lnTo>
                    <a:pt x="14322" y="1411"/>
                  </a:lnTo>
                  <a:lnTo>
                    <a:pt x="14277" y="1445"/>
                  </a:lnTo>
                  <a:lnTo>
                    <a:pt x="12331" y="319"/>
                  </a:lnTo>
                  <a:lnTo>
                    <a:pt x="12331" y="284"/>
                  </a:lnTo>
                  <a:lnTo>
                    <a:pt x="12343" y="239"/>
                  </a:lnTo>
                  <a:lnTo>
                    <a:pt x="12331" y="193"/>
                  </a:lnTo>
                  <a:lnTo>
                    <a:pt x="12320" y="148"/>
                  </a:lnTo>
                  <a:lnTo>
                    <a:pt x="12297" y="114"/>
                  </a:lnTo>
                  <a:lnTo>
                    <a:pt x="12275" y="80"/>
                  </a:lnTo>
                  <a:lnTo>
                    <a:pt x="12240" y="57"/>
                  </a:lnTo>
                  <a:lnTo>
                    <a:pt x="12206" y="34"/>
                  </a:lnTo>
                  <a:lnTo>
                    <a:pt x="12161" y="23"/>
                  </a:lnTo>
                  <a:lnTo>
                    <a:pt x="12115" y="11"/>
                  </a:lnTo>
                  <a:lnTo>
                    <a:pt x="12070" y="23"/>
                  </a:lnTo>
                  <a:lnTo>
                    <a:pt x="12024" y="34"/>
                  </a:lnTo>
                  <a:lnTo>
                    <a:pt x="11990" y="57"/>
                  </a:lnTo>
                  <a:lnTo>
                    <a:pt x="11956" y="80"/>
                  </a:lnTo>
                  <a:lnTo>
                    <a:pt x="11922" y="114"/>
                  </a:lnTo>
                  <a:lnTo>
                    <a:pt x="11899" y="148"/>
                  </a:lnTo>
                  <a:lnTo>
                    <a:pt x="11888" y="193"/>
                  </a:lnTo>
                  <a:lnTo>
                    <a:pt x="11888" y="239"/>
                  </a:lnTo>
                  <a:lnTo>
                    <a:pt x="11888" y="284"/>
                  </a:lnTo>
                  <a:lnTo>
                    <a:pt x="11899" y="319"/>
                  </a:lnTo>
                  <a:lnTo>
                    <a:pt x="9897" y="1479"/>
                  </a:lnTo>
                  <a:lnTo>
                    <a:pt x="9863" y="1445"/>
                  </a:lnTo>
                  <a:lnTo>
                    <a:pt x="9829" y="1422"/>
                  </a:lnTo>
                  <a:lnTo>
                    <a:pt x="9795" y="1411"/>
                  </a:lnTo>
                  <a:lnTo>
                    <a:pt x="9749" y="1399"/>
                  </a:lnTo>
                  <a:lnTo>
                    <a:pt x="9704" y="1399"/>
                  </a:lnTo>
                  <a:lnTo>
                    <a:pt x="9670" y="1411"/>
                  </a:lnTo>
                  <a:lnTo>
                    <a:pt x="9635" y="1433"/>
                  </a:lnTo>
                  <a:lnTo>
                    <a:pt x="9613" y="1456"/>
                  </a:lnTo>
                  <a:lnTo>
                    <a:pt x="9590" y="1479"/>
                  </a:lnTo>
                  <a:lnTo>
                    <a:pt x="9567" y="1513"/>
                  </a:lnTo>
                  <a:lnTo>
                    <a:pt x="9556" y="1547"/>
                  </a:lnTo>
                  <a:lnTo>
                    <a:pt x="9556" y="1593"/>
                  </a:lnTo>
                  <a:lnTo>
                    <a:pt x="9567" y="1661"/>
                  </a:lnTo>
                  <a:lnTo>
                    <a:pt x="9601" y="1718"/>
                  </a:lnTo>
                  <a:lnTo>
                    <a:pt x="9658" y="1752"/>
                  </a:lnTo>
                  <a:lnTo>
                    <a:pt x="9726" y="1775"/>
                  </a:lnTo>
                  <a:lnTo>
                    <a:pt x="9726" y="4095"/>
                  </a:lnTo>
                  <a:lnTo>
                    <a:pt x="9670" y="4095"/>
                  </a:lnTo>
                  <a:lnTo>
                    <a:pt x="9624" y="4118"/>
                  </a:lnTo>
                  <a:lnTo>
                    <a:pt x="9590" y="4141"/>
                  </a:lnTo>
                  <a:lnTo>
                    <a:pt x="9556" y="4175"/>
                  </a:lnTo>
                  <a:lnTo>
                    <a:pt x="9522" y="4209"/>
                  </a:lnTo>
                  <a:lnTo>
                    <a:pt x="9499" y="4254"/>
                  </a:lnTo>
                  <a:lnTo>
                    <a:pt x="9488" y="4300"/>
                  </a:lnTo>
                  <a:lnTo>
                    <a:pt x="9488" y="4345"/>
                  </a:lnTo>
                  <a:lnTo>
                    <a:pt x="9488" y="4402"/>
                  </a:lnTo>
                  <a:lnTo>
                    <a:pt x="9510" y="4448"/>
                  </a:lnTo>
                  <a:lnTo>
                    <a:pt x="9533" y="4493"/>
                  </a:lnTo>
                  <a:lnTo>
                    <a:pt x="9556" y="4527"/>
                  </a:lnTo>
                  <a:lnTo>
                    <a:pt x="9601" y="4562"/>
                  </a:lnTo>
                  <a:lnTo>
                    <a:pt x="9647" y="4584"/>
                  </a:lnTo>
                  <a:lnTo>
                    <a:pt x="9692" y="4596"/>
                  </a:lnTo>
                  <a:lnTo>
                    <a:pt x="9749" y="4607"/>
                  </a:lnTo>
                  <a:lnTo>
                    <a:pt x="9806" y="4596"/>
                  </a:lnTo>
                  <a:lnTo>
                    <a:pt x="9874" y="4573"/>
                  </a:lnTo>
                  <a:lnTo>
                    <a:pt x="9920" y="4539"/>
                  </a:lnTo>
                  <a:lnTo>
                    <a:pt x="9965" y="4482"/>
                  </a:lnTo>
                  <a:lnTo>
                    <a:pt x="11922" y="5619"/>
                  </a:lnTo>
                  <a:lnTo>
                    <a:pt x="11911" y="5654"/>
                  </a:lnTo>
                  <a:lnTo>
                    <a:pt x="11899" y="5699"/>
                  </a:lnTo>
                  <a:lnTo>
                    <a:pt x="11911" y="5733"/>
                  </a:lnTo>
                  <a:lnTo>
                    <a:pt x="11922" y="5779"/>
                  </a:lnTo>
                  <a:lnTo>
                    <a:pt x="11945" y="5813"/>
                  </a:lnTo>
                  <a:lnTo>
                    <a:pt x="11967" y="5847"/>
                  </a:lnTo>
                  <a:lnTo>
                    <a:pt x="12002" y="5870"/>
                  </a:lnTo>
                  <a:lnTo>
                    <a:pt x="12036" y="5892"/>
                  </a:lnTo>
                  <a:lnTo>
                    <a:pt x="12070" y="5904"/>
                  </a:lnTo>
                  <a:lnTo>
                    <a:pt x="12161" y="5904"/>
                  </a:lnTo>
                  <a:lnTo>
                    <a:pt x="12195" y="5892"/>
                  </a:lnTo>
                  <a:lnTo>
                    <a:pt x="12229" y="5870"/>
                  </a:lnTo>
                  <a:lnTo>
                    <a:pt x="12263" y="5847"/>
                  </a:lnTo>
                  <a:lnTo>
                    <a:pt x="12286" y="5813"/>
                  </a:lnTo>
                  <a:lnTo>
                    <a:pt x="12309" y="5779"/>
                  </a:lnTo>
                  <a:lnTo>
                    <a:pt x="12320" y="5733"/>
                  </a:lnTo>
                  <a:lnTo>
                    <a:pt x="12320" y="5699"/>
                  </a:lnTo>
                  <a:lnTo>
                    <a:pt x="12320" y="5654"/>
                  </a:lnTo>
                  <a:lnTo>
                    <a:pt x="12309" y="5619"/>
                  </a:lnTo>
                  <a:lnTo>
                    <a:pt x="14299" y="4459"/>
                  </a:lnTo>
                  <a:lnTo>
                    <a:pt x="14333" y="4505"/>
                  </a:lnTo>
                  <a:lnTo>
                    <a:pt x="14379" y="4539"/>
                  </a:lnTo>
                  <a:lnTo>
                    <a:pt x="14424" y="4550"/>
                  </a:lnTo>
                  <a:lnTo>
                    <a:pt x="14481" y="4562"/>
                  </a:lnTo>
                  <a:lnTo>
                    <a:pt x="14538" y="4550"/>
                  </a:lnTo>
                  <a:lnTo>
                    <a:pt x="14584" y="4539"/>
                  </a:lnTo>
                  <a:lnTo>
                    <a:pt x="14629" y="4505"/>
                  </a:lnTo>
                  <a:lnTo>
                    <a:pt x="14663" y="4459"/>
                  </a:lnTo>
                  <a:lnTo>
                    <a:pt x="16631" y="5597"/>
                  </a:lnTo>
                  <a:lnTo>
                    <a:pt x="16620" y="5642"/>
                  </a:lnTo>
                  <a:lnTo>
                    <a:pt x="16609" y="5699"/>
                  </a:lnTo>
                  <a:lnTo>
                    <a:pt x="16620" y="5745"/>
                  </a:lnTo>
                  <a:lnTo>
                    <a:pt x="16631" y="5779"/>
                  </a:lnTo>
                  <a:lnTo>
                    <a:pt x="16654" y="5824"/>
                  </a:lnTo>
                  <a:lnTo>
                    <a:pt x="16677" y="5858"/>
                  </a:lnTo>
                  <a:lnTo>
                    <a:pt x="16711" y="5892"/>
                  </a:lnTo>
                  <a:lnTo>
                    <a:pt x="16745" y="5915"/>
                  </a:lnTo>
                  <a:lnTo>
                    <a:pt x="16791" y="5927"/>
                  </a:lnTo>
                  <a:lnTo>
                    <a:pt x="16836" y="5938"/>
                  </a:lnTo>
                  <a:lnTo>
                    <a:pt x="16836" y="8247"/>
                  </a:lnTo>
                  <a:lnTo>
                    <a:pt x="16791" y="8247"/>
                  </a:lnTo>
                  <a:lnTo>
                    <a:pt x="16756" y="8270"/>
                  </a:lnTo>
                  <a:lnTo>
                    <a:pt x="16722" y="8281"/>
                  </a:lnTo>
                  <a:lnTo>
                    <a:pt x="16700" y="8315"/>
                  </a:lnTo>
                  <a:lnTo>
                    <a:pt x="16677" y="8338"/>
                  </a:lnTo>
                  <a:lnTo>
                    <a:pt x="16654" y="8372"/>
                  </a:lnTo>
                  <a:lnTo>
                    <a:pt x="16643" y="8406"/>
                  </a:lnTo>
                  <a:lnTo>
                    <a:pt x="16643" y="8452"/>
                  </a:lnTo>
                  <a:lnTo>
                    <a:pt x="16643" y="8486"/>
                  </a:lnTo>
                  <a:lnTo>
                    <a:pt x="16654" y="8532"/>
                  </a:lnTo>
                  <a:lnTo>
                    <a:pt x="14652" y="9692"/>
                  </a:lnTo>
                  <a:lnTo>
                    <a:pt x="14618" y="9646"/>
                  </a:lnTo>
                  <a:lnTo>
                    <a:pt x="14584" y="9624"/>
                  </a:lnTo>
                  <a:lnTo>
                    <a:pt x="14538" y="9601"/>
                  </a:lnTo>
                  <a:lnTo>
                    <a:pt x="14447" y="9601"/>
                  </a:lnTo>
                  <a:lnTo>
                    <a:pt x="14402" y="9612"/>
                  </a:lnTo>
                  <a:lnTo>
                    <a:pt x="14368" y="9635"/>
                  </a:lnTo>
                  <a:lnTo>
                    <a:pt x="14345" y="9658"/>
                  </a:lnTo>
                  <a:lnTo>
                    <a:pt x="14322" y="9692"/>
                  </a:lnTo>
                  <a:lnTo>
                    <a:pt x="14299" y="9726"/>
                  </a:lnTo>
                  <a:lnTo>
                    <a:pt x="14288" y="9760"/>
                  </a:lnTo>
                  <a:lnTo>
                    <a:pt x="14288" y="9806"/>
                  </a:lnTo>
                  <a:lnTo>
                    <a:pt x="14288" y="9840"/>
                  </a:lnTo>
                  <a:lnTo>
                    <a:pt x="14299" y="9874"/>
                  </a:lnTo>
                  <a:lnTo>
                    <a:pt x="14333" y="9931"/>
                  </a:lnTo>
                  <a:lnTo>
                    <a:pt x="14390" y="9976"/>
                  </a:lnTo>
                  <a:lnTo>
                    <a:pt x="14424" y="9988"/>
                  </a:lnTo>
                  <a:lnTo>
                    <a:pt x="14459" y="9999"/>
                  </a:lnTo>
                  <a:lnTo>
                    <a:pt x="14459" y="12285"/>
                  </a:lnTo>
                  <a:lnTo>
                    <a:pt x="14413" y="12297"/>
                  </a:lnTo>
                  <a:lnTo>
                    <a:pt x="14368" y="12320"/>
                  </a:lnTo>
                  <a:lnTo>
                    <a:pt x="14322" y="12342"/>
                  </a:lnTo>
                  <a:lnTo>
                    <a:pt x="14288" y="12376"/>
                  </a:lnTo>
                  <a:lnTo>
                    <a:pt x="14254" y="12411"/>
                  </a:lnTo>
                  <a:lnTo>
                    <a:pt x="14231" y="12456"/>
                  </a:lnTo>
                  <a:lnTo>
                    <a:pt x="14220" y="12502"/>
                  </a:lnTo>
                  <a:lnTo>
                    <a:pt x="14220" y="12558"/>
                  </a:lnTo>
                  <a:lnTo>
                    <a:pt x="14220" y="12615"/>
                  </a:lnTo>
                  <a:lnTo>
                    <a:pt x="14242" y="12661"/>
                  </a:lnTo>
                  <a:lnTo>
                    <a:pt x="14265" y="12706"/>
                  </a:lnTo>
                  <a:lnTo>
                    <a:pt x="14299" y="12752"/>
                  </a:lnTo>
                  <a:lnTo>
                    <a:pt x="14333" y="12775"/>
                  </a:lnTo>
                  <a:lnTo>
                    <a:pt x="14379" y="12809"/>
                  </a:lnTo>
                  <a:lnTo>
                    <a:pt x="14424" y="12820"/>
                  </a:lnTo>
                  <a:lnTo>
                    <a:pt x="14550" y="12820"/>
                  </a:lnTo>
                  <a:lnTo>
                    <a:pt x="14618" y="12786"/>
                  </a:lnTo>
                  <a:lnTo>
                    <a:pt x="14663" y="12752"/>
                  </a:lnTo>
                  <a:lnTo>
                    <a:pt x="14709" y="12695"/>
                  </a:lnTo>
                  <a:lnTo>
                    <a:pt x="16609" y="13798"/>
                  </a:lnTo>
                  <a:lnTo>
                    <a:pt x="16586" y="13844"/>
                  </a:lnTo>
                  <a:lnTo>
                    <a:pt x="16586" y="13901"/>
                  </a:lnTo>
                  <a:lnTo>
                    <a:pt x="16586" y="13958"/>
                  </a:lnTo>
                  <a:lnTo>
                    <a:pt x="16609" y="14003"/>
                  </a:lnTo>
                  <a:lnTo>
                    <a:pt x="16631" y="14049"/>
                  </a:lnTo>
                  <a:lnTo>
                    <a:pt x="16654" y="14094"/>
                  </a:lnTo>
                  <a:lnTo>
                    <a:pt x="16688" y="14117"/>
                  </a:lnTo>
                  <a:lnTo>
                    <a:pt x="16734" y="14151"/>
                  </a:lnTo>
                  <a:lnTo>
                    <a:pt x="16779" y="14162"/>
                  </a:lnTo>
                  <a:lnTo>
                    <a:pt x="16836" y="14174"/>
                  </a:lnTo>
                  <a:lnTo>
                    <a:pt x="16836" y="16449"/>
                  </a:lnTo>
                  <a:lnTo>
                    <a:pt x="16791" y="16449"/>
                  </a:lnTo>
                  <a:lnTo>
                    <a:pt x="16756" y="16472"/>
                  </a:lnTo>
                  <a:lnTo>
                    <a:pt x="16722" y="16483"/>
                  </a:lnTo>
                  <a:lnTo>
                    <a:pt x="16688" y="16517"/>
                  </a:lnTo>
                  <a:lnTo>
                    <a:pt x="16665" y="16551"/>
                  </a:lnTo>
                  <a:lnTo>
                    <a:pt x="16654" y="16585"/>
                  </a:lnTo>
                  <a:lnTo>
                    <a:pt x="16643" y="16619"/>
                  </a:lnTo>
                  <a:lnTo>
                    <a:pt x="16631" y="16665"/>
                  </a:lnTo>
                  <a:lnTo>
                    <a:pt x="16643" y="16699"/>
                  </a:lnTo>
                  <a:lnTo>
                    <a:pt x="16654" y="16745"/>
                  </a:lnTo>
                  <a:lnTo>
                    <a:pt x="14629" y="17916"/>
                  </a:lnTo>
                  <a:lnTo>
                    <a:pt x="14606" y="17882"/>
                  </a:lnTo>
                  <a:lnTo>
                    <a:pt x="14572" y="17859"/>
                  </a:lnTo>
                  <a:lnTo>
                    <a:pt x="14527" y="17837"/>
                  </a:lnTo>
                  <a:lnTo>
                    <a:pt x="14436" y="17837"/>
                  </a:lnTo>
                  <a:lnTo>
                    <a:pt x="14402" y="17859"/>
                  </a:lnTo>
                  <a:lnTo>
                    <a:pt x="14368" y="17882"/>
                  </a:lnTo>
                  <a:lnTo>
                    <a:pt x="14345" y="17905"/>
                  </a:lnTo>
                  <a:lnTo>
                    <a:pt x="12286" y="16722"/>
                  </a:lnTo>
                  <a:lnTo>
                    <a:pt x="12297" y="16665"/>
                  </a:lnTo>
                  <a:lnTo>
                    <a:pt x="12297" y="16619"/>
                  </a:lnTo>
                  <a:lnTo>
                    <a:pt x="12286" y="16585"/>
                  </a:lnTo>
                  <a:lnTo>
                    <a:pt x="12275" y="16551"/>
                  </a:lnTo>
                  <a:lnTo>
                    <a:pt x="12252" y="16528"/>
                  </a:lnTo>
                  <a:lnTo>
                    <a:pt x="12218" y="16506"/>
                  </a:lnTo>
                  <a:lnTo>
                    <a:pt x="12184" y="16483"/>
                  </a:lnTo>
                  <a:lnTo>
                    <a:pt x="12149" y="16472"/>
                  </a:lnTo>
                  <a:lnTo>
                    <a:pt x="12081" y="16472"/>
                  </a:lnTo>
                  <a:lnTo>
                    <a:pt x="12036" y="16483"/>
                  </a:lnTo>
                  <a:lnTo>
                    <a:pt x="12013" y="16506"/>
                  </a:lnTo>
                  <a:lnTo>
                    <a:pt x="11979" y="16528"/>
                  </a:lnTo>
                  <a:lnTo>
                    <a:pt x="11956" y="16551"/>
                  </a:lnTo>
                  <a:lnTo>
                    <a:pt x="11945" y="16585"/>
                  </a:lnTo>
                  <a:lnTo>
                    <a:pt x="11933" y="16619"/>
                  </a:lnTo>
                  <a:lnTo>
                    <a:pt x="11922" y="16665"/>
                  </a:lnTo>
                  <a:lnTo>
                    <a:pt x="11933" y="16722"/>
                  </a:lnTo>
                  <a:lnTo>
                    <a:pt x="9886" y="17905"/>
                  </a:lnTo>
                  <a:lnTo>
                    <a:pt x="9863" y="17882"/>
                  </a:lnTo>
                  <a:lnTo>
                    <a:pt x="9829" y="17848"/>
                  </a:lnTo>
                  <a:lnTo>
                    <a:pt x="9783" y="17837"/>
                  </a:lnTo>
                  <a:lnTo>
                    <a:pt x="9704" y="17837"/>
                  </a:lnTo>
                  <a:lnTo>
                    <a:pt x="9658" y="17848"/>
                  </a:lnTo>
                  <a:lnTo>
                    <a:pt x="9624" y="17882"/>
                  </a:lnTo>
                  <a:lnTo>
                    <a:pt x="9601" y="17905"/>
                  </a:lnTo>
                  <a:lnTo>
                    <a:pt x="7611" y="16756"/>
                  </a:lnTo>
                  <a:lnTo>
                    <a:pt x="7622" y="16710"/>
                  </a:lnTo>
                  <a:lnTo>
                    <a:pt x="7622" y="16665"/>
                  </a:lnTo>
                  <a:lnTo>
                    <a:pt x="7622" y="16619"/>
                  </a:lnTo>
                  <a:lnTo>
                    <a:pt x="7611" y="16574"/>
                  </a:lnTo>
                  <a:lnTo>
                    <a:pt x="7588" y="16528"/>
                  </a:lnTo>
                  <a:lnTo>
                    <a:pt x="7554" y="16494"/>
                  </a:lnTo>
                  <a:lnTo>
                    <a:pt x="7531" y="16460"/>
                  </a:lnTo>
                  <a:lnTo>
                    <a:pt x="7485" y="16437"/>
                  </a:lnTo>
                  <a:lnTo>
                    <a:pt x="7440" y="16426"/>
                  </a:lnTo>
                  <a:lnTo>
                    <a:pt x="7394" y="16415"/>
                  </a:lnTo>
                  <a:lnTo>
                    <a:pt x="7394" y="14117"/>
                  </a:lnTo>
                  <a:lnTo>
                    <a:pt x="7440" y="14117"/>
                  </a:lnTo>
                  <a:lnTo>
                    <a:pt x="7474" y="14094"/>
                  </a:lnTo>
                  <a:lnTo>
                    <a:pt x="7508" y="14071"/>
                  </a:lnTo>
                  <a:lnTo>
                    <a:pt x="7531" y="14049"/>
                  </a:lnTo>
                  <a:lnTo>
                    <a:pt x="7565" y="14015"/>
                  </a:lnTo>
                  <a:lnTo>
                    <a:pt x="7576" y="13980"/>
                  </a:lnTo>
                  <a:lnTo>
                    <a:pt x="7588" y="13946"/>
                  </a:lnTo>
                  <a:lnTo>
                    <a:pt x="7588" y="13901"/>
                  </a:lnTo>
                  <a:lnTo>
                    <a:pt x="7588" y="13867"/>
                  </a:lnTo>
                  <a:lnTo>
                    <a:pt x="7576" y="13821"/>
                  </a:lnTo>
                  <a:lnTo>
                    <a:pt x="9590" y="12661"/>
                  </a:lnTo>
                  <a:lnTo>
                    <a:pt x="9613" y="12695"/>
                  </a:lnTo>
                  <a:lnTo>
                    <a:pt x="9658" y="12729"/>
                  </a:lnTo>
                  <a:lnTo>
                    <a:pt x="9692" y="12740"/>
                  </a:lnTo>
                  <a:lnTo>
                    <a:pt x="9749" y="12752"/>
                  </a:lnTo>
                  <a:lnTo>
                    <a:pt x="9783" y="12740"/>
                  </a:lnTo>
                  <a:lnTo>
                    <a:pt x="9817" y="12729"/>
                  </a:lnTo>
                  <a:lnTo>
                    <a:pt x="9852" y="12718"/>
                  </a:lnTo>
                  <a:lnTo>
                    <a:pt x="9874" y="12695"/>
                  </a:lnTo>
                  <a:lnTo>
                    <a:pt x="9897" y="12661"/>
                  </a:lnTo>
                  <a:lnTo>
                    <a:pt x="9920" y="12627"/>
                  </a:lnTo>
                  <a:lnTo>
                    <a:pt x="9931" y="12593"/>
                  </a:lnTo>
                  <a:lnTo>
                    <a:pt x="9931" y="12558"/>
                  </a:lnTo>
                  <a:lnTo>
                    <a:pt x="9920" y="12490"/>
                  </a:lnTo>
                  <a:lnTo>
                    <a:pt x="9886" y="12433"/>
                  </a:lnTo>
                  <a:lnTo>
                    <a:pt x="9829" y="12388"/>
                  </a:lnTo>
                  <a:lnTo>
                    <a:pt x="9772" y="12365"/>
                  </a:lnTo>
                  <a:lnTo>
                    <a:pt x="9772" y="10022"/>
                  </a:lnTo>
                  <a:lnTo>
                    <a:pt x="9806" y="10010"/>
                  </a:lnTo>
                  <a:lnTo>
                    <a:pt x="9840" y="9999"/>
                  </a:lnTo>
                  <a:lnTo>
                    <a:pt x="9874" y="9976"/>
                  </a:lnTo>
                  <a:lnTo>
                    <a:pt x="9908" y="9942"/>
                  </a:lnTo>
                  <a:lnTo>
                    <a:pt x="9931" y="9919"/>
                  </a:lnTo>
                  <a:lnTo>
                    <a:pt x="9954" y="9885"/>
                  </a:lnTo>
                  <a:lnTo>
                    <a:pt x="9965" y="9840"/>
                  </a:lnTo>
                  <a:lnTo>
                    <a:pt x="9965" y="9806"/>
                  </a:lnTo>
                  <a:lnTo>
                    <a:pt x="9954" y="9760"/>
                  </a:lnTo>
                  <a:lnTo>
                    <a:pt x="9943" y="9715"/>
                  </a:lnTo>
                  <a:lnTo>
                    <a:pt x="9931" y="9680"/>
                  </a:lnTo>
                  <a:lnTo>
                    <a:pt x="9897" y="9646"/>
                  </a:lnTo>
                  <a:lnTo>
                    <a:pt x="9863" y="9612"/>
                  </a:lnTo>
                  <a:lnTo>
                    <a:pt x="9829" y="9601"/>
                  </a:lnTo>
                  <a:lnTo>
                    <a:pt x="9783" y="9589"/>
                  </a:lnTo>
                  <a:lnTo>
                    <a:pt x="9749" y="9578"/>
                  </a:lnTo>
                  <a:lnTo>
                    <a:pt x="9692" y="9589"/>
                  </a:lnTo>
                  <a:lnTo>
                    <a:pt x="9635" y="9601"/>
                  </a:lnTo>
                  <a:lnTo>
                    <a:pt x="9601" y="9635"/>
                  </a:lnTo>
                  <a:lnTo>
                    <a:pt x="9567" y="9680"/>
                  </a:lnTo>
                  <a:lnTo>
                    <a:pt x="7599" y="8543"/>
                  </a:lnTo>
                  <a:lnTo>
                    <a:pt x="7611" y="8497"/>
                  </a:lnTo>
                  <a:lnTo>
                    <a:pt x="7622" y="8452"/>
                  </a:lnTo>
                  <a:lnTo>
                    <a:pt x="7611" y="8406"/>
                  </a:lnTo>
                  <a:lnTo>
                    <a:pt x="7599" y="8361"/>
                  </a:lnTo>
                  <a:lnTo>
                    <a:pt x="7576" y="8315"/>
                  </a:lnTo>
                  <a:lnTo>
                    <a:pt x="7542" y="8281"/>
                  </a:lnTo>
                  <a:lnTo>
                    <a:pt x="7508" y="8247"/>
                  </a:lnTo>
                  <a:lnTo>
                    <a:pt x="7474" y="8224"/>
                  </a:lnTo>
                  <a:lnTo>
                    <a:pt x="7429" y="8213"/>
                  </a:lnTo>
                  <a:lnTo>
                    <a:pt x="7372" y="8202"/>
                  </a:lnTo>
                  <a:lnTo>
                    <a:pt x="7326" y="8213"/>
                  </a:lnTo>
                  <a:lnTo>
                    <a:pt x="7281" y="8224"/>
                  </a:lnTo>
                  <a:lnTo>
                    <a:pt x="7235" y="8247"/>
                  </a:lnTo>
                  <a:lnTo>
                    <a:pt x="7201" y="8281"/>
                  </a:lnTo>
                  <a:lnTo>
                    <a:pt x="7167" y="8315"/>
                  </a:lnTo>
                  <a:lnTo>
                    <a:pt x="7144" y="8361"/>
                  </a:lnTo>
                  <a:lnTo>
                    <a:pt x="7133" y="8406"/>
                  </a:lnTo>
                  <a:lnTo>
                    <a:pt x="7133" y="8452"/>
                  </a:lnTo>
                  <a:lnTo>
                    <a:pt x="7133" y="8497"/>
                  </a:lnTo>
                  <a:lnTo>
                    <a:pt x="7144" y="8543"/>
                  </a:lnTo>
                  <a:lnTo>
                    <a:pt x="5199" y="9669"/>
                  </a:lnTo>
                  <a:lnTo>
                    <a:pt x="5165" y="9624"/>
                  </a:lnTo>
                  <a:lnTo>
                    <a:pt x="5119" y="9589"/>
                  </a:lnTo>
                  <a:lnTo>
                    <a:pt x="5063" y="9567"/>
                  </a:lnTo>
                  <a:lnTo>
                    <a:pt x="4949" y="9567"/>
                  </a:lnTo>
                  <a:lnTo>
                    <a:pt x="4892" y="9589"/>
                  </a:lnTo>
                  <a:lnTo>
                    <a:pt x="4846" y="9624"/>
                  </a:lnTo>
                  <a:lnTo>
                    <a:pt x="4801" y="9669"/>
                  </a:lnTo>
                  <a:lnTo>
                    <a:pt x="2810" y="8520"/>
                  </a:lnTo>
                  <a:lnTo>
                    <a:pt x="2833" y="8452"/>
                  </a:lnTo>
                  <a:lnTo>
                    <a:pt x="2822" y="8418"/>
                  </a:lnTo>
                  <a:lnTo>
                    <a:pt x="2810" y="8372"/>
                  </a:lnTo>
                  <a:lnTo>
                    <a:pt x="2799" y="8338"/>
                  </a:lnTo>
                  <a:lnTo>
                    <a:pt x="2776" y="8315"/>
                  </a:lnTo>
                  <a:lnTo>
                    <a:pt x="2742" y="8293"/>
                  </a:lnTo>
                  <a:lnTo>
                    <a:pt x="2708" y="8270"/>
                  </a:lnTo>
                  <a:lnTo>
                    <a:pt x="2674" y="8259"/>
                  </a:lnTo>
                  <a:lnTo>
                    <a:pt x="2594" y="8259"/>
                  </a:lnTo>
                  <a:lnTo>
                    <a:pt x="2560" y="8270"/>
                  </a:lnTo>
                  <a:lnTo>
                    <a:pt x="2526" y="8293"/>
                  </a:lnTo>
                  <a:lnTo>
                    <a:pt x="2492" y="8315"/>
                  </a:lnTo>
                  <a:lnTo>
                    <a:pt x="2469" y="8338"/>
                  </a:lnTo>
                  <a:lnTo>
                    <a:pt x="2458" y="8372"/>
                  </a:lnTo>
                  <a:lnTo>
                    <a:pt x="2446" y="8418"/>
                  </a:lnTo>
                  <a:lnTo>
                    <a:pt x="2435" y="8452"/>
                  </a:lnTo>
                  <a:lnTo>
                    <a:pt x="2446" y="8520"/>
                  </a:lnTo>
                  <a:lnTo>
                    <a:pt x="478" y="9658"/>
                  </a:lnTo>
                  <a:lnTo>
                    <a:pt x="433" y="9612"/>
                  </a:lnTo>
                  <a:lnTo>
                    <a:pt x="376" y="9578"/>
                  </a:lnTo>
                  <a:lnTo>
                    <a:pt x="319" y="9555"/>
                  </a:lnTo>
                  <a:lnTo>
                    <a:pt x="251" y="9544"/>
                  </a:lnTo>
                  <a:lnTo>
                    <a:pt x="205" y="9544"/>
                  </a:lnTo>
                  <a:lnTo>
                    <a:pt x="160" y="9567"/>
                  </a:lnTo>
                  <a:lnTo>
                    <a:pt x="114" y="9589"/>
                  </a:lnTo>
                  <a:lnTo>
                    <a:pt x="69" y="9612"/>
                  </a:lnTo>
                  <a:lnTo>
                    <a:pt x="46" y="9658"/>
                  </a:lnTo>
                  <a:lnTo>
                    <a:pt x="12" y="9703"/>
                  </a:lnTo>
                  <a:lnTo>
                    <a:pt x="0" y="9749"/>
                  </a:lnTo>
                  <a:lnTo>
                    <a:pt x="0" y="9806"/>
                  </a:lnTo>
                  <a:lnTo>
                    <a:pt x="0" y="9851"/>
                  </a:lnTo>
                  <a:lnTo>
                    <a:pt x="12" y="9897"/>
                  </a:lnTo>
                  <a:lnTo>
                    <a:pt x="35" y="9942"/>
                  </a:lnTo>
                  <a:lnTo>
                    <a:pt x="69" y="9976"/>
                  </a:lnTo>
                  <a:lnTo>
                    <a:pt x="103" y="10010"/>
                  </a:lnTo>
                  <a:lnTo>
                    <a:pt x="148" y="10033"/>
                  </a:lnTo>
                  <a:lnTo>
                    <a:pt x="194" y="10056"/>
                  </a:lnTo>
                  <a:lnTo>
                    <a:pt x="239" y="10056"/>
                  </a:lnTo>
                  <a:lnTo>
                    <a:pt x="239" y="12320"/>
                  </a:lnTo>
                  <a:lnTo>
                    <a:pt x="194" y="12331"/>
                  </a:lnTo>
                  <a:lnTo>
                    <a:pt x="160" y="12342"/>
                  </a:lnTo>
                  <a:lnTo>
                    <a:pt x="114" y="12365"/>
                  </a:lnTo>
                  <a:lnTo>
                    <a:pt x="80" y="12399"/>
                  </a:lnTo>
                  <a:lnTo>
                    <a:pt x="57" y="12433"/>
                  </a:lnTo>
                  <a:lnTo>
                    <a:pt x="35" y="12467"/>
                  </a:lnTo>
                  <a:lnTo>
                    <a:pt x="23" y="12513"/>
                  </a:lnTo>
                  <a:lnTo>
                    <a:pt x="23" y="12558"/>
                  </a:lnTo>
                  <a:lnTo>
                    <a:pt x="23" y="12604"/>
                  </a:lnTo>
                  <a:lnTo>
                    <a:pt x="35" y="12649"/>
                  </a:lnTo>
                  <a:lnTo>
                    <a:pt x="57" y="12684"/>
                  </a:lnTo>
                  <a:lnTo>
                    <a:pt x="91" y="12729"/>
                  </a:lnTo>
                  <a:lnTo>
                    <a:pt x="126" y="12752"/>
                  </a:lnTo>
                  <a:lnTo>
                    <a:pt x="160" y="12775"/>
                  </a:lnTo>
                  <a:lnTo>
                    <a:pt x="205" y="12786"/>
                  </a:lnTo>
                  <a:lnTo>
                    <a:pt x="251" y="12797"/>
                  </a:lnTo>
                  <a:lnTo>
                    <a:pt x="319" y="12786"/>
                  </a:lnTo>
                  <a:lnTo>
                    <a:pt x="376" y="12763"/>
                  </a:lnTo>
                  <a:lnTo>
                    <a:pt x="421" y="12729"/>
                  </a:lnTo>
                  <a:lnTo>
                    <a:pt x="455" y="12684"/>
                  </a:lnTo>
                  <a:lnTo>
                    <a:pt x="2389" y="13798"/>
                  </a:lnTo>
                  <a:lnTo>
                    <a:pt x="2367" y="13844"/>
                  </a:lnTo>
                  <a:lnTo>
                    <a:pt x="2367" y="13901"/>
                  </a:lnTo>
                  <a:lnTo>
                    <a:pt x="2367" y="13958"/>
                  </a:lnTo>
                  <a:lnTo>
                    <a:pt x="2389" y="14003"/>
                  </a:lnTo>
                  <a:lnTo>
                    <a:pt x="2412" y="14049"/>
                  </a:lnTo>
                  <a:lnTo>
                    <a:pt x="2435" y="14083"/>
                  </a:lnTo>
                  <a:lnTo>
                    <a:pt x="2469" y="14117"/>
                  </a:lnTo>
                  <a:lnTo>
                    <a:pt x="2514" y="14140"/>
                  </a:lnTo>
                  <a:lnTo>
                    <a:pt x="2560" y="14162"/>
                  </a:lnTo>
                  <a:lnTo>
                    <a:pt x="2617" y="14174"/>
                  </a:lnTo>
                  <a:lnTo>
                    <a:pt x="2617" y="16494"/>
                  </a:lnTo>
                  <a:lnTo>
                    <a:pt x="2560" y="16517"/>
                  </a:lnTo>
                  <a:lnTo>
                    <a:pt x="2514" y="16551"/>
                  </a:lnTo>
                  <a:lnTo>
                    <a:pt x="2480" y="16608"/>
                  </a:lnTo>
                  <a:lnTo>
                    <a:pt x="2469" y="16665"/>
                  </a:lnTo>
                  <a:lnTo>
                    <a:pt x="2480" y="16722"/>
                  </a:lnTo>
                  <a:lnTo>
                    <a:pt x="2514" y="16779"/>
                  </a:lnTo>
                  <a:lnTo>
                    <a:pt x="2571" y="16813"/>
                  </a:lnTo>
                  <a:lnTo>
                    <a:pt x="2628" y="16824"/>
                  </a:lnTo>
                  <a:lnTo>
                    <a:pt x="2674" y="16824"/>
                  </a:lnTo>
                  <a:lnTo>
                    <a:pt x="2708" y="16813"/>
                  </a:lnTo>
                  <a:lnTo>
                    <a:pt x="2742" y="16790"/>
                  </a:lnTo>
                  <a:lnTo>
                    <a:pt x="2765" y="16756"/>
                  </a:lnTo>
                  <a:lnTo>
                    <a:pt x="4812" y="17939"/>
                  </a:lnTo>
                  <a:lnTo>
                    <a:pt x="4801" y="17973"/>
                  </a:lnTo>
                  <a:lnTo>
                    <a:pt x="4801" y="18007"/>
                  </a:lnTo>
                  <a:lnTo>
                    <a:pt x="4801" y="18053"/>
                  </a:lnTo>
                  <a:lnTo>
                    <a:pt x="4812" y="18087"/>
                  </a:lnTo>
                  <a:lnTo>
                    <a:pt x="4835" y="18121"/>
                  </a:lnTo>
                  <a:lnTo>
                    <a:pt x="4858" y="18155"/>
                  </a:lnTo>
                  <a:lnTo>
                    <a:pt x="4892" y="18178"/>
                  </a:lnTo>
                  <a:lnTo>
                    <a:pt x="4926" y="18201"/>
                  </a:lnTo>
                  <a:lnTo>
                    <a:pt x="4960" y="18212"/>
                  </a:lnTo>
                  <a:lnTo>
                    <a:pt x="5040" y="18212"/>
                  </a:lnTo>
                  <a:lnTo>
                    <a:pt x="5085" y="18201"/>
                  </a:lnTo>
                  <a:lnTo>
                    <a:pt x="5119" y="18178"/>
                  </a:lnTo>
                  <a:lnTo>
                    <a:pt x="5154" y="18155"/>
                  </a:lnTo>
                  <a:lnTo>
                    <a:pt x="5176" y="18121"/>
                  </a:lnTo>
                  <a:lnTo>
                    <a:pt x="5199" y="18087"/>
                  </a:lnTo>
                  <a:lnTo>
                    <a:pt x="5210" y="18053"/>
                  </a:lnTo>
                  <a:lnTo>
                    <a:pt x="5210" y="18007"/>
                  </a:lnTo>
                  <a:lnTo>
                    <a:pt x="5210" y="17973"/>
                  </a:lnTo>
                  <a:lnTo>
                    <a:pt x="5199" y="17939"/>
                  </a:lnTo>
                  <a:lnTo>
                    <a:pt x="7167" y="16801"/>
                  </a:lnTo>
                  <a:lnTo>
                    <a:pt x="7201" y="16847"/>
                  </a:lnTo>
                  <a:lnTo>
                    <a:pt x="7258" y="16881"/>
                  </a:lnTo>
                  <a:lnTo>
                    <a:pt x="7315" y="16904"/>
                  </a:lnTo>
                  <a:lnTo>
                    <a:pt x="7372" y="16915"/>
                  </a:lnTo>
                  <a:lnTo>
                    <a:pt x="7440" y="16904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801"/>
                  </a:lnTo>
                  <a:lnTo>
                    <a:pt x="9579" y="17950"/>
                  </a:lnTo>
                  <a:lnTo>
                    <a:pt x="9567" y="18007"/>
                  </a:lnTo>
                  <a:lnTo>
                    <a:pt x="9579" y="18076"/>
                  </a:lnTo>
                  <a:lnTo>
                    <a:pt x="9613" y="18132"/>
                  </a:lnTo>
                  <a:lnTo>
                    <a:pt x="9658" y="18167"/>
                  </a:lnTo>
                  <a:lnTo>
                    <a:pt x="9726" y="18189"/>
                  </a:lnTo>
                  <a:lnTo>
                    <a:pt x="9726" y="20521"/>
                  </a:lnTo>
                  <a:lnTo>
                    <a:pt x="9681" y="20533"/>
                  </a:lnTo>
                  <a:lnTo>
                    <a:pt x="9635" y="20544"/>
                  </a:lnTo>
                  <a:lnTo>
                    <a:pt x="9590" y="20567"/>
                  </a:lnTo>
                  <a:lnTo>
                    <a:pt x="9556" y="20601"/>
                  </a:lnTo>
                  <a:lnTo>
                    <a:pt x="9533" y="20635"/>
                  </a:lnTo>
                  <a:lnTo>
                    <a:pt x="9510" y="20680"/>
                  </a:lnTo>
                  <a:lnTo>
                    <a:pt x="9499" y="20715"/>
                  </a:lnTo>
                  <a:lnTo>
                    <a:pt x="9499" y="20771"/>
                  </a:lnTo>
                  <a:lnTo>
                    <a:pt x="9499" y="20817"/>
                  </a:lnTo>
                  <a:lnTo>
                    <a:pt x="9510" y="20862"/>
                  </a:lnTo>
                  <a:lnTo>
                    <a:pt x="7554" y="21989"/>
                  </a:lnTo>
                  <a:lnTo>
                    <a:pt x="7520" y="21955"/>
                  </a:lnTo>
                  <a:lnTo>
                    <a:pt x="7474" y="21920"/>
                  </a:lnTo>
                  <a:lnTo>
                    <a:pt x="7429" y="21898"/>
                  </a:lnTo>
                  <a:lnTo>
                    <a:pt x="7315" y="21898"/>
                  </a:lnTo>
                  <a:lnTo>
                    <a:pt x="7269" y="21920"/>
                  </a:lnTo>
                  <a:lnTo>
                    <a:pt x="7224" y="21955"/>
                  </a:lnTo>
                  <a:lnTo>
                    <a:pt x="7190" y="21989"/>
                  </a:lnTo>
                  <a:lnTo>
                    <a:pt x="5222" y="20862"/>
                  </a:lnTo>
                  <a:lnTo>
                    <a:pt x="5245" y="20817"/>
                  </a:lnTo>
                  <a:lnTo>
                    <a:pt x="5245" y="20771"/>
                  </a:lnTo>
                  <a:lnTo>
                    <a:pt x="5245" y="20715"/>
                  </a:lnTo>
                  <a:lnTo>
                    <a:pt x="5222" y="20669"/>
                  </a:lnTo>
                  <a:lnTo>
                    <a:pt x="5199" y="20635"/>
                  </a:lnTo>
                  <a:lnTo>
                    <a:pt x="5176" y="20601"/>
                  </a:lnTo>
                  <a:lnTo>
                    <a:pt x="5142" y="20567"/>
                  </a:lnTo>
                  <a:lnTo>
                    <a:pt x="5097" y="20544"/>
                  </a:lnTo>
                  <a:lnTo>
                    <a:pt x="5051" y="20533"/>
                  </a:lnTo>
                  <a:lnTo>
                    <a:pt x="5006" y="20521"/>
                  </a:lnTo>
                  <a:lnTo>
                    <a:pt x="4960" y="20533"/>
                  </a:lnTo>
                  <a:lnTo>
                    <a:pt x="4915" y="20544"/>
                  </a:lnTo>
                  <a:lnTo>
                    <a:pt x="4869" y="20567"/>
                  </a:lnTo>
                  <a:lnTo>
                    <a:pt x="4835" y="20601"/>
                  </a:lnTo>
                  <a:lnTo>
                    <a:pt x="4801" y="20635"/>
                  </a:lnTo>
                  <a:lnTo>
                    <a:pt x="4778" y="20669"/>
                  </a:lnTo>
                  <a:lnTo>
                    <a:pt x="4767" y="20715"/>
                  </a:lnTo>
                  <a:lnTo>
                    <a:pt x="4767" y="20771"/>
                  </a:lnTo>
                  <a:lnTo>
                    <a:pt x="4767" y="20817"/>
                  </a:lnTo>
                  <a:lnTo>
                    <a:pt x="4778" y="20862"/>
                  </a:lnTo>
                  <a:lnTo>
                    <a:pt x="2833" y="21977"/>
                  </a:lnTo>
                  <a:lnTo>
                    <a:pt x="2799" y="21932"/>
                  </a:lnTo>
                  <a:lnTo>
                    <a:pt x="2753" y="21898"/>
                  </a:lnTo>
                  <a:lnTo>
                    <a:pt x="2696" y="21875"/>
                  </a:lnTo>
                  <a:lnTo>
                    <a:pt x="2583" y="21875"/>
                  </a:lnTo>
                  <a:lnTo>
                    <a:pt x="2537" y="21886"/>
                  </a:lnTo>
                  <a:lnTo>
                    <a:pt x="2492" y="21909"/>
                  </a:lnTo>
                  <a:lnTo>
                    <a:pt x="2458" y="21943"/>
                  </a:lnTo>
                  <a:lnTo>
                    <a:pt x="2435" y="21977"/>
                  </a:lnTo>
                  <a:lnTo>
                    <a:pt x="2412" y="22023"/>
                  </a:lnTo>
                  <a:lnTo>
                    <a:pt x="2389" y="22068"/>
                  </a:lnTo>
                  <a:lnTo>
                    <a:pt x="2389" y="22114"/>
                  </a:lnTo>
                  <a:lnTo>
                    <a:pt x="2389" y="22159"/>
                  </a:lnTo>
                  <a:lnTo>
                    <a:pt x="2412" y="22205"/>
                  </a:lnTo>
                  <a:lnTo>
                    <a:pt x="2423" y="22239"/>
                  </a:lnTo>
                  <a:lnTo>
                    <a:pt x="2458" y="22284"/>
                  </a:lnTo>
                  <a:lnTo>
                    <a:pt x="2492" y="22307"/>
                  </a:lnTo>
                  <a:lnTo>
                    <a:pt x="2526" y="22330"/>
                  </a:lnTo>
                  <a:lnTo>
                    <a:pt x="2571" y="22353"/>
                  </a:lnTo>
                  <a:lnTo>
                    <a:pt x="2617" y="22353"/>
                  </a:lnTo>
                  <a:lnTo>
                    <a:pt x="2617" y="24650"/>
                  </a:lnTo>
                  <a:lnTo>
                    <a:pt x="2571" y="24662"/>
                  </a:lnTo>
                  <a:lnTo>
                    <a:pt x="2537" y="24673"/>
                  </a:lnTo>
                  <a:lnTo>
                    <a:pt x="2503" y="24696"/>
                  </a:lnTo>
                  <a:lnTo>
                    <a:pt x="2469" y="24719"/>
                  </a:lnTo>
                  <a:lnTo>
                    <a:pt x="2446" y="24753"/>
                  </a:lnTo>
                  <a:lnTo>
                    <a:pt x="2423" y="24787"/>
                  </a:lnTo>
                  <a:lnTo>
                    <a:pt x="2412" y="24832"/>
                  </a:lnTo>
                  <a:lnTo>
                    <a:pt x="2412" y="24867"/>
                  </a:lnTo>
                  <a:lnTo>
                    <a:pt x="2412" y="24912"/>
                  </a:lnTo>
                  <a:lnTo>
                    <a:pt x="2423" y="24958"/>
                  </a:lnTo>
                  <a:lnTo>
                    <a:pt x="1639" y="25413"/>
                  </a:lnTo>
                  <a:lnTo>
                    <a:pt x="1730" y="25413"/>
                  </a:lnTo>
                  <a:lnTo>
                    <a:pt x="2446" y="24992"/>
                  </a:lnTo>
                  <a:lnTo>
                    <a:pt x="2480" y="25037"/>
                  </a:lnTo>
                  <a:lnTo>
                    <a:pt x="2526" y="25071"/>
                  </a:lnTo>
                  <a:lnTo>
                    <a:pt x="2583" y="25083"/>
                  </a:lnTo>
                  <a:lnTo>
                    <a:pt x="2628" y="25094"/>
                  </a:lnTo>
                  <a:lnTo>
                    <a:pt x="2685" y="25083"/>
                  </a:lnTo>
                  <a:lnTo>
                    <a:pt x="2742" y="25071"/>
                  </a:lnTo>
                  <a:lnTo>
                    <a:pt x="2787" y="25037"/>
                  </a:lnTo>
                  <a:lnTo>
                    <a:pt x="2822" y="24992"/>
                  </a:lnTo>
                  <a:lnTo>
                    <a:pt x="3538" y="25413"/>
                  </a:lnTo>
                  <a:lnTo>
                    <a:pt x="3629" y="25413"/>
                  </a:lnTo>
                  <a:lnTo>
                    <a:pt x="2844" y="24958"/>
                  </a:lnTo>
                  <a:lnTo>
                    <a:pt x="2856" y="24912"/>
                  </a:lnTo>
                  <a:lnTo>
                    <a:pt x="2856" y="24867"/>
                  </a:lnTo>
                  <a:lnTo>
                    <a:pt x="2856" y="24832"/>
                  </a:lnTo>
                  <a:lnTo>
                    <a:pt x="2844" y="24787"/>
                  </a:lnTo>
                  <a:lnTo>
                    <a:pt x="2822" y="24753"/>
                  </a:lnTo>
                  <a:lnTo>
                    <a:pt x="2799" y="24719"/>
                  </a:lnTo>
                  <a:lnTo>
                    <a:pt x="2765" y="24696"/>
                  </a:lnTo>
                  <a:lnTo>
                    <a:pt x="2731" y="24673"/>
                  </a:lnTo>
                  <a:lnTo>
                    <a:pt x="2696" y="24662"/>
                  </a:lnTo>
                  <a:lnTo>
                    <a:pt x="2662" y="24650"/>
                  </a:lnTo>
                  <a:lnTo>
                    <a:pt x="2662" y="22353"/>
                  </a:lnTo>
                  <a:lnTo>
                    <a:pt x="2696" y="22353"/>
                  </a:lnTo>
                  <a:lnTo>
                    <a:pt x="2742" y="22330"/>
                  </a:lnTo>
                  <a:lnTo>
                    <a:pt x="2776" y="22307"/>
                  </a:lnTo>
                  <a:lnTo>
                    <a:pt x="2810" y="22273"/>
                  </a:lnTo>
                  <a:lnTo>
                    <a:pt x="2844" y="22239"/>
                  </a:lnTo>
                  <a:lnTo>
                    <a:pt x="2856" y="22205"/>
                  </a:lnTo>
                  <a:lnTo>
                    <a:pt x="2878" y="22159"/>
                  </a:lnTo>
                  <a:lnTo>
                    <a:pt x="2878" y="22114"/>
                  </a:lnTo>
                  <a:lnTo>
                    <a:pt x="2878" y="22068"/>
                  </a:lnTo>
                  <a:lnTo>
                    <a:pt x="2856" y="22023"/>
                  </a:lnTo>
                  <a:lnTo>
                    <a:pt x="4801" y="20897"/>
                  </a:lnTo>
                  <a:lnTo>
                    <a:pt x="4835" y="20942"/>
                  </a:lnTo>
                  <a:lnTo>
                    <a:pt x="4892" y="20976"/>
                  </a:lnTo>
                  <a:lnTo>
                    <a:pt x="4937" y="20999"/>
                  </a:lnTo>
                  <a:lnTo>
                    <a:pt x="5006" y="21010"/>
                  </a:lnTo>
                  <a:lnTo>
                    <a:pt x="5063" y="20999"/>
                  </a:lnTo>
                  <a:lnTo>
                    <a:pt x="5119" y="20976"/>
                  </a:lnTo>
                  <a:lnTo>
                    <a:pt x="5165" y="20942"/>
                  </a:lnTo>
                  <a:lnTo>
                    <a:pt x="5210" y="20897"/>
                  </a:lnTo>
                  <a:lnTo>
                    <a:pt x="7167" y="22034"/>
                  </a:lnTo>
                  <a:lnTo>
                    <a:pt x="7156" y="22068"/>
                  </a:lnTo>
                  <a:lnTo>
                    <a:pt x="7156" y="22114"/>
                  </a:lnTo>
                  <a:lnTo>
                    <a:pt x="7156" y="22159"/>
                  </a:lnTo>
                  <a:lnTo>
                    <a:pt x="7167" y="22193"/>
                  </a:lnTo>
                  <a:lnTo>
                    <a:pt x="7190" y="22228"/>
                  </a:lnTo>
                  <a:lnTo>
                    <a:pt x="7212" y="22262"/>
                  </a:lnTo>
                  <a:lnTo>
                    <a:pt x="7235" y="22284"/>
                  </a:lnTo>
                  <a:lnTo>
                    <a:pt x="7269" y="22307"/>
                  </a:lnTo>
                  <a:lnTo>
                    <a:pt x="7315" y="22330"/>
                  </a:lnTo>
                  <a:lnTo>
                    <a:pt x="7349" y="22330"/>
                  </a:lnTo>
                  <a:lnTo>
                    <a:pt x="7349" y="24650"/>
                  </a:lnTo>
                  <a:lnTo>
                    <a:pt x="7315" y="24662"/>
                  </a:lnTo>
                  <a:lnTo>
                    <a:pt x="7269" y="24673"/>
                  </a:lnTo>
                  <a:lnTo>
                    <a:pt x="7235" y="24696"/>
                  </a:lnTo>
                  <a:lnTo>
                    <a:pt x="7212" y="24719"/>
                  </a:lnTo>
                  <a:lnTo>
                    <a:pt x="7190" y="24753"/>
                  </a:lnTo>
                  <a:lnTo>
                    <a:pt x="7167" y="24787"/>
                  </a:lnTo>
                  <a:lnTo>
                    <a:pt x="7156" y="24832"/>
                  </a:lnTo>
                  <a:lnTo>
                    <a:pt x="7156" y="24867"/>
                  </a:lnTo>
                  <a:lnTo>
                    <a:pt x="7156" y="24912"/>
                  </a:lnTo>
                  <a:lnTo>
                    <a:pt x="7167" y="24958"/>
                  </a:lnTo>
                  <a:lnTo>
                    <a:pt x="6382" y="25413"/>
                  </a:lnTo>
                  <a:lnTo>
                    <a:pt x="6473" y="25413"/>
                  </a:lnTo>
                  <a:lnTo>
                    <a:pt x="7190" y="24992"/>
                  </a:lnTo>
                  <a:lnTo>
                    <a:pt x="7224" y="25037"/>
                  </a:lnTo>
                  <a:lnTo>
                    <a:pt x="7269" y="25071"/>
                  </a:lnTo>
                  <a:lnTo>
                    <a:pt x="7315" y="25083"/>
                  </a:lnTo>
                  <a:lnTo>
                    <a:pt x="7372" y="25094"/>
                  </a:lnTo>
                  <a:lnTo>
                    <a:pt x="7429" y="25083"/>
                  </a:lnTo>
                  <a:lnTo>
                    <a:pt x="7474" y="25060"/>
                  </a:lnTo>
                  <a:lnTo>
                    <a:pt x="7520" y="25037"/>
                  </a:lnTo>
                  <a:lnTo>
                    <a:pt x="7554" y="24992"/>
                  </a:lnTo>
                  <a:lnTo>
                    <a:pt x="8282" y="25413"/>
                  </a:lnTo>
                  <a:lnTo>
                    <a:pt x="8373" y="25413"/>
                  </a:lnTo>
                  <a:lnTo>
                    <a:pt x="7576" y="24958"/>
                  </a:lnTo>
                  <a:lnTo>
                    <a:pt x="7588" y="24912"/>
                  </a:lnTo>
                  <a:lnTo>
                    <a:pt x="7599" y="24867"/>
                  </a:lnTo>
                  <a:lnTo>
                    <a:pt x="7588" y="24832"/>
                  </a:lnTo>
                  <a:lnTo>
                    <a:pt x="7576" y="24787"/>
                  </a:lnTo>
                  <a:lnTo>
                    <a:pt x="7565" y="24753"/>
                  </a:lnTo>
                  <a:lnTo>
                    <a:pt x="7542" y="24730"/>
                  </a:lnTo>
                  <a:lnTo>
                    <a:pt x="7508" y="24696"/>
                  </a:lnTo>
                  <a:lnTo>
                    <a:pt x="7474" y="24673"/>
                  </a:lnTo>
                  <a:lnTo>
                    <a:pt x="7440" y="24662"/>
                  </a:lnTo>
                  <a:lnTo>
                    <a:pt x="7394" y="24650"/>
                  </a:lnTo>
                  <a:lnTo>
                    <a:pt x="7394" y="22330"/>
                  </a:lnTo>
                  <a:lnTo>
                    <a:pt x="7440" y="22319"/>
                  </a:lnTo>
                  <a:lnTo>
                    <a:pt x="7474" y="22307"/>
                  </a:lnTo>
                  <a:lnTo>
                    <a:pt x="7508" y="22284"/>
                  </a:lnTo>
                  <a:lnTo>
                    <a:pt x="7542" y="22262"/>
                  </a:lnTo>
                  <a:lnTo>
                    <a:pt x="7565" y="22228"/>
                  </a:lnTo>
                  <a:lnTo>
                    <a:pt x="7576" y="22193"/>
                  </a:lnTo>
                  <a:lnTo>
                    <a:pt x="7588" y="22159"/>
                  </a:lnTo>
                  <a:lnTo>
                    <a:pt x="7599" y="22114"/>
                  </a:lnTo>
                  <a:lnTo>
                    <a:pt x="7588" y="22068"/>
                  </a:lnTo>
                  <a:lnTo>
                    <a:pt x="7576" y="22034"/>
                  </a:lnTo>
                  <a:lnTo>
                    <a:pt x="9533" y="20908"/>
                  </a:lnTo>
                  <a:lnTo>
                    <a:pt x="9579" y="20953"/>
                  </a:lnTo>
                  <a:lnTo>
                    <a:pt x="9624" y="20988"/>
                  </a:lnTo>
                  <a:lnTo>
                    <a:pt x="9681" y="21010"/>
                  </a:lnTo>
                  <a:lnTo>
                    <a:pt x="9749" y="21022"/>
                  </a:lnTo>
                  <a:lnTo>
                    <a:pt x="9806" y="21010"/>
                  </a:lnTo>
                  <a:lnTo>
                    <a:pt x="9863" y="20988"/>
                  </a:lnTo>
                  <a:lnTo>
                    <a:pt x="9920" y="20953"/>
                  </a:lnTo>
                  <a:lnTo>
                    <a:pt x="9954" y="20908"/>
                  </a:lnTo>
                  <a:lnTo>
                    <a:pt x="11956" y="22057"/>
                  </a:lnTo>
                  <a:lnTo>
                    <a:pt x="11945" y="22114"/>
                  </a:lnTo>
                  <a:lnTo>
                    <a:pt x="11956" y="22171"/>
                  </a:lnTo>
                  <a:lnTo>
                    <a:pt x="11990" y="22228"/>
                  </a:lnTo>
                  <a:lnTo>
                    <a:pt x="12036" y="22262"/>
                  </a:lnTo>
                  <a:lnTo>
                    <a:pt x="12093" y="22284"/>
                  </a:lnTo>
                  <a:lnTo>
                    <a:pt x="12093" y="24650"/>
                  </a:lnTo>
                  <a:lnTo>
                    <a:pt x="12047" y="24662"/>
                  </a:lnTo>
                  <a:lnTo>
                    <a:pt x="12013" y="24673"/>
                  </a:lnTo>
                  <a:lnTo>
                    <a:pt x="11979" y="24696"/>
                  </a:lnTo>
                  <a:lnTo>
                    <a:pt x="11956" y="24719"/>
                  </a:lnTo>
                  <a:lnTo>
                    <a:pt x="11922" y="24753"/>
                  </a:lnTo>
                  <a:lnTo>
                    <a:pt x="11911" y="24787"/>
                  </a:lnTo>
                  <a:lnTo>
                    <a:pt x="11899" y="24832"/>
                  </a:lnTo>
                  <a:lnTo>
                    <a:pt x="11888" y="24867"/>
                  </a:lnTo>
                  <a:lnTo>
                    <a:pt x="11899" y="24912"/>
                  </a:lnTo>
                  <a:lnTo>
                    <a:pt x="11911" y="24958"/>
                  </a:lnTo>
                  <a:lnTo>
                    <a:pt x="11114" y="25413"/>
                  </a:lnTo>
                  <a:lnTo>
                    <a:pt x="11205" y="25413"/>
                  </a:lnTo>
                  <a:lnTo>
                    <a:pt x="11933" y="24992"/>
                  </a:lnTo>
                  <a:lnTo>
                    <a:pt x="11967" y="25037"/>
                  </a:lnTo>
                  <a:lnTo>
                    <a:pt x="12013" y="25071"/>
                  </a:lnTo>
                  <a:lnTo>
                    <a:pt x="12058" y="25083"/>
                  </a:lnTo>
                  <a:lnTo>
                    <a:pt x="12115" y="25094"/>
                  </a:lnTo>
                  <a:lnTo>
                    <a:pt x="12172" y="25083"/>
                  </a:lnTo>
                  <a:lnTo>
                    <a:pt x="12218" y="25071"/>
                  </a:lnTo>
                  <a:lnTo>
                    <a:pt x="12263" y="25037"/>
                  </a:lnTo>
                  <a:lnTo>
                    <a:pt x="12297" y="24992"/>
                  </a:lnTo>
                  <a:lnTo>
                    <a:pt x="13025" y="25413"/>
                  </a:lnTo>
                  <a:lnTo>
                    <a:pt x="13116" y="25413"/>
                  </a:lnTo>
                  <a:lnTo>
                    <a:pt x="12320" y="24958"/>
                  </a:lnTo>
                  <a:lnTo>
                    <a:pt x="12331" y="24912"/>
                  </a:lnTo>
                  <a:lnTo>
                    <a:pt x="12331" y="24867"/>
                  </a:lnTo>
                  <a:lnTo>
                    <a:pt x="12331" y="24832"/>
                  </a:lnTo>
                  <a:lnTo>
                    <a:pt x="12320" y="24787"/>
                  </a:lnTo>
                  <a:lnTo>
                    <a:pt x="12297" y="24753"/>
                  </a:lnTo>
                  <a:lnTo>
                    <a:pt x="12275" y="24730"/>
                  </a:lnTo>
                  <a:lnTo>
                    <a:pt x="12252" y="24696"/>
                  </a:lnTo>
                  <a:lnTo>
                    <a:pt x="12218" y="24673"/>
                  </a:lnTo>
                  <a:lnTo>
                    <a:pt x="12184" y="24662"/>
                  </a:lnTo>
                  <a:lnTo>
                    <a:pt x="12138" y="24650"/>
                  </a:lnTo>
                  <a:lnTo>
                    <a:pt x="12138" y="22284"/>
                  </a:lnTo>
                  <a:lnTo>
                    <a:pt x="12195" y="22262"/>
                  </a:lnTo>
                  <a:lnTo>
                    <a:pt x="12240" y="22228"/>
                  </a:lnTo>
                  <a:lnTo>
                    <a:pt x="12275" y="22171"/>
                  </a:lnTo>
                  <a:lnTo>
                    <a:pt x="12286" y="22114"/>
                  </a:lnTo>
                  <a:lnTo>
                    <a:pt x="12275" y="22057"/>
                  </a:lnTo>
                  <a:lnTo>
                    <a:pt x="14299" y="20885"/>
                  </a:lnTo>
                  <a:lnTo>
                    <a:pt x="14333" y="20931"/>
                  </a:lnTo>
                  <a:lnTo>
                    <a:pt x="14379" y="20965"/>
                  </a:lnTo>
                  <a:lnTo>
                    <a:pt x="14424" y="20976"/>
                  </a:lnTo>
                  <a:lnTo>
                    <a:pt x="14481" y="20988"/>
                  </a:lnTo>
                  <a:lnTo>
                    <a:pt x="14538" y="20976"/>
                  </a:lnTo>
                  <a:lnTo>
                    <a:pt x="14584" y="20953"/>
                  </a:lnTo>
                  <a:lnTo>
                    <a:pt x="14629" y="20931"/>
                  </a:lnTo>
                  <a:lnTo>
                    <a:pt x="14663" y="20885"/>
                  </a:lnTo>
                  <a:lnTo>
                    <a:pt x="16643" y="22034"/>
                  </a:lnTo>
                  <a:lnTo>
                    <a:pt x="16631" y="22068"/>
                  </a:lnTo>
                  <a:lnTo>
                    <a:pt x="16631" y="22114"/>
                  </a:lnTo>
                  <a:lnTo>
                    <a:pt x="16631" y="22159"/>
                  </a:lnTo>
                  <a:lnTo>
                    <a:pt x="16643" y="22205"/>
                  </a:lnTo>
                  <a:lnTo>
                    <a:pt x="16665" y="22239"/>
                  </a:lnTo>
                  <a:lnTo>
                    <a:pt x="16688" y="22273"/>
                  </a:lnTo>
                  <a:lnTo>
                    <a:pt x="16722" y="22307"/>
                  </a:lnTo>
                  <a:lnTo>
                    <a:pt x="16768" y="22319"/>
                  </a:lnTo>
                  <a:lnTo>
                    <a:pt x="16813" y="22341"/>
                  </a:lnTo>
                  <a:lnTo>
                    <a:pt x="16904" y="22341"/>
                  </a:lnTo>
                  <a:lnTo>
                    <a:pt x="16938" y="22319"/>
                  </a:lnTo>
                  <a:lnTo>
                    <a:pt x="16984" y="22307"/>
                  </a:lnTo>
                  <a:lnTo>
                    <a:pt x="17018" y="22273"/>
                  </a:lnTo>
                  <a:lnTo>
                    <a:pt x="17041" y="22239"/>
                  </a:lnTo>
                  <a:lnTo>
                    <a:pt x="17064" y="22205"/>
                  </a:lnTo>
                  <a:lnTo>
                    <a:pt x="17075" y="22159"/>
                  </a:lnTo>
                  <a:lnTo>
                    <a:pt x="17075" y="22114"/>
                  </a:lnTo>
                  <a:lnTo>
                    <a:pt x="17075" y="22068"/>
                  </a:lnTo>
                  <a:lnTo>
                    <a:pt x="17064" y="22034"/>
                  </a:lnTo>
                  <a:lnTo>
                    <a:pt x="19077" y="20874"/>
                  </a:lnTo>
                  <a:lnTo>
                    <a:pt x="19111" y="20897"/>
                  </a:lnTo>
                  <a:lnTo>
                    <a:pt x="19145" y="20919"/>
                  </a:lnTo>
                  <a:lnTo>
                    <a:pt x="19179" y="20942"/>
                  </a:lnTo>
                  <a:lnTo>
                    <a:pt x="19259" y="20942"/>
                  </a:lnTo>
                  <a:lnTo>
                    <a:pt x="19293" y="20931"/>
                  </a:lnTo>
                  <a:lnTo>
                    <a:pt x="19350" y="20897"/>
                  </a:lnTo>
                  <a:lnTo>
                    <a:pt x="19384" y="20840"/>
                  </a:lnTo>
                  <a:lnTo>
                    <a:pt x="19396" y="20806"/>
                  </a:lnTo>
                  <a:lnTo>
                    <a:pt x="19396" y="20771"/>
                  </a:lnTo>
                  <a:lnTo>
                    <a:pt x="19384" y="20703"/>
                  </a:lnTo>
                  <a:lnTo>
                    <a:pt x="19361" y="20646"/>
                  </a:lnTo>
                  <a:lnTo>
                    <a:pt x="19305" y="20612"/>
                  </a:lnTo>
                  <a:lnTo>
                    <a:pt x="19248" y="20589"/>
                  </a:lnTo>
                  <a:lnTo>
                    <a:pt x="19248" y="18223"/>
                  </a:lnTo>
                  <a:lnTo>
                    <a:pt x="19293" y="18223"/>
                  </a:lnTo>
                  <a:lnTo>
                    <a:pt x="19327" y="18201"/>
                  </a:lnTo>
                  <a:lnTo>
                    <a:pt x="19361" y="18178"/>
                  </a:lnTo>
                  <a:lnTo>
                    <a:pt x="19384" y="18155"/>
                  </a:lnTo>
                  <a:lnTo>
                    <a:pt x="19407" y="18121"/>
                  </a:lnTo>
                  <a:lnTo>
                    <a:pt x="19430" y="18087"/>
                  </a:lnTo>
                  <a:lnTo>
                    <a:pt x="19441" y="18053"/>
                  </a:lnTo>
                  <a:lnTo>
                    <a:pt x="19441" y="18007"/>
                  </a:lnTo>
                  <a:lnTo>
                    <a:pt x="19441" y="17973"/>
                  </a:lnTo>
                  <a:lnTo>
                    <a:pt x="19430" y="17928"/>
                  </a:lnTo>
                  <a:lnTo>
                    <a:pt x="21420" y="16779"/>
                  </a:lnTo>
                  <a:lnTo>
                    <a:pt x="21454" y="16813"/>
                  </a:lnTo>
                  <a:lnTo>
                    <a:pt x="21500" y="16847"/>
                  </a:lnTo>
                  <a:lnTo>
                    <a:pt x="21545" y="16858"/>
                  </a:lnTo>
                  <a:lnTo>
                    <a:pt x="21591" y="16870"/>
                  </a:lnTo>
                  <a:lnTo>
                    <a:pt x="21648" y="16858"/>
                  </a:lnTo>
                  <a:lnTo>
                    <a:pt x="21693" y="16836"/>
                  </a:lnTo>
                  <a:lnTo>
                    <a:pt x="21727" y="16813"/>
                  </a:lnTo>
                  <a:lnTo>
                    <a:pt x="21762" y="16779"/>
                  </a:lnTo>
                  <a:lnTo>
                    <a:pt x="23741" y="17916"/>
                  </a:lnTo>
                  <a:lnTo>
                    <a:pt x="23718" y="17962"/>
                  </a:lnTo>
                  <a:lnTo>
                    <a:pt x="23718" y="18007"/>
                  </a:lnTo>
                  <a:lnTo>
                    <a:pt x="23718" y="18053"/>
                  </a:lnTo>
                  <a:lnTo>
                    <a:pt x="23730" y="18098"/>
                  </a:lnTo>
                  <a:lnTo>
                    <a:pt x="23752" y="18144"/>
                  </a:lnTo>
                  <a:lnTo>
                    <a:pt x="23786" y="18178"/>
                  </a:lnTo>
                  <a:lnTo>
                    <a:pt x="23821" y="18212"/>
                  </a:lnTo>
                  <a:lnTo>
                    <a:pt x="23855" y="18235"/>
                  </a:lnTo>
                  <a:lnTo>
                    <a:pt x="23900" y="18246"/>
                  </a:lnTo>
                  <a:lnTo>
                    <a:pt x="23946" y="18258"/>
                  </a:lnTo>
                  <a:lnTo>
                    <a:pt x="23946" y="20510"/>
                  </a:lnTo>
                  <a:lnTo>
                    <a:pt x="23900" y="20510"/>
                  </a:lnTo>
                  <a:lnTo>
                    <a:pt x="23855" y="20533"/>
                  </a:lnTo>
                  <a:lnTo>
                    <a:pt x="23809" y="20555"/>
                  </a:lnTo>
                  <a:lnTo>
                    <a:pt x="23775" y="20589"/>
                  </a:lnTo>
                  <a:lnTo>
                    <a:pt x="23741" y="20624"/>
                  </a:lnTo>
                  <a:lnTo>
                    <a:pt x="23718" y="20669"/>
                  </a:lnTo>
                  <a:lnTo>
                    <a:pt x="23707" y="20715"/>
                  </a:lnTo>
                  <a:lnTo>
                    <a:pt x="23695" y="20771"/>
                  </a:lnTo>
                  <a:lnTo>
                    <a:pt x="23707" y="20817"/>
                  </a:lnTo>
                  <a:lnTo>
                    <a:pt x="23718" y="20874"/>
                  </a:lnTo>
                  <a:lnTo>
                    <a:pt x="23741" y="20919"/>
                  </a:lnTo>
                  <a:lnTo>
                    <a:pt x="23775" y="20953"/>
                  </a:lnTo>
                  <a:lnTo>
                    <a:pt x="23821" y="20988"/>
                  </a:lnTo>
                  <a:lnTo>
                    <a:pt x="23866" y="21010"/>
                  </a:lnTo>
                  <a:lnTo>
                    <a:pt x="23912" y="21022"/>
                  </a:lnTo>
                  <a:lnTo>
                    <a:pt x="23968" y="21033"/>
                  </a:lnTo>
                  <a:lnTo>
                    <a:pt x="24037" y="21022"/>
                  </a:lnTo>
                  <a:lnTo>
                    <a:pt x="24094" y="20999"/>
                  </a:lnTo>
                  <a:lnTo>
                    <a:pt x="24150" y="20965"/>
                  </a:lnTo>
                  <a:lnTo>
                    <a:pt x="24185" y="20908"/>
                  </a:lnTo>
                  <a:lnTo>
                    <a:pt x="26096" y="22011"/>
                  </a:lnTo>
                  <a:lnTo>
                    <a:pt x="26084" y="22068"/>
                  </a:lnTo>
                  <a:lnTo>
                    <a:pt x="26084" y="22114"/>
                  </a:lnTo>
                  <a:lnTo>
                    <a:pt x="26084" y="22159"/>
                  </a:lnTo>
                  <a:lnTo>
                    <a:pt x="26096" y="22205"/>
                  </a:lnTo>
                  <a:lnTo>
                    <a:pt x="26118" y="22250"/>
                  </a:lnTo>
                  <a:lnTo>
                    <a:pt x="26153" y="22284"/>
                  </a:lnTo>
                  <a:lnTo>
                    <a:pt x="26187" y="22319"/>
                  </a:lnTo>
                  <a:lnTo>
                    <a:pt x="26221" y="22341"/>
                  </a:lnTo>
                  <a:lnTo>
                    <a:pt x="26266" y="22364"/>
                  </a:lnTo>
                  <a:lnTo>
                    <a:pt x="26312" y="22364"/>
                  </a:lnTo>
                  <a:lnTo>
                    <a:pt x="26312" y="24662"/>
                  </a:lnTo>
                  <a:lnTo>
                    <a:pt x="26278" y="24662"/>
                  </a:lnTo>
                  <a:lnTo>
                    <a:pt x="26244" y="24685"/>
                  </a:lnTo>
                  <a:lnTo>
                    <a:pt x="26209" y="24696"/>
                  </a:lnTo>
                  <a:lnTo>
                    <a:pt x="26175" y="24730"/>
                  </a:lnTo>
                  <a:lnTo>
                    <a:pt x="26153" y="24753"/>
                  </a:lnTo>
                  <a:lnTo>
                    <a:pt x="26130" y="24787"/>
                  </a:lnTo>
                  <a:lnTo>
                    <a:pt x="26118" y="24832"/>
                  </a:lnTo>
                  <a:lnTo>
                    <a:pt x="26118" y="24867"/>
                  </a:lnTo>
                  <a:lnTo>
                    <a:pt x="26118" y="24912"/>
                  </a:lnTo>
                  <a:lnTo>
                    <a:pt x="26141" y="24958"/>
                  </a:lnTo>
                  <a:lnTo>
                    <a:pt x="25345" y="25413"/>
                  </a:lnTo>
                  <a:lnTo>
                    <a:pt x="25436" y="25413"/>
                  </a:lnTo>
                  <a:lnTo>
                    <a:pt x="26153" y="24992"/>
                  </a:lnTo>
                  <a:lnTo>
                    <a:pt x="26187" y="25037"/>
                  </a:lnTo>
                  <a:lnTo>
                    <a:pt x="26232" y="25060"/>
                  </a:lnTo>
                  <a:lnTo>
                    <a:pt x="26278" y="25083"/>
                  </a:lnTo>
                  <a:lnTo>
                    <a:pt x="26391" y="25083"/>
                  </a:lnTo>
                  <a:lnTo>
                    <a:pt x="26437" y="25060"/>
                  </a:lnTo>
                  <a:lnTo>
                    <a:pt x="26482" y="25026"/>
                  </a:lnTo>
                  <a:lnTo>
                    <a:pt x="26517" y="24992"/>
                  </a:lnTo>
                  <a:lnTo>
                    <a:pt x="27245" y="25413"/>
                  </a:lnTo>
                  <a:lnTo>
                    <a:pt x="27336" y="25413"/>
                  </a:lnTo>
                  <a:lnTo>
                    <a:pt x="26528" y="24946"/>
                  </a:lnTo>
                  <a:lnTo>
                    <a:pt x="26539" y="24912"/>
                  </a:lnTo>
                  <a:lnTo>
                    <a:pt x="26551" y="24867"/>
                  </a:lnTo>
                  <a:lnTo>
                    <a:pt x="26539" y="24832"/>
                  </a:lnTo>
                  <a:lnTo>
                    <a:pt x="26539" y="24798"/>
                  </a:lnTo>
                  <a:lnTo>
                    <a:pt x="26517" y="24764"/>
                  </a:lnTo>
                  <a:lnTo>
                    <a:pt x="26494" y="24730"/>
                  </a:lnTo>
                  <a:lnTo>
                    <a:pt x="26437" y="24685"/>
                  </a:lnTo>
                  <a:lnTo>
                    <a:pt x="26403" y="24673"/>
                  </a:lnTo>
                  <a:lnTo>
                    <a:pt x="26357" y="24662"/>
                  </a:lnTo>
                  <a:lnTo>
                    <a:pt x="26357" y="22364"/>
                  </a:lnTo>
                  <a:lnTo>
                    <a:pt x="26403" y="22353"/>
                  </a:lnTo>
                  <a:lnTo>
                    <a:pt x="26448" y="22341"/>
                  </a:lnTo>
                  <a:lnTo>
                    <a:pt x="26494" y="22319"/>
                  </a:lnTo>
                  <a:lnTo>
                    <a:pt x="26517" y="22284"/>
                  </a:lnTo>
                  <a:lnTo>
                    <a:pt x="26551" y="22250"/>
                  </a:lnTo>
                  <a:lnTo>
                    <a:pt x="26573" y="22205"/>
                  </a:lnTo>
                  <a:lnTo>
                    <a:pt x="26585" y="22159"/>
                  </a:lnTo>
                  <a:lnTo>
                    <a:pt x="26585" y="22114"/>
                  </a:lnTo>
                  <a:lnTo>
                    <a:pt x="26585" y="22068"/>
                  </a:lnTo>
                  <a:lnTo>
                    <a:pt x="26573" y="22023"/>
                  </a:lnTo>
                  <a:lnTo>
                    <a:pt x="28507" y="20897"/>
                  </a:lnTo>
                  <a:lnTo>
                    <a:pt x="28541" y="20942"/>
                  </a:lnTo>
                  <a:lnTo>
                    <a:pt x="28587" y="20976"/>
                  </a:lnTo>
                  <a:lnTo>
                    <a:pt x="28644" y="20999"/>
                  </a:lnTo>
                  <a:lnTo>
                    <a:pt x="28701" y="21010"/>
                  </a:lnTo>
                  <a:lnTo>
                    <a:pt x="28769" y="20999"/>
                  </a:lnTo>
                  <a:lnTo>
                    <a:pt x="28814" y="20976"/>
                  </a:lnTo>
                  <a:lnTo>
                    <a:pt x="28871" y="20942"/>
                  </a:lnTo>
                  <a:lnTo>
                    <a:pt x="28905" y="20897"/>
                  </a:lnTo>
                  <a:lnTo>
                    <a:pt x="30828" y="22011"/>
                  </a:lnTo>
                  <a:lnTo>
                    <a:pt x="30816" y="22057"/>
                  </a:lnTo>
                  <a:lnTo>
                    <a:pt x="30805" y="22114"/>
                  </a:lnTo>
                  <a:lnTo>
                    <a:pt x="30816" y="22159"/>
                  </a:lnTo>
                  <a:lnTo>
                    <a:pt x="30828" y="22193"/>
                  </a:lnTo>
                  <a:lnTo>
                    <a:pt x="30862" y="22273"/>
                  </a:lnTo>
                  <a:lnTo>
                    <a:pt x="30862" y="21955"/>
                  </a:lnTo>
                  <a:lnTo>
                    <a:pt x="30851" y="21966"/>
                  </a:lnTo>
                  <a:lnTo>
                    <a:pt x="28928" y="20851"/>
                  </a:lnTo>
                  <a:lnTo>
                    <a:pt x="28939" y="20817"/>
                  </a:lnTo>
                  <a:lnTo>
                    <a:pt x="28939" y="20771"/>
                  </a:lnTo>
                  <a:lnTo>
                    <a:pt x="28939" y="20726"/>
                  </a:lnTo>
                  <a:lnTo>
                    <a:pt x="28928" y="20680"/>
                  </a:lnTo>
                  <a:lnTo>
                    <a:pt x="28905" y="20646"/>
                  </a:lnTo>
                  <a:lnTo>
                    <a:pt x="28883" y="20612"/>
                  </a:lnTo>
                  <a:lnTo>
                    <a:pt x="28848" y="20578"/>
                  </a:lnTo>
                  <a:lnTo>
                    <a:pt x="28814" y="20555"/>
                  </a:lnTo>
                  <a:lnTo>
                    <a:pt x="28780" y="20544"/>
                  </a:lnTo>
                  <a:lnTo>
                    <a:pt x="28735" y="20533"/>
                  </a:lnTo>
                  <a:lnTo>
                    <a:pt x="28735" y="18178"/>
                  </a:lnTo>
                  <a:lnTo>
                    <a:pt x="28792" y="18155"/>
                  </a:lnTo>
                  <a:lnTo>
                    <a:pt x="28837" y="18121"/>
                  </a:lnTo>
                  <a:lnTo>
                    <a:pt x="28860" y="18076"/>
                  </a:lnTo>
                  <a:lnTo>
                    <a:pt x="28871" y="18007"/>
                  </a:lnTo>
                  <a:lnTo>
                    <a:pt x="28860" y="17962"/>
                  </a:lnTo>
                  <a:lnTo>
                    <a:pt x="30862" y="16801"/>
                  </a:lnTo>
                  <a:lnTo>
                    <a:pt x="30862" y="16745"/>
                  </a:lnTo>
                  <a:lnTo>
                    <a:pt x="28848" y="17916"/>
                  </a:lnTo>
                  <a:lnTo>
                    <a:pt x="28814" y="17882"/>
                  </a:lnTo>
                  <a:lnTo>
                    <a:pt x="28780" y="17859"/>
                  </a:lnTo>
                  <a:lnTo>
                    <a:pt x="28746" y="17848"/>
                  </a:lnTo>
                  <a:lnTo>
                    <a:pt x="28701" y="17837"/>
                  </a:lnTo>
                  <a:lnTo>
                    <a:pt x="28666" y="17848"/>
                  </a:lnTo>
                  <a:lnTo>
                    <a:pt x="28621" y="17859"/>
                  </a:lnTo>
                  <a:lnTo>
                    <a:pt x="28598" y="17882"/>
                  </a:lnTo>
                  <a:lnTo>
                    <a:pt x="28564" y="17916"/>
                  </a:lnTo>
                  <a:lnTo>
                    <a:pt x="26562" y="16756"/>
                  </a:lnTo>
                  <a:lnTo>
                    <a:pt x="26573" y="16710"/>
                  </a:lnTo>
                  <a:lnTo>
                    <a:pt x="26585" y="16665"/>
                  </a:lnTo>
                  <a:lnTo>
                    <a:pt x="26573" y="16619"/>
                  </a:lnTo>
                  <a:lnTo>
                    <a:pt x="26562" y="16574"/>
                  </a:lnTo>
                  <a:lnTo>
                    <a:pt x="26539" y="16528"/>
                  </a:lnTo>
                  <a:lnTo>
                    <a:pt x="26517" y="16494"/>
                  </a:lnTo>
                  <a:lnTo>
                    <a:pt x="26482" y="16460"/>
                  </a:lnTo>
                  <a:lnTo>
                    <a:pt x="26448" y="16437"/>
                  </a:lnTo>
                  <a:lnTo>
                    <a:pt x="26403" y="16426"/>
                  </a:lnTo>
                  <a:lnTo>
                    <a:pt x="26357" y="16415"/>
                  </a:lnTo>
                  <a:lnTo>
                    <a:pt x="26357" y="14083"/>
                  </a:lnTo>
                  <a:lnTo>
                    <a:pt x="26426" y="14060"/>
                  </a:lnTo>
                  <a:lnTo>
                    <a:pt x="26471" y="14015"/>
                  </a:lnTo>
                  <a:lnTo>
                    <a:pt x="26494" y="13969"/>
                  </a:lnTo>
                  <a:lnTo>
                    <a:pt x="26505" y="13901"/>
                  </a:lnTo>
                  <a:lnTo>
                    <a:pt x="26494" y="13844"/>
                  </a:lnTo>
                  <a:lnTo>
                    <a:pt x="28519" y="12684"/>
                  </a:lnTo>
                  <a:lnTo>
                    <a:pt x="28553" y="12718"/>
                  </a:lnTo>
                  <a:lnTo>
                    <a:pt x="28598" y="12752"/>
                  </a:lnTo>
                  <a:lnTo>
                    <a:pt x="28644" y="12763"/>
                  </a:lnTo>
                  <a:lnTo>
                    <a:pt x="28701" y="12775"/>
                  </a:lnTo>
                  <a:lnTo>
                    <a:pt x="28757" y="12763"/>
                  </a:lnTo>
                  <a:lnTo>
                    <a:pt x="28814" y="12752"/>
                  </a:lnTo>
                  <a:lnTo>
                    <a:pt x="28848" y="12718"/>
                  </a:lnTo>
                  <a:lnTo>
                    <a:pt x="28883" y="12672"/>
                  </a:lnTo>
                  <a:lnTo>
                    <a:pt x="30851" y="13810"/>
                  </a:lnTo>
                  <a:lnTo>
                    <a:pt x="30839" y="13855"/>
                  </a:lnTo>
                  <a:lnTo>
                    <a:pt x="30828" y="13901"/>
                  </a:lnTo>
                  <a:lnTo>
                    <a:pt x="30839" y="13969"/>
                  </a:lnTo>
                  <a:lnTo>
                    <a:pt x="30862" y="14026"/>
                  </a:lnTo>
                  <a:lnTo>
                    <a:pt x="30862" y="13764"/>
                  </a:lnTo>
                  <a:lnTo>
                    <a:pt x="28905" y="12638"/>
                  </a:lnTo>
                  <a:lnTo>
                    <a:pt x="28917" y="12593"/>
                  </a:lnTo>
                  <a:lnTo>
                    <a:pt x="28917" y="12558"/>
                  </a:lnTo>
                  <a:lnTo>
                    <a:pt x="28917" y="12513"/>
                  </a:lnTo>
                  <a:lnTo>
                    <a:pt x="28905" y="12479"/>
                  </a:lnTo>
                  <a:lnTo>
                    <a:pt x="28894" y="12445"/>
                  </a:lnTo>
                  <a:lnTo>
                    <a:pt x="28871" y="12411"/>
                  </a:lnTo>
                  <a:lnTo>
                    <a:pt x="28803" y="12365"/>
                  </a:lnTo>
                  <a:lnTo>
                    <a:pt x="28769" y="12354"/>
                  </a:lnTo>
                  <a:lnTo>
                    <a:pt x="28735" y="12342"/>
                  </a:lnTo>
                  <a:lnTo>
                    <a:pt x="28735" y="9999"/>
                  </a:lnTo>
                  <a:lnTo>
                    <a:pt x="28803" y="9976"/>
                  </a:lnTo>
                  <a:lnTo>
                    <a:pt x="28848" y="9931"/>
                  </a:lnTo>
                  <a:lnTo>
                    <a:pt x="28894" y="9874"/>
                  </a:lnTo>
                  <a:lnTo>
                    <a:pt x="28905" y="9806"/>
                  </a:lnTo>
                  <a:lnTo>
                    <a:pt x="28894" y="9760"/>
                  </a:lnTo>
                  <a:lnTo>
                    <a:pt x="28883" y="9726"/>
                  </a:lnTo>
                  <a:lnTo>
                    <a:pt x="30862" y="8588"/>
                  </a:lnTo>
                  <a:lnTo>
                    <a:pt x="30862" y="8338"/>
                  </a:lnTo>
                  <a:lnTo>
                    <a:pt x="30839" y="8395"/>
                  </a:lnTo>
                  <a:lnTo>
                    <a:pt x="30839" y="8452"/>
                  </a:lnTo>
                  <a:lnTo>
                    <a:pt x="30839" y="8497"/>
                  </a:lnTo>
                  <a:lnTo>
                    <a:pt x="30851" y="8543"/>
                  </a:lnTo>
                  <a:lnTo>
                    <a:pt x="28871" y="9692"/>
                  </a:lnTo>
                  <a:lnTo>
                    <a:pt x="28837" y="9658"/>
                  </a:lnTo>
                  <a:lnTo>
                    <a:pt x="28803" y="9624"/>
                  </a:lnTo>
                  <a:lnTo>
                    <a:pt x="28757" y="9612"/>
                  </a:lnTo>
                  <a:lnTo>
                    <a:pt x="28701" y="9601"/>
                  </a:lnTo>
                  <a:lnTo>
                    <a:pt x="28655" y="9612"/>
                  </a:lnTo>
                  <a:lnTo>
                    <a:pt x="28610" y="9624"/>
                  </a:lnTo>
                  <a:lnTo>
                    <a:pt x="28575" y="9646"/>
                  </a:lnTo>
                  <a:lnTo>
                    <a:pt x="28541" y="9680"/>
                  </a:lnTo>
                  <a:lnTo>
                    <a:pt x="26494" y="8509"/>
                  </a:lnTo>
                  <a:lnTo>
                    <a:pt x="26505" y="8452"/>
                  </a:lnTo>
                  <a:lnTo>
                    <a:pt x="26494" y="8395"/>
                  </a:lnTo>
                  <a:lnTo>
                    <a:pt x="26471" y="8338"/>
                  </a:lnTo>
                  <a:lnTo>
                    <a:pt x="26414" y="8304"/>
                  </a:lnTo>
                  <a:lnTo>
                    <a:pt x="26357" y="8281"/>
                  </a:lnTo>
                  <a:lnTo>
                    <a:pt x="26357" y="5938"/>
                  </a:lnTo>
                  <a:lnTo>
                    <a:pt x="26403" y="5927"/>
                  </a:lnTo>
                  <a:lnTo>
                    <a:pt x="26448" y="5904"/>
                  </a:lnTo>
                  <a:lnTo>
                    <a:pt x="26482" y="5881"/>
                  </a:lnTo>
                  <a:lnTo>
                    <a:pt x="26517" y="5858"/>
                  </a:lnTo>
                  <a:lnTo>
                    <a:pt x="26539" y="5824"/>
                  </a:lnTo>
                  <a:lnTo>
                    <a:pt x="26562" y="5779"/>
                  </a:lnTo>
                  <a:lnTo>
                    <a:pt x="26573" y="5745"/>
                  </a:lnTo>
                  <a:lnTo>
                    <a:pt x="26573" y="5699"/>
                  </a:lnTo>
                  <a:lnTo>
                    <a:pt x="26573" y="5642"/>
                  </a:lnTo>
                  <a:lnTo>
                    <a:pt x="26562" y="5597"/>
                  </a:lnTo>
                  <a:lnTo>
                    <a:pt x="28553" y="4448"/>
                  </a:lnTo>
                  <a:lnTo>
                    <a:pt x="28575" y="4482"/>
                  </a:lnTo>
                  <a:lnTo>
                    <a:pt x="28621" y="4505"/>
                  </a:lnTo>
                  <a:lnTo>
                    <a:pt x="28655" y="4527"/>
                  </a:lnTo>
                  <a:lnTo>
                    <a:pt x="28746" y="4527"/>
                  </a:lnTo>
                  <a:lnTo>
                    <a:pt x="28792" y="4505"/>
                  </a:lnTo>
                  <a:lnTo>
                    <a:pt x="28826" y="4482"/>
                  </a:lnTo>
                  <a:lnTo>
                    <a:pt x="28860" y="4448"/>
                  </a:lnTo>
                  <a:lnTo>
                    <a:pt x="30862" y="5597"/>
                  </a:lnTo>
                  <a:lnTo>
                    <a:pt x="30862" y="5551"/>
                  </a:lnTo>
                  <a:lnTo>
                    <a:pt x="28883" y="4402"/>
                  </a:lnTo>
                  <a:lnTo>
                    <a:pt x="28883" y="4345"/>
                  </a:lnTo>
                  <a:lnTo>
                    <a:pt x="28871" y="4277"/>
                  </a:lnTo>
                  <a:lnTo>
                    <a:pt x="28837" y="4232"/>
                  </a:lnTo>
                  <a:lnTo>
                    <a:pt x="28792" y="4186"/>
                  </a:lnTo>
                  <a:lnTo>
                    <a:pt x="28735" y="4163"/>
                  </a:lnTo>
                  <a:lnTo>
                    <a:pt x="28735" y="1752"/>
                  </a:lnTo>
                  <a:lnTo>
                    <a:pt x="28792" y="1729"/>
                  </a:lnTo>
                  <a:lnTo>
                    <a:pt x="28826" y="1695"/>
                  </a:lnTo>
                  <a:lnTo>
                    <a:pt x="28860" y="1649"/>
                  </a:lnTo>
                  <a:lnTo>
                    <a:pt x="28871" y="1593"/>
                  </a:lnTo>
                  <a:lnTo>
                    <a:pt x="28860" y="1536"/>
                  </a:lnTo>
                  <a:lnTo>
                    <a:pt x="30862" y="375"/>
                  </a:lnTo>
                  <a:lnTo>
                    <a:pt x="30862" y="330"/>
                  </a:lnTo>
                  <a:lnTo>
                    <a:pt x="28837" y="1490"/>
                  </a:lnTo>
                  <a:lnTo>
                    <a:pt x="28814" y="1467"/>
                  </a:lnTo>
                  <a:lnTo>
                    <a:pt x="28780" y="1445"/>
                  </a:lnTo>
                  <a:lnTo>
                    <a:pt x="28746" y="1433"/>
                  </a:lnTo>
                  <a:lnTo>
                    <a:pt x="28701" y="1422"/>
                  </a:lnTo>
                  <a:lnTo>
                    <a:pt x="28666" y="1433"/>
                  </a:lnTo>
                  <a:lnTo>
                    <a:pt x="28632" y="1445"/>
                  </a:lnTo>
                  <a:lnTo>
                    <a:pt x="28598" y="1467"/>
                  </a:lnTo>
                  <a:lnTo>
                    <a:pt x="28575" y="1490"/>
                  </a:lnTo>
                  <a:lnTo>
                    <a:pt x="26528" y="307"/>
                  </a:lnTo>
                  <a:lnTo>
                    <a:pt x="26539" y="239"/>
                  </a:lnTo>
                  <a:lnTo>
                    <a:pt x="26528" y="205"/>
                  </a:lnTo>
                  <a:lnTo>
                    <a:pt x="26517" y="159"/>
                  </a:lnTo>
                  <a:lnTo>
                    <a:pt x="26505" y="125"/>
                  </a:lnTo>
                  <a:lnTo>
                    <a:pt x="26471" y="102"/>
                  </a:lnTo>
                  <a:lnTo>
                    <a:pt x="26448" y="80"/>
                  </a:lnTo>
                  <a:lnTo>
                    <a:pt x="26414" y="57"/>
                  </a:lnTo>
                  <a:lnTo>
                    <a:pt x="26369" y="46"/>
                  </a:lnTo>
                  <a:lnTo>
                    <a:pt x="26335" y="34"/>
                  </a:lnTo>
                  <a:lnTo>
                    <a:pt x="26289" y="46"/>
                  </a:lnTo>
                  <a:lnTo>
                    <a:pt x="26255" y="57"/>
                  </a:lnTo>
                  <a:lnTo>
                    <a:pt x="26221" y="80"/>
                  </a:lnTo>
                  <a:lnTo>
                    <a:pt x="26187" y="102"/>
                  </a:lnTo>
                  <a:lnTo>
                    <a:pt x="26164" y="125"/>
                  </a:lnTo>
                  <a:lnTo>
                    <a:pt x="26153" y="159"/>
                  </a:lnTo>
                  <a:lnTo>
                    <a:pt x="26141" y="205"/>
                  </a:lnTo>
                  <a:lnTo>
                    <a:pt x="26130" y="239"/>
                  </a:lnTo>
                  <a:lnTo>
                    <a:pt x="26141" y="273"/>
                  </a:lnTo>
                  <a:lnTo>
                    <a:pt x="26141" y="307"/>
                  </a:lnTo>
                  <a:lnTo>
                    <a:pt x="24150" y="1467"/>
                  </a:lnTo>
                  <a:lnTo>
                    <a:pt x="24105" y="1422"/>
                  </a:lnTo>
                  <a:lnTo>
                    <a:pt x="24071" y="1399"/>
                  </a:lnTo>
                  <a:lnTo>
                    <a:pt x="24014" y="1376"/>
                  </a:lnTo>
                  <a:lnTo>
                    <a:pt x="23923" y="1376"/>
                  </a:lnTo>
                  <a:lnTo>
                    <a:pt x="23877" y="1388"/>
                  </a:lnTo>
                  <a:lnTo>
                    <a:pt x="23843" y="1411"/>
                  </a:lnTo>
                  <a:lnTo>
                    <a:pt x="23809" y="1433"/>
                  </a:lnTo>
                  <a:lnTo>
                    <a:pt x="23786" y="1467"/>
                  </a:lnTo>
                  <a:lnTo>
                    <a:pt x="23764" y="1502"/>
                  </a:lnTo>
                  <a:lnTo>
                    <a:pt x="23752" y="1547"/>
                  </a:lnTo>
                  <a:lnTo>
                    <a:pt x="23741" y="1593"/>
                  </a:lnTo>
                  <a:lnTo>
                    <a:pt x="23752" y="1627"/>
                  </a:lnTo>
                  <a:lnTo>
                    <a:pt x="23764" y="1672"/>
                  </a:lnTo>
                  <a:lnTo>
                    <a:pt x="23775" y="1706"/>
                  </a:lnTo>
                  <a:lnTo>
                    <a:pt x="23798" y="1740"/>
                  </a:lnTo>
                  <a:lnTo>
                    <a:pt x="23832" y="1763"/>
                  </a:lnTo>
                  <a:lnTo>
                    <a:pt x="23866" y="1786"/>
                  </a:lnTo>
                  <a:lnTo>
                    <a:pt x="23900" y="1797"/>
                  </a:lnTo>
                  <a:lnTo>
                    <a:pt x="23946" y="1809"/>
                  </a:lnTo>
                  <a:lnTo>
                    <a:pt x="23946" y="4141"/>
                  </a:lnTo>
                  <a:lnTo>
                    <a:pt x="23900" y="4141"/>
                  </a:lnTo>
                  <a:lnTo>
                    <a:pt x="23866" y="4152"/>
                  </a:lnTo>
                  <a:lnTo>
                    <a:pt x="23832" y="4175"/>
                  </a:lnTo>
                  <a:lnTo>
                    <a:pt x="23809" y="4198"/>
                  </a:lnTo>
                  <a:lnTo>
                    <a:pt x="23786" y="4232"/>
                  </a:lnTo>
                  <a:lnTo>
                    <a:pt x="23764" y="4266"/>
                  </a:lnTo>
                  <a:lnTo>
                    <a:pt x="23752" y="4311"/>
                  </a:lnTo>
                  <a:lnTo>
                    <a:pt x="23752" y="4345"/>
                  </a:lnTo>
                  <a:lnTo>
                    <a:pt x="23752" y="4391"/>
                  </a:lnTo>
                  <a:lnTo>
                    <a:pt x="23764" y="4425"/>
                  </a:lnTo>
                  <a:lnTo>
                    <a:pt x="23786" y="4471"/>
                  </a:lnTo>
                  <a:lnTo>
                    <a:pt x="23809" y="4493"/>
                  </a:lnTo>
                  <a:lnTo>
                    <a:pt x="23843" y="4527"/>
                  </a:lnTo>
                  <a:lnTo>
                    <a:pt x="23877" y="4539"/>
                  </a:lnTo>
                  <a:lnTo>
                    <a:pt x="23923" y="4562"/>
                  </a:lnTo>
                  <a:lnTo>
                    <a:pt x="23968" y="4562"/>
                  </a:lnTo>
                  <a:lnTo>
                    <a:pt x="24014" y="4550"/>
                  </a:lnTo>
                  <a:lnTo>
                    <a:pt x="24071" y="4539"/>
                  </a:lnTo>
                  <a:lnTo>
                    <a:pt x="24116" y="4505"/>
                  </a:lnTo>
                  <a:lnTo>
                    <a:pt x="24139" y="4459"/>
                  </a:lnTo>
                  <a:lnTo>
                    <a:pt x="26107" y="5597"/>
                  </a:lnTo>
                  <a:lnTo>
                    <a:pt x="26096" y="5642"/>
                  </a:lnTo>
                  <a:lnTo>
                    <a:pt x="26096" y="5699"/>
                  </a:lnTo>
                  <a:lnTo>
                    <a:pt x="26096" y="5745"/>
                  </a:lnTo>
                  <a:lnTo>
                    <a:pt x="26107" y="5779"/>
                  </a:lnTo>
                  <a:lnTo>
                    <a:pt x="26130" y="5824"/>
                  </a:lnTo>
                  <a:lnTo>
                    <a:pt x="26153" y="5858"/>
                  </a:lnTo>
                  <a:lnTo>
                    <a:pt x="26187" y="5892"/>
                  </a:lnTo>
                  <a:lnTo>
                    <a:pt x="26232" y="5915"/>
                  </a:lnTo>
                  <a:lnTo>
                    <a:pt x="26266" y="5927"/>
                  </a:lnTo>
                  <a:lnTo>
                    <a:pt x="26312" y="5938"/>
                  </a:lnTo>
                  <a:lnTo>
                    <a:pt x="26312" y="8281"/>
                  </a:lnTo>
                  <a:lnTo>
                    <a:pt x="26255" y="8293"/>
                  </a:lnTo>
                  <a:lnTo>
                    <a:pt x="26209" y="8338"/>
                  </a:lnTo>
                  <a:lnTo>
                    <a:pt x="26175" y="8384"/>
                  </a:lnTo>
                  <a:lnTo>
                    <a:pt x="26164" y="8452"/>
                  </a:lnTo>
                  <a:lnTo>
                    <a:pt x="26164" y="8486"/>
                  </a:lnTo>
                  <a:lnTo>
                    <a:pt x="26175" y="8520"/>
                  </a:lnTo>
                  <a:lnTo>
                    <a:pt x="26209" y="8577"/>
                  </a:lnTo>
                  <a:lnTo>
                    <a:pt x="26266" y="8611"/>
                  </a:lnTo>
                  <a:lnTo>
                    <a:pt x="26300" y="8623"/>
                  </a:lnTo>
                  <a:lnTo>
                    <a:pt x="26380" y="8623"/>
                  </a:lnTo>
                  <a:lnTo>
                    <a:pt x="26414" y="8600"/>
                  </a:lnTo>
                  <a:lnTo>
                    <a:pt x="26448" y="8577"/>
                  </a:lnTo>
                  <a:lnTo>
                    <a:pt x="26482" y="8543"/>
                  </a:lnTo>
                  <a:lnTo>
                    <a:pt x="28519" y="9726"/>
                  </a:lnTo>
                  <a:lnTo>
                    <a:pt x="28507" y="9760"/>
                  </a:lnTo>
                  <a:lnTo>
                    <a:pt x="28507" y="9806"/>
                  </a:lnTo>
                  <a:lnTo>
                    <a:pt x="28507" y="9840"/>
                  </a:lnTo>
                  <a:lnTo>
                    <a:pt x="28519" y="9874"/>
                  </a:lnTo>
                  <a:lnTo>
                    <a:pt x="28553" y="9931"/>
                  </a:lnTo>
                  <a:lnTo>
                    <a:pt x="28621" y="9976"/>
                  </a:lnTo>
                  <a:lnTo>
                    <a:pt x="28655" y="9988"/>
                  </a:lnTo>
                  <a:lnTo>
                    <a:pt x="28689" y="9999"/>
                  </a:lnTo>
                  <a:lnTo>
                    <a:pt x="28689" y="12342"/>
                  </a:lnTo>
                  <a:lnTo>
                    <a:pt x="28644" y="12354"/>
                  </a:lnTo>
                  <a:lnTo>
                    <a:pt x="28610" y="12365"/>
                  </a:lnTo>
                  <a:lnTo>
                    <a:pt x="28575" y="12388"/>
                  </a:lnTo>
                  <a:lnTo>
                    <a:pt x="28541" y="12411"/>
                  </a:lnTo>
                  <a:lnTo>
                    <a:pt x="28519" y="12445"/>
                  </a:lnTo>
                  <a:lnTo>
                    <a:pt x="28496" y="12479"/>
                  </a:lnTo>
                  <a:lnTo>
                    <a:pt x="28484" y="12513"/>
                  </a:lnTo>
                  <a:lnTo>
                    <a:pt x="28484" y="12558"/>
                  </a:lnTo>
                  <a:lnTo>
                    <a:pt x="28484" y="12604"/>
                  </a:lnTo>
                  <a:lnTo>
                    <a:pt x="28507" y="12638"/>
                  </a:lnTo>
                  <a:lnTo>
                    <a:pt x="26482" y="13810"/>
                  </a:lnTo>
                  <a:lnTo>
                    <a:pt x="26448" y="13776"/>
                  </a:lnTo>
                  <a:lnTo>
                    <a:pt x="26414" y="13753"/>
                  </a:lnTo>
                  <a:lnTo>
                    <a:pt x="26380" y="13730"/>
                  </a:lnTo>
                  <a:lnTo>
                    <a:pt x="26289" y="13730"/>
                  </a:lnTo>
                  <a:lnTo>
                    <a:pt x="26255" y="13753"/>
                  </a:lnTo>
                  <a:lnTo>
                    <a:pt x="26221" y="13776"/>
                  </a:lnTo>
                  <a:lnTo>
                    <a:pt x="26187" y="13798"/>
                  </a:lnTo>
                  <a:lnTo>
                    <a:pt x="24162" y="12627"/>
                  </a:lnTo>
                  <a:lnTo>
                    <a:pt x="24173" y="12593"/>
                  </a:lnTo>
                  <a:lnTo>
                    <a:pt x="24173" y="12558"/>
                  </a:lnTo>
                  <a:lnTo>
                    <a:pt x="24173" y="12513"/>
                  </a:lnTo>
                  <a:lnTo>
                    <a:pt x="24162" y="12479"/>
                  </a:lnTo>
                  <a:lnTo>
                    <a:pt x="24116" y="12422"/>
                  </a:lnTo>
                  <a:lnTo>
                    <a:pt x="24059" y="12376"/>
                  </a:lnTo>
                  <a:lnTo>
                    <a:pt x="24025" y="12354"/>
                  </a:lnTo>
                  <a:lnTo>
                    <a:pt x="23991" y="12354"/>
                  </a:lnTo>
                  <a:lnTo>
                    <a:pt x="23991" y="10010"/>
                  </a:lnTo>
                  <a:lnTo>
                    <a:pt x="24025" y="9999"/>
                  </a:lnTo>
                  <a:lnTo>
                    <a:pt x="24059" y="9988"/>
                  </a:lnTo>
                  <a:lnTo>
                    <a:pt x="24128" y="9942"/>
                  </a:lnTo>
                  <a:lnTo>
                    <a:pt x="24162" y="9874"/>
                  </a:lnTo>
                  <a:lnTo>
                    <a:pt x="24173" y="9840"/>
                  </a:lnTo>
                  <a:lnTo>
                    <a:pt x="24173" y="9806"/>
                  </a:lnTo>
                  <a:lnTo>
                    <a:pt x="24173" y="9760"/>
                  </a:lnTo>
                  <a:lnTo>
                    <a:pt x="24162" y="9715"/>
                  </a:lnTo>
                  <a:lnTo>
                    <a:pt x="24139" y="9680"/>
                  </a:lnTo>
                  <a:lnTo>
                    <a:pt x="24116" y="9646"/>
                  </a:lnTo>
                  <a:lnTo>
                    <a:pt x="24082" y="9624"/>
                  </a:lnTo>
                  <a:lnTo>
                    <a:pt x="24048" y="9601"/>
                  </a:lnTo>
                  <a:lnTo>
                    <a:pt x="24003" y="9589"/>
                  </a:lnTo>
                  <a:lnTo>
                    <a:pt x="23912" y="9589"/>
                  </a:lnTo>
                  <a:lnTo>
                    <a:pt x="23866" y="9612"/>
                  </a:lnTo>
                  <a:lnTo>
                    <a:pt x="23821" y="9646"/>
                  </a:lnTo>
                  <a:lnTo>
                    <a:pt x="23786" y="9680"/>
                  </a:lnTo>
                  <a:lnTo>
                    <a:pt x="21773" y="8509"/>
                  </a:lnTo>
                  <a:lnTo>
                    <a:pt x="21784" y="8452"/>
                  </a:lnTo>
                  <a:lnTo>
                    <a:pt x="21773" y="8384"/>
                  </a:lnTo>
                  <a:lnTo>
                    <a:pt x="21739" y="8327"/>
                  </a:lnTo>
                  <a:lnTo>
                    <a:pt x="21682" y="8281"/>
                  </a:lnTo>
                  <a:lnTo>
                    <a:pt x="21625" y="8259"/>
                  </a:lnTo>
                  <a:lnTo>
                    <a:pt x="21625" y="5927"/>
                  </a:lnTo>
                  <a:lnTo>
                    <a:pt x="21659" y="5915"/>
                  </a:lnTo>
                  <a:lnTo>
                    <a:pt x="21705" y="5892"/>
                  </a:lnTo>
                  <a:lnTo>
                    <a:pt x="21739" y="5870"/>
                  </a:lnTo>
                  <a:lnTo>
                    <a:pt x="21762" y="5847"/>
                  </a:lnTo>
                  <a:lnTo>
                    <a:pt x="21784" y="5813"/>
                  </a:lnTo>
                  <a:lnTo>
                    <a:pt x="21807" y="5779"/>
                  </a:lnTo>
                  <a:lnTo>
                    <a:pt x="21818" y="5733"/>
                  </a:lnTo>
                  <a:lnTo>
                    <a:pt x="21818" y="5699"/>
                  </a:lnTo>
                  <a:lnTo>
                    <a:pt x="21818" y="5642"/>
                  </a:lnTo>
                  <a:lnTo>
                    <a:pt x="21807" y="5608"/>
                  </a:lnTo>
                  <a:lnTo>
                    <a:pt x="21784" y="5563"/>
                  </a:lnTo>
                  <a:lnTo>
                    <a:pt x="21762" y="5528"/>
                  </a:lnTo>
                  <a:lnTo>
                    <a:pt x="21727" y="5506"/>
                  </a:lnTo>
                  <a:lnTo>
                    <a:pt x="21682" y="5483"/>
                  </a:lnTo>
                  <a:lnTo>
                    <a:pt x="21636" y="5472"/>
                  </a:lnTo>
                  <a:lnTo>
                    <a:pt x="21591" y="5460"/>
                  </a:lnTo>
                  <a:lnTo>
                    <a:pt x="21534" y="5472"/>
                  </a:lnTo>
                  <a:lnTo>
                    <a:pt x="21489" y="5494"/>
                  </a:lnTo>
                  <a:lnTo>
                    <a:pt x="21443" y="5528"/>
                  </a:lnTo>
                  <a:lnTo>
                    <a:pt x="21409" y="5563"/>
                  </a:lnTo>
                  <a:lnTo>
                    <a:pt x="19418" y="4414"/>
                  </a:lnTo>
                  <a:lnTo>
                    <a:pt x="19430" y="4345"/>
                  </a:lnTo>
                  <a:lnTo>
                    <a:pt x="19418" y="4311"/>
                  </a:lnTo>
                  <a:lnTo>
                    <a:pt x="19418" y="4277"/>
                  </a:lnTo>
                  <a:lnTo>
                    <a:pt x="19373" y="4209"/>
                  </a:lnTo>
                  <a:lnTo>
                    <a:pt x="19316" y="4175"/>
                  </a:lnTo>
                  <a:lnTo>
                    <a:pt x="19248" y="4152"/>
                  </a:lnTo>
                  <a:lnTo>
                    <a:pt x="19248" y="1763"/>
                  </a:lnTo>
                  <a:lnTo>
                    <a:pt x="19316" y="1740"/>
                  </a:lnTo>
                  <a:lnTo>
                    <a:pt x="19361" y="1706"/>
                  </a:lnTo>
                  <a:lnTo>
                    <a:pt x="19396" y="1649"/>
                  </a:lnTo>
                  <a:lnTo>
                    <a:pt x="19407" y="1593"/>
                  </a:lnTo>
                  <a:lnTo>
                    <a:pt x="19396" y="1558"/>
                  </a:lnTo>
                  <a:lnTo>
                    <a:pt x="19384" y="1524"/>
                  </a:lnTo>
                  <a:lnTo>
                    <a:pt x="19350" y="1467"/>
                  </a:lnTo>
                  <a:lnTo>
                    <a:pt x="19293" y="1422"/>
                  </a:lnTo>
                  <a:lnTo>
                    <a:pt x="19259" y="1411"/>
                  </a:lnTo>
                  <a:lnTo>
                    <a:pt x="19179" y="1411"/>
                  </a:lnTo>
                  <a:lnTo>
                    <a:pt x="19145" y="1433"/>
                  </a:lnTo>
                  <a:lnTo>
                    <a:pt x="19111" y="1456"/>
                  </a:lnTo>
                  <a:lnTo>
                    <a:pt x="19077" y="1479"/>
                  </a:lnTo>
                  <a:lnTo>
                    <a:pt x="17075" y="330"/>
                  </a:lnTo>
                  <a:lnTo>
                    <a:pt x="17086" y="284"/>
                  </a:lnTo>
                  <a:lnTo>
                    <a:pt x="17086" y="239"/>
                  </a:lnTo>
                  <a:lnTo>
                    <a:pt x="17086" y="193"/>
                  </a:lnTo>
                  <a:lnTo>
                    <a:pt x="17075" y="148"/>
                  </a:lnTo>
                  <a:lnTo>
                    <a:pt x="17052" y="102"/>
                  </a:lnTo>
                  <a:lnTo>
                    <a:pt x="17018" y="68"/>
                  </a:lnTo>
                  <a:lnTo>
                    <a:pt x="16984" y="46"/>
                  </a:lnTo>
                  <a:lnTo>
                    <a:pt x="16950" y="23"/>
                  </a:lnTo>
                  <a:lnTo>
                    <a:pt x="16904" y="11"/>
                  </a:lnTo>
                  <a:lnTo>
                    <a:pt x="1685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3682571" y="0"/>
              <a:ext cx="1289577" cy="1388277"/>
            </a:xfrm>
            <a:custGeom>
              <a:avLst/>
              <a:gdLst/>
              <a:ahLst/>
              <a:cxnLst/>
              <a:rect l="l" t="t" r="r" b="b"/>
              <a:pathLst>
                <a:path w="12321" h="13264" extrusionOk="0">
                  <a:moveTo>
                    <a:pt x="2777" y="3549"/>
                  </a:moveTo>
                  <a:lnTo>
                    <a:pt x="4824" y="4732"/>
                  </a:lnTo>
                  <a:lnTo>
                    <a:pt x="4813" y="4755"/>
                  </a:lnTo>
                  <a:lnTo>
                    <a:pt x="4813" y="4789"/>
                  </a:lnTo>
                  <a:lnTo>
                    <a:pt x="4824" y="4857"/>
                  </a:lnTo>
                  <a:lnTo>
                    <a:pt x="4858" y="4903"/>
                  </a:lnTo>
                  <a:lnTo>
                    <a:pt x="4904" y="4937"/>
                  </a:lnTo>
                  <a:lnTo>
                    <a:pt x="4961" y="4960"/>
                  </a:lnTo>
                  <a:lnTo>
                    <a:pt x="4961" y="7280"/>
                  </a:lnTo>
                  <a:lnTo>
                    <a:pt x="4915" y="7292"/>
                  </a:lnTo>
                  <a:lnTo>
                    <a:pt x="4870" y="7303"/>
                  </a:lnTo>
                  <a:lnTo>
                    <a:pt x="4824" y="7326"/>
                  </a:lnTo>
                  <a:lnTo>
                    <a:pt x="4790" y="7360"/>
                  </a:lnTo>
                  <a:lnTo>
                    <a:pt x="4756" y="7405"/>
                  </a:lnTo>
                  <a:lnTo>
                    <a:pt x="4733" y="7451"/>
                  </a:lnTo>
                  <a:lnTo>
                    <a:pt x="4710" y="7496"/>
                  </a:lnTo>
                  <a:lnTo>
                    <a:pt x="4710" y="7553"/>
                  </a:lnTo>
                  <a:lnTo>
                    <a:pt x="4710" y="7599"/>
                  </a:lnTo>
                  <a:lnTo>
                    <a:pt x="4733" y="7656"/>
                  </a:lnTo>
                  <a:lnTo>
                    <a:pt x="2811" y="8759"/>
                  </a:lnTo>
                  <a:lnTo>
                    <a:pt x="2777" y="8714"/>
                  </a:lnTo>
                  <a:lnTo>
                    <a:pt x="2731" y="8679"/>
                  </a:lnTo>
                  <a:lnTo>
                    <a:pt x="2674" y="8668"/>
                  </a:lnTo>
                  <a:lnTo>
                    <a:pt x="2606" y="8657"/>
                  </a:lnTo>
                  <a:lnTo>
                    <a:pt x="2549" y="8668"/>
                  </a:lnTo>
                  <a:lnTo>
                    <a:pt x="2504" y="8679"/>
                  </a:lnTo>
                  <a:lnTo>
                    <a:pt x="2447" y="8714"/>
                  </a:lnTo>
                  <a:lnTo>
                    <a:pt x="2413" y="8759"/>
                  </a:lnTo>
                  <a:lnTo>
                    <a:pt x="467" y="7633"/>
                  </a:lnTo>
                  <a:lnTo>
                    <a:pt x="479" y="7587"/>
                  </a:lnTo>
                  <a:lnTo>
                    <a:pt x="479" y="7553"/>
                  </a:lnTo>
                  <a:lnTo>
                    <a:pt x="479" y="7508"/>
                  </a:lnTo>
                  <a:lnTo>
                    <a:pt x="467" y="7462"/>
                  </a:lnTo>
                  <a:lnTo>
                    <a:pt x="445" y="7428"/>
                  </a:lnTo>
                  <a:lnTo>
                    <a:pt x="422" y="7394"/>
                  </a:lnTo>
                  <a:lnTo>
                    <a:pt x="388" y="7360"/>
                  </a:lnTo>
                  <a:lnTo>
                    <a:pt x="354" y="7337"/>
                  </a:lnTo>
                  <a:lnTo>
                    <a:pt x="308" y="7326"/>
                  </a:lnTo>
                  <a:lnTo>
                    <a:pt x="274" y="7314"/>
                  </a:lnTo>
                  <a:lnTo>
                    <a:pt x="274" y="4994"/>
                  </a:lnTo>
                  <a:lnTo>
                    <a:pt x="342" y="4971"/>
                  </a:lnTo>
                  <a:lnTo>
                    <a:pt x="388" y="4926"/>
                  </a:lnTo>
                  <a:lnTo>
                    <a:pt x="422" y="4869"/>
                  </a:lnTo>
                  <a:lnTo>
                    <a:pt x="445" y="4789"/>
                  </a:lnTo>
                  <a:lnTo>
                    <a:pt x="433" y="4755"/>
                  </a:lnTo>
                  <a:lnTo>
                    <a:pt x="422" y="4721"/>
                  </a:lnTo>
                  <a:lnTo>
                    <a:pt x="2447" y="3549"/>
                  </a:lnTo>
                  <a:lnTo>
                    <a:pt x="2481" y="3583"/>
                  </a:lnTo>
                  <a:lnTo>
                    <a:pt x="2515" y="3617"/>
                  </a:lnTo>
                  <a:lnTo>
                    <a:pt x="2560" y="3640"/>
                  </a:lnTo>
                  <a:lnTo>
                    <a:pt x="2663" y="3640"/>
                  </a:lnTo>
                  <a:lnTo>
                    <a:pt x="2708" y="3617"/>
                  </a:lnTo>
                  <a:lnTo>
                    <a:pt x="2754" y="3583"/>
                  </a:lnTo>
                  <a:lnTo>
                    <a:pt x="2777" y="3549"/>
                  </a:lnTo>
                  <a:close/>
                  <a:moveTo>
                    <a:pt x="7543" y="3560"/>
                  </a:moveTo>
                  <a:lnTo>
                    <a:pt x="9511" y="4698"/>
                  </a:lnTo>
                  <a:lnTo>
                    <a:pt x="9488" y="4744"/>
                  </a:lnTo>
                  <a:lnTo>
                    <a:pt x="9488" y="4789"/>
                  </a:lnTo>
                  <a:lnTo>
                    <a:pt x="9488" y="4835"/>
                  </a:lnTo>
                  <a:lnTo>
                    <a:pt x="9499" y="4880"/>
                  </a:lnTo>
                  <a:lnTo>
                    <a:pt x="9522" y="4914"/>
                  </a:lnTo>
                  <a:lnTo>
                    <a:pt x="9545" y="4948"/>
                  </a:lnTo>
                  <a:lnTo>
                    <a:pt x="9579" y="4982"/>
                  </a:lnTo>
                  <a:lnTo>
                    <a:pt x="9625" y="5005"/>
                  </a:lnTo>
                  <a:lnTo>
                    <a:pt x="9659" y="5017"/>
                  </a:lnTo>
                  <a:lnTo>
                    <a:pt x="9704" y="5028"/>
                  </a:lnTo>
                  <a:lnTo>
                    <a:pt x="9704" y="7303"/>
                  </a:lnTo>
                  <a:lnTo>
                    <a:pt x="9659" y="7303"/>
                  </a:lnTo>
                  <a:lnTo>
                    <a:pt x="9613" y="7326"/>
                  </a:lnTo>
                  <a:lnTo>
                    <a:pt x="9579" y="7348"/>
                  </a:lnTo>
                  <a:lnTo>
                    <a:pt x="9534" y="7383"/>
                  </a:lnTo>
                  <a:lnTo>
                    <a:pt x="9511" y="7417"/>
                  </a:lnTo>
                  <a:lnTo>
                    <a:pt x="9488" y="7451"/>
                  </a:lnTo>
                  <a:lnTo>
                    <a:pt x="9477" y="7496"/>
                  </a:lnTo>
                  <a:lnTo>
                    <a:pt x="9465" y="7553"/>
                  </a:lnTo>
                  <a:lnTo>
                    <a:pt x="9477" y="7599"/>
                  </a:lnTo>
                  <a:lnTo>
                    <a:pt x="9488" y="7644"/>
                  </a:lnTo>
                  <a:lnTo>
                    <a:pt x="7543" y="8770"/>
                  </a:lnTo>
                  <a:lnTo>
                    <a:pt x="7497" y="8725"/>
                  </a:lnTo>
                  <a:lnTo>
                    <a:pt x="7463" y="8702"/>
                  </a:lnTo>
                  <a:lnTo>
                    <a:pt x="7406" y="8679"/>
                  </a:lnTo>
                  <a:lnTo>
                    <a:pt x="7349" y="8668"/>
                  </a:lnTo>
                  <a:lnTo>
                    <a:pt x="7293" y="8679"/>
                  </a:lnTo>
                  <a:lnTo>
                    <a:pt x="7247" y="8702"/>
                  </a:lnTo>
                  <a:lnTo>
                    <a:pt x="7202" y="8725"/>
                  </a:lnTo>
                  <a:lnTo>
                    <a:pt x="7167" y="8759"/>
                  </a:lnTo>
                  <a:lnTo>
                    <a:pt x="5234" y="7644"/>
                  </a:lnTo>
                  <a:lnTo>
                    <a:pt x="5245" y="7599"/>
                  </a:lnTo>
                  <a:lnTo>
                    <a:pt x="5245" y="7553"/>
                  </a:lnTo>
                  <a:lnTo>
                    <a:pt x="5245" y="7496"/>
                  </a:lnTo>
                  <a:lnTo>
                    <a:pt x="5234" y="7451"/>
                  </a:lnTo>
                  <a:lnTo>
                    <a:pt x="5211" y="7405"/>
                  </a:lnTo>
                  <a:lnTo>
                    <a:pt x="5177" y="7371"/>
                  </a:lnTo>
                  <a:lnTo>
                    <a:pt x="5143" y="7337"/>
                  </a:lnTo>
                  <a:lnTo>
                    <a:pt x="5109" y="7314"/>
                  </a:lnTo>
                  <a:lnTo>
                    <a:pt x="5063" y="7292"/>
                  </a:lnTo>
                  <a:lnTo>
                    <a:pt x="5006" y="7280"/>
                  </a:lnTo>
                  <a:lnTo>
                    <a:pt x="5006" y="4960"/>
                  </a:lnTo>
                  <a:lnTo>
                    <a:pt x="5063" y="4937"/>
                  </a:lnTo>
                  <a:lnTo>
                    <a:pt x="5109" y="4903"/>
                  </a:lnTo>
                  <a:lnTo>
                    <a:pt x="5143" y="4846"/>
                  </a:lnTo>
                  <a:lnTo>
                    <a:pt x="5143" y="4789"/>
                  </a:lnTo>
                  <a:lnTo>
                    <a:pt x="5143" y="4732"/>
                  </a:lnTo>
                  <a:lnTo>
                    <a:pt x="7167" y="3560"/>
                  </a:lnTo>
                  <a:lnTo>
                    <a:pt x="7202" y="3606"/>
                  </a:lnTo>
                  <a:lnTo>
                    <a:pt x="7247" y="3640"/>
                  </a:lnTo>
                  <a:lnTo>
                    <a:pt x="7293" y="3663"/>
                  </a:lnTo>
                  <a:lnTo>
                    <a:pt x="7349" y="3674"/>
                  </a:lnTo>
                  <a:lnTo>
                    <a:pt x="7406" y="3663"/>
                  </a:lnTo>
                  <a:lnTo>
                    <a:pt x="7463" y="3640"/>
                  </a:lnTo>
                  <a:lnTo>
                    <a:pt x="7509" y="3606"/>
                  </a:lnTo>
                  <a:lnTo>
                    <a:pt x="7543" y="3560"/>
                  </a:lnTo>
                  <a:close/>
                  <a:moveTo>
                    <a:pt x="9932" y="7678"/>
                  </a:moveTo>
                  <a:lnTo>
                    <a:pt x="11911" y="8816"/>
                  </a:lnTo>
                  <a:lnTo>
                    <a:pt x="11888" y="8850"/>
                  </a:lnTo>
                  <a:lnTo>
                    <a:pt x="11888" y="8896"/>
                  </a:lnTo>
                  <a:lnTo>
                    <a:pt x="11888" y="8941"/>
                  </a:lnTo>
                  <a:lnTo>
                    <a:pt x="11900" y="8975"/>
                  </a:lnTo>
                  <a:lnTo>
                    <a:pt x="11922" y="9009"/>
                  </a:lnTo>
                  <a:lnTo>
                    <a:pt x="11945" y="9032"/>
                  </a:lnTo>
                  <a:lnTo>
                    <a:pt x="11968" y="9066"/>
                  </a:lnTo>
                  <a:lnTo>
                    <a:pt x="12002" y="9078"/>
                  </a:lnTo>
                  <a:lnTo>
                    <a:pt x="12036" y="9089"/>
                  </a:lnTo>
                  <a:lnTo>
                    <a:pt x="12082" y="9100"/>
                  </a:lnTo>
                  <a:lnTo>
                    <a:pt x="12082" y="11421"/>
                  </a:lnTo>
                  <a:lnTo>
                    <a:pt x="12036" y="11432"/>
                  </a:lnTo>
                  <a:lnTo>
                    <a:pt x="11991" y="11444"/>
                  </a:lnTo>
                  <a:lnTo>
                    <a:pt x="11957" y="11466"/>
                  </a:lnTo>
                  <a:lnTo>
                    <a:pt x="11922" y="11501"/>
                  </a:lnTo>
                  <a:lnTo>
                    <a:pt x="11888" y="11535"/>
                  </a:lnTo>
                  <a:lnTo>
                    <a:pt x="11877" y="11569"/>
                  </a:lnTo>
                  <a:lnTo>
                    <a:pt x="11866" y="11614"/>
                  </a:lnTo>
                  <a:lnTo>
                    <a:pt x="11854" y="11660"/>
                  </a:lnTo>
                  <a:lnTo>
                    <a:pt x="11866" y="11705"/>
                  </a:lnTo>
                  <a:lnTo>
                    <a:pt x="11877" y="11739"/>
                  </a:lnTo>
                  <a:lnTo>
                    <a:pt x="9943" y="12854"/>
                  </a:lnTo>
                  <a:lnTo>
                    <a:pt x="9898" y="12809"/>
                  </a:lnTo>
                  <a:lnTo>
                    <a:pt x="9841" y="12775"/>
                  </a:lnTo>
                  <a:lnTo>
                    <a:pt x="9784" y="12752"/>
                  </a:lnTo>
                  <a:lnTo>
                    <a:pt x="9716" y="12740"/>
                  </a:lnTo>
                  <a:lnTo>
                    <a:pt x="9659" y="12752"/>
                  </a:lnTo>
                  <a:lnTo>
                    <a:pt x="9602" y="12775"/>
                  </a:lnTo>
                  <a:lnTo>
                    <a:pt x="9545" y="12809"/>
                  </a:lnTo>
                  <a:lnTo>
                    <a:pt x="9511" y="12854"/>
                  </a:lnTo>
                  <a:lnTo>
                    <a:pt x="7600" y="11751"/>
                  </a:lnTo>
                  <a:lnTo>
                    <a:pt x="7611" y="11705"/>
                  </a:lnTo>
                  <a:lnTo>
                    <a:pt x="7611" y="11660"/>
                  </a:lnTo>
                  <a:lnTo>
                    <a:pt x="7611" y="11603"/>
                  </a:lnTo>
                  <a:lnTo>
                    <a:pt x="7588" y="11557"/>
                  </a:lnTo>
                  <a:lnTo>
                    <a:pt x="7577" y="11523"/>
                  </a:lnTo>
                  <a:lnTo>
                    <a:pt x="7543" y="11478"/>
                  </a:lnTo>
                  <a:lnTo>
                    <a:pt x="7509" y="11455"/>
                  </a:lnTo>
                  <a:lnTo>
                    <a:pt x="7475" y="11421"/>
                  </a:lnTo>
                  <a:lnTo>
                    <a:pt x="7429" y="11410"/>
                  </a:lnTo>
                  <a:lnTo>
                    <a:pt x="7384" y="11398"/>
                  </a:lnTo>
                  <a:lnTo>
                    <a:pt x="7384" y="9123"/>
                  </a:lnTo>
                  <a:lnTo>
                    <a:pt x="7418" y="9112"/>
                  </a:lnTo>
                  <a:lnTo>
                    <a:pt x="7463" y="9100"/>
                  </a:lnTo>
                  <a:lnTo>
                    <a:pt x="7497" y="9078"/>
                  </a:lnTo>
                  <a:lnTo>
                    <a:pt x="7520" y="9043"/>
                  </a:lnTo>
                  <a:lnTo>
                    <a:pt x="7543" y="9021"/>
                  </a:lnTo>
                  <a:lnTo>
                    <a:pt x="7566" y="8975"/>
                  </a:lnTo>
                  <a:lnTo>
                    <a:pt x="7577" y="8941"/>
                  </a:lnTo>
                  <a:lnTo>
                    <a:pt x="7577" y="8896"/>
                  </a:lnTo>
                  <a:lnTo>
                    <a:pt x="7577" y="8850"/>
                  </a:lnTo>
                  <a:lnTo>
                    <a:pt x="7554" y="8816"/>
                  </a:lnTo>
                  <a:lnTo>
                    <a:pt x="9511" y="7690"/>
                  </a:lnTo>
                  <a:lnTo>
                    <a:pt x="9545" y="7735"/>
                  </a:lnTo>
                  <a:lnTo>
                    <a:pt x="9602" y="7769"/>
                  </a:lnTo>
                  <a:lnTo>
                    <a:pt x="9659" y="7792"/>
                  </a:lnTo>
                  <a:lnTo>
                    <a:pt x="9716" y="7804"/>
                  </a:lnTo>
                  <a:lnTo>
                    <a:pt x="9784" y="7792"/>
                  </a:lnTo>
                  <a:lnTo>
                    <a:pt x="9841" y="7769"/>
                  </a:lnTo>
                  <a:lnTo>
                    <a:pt x="9898" y="7724"/>
                  </a:lnTo>
                  <a:lnTo>
                    <a:pt x="9932" y="7678"/>
                  </a:lnTo>
                  <a:close/>
                  <a:moveTo>
                    <a:pt x="1377" y="0"/>
                  </a:moveTo>
                  <a:lnTo>
                    <a:pt x="2401" y="592"/>
                  </a:lnTo>
                  <a:lnTo>
                    <a:pt x="2390" y="637"/>
                  </a:lnTo>
                  <a:lnTo>
                    <a:pt x="2390" y="683"/>
                  </a:lnTo>
                  <a:lnTo>
                    <a:pt x="2390" y="728"/>
                  </a:lnTo>
                  <a:lnTo>
                    <a:pt x="2401" y="774"/>
                  </a:lnTo>
                  <a:lnTo>
                    <a:pt x="2424" y="808"/>
                  </a:lnTo>
                  <a:lnTo>
                    <a:pt x="2447" y="842"/>
                  </a:lnTo>
                  <a:lnTo>
                    <a:pt x="2481" y="865"/>
                  </a:lnTo>
                  <a:lnTo>
                    <a:pt x="2515" y="887"/>
                  </a:lnTo>
                  <a:lnTo>
                    <a:pt x="2549" y="910"/>
                  </a:lnTo>
                  <a:lnTo>
                    <a:pt x="2595" y="910"/>
                  </a:lnTo>
                  <a:lnTo>
                    <a:pt x="2595" y="3253"/>
                  </a:lnTo>
                  <a:lnTo>
                    <a:pt x="2560" y="3253"/>
                  </a:lnTo>
                  <a:lnTo>
                    <a:pt x="2526" y="3265"/>
                  </a:lnTo>
                  <a:lnTo>
                    <a:pt x="2469" y="3310"/>
                  </a:lnTo>
                  <a:lnTo>
                    <a:pt x="2424" y="3367"/>
                  </a:lnTo>
                  <a:lnTo>
                    <a:pt x="2413" y="3413"/>
                  </a:lnTo>
                  <a:lnTo>
                    <a:pt x="2413" y="3447"/>
                  </a:lnTo>
                  <a:lnTo>
                    <a:pt x="2424" y="3515"/>
                  </a:lnTo>
                  <a:lnTo>
                    <a:pt x="399" y="4675"/>
                  </a:lnTo>
                  <a:lnTo>
                    <a:pt x="376" y="4641"/>
                  </a:lnTo>
                  <a:lnTo>
                    <a:pt x="331" y="4618"/>
                  </a:lnTo>
                  <a:lnTo>
                    <a:pt x="285" y="4596"/>
                  </a:lnTo>
                  <a:lnTo>
                    <a:pt x="194" y="4596"/>
                  </a:lnTo>
                  <a:lnTo>
                    <a:pt x="160" y="4607"/>
                  </a:lnTo>
                  <a:lnTo>
                    <a:pt x="126" y="4630"/>
                  </a:lnTo>
                  <a:lnTo>
                    <a:pt x="103" y="4653"/>
                  </a:lnTo>
                  <a:lnTo>
                    <a:pt x="69" y="4675"/>
                  </a:lnTo>
                  <a:lnTo>
                    <a:pt x="58" y="4709"/>
                  </a:lnTo>
                  <a:lnTo>
                    <a:pt x="46" y="4755"/>
                  </a:lnTo>
                  <a:lnTo>
                    <a:pt x="35" y="4789"/>
                  </a:lnTo>
                  <a:lnTo>
                    <a:pt x="46" y="4835"/>
                  </a:lnTo>
                  <a:lnTo>
                    <a:pt x="58" y="4869"/>
                  </a:lnTo>
                  <a:lnTo>
                    <a:pt x="92" y="4926"/>
                  </a:lnTo>
                  <a:lnTo>
                    <a:pt x="149" y="4971"/>
                  </a:lnTo>
                  <a:lnTo>
                    <a:pt x="183" y="4982"/>
                  </a:lnTo>
                  <a:lnTo>
                    <a:pt x="228" y="4994"/>
                  </a:lnTo>
                  <a:lnTo>
                    <a:pt x="228" y="7314"/>
                  </a:lnTo>
                  <a:lnTo>
                    <a:pt x="183" y="7314"/>
                  </a:lnTo>
                  <a:lnTo>
                    <a:pt x="137" y="7337"/>
                  </a:lnTo>
                  <a:lnTo>
                    <a:pt x="103" y="7360"/>
                  </a:lnTo>
                  <a:lnTo>
                    <a:pt x="69" y="7383"/>
                  </a:lnTo>
                  <a:lnTo>
                    <a:pt x="35" y="7417"/>
                  </a:lnTo>
                  <a:lnTo>
                    <a:pt x="24" y="7462"/>
                  </a:lnTo>
                  <a:lnTo>
                    <a:pt x="1" y="7508"/>
                  </a:lnTo>
                  <a:lnTo>
                    <a:pt x="1" y="7553"/>
                  </a:lnTo>
                  <a:lnTo>
                    <a:pt x="1" y="7599"/>
                  </a:lnTo>
                  <a:lnTo>
                    <a:pt x="24" y="7644"/>
                  </a:lnTo>
                  <a:lnTo>
                    <a:pt x="46" y="7678"/>
                  </a:lnTo>
                  <a:lnTo>
                    <a:pt x="69" y="7724"/>
                  </a:lnTo>
                  <a:lnTo>
                    <a:pt x="103" y="7747"/>
                  </a:lnTo>
                  <a:lnTo>
                    <a:pt x="149" y="7769"/>
                  </a:lnTo>
                  <a:lnTo>
                    <a:pt x="194" y="7781"/>
                  </a:lnTo>
                  <a:lnTo>
                    <a:pt x="240" y="7792"/>
                  </a:lnTo>
                  <a:lnTo>
                    <a:pt x="308" y="7781"/>
                  </a:lnTo>
                  <a:lnTo>
                    <a:pt x="365" y="7758"/>
                  </a:lnTo>
                  <a:lnTo>
                    <a:pt x="410" y="7724"/>
                  </a:lnTo>
                  <a:lnTo>
                    <a:pt x="445" y="7667"/>
                  </a:lnTo>
                  <a:lnTo>
                    <a:pt x="2390" y="8793"/>
                  </a:lnTo>
                  <a:lnTo>
                    <a:pt x="2378" y="8850"/>
                  </a:lnTo>
                  <a:lnTo>
                    <a:pt x="2367" y="8896"/>
                  </a:lnTo>
                  <a:lnTo>
                    <a:pt x="2367" y="8952"/>
                  </a:lnTo>
                  <a:lnTo>
                    <a:pt x="2390" y="8998"/>
                  </a:lnTo>
                  <a:lnTo>
                    <a:pt x="2413" y="9032"/>
                  </a:lnTo>
                  <a:lnTo>
                    <a:pt x="2435" y="9066"/>
                  </a:lnTo>
                  <a:lnTo>
                    <a:pt x="2469" y="9100"/>
                  </a:lnTo>
                  <a:lnTo>
                    <a:pt x="2515" y="9123"/>
                  </a:lnTo>
                  <a:lnTo>
                    <a:pt x="2560" y="9134"/>
                  </a:lnTo>
                  <a:lnTo>
                    <a:pt x="2606" y="9146"/>
                  </a:lnTo>
                  <a:lnTo>
                    <a:pt x="2663" y="9134"/>
                  </a:lnTo>
                  <a:lnTo>
                    <a:pt x="2708" y="9123"/>
                  </a:lnTo>
                  <a:lnTo>
                    <a:pt x="2742" y="9100"/>
                  </a:lnTo>
                  <a:lnTo>
                    <a:pt x="2788" y="9066"/>
                  </a:lnTo>
                  <a:lnTo>
                    <a:pt x="2811" y="9032"/>
                  </a:lnTo>
                  <a:lnTo>
                    <a:pt x="2833" y="8998"/>
                  </a:lnTo>
                  <a:lnTo>
                    <a:pt x="2845" y="8952"/>
                  </a:lnTo>
                  <a:lnTo>
                    <a:pt x="2856" y="8896"/>
                  </a:lnTo>
                  <a:lnTo>
                    <a:pt x="2845" y="8850"/>
                  </a:lnTo>
                  <a:lnTo>
                    <a:pt x="2833" y="8805"/>
                  </a:lnTo>
                  <a:lnTo>
                    <a:pt x="4756" y="7690"/>
                  </a:lnTo>
                  <a:lnTo>
                    <a:pt x="4790" y="7747"/>
                  </a:lnTo>
                  <a:lnTo>
                    <a:pt x="4847" y="7781"/>
                  </a:lnTo>
                  <a:lnTo>
                    <a:pt x="4915" y="7815"/>
                  </a:lnTo>
                  <a:lnTo>
                    <a:pt x="5052" y="7815"/>
                  </a:lnTo>
                  <a:lnTo>
                    <a:pt x="5120" y="7781"/>
                  </a:lnTo>
                  <a:lnTo>
                    <a:pt x="5165" y="7747"/>
                  </a:lnTo>
                  <a:lnTo>
                    <a:pt x="5211" y="7690"/>
                  </a:lnTo>
                  <a:lnTo>
                    <a:pt x="7145" y="8805"/>
                  </a:lnTo>
                  <a:lnTo>
                    <a:pt x="7133" y="8850"/>
                  </a:lnTo>
                  <a:lnTo>
                    <a:pt x="7122" y="8896"/>
                  </a:lnTo>
                  <a:lnTo>
                    <a:pt x="7122" y="8941"/>
                  </a:lnTo>
                  <a:lnTo>
                    <a:pt x="7145" y="8987"/>
                  </a:lnTo>
                  <a:lnTo>
                    <a:pt x="7156" y="9021"/>
                  </a:lnTo>
                  <a:lnTo>
                    <a:pt x="7190" y="9055"/>
                  </a:lnTo>
                  <a:lnTo>
                    <a:pt x="7213" y="9078"/>
                  </a:lnTo>
                  <a:lnTo>
                    <a:pt x="7247" y="9100"/>
                  </a:lnTo>
                  <a:lnTo>
                    <a:pt x="7293" y="9112"/>
                  </a:lnTo>
                  <a:lnTo>
                    <a:pt x="7338" y="9123"/>
                  </a:lnTo>
                  <a:lnTo>
                    <a:pt x="7338" y="11398"/>
                  </a:lnTo>
                  <a:lnTo>
                    <a:pt x="7281" y="11398"/>
                  </a:lnTo>
                  <a:lnTo>
                    <a:pt x="7236" y="11421"/>
                  </a:lnTo>
                  <a:lnTo>
                    <a:pt x="7202" y="11444"/>
                  </a:lnTo>
                  <a:lnTo>
                    <a:pt x="7156" y="11478"/>
                  </a:lnTo>
                  <a:lnTo>
                    <a:pt x="7133" y="11512"/>
                  </a:lnTo>
                  <a:lnTo>
                    <a:pt x="7111" y="11557"/>
                  </a:lnTo>
                  <a:lnTo>
                    <a:pt x="7099" y="11603"/>
                  </a:lnTo>
                  <a:lnTo>
                    <a:pt x="7088" y="11660"/>
                  </a:lnTo>
                  <a:lnTo>
                    <a:pt x="7099" y="11705"/>
                  </a:lnTo>
                  <a:lnTo>
                    <a:pt x="7111" y="11762"/>
                  </a:lnTo>
                  <a:lnTo>
                    <a:pt x="7133" y="11808"/>
                  </a:lnTo>
                  <a:lnTo>
                    <a:pt x="7167" y="11842"/>
                  </a:lnTo>
                  <a:lnTo>
                    <a:pt x="7202" y="11876"/>
                  </a:lnTo>
                  <a:lnTo>
                    <a:pt x="7247" y="11899"/>
                  </a:lnTo>
                  <a:lnTo>
                    <a:pt x="7293" y="11910"/>
                  </a:lnTo>
                  <a:lnTo>
                    <a:pt x="7349" y="11921"/>
                  </a:lnTo>
                  <a:lnTo>
                    <a:pt x="7418" y="11910"/>
                  </a:lnTo>
                  <a:lnTo>
                    <a:pt x="7486" y="11887"/>
                  </a:lnTo>
                  <a:lnTo>
                    <a:pt x="7531" y="11842"/>
                  </a:lnTo>
                  <a:lnTo>
                    <a:pt x="7577" y="11785"/>
                  </a:lnTo>
                  <a:lnTo>
                    <a:pt x="9488" y="12888"/>
                  </a:lnTo>
                  <a:lnTo>
                    <a:pt x="9465" y="12945"/>
                  </a:lnTo>
                  <a:lnTo>
                    <a:pt x="9454" y="13002"/>
                  </a:lnTo>
                  <a:lnTo>
                    <a:pt x="9465" y="13059"/>
                  </a:lnTo>
                  <a:lnTo>
                    <a:pt x="9477" y="13104"/>
                  </a:lnTo>
                  <a:lnTo>
                    <a:pt x="9499" y="13150"/>
                  </a:lnTo>
                  <a:lnTo>
                    <a:pt x="9534" y="13184"/>
                  </a:lnTo>
                  <a:lnTo>
                    <a:pt x="9579" y="13218"/>
                  </a:lnTo>
                  <a:lnTo>
                    <a:pt x="9613" y="13241"/>
                  </a:lnTo>
                  <a:lnTo>
                    <a:pt x="9670" y="13264"/>
                  </a:lnTo>
                  <a:lnTo>
                    <a:pt x="9772" y="13264"/>
                  </a:lnTo>
                  <a:lnTo>
                    <a:pt x="9818" y="13241"/>
                  </a:lnTo>
                  <a:lnTo>
                    <a:pt x="9863" y="13218"/>
                  </a:lnTo>
                  <a:lnTo>
                    <a:pt x="9909" y="13184"/>
                  </a:lnTo>
                  <a:lnTo>
                    <a:pt x="9932" y="13150"/>
                  </a:lnTo>
                  <a:lnTo>
                    <a:pt x="9966" y="13104"/>
                  </a:lnTo>
                  <a:lnTo>
                    <a:pt x="9977" y="13059"/>
                  </a:lnTo>
                  <a:lnTo>
                    <a:pt x="9977" y="13002"/>
                  </a:lnTo>
                  <a:lnTo>
                    <a:pt x="9977" y="12945"/>
                  </a:lnTo>
                  <a:lnTo>
                    <a:pt x="9966" y="12900"/>
                  </a:lnTo>
                  <a:lnTo>
                    <a:pt x="11888" y="11785"/>
                  </a:lnTo>
                  <a:lnTo>
                    <a:pt x="11934" y="11830"/>
                  </a:lnTo>
                  <a:lnTo>
                    <a:pt x="11979" y="11865"/>
                  </a:lnTo>
                  <a:lnTo>
                    <a:pt x="12036" y="11887"/>
                  </a:lnTo>
                  <a:lnTo>
                    <a:pt x="12139" y="11887"/>
                  </a:lnTo>
                  <a:lnTo>
                    <a:pt x="12184" y="11876"/>
                  </a:lnTo>
                  <a:lnTo>
                    <a:pt x="12218" y="11853"/>
                  </a:lnTo>
                  <a:lnTo>
                    <a:pt x="12252" y="11819"/>
                  </a:lnTo>
                  <a:lnTo>
                    <a:pt x="12286" y="11785"/>
                  </a:lnTo>
                  <a:lnTo>
                    <a:pt x="12309" y="11751"/>
                  </a:lnTo>
                  <a:lnTo>
                    <a:pt x="12321" y="11705"/>
                  </a:lnTo>
                  <a:lnTo>
                    <a:pt x="12321" y="11660"/>
                  </a:lnTo>
                  <a:lnTo>
                    <a:pt x="12321" y="11614"/>
                  </a:lnTo>
                  <a:lnTo>
                    <a:pt x="12309" y="11569"/>
                  </a:lnTo>
                  <a:lnTo>
                    <a:pt x="12286" y="11535"/>
                  </a:lnTo>
                  <a:lnTo>
                    <a:pt x="12264" y="11501"/>
                  </a:lnTo>
                  <a:lnTo>
                    <a:pt x="12241" y="11478"/>
                  </a:lnTo>
                  <a:lnTo>
                    <a:pt x="12207" y="11455"/>
                  </a:lnTo>
                  <a:lnTo>
                    <a:pt x="12161" y="11432"/>
                  </a:lnTo>
                  <a:lnTo>
                    <a:pt x="12127" y="11421"/>
                  </a:lnTo>
                  <a:lnTo>
                    <a:pt x="12127" y="9100"/>
                  </a:lnTo>
                  <a:lnTo>
                    <a:pt x="12195" y="9078"/>
                  </a:lnTo>
                  <a:lnTo>
                    <a:pt x="12241" y="9032"/>
                  </a:lnTo>
                  <a:lnTo>
                    <a:pt x="12275" y="8975"/>
                  </a:lnTo>
                  <a:lnTo>
                    <a:pt x="12298" y="8896"/>
                  </a:lnTo>
                  <a:lnTo>
                    <a:pt x="12286" y="8861"/>
                  </a:lnTo>
                  <a:lnTo>
                    <a:pt x="12275" y="8816"/>
                  </a:lnTo>
                  <a:lnTo>
                    <a:pt x="12264" y="8782"/>
                  </a:lnTo>
                  <a:lnTo>
                    <a:pt x="12230" y="8759"/>
                  </a:lnTo>
                  <a:lnTo>
                    <a:pt x="12207" y="8725"/>
                  </a:lnTo>
                  <a:lnTo>
                    <a:pt x="12173" y="8714"/>
                  </a:lnTo>
                  <a:lnTo>
                    <a:pt x="12127" y="8702"/>
                  </a:lnTo>
                  <a:lnTo>
                    <a:pt x="12093" y="8691"/>
                  </a:lnTo>
                  <a:lnTo>
                    <a:pt x="12048" y="8702"/>
                  </a:lnTo>
                  <a:lnTo>
                    <a:pt x="12002" y="8714"/>
                  </a:lnTo>
                  <a:lnTo>
                    <a:pt x="11957" y="8748"/>
                  </a:lnTo>
                  <a:lnTo>
                    <a:pt x="11934" y="8770"/>
                  </a:lnTo>
                  <a:lnTo>
                    <a:pt x="9954" y="7633"/>
                  </a:lnTo>
                  <a:lnTo>
                    <a:pt x="9966" y="7599"/>
                  </a:lnTo>
                  <a:lnTo>
                    <a:pt x="9966" y="7553"/>
                  </a:lnTo>
                  <a:lnTo>
                    <a:pt x="9966" y="7508"/>
                  </a:lnTo>
                  <a:lnTo>
                    <a:pt x="9954" y="7462"/>
                  </a:lnTo>
                  <a:lnTo>
                    <a:pt x="9932" y="7417"/>
                  </a:lnTo>
                  <a:lnTo>
                    <a:pt x="9909" y="7383"/>
                  </a:lnTo>
                  <a:lnTo>
                    <a:pt x="9875" y="7348"/>
                  </a:lnTo>
                  <a:lnTo>
                    <a:pt x="9841" y="7326"/>
                  </a:lnTo>
                  <a:lnTo>
                    <a:pt x="9795" y="7314"/>
                  </a:lnTo>
                  <a:lnTo>
                    <a:pt x="9750" y="7303"/>
                  </a:lnTo>
                  <a:lnTo>
                    <a:pt x="9750" y="5028"/>
                  </a:lnTo>
                  <a:lnTo>
                    <a:pt x="9795" y="5017"/>
                  </a:lnTo>
                  <a:lnTo>
                    <a:pt x="9829" y="4994"/>
                  </a:lnTo>
                  <a:lnTo>
                    <a:pt x="9863" y="4971"/>
                  </a:lnTo>
                  <a:lnTo>
                    <a:pt x="9898" y="4948"/>
                  </a:lnTo>
                  <a:lnTo>
                    <a:pt x="9920" y="4914"/>
                  </a:lnTo>
                  <a:lnTo>
                    <a:pt x="9943" y="4880"/>
                  </a:lnTo>
                  <a:lnTo>
                    <a:pt x="9954" y="4835"/>
                  </a:lnTo>
                  <a:lnTo>
                    <a:pt x="9954" y="4789"/>
                  </a:lnTo>
                  <a:lnTo>
                    <a:pt x="9954" y="4744"/>
                  </a:lnTo>
                  <a:lnTo>
                    <a:pt x="9932" y="4698"/>
                  </a:lnTo>
                  <a:lnTo>
                    <a:pt x="9920" y="4664"/>
                  </a:lnTo>
                  <a:lnTo>
                    <a:pt x="9886" y="4630"/>
                  </a:lnTo>
                  <a:lnTo>
                    <a:pt x="9852" y="4596"/>
                  </a:lnTo>
                  <a:lnTo>
                    <a:pt x="9807" y="4573"/>
                  </a:lnTo>
                  <a:lnTo>
                    <a:pt x="9772" y="4562"/>
                  </a:lnTo>
                  <a:lnTo>
                    <a:pt x="9659" y="4562"/>
                  </a:lnTo>
                  <a:lnTo>
                    <a:pt x="9613" y="4584"/>
                  </a:lnTo>
                  <a:lnTo>
                    <a:pt x="9568" y="4618"/>
                  </a:lnTo>
                  <a:lnTo>
                    <a:pt x="9534" y="4653"/>
                  </a:lnTo>
                  <a:lnTo>
                    <a:pt x="7566" y="3515"/>
                  </a:lnTo>
                  <a:lnTo>
                    <a:pt x="7577" y="3447"/>
                  </a:lnTo>
                  <a:lnTo>
                    <a:pt x="7566" y="3401"/>
                  </a:lnTo>
                  <a:lnTo>
                    <a:pt x="7554" y="3367"/>
                  </a:lnTo>
                  <a:lnTo>
                    <a:pt x="7543" y="3333"/>
                  </a:lnTo>
                  <a:lnTo>
                    <a:pt x="7520" y="3299"/>
                  </a:lnTo>
                  <a:lnTo>
                    <a:pt x="7486" y="3276"/>
                  </a:lnTo>
                  <a:lnTo>
                    <a:pt x="7452" y="3253"/>
                  </a:lnTo>
                  <a:lnTo>
                    <a:pt x="7418" y="3231"/>
                  </a:lnTo>
                  <a:lnTo>
                    <a:pt x="7384" y="3231"/>
                  </a:lnTo>
                  <a:lnTo>
                    <a:pt x="7384" y="921"/>
                  </a:lnTo>
                  <a:lnTo>
                    <a:pt x="7429" y="921"/>
                  </a:lnTo>
                  <a:lnTo>
                    <a:pt x="7463" y="899"/>
                  </a:lnTo>
                  <a:lnTo>
                    <a:pt x="7497" y="876"/>
                  </a:lnTo>
                  <a:lnTo>
                    <a:pt x="7531" y="853"/>
                  </a:lnTo>
                  <a:lnTo>
                    <a:pt x="7554" y="819"/>
                  </a:lnTo>
                  <a:lnTo>
                    <a:pt x="7577" y="774"/>
                  </a:lnTo>
                  <a:lnTo>
                    <a:pt x="7588" y="728"/>
                  </a:lnTo>
                  <a:lnTo>
                    <a:pt x="7588" y="683"/>
                  </a:lnTo>
                  <a:lnTo>
                    <a:pt x="7588" y="637"/>
                  </a:lnTo>
                  <a:lnTo>
                    <a:pt x="7577" y="592"/>
                  </a:lnTo>
                  <a:lnTo>
                    <a:pt x="7554" y="557"/>
                  </a:lnTo>
                  <a:lnTo>
                    <a:pt x="7520" y="512"/>
                  </a:lnTo>
                  <a:lnTo>
                    <a:pt x="7486" y="489"/>
                  </a:lnTo>
                  <a:lnTo>
                    <a:pt x="7440" y="466"/>
                  </a:lnTo>
                  <a:lnTo>
                    <a:pt x="7395" y="455"/>
                  </a:lnTo>
                  <a:lnTo>
                    <a:pt x="7349" y="444"/>
                  </a:lnTo>
                  <a:lnTo>
                    <a:pt x="7293" y="455"/>
                  </a:lnTo>
                  <a:lnTo>
                    <a:pt x="7236" y="478"/>
                  </a:lnTo>
                  <a:lnTo>
                    <a:pt x="7190" y="501"/>
                  </a:lnTo>
                  <a:lnTo>
                    <a:pt x="7156" y="546"/>
                  </a:lnTo>
                  <a:lnTo>
                    <a:pt x="6212" y="0"/>
                  </a:lnTo>
                  <a:lnTo>
                    <a:pt x="6121" y="0"/>
                  </a:lnTo>
                  <a:lnTo>
                    <a:pt x="7133" y="580"/>
                  </a:lnTo>
                  <a:lnTo>
                    <a:pt x="7111" y="637"/>
                  </a:lnTo>
                  <a:lnTo>
                    <a:pt x="7111" y="683"/>
                  </a:lnTo>
                  <a:lnTo>
                    <a:pt x="7111" y="739"/>
                  </a:lnTo>
                  <a:lnTo>
                    <a:pt x="7122" y="774"/>
                  </a:lnTo>
                  <a:lnTo>
                    <a:pt x="7145" y="819"/>
                  </a:lnTo>
                  <a:lnTo>
                    <a:pt x="7179" y="853"/>
                  </a:lnTo>
                  <a:lnTo>
                    <a:pt x="7213" y="887"/>
                  </a:lnTo>
                  <a:lnTo>
                    <a:pt x="7247" y="910"/>
                  </a:lnTo>
                  <a:lnTo>
                    <a:pt x="7293" y="921"/>
                  </a:lnTo>
                  <a:lnTo>
                    <a:pt x="7338" y="933"/>
                  </a:lnTo>
                  <a:lnTo>
                    <a:pt x="7338" y="3219"/>
                  </a:lnTo>
                  <a:lnTo>
                    <a:pt x="7293" y="3231"/>
                  </a:lnTo>
                  <a:lnTo>
                    <a:pt x="7258" y="3242"/>
                  </a:lnTo>
                  <a:lnTo>
                    <a:pt x="7224" y="3265"/>
                  </a:lnTo>
                  <a:lnTo>
                    <a:pt x="7190" y="3299"/>
                  </a:lnTo>
                  <a:lnTo>
                    <a:pt x="7167" y="3322"/>
                  </a:lnTo>
                  <a:lnTo>
                    <a:pt x="7145" y="3367"/>
                  </a:lnTo>
                  <a:lnTo>
                    <a:pt x="7133" y="3401"/>
                  </a:lnTo>
                  <a:lnTo>
                    <a:pt x="7122" y="3447"/>
                  </a:lnTo>
                  <a:lnTo>
                    <a:pt x="7133" y="3481"/>
                  </a:lnTo>
                  <a:lnTo>
                    <a:pt x="7145" y="3526"/>
                  </a:lnTo>
                  <a:lnTo>
                    <a:pt x="5120" y="4698"/>
                  </a:lnTo>
                  <a:lnTo>
                    <a:pt x="5086" y="4664"/>
                  </a:lnTo>
                  <a:lnTo>
                    <a:pt x="5063" y="4641"/>
                  </a:lnTo>
                  <a:lnTo>
                    <a:pt x="5018" y="4630"/>
                  </a:lnTo>
                  <a:lnTo>
                    <a:pt x="4938" y="4630"/>
                  </a:lnTo>
                  <a:lnTo>
                    <a:pt x="4904" y="4641"/>
                  </a:lnTo>
                  <a:lnTo>
                    <a:pt x="4881" y="4664"/>
                  </a:lnTo>
                  <a:lnTo>
                    <a:pt x="4847" y="4687"/>
                  </a:lnTo>
                  <a:lnTo>
                    <a:pt x="2799" y="3504"/>
                  </a:lnTo>
                  <a:lnTo>
                    <a:pt x="2811" y="3447"/>
                  </a:lnTo>
                  <a:lnTo>
                    <a:pt x="2799" y="3378"/>
                  </a:lnTo>
                  <a:lnTo>
                    <a:pt x="2754" y="3322"/>
                  </a:lnTo>
                  <a:lnTo>
                    <a:pt x="2708" y="3276"/>
                  </a:lnTo>
                  <a:lnTo>
                    <a:pt x="2640" y="3253"/>
                  </a:lnTo>
                  <a:lnTo>
                    <a:pt x="2640" y="910"/>
                  </a:lnTo>
                  <a:lnTo>
                    <a:pt x="2686" y="899"/>
                  </a:lnTo>
                  <a:lnTo>
                    <a:pt x="2720" y="887"/>
                  </a:lnTo>
                  <a:lnTo>
                    <a:pt x="2754" y="865"/>
                  </a:lnTo>
                  <a:lnTo>
                    <a:pt x="2777" y="842"/>
                  </a:lnTo>
                  <a:lnTo>
                    <a:pt x="2799" y="808"/>
                  </a:lnTo>
                  <a:lnTo>
                    <a:pt x="2822" y="774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37"/>
                  </a:lnTo>
                  <a:lnTo>
                    <a:pt x="2822" y="603"/>
                  </a:lnTo>
                  <a:lnTo>
                    <a:pt x="3857" y="0"/>
                  </a:lnTo>
                  <a:lnTo>
                    <a:pt x="3766" y="0"/>
                  </a:lnTo>
                  <a:lnTo>
                    <a:pt x="2799" y="557"/>
                  </a:lnTo>
                  <a:lnTo>
                    <a:pt x="2765" y="523"/>
                  </a:lnTo>
                  <a:lnTo>
                    <a:pt x="2720" y="489"/>
                  </a:lnTo>
                  <a:lnTo>
                    <a:pt x="2663" y="466"/>
                  </a:lnTo>
                  <a:lnTo>
                    <a:pt x="2560" y="466"/>
                  </a:lnTo>
                  <a:lnTo>
                    <a:pt x="2504" y="489"/>
                  </a:lnTo>
                  <a:lnTo>
                    <a:pt x="2469" y="512"/>
                  </a:lnTo>
                  <a:lnTo>
                    <a:pt x="2435" y="557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920875" y="0"/>
              <a:ext cx="1786004" cy="1382311"/>
            </a:xfrm>
            <a:custGeom>
              <a:avLst/>
              <a:gdLst/>
              <a:ahLst/>
              <a:cxnLst/>
              <a:rect l="l" t="t" r="r" b="b"/>
              <a:pathLst>
                <a:path w="17064" h="13207" extrusionOk="0">
                  <a:moveTo>
                    <a:pt x="14675" y="3560"/>
                  </a:moveTo>
                  <a:lnTo>
                    <a:pt x="16677" y="4709"/>
                  </a:lnTo>
                  <a:lnTo>
                    <a:pt x="16665" y="4755"/>
                  </a:lnTo>
                  <a:lnTo>
                    <a:pt x="16654" y="4789"/>
                  </a:lnTo>
                  <a:lnTo>
                    <a:pt x="16654" y="4835"/>
                  </a:lnTo>
                  <a:lnTo>
                    <a:pt x="16665" y="4869"/>
                  </a:lnTo>
                  <a:lnTo>
                    <a:pt x="16711" y="4926"/>
                  </a:lnTo>
                  <a:lnTo>
                    <a:pt x="16768" y="4971"/>
                  </a:lnTo>
                  <a:lnTo>
                    <a:pt x="16802" y="4982"/>
                  </a:lnTo>
                  <a:lnTo>
                    <a:pt x="16836" y="4994"/>
                  </a:lnTo>
                  <a:lnTo>
                    <a:pt x="16836" y="7348"/>
                  </a:lnTo>
                  <a:lnTo>
                    <a:pt x="16802" y="7348"/>
                  </a:lnTo>
                  <a:lnTo>
                    <a:pt x="16768" y="7371"/>
                  </a:lnTo>
                  <a:lnTo>
                    <a:pt x="16711" y="7417"/>
                  </a:lnTo>
                  <a:lnTo>
                    <a:pt x="16665" y="7474"/>
                  </a:lnTo>
                  <a:lnTo>
                    <a:pt x="16654" y="7508"/>
                  </a:lnTo>
                  <a:lnTo>
                    <a:pt x="16654" y="7553"/>
                  </a:lnTo>
                  <a:lnTo>
                    <a:pt x="16665" y="7622"/>
                  </a:lnTo>
                  <a:lnTo>
                    <a:pt x="14709" y="8748"/>
                  </a:lnTo>
                  <a:lnTo>
                    <a:pt x="14675" y="8702"/>
                  </a:lnTo>
                  <a:lnTo>
                    <a:pt x="14618" y="8657"/>
                  </a:lnTo>
                  <a:lnTo>
                    <a:pt x="14561" y="8634"/>
                  </a:lnTo>
                  <a:lnTo>
                    <a:pt x="14424" y="8634"/>
                  </a:lnTo>
                  <a:lnTo>
                    <a:pt x="14368" y="8657"/>
                  </a:lnTo>
                  <a:lnTo>
                    <a:pt x="14311" y="8702"/>
                  </a:lnTo>
                  <a:lnTo>
                    <a:pt x="14265" y="8748"/>
                  </a:lnTo>
                  <a:lnTo>
                    <a:pt x="12331" y="7622"/>
                  </a:lnTo>
                  <a:lnTo>
                    <a:pt x="12343" y="7587"/>
                  </a:lnTo>
                  <a:lnTo>
                    <a:pt x="12343" y="7553"/>
                  </a:lnTo>
                  <a:lnTo>
                    <a:pt x="12343" y="7508"/>
                  </a:lnTo>
                  <a:lnTo>
                    <a:pt x="12331" y="7462"/>
                  </a:lnTo>
                  <a:lnTo>
                    <a:pt x="12309" y="7428"/>
                  </a:lnTo>
                  <a:lnTo>
                    <a:pt x="12286" y="7394"/>
                  </a:lnTo>
                  <a:lnTo>
                    <a:pt x="12252" y="7371"/>
                  </a:lnTo>
                  <a:lnTo>
                    <a:pt x="12218" y="7348"/>
                  </a:lnTo>
                  <a:lnTo>
                    <a:pt x="12183" y="7337"/>
                  </a:lnTo>
                  <a:lnTo>
                    <a:pt x="12149" y="7326"/>
                  </a:lnTo>
                  <a:lnTo>
                    <a:pt x="12149" y="5028"/>
                  </a:lnTo>
                  <a:lnTo>
                    <a:pt x="12183" y="5028"/>
                  </a:lnTo>
                  <a:lnTo>
                    <a:pt x="12229" y="5005"/>
                  </a:lnTo>
                  <a:lnTo>
                    <a:pt x="12263" y="4982"/>
                  </a:lnTo>
                  <a:lnTo>
                    <a:pt x="12297" y="4960"/>
                  </a:lnTo>
                  <a:lnTo>
                    <a:pt x="12320" y="4914"/>
                  </a:lnTo>
                  <a:lnTo>
                    <a:pt x="12343" y="4880"/>
                  </a:lnTo>
                  <a:lnTo>
                    <a:pt x="12354" y="4835"/>
                  </a:lnTo>
                  <a:lnTo>
                    <a:pt x="12365" y="4789"/>
                  </a:lnTo>
                  <a:lnTo>
                    <a:pt x="12354" y="4744"/>
                  </a:lnTo>
                  <a:lnTo>
                    <a:pt x="12343" y="4698"/>
                  </a:lnTo>
                  <a:lnTo>
                    <a:pt x="14299" y="3560"/>
                  </a:lnTo>
                  <a:lnTo>
                    <a:pt x="14333" y="3606"/>
                  </a:lnTo>
                  <a:lnTo>
                    <a:pt x="14379" y="3640"/>
                  </a:lnTo>
                  <a:lnTo>
                    <a:pt x="14436" y="3663"/>
                  </a:lnTo>
                  <a:lnTo>
                    <a:pt x="14550" y="3663"/>
                  </a:lnTo>
                  <a:lnTo>
                    <a:pt x="14595" y="3640"/>
                  </a:lnTo>
                  <a:lnTo>
                    <a:pt x="14641" y="3606"/>
                  </a:lnTo>
                  <a:lnTo>
                    <a:pt x="14675" y="3560"/>
                  </a:lnTo>
                  <a:close/>
                  <a:moveTo>
                    <a:pt x="5176" y="3549"/>
                  </a:moveTo>
                  <a:lnTo>
                    <a:pt x="7178" y="4698"/>
                  </a:lnTo>
                  <a:lnTo>
                    <a:pt x="7167" y="4744"/>
                  </a:lnTo>
                  <a:lnTo>
                    <a:pt x="7156" y="4789"/>
                  </a:lnTo>
                  <a:lnTo>
                    <a:pt x="7156" y="4835"/>
                  </a:lnTo>
                  <a:lnTo>
                    <a:pt x="7178" y="4869"/>
                  </a:lnTo>
                  <a:lnTo>
                    <a:pt x="7190" y="4903"/>
                  </a:lnTo>
                  <a:lnTo>
                    <a:pt x="7212" y="4937"/>
                  </a:lnTo>
                  <a:lnTo>
                    <a:pt x="7247" y="4960"/>
                  </a:lnTo>
                  <a:lnTo>
                    <a:pt x="7281" y="4982"/>
                  </a:lnTo>
                  <a:lnTo>
                    <a:pt x="7315" y="4994"/>
                  </a:lnTo>
                  <a:lnTo>
                    <a:pt x="7360" y="5005"/>
                  </a:lnTo>
                  <a:lnTo>
                    <a:pt x="7360" y="7371"/>
                  </a:lnTo>
                  <a:lnTo>
                    <a:pt x="7292" y="7383"/>
                  </a:lnTo>
                  <a:lnTo>
                    <a:pt x="7235" y="7428"/>
                  </a:lnTo>
                  <a:lnTo>
                    <a:pt x="7201" y="7485"/>
                  </a:lnTo>
                  <a:lnTo>
                    <a:pt x="7190" y="7519"/>
                  </a:lnTo>
                  <a:lnTo>
                    <a:pt x="7190" y="7553"/>
                  </a:lnTo>
                  <a:lnTo>
                    <a:pt x="7201" y="7610"/>
                  </a:lnTo>
                  <a:lnTo>
                    <a:pt x="5142" y="8793"/>
                  </a:lnTo>
                  <a:lnTo>
                    <a:pt x="5119" y="8759"/>
                  </a:lnTo>
                  <a:lnTo>
                    <a:pt x="5085" y="8736"/>
                  </a:lnTo>
                  <a:lnTo>
                    <a:pt x="5040" y="8725"/>
                  </a:lnTo>
                  <a:lnTo>
                    <a:pt x="4994" y="8714"/>
                  </a:lnTo>
                  <a:lnTo>
                    <a:pt x="4960" y="8725"/>
                  </a:lnTo>
                  <a:lnTo>
                    <a:pt x="4915" y="8736"/>
                  </a:lnTo>
                  <a:lnTo>
                    <a:pt x="4892" y="8759"/>
                  </a:lnTo>
                  <a:lnTo>
                    <a:pt x="4858" y="8782"/>
                  </a:lnTo>
                  <a:lnTo>
                    <a:pt x="2844" y="7622"/>
                  </a:lnTo>
                  <a:lnTo>
                    <a:pt x="2856" y="7587"/>
                  </a:lnTo>
                  <a:lnTo>
                    <a:pt x="2856" y="7553"/>
                  </a:lnTo>
                  <a:lnTo>
                    <a:pt x="2856" y="7508"/>
                  </a:lnTo>
                  <a:lnTo>
                    <a:pt x="2844" y="7462"/>
                  </a:lnTo>
                  <a:lnTo>
                    <a:pt x="2821" y="7428"/>
                  </a:lnTo>
                  <a:lnTo>
                    <a:pt x="2799" y="7394"/>
                  </a:lnTo>
                  <a:lnTo>
                    <a:pt x="2776" y="7371"/>
                  </a:lnTo>
                  <a:lnTo>
                    <a:pt x="2742" y="7348"/>
                  </a:lnTo>
                  <a:lnTo>
                    <a:pt x="2708" y="7337"/>
                  </a:lnTo>
                  <a:lnTo>
                    <a:pt x="2662" y="7326"/>
                  </a:lnTo>
                  <a:lnTo>
                    <a:pt x="2662" y="5005"/>
                  </a:lnTo>
                  <a:lnTo>
                    <a:pt x="2730" y="4971"/>
                  </a:lnTo>
                  <a:lnTo>
                    <a:pt x="2787" y="4926"/>
                  </a:lnTo>
                  <a:lnTo>
                    <a:pt x="2821" y="4869"/>
                  </a:lnTo>
                  <a:lnTo>
                    <a:pt x="2833" y="4835"/>
                  </a:lnTo>
                  <a:lnTo>
                    <a:pt x="2844" y="4789"/>
                  </a:lnTo>
                  <a:lnTo>
                    <a:pt x="2833" y="4755"/>
                  </a:lnTo>
                  <a:lnTo>
                    <a:pt x="2821" y="4709"/>
                  </a:lnTo>
                  <a:lnTo>
                    <a:pt x="4824" y="3560"/>
                  </a:lnTo>
                  <a:lnTo>
                    <a:pt x="4858" y="3595"/>
                  </a:lnTo>
                  <a:lnTo>
                    <a:pt x="4903" y="3629"/>
                  </a:lnTo>
                  <a:lnTo>
                    <a:pt x="4949" y="3651"/>
                  </a:lnTo>
                  <a:lnTo>
                    <a:pt x="4994" y="3651"/>
                  </a:lnTo>
                  <a:lnTo>
                    <a:pt x="5051" y="3640"/>
                  </a:lnTo>
                  <a:lnTo>
                    <a:pt x="5108" y="3629"/>
                  </a:lnTo>
                  <a:lnTo>
                    <a:pt x="5142" y="3595"/>
                  </a:lnTo>
                  <a:lnTo>
                    <a:pt x="5176" y="3549"/>
                  </a:lnTo>
                  <a:close/>
                  <a:moveTo>
                    <a:pt x="7531" y="7644"/>
                  </a:moveTo>
                  <a:lnTo>
                    <a:pt x="9556" y="8816"/>
                  </a:lnTo>
                  <a:lnTo>
                    <a:pt x="9533" y="8850"/>
                  </a:lnTo>
                  <a:lnTo>
                    <a:pt x="9533" y="8896"/>
                  </a:lnTo>
                  <a:lnTo>
                    <a:pt x="9533" y="8941"/>
                  </a:lnTo>
                  <a:lnTo>
                    <a:pt x="9544" y="8975"/>
                  </a:lnTo>
                  <a:lnTo>
                    <a:pt x="9567" y="9009"/>
                  </a:lnTo>
                  <a:lnTo>
                    <a:pt x="9590" y="9043"/>
                  </a:lnTo>
                  <a:lnTo>
                    <a:pt x="9613" y="9066"/>
                  </a:lnTo>
                  <a:lnTo>
                    <a:pt x="9647" y="9089"/>
                  </a:lnTo>
                  <a:lnTo>
                    <a:pt x="9692" y="9100"/>
                  </a:lnTo>
                  <a:lnTo>
                    <a:pt x="9726" y="9112"/>
                  </a:lnTo>
                  <a:lnTo>
                    <a:pt x="9726" y="11466"/>
                  </a:lnTo>
                  <a:lnTo>
                    <a:pt x="9658" y="11489"/>
                  </a:lnTo>
                  <a:lnTo>
                    <a:pt x="9601" y="11523"/>
                  </a:lnTo>
                  <a:lnTo>
                    <a:pt x="9567" y="11592"/>
                  </a:lnTo>
                  <a:lnTo>
                    <a:pt x="9556" y="11614"/>
                  </a:lnTo>
                  <a:lnTo>
                    <a:pt x="9556" y="11660"/>
                  </a:lnTo>
                  <a:lnTo>
                    <a:pt x="9567" y="11717"/>
                  </a:lnTo>
                  <a:lnTo>
                    <a:pt x="7531" y="12888"/>
                  </a:lnTo>
                  <a:lnTo>
                    <a:pt x="7508" y="12854"/>
                  </a:lnTo>
                  <a:lnTo>
                    <a:pt x="7463" y="12831"/>
                  </a:lnTo>
                  <a:lnTo>
                    <a:pt x="7417" y="12809"/>
                  </a:lnTo>
                  <a:lnTo>
                    <a:pt x="7326" y="12809"/>
                  </a:lnTo>
                  <a:lnTo>
                    <a:pt x="7281" y="12820"/>
                  </a:lnTo>
                  <a:lnTo>
                    <a:pt x="7247" y="12854"/>
                  </a:lnTo>
                  <a:lnTo>
                    <a:pt x="7212" y="12877"/>
                  </a:lnTo>
                  <a:lnTo>
                    <a:pt x="5165" y="11705"/>
                  </a:lnTo>
                  <a:lnTo>
                    <a:pt x="5165" y="11660"/>
                  </a:lnTo>
                  <a:lnTo>
                    <a:pt x="5165" y="11592"/>
                  </a:lnTo>
                  <a:lnTo>
                    <a:pt x="5131" y="11546"/>
                  </a:lnTo>
                  <a:lnTo>
                    <a:pt x="5085" y="11512"/>
                  </a:lnTo>
                  <a:lnTo>
                    <a:pt x="5028" y="11489"/>
                  </a:lnTo>
                  <a:lnTo>
                    <a:pt x="5028" y="9078"/>
                  </a:lnTo>
                  <a:lnTo>
                    <a:pt x="5097" y="9055"/>
                  </a:lnTo>
                  <a:lnTo>
                    <a:pt x="5142" y="9009"/>
                  </a:lnTo>
                  <a:lnTo>
                    <a:pt x="5165" y="8964"/>
                  </a:lnTo>
                  <a:lnTo>
                    <a:pt x="5176" y="8896"/>
                  </a:lnTo>
                  <a:lnTo>
                    <a:pt x="5165" y="8839"/>
                  </a:lnTo>
                  <a:lnTo>
                    <a:pt x="7224" y="7656"/>
                  </a:lnTo>
                  <a:lnTo>
                    <a:pt x="7247" y="7678"/>
                  </a:lnTo>
                  <a:lnTo>
                    <a:pt x="7281" y="7713"/>
                  </a:lnTo>
                  <a:lnTo>
                    <a:pt x="7326" y="7724"/>
                  </a:lnTo>
                  <a:lnTo>
                    <a:pt x="7372" y="7735"/>
                  </a:lnTo>
                  <a:lnTo>
                    <a:pt x="7417" y="7724"/>
                  </a:lnTo>
                  <a:lnTo>
                    <a:pt x="7463" y="7701"/>
                  </a:lnTo>
                  <a:lnTo>
                    <a:pt x="7497" y="7678"/>
                  </a:lnTo>
                  <a:lnTo>
                    <a:pt x="7531" y="7644"/>
                  </a:lnTo>
                  <a:close/>
                  <a:moveTo>
                    <a:pt x="1411" y="0"/>
                  </a:moveTo>
                  <a:lnTo>
                    <a:pt x="399" y="592"/>
                  </a:lnTo>
                  <a:lnTo>
                    <a:pt x="376" y="557"/>
                  </a:lnTo>
                  <a:lnTo>
                    <a:pt x="342" y="535"/>
                  </a:lnTo>
                  <a:lnTo>
                    <a:pt x="296" y="523"/>
                  </a:lnTo>
                  <a:lnTo>
                    <a:pt x="262" y="512"/>
                  </a:lnTo>
                  <a:lnTo>
                    <a:pt x="228" y="512"/>
                  </a:lnTo>
                  <a:lnTo>
                    <a:pt x="194" y="523"/>
                  </a:lnTo>
                  <a:lnTo>
                    <a:pt x="137" y="569"/>
                  </a:lnTo>
                  <a:lnTo>
                    <a:pt x="103" y="626"/>
                  </a:lnTo>
                  <a:lnTo>
                    <a:pt x="91" y="648"/>
                  </a:lnTo>
                  <a:lnTo>
                    <a:pt x="80" y="683"/>
                  </a:lnTo>
                  <a:lnTo>
                    <a:pt x="103" y="751"/>
                  </a:lnTo>
                  <a:lnTo>
                    <a:pt x="137" y="808"/>
                  </a:lnTo>
                  <a:lnTo>
                    <a:pt x="182" y="842"/>
                  </a:lnTo>
                  <a:lnTo>
                    <a:pt x="251" y="865"/>
                  </a:lnTo>
                  <a:lnTo>
                    <a:pt x="251" y="3196"/>
                  </a:lnTo>
                  <a:lnTo>
                    <a:pt x="194" y="3196"/>
                  </a:lnTo>
                  <a:lnTo>
                    <a:pt x="148" y="3219"/>
                  </a:lnTo>
                  <a:lnTo>
                    <a:pt x="114" y="3242"/>
                  </a:lnTo>
                  <a:lnTo>
                    <a:pt x="80" y="3276"/>
                  </a:lnTo>
                  <a:lnTo>
                    <a:pt x="46" y="3310"/>
                  </a:lnTo>
                  <a:lnTo>
                    <a:pt x="23" y="3344"/>
                  </a:lnTo>
                  <a:lnTo>
                    <a:pt x="12" y="3401"/>
                  </a:lnTo>
                  <a:lnTo>
                    <a:pt x="0" y="3447"/>
                  </a:lnTo>
                  <a:lnTo>
                    <a:pt x="12" y="3492"/>
                  </a:lnTo>
                  <a:lnTo>
                    <a:pt x="23" y="3549"/>
                  </a:lnTo>
                  <a:lnTo>
                    <a:pt x="46" y="3583"/>
                  </a:lnTo>
                  <a:lnTo>
                    <a:pt x="80" y="3629"/>
                  </a:lnTo>
                  <a:lnTo>
                    <a:pt x="114" y="3651"/>
                  </a:lnTo>
                  <a:lnTo>
                    <a:pt x="160" y="3674"/>
                  </a:lnTo>
                  <a:lnTo>
                    <a:pt x="205" y="3697"/>
                  </a:lnTo>
                  <a:lnTo>
                    <a:pt x="262" y="3697"/>
                  </a:lnTo>
                  <a:lnTo>
                    <a:pt x="330" y="3686"/>
                  </a:lnTo>
                  <a:lnTo>
                    <a:pt x="387" y="3663"/>
                  </a:lnTo>
                  <a:lnTo>
                    <a:pt x="444" y="3629"/>
                  </a:lnTo>
                  <a:lnTo>
                    <a:pt x="478" y="3572"/>
                  </a:lnTo>
                  <a:lnTo>
                    <a:pt x="2435" y="4709"/>
                  </a:lnTo>
                  <a:lnTo>
                    <a:pt x="2423" y="4744"/>
                  </a:lnTo>
                  <a:lnTo>
                    <a:pt x="2423" y="4789"/>
                  </a:lnTo>
                  <a:lnTo>
                    <a:pt x="2423" y="4835"/>
                  </a:lnTo>
                  <a:lnTo>
                    <a:pt x="2435" y="4869"/>
                  </a:lnTo>
                  <a:lnTo>
                    <a:pt x="2457" y="4903"/>
                  </a:lnTo>
                  <a:lnTo>
                    <a:pt x="2480" y="4937"/>
                  </a:lnTo>
                  <a:lnTo>
                    <a:pt x="2503" y="4960"/>
                  </a:lnTo>
                  <a:lnTo>
                    <a:pt x="2537" y="4982"/>
                  </a:lnTo>
                  <a:lnTo>
                    <a:pt x="2571" y="4994"/>
                  </a:lnTo>
                  <a:lnTo>
                    <a:pt x="2617" y="5005"/>
                  </a:lnTo>
                  <a:lnTo>
                    <a:pt x="2617" y="7326"/>
                  </a:lnTo>
                  <a:lnTo>
                    <a:pt x="2571" y="7326"/>
                  </a:lnTo>
                  <a:lnTo>
                    <a:pt x="2537" y="7337"/>
                  </a:lnTo>
                  <a:lnTo>
                    <a:pt x="2492" y="7360"/>
                  </a:lnTo>
                  <a:lnTo>
                    <a:pt x="2457" y="7394"/>
                  </a:lnTo>
                  <a:lnTo>
                    <a:pt x="2435" y="7428"/>
                  </a:lnTo>
                  <a:lnTo>
                    <a:pt x="2412" y="7462"/>
                  </a:lnTo>
                  <a:lnTo>
                    <a:pt x="2401" y="7508"/>
                  </a:lnTo>
                  <a:lnTo>
                    <a:pt x="2401" y="7553"/>
                  </a:lnTo>
                  <a:lnTo>
                    <a:pt x="2401" y="7599"/>
                  </a:lnTo>
                  <a:lnTo>
                    <a:pt x="2412" y="7644"/>
                  </a:lnTo>
                  <a:lnTo>
                    <a:pt x="2435" y="7678"/>
                  </a:lnTo>
                  <a:lnTo>
                    <a:pt x="2469" y="7713"/>
                  </a:lnTo>
                  <a:lnTo>
                    <a:pt x="2503" y="7735"/>
                  </a:lnTo>
                  <a:lnTo>
                    <a:pt x="2537" y="7758"/>
                  </a:lnTo>
                  <a:lnTo>
                    <a:pt x="2583" y="7769"/>
                  </a:lnTo>
                  <a:lnTo>
                    <a:pt x="2628" y="7781"/>
                  </a:lnTo>
                  <a:lnTo>
                    <a:pt x="2685" y="7769"/>
                  </a:lnTo>
                  <a:lnTo>
                    <a:pt x="2742" y="7747"/>
                  </a:lnTo>
                  <a:lnTo>
                    <a:pt x="2787" y="7713"/>
                  </a:lnTo>
                  <a:lnTo>
                    <a:pt x="2821" y="7667"/>
                  </a:lnTo>
                  <a:lnTo>
                    <a:pt x="4835" y="8827"/>
                  </a:lnTo>
                  <a:lnTo>
                    <a:pt x="4824" y="8861"/>
                  </a:lnTo>
                  <a:lnTo>
                    <a:pt x="4824" y="8896"/>
                  </a:lnTo>
                  <a:lnTo>
                    <a:pt x="4824" y="8930"/>
                  </a:lnTo>
                  <a:lnTo>
                    <a:pt x="4835" y="8964"/>
                  </a:lnTo>
                  <a:lnTo>
                    <a:pt x="4869" y="9021"/>
                  </a:lnTo>
                  <a:lnTo>
                    <a:pt x="4926" y="9066"/>
                  </a:lnTo>
                  <a:lnTo>
                    <a:pt x="4983" y="9078"/>
                  </a:lnTo>
                  <a:lnTo>
                    <a:pt x="4983" y="11489"/>
                  </a:lnTo>
                  <a:lnTo>
                    <a:pt x="4926" y="11501"/>
                  </a:lnTo>
                  <a:lnTo>
                    <a:pt x="4869" y="11535"/>
                  </a:lnTo>
                  <a:lnTo>
                    <a:pt x="4846" y="11592"/>
                  </a:lnTo>
                  <a:lnTo>
                    <a:pt x="4824" y="11660"/>
                  </a:lnTo>
                  <a:lnTo>
                    <a:pt x="4835" y="11694"/>
                  </a:lnTo>
                  <a:lnTo>
                    <a:pt x="4846" y="11728"/>
                  </a:lnTo>
                  <a:lnTo>
                    <a:pt x="4880" y="11774"/>
                  </a:lnTo>
                  <a:lnTo>
                    <a:pt x="4937" y="11819"/>
                  </a:lnTo>
                  <a:lnTo>
                    <a:pt x="4960" y="11819"/>
                  </a:lnTo>
                  <a:lnTo>
                    <a:pt x="4994" y="11830"/>
                  </a:lnTo>
                  <a:lnTo>
                    <a:pt x="5040" y="11819"/>
                  </a:lnTo>
                  <a:lnTo>
                    <a:pt x="5085" y="11808"/>
                  </a:lnTo>
                  <a:lnTo>
                    <a:pt x="5119" y="11774"/>
                  </a:lnTo>
                  <a:lnTo>
                    <a:pt x="5142" y="11739"/>
                  </a:lnTo>
                  <a:lnTo>
                    <a:pt x="7190" y="12922"/>
                  </a:lnTo>
                  <a:lnTo>
                    <a:pt x="7178" y="12957"/>
                  </a:lnTo>
                  <a:lnTo>
                    <a:pt x="7167" y="13002"/>
                  </a:lnTo>
                  <a:lnTo>
                    <a:pt x="7178" y="13048"/>
                  </a:lnTo>
                  <a:lnTo>
                    <a:pt x="7190" y="13082"/>
                  </a:lnTo>
                  <a:lnTo>
                    <a:pt x="7201" y="13116"/>
                  </a:lnTo>
                  <a:lnTo>
                    <a:pt x="7224" y="13139"/>
                  </a:lnTo>
                  <a:lnTo>
                    <a:pt x="7258" y="13173"/>
                  </a:lnTo>
                  <a:lnTo>
                    <a:pt x="7292" y="13184"/>
                  </a:lnTo>
                  <a:lnTo>
                    <a:pt x="7326" y="13195"/>
                  </a:lnTo>
                  <a:lnTo>
                    <a:pt x="7372" y="13207"/>
                  </a:lnTo>
                  <a:lnTo>
                    <a:pt x="7406" y="13195"/>
                  </a:lnTo>
                  <a:lnTo>
                    <a:pt x="7451" y="13184"/>
                  </a:lnTo>
                  <a:lnTo>
                    <a:pt x="7485" y="13173"/>
                  </a:lnTo>
                  <a:lnTo>
                    <a:pt x="7508" y="13139"/>
                  </a:lnTo>
                  <a:lnTo>
                    <a:pt x="7531" y="13116"/>
                  </a:lnTo>
                  <a:lnTo>
                    <a:pt x="7554" y="13082"/>
                  </a:lnTo>
                  <a:lnTo>
                    <a:pt x="7565" y="13048"/>
                  </a:lnTo>
                  <a:lnTo>
                    <a:pt x="7565" y="13002"/>
                  </a:lnTo>
                  <a:lnTo>
                    <a:pt x="7565" y="12968"/>
                  </a:lnTo>
                  <a:lnTo>
                    <a:pt x="7554" y="12934"/>
                  </a:lnTo>
                  <a:lnTo>
                    <a:pt x="9590" y="11762"/>
                  </a:lnTo>
                  <a:lnTo>
                    <a:pt x="9613" y="11796"/>
                  </a:lnTo>
                  <a:lnTo>
                    <a:pt x="9647" y="11819"/>
                  </a:lnTo>
                  <a:lnTo>
                    <a:pt x="9692" y="11842"/>
                  </a:lnTo>
                  <a:lnTo>
                    <a:pt x="9783" y="11842"/>
                  </a:lnTo>
                  <a:lnTo>
                    <a:pt x="9817" y="11830"/>
                  </a:lnTo>
                  <a:lnTo>
                    <a:pt x="9851" y="11808"/>
                  </a:lnTo>
                  <a:lnTo>
                    <a:pt x="9874" y="11785"/>
                  </a:lnTo>
                  <a:lnTo>
                    <a:pt x="9897" y="11762"/>
                  </a:lnTo>
                  <a:lnTo>
                    <a:pt x="9920" y="11728"/>
                  </a:lnTo>
                  <a:lnTo>
                    <a:pt x="9931" y="11694"/>
                  </a:lnTo>
                  <a:lnTo>
                    <a:pt x="9931" y="11660"/>
                  </a:lnTo>
                  <a:lnTo>
                    <a:pt x="9920" y="11592"/>
                  </a:lnTo>
                  <a:lnTo>
                    <a:pt x="9886" y="11535"/>
                  </a:lnTo>
                  <a:lnTo>
                    <a:pt x="9840" y="11489"/>
                  </a:lnTo>
                  <a:lnTo>
                    <a:pt x="9772" y="11466"/>
                  </a:lnTo>
                  <a:lnTo>
                    <a:pt x="9772" y="9100"/>
                  </a:lnTo>
                  <a:lnTo>
                    <a:pt x="9840" y="9078"/>
                  </a:lnTo>
                  <a:lnTo>
                    <a:pt x="9897" y="9032"/>
                  </a:lnTo>
                  <a:lnTo>
                    <a:pt x="9942" y="8975"/>
                  </a:lnTo>
                  <a:lnTo>
                    <a:pt x="9954" y="8941"/>
                  </a:lnTo>
                  <a:lnTo>
                    <a:pt x="9954" y="8896"/>
                  </a:lnTo>
                  <a:lnTo>
                    <a:pt x="9942" y="8861"/>
                  </a:lnTo>
                  <a:lnTo>
                    <a:pt x="9931" y="8816"/>
                  </a:lnTo>
                  <a:lnTo>
                    <a:pt x="11933" y="7667"/>
                  </a:lnTo>
                  <a:lnTo>
                    <a:pt x="11967" y="7713"/>
                  </a:lnTo>
                  <a:lnTo>
                    <a:pt x="12013" y="7747"/>
                  </a:lnTo>
                  <a:lnTo>
                    <a:pt x="12058" y="7769"/>
                  </a:lnTo>
                  <a:lnTo>
                    <a:pt x="12183" y="7769"/>
                  </a:lnTo>
                  <a:lnTo>
                    <a:pt x="12229" y="7747"/>
                  </a:lnTo>
                  <a:lnTo>
                    <a:pt x="12274" y="7713"/>
                  </a:lnTo>
                  <a:lnTo>
                    <a:pt x="12309" y="7667"/>
                  </a:lnTo>
                  <a:lnTo>
                    <a:pt x="14242" y="8782"/>
                  </a:lnTo>
                  <a:lnTo>
                    <a:pt x="14231" y="8839"/>
                  </a:lnTo>
                  <a:lnTo>
                    <a:pt x="14220" y="8896"/>
                  </a:lnTo>
                  <a:lnTo>
                    <a:pt x="14231" y="8952"/>
                  </a:lnTo>
                  <a:lnTo>
                    <a:pt x="14242" y="8998"/>
                  </a:lnTo>
                  <a:lnTo>
                    <a:pt x="14265" y="9043"/>
                  </a:lnTo>
                  <a:lnTo>
                    <a:pt x="14299" y="9089"/>
                  </a:lnTo>
                  <a:lnTo>
                    <a:pt x="14345" y="9123"/>
                  </a:lnTo>
                  <a:lnTo>
                    <a:pt x="14390" y="9146"/>
                  </a:lnTo>
                  <a:lnTo>
                    <a:pt x="14436" y="9157"/>
                  </a:lnTo>
                  <a:lnTo>
                    <a:pt x="14493" y="9169"/>
                  </a:lnTo>
                  <a:lnTo>
                    <a:pt x="14550" y="9157"/>
                  </a:lnTo>
                  <a:lnTo>
                    <a:pt x="14595" y="9146"/>
                  </a:lnTo>
                  <a:lnTo>
                    <a:pt x="14641" y="9123"/>
                  </a:lnTo>
                  <a:lnTo>
                    <a:pt x="14686" y="9089"/>
                  </a:lnTo>
                  <a:lnTo>
                    <a:pt x="14709" y="9043"/>
                  </a:lnTo>
                  <a:lnTo>
                    <a:pt x="14743" y="8998"/>
                  </a:lnTo>
                  <a:lnTo>
                    <a:pt x="14754" y="8952"/>
                  </a:lnTo>
                  <a:lnTo>
                    <a:pt x="14754" y="8896"/>
                  </a:lnTo>
                  <a:lnTo>
                    <a:pt x="14754" y="8839"/>
                  </a:lnTo>
                  <a:lnTo>
                    <a:pt x="14732" y="8782"/>
                  </a:lnTo>
                  <a:lnTo>
                    <a:pt x="16688" y="7656"/>
                  </a:lnTo>
                  <a:lnTo>
                    <a:pt x="16722" y="7701"/>
                  </a:lnTo>
                  <a:lnTo>
                    <a:pt x="16756" y="7724"/>
                  </a:lnTo>
                  <a:lnTo>
                    <a:pt x="16802" y="7747"/>
                  </a:lnTo>
                  <a:lnTo>
                    <a:pt x="16859" y="7758"/>
                  </a:lnTo>
                  <a:lnTo>
                    <a:pt x="16904" y="7747"/>
                  </a:lnTo>
                  <a:lnTo>
                    <a:pt x="16938" y="7735"/>
                  </a:lnTo>
                  <a:lnTo>
                    <a:pt x="16972" y="7724"/>
                  </a:lnTo>
                  <a:lnTo>
                    <a:pt x="17007" y="7690"/>
                  </a:lnTo>
                  <a:lnTo>
                    <a:pt x="17029" y="7667"/>
                  </a:lnTo>
                  <a:lnTo>
                    <a:pt x="17052" y="7633"/>
                  </a:lnTo>
                  <a:lnTo>
                    <a:pt x="17063" y="7587"/>
                  </a:lnTo>
                  <a:lnTo>
                    <a:pt x="17063" y="7553"/>
                  </a:lnTo>
                  <a:lnTo>
                    <a:pt x="17063" y="7508"/>
                  </a:lnTo>
                  <a:lnTo>
                    <a:pt x="17052" y="7474"/>
                  </a:lnTo>
                  <a:lnTo>
                    <a:pt x="17018" y="7417"/>
                  </a:lnTo>
                  <a:lnTo>
                    <a:pt x="16961" y="7371"/>
                  </a:lnTo>
                  <a:lnTo>
                    <a:pt x="16927" y="7360"/>
                  </a:lnTo>
                  <a:lnTo>
                    <a:pt x="16881" y="7348"/>
                  </a:lnTo>
                  <a:lnTo>
                    <a:pt x="16881" y="4994"/>
                  </a:lnTo>
                  <a:lnTo>
                    <a:pt x="16927" y="4982"/>
                  </a:lnTo>
                  <a:lnTo>
                    <a:pt x="16961" y="4971"/>
                  </a:lnTo>
                  <a:lnTo>
                    <a:pt x="17018" y="4926"/>
                  </a:lnTo>
                  <a:lnTo>
                    <a:pt x="17052" y="4869"/>
                  </a:lnTo>
                  <a:lnTo>
                    <a:pt x="17063" y="4835"/>
                  </a:lnTo>
                  <a:lnTo>
                    <a:pt x="17063" y="4789"/>
                  </a:lnTo>
                  <a:lnTo>
                    <a:pt x="17063" y="4755"/>
                  </a:lnTo>
                  <a:lnTo>
                    <a:pt x="17052" y="4709"/>
                  </a:lnTo>
                  <a:lnTo>
                    <a:pt x="17029" y="4675"/>
                  </a:lnTo>
                  <a:lnTo>
                    <a:pt x="17007" y="4653"/>
                  </a:lnTo>
                  <a:lnTo>
                    <a:pt x="16972" y="4618"/>
                  </a:lnTo>
                  <a:lnTo>
                    <a:pt x="16938" y="4607"/>
                  </a:lnTo>
                  <a:lnTo>
                    <a:pt x="16904" y="4596"/>
                  </a:lnTo>
                  <a:lnTo>
                    <a:pt x="16859" y="4584"/>
                  </a:lnTo>
                  <a:lnTo>
                    <a:pt x="16813" y="4596"/>
                  </a:lnTo>
                  <a:lnTo>
                    <a:pt x="16768" y="4607"/>
                  </a:lnTo>
                  <a:lnTo>
                    <a:pt x="16722" y="4641"/>
                  </a:lnTo>
                  <a:lnTo>
                    <a:pt x="16699" y="4675"/>
                  </a:lnTo>
                  <a:lnTo>
                    <a:pt x="14697" y="3515"/>
                  </a:lnTo>
                  <a:lnTo>
                    <a:pt x="14709" y="3481"/>
                  </a:lnTo>
                  <a:lnTo>
                    <a:pt x="14709" y="3447"/>
                  </a:lnTo>
                  <a:lnTo>
                    <a:pt x="14709" y="3401"/>
                  </a:lnTo>
                  <a:lnTo>
                    <a:pt x="14697" y="3367"/>
                  </a:lnTo>
                  <a:lnTo>
                    <a:pt x="14675" y="3333"/>
                  </a:lnTo>
                  <a:lnTo>
                    <a:pt x="14652" y="3299"/>
                  </a:lnTo>
                  <a:lnTo>
                    <a:pt x="14629" y="3276"/>
                  </a:lnTo>
                  <a:lnTo>
                    <a:pt x="14595" y="3253"/>
                  </a:lnTo>
                  <a:lnTo>
                    <a:pt x="14550" y="3231"/>
                  </a:lnTo>
                  <a:lnTo>
                    <a:pt x="14515" y="3231"/>
                  </a:lnTo>
                  <a:lnTo>
                    <a:pt x="14515" y="887"/>
                  </a:lnTo>
                  <a:lnTo>
                    <a:pt x="14550" y="887"/>
                  </a:lnTo>
                  <a:lnTo>
                    <a:pt x="14584" y="876"/>
                  </a:lnTo>
                  <a:lnTo>
                    <a:pt x="14641" y="830"/>
                  </a:lnTo>
                  <a:lnTo>
                    <a:pt x="14686" y="762"/>
                  </a:lnTo>
                  <a:lnTo>
                    <a:pt x="14697" y="728"/>
                  </a:lnTo>
                  <a:lnTo>
                    <a:pt x="14697" y="683"/>
                  </a:lnTo>
                  <a:lnTo>
                    <a:pt x="14697" y="648"/>
                  </a:lnTo>
                  <a:lnTo>
                    <a:pt x="14675" y="603"/>
                  </a:lnTo>
                  <a:lnTo>
                    <a:pt x="15733" y="0"/>
                  </a:lnTo>
                  <a:lnTo>
                    <a:pt x="15642" y="0"/>
                  </a:lnTo>
                  <a:lnTo>
                    <a:pt x="14652" y="569"/>
                  </a:lnTo>
                  <a:lnTo>
                    <a:pt x="14629" y="535"/>
                  </a:lnTo>
                  <a:lnTo>
                    <a:pt x="14584" y="501"/>
                  </a:lnTo>
                  <a:lnTo>
                    <a:pt x="14538" y="489"/>
                  </a:lnTo>
                  <a:lnTo>
                    <a:pt x="14493" y="478"/>
                  </a:lnTo>
                  <a:lnTo>
                    <a:pt x="14447" y="489"/>
                  </a:lnTo>
                  <a:lnTo>
                    <a:pt x="14413" y="501"/>
                  </a:lnTo>
                  <a:lnTo>
                    <a:pt x="14379" y="512"/>
                  </a:lnTo>
                  <a:lnTo>
                    <a:pt x="14345" y="546"/>
                  </a:lnTo>
                  <a:lnTo>
                    <a:pt x="14322" y="569"/>
                  </a:lnTo>
                  <a:lnTo>
                    <a:pt x="14299" y="603"/>
                  </a:lnTo>
                  <a:lnTo>
                    <a:pt x="14288" y="648"/>
                  </a:lnTo>
                  <a:lnTo>
                    <a:pt x="14288" y="683"/>
                  </a:lnTo>
                  <a:lnTo>
                    <a:pt x="14288" y="728"/>
                  </a:lnTo>
                  <a:lnTo>
                    <a:pt x="14299" y="762"/>
                  </a:lnTo>
                  <a:lnTo>
                    <a:pt x="14333" y="830"/>
                  </a:lnTo>
                  <a:lnTo>
                    <a:pt x="14402" y="876"/>
                  </a:lnTo>
                  <a:lnTo>
                    <a:pt x="14436" y="887"/>
                  </a:lnTo>
                  <a:lnTo>
                    <a:pt x="14470" y="887"/>
                  </a:lnTo>
                  <a:lnTo>
                    <a:pt x="14470" y="3231"/>
                  </a:lnTo>
                  <a:lnTo>
                    <a:pt x="14424" y="3231"/>
                  </a:lnTo>
                  <a:lnTo>
                    <a:pt x="14390" y="3253"/>
                  </a:lnTo>
                  <a:lnTo>
                    <a:pt x="14356" y="3265"/>
                  </a:lnTo>
                  <a:lnTo>
                    <a:pt x="14322" y="3299"/>
                  </a:lnTo>
                  <a:lnTo>
                    <a:pt x="14299" y="3333"/>
                  </a:lnTo>
                  <a:lnTo>
                    <a:pt x="14288" y="3367"/>
                  </a:lnTo>
                  <a:lnTo>
                    <a:pt x="14277" y="3401"/>
                  </a:lnTo>
                  <a:lnTo>
                    <a:pt x="14265" y="3447"/>
                  </a:lnTo>
                  <a:lnTo>
                    <a:pt x="14277" y="3481"/>
                  </a:lnTo>
                  <a:lnTo>
                    <a:pt x="14288" y="3515"/>
                  </a:lnTo>
                  <a:lnTo>
                    <a:pt x="12320" y="4653"/>
                  </a:lnTo>
                  <a:lnTo>
                    <a:pt x="12274" y="4607"/>
                  </a:lnTo>
                  <a:lnTo>
                    <a:pt x="12229" y="4584"/>
                  </a:lnTo>
                  <a:lnTo>
                    <a:pt x="12183" y="4562"/>
                  </a:lnTo>
                  <a:lnTo>
                    <a:pt x="12115" y="4550"/>
                  </a:lnTo>
                  <a:lnTo>
                    <a:pt x="12070" y="4562"/>
                  </a:lnTo>
                  <a:lnTo>
                    <a:pt x="12024" y="4573"/>
                  </a:lnTo>
                  <a:lnTo>
                    <a:pt x="11990" y="4596"/>
                  </a:lnTo>
                  <a:lnTo>
                    <a:pt x="11945" y="4618"/>
                  </a:lnTo>
                  <a:lnTo>
                    <a:pt x="11922" y="4653"/>
                  </a:lnTo>
                  <a:lnTo>
                    <a:pt x="11899" y="4698"/>
                  </a:lnTo>
                  <a:lnTo>
                    <a:pt x="11888" y="4744"/>
                  </a:lnTo>
                  <a:lnTo>
                    <a:pt x="11876" y="4789"/>
                  </a:lnTo>
                  <a:lnTo>
                    <a:pt x="11888" y="4835"/>
                  </a:lnTo>
                  <a:lnTo>
                    <a:pt x="11899" y="4880"/>
                  </a:lnTo>
                  <a:lnTo>
                    <a:pt x="11922" y="4926"/>
                  </a:lnTo>
                  <a:lnTo>
                    <a:pt x="11945" y="4960"/>
                  </a:lnTo>
                  <a:lnTo>
                    <a:pt x="11979" y="4982"/>
                  </a:lnTo>
                  <a:lnTo>
                    <a:pt x="12013" y="5005"/>
                  </a:lnTo>
                  <a:lnTo>
                    <a:pt x="12058" y="5028"/>
                  </a:lnTo>
                  <a:lnTo>
                    <a:pt x="12104" y="5028"/>
                  </a:lnTo>
                  <a:lnTo>
                    <a:pt x="12104" y="7326"/>
                  </a:lnTo>
                  <a:lnTo>
                    <a:pt x="12058" y="7337"/>
                  </a:lnTo>
                  <a:lnTo>
                    <a:pt x="12024" y="7348"/>
                  </a:lnTo>
                  <a:lnTo>
                    <a:pt x="11979" y="7371"/>
                  </a:lnTo>
                  <a:lnTo>
                    <a:pt x="11956" y="7394"/>
                  </a:lnTo>
                  <a:lnTo>
                    <a:pt x="11933" y="7428"/>
                  </a:lnTo>
                  <a:lnTo>
                    <a:pt x="11910" y="7462"/>
                  </a:lnTo>
                  <a:lnTo>
                    <a:pt x="11899" y="7508"/>
                  </a:lnTo>
                  <a:lnTo>
                    <a:pt x="11899" y="7553"/>
                  </a:lnTo>
                  <a:lnTo>
                    <a:pt x="11899" y="7587"/>
                  </a:lnTo>
                  <a:lnTo>
                    <a:pt x="11910" y="7622"/>
                  </a:lnTo>
                  <a:lnTo>
                    <a:pt x="9920" y="8782"/>
                  </a:lnTo>
                  <a:lnTo>
                    <a:pt x="9886" y="8736"/>
                  </a:lnTo>
                  <a:lnTo>
                    <a:pt x="9840" y="8714"/>
                  </a:lnTo>
                  <a:lnTo>
                    <a:pt x="9795" y="8691"/>
                  </a:lnTo>
                  <a:lnTo>
                    <a:pt x="9692" y="8691"/>
                  </a:lnTo>
                  <a:lnTo>
                    <a:pt x="9647" y="8714"/>
                  </a:lnTo>
                  <a:lnTo>
                    <a:pt x="9613" y="8736"/>
                  </a:lnTo>
                  <a:lnTo>
                    <a:pt x="9578" y="8770"/>
                  </a:lnTo>
                  <a:lnTo>
                    <a:pt x="7542" y="7599"/>
                  </a:lnTo>
                  <a:lnTo>
                    <a:pt x="7554" y="7553"/>
                  </a:lnTo>
                  <a:lnTo>
                    <a:pt x="7542" y="7485"/>
                  </a:lnTo>
                  <a:lnTo>
                    <a:pt x="7508" y="7428"/>
                  </a:lnTo>
                  <a:lnTo>
                    <a:pt x="7463" y="7394"/>
                  </a:lnTo>
                  <a:lnTo>
                    <a:pt x="7406" y="7371"/>
                  </a:lnTo>
                  <a:lnTo>
                    <a:pt x="7406" y="5005"/>
                  </a:lnTo>
                  <a:lnTo>
                    <a:pt x="7474" y="4982"/>
                  </a:lnTo>
                  <a:lnTo>
                    <a:pt x="7531" y="4926"/>
                  </a:lnTo>
                  <a:lnTo>
                    <a:pt x="7565" y="4869"/>
                  </a:lnTo>
                  <a:lnTo>
                    <a:pt x="7576" y="4835"/>
                  </a:lnTo>
                  <a:lnTo>
                    <a:pt x="7576" y="4789"/>
                  </a:lnTo>
                  <a:lnTo>
                    <a:pt x="7576" y="4755"/>
                  </a:lnTo>
                  <a:lnTo>
                    <a:pt x="7565" y="4709"/>
                  </a:lnTo>
                  <a:lnTo>
                    <a:pt x="7542" y="4675"/>
                  </a:lnTo>
                  <a:lnTo>
                    <a:pt x="7520" y="4641"/>
                  </a:lnTo>
                  <a:lnTo>
                    <a:pt x="7485" y="4618"/>
                  </a:lnTo>
                  <a:lnTo>
                    <a:pt x="7451" y="4596"/>
                  </a:lnTo>
                  <a:lnTo>
                    <a:pt x="7417" y="4584"/>
                  </a:lnTo>
                  <a:lnTo>
                    <a:pt x="7315" y="4584"/>
                  </a:lnTo>
                  <a:lnTo>
                    <a:pt x="7269" y="4607"/>
                  </a:lnTo>
                  <a:lnTo>
                    <a:pt x="7235" y="4630"/>
                  </a:lnTo>
                  <a:lnTo>
                    <a:pt x="7201" y="4664"/>
                  </a:lnTo>
                  <a:lnTo>
                    <a:pt x="5199" y="3504"/>
                  </a:lnTo>
                  <a:lnTo>
                    <a:pt x="5210" y="3447"/>
                  </a:lnTo>
                  <a:lnTo>
                    <a:pt x="5199" y="3413"/>
                  </a:lnTo>
                  <a:lnTo>
                    <a:pt x="5199" y="3367"/>
                  </a:lnTo>
                  <a:lnTo>
                    <a:pt x="5153" y="3310"/>
                  </a:lnTo>
                  <a:lnTo>
                    <a:pt x="5097" y="3265"/>
                  </a:lnTo>
                  <a:lnTo>
                    <a:pt x="5028" y="3242"/>
                  </a:lnTo>
                  <a:lnTo>
                    <a:pt x="5028" y="910"/>
                  </a:lnTo>
                  <a:lnTo>
                    <a:pt x="5074" y="899"/>
                  </a:lnTo>
                  <a:lnTo>
                    <a:pt x="5108" y="887"/>
                  </a:lnTo>
                  <a:lnTo>
                    <a:pt x="5165" y="830"/>
                  </a:lnTo>
                  <a:lnTo>
                    <a:pt x="5188" y="808"/>
                  </a:lnTo>
                  <a:lnTo>
                    <a:pt x="5210" y="762"/>
                  </a:lnTo>
                  <a:lnTo>
                    <a:pt x="5222" y="728"/>
                  </a:lnTo>
                  <a:lnTo>
                    <a:pt x="5222" y="683"/>
                  </a:lnTo>
                  <a:lnTo>
                    <a:pt x="5222" y="648"/>
                  </a:lnTo>
                  <a:lnTo>
                    <a:pt x="5210" y="603"/>
                  </a:lnTo>
                  <a:lnTo>
                    <a:pt x="5188" y="569"/>
                  </a:lnTo>
                  <a:lnTo>
                    <a:pt x="5153" y="535"/>
                  </a:lnTo>
                  <a:lnTo>
                    <a:pt x="5119" y="501"/>
                  </a:lnTo>
                  <a:lnTo>
                    <a:pt x="5085" y="478"/>
                  </a:lnTo>
                  <a:lnTo>
                    <a:pt x="5040" y="466"/>
                  </a:lnTo>
                  <a:lnTo>
                    <a:pt x="4949" y="466"/>
                  </a:lnTo>
                  <a:lnTo>
                    <a:pt x="4903" y="489"/>
                  </a:lnTo>
                  <a:lnTo>
                    <a:pt x="4858" y="512"/>
                  </a:lnTo>
                  <a:lnTo>
                    <a:pt x="4824" y="557"/>
                  </a:lnTo>
                  <a:lnTo>
                    <a:pt x="3868" y="0"/>
                  </a:lnTo>
                  <a:lnTo>
                    <a:pt x="3777" y="0"/>
                  </a:lnTo>
                  <a:lnTo>
                    <a:pt x="4801" y="592"/>
                  </a:lnTo>
                  <a:lnTo>
                    <a:pt x="4778" y="637"/>
                  </a:lnTo>
                  <a:lnTo>
                    <a:pt x="4778" y="683"/>
                  </a:lnTo>
                  <a:lnTo>
                    <a:pt x="4778" y="728"/>
                  </a:lnTo>
                  <a:lnTo>
                    <a:pt x="4789" y="774"/>
                  </a:lnTo>
                  <a:lnTo>
                    <a:pt x="4812" y="808"/>
                  </a:lnTo>
                  <a:lnTo>
                    <a:pt x="4835" y="842"/>
                  </a:lnTo>
                  <a:lnTo>
                    <a:pt x="4869" y="865"/>
                  </a:lnTo>
                  <a:lnTo>
                    <a:pt x="4903" y="887"/>
                  </a:lnTo>
                  <a:lnTo>
                    <a:pt x="4949" y="899"/>
                  </a:lnTo>
                  <a:lnTo>
                    <a:pt x="4983" y="910"/>
                  </a:lnTo>
                  <a:lnTo>
                    <a:pt x="4983" y="3242"/>
                  </a:lnTo>
                  <a:lnTo>
                    <a:pt x="4949" y="3242"/>
                  </a:lnTo>
                  <a:lnTo>
                    <a:pt x="4915" y="3253"/>
                  </a:lnTo>
                  <a:lnTo>
                    <a:pt x="4880" y="3276"/>
                  </a:lnTo>
                  <a:lnTo>
                    <a:pt x="4846" y="3299"/>
                  </a:lnTo>
                  <a:lnTo>
                    <a:pt x="4824" y="3333"/>
                  </a:lnTo>
                  <a:lnTo>
                    <a:pt x="4812" y="3367"/>
                  </a:lnTo>
                  <a:lnTo>
                    <a:pt x="4801" y="3401"/>
                  </a:lnTo>
                  <a:lnTo>
                    <a:pt x="4789" y="3447"/>
                  </a:lnTo>
                  <a:lnTo>
                    <a:pt x="4801" y="3481"/>
                  </a:lnTo>
                  <a:lnTo>
                    <a:pt x="4801" y="3515"/>
                  </a:lnTo>
                  <a:lnTo>
                    <a:pt x="2799" y="4675"/>
                  </a:lnTo>
                  <a:lnTo>
                    <a:pt x="2765" y="4641"/>
                  </a:lnTo>
                  <a:lnTo>
                    <a:pt x="2730" y="4607"/>
                  </a:lnTo>
                  <a:lnTo>
                    <a:pt x="2685" y="4584"/>
                  </a:lnTo>
                  <a:lnTo>
                    <a:pt x="2583" y="4584"/>
                  </a:lnTo>
                  <a:lnTo>
                    <a:pt x="2537" y="4607"/>
                  </a:lnTo>
                  <a:lnTo>
                    <a:pt x="2492" y="4630"/>
                  </a:lnTo>
                  <a:lnTo>
                    <a:pt x="2457" y="4664"/>
                  </a:lnTo>
                  <a:lnTo>
                    <a:pt x="501" y="3526"/>
                  </a:lnTo>
                  <a:lnTo>
                    <a:pt x="512" y="3492"/>
                  </a:lnTo>
                  <a:lnTo>
                    <a:pt x="512" y="3447"/>
                  </a:lnTo>
                  <a:lnTo>
                    <a:pt x="512" y="3401"/>
                  </a:lnTo>
                  <a:lnTo>
                    <a:pt x="501" y="3356"/>
                  </a:lnTo>
                  <a:lnTo>
                    <a:pt x="478" y="3310"/>
                  </a:lnTo>
                  <a:lnTo>
                    <a:pt x="444" y="3276"/>
                  </a:lnTo>
                  <a:lnTo>
                    <a:pt x="421" y="3242"/>
                  </a:lnTo>
                  <a:lnTo>
                    <a:pt x="376" y="3219"/>
                  </a:lnTo>
                  <a:lnTo>
                    <a:pt x="342" y="3208"/>
                  </a:lnTo>
                  <a:lnTo>
                    <a:pt x="296" y="3196"/>
                  </a:lnTo>
                  <a:lnTo>
                    <a:pt x="296" y="865"/>
                  </a:lnTo>
                  <a:lnTo>
                    <a:pt x="353" y="842"/>
                  </a:lnTo>
                  <a:lnTo>
                    <a:pt x="399" y="796"/>
                  </a:lnTo>
                  <a:lnTo>
                    <a:pt x="421" y="751"/>
                  </a:lnTo>
                  <a:lnTo>
                    <a:pt x="433" y="683"/>
                  </a:lnTo>
                  <a:lnTo>
                    <a:pt x="421" y="626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804446" y="0"/>
              <a:ext cx="898968" cy="951300"/>
            </a:xfrm>
            <a:custGeom>
              <a:avLst/>
              <a:gdLst/>
              <a:ahLst/>
              <a:cxnLst/>
              <a:rect l="l" t="t" r="r" b="b"/>
              <a:pathLst>
                <a:path w="8589" h="9089" extrusionOk="0">
                  <a:moveTo>
                    <a:pt x="6154" y="3560"/>
                  </a:moveTo>
                  <a:lnTo>
                    <a:pt x="8179" y="4721"/>
                  </a:lnTo>
                  <a:lnTo>
                    <a:pt x="8168" y="4755"/>
                  </a:lnTo>
                  <a:lnTo>
                    <a:pt x="8168" y="4789"/>
                  </a:lnTo>
                  <a:lnTo>
                    <a:pt x="8179" y="4857"/>
                  </a:lnTo>
                  <a:lnTo>
                    <a:pt x="8213" y="4914"/>
                  </a:lnTo>
                  <a:lnTo>
                    <a:pt x="8259" y="4948"/>
                  </a:lnTo>
                  <a:lnTo>
                    <a:pt x="8327" y="4971"/>
                  </a:lnTo>
                  <a:lnTo>
                    <a:pt x="8327" y="7303"/>
                  </a:lnTo>
                  <a:lnTo>
                    <a:pt x="8282" y="7314"/>
                  </a:lnTo>
                  <a:lnTo>
                    <a:pt x="8236" y="7326"/>
                  </a:lnTo>
                  <a:lnTo>
                    <a:pt x="8202" y="7348"/>
                  </a:lnTo>
                  <a:lnTo>
                    <a:pt x="8168" y="7383"/>
                  </a:lnTo>
                  <a:lnTo>
                    <a:pt x="8134" y="7417"/>
                  </a:lnTo>
                  <a:lnTo>
                    <a:pt x="8111" y="7462"/>
                  </a:lnTo>
                  <a:lnTo>
                    <a:pt x="8100" y="7508"/>
                  </a:lnTo>
                  <a:lnTo>
                    <a:pt x="8100" y="7553"/>
                  </a:lnTo>
                  <a:lnTo>
                    <a:pt x="8100" y="7599"/>
                  </a:lnTo>
                  <a:lnTo>
                    <a:pt x="8111" y="7644"/>
                  </a:lnTo>
                  <a:lnTo>
                    <a:pt x="6132" y="8782"/>
                  </a:lnTo>
                  <a:lnTo>
                    <a:pt x="6097" y="8748"/>
                  </a:lnTo>
                  <a:lnTo>
                    <a:pt x="6063" y="8725"/>
                  </a:lnTo>
                  <a:lnTo>
                    <a:pt x="6018" y="8714"/>
                  </a:lnTo>
                  <a:lnTo>
                    <a:pt x="5972" y="8702"/>
                  </a:lnTo>
                  <a:lnTo>
                    <a:pt x="5927" y="8714"/>
                  </a:lnTo>
                  <a:lnTo>
                    <a:pt x="5881" y="8725"/>
                  </a:lnTo>
                  <a:lnTo>
                    <a:pt x="5847" y="8748"/>
                  </a:lnTo>
                  <a:lnTo>
                    <a:pt x="5824" y="8782"/>
                  </a:lnTo>
                  <a:lnTo>
                    <a:pt x="3845" y="7644"/>
                  </a:lnTo>
                  <a:lnTo>
                    <a:pt x="3857" y="7599"/>
                  </a:lnTo>
                  <a:lnTo>
                    <a:pt x="3857" y="7553"/>
                  </a:lnTo>
                  <a:lnTo>
                    <a:pt x="3857" y="7496"/>
                  </a:lnTo>
                  <a:lnTo>
                    <a:pt x="3845" y="7451"/>
                  </a:lnTo>
                  <a:lnTo>
                    <a:pt x="3822" y="7417"/>
                  </a:lnTo>
                  <a:lnTo>
                    <a:pt x="3788" y="7383"/>
                  </a:lnTo>
                  <a:lnTo>
                    <a:pt x="3754" y="7348"/>
                  </a:lnTo>
                  <a:lnTo>
                    <a:pt x="3720" y="7326"/>
                  </a:lnTo>
                  <a:lnTo>
                    <a:pt x="3675" y="7303"/>
                  </a:lnTo>
                  <a:lnTo>
                    <a:pt x="3629" y="7292"/>
                  </a:lnTo>
                  <a:lnTo>
                    <a:pt x="3629" y="5039"/>
                  </a:lnTo>
                  <a:lnTo>
                    <a:pt x="3675" y="5028"/>
                  </a:lnTo>
                  <a:lnTo>
                    <a:pt x="3720" y="5005"/>
                  </a:lnTo>
                  <a:lnTo>
                    <a:pt x="3754" y="4982"/>
                  </a:lnTo>
                  <a:lnTo>
                    <a:pt x="3788" y="4960"/>
                  </a:lnTo>
                  <a:lnTo>
                    <a:pt x="3811" y="4926"/>
                  </a:lnTo>
                  <a:lnTo>
                    <a:pt x="3834" y="4880"/>
                  </a:lnTo>
                  <a:lnTo>
                    <a:pt x="3845" y="4835"/>
                  </a:lnTo>
                  <a:lnTo>
                    <a:pt x="3845" y="4789"/>
                  </a:lnTo>
                  <a:lnTo>
                    <a:pt x="3845" y="4744"/>
                  </a:lnTo>
                  <a:lnTo>
                    <a:pt x="3834" y="4698"/>
                  </a:lnTo>
                  <a:lnTo>
                    <a:pt x="5790" y="3560"/>
                  </a:lnTo>
                  <a:lnTo>
                    <a:pt x="5824" y="3606"/>
                  </a:lnTo>
                  <a:lnTo>
                    <a:pt x="5870" y="3629"/>
                  </a:lnTo>
                  <a:lnTo>
                    <a:pt x="5915" y="3651"/>
                  </a:lnTo>
                  <a:lnTo>
                    <a:pt x="5972" y="3663"/>
                  </a:lnTo>
                  <a:lnTo>
                    <a:pt x="6029" y="3651"/>
                  </a:lnTo>
                  <a:lnTo>
                    <a:pt x="6086" y="3629"/>
                  </a:lnTo>
                  <a:lnTo>
                    <a:pt x="6120" y="3595"/>
                  </a:lnTo>
                  <a:lnTo>
                    <a:pt x="6154" y="3560"/>
                  </a:lnTo>
                  <a:close/>
                  <a:moveTo>
                    <a:pt x="0" y="0"/>
                  </a:moveTo>
                  <a:lnTo>
                    <a:pt x="1013" y="580"/>
                  </a:lnTo>
                  <a:lnTo>
                    <a:pt x="990" y="637"/>
                  </a:lnTo>
                  <a:lnTo>
                    <a:pt x="990" y="683"/>
                  </a:lnTo>
                  <a:lnTo>
                    <a:pt x="990" y="739"/>
                  </a:lnTo>
                  <a:lnTo>
                    <a:pt x="1001" y="785"/>
                  </a:lnTo>
                  <a:lnTo>
                    <a:pt x="1024" y="819"/>
                  </a:lnTo>
                  <a:lnTo>
                    <a:pt x="1047" y="853"/>
                  </a:lnTo>
                  <a:lnTo>
                    <a:pt x="1081" y="887"/>
                  </a:lnTo>
                  <a:lnTo>
                    <a:pt x="1126" y="910"/>
                  </a:lnTo>
                  <a:lnTo>
                    <a:pt x="1172" y="921"/>
                  </a:lnTo>
                  <a:lnTo>
                    <a:pt x="1217" y="933"/>
                  </a:lnTo>
                  <a:lnTo>
                    <a:pt x="1217" y="3219"/>
                  </a:lnTo>
                  <a:lnTo>
                    <a:pt x="1172" y="3231"/>
                  </a:lnTo>
                  <a:lnTo>
                    <a:pt x="1138" y="3242"/>
                  </a:lnTo>
                  <a:lnTo>
                    <a:pt x="1104" y="3265"/>
                  </a:lnTo>
                  <a:lnTo>
                    <a:pt x="1070" y="3299"/>
                  </a:lnTo>
                  <a:lnTo>
                    <a:pt x="1047" y="3322"/>
                  </a:lnTo>
                  <a:lnTo>
                    <a:pt x="1024" y="3367"/>
                  </a:lnTo>
                  <a:lnTo>
                    <a:pt x="1013" y="3401"/>
                  </a:lnTo>
                  <a:lnTo>
                    <a:pt x="1013" y="3447"/>
                  </a:lnTo>
                  <a:lnTo>
                    <a:pt x="1013" y="3492"/>
                  </a:lnTo>
                  <a:lnTo>
                    <a:pt x="1024" y="3538"/>
                  </a:lnTo>
                  <a:lnTo>
                    <a:pt x="1047" y="3572"/>
                  </a:lnTo>
                  <a:lnTo>
                    <a:pt x="1070" y="3606"/>
                  </a:lnTo>
                  <a:lnTo>
                    <a:pt x="1104" y="3629"/>
                  </a:lnTo>
                  <a:lnTo>
                    <a:pt x="1149" y="3651"/>
                  </a:lnTo>
                  <a:lnTo>
                    <a:pt x="1183" y="3663"/>
                  </a:lnTo>
                  <a:lnTo>
                    <a:pt x="1240" y="3674"/>
                  </a:lnTo>
                  <a:lnTo>
                    <a:pt x="1297" y="3663"/>
                  </a:lnTo>
                  <a:lnTo>
                    <a:pt x="1343" y="3640"/>
                  </a:lnTo>
                  <a:lnTo>
                    <a:pt x="1388" y="3606"/>
                  </a:lnTo>
                  <a:lnTo>
                    <a:pt x="1422" y="3560"/>
                  </a:lnTo>
                  <a:lnTo>
                    <a:pt x="3379" y="4687"/>
                  </a:lnTo>
                  <a:lnTo>
                    <a:pt x="3367" y="4744"/>
                  </a:lnTo>
                  <a:lnTo>
                    <a:pt x="3356" y="4789"/>
                  </a:lnTo>
                  <a:lnTo>
                    <a:pt x="3367" y="4835"/>
                  </a:lnTo>
                  <a:lnTo>
                    <a:pt x="3379" y="4880"/>
                  </a:lnTo>
                  <a:lnTo>
                    <a:pt x="3402" y="4926"/>
                  </a:lnTo>
                  <a:lnTo>
                    <a:pt x="3424" y="4960"/>
                  </a:lnTo>
                  <a:lnTo>
                    <a:pt x="3458" y="4982"/>
                  </a:lnTo>
                  <a:lnTo>
                    <a:pt x="3493" y="5017"/>
                  </a:lnTo>
                  <a:lnTo>
                    <a:pt x="3538" y="5028"/>
                  </a:lnTo>
                  <a:lnTo>
                    <a:pt x="3584" y="5039"/>
                  </a:lnTo>
                  <a:lnTo>
                    <a:pt x="3584" y="7292"/>
                  </a:lnTo>
                  <a:lnTo>
                    <a:pt x="3538" y="7303"/>
                  </a:lnTo>
                  <a:lnTo>
                    <a:pt x="3493" y="7326"/>
                  </a:lnTo>
                  <a:lnTo>
                    <a:pt x="3447" y="7348"/>
                  </a:lnTo>
                  <a:lnTo>
                    <a:pt x="3413" y="7371"/>
                  </a:lnTo>
                  <a:lnTo>
                    <a:pt x="3390" y="7417"/>
                  </a:lnTo>
                  <a:lnTo>
                    <a:pt x="3367" y="7451"/>
                  </a:lnTo>
                  <a:lnTo>
                    <a:pt x="3356" y="7496"/>
                  </a:lnTo>
                  <a:lnTo>
                    <a:pt x="3345" y="7553"/>
                  </a:lnTo>
                  <a:lnTo>
                    <a:pt x="3356" y="7599"/>
                  </a:lnTo>
                  <a:lnTo>
                    <a:pt x="3367" y="7644"/>
                  </a:lnTo>
                  <a:lnTo>
                    <a:pt x="3390" y="7690"/>
                  </a:lnTo>
                  <a:lnTo>
                    <a:pt x="3424" y="7735"/>
                  </a:lnTo>
                  <a:lnTo>
                    <a:pt x="3458" y="7758"/>
                  </a:lnTo>
                  <a:lnTo>
                    <a:pt x="3504" y="7781"/>
                  </a:lnTo>
                  <a:lnTo>
                    <a:pt x="3549" y="7804"/>
                  </a:lnTo>
                  <a:lnTo>
                    <a:pt x="3606" y="7804"/>
                  </a:lnTo>
                  <a:lnTo>
                    <a:pt x="3675" y="7792"/>
                  </a:lnTo>
                  <a:lnTo>
                    <a:pt x="3731" y="7769"/>
                  </a:lnTo>
                  <a:lnTo>
                    <a:pt x="3777" y="7735"/>
                  </a:lnTo>
                  <a:lnTo>
                    <a:pt x="3822" y="7678"/>
                  </a:lnTo>
                  <a:lnTo>
                    <a:pt x="5802" y="8827"/>
                  </a:lnTo>
                  <a:lnTo>
                    <a:pt x="5790" y="8861"/>
                  </a:lnTo>
                  <a:lnTo>
                    <a:pt x="5779" y="8896"/>
                  </a:lnTo>
                  <a:lnTo>
                    <a:pt x="5790" y="8941"/>
                  </a:lnTo>
                  <a:lnTo>
                    <a:pt x="5790" y="8975"/>
                  </a:lnTo>
                  <a:lnTo>
                    <a:pt x="5813" y="9009"/>
                  </a:lnTo>
                  <a:lnTo>
                    <a:pt x="5836" y="9032"/>
                  </a:lnTo>
                  <a:lnTo>
                    <a:pt x="5870" y="9055"/>
                  </a:lnTo>
                  <a:lnTo>
                    <a:pt x="5904" y="9078"/>
                  </a:lnTo>
                  <a:lnTo>
                    <a:pt x="5938" y="9089"/>
                  </a:lnTo>
                  <a:lnTo>
                    <a:pt x="6018" y="9089"/>
                  </a:lnTo>
                  <a:lnTo>
                    <a:pt x="6052" y="9078"/>
                  </a:lnTo>
                  <a:lnTo>
                    <a:pt x="6086" y="9055"/>
                  </a:lnTo>
                  <a:lnTo>
                    <a:pt x="6109" y="9032"/>
                  </a:lnTo>
                  <a:lnTo>
                    <a:pt x="6132" y="9009"/>
                  </a:lnTo>
                  <a:lnTo>
                    <a:pt x="6154" y="8975"/>
                  </a:lnTo>
                  <a:lnTo>
                    <a:pt x="6166" y="8941"/>
                  </a:lnTo>
                  <a:lnTo>
                    <a:pt x="6166" y="8896"/>
                  </a:lnTo>
                  <a:lnTo>
                    <a:pt x="6166" y="8861"/>
                  </a:lnTo>
                  <a:lnTo>
                    <a:pt x="6154" y="8827"/>
                  </a:lnTo>
                  <a:lnTo>
                    <a:pt x="8134" y="7678"/>
                  </a:lnTo>
                  <a:lnTo>
                    <a:pt x="8179" y="7724"/>
                  </a:lnTo>
                  <a:lnTo>
                    <a:pt x="8225" y="7769"/>
                  </a:lnTo>
                  <a:lnTo>
                    <a:pt x="8282" y="7792"/>
                  </a:lnTo>
                  <a:lnTo>
                    <a:pt x="8395" y="7792"/>
                  </a:lnTo>
                  <a:lnTo>
                    <a:pt x="8441" y="7781"/>
                  </a:lnTo>
                  <a:lnTo>
                    <a:pt x="8486" y="7758"/>
                  </a:lnTo>
                  <a:lnTo>
                    <a:pt x="8520" y="7724"/>
                  </a:lnTo>
                  <a:lnTo>
                    <a:pt x="8543" y="7690"/>
                  </a:lnTo>
                  <a:lnTo>
                    <a:pt x="8566" y="7644"/>
                  </a:lnTo>
                  <a:lnTo>
                    <a:pt x="8589" y="7599"/>
                  </a:lnTo>
                  <a:lnTo>
                    <a:pt x="8589" y="7553"/>
                  </a:lnTo>
                  <a:lnTo>
                    <a:pt x="8589" y="7508"/>
                  </a:lnTo>
                  <a:lnTo>
                    <a:pt x="8577" y="7462"/>
                  </a:lnTo>
                  <a:lnTo>
                    <a:pt x="8555" y="7417"/>
                  </a:lnTo>
                  <a:lnTo>
                    <a:pt x="8532" y="7383"/>
                  </a:lnTo>
                  <a:lnTo>
                    <a:pt x="8498" y="7360"/>
                  </a:lnTo>
                  <a:lnTo>
                    <a:pt x="8452" y="7326"/>
                  </a:lnTo>
                  <a:lnTo>
                    <a:pt x="8418" y="7314"/>
                  </a:lnTo>
                  <a:lnTo>
                    <a:pt x="8373" y="7303"/>
                  </a:lnTo>
                  <a:lnTo>
                    <a:pt x="8373" y="4971"/>
                  </a:lnTo>
                  <a:lnTo>
                    <a:pt x="8429" y="4948"/>
                  </a:lnTo>
                  <a:lnTo>
                    <a:pt x="8475" y="4903"/>
                  </a:lnTo>
                  <a:lnTo>
                    <a:pt x="8509" y="4857"/>
                  </a:lnTo>
                  <a:lnTo>
                    <a:pt x="8520" y="4789"/>
                  </a:lnTo>
                  <a:lnTo>
                    <a:pt x="8520" y="4755"/>
                  </a:lnTo>
                  <a:lnTo>
                    <a:pt x="8509" y="4721"/>
                  </a:lnTo>
                  <a:lnTo>
                    <a:pt x="8475" y="4664"/>
                  </a:lnTo>
                  <a:lnTo>
                    <a:pt x="8418" y="4630"/>
                  </a:lnTo>
                  <a:lnTo>
                    <a:pt x="8384" y="4618"/>
                  </a:lnTo>
                  <a:lnTo>
                    <a:pt x="8304" y="4618"/>
                  </a:lnTo>
                  <a:lnTo>
                    <a:pt x="8270" y="4630"/>
                  </a:lnTo>
                  <a:lnTo>
                    <a:pt x="8236" y="4653"/>
                  </a:lnTo>
                  <a:lnTo>
                    <a:pt x="8202" y="4687"/>
                  </a:lnTo>
                  <a:lnTo>
                    <a:pt x="6177" y="3515"/>
                  </a:lnTo>
                  <a:lnTo>
                    <a:pt x="6188" y="3447"/>
                  </a:lnTo>
                  <a:lnTo>
                    <a:pt x="6188" y="3401"/>
                  </a:lnTo>
                  <a:lnTo>
                    <a:pt x="6177" y="3367"/>
                  </a:lnTo>
                  <a:lnTo>
                    <a:pt x="6154" y="3333"/>
                  </a:lnTo>
                  <a:lnTo>
                    <a:pt x="6132" y="3299"/>
                  </a:lnTo>
                  <a:lnTo>
                    <a:pt x="6109" y="3276"/>
                  </a:lnTo>
                  <a:lnTo>
                    <a:pt x="6075" y="3253"/>
                  </a:lnTo>
                  <a:lnTo>
                    <a:pt x="6041" y="3242"/>
                  </a:lnTo>
                  <a:lnTo>
                    <a:pt x="5995" y="3231"/>
                  </a:lnTo>
                  <a:lnTo>
                    <a:pt x="5995" y="933"/>
                  </a:lnTo>
                  <a:lnTo>
                    <a:pt x="6041" y="921"/>
                  </a:lnTo>
                  <a:lnTo>
                    <a:pt x="6086" y="899"/>
                  </a:lnTo>
                  <a:lnTo>
                    <a:pt x="6120" y="876"/>
                  </a:lnTo>
                  <a:lnTo>
                    <a:pt x="6154" y="853"/>
                  </a:lnTo>
                  <a:lnTo>
                    <a:pt x="6177" y="819"/>
                  </a:lnTo>
                  <a:lnTo>
                    <a:pt x="6200" y="774"/>
                  </a:lnTo>
                  <a:lnTo>
                    <a:pt x="6211" y="739"/>
                  </a:lnTo>
                  <a:lnTo>
                    <a:pt x="6223" y="683"/>
                  </a:lnTo>
                  <a:lnTo>
                    <a:pt x="6211" y="637"/>
                  </a:lnTo>
                  <a:lnTo>
                    <a:pt x="6200" y="592"/>
                  </a:lnTo>
                  <a:lnTo>
                    <a:pt x="6177" y="557"/>
                  </a:lnTo>
                  <a:lnTo>
                    <a:pt x="6143" y="512"/>
                  </a:lnTo>
                  <a:lnTo>
                    <a:pt x="6109" y="489"/>
                  </a:lnTo>
                  <a:lnTo>
                    <a:pt x="6075" y="466"/>
                  </a:lnTo>
                  <a:lnTo>
                    <a:pt x="6029" y="444"/>
                  </a:lnTo>
                  <a:lnTo>
                    <a:pt x="5972" y="444"/>
                  </a:lnTo>
                  <a:lnTo>
                    <a:pt x="5915" y="455"/>
                  </a:lnTo>
                  <a:lnTo>
                    <a:pt x="5859" y="478"/>
                  </a:lnTo>
                  <a:lnTo>
                    <a:pt x="5813" y="501"/>
                  </a:lnTo>
                  <a:lnTo>
                    <a:pt x="5779" y="546"/>
                  </a:lnTo>
                  <a:lnTo>
                    <a:pt x="4835" y="0"/>
                  </a:lnTo>
                  <a:lnTo>
                    <a:pt x="4744" y="0"/>
                  </a:lnTo>
                  <a:lnTo>
                    <a:pt x="5756" y="580"/>
                  </a:lnTo>
                  <a:lnTo>
                    <a:pt x="5733" y="637"/>
                  </a:lnTo>
                  <a:lnTo>
                    <a:pt x="5733" y="683"/>
                  </a:lnTo>
                  <a:lnTo>
                    <a:pt x="5733" y="739"/>
                  </a:lnTo>
                  <a:lnTo>
                    <a:pt x="5745" y="774"/>
                  </a:lnTo>
                  <a:lnTo>
                    <a:pt x="5768" y="819"/>
                  </a:lnTo>
                  <a:lnTo>
                    <a:pt x="5790" y="853"/>
                  </a:lnTo>
                  <a:lnTo>
                    <a:pt x="5824" y="887"/>
                  </a:lnTo>
                  <a:lnTo>
                    <a:pt x="5870" y="910"/>
                  </a:lnTo>
                  <a:lnTo>
                    <a:pt x="5904" y="921"/>
                  </a:lnTo>
                  <a:lnTo>
                    <a:pt x="5950" y="933"/>
                  </a:lnTo>
                  <a:lnTo>
                    <a:pt x="5950" y="3231"/>
                  </a:lnTo>
                  <a:lnTo>
                    <a:pt x="5915" y="3242"/>
                  </a:lnTo>
                  <a:lnTo>
                    <a:pt x="5881" y="3253"/>
                  </a:lnTo>
                  <a:lnTo>
                    <a:pt x="5847" y="3276"/>
                  </a:lnTo>
                  <a:lnTo>
                    <a:pt x="5813" y="3299"/>
                  </a:lnTo>
                  <a:lnTo>
                    <a:pt x="5790" y="3333"/>
                  </a:lnTo>
                  <a:lnTo>
                    <a:pt x="5768" y="3367"/>
                  </a:lnTo>
                  <a:lnTo>
                    <a:pt x="5756" y="3401"/>
                  </a:lnTo>
                  <a:lnTo>
                    <a:pt x="5756" y="3447"/>
                  </a:lnTo>
                  <a:lnTo>
                    <a:pt x="5756" y="3481"/>
                  </a:lnTo>
                  <a:lnTo>
                    <a:pt x="5768" y="3515"/>
                  </a:lnTo>
                  <a:lnTo>
                    <a:pt x="3811" y="4653"/>
                  </a:lnTo>
                  <a:lnTo>
                    <a:pt x="3766" y="4607"/>
                  </a:lnTo>
                  <a:lnTo>
                    <a:pt x="3720" y="4573"/>
                  </a:lnTo>
                  <a:lnTo>
                    <a:pt x="3663" y="4550"/>
                  </a:lnTo>
                  <a:lnTo>
                    <a:pt x="3549" y="4550"/>
                  </a:lnTo>
                  <a:lnTo>
                    <a:pt x="3493" y="4573"/>
                  </a:lnTo>
                  <a:lnTo>
                    <a:pt x="3447" y="4607"/>
                  </a:lnTo>
                  <a:lnTo>
                    <a:pt x="3402" y="4653"/>
                  </a:lnTo>
                  <a:lnTo>
                    <a:pt x="1445" y="3526"/>
                  </a:lnTo>
                  <a:lnTo>
                    <a:pt x="1456" y="3481"/>
                  </a:lnTo>
                  <a:lnTo>
                    <a:pt x="1456" y="3447"/>
                  </a:lnTo>
                  <a:lnTo>
                    <a:pt x="1456" y="3401"/>
                  </a:lnTo>
                  <a:lnTo>
                    <a:pt x="1445" y="3367"/>
                  </a:lnTo>
                  <a:lnTo>
                    <a:pt x="1422" y="3322"/>
                  </a:lnTo>
                  <a:lnTo>
                    <a:pt x="1399" y="3299"/>
                  </a:lnTo>
                  <a:lnTo>
                    <a:pt x="1377" y="3265"/>
                  </a:lnTo>
                  <a:lnTo>
                    <a:pt x="1343" y="3242"/>
                  </a:lnTo>
                  <a:lnTo>
                    <a:pt x="1297" y="3231"/>
                  </a:lnTo>
                  <a:lnTo>
                    <a:pt x="1263" y="3219"/>
                  </a:lnTo>
                  <a:lnTo>
                    <a:pt x="1263" y="933"/>
                  </a:lnTo>
                  <a:lnTo>
                    <a:pt x="1308" y="921"/>
                  </a:lnTo>
                  <a:lnTo>
                    <a:pt x="1343" y="910"/>
                  </a:lnTo>
                  <a:lnTo>
                    <a:pt x="1388" y="887"/>
                  </a:lnTo>
                  <a:lnTo>
                    <a:pt x="1422" y="853"/>
                  </a:lnTo>
                  <a:lnTo>
                    <a:pt x="1445" y="819"/>
                  </a:lnTo>
                  <a:lnTo>
                    <a:pt x="1468" y="785"/>
                  </a:lnTo>
                  <a:lnTo>
                    <a:pt x="1479" y="739"/>
                  </a:lnTo>
                  <a:lnTo>
                    <a:pt x="1479" y="683"/>
                  </a:lnTo>
                  <a:lnTo>
                    <a:pt x="1479" y="637"/>
                  </a:lnTo>
                  <a:lnTo>
                    <a:pt x="1456" y="580"/>
                  </a:lnTo>
                  <a:lnTo>
                    <a:pt x="2469" y="0"/>
                  </a:lnTo>
                  <a:lnTo>
                    <a:pt x="2378" y="0"/>
                  </a:lnTo>
                  <a:lnTo>
                    <a:pt x="1434" y="546"/>
                  </a:lnTo>
                  <a:lnTo>
                    <a:pt x="1399" y="501"/>
                  </a:lnTo>
                  <a:lnTo>
                    <a:pt x="1354" y="466"/>
                  </a:lnTo>
                  <a:lnTo>
                    <a:pt x="1297" y="444"/>
                  </a:lnTo>
                  <a:lnTo>
                    <a:pt x="1172" y="444"/>
                  </a:lnTo>
                  <a:lnTo>
                    <a:pt x="1115" y="466"/>
                  </a:lnTo>
                  <a:lnTo>
                    <a:pt x="1070" y="501"/>
                  </a:lnTo>
                  <a:lnTo>
                    <a:pt x="1035" y="54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2054909"/>
              <a:ext cx="2243285" cy="3088559"/>
            </a:xfrm>
            <a:custGeom>
              <a:avLst/>
              <a:gdLst/>
              <a:ahLst/>
              <a:cxnLst/>
              <a:rect l="l" t="t" r="r" b="b"/>
              <a:pathLst>
                <a:path w="21433" h="29509" extrusionOk="0">
                  <a:moveTo>
                    <a:pt x="4813" y="354"/>
                  </a:moveTo>
                  <a:lnTo>
                    <a:pt x="6803" y="1514"/>
                  </a:lnTo>
                  <a:lnTo>
                    <a:pt x="6792" y="1548"/>
                  </a:lnTo>
                  <a:lnTo>
                    <a:pt x="6792" y="1582"/>
                  </a:lnTo>
                  <a:lnTo>
                    <a:pt x="6803" y="1650"/>
                  </a:lnTo>
                  <a:lnTo>
                    <a:pt x="6837" y="1707"/>
                  </a:lnTo>
                  <a:lnTo>
                    <a:pt x="6894" y="1753"/>
                  </a:lnTo>
                  <a:lnTo>
                    <a:pt x="6963" y="1764"/>
                  </a:lnTo>
                  <a:lnTo>
                    <a:pt x="6963" y="4096"/>
                  </a:lnTo>
                  <a:lnTo>
                    <a:pt x="6917" y="4107"/>
                  </a:lnTo>
                  <a:lnTo>
                    <a:pt x="6872" y="4119"/>
                  </a:lnTo>
                  <a:lnTo>
                    <a:pt x="6837" y="4142"/>
                  </a:lnTo>
                  <a:lnTo>
                    <a:pt x="6803" y="4176"/>
                  </a:lnTo>
                  <a:lnTo>
                    <a:pt x="6781" y="4210"/>
                  </a:lnTo>
                  <a:lnTo>
                    <a:pt x="6758" y="4244"/>
                  </a:lnTo>
                  <a:lnTo>
                    <a:pt x="6746" y="4289"/>
                  </a:lnTo>
                  <a:lnTo>
                    <a:pt x="6746" y="4335"/>
                  </a:lnTo>
                  <a:lnTo>
                    <a:pt x="6746" y="4380"/>
                  </a:lnTo>
                  <a:lnTo>
                    <a:pt x="6758" y="4426"/>
                  </a:lnTo>
                  <a:lnTo>
                    <a:pt x="4790" y="5563"/>
                  </a:lnTo>
                  <a:lnTo>
                    <a:pt x="4756" y="5518"/>
                  </a:lnTo>
                  <a:lnTo>
                    <a:pt x="4722" y="5495"/>
                  </a:lnTo>
                  <a:lnTo>
                    <a:pt x="4665" y="5472"/>
                  </a:lnTo>
                  <a:lnTo>
                    <a:pt x="4619" y="5461"/>
                  </a:lnTo>
                  <a:lnTo>
                    <a:pt x="4562" y="5472"/>
                  </a:lnTo>
                  <a:lnTo>
                    <a:pt x="4517" y="5495"/>
                  </a:lnTo>
                  <a:lnTo>
                    <a:pt x="4471" y="5518"/>
                  </a:lnTo>
                  <a:lnTo>
                    <a:pt x="4437" y="5563"/>
                  </a:lnTo>
                  <a:lnTo>
                    <a:pt x="2424" y="4403"/>
                  </a:lnTo>
                  <a:lnTo>
                    <a:pt x="2435" y="4335"/>
                  </a:lnTo>
                  <a:lnTo>
                    <a:pt x="2435" y="4301"/>
                  </a:lnTo>
                  <a:lnTo>
                    <a:pt x="2424" y="4267"/>
                  </a:lnTo>
                  <a:lnTo>
                    <a:pt x="2390" y="4210"/>
                  </a:lnTo>
                  <a:lnTo>
                    <a:pt x="2333" y="4164"/>
                  </a:lnTo>
                  <a:lnTo>
                    <a:pt x="2265" y="4142"/>
                  </a:lnTo>
                  <a:lnTo>
                    <a:pt x="2265" y="1832"/>
                  </a:lnTo>
                  <a:lnTo>
                    <a:pt x="2310" y="1821"/>
                  </a:lnTo>
                  <a:lnTo>
                    <a:pt x="2356" y="1798"/>
                  </a:lnTo>
                  <a:lnTo>
                    <a:pt x="2390" y="1775"/>
                  </a:lnTo>
                  <a:lnTo>
                    <a:pt x="2424" y="1753"/>
                  </a:lnTo>
                  <a:lnTo>
                    <a:pt x="2458" y="1719"/>
                  </a:lnTo>
                  <a:lnTo>
                    <a:pt x="2481" y="1673"/>
                  </a:lnTo>
                  <a:lnTo>
                    <a:pt x="2492" y="1628"/>
                  </a:lnTo>
                  <a:lnTo>
                    <a:pt x="2492" y="1582"/>
                  </a:lnTo>
                  <a:lnTo>
                    <a:pt x="2492" y="1525"/>
                  </a:lnTo>
                  <a:lnTo>
                    <a:pt x="2469" y="1480"/>
                  </a:lnTo>
                  <a:lnTo>
                    <a:pt x="4415" y="354"/>
                  </a:lnTo>
                  <a:lnTo>
                    <a:pt x="4449" y="399"/>
                  </a:lnTo>
                  <a:lnTo>
                    <a:pt x="4494" y="445"/>
                  </a:lnTo>
                  <a:lnTo>
                    <a:pt x="4551" y="467"/>
                  </a:lnTo>
                  <a:lnTo>
                    <a:pt x="4619" y="467"/>
                  </a:lnTo>
                  <a:lnTo>
                    <a:pt x="4676" y="456"/>
                  </a:lnTo>
                  <a:lnTo>
                    <a:pt x="4733" y="445"/>
                  </a:lnTo>
                  <a:lnTo>
                    <a:pt x="4779" y="399"/>
                  </a:lnTo>
                  <a:lnTo>
                    <a:pt x="4813" y="354"/>
                  </a:lnTo>
                  <a:close/>
                  <a:moveTo>
                    <a:pt x="18998" y="342"/>
                  </a:moveTo>
                  <a:lnTo>
                    <a:pt x="21011" y="1502"/>
                  </a:lnTo>
                  <a:lnTo>
                    <a:pt x="21000" y="1537"/>
                  </a:lnTo>
                  <a:lnTo>
                    <a:pt x="21000" y="1582"/>
                  </a:lnTo>
                  <a:lnTo>
                    <a:pt x="21000" y="1616"/>
                  </a:lnTo>
                  <a:lnTo>
                    <a:pt x="21011" y="1650"/>
                  </a:lnTo>
                  <a:lnTo>
                    <a:pt x="21034" y="1684"/>
                  </a:lnTo>
                  <a:lnTo>
                    <a:pt x="21057" y="1719"/>
                  </a:lnTo>
                  <a:lnTo>
                    <a:pt x="21114" y="1764"/>
                  </a:lnTo>
                  <a:lnTo>
                    <a:pt x="21148" y="1775"/>
                  </a:lnTo>
                  <a:lnTo>
                    <a:pt x="21182" y="1787"/>
                  </a:lnTo>
                  <a:lnTo>
                    <a:pt x="21182" y="4142"/>
                  </a:lnTo>
                  <a:lnTo>
                    <a:pt x="21148" y="4142"/>
                  </a:lnTo>
                  <a:lnTo>
                    <a:pt x="21114" y="4153"/>
                  </a:lnTo>
                  <a:lnTo>
                    <a:pt x="21057" y="4198"/>
                  </a:lnTo>
                  <a:lnTo>
                    <a:pt x="21011" y="4267"/>
                  </a:lnTo>
                  <a:lnTo>
                    <a:pt x="21000" y="4301"/>
                  </a:lnTo>
                  <a:lnTo>
                    <a:pt x="21000" y="4335"/>
                  </a:lnTo>
                  <a:lnTo>
                    <a:pt x="21000" y="4369"/>
                  </a:lnTo>
                  <a:lnTo>
                    <a:pt x="21011" y="4403"/>
                  </a:lnTo>
                  <a:lnTo>
                    <a:pt x="18975" y="5586"/>
                  </a:lnTo>
                  <a:lnTo>
                    <a:pt x="18952" y="5552"/>
                  </a:lnTo>
                  <a:lnTo>
                    <a:pt x="18918" y="5529"/>
                  </a:lnTo>
                  <a:lnTo>
                    <a:pt x="18873" y="5507"/>
                  </a:lnTo>
                  <a:lnTo>
                    <a:pt x="18793" y="5507"/>
                  </a:lnTo>
                  <a:lnTo>
                    <a:pt x="18748" y="5529"/>
                  </a:lnTo>
                  <a:lnTo>
                    <a:pt x="18713" y="5552"/>
                  </a:lnTo>
                  <a:lnTo>
                    <a:pt x="18691" y="5575"/>
                  </a:lnTo>
                  <a:lnTo>
                    <a:pt x="16689" y="4426"/>
                  </a:lnTo>
                  <a:lnTo>
                    <a:pt x="16700" y="4380"/>
                  </a:lnTo>
                  <a:lnTo>
                    <a:pt x="16700" y="4335"/>
                  </a:lnTo>
                  <a:lnTo>
                    <a:pt x="16700" y="4289"/>
                  </a:lnTo>
                  <a:lnTo>
                    <a:pt x="16689" y="4255"/>
                  </a:lnTo>
                  <a:lnTo>
                    <a:pt x="16666" y="4210"/>
                  </a:lnTo>
                  <a:lnTo>
                    <a:pt x="16643" y="4176"/>
                  </a:lnTo>
                  <a:lnTo>
                    <a:pt x="16609" y="4153"/>
                  </a:lnTo>
                  <a:lnTo>
                    <a:pt x="16575" y="4130"/>
                  </a:lnTo>
                  <a:lnTo>
                    <a:pt x="16529" y="4107"/>
                  </a:lnTo>
                  <a:lnTo>
                    <a:pt x="16495" y="4096"/>
                  </a:lnTo>
                  <a:lnTo>
                    <a:pt x="16495" y="1775"/>
                  </a:lnTo>
                  <a:lnTo>
                    <a:pt x="16563" y="1753"/>
                  </a:lnTo>
                  <a:lnTo>
                    <a:pt x="16609" y="1707"/>
                  </a:lnTo>
                  <a:lnTo>
                    <a:pt x="16654" y="1650"/>
                  </a:lnTo>
                  <a:lnTo>
                    <a:pt x="16654" y="1616"/>
                  </a:lnTo>
                  <a:lnTo>
                    <a:pt x="16666" y="1582"/>
                  </a:lnTo>
                  <a:lnTo>
                    <a:pt x="16654" y="1537"/>
                  </a:lnTo>
                  <a:lnTo>
                    <a:pt x="16654" y="1502"/>
                  </a:lnTo>
                  <a:lnTo>
                    <a:pt x="18668" y="342"/>
                  </a:lnTo>
                  <a:lnTo>
                    <a:pt x="18702" y="376"/>
                  </a:lnTo>
                  <a:lnTo>
                    <a:pt x="18736" y="410"/>
                  </a:lnTo>
                  <a:lnTo>
                    <a:pt x="18782" y="422"/>
                  </a:lnTo>
                  <a:lnTo>
                    <a:pt x="18839" y="433"/>
                  </a:lnTo>
                  <a:lnTo>
                    <a:pt x="18884" y="422"/>
                  </a:lnTo>
                  <a:lnTo>
                    <a:pt x="18930" y="410"/>
                  </a:lnTo>
                  <a:lnTo>
                    <a:pt x="18975" y="376"/>
                  </a:lnTo>
                  <a:lnTo>
                    <a:pt x="18998" y="342"/>
                  </a:lnTo>
                  <a:close/>
                  <a:moveTo>
                    <a:pt x="16666" y="4460"/>
                  </a:moveTo>
                  <a:lnTo>
                    <a:pt x="18668" y="5620"/>
                  </a:lnTo>
                  <a:lnTo>
                    <a:pt x="18657" y="5689"/>
                  </a:lnTo>
                  <a:lnTo>
                    <a:pt x="18668" y="5757"/>
                  </a:lnTo>
                  <a:lnTo>
                    <a:pt x="18702" y="5802"/>
                  </a:lnTo>
                  <a:lnTo>
                    <a:pt x="18748" y="5848"/>
                  </a:lnTo>
                  <a:lnTo>
                    <a:pt x="18816" y="5859"/>
                  </a:lnTo>
                  <a:lnTo>
                    <a:pt x="18816" y="8248"/>
                  </a:lnTo>
                  <a:lnTo>
                    <a:pt x="18782" y="8248"/>
                  </a:lnTo>
                  <a:lnTo>
                    <a:pt x="18748" y="8259"/>
                  </a:lnTo>
                  <a:lnTo>
                    <a:pt x="18679" y="8305"/>
                  </a:lnTo>
                  <a:lnTo>
                    <a:pt x="18645" y="8373"/>
                  </a:lnTo>
                  <a:lnTo>
                    <a:pt x="18634" y="8407"/>
                  </a:lnTo>
                  <a:lnTo>
                    <a:pt x="18634" y="8441"/>
                  </a:lnTo>
                  <a:lnTo>
                    <a:pt x="18634" y="8476"/>
                  </a:lnTo>
                  <a:lnTo>
                    <a:pt x="18645" y="8510"/>
                  </a:lnTo>
                  <a:lnTo>
                    <a:pt x="16666" y="9659"/>
                  </a:lnTo>
                  <a:lnTo>
                    <a:pt x="16632" y="9613"/>
                  </a:lnTo>
                  <a:lnTo>
                    <a:pt x="16575" y="9579"/>
                  </a:lnTo>
                  <a:lnTo>
                    <a:pt x="16529" y="9556"/>
                  </a:lnTo>
                  <a:lnTo>
                    <a:pt x="16461" y="9545"/>
                  </a:lnTo>
                  <a:lnTo>
                    <a:pt x="16404" y="9556"/>
                  </a:lnTo>
                  <a:lnTo>
                    <a:pt x="16347" y="9579"/>
                  </a:lnTo>
                  <a:lnTo>
                    <a:pt x="16302" y="9613"/>
                  </a:lnTo>
                  <a:lnTo>
                    <a:pt x="16268" y="9659"/>
                  </a:lnTo>
                  <a:lnTo>
                    <a:pt x="14300" y="8521"/>
                  </a:lnTo>
                  <a:lnTo>
                    <a:pt x="14300" y="8476"/>
                  </a:lnTo>
                  <a:lnTo>
                    <a:pt x="14311" y="8441"/>
                  </a:lnTo>
                  <a:lnTo>
                    <a:pt x="14300" y="8407"/>
                  </a:lnTo>
                  <a:lnTo>
                    <a:pt x="14288" y="8362"/>
                  </a:lnTo>
                  <a:lnTo>
                    <a:pt x="14277" y="8328"/>
                  </a:lnTo>
                  <a:lnTo>
                    <a:pt x="14254" y="8305"/>
                  </a:lnTo>
                  <a:lnTo>
                    <a:pt x="14197" y="8259"/>
                  </a:lnTo>
                  <a:lnTo>
                    <a:pt x="14163" y="8237"/>
                  </a:lnTo>
                  <a:lnTo>
                    <a:pt x="14118" y="8237"/>
                  </a:lnTo>
                  <a:lnTo>
                    <a:pt x="14118" y="5927"/>
                  </a:lnTo>
                  <a:lnTo>
                    <a:pt x="14163" y="5927"/>
                  </a:lnTo>
                  <a:lnTo>
                    <a:pt x="14209" y="5905"/>
                  </a:lnTo>
                  <a:lnTo>
                    <a:pt x="14243" y="5882"/>
                  </a:lnTo>
                  <a:lnTo>
                    <a:pt x="14277" y="5848"/>
                  </a:lnTo>
                  <a:lnTo>
                    <a:pt x="14300" y="5814"/>
                  </a:lnTo>
                  <a:lnTo>
                    <a:pt x="14322" y="5780"/>
                  </a:lnTo>
                  <a:lnTo>
                    <a:pt x="14334" y="5734"/>
                  </a:lnTo>
                  <a:lnTo>
                    <a:pt x="14345" y="5689"/>
                  </a:lnTo>
                  <a:lnTo>
                    <a:pt x="14334" y="5632"/>
                  </a:lnTo>
                  <a:lnTo>
                    <a:pt x="14322" y="5586"/>
                  </a:lnTo>
                  <a:lnTo>
                    <a:pt x="16268" y="4471"/>
                  </a:lnTo>
                  <a:lnTo>
                    <a:pt x="16302" y="4506"/>
                  </a:lnTo>
                  <a:lnTo>
                    <a:pt x="16347" y="4540"/>
                  </a:lnTo>
                  <a:lnTo>
                    <a:pt x="16404" y="4562"/>
                  </a:lnTo>
                  <a:lnTo>
                    <a:pt x="16461" y="4574"/>
                  </a:lnTo>
                  <a:lnTo>
                    <a:pt x="16529" y="4562"/>
                  </a:lnTo>
                  <a:lnTo>
                    <a:pt x="16586" y="4540"/>
                  </a:lnTo>
                  <a:lnTo>
                    <a:pt x="16632" y="4506"/>
                  </a:lnTo>
                  <a:lnTo>
                    <a:pt x="16666" y="4460"/>
                  </a:lnTo>
                  <a:close/>
                  <a:moveTo>
                    <a:pt x="11911" y="4460"/>
                  </a:moveTo>
                  <a:lnTo>
                    <a:pt x="13867" y="5586"/>
                  </a:lnTo>
                  <a:lnTo>
                    <a:pt x="13856" y="5632"/>
                  </a:lnTo>
                  <a:lnTo>
                    <a:pt x="13845" y="5689"/>
                  </a:lnTo>
                  <a:lnTo>
                    <a:pt x="13856" y="5734"/>
                  </a:lnTo>
                  <a:lnTo>
                    <a:pt x="13867" y="5780"/>
                  </a:lnTo>
                  <a:lnTo>
                    <a:pt x="13890" y="5814"/>
                  </a:lnTo>
                  <a:lnTo>
                    <a:pt x="13913" y="5859"/>
                  </a:lnTo>
                  <a:lnTo>
                    <a:pt x="13947" y="5882"/>
                  </a:lnTo>
                  <a:lnTo>
                    <a:pt x="13981" y="5905"/>
                  </a:lnTo>
                  <a:lnTo>
                    <a:pt x="14027" y="5927"/>
                  </a:lnTo>
                  <a:lnTo>
                    <a:pt x="14072" y="5927"/>
                  </a:lnTo>
                  <a:lnTo>
                    <a:pt x="14072" y="8225"/>
                  </a:lnTo>
                  <a:lnTo>
                    <a:pt x="14038" y="8237"/>
                  </a:lnTo>
                  <a:lnTo>
                    <a:pt x="13993" y="8248"/>
                  </a:lnTo>
                  <a:lnTo>
                    <a:pt x="13970" y="8271"/>
                  </a:lnTo>
                  <a:lnTo>
                    <a:pt x="13936" y="8294"/>
                  </a:lnTo>
                  <a:lnTo>
                    <a:pt x="13913" y="8328"/>
                  </a:lnTo>
                  <a:lnTo>
                    <a:pt x="13890" y="8362"/>
                  </a:lnTo>
                  <a:lnTo>
                    <a:pt x="13879" y="8407"/>
                  </a:lnTo>
                  <a:lnTo>
                    <a:pt x="13879" y="8441"/>
                  </a:lnTo>
                  <a:lnTo>
                    <a:pt x="13879" y="8487"/>
                  </a:lnTo>
                  <a:lnTo>
                    <a:pt x="13890" y="8521"/>
                  </a:lnTo>
                  <a:lnTo>
                    <a:pt x="11900" y="9670"/>
                  </a:lnTo>
                  <a:lnTo>
                    <a:pt x="11865" y="9636"/>
                  </a:lnTo>
                  <a:lnTo>
                    <a:pt x="11820" y="9602"/>
                  </a:lnTo>
                  <a:lnTo>
                    <a:pt x="11774" y="9590"/>
                  </a:lnTo>
                  <a:lnTo>
                    <a:pt x="11729" y="9579"/>
                  </a:lnTo>
                  <a:lnTo>
                    <a:pt x="11672" y="9590"/>
                  </a:lnTo>
                  <a:lnTo>
                    <a:pt x="11627" y="9602"/>
                  </a:lnTo>
                  <a:lnTo>
                    <a:pt x="11581" y="9636"/>
                  </a:lnTo>
                  <a:lnTo>
                    <a:pt x="11547" y="9670"/>
                  </a:lnTo>
                  <a:lnTo>
                    <a:pt x="9590" y="8544"/>
                  </a:lnTo>
                  <a:lnTo>
                    <a:pt x="9613" y="8498"/>
                  </a:lnTo>
                  <a:lnTo>
                    <a:pt x="9613" y="8441"/>
                  </a:lnTo>
                  <a:lnTo>
                    <a:pt x="9613" y="8396"/>
                  </a:lnTo>
                  <a:lnTo>
                    <a:pt x="9590" y="8350"/>
                  </a:lnTo>
                  <a:lnTo>
                    <a:pt x="9568" y="8305"/>
                  </a:lnTo>
                  <a:lnTo>
                    <a:pt x="9545" y="8271"/>
                  </a:lnTo>
                  <a:lnTo>
                    <a:pt x="9511" y="8237"/>
                  </a:lnTo>
                  <a:lnTo>
                    <a:pt x="9465" y="8214"/>
                  </a:lnTo>
                  <a:lnTo>
                    <a:pt x="9431" y="8191"/>
                  </a:lnTo>
                  <a:lnTo>
                    <a:pt x="9374" y="8191"/>
                  </a:lnTo>
                  <a:lnTo>
                    <a:pt x="9374" y="5871"/>
                  </a:lnTo>
                  <a:lnTo>
                    <a:pt x="9442" y="5848"/>
                  </a:lnTo>
                  <a:lnTo>
                    <a:pt x="9499" y="5814"/>
                  </a:lnTo>
                  <a:lnTo>
                    <a:pt x="9533" y="5757"/>
                  </a:lnTo>
                  <a:lnTo>
                    <a:pt x="9545" y="5689"/>
                  </a:lnTo>
                  <a:lnTo>
                    <a:pt x="9545" y="5654"/>
                  </a:lnTo>
                  <a:lnTo>
                    <a:pt x="9533" y="5620"/>
                  </a:lnTo>
                  <a:lnTo>
                    <a:pt x="11536" y="4460"/>
                  </a:lnTo>
                  <a:lnTo>
                    <a:pt x="11570" y="4506"/>
                  </a:lnTo>
                  <a:lnTo>
                    <a:pt x="11615" y="4540"/>
                  </a:lnTo>
                  <a:lnTo>
                    <a:pt x="11661" y="4562"/>
                  </a:lnTo>
                  <a:lnTo>
                    <a:pt x="11786" y="4562"/>
                  </a:lnTo>
                  <a:lnTo>
                    <a:pt x="11831" y="4540"/>
                  </a:lnTo>
                  <a:lnTo>
                    <a:pt x="11877" y="4506"/>
                  </a:lnTo>
                  <a:lnTo>
                    <a:pt x="11911" y="4460"/>
                  </a:lnTo>
                  <a:close/>
                  <a:moveTo>
                    <a:pt x="7190" y="4460"/>
                  </a:moveTo>
                  <a:lnTo>
                    <a:pt x="9181" y="5620"/>
                  </a:lnTo>
                  <a:lnTo>
                    <a:pt x="9169" y="5654"/>
                  </a:lnTo>
                  <a:lnTo>
                    <a:pt x="9169" y="5689"/>
                  </a:lnTo>
                  <a:lnTo>
                    <a:pt x="9181" y="5757"/>
                  </a:lnTo>
                  <a:lnTo>
                    <a:pt x="9215" y="5814"/>
                  </a:lnTo>
                  <a:lnTo>
                    <a:pt x="9272" y="5848"/>
                  </a:lnTo>
                  <a:lnTo>
                    <a:pt x="9329" y="5871"/>
                  </a:lnTo>
                  <a:lnTo>
                    <a:pt x="9329" y="8191"/>
                  </a:lnTo>
                  <a:lnTo>
                    <a:pt x="9283" y="8191"/>
                  </a:lnTo>
                  <a:lnTo>
                    <a:pt x="9238" y="8214"/>
                  </a:lnTo>
                  <a:lnTo>
                    <a:pt x="9204" y="8237"/>
                  </a:lnTo>
                  <a:lnTo>
                    <a:pt x="9169" y="8271"/>
                  </a:lnTo>
                  <a:lnTo>
                    <a:pt x="9135" y="8305"/>
                  </a:lnTo>
                  <a:lnTo>
                    <a:pt x="9113" y="8350"/>
                  </a:lnTo>
                  <a:lnTo>
                    <a:pt x="9101" y="8396"/>
                  </a:lnTo>
                  <a:lnTo>
                    <a:pt x="9101" y="8441"/>
                  </a:lnTo>
                  <a:lnTo>
                    <a:pt x="9101" y="8498"/>
                  </a:lnTo>
                  <a:lnTo>
                    <a:pt x="9113" y="8544"/>
                  </a:lnTo>
                  <a:lnTo>
                    <a:pt x="7122" y="9693"/>
                  </a:lnTo>
                  <a:lnTo>
                    <a:pt x="7099" y="9670"/>
                  </a:lnTo>
                  <a:lnTo>
                    <a:pt x="7065" y="9647"/>
                  </a:lnTo>
                  <a:lnTo>
                    <a:pt x="7019" y="9624"/>
                  </a:lnTo>
                  <a:lnTo>
                    <a:pt x="6940" y="9624"/>
                  </a:lnTo>
                  <a:lnTo>
                    <a:pt x="6906" y="9647"/>
                  </a:lnTo>
                  <a:lnTo>
                    <a:pt x="6872" y="9659"/>
                  </a:lnTo>
                  <a:lnTo>
                    <a:pt x="6849" y="9693"/>
                  </a:lnTo>
                  <a:lnTo>
                    <a:pt x="4813" y="8521"/>
                  </a:lnTo>
                  <a:lnTo>
                    <a:pt x="4824" y="8476"/>
                  </a:lnTo>
                  <a:lnTo>
                    <a:pt x="4824" y="8441"/>
                  </a:lnTo>
                  <a:lnTo>
                    <a:pt x="4824" y="8407"/>
                  </a:lnTo>
                  <a:lnTo>
                    <a:pt x="4813" y="8362"/>
                  </a:lnTo>
                  <a:lnTo>
                    <a:pt x="4790" y="8328"/>
                  </a:lnTo>
                  <a:lnTo>
                    <a:pt x="4767" y="8305"/>
                  </a:lnTo>
                  <a:lnTo>
                    <a:pt x="4710" y="8259"/>
                  </a:lnTo>
                  <a:lnTo>
                    <a:pt x="4676" y="8248"/>
                  </a:lnTo>
                  <a:lnTo>
                    <a:pt x="4642" y="8237"/>
                  </a:lnTo>
                  <a:lnTo>
                    <a:pt x="4642" y="5905"/>
                  </a:lnTo>
                  <a:lnTo>
                    <a:pt x="4676" y="5893"/>
                  </a:lnTo>
                  <a:lnTo>
                    <a:pt x="4710" y="5882"/>
                  </a:lnTo>
                  <a:lnTo>
                    <a:pt x="4744" y="5859"/>
                  </a:lnTo>
                  <a:lnTo>
                    <a:pt x="4779" y="5836"/>
                  </a:lnTo>
                  <a:lnTo>
                    <a:pt x="4801" y="5802"/>
                  </a:lnTo>
                  <a:lnTo>
                    <a:pt x="4813" y="5768"/>
                  </a:lnTo>
                  <a:lnTo>
                    <a:pt x="4824" y="5723"/>
                  </a:lnTo>
                  <a:lnTo>
                    <a:pt x="4835" y="5689"/>
                  </a:lnTo>
                  <a:lnTo>
                    <a:pt x="4824" y="5643"/>
                  </a:lnTo>
                  <a:lnTo>
                    <a:pt x="4813" y="5598"/>
                  </a:lnTo>
                  <a:lnTo>
                    <a:pt x="6781" y="4471"/>
                  </a:lnTo>
                  <a:lnTo>
                    <a:pt x="6815" y="4517"/>
                  </a:lnTo>
                  <a:lnTo>
                    <a:pt x="6872" y="4551"/>
                  </a:lnTo>
                  <a:lnTo>
                    <a:pt x="6928" y="4574"/>
                  </a:lnTo>
                  <a:lnTo>
                    <a:pt x="7042" y="4574"/>
                  </a:lnTo>
                  <a:lnTo>
                    <a:pt x="7099" y="4551"/>
                  </a:lnTo>
                  <a:lnTo>
                    <a:pt x="7145" y="4506"/>
                  </a:lnTo>
                  <a:lnTo>
                    <a:pt x="7190" y="4460"/>
                  </a:lnTo>
                  <a:close/>
                  <a:moveTo>
                    <a:pt x="9568" y="8578"/>
                  </a:moveTo>
                  <a:lnTo>
                    <a:pt x="11536" y="9715"/>
                  </a:lnTo>
                  <a:lnTo>
                    <a:pt x="11524" y="9750"/>
                  </a:lnTo>
                  <a:lnTo>
                    <a:pt x="11513" y="9795"/>
                  </a:lnTo>
                  <a:lnTo>
                    <a:pt x="11513" y="9829"/>
                  </a:lnTo>
                  <a:lnTo>
                    <a:pt x="11524" y="9863"/>
                  </a:lnTo>
                  <a:lnTo>
                    <a:pt x="11547" y="9897"/>
                  </a:lnTo>
                  <a:lnTo>
                    <a:pt x="11570" y="9932"/>
                  </a:lnTo>
                  <a:lnTo>
                    <a:pt x="11627" y="9977"/>
                  </a:lnTo>
                  <a:lnTo>
                    <a:pt x="11661" y="9988"/>
                  </a:lnTo>
                  <a:lnTo>
                    <a:pt x="11706" y="10000"/>
                  </a:lnTo>
                  <a:lnTo>
                    <a:pt x="11706" y="12298"/>
                  </a:lnTo>
                  <a:lnTo>
                    <a:pt x="11661" y="12309"/>
                  </a:lnTo>
                  <a:lnTo>
                    <a:pt x="11615" y="12320"/>
                  </a:lnTo>
                  <a:lnTo>
                    <a:pt x="11570" y="12343"/>
                  </a:lnTo>
                  <a:lnTo>
                    <a:pt x="11536" y="12377"/>
                  </a:lnTo>
                  <a:lnTo>
                    <a:pt x="11513" y="12411"/>
                  </a:lnTo>
                  <a:lnTo>
                    <a:pt x="11490" y="12457"/>
                  </a:lnTo>
                  <a:lnTo>
                    <a:pt x="11479" y="12502"/>
                  </a:lnTo>
                  <a:lnTo>
                    <a:pt x="11467" y="12548"/>
                  </a:lnTo>
                  <a:lnTo>
                    <a:pt x="11479" y="12593"/>
                  </a:lnTo>
                  <a:lnTo>
                    <a:pt x="11490" y="12650"/>
                  </a:lnTo>
                  <a:lnTo>
                    <a:pt x="9533" y="13776"/>
                  </a:lnTo>
                  <a:lnTo>
                    <a:pt x="9499" y="13731"/>
                  </a:lnTo>
                  <a:lnTo>
                    <a:pt x="9454" y="13697"/>
                  </a:lnTo>
                  <a:lnTo>
                    <a:pt x="9408" y="13685"/>
                  </a:lnTo>
                  <a:lnTo>
                    <a:pt x="9351" y="13674"/>
                  </a:lnTo>
                  <a:lnTo>
                    <a:pt x="9295" y="13685"/>
                  </a:lnTo>
                  <a:lnTo>
                    <a:pt x="9249" y="13697"/>
                  </a:lnTo>
                  <a:lnTo>
                    <a:pt x="9204" y="13731"/>
                  </a:lnTo>
                  <a:lnTo>
                    <a:pt x="9169" y="13776"/>
                  </a:lnTo>
                  <a:lnTo>
                    <a:pt x="7213" y="12639"/>
                  </a:lnTo>
                  <a:lnTo>
                    <a:pt x="7224" y="12593"/>
                  </a:lnTo>
                  <a:lnTo>
                    <a:pt x="7224" y="12548"/>
                  </a:lnTo>
                  <a:lnTo>
                    <a:pt x="7224" y="12502"/>
                  </a:lnTo>
                  <a:lnTo>
                    <a:pt x="7213" y="12457"/>
                  </a:lnTo>
                  <a:lnTo>
                    <a:pt x="7190" y="12423"/>
                  </a:lnTo>
                  <a:lnTo>
                    <a:pt x="7167" y="12377"/>
                  </a:lnTo>
                  <a:lnTo>
                    <a:pt x="7133" y="12355"/>
                  </a:lnTo>
                  <a:lnTo>
                    <a:pt x="7099" y="12332"/>
                  </a:lnTo>
                  <a:lnTo>
                    <a:pt x="7054" y="12309"/>
                  </a:lnTo>
                  <a:lnTo>
                    <a:pt x="7008" y="12309"/>
                  </a:lnTo>
                  <a:lnTo>
                    <a:pt x="7008" y="9954"/>
                  </a:lnTo>
                  <a:lnTo>
                    <a:pt x="7065" y="9932"/>
                  </a:lnTo>
                  <a:lnTo>
                    <a:pt x="7110" y="9897"/>
                  </a:lnTo>
                  <a:lnTo>
                    <a:pt x="7145" y="9852"/>
                  </a:lnTo>
                  <a:lnTo>
                    <a:pt x="7156" y="9795"/>
                  </a:lnTo>
                  <a:lnTo>
                    <a:pt x="7145" y="9738"/>
                  </a:lnTo>
                  <a:lnTo>
                    <a:pt x="9135" y="8578"/>
                  </a:lnTo>
                  <a:lnTo>
                    <a:pt x="9181" y="8635"/>
                  </a:lnTo>
                  <a:lnTo>
                    <a:pt x="9226" y="8669"/>
                  </a:lnTo>
                  <a:lnTo>
                    <a:pt x="9283" y="8692"/>
                  </a:lnTo>
                  <a:lnTo>
                    <a:pt x="9351" y="8703"/>
                  </a:lnTo>
                  <a:lnTo>
                    <a:pt x="9420" y="8692"/>
                  </a:lnTo>
                  <a:lnTo>
                    <a:pt x="9477" y="8669"/>
                  </a:lnTo>
                  <a:lnTo>
                    <a:pt x="9533" y="8635"/>
                  </a:lnTo>
                  <a:lnTo>
                    <a:pt x="9568" y="8578"/>
                  </a:lnTo>
                  <a:close/>
                  <a:moveTo>
                    <a:pt x="19009" y="8555"/>
                  </a:moveTo>
                  <a:lnTo>
                    <a:pt x="20988" y="9704"/>
                  </a:lnTo>
                  <a:lnTo>
                    <a:pt x="20977" y="9738"/>
                  </a:lnTo>
                  <a:lnTo>
                    <a:pt x="20977" y="9795"/>
                  </a:lnTo>
                  <a:lnTo>
                    <a:pt x="20977" y="9829"/>
                  </a:lnTo>
                  <a:lnTo>
                    <a:pt x="20988" y="9875"/>
                  </a:lnTo>
                  <a:lnTo>
                    <a:pt x="21011" y="9909"/>
                  </a:lnTo>
                  <a:lnTo>
                    <a:pt x="21034" y="9943"/>
                  </a:lnTo>
                  <a:lnTo>
                    <a:pt x="21068" y="9977"/>
                  </a:lnTo>
                  <a:lnTo>
                    <a:pt x="21102" y="10000"/>
                  </a:lnTo>
                  <a:lnTo>
                    <a:pt x="21148" y="10011"/>
                  </a:lnTo>
                  <a:lnTo>
                    <a:pt x="21182" y="10023"/>
                  </a:lnTo>
                  <a:lnTo>
                    <a:pt x="21182" y="12355"/>
                  </a:lnTo>
                  <a:lnTo>
                    <a:pt x="21114" y="12377"/>
                  </a:lnTo>
                  <a:lnTo>
                    <a:pt x="21068" y="12423"/>
                  </a:lnTo>
                  <a:lnTo>
                    <a:pt x="21023" y="12480"/>
                  </a:lnTo>
                  <a:lnTo>
                    <a:pt x="21011" y="12514"/>
                  </a:lnTo>
                  <a:lnTo>
                    <a:pt x="21011" y="12548"/>
                  </a:lnTo>
                  <a:lnTo>
                    <a:pt x="21023" y="12616"/>
                  </a:lnTo>
                  <a:lnTo>
                    <a:pt x="19009" y="13776"/>
                  </a:lnTo>
                  <a:lnTo>
                    <a:pt x="18975" y="13742"/>
                  </a:lnTo>
                  <a:lnTo>
                    <a:pt x="18930" y="13720"/>
                  </a:lnTo>
                  <a:lnTo>
                    <a:pt x="18884" y="13697"/>
                  </a:lnTo>
                  <a:lnTo>
                    <a:pt x="18839" y="13685"/>
                  </a:lnTo>
                  <a:lnTo>
                    <a:pt x="18782" y="13697"/>
                  </a:lnTo>
                  <a:lnTo>
                    <a:pt x="18736" y="13708"/>
                  </a:lnTo>
                  <a:lnTo>
                    <a:pt x="18702" y="13742"/>
                  </a:lnTo>
                  <a:lnTo>
                    <a:pt x="18668" y="13776"/>
                  </a:lnTo>
                  <a:lnTo>
                    <a:pt x="16654" y="12616"/>
                  </a:lnTo>
                  <a:lnTo>
                    <a:pt x="16666" y="12582"/>
                  </a:lnTo>
                  <a:lnTo>
                    <a:pt x="16677" y="12548"/>
                  </a:lnTo>
                  <a:lnTo>
                    <a:pt x="16666" y="12514"/>
                  </a:lnTo>
                  <a:lnTo>
                    <a:pt x="16654" y="12468"/>
                  </a:lnTo>
                  <a:lnTo>
                    <a:pt x="16620" y="12411"/>
                  </a:lnTo>
                  <a:lnTo>
                    <a:pt x="16563" y="12366"/>
                  </a:lnTo>
                  <a:lnTo>
                    <a:pt x="16529" y="12355"/>
                  </a:lnTo>
                  <a:lnTo>
                    <a:pt x="16495" y="12343"/>
                  </a:lnTo>
                  <a:lnTo>
                    <a:pt x="16495" y="10034"/>
                  </a:lnTo>
                  <a:lnTo>
                    <a:pt x="16529" y="10023"/>
                  </a:lnTo>
                  <a:lnTo>
                    <a:pt x="16575" y="10000"/>
                  </a:lnTo>
                  <a:lnTo>
                    <a:pt x="16609" y="9977"/>
                  </a:lnTo>
                  <a:lnTo>
                    <a:pt x="16643" y="9954"/>
                  </a:lnTo>
                  <a:lnTo>
                    <a:pt x="16666" y="9920"/>
                  </a:lnTo>
                  <a:lnTo>
                    <a:pt x="16689" y="9875"/>
                  </a:lnTo>
                  <a:lnTo>
                    <a:pt x="16700" y="9841"/>
                  </a:lnTo>
                  <a:lnTo>
                    <a:pt x="16711" y="9795"/>
                  </a:lnTo>
                  <a:lnTo>
                    <a:pt x="16700" y="9738"/>
                  </a:lnTo>
                  <a:lnTo>
                    <a:pt x="16689" y="9693"/>
                  </a:lnTo>
                  <a:lnTo>
                    <a:pt x="18668" y="8555"/>
                  </a:lnTo>
                  <a:lnTo>
                    <a:pt x="18702" y="8589"/>
                  </a:lnTo>
                  <a:lnTo>
                    <a:pt x="18736" y="8623"/>
                  </a:lnTo>
                  <a:lnTo>
                    <a:pt x="18782" y="8635"/>
                  </a:lnTo>
                  <a:lnTo>
                    <a:pt x="18839" y="8646"/>
                  </a:lnTo>
                  <a:lnTo>
                    <a:pt x="18884" y="8635"/>
                  </a:lnTo>
                  <a:lnTo>
                    <a:pt x="18930" y="8623"/>
                  </a:lnTo>
                  <a:lnTo>
                    <a:pt x="18975" y="8589"/>
                  </a:lnTo>
                  <a:lnTo>
                    <a:pt x="19009" y="8555"/>
                  </a:lnTo>
                  <a:close/>
                  <a:moveTo>
                    <a:pt x="14277" y="8555"/>
                  </a:moveTo>
                  <a:lnTo>
                    <a:pt x="16245" y="9693"/>
                  </a:lnTo>
                  <a:lnTo>
                    <a:pt x="16222" y="9738"/>
                  </a:lnTo>
                  <a:lnTo>
                    <a:pt x="16222" y="9795"/>
                  </a:lnTo>
                  <a:lnTo>
                    <a:pt x="16222" y="9841"/>
                  </a:lnTo>
                  <a:lnTo>
                    <a:pt x="16245" y="9875"/>
                  </a:lnTo>
                  <a:lnTo>
                    <a:pt x="16256" y="9920"/>
                  </a:lnTo>
                  <a:lnTo>
                    <a:pt x="16290" y="9954"/>
                  </a:lnTo>
                  <a:lnTo>
                    <a:pt x="16325" y="9988"/>
                  </a:lnTo>
                  <a:lnTo>
                    <a:pt x="16359" y="10011"/>
                  </a:lnTo>
                  <a:lnTo>
                    <a:pt x="16404" y="10023"/>
                  </a:lnTo>
                  <a:lnTo>
                    <a:pt x="16450" y="10034"/>
                  </a:lnTo>
                  <a:lnTo>
                    <a:pt x="16450" y="12343"/>
                  </a:lnTo>
                  <a:lnTo>
                    <a:pt x="16404" y="12343"/>
                  </a:lnTo>
                  <a:lnTo>
                    <a:pt x="16370" y="12366"/>
                  </a:lnTo>
                  <a:lnTo>
                    <a:pt x="16336" y="12377"/>
                  </a:lnTo>
                  <a:lnTo>
                    <a:pt x="16313" y="12411"/>
                  </a:lnTo>
                  <a:lnTo>
                    <a:pt x="16290" y="12434"/>
                  </a:lnTo>
                  <a:lnTo>
                    <a:pt x="16268" y="12468"/>
                  </a:lnTo>
                  <a:lnTo>
                    <a:pt x="16256" y="12502"/>
                  </a:lnTo>
                  <a:lnTo>
                    <a:pt x="16256" y="12548"/>
                  </a:lnTo>
                  <a:lnTo>
                    <a:pt x="16256" y="12582"/>
                  </a:lnTo>
                  <a:lnTo>
                    <a:pt x="16268" y="12628"/>
                  </a:lnTo>
                  <a:lnTo>
                    <a:pt x="14254" y="13788"/>
                  </a:lnTo>
                  <a:lnTo>
                    <a:pt x="14231" y="13742"/>
                  </a:lnTo>
                  <a:lnTo>
                    <a:pt x="14186" y="13720"/>
                  </a:lnTo>
                  <a:lnTo>
                    <a:pt x="14140" y="13697"/>
                  </a:lnTo>
                  <a:lnTo>
                    <a:pt x="14049" y="13697"/>
                  </a:lnTo>
                  <a:lnTo>
                    <a:pt x="14004" y="13720"/>
                  </a:lnTo>
                  <a:lnTo>
                    <a:pt x="13958" y="13742"/>
                  </a:lnTo>
                  <a:lnTo>
                    <a:pt x="13936" y="13776"/>
                  </a:lnTo>
                  <a:lnTo>
                    <a:pt x="11956" y="12639"/>
                  </a:lnTo>
                  <a:lnTo>
                    <a:pt x="11968" y="12593"/>
                  </a:lnTo>
                  <a:lnTo>
                    <a:pt x="11979" y="12548"/>
                  </a:lnTo>
                  <a:lnTo>
                    <a:pt x="11968" y="12502"/>
                  </a:lnTo>
                  <a:lnTo>
                    <a:pt x="11956" y="12457"/>
                  </a:lnTo>
                  <a:lnTo>
                    <a:pt x="11934" y="12411"/>
                  </a:lnTo>
                  <a:lnTo>
                    <a:pt x="11911" y="12377"/>
                  </a:lnTo>
                  <a:lnTo>
                    <a:pt x="11877" y="12343"/>
                  </a:lnTo>
                  <a:lnTo>
                    <a:pt x="11843" y="12320"/>
                  </a:lnTo>
                  <a:lnTo>
                    <a:pt x="11797" y="12309"/>
                  </a:lnTo>
                  <a:lnTo>
                    <a:pt x="11752" y="12298"/>
                  </a:lnTo>
                  <a:lnTo>
                    <a:pt x="11752" y="10000"/>
                  </a:lnTo>
                  <a:lnTo>
                    <a:pt x="11786" y="9988"/>
                  </a:lnTo>
                  <a:lnTo>
                    <a:pt x="11820" y="9977"/>
                  </a:lnTo>
                  <a:lnTo>
                    <a:pt x="11877" y="9932"/>
                  </a:lnTo>
                  <a:lnTo>
                    <a:pt x="11922" y="9863"/>
                  </a:lnTo>
                  <a:lnTo>
                    <a:pt x="11934" y="9829"/>
                  </a:lnTo>
                  <a:lnTo>
                    <a:pt x="11934" y="9795"/>
                  </a:lnTo>
                  <a:lnTo>
                    <a:pt x="11934" y="9750"/>
                  </a:lnTo>
                  <a:lnTo>
                    <a:pt x="11922" y="9715"/>
                  </a:lnTo>
                  <a:lnTo>
                    <a:pt x="13913" y="8555"/>
                  </a:lnTo>
                  <a:lnTo>
                    <a:pt x="13947" y="8601"/>
                  </a:lnTo>
                  <a:lnTo>
                    <a:pt x="13993" y="8635"/>
                  </a:lnTo>
                  <a:lnTo>
                    <a:pt x="14038" y="8646"/>
                  </a:lnTo>
                  <a:lnTo>
                    <a:pt x="14095" y="8658"/>
                  </a:lnTo>
                  <a:lnTo>
                    <a:pt x="14152" y="8646"/>
                  </a:lnTo>
                  <a:lnTo>
                    <a:pt x="14197" y="8635"/>
                  </a:lnTo>
                  <a:lnTo>
                    <a:pt x="14243" y="8601"/>
                  </a:lnTo>
                  <a:lnTo>
                    <a:pt x="14277" y="8555"/>
                  </a:lnTo>
                  <a:close/>
                  <a:moveTo>
                    <a:pt x="16643" y="12662"/>
                  </a:moveTo>
                  <a:lnTo>
                    <a:pt x="18645" y="13822"/>
                  </a:lnTo>
                  <a:lnTo>
                    <a:pt x="18634" y="13856"/>
                  </a:lnTo>
                  <a:lnTo>
                    <a:pt x="18622" y="13902"/>
                  </a:lnTo>
                  <a:lnTo>
                    <a:pt x="18634" y="13936"/>
                  </a:lnTo>
                  <a:lnTo>
                    <a:pt x="18645" y="13970"/>
                  </a:lnTo>
                  <a:lnTo>
                    <a:pt x="18657" y="14004"/>
                  </a:lnTo>
                  <a:lnTo>
                    <a:pt x="18679" y="14038"/>
                  </a:lnTo>
                  <a:lnTo>
                    <a:pt x="18736" y="14084"/>
                  </a:lnTo>
                  <a:lnTo>
                    <a:pt x="18782" y="14095"/>
                  </a:lnTo>
                  <a:lnTo>
                    <a:pt x="18816" y="14106"/>
                  </a:lnTo>
                  <a:lnTo>
                    <a:pt x="18816" y="16472"/>
                  </a:lnTo>
                  <a:lnTo>
                    <a:pt x="18748" y="16495"/>
                  </a:lnTo>
                  <a:lnTo>
                    <a:pt x="18702" y="16529"/>
                  </a:lnTo>
                  <a:lnTo>
                    <a:pt x="18668" y="16586"/>
                  </a:lnTo>
                  <a:lnTo>
                    <a:pt x="18657" y="16654"/>
                  </a:lnTo>
                  <a:lnTo>
                    <a:pt x="18668" y="16711"/>
                  </a:lnTo>
                  <a:lnTo>
                    <a:pt x="16689" y="17849"/>
                  </a:lnTo>
                  <a:lnTo>
                    <a:pt x="16643" y="17803"/>
                  </a:lnTo>
                  <a:lnTo>
                    <a:pt x="16598" y="17769"/>
                  </a:lnTo>
                  <a:lnTo>
                    <a:pt x="16529" y="17735"/>
                  </a:lnTo>
                  <a:lnTo>
                    <a:pt x="16393" y="17735"/>
                  </a:lnTo>
                  <a:lnTo>
                    <a:pt x="16336" y="17758"/>
                  </a:lnTo>
                  <a:lnTo>
                    <a:pt x="16279" y="17803"/>
                  </a:lnTo>
                  <a:lnTo>
                    <a:pt x="16234" y="17849"/>
                  </a:lnTo>
                  <a:lnTo>
                    <a:pt x="14345" y="16757"/>
                  </a:lnTo>
                  <a:lnTo>
                    <a:pt x="14357" y="16711"/>
                  </a:lnTo>
                  <a:lnTo>
                    <a:pt x="14357" y="16654"/>
                  </a:lnTo>
                  <a:lnTo>
                    <a:pt x="14357" y="16598"/>
                  </a:lnTo>
                  <a:lnTo>
                    <a:pt x="14345" y="16552"/>
                  </a:lnTo>
                  <a:lnTo>
                    <a:pt x="14322" y="16507"/>
                  </a:lnTo>
                  <a:lnTo>
                    <a:pt x="14288" y="16472"/>
                  </a:lnTo>
                  <a:lnTo>
                    <a:pt x="14254" y="16438"/>
                  </a:lnTo>
                  <a:lnTo>
                    <a:pt x="14220" y="16416"/>
                  </a:lnTo>
                  <a:lnTo>
                    <a:pt x="14175" y="16393"/>
                  </a:lnTo>
                  <a:lnTo>
                    <a:pt x="14118" y="16393"/>
                  </a:lnTo>
                  <a:lnTo>
                    <a:pt x="14118" y="14095"/>
                  </a:lnTo>
                  <a:lnTo>
                    <a:pt x="14186" y="14072"/>
                  </a:lnTo>
                  <a:lnTo>
                    <a:pt x="14243" y="14027"/>
                  </a:lnTo>
                  <a:lnTo>
                    <a:pt x="14277" y="13970"/>
                  </a:lnTo>
                  <a:lnTo>
                    <a:pt x="14288" y="13936"/>
                  </a:lnTo>
                  <a:lnTo>
                    <a:pt x="14300" y="13902"/>
                  </a:lnTo>
                  <a:lnTo>
                    <a:pt x="14288" y="13856"/>
                  </a:lnTo>
                  <a:lnTo>
                    <a:pt x="14277" y="13822"/>
                  </a:lnTo>
                  <a:lnTo>
                    <a:pt x="16290" y="12662"/>
                  </a:lnTo>
                  <a:lnTo>
                    <a:pt x="16325" y="12707"/>
                  </a:lnTo>
                  <a:lnTo>
                    <a:pt x="16359" y="12730"/>
                  </a:lnTo>
                  <a:lnTo>
                    <a:pt x="16416" y="12753"/>
                  </a:lnTo>
                  <a:lnTo>
                    <a:pt x="16518" y="12753"/>
                  </a:lnTo>
                  <a:lnTo>
                    <a:pt x="16563" y="12730"/>
                  </a:lnTo>
                  <a:lnTo>
                    <a:pt x="16609" y="12696"/>
                  </a:lnTo>
                  <a:lnTo>
                    <a:pt x="16643" y="12662"/>
                  </a:lnTo>
                  <a:close/>
                  <a:moveTo>
                    <a:pt x="7190" y="12684"/>
                  </a:moveTo>
                  <a:lnTo>
                    <a:pt x="9147" y="13811"/>
                  </a:lnTo>
                  <a:lnTo>
                    <a:pt x="9135" y="13856"/>
                  </a:lnTo>
                  <a:lnTo>
                    <a:pt x="9135" y="13902"/>
                  </a:lnTo>
                  <a:lnTo>
                    <a:pt x="9135" y="13936"/>
                  </a:lnTo>
                  <a:lnTo>
                    <a:pt x="9147" y="13981"/>
                  </a:lnTo>
                  <a:lnTo>
                    <a:pt x="9169" y="14015"/>
                  </a:lnTo>
                  <a:lnTo>
                    <a:pt x="9192" y="14049"/>
                  </a:lnTo>
                  <a:lnTo>
                    <a:pt x="9226" y="14072"/>
                  </a:lnTo>
                  <a:lnTo>
                    <a:pt x="9260" y="14095"/>
                  </a:lnTo>
                  <a:lnTo>
                    <a:pt x="9295" y="14106"/>
                  </a:lnTo>
                  <a:lnTo>
                    <a:pt x="9329" y="14118"/>
                  </a:lnTo>
                  <a:lnTo>
                    <a:pt x="9329" y="16461"/>
                  </a:lnTo>
                  <a:lnTo>
                    <a:pt x="9272" y="16484"/>
                  </a:lnTo>
                  <a:lnTo>
                    <a:pt x="9215" y="16529"/>
                  </a:lnTo>
                  <a:lnTo>
                    <a:pt x="9181" y="16586"/>
                  </a:lnTo>
                  <a:lnTo>
                    <a:pt x="9169" y="16654"/>
                  </a:lnTo>
                  <a:lnTo>
                    <a:pt x="9181" y="16723"/>
                  </a:lnTo>
                  <a:lnTo>
                    <a:pt x="7167" y="17883"/>
                  </a:lnTo>
                  <a:lnTo>
                    <a:pt x="7133" y="17837"/>
                  </a:lnTo>
                  <a:lnTo>
                    <a:pt x="7088" y="17803"/>
                  </a:lnTo>
                  <a:lnTo>
                    <a:pt x="7042" y="17792"/>
                  </a:lnTo>
                  <a:lnTo>
                    <a:pt x="6985" y="17781"/>
                  </a:lnTo>
                  <a:lnTo>
                    <a:pt x="6928" y="17792"/>
                  </a:lnTo>
                  <a:lnTo>
                    <a:pt x="6883" y="17803"/>
                  </a:lnTo>
                  <a:lnTo>
                    <a:pt x="6837" y="17837"/>
                  </a:lnTo>
                  <a:lnTo>
                    <a:pt x="6803" y="17883"/>
                  </a:lnTo>
                  <a:lnTo>
                    <a:pt x="4779" y="16711"/>
                  </a:lnTo>
                  <a:lnTo>
                    <a:pt x="4790" y="16654"/>
                  </a:lnTo>
                  <a:lnTo>
                    <a:pt x="4779" y="16586"/>
                  </a:lnTo>
                  <a:lnTo>
                    <a:pt x="4744" y="16541"/>
                  </a:lnTo>
                  <a:lnTo>
                    <a:pt x="4699" y="16507"/>
                  </a:lnTo>
                  <a:lnTo>
                    <a:pt x="4642" y="16484"/>
                  </a:lnTo>
                  <a:lnTo>
                    <a:pt x="4642" y="14129"/>
                  </a:lnTo>
                  <a:lnTo>
                    <a:pt x="4676" y="14129"/>
                  </a:lnTo>
                  <a:lnTo>
                    <a:pt x="4722" y="14106"/>
                  </a:lnTo>
                  <a:lnTo>
                    <a:pt x="4756" y="14084"/>
                  </a:lnTo>
                  <a:lnTo>
                    <a:pt x="4790" y="14061"/>
                  </a:lnTo>
                  <a:lnTo>
                    <a:pt x="4813" y="14027"/>
                  </a:lnTo>
                  <a:lnTo>
                    <a:pt x="4835" y="13981"/>
                  </a:lnTo>
                  <a:lnTo>
                    <a:pt x="4847" y="13936"/>
                  </a:lnTo>
                  <a:lnTo>
                    <a:pt x="4858" y="13902"/>
                  </a:lnTo>
                  <a:lnTo>
                    <a:pt x="4847" y="13845"/>
                  </a:lnTo>
                  <a:lnTo>
                    <a:pt x="4835" y="13799"/>
                  </a:lnTo>
                  <a:lnTo>
                    <a:pt x="6781" y="12684"/>
                  </a:lnTo>
                  <a:lnTo>
                    <a:pt x="6815" y="12730"/>
                  </a:lnTo>
                  <a:lnTo>
                    <a:pt x="6860" y="12764"/>
                  </a:lnTo>
                  <a:lnTo>
                    <a:pt x="6917" y="12787"/>
                  </a:lnTo>
                  <a:lnTo>
                    <a:pt x="6985" y="12798"/>
                  </a:lnTo>
                  <a:lnTo>
                    <a:pt x="7042" y="12787"/>
                  </a:lnTo>
                  <a:lnTo>
                    <a:pt x="7099" y="12764"/>
                  </a:lnTo>
                  <a:lnTo>
                    <a:pt x="7156" y="12730"/>
                  </a:lnTo>
                  <a:lnTo>
                    <a:pt x="7190" y="12684"/>
                  </a:lnTo>
                  <a:close/>
                  <a:moveTo>
                    <a:pt x="4756" y="16745"/>
                  </a:moveTo>
                  <a:lnTo>
                    <a:pt x="6781" y="17917"/>
                  </a:lnTo>
                  <a:lnTo>
                    <a:pt x="6769" y="17963"/>
                  </a:lnTo>
                  <a:lnTo>
                    <a:pt x="6769" y="17997"/>
                  </a:lnTo>
                  <a:lnTo>
                    <a:pt x="6769" y="18042"/>
                  </a:lnTo>
                  <a:lnTo>
                    <a:pt x="6781" y="18076"/>
                  </a:lnTo>
                  <a:lnTo>
                    <a:pt x="6803" y="18111"/>
                  </a:lnTo>
                  <a:lnTo>
                    <a:pt x="6826" y="18145"/>
                  </a:lnTo>
                  <a:lnTo>
                    <a:pt x="6849" y="18179"/>
                  </a:lnTo>
                  <a:lnTo>
                    <a:pt x="6883" y="18190"/>
                  </a:lnTo>
                  <a:lnTo>
                    <a:pt x="6917" y="18213"/>
                  </a:lnTo>
                  <a:lnTo>
                    <a:pt x="6963" y="18213"/>
                  </a:lnTo>
                  <a:lnTo>
                    <a:pt x="6963" y="20511"/>
                  </a:lnTo>
                  <a:lnTo>
                    <a:pt x="6917" y="20511"/>
                  </a:lnTo>
                  <a:lnTo>
                    <a:pt x="6872" y="20533"/>
                  </a:lnTo>
                  <a:lnTo>
                    <a:pt x="6837" y="20556"/>
                  </a:lnTo>
                  <a:lnTo>
                    <a:pt x="6803" y="20590"/>
                  </a:lnTo>
                  <a:lnTo>
                    <a:pt x="6769" y="20624"/>
                  </a:lnTo>
                  <a:lnTo>
                    <a:pt x="6746" y="20670"/>
                  </a:lnTo>
                  <a:lnTo>
                    <a:pt x="6735" y="20704"/>
                  </a:lnTo>
                  <a:lnTo>
                    <a:pt x="6735" y="20761"/>
                  </a:lnTo>
                  <a:lnTo>
                    <a:pt x="6735" y="20806"/>
                  </a:lnTo>
                  <a:lnTo>
                    <a:pt x="6758" y="20852"/>
                  </a:lnTo>
                  <a:lnTo>
                    <a:pt x="4790" y="21990"/>
                  </a:lnTo>
                  <a:lnTo>
                    <a:pt x="4756" y="21955"/>
                  </a:lnTo>
                  <a:lnTo>
                    <a:pt x="4710" y="21921"/>
                  </a:lnTo>
                  <a:lnTo>
                    <a:pt x="4665" y="21910"/>
                  </a:lnTo>
                  <a:lnTo>
                    <a:pt x="4619" y="21899"/>
                  </a:lnTo>
                  <a:lnTo>
                    <a:pt x="4562" y="21910"/>
                  </a:lnTo>
                  <a:lnTo>
                    <a:pt x="4517" y="21921"/>
                  </a:lnTo>
                  <a:lnTo>
                    <a:pt x="4471" y="21955"/>
                  </a:lnTo>
                  <a:lnTo>
                    <a:pt x="4449" y="21990"/>
                  </a:lnTo>
                  <a:lnTo>
                    <a:pt x="2401" y="20806"/>
                  </a:lnTo>
                  <a:lnTo>
                    <a:pt x="2412" y="20761"/>
                  </a:lnTo>
                  <a:lnTo>
                    <a:pt x="2401" y="20704"/>
                  </a:lnTo>
                  <a:lnTo>
                    <a:pt x="2367" y="20647"/>
                  </a:lnTo>
                  <a:lnTo>
                    <a:pt x="2321" y="20613"/>
                  </a:lnTo>
                  <a:lnTo>
                    <a:pt x="2265" y="20590"/>
                  </a:lnTo>
                  <a:lnTo>
                    <a:pt x="2265" y="18270"/>
                  </a:lnTo>
                  <a:lnTo>
                    <a:pt x="2321" y="18258"/>
                  </a:lnTo>
                  <a:lnTo>
                    <a:pt x="2367" y="18236"/>
                  </a:lnTo>
                  <a:lnTo>
                    <a:pt x="2401" y="18213"/>
                  </a:lnTo>
                  <a:lnTo>
                    <a:pt x="2435" y="18179"/>
                  </a:lnTo>
                  <a:lnTo>
                    <a:pt x="2469" y="18145"/>
                  </a:lnTo>
                  <a:lnTo>
                    <a:pt x="2492" y="18099"/>
                  </a:lnTo>
                  <a:lnTo>
                    <a:pt x="2503" y="18054"/>
                  </a:lnTo>
                  <a:lnTo>
                    <a:pt x="2515" y="17997"/>
                  </a:lnTo>
                  <a:lnTo>
                    <a:pt x="2503" y="17940"/>
                  </a:lnTo>
                  <a:lnTo>
                    <a:pt x="2492" y="17894"/>
                  </a:lnTo>
                  <a:lnTo>
                    <a:pt x="4471" y="16745"/>
                  </a:lnTo>
                  <a:lnTo>
                    <a:pt x="4494" y="16780"/>
                  </a:lnTo>
                  <a:lnTo>
                    <a:pt x="4528" y="16802"/>
                  </a:lnTo>
                  <a:lnTo>
                    <a:pt x="4574" y="16825"/>
                  </a:lnTo>
                  <a:lnTo>
                    <a:pt x="4653" y="16825"/>
                  </a:lnTo>
                  <a:lnTo>
                    <a:pt x="4699" y="16802"/>
                  </a:lnTo>
                  <a:lnTo>
                    <a:pt x="4733" y="16780"/>
                  </a:lnTo>
                  <a:lnTo>
                    <a:pt x="4756" y="16745"/>
                  </a:lnTo>
                  <a:close/>
                  <a:moveTo>
                    <a:pt x="7190" y="20897"/>
                  </a:moveTo>
                  <a:lnTo>
                    <a:pt x="9192" y="22046"/>
                  </a:lnTo>
                  <a:lnTo>
                    <a:pt x="9181" y="22103"/>
                  </a:lnTo>
                  <a:lnTo>
                    <a:pt x="9192" y="22172"/>
                  </a:lnTo>
                  <a:lnTo>
                    <a:pt x="9226" y="22228"/>
                  </a:lnTo>
                  <a:lnTo>
                    <a:pt x="9272" y="22263"/>
                  </a:lnTo>
                  <a:lnTo>
                    <a:pt x="9329" y="22285"/>
                  </a:lnTo>
                  <a:lnTo>
                    <a:pt x="9329" y="24617"/>
                  </a:lnTo>
                  <a:lnTo>
                    <a:pt x="9283" y="24629"/>
                  </a:lnTo>
                  <a:lnTo>
                    <a:pt x="9238" y="24640"/>
                  </a:lnTo>
                  <a:lnTo>
                    <a:pt x="9204" y="24663"/>
                  </a:lnTo>
                  <a:lnTo>
                    <a:pt x="9169" y="24697"/>
                  </a:lnTo>
                  <a:lnTo>
                    <a:pt x="9147" y="24731"/>
                  </a:lnTo>
                  <a:lnTo>
                    <a:pt x="9124" y="24776"/>
                  </a:lnTo>
                  <a:lnTo>
                    <a:pt x="9113" y="24811"/>
                  </a:lnTo>
                  <a:lnTo>
                    <a:pt x="9101" y="24867"/>
                  </a:lnTo>
                  <a:lnTo>
                    <a:pt x="9113" y="24913"/>
                  </a:lnTo>
                  <a:lnTo>
                    <a:pt x="9124" y="24958"/>
                  </a:lnTo>
                  <a:lnTo>
                    <a:pt x="7167" y="26085"/>
                  </a:lnTo>
                  <a:lnTo>
                    <a:pt x="7133" y="26051"/>
                  </a:lnTo>
                  <a:lnTo>
                    <a:pt x="7088" y="26016"/>
                  </a:lnTo>
                  <a:lnTo>
                    <a:pt x="7042" y="25994"/>
                  </a:lnTo>
                  <a:lnTo>
                    <a:pt x="6928" y="25994"/>
                  </a:lnTo>
                  <a:lnTo>
                    <a:pt x="6883" y="26016"/>
                  </a:lnTo>
                  <a:lnTo>
                    <a:pt x="6837" y="26051"/>
                  </a:lnTo>
                  <a:lnTo>
                    <a:pt x="6803" y="26085"/>
                  </a:lnTo>
                  <a:lnTo>
                    <a:pt x="4835" y="24958"/>
                  </a:lnTo>
                  <a:lnTo>
                    <a:pt x="4847" y="24913"/>
                  </a:lnTo>
                  <a:lnTo>
                    <a:pt x="4858" y="24867"/>
                  </a:lnTo>
                  <a:lnTo>
                    <a:pt x="4847" y="24822"/>
                  </a:lnTo>
                  <a:lnTo>
                    <a:pt x="4835" y="24776"/>
                  </a:lnTo>
                  <a:lnTo>
                    <a:pt x="4824" y="24731"/>
                  </a:lnTo>
                  <a:lnTo>
                    <a:pt x="4790" y="24697"/>
                  </a:lnTo>
                  <a:lnTo>
                    <a:pt x="4756" y="24674"/>
                  </a:lnTo>
                  <a:lnTo>
                    <a:pt x="4722" y="24651"/>
                  </a:lnTo>
                  <a:lnTo>
                    <a:pt x="4688" y="24629"/>
                  </a:lnTo>
                  <a:lnTo>
                    <a:pt x="4642" y="24629"/>
                  </a:lnTo>
                  <a:lnTo>
                    <a:pt x="4642" y="22308"/>
                  </a:lnTo>
                  <a:lnTo>
                    <a:pt x="4676" y="22308"/>
                  </a:lnTo>
                  <a:lnTo>
                    <a:pt x="4710" y="22285"/>
                  </a:lnTo>
                  <a:lnTo>
                    <a:pt x="4767" y="22240"/>
                  </a:lnTo>
                  <a:lnTo>
                    <a:pt x="4801" y="22183"/>
                  </a:lnTo>
                  <a:lnTo>
                    <a:pt x="4813" y="22149"/>
                  </a:lnTo>
                  <a:lnTo>
                    <a:pt x="4824" y="22103"/>
                  </a:lnTo>
                  <a:lnTo>
                    <a:pt x="4813" y="22069"/>
                  </a:lnTo>
                  <a:lnTo>
                    <a:pt x="4801" y="22035"/>
                  </a:lnTo>
                  <a:lnTo>
                    <a:pt x="6769" y="20897"/>
                  </a:lnTo>
                  <a:lnTo>
                    <a:pt x="6815" y="20943"/>
                  </a:lnTo>
                  <a:lnTo>
                    <a:pt x="6860" y="20977"/>
                  </a:lnTo>
                  <a:lnTo>
                    <a:pt x="6917" y="21000"/>
                  </a:lnTo>
                  <a:lnTo>
                    <a:pt x="6985" y="21011"/>
                  </a:lnTo>
                  <a:lnTo>
                    <a:pt x="7054" y="21000"/>
                  </a:lnTo>
                  <a:lnTo>
                    <a:pt x="7110" y="20977"/>
                  </a:lnTo>
                  <a:lnTo>
                    <a:pt x="7156" y="20943"/>
                  </a:lnTo>
                  <a:lnTo>
                    <a:pt x="7190" y="20897"/>
                  </a:lnTo>
                  <a:close/>
                  <a:moveTo>
                    <a:pt x="16643" y="20875"/>
                  </a:moveTo>
                  <a:lnTo>
                    <a:pt x="18634" y="22024"/>
                  </a:lnTo>
                  <a:lnTo>
                    <a:pt x="18622" y="22058"/>
                  </a:lnTo>
                  <a:lnTo>
                    <a:pt x="18611" y="22103"/>
                  </a:lnTo>
                  <a:lnTo>
                    <a:pt x="18622" y="22149"/>
                  </a:lnTo>
                  <a:lnTo>
                    <a:pt x="18634" y="22183"/>
                  </a:lnTo>
                  <a:lnTo>
                    <a:pt x="18645" y="22228"/>
                  </a:lnTo>
                  <a:lnTo>
                    <a:pt x="18668" y="22251"/>
                  </a:lnTo>
                  <a:lnTo>
                    <a:pt x="18702" y="22285"/>
                  </a:lnTo>
                  <a:lnTo>
                    <a:pt x="18736" y="22308"/>
                  </a:lnTo>
                  <a:lnTo>
                    <a:pt x="18770" y="22319"/>
                  </a:lnTo>
                  <a:lnTo>
                    <a:pt x="18816" y="22319"/>
                  </a:lnTo>
                  <a:lnTo>
                    <a:pt x="18816" y="24685"/>
                  </a:lnTo>
                  <a:lnTo>
                    <a:pt x="18748" y="24708"/>
                  </a:lnTo>
                  <a:lnTo>
                    <a:pt x="18702" y="24742"/>
                  </a:lnTo>
                  <a:lnTo>
                    <a:pt x="18668" y="24799"/>
                  </a:lnTo>
                  <a:lnTo>
                    <a:pt x="18657" y="24867"/>
                  </a:lnTo>
                  <a:lnTo>
                    <a:pt x="18668" y="24924"/>
                  </a:lnTo>
                  <a:lnTo>
                    <a:pt x="16654" y="26085"/>
                  </a:lnTo>
                  <a:lnTo>
                    <a:pt x="16620" y="26051"/>
                  </a:lnTo>
                  <a:lnTo>
                    <a:pt x="16575" y="26016"/>
                  </a:lnTo>
                  <a:lnTo>
                    <a:pt x="16518" y="25994"/>
                  </a:lnTo>
                  <a:lnTo>
                    <a:pt x="16461" y="25982"/>
                  </a:lnTo>
                  <a:lnTo>
                    <a:pt x="16404" y="25994"/>
                  </a:lnTo>
                  <a:lnTo>
                    <a:pt x="16359" y="26016"/>
                  </a:lnTo>
                  <a:lnTo>
                    <a:pt x="16313" y="26039"/>
                  </a:lnTo>
                  <a:lnTo>
                    <a:pt x="16279" y="26085"/>
                  </a:lnTo>
                  <a:lnTo>
                    <a:pt x="14300" y="24947"/>
                  </a:lnTo>
                  <a:lnTo>
                    <a:pt x="14311" y="24902"/>
                  </a:lnTo>
                  <a:lnTo>
                    <a:pt x="14311" y="24867"/>
                  </a:lnTo>
                  <a:lnTo>
                    <a:pt x="14311" y="24822"/>
                  </a:lnTo>
                  <a:lnTo>
                    <a:pt x="14300" y="24788"/>
                  </a:lnTo>
                  <a:lnTo>
                    <a:pt x="14277" y="24754"/>
                  </a:lnTo>
                  <a:lnTo>
                    <a:pt x="14254" y="24720"/>
                  </a:lnTo>
                  <a:lnTo>
                    <a:pt x="14231" y="24697"/>
                  </a:lnTo>
                  <a:lnTo>
                    <a:pt x="14197" y="24674"/>
                  </a:lnTo>
                  <a:lnTo>
                    <a:pt x="14163" y="24651"/>
                  </a:lnTo>
                  <a:lnTo>
                    <a:pt x="14118" y="24651"/>
                  </a:lnTo>
                  <a:lnTo>
                    <a:pt x="14118" y="22274"/>
                  </a:lnTo>
                  <a:lnTo>
                    <a:pt x="14175" y="22263"/>
                  </a:lnTo>
                  <a:lnTo>
                    <a:pt x="14231" y="22217"/>
                  </a:lnTo>
                  <a:lnTo>
                    <a:pt x="14254" y="22172"/>
                  </a:lnTo>
                  <a:lnTo>
                    <a:pt x="14266" y="22103"/>
                  </a:lnTo>
                  <a:lnTo>
                    <a:pt x="14254" y="22046"/>
                  </a:lnTo>
                  <a:lnTo>
                    <a:pt x="16279" y="20875"/>
                  </a:lnTo>
                  <a:lnTo>
                    <a:pt x="16313" y="20920"/>
                  </a:lnTo>
                  <a:lnTo>
                    <a:pt x="16359" y="20954"/>
                  </a:lnTo>
                  <a:lnTo>
                    <a:pt x="16404" y="20966"/>
                  </a:lnTo>
                  <a:lnTo>
                    <a:pt x="16461" y="20977"/>
                  </a:lnTo>
                  <a:lnTo>
                    <a:pt x="16518" y="20966"/>
                  </a:lnTo>
                  <a:lnTo>
                    <a:pt x="16575" y="20954"/>
                  </a:lnTo>
                  <a:lnTo>
                    <a:pt x="16609" y="20920"/>
                  </a:lnTo>
                  <a:lnTo>
                    <a:pt x="16643" y="20875"/>
                  </a:lnTo>
                  <a:close/>
                  <a:moveTo>
                    <a:pt x="11877" y="20863"/>
                  </a:moveTo>
                  <a:lnTo>
                    <a:pt x="13924" y="22046"/>
                  </a:lnTo>
                  <a:lnTo>
                    <a:pt x="13913" y="22103"/>
                  </a:lnTo>
                  <a:lnTo>
                    <a:pt x="13936" y="22172"/>
                  </a:lnTo>
                  <a:lnTo>
                    <a:pt x="13958" y="22228"/>
                  </a:lnTo>
                  <a:lnTo>
                    <a:pt x="14015" y="22263"/>
                  </a:lnTo>
                  <a:lnTo>
                    <a:pt x="14072" y="22285"/>
                  </a:lnTo>
                  <a:lnTo>
                    <a:pt x="14072" y="24651"/>
                  </a:lnTo>
                  <a:lnTo>
                    <a:pt x="14038" y="24651"/>
                  </a:lnTo>
                  <a:lnTo>
                    <a:pt x="13993" y="24674"/>
                  </a:lnTo>
                  <a:lnTo>
                    <a:pt x="13958" y="24685"/>
                  </a:lnTo>
                  <a:lnTo>
                    <a:pt x="13936" y="24720"/>
                  </a:lnTo>
                  <a:lnTo>
                    <a:pt x="13913" y="24742"/>
                  </a:lnTo>
                  <a:lnTo>
                    <a:pt x="13890" y="24788"/>
                  </a:lnTo>
                  <a:lnTo>
                    <a:pt x="13879" y="24822"/>
                  </a:lnTo>
                  <a:lnTo>
                    <a:pt x="13879" y="24867"/>
                  </a:lnTo>
                  <a:lnTo>
                    <a:pt x="13879" y="24902"/>
                  </a:lnTo>
                  <a:lnTo>
                    <a:pt x="13890" y="24947"/>
                  </a:lnTo>
                  <a:lnTo>
                    <a:pt x="11865" y="26119"/>
                  </a:lnTo>
                  <a:lnTo>
                    <a:pt x="11843" y="26085"/>
                  </a:lnTo>
                  <a:lnTo>
                    <a:pt x="11809" y="26062"/>
                  </a:lnTo>
                  <a:lnTo>
                    <a:pt x="11763" y="26051"/>
                  </a:lnTo>
                  <a:lnTo>
                    <a:pt x="11729" y="26039"/>
                  </a:lnTo>
                  <a:lnTo>
                    <a:pt x="11683" y="26051"/>
                  </a:lnTo>
                  <a:lnTo>
                    <a:pt x="11649" y="26062"/>
                  </a:lnTo>
                  <a:lnTo>
                    <a:pt x="11615" y="26085"/>
                  </a:lnTo>
                  <a:lnTo>
                    <a:pt x="11581" y="26119"/>
                  </a:lnTo>
                  <a:lnTo>
                    <a:pt x="9590" y="24958"/>
                  </a:lnTo>
                  <a:lnTo>
                    <a:pt x="9602" y="24913"/>
                  </a:lnTo>
                  <a:lnTo>
                    <a:pt x="9602" y="24867"/>
                  </a:lnTo>
                  <a:lnTo>
                    <a:pt x="9602" y="24811"/>
                  </a:lnTo>
                  <a:lnTo>
                    <a:pt x="9590" y="24776"/>
                  </a:lnTo>
                  <a:lnTo>
                    <a:pt x="9568" y="24731"/>
                  </a:lnTo>
                  <a:lnTo>
                    <a:pt x="9533" y="24697"/>
                  </a:lnTo>
                  <a:lnTo>
                    <a:pt x="9511" y="24663"/>
                  </a:lnTo>
                  <a:lnTo>
                    <a:pt x="9465" y="24640"/>
                  </a:lnTo>
                  <a:lnTo>
                    <a:pt x="9420" y="24629"/>
                  </a:lnTo>
                  <a:lnTo>
                    <a:pt x="9374" y="24617"/>
                  </a:lnTo>
                  <a:lnTo>
                    <a:pt x="9374" y="22285"/>
                  </a:lnTo>
                  <a:lnTo>
                    <a:pt x="9442" y="22263"/>
                  </a:lnTo>
                  <a:lnTo>
                    <a:pt x="9488" y="22228"/>
                  </a:lnTo>
                  <a:lnTo>
                    <a:pt x="9522" y="22172"/>
                  </a:lnTo>
                  <a:lnTo>
                    <a:pt x="9533" y="22103"/>
                  </a:lnTo>
                  <a:lnTo>
                    <a:pt x="9522" y="22046"/>
                  </a:lnTo>
                  <a:lnTo>
                    <a:pt x="11570" y="20863"/>
                  </a:lnTo>
                  <a:lnTo>
                    <a:pt x="11604" y="20897"/>
                  </a:lnTo>
                  <a:lnTo>
                    <a:pt x="11638" y="20920"/>
                  </a:lnTo>
                  <a:lnTo>
                    <a:pt x="11672" y="20943"/>
                  </a:lnTo>
                  <a:lnTo>
                    <a:pt x="11774" y="20943"/>
                  </a:lnTo>
                  <a:lnTo>
                    <a:pt x="11820" y="20920"/>
                  </a:lnTo>
                  <a:lnTo>
                    <a:pt x="11854" y="20897"/>
                  </a:lnTo>
                  <a:lnTo>
                    <a:pt x="11877" y="20863"/>
                  </a:lnTo>
                  <a:close/>
                  <a:moveTo>
                    <a:pt x="1" y="1"/>
                  </a:moveTo>
                  <a:lnTo>
                    <a:pt x="1" y="467"/>
                  </a:lnTo>
                  <a:lnTo>
                    <a:pt x="58" y="422"/>
                  </a:lnTo>
                  <a:lnTo>
                    <a:pt x="103" y="376"/>
                  </a:lnTo>
                  <a:lnTo>
                    <a:pt x="2014" y="1480"/>
                  </a:lnTo>
                  <a:lnTo>
                    <a:pt x="2003" y="1525"/>
                  </a:lnTo>
                  <a:lnTo>
                    <a:pt x="1992" y="1582"/>
                  </a:lnTo>
                  <a:lnTo>
                    <a:pt x="2003" y="1628"/>
                  </a:lnTo>
                  <a:lnTo>
                    <a:pt x="2014" y="1673"/>
                  </a:lnTo>
                  <a:lnTo>
                    <a:pt x="2037" y="1719"/>
                  </a:lnTo>
                  <a:lnTo>
                    <a:pt x="2060" y="1753"/>
                  </a:lnTo>
                  <a:lnTo>
                    <a:pt x="2094" y="1775"/>
                  </a:lnTo>
                  <a:lnTo>
                    <a:pt x="2128" y="1810"/>
                  </a:lnTo>
                  <a:lnTo>
                    <a:pt x="2174" y="1821"/>
                  </a:lnTo>
                  <a:lnTo>
                    <a:pt x="2219" y="1832"/>
                  </a:lnTo>
                  <a:lnTo>
                    <a:pt x="2219" y="4142"/>
                  </a:lnTo>
                  <a:lnTo>
                    <a:pt x="2151" y="4164"/>
                  </a:lnTo>
                  <a:lnTo>
                    <a:pt x="2094" y="4210"/>
                  </a:lnTo>
                  <a:lnTo>
                    <a:pt x="2060" y="4267"/>
                  </a:lnTo>
                  <a:lnTo>
                    <a:pt x="2048" y="4301"/>
                  </a:lnTo>
                  <a:lnTo>
                    <a:pt x="2048" y="4335"/>
                  </a:lnTo>
                  <a:lnTo>
                    <a:pt x="2060" y="4403"/>
                  </a:lnTo>
                  <a:lnTo>
                    <a:pt x="35" y="5575"/>
                  </a:lnTo>
                  <a:lnTo>
                    <a:pt x="1" y="5529"/>
                  </a:lnTo>
                  <a:lnTo>
                    <a:pt x="1" y="5836"/>
                  </a:lnTo>
                  <a:lnTo>
                    <a:pt x="35" y="5802"/>
                  </a:lnTo>
                  <a:lnTo>
                    <a:pt x="58" y="5768"/>
                  </a:lnTo>
                  <a:lnTo>
                    <a:pt x="69" y="5734"/>
                  </a:lnTo>
                  <a:lnTo>
                    <a:pt x="69" y="5689"/>
                  </a:lnTo>
                  <a:lnTo>
                    <a:pt x="69" y="5643"/>
                  </a:lnTo>
                  <a:lnTo>
                    <a:pt x="58" y="5609"/>
                  </a:lnTo>
                  <a:lnTo>
                    <a:pt x="2083" y="4449"/>
                  </a:lnTo>
                  <a:lnTo>
                    <a:pt x="2117" y="4483"/>
                  </a:lnTo>
                  <a:lnTo>
                    <a:pt x="2151" y="4506"/>
                  </a:lnTo>
                  <a:lnTo>
                    <a:pt x="2196" y="4528"/>
                  </a:lnTo>
                  <a:lnTo>
                    <a:pt x="2299" y="4528"/>
                  </a:lnTo>
                  <a:lnTo>
                    <a:pt x="2333" y="4506"/>
                  </a:lnTo>
                  <a:lnTo>
                    <a:pt x="2378" y="4483"/>
                  </a:lnTo>
                  <a:lnTo>
                    <a:pt x="2412" y="4437"/>
                  </a:lnTo>
                  <a:lnTo>
                    <a:pt x="4415" y="5598"/>
                  </a:lnTo>
                  <a:lnTo>
                    <a:pt x="4403" y="5643"/>
                  </a:lnTo>
                  <a:lnTo>
                    <a:pt x="4392" y="5689"/>
                  </a:lnTo>
                  <a:lnTo>
                    <a:pt x="4403" y="5723"/>
                  </a:lnTo>
                  <a:lnTo>
                    <a:pt x="4415" y="5768"/>
                  </a:lnTo>
                  <a:lnTo>
                    <a:pt x="4426" y="5802"/>
                  </a:lnTo>
                  <a:lnTo>
                    <a:pt x="4449" y="5836"/>
                  </a:lnTo>
                  <a:lnTo>
                    <a:pt x="4483" y="5859"/>
                  </a:lnTo>
                  <a:lnTo>
                    <a:pt x="4517" y="5882"/>
                  </a:lnTo>
                  <a:lnTo>
                    <a:pt x="4551" y="5893"/>
                  </a:lnTo>
                  <a:lnTo>
                    <a:pt x="4597" y="5905"/>
                  </a:lnTo>
                  <a:lnTo>
                    <a:pt x="4597" y="8237"/>
                  </a:lnTo>
                  <a:lnTo>
                    <a:pt x="4551" y="8248"/>
                  </a:lnTo>
                  <a:lnTo>
                    <a:pt x="4517" y="8259"/>
                  </a:lnTo>
                  <a:lnTo>
                    <a:pt x="4460" y="8305"/>
                  </a:lnTo>
                  <a:lnTo>
                    <a:pt x="4437" y="8328"/>
                  </a:lnTo>
                  <a:lnTo>
                    <a:pt x="4415" y="8362"/>
                  </a:lnTo>
                  <a:lnTo>
                    <a:pt x="4403" y="8407"/>
                  </a:lnTo>
                  <a:lnTo>
                    <a:pt x="4403" y="8441"/>
                  </a:lnTo>
                  <a:lnTo>
                    <a:pt x="4403" y="8476"/>
                  </a:lnTo>
                  <a:lnTo>
                    <a:pt x="4415" y="8521"/>
                  </a:lnTo>
                  <a:lnTo>
                    <a:pt x="2412" y="9670"/>
                  </a:lnTo>
                  <a:lnTo>
                    <a:pt x="2378" y="9636"/>
                  </a:lnTo>
                  <a:lnTo>
                    <a:pt x="2344" y="9613"/>
                  </a:lnTo>
                  <a:lnTo>
                    <a:pt x="2299" y="9590"/>
                  </a:lnTo>
                  <a:lnTo>
                    <a:pt x="2196" y="9590"/>
                  </a:lnTo>
                  <a:lnTo>
                    <a:pt x="2151" y="9613"/>
                  </a:lnTo>
                  <a:lnTo>
                    <a:pt x="2105" y="9636"/>
                  </a:lnTo>
                  <a:lnTo>
                    <a:pt x="2083" y="9670"/>
                  </a:lnTo>
                  <a:lnTo>
                    <a:pt x="103" y="8532"/>
                  </a:lnTo>
                  <a:lnTo>
                    <a:pt x="115" y="8487"/>
                  </a:lnTo>
                  <a:lnTo>
                    <a:pt x="115" y="8441"/>
                  </a:lnTo>
                  <a:lnTo>
                    <a:pt x="103" y="8385"/>
                  </a:lnTo>
                  <a:lnTo>
                    <a:pt x="80" y="8328"/>
                  </a:lnTo>
                  <a:lnTo>
                    <a:pt x="46" y="8282"/>
                  </a:lnTo>
                  <a:lnTo>
                    <a:pt x="1" y="8237"/>
                  </a:lnTo>
                  <a:lnTo>
                    <a:pt x="1" y="8646"/>
                  </a:lnTo>
                  <a:lnTo>
                    <a:pt x="46" y="8612"/>
                  </a:lnTo>
                  <a:lnTo>
                    <a:pt x="80" y="8578"/>
                  </a:lnTo>
                  <a:lnTo>
                    <a:pt x="2060" y="9715"/>
                  </a:lnTo>
                  <a:lnTo>
                    <a:pt x="2048" y="9750"/>
                  </a:lnTo>
                  <a:lnTo>
                    <a:pt x="2037" y="9795"/>
                  </a:lnTo>
                  <a:lnTo>
                    <a:pt x="2048" y="9829"/>
                  </a:lnTo>
                  <a:lnTo>
                    <a:pt x="2060" y="9863"/>
                  </a:lnTo>
                  <a:lnTo>
                    <a:pt x="2094" y="9920"/>
                  </a:lnTo>
                  <a:lnTo>
                    <a:pt x="2151" y="9966"/>
                  </a:lnTo>
                  <a:lnTo>
                    <a:pt x="2185" y="9988"/>
                  </a:lnTo>
                  <a:lnTo>
                    <a:pt x="2219" y="9988"/>
                  </a:lnTo>
                  <a:lnTo>
                    <a:pt x="2219" y="12355"/>
                  </a:lnTo>
                  <a:lnTo>
                    <a:pt x="2151" y="12377"/>
                  </a:lnTo>
                  <a:lnTo>
                    <a:pt x="2105" y="12423"/>
                  </a:lnTo>
                  <a:lnTo>
                    <a:pt x="2060" y="12480"/>
                  </a:lnTo>
                  <a:lnTo>
                    <a:pt x="2048" y="12514"/>
                  </a:lnTo>
                  <a:lnTo>
                    <a:pt x="2048" y="12548"/>
                  </a:lnTo>
                  <a:lnTo>
                    <a:pt x="2060" y="12616"/>
                  </a:lnTo>
                  <a:lnTo>
                    <a:pt x="35" y="13788"/>
                  </a:lnTo>
                  <a:lnTo>
                    <a:pt x="1" y="13742"/>
                  </a:lnTo>
                  <a:lnTo>
                    <a:pt x="1" y="14049"/>
                  </a:lnTo>
                  <a:lnTo>
                    <a:pt x="35" y="14015"/>
                  </a:lnTo>
                  <a:lnTo>
                    <a:pt x="58" y="13981"/>
                  </a:lnTo>
                  <a:lnTo>
                    <a:pt x="69" y="13936"/>
                  </a:lnTo>
                  <a:lnTo>
                    <a:pt x="69" y="13902"/>
                  </a:lnTo>
                  <a:lnTo>
                    <a:pt x="69" y="13856"/>
                  </a:lnTo>
                  <a:lnTo>
                    <a:pt x="58" y="13822"/>
                  </a:lnTo>
                  <a:lnTo>
                    <a:pt x="2083" y="12650"/>
                  </a:lnTo>
                  <a:lnTo>
                    <a:pt x="2117" y="12696"/>
                  </a:lnTo>
                  <a:lnTo>
                    <a:pt x="2151" y="12719"/>
                  </a:lnTo>
                  <a:lnTo>
                    <a:pt x="2196" y="12730"/>
                  </a:lnTo>
                  <a:lnTo>
                    <a:pt x="2242" y="12741"/>
                  </a:lnTo>
                  <a:lnTo>
                    <a:pt x="2287" y="12741"/>
                  </a:lnTo>
                  <a:lnTo>
                    <a:pt x="2321" y="12730"/>
                  </a:lnTo>
                  <a:lnTo>
                    <a:pt x="2356" y="12707"/>
                  </a:lnTo>
                  <a:lnTo>
                    <a:pt x="2378" y="12684"/>
                  </a:lnTo>
                  <a:lnTo>
                    <a:pt x="2401" y="12650"/>
                  </a:lnTo>
                  <a:lnTo>
                    <a:pt x="2424" y="12628"/>
                  </a:lnTo>
                  <a:lnTo>
                    <a:pt x="2435" y="12582"/>
                  </a:lnTo>
                  <a:lnTo>
                    <a:pt x="2435" y="12548"/>
                  </a:lnTo>
                  <a:lnTo>
                    <a:pt x="2435" y="12514"/>
                  </a:lnTo>
                  <a:lnTo>
                    <a:pt x="2424" y="12480"/>
                  </a:lnTo>
                  <a:lnTo>
                    <a:pt x="2390" y="12423"/>
                  </a:lnTo>
                  <a:lnTo>
                    <a:pt x="2333" y="12377"/>
                  </a:lnTo>
                  <a:lnTo>
                    <a:pt x="2265" y="12355"/>
                  </a:lnTo>
                  <a:lnTo>
                    <a:pt x="2265" y="9988"/>
                  </a:lnTo>
                  <a:lnTo>
                    <a:pt x="2299" y="9988"/>
                  </a:lnTo>
                  <a:lnTo>
                    <a:pt x="2333" y="9966"/>
                  </a:lnTo>
                  <a:lnTo>
                    <a:pt x="2401" y="9920"/>
                  </a:lnTo>
                  <a:lnTo>
                    <a:pt x="2435" y="9863"/>
                  </a:lnTo>
                  <a:lnTo>
                    <a:pt x="2447" y="9829"/>
                  </a:lnTo>
                  <a:lnTo>
                    <a:pt x="2447" y="9795"/>
                  </a:lnTo>
                  <a:lnTo>
                    <a:pt x="2447" y="9750"/>
                  </a:lnTo>
                  <a:lnTo>
                    <a:pt x="2435" y="9715"/>
                  </a:lnTo>
                  <a:lnTo>
                    <a:pt x="4437" y="8555"/>
                  </a:lnTo>
                  <a:lnTo>
                    <a:pt x="4471" y="8601"/>
                  </a:lnTo>
                  <a:lnTo>
                    <a:pt x="4517" y="8623"/>
                  </a:lnTo>
                  <a:lnTo>
                    <a:pt x="4562" y="8646"/>
                  </a:lnTo>
                  <a:lnTo>
                    <a:pt x="4619" y="8658"/>
                  </a:lnTo>
                  <a:lnTo>
                    <a:pt x="4665" y="8646"/>
                  </a:lnTo>
                  <a:lnTo>
                    <a:pt x="4722" y="8623"/>
                  </a:lnTo>
                  <a:lnTo>
                    <a:pt x="4756" y="8601"/>
                  </a:lnTo>
                  <a:lnTo>
                    <a:pt x="4790" y="8555"/>
                  </a:lnTo>
                  <a:lnTo>
                    <a:pt x="6826" y="9727"/>
                  </a:lnTo>
                  <a:lnTo>
                    <a:pt x="6815" y="9795"/>
                  </a:lnTo>
                  <a:lnTo>
                    <a:pt x="6826" y="9852"/>
                  </a:lnTo>
                  <a:lnTo>
                    <a:pt x="6860" y="9897"/>
                  </a:lnTo>
                  <a:lnTo>
                    <a:pt x="6906" y="9932"/>
                  </a:lnTo>
                  <a:lnTo>
                    <a:pt x="6963" y="9954"/>
                  </a:lnTo>
                  <a:lnTo>
                    <a:pt x="6963" y="12309"/>
                  </a:lnTo>
                  <a:lnTo>
                    <a:pt x="6917" y="12309"/>
                  </a:lnTo>
                  <a:lnTo>
                    <a:pt x="6872" y="12332"/>
                  </a:lnTo>
                  <a:lnTo>
                    <a:pt x="6837" y="12355"/>
                  </a:lnTo>
                  <a:lnTo>
                    <a:pt x="6803" y="12377"/>
                  </a:lnTo>
                  <a:lnTo>
                    <a:pt x="6781" y="12411"/>
                  </a:lnTo>
                  <a:lnTo>
                    <a:pt x="6758" y="12457"/>
                  </a:lnTo>
                  <a:lnTo>
                    <a:pt x="6746" y="12502"/>
                  </a:lnTo>
                  <a:lnTo>
                    <a:pt x="6735" y="12548"/>
                  </a:lnTo>
                  <a:lnTo>
                    <a:pt x="6746" y="12593"/>
                  </a:lnTo>
                  <a:lnTo>
                    <a:pt x="6758" y="12639"/>
                  </a:lnTo>
                  <a:lnTo>
                    <a:pt x="4813" y="13765"/>
                  </a:lnTo>
                  <a:lnTo>
                    <a:pt x="4779" y="13720"/>
                  </a:lnTo>
                  <a:lnTo>
                    <a:pt x="4733" y="13685"/>
                  </a:lnTo>
                  <a:lnTo>
                    <a:pt x="4676" y="13663"/>
                  </a:lnTo>
                  <a:lnTo>
                    <a:pt x="4562" y="13663"/>
                  </a:lnTo>
                  <a:lnTo>
                    <a:pt x="4517" y="13674"/>
                  </a:lnTo>
                  <a:lnTo>
                    <a:pt x="4483" y="13697"/>
                  </a:lnTo>
                  <a:lnTo>
                    <a:pt x="4449" y="13731"/>
                  </a:lnTo>
                  <a:lnTo>
                    <a:pt x="4415" y="13765"/>
                  </a:lnTo>
                  <a:lnTo>
                    <a:pt x="4392" y="13799"/>
                  </a:lnTo>
                  <a:lnTo>
                    <a:pt x="4380" y="13845"/>
                  </a:lnTo>
                  <a:lnTo>
                    <a:pt x="4380" y="13902"/>
                  </a:lnTo>
                  <a:lnTo>
                    <a:pt x="4380" y="13947"/>
                  </a:lnTo>
                  <a:lnTo>
                    <a:pt x="4392" y="13981"/>
                  </a:lnTo>
                  <a:lnTo>
                    <a:pt x="4415" y="14027"/>
                  </a:lnTo>
                  <a:lnTo>
                    <a:pt x="4437" y="14061"/>
                  </a:lnTo>
                  <a:lnTo>
                    <a:pt x="4471" y="14084"/>
                  </a:lnTo>
                  <a:lnTo>
                    <a:pt x="4506" y="14106"/>
                  </a:lnTo>
                  <a:lnTo>
                    <a:pt x="4551" y="14129"/>
                  </a:lnTo>
                  <a:lnTo>
                    <a:pt x="4597" y="14129"/>
                  </a:lnTo>
                  <a:lnTo>
                    <a:pt x="4597" y="16484"/>
                  </a:lnTo>
                  <a:lnTo>
                    <a:pt x="4528" y="16495"/>
                  </a:lnTo>
                  <a:lnTo>
                    <a:pt x="4483" y="16541"/>
                  </a:lnTo>
                  <a:lnTo>
                    <a:pt x="4449" y="16586"/>
                  </a:lnTo>
                  <a:lnTo>
                    <a:pt x="4437" y="16654"/>
                  </a:lnTo>
                  <a:lnTo>
                    <a:pt x="4449" y="16711"/>
                  </a:lnTo>
                  <a:lnTo>
                    <a:pt x="2469" y="17849"/>
                  </a:lnTo>
                  <a:lnTo>
                    <a:pt x="2424" y="17803"/>
                  </a:lnTo>
                  <a:lnTo>
                    <a:pt x="2378" y="17769"/>
                  </a:lnTo>
                  <a:lnTo>
                    <a:pt x="2310" y="17746"/>
                  </a:lnTo>
                  <a:lnTo>
                    <a:pt x="2242" y="17735"/>
                  </a:lnTo>
                  <a:lnTo>
                    <a:pt x="2185" y="17735"/>
                  </a:lnTo>
                  <a:lnTo>
                    <a:pt x="2139" y="17758"/>
                  </a:lnTo>
                  <a:lnTo>
                    <a:pt x="2094" y="17781"/>
                  </a:lnTo>
                  <a:lnTo>
                    <a:pt x="2060" y="17815"/>
                  </a:lnTo>
                  <a:lnTo>
                    <a:pt x="2026" y="17849"/>
                  </a:lnTo>
                  <a:lnTo>
                    <a:pt x="2003" y="17894"/>
                  </a:lnTo>
                  <a:lnTo>
                    <a:pt x="1980" y="17951"/>
                  </a:lnTo>
                  <a:lnTo>
                    <a:pt x="1980" y="17997"/>
                  </a:lnTo>
                  <a:lnTo>
                    <a:pt x="1980" y="18054"/>
                  </a:lnTo>
                  <a:lnTo>
                    <a:pt x="1992" y="18099"/>
                  </a:lnTo>
                  <a:lnTo>
                    <a:pt x="2014" y="18145"/>
                  </a:lnTo>
                  <a:lnTo>
                    <a:pt x="2048" y="18179"/>
                  </a:lnTo>
                  <a:lnTo>
                    <a:pt x="2083" y="18213"/>
                  </a:lnTo>
                  <a:lnTo>
                    <a:pt x="2128" y="18236"/>
                  </a:lnTo>
                  <a:lnTo>
                    <a:pt x="2174" y="18258"/>
                  </a:lnTo>
                  <a:lnTo>
                    <a:pt x="2219" y="18270"/>
                  </a:lnTo>
                  <a:lnTo>
                    <a:pt x="2219" y="20590"/>
                  </a:lnTo>
                  <a:lnTo>
                    <a:pt x="2162" y="20613"/>
                  </a:lnTo>
                  <a:lnTo>
                    <a:pt x="2117" y="20647"/>
                  </a:lnTo>
                  <a:lnTo>
                    <a:pt x="2094" y="20704"/>
                  </a:lnTo>
                  <a:lnTo>
                    <a:pt x="2083" y="20761"/>
                  </a:lnTo>
                  <a:lnTo>
                    <a:pt x="2094" y="20806"/>
                  </a:lnTo>
                  <a:lnTo>
                    <a:pt x="92" y="21967"/>
                  </a:lnTo>
                  <a:lnTo>
                    <a:pt x="46" y="21921"/>
                  </a:lnTo>
                  <a:lnTo>
                    <a:pt x="1" y="21887"/>
                  </a:lnTo>
                  <a:lnTo>
                    <a:pt x="1" y="22331"/>
                  </a:lnTo>
                  <a:lnTo>
                    <a:pt x="58" y="22285"/>
                  </a:lnTo>
                  <a:lnTo>
                    <a:pt x="92" y="22240"/>
                  </a:lnTo>
                  <a:lnTo>
                    <a:pt x="126" y="22172"/>
                  </a:lnTo>
                  <a:lnTo>
                    <a:pt x="137" y="22103"/>
                  </a:lnTo>
                  <a:lnTo>
                    <a:pt x="126" y="22058"/>
                  </a:lnTo>
                  <a:lnTo>
                    <a:pt x="115" y="22001"/>
                  </a:lnTo>
                  <a:lnTo>
                    <a:pt x="2105" y="20852"/>
                  </a:lnTo>
                  <a:lnTo>
                    <a:pt x="2139" y="20886"/>
                  </a:lnTo>
                  <a:lnTo>
                    <a:pt x="2162" y="20909"/>
                  </a:lnTo>
                  <a:lnTo>
                    <a:pt x="2208" y="20920"/>
                  </a:lnTo>
                  <a:lnTo>
                    <a:pt x="2287" y="20920"/>
                  </a:lnTo>
                  <a:lnTo>
                    <a:pt x="2321" y="20909"/>
                  </a:lnTo>
                  <a:lnTo>
                    <a:pt x="2356" y="20886"/>
                  </a:lnTo>
                  <a:lnTo>
                    <a:pt x="2378" y="20852"/>
                  </a:lnTo>
                  <a:lnTo>
                    <a:pt x="4426" y="22035"/>
                  </a:lnTo>
                  <a:lnTo>
                    <a:pt x="4415" y="22069"/>
                  </a:lnTo>
                  <a:lnTo>
                    <a:pt x="4403" y="22103"/>
                  </a:lnTo>
                  <a:lnTo>
                    <a:pt x="4415" y="22149"/>
                  </a:lnTo>
                  <a:lnTo>
                    <a:pt x="4426" y="22183"/>
                  </a:lnTo>
                  <a:lnTo>
                    <a:pt x="4460" y="22240"/>
                  </a:lnTo>
                  <a:lnTo>
                    <a:pt x="4517" y="22285"/>
                  </a:lnTo>
                  <a:lnTo>
                    <a:pt x="4551" y="22308"/>
                  </a:lnTo>
                  <a:lnTo>
                    <a:pt x="4597" y="22308"/>
                  </a:lnTo>
                  <a:lnTo>
                    <a:pt x="4597" y="24629"/>
                  </a:lnTo>
                  <a:lnTo>
                    <a:pt x="4551" y="24629"/>
                  </a:lnTo>
                  <a:lnTo>
                    <a:pt x="4506" y="24651"/>
                  </a:lnTo>
                  <a:lnTo>
                    <a:pt x="4471" y="24674"/>
                  </a:lnTo>
                  <a:lnTo>
                    <a:pt x="4437" y="24697"/>
                  </a:lnTo>
                  <a:lnTo>
                    <a:pt x="4415" y="24731"/>
                  </a:lnTo>
                  <a:lnTo>
                    <a:pt x="4392" y="24776"/>
                  </a:lnTo>
                  <a:lnTo>
                    <a:pt x="4380" y="24822"/>
                  </a:lnTo>
                  <a:lnTo>
                    <a:pt x="4369" y="24867"/>
                  </a:lnTo>
                  <a:lnTo>
                    <a:pt x="4380" y="24913"/>
                  </a:lnTo>
                  <a:lnTo>
                    <a:pt x="4392" y="24958"/>
                  </a:lnTo>
                  <a:lnTo>
                    <a:pt x="2447" y="26073"/>
                  </a:lnTo>
                  <a:lnTo>
                    <a:pt x="2412" y="26028"/>
                  </a:lnTo>
                  <a:lnTo>
                    <a:pt x="2367" y="25994"/>
                  </a:lnTo>
                  <a:lnTo>
                    <a:pt x="2310" y="25971"/>
                  </a:lnTo>
                  <a:lnTo>
                    <a:pt x="2185" y="25971"/>
                  </a:lnTo>
                  <a:lnTo>
                    <a:pt x="2128" y="25994"/>
                  </a:lnTo>
                  <a:lnTo>
                    <a:pt x="2083" y="26028"/>
                  </a:lnTo>
                  <a:lnTo>
                    <a:pt x="2037" y="26073"/>
                  </a:lnTo>
                  <a:lnTo>
                    <a:pt x="69" y="24936"/>
                  </a:lnTo>
                  <a:lnTo>
                    <a:pt x="80" y="24902"/>
                  </a:lnTo>
                  <a:lnTo>
                    <a:pt x="92" y="24867"/>
                  </a:lnTo>
                  <a:lnTo>
                    <a:pt x="80" y="24811"/>
                  </a:lnTo>
                  <a:lnTo>
                    <a:pt x="58" y="24765"/>
                  </a:lnTo>
                  <a:lnTo>
                    <a:pt x="35" y="24731"/>
                  </a:lnTo>
                  <a:lnTo>
                    <a:pt x="1" y="24697"/>
                  </a:lnTo>
                  <a:lnTo>
                    <a:pt x="1" y="25038"/>
                  </a:lnTo>
                  <a:lnTo>
                    <a:pt x="46" y="24981"/>
                  </a:lnTo>
                  <a:lnTo>
                    <a:pt x="2014" y="26119"/>
                  </a:lnTo>
                  <a:lnTo>
                    <a:pt x="2003" y="26164"/>
                  </a:lnTo>
                  <a:lnTo>
                    <a:pt x="2003" y="26210"/>
                  </a:lnTo>
                  <a:lnTo>
                    <a:pt x="2003" y="26255"/>
                  </a:lnTo>
                  <a:lnTo>
                    <a:pt x="2014" y="26301"/>
                  </a:lnTo>
                  <a:lnTo>
                    <a:pt x="2037" y="26335"/>
                  </a:lnTo>
                  <a:lnTo>
                    <a:pt x="2060" y="26380"/>
                  </a:lnTo>
                  <a:lnTo>
                    <a:pt x="2094" y="26403"/>
                  </a:lnTo>
                  <a:lnTo>
                    <a:pt x="2139" y="26426"/>
                  </a:lnTo>
                  <a:lnTo>
                    <a:pt x="2174" y="26449"/>
                  </a:lnTo>
                  <a:lnTo>
                    <a:pt x="2219" y="26449"/>
                  </a:lnTo>
                  <a:lnTo>
                    <a:pt x="2219" y="28746"/>
                  </a:lnTo>
                  <a:lnTo>
                    <a:pt x="2185" y="28758"/>
                  </a:lnTo>
                  <a:lnTo>
                    <a:pt x="2139" y="28769"/>
                  </a:lnTo>
                  <a:lnTo>
                    <a:pt x="2105" y="28792"/>
                  </a:lnTo>
                  <a:lnTo>
                    <a:pt x="2083" y="28815"/>
                  </a:lnTo>
                  <a:lnTo>
                    <a:pt x="2060" y="28849"/>
                  </a:lnTo>
                  <a:lnTo>
                    <a:pt x="2037" y="28883"/>
                  </a:lnTo>
                  <a:lnTo>
                    <a:pt x="2026" y="28928"/>
                  </a:lnTo>
                  <a:lnTo>
                    <a:pt x="2026" y="28963"/>
                  </a:lnTo>
                  <a:lnTo>
                    <a:pt x="2026" y="29008"/>
                  </a:lnTo>
                  <a:lnTo>
                    <a:pt x="2037" y="29054"/>
                  </a:lnTo>
                  <a:lnTo>
                    <a:pt x="2060" y="29088"/>
                  </a:lnTo>
                  <a:lnTo>
                    <a:pt x="2083" y="29122"/>
                  </a:lnTo>
                  <a:lnTo>
                    <a:pt x="2117" y="29156"/>
                  </a:lnTo>
                  <a:lnTo>
                    <a:pt x="2162" y="29179"/>
                  </a:lnTo>
                  <a:lnTo>
                    <a:pt x="2196" y="29190"/>
                  </a:lnTo>
                  <a:lnTo>
                    <a:pt x="2242" y="29190"/>
                  </a:lnTo>
                  <a:lnTo>
                    <a:pt x="2299" y="29179"/>
                  </a:lnTo>
                  <a:lnTo>
                    <a:pt x="2356" y="29167"/>
                  </a:lnTo>
                  <a:lnTo>
                    <a:pt x="2390" y="29133"/>
                  </a:lnTo>
                  <a:lnTo>
                    <a:pt x="2435" y="29088"/>
                  </a:lnTo>
                  <a:lnTo>
                    <a:pt x="3152" y="29509"/>
                  </a:lnTo>
                  <a:lnTo>
                    <a:pt x="3243" y="29509"/>
                  </a:lnTo>
                  <a:lnTo>
                    <a:pt x="2447" y="29054"/>
                  </a:lnTo>
                  <a:lnTo>
                    <a:pt x="2458" y="29008"/>
                  </a:lnTo>
                  <a:lnTo>
                    <a:pt x="2469" y="28963"/>
                  </a:lnTo>
                  <a:lnTo>
                    <a:pt x="2458" y="28928"/>
                  </a:lnTo>
                  <a:lnTo>
                    <a:pt x="2447" y="28883"/>
                  </a:lnTo>
                  <a:lnTo>
                    <a:pt x="2435" y="28849"/>
                  </a:lnTo>
                  <a:lnTo>
                    <a:pt x="2412" y="28815"/>
                  </a:lnTo>
                  <a:lnTo>
                    <a:pt x="2378" y="28792"/>
                  </a:lnTo>
                  <a:lnTo>
                    <a:pt x="2344" y="28769"/>
                  </a:lnTo>
                  <a:lnTo>
                    <a:pt x="2310" y="28758"/>
                  </a:lnTo>
                  <a:lnTo>
                    <a:pt x="2265" y="28746"/>
                  </a:lnTo>
                  <a:lnTo>
                    <a:pt x="2265" y="26449"/>
                  </a:lnTo>
                  <a:lnTo>
                    <a:pt x="2310" y="26449"/>
                  </a:lnTo>
                  <a:lnTo>
                    <a:pt x="2356" y="26426"/>
                  </a:lnTo>
                  <a:lnTo>
                    <a:pt x="2390" y="26403"/>
                  </a:lnTo>
                  <a:lnTo>
                    <a:pt x="2424" y="26369"/>
                  </a:lnTo>
                  <a:lnTo>
                    <a:pt x="2447" y="26335"/>
                  </a:lnTo>
                  <a:lnTo>
                    <a:pt x="2469" y="26301"/>
                  </a:lnTo>
                  <a:lnTo>
                    <a:pt x="2481" y="26255"/>
                  </a:lnTo>
                  <a:lnTo>
                    <a:pt x="2492" y="26210"/>
                  </a:lnTo>
                  <a:lnTo>
                    <a:pt x="2481" y="26164"/>
                  </a:lnTo>
                  <a:lnTo>
                    <a:pt x="2469" y="26119"/>
                  </a:lnTo>
                  <a:lnTo>
                    <a:pt x="4415" y="24993"/>
                  </a:lnTo>
                  <a:lnTo>
                    <a:pt x="4449" y="25038"/>
                  </a:lnTo>
                  <a:lnTo>
                    <a:pt x="4494" y="25072"/>
                  </a:lnTo>
                  <a:lnTo>
                    <a:pt x="4551" y="25095"/>
                  </a:lnTo>
                  <a:lnTo>
                    <a:pt x="4619" y="25106"/>
                  </a:lnTo>
                  <a:lnTo>
                    <a:pt x="4676" y="25095"/>
                  </a:lnTo>
                  <a:lnTo>
                    <a:pt x="4733" y="25072"/>
                  </a:lnTo>
                  <a:lnTo>
                    <a:pt x="4779" y="25038"/>
                  </a:lnTo>
                  <a:lnTo>
                    <a:pt x="4813" y="24993"/>
                  </a:lnTo>
                  <a:lnTo>
                    <a:pt x="6781" y="26130"/>
                  </a:lnTo>
                  <a:lnTo>
                    <a:pt x="6769" y="26164"/>
                  </a:lnTo>
                  <a:lnTo>
                    <a:pt x="6769" y="26210"/>
                  </a:lnTo>
                  <a:lnTo>
                    <a:pt x="6769" y="26255"/>
                  </a:lnTo>
                  <a:lnTo>
                    <a:pt x="6781" y="26289"/>
                  </a:lnTo>
                  <a:lnTo>
                    <a:pt x="6792" y="26324"/>
                  </a:lnTo>
                  <a:lnTo>
                    <a:pt x="6826" y="26358"/>
                  </a:lnTo>
                  <a:lnTo>
                    <a:pt x="6849" y="26380"/>
                  </a:lnTo>
                  <a:lnTo>
                    <a:pt x="6883" y="26403"/>
                  </a:lnTo>
                  <a:lnTo>
                    <a:pt x="6917" y="26426"/>
                  </a:lnTo>
                  <a:lnTo>
                    <a:pt x="6963" y="26426"/>
                  </a:lnTo>
                  <a:lnTo>
                    <a:pt x="6963" y="28746"/>
                  </a:lnTo>
                  <a:lnTo>
                    <a:pt x="6917" y="28758"/>
                  </a:lnTo>
                  <a:lnTo>
                    <a:pt x="6883" y="28769"/>
                  </a:lnTo>
                  <a:lnTo>
                    <a:pt x="6849" y="28792"/>
                  </a:lnTo>
                  <a:lnTo>
                    <a:pt x="6826" y="28815"/>
                  </a:lnTo>
                  <a:lnTo>
                    <a:pt x="6792" y="28849"/>
                  </a:lnTo>
                  <a:lnTo>
                    <a:pt x="6781" y="28883"/>
                  </a:lnTo>
                  <a:lnTo>
                    <a:pt x="6769" y="28928"/>
                  </a:lnTo>
                  <a:lnTo>
                    <a:pt x="6769" y="28963"/>
                  </a:lnTo>
                  <a:lnTo>
                    <a:pt x="6769" y="29008"/>
                  </a:lnTo>
                  <a:lnTo>
                    <a:pt x="6781" y="29054"/>
                  </a:lnTo>
                  <a:lnTo>
                    <a:pt x="5984" y="29509"/>
                  </a:lnTo>
                  <a:lnTo>
                    <a:pt x="6075" y="29509"/>
                  </a:lnTo>
                  <a:lnTo>
                    <a:pt x="6803" y="29088"/>
                  </a:lnTo>
                  <a:lnTo>
                    <a:pt x="6837" y="29133"/>
                  </a:lnTo>
                  <a:lnTo>
                    <a:pt x="6883" y="29167"/>
                  </a:lnTo>
                  <a:lnTo>
                    <a:pt x="6928" y="29179"/>
                  </a:lnTo>
                  <a:lnTo>
                    <a:pt x="6985" y="29190"/>
                  </a:lnTo>
                  <a:lnTo>
                    <a:pt x="7031" y="29179"/>
                  </a:lnTo>
                  <a:lnTo>
                    <a:pt x="7065" y="29167"/>
                  </a:lnTo>
                  <a:lnTo>
                    <a:pt x="7110" y="29156"/>
                  </a:lnTo>
                  <a:lnTo>
                    <a:pt x="7145" y="29122"/>
                  </a:lnTo>
                  <a:lnTo>
                    <a:pt x="7167" y="29088"/>
                  </a:lnTo>
                  <a:lnTo>
                    <a:pt x="7190" y="29054"/>
                  </a:lnTo>
                  <a:lnTo>
                    <a:pt x="7201" y="29008"/>
                  </a:lnTo>
                  <a:lnTo>
                    <a:pt x="7201" y="28963"/>
                  </a:lnTo>
                  <a:lnTo>
                    <a:pt x="7201" y="28928"/>
                  </a:lnTo>
                  <a:lnTo>
                    <a:pt x="7190" y="28883"/>
                  </a:lnTo>
                  <a:lnTo>
                    <a:pt x="7167" y="28849"/>
                  </a:lnTo>
                  <a:lnTo>
                    <a:pt x="7145" y="28826"/>
                  </a:lnTo>
                  <a:lnTo>
                    <a:pt x="7122" y="28792"/>
                  </a:lnTo>
                  <a:lnTo>
                    <a:pt x="7088" y="28769"/>
                  </a:lnTo>
                  <a:lnTo>
                    <a:pt x="7054" y="28758"/>
                  </a:lnTo>
                  <a:lnTo>
                    <a:pt x="7008" y="28746"/>
                  </a:lnTo>
                  <a:lnTo>
                    <a:pt x="7008" y="26426"/>
                  </a:lnTo>
                  <a:lnTo>
                    <a:pt x="7054" y="26415"/>
                  </a:lnTo>
                  <a:lnTo>
                    <a:pt x="7088" y="26403"/>
                  </a:lnTo>
                  <a:lnTo>
                    <a:pt x="7122" y="26380"/>
                  </a:lnTo>
                  <a:lnTo>
                    <a:pt x="7145" y="26358"/>
                  </a:lnTo>
                  <a:lnTo>
                    <a:pt x="7167" y="26324"/>
                  </a:lnTo>
                  <a:lnTo>
                    <a:pt x="7190" y="26289"/>
                  </a:lnTo>
                  <a:lnTo>
                    <a:pt x="7201" y="26255"/>
                  </a:lnTo>
                  <a:lnTo>
                    <a:pt x="7201" y="26210"/>
                  </a:lnTo>
                  <a:lnTo>
                    <a:pt x="7201" y="26164"/>
                  </a:lnTo>
                  <a:lnTo>
                    <a:pt x="7190" y="26130"/>
                  </a:lnTo>
                  <a:lnTo>
                    <a:pt x="9147" y="25004"/>
                  </a:lnTo>
                  <a:lnTo>
                    <a:pt x="9181" y="25049"/>
                  </a:lnTo>
                  <a:lnTo>
                    <a:pt x="9238" y="25084"/>
                  </a:lnTo>
                  <a:lnTo>
                    <a:pt x="9295" y="25106"/>
                  </a:lnTo>
                  <a:lnTo>
                    <a:pt x="9351" y="25118"/>
                  </a:lnTo>
                  <a:lnTo>
                    <a:pt x="9420" y="25106"/>
                  </a:lnTo>
                  <a:lnTo>
                    <a:pt x="9477" y="25084"/>
                  </a:lnTo>
                  <a:lnTo>
                    <a:pt x="9522" y="25049"/>
                  </a:lnTo>
                  <a:lnTo>
                    <a:pt x="9568" y="25004"/>
                  </a:lnTo>
                  <a:lnTo>
                    <a:pt x="11570" y="26153"/>
                  </a:lnTo>
                  <a:lnTo>
                    <a:pt x="11558" y="26210"/>
                  </a:lnTo>
                  <a:lnTo>
                    <a:pt x="11558" y="26244"/>
                  </a:lnTo>
                  <a:lnTo>
                    <a:pt x="11570" y="26278"/>
                  </a:lnTo>
                  <a:lnTo>
                    <a:pt x="11604" y="26335"/>
                  </a:lnTo>
                  <a:lnTo>
                    <a:pt x="11661" y="26369"/>
                  </a:lnTo>
                  <a:lnTo>
                    <a:pt x="11695" y="26380"/>
                  </a:lnTo>
                  <a:lnTo>
                    <a:pt x="11763" y="26380"/>
                  </a:lnTo>
                  <a:lnTo>
                    <a:pt x="11786" y="26369"/>
                  </a:lnTo>
                  <a:lnTo>
                    <a:pt x="11843" y="26335"/>
                  </a:lnTo>
                  <a:lnTo>
                    <a:pt x="11877" y="26278"/>
                  </a:lnTo>
                  <a:lnTo>
                    <a:pt x="11888" y="26244"/>
                  </a:lnTo>
                  <a:lnTo>
                    <a:pt x="11888" y="26210"/>
                  </a:lnTo>
                  <a:lnTo>
                    <a:pt x="11888" y="26153"/>
                  </a:lnTo>
                  <a:lnTo>
                    <a:pt x="13913" y="24981"/>
                  </a:lnTo>
                  <a:lnTo>
                    <a:pt x="13947" y="25027"/>
                  </a:lnTo>
                  <a:lnTo>
                    <a:pt x="13993" y="25061"/>
                  </a:lnTo>
                  <a:lnTo>
                    <a:pt x="14038" y="25072"/>
                  </a:lnTo>
                  <a:lnTo>
                    <a:pt x="14095" y="25084"/>
                  </a:lnTo>
                  <a:lnTo>
                    <a:pt x="14152" y="25072"/>
                  </a:lnTo>
                  <a:lnTo>
                    <a:pt x="14197" y="25049"/>
                  </a:lnTo>
                  <a:lnTo>
                    <a:pt x="14243" y="25027"/>
                  </a:lnTo>
                  <a:lnTo>
                    <a:pt x="14277" y="24981"/>
                  </a:lnTo>
                  <a:lnTo>
                    <a:pt x="16256" y="26130"/>
                  </a:lnTo>
                  <a:lnTo>
                    <a:pt x="16245" y="26164"/>
                  </a:lnTo>
                  <a:lnTo>
                    <a:pt x="16234" y="26210"/>
                  </a:lnTo>
                  <a:lnTo>
                    <a:pt x="16245" y="26255"/>
                  </a:lnTo>
                  <a:lnTo>
                    <a:pt x="16256" y="26301"/>
                  </a:lnTo>
                  <a:lnTo>
                    <a:pt x="16279" y="26335"/>
                  </a:lnTo>
                  <a:lnTo>
                    <a:pt x="16302" y="26369"/>
                  </a:lnTo>
                  <a:lnTo>
                    <a:pt x="16336" y="26403"/>
                  </a:lnTo>
                  <a:lnTo>
                    <a:pt x="16381" y="26415"/>
                  </a:lnTo>
                  <a:lnTo>
                    <a:pt x="16416" y="26437"/>
                  </a:lnTo>
                  <a:lnTo>
                    <a:pt x="16507" y="26437"/>
                  </a:lnTo>
                  <a:lnTo>
                    <a:pt x="16552" y="26415"/>
                  </a:lnTo>
                  <a:lnTo>
                    <a:pt x="16586" y="26403"/>
                  </a:lnTo>
                  <a:lnTo>
                    <a:pt x="16620" y="26369"/>
                  </a:lnTo>
                  <a:lnTo>
                    <a:pt x="16654" y="26335"/>
                  </a:lnTo>
                  <a:lnTo>
                    <a:pt x="16677" y="26301"/>
                  </a:lnTo>
                  <a:lnTo>
                    <a:pt x="16689" y="26255"/>
                  </a:lnTo>
                  <a:lnTo>
                    <a:pt x="16689" y="26210"/>
                  </a:lnTo>
                  <a:lnTo>
                    <a:pt x="16689" y="26164"/>
                  </a:lnTo>
                  <a:lnTo>
                    <a:pt x="16677" y="26130"/>
                  </a:lnTo>
                  <a:lnTo>
                    <a:pt x="18691" y="24970"/>
                  </a:lnTo>
                  <a:lnTo>
                    <a:pt x="18713" y="24993"/>
                  </a:lnTo>
                  <a:lnTo>
                    <a:pt x="18748" y="25015"/>
                  </a:lnTo>
                  <a:lnTo>
                    <a:pt x="18793" y="25038"/>
                  </a:lnTo>
                  <a:lnTo>
                    <a:pt x="18873" y="25038"/>
                  </a:lnTo>
                  <a:lnTo>
                    <a:pt x="18907" y="25027"/>
                  </a:lnTo>
                  <a:lnTo>
                    <a:pt x="18964" y="24993"/>
                  </a:lnTo>
                  <a:lnTo>
                    <a:pt x="18998" y="24936"/>
                  </a:lnTo>
                  <a:lnTo>
                    <a:pt x="19009" y="24902"/>
                  </a:lnTo>
                  <a:lnTo>
                    <a:pt x="19009" y="24867"/>
                  </a:lnTo>
                  <a:lnTo>
                    <a:pt x="18998" y="24799"/>
                  </a:lnTo>
                  <a:lnTo>
                    <a:pt x="18964" y="24742"/>
                  </a:lnTo>
                  <a:lnTo>
                    <a:pt x="18918" y="24708"/>
                  </a:lnTo>
                  <a:lnTo>
                    <a:pt x="18861" y="24685"/>
                  </a:lnTo>
                  <a:lnTo>
                    <a:pt x="18861" y="22319"/>
                  </a:lnTo>
                  <a:lnTo>
                    <a:pt x="18895" y="22319"/>
                  </a:lnTo>
                  <a:lnTo>
                    <a:pt x="18941" y="22297"/>
                  </a:lnTo>
                  <a:lnTo>
                    <a:pt x="18975" y="22274"/>
                  </a:lnTo>
                  <a:lnTo>
                    <a:pt x="18998" y="22251"/>
                  </a:lnTo>
                  <a:lnTo>
                    <a:pt x="19021" y="22217"/>
                  </a:lnTo>
                  <a:lnTo>
                    <a:pt x="19043" y="22183"/>
                  </a:lnTo>
                  <a:lnTo>
                    <a:pt x="19055" y="22149"/>
                  </a:lnTo>
                  <a:lnTo>
                    <a:pt x="19055" y="22103"/>
                  </a:lnTo>
                  <a:lnTo>
                    <a:pt x="19055" y="22058"/>
                  </a:lnTo>
                  <a:lnTo>
                    <a:pt x="19032" y="22024"/>
                  </a:lnTo>
                  <a:lnTo>
                    <a:pt x="19021" y="21978"/>
                  </a:lnTo>
                  <a:lnTo>
                    <a:pt x="18986" y="21955"/>
                  </a:lnTo>
                  <a:lnTo>
                    <a:pt x="18952" y="21921"/>
                  </a:lnTo>
                  <a:lnTo>
                    <a:pt x="18918" y="21899"/>
                  </a:lnTo>
                  <a:lnTo>
                    <a:pt x="18884" y="21887"/>
                  </a:lnTo>
                  <a:lnTo>
                    <a:pt x="18782" y="21887"/>
                  </a:lnTo>
                  <a:lnTo>
                    <a:pt x="18725" y="21910"/>
                  </a:lnTo>
                  <a:lnTo>
                    <a:pt x="18691" y="21944"/>
                  </a:lnTo>
                  <a:lnTo>
                    <a:pt x="18657" y="21978"/>
                  </a:lnTo>
                  <a:lnTo>
                    <a:pt x="16666" y="20841"/>
                  </a:lnTo>
                  <a:lnTo>
                    <a:pt x="16677" y="20795"/>
                  </a:lnTo>
                  <a:lnTo>
                    <a:pt x="16677" y="20761"/>
                  </a:lnTo>
                  <a:lnTo>
                    <a:pt x="16677" y="20715"/>
                  </a:lnTo>
                  <a:lnTo>
                    <a:pt x="16666" y="20670"/>
                  </a:lnTo>
                  <a:lnTo>
                    <a:pt x="16643" y="20636"/>
                  </a:lnTo>
                  <a:lnTo>
                    <a:pt x="16620" y="20602"/>
                  </a:lnTo>
                  <a:lnTo>
                    <a:pt x="16586" y="20579"/>
                  </a:lnTo>
                  <a:lnTo>
                    <a:pt x="16552" y="20556"/>
                  </a:lnTo>
                  <a:lnTo>
                    <a:pt x="16507" y="20545"/>
                  </a:lnTo>
                  <a:lnTo>
                    <a:pt x="16416" y="20545"/>
                  </a:lnTo>
                  <a:lnTo>
                    <a:pt x="16381" y="20556"/>
                  </a:lnTo>
                  <a:lnTo>
                    <a:pt x="16347" y="20579"/>
                  </a:lnTo>
                  <a:lnTo>
                    <a:pt x="16313" y="20602"/>
                  </a:lnTo>
                  <a:lnTo>
                    <a:pt x="16279" y="20636"/>
                  </a:lnTo>
                  <a:lnTo>
                    <a:pt x="16268" y="20670"/>
                  </a:lnTo>
                  <a:lnTo>
                    <a:pt x="16245" y="20715"/>
                  </a:lnTo>
                  <a:lnTo>
                    <a:pt x="16245" y="20761"/>
                  </a:lnTo>
                  <a:lnTo>
                    <a:pt x="16245" y="20795"/>
                  </a:lnTo>
                  <a:lnTo>
                    <a:pt x="16256" y="20841"/>
                  </a:lnTo>
                  <a:lnTo>
                    <a:pt x="14243" y="22012"/>
                  </a:lnTo>
                  <a:lnTo>
                    <a:pt x="14209" y="21978"/>
                  </a:lnTo>
                  <a:lnTo>
                    <a:pt x="14175" y="21955"/>
                  </a:lnTo>
                  <a:lnTo>
                    <a:pt x="14140" y="21933"/>
                  </a:lnTo>
                  <a:lnTo>
                    <a:pt x="14049" y="21933"/>
                  </a:lnTo>
                  <a:lnTo>
                    <a:pt x="14015" y="21955"/>
                  </a:lnTo>
                  <a:lnTo>
                    <a:pt x="13981" y="21978"/>
                  </a:lnTo>
                  <a:lnTo>
                    <a:pt x="13947" y="22001"/>
                  </a:lnTo>
                  <a:lnTo>
                    <a:pt x="11900" y="20818"/>
                  </a:lnTo>
                  <a:lnTo>
                    <a:pt x="11911" y="20761"/>
                  </a:lnTo>
                  <a:lnTo>
                    <a:pt x="11911" y="20715"/>
                  </a:lnTo>
                  <a:lnTo>
                    <a:pt x="11900" y="20681"/>
                  </a:lnTo>
                  <a:lnTo>
                    <a:pt x="11877" y="20647"/>
                  </a:lnTo>
                  <a:lnTo>
                    <a:pt x="11854" y="20624"/>
                  </a:lnTo>
                  <a:lnTo>
                    <a:pt x="11831" y="20602"/>
                  </a:lnTo>
                  <a:lnTo>
                    <a:pt x="11797" y="20579"/>
                  </a:lnTo>
                  <a:lnTo>
                    <a:pt x="11763" y="20568"/>
                  </a:lnTo>
                  <a:lnTo>
                    <a:pt x="11683" y="20568"/>
                  </a:lnTo>
                  <a:lnTo>
                    <a:pt x="11649" y="20579"/>
                  </a:lnTo>
                  <a:lnTo>
                    <a:pt x="11615" y="20602"/>
                  </a:lnTo>
                  <a:lnTo>
                    <a:pt x="11592" y="20624"/>
                  </a:lnTo>
                  <a:lnTo>
                    <a:pt x="11570" y="20647"/>
                  </a:lnTo>
                  <a:lnTo>
                    <a:pt x="11547" y="20681"/>
                  </a:lnTo>
                  <a:lnTo>
                    <a:pt x="11536" y="20715"/>
                  </a:lnTo>
                  <a:lnTo>
                    <a:pt x="11536" y="20761"/>
                  </a:lnTo>
                  <a:lnTo>
                    <a:pt x="11547" y="20818"/>
                  </a:lnTo>
                  <a:lnTo>
                    <a:pt x="9499" y="22001"/>
                  </a:lnTo>
                  <a:lnTo>
                    <a:pt x="9477" y="21978"/>
                  </a:lnTo>
                  <a:lnTo>
                    <a:pt x="9442" y="21944"/>
                  </a:lnTo>
                  <a:lnTo>
                    <a:pt x="9397" y="21933"/>
                  </a:lnTo>
                  <a:lnTo>
                    <a:pt x="9306" y="21933"/>
                  </a:lnTo>
                  <a:lnTo>
                    <a:pt x="9272" y="21944"/>
                  </a:lnTo>
                  <a:lnTo>
                    <a:pt x="9238" y="21978"/>
                  </a:lnTo>
                  <a:lnTo>
                    <a:pt x="9204" y="22001"/>
                  </a:lnTo>
                  <a:lnTo>
                    <a:pt x="7213" y="20852"/>
                  </a:lnTo>
                  <a:lnTo>
                    <a:pt x="7236" y="20806"/>
                  </a:lnTo>
                  <a:lnTo>
                    <a:pt x="7236" y="20761"/>
                  </a:lnTo>
                  <a:lnTo>
                    <a:pt x="7236" y="20715"/>
                  </a:lnTo>
                  <a:lnTo>
                    <a:pt x="7213" y="20670"/>
                  </a:lnTo>
                  <a:lnTo>
                    <a:pt x="7201" y="20624"/>
                  </a:lnTo>
                  <a:lnTo>
                    <a:pt x="7167" y="20590"/>
                  </a:lnTo>
                  <a:lnTo>
                    <a:pt x="7133" y="20556"/>
                  </a:lnTo>
                  <a:lnTo>
                    <a:pt x="7099" y="20533"/>
                  </a:lnTo>
                  <a:lnTo>
                    <a:pt x="7054" y="20522"/>
                  </a:lnTo>
                  <a:lnTo>
                    <a:pt x="7008" y="20511"/>
                  </a:lnTo>
                  <a:lnTo>
                    <a:pt x="7008" y="18213"/>
                  </a:lnTo>
                  <a:lnTo>
                    <a:pt x="7054" y="18213"/>
                  </a:lnTo>
                  <a:lnTo>
                    <a:pt x="7088" y="18190"/>
                  </a:lnTo>
                  <a:lnTo>
                    <a:pt x="7122" y="18167"/>
                  </a:lnTo>
                  <a:lnTo>
                    <a:pt x="7145" y="18145"/>
                  </a:lnTo>
                  <a:lnTo>
                    <a:pt x="7167" y="18111"/>
                  </a:lnTo>
                  <a:lnTo>
                    <a:pt x="7190" y="18076"/>
                  </a:lnTo>
                  <a:lnTo>
                    <a:pt x="7201" y="18042"/>
                  </a:lnTo>
                  <a:lnTo>
                    <a:pt x="7201" y="17997"/>
                  </a:lnTo>
                  <a:lnTo>
                    <a:pt x="7201" y="17963"/>
                  </a:lnTo>
                  <a:lnTo>
                    <a:pt x="7190" y="17917"/>
                  </a:lnTo>
                  <a:lnTo>
                    <a:pt x="9192" y="16757"/>
                  </a:lnTo>
                  <a:lnTo>
                    <a:pt x="9226" y="16791"/>
                  </a:lnTo>
                  <a:lnTo>
                    <a:pt x="9260" y="16825"/>
                  </a:lnTo>
                  <a:lnTo>
                    <a:pt x="9306" y="16836"/>
                  </a:lnTo>
                  <a:lnTo>
                    <a:pt x="9351" y="16848"/>
                  </a:lnTo>
                  <a:lnTo>
                    <a:pt x="9397" y="16836"/>
                  </a:lnTo>
                  <a:lnTo>
                    <a:pt x="9431" y="16825"/>
                  </a:lnTo>
                  <a:lnTo>
                    <a:pt x="9465" y="16814"/>
                  </a:lnTo>
                  <a:lnTo>
                    <a:pt x="9488" y="16791"/>
                  </a:lnTo>
                  <a:lnTo>
                    <a:pt x="9511" y="16757"/>
                  </a:lnTo>
                  <a:lnTo>
                    <a:pt x="9533" y="16723"/>
                  </a:lnTo>
                  <a:lnTo>
                    <a:pt x="9545" y="16689"/>
                  </a:lnTo>
                  <a:lnTo>
                    <a:pt x="9545" y="16654"/>
                  </a:lnTo>
                  <a:lnTo>
                    <a:pt x="9533" y="16586"/>
                  </a:lnTo>
                  <a:lnTo>
                    <a:pt x="9499" y="16529"/>
                  </a:lnTo>
                  <a:lnTo>
                    <a:pt x="9442" y="16484"/>
                  </a:lnTo>
                  <a:lnTo>
                    <a:pt x="9374" y="16461"/>
                  </a:lnTo>
                  <a:lnTo>
                    <a:pt x="9374" y="14118"/>
                  </a:lnTo>
                  <a:lnTo>
                    <a:pt x="9420" y="14106"/>
                  </a:lnTo>
                  <a:lnTo>
                    <a:pt x="9454" y="14095"/>
                  </a:lnTo>
                  <a:lnTo>
                    <a:pt x="9488" y="14072"/>
                  </a:lnTo>
                  <a:lnTo>
                    <a:pt x="9522" y="14038"/>
                  </a:lnTo>
                  <a:lnTo>
                    <a:pt x="9545" y="14015"/>
                  </a:lnTo>
                  <a:lnTo>
                    <a:pt x="9556" y="13981"/>
                  </a:lnTo>
                  <a:lnTo>
                    <a:pt x="9568" y="13936"/>
                  </a:lnTo>
                  <a:lnTo>
                    <a:pt x="9579" y="13902"/>
                  </a:lnTo>
                  <a:lnTo>
                    <a:pt x="9568" y="13856"/>
                  </a:lnTo>
                  <a:lnTo>
                    <a:pt x="9556" y="13811"/>
                  </a:lnTo>
                  <a:lnTo>
                    <a:pt x="11513" y="12684"/>
                  </a:lnTo>
                  <a:lnTo>
                    <a:pt x="11547" y="12730"/>
                  </a:lnTo>
                  <a:lnTo>
                    <a:pt x="11604" y="12764"/>
                  </a:lnTo>
                  <a:lnTo>
                    <a:pt x="11661" y="12787"/>
                  </a:lnTo>
                  <a:lnTo>
                    <a:pt x="11729" y="12798"/>
                  </a:lnTo>
                  <a:lnTo>
                    <a:pt x="11786" y="12787"/>
                  </a:lnTo>
                  <a:lnTo>
                    <a:pt x="11843" y="12764"/>
                  </a:lnTo>
                  <a:lnTo>
                    <a:pt x="11900" y="12730"/>
                  </a:lnTo>
                  <a:lnTo>
                    <a:pt x="11934" y="12684"/>
                  </a:lnTo>
                  <a:lnTo>
                    <a:pt x="13913" y="13822"/>
                  </a:lnTo>
                  <a:lnTo>
                    <a:pt x="13902" y="13856"/>
                  </a:lnTo>
                  <a:lnTo>
                    <a:pt x="13890" y="13902"/>
                  </a:lnTo>
                  <a:lnTo>
                    <a:pt x="13902" y="13936"/>
                  </a:lnTo>
                  <a:lnTo>
                    <a:pt x="13913" y="13970"/>
                  </a:lnTo>
                  <a:lnTo>
                    <a:pt x="13947" y="14027"/>
                  </a:lnTo>
                  <a:lnTo>
                    <a:pt x="14004" y="14072"/>
                  </a:lnTo>
                  <a:lnTo>
                    <a:pt x="14038" y="14084"/>
                  </a:lnTo>
                  <a:lnTo>
                    <a:pt x="14072" y="14095"/>
                  </a:lnTo>
                  <a:lnTo>
                    <a:pt x="14072" y="16381"/>
                  </a:lnTo>
                  <a:lnTo>
                    <a:pt x="14027" y="16393"/>
                  </a:lnTo>
                  <a:lnTo>
                    <a:pt x="13981" y="16416"/>
                  </a:lnTo>
                  <a:lnTo>
                    <a:pt x="13936" y="16438"/>
                  </a:lnTo>
                  <a:lnTo>
                    <a:pt x="13902" y="16472"/>
                  </a:lnTo>
                  <a:lnTo>
                    <a:pt x="13867" y="16507"/>
                  </a:lnTo>
                  <a:lnTo>
                    <a:pt x="13845" y="16552"/>
                  </a:lnTo>
                  <a:lnTo>
                    <a:pt x="13833" y="16598"/>
                  </a:lnTo>
                  <a:lnTo>
                    <a:pt x="13822" y="16654"/>
                  </a:lnTo>
                  <a:lnTo>
                    <a:pt x="13833" y="16711"/>
                  </a:lnTo>
                  <a:lnTo>
                    <a:pt x="13845" y="16757"/>
                  </a:lnTo>
                  <a:lnTo>
                    <a:pt x="13867" y="16802"/>
                  </a:lnTo>
                  <a:lnTo>
                    <a:pt x="13902" y="16848"/>
                  </a:lnTo>
                  <a:lnTo>
                    <a:pt x="13947" y="16871"/>
                  </a:lnTo>
                  <a:lnTo>
                    <a:pt x="13993" y="16905"/>
                  </a:lnTo>
                  <a:lnTo>
                    <a:pt x="14038" y="16916"/>
                  </a:lnTo>
                  <a:lnTo>
                    <a:pt x="14163" y="16916"/>
                  </a:lnTo>
                  <a:lnTo>
                    <a:pt x="14220" y="16882"/>
                  </a:lnTo>
                  <a:lnTo>
                    <a:pt x="14277" y="16848"/>
                  </a:lnTo>
                  <a:lnTo>
                    <a:pt x="14322" y="16791"/>
                  </a:lnTo>
                  <a:lnTo>
                    <a:pt x="16222" y="17894"/>
                  </a:lnTo>
                  <a:lnTo>
                    <a:pt x="16199" y="17940"/>
                  </a:lnTo>
                  <a:lnTo>
                    <a:pt x="16199" y="17997"/>
                  </a:lnTo>
                  <a:lnTo>
                    <a:pt x="16199" y="18054"/>
                  </a:lnTo>
                  <a:lnTo>
                    <a:pt x="16211" y="18111"/>
                  </a:lnTo>
                  <a:lnTo>
                    <a:pt x="16245" y="18156"/>
                  </a:lnTo>
                  <a:lnTo>
                    <a:pt x="16268" y="18190"/>
                  </a:lnTo>
                  <a:lnTo>
                    <a:pt x="16313" y="18224"/>
                  </a:lnTo>
                  <a:lnTo>
                    <a:pt x="16359" y="18247"/>
                  </a:lnTo>
                  <a:lnTo>
                    <a:pt x="16404" y="18270"/>
                  </a:lnTo>
                  <a:lnTo>
                    <a:pt x="16518" y="18270"/>
                  </a:lnTo>
                  <a:lnTo>
                    <a:pt x="16575" y="18247"/>
                  </a:lnTo>
                  <a:lnTo>
                    <a:pt x="16620" y="18224"/>
                  </a:lnTo>
                  <a:lnTo>
                    <a:pt x="16654" y="18190"/>
                  </a:lnTo>
                  <a:lnTo>
                    <a:pt x="16689" y="18156"/>
                  </a:lnTo>
                  <a:lnTo>
                    <a:pt x="16711" y="18111"/>
                  </a:lnTo>
                  <a:lnTo>
                    <a:pt x="16734" y="18054"/>
                  </a:lnTo>
                  <a:lnTo>
                    <a:pt x="16734" y="17997"/>
                  </a:lnTo>
                  <a:lnTo>
                    <a:pt x="16734" y="17940"/>
                  </a:lnTo>
                  <a:lnTo>
                    <a:pt x="16711" y="17894"/>
                  </a:lnTo>
                  <a:lnTo>
                    <a:pt x="18691" y="16757"/>
                  </a:lnTo>
                  <a:lnTo>
                    <a:pt x="18713" y="16791"/>
                  </a:lnTo>
                  <a:lnTo>
                    <a:pt x="18748" y="16814"/>
                  </a:lnTo>
                  <a:lnTo>
                    <a:pt x="18793" y="16825"/>
                  </a:lnTo>
                  <a:lnTo>
                    <a:pt x="18839" y="16836"/>
                  </a:lnTo>
                  <a:lnTo>
                    <a:pt x="18873" y="16825"/>
                  </a:lnTo>
                  <a:lnTo>
                    <a:pt x="18907" y="16814"/>
                  </a:lnTo>
                  <a:lnTo>
                    <a:pt x="18964" y="16780"/>
                  </a:lnTo>
                  <a:lnTo>
                    <a:pt x="18998" y="16723"/>
                  </a:lnTo>
                  <a:lnTo>
                    <a:pt x="19009" y="16689"/>
                  </a:lnTo>
                  <a:lnTo>
                    <a:pt x="19009" y="16654"/>
                  </a:lnTo>
                  <a:lnTo>
                    <a:pt x="18998" y="16586"/>
                  </a:lnTo>
                  <a:lnTo>
                    <a:pt x="18964" y="16541"/>
                  </a:lnTo>
                  <a:lnTo>
                    <a:pt x="18918" y="16495"/>
                  </a:lnTo>
                  <a:lnTo>
                    <a:pt x="18861" y="16472"/>
                  </a:lnTo>
                  <a:lnTo>
                    <a:pt x="18861" y="14095"/>
                  </a:lnTo>
                  <a:lnTo>
                    <a:pt x="18895" y="14095"/>
                  </a:lnTo>
                  <a:lnTo>
                    <a:pt x="18930" y="14072"/>
                  </a:lnTo>
                  <a:lnTo>
                    <a:pt x="18986" y="14038"/>
                  </a:lnTo>
                  <a:lnTo>
                    <a:pt x="19032" y="13970"/>
                  </a:lnTo>
                  <a:lnTo>
                    <a:pt x="19032" y="13936"/>
                  </a:lnTo>
                  <a:lnTo>
                    <a:pt x="19043" y="13902"/>
                  </a:lnTo>
                  <a:lnTo>
                    <a:pt x="19032" y="13856"/>
                  </a:lnTo>
                  <a:lnTo>
                    <a:pt x="19032" y="13822"/>
                  </a:lnTo>
                  <a:lnTo>
                    <a:pt x="21045" y="12650"/>
                  </a:lnTo>
                  <a:lnTo>
                    <a:pt x="21079" y="12684"/>
                  </a:lnTo>
                  <a:lnTo>
                    <a:pt x="21114" y="12719"/>
                  </a:lnTo>
                  <a:lnTo>
                    <a:pt x="21159" y="12730"/>
                  </a:lnTo>
                  <a:lnTo>
                    <a:pt x="21205" y="12741"/>
                  </a:lnTo>
                  <a:lnTo>
                    <a:pt x="21239" y="12730"/>
                  </a:lnTo>
                  <a:lnTo>
                    <a:pt x="21284" y="12730"/>
                  </a:lnTo>
                  <a:lnTo>
                    <a:pt x="21307" y="12707"/>
                  </a:lnTo>
                  <a:lnTo>
                    <a:pt x="21341" y="12684"/>
                  </a:lnTo>
                  <a:lnTo>
                    <a:pt x="21364" y="12650"/>
                  </a:lnTo>
                  <a:lnTo>
                    <a:pt x="21387" y="12628"/>
                  </a:lnTo>
                  <a:lnTo>
                    <a:pt x="21398" y="12582"/>
                  </a:lnTo>
                  <a:lnTo>
                    <a:pt x="21398" y="12548"/>
                  </a:lnTo>
                  <a:lnTo>
                    <a:pt x="21387" y="12480"/>
                  </a:lnTo>
                  <a:lnTo>
                    <a:pt x="21352" y="12423"/>
                  </a:lnTo>
                  <a:lnTo>
                    <a:pt x="21296" y="12377"/>
                  </a:lnTo>
                  <a:lnTo>
                    <a:pt x="21227" y="12355"/>
                  </a:lnTo>
                  <a:lnTo>
                    <a:pt x="21227" y="10023"/>
                  </a:lnTo>
                  <a:lnTo>
                    <a:pt x="21273" y="10011"/>
                  </a:lnTo>
                  <a:lnTo>
                    <a:pt x="21307" y="9988"/>
                  </a:lnTo>
                  <a:lnTo>
                    <a:pt x="21341" y="9966"/>
                  </a:lnTo>
                  <a:lnTo>
                    <a:pt x="21375" y="9943"/>
                  </a:lnTo>
                  <a:lnTo>
                    <a:pt x="21398" y="9909"/>
                  </a:lnTo>
                  <a:lnTo>
                    <a:pt x="21421" y="9875"/>
                  </a:lnTo>
                  <a:lnTo>
                    <a:pt x="21432" y="9829"/>
                  </a:lnTo>
                  <a:lnTo>
                    <a:pt x="21432" y="9795"/>
                  </a:lnTo>
                  <a:lnTo>
                    <a:pt x="21432" y="9738"/>
                  </a:lnTo>
                  <a:lnTo>
                    <a:pt x="21421" y="9704"/>
                  </a:lnTo>
                  <a:lnTo>
                    <a:pt x="21398" y="9659"/>
                  </a:lnTo>
                  <a:lnTo>
                    <a:pt x="21364" y="9624"/>
                  </a:lnTo>
                  <a:lnTo>
                    <a:pt x="21330" y="9602"/>
                  </a:lnTo>
                  <a:lnTo>
                    <a:pt x="21296" y="9579"/>
                  </a:lnTo>
                  <a:lnTo>
                    <a:pt x="21250" y="9568"/>
                  </a:lnTo>
                  <a:lnTo>
                    <a:pt x="21205" y="9556"/>
                  </a:lnTo>
                  <a:lnTo>
                    <a:pt x="21148" y="9568"/>
                  </a:lnTo>
                  <a:lnTo>
                    <a:pt x="21091" y="9590"/>
                  </a:lnTo>
                  <a:lnTo>
                    <a:pt x="21057" y="9624"/>
                  </a:lnTo>
                  <a:lnTo>
                    <a:pt x="21011" y="9659"/>
                  </a:lnTo>
                  <a:lnTo>
                    <a:pt x="19021" y="8510"/>
                  </a:lnTo>
                  <a:lnTo>
                    <a:pt x="19032" y="8441"/>
                  </a:lnTo>
                  <a:lnTo>
                    <a:pt x="19032" y="8407"/>
                  </a:lnTo>
                  <a:lnTo>
                    <a:pt x="19021" y="8373"/>
                  </a:lnTo>
                  <a:lnTo>
                    <a:pt x="18986" y="8305"/>
                  </a:lnTo>
                  <a:lnTo>
                    <a:pt x="18930" y="8271"/>
                  </a:lnTo>
                  <a:lnTo>
                    <a:pt x="18861" y="8248"/>
                  </a:lnTo>
                  <a:lnTo>
                    <a:pt x="18861" y="5859"/>
                  </a:lnTo>
                  <a:lnTo>
                    <a:pt x="18918" y="5836"/>
                  </a:lnTo>
                  <a:lnTo>
                    <a:pt x="18975" y="5802"/>
                  </a:lnTo>
                  <a:lnTo>
                    <a:pt x="18998" y="5745"/>
                  </a:lnTo>
                  <a:lnTo>
                    <a:pt x="19009" y="5689"/>
                  </a:lnTo>
                  <a:lnTo>
                    <a:pt x="18998" y="5620"/>
                  </a:lnTo>
                  <a:lnTo>
                    <a:pt x="21034" y="4449"/>
                  </a:lnTo>
                  <a:lnTo>
                    <a:pt x="21068" y="4483"/>
                  </a:lnTo>
                  <a:lnTo>
                    <a:pt x="21102" y="4517"/>
                  </a:lnTo>
                  <a:lnTo>
                    <a:pt x="21148" y="4528"/>
                  </a:lnTo>
                  <a:lnTo>
                    <a:pt x="21205" y="4540"/>
                  </a:lnTo>
                  <a:lnTo>
                    <a:pt x="21250" y="4540"/>
                  </a:lnTo>
                  <a:lnTo>
                    <a:pt x="21284" y="4528"/>
                  </a:lnTo>
                  <a:lnTo>
                    <a:pt x="21318" y="4506"/>
                  </a:lnTo>
                  <a:lnTo>
                    <a:pt x="21352" y="4483"/>
                  </a:lnTo>
                  <a:lnTo>
                    <a:pt x="21375" y="4449"/>
                  </a:lnTo>
                  <a:lnTo>
                    <a:pt x="21387" y="4415"/>
                  </a:lnTo>
                  <a:lnTo>
                    <a:pt x="21398" y="4380"/>
                  </a:lnTo>
                  <a:lnTo>
                    <a:pt x="21409" y="4335"/>
                  </a:lnTo>
                  <a:lnTo>
                    <a:pt x="21398" y="4301"/>
                  </a:lnTo>
                  <a:lnTo>
                    <a:pt x="21398" y="4267"/>
                  </a:lnTo>
                  <a:lnTo>
                    <a:pt x="21352" y="4198"/>
                  </a:lnTo>
                  <a:lnTo>
                    <a:pt x="21296" y="4164"/>
                  </a:lnTo>
                  <a:lnTo>
                    <a:pt x="21227" y="4142"/>
                  </a:lnTo>
                  <a:lnTo>
                    <a:pt x="21227" y="1775"/>
                  </a:lnTo>
                  <a:lnTo>
                    <a:pt x="21296" y="1764"/>
                  </a:lnTo>
                  <a:lnTo>
                    <a:pt x="21352" y="1719"/>
                  </a:lnTo>
                  <a:lnTo>
                    <a:pt x="21398" y="1650"/>
                  </a:lnTo>
                  <a:lnTo>
                    <a:pt x="21409" y="1616"/>
                  </a:lnTo>
                  <a:lnTo>
                    <a:pt x="21409" y="1582"/>
                  </a:lnTo>
                  <a:lnTo>
                    <a:pt x="21409" y="1537"/>
                  </a:lnTo>
                  <a:lnTo>
                    <a:pt x="21387" y="1502"/>
                  </a:lnTo>
                  <a:lnTo>
                    <a:pt x="21375" y="1468"/>
                  </a:lnTo>
                  <a:lnTo>
                    <a:pt x="21352" y="1434"/>
                  </a:lnTo>
                  <a:lnTo>
                    <a:pt x="21318" y="1411"/>
                  </a:lnTo>
                  <a:lnTo>
                    <a:pt x="21284" y="1389"/>
                  </a:lnTo>
                  <a:lnTo>
                    <a:pt x="21250" y="1377"/>
                  </a:lnTo>
                  <a:lnTo>
                    <a:pt x="21159" y="1377"/>
                  </a:lnTo>
                  <a:lnTo>
                    <a:pt x="21114" y="1400"/>
                  </a:lnTo>
                  <a:lnTo>
                    <a:pt x="21068" y="1423"/>
                  </a:lnTo>
                  <a:lnTo>
                    <a:pt x="21034" y="1457"/>
                  </a:lnTo>
                  <a:lnTo>
                    <a:pt x="19021" y="297"/>
                  </a:lnTo>
                  <a:lnTo>
                    <a:pt x="19032" y="228"/>
                  </a:lnTo>
                  <a:lnTo>
                    <a:pt x="19032" y="194"/>
                  </a:lnTo>
                  <a:lnTo>
                    <a:pt x="19021" y="160"/>
                  </a:lnTo>
                  <a:lnTo>
                    <a:pt x="18998" y="126"/>
                  </a:lnTo>
                  <a:lnTo>
                    <a:pt x="18975" y="92"/>
                  </a:lnTo>
                  <a:lnTo>
                    <a:pt x="18941" y="69"/>
                  </a:lnTo>
                  <a:lnTo>
                    <a:pt x="18907" y="46"/>
                  </a:lnTo>
                  <a:lnTo>
                    <a:pt x="18873" y="35"/>
                  </a:lnTo>
                  <a:lnTo>
                    <a:pt x="18793" y="35"/>
                  </a:lnTo>
                  <a:lnTo>
                    <a:pt x="18759" y="46"/>
                  </a:lnTo>
                  <a:lnTo>
                    <a:pt x="18725" y="69"/>
                  </a:lnTo>
                  <a:lnTo>
                    <a:pt x="18691" y="92"/>
                  </a:lnTo>
                  <a:lnTo>
                    <a:pt x="18668" y="126"/>
                  </a:lnTo>
                  <a:lnTo>
                    <a:pt x="18645" y="160"/>
                  </a:lnTo>
                  <a:lnTo>
                    <a:pt x="18634" y="194"/>
                  </a:lnTo>
                  <a:lnTo>
                    <a:pt x="18634" y="228"/>
                  </a:lnTo>
                  <a:lnTo>
                    <a:pt x="18645" y="297"/>
                  </a:lnTo>
                  <a:lnTo>
                    <a:pt x="16632" y="1468"/>
                  </a:lnTo>
                  <a:lnTo>
                    <a:pt x="16598" y="1434"/>
                  </a:lnTo>
                  <a:lnTo>
                    <a:pt x="16563" y="1400"/>
                  </a:lnTo>
                  <a:lnTo>
                    <a:pt x="16518" y="1389"/>
                  </a:lnTo>
                  <a:lnTo>
                    <a:pt x="16461" y="1377"/>
                  </a:lnTo>
                  <a:lnTo>
                    <a:pt x="16427" y="1389"/>
                  </a:lnTo>
                  <a:lnTo>
                    <a:pt x="16381" y="1400"/>
                  </a:lnTo>
                  <a:lnTo>
                    <a:pt x="16359" y="1411"/>
                  </a:lnTo>
                  <a:lnTo>
                    <a:pt x="16325" y="1434"/>
                  </a:lnTo>
                  <a:lnTo>
                    <a:pt x="16302" y="1468"/>
                  </a:lnTo>
                  <a:lnTo>
                    <a:pt x="16279" y="1502"/>
                  </a:lnTo>
                  <a:lnTo>
                    <a:pt x="16268" y="1537"/>
                  </a:lnTo>
                  <a:lnTo>
                    <a:pt x="16268" y="1582"/>
                  </a:lnTo>
                  <a:lnTo>
                    <a:pt x="16268" y="1616"/>
                  </a:lnTo>
                  <a:lnTo>
                    <a:pt x="16279" y="1650"/>
                  </a:lnTo>
                  <a:lnTo>
                    <a:pt x="16313" y="1719"/>
                  </a:lnTo>
                  <a:lnTo>
                    <a:pt x="16370" y="1753"/>
                  </a:lnTo>
                  <a:lnTo>
                    <a:pt x="16404" y="1764"/>
                  </a:lnTo>
                  <a:lnTo>
                    <a:pt x="16450" y="1775"/>
                  </a:lnTo>
                  <a:lnTo>
                    <a:pt x="16450" y="4096"/>
                  </a:lnTo>
                  <a:lnTo>
                    <a:pt x="16404" y="4107"/>
                  </a:lnTo>
                  <a:lnTo>
                    <a:pt x="16359" y="4130"/>
                  </a:lnTo>
                  <a:lnTo>
                    <a:pt x="16325" y="4153"/>
                  </a:lnTo>
                  <a:lnTo>
                    <a:pt x="16290" y="4176"/>
                  </a:lnTo>
                  <a:lnTo>
                    <a:pt x="16268" y="4210"/>
                  </a:lnTo>
                  <a:lnTo>
                    <a:pt x="16245" y="4244"/>
                  </a:lnTo>
                  <a:lnTo>
                    <a:pt x="16234" y="4289"/>
                  </a:lnTo>
                  <a:lnTo>
                    <a:pt x="16222" y="4335"/>
                  </a:lnTo>
                  <a:lnTo>
                    <a:pt x="16234" y="4380"/>
                  </a:lnTo>
                  <a:lnTo>
                    <a:pt x="16245" y="4426"/>
                  </a:lnTo>
                  <a:lnTo>
                    <a:pt x="14300" y="5552"/>
                  </a:lnTo>
                  <a:lnTo>
                    <a:pt x="14266" y="5507"/>
                  </a:lnTo>
                  <a:lnTo>
                    <a:pt x="14209" y="5472"/>
                  </a:lnTo>
                  <a:lnTo>
                    <a:pt x="14152" y="5450"/>
                  </a:lnTo>
                  <a:lnTo>
                    <a:pt x="14095" y="5438"/>
                  </a:lnTo>
                  <a:lnTo>
                    <a:pt x="14038" y="5450"/>
                  </a:lnTo>
                  <a:lnTo>
                    <a:pt x="13981" y="5472"/>
                  </a:lnTo>
                  <a:lnTo>
                    <a:pt x="13924" y="5507"/>
                  </a:lnTo>
                  <a:lnTo>
                    <a:pt x="13890" y="5541"/>
                  </a:lnTo>
                  <a:lnTo>
                    <a:pt x="11934" y="4415"/>
                  </a:lnTo>
                  <a:lnTo>
                    <a:pt x="11945" y="4380"/>
                  </a:lnTo>
                  <a:lnTo>
                    <a:pt x="11956" y="4335"/>
                  </a:lnTo>
                  <a:lnTo>
                    <a:pt x="11945" y="4289"/>
                  </a:lnTo>
                  <a:lnTo>
                    <a:pt x="11934" y="4244"/>
                  </a:lnTo>
                  <a:lnTo>
                    <a:pt x="11911" y="4210"/>
                  </a:lnTo>
                  <a:lnTo>
                    <a:pt x="11888" y="4176"/>
                  </a:lnTo>
                  <a:lnTo>
                    <a:pt x="11854" y="4153"/>
                  </a:lnTo>
                  <a:lnTo>
                    <a:pt x="11809" y="4130"/>
                  </a:lnTo>
                  <a:lnTo>
                    <a:pt x="11774" y="4119"/>
                  </a:lnTo>
                  <a:lnTo>
                    <a:pt x="11729" y="4107"/>
                  </a:lnTo>
                  <a:lnTo>
                    <a:pt x="11683" y="4119"/>
                  </a:lnTo>
                  <a:lnTo>
                    <a:pt x="11638" y="4130"/>
                  </a:lnTo>
                  <a:lnTo>
                    <a:pt x="11592" y="4153"/>
                  </a:lnTo>
                  <a:lnTo>
                    <a:pt x="11558" y="4176"/>
                  </a:lnTo>
                  <a:lnTo>
                    <a:pt x="11536" y="4210"/>
                  </a:lnTo>
                  <a:lnTo>
                    <a:pt x="11513" y="4244"/>
                  </a:lnTo>
                  <a:lnTo>
                    <a:pt x="11501" y="4289"/>
                  </a:lnTo>
                  <a:lnTo>
                    <a:pt x="11501" y="4335"/>
                  </a:lnTo>
                  <a:lnTo>
                    <a:pt x="11501" y="4380"/>
                  </a:lnTo>
                  <a:lnTo>
                    <a:pt x="11513" y="4415"/>
                  </a:lnTo>
                  <a:lnTo>
                    <a:pt x="9511" y="5575"/>
                  </a:lnTo>
                  <a:lnTo>
                    <a:pt x="9477" y="5541"/>
                  </a:lnTo>
                  <a:lnTo>
                    <a:pt x="9442" y="5518"/>
                  </a:lnTo>
                  <a:lnTo>
                    <a:pt x="9397" y="5507"/>
                  </a:lnTo>
                  <a:lnTo>
                    <a:pt x="9351" y="5495"/>
                  </a:lnTo>
                  <a:lnTo>
                    <a:pt x="9306" y="5507"/>
                  </a:lnTo>
                  <a:lnTo>
                    <a:pt x="9272" y="5518"/>
                  </a:lnTo>
                  <a:lnTo>
                    <a:pt x="9226" y="5541"/>
                  </a:lnTo>
                  <a:lnTo>
                    <a:pt x="9204" y="5575"/>
                  </a:lnTo>
                  <a:lnTo>
                    <a:pt x="7201" y="4426"/>
                  </a:lnTo>
                  <a:lnTo>
                    <a:pt x="7224" y="4380"/>
                  </a:lnTo>
                  <a:lnTo>
                    <a:pt x="7224" y="4335"/>
                  </a:lnTo>
                  <a:lnTo>
                    <a:pt x="7224" y="4289"/>
                  </a:lnTo>
                  <a:lnTo>
                    <a:pt x="7201" y="4244"/>
                  </a:lnTo>
                  <a:lnTo>
                    <a:pt x="7190" y="4210"/>
                  </a:lnTo>
                  <a:lnTo>
                    <a:pt x="7156" y="4176"/>
                  </a:lnTo>
                  <a:lnTo>
                    <a:pt x="7133" y="4153"/>
                  </a:lnTo>
                  <a:lnTo>
                    <a:pt x="7088" y="4130"/>
                  </a:lnTo>
                  <a:lnTo>
                    <a:pt x="7054" y="4107"/>
                  </a:lnTo>
                  <a:lnTo>
                    <a:pt x="7008" y="4096"/>
                  </a:lnTo>
                  <a:lnTo>
                    <a:pt x="7008" y="1764"/>
                  </a:lnTo>
                  <a:lnTo>
                    <a:pt x="7076" y="1753"/>
                  </a:lnTo>
                  <a:lnTo>
                    <a:pt x="7122" y="1707"/>
                  </a:lnTo>
                  <a:lnTo>
                    <a:pt x="7167" y="1650"/>
                  </a:lnTo>
                  <a:lnTo>
                    <a:pt x="7179" y="1582"/>
                  </a:lnTo>
                  <a:lnTo>
                    <a:pt x="7167" y="1537"/>
                  </a:lnTo>
                  <a:lnTo>
                    <a:pt x="7156" y="1502"/>
                  </a:lnTo>
                  <a:lnTo>
                    <a:pt x="7145" y="1468"/>
                  </a:lnTo>
                  <a:lnTo>
                    <a:pt x="7122" y="1446"/>
                  </a:lnTo>
                  <a:lnTo>
                    <a:pt x="7088" y="1423"/>
                  </a:lnTo>
                  <a:lnTo>
                    <a:pt x="7054" y="1400"/>
                  </a:lnTo>
                  <a:lnTo>
                    <a:pt x="7019" y="1389"/>
                  </a:lnTo>
                  <a:lnTo>
                    <a:pt x="6985" y="1389"/>
                  </a:lnTo>
                  <a:lnTo>
                    <a:pt x="6940" y="1400"/>
                  </a:lnTo>
                  <a:lnTo>
                    <a:pt x="6894" y="1411"/>
                  </a:lnTo>
                  <a:lnTo>
                    <a:pt x="6860" y="1434"/>
                  </a:lnTo>
                  <a:lnTo>
                    <a:pt x="6826" y="1468"/>
                  </a:lnTo>
                  <a:lnTo>
                    <a:pt x="4835" y="319"/>
                  </a:lnTo>
                  <a:lnTo>
                    <a:pt x="4847" y="274"/>
                  </a:lnTo>
                  <a:lnTo>
                    <a:pt x="4847" y="228"/>
                  </a:lnTo>
                  <a:lnTo>
                    <a:pt x="4847" y="183"/>
                  </a:lnTo>
                  <a:lnTo>
                    <a:pt x="4835" y="137"/>
                  </a:lnTo>
                  <a:lnTo>
                    <a:pt x="4813" y="103"/>
                  </a:lnTo>
                  <a:lnTo>
                    <a:pt x="4779" y="69"/>
                  </a:lnTo>
                  <a:lnTo>
                    <a:pt x="4744" y="35"/>
                  </a:lnTo>
                  <a:lnTo>
                    <a:pt x="4710" y="12"/>
                  </a:lnTo>
                  <a:lnTo>
                    <a:pt x="4665" y="1"/>
                  </a:lnTo>
                  <a:lnTo>
                    <a:pt x="4562" y="1"/>
                  </a:lnTo>
                  <a:lnTo>
                    <a:pt x="4517" y="12"/>
                  </a:lnTo>
                  <a:lnTo>
                    <a:pt x="4483" y="35"/>
                  </a:lnTo>
                  <a:lnTo>
                    <a:pt x="4449" y="69"/>
                  </a:lnTo>
                  <a:lnTo>
                    <a:pt x="4415" y="103"/>
                  </a:lnTo>
                  <a:lnTo>
                    <a:pt x="4392" y="137"/>
                  </a:lnTo>
                  <a:lnTo>
                    <a:pt x="4380" y="183"/>
                  </a:lnTo>
                  <a:lnTo>
                    <a:pt x="4380" y="228"/>
                  </a:lnTo>
                  <a:lnTo>
                    <a:pt x="4380" y="274"/>
                  </a:lnTo>
                  <a:lnTo>
                    <a:pt x="4392" y="319"/>
                  </a:lnTo>
                  <a:lnTo>
                    <a:pt x="2447" y="1434"/>
                  </a:lnTo>
                  <a:lnTo>
                    <a:pt x="2412" y="1389"/>
                  </a:lnTo>
                  <a:lnTo>
                    <a:pt x="2367" y="1355"/>
                  </a:lnTo>
                  <a:lnTo>
                    <a:pt x="2310" y="1332"/>
                  </a:lnTo>
                  <a:lnTo>
                    <a:pt x="2185" y="1332"/>
                  </a:lnTo>
                  <a:lnTo>
                    <a:pt x="2128" y="1355"/>
                  </a:lnTo>
                  <a:lnTo>
                    <a:pt x="2071" y="1389"/>
                  </a:lnTo>
                  <a:lnTo>
                    <a:pt x="2037" y="1434"/>
                  </a:lnTo>
                  <a:lnTo>
                    <a:pt x="115" y="331"/>
                  </a:lnTo>
                  <a:lnTo>
                    <a:pt x="137" y="285"/>
                  </a:lnTo>
                  <a:lnTo>
                    <a:pt x="137" y="228"/>
                  </a:lnTo>
                  <a:lnTo>
                    <a:pt x="126" y="160"/>
                  </a:lnTo>
                  <a:lnTo>
                    <a:pt x="103" y="92"/>
                  </a:lnTo>
                  <a:lnTo>
                    <a:pt x="58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917401" y="2488331"/>
              <a:ext cx="543002" cy="612081"/>
            </a:xfrm>
            <a:custGeom>
              <a:avLst/>
              <a:gdLst/>
              <a:ahLst/>
              <a:cxnLst/>
              <a:rect l="l" t="t" r="r" b="b"/>
              <a:pathLst>
                <a:path w="5188" h="5848" extrusionOk="0">
                  <a:moveTo>
                    <a:pt x="2765" y="296"/>
                  </a:moveTo>
                  <a:lnTo>
                    <a:pt x="4767" y="1457"/>
                  </a:lnTo>
                  <a:lnTo>
                    <a:pt x="4756" y="1502"/>
                  </a:lnTo>
                  <a:lnTo>
                    <a:pt x="4756" y="1548"/>
                  </a:lnTo>
                  <a:lnTo>
                    <a:pt x="4756" y="1582"/>
                  </a:lnTo>
                  <a:lnTo>
                    <a:pt x="4767" y="1627"/>
                  </a:lnTo>
                  <a:lnTo>
                    <a:pt x="4778" y="1661"/>
                  </a:lnTo>
                  <a:lnTo>
                    <a:pt x="4812" y="1695"/>
                  </a:lnTo>
                  <a:lnTo>
                    <a:pt x="4835" y="1718"/>
                  </a:lnTo>
                  <a:lnTo>
                    <a:pt x="4869" y="1741"/>
                  </a:lnTo>
                  <a:lnTo>
                    <a:pt x="4903" y="1752"/>
                  </a:lnTo>
                  <a:lnTo>
                    <a:pt x="4949" y="1764"/>
                  </a:lnTo>
                  <a:lnTo>
                    <a:pt x="4949" y="4096"/>
                  </a:lnTo>
                  <a:lnTo>
                    <a:pt x="4915" y="4107"/>
                  </a:lnTo>
                  <a:lnTo>
                    <a:pt x="4869" y="4118"/>
                  </a:lnTo>
                  <a:lnTo>
                    <a:pt x="4812" y="4164"/>
                  </a:lnTo>
                  <a:lnTo>
                    <a:pt x="4790" y="4187"/>
                  </a:lnTo>
                  <a:lnTo>
                    <a:pt x="4778" y="4221"/>
                  </a:lnTo>
                  <a:lnTo>
                    <a:pt x="4767" y="4266"/>
                  </a:lnTo>
                  <a:lnTo>
                    <a:pt x="4756" y="4300"/>
                  </a:lnTo>
                  <a:lnTo>
                    <a:pt x="4767" y="4335"/>
                  </a:lnTo>
                  <a:lnTo>
                    <a:pt x="4778" y="4380"/>
                  </a:lnTo>
                  <a:lnTo>
                    <a:pt x="2765" y="5529"/>
                  </a:lnTo>
                  <a:lnTo>
                    <a:pt x="2731" y="5495"/>
                  </a:lnTo>
                  <a:lnTo>
                    <a:pt x="2697" y="5472"/>
                  </a:lnTo>
                  <a:lnTo>
                    <a:pt x="2651" y="5449"/>
                  </a:lnTo>
                  <a:lnTo>
                    <a:pt x="2549" y="5449"/>
                  </a:lnTo>
                  <a:lnTo>
                    <a:pt x="2503" y="5472"/>
                  </a:lnTo>
                  <a:lnTo>
                    <a:pt x="2469" y="5495"/>
                  </a:lnTo>
                  <a:lnTo>
                    <a:pt x="2435" y="5529"/>
                  </a:lnTo>
                  <a:lnTo>
                    <a:pt x="433" y="4380"/>
                  </a:lnTo>
                  <a:lnTo>
                    <a:pt x="433" y="4335"/>
                  </a:lnTo>
                  <a:lnTo>
                    <a:pt x="444" y="4300"/>
                  </a:lnTo>
                  <a:lnTo>
                    <a:pt x="433" y="4266"/>
                  </a:lnTo>
                  <a:lnTo>
                    <a:pt x="421" y="4221"/>
                  </a:lnTo>
                  <a:lnTo>
                    <a:pt x="410" y="4187"/>
                  </a:lnTo>
                  <a:lnTo>
                    <a:pt x="387" y="4153"/>
                  </a:lnTo>
                  <a:lnTo>
                    <a:pt x="330" y="4107"/>
                  </a:lnTo>
                  <a:lnTo>
                    <a:pt x="296" y="4096"/>
                  </a:lnTo>
                  <a:lnTo>
                    <a:pt x="251" y="4084"/>
                  </a:lnTo>
                  <a:lnTo>
                    <a:pt x="251" y="1718"/>
                  </a:lnTo>
                  <a:lnTo>
                    <a:pt x="308" y="1695"/>
                  </a:lnTo>
                  <a:lnTo>
                    <a:pt x="353" y="1661"/>
                  </a:lnTo>
                  <a:lnTo>
                    <a:pt x="387" y="1604"/>
                  </a:lnTo>
                  <a:lnTo>
                    <a:pt x="399" y="1548"/>
                  </a:lnTo>
                  <a:lnTo>
                    <a:pt x="387" y="1491"/>
                  </a:lnTo>
                  <a:lnTo>
                    <a:pt x="2435" y="308"/>
                  </a:lnTo>
                  <a:lnTo>
                    <a:pt x="2469" y="342"/>
                  </a:lnTo>
                  <a:lnTo>
                    <a:pt x="2503" y="365"/>
                  </a:lnTo>
                  <a:lnTo>
                    <a:pt x="2549" y="387"/>
                  </a:lnTo>
                  <a:lnTo>
                    <a:pt x="2651" y="387"/>
                  </a:lnTo>
                  <a:lnTo>
                    <a:pt x="2697" y="365"/>
                  </a:lnTo>
                  <a:lnTo>
                    <a:pt x="2731" y="342"/>
                  </a:lnTo>
                  <a:lnTo>
                    <a:pt x="2765" y="296"/>
                  </a:lnTo>
                  <a:close/>
                  <a:moveTo>
                    <a:pt x="2560" y="1"/>
                  </a:moveTo>
                  <a:lnTo>
                    <a:pt x="2526" y="12"/>
                  </a:lnTo>
                  <a:lnTo>
                    <a:pt x="2492" y="35"/>
                  </a:lnTo>
                  <a:lnTo>
                    <a:pt x="2458" y="57"/>
                  </a:lnTo>
                  <a:lnTo>
                    <a:pt x="2435" y="92"/>
                  </a:lnTo>
                  <a:lnTo>
                    <a:pt x="2424" y="126"/>
                  </a:lnTo>
                  <a:lnTo>
                    <a:pt x="2412" y="160"/>
                  </a:lnTo>
                  <a:lnTo>
                    <a:pt x="2401" y="194"/>
                  </a:lnTo>
                  <a:lnTo>
                    <a:pt x="2412" y="262"/>
                  </a:lnTo>
                  <a:lnTo>
                    <a:pt x="365" y="1445"/>
                  </a:lnTo>
                  <a:lnTo>
                    <a:pt x="342" y="1411"/>
                  </a:lnTo>
                  <a:lnTo>
                    <a:pt x="308" y="1388"/>
                  </a:lnTo>
                  <a:lnTo>
                    <a:pt x="262" y="1377"/>
                  </a:lnTo>
                  <a:lnTo>
                    <a:pt x="217" y="1366"/>
                  </a:lnTo>
                  <a:lnTo>
                    <a:pt x="183" y="1377"/>
                  </a:lnTo>
                  <a:lnTo>
                    <a:pt x="148" y="1377"/>
                  </a:lnTo>
                  <a:lnTo>
                    <a:pt x="92" y="1422"/>
                  </a:lnTo>
                  <a:lnTo>
                    <a:pt x="57" y="1479"/>
                  </a:lnTo>
                  <a:lnTo>
                    <a:pt x="46" y="1513"/>
                  </a:lnTo>
                  <a:lnTo>
                    <a:pt x="46" y="1548"/>
                  </a:lnTo>
                  <a:lnTo>
                    <a:pt x="57" y="1616"/>
                  </a:lnTo>
                  <a:lnTo>
                    <a:pt x="92" y="1661"/>
                  </a:lnTo>
                  <a:lnTo>
                    <a:pt x="148" y="1707"/>
                  </a:lnTo>
                  <a:lnTo>
                    <a:pt x="205" y="1718"/>
                  </a:lnTo>
                  <a:lnTo>
                    <a:pt x="205" y="4084"/>
                  </a:lnTo>
                  <a:lnTo>
                    <a:pt x="160" y="4096"/>
                  </a:lnTo>
                  <a:lnTo>
                    <a:pt x="126" y="4107"/>
                  </a:lnTo>
                  <a:lnTo>
                    <a:pt x="92" y="4130"/>
                  </a:lnTo>
                  <a:lnTo>
                    <a:pt x="57" y="4153"/>
                  </a:lnTo>
                  <a:lnTo>
                    <a:pt x="35" y="4187"/>
                  </a:lnTo>
                  <a:lnTo>
                    <a:pt x="12" y="4221"/>
                  </a:lnTo>
                  <a:lnTo>
                    <a:pt x="1" y="4255"/>
                  </a:lnTo>
                  <a:lnTo>
                    <a:pt x="1" y="4300"/>
                  </a:lnTo>
                  <a:lnTo>
                    <a:pt x="1" y="4346"/>
                  </a:lnTo>
                  <a:lnTo>
                    <a:pt x="23" y="4391"/>
                  </a:lnTo>
                  <a:lnTo>
                    <a:pt x="35" y="4426"/>
                  </a:lnTo>
                  <a:lnTo>
                    <a:pt x="69" y="4460"/>
                  </a:lnTo>
                  <a:lnTo>
                    <a:pt x="103" y="4482"/>
                  </a:lnTo>
                  <a:lnTo>
                    <a:pt x="137" y="4505"/>
                  </a:lnTo>
                  <a:lnTo>
                    <a:pt x="171" y="4517"/>
                  </a:lnTo>
                  <a:lnTo>
                    <a:pt x="217" y="4528"/>
                  </a:lnTo>
                  <a:lnTo>
                    <a:pt x="274" y="4517"/>
                  </a:lnTo>
                  <a:lnTo>
                    <a:pt x="330" y="4494"/>
                  </a:lnTo>
                  <a:lnTo>
                    <a:pt x="376" y="4460"/>
                  </a:lnTo>
                  <a:lnTo>
                    <a:pt x="410" y="4414"/>
                  </a:lnTo>
                  <a:lnTo>
                    <a:pt x="2412" y="5574"/>
                  </a:lnTo>
                  <a:lnTo>
                    <a:pt x="2401" y="5609"/>
                  </a:lnTo>
                  <a:lnTo>
                    <a:pt x="2401" y="5654"/>
                  </a:lnTo>
                  <a:lnTo>
                    <a:pt x="2401" y="5688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791"/>
                  </a:lnTo>
                  <a:lnTo>
                    <a:pt x="2480" y="5813"/>
                  </a:lnTo>
                  <a:lnTo>
                    <a:pt x="2526" y="5836"/>
                  </a:lnTo>
                  <a:lnTo>
                    <a:pt x="2560" y="5847"/>
                  </a:lnTo>
                  <a:lnTo>
                    <a:pt x="2640" y="5847"/>
                  </a:lnTo>
                  <a:lnTo>
                    <a:pt x="2674" y="5836"/>
                  </a:lnTo>
                  <a:lnTo>
                    <a:pt x="2708" y="5813"/>
                  </a:lnTo>
                  <a:lnTo>
                    <a:pt x="2742" y="5791"/>
                  </a:lnTo>
                  <a:lnTo>
                    <a:pt x="2765" y="5768"/>
                  </a:lnTo>
                  <a:lnTo>
                    <a:pt x="2788" y="5734"/>
                  </a:lnTo>
                  <a:lnTo>
                    <a:pt x="2799" y="5688"/>
                  </a:lnTo>
                  <a:lnTo>
                    <a:pt x="2799" y="5654"/>
                  </a:lnTo>
                  <a:lnTo>
                    <a:pt x="2799" y="5609"/>
                  </a:lnTo>
                  <a:lnTo>
                    <a:pt x="2788" y="5574"/>
                  </a:lnTo>
                  <a:lnTo>
                    <a:pt x="4790" y="4414"/>
                  </a:lnTo>
                  <a:lnTo>
                    <a:pt x="4824" y="4460"/>
                  </a:lnTo>
                  <a:lnTo>
                    <a:pt x="4869" y="4482"/>
                  </a:lnTo>
                  <a:lnTo>
                    <a:pt x="4915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51" y="4494"/>
                  </a:lnTo>
                  <a:lnTo>
                    <a:pt x="5085" y="4471"/>
                  </a:lnTo>
                  <a:lnTo>
                    <a:pt x="5120" y="4448"/>
                  </a:lnTo>
                  <a:lnTo>
                    <a:pt x="5142" y="4414"/>
                  </a:lnTo>
                  <a:lnTo>
                    <a:pt x="5165" y="4380"/>
                  </a:lnTo>
                  <a:lnTo>
                    <a:pt x="5176" y="4346"/>
                  </a:lnTo>
                  <a:lnTo>
                    <a:pt x="5176" y="4300"/>
                  </a:lnTo>
                  <a:lnTo>
                    <a:pt x="5176" y="4266"/>
                  </a:lnTo>
                  <a:lnTo>
                    <a:pt x="5165" y="4221"/>
                  </a:lnTo>
                  <a:lnTo>
                    <a:pt x="5154" y="4187"/>
                  </a:lnTo>
                  <a:lnTo>
                    <a:pt x="5131" y="4164"/>
                  </a:lnTo>
                  <a:lnTo>
                    <a:pt x="5063" y="4118"/>
                  </a:lnTo>
                  <a:lnTo>
                    <a:pt x="5029" y="4107"/>
                  </a:lnTo>
                  <a:lnTo>
                    <a:pt x="4994" y="4096"/>
                  </a:lnTo>
                  <a:lnTo>
                    <a:pt x="4994" y="1764"/>
                  </a:lnTo>
                  <a:lnTo>
                    <a:pt x="5029" y="1752"/>
                  </a:lnTo>
                  <a:lnTo>
                    <a:pt x="5074" y="1741"/>
                  </a:lnTo>
                  <a:lnTo>
                    <a:pt x="5108" y="1718"/>
                  </a:lnTo>
                  <a:lnTo>
                    <a:pt x="5131" y="1695"/>
                  </a:lnTo>
                  <a:lnTo>
                    <a:pt x="5154" y="1661"/>
                  </a:lnTo>
                  <a:lnTo>
                    <a:pt x="5176" y="1627"/>
                  </a:lnTo>
                  <a:lnTo>
                    <a:pt x="5188" y="1582"/>
                  </a:lnTo>
                  <a:lnTo>
                    <a:pt x="5188" y="1548"/>
                  </a:lnTo>
                  <a:lnTo>
                    <a:pt x="5188" y="1502"/>
                  </a:lnTo>
                  <a:lnTo>
                    <a:pt x="5176" y="1457"/>
                  </a:lnTo>
                  <a:lnTo>
                    <a:pt x="5154" y="1422"/>
                  </a:lnTo>
                  <a:lnTo>
                    <a:pt x="5120" y="1388"/>
                  </a:lnTo>
                  <a:lnTo>
                    <a:pt x="5097" y="1366"/>
                  </a:lnTo>
                  <a:lnTo>
                    <a:pt x="5051" y="1343"/>
                  </a:lnTo>
                  <a:lnTo>
                    <a:pt x="5017" y="1331"/>
                  </a:lnTo>
                  <a:lnTo>
                    <a:pt x="4972" y="1320"/>
                  </a:lnTo>
                  <a:lnTo>
                    <a:pt x="4915" y="1331"/>
                  </a:lnTo>
                  <a:lnTo>
                    <a:pt x="4869" y="1354"/>
                  </a:lnTo>
                  <a:lnTo>
                    <a:pt x="4824" y="1377"/>
                  </a:lnTo>
                  <a:lnTo>
                    <a:pt x="4790" y="1422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88" y="160"/>
                  </a:lnTo>
                  <a:lnTo>
                    <a:pt x="2776" y="126"/>
                  </a:lnTo>
                  <a:lnTo>
                    <a:pt x="2765" y="92"/>
                  </a:lnTo>
                  <a:lnTo>
                    <a:pt x="2742" y="57"/>
                  </a:lnTo>
                  <a:lnTo>
                    <a:pt x="2708" y="35"/>
                  </a:lnTo>
                  <a:lnTo>
                    <a:pt x="2674" y="12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" name="Google Shape;34;p3"/>
          <p:cNvSpPr/>
          <p:nvPr/>
        </p:nvSpPr>
        <p:spPr>
          <a:xfrm>
            <a:off x="9061884" y="5072013"/>
            <a:ext cx="82162" cy="71486"/>
          </a:xfrm>
          <a:custGeom>
            <a:avLst/>
            <a:gdLst/>
            <a:ahLst/>
            <a:cxnLst/>
            <a:rect l="l" t="t" r="r" b="b"/>
            <a:pathLst>
              <a:path w="785" h="683" extrusionOk="0">
                <a:moveTo>
                  <a:pt x="785" y="0"/>
                </a:moveTo>
                <a:lnTo>
                  <a:pt x="751" y="68"/>
                </a:lnTo>
                <a:lnTo>
                  <a:pt x="739" y="137"/>
                </a:lnTo>
                <a:lnTo>
                  <a:pt x="751" y="193"/>
                </a:lnTo>
                <a:lnTo>
                  <a:pt x="762" y="239"/>
                </a:lnTo>
                <a:lnTo>
                  <a:pt x="0" y="683"/>
                </a:lnTo>
                <a:lnTo>
                  <a:pt x="91" y="683"/>
                </a:lnTo>
                <a:lnTo>
                  <a:pt x="785" y="284"/>
                </a:lnTo>
                <a:lnTo>
                  <a:pt x="78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0" y="0"/>
            <a:ext cx="116806" cy="92943"/>
          </a:xfrm>
          <a:custGeom>
            <a:avLst/>
            <a:gdLst/>
            <a:ahLst/>
            <a:cxnLst/>
            <a:rect l="l" t="t" r="r" b="b"/>
            <a:pathLst>
              <a:path w="1116" h="888" extrusionOk="0">
                <a:moveTo>
                  <a:pt x="1025" y="0"/>
                </a:moveTo>
                <a:lnTo>
                  <a:pt x="69" y="546"/>
                </a:lnTo>
                <a:lnTo>
                  <a:pt x="35" y="523"/>
                </a:lnTo>
                <a:lnTo>
                  <a:pt x="1" y="489"/>
                </a:lnTo>
                <a:lnTo>
                  <a:pt x="1" y="887"/>
                </a:lnTo>
                <a:lnTo>
                  <a:pt x="46" y="853"/>
                </a:lnTo>
                <a:lnTo>
                  <a:pt x="80" y="808"/>
                </a:lnTo>
                <a:lnTo>
                  <a:pt x="103" y="751"/>
                </a:lnTo>
                <a:lnTo>
                  <a:pt x="115" y="683"/>
                </a:lnTo>
                <a:lnTo>
                  <a:pt x="103" y="637"/>
                </a:lnTo>
                <a:lnTo>
                  <a:pt x="92" y="592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>
              <a:alpha val="111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3"/>
          <p:cNvSpPr/>
          <p:nvPr/>
        </p:nvSpPr>
        <p:spPr>
          <a:xfrm>
            <a:off x="8147416" y="0"/>
            <a:ext cx="996620" cy="953707"/>
          </a:xfrm>
          <a:custGeom>
            <a:avLst/>
            <a:gdLst/>
            <a:ahLst/>
            <a:cxnLst/>
            <a:rect l="l" t="t" r="r" b="b"/>
            <a:pathLst>
              <a:path w="9522" h="9112" extrusionOk="0">
                <a:moveTo>
                  <a:pt x="2833" y="3572"/>
                </a:moveTo>
                <a:lnTo>
                  <a:pt x="4801" y="4709"/>
                </a:lnTo>
                <a:lnTo>
                  <a:pt x="4778" y="4744"/>
                </a:lnTo>
                <a:lnTo>
                  <a:pt x="4778" y="4789"/>
                </a:lnTo>
                <a:lnTo>
                  <a:pt x="4778" y="4835"/>
                </a:lnTo>
                <a:lnTo>
                  <a:pt x="4790" y="4869"/>
                </a:lnTo>
                <a:lnTo>
                  <a:pt x="4813" y="4903"/>
                </a:lnTo>
                <a:lnTo>
                  <a:pt x="4835" y="4937"/>
                </a:lnTo>
                <a:lnTo>
                  <a:pt x="4869" y="4960"/>
                </a:lnTo>
                <a:lnTo>
                  <a:pt x="4904" y="4982"/>
                </a:lnTo>
                <a:lnTo>
                  <a:pt x="4938" y="4994"/>
                </a:lnTo>
                <a:lnTo>
                  <a:pt x="4972" y="5005"/>
                </a:lnTo>
                <a:lnTo>
                  <a:pt x="4972" y="7371"/>
                </a:lnTo>
                <a:lnTo>
                  <a:pt x="4915" y="7394"/>
                </a:lnTo>
                <a:lnTo>
                  <a:pt x="4869" y="7428"/>
                </a:lnTo>
                <a:lnTo>
                  <a:pt x="4835" y="7485"/>
                </a:lnTo>
                <a:lnTo>
                  <a:pt x="4824" y="7553"/>
                </a:lnTo>
                <a:lnTo>
                  <a:pt x="4824" y="7599"/>
                </a:lnTo>
                <a:lnTo>
                  <a:pt x="2799" y="8782"/>
                </a:lnTo>
                <a:lnTo>
                  <a:pt x="2765" y="8736"/>
                </a:lnTo>
                <a:lnTo>
                  <a:pt x="2719" y="8714"/>
                </a:lnTo>
                <a:lnTo>
                  <a:pt x="2674" y="8691"/>
                </a:lnTo>
                <a:lnTo>
                  <a:pt x="2572" y="8691"/>
                </a:lnTo>
                <a:lnTo>
                  <a:pt x="2526" y="8714"/>
                </a:lnTo>
                <a:lnTo>
                  <a:pt x="2492" y="8736"/>
                </a:lnTo>
                <a:lnTo>
                  <a:pt x="2458" y="8770"/>
                </a:lnTo>
                <a:lnTo>
                  <a:pt x="433" y="7610"/>
                </a:lnTo>
                <a:lnTo>
                  <a:pt x="444" y="7553"/>
                </a:lnTo>
                <a:lnTo>
                  <a:pt x="433" y="7485"/>
                </a:lnTo>
                <a:lnTo>
                  <a:pt x="399" y="7428"/>
                </a:lnTo>
                <a:lnTo>
                  <a:pt x="342" y="7383"/>
                </a:lnTo>
                <a:lnTo>
                  <a:pt x="285" y="7360"/>
                </a:lnTo>
                <a:lnTo>
                  <a:pt x="285" y="5039"/>
                </a:lnTo>
                <a:lnTo>
                  <a:pt x="331" y="5028"/>
                </a:lnTo>
                <a:lnTo>
                  <a:pt x="365" y="5017"/>
                </a:lnTo>
                <a:lnTo>
                  <a:pt x="410" y="4994"/>
                </a:lnTo>
                <a:lnTo>
                  <a:pt x="444" y="4960"/>
                </a:lnTo>
                <a:lnTo>
                  <a:pt x="467" y="4926"/>
                </a:lnTo>
                <a:lnTo>
                  <a:pt x="490" y="4880"/>
                </a:lnTo>
                <a:lnTo>
                  <a:pt x="501" y="4835"/>
                </a:lnTo>
                <a:lnTo>
                  <a:pt x="501" y="4789"/>
                </a:lnTo>
                <a:lnTo>
                  <a:pt x="501" y="4744"/>
                </a:lnTo>
                <a:lnTo>
                  <a:pt x="478" y="4687"/>
                </a:lnTo>
                <a:lnTo>
                  <a:pt x="2424" y="3572"/>
                </a:lnTo>
                <a:lnTo>
                  <a:pt x="2458" y="3617"/>
                </a:lnTo>
                <a:lnTo>
                  <a:pt x="2503" y="3651"/>
                </a:lnTo>
                <a:lnTo>
                  <a:pt x="2560" y="3674"/>
                </a:lnTo>
                <a:lnTo>
                  <a:pt x="2628" y="3686"/>
                </a:lnTo>
                <a:lnTo>
                  <a:pt x="2685" y="3674"/>
                </a:lnTo>
                <a:lnTo>
                  <a:pt x="2742" y="3651"/>
                </a:lnTo>
                <a:lnTo>
                  <a:pt x="2788" y="3617"/>
                </a:lnTo>
                <a:lnTo>
                  <a:pt x="2833" y="3572"/>
                </a:lnTo>
                <a:close/>
                <a:moveTo>
                  <a:pt x="3777" y="0"/>
                </a:moveTo>
                <a:lnTo>
                  <a:pt x="2810" y="557"/>
                </a:lnTo>
                <a:lnTo>
                  <a:pt x="2776" y="523"/>
                </a:lnTo>
                <a:lnTo>
                  <a:pt x="2731" y="489"/>
                </a:lnTo>
                <a:lnTo>
                  <a:pt x="2674" y="466"/>
                </a:lnTo>
                <a:lnTo>
                  <a:pt x="2583" y="466"/>
                </a:lnTo>
                <a:lnTo>
                  <a:pt x="2537" y="478"/>
                </a:lnTo>
                <a:lnTo>
                  <a:pt x="2503" y="501"/>
                </a:lnTo>
                <a:lnTo>
                  <a:pt x="2469" y="535"/>
                </a:lnTo>
                <a:lnTo>
                  <a:pt x="2435" y="557"/>
                </a:lnTo>
                <a:lnTo>
                  <a:pt x="2412" y="603"/>
                </a:lnTo>
                <a:lnTo>
                  <a:pt x="2401" y="648"/>
                </a:lnTo>
                <a:lnTo>
                  <a:pt x="2401" y="683"/>
                </a:lnTo>
                <a:lnTo>
                  <a:pt x="2401" y="728"/>
                </a:lnTo>
                <a:lnTo>
                  <a:pt x="2412" y="774"/>
                </a:lnTo>
                <a:lnTo>
                  <a:pt x="2435" y="808"/>
                </a:lnTo>
                <a:lnTo>
                  <a:pt x="2458" y="842"/>
                </a:lnTo>
                <a:lnTo>
                  <a:pt x="2492" y="865"/>
                </a:lnTo>
                <a:lnTo>
                  <a:pt x="2526" y="887"/>
                </a:lnTo>
                <a:lnTo>
                  <a:pt x="2560" y="899"/>
                </a:lnTo>
                <a:lnTo>
                  <a:pt x="2606" y="910"/>
                </a:lnTo>
                <a:lnTo>
                  <a:pt x="2606" y="3208"/>
                </a:lnTo>
                <a:lnTo>
                  <a:pt x="2560" y="3219"/>
                </a:lnTo>
                <a:lnTo>
                  <a:pt x="2515" y="3231"/>
                </a:lnTo>
                <a:lnTo>
                  <a:pt x="2481" y="3253"/>
                </a:lnTo>
                <a:lnTo>
                  <a:pt x="2446" y="3276"/>
                </a:lnTo>
                <a:lnTo>
                  <a:pt x="2424" y="3322"/>
                </a:lnTo>
                <a:lnTo>
                  <a:pt x="2401" y="3356"/>
                </a:lnTo>
                <a:lnTo>
                  <a:pt x="2390" y="3401"/>
                </a:lnTo>
                <a:lnTo>
                  <a:pt x="2378" y="3447"/>
                </a:lnTo>
                <a:lnTo>
                  <a:pt x="2390" y="3492"/>
                </a:lnTo>
                <a:lnTo>
                  <a:pt x="2401" y="3526"/>
                </a:lnTo>
                <a:lnTo>
                  <a:pt x="456" y="4653"/>
                </a:lnTo>
                <a:lnTo>
                  <a:pt x="422" y="4607"/>
                </a:lnTo>
                <a:lnTo>
                  <a:pt x="376" y="4573"/>
                </a:lnTo>
                <a:lnTo>
                  <a:pt x="319" y="4550"/>
                </a:lnTo>
                <a:lnTo>
                  <a:pt x="251" y="4539"/>
                </a:lnTo>
                <a:lnTo>
                  <a:pt x="205" y="4550"/>
                </a:lnTo>
                <a:lnTo>
                  <a:pt x="160" y="4562"/>
                </a:lnTo>
                <a:lnTo>
                  <a:pt x="114" y="4584"/>
                </a:lnTo>
                <a:lnTo>
                  <a:pt x="80" y="4618"/>
                </a:lnTo>
                <a:lnTo>
                  <a:pt x="46" y="4653"/>
                </a:lnTo>
                <a:lnTo>
                  <a:pt x="23" y="4698"/>
                </a:lnTo>
                <a:lnTo>
                  <a:pt x="12" y="4744"/>
                </a:lnTo>
                <a:lnTo>
                  <a:pt x="1" y="4789"/>
                </a:lnTo>
                <a:lnTo>
                  <a:pt x="12" y="4846"/>
                </a:lnTo>
                <a:lnTo>
                  <a:pt x="23" y="4891"/>
                </a:lnTo>
                <a:lnTo>
                  <a:pt x="46" y="4926"/>
                </a:lnTo>
                <a:lnTo>
                  <a:pt x="69" y="4960"/>
                </a:lnTo>
                <a:lnTo>
                  <a:pt x="103" y="4994"/>
                </a:lnTo>
                <a:lnTo>
                  <a:pt x="149" y="5017"/>
                </a:lnTo>
                <a:lnTo>
                  <a:pt x="183" y="5039"/>
                </a:lnTo>
                <a:lnTo>
                  <a:pt x="240" y="5039"/>
                </a:lnTo>
                <a:lnTo>
                  <a:pt x="240" y="7360"/>
                </a:lnTo>
                <a:lnTo>
                  <a:pt x="171" y="7383"/>
                </a:lnTo>
                <a:lnTo>
                  <a:pt x="114" y="7417"/>
                </a:lnTo>
                <a:lnTo>
                  <a:pt x="69" y="7474"/>
                </a:lnTo>
                <a:lnTo>
                  <a:pt x="69" y="7508"/>
                </a:lnTo>
                <a:lnTo>
                  <a:pt x="58" y="7553"/>
                </a:lnTo>
                <a:lnTo>
                  <a:pt x="69" y="7587"/>
                </a:lnTo>
                <a:lnTo>
                  <a:pt x="80" y="7622"/>
                </a:lnTo>
                <a:lnTo>
                  <a:pt x="92" y="7656"/>
                </a:lnTo>
                <a:lnTo>
                  <a:pt x="114" y="7690"/>
                </a:lnTo>
                <a:lnTo>
                  <a:pt x="149" y="7713"/>
                </a:lnTo>
                <a:lnTo>
                  <a:pt x="183" y="7724"/>
                </a:lnTo>
                <a:lnTo>
                  <a:pt x="217" y="7735"/>
                </a:lnTo>
                <a:lnTo>
                  <a:pt x="251" y="7747"/>
                </a:lnTo>
                <a:lnTo>
                  <a:pt x="308" y="7735"/>
                </a:lnTo>
                <a:lnTo>
                  <a:pt x="353" y="7713"/>
                </a:lnTo>
                <a:lnTo>
                  <a:pt x="387" y="7690"/>
                </a:lnTo>
                <a:lnTo>
                  <a:pt x="422" y="7656"/>
                </a:lnTo>
                <a:lnTo>
                  <a:pt x="2435" y="8816"/>
                </a:lnTo>
                <a:lnTo>
                  <a:pt x="2424" y="8850"/>
                </a:lnTo>
                <a:lnTo>
                  <a:pt x="2412" y="8896"/>
                </a:lnTo>
                <a:lnTo>
                  <a:pt x="2424" y="8941"/>
                </a:lnTo>
                <a:lnTo>
                  <a:pt x="2435" y="8975"/>
                </a:lnTo>
                <a:lnTo>
                  <a:pt x="2446" y="9021"/>
                </a:lnTo>
                <a:lnTo>
                  <a:pt x="2481" y="9043"/>
                </a:lnTo>
                <a:lnTo>
                  <a:pt x="2503" y="9078"/>
                </a:lnTo>
                <a:lnTo>
                  <a:pt x="2537" y="9089"/>
                </a:lnTo>
                <a:lnTo>
                  <a:pt x="2583" y="9100"/>
                </a:lnTo>
                <a:lnTo>
                  <a:pt x="2628" y="9112"/>
                </a:lnTo>
                <a:lnTo>
                  <a:pt x="2663" y="9100"/>
                </a:lnTo>
                <a:lnTo>
                  <a:pt x="2708" y="9089"/>
                </a:lnTo>
                <a:lnTo>
                  <a:pt x="2742" y="9078"/>
                </a:lnTo>
                <a:lnTo>
                  <a:pt x="2776" y="9043"/>
                </a:lnTo>
                <a:lnTo>
                  <a:pt x="2799" y="9021"/>
                </a:lnTo>
                <a:lnTo>
                  <a:pt x="2822" y="8975"/>
                </a:lnTo>
                <a:lnTo>
                  <a:pt x="2833" y="8941"/>
                </a:lnTo>
                <a:lnTo>
                  <a:pt x="2833" y="8896"/>
                </a:lnTo>
                <a:lnTo>
                  <a:pt x="2833" y="8861"/>
                </a:lnTo>
                <a:lnTo>
                  <a:pt x="2822" y="8816"/>
                </a:lnTo>
                <a:lnTo>
                  <a:pt x="4847" y="7644"/>
                </a:lnTo>
                <a:lnTo>
                  <a:pt x="4869" y="7678"/>
                </a:lnTo>
                <a:lnTo>
                  <a:pt x="4915" y="7701"/>
                </a:lnTo>
                <a:lnTo>
                  <a:pt x="4949" y="7724"/>
                </a:lnTo>
                <a:lnTo>
                  <a:pt x="5029" y="7724"/>
                </a:lnTo>
                <a:lnTo>
                  <a:pt x="5063" y="7713"/>
                </a:lnTo>
                <a:lnTo>
                  <a:pt x="5120" y="7678"/>
                </a:lnTo>
                <a:lnTo>
                  <a:pt x="5154" y="7622"/>
                </a:lnTo>
                <a:lnTo>
                  <a:pt x="5165" y="7587"/>
                </a:lnTo>
                <a:lnTo>
                  <a:pt x="5165" y="7553"/>
                </a:lnTo>
                <a:lnTo>
                  <a:pt x="5154" y="7485"/>
                </a:lnTo>
                <a:lnTo>
                  <a:pt x="5131" y="7439"/>
                </a:lnTo>
                <a:lnTo>
                  <a:pt x="5074" y="7394"/>
                </a:lnTo>
                <a:lnTo>
                  <a:pt x="5017" y="7383"/>
                </a:lnTo>
                <a:lnTo>
                  <a:pt x="5017" y="5005"/>
                </a:lnTo>
                <a:lnTo>
                  <a:pt x="5063" y="4994"/>
                </a:lnTo>
                <a:lnTo>
                  <a:pt x="5097" y="4982"/>
                </a:lnTo>
                <a:lnTo>
                  <a:pt x="5154" y="4937"/>
                </a:lnTo>
                <a:lnTo>
                  <a:pt x="5177" y="4903"/>
                </a:lnTo>
                <a:lnTo>
                  <a:pt x="5199" y="4869"/>
                </a:lnTo>
                <a:lnTo>
                  <a:pt x="5199" y="4835"/>
                </a:lnTo>
                <a:lnTo>
                  <a:pt x="5211" y="4789"/>
                </a:lnTo>
                <a:lnTo>
                  <a:pt x="5199" y="4755"/>
                </a:lnTo>
                <a:lnTo>
                  <a:pt x="5188" y="4709"/>
                </a:lnTo>
                <a:lnTo>
                  <a:pt x="7167" y="3572"/>
                </a:lnTo>
                <a:lnTo>
                  <a:pt x="7201" y="3617"/>
                </a:lnTo>
                <a:lnTo>
                  <a:pt x="7247" y="3651"/>
                </a:lnTo>
                <a:lnTo>
                  <a:pt x="7304" y="3674"/>
                </a:lnTo>
                <a:lnTo>
                  <a:pt x="7361" y="3686"/>
                </a:lnTo>
                <a:lnTo>
                  <a:pt x="7429" y="3674"/>
                </a:lnTo>
                <a:lnTo>
                  <a:pt x="7486" y="3651"/>
                </a:lnTo>
                <a:lnTo>
                  <a:pt x="7531" y="3617"/>
                </a:lnTo>
                <a:lnTo>
                  <a:pt x="7565" y="3572"/>
                </a:lnTo>
                <a:lnTo>
                  <a:pt x="9522" y="4698"/>
                </a:lnTo>
                <a:lnTo>
                  <a:pt x="9522" y="4641"/>
                </a:lnTo>
                <a:lnTo>
                  <a:pt x="7588" y="3526"/>
                </a:lnTo>
                <a:lnTo>
                  <a:pt x="7599" y="3481"/>
                </a:lnTo>
                <a:lnTo>
                  <a:pt x="7599" y="3447"/>
                </a:lnTo>
                <a:lnTo>
                  <a:pt x="7599" y="3401"/>
                </a:lnTo>
                <a:lnTo>
                  <a:pt x="7588" y="3356"/>
                </a:lnTo>
                <a:lnTo>
                  <a:pt x="7565" y="3322"/>
                </a:lnTo>
                <a:lnTo>
                  <a:pt x="7543" y="3287"/>
                </a:lnTo>
                <a:lnTo>
                  <a:pt x="7508" y="3265"/>
                </a:lnTo>
                <a:lnTo>
                  <a:pt x="7474" y="3242"/>
                </a:lnTo>
                <a:lnTo>
                  <a:pt x="7440" y="3219"/>
                </a:lnTo>
                <a:lnTo>
                  <a:pt x="7395" y="3208"/>
                </a:lnTo>
                <a:lnTo>
                  <a:pt x="7395" y="921"/>
                </a:lnTo>
                <a:lnTo>
                  <a:pt x="7440" y="910"/>
                </a:lnTo>
                <a:lnTo>
                  <a:pt x="7474" y="899"/>
                </a:lnTo>
                <a:lnTo>
                  <a:pt x="7508" y="876"/>
                </a:lnTo>
                <a:lnTo>
                  <a:pt x="7543" y="842"/>
                </a:lnTo>
                <a:lnTo>
                  <a:pt x="7565" y="808"/>
                </a:lnTo>
                <a:lnTo>
                  <a:pt x="7588" y="774"/>
                </a:lnTo>
                <a:lnTo>
                  <a:pt x="7599" y="728"/>
                </a:lnTo>
                <a:lnTo>
                  <a:pt x="7599" y="683"/>
                </a:lnTo>
                <a:lnTo>
                  <a:pt x="7599" y="637"/>
                </a:lnTo>
                <a:lnTo>
                  <a:pt x="7577" y="592"/>
                </a:lnTo>
                <a:lnTo>
                  <a:pt x="8612" y="0"/>
                </a:lnTo>
                <a:lnTo>
                  <a:pt x="8521" y="0"/>
                </a:lnTo>
                <a:lnTo>
                  <a:pt x="7554" y="557"/>
                </a:lnTo>
                <a:lnTo>
                  <a:pt x="7520" y="512"/>
                </a:lnTo>
                <a:lnTo>
                  <a:pt x="7474" y="478"/>
                </a:lnTo>
                <a:lnTo>
                  <a:pt x="7417" y="455"/>
                </a:lnTo>
                <a:lnTo>
                  <a:pt x="7304" y="455"/>
                </a:lnTo>
                <a:lnTo>
                  <a:pt x="7258" y="478"/>
                </a:lnTo>
                <a:lnTo>
                  <a:pt x="7213" y="512"/>
                </a:lnTo>
                <a:lnTo>
                  <a:pt x="7179" y="546"/>
                </a:lnTo>
                <a:lnTo>
                  <a:pt x="6223" y="0"/>
                </a:lnTo>
                <a:lnTo>
                  <a:pt x="6132" y="0"/>
                </a:lnTo>
                <a:lnTo>
                  <a:pt x="7144" y="592"/>
                </a:lnTo>
                <a:lnTo>
                  <a:pt x="7133" y="637"/>
                </a:lnTo>
                <a:lnTo>
                  <a:pt x="7122" y="683"/>
                </a:lnTo>
                <a:lnTo>
                  <a:pt x="7133" y="739"/>
                </a:lnTo>
                <a:lnTo>
                  <a:pt x="7144" y="774"/>
                </a:lnTo>
                <a:lnTo>
                  <a:pt x="7167" y="819"/>
                </a:lnTo>
                <a:lnTo>
                  <a:pt x="7190" y="853"/>
                </a:lnTo>
                <a:lnTo>
                  <a:pt x="7224" y="876"/>
                </a:lnTo>
                <a:lnTo>
                  <a:pt x="7258" y="899"/>
                </a:lnTo>
                <a:lnTo>
                  <a:pt x="7304" y="921"/>
                </a:lnTo>
                <a:lnTo>
                  <a:pt x="7349" y="921"/>
                </a:lnTo>
                <a:lnTo>
                  <a:pt x="7349" y="3208"/>
                </a:lnTo>
                <a:lnTo>
                  <a:pt x="7304" y="3219"/>
                </a:lnTo>
                <a:lnTo>
                  <a:pt x="7258" y="3231"/>
                </a:lnTo>
                <a:lnTo>
                  <a:pt x="7224" y="3253"/>
                </a:lnTo>
                <a:lnTo>
                  <a:pt x="7190" y="3287"/>
                </a:lnTo>
                <a:lnTo>
                  <a:pt x="7167" y="3322"/>
                </a:lnTo>
                <a:lnTo>
                  <a:pt x="7144" y="3356"/>
                </a:lnTo>
                <a:lnTo>
                  <a:pt x="7133" y="3401"/>
                </a:lnTo>
                <a:lnTo>
                  <a:pt x="7122" y="3447"/>
                </a:lnTo>
                <a:lnTo>
                  <a:pt x="7133" y="3492"/>
                </a:lnTo>
                <a:lnTo>
                  <a:pt x="7144" y="3526"/>
                </a:lnTo>
                <a:lnTo>
                  <a:pt x="5165" y="4664"/>
                </a:lnTo>
                <a:lnTo>
                  <a:pt x="5131" y="4630"/>
                </a:lnTo>
                <a:lnTo>
                  <a:pt x="5097" y="4607"/>
                </a:lnTo>
                <a:lnTo>
                  <a:pt x="5051" y="4584"/>
                </a:lnTo>
                <a:lnTo>
                  <a:pt x="4995" y="4573"/>
                </a:lnTo>
                <a:lnTo>
                  <a:pt x="4938" y="4584"/>
                </a:lnTo>
                <a:lnTo>
                  <a:pt x="4892" y="4607"/>
                </a:lnTo>
                <a:lnTo>
                  <a:pt x="4858" y="4630"/>
                </a:lnTo>
                <a:lnTo>
                  <a:pt x="4824" y="4664"/>
                </a:lnTo>
                <a:lnTo>
                  <a:pt x="2845" y="3526"/>
                </a:lnTo>
                <a:lnTo>
                  <a:pt x="2856" y="3492"/>
                </a:lnTo>
                <a:lnTo>
                  <a:pt x="2867" y="3447"/>
                </a:lnTo>
                <a:lnTo>
                  <a:pt x="2856" y="3401"/>
                </a:lnTo>
                <a:lnTo>
                  <a:pt x="2845" y="3356"/>
                </a:lnTo>
                <a:lnTo>
                  <a:pt x="2833" y="3322"/>
                </a:lnTo>
                <a:lnTo>
                  <a:pt x="2799" y="3287"/>
                </a:lnTo>
                <a:lnTo>
                  <a:pt x="2776" y="3253"/>
                </a:lnTo>
                <a:lnTo>
                  <a:pt x="2731" y="3231"/>
                </a:lnTo>
                <a:lnTo>
                  <a:pt x="2697" y="3219"/>
                </a:lnTo>
                <a:lnTo>
                  <a:pt x="2651" y="3208"/>
                </a:lnTo>
                <a:lnTo>
                  <a:pt x="2651" y="910"/>
                </a:lnTo>
                <a:lnTo>
                  <a:pt x="2697" y="899"/>
                </a:lnTo>
                <a:lnTo>
                  <a:pt x="2731" y="887"/>
                </a:lnTo>
                <a:lnTo>
                  <a:pt x="2765" y="865"/>
                </a:lnTo>
                <a:lnTo>
                  <a:pt x="2788" y="842"/>
                </a:lnTo>
                <a:lnTo>
                  <a:pt x="2810" y="808"/>
                </a:lnTo>
                <a:lnTo>
                  <a:pt x="2833" y="774"/>
                </a:lnTo>
                <a:lnTo>
                  <a:pt x="2845" y="728"/>
                </a:lnTo>
                <a:lnTo>
                  <a:pt x="2845" y="683"/>
                </a:lnTo>
                <a:lnTo>
                  <a:pt x="2845" y="637"/>
                </a:lnTo>
                <a:lnTo>
                  <a:pt x="2833" y="603"/>
                </a:lnTo>
                <a:lnTo>
                  <a:pt x="3868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>
            <a:off x="9142791" y="2500263"/>
            <a:ext cx="1256" cy="16746"/>
          </a:xfrm>
          <a:custGeom>
            <a:avLst/>
            <a:gdLst/>
            <a:ahLst/>
            <a:cxnLst/>
            <a:rect l="l" t="t" r="r" b="b"/>
            <a:pathLst>
              <a:path w="12" h="160" extrusionOk="0">
                <a:moveTo>
                  <a:pt x="12" y="0"/>
                </a:moveTo>
                <a:lnTo>
                  <a:pt x="1" y="46"/>
                </a:lnTo>
                <a:lnTo>
                  <a:pt x="1" y="80"/>
                </a:lnTo>
                <a:lnTo>
                  <a:pt x="1" y="125"/>
                </a:lnTo>
                <a:lnTo>
                  <a:pt x="12" y="16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8502234" y="2722888"/>
            <a:ext cx="641806" cy="1045499"/>
          </a:xfrm>
          <a:custGeom>
            <a:avLst/>
            <a:gdLst/>
            <a:ahLst/>
            <a:cxnLst/>
            <a:rect l="l" t="t" r="r" b="b"/>
            <a:pathLst>
              <a:path w="6132" h="9989" extrusionOk="0">
                <a:moveTo>
                  <a:pt x="2765" y="4437"/>
                </a:moveTo>
                <a:lnTo>
                  <a:pt x="4824" y="5620"/>
                </a:lnTo>
                <a:lnTo>
                  <a:pt x="4812" y="5688"/>
                </a:lnTo>
                <a:lnTo>
                  <a:pt x="4824" y="5745"/>
                </a:lnTo>
                <a:lnTo>
                  <a:pt x="4846" y="5802"/>
                </a:lnTo>
                <a:lnTo>
                  <a:pt x="4903" y="5836"/>
                </a:lnTo>
                <a:lnTo>
                  <a:pt x="4960" y="5859"/>
                </a:lnTo>
                <a:lnTo>
                  <a:pt x="4960" y="8202"/>
                </a:lnTo>
                <a:lnTo>
                  <a:pt x="4915" y="8214"/>
                </a:lnTo>
                <a:lnTo>
                  <a:pt x="4869" y="8225"/>
                </a:lnTo>
                <a:lnTo>
                  <a:pt x="4835" y="8248"/>
                </a:lnTo>
                <a:lnTo>
                  <a:pt x="4801" y="8282"/>
                </a:lnTo>
                <a:lnTo>
                  <a:pt x="4778" y="8316"/>
                </a:lnTo>
                <a:lnTo>
                  <a:pt x="4755" y="8350"/>
                </a:lnTo>
                <a:lnTo>
                  <a:pt x="4744" y="8396"/>
                </a:lnTo>
                <a:lnTo>
                  <a:pt x="4744" y="8441"/>
                </a:lnTo>
                <a:lnTo>
                  <a:pt x="4744" y="8487"/>
                </a:lnTo>
                <a:lnTo>
                  <a:pt x="4755" y="8532"/>
                </a:lnTo>
                <a:lnTo>
                  <a:pt x="2776" y="9681"/>
                </a:lnTo>
                <a:lnTo>
                  <a:pt x="2742" y="9647"/>
                </a:lnTo>
                <a:lnTo>
                  <a:pt x="2708" y="9613"/>
                </a:lnTo>
                <a:lnTo>
                  <a:pt x="2662" y="9601"/>
                </a:lnTo>
                <a:lnTo>
                  <a:pt x="2606" y="9590"/>
                </a:lnTo>
                <a:lnTo>
                  <a:pt x="2560" y="9601"/>
                </a:lnTo>
                <a:lnTo>
                  <a:pt x="2515" y="9613"/>
                </a:lnTo>
                <a:lnTo>
                  <a:pt x="2480" y="9635"/>
                </a:lnTo>
                <a:lnTo>
                  <a:pt x="2446" y="9670"/>
                </a:lnTo>
                <a:lnTo>
                  <a:pt x="399" y="8498"/>
                </a:lnTo>
                <a:lnTo>
                  <a:pt x="410" y="8441"/>
                </a:lnTo>
                <a:lnTo>
                  <a:pt x="399" y="8384"/>
                </a:lnTo>
                <a:lnTo>
                  <a:pt x="376" y="8327"/>
                </a:lnTo>
                <a:lnTo>
                  <a:pt x="319" y="8293"/>
                </a:lnTo>
                <a:lnTo>
                  <a:pt x="262" y="8270"/>
                </a:lnTo>
                <a:lnTo>
                  <a:pt x="262" y="5927"/>
                </a:lnTo>
                <a:lnTo>
                  <a:pt x="308" y="5916"/>
                </a:lnTo>
                <a:lnTo>
                  <a:pt x="353" y="5893"/>
                </a:lnTo>
                <a:lnTo>
                  <a:pt x="387" y="5870"/>
                </a:lnTo>
                <a:lnTo>
                  <a:pt x="421" y="5847"/>
                </a:lnTo>
                <a:lnTo>
                  <a:pt x="444" y="5813"/>
                </a:lnTo>
                <a:lnTo>
                  <a:pt x="467" y="5768"/>
                </a:lnTo>
                <a:lnTo>
                  <a:pt x="478" y="5734"/>
                </a:lnTo>
                <a:lnTo>
                  <a:pt x="478" y="5688"/>
                </a:lnTo>
                <a:lnTo>
                  <a:pt x="478" y="5631"/>
                </a:lnTo>
                <a:lnTo>
                  <a:pt x="467" y="5586"/>
                </a:lnTo>
                <a:lnTo>
                  <a:pt x="2458" y="4437"/>
                </a:lnTo>
                <a:lnTo>
                  <a:pt x="2480" y="4471"/>
                </a:lnTo>
                <a:lnTo>
                  <a:pt x="2526" y="4494"/>
                </a:lnTo>
                <a:lnTo>
                  <a:pt x="2560" y="4517"/>
                </a:lnTo>
                <a:lnTo>
                  <a:pt x="2651" y="4517"/>
                </a:lnTo>
                <a:lnTo>
                  <a:pt x="2697" y="4494"/>
                </a:lnTo>
                <a:lnTo>
                  <a:pt x="2731" y="4471"/>
                </a:lnTo>
                <a:lnTo>
                  <a:pt x="2765" y="4437"/>
                </a:lnTo>
                <a:close/>
                <a:moveTo>
                  <a:pt x="4983" y="0"/>
                </a:moveTo>
                <a:lnTo>
                  <a:pt x="4938" y="12"/>
                </a:lnTo>
                <a:lnTo>
                  <a:pt x="4892" y="23"/>
                </a:lnTo>
                <a:lnTo>
                  <a:pt x="4846" y="46"/>
                </a:lnTo>
                <a:lnTo>
                  <a:pt x="4812" y="69"/>
                </a:lnTo>
                <a:lnTo>
                  <a:pt x="4790" y="103"/>
                </a:lnTo>
                <a:lnTo>
                  <a:pt x="4767" y="137"/>
                </a:lnTo>
                <a:lnTo>
                  <a:pt x="4755" y="182"/>
                </a:lnTo>
                <a:lnTo>
                  <a:pt x="4755" y="228"/>
                </a:lnTo>
                <a:lnTo>
                  <a:pt x="4755" y="273"/>
                </a:lnTo>
                <a:lnTo>
                  <a:pt x="4767" y="319"/>
                </a:lnTo>
                <a:lnTo>
                  <a:pt x="2742" y="1479"/>
                </a:lnTo>
                <a:lnTo>
                  <a:pt x="2719" y="1457"/>
                </a:lnTo>
                <a:lnTo>
                  <a:pt x="2685" y="1434"/>
                </a:lnTo>
                <a:lnTo>
                  <a:pt x="2651" y="1422"/>
                </a:lnTo>
                <a:lnTo>
                  <a:pt x="2606" y="1411"/>
                </a:lnTo>
                <a:lnTo>
                  <a:pt x="2549" y="1422"/>
                </a:lnTo>
                <a:lnTo>
                  <a:pt x="2492" y="1457"/>
                </a:lnTo>
                <a:lnTo>
                  <a:pt x="2458" y="1513"/>
                </a:lnTo>
                <a:lnTo>
                  <a:pt x="2446" y="1582"/>
                </a:lnTo>
                <a:lnTo>
                  <a:pt x="2458" y="1639"/>
                </a:lnTo>
                <a:lnTo>
                  <a:pt x="2480" y="1695"/>
                </a:lnTo>
                <a:lnTo>
                  <a:pt x="2537" y="1730"/>
                </a:lnTo>
                <a:lnTo>
                  <a:pt x="2594" y="1741"/>
                </a:lnTo>
                <a:lnTo>
                  <a:pt x="2594" y="4153"/>
                </a:lnTo>
                <a:lnTo>
                  <a:pt x="2526" y="4175"/>
                </a:lnTo>
                <a:lnTo>
                  <a:pt x="2469" y="4209"/>
                </a:lnTo>
                <a:lnTo>
                  <a:pt x="2435" y="4266"/>
                </a:lnTo>
                <a:lnTo>
                  <a:pt x="2424" y="4335"/>
                </a:lnTo>
                <a:lnTo>
                  <a:pt x="2435" y="4403"/>
                </a:lnTo>
                <a:lnTo>
                  <a:pt x="444" y="5552"/>
                </a:lnTo>
                <a:lnTo>
                  <a:pt x="399" y="5506"/>
                </a:lnTo>
                <a:lnTo>
                  <a:pt x="353" y="5472"/>
                </a:lnTo>
                <a:lnTo>
                  <a:pt x="296" y="5449"/>
                </a:lnTo>
                <a:lnTo>
                  <a:pt x="239" y="5438"/>
                </a:lnTo>
                <a:lnTo>
                  <a:pt x="194" y="5449"/>
                </a:lnTo>
                <a:lnTo>
                  <a:pt x="148" y="5461"/>
                </a:lnTo>
                <a:lnTo>
                  <a:pt x="103" y="5483"/>
                </a:lnTo>
                <a:lnTo>
                  <a:pt x="69" y="5506"/>
                </a:lnTo>
                <a:lnTo>
                  <a:pt x="35" y="5552"/>
                </a:lnTo>
                <a:lnTo>
                  <a:pt x="12" y="5586"/>
                </a:lnTo>
                <a:lnTo>
                  <a:pt x="1" y="5631"/>
                </a:lnTo>
                <a:lnTo>
                  <a:pt x="1" y="5688"/>
                </a:lnTo>
                <a:lnTo>
                  <a:pt x="1" y="5734"/>
                </a:lnTo>
                <a:lnTo>
                  <a:pt x="12" y="5768"/>
                </a:lnTo>
                <a:lnTo>
                  <a:pt x="35" y="5813"/>
                </a:lnTo>
                <a:lnTo>
                  <a:pt x="57" y="5847"/>
                </a:lnTo>
                <a:lnTo>
                  <a:pt x="92" y="5882"/>
                </a:lnTo>
                <a:lnTo>
                  <a:pt x="137" y="5904"/>
                </a:lnTo>
                <a:lnTo>
                  <a:pt x="171" y="5916"/>
                </a:lnTo>
                <a:lnTo>
                  <a:pt x="217" y="5927"/>
                </a:lnTo>
                <a:lnTo>
                  <a:pt x="217" y="8270"/>
                </a:lnTo>
                <a:lnTo>
                  <a:pt x="160" y="8282"/>
                </a:lnTo>
                <a:lnTo>
                  <a:pt x="114" y="8327"/>
                </a:lnTo>
                <a:lnTo>
                  <a:pt x="80" y="8373"/>
                </a:lnTo>
                <a:lnTo>
                  <a:pt x="69" y="8441"/>
                </a:lnTo>
                <a:lnTo>
                  <a:pt x="69" y="8475"/>
                </a:lnTo>
                <a:lnTo>
                  <a:pt x="80" y="8509"/>
                </a:lnTo>
                <a:lnTo>
                  <a:pt x="114" y="8566"/>
                </a:lnTo>
                <a:lnTo>
                  <a:pt x="171" y="8600"/>
                </a:lnTo>
                <a:lnTo>
                  <a:pt x="205" y="8612"/>
                </a:lnTo>
                <a:lnTo>
                  <a:pt x="285" y="8612"/>
                </a:lnTo>
                <a:lnTo>
                  <a:pt x="319" y="8589"/>
                </a:lnTo>
                <a:lnTo>
                  <a:pt x="353" y="8566"/>
                </a:lnTo>
                <a:lnTo>
                  <a:pt x="387" y="8532"/>
                </a:lnTo>
                <a:lnTo>
                  <a:pt x="2424" y="9715"/>
                </a:lnTo>
                <a:lnTo>
                  <a:pt x="2412" y="9749"/>
                </a:lnTo>
                <a:lnTo>
                  <a:pt x="2412" y="9795"/>
                </a:lnTo>
                <a:lnTo>
                  <a:pt x="2412" y="9829"/>
                </a:lnTo>
                <a:lnTo>
                  <a:pt x="2424" y="9863"/>
                </a:lnTo>
                <a:lnTo>
                  <a:pt x="2446" y="9897"/>
                </a:lnTo>
                <a:lnTo>
                  <a:pt x="2469" y="9931"/>
                </a:lnTo>
                <a:lnTo>
                  <a:pt x="2503" y="9954"/>
                </a:lnTo>
                <a:lnTo>
                  <a:pt x="2526" y="9977"/>
                </a:lnTo>
                <a:lnTo>
                  <a:pt x="2571" y="9988"/>
                </a:lnTo>
                <a:lnTo>
                  <a:pt x="2651" y="9988"/>
                </a:lnTo>
                <a:lnTo>
                  <a:pt x="2685" y="9977"/>
                </a:lnTo>
                <a:lnTo>
                  <a:pt x="2719" y="9954"/>
                </a:lnTo>
                <a:lnTo>
                  <a:pt x="2753" y="9931"/>
                </a:lnTo>
                <a:lnTo>
                  <a:pt x="2776" y="9897"/>
                </a:lnTo>
                <a:lnTo>
                  <a:pt x="2788" y="9863"/>
                </a:lnTo>
                <a:lnTo>
                  <a:pt x="2799" y="9829"/>
                </a:lnTo>
                <a:lnTo>
                  <a:pt x="2810" y="9795"/>
                </a:lnTo>
                <a:lnTo>
                  <a:pt x="2799" y="9749"/>
                </a:lnTo>
                <a:lnTo>
                  <a:pt x="2788" y="9715"/>
                </a:lnTo>
                <a:lnTo>
                  <a:pt x="4778" y="8578"/>
                </a:lnTo>
                <a:lnTo>
                  <a:pt x="4812" y="8612"/>
                </a:lnTo>
                <a:lnTo>
                  <a:pt x="4869" y="8646"/>
                </a:lnTo>
                <a:lnTo>
                  <a:pt x="4915" y="8669"/>
                </a:lnTo>
                <a:lnTo>
                  <a:pt x="4983" y="8680"/>
                </a:lnTo>
                <a:lnTo>
                  <a:pt x="5040" y="8669"/>
                </a:lnTo>
                <a:lnTo>
                  <a:pt x="5097" y="8646"/>
                </a:lnTo>
                <a:lnTo>
                  <a:pt x="5142" y="8612"/>
                </a:lnTo>
                <a:lnTo>
                  <a:pt x="5176" y="8566"/>
                </a:lnTo>
                <a:lnTo>
                  <a:pt x="6132" y="9112"/>
                </a:lnTo>
                <a:lnTo>
                  <a:pt x="6132" y="9067"/>
                </a:lnTo>
                <a:lnTo>
                  <a:pt x="5199" y="8532"/>
                </a:lnTo>
                <a:lnTo>
                  <a:pt x="5211" y="8487"/>
                </a:lnTo>
                <a:lnTo>
                  <a:pt x="5222" y="8441"/>
                </a:lnTo>
                <a:lnTo>
                  <a:pt x="5211" y="8396"/>
                </a:lnTo>
                <a:lnTo>
                  <a:pt x="5199" y="8350"/>
                </a:lnTo>
                <a:lnTo>
                  <a:pt x="5188" y="8316"/>
                </a:lnTo>
                <a:lnTo>
                  <a:pt x="5154" y="8282"/>
                </a:lnTo>
                <a:lnTo>
                  <a:pt x="5131" y="8248"/>
                </a:lnTo>
                <a:lnTo>
                  <a:pt x="5085" y="8225"/>
                </a:lnTo>
                <a:lnTo>
                  <a:pt x="5051" y="8214"/>
                </a:lnTo>
                <a:lnTo>
                  <a:pt x="5006" y="8202"/>
                </a:lnTo>
                <a:lnTo>
                  <a:pt x="5006" y="5847"/>
                </a:lnTo>
                <a:lnTo>
                  <a:pt x="5063" y="5836"/>
                </a:lnTo>
                <a:lnTo>
                  <a:pt x="5108" y="5791"/>
                </a:lnTo>
                <a:lnTo>
                  <a:pt x="5142" y="5745"/>
                </a:lnTo>
                <a:lnTo>
                  <a:pt x="5154" y="5688"/>
                </a:lnTo>
                <a:lnTo>
                  <a:pt x="5142" y="5631"/>
                </a:lnTo>
                <a:lnTo>
                  <a:pt x="6132" y="5051"/>
                </a:lnTo>
                <a:lnTo>
                  <a:pt x="6132" y="5006"/>
                </a:lnTo>
                <a:lnTo>
                  <a:pt x="5120" y="5586"/>
                </a:lnTo>
                <a:lnTo>
                  <a:pt x="5097" y="5552"/>
                </a:lnTo>
                <a:lnTo>
                  <a:pt x="5063" y="5529"/>
                </a:lnTo>
                <a:lnTo>
                  <a:pt x="5017" y="5518"/>
                </a:lnTo>
                <a:lnTo>
                  <a:pt x="4983" y="5506"/>
                </a:lnTo>
                <a:lnTo>
                  <a:pt x="4938" y="5518"/>
                </a:lnTo>
                <a:lnTo>
                  <a:pt x="4903" y="5529"/>
                </a:lnTo>
                <a:lnTo>
                  <a:pt x="4869" y="5552"/>
                </a:lnTo>
                <a:lnTo>
                  <a:pt x="4846" y="5586"/>
                </a:lnTo>
                <a:lnTo>
                  <a:pt x="2788" y="4391"/>
                </a:lnTo>
                <a:lnTo>
                  <a:pt x="2788" y="4335"/>
                </a:lnTo>
                <a:lnTo>
                  <a:pt x="2776" y="4266"/>
                </a:lnTo>
                <a:lnTo>
                  <a:pt x="2742" y="4221"/>
                </a:lnTo>
                <a:lnTo>
                  <a:pt x="2697" y="4175"/>
                </a:lnTo>
                <a:lnTo>
                  <a:pt x="2640" y="4153"/>
                </a:lnTo>
                <a:lnTo>
                  <a:pt x="2640" y="1741"/>
                </a:lnTo>
                <a:lnTo>
                  <a:pt x="2697" y="1718"/>
                </a:lnTo>
                <a:lnTo>
                  <a:pt x="2731" y="1684"/>
                </a:lnTo>
                <a:lnTo>
                  <a:pt x="2765" y="1639"/>
                </a:lnTo>
                <a:lnTo>
                  <a:pt x="2776" y="1582"/>
                </a:lnTo>
                <a:lnTo>
                  <a:pt x="2765" y="1525"/>
                </a:lnTo>
                <a:lnTo>
                  <a:pt x="4790" y="353"/>
                </a:lnTo>
                <a:lnTo>
                  <a:pt x="4824" y="399"/>
                </a:lnTo>
                <a:lnTo>
                  <a:pt x="4869" y="433"/>
                </a:lnTo>
                <a:lnTo>
                  <a:pt x="4926" y="456"/>
                </a:lnTo>
                <a:lnTo>
                  <a:pt x="5040" y="456"/>
                </a:lnTo>
                <a:lnTo>
                  <a:pt x="5085" y="433"/>
                </a:lnTo>
                <a:lnTo>
                  <a:pt x="5131" y="399"/>
                </a:lnTo>
                <a:lnTo>
                  <a:pt x="5176" y="353"/>
                </a:lnTo>
                <a:lnTo>
                  <a:pt x="6132" y="899"/>
                </a:lnTo>
                <a:lnTo>
                  <a:pt x="6132" y="854"/>
                </a:lnTo>
                <a:lnTo>
                  <a:pt x="5188" y="308"/>
                </a:lnTo>
                <a:lnTo>
                  <a:pt x="5199" y="273"/>
                </a:lnTo>
                <a:lnTo>
                  <a:pt x="5211" y="228"/>
                </a:lnTo>
                <a:lnTo>
                  <a:pt x="5199" y="182"/>
                </a:lnTo>
                <a:lnTo>
                  <a:pt x="5188" y="137"/>
                </a:lnTo>
                <a:lnTo>
                  <a:pt x="5165" y="103"/>
                </a:lnTo>
                <a:lnTo>
                  <a:pt x="5142" y="69"/>
                </a:lnTo>
                <a:lnTo>
                  <a:pt x="5108" y="46"/>
                </a:lnTo>
                <a:lnTo>
                  <a:pt x="5063" y="23"/>
                </a:lnTo>
                <a:lnTo>
                  <a:pt x="5029" y="12"/>
                </a:lnTo>
                <a:lnTo>
                  <a:pt x="4983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" name="Google Shape;39;p3"/>
          <p:cNvSpPr/>
          <p:nvPr/>
        </p:nvSpPr>
        <p:spPr>
          <a:xfrm>
            <a:off x="3289759" y="0"/>
            <a:ext cx="5012512" cy="5143447"/>
          </a:xfrm>
          <a:custGeom>
            <a:avLst/>
            <a:gdLst/>
            <a:ahLst/>
            <a:cxnLst/>
            <a:rect l="l" t="t" r="r" b="b"/>
            <a:pathLst>
              <a:path w="47891" h="49142" extrusionOk="0">
                <a:moveTo>
                  <a:pt x="26493" y="1706"/>
                </a:moveTo>
                <a:lnTo>
                  <a:pt x="28518" y="2878"/>
                </a:lnTo>
                <a:lnTo>
                  <a:pt x="28507" y="2923"/>
                </a:lnTo>
                <a:lnTo>
                  <a:pt x="28507" y="2958"/>
                </a:lnTo>
                <a:lnTo>
                  <a:pt x="28507" y="3003"/>
                </a:lnTo>
                <a:lnTo>
                  <a:pt x="28518" y="3037"/>
                </a:lnTo>
                <a:lnTo>
                  <a:pt x="28552" y="3105"/>
                </a:lnTo>
                <a:lnTo>
                  <a:pt x="28621" y="3151"/>
                </a:lnTo>
                <a:lnTo>
                  <a:pt x="28655" y="3162"/>
                </a:lnTo>
                <a:lnTo>
                  <a:pt x="28689" y="3162"/>
                </a:lnTo>
                <a:lnTo>
                  <a:pt x="28689" y="5506"/>
                </a:lnTo>
                <a:lnTo>
                  <a:pt x="28643" y="5506"/>
                </a:lnTo>
                <a:lnTo>
                  <a:pt x="28609" y="5528"/>
                </a:lnTo>
                <a:lnTo>
                  <a:pt x="28575" y="5540"/>
                </a:lnTo>
                <a:lnTo>
                  <a:pt x="28541" y="5574"/>
                </a:lnTo>
                <a:lnTo>
                  <a:pt x="28518" y="5608"/>
                </a:lnTo>
                <a:lnTo>
                  <a:pt x="28507" y="5642"/>
                </a:lnTo>
                <a:lnTo>
                  <a:pt x="28495" y="5676"/>
                </a:lnTo>
                <a:lnTo>
                  <a:pt x="28484" y="5722"/>
                </a:lnTo>
                <a:lnTo>
                  <a:pt x="28495" y="5756"/>
                </a:lnTo>
                <a:lnTo>
                  <a:pt x="28507" y="5790"/>
                </a:lnTo>
                <a:lnTo>
                  <a:pt x="26539" y="6928"/>
                </a:lnTo>
                <a:lnTo>
                  <a:pt x="26493" y="6882"/>
                </a:lnTo>
                <a:lnTo>
                  <a:pt x="26448" y="6859"/>
                </a:lnTo>
                <a:lnTo>
                  <a:pt x="26402" y="6837"/>
                </a:lnTo>
                <a:lnTo>
                  <a:pt x="26334" y="6825"/>
                </a:lnTo>
                <a:lnTo>
                  <a:pt x="26277" y="6837"/>
                </a:lnTo>
                <a:lnTo>
                  <a:pt x="26232" y="6859"/>
                </a:lnTo>
                <a:lnTo>
                  <a:pt x="26175" y="6882"/>
                </a:lnTo>
                <a:lnTo>
                  <a:pt x="26141" y="6928"/>
                </a:lnTo>
                <a:lnTo>
                  <a:pt x="24139" y="5767"/>
                </a:lnTo>
                <a:lnTo>
                  <a:pt x="24150" y="5722"/>
                </a:lnTo>
                <a:lnTo>
                  <a:pt x="24139" y="5654"/>
                </a:lnTo>
                <a:lnTo>
                  <a:pt x="24105" y="5597"/>
                </a:lnTo>
                <a:lnTo>
                  <a:pt x="24059" y="5563"/>
                </a:lnTo>
                <a:lnTo>
                  <a:pt x="23991" y="5540"/>
                </a:lnTo>
                <a:lnTo>
                  <a:pt x="23991" y="3162"/>
                </a:lnTo>
                <a:lnTo>
                  <a:pt x="24059" y="3140"/>
                </a:lnTo>
                <a:lnTo>
                  <a:pt x="24116" y="3094"/>
                </a:lnTo>
                <a:lnTo>
                  <a:pt x="24150" y="3037"/>
                </a:lnTo>
                <a:lnTo>
                  <a:pt x="24161" y="2958"/>
                </a:lnTo>
                <a:lnTo>
                  <a:pt x="24161" y="2923"/>
                </a:lnTo>
                <a:lnTo>
                  <a:pt x="24150" y="2889"/>
                </a:lnTo>
                <a:lnTo>
                  <a:pt x="26186" y="1706"/>
                </a:lnTo>
                <a:lnTo>
                  <a:pt x="26209" y="1740"/>
                </a:lnTo>
                <a:lnTo>
                  <a:pt x="26255" y="1775"/>
                </a:lnTo>
                <a:lnTo>
                  <a:pt x="26289" y="1786"/>
                </a:lnTo>
                <a:lnTo>
                  <a:pt x="26334" y="1797"/>
                </a:lnTo>
                <a:lnTo>
                  <a:pt x="26391" y="1786"/>
                </a:lnTo>
                <a:lnTo>
                  <a:pt x="26425" y="1775"/>
                </a:lnTo>
                <a:lnTo>
                  <a:pt x="26459" y="1740"/>
                </a:lnTo>
                <a:lnTo>
                  <a:pt x="26493" y="1706"/>
                </a:lnTo>
                <a:close/>
                <a:moveTo>
                  <a:pt x="35969" y="1706"/>
                </a:moveTo>
                <a:lnTo>
                  <a:pt x="37994" y="2867"/>
                </a:lnTo>
                <a:lnTo>
                  <a:pt x="37971" y="2912"/>
                </a:lnTo>
                <a:lnTo>
                  <a:pt x="37971" y="2958"/>
                </a:lnTo>
                <a:lnTo>
                  <a:pt x="37971" y="3003"/>
                </a:lnTo>
                <a:lnTo>
                  <a:pt x="37983" y="3049"/>
                </a:lnTo>
                <a:lnTo>
                  <a:pt x="38005" y="3083"/>
                </a:lnTo>
                <a:lnTo>
                  <a:pt x="38028" y="3117"/>
                </a:lnTo>
                <a:lnTo>
                  <a:pt x="38062" y="3140"/>
                </a:lnTo>
                <a:lnTo>
                  <a:pt x="38096" y="3162"/>
                </a:lnTo>
                <a:lnTo>
                  <a:pt x="38130" y="3174"/>
                </a:lnTo>
                <a:lnTo>
                  <a:pt x="38165" y="3185"/>
                </a:lnTo>
                <a:lnTo>
                  <a:pt x="38165" y="5517"/>
                </a:lnTo>
                <a:lnTo>
                  <a:pt x="38130" y="5528"/>
                </a:lnTo>
                <a:lnTo>
                  <a:pt x="38096" y="5540"/>
                </a:lnTo>
                <a:lnTo>
                  <a:pt x="38039" y="5585"/>
                </a:lnTo>
                <a:lnTo>
                  <a:pt x="37994" y="5642"/>
                </a:lnTo>
                <a:lnTo>
                  <a:pt x="37994" y="5676"/>
                </a:lnTo>
                <a:lnTo>
                  <a:pt x="37983" y="5722"/>
                </a:lnTo>
                <a:lnTo>
                  <a:pt x="37994" y="5790"/>
                </a:lnTo>
                <a:lnTo>
                  <a:pt x="36026" y="6928"/>
                </a:lnTo>
                <a:lnTo>
                  <a:pt x="35980" y="6882"/>
                </a:lnTo>
                <a:lnTo>
                  <a:pt x="35935" y="6848"/>
                </a:lnTo>
                <a:lnTo>
                  <a:pt x="35878" y="6825"/>
                </a:lnTo>
                <a:lnTo>
                  <a:pt x="35764" y="6825"/>
                </a:lnTo>
                <a:lnTo>
                  <a:pt x="35707" y="6848"/>
                </a:lnTo>
                <a:lnTo>
                  <a:pt x="35662" y="6882"/>
                </a:lnTo>
                <a:lnTo>
                  <a:pt x="35616" y="6928"/>
                </a:lnTo>
                <a:lnTo>
                  <a:pt x="33660" y="5801"/>
                </a:lnTo>
                <a:lnTo>
                  <a:pt x="33671" y="5756"/>
                </a:lnTo>
                <a:lnTo>
                  <a:pt x="33671" y="5722"/>
                </a:lnTo>
                <a:lnTo>
                  <a:pt x="33671" y="5676"/>
                </a:lnTo>
                <a:lnTo>
                  <a:pt x="33660" y="5642"/>
                </a:lnTo>
                <a:lnTo>
                  <a:pt x="33637" y="5597"/>
                </a:lnTo>
                <a:lnTo>
                  <a:pt x="33614" y="5574"/>
                </a:lnTo>
                <a:lnTo>
                  <a:pt x="33592" y="5540"/>
                </a:lnTo>
                <a:lnTo>
                  <a:pt x="33558" y="5517"/>
                </a:lnTo>
                <a:lnTo>
                  <a:pt x="33512" y="5506"/>
                </a:lnTo>
                <a:lnTo>
                  <a:pt x="33478" y="5494"/>
                </a:lnTo>
                <a:lnTo>
                  <a:pt x="33478" y="3208"/>
                </a:lnTo>
                <a:lnTo>
                  <a:pt x="33523" y="3196"/>
                </a:lnTo>
                <a:lnTo>
                  <a:pt x="33558" y="3185"/>
                </a:lnTo>
                <a:lnTo>
                  <a:pt x="33603" y="3162"/>
                </a:lnTo>
                <a:lnTo>
                  <a:pt x="33637" y="3128"/>
                </a:lnTo>
                <a:lnTo>
                  <a:pt x="33660" y="3094"/>
                </a:lnTo>
                <a:lnTo>
                  <a:pt x="33683" y="3060"/>
                </a:lnTo>
                <a:lnTo>
                  <a:pt x="33694" y="3014"/>
                </a:lnTo>
                <a:lnTo>
                  <a:pt x="33694" y="2958"/>
                </a:lnTo>
                <a:lnTo>
                  <a:pt x="33694" y="2912"/>
                </a:lnTo>
                <a:lnTo>
                  <a:pt x="33671" y="2855"/>
                </a:lnTo>
                <a:lnTo>
                  <a:pt x="35673" y="1706"/>
                </a:lnTo>
                <a:lnTo>
                  <a:pt x="35696" y="1740"/>
                </a:lnTo>
                <a:lnTo>
                  <a:pt x="35730" y="1763"/>
                </a:lnTo>
                <a:lnTo>
                  <a:pt x="35776" y="1786"/>
                </a:lnTo>
                <a:lnTo>
                  <a:pt x="35821" y="1797"/>
                </a:lnTo>
                <a:lnTo>
                  <a:pt x="35867" y="1786"/>
                </a:lnTo>
                <a:lnTo>
                  <a:pt x="35912" y="1763"/>
                </a:lnTo>
                <a:lnTo>
                  <a:pt x="35946" y="1740"/>
                </a:lnTo>
                <a:lnTo>
                  <a:pt x="35969" y="1706"/>
                </a:lnTo>
                <a:close/>
                <a:moveTo>
                  <a:pt x="21738" y="1706"/>
                </a:moveTo>
                <a:lnTo>
                  <a:pt x="23775" y="2878"/>
                </a:lnTo>
                <a:lnTo>
                  <a:pt x="23763" y="2923"/>
                </a:lnTo>
                <a:lnTo>
                  <a:pt x="23763" y="2958"/>
                </a:lnTo>
                <a:lnTo>
                  <a:pt x="23763" y="3003"/>
                </a:lnTo>
                <a:lnTo>
                  <a:pt x="23775" y="3037"/>
                </a:lnTo>
                <a:lnTo>
                  <a:pt x="23786" y="3071"/>
                </a:lnTo>
                <a:lnTo>
                  <a:pt x="23809" y="3105"/>
                </a:lnTo>
                <a:lnTo>
                  <a:pt x="23877" y="3140"/>
                </a:lnTo>
                <a:lnTo>
                  <a:pt x="23911" y="3162"/>
                </a:lnTo>
                <a:lnTo>
                  <a:pt x="23945" y="3162"/>
                </a:lnTo>
                <a:lnTo>
                  <a:pt x="23945" y="5540"/>
                </a:lnTo>
                <a:lnTo>
                  <a:pt x="23877" y="5551"/>
                </a:lnTo>
                <a:lnTo>
                  <a:pt x="23820" y="5597"/>
                </a:lnTo>
                <a:lnTo>
                  <a:pt x="23786" y="5654"/>
                </a:lnTo>
                <a:lnTo>
                  <a:pt x="23775" y="5688"/>
                </a:lnTo>
                <a:lnTo>
                  <a:pt x="23775" y="5722"/>
                </a:lnTo>
                <a:lnTo>
                  <a:pt x="23786" y="5779"/>
                </a:lnTo>
                <a:lnTo>
                  <a:pt x="21761" y="6950"/>
                </a:lnTo>
                <a:lnTo>
                  <a:pt x="21727" y="6905"/>
                </a:lnTo>
                <a:lnTo>
                  <a:pt x="21693" y="6882"/>
                </a:lnTo>
                <a:lnTo>
                  <a:pt x="21636" y="6859"/>
                </a:lnTo>
                <a:lnTo>
                  <a:pt x="21534" y="6859"/>
                </a:lnTo>
                <a:lnTo>
                  <a:pt x="21488" y="6882"/>
                </a:lnTo>
                <a:lnTo>
                  <a:pt x="21454" y="6905"/>
                </a:lnTo>
                <a:lnTo>
                  <a:pt x="21420" y="6939"/>
                </a:lnTo>
                <a:lnTo>
                  <a:pt x="19418" y="5779"/>
                </a:lnTo>
                <a:lnTo>
                  <a:pt x="19429" y="5722"/>
                </a:lnTo>
                <a:lnTo>
                  <a:pt x="19418" y="5688"/>
                </a:lnTo>
                <a:lnTo>
                  <a:pt x="19418" y="5642"/>
                </a:lnTo>
                <a:lnTo>
                  <a:pt x="19372" y="5585"/>
                </a:lnTo>
                <a:lnTo>
                  <a:pt x="19316" y="5540"/>
                </a:lnTo>
                <a:lnTo>
                  <a:pt x="19247" y="5517"/>
                </a:lnTo>
                <a:lnTo>
                  <a:pt x="19247" y="3185"/>
                </a:lnTo>
                <a:lnTo>
                  <a:pt x="19293" y="3174"/>
                </a:lnTo>
                <a:lnTo>
                  <a:pt x="19327" y="3162"/>
                </a:lnTo>
                <a:lnTo>
                  <a:pt x="19384" y="3105"/>
                </a:lnTo>
                <a:lnTo>
                  <a:pt x="19407" y="3083"/>
                </a:lnTo>
                <a:lnTo>
                  <a:pt x="19429" y="3037"/>
                </a:lnTo>
                <a:lnTo>
                  <a:pt x="19441" y="3003"/>
                </a:lnTo>
                <a:lnTo>
                  <a:pt x="19441" y="2958"/>
                </a:lnTo>
                <a:lnTo>
                  <a:pt x="19441" y="2923"/>
                </a:lnTo>
                <a:lnTo>
                  <a:pt x="19429" y="2878"/>
                </a:lnTo>
                <a:lnTo>
                  <a:pt x="21443" y="1718"/>
                </a:lnTo>
                <a:lnTo>
                  <a:pt x="21465" y="1740"/>
                </a:lnTo>
                <a:lnTo>
                  <a:pt x="21500" y="1775"/>
                </a:lnTo>
                <a:lnTo>
                  <a:pt x="21545" y="1786"/>
                </a:lnTo>
                <a:lnTo>
                  <a:pt x="21591" y="1797"/>
                </a:lnTo>
                <a:lnTo>
                  <a:pt x="21636" y="1786"/>
                </a:lnTo>
                <a:lnTo>
                  <a:pt x="21682" y="1763"/>
                </a:lnTo>
                <a:lnTo>
                  <a:pt x="21716" y="1740"/>
                </a:lnTo>
                <a:lnTo>
                  <a:pt x="21738" y="1706"/>
                </a:lnTo>
                <a:close/>
                <a:moveTo>
                  <a:pt x="31282" y="1740"/>
                </a:moveTo>
                <a:lnTo>
                  <a:pt x="33228" y="2855"/>
                </a:lnTo>
                <a:lnTo>
                  <a:pt x="33205" y="2912"/>
                </a:lnTo>
                <a:lnTo>
                  <a:pt x="33205" y="2958"/>
                </a:lnTo>
                <a:lnTo>
                  <a:pt x="33205" y="3014"/>
                </a:lnTo>
                <a:lnTo>
                  <a:pt x="33216" y="3060"/>
                </a:lnTo>
                <a:lnTo>
                  <a:pt x="33239" y="3094"/>
                </a:lnTo>
                <a:lnTo>
                  <a:pt x="33262" y="3128"/>
                </a:lnTo>
                <a:lnTo>
                  <a:pt x="33296" y="3162"/>
                </a:lnTo>
                <a:lnTo>
                  <a:pt x="33341" y="3185"/>
                </a:lnTo>
                <a:lnTo>
                  <a:pt x="33387" y="3196"/>
                </a:lnTo>
                <a:lnTo>
                  <a:pt x="33432" y="3208"/>
                </a:lnTo>
                <a:lnTo>
                  <a:pt x="33432" y="5494"/>
                </a:lnTo>
                <a:lnTo>
                  <a:pt x="33387" y="5506"/>
                </a:lnTo>
                <a:lnTo>
                  <a:pt x="33353" y="5517"/>
                </a:lnTo>
                <a:lnTo>
                  <a:pt x="33319" y="5540"/>
                </a:lnTo>
                <a:lnTo>
                  <a:pt x="33285" y="5574"/>
                </a:lnTo>
                <a:lnTo>
                  <a:pt x="33262" y="5597"/>
                </a:lnTo>
                <a:lnTo>
                  <a:pt x="33239" y="5642"/>
                </a:lnTo>
                <a:lnTo>
                  <a:pt x="33228" y="5676"/>
                </a:lnTo>
                <a:lnTo>
                  <a:pt x="33228" y="5722"/>
                </a:lnTo>
                <a:lnTo>
                  <a:pt x="33228" y="5756"/>
                </a:lnTo>
                <a:lnTo>
                  <a:pt x="33239" y="5801"/>
                </a:lnTo>
                <a:lnTo>
                  <a:pt x="31248" y="6950"/>
                </a:lnTo>
                <a:lnTo>
                  <a:pt x="31214" y="6916"/>
                </a:lnTo>
                <a:lnTo>
                  <a:pt x="31169" y="6882"/>
                </a:lnTo>
                <a:lnTo>
                  <a:pt x="31135" y="6871"/>
                </a:lnTo>
                <a:lnTo>
                  <a:pt x="31078" y="6859"/>
                </a:lnTo>
                <a:lnTo>
                  <a:pt x="31032" y="6871"/>
                </a:lnTo>
                <a:lnTo>
                  <a:pt x="30987" y="6882"/>
                </a:lnTo>
                <a:lnTo>
                  <a:pt x="30941" y="6916"/>
                </a:lnTo>
                <a:lnTo>
                  <a:pt x="30918" y="6950"/>
                </a:lnTo>
                <a:lnTo>
                  <a:pt x="28916" y="5790"/>
                </a:lnTo>
                <a:lnTo>
                  <a:pt x="28928" y="5756"/>
                </a:lnTo>
                <a:lnTo>
                  <a:pt x="28928" y="5722"/>
                </a:lnTo>
                <a:lnTo>
                  <a:pt x="28928" y="5676"/>
                </a:lnTo>
                <a:lnTo>
                  <a:pt x="28916" y="5642"/>
                </a:lnTo>
                <a:lnTo>
                  <a:pt x="28894" y="5608"/>
                </a:lnTo>
                <a:lnTo>
                  <a:pt x="28871" y="5574"/>
                </a:lnTo>
                <a:lnTo>
                  <a:pt x="28848" y="5551"/>
                </a:lnTo>
                <a:lnTo>
                  <a:pt x="28814" y="5528"/>
                </a:lnTo>
                <a:lnTo>
                  <a:pt x="28768" y="5506"/>
                </a:lnTo>
                <a:lnTo>
                  <a:pt x="28734" y="5506"/>
                </a:lnTo>
                <a:lnTo>
                  <a:pt x="28734" y="3162"/>
                </a:lnTo>
                <a:lnTo>
                  <a:pt x="28768" y="3162"/>
                </a:lnTo>
                <a:lnTo>
                  <a:pt x="28803" y="3151"/>
                </a:lnTo>
                <a:lnTo>
                  <a:pt x="28859" y="3105"/>
                </a:lnTo>
                <a:lnTo>
                  <a:pt x="28905" y="3037"/>
                </a:lnTo>
                <a:lnTo>
                  <a:pt x="28916" y="3003"/>
                </a:lnTo>
                <a:lnTo>
                  <a:pt x="28916" y="2958"/>
                </a:lnTo>
                <a:lnTo>
                  <a:pt x="28916" y="2923"/>
                </a:lnTo>
                <a:lnTo>
                  <a:pt x="28894" y="2878"/>
                </a:lnTo>
                <a:lnTo>
                  <a:pt x="30873" y="1740"/>
                </a:lnTo>
                <a:lnTo>
                  <a:pt x="30918" y="1786"/>
                </a:lnTo>
                <a:lnTo>
                  <a:pt x="30964" y="1820"/>
                </a:lnTo>
                <a:lnTo>
                  <a:pt x="31021" y="1843"/>
                </a:lnTo>
                <a:lnTo>
                  <a:pt x="31078" y="1854"/>
                </a:lnTo>
                <a:lnTo>
                  <a:pt x="31146" y="1843"/>
                </a:lnTo>
                <a:lnTo>
                  <a:pt x="31203" y="1820"/>
                </a:lnTo>
                <a:lnTo>
                  <a:pt x="31248" y="1786"/>
                </a:lnTo>
                <a:lnTo>
                  <a:pt x="31282" y="1740"/>
                </a:lnTo>
                <a:close/>
                <a:moveTo>
                  <a:pt x="28894" y="5836"/>
                </a:moveTo>
                <a:lnTo>
                  <a:pt x="30896" y="6984"/>
                </a:lnTo>
                <a:lnTo>
                  <a:pt x="30884" y="7030"/>
                </a:lnTo>
                <a:lnTo>
                  <a:pt x="30873" y="7064"/>
                </a:lnTo>
                <a:lnTo>
                  <a:pt x="30873" y="7110"/>
                </a:lnTo>
                <a:lnTo>
                  <a:pt x="30884" y="7144"/>
                </a:lnTo>
                <a:lnTo>
                  <a:pt x="30930" y="7201"/>
                </a:lnTo>
                <a:lnTo>
                  <a:pt x="30987" y="7246"/>
                </a:lnTo>
                <a:lnTo>
                  <a:pt x="31021" y="7257"/>
                </a:lnTo>
                <a:lnTo>
                  <a:pt x="31055" y="7269"/>
                </a:lnTo>
                <a:lnTo>
                  <a:pt x="31055" y="9624"/>
                </a:lnTo>
                <a:lnTo>
                  <a:pt x="31021" y="9624"/>
                </a:lnTo>
                <a:lnTo>
                  <a:pt x="30987" y="9646"/>
                </a:lnTo>
                <a:lnTo>
                  <a:pt x="30930" y="9692"/>
                </a:lnTo>
                <a:lnTo>
                  <a:pt x="30884" y="9749"/>
                </a:lnTo>
                <a:lnTo>
                  <a:pt x="30873" y="9783"/>
                </a:lnTo>
                <a:lnTo>
                  <a:pt x="30873" y="9828"/>
                </a:lnTo>
                <a:lnTo>
                  <a:pt x="30884" y="9897"/>
                </a:lnTo>
                <a:lnTo>
                  <a:pt x="28928" y="11023"/>
                </a:lnTo>
                <a:lnTo>
                  <a:pt x="28894" y="10977"/>
                </a:lnTo>
                <a:lnTo>
                  <a:pt x="28837" y="10932"/>
                </a:lnTo>
                <a:lnTo>
                  <a:pt x="28780" y="10909"/>
                </a:lnTo>
                <a:lnTo>
                  <a:pt x="28643" y="10909"/>
                </a:lnTo>
                <a:lnTo>
                  <a:pt x="28586" y="10932"/>
                </a:lnTo>
                <a:lnTo>
                  <a:pt x="28530" y="10977"/>
                </a:lnTo>
                <a:lnTo>
                  <a:pt x="28484" y="11023"/>
                </a:lnTo>
                <a:lnTo>
                  <a:pt x="26550" y="9897"/>
                </a:lnTo>
                <a:lnTo>
                  <a:pt x="26562" y="9862"/>
                </a:lnTo>
                <a:lnTo>
                  <a:pt x="26562" y="9828"/>
                </a:lnTo>
                <a:lnTo>
                  <a:pt x="26562" y="9783"/>
                </a:lnTo>
                <a:lnTo>
                  <a:pt x="26550" y="9737"/>
                </a:lnTo>
                <a:lnTo>
                  <a:pt x="26528" y="9703"/>
                </a:lnTo>
                <a:lnTo>
                  <a:pt x="26505" y="9669"/>
                </a:lnTo>
                <a:lnTo>
                  <a:pt x="26471" y="9646"/>
                </a:lnTo>
                <a:lnTo>
                  <a:pt x="26437" y="9624"/>
                </a:lnTo>
                <a:lnTo>
                  <a:pt x="26402" y="9612"/>
                </a:lnTo>
                <a:lnTo>
                  <a:pt x="26368" y="9601"/>
                </a:lnTo>
                <a:lnTo>
                  <a:pt x="26368" y="7303"/>
                </a:lnTo>
                <a:lnTo>
                  <a:pt x="26402" y="7303"/>
                </a:lnTo>
                <a:lnTo>
                  <a:pt x="26448" y="7280"/>
                </a:lnTo>
                <a:lnTo>
                  <a:pt x="26482" y="7257"/>
                </a:lnTo>
                <a:lnTo>
                  <a:pt x="26516" y="7235"/>
                </a:lnTo>
                <a:lnTo>
                  <a:pt x="26539" y="7189"/>
                </a:lnTo>
                <a:lnTo>
                  <a:pt x="26562" y="7155"/>
                </a:lnTo>
                <a:lnTo>
                  <a:pt x="26573" y="7110"/>
                </a:lnTo>
                <a:lnTo>
                  <a:pt x="26584" y="7064"/>
                </a:lnTo>
                <a:lnTo>
                  <a:pt x="26573" y="7019"/>
                </a:lnTo>
                <a:lnTo>
                  <a:pt x="26562" y="6973"/>
                </a:lnTo>
                <a:lnTo>
                  <a:pt x="28518" y="5836"/>
                </a:lnTo>
                <a:lnTo>
                  <a:pt x="28552" y="5881"/>
                </a:lnTo>
                <a:lnTo>
                  <a:pt x="28598" y="5915"/>
                </a:lnTo>
                <a:lnTo>
                  <a:pt x="28655" y="5938"/>
                </a:lnTo>
                <a:lnTo>
                  <a:pt x="28768" y="5938"/>
                </a:lnTo>
                <a:lnTo>
                  <a:pt x="28814" y="5915"/>
                </a:lnTo>
                <a:lnTo>
                  <a:pt x="28859" y="5881"/>
                </a:lnTo>
                <a:lnTo>
                  <a:pt x="28894" y="5836"/>
                </a:lnTo>
                <a:close/>
                <a:moveTo>
                  <a:pt x="31260" y="9931"/>
                </a:moveTo>
                <a:lnTo>
                  <a:pt x="33262" y="11091"/>
                </a:lnTo>
                <a:lnTo>
                  <a:pt x="33250" y="11136"/>
                </a:lnTo>
                <a:lnTo>
                  <a:pt x="33250" y="11171"/>
                </a:lnTo>
                <a:lnTo>
                  <a:pt x="33250" y="11216"/>
                </a:lnTo>
                <a:lnTo>
                  <a:pt x="33262" y="11250"/>
                </a:lnTo>
                <a:lnTo>
                  <a:pt x="33296" y="11307"/>
                </a:lnTo>
                <a:lnTo>
                  <a:pt x="33353" y="11353"/>
                </a:lnTo>
                <a:lnTo>
                  <a:pt x="33387" y="11364"/>
                </a:lnTo>
                <a:lnTo>
                  <a:pt x="33432" y="11375"/>
                </a:lnTo>
                <a:lnTo>
                  <a:pt x="33432" y="13662"/>
                </a:lnTo>
                <a:lnTo>
                  <a:pt x="33376" y="13673"/>
                </a:lnTo>
                <a:lnTo>
                  <a:pt x="33330" y="13696"/>
                </a:lnTo>
                <a:lnTo>
                  <a:pt x="33296" y="13719"/>
                </a:lnTo>
                <a:lnTo>
                  <a:pt x="33250" y="13753"/>
                </a:lnTo>
                <a:lnTo>
                  <a:pt x="33228" y="13787"/>
                </a:lnTo>
                <a:lnTo>
                  <a:pt x="33205" y="13832"/>
                </a:lnTo>
                <a:lnTo>
                  <a:pt x="33193" y="13878"/>
                </a:lnTo>
                <a:lnTo>
                  <a:pt x="33182" y="13935"/>
                </a:lnTo>
                <a:lnTo>
                  <a:pt x="33193" y="13980"/>
                </a:lnTo>
                <a:lnTo>
                  <a:pt x="33205" y="14026"/>
                </a:lnTo>
                <a:lnTo>
                  <a:pt x="31294" y="15129"/>
                </a:lnTo>
                <a:lnTo>
                  <a:pt x="31260" y="15084"/>
                </a:lnTo>
                <a:lnTo>
                  <a:pt x="31203" y="15050"/>
                </a:lnTo>
                <a:lnTo>
                  <a:pt x="31146" y="15027"/>
                </a:lnTo>
                <a:lnTo>
                  <a:pt x="31078" y="15016"/>
                </a:lnTo>
                <a:lnTo>
                  <a:pt x="31009" y="15027"/>
                </a:lnTo>
                <a:lnTo>
                  <a:pt x="30953" y="15050"/>
                </a:lnTo>
                <a:lnTo>
                  <a:pt x="30907" y="15084"/>
                </a:lnTo>
                <a:lnTo>
                  <a:pt x="30862" y="15129"/>
                </a:lnTo>
                <a:lnTo>
                  <a:pt x="28871" y="13980"/>
                </a:lnTo>
                <a:lnTo>
                  <a:pt x="28882" y="13935"/>
                </a:lnTo>
                <a:lnTo>
                  <a:pt x="28871" y="13867"/>
                </a:lnTo>
                <a:lnTo>
                  <a:pt x="28837" y="13821"/>
                </a:lnTo>
                <a:lnTo>
                  <a:pt x="28791" y="13787"/>
                </a:lnTo>
                <a:lnTo>
                  <a:pt x="28734" y="13764"/>
                </a:lnTo>
                <a:lnTo>
                  <a:pt x="28734" y="11444"/>
                </a:lnTo>
                <a:lnTo>
                  <a:pt x="28780" y="11432"/>
                </a:lnTo>
                <a:lnTo>
                  <a:pt x="28825" y="11410"/>
                </a:lnTo>
                <a:lnTo>
                  <a:pt x="28871" y="11387"/>
                </a:lnTo>
                <a:lnTo>
                  <a:pt x="28905" y="11353"/>
                </a:lnTo>
                <a:lnTo>
                  <a:pt x="28939" y="11319"/>
                </a:lnTo>
                <a:lnTo>
                  <a:pt x="28962" y="11273"/>
                </a:lnTo>
                <a:lnTo>
                  <a:pt x="28973" y="11227"/>
                </a:lnTo>
                <a:lnTo>
                  <a:pt x="28973" y="11171"/>
                </a:lnTo>
                <a:lnTo>
                  <a:pt x="28973" y="11114"/>
                </a:lnTo>
                <a:lnTo>
                  <a:pt x="28950" y="11057"/>
                </a:lnTo>
                <a:lnTo>
                  <a:pt x="30907" y="9931"/>
                </a:lnTo>
                <a:lnTo>
                  <a:pt x="30941" y="9976"/>
                </a:lnTo>
                <a:lnTo>
                  <a:pt x="30975" y="9999"/>
                </a:lnTo>
                <a:lnTo>
                  <a:pt x="31021" y="10022"/>
                </a:lnTo>
                <a:lnTo>
                  <a:pt x="31078" y="10033"/>
                </a:lnTo>
                <a:lnTo>
                  <a:pt x="31135" y="10022"/>
                </a:lnTo>
                <a:lnTo>
                  <a:pt x="31180" y="9999"/>
                </a:lnTo>
                <a:lnTo>
                  <a:pt x="31226" y="9976"/>
                </a:lnTo>
                <a:lnTo>
                  <a:pt x="31260" y="9931"/>
                </a:lnTo>
                <a:close/>
                <a:moveTo>
                  <a:pt x="26528" y="9942"/>
                </a:moveTo>
                <a:lnTo>
                  <a:pt x="28461" y="11057"/>
                </a:lnTo>
                <a:lnTo>
                  <a:pt x="28450" y="11114"/>
                </a:lnTo>
                <a:lnTo>
                  <a:pt x="28439" y="11171"/>
                </a:lnTo>
                <a:lnTo>
                  <a:pt x="28450" y="11227"/>
                </a:lnTo>
                <a:lnTo>
                  <a:pt x="28461" y="11273"/>
                </a:lnTo>
                <a:lnTo>
                  <a:pt x="28484" y="11319"/>
                </a:lnTo>
                <a:lnTo>
                  <a:pt x="28507" y="11353"/>
                </a:lnTo>
                <a:lnTo>
                  <a:pt x="28552" y="11387"/>
                </a:lnTo>
                <a:lnTo>
                  <a:pt x="28586" y="11410"/>
                </a:lnTo>
                <a:lnTo>
                  <a:pt x="28632" y="11432"/>
                </a:lnTo>
                <a:lnTo>
                  <a:pt x="28689" y="11444"/>
                </a:lnTo>
                <a:lnTo>
                  <a:pt x="28689" y="13764"/>
                </a:lnTo>
                <a:lnTo>
                  <a:pt x="28632" y="13776"/>
                </a:lnTo>
                <a:lnTo>
                  <a:pt x="28586" y="13821"/>
                </a:lnTo>
                <a:lnTo>
                  <a:pt x="28552" y="13867"/>
                </a:lnTo>
                <a:lnTo>
                  <a:pt x="28541" y="13935"/>
                </a:lnTo>
                <a:lnTo>
                  <a:pt x="28552" y="13980"/>
                </a:lnTo>
                <a:lnTo>
                  <a:pt x="26528" y="15152"/>
                </a:lnTo>
                <a:lnTo>
                  <a:pt x="26493" y="15107"/>
                </a:lnTo>
                <a:lnTo>
                  <a:pt x="26448" y="15072"/>
                </a:lnTo>
                <a:lnTo>
                  <a:pt x="26391" y="15050"/>
                </a:lnTo>
                <a:lnTo>
                  <a:pt x="26277" y="15050"/>
                </a:lnTo>
                <a:lnTo>
                  <a:pt x="26232" y="15072"/>
                </a:lnTo>
                <a:lnTo>
                  <a:pt x="26186" y="15107"/>
                </a:lnTo>
                <a:lnTo>
                  <a:pt x="26152" y="15141"/>
                </a:lnTo>
                <a:lnTo>
                  <a:pt x="24139" y="13980"/>
                </a:lnTo>
                <a:lnTo>
                  <a:pt x="24150" y="13935"/>
                </a:lnTo>
                <a:lnTo>
                  <a:pt x="24139" y="13867"/>
                </a:lnTo>
                <a:lnTo>
                  <a:pt x="24105" y="13810"/>
                </a:lnTo>
                <a:lnTo>
                  <a:pt x="24059" y="13764"/>
                </a:lnTo>
                <a:lnTo>
                  <a:pt x="23991" y="13741"/>
                </a:lnTo>
                <a:lnTo>
                  <a:pt x="23991" y="11375"/>
                </a:lnTo>
                <a:lnTo>
                  <a:pt x="24059" y="11353"/>
                </a:lnTo>
                <a:lnTo>
                  <a:pt x="24116" y="11307"/>
                </a:lnTo>
                <a:lnTo>
                  <a:pt x="24161" y="11250"/>
                </a:lnTo>
                <a:lnTo>
                  <a:pt x="24173" y="11216"/>
                </a:lnTo>
                <a:lnTo>
                  <a:pt x="24173" y="11171"/>
                </a:lnTo>
                <a:lnTo>
                  <a:pt x="24161" y="11136"/>
                </a:lnTo>
                <a:lnTo>
                  <a:pt x="24150" y="11091"/>
                </a:lnTo>
                <a:lnTo>
                  <a:pt x="26152" y="9942"/>
                </a:lnTo>
                <a:lnTo>
                  <a:pt x="26186" y="9988"/>
                </a:lnTo>
                <a:lnTo>
                  <a:pt x="26232" y="10022"/>
                </a:lnTo>
                <a:lnTo>
                  <a:pt x="26277" y="10044"/>
                </a:lnTo>
                <a:lnTo>
                  <a:pt x="26402" y="10044"/>
                </a:lnTo>
                <a:lnTo>
                  <a:pt x="26448" y="10022"/>
                </a:lnTo>
                <a:lnTo>
                  <a:pt x="26493" y="9988"/>
                </a:lnTo>
                <a:lnTo>
                  <a:pt x="26528" y="9942"/>
                </a:lnTo>
                <a:close/>
                <a:moveTo>
                  <a:pt x="21750" y="9919"/>
                </a:moveTo>
                <a:lnTo>
                  <a:pt x="23775" y="11091"/>
                </a:lnTo>
                <a:lnTo>
                  <a:pt x="23752" y="11125"/>
                </a:lnTo>
                <a:lnTo>
                  <a:pt x="23752" y="11171"/>
                </a:lnTo>
                <a:lnTo>
                  <a:pt x="23752" y="11216"/>
                </a:lnTo>
                <a:lnTo>
                  <a:pt x="23763" y="11250"/>
                </a:lnTo>
                <a:lnTo>
                  <a:pt x="23786" y="11284"/>
                </a:lnTo>
                <a:lnTo>
                  <a:pt x="23809" y="11319"/>
                </a:lnTo>
                <a:lnTo>
                  <a:pt x="23832" y="11341"/>
                </a:lnTo>
                <a:lnTo>
                  <a:pt x="23866" y="11364"/>
                </a:lnTo>
                <a:lnTo>
                  <a:pt x="23911" y="11375"/>
                </a:lnTo>
                <a:lnTo>
                  <a:pt x="23945" y="11387"/>
                </a:lnTo>
                <a:lnTo>
                  <a:pt x="23945" y="13741"/>
                </a:lnTo>
                <a:lnTo>
                  <a:pt x="23877" y="13764"/>
                </a:lnTo>
                <a:lnTo>
                  <a:pt x="23820" y="13798"/>
                </a:lnTo>
                <a:lnTo>
                  <a:pt x="23786" y="13867"/>
                </a:lnTo>
                <a:lnTo>
                  <a:pt x="23775" y="13889"/>
                </a:lnTo>
                <a:lnTo>
                  <a:pt x="23775" y="13935"/>
                </a:lnTo>
                <a:lnTo>
                  <a:pt x="23786" y="13992"/>
                </a:lnTo>
                <a:lnTo>
                  <a:pt x="21750" y="15163"/>
                </a:lnTo>
                <a:lnTo>
                  <a:pt x="21727" y="15129"/>
                </a:lnTo>
                <a:lnTo>
                  <a:pt x="21682" y="15107"/>
                </a:lnTo>
                <a:lnTo>
                  <a:pt x="21636" y="15084"/>
                </a:lnTo>
                <a:lnTo>
                  <a:pt x="21545" y="15084"/>
                </a:lnTo>
                <a:lnTo>
                  <a:pt x="21500" y="15095"/>
                </a:lnTo>
                <a:lnTo>
                  <a:pt x="21465" y="15129"/>
                </a:lnTo>
                <a:lnTo>
                  <a:pt x="21431" y="15152"/>
                </a:lnTo>
                <a:lnTo>
                  <a:pt x="19384" y="13980"/>
                </a:lnTo>
                <a:lnTo>
                  <a:pt x="19384" y="13935"/>
                </a:lnTo>
                <a:lnTo>
                  <a:pt x="19384" y="13867"/>
                </a:lnTo>
                <a:lnTo>
                  <a:pt x="19350" y="13821"/>
                </a:lnTo>
                <a:lnTo>
                  <a:pt x="19304" y="13787"/>
                </a:lnTo>
                <a:lnTo>
                  <a:pt x="19247" y="13764"/>
                </a:lnTo>
                <a:lnTo>
                  <a:pt x="19247" y="11353"/>
                </a:lnTo>
                <a:lnTo>
                  <a:pt x="19316" y="11330"/>
                </a:lnTo>
                <a:lnTo>
                  <a:pt x="19361" y="11284"/>
                </a:lnTo>
                <a:lnTo>
                  <a:pt x="19384" y="11239"/>
                </a:lnTo>
                <a:lnTo>
                  <a:pt x="19395" y="11171"/>
                </a:lnTo>
                <a:lnTo>
                  <a:pt x="19384" y="11114"/>
                </a:lnTo>
                <a:lnTo>
                  <a:pt x="21443" y="9931"/>
                </a:lnTo>
                <a:lnTo>
                  <a:pt x="21465" y="9953"/>
                </a:lnTo>
                <a:lnTo>
                  <a:pt x="21500" y="9988"/>
                </a:lnTo>
                <a:lnTo>
                  <a:pt x="21545" y="9999"/>
                </a:lnTo>
                <a:lnTo>
                  <a:pt x="21591" y="10010"/>
                </a:lnTo>
                <a:lnTo>
                  <a:pt x="21636" y="9999"/>
                </a:lnTo>
                <a:lnTo>
                  <a:pt x="21682" y="9976"/>
                </a:lnTo>
                <a:lnTo>
                  <a:pt x="21716" y="9953"/>
                </a:lnTo>
                <a:lnTo>
                  <a:pt x="21750" y="9919"/>
                </a:lnTo>
                <a:close/>
                <a:moveTo>
                  <a:pt x="24127" y="14026"/>
                </a:moveTo>
                <a:lnTo>
                  <a:pt x="26129" y="15186"/>
                </a:lnTo>
                <a:lnTo>
                  <a:pt x="26118" y="15232"/>
                </a:lnTo>
                <a:lnTo>
                  <a:pt x="26107" y="15277"/>
                </a:lnTo>
                <a:lnTo>
                  <a:pt x="26118" y="15323"/>
                </a:lnTo>
                <a:lnTo>
                  <a:pt x="26129" y="15357"/>
                </a:lnTo>
                <a:lnTo>
                  <a:pt x="26141" y="15402"/>
                </a:lnTo>
                <a:lnTo>
                  <a:pt x="26175" y="15436"/>
                </a:lnTo>
                <a:lnTo>
                  <a:pt x="26198" y="15459"/>
                </a:lnTo>
                <a:lnTo>
                  <a:pt x="26232" y="15482"/>
                </a:lnTo>
                <a:lnTo>
                  <a:pt x="26277" y="15493"/>
                </a:lnTo>
                <a:lnTo>
                  <a:pt x="26323" y="15505"/>
                </a:lnTo>
                <a:lnTo>
                  <a:pt x="26323" y="17791"/>
                </a:lnTo>
                <a:lnTo>
                  <a:pt x="26266" y="17791"/>
                </a:lnTo>
                <a:lnTo>
                  <a:pt x="26232" y="17814"/>
                </a:lnTo>
                <a:lnTo>
                  <a:pt x="26186" y="17837"/>
                </a:lnTo>
                <a:lnTo>
                  <a:pt x="26152" y="17871"/>
                </a:lnTo>
                <a:lnTo>
                  <a:pt x="26129" y="17905"/>
                </a:lnTo>
                <a:lnTo>
                  <a:pt x="26107" y="17939"/>
                </a:lnTo>
                <a:lnTo>
                  <a:pt x="26095" y="17984"/>
                </a:lnTo>
                <a:lnTo>
                  <a:pt x="26084" y="18030"/>
                </a:lnTo>
                <a:lnTo>
                  <a:pt x="26095" y="18087"/>
                </a:lnTo>
                <a:lnTo>
                  <a:pt x="26107" y="18132"/>
                </a:lnTo>
                <a:lnTo>
                  <a:pt x="24116" y="19281"/>
                </a:lnTo>
                <a:lnTo>
                  <a:pt x="24082" y="19247"/>
                </a:lnTo>
                <a:lnTo>
                  <a:pt x="24048" y="19224"/>
                </a:lnTo>
                <a:lnTo>
                  <a:pt x="24002" y="19202"/>
                </a:lnTo>
                <a:lnTo>
                  <a:pt x="23923" y="19202"/>
                </a:lnTo>
                <a:lnTo>
                  <a:pt x="23877" y="19224"/>
                </a:lnTo>
                <a:lnTo>
                  <a:pt x="23843" y="19247"/>
                </a:lnTo>
                <a:lnTo>
                  <a:pt x="23820" y="19270"/>
                </a:lnTo>
                <a:lnTo>
                  <a:pt x="21761" y="18087"/>
                </a:lnTo>
                <a:lnTo>
                  <a:pt x="21761" y="18030"/>
                </a:lnTo>
                <a:lnTo>
                  <a:pt x="21750" y="17973"/>
                </a:lnTo>
                <a:lnTo>
                  <a:pt x="21727" y="17916"/>
                </a:lnTo>
                <a:lnTo>
                  <a:pt x="21682" y="17882"/>
                </a:lnTo>
                <a:lnTo>
                  <a:pt x="21625" y="17859"/>
                </a:lnTo>
                <a:lnTo>
                  <a:pt x="21625" y="15471"/>
                </a:lnTo>
                <a:lnTo>
                  <a:pt x="21693" y="15448"/>
                </a:lnTo>
                <a:lnTo>
                  <a:pt x="21738" y="15402"/>
                </a:lnTo>
                <a:lnTo>
                  <a:pt x="21773" y="15345"/>
                </a:lnTo>
                <a:lnTo>
                  <a:pt x="21784" y="15277"/>
                </a:lnTo>
                <a:lnTo>
                  <a:pt x="21784" y="15243"/>
                </a:lnTo>
                <a:lnTo>
                  <a:pt x="21773" y="15209"/>
                </a:lnTo>
                <a:lnTo>
                  <a:pt x="23809" y="14037"/>
                </a:lnTo>
                <a:lnTo>
                  <a:pt x="23832" y="14071"/>
                </a:lnTo>
                <a:lnTo>
                  <a:pt x="23866" y="14094"/>
                </a:lnTo>
                <a:lnTo>
                  <a:pt x="23911" y="14117"/>
                </a:lnTo>
                <a:lnTo>
                  <a:pt x="24014" y="14117"/>
                </a:lnTo>
                <a:lnTo>
                  <a:pt x="24059" y="14094"/>
                </a:lnTo>
                <a:lnTo>
                  <a:pt x="24093" y="14060"/>
                </a:lnTo>
                <a:lnTo>
                  <a:pt x="24127" y="14026"/>
                </a:lnTo>
                <a:close/>
                <a:moveTo>
                  <a:pt x="21738" y="18132"/>
                </a:moveTo>
                <a:lnTo>
                  <a:pt x="23786" y="19315"/>
                </a:lnTo>
                <a:lnTo>
                  <a:pt x="23775" y="19350"/>
                </a:lnTo>
                <a:lnTo>
                  <a:pt x="23775" y="19384"/>
                </a:lnTo>
                <a:lnTo>
                  <a:pt x="23775" y="19418"/>
                </a:lnTo>
                <a:lnTo>
                  <a:pt x="23786" y="19452"/>
                </a:lnTo>
                <a:lnTo>
                  <a:pt x="23832" y="19509"/>
                </a:lnTo>
                <a:lnTo>
                  <a:pt x="23877" y="19554"/>
                </a:lnTo>
                <a:lnTo>
                  <a:pt x="23945" y="19566"/>
                </a:lnTo>
                <a:lnTo>
                  <a:pt x="23945" y="21977"/>
                </a:lnTo>
                <a:lnTo>
                  <a:pt x="23888" y="21989"/>
                </a:lnTo>
                <a:lnTo>
                  <a:pt x="23832" y="22023"/>
                </a:lnTo>
                <a:lnTo>
                  <a:pt x="23809" y="22080"/>
                </a:lnTo>
                <a:lnTo>
                  <a:pt x="23797" y="22136"/>
                </a:lnTo>
                <a:lnTo>
                  <a:pt x="23797" y="22193"/>
                </a:lnTo>
                <a:lnTo>
                  <a:pt x="21818" y="23342"/>
                </a:lnTo>
                <a:lnTo>
                  <a:pt x="21773" y="23285"/>
                </a:lnTo>
                <a:lnTo>
                  <a:pt x="21716" y="23251"/>
                </a:lnTo>
                <a:lnTo>
                  <a:pt x="21659" y="23229"/>
                </a:lnTo>
                <a:lnTo>
                  <a:pt x="21591" y="23217"/>
                </a:lnTo>
                <a:lnTo>
                  <a:pt x="21522" y="23229"/>
                </a:lnTo>
                <a:lnTo>
                  <a:pt x="21465" y="23251"/>
                </a:lnTo>
                <a:lnTo>
                  <a:pt x="21409" y="23285"/>
                </a:lnTo>
                <a:lnTo>
                  <a:pt x="21363" y="23331"/>
                </a:lnTo>
                <a:lnTo>
                  <a:pt x="19475" y="22239"/>
                </a:lnTo>
                <a:lnTo>
                  <a:pt x="19486" y="22193"/>
                </a:lnTo>
                <a:lnTo>
                  <a:pt x="19486" y="22136"/>
                </a:lnTo>
                <a:lnTo>
                  <a:pt x="19486" y="22091"/>
                </a:lnTo>
                <a:lnTo>
                  <a:pt x="19475" y="22045"/>
                </a:lnTo>
                <a:lnTo>
                  <a:pt x="19452" y="22000"/>
                </a:lnTo>
                <a:lnTo>
                  <a:pt x="19418" y="21966"/>
                </a:lnTo>
                <a:lnTo>
                  <a:pt x="19384" y="21932"/>
                </a:lnTo>
                <a:lnTo>
                  <a:pt x="19350" y="21909"/>
                </a:lnTo>
                <a:lnTo>
                  <a:pt x="19304" y="21886"/>
                </a:lnTo>
                <a:lnTo>
                  <a:pt x="19247" y="21875"/>
                </a:lnTo>
                <a:lnTo>
                  <a:pt x="19247" y="19554"/>
                </a:lnTo>
                <a:lnTo>
                  <a:pt x="19304" y="19532"/>
                </a:lnTo>
                <a:lnTo>
                  <a:pt x="19350" y="19497"/>
                </a:lnTo>
                <a:lnTo>
                  <a:pt x="19384" y="19441"/>
                </a:lnTo>
                <a:lnTo>
                  <a:pt x="19384" y="19384"/>
                </a:lnTo>
                <a:lnTo>
                  <a:pt x="19384" y="19327"/>
                </a:lnTo>
                <a:lnTo>
                  <a:pt x="21443" y="18132"/>
                </a:lnTo>
                <a:lnTo>
                  <a:pt x="21465" y="18166"/>
                </a:lnTo>
                <a:lnTo>
                  <a:pt x="21500" y="18189"/>
                </a:lnTo>
                <a:lnTo>
                  <a:pt x="21545" y="18212"/>
                </a:lnTo>
                <a:lnTo>
                  <a:pt x="21636" y="18212"/>
                </a:lnTo>
                <a:lnTo>
                  <a:pt x="21682" y="18189"/>
                </a:lnTo>
                <a:lnTo>
                  <a:pt x="21716" y="18166"/>
                </a:lnTo>
                <a:lnTo>
                  <a:pt x="21738" y="18132"/>
                </a:lnTo>
                <a:close/>
                <a:moveTo>
                  <a:pt x="26550" y="18166"/>
                </a:moveTo>
                <a:lnTo>
                  <a:pt x="28473" y="19281"/>
                </a:lnTo>
                <a:lnTo>
                  <a:pt x="28461" y="19327"/>
                </a:lnTo>
                <a:lnTo>
                  <a:pt x="28450" y="19384"/>
                </a:lnTo>
                <a:lnTo>
                  <a:pt x="28461" y="19429"/>
                </a:lnTo>
                <a:lnTo>
                  <a:pt x="28473" y="19475"/>
                </a:lnTo>
                <a:lnTo>
                  <a:pt x="28495" y="19520"/>
                </a:lnTo>
                <a:lnTo>
                  <a:pt x="28518" y="19554"/>
                </a:lnTo>
                <a:lnTo>
                  <a:pt x="28552" y="19588"/>
                </a:lnTo>
                <a:lnTo>
                  <a:pt x="28598" y="19611"/>
                </a:lnTo>
                <a:lnTo>
                  <a:pt x="28643" y="19623"/>
                </a:lnTo>
                <a:lnTo>
                  <a:pt x="28689" y="19634"/>
                </a:lnTo>
                <a:lnTo>
                  <a:pt x="28689" y="21909"/>
                </a:lnTo>
                <a:lnTo>
                  <a:pt x="28643" y="21920"/>
                </a:lnTo>
                <a:lnTo>
                  <a:pt x="28598" y="21932"/>
                </a:lnTo>
                <a:lnTo>
                  <a:pt x="28564" y="21954"/>
                </a:lnTo>
                <a:lnTo>
                  <a:pt x="28530" y="21977"/>
                </a:lnTo>
                <a:lnTo>
                  <a:pt x="28507" y="22011"/>
                </a:lnTo>
                <a:lnTo>
                  <a:pt x="28484" y="22057"/>
                </a:lnTo>
                <a:lnTo>
                  <a:pt x="28473" y="22091"/>
                </a:lnTo>
                <a:lnTo>
                  <a:pt x="28473" y="22136"/>
                </a:lnTo>
                <a:lnTo>
                  <a:pt x="28473" y="22182"/>
                </a:lnTo>
                <a:lnTo>
                  <a:pt x="28484" y="22227"/>
                </a:lnTo>
                <a:lnTo>
                  <a:pt x="26550" y="23342"/>
                </a:lnTo>
                <a:lnTo>
                  <a:pt x="26505" y="23297"/>
                </a:lnTo>
                <a:lnTo>
                  <a:pt x="26459" y="23263"/>
                </a:lnTo>
                <a:lnTo>
                  <a:pt x="26402" y="23240"/>
                </a:lnTo>
                <a:lnTo>
                  <a:pt x="26277" y="23240"/>
                </a:lnTo>
                <a:lnTo>
                  <a:pt x="26220" y="23263"/>
                </a:lnTo>
                <a:lnTo>
                  <a:pt x="26175" y="23297"/>
                </a:lnTo>
                <a:lnTo>
                  <a:pt x="26129" y="23342"/>
                </a:lnTo>
                <a:lnTo>
                  <a:pt x="24127" y="22182"/>
                </a:lnTo>
                <a:lnTo>
                  <a:pt x="24127" y="22136"/>
                </a:lnTo>
                <a:lnTo>
                  <a:pt x="24116" y="22080"/>
                </a:lnTo>
                <a:lnTo>
                  <a:pt x="24093" y="22034"/>
                </a:lnTo>
                <a:lnTo>
                  <a:pt x="24048" y="22000"/>
                </a:lnTo>
                <a:lnTo>
                  <a:pt x="23991" y="21977"/>
                </a:lnTo>
                <a:lnTo>
                  <a:pt x="23991" y="19566"/>
                </a:lnTo>
                <a:lnTo>
                  <a:pt x="24048" y="19543"/>
                </a:lnTo>
                <a:lnTo>
                  <a:pt x="24105" y="19509"/>
                </a:lnTo>
                <a:lnTo>
                  <a:pt x="24139" y="19452"/>
                </a:lnTo>
                <a:lnTo>
                  <a:pt x="24150" y="19384"/>
                </a:lnTo>
                <a:lnTo>
                  <a:pt x="24139" y="19315"/>
                </a:lnTo>
                <a:lnTo>
                  <a:pt x="26129" y="18166"/>
                </a:lnTo>
                <a:lnTo>
                  <a:pt x="26164" y="18212"/>
                </a:lnTo>
                <a:lnTo>
                  <a:pt x="26220" y="18257"/>
                </a:lnTo>
                <a:lnTo>
                  <a:pt x="26277" y="18280"/>
                </a:lnTo>
                <a:lnTo>
                  <a:pt x="26402" y="18280"/>
                </a:lnTo>
                <a:lnTo>
                  <a:pt x="26459" y="18257"/>
                </a:lnTo>
                <a:lnTo>
                  <a:pt x="26516" y="18212"/>
                </a:lnTo>
                <a:lnTo>
                  <a:pt x="26550" y="18166"/>
                </a:lnTo>
                <a:close/>
                <a:moveTo>
                  <a:pt x="36026" y="18166"/>
                </a:moveTo>
                <a:lnTo>
                  <a:pt x="38028" y="19327"/>
                </a:lnTo>
                <a:lnTo>
                  <a:pt x="38017" y="19384"/>
                </a:lnTo>
                <a:lnTo>
                  <a:pt x="38028" y="19441"/>
                </a:lnTo>
                <a:lnTo>
                  <a:pt x="38062" y="19497"/>
                </a:lnTo>
                <a:lnTo>
                  <a:pt x="38108" y="19532"/>
                </a:lnTo>
                <a:lnTo>
                  <a:pt x="38165" y="19554"/>
                </a:lnTo>
                <a:lnTo>
                  <a:pt x="38165" y="21954"/>
                </a:lnTo>
                <a:lnTo>
                  <a:pt x="38108" y="21977"/>
                </a:lnTo>
                <a:lnTo>
                  <a:pt x="38051" y="22011"/>
                </a:lnTo>
                <a:lnTo>
                  <a:pt x="38017" y="22068"/>
                </a:lnTo>
                <a:lnTo>
                  <a:pt x="38005" y="22136"/>
                </a:lnTo>
                <a:lnTo>
                  <a:pt x="38017" y="22205"/>
                </a:lnTo>
                <a:lnTo>
                  <a:pt x="36003" y="23365"/>
                </a:lnTo>
                <a:lnTo>
                  <a:pt x="35969" y="23331"/>
                </a:lnTo>
                <a:lnTo>
                  <a:pt x="35924" y="23297"/>
                </a:lnTo>
                <a:lnTo>
                  <a:pt x="35878" y="23274"/>
                </a:lnTo>
                <a:lnTo>
                  <a:pt x="35764" y="23274"/>
                </a:lnTo>
                <a:lnTo>
                  <a:pt x="35719" y="23297"/>
                </a:lnTo>
                <a:lnTo>
                  <a:pt x="35673" y="23331"/>
                </a:lnTo>
                <a:lnTo>
                  <a:pt x="35639" y="23365"/>
                </a:lnTo>
                <a:lnTo>
                  <a:pt x="33683" y="22239"/>
                </a:lnTo>
                <a:lnTo>
                  <a:pt x="33694" y="22193"/>
                </a:lnTo>
                <a:lnTo>
                  <a:pt x="33705" y="22136"/>
                </a:lnTo>
                <a:lnTo>
                  <a:pt x="33694" y="22091"/>
                </a:lnTo>
                <a:lnTo>
                  <a:pt x="33683" y="22045"/>
                </a:lnTo>
                <a:lnTo>
                  <a:pt x="33660" y="22011"/>
                </a:lnTo>
                <a:lnTo>
                  <a:pt x="33637" y="21966"/>
                </a:lnTo>
                <a:lnTo>
                  <a:pt x="33603" y="21943"/>
                </a:lnTo>
                <a:lnTo>
                  <a:pt x="33569" y="21920"/>
                </a:lnTo>
                <a:lnTo>
                  <a:pt x="33523" y="21898"/>
                </a:lnTo>
                <a:lnTo>
                  <a:pt x="33478" y="21886"/>
                </a:lnTo>
                <a:lnTo>
                  <a:pt x="33478" y="19645"/>
                </a:lnTo>
                <a:lnTo>
                  <a:pt x="33523" y="19634"/>
                </a:lnTo>
                <a:lnTo>
                  <a:pt x="33569" y="19623"/>
                </a:lnTo>
                <a:lnTo>
                  <a:pt x="33603" y="19588"/>
                </a:lnTo>
                <a:lnTo>
                  <a:pt x="33637" y="19566"/>
                </a:lnTo>
                <a:lnTo>
                  <a:pt x="33671" y="19520"/>
                </a:lnTo>
                <a:lnTo>
                  <a:pt x="33694" y="19475"/>
                </a:lnTo>
                <a:lnTo>
                  <a:pt x="33705" y="19429"/>
                </a:lnTo>
                <a:lnTo>
                  <a:pt x="33705" y="19384"/>
                </a:lnTo>
                <a:lnTo>
                  <a:pt x="33705" y="19327"/>
                </a:lnTo>
                <a:lnTo>
                  <a:pt x="33683" y="19281"/>
                </a:lnTo>
                <a:lnTo>
                  <a:pt x="35616" y="18166"/>
                </a:lnTo>
                <a:lnTo>
                  <a:pt x="35651" y="18212"/>
                </a:lnTo>
                <a:lnTo>
                  <a:pt x="35696" y="18246"/>
                </a:lnTo>
                <a:lnTo>
                  <a:pt x="35753" y="18269"/>
                </a:lnTo>
                <a:lnTo>
                  <a:pt x="35821" y="18280"/>
                </a:lnTo>
                <a:lnTo>
                  <a:pt x="35878" y="18269"/>
                </a:lnTo>
                <a:lnTo>
                  <a:pt x="35946" y="18246"/>
                </a:lnTo>
                <a:lnTo>
                  <a:pt x="35992" y="18212"/>
                </a:lnTo>
                <a:lnTo>
                  <a:pt x="36026" y="18166"/>
                </a:lnTo>
                <a:close/>
                <a:moveTo>
                  <a:pt x="31305" y="18166"/>
                </a:moveTo>
                <a:lnTo>
                  <a:pt x="33216" y="19270"/>
                </a:lnTo>
                <a:lnTo>
                  <a:pt x="33193" y="19327"/>
                </a:lnTo>
                <a:lnTo>
                  <a:pt x="33193" y="19384"/>
                </a:lnTo>
                <a:lnTo>
                  <a:pt x="33193" y="19429"/>
                </a:lnTo>
                <a:lnTo>
                  <a:pt x="33205" y="19486"/>
                </a:lnTo>
                <a:lnTo>
                  <a:pt x="33228" y="19520"/>
                </a:lnTo>
                <a:lnTo>
                  <a:pt x="33262" y="19566"/>
                </a:lnTo>
                <a:lnTo>
                  <a:pt x="33296" y="19588"/>
                </a:lnTo>
                <a:lnTo>
                  <a:pt x="33330" y="19623"/>
                </a:lnTo>
                <a:lnTo>
                  <a:pt x="33376" y="19634"/>
                </a:lnTo>
                <a:lnTo>
                  <a:pt x="33432" y="19645"/>
                </a:lnTo>
                <a:lnTo>
                  <a:pt x="33432" y="21886"/>
                </a:lnTo>
                <a:lnTo>
                  <a:pt x="33387" y="21898"/>
                </a:lnTo>
                <a:lnTo>
                  <a:pt x="33341" y="21909"/>
                </a:lnTo>
                <a:lnTo>
                  <a:pt x="33296" y="21943"/>
                </a:lnTo>
                <a:lnTo>
                  <a:pt x="33262" y="21966"/>
                </a:lnTo>
                <a:lnTo>
                  <a:pt x="33239" y="22011"/>
                </a:lnTo>
                <a:lnTo>
                  <a:pt x="33216" y="22045"/>
                </a:lnTo>
                <a:lnTo>
                  <a:pt x="33205" y="22091"/>
                </a:lnTo>
                <a:lnTo>
                  <a:pt x="33193" y="22136"/>
                </a:lnTo>
                <a:lnTo>
                  <a:pt x="33205" y="22193"/>
                </a:lnTo>
                <a:lnTo>
                  <a:pt x="33216" y="22239"/>
                </a:lnTo>
                <a:lnTo>
                  <a:pt x="31237" y="23376"/>
                </a:lnTo>
                <a:lnTo>
                  <a:pt x="31203" y="23342"/>
                </a:lnTo>
                <a:lnTo>
                  <a:pt x="31169" y="23320"/>
                </a:lnTo>
                <a:lnTo>
                  <a:pt x="31123" y="23308"/>
                </a:lnTo>
                <a:lnTo>
                  <a:pt x="31078" y="23297"/>
                </a:lnTo>
                <a:lnTo>
                  <a:pt x="31032" y="23308"/>
                </a:lnTo>
                <a:lnTo>
                  <a:pt x="30987" y="23320"/>
                </a:lnTo>
                <a:lnTo>
                  <a:pt x="30953" y="23342"/>
                </a:lnTo>
                <a:lnTo>
                  <a:pt x="30930" y="23376"/>
                </a:lnTo>
                <a:lnTo>
                  <a:pt x="28928" y="22227"/>
                </a:lnTo>
                <a:lnTo>
                  <a:pt x="28939" y="22182"/>
                </a:lnTo>
                <a:lnTo>
                  <a:pt x="28950" y="22136"/>
                </a:lnTo>
                <a:lnTo>
                  <a:pt x="28939" y="22091"/>
                </a:lnTo>
                <a:lnTo>
                  <a:pt x="28928" y="22057"/>
                </a:lnTo>
                <a:lnTo>
                  <a:pt x="28905" y="22011"/>
                </a:lnTo>
                <a:lnTo>
                  <a:pt x="28882" y="21977"/>
                </a:lnTo>
                <a:lnTo>
                  <a:pt x="28848" y="21954"/>
                </a:lnTo>
                <a:lnTo>
                  <a:pt x="28814" y="21932"/>
                </a:lnTo>
                <a:lnTo>
                  <a:pt x="28780" y="21920"/>
                </a:lnTo>
                <a:lnTo>
                  <a:pt x="28734" y="21909"/>
                </a:lnTo>
                <a:lnTo>
                  <a:pt x="28734" y="19634"/>
                </a:lnTo>
                <a:lnTo>
                  <a:pt x="28780" y="19623"/>
                </a:lnTo>
                <a:lnTo>
                  <a:pt x="28825" y="19611"/>
                </a:lnTo>
                <a:lnTo>
                  <a:pt x="28859" y="19588"/>
                </a:lnTo>
                <a:lnTo>
                  <a:pt x="28894" y="19554"/>
                </a:lnTo>
                <a:lnTo>
                  <a:pt x="28928" y="19520"/>
                </a:lnTo>
                <a:lnTo>
                  <a:pt x="28950" y="19475"/>
                </a:lnTo>
                <a:lnTo>
                  <a:pt x="28962" y="19429"/>
                </a:lnTo>
                <a:lnTo>
                  <a:pt x="28962" y="19384"/>
                </a:lnTo>
                <a:lnTo>
                  <a:pt x="28962" y="19327"/>
                </a:lnTo>
                <a:lnTo>
                  <a:pt x="28939" y="19281"/>
                </a:lnTo>
                <a:lnTo>
                  <a:pt x="30862" y="18178"/>
                </a:lnTo>
                <a:lnTo>
                  <a:pt x="30896" y="18223"/>
                </a:lnTo>
                <a:lnTo>
                  <a:pt x="30953" y="18257"/>
                </a:lnTo>
                <a:lnTo>
                  <a:pt x="31009" y="18280"/>
                </a:lnTo>
                <a:lnTo>
                  <a:pt x="31078" y="18292"/>
                </a:lnTo>
                <a:lnTo>
                  <a:pt x="31146" y="18280"/>
                </a:lnTo>
                <a:lnTo>
                  <a:pt x="31203" y="18257"/>
                </a:lnTo>
                <a:lnTo>
                  <a:pt x="31260" y="18223"/>
                </a:lnTo>
                <a:lnTo>
                  <a:pt x="31305" y="18166"/>
                </a:lnTo>
                <a:close/>
                <a:moveTo>
                  <a:pt x="14674" y="22262"/>
                </a:moveTo>
                <a:lnTo>
                  <a:pt x="16676" y="23411"/>
                </a:lnTo>
                <a:lnTo>
                  <a:pt x="16665" y="23445"/>
                </a:lnTo>
                <a:lnTo>
                  <a:pt x="16665" y="23490"/>
                </a:lnTo>
                <a:lnTo>
                  <a:pt x="16665" y="23524"/>
                </a:lnTo>
                <a:lnTo>
                  <a:pt x="16676" y="23558"/>
                </a:lnTo>
                <a:lnTo>
                  <a:pt x="16711" y="23615"/>
                </a:lnTo>
                <a:lnTo>
                  <a:pt x="16767" y="23661"/>
                </a:lnTo>
                <a:lnTo>
                  <a:pt x="16802" y="23672"/>
                </a:lnTo>
                <a:lnTo>
                  <a:pt x="16836" y="23672"/>
                </a:lnTo>
                <a:lnTo>
                  <a:pt x="16836" y="26004"/>
                </a:lnTo>
                <a:lnTo>
                  <a:pt x="16790" y="26015"/>
                </a:lnTo>
                <a:lnTo>
                  <a:pt x="16745" y="26027"/>
                </a:lnTo>
                <a:lnTo>
                  <a:pt x="16711" y="26050"/>
                </a:lnTo>
                <a:lnTo>
                  <a:pt x="16676" y="26084"/>
                </a:lnTo>
                <a:lnTo>
                  <a:pt x="16642" y="26118"/>
                </a:lnTo>
                <a:lnTo>
                  <a:pt x="16620" y="26152"/>
                </a:lnTo>
                <a:lnTo>
                  <a:pt x="16608" y="26197"/>
                </a:lnTo>
                <a:lnTo>
                  <a:pt x="16608" y="26243"/>
                </a:lnTo>
                <a:lnTo>
                  <a:pt x="16608" y="26288"/>
                </a:lnTo>
                <a:lnTo>
                  <a:pt x="16631" y="26334"/>
                </a:lnTo>
                <a:lnTo>
                  <a:pt x="14697" y="27449"/>
                </a:lnTo>
                <a:lnTo>
                  <a:pt x="14652" y="27403"/>
                </a:lnTo>
                <a:lnTo>
                  <a:pt x="14606" y="27369"/>
                </a:lnTo>
                <a:lnTo>
                  <a:pt x="14549" y="27346"/>
                </a:lnTo>
                <a:lnTo>
                  <a:pt x="14481" y="27335"/>
                </a:lnTo>
                <a:lnTo>
                  <a:pt x="14413" y="27346"/>
                </a:lnTo>
                <a:lnTo>
                  <a:pt x="14356" y="27369"/>
                </a:lnTo>
                <a:lnTo>
                  <a:pt x="14310" y="27403"/>
                </a:lnTo>
                <a:lnTo>
                  <a:pt x="14265" y="27449"/>
                </a:lnTo>
                <a:lnTo>
                  <a:pt x="12331" y="26334"/>
                </a:lnTo>
                <a:lnTo>
                  <a:pt x="12342" y="26288"/>
                </a:lnTo>
                <a:lnTo>
                  <a:pt x="12354" y="26243"/>
                </a:lnTo>
                <a:lnTo>
                  <a:pt x="12342" y="26197"/>
                </a:lnTo>
                <a:lnTo>
                  <a:pt x="12331" y="26163"/>
                </a:lnTo>
                <a:lnTo>
                  <a:pt x="12320" y="26118"/>
                </a:lnTo>
                <a:lnTo>
                  <a:pt x="12286" y="26084"/>
                </a:lnTo>
                <a:lnTo>
                  <a:pt x="12263" y="26050"/>
                </a:lnTo>
                <a:lnTo>
                  <a:pt x="12229" y="26027"/>
                </a:lnTo>
                <a:lnTo>
                  <a:pt x="12183" y="26015"/>
                </a:lnTo>
                <a:lnTo>
                  <a:pt x="12138" y="26004"/>
                </a:lnTo>
                <a:lnTo>
                  <a:pt x="12138" y="23752"/>
                </a:lnTo>
                <a:lnTo>
                  <a:pt x="12183" y="23740"/>
                </a:lnTo>
                <a:lnTo>
                  <a:pt x="12229" y="23718"/>
                </a:lnTo>
                <a:lnTo>
                  <a:pt x="12274" y="23695"/>
                </a:lnTo>
                <a:lnTo>
                  <a:pt x="12308" y="23661"/>
                </a:lnTo>
                <a:lnTo>
                  <a:pt x="12331" y="23627"/>
                </a:lnTo>
                <a:lnTo>
                  <a:pt x="12354" y="23581"/>
                </a:lnTo>
                <a:lnTo>
                  <a:pt x="12365" y="23536"/>
                </a:lnTo>
                <a:lnTo>
                  <a:pt x="12377" y="23490"/>
                </a:lnTo>
                <a:lnTo>
                  <a:pt x="12365" y="23433"/>
                </a:lnTo>
                <a:lnTo>
                  <a:pt x="12354" y="23388"/>
                </a:lnTo>
                <a:lnTo>
                  <a:pt x="14288" y="22262"/>
                </a:lnTo>
                <a:lnTo>
                  <a:pt x="14322" y="22307"/>
                </a:lnTo>
                <a:lnTo>
                  <a:pt x="14367" y="22341"/>
                </a:lnTo>
                <a:lnTo>
                  <a:pt x="14424" y="22364"/>
                </a:lnTo>
                <a:lnTo>
                  <a:pt x="14538" y="22364"/>
                </a:lnTo>
                <a:lnTo>
                  <a:pt x="14595" y="22341"/>
                </a:lnTo>
                <a:lnTo>
                  <a:pt x="14640" y="22307"/>
                </a:lnTo>
                <a:lnTo>
                  <a:pt x="14674" y="22262"/>
                </a:lnTo>
                <a:close/>
                <a:moveTo>
                  <a:pt x="24105" y="22227"/>
                </a:moveTo>
                <a:lnTo>
                  <a:pt x="26107" y="23388"/>
                </a:lnTo>
                <a:lnTo>
                  <a:pt x="26095" y="23433"/>
                </a:lnTo>
                <a:lnTo>
                  <a:pt x="26084" y="23490"/>
                </a:lnTo>
                <a:lnTo>
                  <a:pt x="26095" y="23536"/>
                </a:lnTo>
                <a:lnTo>
                  <a:pt x="26107" y="23581"/>
                </a:lnTo>
                <a:lnTo>
                  <a:pt x="26129" y="23627"/>
                </a:lnTo>
                <a:lnTo>
                  <a:pt x="26152" y="23661"/>
                </a:lnTo>
                <a:lnTo>
                  <a:pt x="26186" y="23684"/>
                </a:lnTo>
                <a:lnTo>
                  <a:pt x="26232" y="23718"/>
                </a:lnTo>
                <a:lnTo>
                  <a:pt x="26266" y="23729"/>
                </a:lnTo>
                <a:lnTo>
                  <a:pt x="26323" y="23740"/>
                </a:lnTo>
                <a:lnTo>
                  <a:pt x="26323" y="26050"/>
                </a:lnTo>
                <a:lnTo>
                  <a:pt x="26255" y="26072"/>
                </a:lnTo>
                <a:lnTo>
                  <a:pt x="26198" y="26118"/>
                </a:lnTo>
                <a:lnTo>
                  <a:pt x="26164" y="26175"/>
                </a:lnTo>
                <a:lnTo>
                  <a:pt x="26152" y="26209"/>
                </a:lnTo>
                <a:lnTo>
                  <a:pt x="26141" y="26243"/>
                </a:lnTo>
                <a:lnTo>
                  <a:pt x="26152" y="26311"/>
                </a:lnTo>
                <a:lnTo>
                  <a:pt x="24105" y="27494"/>
                </a:lnTo>
                <a:lnTo>
                  <a:pt x="24082" y="27460"/>
                </a:lnTo>
                <a:lnTo>
                  <a:pt x="24048" y="27437"/>
                </a:lnTo>
                <a:lnTo>
                  <a:pt x="24002" y="27426"/>
                </a:lnTo>
                <a:lnTo>
                  <a:pt x="23957" y="27415"/>
                </a:lnTo>
                <a:lnTo>
                  <a:pt x="23923" y="27426"/>
                </a:lnTo>
                <a:lnTo>
                  <a:pt x="23877" y="27437"/>
                </a:lnTo>
                <a:lnTo>
                  <a:pt x="23854" y="27460"/>
                </a:lnTo>
                <a:lnTo>
                  <a:pt x="23820" y="27483"/>
                </a:lnTo>
                <a:lnTo>
                  <a:pt x="21750" y="26288"/>
                </a:lnTo>
                <a:lnTo>
                  <a:pt x="21761" y="26243"/>
                </a:lnTo>
                <a:lnTo>
                  <a:pt x="21750" y="26186"/>
                </a:lnTo>
                <a:lnTo>
                  <a:pt x="21716" y="26141"/>
                </a:lnTo>
                <a:lnTo>
                  <a:pt x="21682" y="26095"/>
                </a:lnTo>
                <a:lnTo>
                  <a:pt x="21625" y="26072"/>
                </a:lnTo>
                <a:lnTo>
                  <a:pt x="21625" y="23752"/>
                </a:lnTo>
                <a:lnTo>
                  <a:pt x="21670" y="23740"/>
                </a:lnTo>
                <a:lnTo>
                  <a:pt x="21716" y="23729"/>
                </a:lnTo>
                <a:lnTo>
                  <a:pt x="21750" y="23695"/>
                </a:lnTo>
                <a:lnTo>
                  <a:pt x="21795" y="23672"/>
                </a:lnTo>
                <a:lnTo>
                  <a:pt x="21818" y="23627"/>
                </a:lnTo>
                <a:lnTo>
                  <a:pt x="21841" y="23581"/>
                </a:lnTo>
                <a:lnTo>
                  <a:pt x="21852" y="23536"/>
                </a:lnTo>
                <a:lnTo>
                  <a:pt x="21864" y="23490"/>
                </a:lnTo>
                <a:lnTo>
                  <a:pt x="21852" y="23433"/>
                </a:lnTo>
                <a:lnTo>
                  <a:pt x="21841" y="23388"/>
                </a:lnTo>
                <a:lnTo>
                  <a:pt x="23820" y="22239"/>
                </a:lnTo>
                <a:lnTo>
                  <a:pt x="23843" y="22262"/>
                </a:lnTo>
                <a:lnTo>
                  <a:pt x="23877" y="22296"/>
                </a:lnTo>
                <a:lnTo>
                  <a:pt x="23923" y="22307"/>
                </a:lnTo>
                <a:lnTo>
                  <a:pt x="24002" y="22307"/>
                </a:lnTo>
                <a:lnTo>
                  <a:pt x="24048" y="22284"/>
                </a:lnTo>
                <a:lnTo>
                  <a:pt x="24082" y="22262"/>
                </a:lnTo>
                <a:lnTo>
                  <a:pt x="24105" y="22227"/>
                </a:lnTo>
                <a:close/>
                <a:moveTo>
                  <a:pt x="2810" y="26357"/>
                </a:moveTo>
                <a:lnTo>
                  <a:pt x="4766" y="27483"/>
                </a:lnTo>
                <a:lnTo>
                  <a:pt x="4755" y="27540"/>
                </a:lnTo>
                <a:lnTo>
                  <a:pt x="4744" y="27597"/>
                </a:lnTo>
                <a:lnTo>
                  <a:pt x="4744" y="27642"/>
                </a:lnTo>
                <a:lnTo>
                  <a:pt x="4766" y="27688"/>
                </a:lnTo>
                <a:lnTo>
                  <a:pt x="4789" y="27733"/>
                </a:lnTo>
                <a:lnTo>
                  <a:pt x="4812" y="27767"/>
                </a:lnTo>
                <a:lnTo>
                  <a:pt x="4846" y="27801"/>
                </a:lnTo>
                <a:lnTo>
                  <a:pt x="4892" y="27824"/>
                </a:lnTo>
                <a:lnTo>
                  <a:pt x="4937" y="27836"/>
                </a:lnTo>
                <a:lnTo>
                  <a:pt x="4983" y="27847"/>
                </a:lnTo>
                <a:lnTo>
                  <a:pt x="4983" y="30168"/>
                </a:lnTo>
                <a:lnTo>
                  <a:pt x="4948" y="30168"/>
                </a:lnTo>
                <a:lnTo>
                  <a:pt x="4914" y="30179"/>
                </a:lnTo>
                <a:lnTo>
                  <a:pt x="4857" y="30224"/>
                </a:lnTo>
                <a:lnTo>
                  <a:pt x="4823" y="30281"/>
                </a:lnTo>
                <a:lnTo>
                  <a:pt x="4812" y="30315"/>
                </a:lnTo>
                <a:lnTo>
                  <a:pt x="4812" y="30350"/>
                </a:lnTo>
                <a:lnTo>
                  <a:pt x="4823" y="30418"/>
                </a:lnTo>
                <a:lnTo>
                  <a:pt x="2855" y="31555"/>
                </a:lnTo>
                <a:lnTo>
                  <a:pt x="2810" y="31498"/>
                </a:lnTo>
                <a:lnTo>
                  <a:pt x="2764" y="31464"/>
                </a:lnTo>
                <a:lnTo>
                  <a:pt x="2696" y="31442"/>
                </a:lnTo>
                <a:lnTo>
                  <a:pt x="2628" y="31430"/>
                </a:lnTo>
                <a:lnTo>
                  <a:pt x="2560" y="31442"/>
                </a:lnTo>
                <a:lnTo>
                  <a:pt x="2503" y="31464"/>
                </a:lnTo>
                <a:lnTo>
                  <a:pt x="2446" y="31498"/>
                </a:lnTo>
                <a:lnTo>
                  <a:pt x="2400" y="31544"/>
                </a:lnTo>
                <a:lnTo>
                  <a:pt x="489" y="30441"/>
                </a:lnTo>
                <a:lnTo>
                  <a:pt x="501" y="30395"/>
                </a:lnTo>
                <a:lnTo>
                  <a:pt x="501" y="30350"/>
                </a:lnTo>
                <a:lnTo>
                  <a:pt x="501" y="30304"/>
                </a:lnTo>
                <a:lnTo>
                  <a:pt x="489" y="30259"/>
                </a:lnTo>
                <a:lnTo>
                  <a:pt x="466" y="30224"/>
                </a:lnTo>
                <a:lnTo>
                  <a:pt x="444" y="30190"/>
                </a:lnTo>
                <a:lnTo>
                  <a:pt x="410" y="30156"/>
                </a:lnTo>
                <a:lnTo>
                  <a:pt x="375" y="30133"/>
                </a:lnTo>
                <a:lnTo>
                  <a:pt x="330" y="30122"/>
                </a:lnTo>
                <a:lnTo>
                  <a:pt x="284" y="30111"/>
                </a:lnTo>
                <a:lnTo>
                  <a:pt x="284" y="27847"/>
                </a:lnTo>
                <a:lnTo>
                  <a:pt x="330" y="27836"/>
                </a:lnTo>
                <a:lnTo>
                  <a:pt x="375" y="27813"/>
                </a:lnTo>
                <a:lnTo>
                  <a:pt x="410" y="27790"/>
                </a:lnTo>
                <a:lnTo>
                  <a:pt x="444" y="27767"/>
                </a:lnTo>
                <a:lnTo>
                  <a:pt x="478" y="27722"/>
                </a:lnTo>
                <a:lnTo>
                  <a:pt x="489" y="27688"/>
                </a:lnTo>
                <a:lnTo>
                  <a:pt x="512" y="27642"/>
                </a:lnTo>
                <a:lnTo>
                  <a:pt x="512" y="27597"/>
                </a:lnTo>
                <a:lnTo>
                  <a:pt x="501" y="27540"/>
                </a:lnTo>
                <a:lnTo>
                  <a:pt x="489" y="27494"/>
                </a:lnTo>
                <a:lnTo>
                  <a:pt x="2446" y="26368"/>
                </a:lnTo>
                <a:lnTo>
                  <a:pt x="2480" y="26402"/>
                </a:lnTo>
                <a:lnTo>
                  <a:pt x="2525" y="26436"/>
                </a:lnTo>
                <a:lnTo>
                  <a:pt x="2571" y="26459"/>
                </a:lnTo>
                <a:lnTo>
                  <a:pt x="2685" y="26459"/>
                </a:lnTo>
                <a:lnTo>
                  <a:pt x="2730" y="26436"/>
                </a:lnTo>
                <a:lnTo>
                  <a:pt x="2776" y="26402"/>
                </a:lnTo>
                <a:lnTo>
                  <a:pt x="2810" y="26357"/>
                </a:lnTo>
                <a:close/>
                <a:moveTo>
                  <a:pt x="40758" y="26368"/>
                </a:moveTo>
                <a:lnTo>
                  <a:pt x="42760" y="27528"/>
                </a:lnTo>
                <a:lnTo>
                  <a:pt x="42749" y="27597"/>
                </a:lnTo>
                <a:lnTo>
                  <a:pt x="42760" y="27665"/>
                </a:lnTo>
                <a:lnTo>
                  <a:pt x="42794" y="27710"/>
                </a:lnTo>
                <a:lnTo>
                  <a:pt x="42851" y="27756"/>
                </a:lnTo>
                <a:lnTo>
                  <a:pt x="42908" y="27767"/>
                </a:lnTo>
                <a:lnTo>
                  <a:pt x="42908" y="30156"/>
                </a:lnTo>
                <a:lnTo>
                  <a:pt x="42874" y="30156"/>
                </a:lnTo>
                <a:lnTo>
                  <a:pt x="42840" y="30168"/>
                </a:lnTo>
                <a:lnTo>
                  <a:pt x="42783" y="30213"/>
                </a:lnTo>
                <a:lnTo>
                  <a:pt x="42737" y="30281"/>
                </a:lnTo>
                <a:lnTo>
                  <a:pt x="42726" y="30315"/>
                </a:lnTo>
                <a:lnTo>
                  <a:pt x="42726" y="30350"/>
                </a:lnTo>
                <a:lnTo>
                  <a:pt x="42726" y="30384"/>
                </a:lnTo>
                <a:lnTo>
                  <a:pt x="42737" y="30418"/>
                </a:lnTo>
                <a:lnTo>
                  <a:pt x="40758" y="31567"/>
                </a:lnTo>
                <a:lnTo>
                  <a:pt x="40724" y="31521"/>
                </a:lnTo>
                <a:lnTo>
                  <a:pt x="40679" y="31487"/>
                </a:lnTo>
                <a:lnTo>
                  <a:pt x="40622" y="31464"/>
                </a:lnTo>
                <a:lnTo>
                  <a:pt x="40565" y="31453"/>
                </a:lnTo>
                <a:lnTo>
                  <a:pt x="40497" y="31464"/>
                </a:lnTo>
                <a:lnTo>
                  <a:pt x="40440" y="31487"/>
                </a:lnTo>
                <a:lnTo>
                  <a:pt x="40394" y="31521"/>
                </a:lnTo>
                <a:lnTo>
                  <a:pt x="40360" y="31567"/>
                </a:lnTo>
                <a:lnTo>
                  <a:pt x="38392" y="30429"/>
                </a:lnTo>
                <a:lnTo>
                  <a:pt x="38403" y="30384"/>
                </a:lnTo>
                <a:lnTo>
                  <a:pt x="38403" y="30350"/>
                </a:lnTo>
                <a:lnTo>
                  <a:pt x="38403" y="30315"/>
                </a:lnTo>
                <a:lnTo>
                  <a:pt x="38392" y="30270"/>
                </a:lnTo>
                <a:lnTo>
                  <a:pt x="38369" y="30236"/>
                </a:lnTo>
                <a:lnTo>
                  <a:pt x="38347" y="30213"/>
                </a:lnTo>
                <a:lnTo>
                  <a:pt x="38290" y="30168"/>
                </a:lnTo>
                <a:lnTo>
                  <a:pt x="38256" y="30145"/>
                </a:lnTo>
                <a:lnTo>
                  <a:pt x="38210" y="30145"/>
                </a:lnTo>
                <a:lnTo>
                  <a:pt x="38210" y="27836"/>
                </a:lnTo>
                <a:lnTo>
                  <a:pt x="38256" y="27836"/>
                </a:lnTo>
                <a:lnTo>
                  <a:pt x="38301" y="27813"/>
                </a:lnTo>
                <a:lnTo>
                  <a:pt x="38335" y="27790"/>
                </a:lnTo>
                <a:lnTo>
                  <a:pt x="38369" y="27756"/>
                </a:lnTo>
                <a:lnTo>
                  <a:pt x="38403" y="27722"/>
                </a:lnTo>
                <a:lnTo>
                  <a:pt x="38415" y="27688"/>
                </a:lnTo>
                <a:lnTo>
                  <a:pt x="38438" y="27642"/>
                </a:lnTo>
                <a:lnTo>
                  <a:pt x="38438" y="27597"/>
                </a:lnTo>
                <a:lnTo>
                  <a:pt x="38426" y="27540"/>
                </a:lnTo>
                <a:lnTo>
                  <a:pt x="38415" y="27494"/>
                </a:lnTo>
                <a:lnTo>
                  <a:pt x="40360" y="26380"/>
                </a:lnTo>
                <a:lnTo>
                  <a:pt x="40394" y="26414"/>
                </a:lnTo>
                <a:lnTo>
                  <a:pt x="40440" y="26448"/>
                </a:lnTo>
                <a:lnTo>
                  <a:pt x="40497" y="26471"/>
                </a:lnTo>
                <a:lnTo>
                  <a:pt x="40565" y="26482"/>
                </a:lnTo>
                <a:lnTo>
                  <a:pt x="40622" y="26471"/>
                </a:lnTo>
                <a:lnTo>
                  <a:pt x="40679" y="26448"/>
                </a:lnTo>
                <a:lnTo>
                  <a:pt x="40724" y="26414"/>
                </a:lnTo>
                <a:lnTo>
                  <a:pt x="40758" y="26368"/>
                </a:lnTo>
                <a:close/>
                <a:moveTo>
                  <a:pt x="45468" y="26357"/>
                </a:moveTo>
                <a:lnTo>
                  <a:pt x="47470" y="27506"/>
                </a:lnTo>
                <a:lnTo>
                  <a:pt x="47458" y="27551"/>
                </a:lnTo>
                <a:lnTo>
                  <a:pt x="47447" y="27597"/>
                </a:lnTo>
                <a:lnTo>
                  <a:pt x="47458" y="27631"/>
                </a:lnTo>
                <a:lnTo>
                  <a:pt x="47470" y="27676"/>
                </a:lnTo>
                <a:lnTo>
                  <a:pt x="47481" y="27710"/>
                </a:lnTo>
                <a:lnTo>
                  <a:pt x="47504" y="27745"/>
                </a:lnTo>
                <a:lnTo>
                  <a:pt x="47538" y="27767"/>
                </a:lnTo>
                <a:lnTo>
                  <a:pt x="47572" y="27790"/>
                </a:lnTo>
                <a:lnTo>
                  <a:pt x="47606" y="27801"/>
                </a:lnTo>
                <a:lnTo>
                  <a:pt x="47652" y="27813"/>
                </a:lnTo>
                <a:lnTo>
                  <a:pt x="47652" y="30145"/>
                </a:lnTo>
                <a:lnTo>
                  <a:pt x="47606" y="30145"/>
                </a:lnTo>
                <a:lnTo>
                  <a:pt x="47572" y="30156"/>
                </a:lnTo>
                <a:lnTo>
                  <a:pt x="47538" y="30179"/>
                </a:lnTo>
                <a:lnTo>
                  <a:pt x="47515" y="30202"/>
                </a:lnTo>
                <a:lnTo>
                  <a:pt x="47492" y="30236"/>
                </a:lnTo>
                <a:lnTo>
                  <a:pt x="47470" y="30270"/>
                </a:lnTo>
                <a:lnTo>
                  <a:pt x="47458" y="30315"/>
                </a:lnTo>
                <a:lnTo>
                  <a:pt x="47458" y="30350"/>
                </a:lnTo>
                <a:lnTo>
                  <a:pt x="47458" y="30395"/>
                </a:lnTo>
                <a:lnTo>
                  <a:pt x="47470" y="30429"/>
                </a:lnTo>
                <a:lnTo>
                  <a:pt x="45490" y="31567"/>
                </a:lnTo>
                <a:lnTo>
                  <a:pt x="45456" y="31533"/>
                </a:lnTo>
                <a:lnTo>
                  <a:pt x="45411" y="31498"/>
                </a:lnTo>
                <a:lnTo>
                  <a:pt x="45354" y="31476"/>
                </a:lnTo>
                <a:lnTo>
                  <a:pt x="45297" y="31464"/>
                </a:lnTo>
                <a:lnTo>
                  <a:pt x="45240" y="31476"/>
                </a:lnTo>
                <a:lnTo>
                  <a:pt x="45195" y="31498"/>
                </a:lnTo>
                <a:lnTo>
                  <a:pt x="45149" y="31533"/>
                </a:lnTo>
                <a:lnTo>
                  <a:pt x="45115" y="31567"/>
                </a:lnTo>
                <a:lnTo>
                  <a:pt x="43124" y="30418"/>
                </a:lnTo>
                <a:lnTo>
                  <a:pt x="43136" y="30350"/>
                </a:lnTo>
                <a:lnTo>
                  <a:pt x="43124" y="30315"/>
                </a:lnTo>
                <a:lnTo>
                  <a:pt x="43124" y="30281"/>
                </a:lnTo>
                <a:lnTo>
                  <a:pt x="43079" y="30213"/>
                </a:lnTo>
                <a:lnTo>
                  <a:pt x="43022" y="30179"/>
                </a:lnTo>
                <a:lnTo>
                  <a:pt x="42954" y="30156"/>
                </a:lnTo>
                <a:lnTo>
                  <a:pt x="42954" y="27767"/>
                </a:lnTo>
                <a:lnTo>
                  <a:pt x="43022" y="27745"/>
                </a:lnTo>
                <a:lnTo>
                  <a:pt x="43067" y="27710"/>
                </a:lnTo>
                <a:lnTo>
                  <a:pt x="43101" y="27654"/>
                </a:lnTo>
                <a:lnTo>
                  <a:pt x="43113" y="27597"/>
                </a:lnTo>
                <a:lnTo>
                  <a:pt x="43101" y="27528"/>
                </a:lnTo>
                <a:lnTo>
                  <a:pt x="45126" y="26357"/>
                </a:lnTo>
                <a:lnTo>
                  <a:pt x="45160" y="26391"/>
                </a:lnTo>
                <a:lnTo>
                  <a:pt x="45206" y="26425"/>
                </a:lnTo>
                <a:lnTo>
                  <a:pt x="45251" y="26436"/>
                </a:lnTo>
                <a:lnTo>
                  <a:pt x="45297" y="26448"/>
                </a:lnTo>
                <a:lnTo>
                  <a:pt x="45354" y="26436"/>
                </a:lnTo>
                <a:lnTo>
                  <a:pt x="45399" y="26425"/>
                </a:lnTo>
                <a:lnTo>
                  <a:pt x="45433" y="26391"/>
                </a:lnTo>
                <a:lnTo>
                  <a:pt x="45468" y="26357"/>
                </a:lnTo>
                <a:close/>
                <a:moveTo>
                  <a:pt x="26505" y="26345"/>
                </a:moveTo>
                <a:lnTo>
                  <a:pt x="28507" y="27506"/>
                </a:lnTo>
                <a:lnTo>
                  <a:pt x="28495" y="27551"/>
                </a:lnTo>
                <a:lnTo>
                  <a:pt x="28495" y="27597"/>
                </a:lnTo>
                <a:lnTo>
                  <a:pt x="28495" y="27631"/>
                </a:lnTo>
                <a:lnTo>
                  <a:pt x="28507" y="27676"/>
                </a:lnTo>
                <a:lnTo>
                  <a:pt x="28518" y="27710"/>
                </a:lnTo>
                <a:lnTo>
                  <a:pt x="28552" y="27745"/>
                </a:lnTo>
                <a:lnTo>
                  <a:pt x="28575" y="27767"/>
                </a:lnTo>
                <a:lnTo>
                  <a:pt x="28609" y="27790"/>
                </a:lnTo>
                <a:lnTo>
                  <a:pt x="28643" y="27801"/>
                </a:lnTo>
                <a:lnTo>
                  <a:pt x="28689" y="27813"/>
                </a:lnTo>
                <a:lnTo>
                  <a:pt x="28689" y="30145"/>
                </a:lnTo>
                <a:lnTo>
                  <a:pt x="28655" y="30156"/>
                </a:lnTo>
                <a:lnTo>
                  <a:pt x="28609" y="30168"/>
                </a:lnTo>
                <a:lnTo>
                  <a:pt x="28552" y="30213"/>
                </a:lnTo>
                <a:lnTo>
                  <a:pt x="28530" y="30236"/>
                </a:lnTo>
                <a:lnTo>
                  <a:pt x="28518" y="30270"/>
                </a:lnTo>
                <a:lnTo>
                  <a:pt x="28507" y="30315"/>
                </a:lnTo>
                <a:lnTo>
                  <a:pt x="28495" y="30350"/>
                </a:lnTo>
                <a:lnTo>
                  <a:pt x="28507" y="30384"/>
                </a:lnTo>
                <a:lnTo>
                  <a:pt x="28518" y="30429"/>
                </a:lnTo>
                <a:lnTo>
                  <a:pt x="26505" y="31578"/>
                </a:lnTo>
                <a:lnTo>
                  <a:pt x="26471" y="31544"/>
                </a:lnTo>
                <a:lnTo>
                  <a:pt x="26437" y="31521"/>
                </a:lnTo>
                <a:lnTo>
                  <a:pt x="26391" y="31498"/>
                </a:lnTo>
                <a:lnTo>
                  <a:pt x="26289" y="31498"/>
                </a:lnTo>
                <a:lnTo>
                  <a:pt x="26243" y="31521"/>
                </a:lnTo>
                <a:lnTo>
                  <a:pt x="26209" y="31544"/>
                </a:lnTo>
                <a:lnTo>
                  <a:pt x="26175" y="31578"/>
                </a:lnTo>
                <a:lnTo>
                  <a:pt x="24173" y="30429"/>
                </a:lnTo>
                <a:lnTo>
                  <a:pt x="24173" y="30384"/>
                </a:lnTo>
                <a:lnTo>
                  <a:pt x="24184" y="30350"/>
                </a:lnTo>
                <a:lnTo>
                  <a:pt x="24173" y="30315"/>
                </a:lnTo>
                <a:lnTo>
                  <a:pt x="24161" y="30270"/>
                </a:lnTo>
                <a:lnTo>
                  <a:pt x="24150" y="30236"/>
                </a:lnTo>
                <a:lnTo>
                  <a:pt x="24127" y="30202"/>
                </a:lnTo>
                <a:lnTo>
                  <a:pt x="24070" y="30156"/>
                </a:lnTo>
                <a:lnTo>
                  <a:pt x="24036" y="30145"/>
                </a:lnTo>
                <a:lnTo>
                  <a:pt x="23991" y="30133"/>
                </a:lnTo>
                <a:lnTo>
                  <a:pt x="23991" y="27767"/>
                </a:lnTo>
                <a:lnTo>
                  <a:pt x="24048" y="27745"/>
                </a:lnTo>
                <a:lnTo>
                  <a:pt x="24093" y="27710"/>
                </a:lnTo>
                <a:lnTo>
                  <a:pt x="24127" y="27654"/>
                </a:lnTo>
                <a:lnTo>
                  <a:pt x="24139" y="27597"/>
                </a:lnTo>
                <a:lnTo>
                  <a:pt x="24127" y="27540"/>
                </a:lnTo>
                <a:lnTo>
                  <a:pt x="26175" y="26357"/>
                </a:lnTo>
                <a:lnTo>
                  <a:pt x="26209" y="26391"/>
                </a:lnTo>
                <a:lnTo>
                  <a:pt x="26243" y="26414"/>
                </a:lnTo>
                <a:lnTo>
                  <a:pt x="26289" y="26436"/>
                </a:lnTo>
                <a:lnTo>
                  <a:pt x="26391" y="26436"/>
                </a:lnTo>
                <a:lnTo>
                  <a:pt x="26437" y="26414"/>
                </a:lnTo>
                <a:lnTo>
                  <a:pt x="26471" y="26391"/>
                </a:lnTo>
                <a:lnTo>
                  <a:pt x="26505" y="26345"/>
                </a:lnTo>
                <a:close/>
                <a:moveTo>
                  <a:pt x="36015" y="26368"/>
                </a:moveTo>
                <a:lnTo>
                  <a:pt x="37960" y="27494"/>
                </a:lnTo>
                <a:lnTo>
                  <a:pt x="37948" y="27540"/>
                </a:lnTo>
                <a:lnTo>
                  <a:pt x="37937" y="27597"/>
                </a:lnTo>
                <a:lnTo>
                  <a:pt x="37948" y="27642"/>
                </a:lnTo>
                <a:lnTo>
                  <a:pt x="37960" y="27688"/>
                </a:lnTo>
                <a:lnTo>
                  <a:pt x="37983" y="27722"/>
                </a:lnTo>
                <a:lnTo>
                  <a:pt x="38005" y="27767"/>
                </a:lnTo>
                <a:lnTo>
                  <a:pt x="38039" y="27790"/>
                </a:lnTo>
                <a:lnTo>
                  <a:pt x="38085" y="27813"/>
                </a:lnTo>
                <a:lnTo>
                  <a:pt x="38119" y="27836"/>
                </a:lnTo>
                <a:lnTo>
                  <a:pt x="38165" y="27836"/>
                </a:lnTo>
                <a:lnTo>
                  <a:pt x="38165" y="30133"/>
                </a:lnTo>
                <a:lnTo>
                  <a:pt x="38130" y="30145"/>
                </a:lnTo>
                <a:lnTo>
                  <a:pt x="38096" y="30156"/>
                </a:lnTo>
                <a:lnTo>
                  <a:pt x="38062" y="30179"/>
                </a:lnTo>
                <a:lnTo>
                  <a:pt x="38028" y="30202"/>
                </a:lnTo>
                <a:lnTo>
                  <a:pt x="38005" y="30236"/>
                </a:lnTo>
                <a:lnTo>
                  <a:pt x="37994" y="30270"/>
                </a:lnTo>
                <a:lnTo>
                  <a:pt x="37983" y="30315"/>
                </a:lnTo>
                <a:lnTo>
                  <a:pt x="37971" y="30350"/>
                </a:lnTo>
                <a:lnTo>
                  <a:pt x="37983" y="30395"/>
                </a:lnTo>
                <a:lnTo>
                  <a:pt x="37994" y="30429"/>
                </a:lnTo>
                <a:lnTo>
                  <a:pt x="35992" y="31578"/>
                </a:lnTo>
                <a:lnTo>
                  <a:pt x="35958" y="31544"/>
                </a:lnTo>
                <a:lnTo>
                  <a:pt x="35924" y="31510"/>
                </a:lnTo>
                <a:lnTo>
                  <a:pt x="35867" y="31498"/>
                </a:lnTo>
                <a:lnTo>
                  <a:pt x="35821" y="31487"/>
                </a:lnTo>
                <a:lnTo>
                  <a:pt x="35764" y="31498"/>
                </a:lnTo>
                <a:lnTo>
                  <a:pt x="35719" y="31510"/>
                </a:lnTo>
                <a:lnTo>
                  <a:pt x="35685" y="31544"/>
                </a:lnTo>
                <a:lnTo>
                  <a:pt x="35651" y="31578"/>
                </a:lnTo>
                <a:lnTo>
                  <a:pt x="33694" y="30452"/>
                </a:lnTo>
                <a:lnTo>
                  <a:pt x="33705" y="30406"/>
                </a:lnTo>
                <a:lnTo>
                  <a:pt x="33705" y="30350"/>
                </a:lnTo>
                <a:lnTo>
                  <a:pt x="33705" y="30304"/>
                </a:lnTo>
                <a:lnTo>
                  <a:pt x="33694" y="30259"/>
                </a:lnTo>
                <a:lnTo>
                  <a:pt x="33671" y="30213"/>
                </a:lnTo>
                <a:lnTo>
                  <a:pt x="33637" y="30179"/>
                </a:lnTo>
                <a:lnTo>
                  <a:pt x="33603" y="30145"/>
                </a:lnTo>
                <a:lnTo>
                  <a:pt x="33569" y="30122"/>
                </a:lnTo>
                <a:lnTo>
                  <a:pt x="33523" y="30099"/>
                </a:lnTo>
                <a:lnTo>
                  <a:pt x="33478" y="30099"/>
                </a:lnTo>
                <a:lnTo>
                  <a:pt x="33478" y="27779"/>
                </a:lnTo>
                <a:lnTo>
                  <a:pt x="33535" y="27756"/>
                </a:lnTo>
                <a:lnTo>
                  <a:pt x="33592" y="27722"/>
                </a:lnTo>
                <a:lnTo>
                  <a:pt x="33626" y="27665"/>
                </a:lnTo>
                <a:lnTo>
                  <a:pt x="33637" y="27597"/>
                </a:lnTo>
                <a:lnTo>
                  <a:pt x="33637" y="27563"/>
                </a:lnTo>
                <a:lnTo>
                  <a:pt x="33626" y="27528"/>
                </a:lnTo>
                <a:lnTo>
                  <a:pt x="35628" y="26368"/>
                </a:lnTo>
                <a:lnTo>
                  <a:pt x="35662" y="26414"/>
                </a:lnTo>
                <a:lnTo>
                  <a:pt x="35707" y="26448"/>
                </a:lnTo>
                <a:lnTo>
                  <a:pt x="35764" y="26471"/>
                </a:lnTo>
                <a:lnTo>
                  <a:pt x="35878" y="26471"/>
                </a:lnTo>
                <a:lnTo>
                  <a:pt x="35935" y="26448"/>
                </a:lnTo>
                <a:lnTo>
                  <a:pt x="35980" y="26414"/>
                </a:lnTo>
                <a:lnTo>
                  <a:pt x="36015" y="26368"/>
                </a:lnTo>
                <a:close/>
                <a:moveTo>
                  <a:pt x="12320" y="26368"/>
                </a:moveTo>
                <a:lnTo>
                  <a:pt x="14242" y="27483"/>
                </a:lnTo>
                <a:lnTo>
                  <a:pt x="14231" y="27540"/>
                </a:lnTo>
                <a:lnTo>
                  <a:pt x="14219" y="27597"/>
                </a:lnTo>
                <a:lnTo>
                  <a:pt x="14231" y="27642"/>
                </a:lnTo>
                <a:lnTo>
                  <a:pt x="14242" y="27688"/>
                </a:lnTo>
                <a:lnTo>
                  <a:pt x="14265" y="27733"/>
                </a:lnTo>
                <a:lnTo>
                  <a:pt x="14288" y="27767"/>
                </a:lnTo>
                <a:lnTo>
                  <a:pt x="14333" y="27801"/>
                </a:lnTo>
                <a:lnTo>
                  <a:pt x="14367" y="27824"/>
                </a:lnTo>
                <a:lnTo>
                  <a:pt x="14413" y="27847"/>
                </a:lnTo>
                <a:lnTo>
                  <a:pt x="14470" y="27847"/>
                </a:lnTo>
                <a:lnTo>
                  <a:pt x="14470" y="30111"/>
                </a:lnTo>
                <a:lnTo>
                  <a:pt x="14413" y="30111"/>
                </a:lnTo>
                <a:lnTo>
                  <a:pt x="14379" y="30133"/>
                </a:lnTo>
                <a:lnTo>
                  <a:pt x="14333" y="30156"/>
                </a:lnTo>
                <a:lnTo>
                  <a:pt x="14299" y="30179"/>
                </a:lnTo>
                <a:lnTo>
                  <a:pt x="14276" y="30224"/>
                </a:lnTo>
                <a:lnTo>
                  <a:pt x="14253" y="30259"/>
                </a:lnTo>
                <a:lnTo>
                  <a:pt x="14242" y="30304"/>
                </a:lnTo>
                <a:lnTo>
                  <a:pt x="14231" y="30350"/>
                </a:lnTo>
                <a:lnTo>
                  <a:pt x="14242" y="30395"/>
                </a:lnTo>
                <a:lnTo>
                  <a:pt x="14253" y="30441"/>
                </a:lnTo>
                <a:lnTo>
                  <a:pt x="12274" y="31589"/>
                </a:lnTo>
                <a:lnTo>
                  <a:pt x="12240" y="31555"/>
                </a:lnTo>
                <a:lnTo>
                  <a:pt x="12206" y="31533"/>
                </a:lnTo>
                <a:lnTo>
                  <a:pt x="12160" y="31510"/>
                </a:lnTo>
                <a:lnTo>
                  <a:pt x="12058" y="31510"/>
                </a:lnTo>
                <a:lnTo>
                  <a:pt x="12024" y="31521"/>
                </a:lnTo>
                <a:lnTo>
                  <a:pt x="11978" y="31555"/>
                </a:lnTo>
                <a:lnTo>
                  <a:pt x="11956" y="31589"/>
                </a:lnTo>
                <a:lnTo>
                  <a:pt x="9942" y="30429"/>
                </a:lnTo>
                <a:lnTo>
                  <a:pt x="9954" y="30384"/>
                </a:lnTo>
                <a:lnTo>
                  <a:pt x="9954" y="30350"/>
                </a:lnTo>
                <a:lnTo>
                  <a:pt x="9954" y="30315"/>
                </a:lnTo>
                <a:lnTo>
                  <a:pt x="9942" y="30270"/>
                </a:lnTo>
                <a:lnTo>
                  <a:pt x="9931" y="30236"/>
                </a:lnTo>
                <a:lnTo>
                  <a:pt x="9908" y="30202"/>
                </a:lnTo>
                <a:lnTo>
                  <a:pt x="9840" y="30156"/>
                </a:lnTo>
                <a:lnTo>
                  <a:pt x="9806" y="30145"/>
                </a:lnTo>
                <a:lnTo>
                  <a:pt x="9772" y="30133"/>
                </a:lnTo>
                <a:lnTo>
                  <a:pt x="9772" y="27813"/>
                </a:lnTo>
                <a:lnTo>
                  <a:pt x="9806" y="27813"/>
                </a:lnTo>
                <a:lnTo>
                  <a:pt x="9851" y="27790"/>
                </a:lnTo>
                <a:lnTo>
                  <a:pt x="9885" y="27767"/>
                </a:lnTo>
                <a:lnTo>
                  <a:pt x="9908" y="27745"/>
                </a:lnTo>
                <a:lnTo>
                  <a:pt x="9931" y="27710"/>
                </a:lnTo>
                <a:lnTo>
                  <a:pt x="9954" y="27676"/>
                </a:lnTo>
                <a:lnTo>
                  <a:pt x="9965" y="27631"/>
                </a:lnTo>
                <a:lnTo>
                  <a:pt x="9965" y="27597"/>
                </a:lnTo>
                <a:lnTo>
                  <a:pt x="9965" y="27551"/>
                </a:lnTo>
                <a:lnTo>
                  <a:pt x="9954" y="27506"/>
                </a:lnTo>
                <a:lnTo>
                  <a:pt x="11910" y="26380"/>
                </a:lnTo>
                <a:lnTo>
                  <a:pt x="11944" y="26425"/>
                </a:lnTo>
                <a:lnTo>
                  <a:pt x="11990" y="26459"/>
                </a:lnTo>
                <a:lnTo>
                  <a:pt x="12047" y="26482"/>
                </a:lnTo>
                <a:lnTo>
                  <a:pt x="12104" y="26493"/>
                </a:lnTo>
                <a:lnTo>
                  <a:pt x="12172" y="26482"/>
                </a:lnTo>
                <a:lnTo>
                  <a:pt x="12229" y="26459"/>
                </a:lnTo>
                <a:lnTo>
                  <a:pt x="12274" y="26425"/>
                </a:lnTo>
                <a:lnTo>
                  <a:pt x="12320" y="26368"/>
                </a:lnTo>
                <a:close/>
                <a:moveTo>
                  <a:pt x="7553" y="26357"/>
                </a:moveTo>
                <a:lnTo>
                  <a:pt x="9533" y="27506"/>
                </a:lnTo>
                <a:lnTo>
                  <a:pt x="9521" y="27551"/>
                </a:lnTo>
                <a:lnTo>
                  <a:pt x="9510" y="27597"/>
                </a:lnTo>
                <a:lnTo>
                  <a:pt x="9510" y="27642"/>
                </a:lnTo>
                <a:lnTo>
                  <a:pt x="9533" y="27676"/>
                </a:lnTo>
                <a:lnTo>
                  <a:pt x="9544" y="27722"/>
                </a:lnTo>
                <a:lnTo>
                  <a:pt x="9578" y="27745"/>
                </a:lnTo>
                <a:lnTo>
                  <a:pt x="9601" y="27779"/>
                </a:lnTo>
                <a:lnTo>
                  <a:pt x="9635" y="27801"/>
                </a:lnTo>
                <a:lnTo>
                  <a:pt x="9681" y="27813"/>
                </a:lnTo>
                <a:lnTo>
                  <a:pt x="9726" y="27824"/>
                </a:lnTo>
                <a:lnTo>
                  <a:pt x="9726" y="30133"/>
                </a:lnTo>
                <a:lnTo>
                  <a:pt x="9681" y="30145"/>
                </a:lnTo>
                <a:lnTo>
                  <a:pt x="9646" y="30156"/>
                </a:lnTo>
                <a:lnTo>
                  <a:pt x="9612" y="30179"/>
                </a:lnTo>
                <a:lnTo>
                  <a:pt x="9578" y="30202"/>
                </a:lnTo>
                <a:lnTo>
                  <a:pt x="9555" y="30236"/>
                </a:lnTo>
                <a:lnTo>
                  <a:pt x="9533" y="30270"/>
                </a:lnTo>
                <a:lnTo>
                  <a:pt x="9521" y="30304"/>
                </a:lnTo>
                <a:lnTo>
                  <a:pt x="9521" y="30350"/>
                </a:lnTo>
                <a:lnTo>
                  <a:pt x="9521" y="30395"/>
                </a:lnTo>
                <a:lnTo>
                  <a:pt x="9533" y="30429"/>
                </a:lnTo>
                <a:lnTo>
                  <a:pt x="7508" y="31601"/>
                </a:lnTo>
                <a:lnTo>
                  <a:pt x="7485" y="31567"/>
                </a:lnTo>
                <a:lnTo>
                  <a:pt x="7451" y="31544"/>
                </a:lnTo>
                <a:lnTo>
                  <a:pt x="7417" y="31533"/>
                </a:lnTo>
                <a:lnTo>
                  <a:pt x="7371" y="31521"/>
                </a:lnTo>
                <a:lnTo>
                  <a:pt x="7326" y="31533"/>
                </a:lnTo>
                <a:lnTo>
                  <a:pt x="7292" y="31544"/>
                </a:lnTo>
                <a:lnTo>
                  <a:pt x="7258" y="31567"/>
                </a:lnTo>
                <a:lnTo>
                  <a:pt x="7235" y="31589"/>
                </a:lnTo>
                <a:lnTo>
                  <a:pt x="5176" y="30406"/>
                </a:lnTo>
                <a:lnTo>
                  <a:pt x="5187" y="30350"/>
                </a:lnTo>
                <a:lnTo>
                  <a:pt x="5176" y="30281"/>
                </a:lnTo>
                <a:lnTo>
                  <a:pt x="5142" y="30224"/>
                </a:lnTo>
                <a:lnTo>
                  <a:pt x="5096" y="30190"/>
                </a:lnTo>
                <a:lnTo>
                  <a:pt x="5028" y="30168"/>
                </a:lnTo>
                <a:lnTo>
                  <a:pt x="5028" y="27847"/>
                </a:lnTo>
                <a:lnTo>
                  <a:pt x="5074" y="27836"/>
                </a:lnTo>
                <a:lnTo>
                  <a:pt x="5119" y="27824"/>
                </a:lnTo>
                <a:lnTo>
                  <a:pt x="5153" y="27790"/>
                </a:lnTo>
                <a:lnTo>
                  <a:pt x="5187" y="27767"/>
                </a:lnTo>
                <a:lnTo>
                  <a:pt x="5210" y="27722"/>
                </a:lnTo>
                <a:lnTo>
                  <a:pt x="5233" y="27688"/>
                </a:lnTo>
                <a:lnTo>
                  <a:pt x="5244" y="27642"/>
                </a:lnTo>
                <a:lnTo>
                  <a:pt x="5256" y="27597"/>
                </a:lnTo>
                <a:lnTo>
                  <a:pt x="5244" y="27540"/>
                </a:lnTo>
                <a:lnTo>
                  <a:pt x="5233" y="27494"/>
                </a:lnTo>
                <a:lnTo>
                  <a:pt x="7189" y="26368"/>
                </a:lnTo>
                <a:lnTo>
                  <a:pt x="7223" y="26402"/>
                </a:lnTo>
                <a:lnTo>
                  <a:pt x="7269" y="26436"/>
                </a:lnTo>
                <a:lnTo>
                  <a:pt x="7314" y="26459"/>
                </a:lnTo>
                <a:lnTo>
                  <a:pt x="7428" y="26459"/>
                </a:lnTo>
                <a:lnTo>
                  <a:pt x="7474" y="26436"/>
                </a:lnTo>
                <a:lnTo>
                  <a:pt x="7519" y="26402"/>
                </a:lnTo>
                <a:lnTo>
                  <a:pt x="7553" y="26357"/>
                </a:lnTo>
                <a:close/>
                <a:moveTo>
                  <a:pt x="17052" y="26368"/>
                </a:moveTo>
                <a:lnTo>
                  <a:pt x="19043" y="27517"/>
                </a:lnTo>
                <a:lnTo>
                  <a:pt x="19031" y="27551"/>
                </a:lnTo>
                <a:lnTo>
                  <a:pt x="19031" y="27597"/>
                </a:lnTo>
                <a:lnTo>
                  <a:pt x="19031" y="27631"/>
                </a:lnTo>
                <a:lnTo>
                  <a:pt x="19043" y="27665"/>
                </a:lnTo>
                <a:lnTo>
                  <a:pt x="19077" y="27722"/>
                </a:lnTo>
                <a:lnTo>
                  <a:pt x="19134" y="27767"/>
                </a:lnTo>
                <a:lnTo>
                  <a:pt x="19168" y="27779"/>
                </a:lnTo>
                <a:lnTo>
                  <a:pt x="19202" y="27779"/>
                </a:lnTo>
                <a:lnTo>
                  <a:pt x="19202" y="30190"/>
                </a:lnTo>
                <a:lnTo>
                  <a:pt x="19145" y="30202"/>
                </a:lnTo>
                <a:lnTo>
                  <a:pt x="19099" y="30236"/>
                </a:lnTo>
                <a:lnTo>
                  <a:pt x="19065" y="30293"/>
                </a:lnTo>
                <a:lnTo>
                  <a:pt x="19054" y="30350"/>
                </a:lnTo>
                <a:lnTo>
                  <a:pt x="19065" y="30406"/>
                </a:lnTo>
                <a:lnTo>
                  <a:pt x="16995" y="31601"/>
                </a:lnTo>
                <a:lnTo>
                  <a:pt x="16961" y="31567"/>
                </a:lnTo>
                <a:lnTo>
                  <a:pt x="16927" y="31544"/>
                </a:lnTo>
                <a:lnTo>
                  <a:pt x="16893" y="31533"/>
                </a:lnTo>
                <a:lnTo>
                  <a:pt x="16847" y="31521"/>
                </a:lnTo>
                <a:lnTo>
                  <a:pt x="16813" y="31533"/>
                </a:lnTo>
                <a:lnTo>
                  <a:pt x="16767" y="31544"/>
                </a:lnTo>
                <a:lnTo>
                  <a:pt x="16733" y="31567"/>
                </a:lnTo>
                <a:lnTo>
                  <a:pt x="16711" y="31589"/>
                </a:lnTo>
                <a:lnTo>
                  <a:pt x="14708" y="30441"/>
                </a:lnTo>
                <a:lnTo>
                  <a:pt x="14720" y="30395"/>
                </a:lnTo>
                <a:lnTo>
                  <a:pt x="14720" y="30350"/>
                </a:lnTo>
                <a:lnTo>
                  <a:pt x="14720" y="30304"/>
                </a:lnTo>
                <a:lnTo>
                  <a:pt x="14708" y="30259"/>
                </a:lnTo>
                <a:lnTo>
                  <a:pt x="14686" y="30224"/>
                </a:lnTo>
                <a:lnTo>
                  <a:pt x="14663" y="30190"/>
                </a:lnTo>
                <a:lnTo>
                  <a:pt x="14629" y="30156"/>
                </a:lnTo>
                <a:lnTo>
                  <a:pt x="14595" y="30133"/>
                </a:lnTo>
                <a:lnTo>
                  <a:pt x="14549" y="30122"/>
                </a:lnTo>
                <a:lnTo>
                  <a:pt x="14515" y="30111"/>
                </a:lnTo>
                <a:lnTo>
                  <a:pt x="14515" y="27847"/>
                </a:lnTo>
                <a:lnTo>
                  <a:pt x="14561" y="27836"/>
                </a:lnTo>
                <a:lnTo>
                  <a:pt x="14595" y="27824"/>
                </a:lnTo>
                <a:lnTo>
                  <a:pt x="14640" y="27801"/>
                </a:lnTo>
                <a:lnTo>
                  <a:pt x="14674" y="27767"/>
                </a:lnTo>
                <a:lnTo>
                  <a:pt x="14697" y="27733"/>
                </a:lnTo>
                <a:lnTo>
                  <a:pt x="14720" y="27688"/>
                </a:lnTo>
                <a:lnTo>
                  <a:pt x="14731" y="27642"/>
                </a:lnTo>
                <a:lnTo>
                  <a:pt x="14731" y="27597"/>
                </a:lnTo>
                <a:lnTo>
                  <a:pt x="14731" y="27540"/>
                </a:lnTo>
                <a:lnTo>
                  <a:pt x="14720" y="27494"/>
                </a:lnTo>
                <a:lnTo>
                  <a:pt x="16642" y="26380"/>
                </a:lnTo>
                <a:lnTo>
                  <a:pt x="16688" y="26425"/>
                </a:lnTo>
                <a:lnTo>
                  <a:pt x="16733" y="26459"/>
                </a:lnTo>
                <a:lnTo>
                  <a:pt x="16790" y="26482"/>
                </a:lnTo>
                <a:lnTo>
                  <a:pt x="16915" y="26482"/>
                </a:lnTo>
                <a:lnTo>
                  <a:pt x="16972" y="26459"/>
                </a:lnTo>
                <a:lnTo>
                  <a:pt x="17018" y="26414"/>
                </a:lnTo>
                <a:lnTo>
                  <a:pt x="17052" y="26368"/>
                </a:lnTo>
                <a:close/>
                <a:moveTo>
                  <a:pt x="24150" y="30463"/>
                </a:moveTo>
                <a:lnTo>
                  <a:pt x="26152" y="31624"/>
                </a:lnTo>
                <a:lnTo>
                  <a:pt x="26141" y="31658"/>
                </a:lnTo>
                <a:lnTo>
                  <a:pt x="26141" y="31703"/>
                </a:lnTo>
                <a:lnTo>
                  <a:pt x="26141" y="31737"/>
                </a:lnTo>
                <a:lnTo>
                  <a:pt x="26152" y="31771"/>
                </a:lnTo>
                <a:lnTo>
                  <a:pt x="26186" y="31828"/>
                </a:lnTo>
                <a:lnTo>
                  <a:pt x="26243" y="31874"/>
                </a:lnTo>
                <a:lnTo>
                  <a:pt x="26277" y="31897"/>
                </a:lnTo>
                <a:lnTo>
                  <a:pt x="26323" y="31897"/>
                </a:lnTo>
                <a:lnTo>
                  <a:pt x="26323" y="34263"/>
                </a:lnTo>
                <a:lnTo>
                  <a:pt x="26255" y="34285"/>
                </a:lnTo>
                <a:lnTo>
                  <a:pt x="26198" y="34331"/>
                </a:lnTo>
                <a:lnTo>
                  <a:pt x="26164" y="34388"/>
                </a:lnTo>
                <a:lnTo>
                  <a:pt x="26152" y="34422"/>
                </a:lnTo>
                <a:lnTo>
                  <a:pt x="26141" y="34456"/>
                </a:lnTo>
                <a:lnTo>
                  <a:pt x="26152" y="34524"/>
                </a:lnTo>
                <a:lnTo>
                  <a:pt x="24184" y="35662"/>
                </a:lnTo>
                <a:lnTo>
                  <a:pt x="24139" y="35616"/>
                </a:lnTo>
                <a:lnTo>
                  <a:pt x="24082" y="35582"/>
                </a:lnTo>
                <a:lnTo>
                  <a:pt x="24025" y="35559"/>
                </a:lnTo>
                <a:lnTo>
                  <a:pt x="23957" y="35548"/>
                </a:lnTo>
                <a:lnTo>
                  <a:pt x="23900" y="35548"/>
                </a:lnTo>
                <a:lnTo>
                  <a:pt x="23843" y="35571"/>
                </a:lnTo>
                <a:lnTo>
                  <a:pt x="23786" y="35616"/>
                </a:lnTo>
                <a:lnTo>
                  <a:pt x="23752" y="35662"/>
                </a:lnTo>
                <a:lnTo>
                  <a:pt x="21773" y="34513"/>
                </a:lnTo>
                <a:lnTo>
                  <a:pt x="21773" y="34456"/>
                </a:lnTo>
                <a:lnTo>
                  <a:pt x="21761" y="34388"/>
                </a:lnTo>
                <a:lnTo>
                  <a:pt x="21738" y="34331"/>
                </a:lnTo>
                <a:lnTo>
                  <a:pt x="21682" y="34297"/>
                </a:lnTo>
                <a:lnTo>
                  <a:pt x="21625" y="34274"/>
                </a:lnTo>
                <a:lnTo>
                  <a:pt x="21625" y="31942"/>
                </a:lnTo>
                <a:lnTo>
                  <a:pt x="21670" y="31931"/>
                </a:lnTo>
                <a:lnTo>
                  <a:pt x="21704" y="31908"/>
                </a:lnTo>
                <a:lnTo>
                  <a:pt x="21738" y="31885"/>
                </a:lnTo>
                <a:lnTo>
                  <a:pt x="21773" y="31862"/>
                </a:lnTo>
                <a:lnTo>
                  <a:pt x="21795" y="31828"/>
                </a:lnTo>
                <a:lnTo>
                  <a:pt x="21818" y="31783"/>
                </a:lnTo>
                <a:lnTo>
                  <a:pt x="21829" y="31749"/>
                </a:lnTo>
                <a:lnTo>
                  <a:pt x="21829" y="31703"/>
                </a:lnTo>
                <a:lnTo>
                  <a:pt x="21829" y="31646"/>
                </a:lnTo>
                <a:lnTo>
                  <a:pt x="21818" y="31612"/>
                </a:lnTo>
                <a:lnTo>
                  <a:pt x="23775" y="30475"/>
                </a:lnTo>
                <a:lnTo>
                  <a:pt x="23809" y="30509"/>
                </a:lnTo>
                <a:lnTo>
                  <a:pt x="23854" y="30543"/>
                </a:lnTo>
                <a:lnTo>
                  <a:pt x="23911" y="30566"/>
                </a:lnTo>
                <a:lnTo>
                  <a:pt x="23957" y="30577"/>
                </a:lnTo>
                <a:lnTo>
                  <a:pt x="24014" y="30566"/>
                </a:lnTo>
                <a:lnTo>
                  <a:pt x="24070" y="30543"/>
                </a:lnTo>
                <a:lnTo>
                  <a:pt x="24116" y="30509"/>
                </a:lnTo>
                <a:lnTo>
                  <a:pt x="24150" y="30463"/>
                </a:lnTo>
                <a:close/>
                <a:moveTo>
                  <a:pt x="19361" y="30441"/>
                </a:moveTo>
                <a:lnTo>
                  <a:pt x="21363" y="31601"/>
                </a:lnTo>
                <a:lnTo>
                  <a:pt x="21352" y="31646"/>
                </a:lnTo>
                <a:lnTo>
                  <a:pt x="21340" y="31703"/>
                </a:lnTo>
                <a:lnTo>
                  <a:pt x="21352" y="31749"/>
                </a:lnTo>
                <a:lnTo>
                  <a:pt x="21363" y="31794"/>
                </a:lnTo>
                <a:lnTo>
                  <a:pt x="21386" y="31828"/>
                </a:lnTo>
                <a:lnTo>
                  <a:pt x="21409" y="31862"/>
                </a:lnTo>
                <a:lnTo>
                  <a:pt x="21443" y="31897"/>
                </a:lnTo>
                <a:lnTo>
                  <a:pt x="21488" y="31919"/>
                </a:lnTo>
                <a:lnTo>
                  <a:pt x="21534" y="31931"/>
                </a:lnTo>
                <a:lnTo>
                  <a:pt x="21579" y="31942"/>
                </a:lnTo>
                <a:lnTo>
                  <a:pt x="21579" y="34263"/>
                </a:lnTo>
                <a:lnTo>
                  <a:pt x="21545" y="34274"/>
                </a:lnTo>
                <a:lnTo>
                  <a:pt x="21511" y="34285"/>
                </a:lnTo>
                <a:lnTo>
                  <a:pt x="21454" y="34331"/>
                </a:lnTo>
                <a:lnTo>
                  <a:pt x="21409" y="34388"/>
                </a:lnTo>
                <a:lnTo>
                  <a:pt x="21397" y="34422"/>
                </a:lnTo>
                <a:lnTo>
                  <a:pt x="21397" y="34456"/>
                </a:lnTo>
                <a:lnTo>
                  <a:pt x="21397" y="34490"/>
                </a:lnTo>
                <a:lnTo>
                  <a:pt x="21409" y="34524"/>
                </a:lnTo>
                <a:lnTo>
                  <a:pt x="19418" y="35673"/>
                </a:lnTo>
                <a:lnTo>
                  <a:pt x="19372" y="35639"/>
                </a:lnTo>
                <a:lnTo>
                  <a:pt x="19327" y="35605"/>
                </a:lnTo>
                <a:lnTo>
                  <a:pt x="19281" y="35582"/>
                </a:lnTo>
                <a:lnTo>
                  <a:pt x="19213" y="35571"/>
                </a:lnTo>
                <a:lnTo>
                  <a:pt x="19156" y="35582"/>
                </a:lnTo>
                <a:lnTo>
                  <a:pt x="19111" y="35594"/>
                </a:lnTo>
                <a:lnTo>
                  <a:pt x="19065" y="35628"/>
                </a:lnTo>
                <a:lnTo>
                  <a:pt x="19031" y="35673"/>
                </a:lnTo>
                <a:lnTo>
                  <a:pt x="17029" y="34513"/>
                </a:lnTo>
                <a:lnTo>
                  <a:pt x="17040" y="34456"/>
                </a:lnTo>
                <a:lnTo>
                  <a:pt x="17029" y="34388"/>
                </a:lnTo>
                <a:lnTo>
                  <a:pt x="16995" y="34331"/>
                </a:lnTo>
                <a:lnTo>
                  <a:pt x="16949" y="34285"/>
                </a:lnTo>
                <a:lnTo>
                  <a:pt x="16881" y="34263"/>
                </a:lnTo>
                <a:lnTo>
                  <a:pt x="16881" y="31862"/>
                </a:lnTo>
                <a:lnTo>
                  <a:pt x="16938" y="31851"/>
                </a:lnTo>
                <a:lnTo>
                  <a:pt x="16984" y="31806"/>
                </a:lnTo>
                <a:lnTo>
                  <a:pt x="17006" y="31760"/>
                </a:lnTo>
                <a:lnTo>
                  <a:pt x="17018" y="31703"/>
                </a:lnTo>
                <a:lnTo>
                  <a:pt x="17006" y="31646"/>
                </a:lnTo>
                <a:lnTo>
                  <a:pt x="19077" y="30452"/>
                </a:lnTo>
                <a:lnTo>
                  <a:pt x="19111" y="30475"/>
                </a:lnTo>
                <a:lnTo>
                  <a:pt x="19145" y="30497"/>
                </a:lnTo>
                <a:lnTo>
                  <a:pt x="19179" y="30509"/>
                </a:lnTo>
                <a:lnTo>
                  <a:pt x="19213" y="30520"/>
                </a:lnTo>
                <a:lnTo>
                  <a:pt x="19259" y="30509"/>
                </a:lnTo>
                <a:lnTo>
                  <a:pt x="19304" y="30497"/>
                </a:lnTo>
                <a:lnTo>
                  <a:pt x="19338" y="30475"/>
                </a:lnTo>
                <a:lnTo>
                  <a:pt x="19361" y="30441"/>
                </a:lnTo>
                <a:close/>
                <a:moveTo>
                  <a:pt x="28882" y="30463"/>
                </a:moveTo>
                <a:lnTo>
                  <a:pt x="30918" y="31635"/>
                </a:lnTo>
                <a:lnTo>
                  <a:pt x="30907" y="31703"/>
                </a:lnTo>
                <a:lnTo>
                  <a:pt x="30918" y="31760"/>
                </a:lnTo>
                <a:lnTo>
                  <a:pt x="30953" y="31806"/>
                </a:lnTo>
                <a:lnTo>
                  <a:pt x="30998" y="31840"/>
                </a:lnTo>
                <a:lnTo>
                  <a:pt x="31055" y="31862"/>
                </a:lnTo>
                <a:lnTo>
                  <a:pt x="31055" y="34217"/>
                </a:lnTo>
                <a:lnTo>
                  <a:pt x="31009" y="34217"/>
                </a:lnTo>
                <a:lnTo>
                  <a:pt x="30975" y="34240"/>
                </a:lnTo>
                <a:lnTo>
                  <a:pt x="30930" y="34263"/>
                </a:lnTo>
                <a:lnTo>
                  <a:pt x="30896" y="34285"/>
                </a:lnTo>
                <a:lnTo>
                  <a:pt x="30873" y="34320"/>
                </a:lnTo>
                <a:lnTo>
                  <a:pt x="30850" y="34365"/>
                </a:lnTo>
                <a:lnTo>
                  <a:pt x="30839" y="34411"/>
                </a:lnTo>
                <a:lnTo>
                  <a:pt x="30839" y="34456"/>
                </a:lnTo>
                <a:lnTo>
                  <a:pt x="30839" y="34502"/>
                </a:lnTo>
                <a:lnTo>
                  <a:pt x="30850" y="34547"/>
                </a:lnTo>
                <a:lnTo>
                  <a:pt x="28905" y="35673"/>
                </a:lnTo>
                <a:lnTo>
                  <a:pt x="28871" y="35628"/>
                </a:lnTo>
                <a:lnTo>
                  <a:pt x="28825" y="35594"/>
                </a:lnTo>
                <a:lnTo>
                  <a:pt x="28768" y="35571"/>
                </a:lnTo>
                <a:lnTo>
                  <a:pt x="28655" y="35571"/>
                </a:lnTo>
                <a:lnTo>
                  <a:pt x="28598" y="35594"/>
                </a:lnTo>
                <a:lnTo>
                  <a:pt x="28552" y="35628"/>
                </a:lnTo>
                <a:lnTo>
                  <a:pt x="28507" y="35673"/>
                </a:lnTo>
                <a:lnTo>
                  <a:pt x="26516" y="34524"/>
                </a:lnTo>
                <a:lnTo>
                  <a:pt x="26539" y="34456"/>
                </a:lnTo>
                <a:lnTo>
                  <a:pt x="26528" y="34422"/>
                </a:lnTo>
                <a:lnTo>
                  <a:pt x="26516" y="34388"/>
                </a:lnTo>
                <a:lnTo>
                  <a:pt x="26482" y="34331"/>
                </a:lnTo>
                <a:lnTo>
                  <a:pt x="26425" y="34285"/>
                </a:lnTo>
                <a:lnTo>
                  <a:pt x="26368" y="34263"/>
                </a:lnTo>
                <a:lnTo>
                  <a:pt x="26368" y="31897"/>
                </a:lnTo>
                <a:lnTo>
                  <a:pt x="26402" y="31897"/>
                </a:lnTo>
                <a:lnTo>
                  <a:pt x="26437" y="31874"/>
                </a:lnTo>
                <a:lnTo>
                  <a:pt x="26493" y="31828"/>
                </a:lnTo>
                <a:lnTo>
                  <a:pt x="26528" y="31771"/>
                </a:lnTo>
                <a:lnTo>
                  <a:pt x="26539" y="31737"/>
                </a:lnTo>
                <a:lnTo>
                  <a:pt x="26539" y="31703"/>
                </a:lnTo>
                <a:lnTo>
                  <a:pt x="26539" y="31658"/>
                </a:lnTo>
                <a:lnTo>
                  <a:pt x="26528" y="31624"/>
                </a:lnTo>
                <a:lnTo>
                  <a:pt x="28530" y="30463"/>
                </a:lnTo>
                <a:lnTo>
                  <a:pt x="28564" y="30509"/>
                </a:lnTo>
                <a:lnTo>
                  <a:pt x="28609" y="30532"/>
                </a:lnTo>
                <a:lnTo>
                  <a:pt x="28655" y="30554"/>
                </a:lnTo>
                <a:lnTo>
                  <a:pt x="28712" y="30566"/>
                </a:lnTo>
                <a:lnTo>
                  <a:pt x="28768" y="30554"/>
                </a:lnTo>
                <a:lnTo>
                  <a:pt x="28814" y="30532"/>
                </a:lnTo>
                <a:lnTo>
                  <a:pt x="28848" y="30509"/>
                </a:lnTo>
                <a:lnTo>
                  <a:pt x="28882" y="30463"/>
                </a:lnTo>
                <a:close/>
                <a:moveTo>
                  <a:pt x="14686" y="30475"/>
                </a:moveTo>
                <a:lnTo>
                  <a:pt x="16688" y="31635"/>
                </a:lnTo>
                <a:lnTo>
                  <a:pt x="16676" y="31703"/>
                </a:lnTo>
                <a:lnTo>
                  <a:pt x="16688" y="31760"/>
                </a:lnTo>
                <a:lnTo>
                  <a:pt x="16722" y="31817"/>
                </a:lnTo>
                <a:lnTo>
                  <a:pt x="16767" y="31851"/>
                </a:lnTo>
                <a:lnTo>
                  <a:pt x="16836" y="31874"/>
                </a:lnTo>
                <a:lnTo>
                  <a:pt x="16836" y="34263"/>
                </a:lnTo>
                <a:lnTo>
                  <a:pt x="16802" y="34274"/>
                </a:lnTo>
                <a:lnTo>
                  <a:pt x="16767" y="34285"/>
                </a:lnTo>
                <a:lnTo>
                  <a:pt x="16711" y="34320"/>
                </a:lnTo>
                <a:lnTo>
                  <a:pt x="16665" y="34388"/>
                </a:lnTo>
                <a:lnTo>
                  <a:pt x="16654" y="34422"/>
                </a:lnTo>
                <a:lnTo>
                  <a:pt x="16654" y="34456"/>
                </a:lnTo>
                <a:lnTo>
                  <a:pt x="16654" y="34490"/>
                </a:lnTo>
                <a:lnTo>
                  <a:pt x="16665" y="34524"/>
                </a:lnTo>
                <a:lnTo>
                  <a:pt x="14663" y="35685"/>
                </a:lnTo>
                <a:lnTo>
                  <a:pt x="14629" y="35650"/>
                </a:lnTo>
                <a:lnTo>
                  <a:pt x="14583" y="35616"/>
                </a:lnTo>
                <a:lnTo>
                  <a:pt x="14538" y="35594"/>
                </a:lnTo>
                <a:lnTo>
                  <a:pt x="14424" y="35594"/>
                </a:lnTo>
                <a:lnTo>
                  <a:pt x="14379" y="35616"/>
                </a:lnTo>
                <a:lnTo>
                  <a:pt x="14333" y="35639"/>
                </a:lnTo>
                <a:lnTo>
                  <a:pt x="14299" y="35685"/>
                </a:lnTo>
                <a:lnTo>
                  <a:pt x="12320" y="34536"/>
                </a:lnTo>
                <a:lnTo>
                  <a:pt x="12331" y="34490"/>
                </a:lnTo>
                <a:lnTo>
                  <a:pt x="12331" y="34456"/>
                </a:lnTo>
                <a:lnTo>
                  <a:pt x="12331" y="34411"/>
                </a:lnTo>
                <a:lnTo>
                  <a:pt x="12320" y="34376"/>
                </a:lnTo>
                <a:lnTo>
                  <a:pt x="12297" y="34342"/>
                </a:lnTo>
                <a:lnTo>
                  <a:pt x="12274" y="34308"/>
                </a:lnTo>
                <a:lnTo>
                  <a:pt x="12217" y="34263"/>
                </a:lnTo>
                <a:lnTo>
                  <a:pt x="12183" y="34251"/>
                </a:lnTo>
                <a:lnTo>
                  <a:pt x="12138" y="34240"/>
                </a:lnTo>
                <a:lnTo>
                  <a:pt x="12138" y="31885"/>
                </a:lnTo>
                <a:lnTo>
                  <a:pt x="12206" y="31862"/>
                </a:lnTo>
                <a:lnTo>
                  <a:pt x="12251" y="31828"/>
                </a:lnTo>
                <a:lnTo>
                  <a:pt x="12286" y="31771"/>
                </a:lnTo>
                <a:lnTo>
                  <a:pt x="12297" y="31703"/>
                </a:lnTo>
                <a:lnTo>
                  <a:pt x="12286" y="31635"/>
                </a:lnTo>
                <a:lnTo>
                  <a:pt x="14276" y="30486"/>
                </a:lnTo>
                <a:lnTo>
                  <a:pt x="14310" y="30532"/>
                </a:lnTo>
                <a:lnTo>
                  <a:pt x="14356" y="30566"/>
                </a:lnTo>
                <a:lnTo>
                  <a:pt x="14413" y="30588"/>
                </a:lnTo>
                <a:lnTo>
                  <a:pt x="14481" y="30600"/>
                </a:lnTo>
                <a:lnTo>
                  <a:pt x="14538" y="30588"/>
                </a:lnTo>
                <a:lnTo>
                  <a:pt x="14595" y="30566"/>
                </a:lnTo>
                <a:lnTo>
                  <a:pt x="14652" y="30520"/>
                </a:lnTo>
                <a:lnTo>
                  <a:pt x="14686" y="30475"/>
                </a:lnTo>
                <a:close/>
                <a:moveTo>
                  <a:pt x="38369" y="30463"/>
                </a:moveTo>
                <a:lnTo>
                  <a:pt x="40337" y="31601"/>
                </a:lnTo>
                <a:lnTo>
                  <a:pt x="40326" y="31646"/>
                </a:lnTo>
                <a:lnTo>
                  <a:pt x="40314" y="31703"/>
                </a:lnTo>
                <a:lnTo>
                  <a:pt x="40326" y="31749"/>
                </a:lnTo>
                <a:lnTo>
                  <a:pt x="40337" y="31783"/>
                </a:lnTo>
                <a:lnTo>
                  <a:pt x="40360" y="31828"/>
                </a:lnTo>
                <a:lnTo>
                  <a:pt x="40383" y="31862"/>
                </a:lnTo>
                <a:lnTo>
                  <a:pt x="40417" y="31897"/>
                </a:lnTo>
                <a:lnTo>
                  <a:pt x="40451" y="31919"/>
                </a:lnTo>
                <a:lnTo>
                  <a:pt x="40497" y="31931"/>
                </a:lnTo>
                <a:lnTo>
                  <a:pt x="40542" y="31942"/>
                </a:lnTo>
                <a:lnTo>
                  <a:pt x="40542" y="34251"/>
                </a:lnTo>
                <a:lnTo>
                  <a:pt x="40497" y="34251"/>
                </a:lnTo>
                <a:lnTo>
                  <a:pt x="40462" y="34274"/>
                </a:lnTo>
                <a:lnTo>
                  <a:pt x="40428" y="34285"/>
                </a:lnTo>
                <a:lnTo>
                  <a:pt x="40406" y="34320"/>
                </a:lnTo>
                <a:lnTo>
                  <a:pt x="40383" y="34342"/>
                </a:lnTo>
                <a:lnTo>
                  <a:pt x="40360" y="34376"/>
                </a:lnTo>
                <a:lnTo>
                  <a:pt x="40349" y="34411"/>
                </a:lnTo>
                <a:lnTo>
                  <a:pt x="40349" y="34456"/>
                </a:lnTo>
                <a:lnTo>
                  <a:pt x="40349" y="34490"/>
                </a:lnTo>
                <a:lnTo>
                  <a:pt x="40360" y="34536"/>
                </a:lnTo>
                <a:lnTo>
                  <a:pt x="38358" y="35696"/>
                </a:lnTo>
                <a:lnTo>
                  <a:pt x="38324" y="35650"/>
                </a:lnTo>
                <a:lnTo>
                  <a:pt x="38290" y="35628"/>
                </a:lnTo>
                <a:lnTo>
                  <a:pt x="38244" y="35605"/>
                </a:lnTo>
                <a:lnTo>
                  <a:pt x="38142" y="35605"/>
                </a:lnTo>
                <a:lnTo>
                  <a:pt x="38096" y="35628"/>
                </a:lnTo>
                <a:lnTo>
                  <a:pt x="38062" y="35650"/>
                </a:lnTo>
                <a:lnTo>
                  <a:pt x="38028" y="35685"/>
                </a:lnTo>
                <a:lnTo>
                  <a:pt x="36049" y="34547"/>
                </a:lnTo>
                <a:lnTo>
                  <a:pt x="36071" y="34502"/>
                </a:lnTo>
                <a:lnTo>
                  <a:pt x="36071" y="34456"/>
                </a:lnTo>
                <a:lnTo>
                  <a:pt x="36071" y="34411"/>
                </a:lnTo>
                <a:lnTo>
                  <a:pt x="36060" y="34365"/>
                </a:lnTo>
                <a:lnTo>
                  <a:pt x="36037" y="34320"/>
                </a:lnTo>
                <a:lnTo>
                  <a:pt x="36003" y="34285"/>
                </a:lnTo>
                <a:lnTo>
                  <a:pt x="35969" y="34251"/>
                </a:lnTo>
                <a:lnTo>
                  <a:pt x="35935" y="34229"/>
                </a:lnTo>
                <a:lnTo>
                  <a:pt x="35889" y="34217"/>
                </a:lnTo>
                <a:lnTo>
                  <a:pt x="35844" y="34206"/>
                </a:lnTo>
                <a:lnTo>
                  <a:pt x="35844" y="31908"/>
                </a:lnTo>
                <a:lnTo>
                  <a:pt x="35878" y="31897"/>
                </a:lnTo>
                <a:lnTo>
                  <a:pt x="35912" y="31885"/>
                </a:lnTo>
                <a:lnTo>
                  <a:pt x="35980" y="31840"/>
                </a:lnTo>
                <a:lnTo>
                  <a:pt x="36015" y="31771"/>
                </a:lnTo>
                <a:lnTo>
                  <a:pt x="36026" y="31737"/>
                </a:lnTo>
                <a:lnTo>
                  <a:pt x="36026" y="31703"/>
                </a:lnTo>
                <a:lnTo>
                  <a:pt x="36026" y="31658"/>
                </a:lnTo>
                <a:lnTo>
                  <a:pt x="36015" y="31624"/>
                </a:lnTo>
                <a:lnTo>
                  <a:pt x="38005" y="30463"/>
                </a:lnTo>
                <a:lnTo>
                  <a:pt x="38039" y="30509"/>
                </a:lnTo>
                <a:lnTo>
                  <a:pt x="38085" y="30543"/>
                </a:lnTo>
                <a:lnTo>
                  <a:pt x="38130" y="30554"/>
                </a:lnTo>
                <a:lnTo>
                  <a:pt x="38187" y="30566"/>
                </a:lnTo>
                <a:lnTo>
                  <a:pt x="38244" y="30554"/>
                </a:lnTo>
                <a:lnTo>
                  <a:pt x="38290" y="30543"/>
                </a:lnTo>
                <a:lnTo>
                  <a:pt x="38335" y="30509"/>
                </a:lnTo>
                <a:lnTo>
                  <a:pt x="38369" y="30463"/>
                </a:lnTo>
                <a:close/>
                <a:moveTo>
                  <a:pt x="36037" y="34593"/>
                </a:moveTo>
                <a:lnTo>
                  <a:pt x="38005" y="35730"/>
                </a:lnTo>
                <a:lnTo>
                  <a:pt x="37994" y="35764"/>
                </a:lnTo>
                <a:lnTo>
                  <a:pt x="37994" y="35810"/>
                </a:lnTo>
                <a:lnTo>
                  <a:pt x="37994" y="35844"/>
                </a:lnTo>
                <a:lnTo>
                  <a:pt x="38005" y="35878"/>
                </a:lnTo>
                <a:lnTo>
                  <a:pt x="38039" y="35935"/>
                </a:lnTo>
                <a:lnTo>
                  <a:pt x="38096" y="35980"/>
                </a:lnTo>
                <a:lnTo>
                  <a:pt x="38130" y="35992"/>
                </a:lnTo>
                <a:lnTo>
                  <a:pt x="38165" y="36003"/>
                </a:lnTo>
                <a:lnTo>
                  <a:pt x="38165" y="38290"/>
                </a:lnTo>
                <a:lnTo>
                  <a:pt x="38119" y="38301"/>
                </a:lnTo>
                <a:lnTo>
                  <a:pt x="38074" y="38324"/>
                </a:lnTo>
                <a:lnTo>
                  <a:pt x="38028" y="38346"/>
                </a:lnTo>
                <a:lnTo>
                  <a:pt x="37994" y="38381"/>
                </a:lnTo>
                <a:lnTo>
                  <a:pt x="37960" y="38415"/>
                </a:lnTo>
                <a:lnTo>
                  <a:pt x="37937" y="38460"/>
                </a:lnTo>
                <a:lnTo>
                  <a:pt x="37926" y="38506"/>
                </a:lnTo>
                <a:lnTo>
                  <a:pt x="37926" y="38563"/>
                </a:lnTo>
                <a:lnTo>
                  <a:pt x="37926" y="38619"/>
                </a:lnTo>
                <a:lnTo>
                  <a:pt x="37948" y="38665"/>
                </a:lnTo>
                <a:lnTo>
                  <a:pt x="36003" y="39780"/>
                </a:lnTo>
                <a:lnTo>
                  <a:pt x="35969" y="39746"/>
                </a:lnTo>
                <a:lnTo>
                  <a:pt x="35924" y="39711"/>
                </a:lnTo>
                <a:lnTo>
                  <a:pt x="35878" y="39689"/>
                </a:lnTo>
                <a:lnTo>
                  <a:pt x="35764" y="39689"/>
                </a:lnTo>
                <a:lnTo>
                  <a:pt x="35707" y="39711"/>
                </a:lnTo>
                <a:lnTo>
                  <a:pt x="35673" y="39746"/>
                </a:lnTo>
                <a:lnTo>
                  <a:pt x="35628" y="39780"/>
                </a:lnTo>
                <a:lnTo>
                  <a:pt x="33626" y="38619"/>
                </a:lnTo>
                <a:lnTo>
                  <a:pt x="33637" y="38563"/>
                </a:lnTo>
                <a:lnTo>
                  <a:pt x="33626" y="38494"/>
                </a:lnTo>
                <a:lnTo>
                  <a:pt x="33592" y="38437"/>
                </a:lnTo>
                <a:lnTo>
                  <a:pt x="33535" y="38392"/>
                </a:lnTo>
                <a:lnTo>
                  <a:pt x="33478" y="38369"/>
                </a:lnTo>
                <a:lnTo>
                  <a:pt x="33478" y="36026"/>
                </a:lnTo>
                <a:lnTo>
                  <a:pt x="33512" y="36014"/>
                </a:lnTo>
                <a:lnTo>
                  <a:pt x="33546" y="36003"/>
                </a:lnTo>
                <a:lnTo>
                  <a:pt x="33580" y="35980"/>
                </a:lnTo>
                <a:lnTo>
                  <a:pt x="33614" y="35946"/>
                </a:lnTo>
                <a:lnTo>
                  <a:pt x="33637" y="35923"/>
                </a:lnTo>
                <a:lnTo>
                  <a:pt x="33660" y="35889"/>
                </a:lnTo>
                <a:lnTo>
                  <a:pt x="33671" y="35844"/>
                </a:lnTo>
                <a:lnTo>
                  <a:pt x="33671" y="35810"/>
                </a:lnTo>
                <a:lnTo>
                  <a:pt x="33660" y="35764"/>
                </a:lnTo>
                <a:lnTo>
                  <a:pt x="33649" y="35719"/>
                </a:lnTo>
                <a:lnTo>
                  <a:pt x="35605" y="34593"/>
                </a:lnTo>
                <a:lnTo>
                  <a:pt x="35651" y="34638"/>
                </a:lnTo>
                <a:lnTo>
                  <a:pt x="35696" y="34672"/>
                </a:lnTo>
                <a:lnTo>
                  <a:pt x="35753" y="34695"/>
                </a:lnTo>
                <a:lnTo>
                  <a:pt x="35821" y="34706"/>
                </a:lnTo>
                <a:lnTo>
                  <a:pt x="35889" y="34695"/>
                </a:lnTo>
                <a:lnTo>
                  <a:pt x="35946" y="34672"/>
                </a:lnTo>
                <a:lnTo>
                  <a:pt x="35992" y="34638"/>
                </a:lnTo>
                <a:lnTo>
                  <a:pt x="36037" y="34593"/>
                </a:lnTo>
                <a:close/>
                <a:moveTo>
                  <a:pt x="31282" y="34593"/>
                </a:moveTo>
                <a:lnTo>
                  <a:pt x="33250" y="35719"/>
                </a:lnTo>
                <a:lnTo>
                  <a:pt x="33239" y="35764"/>
                </a:lnTo>
                <a:lnTo>
                  <a:pt x="33228" y="35810"/>
                </a:lnTo>
                <a:lnTo>
                  <a:pt x="33228" y="35844"/>
                </a:lnTo>
                <a:lnTo>
                  <a:pt x="33239" y="35889"/>
                </a:lnTo>
                <a:lnTo>
                  <a:pt x="33262" y="35923"/>
                </a:lnTo>
                <a:lnTo>
                  <a:pt x="33285" y="35958"/>
                </a:lnTo>
                <a:lnTo>
                  <a:pt x="33319" y="35980"/>
                </a:lnTo>
                <a:lnTo>
                  <a:pt x="33353" y="36003"/>
                </a:lnTo>
                <a:lnTo>
                  <a:pt x="33387" y="36014"/>
                </a:lnTo>
                <a:lnTo>
                  <a:pt x="33432" y="36026"/>
                </a:lnTo>
                <a:lnTo>
                  <a:pt x="33432" y="38369"/>
                </a:lnTo>
                <a:lnTo>
                  <a:pt x="33364" y="38392"/>
                </a:lnTo>
                <a:lnTo>
                  <a:pt x="33307" y="38437"/>
                </a:lnTo>
                <a:lnTo>
                  <a:pt x="33273" y="38494"/>
                </a:lnTo>
                <a:lnTo>
                  <a:pt x="33262" y="38563"/>
                </a:lnTo>
                <a:lnTo>
                  <a:pt x="33273" y="38631"/>
                </a:lnTo>
                <a:lnTo>
                  <a:pt x="31260" y="39791"/>
                </a:lnTo>
                <a:lnTo>
                  <a:pt x="31226" y="39746"/>
                </a:lnTo>
                <a:lnTo>
                  <a:pt x="31180" y="39711"/>
                </a:lnTo>
                <a:lnTo>
                  <a:pt x="31135" y="39700"/>
                </a:lnTo>
                <a:lnTo>
                  <a:pt x="31078" y="39689"/>
                </a:lnTo>
                <a:lnTo>
                  <a:pt x="31021" y="39700"/>
                </a:lnTo>
                <a:lnTo>
                  <a:pt x="30975" y="39711"/>
                </a:lnTo>
                <a:lnTo>
                  <a:pt x="30930" y="39746"/>
                </a:lnTo>
                <a:lnTo>
                  <a:pt x="30896" y="39791"/>
                </a:lnTo>
                <a:lnTo>
                  <a:pt x="28871" y="38619"/>
                </a:lnTo>
                <a:lnTo>
                  <a:pt x="28882" y="38563"/>
                </a:lnTo>
                <a:lnTo>
                  <a:pt x="28871" y="38494"/>
                </a:lnTo>
                <a:lnTo>
                  <a:pt x="28837" y="38449"/>
                </a:lnTo>
                <a:lnTo>
                  <a:pt x="28791" y="38415"/>
                </a:lnTo>
                <a:lnTo>
                  <a:pt x="28734" y="38392"/>
                </a:lnTo>
                <a:lnTo>
                  <a:pt x="28734" y="36037"/>
                </a:lnTo>
                <a:lnTo>
                  <a:pt x="28780" y="36037"/>
                </a:lnTo>
                <a:lnTo>
                  <a:pt x="28814" y="36014"/>
                </a:lnTo>
                <a:lnTo>
                  <a:pt x="28859" y="35992"/>
                </a:lnTo>
                <a:lnTo>
                  <a:pt x="28882" y="35969"/>
                </a:lnTo>
                <a:lnTo>
                  <a:pt x="28916" y="35935"/>
                </a:lnTo>
                <a:lnTo>
                  <a:pt x="28928" y="35889"/>
                </a:lnTo>
                <a:lnTo>
                  <a:pt x="28939" y="35844"/>
                </a:lnTo>
                <a:lnTo>
                  <a:pt x="28950" y="35810"/>
                </a:lnTo>
                <a:lnTo>
                  <a:pt x="28939" y="35753"/>
                </a:lnTo>
                <a:lnTo>
                  <a:pt x="28928" y="35707"/>
                </a:lnTo>
                <a:lnTo>
                  <a:pt x="30873" y="34593"/>
                </a:lnTo>
                <a:lnTo>
                  <a:pt x="30907" y="34638"/>
                </a:lnTo>
                <a:lnTo>
                  <a:pt x="30964" y="34672"/>
                </a:lnTo>
                <a:lnTo>
                  <a:pt x="31021" y="34695"/>
                </a:lnTo>
                <a:lnTo>
                  <a:pt x="31078" y="34706"/>
                </a:lnTo>
                <a:lnTo>
                  <a:pt x="31146" y="34695"/>
                </a:lnTo>
                <a:lnTo>
                  <a:pt x="31203" y="34672"/>
                </a:lnTo>
                <a:lnTo>
                  <a:pt x="31248" y="34638"/>
                </a:lnTo>
                <a:lnTo>
                  <a:pt x="31282" y="34593"/>
                </a:lnTo>
                <a:close/>
                <a:moveTo>
                  <a:pt x="17018" y="34558"/>
                </a:moveTo>
                <a:lnTo>
                  <a:pt x="19008" y="35707"/>
                </a:lnTo>
                <a:lnTo>
                  <a:pt x="18997" y="35753"/>
                </a:lnTo>
                <a:lnTo>
                  <a:pt x="18986" y="35810"/>
                </a:lnTo>
                <a:lnTo>
                  <a:pt x="18986" y="35844"/>
                </a:lnTo>
                <a:lnTo>
                  <a:pt x="19008" y="35889"/>
                </a:lnTo>
                <a:lnTo>
                  <a:pt x="19020" y="35935"/>
                </a:lnTo>
                <a:lnTo>
                  <a:pt x="19054" y="35969"/>
                </a:lnTo>
                <a:lnTo>
                  <a:pt x="19088" y="35992"/>
                </a:lnTo>
                <a:lnTo>
                  <a:pt x="19122" y="36014"/>
                </a:lnTo>
                <a:lnTo>
                  <a:pt x="19156" y="36026"/>
                </a:lnTo>
                <a:lnTo>
                  <a:pt x="19202" y="36037"/>
                </a:lnTo>
                <a:lnTo>
                  <a:pt x="19202" y="38381"/>
                </a:lnTo>
                <a:lnTo>
                  <a:pt x="19145" y="38403"/>
                </a:lnTo>
                <a:lnTo>
                  <a:pt x="19088" y="38437"/>
                </a:lnTo>
                <a:lnTo>
                  <a:pt x="19054" y="38494"/>
                </a:lnTo>
                <a:lnTo>
                  <a:pt x="19043" y="38563"/>
                </a:lnTo>
                <a:lnTo>
                  <a:pt x="19054" y="38631"/>
                </a:lnTo>
                <a:lnTo>
                  <a:pt x="17006" y="39802"/>
                </a:lnTo>
                <a:lnTo>
                  <a:pt x="16984" y="39768"/>
                </a:lnTo>
                <a:lnTo>
                  <a:pt x="16938" y="39746"/>
                </a:lnTo>
                <a:lnTo>
                  <a:pt x="16893" y="39723"/>
                </a:lnTo>
                <a:lnTo>
                  <a:pt x="16847" y="39711"/>
                </a:lnTo>
                <a:lnTo>
                  <a:pt x="16802" y="39723"/>
                </a:lnTo>
                <a:lnTo>
                  <a:pt x="16756" y="39734"/>
                </a:lnTo>
                <a:lnTo>
                  <a:pt x="16722" y="39768"/>
                </a:lnTo>
                <a:lnTo>
                  <a:pt x="16699" y="39791"/>
                </a:lnTo>
                <a:lnTo>
                  <a:pt x="14708" y="38642"/>
                </a:lnTo>
                <a:lnTo>
                  <a:pt x="14720" y="38608"/>
                </a:lnTo>
                <a:lnTo>
                  <a:pt x="14720" y="38563"/>
                </a:lnTo>
                <a:lnTo>
                  <a:pt x="14720" y="38517"/>
                </a:lnTo>
                <a:lnTo>
                  <a:pt x="14708" y="38472"/>
                </a:lnTo>
                <a:lnTo>
                  <a:pt x="14686" y="38437"/>
                </a:lnTo>
                <a:lnTo>
                  <a:pt x="14663" y="38403"/>
                </a:lnTo>
                <a:lnTo>
                  <a:pt x="14629" y="38369"/>
                </a:lnTo>
                <a:lnTo>
                  <a:pt x="14595" y="38346"/>
                </a:lnTo>
                <a:lnTo>
                  <a:pt x="14549" y="38335"/>
                </a:lnTo>
                <a:lnTo>
                  <a:pt x="14515" y="38324"/>
                </a:lnTo>
                <a:lnTo>
                  <a:pt x="14515" y="36014"/>
                </a:lnTo>
                <a:lnTo>
                  <a:pt x="14549" y="36003"/>
                </a:lnTo>
                <a:lnTo>
                  <a:pt x="14583" y="35992"/>
                </a:lnTo>
                <a:lnTo>
                  <a:pt x="14640" y="35946"/>
                </a:lnTo>
                <a:lnTo>
                  <a:pt x="14674" y="35878"/>
                </a:lnTo>
                <a:lnTo>
                  <a:pt x="14686" y="35844"/>
                </a:lnTo>
                <a:lnTo>
                  <a:pt x="14697" y="35810"/>
                </a:lnTo>
                <a:lnTo>
                  <a:pt x="14686" y="35764"/>
                </a:lnTo>
                <a:lnTo>
                  <a:pt x="14674" y="35730"/>
                </a:lnTo>
                <a:lnTo>
                  <a:pt x="16688" y="34570"/>
                </a:lnTo>
                <a:lnTo>
                  <a:pt x="16722" y="34604"/>
                </a:lnTo>
                <a:lnTo>
                  <a:pt x="16756" y="34627"/>
                </a:lnTo>
                <a:lnTo>
                  <a:pt x="16802" y="34649"/>
                </a:lnTo>
                <a:lnTo>
                  <a:pt x="16847" y="34649"/>
                </a:lnTo>
                <a:lnTo>
                  <a:pt x="16904" y="34638"/>
                </a:lnTo>
                <a:lnTo>
                  <a:pt x="16938" y="34627"/>
                </a:lnTo>
                <a:lnTo>
                  <a:pt x="16984" y="34593"/>
                </a:lnTo>
                <a:lnTo>
                  <a:pt x="17018" y="34558"/>
                </a:lnTo>
                <a:close/>
                <a:moveTo>
                  <a:pt x="28859" y="38654"/>
                </a:moveTo>
                <a:lnTo>
                  <a:pt x="30873" y="39825"/>
                </a:lnTo>
                <a:lnTo>
                  <a:pt x="30862" y="39871"/>
                </a:lnTo>
                <a:lnTo>
                  <a:pt x="30862" y="39905"/>
                </a:lnTo>
                <a:lnTo>
                  <a:pt x="30862" y="39950"/>
                </a:lnTo>
                <a:lnTo>
                  <a:pt x="30873" y="39984"/>
                </a:lnTo>
                <a:lnTo>
                  <a:pt x="30896" y="40019"/>
                </a:lnTo>
                <a:lnTo>
                  <a:pt x="30918" y="40053"/>
                </a:lnTo>
                <a:lnTo>
                  <a:pt x="30953" y="40087"/>
                </a:lnTo>
                <a:lnTo>
                  <a:pt x="30975" y="40098"/>
                </a:lnTo>
                <a:lnTo>
                  <a:pt x="31021" y="40121"/>
                </a:lnTo>
                <a:lnTo>
                  <a:pt x="31055" y="40121"/>
                </a:lnTo>
                <a:lnTo>
                  <a:pt x="31055" y="42419"/>
                </a:lnTo>
                <a:lnTo>
                  <a:pt x="31009" y="42419"/>
                </a:lnTo>
                <a:lnTo>
                  <a:pt x="30964" y="42442"/>
                </a:lnTo>
                <a:lnTo>
                  <a:pt x="30930" y="42464"/>
                </a:lnTo>
                <a:lnTo>
                  <a:pt x="30896" y="42498"/>
                </a:lnTo>
                <a:lnTo>
                  <a:pt x="30862" y="42533"/>
                </a:lnTo>
                <a:lnTo>
                  <a:pt x="30850" y="42578"/>
                </a:lnTo>
                <a:lnTo>
                  <a:pt x="30827" y="42612"/>
                </a:lnTo>
                <a:lnTo>
                  <a:pt x="30827" y="42669"/>
                </a:lnTo>
                <a:lnTo>
                  <a:pt x="30839" y="42715"/>
                </a:lnTo>
                <a:lnTo>
                  <a:pt x="30850" y="42760"/>
                </a:lnTo>
                <a:lnTo>
                  <a:pt x="28882" y="43898"/>
                </a:lnTo>
                <a:lnTo>
                  <a:pt x="28848" y="43863"/>
                </a:lnTo>
                <a:lnTo>
                  <a:pt x="28803" y="43829"/>
                </a:lnTo>
                <a:lnTo>
                  <a:pt x="28757" y="43818"/>
                </a:lnTo>
                <a:lnTo>
                  <a:pt x="28712" y="43807"/>
                </a:lnTo>
                <a:lnTo>
                  <a:pt x="28655" y="43818"/>
                </a:lnTo>
                <a:lnTo>
                  <a:pt x="28609" y="43829"/>
                </a:lnTo>
                <a:lnTo>
                  <a:pt x="28575" y="43863"/>
                </a:lnTo>
                <a:lnTo>
                  <a:pt x="28541" y="43898"/>
                </a:lnTo>
                <a:lnTo>
                  <a:pt x="26493" y="42715"/>
                </a:lnTo>
                <a:lnTo>
                  <a:pt x="26505" y="42669"/>
                </a:lnTo>
                <a:lnTo>
                  <a:pt x="26493" y="42612"/>
                </a:lnTo>
                <a:lnTo>
                  <a:pt x="26459" y="42555"/>
                </a:lnTo>
                <a:lnTo>
                  <a:pt x="26414" y="42521"/>
                </a:lnTo>
                <a:lnTo>
                  <a:pt x="26368" y="42498"/>
                </a:lnTo>
                <a:lnTo>
                  <a:pt x="26368" y="40178"/>
                </a:lnTo>
                <a:lnTo>
                  <a:pt x="26414" y="40166"/>
                </a:lnTo>
                <a:lnTo>
                  <a:pt x="26459" y="40144"/>
                </a:lnTo>
                <a:lnTo>
                  <a:pt x="26505" y="40121"/>
                </a:lnTo>
                <a:lnTo>
                  <a:pt x="26539" y="40087"/>
                </a:lnTo>
                <a:lnTo>
                  <a:pt x="26562" y="40053"/>
                </a:lnTo>
                <a:lnTo>
                  <a:pt x="26584" y="40007"/>
                </a:lnTo>
                <a:lnTo>
                  <a:pt x="26607" y="39962"/>
                </a:lnTo>
                <a:lnTo>
                  <a:pt x="26607" y="39905"/>
                </a:lnTo>
                <a:lnTo>
                  <a:pt x="26596" y="39848"/>
                </a:lnTo>
                <a:lnTo>
                  <a:pt x="26584" y="39802"/>
                </a:lnTo>
                <a:lnTo>
                  <a:pt x="28564" y="38654"/>
                </a:lnTo>
                <a:lnTo>
                  <a:pt x="28598" y="38688"/>
                </a:lnTo>
                <a:lnTo>
                  <a:pt x="28632" y="38710"/>
                </a:lnTo>
                <a:lnTo>
                  <a:pt x="28666" y="38733"/>
                </a:lnTo>
                <a:lnTo>
                  <a:pt x="28757" y="38733"/>
                </a:lnTo>
                <a:lnTo>
                  <a:pt x="28791" y="38710"/>
                </a:lnTo>
                <a:lnTo>
                  <a:pt x="28825" y="38688"/>
                </a:lnTo>
                <a:lnTo>
                  <a:pt x="28859" y="38654"/>
                </a:lnTo>
                <a:close/>
                <a:moveTo>
                  <a:pt x="24161" y="38688"/>
                </a:moveTo>
                <a:lnTo>
                  <a:pt x="26095" y="39802"/>
                </a:lnTo>
                <a:lnTo>
                  <a:pt x="26072" y="39848"/>
                </a:lnTo>
                <a:lnTo>
                  <a:pt x="26072" y="39905"/>
                </a:lnTo>
                <a:lnTo>
                  <a:pt x="26072" y="39962"/>
                </a:lnTo>
                <a:lnTo>
                  <a:pt x="26095" y="40007"/>
                </a:lnTo>
                <a:lnTo>
                  <a:pt x="26118" y="40053"/>
                </a:lnTo>
                <a:lnTo>
                  <a:pt x="26141" y="40087"/>
                </a:lnTo>
                <a:lnTo>
                  <a:pt x="26175" y="40121"/>
                </a:lnTo>
                <a:lnTo>
                  <a:pt x="26220" y="40144"/>
                </a:lnTo>
                <a:lnTo>
                  <a:pt x="26266" y="40166"/>
                </a:lnTo>
                <a:lnTo>
                  <a:pt x="26323" y="40178"/>
                </a:lnTo>
                <a:lnTo>
                  <a:pt x="26323" y="42498"/>
                </a:lnTo>
                <a:lnTo>
                  <a:pt x="26266" y="42521"/>
                </a:lnTo>
                <a:lnTo>
                  <a:pt x="26220" y="42555"/>
                </a:lnTo>
                <a:lnTo>
                  <a:pt x="26186" y="42612"/>
                </a:lnTo>
                <a:lnTo>
                  <a:pt x="26175" y="42669"/>
                </a:lnTo>
                <a:lnTo>
                  <a:pt x="26186" y="42715"/>
                </a:lnTo>
                <a:lnTo>
                  <a:pt x="24093" y="43920"/>
                </a:lnTo>
                <a:lnTo>
                  <a:pt x="24070" y="43898"/>
                </a:lnTo>
                <a:lnTo>
                  <a:pt x="24036" y="43875"/>
                </a:lnTo>
                <a:lnTo>
                  <a:pt x="24002" y="43852"/>
                </a:lnTo>
                <a:lnTo>
                  <a:pt x="23923" y="43852"/>
                </a:lnTo>
                <a:lnTo>
                  <a:pt x="23888" y="43863"/>
                </a:lnTo>
                <a:lnTo>
                  <a:pt x="23854" y="43886"/>
                </a:lnTo>
                <a:lnTo>
                  <a:pt x="23832" y="43920"/>
                </a:lnTo>
                <a:lnTo>
                  <a:pt x="21829" y="42760"/>
                </a:lnTo>
                <a:lnTo>
                  <a:pt x="21852" y="42715"/>
                </a:lnTo>
                <a:lnTo>
                  <a:pt x="21852" y="42669"/>
                </a:lnTo>
                <a:lnTo>
                  <a:pt x="21852" y="42612"/>
                </a:lnTo>
                <a:lnTo>
                  <a:pt x="21841" y="42567"/>
                </a:lnTo>
                <a:lnTo>
                  <a:pt x="21818" y="42533"/>
                </a:lnTo>
                <a:lnTo>
                  <a:pt x="21784" y="42487"/>
                </a:lnTo>
                <a:lnTo>
                  <a:pt x="21750" y="42453"/>
                </a:lnTo>
                <a:lnTo>
                  <a:pt x="21716" y="42430"/>
                </a:lnTo>
                <a:lnTo>
                  <a:pt x="21670" y="42419"/>
                </a:lnTo>
                <a:lnTo>
                  <a:pt x="21625" y="42407"/>
                </a:lnTo>
                <a:lnTo>
                  <a:pt x="21625" y="40110"/>
                </a:lnTo>
                <a:lnTo>
                  <a:pt x="21693" y="40087"/>
                </a:lnTo>
                <a:lnTo>
                  <a:pt x="21750" y="40041"/>
                </a:lnTo>
                <a:lnTo>
                  <a:pt x="21784" y="39984"/>
                </a:lnTo>
                <a:lnTo>
                  <a:pt x="21795" y="39950"/>
                </a:lnTo>
                <a:lnTo>
                  <a:pt x="21795" y="39905"/>
                </a:lnTo>
                <a:lnTo>
                  <a:pt x="21784" y="39837"/>
                </a:lnTo>
                <a:lnTo>
                  <a:pt x="23763" y="38688"/>
                </a:lnTo>
                <a:lnTo>
                  <a:pt x="23797" y="38733"/>
                </a:lnTo>
                <a:lnTo>
                  <a:pt x="23854" y="38767"/>
                </a:lnTo>
                <a:lnTo>
                  <a:pt x="23900" y="38790"/>
                </a:lnTo>
                <a:lnTo>
                  <a:pt x="23957" y="38801"/>
                </a:lnTo>
                <a:lnTo>
                  <a:pt x="24025" y="38790"/>
                </a:lnTo>
                <a:lnTo>
                  <a:pt x="24082" y="38767"/>
                </a:lnTo>
                <a:lnTo>
                  <a:pt x="24127" y="38733"/>
                </a:lnTo>
                <a:lnTo>
                  <a:pt x="24161" y="38688"/>
                </a:lnTo>
                <a:close/>
                <a:moveTo>
                  <a:pt x="17029" y="42783"/>
                </a:moveTo>
                <a:lnTo>
                  <a:pt x="19054" y="43943"/>
                </a:lnTo>
                <a:lnTo>
                  <a:pt x="19043" y="43977"/>
                </a:lnTo>
                <a:lnTo>
                  <a:pt x="19031" y="44011"/>
                </a:lnTo>
                <a:lnTo>
                  <a:pt x="19043" y="44045"/>
                </a:lnTo>
                <a:lnTo>
                  <a:pt x="19054" y="44080"/>
                </a:lnTo>
                <a:lnTo>
                  <a:pt x="19088" y="44136"/>
                </a:lnTo>
                <a:lnTo>
                  <a:pt x="19134" y="44182"/>
                </a:lnTo>
                <a:lnTo>
                  <a:pt x="19202" y="44193"/>
                </a:lnTo>
                <a:lnTo>
                  <a:pt x="19202" y="46571"/>
                </a:lnTo>
                <a:lnTo>
                  <a:pt x="19168" y="46571"/>
                </a:lnTo>
                <a:lnTo>
                  <a:pt x="19134" y="46594"/>
                </a:lnTo>
                <a:lnTo>
                  <a:pt x="19099" y="46605"/>
                </a:lnTo>
                <a:lnTo>
                  <a:pt x="19065" y="46628"/>
                </a:lnTo>
                <a:lnTo>
                  <a:pt x="19043" y="46662"/>
                </a:lnTo>
                <a:lnTo>
                  <a:pt x="19031" y="46696"/>
                </a:lnTo>
                <a:lnTo>
                  <a:pt x="19020" y="46730"/>
                </a:lnTo>
                <a:lnTo>
                  <a:pt x="19020" y="46776"/>
                </a:lnTo>
                <a:lnTo>
                  <a:pt x="19020" y="46810"/>
                </a:lnTo>
                <a:lnTo>
                  <a:pt x="19031" y="46844"/>
                </a:lnTo>
                <a:lnTo>
                  <a:pt x="17075" y="47981"/>
                </a:lnTo>
                <a:lnTo>
                  <a:pt x="17029" y="47924"/>
                </a:lnTo>
                <a:lnTo>
                  <a:pt x="16984" y="47890"/>
                </a:lnTo>
                <a:lnTo>
                  <a:pt x="16915" y="47868"/>
                </a:lnTo>
                <a:lnTo>
                  <a:pt x="16847" y="47856"/>
                </a:lnTo>
                <a:lnTo>
                  <a:pt x="16779" y="47868"/>
                </a:lnTo>
                <a:lnTo>
                  <a:pt x="16722" y="47890"/>
                </a:lnTo>
                <a:lnTo>
                  <a:pt x="16665" y="47924"/>
                </a:lnTo>
                <a:lnTo>
                  <a:pt x="16631" y="47970"/>
                </a:lnTo>
                <a:lnTo>
                  <a:pt x="14708" y="46867"/>
                </a:lnTo>
                <a:lnTo>
                  <a:pt x="14720" y="46821"/>
                </a:lnTo>
                <a:lnTo>
                  <a:pt x="14720" y="46776"/>
                </a:lnTo>
                <a:lnTo>
                  <a:pt x="14720" y="46730"/>
                </a:lnTo>
                <a:lnTo>
                  <a:pt x="14708" y="46685"/>
                </a:lnTo>
                <a:lnTo>
                  <a:pt x="14686" y="46639"/>
                </a:lnTo>
                <a:lnTo>
                  <a:pt x="14663" y="46605"/>
                </a:lnTo>
                <a:lnTo>
                  <a:pt x="14629" y="46582"/>
                </a:lnTo>
                <a:lnTo>
                  <a:pt x="14595" y="46559"/>
                </a:lnTo>
                <a:lnTo>
                  <a:pt x="14549" y="46537"/>
                </a:lnTo>
                <a:lnTo>
                  <a:pt x="14515" y="46525"/>
                </a:lnTo>
                <a:lnTo>
                  <a:pt x="14515" y="44239"/>
                </a:lnTo>
                <a:lnTo>
                  <a:pt x="14549" y="44239"/>
                </a:lnTo>
                <a:lnTo>
                  <a:pt x="14595" y="44216"/>
                </a:lnTo>
                <a:lnTo>
                  <a:pt x="14629" y="44193"/>
                </a:lnTo>
                <a:lnTo>
                  <a:pt x="14652" y="44171"/>
                </a:lnTo>
                <a:lnTo>
                  <a:pt x="14674" y="44136"/>
                </a:lnTo>
                <a:lnTo>
                  <a:pt x="14697" y="44102"/>
                </a:lnTo>
                <a:lnTo>
                  <a:pt x="14708" y="44057"/>
                </a:lnTo>
                <a:lnTo>
                  <a:pt x="14708" y="44011"/>
                </a:lnTo>
                <a:lnTo>
                  <a:pt x="14708" y="43966"/>
                </a:lnTo>
                <a:lnTo>
                  <a:pt x="14697" y="43932"/>
                </a:lnTo>
                <a:lnTo>
                  <a:pt x="16676" y="42794"/>
                </a:lnTo>
                <a:lnTo>
                  <a:pt x="16699" y="42828"/>
                </a:lnTo>
                <a:lnTo>
                  <a:pt x="16745" y="42862"/>
                </a:lnTo>
                <a:lnTo>
                  <a:pt x="16790" y="42874"/>
                </a:lnTo>
                <a:lnTo>
                  <a:pt x="16847" y="42885"/>
                </a:lnTo>
                <a:lnTo>
                  <a:pt x="16904" y="42874"/>
                </a:lnTo>
                <a:lnTo>
                  <a:pt x="16949" y="42851"/>
                </a:lnTo>
                <a:lnTo>
                  <a:pt x="16995" y="42817"/>
                </a:lnTo>
                <a:lnTo>
                  <a:pt x="17029" y="42783"/>
                </a:lnTo>
                <a:close/>
                <a:moveTo>
                  <a:pt x="26471" y="42760"/>
                </a:moveTo>
                <a:lnTo>
                  <a:pt x="28518" y="43943"/>
                </a:lnTo>
                <a:lnTo>
                  <a:pt x="28507" y="43977"/>
                </a:lnTo>
                <a:lnTo>
                  <a:pt x="28507" y="44011"/>
                </a:lnTo>
                <a:lnTo>
                  <a:pt x="28507" y="44057"/>
                </a:lnTo>
                <a:lnTo>
                  <a:pt x="28518" y="44091"/>
                </a:lnTo>
                <a:lnTo>
                  <a:pt x="28552" y="44148"/>
                </a:lnTo>
                <a:lnTo>
                  <a:pt x="28621" y="44193"/>
                </a:lnTo>
                <a:lnTo>
                  <a:pt x="28655" y="44216"/>
                </a:lnTo>
                <a:lnTo>
                  <a:pt x="28689" y="44216"/>
                </a:lnTo>
                <a:lnTo>
                  <a:pt x="28689" y="46537"/>
                </a:lnTo>
                <a:lnTo>
                  <a:pt x="28643" y="46537"/>
                </a:lnTo>
                <a:lnTo>
                  <a:pt x="28598" y="46559"/>
                </a:lnTo>
                <a:lnTo>
                  <a:pt x="28564" y="46582"/>
                </a:lnTo>
                <a:lnTo>
                  <a:pt x="28530" y="46605"/>
                </a:lnTo>
                <a:lnTo>
                  <a:pt x="28507" y="46639"/>
                </a:lnTo>
                <a:lnTo>
                  <a:pt x="28484" y="46685"/>
                </a:lnTo>
                <a:lnTo>
                  <a:pt x="28473" y="46730"/>
                </a:lnTo>
                <a:lnTo>
                  <a:pt x="28473" y="46776"/>
                </a:lnTo>
                <a:lnTo>
                  <a:pt x="28473" y="46821"/>
                </a:lnTo>
                <a:lnTo>
                  <a:pt x="28484" y="46867"/>
                </a:lnTo>
                <a:lnTo>
                  <a:pt x="26539" y="47981"/>
                </a:lnTo>
                <a:lnTo>
                  <a:pt x="26505" y="47936"/>
                </a:lnTo>
                <a:lnTo>
                  <a:pt x="26459" y="47902"/>
                </a:lnTo>
                <a:lnTo>
                  <a:pt x="26402" y="47879"/>
                </a:lnTo>
                <a:lnTo>
                  <a:pt x="26277" y="47879"/>
                </a:lnTo>
                <a:lnTo>
                  <a:pt x="26220" y="47902"/>
                </a:lnTo>
                <a:lnTo>
                  <a:pt x="26175" y="47936"/>
                </a:lnTo>
                <a:lnTo>
                  <a:pt x="26141" y="47981"/>
                </a:lnTo>
                <a:lnTo>
                  <a:pt x="24196" y="46867"/>
                </a:lnTo>
                <a:lnTo>
                  <a:pt x="24207" y="46821"/>
                </a:lnTo>
                <a:lnTo>
                  <a:pt x="24218" y="46776"/>
                </a:lnTo>
                <a:lnTo>
                  <a:pt x="24207" y="46719"/>
                </a:lnTo>
                <a:lnTo>
                  <a:pt x="24196" y="46685"/>
                </a:lnTo>
                <a:lnTo>
                  <a:pt x="24184" y="46639"/>
                </a:lnTo>
                <a:lnTo>
                  <a:pt x="24150" y="46605"/>
                </a:lnTo>
                <a:lnTo>
                  <a:pt x="24116" y="46571"/>
                </a:lnTo>
                <a:lnTo>
                  <a:pt x="24082" y="46548"/>
                </a:lnTo>
                <a:lnTo>
                  <a:pt x="24036" y="46525"/>
                </a:lnTo>
                <a:lnTo>
                  <a:pt x="23991" y="46514"/>
                </a:lnTo>
                <a:lnTo>
                  <a:pt x="23991" y="44171"/>
                </a:lnTo>
                <a:lnTo>
                  <a:pt x="24048" y="44159"/>
                </a:lnTo>
                <a:lnTo>
                  <a:pt x="24093" y="44125"/>
                </a:lnTo>
                <a:lnTo>
                  <a:pt x="24116" y="44068"/>
                </a:lnTo>
                <a:lnTo>
                  <a:pt x="24127" y="44011"/>
                </a:lnTo>
                <a:lnTo>
                  <a:pt x="24116" y="43966"/>
                </a:lnTo>
                <a:lnTo>
                  <a:pt x="26209" y="42760"/>
                </a:lnTo>
                <a:lnTo>
                  <a:pt x="26232" y="42794"/>
                </a:lnTo>
                <a:lnTo>
                  <a:pt x="26266" y="42817"/>
                </a:lnTo>
                <a:lnTo>
                  <a:pt x="26300" y="42828"/>
                </a:lnTo>
                <a:lnTo>
                  <a:pt x="26380" y="42828"/>
                </a:lnTo>
                <a:lnTo>
                  <a:pt x="26414" y="42817"/>
                </a:lnTo>
                <a:lnTo>
                  <a:pt x="26448" y="42794"/>
                </a:lnTo>
                <a:lnTo>
                  <a:pt x="26471" y="42760"/>
                </a:lnTo>
                <a:close/>
                <a:moveTo>
                  <a:pt x="21818" y="42806"/>
                </a:moveTo>
                <a:lnTo>
                  <a:pt x="23809" y="43954"/>
                </a:lnTo>
                <a:lnTo>
                  <a:pt x="23797" y="44011"/>
                </a:lnTo>
                <a:lnTo>
                  <a:pt x="23809" y="44080"/>
                </a:lnTo>
                <a:lnTo>
                  <a:pt x="23843" y="44125"/>
                </a:lnTo>
                <a:lnTo>
                  <a:pt x="23888" y="44159"/>
                </a:lnTo>
                <a:lnTo>
                  <a:pt x="23945" y="44182"/>
                </a:lnTo>
                <a:lnTo>
                  <a:pt x="23945" y="46514"/>
                </a:lnTo>
                <a:lnTo>
                  <a:pt x="23900" y="46525"/>
                </a:lnTo>
                <a:lnTo>
                  <a:pt x="23854" y="46537"/>
                </a:lnTo>
                <a:lnTo>
                  <a:pt x="23809" y="46559"/>
                </a:lnTo>
                <a:lnTo>
                  <a:pt x="23775" y="46594"/>
                </a:lnTo>
                <a:lnTo>
                  <a:pt x="23752" y="46628"/>
                </a:lnTo>
                <a:lnTo>
                  <a:pt x="23729" y="46673"/>
                </a:lnTo>
                <a:lnTo>
                  <a:pt x="23706" y="46719"/>
                </a:lnTo>
                <a:lnTo>
                  <a:pt x="23706" y="46776"/>
                </a:lnTo>
                <a:lnTo>
                  <a:pt x="23706" y="46821"/>
                </a:lnTo>
                <a:lnTo>
                  <a:pt x="23729" y="46878"/>
                </a:lnTo>
                <a:lnTo>
                  <a:pt x="21761" y="48015"/>
                </a:lnTo>
                <a:lnTo>
                  <a:pt x="21727" y="47970"/>
                </a:lnTo>
                <a:lnTo>
                  <a:pt x="21682" y="47947"/>
                </a:lnTo>
                <a:lnTo>
                  <a:pt x="21636" y="47924"/>
                </a:lnTo>
                <a:lnTo>
                  <a:pt x="21591" y="47913"/>
                </a:lnTo>
                <a:lnTo>
                  <a:pt x="21534" y="47924"/>
                </a:lnTo>
                <a:lnTo>
                  <a:pt x="21500" y="47936"/>
                </a:lnTo>
                <a:lnTo>
                  <a:pt x="21454" y="47970"/>
                </a:lnTo>
                <a:lnTo>
                  <a:pt x="21420" y="48004"/>
                </a:lnTo>
                <a:lnTo>
                  <a:pt x="19407" y="46844"/>
                </a:lnTo>
                <a:lnTo>
                  <a:pt x="19418" y="46776"/>
                </a:lnTo>
                <a:lnTo>
                  <a:pt x="19407" y="46696"/>
                </a:lnTo>
                <a:lnTo>
                  <a:pt x="19372" y="46639"/>
                </a:lnTo>
                <a:lnTo>
                  <a:pt x="19316" y="46594"/>
                </a:lnTo>
                <a:lnTo>
                  <a:pt x="19247" y="46571"/>
                </a:lnTo>
                <a:lnTo>
                  <a:pt x="19247" y="44193"/>
                </a:lnTo>
                <a:lnTo>
                  <a:pt x="19316" y="44171"/>
                </a:lnTo>
                <a:lnTo>
                  <a:pt x="19361" y="44136"/>
                </a:lnTo>
                <a:lnTo>
                  <a:pt x="19395" y="44080"/>
                </a:lnTo>
                <a:lnTo>
                  <a:pt x="19407" y="44011"/>
                </a:lnTo>
                <a:lnTo>
                  <a:pt x="19395" y="43954"/>
                </a:lnTo>
                <a:lnTo>
                  <a:pt x="21363" y="42817"/>
                </a:lnTo>
                <a:lnTo>
                  <a:pt x="21409" y="42862"/>
                </a:lnTo>
                <a:lnTo>
                  <a:pt x="21465" y="42897"/>
                </a:lnTo>
                <a:lnTo>
                  <a:pt x="21522" y="42919"/>
                </a:lnTo>
                <a:lnTo>
                  <a:pt x="21591" y="42931"/>
                </a:lnTo>
                <a:lnTo>
                  <a:pt x="21659" y="42919"/>
                </a:lnTo>
                <a:lnTo>
                  <a:pt x="21716" y="42897"/>
                </a:lnTo>
                <a:lnTo>
                  <a:pt x="21773" y="42851"/>
                </a:lnTo>
                <a:lnTo>
                  <a:pt x="21818" y="42806"/>
                </a:lnTo>
                <a:close/>
                <a:moveTo>
                  <a:pt x="26323" y="0"/>
                </a:moveTo>
                <a:lnTo>
                  <a:pt x="26323" y="1433"/>
                </a:lnTo>
                <a:lnTo>
                  <a:pt x="26255" y="1456"/>
                </a:lnTo>
                <a:lnTo>
                  <a:pt x="26209" y="1490"/>
                </a:lnTo>
                <a:lnTo>
                  <a:pt x="26175" y="1547"/>
                </a:lnTo>
                <a:lnTo>
                  <a:pt x="26164" y="1615"/>
                </a:lnTo>
                <a:lnTo>
                  <a:pt x="26164" y="1672"/>
                </a:lnTo>
                <a:lnTo>
                  <a:pt x="24127" y="2844"/>
                </a:lnTo>
                <a:lnTo>
                  <a:pt x="24093" y="2810"/>
                </a:lnTo>
                <a:lnTo>
                  <a:pt x="24059" y="2787"/>
                </a:lnTo>
                <a:lnTo>
                  <a:pt x="24014" y="2764"/>
                </a:lnTo>
                <a:lnTo>
                  <a:pt x="23911" y="2764"/>
                </a:lnTo>
                <a:lnTo>
                  <a:pt x="23877" y="2787"/>
                </a:lnTo>
                <a:lnTo>
                  <a:pt x="23832" y="2810"/>
                </a:lnTo>
                <a:lnTo>
                  <a:pt x="23797" y="2844"/>
                </a:lnTo>
                <a:lnTo>
                  <a:pt x="21761" y="1661"/>
                </a:lnTo>
                <a:lnTo>
                  <a:pt x="21773" y="1615"/>
                </a:lnTo>
                <a:lnTo>
                  <a:pt x="21761" y="1581"/>
                </a:lnTo>
                <a:lnTo>
                  <a:pt x="21750" y="1547"/>
                </a:lnTo>
                <a:lnTo>
                  <a:pt x="21716" y="1490"/>
                </a:lnTo>
                <a:lnTo>
                  <a:pt x="21659" y="1445"/>
                </a:lnTo>
                <a:lnTo>
                  <a:pt x="21625" y="1445"/>
                </a:lnTo>
                <a:lnTo>
                  <a:pt x="21591" y="1433"/>
                </a:lnTo>
                <a:lnTo>
                  <a:pt x="21556" y="1445"/>
                </a:lnTo>
                <a:lnTo>
                  <a:pt x="21522" y="1445"/>
                </a:lnTo>
                <a:lnTo>
                  <a:pt x="21465" y="1490"/>
                </a:lnTo>
                <a:lnTo>
                  <a:pt x="21420" y="1547"/>
                </a:lnTo>
                <a:lnTo>
                  <a:pt x="21409" y="1581"/>
                </a:lnTo>
                <a:lnTo>
                  <a:pt x="21409" y="1615"/>
                </a:lnTo>
                <a:lnTo>
                  <a:pt x="21420" y="1672"/>
                </a:lnTo>
                <a:lnTo>
                  <a:pt x="19407" y="2832"/>
                </a:lnTo>
                <a:lnTo>
                  <a:pt x="19372" y="2798"/>
                </a:lnTo>
                <a:lnTo>
                  <a:pt x="19327" y="2764"/>
                </a:lnTo>
                <a:lnTo>
                  <a:pt x="19270" y="2741"/>
                </a:lnTo>
                <a:lnTo>
                  <a:pt x="19179" y="2741"/>
                </a:lnTo>
                <a:lnTo>
                  <a:pt x="19134" y="2753"/>
                </a:lnTo>
                <a:lnTo>
                  <a:pt x="19088" y="2776"/>
                </a:lnTo>
                <a:lnTo>
                  <a:pt x="19065" y="2810"/>
                </a:lnTo>
                <a:lnTo>
                  <a:pt x="19031" y="2844"/>
                </a:lnTo>
                <a:lnTo>
                  <a:pt x="19008" y="2878"/>
                </a:lnTo>
                <a:lnTo>
                  <a:pt x="18997" y="2923"/>
                </a:lnTo>
                <a:lnTo>
                  <a:pt x="18997" y="2958"/>
                </a:lnTo>
                <a:lnTo>
                  <a:pt x="18997" y="3003"/>
                </a:lnTo>
                <a:lnTo>
                  <a:pt x="19008" y="3049"/>
                </a:lnTo>
                <a:lnTo>
                  <a:pt x="19031" y="3083"/>
                </a:lnTo>
                <a:lnTo>
                  <a:pt x="19054" y="3117"/>
                </a:lnTo>
                <a:lnTo>
                  <a:pt x="19088" y="3140"/>
                </a:lnTo>
                <a:lnTo>
                  <a:pt x="19122" y="3162"/>
                </a:lnTo>
                <a:lnTo>
                  <a:pt x="19168" y="3174"/>
                </a:lnTo>
                <a:lnTo>
                  <a:pt x="19202" y="3185"/>
                </a:lnTo>
                <a:lnTo>
                  <a:pt x="19202" y="5517"/>
                </a:lnTo>
                <a:lnTo>
                  <a:pt x="19168" y="5517"/>
                </a:lnTo>
                <a:lnTo>
                  <a:pt x="19134" y="5528"/>
                </a:lnTo>
                <a:lnTo>
                  <a:pt x="19099" y="5551"/>
                </a:lnTo>
                <a:lnTo>
                  <a:pt x="19065" y="5574"/>
                </a:lnTo>
                <a:lnTo>
                  <a:pt x="19043" y="5608"/>
                </a:lnTo>
                <a:lnTo>
                  <a:pt x="19031" y="5642"/>
                </a:lnTo>
                <a:lnTo>
                  <a:pt x="19020" y="5676"/>
                </a:lnTo>
                <a:lnTo>
                  <a:pt x="19008" y="5722"/>
                </a:lnTo>
                <a:lnTo>
                  <a:pt x="19020" y="5767"/>
                </a:lnTo>
                <a:lnTo>
                  <a:pt x="19031" y="5801"/>
                </a:lnTo>
                <a:lnTo>
                  <a:pt x="19043" y="5836"/>
                </a:lnTo>
                <a:lnTo>
                  <a:pt x="19077" y="5870"/>
                </a:lnTo>
                <a:lnTo>
                  <a:pt x="19099" y="5892"/>
                </a:lnTo>
                <a:lnTo>
                  <a:pt x="19134" y="5915"/>
                </a:lnTo>
                <a:lnTo>
                  <a:pt x="19179" y="5927"/>
                </a:lnTo>
                <a:lnTo>
                  <a:pt x="19213" y="5927"/>
                </a:lnTo>
                <a:lnTo>
                  <a:pt x="19270" y="5915"/>
                </a:lnTo>
                <a:lnTo>
                  <a:pt x="19327" y="5904"/>
                </a:lnTo>
                <a:lnTo>
                  <a:pt x="19361" y="5870"/>
                </a:lnTo>
                <a:lnTo>
                  <a:pt x="19395" y="5824"/>
                </a:lnTo>
                <a:lnTo>
                  <a:pt x="21397" y="6973"/>
                </a:lnTo>
                <a:lnTo>
                  <a:pt x="21386" y="7019"/>
                </a:lnTo>
                <a:lnTo>
                  <a:pt x="21374" y="7064"/>
                </a:lnTo>
                <a:lnTo>
                  <a:pt x="21386" y="7110"/>
                </a:lnTo>
                <a:lnTo>
                  <a:pt x="21397" y="7155"/>
                </a:lnTo>
                <a:lnTo>
                  <a:pt x="21409" y="7189"/>
                </a:lnTo>
                <a:lnTo>
                  <a:pt x="21443" y="7212"/>
                </a:lnTo>
                <a:lnTo>
                  <a:pt x="21465" y="7246"/>
                </a:lnTo>
                <a:lnTo>
                  <a:pt x="21511" y="7257"/>
                </a:lnTo>
                <a:lnTo>
                  <a:pt x="21545" y="7280"/>
                </a:lnTo>
                <a:lnTo>
                  <a:pt x="21636" y="7280"/>
                </a:lnTo>
                <a:lnTo>
                  <a:pt x="21670" y="7257"/>
                </a:lnTo>
                <a:lnTo>
                  <a:pt x="21704" y="7246"/>
                </a:lnTo>
                <a:lnTo>
                  <a:pt x="21738" y="7212"/>
                </a:lnTo>
                <a:lnTo>
                  <a:pt x="21761" y="7189"/>
                </a:lnTo>
                <a:lnTo>
                  <a:pt x="21784" y="7155"/>
                </a:lnTo>
                <a:lnTo>
                  <a:pt x="21795" y="7110"/>
                </a:lnTo>
                <a:lnTo>
                  <a:pt x="21795" y="7064"/>
                </a:lnTo>
                <a:lnTo>
                  <a:pt x="21795" y="7030"/>
                </a:lnTo>
                <a:lnTo>
                  <a:pt x="21784" y="6984"/>
                </a:lnTo>
                <a:lnTo>
                  <a:pt x="23809" y="5824"/>
                </a:lnTo>
                <a:lnTo>
                  <a:pt x="23832" y="5858"/>
                </a:lnTo>
                <a:lnTo>
                  <a:pt x="23866" y="5881"/>
                </a:lnTo>
                <a:lnTo>
                  <a:pt x="23911" y="5904"/>
                </a:lnTo>
                <a:lnTo>
                  <a:pt x="24014" y="5904"/>
                </a:lnTo>
                <a:lnTo>
                  <a:pt x="24059" y="5881"/>
                </a:lnTo>
                <a:lnTo>
                  <a:pt x="24093" y="5847"/>
                </a:lnTo>
                <a:lnTo>
                  <a:pt x="24116" y="5813"/>
                </a:lnTo>
                <a:lnTo>
                  <a:pt x="26118" y="6973"/>
                </a:lnTo>
                <a:lnTo>
                  <a:pt x="26107" y="7019"/>
                </a:lnTo>
                <a:lnTo>
                  <a:pt x="26095" y="7064"/>
                </a:lnTo>
                <a:lnTo>
                  <a:pt x="26107" y="7110"/>
                </a:lnTo>
                <a:lnTo>
                  <a:pt x="26118" y="7155"/>
                </a:lnTo>
                <a:lnTo>
                  <a:pt x="26141" y="7201"/>
                </a:lnTo>
                <a:lnTo>
                  <a:pt x="26164" y="7235"/>
                </a:lnTo>
                <a:lnTo>
                  <a:pt x="26198" y="7257"/>
                </a:lnTo>
                <a:lnTo>
                  <a:pt x="26232" y="7280"/>
                </a:lnTo>
                <a:lnTo>
                  <a:pt x="26277" y="7303"/>
                </a:lnTo>
                <a:lnTo>
                  <a:pt x="26323" y="7303"/>
                </a:lnTo>
                <a:lnTo>
                  <a:pt x="26323" y="9601"/>
                </a:lnTo>
                <a:lnTo>
                  <a:pt x="26277" y="9612"/>
                </a:lnTo>
                <a:lnTo>
                  <a:pt x="26243" y="9624"/>
                </a:lnTo>
                <a:lnTo>
                  <a:pt x="26198" y="9646"/>
                </a:lnTo>
                <a:lnTo>
                  <a:pt x="26175" y="9669"/>
                </a:lnTo>
                <a:lnTo>
                  <a:pt x="26152" y="9703"/>
                </a:lnTo>
                <a:lnTo>
                  <a:pt x="26129" y="9737"/>
                </a:lnTo>
                <a:lnTo>
                  <a:pt x="26118" y="9783"/>
                </a:lnTo>
                <a:lnTo>
                  <a:pt x="26118" y="9828"/>
                </a:lnTo>
                <a:lnTo>
                  <a:pt x="26118" y="9862"/>
                </a:lnTo>
                <a:lnTo>
                  <a:pt x="26129" y="9897"/>
                </a:lnTo>
                <a:lnTo>
                  <a:pt x="24139" y="11057"/>
                </a:lnTo>
                <a:lnTo>
                  <a:pt x="24105" y="11011"/>
                </a:lnTo>
                <a:lnTo>
                  <a:pt x="24059" y="10989"/>
                </a:lnTo>
                <a:lnTo>
                  <a:pt x="24014" y="10966"/>
                </a:lnTo>
                <a:lnTo>
                  <a:pt x="23911" y="10966"/>
                </a:lnTo>
                <a:lnTo>
                  <a:pt x="23866" y="10989"/>
                </a:lnTo>
                <a:lnTo>
                  <a:pt x="23832" y="11011"/>
                </a:lnTo>
                <a:lnTo>
                  <a:pt x="23797" y="11045"/>
                </a:lnTo>
                <a:lnTo>
                  <a:pt x="21761" y="9874"/>
                </a:lnTo>
                <a:lnTo>
                  <a:pt x="21773" y="9828"/>
                </a:lnTo>
                <a:lnTo>
                  <a:pt x="21761" y="9783"/>
                </a:lnTo>
                <a:lnTo>
                  <a:pt x="21761" y="9749"/>
                </a:lnTo>
                <a:lnTo>
                  <a:pt x="21716" y="9692"/>
                </a:lnTo>
                <a:lnTo>
                  <a:pt x="21659" y="9658"/>
                </a:lnTo>
                <a:lnTo>
                  <a:pt x="21625" y="9646"/>
                </a:lnTo>
                <a:lnTo>
                  <a:pt x="21556" y="9646"/>
                </a:lnTo>
                <a:lnTo>
                  <a:pt x="21522" y="9658"/>
                </a:lnTo>
                <a:lnTo>
                  <a:pt x="21465" y="9692"/>
                </a:lnTo>
                <a:lnTo>
                  <a:pt x="21420" y="9749"/>
                </a:lnTo>
                <a:lnTo>
                  <a:pt x="21409" y="9783"/>
                </a:lnTo>
                <a:lnTo>
                  <a:pt x="21409" y="9828"/>
                </a:lnTo>
                <a:lnTo>
                  <a:pt x="21420" y="9885"/>
                </a:lnTo>
                <a:lnTo>
                  <a:pt x="19361" y="11068"/>
                </a:lnTo>
                <a:lnTo>
                  <a:pt x="19338" y="11034"/>
                </a:lnTo>
                <a:lnTo>
                  <a:pt x="19304" y="11011"/>
                </a:lnTo>
                <a:lnTo>
                  <a:pt x="19259" y="11000"/>
                </a:lnTo>
                <a:lnTo>
                  <a:pt x="19213" y="10989"/>
                </a:lnTo>
                <a:lnTo>
                  <a:pt x="19179" y="11000"/>
                </a:lnTo>
                <a:lnTo>
                  <a:pt x="19145" y="11011"/>
                </a:lnTo>
                <a:lnTo>
                  <a:pt x="19088" y="11045"/>
                </a:lnTo>
                <a:lnTo>
                  <a:pt x="19054" y="11102"/>
                </a:lnTo>
                <a:lnTo>
                  <a:pt x="19043" y="11136"/>
                </a:lnTo>
                <a:lnTo>
                  <a:pt x="19043" y="11171"/>
                </a:lnTo>
                <a:lnTo>
                  <a:pt x="19043" y="11205"/>
                </a:lnTo>
                <a:lnTo>
                  <a:pt x="19054" y="11239"/>
                </a:lnTo>
                <a:lnTo>
                  <a:pt x="19088" y="11296"/>
                </a:lnTo>
                <a:lnTo>
                  <a:pt x="19145" y="11341"/>
                </a:lnTo>
                <a:lnTo>
                  <a:pt x="19202" y="11353"/>
                </a:lnTo>
                <a:lnTo>
                  <a:pt x="19202" y="13764"/>
                </a:lnTo>
                <a:lnTo>
                  <a:pt x="19145" y="13776"/>
                </a:lnTo>
                <a:lnTo>
                  <a:pt x="19088" y="13810"/>
                </a:lnTo>
                <a:lnTo>
                  <a:pt x="19065" y="13867"/>
                </a:lnTo>
                <a:lnTo>
                  <a:pt x="19043" y="13935"/>
                </a:lnTo>
                <a:lnTo>
                  <a:pt x="19054" y="13969"/>
                </a:lnTo>
                <a:lnTo>
                  <a:pt x="19065" y="14003"/>
                </a:lnTo>
                <a:lnTo>
                  <a:pt x="19099" y="14049"/>
                </a:lnTo>
                <a:lnTo>
                  <a:pt x="19156" y="14094"/>
                </a:lnTo>
                <a:lnTo>
                  <a:pt x="19179" y="14094"/>
                </a:lnTo>
                <a:lnTo>
                  <a:pt x="19213" y="14105"/>
                </a:lnTo>
                <a:lnTo>
                  <a:pt x="19259" y="14094"/>
                </a:lnTo>
                <a:lnTo>
                  <a:pt x="19304" y="14083"/>
                </a:lnTo>
                <a:lnTo>
                  <a:pt x="19338" y="14049"/>
                </a:lnTo>
                <a:lnTo>
                  <a:pt x="19361" y="14014"/>
                </a:lnTo>
                <a:lnTo>
                  <a:pt x="21409" y="15198"/>
                </a:lnTo>
                <a:lnTo>
                  <a:pt x="21397" y="15232"/>
                </a:lnTo>
                <a:lnTo>
                  <a:pt x="21386" y="15277"/>
                </a:lnTo>
                <a:lnTo>
                  <a:pt x="21397" y="15311"/>
                </a:lnTo>
                <a:lnTo>
                  <a:pt x="21409" y="15357"/>
                </a:lnTo>
                <a:lnTo>
                  <a:pt x="21420" y="15391"/>
                </a:lnTo>
                <a:lnTo>
                  <a:pt x="21443" y="15414"/>
                </a:lnTo>
                <a:lnTo>
                  <a:pt x="21465" y="15436"/>
                </a:lnTo>
                <a:lnTo>
                  <a:pt x="21500" y="15459"/>
                </a:lnTo>
                <a:lnTo>
                  <a:pt x="21534" y="15471"/>
                </a:lnTo>
                <a:lnTo>
                  <a:pt x="21579" y="15471"/>
                </a:lnTo>
                <a:lnTo>
                  <a:pt x="21579" y="17859"/>
                </a:lnTo>
                <a:lnTo>
                  <a:pt x="21511" y="17871"/>
                </a:lnTo>
                <a:lnTo>
                  <a:pt x="21454" y="17916"/>
                </a:lnTo>
                <a:lnTo>
                  <a:pt x="21420" y="17973"/>
                </a:lnTo>
                <a:lnTo>
                  <a:pt x="21409" y="18030"/>
                </a:lnTo>
                <a:lnTo>
                  <a:pt x="21420" y="18098"/>
                </a:lnTo>
                <a:lnTo>
                  <a:pt x="19361" y="19281"/>
                </a:lnTo>
                <a:lnTo>
                  <a:pt x="19327" y="19259"/>
                </a:lnTo>
                <a:lnTo>
                  <a:pt x="19304" y="19236"/>
                </a:lnTo>
                <a:lnTo>
                  <a:pt x="19259" y="19213"/>
                </a:lnTo>
                <a:lnTo>
                  <a:pt x="19179" y="19213"/>
                </a:lnTo>
                <a:lnTo>
                  <a:pt x="19156" y="19224"/>
                </a:lnTo>
                <a:lnTo>
                  <a:pt x="19099" y="19259"/>
                </a:lnTo>
                <a:lnTo>
                  <a:pt x="19065" y="19315"/>
                </a:lnTo>
                <a:lnTo>
                  <a:pt x="19054" y="19350"/>
                </a:lnTo>
                <a:lnTo>
                  <a:pt x="19043" y="19384"/>
                </a:lnTo>
                <a:lnTo>
                  <a:pt x="19065" y="19452"/>
                </a:lnTo>
                <a:lnTo>
                  <a:pt x="19088" y="19497"/>
                </a:lnTo>
                <a:lnTo>
                  <a:pt x="19145" y="19532"/>
                </a:lnTo>
                <a:lnTo>
                  <a:pt x="19202" y="19554"/>
                </a:lnTo>
                <a:lnTo>
                  <a:pt x="19202" y="21875"/>
                </a:lnTo>
                <a:lnTo>
                  <a:pt x="19156" y="21875"/>
                </a:lnTo>
                <a:lnTo>
                  <a:pt x="19111" y="21898"/>
                </a:lnTo>
                <a:lnTo>
                  <a:pt x="19065" y="21920"/>
                </a:lnTo>
                <a:lnTo>
                  <a:pt x="19020" y="21954"/>
                </a:lnTo>
                <a:lnTo>
                  <a:pt x="18997" y="22000"/>
                </a:lnTo>
                <a:lnTo>
                  <a:pt x="18974" y="22034"/>
                </a:lnTo>
                <a:lnTo>
                  <a:pt x="18951" y="22091"/>
                </a:lnTo>
                <a:lnTo>
                  <a:pt x="18951" y="22136"/>
                </a:lnTo>
                <a:lnTo>
                  <a:pt x="18951" y="22193"/>
                </a:lnTo>
                <a:lnTo>
                  <a:pt x="18974" y="22250"/>
                </a:lnTo>
                <a:lnTo>
                  <a:pt x="18997" y="22296"/>
                </a:lnTo>
                <a:lnTo>
                  <a:pt x="19031" y="22330"/>
                </a:lnTo>
                <a:lnTo>
                  <a:pt x="19065" y="22364"/>
                </a:lnTo>
                <a:lnTo>
                  <a:pt x="19111" y="22387"/>
                </a:lnTo>
                <a:lnTo>
                  <a:pt x="19168" y="22409"/>
                </a:lnTo>
                <a:lnTo>
                  <a:pt x="19213" y="22409"/>
                </a:lnTo>
                <a:lnTo>
                  <a:pt x="19293" y="22398"/>
                </a:lnTo>
                <a:lnTo>
                  <a:pt x="19350" y="22375"/>
                </a:lnTo>
                <a:lnTo>
                  <a:pt x="19407" y="22330"/>
                </a:lnTo>
                <a:lnTo>
                  <a:pt x="19452" y="22273"/>
                </a:lnTo>
                <a:lnTo>
                  <a:pt x="21340" y="23376"/>
                </a:lnTo>
                <a:lnTo>
                  <a:pt x="21329" y="23433"/>
                </a:lnTo>
                <a:lnTo>
                  <a:pt x="21318" y="23490"/>
                </a:lnTo>
                <a:lnTo>
                  <a:pt x="21329" y="23536"/>
                </a:lnTo>
                <a:lnTo>
                  <a:pt x="21340" y="23593"/>
                </a:lnTo>
                <a:lnTo>
                  <a:pt x="21363" y="23638"/>
                </a:lnTo>
                <a:lnTo>
                  <a:pt x="21397" y="23672"/>
                </a:lnTo>
                <a:lnTo>
                  <a:pt x="21431" y="23706"/>
                </a:lnTo>
                <a:lnTo>
                  <a:pt x="21477" y="23729"/>
                </a:lnTo>
                <a:lnTo>
                  <a:pt x="21522" y="23752"/>
                </a:lnTo>
                <a:lnTo>
                  <a:pt x="21579" y="23763"/>
                </a:lnTo>
                <a:lnTo>
                  <a:pt x="21579" y="26072"/>
                </a:lnTo>
                <a:lnTo>
                  <a:pt x="21511" y="26095"/>
                </a:lnTo>
                <a:lnTo>
                  <a:pt x="21465" y="26129"/>
                </a:lnTo>
                <a:lnTo>
                  <a:pt x="21431" y="26186"/>
                </a:lnTo>
                <a:lnTo>
                  <a:pt x="21420" y="26243"/>
                </a:lnTo>
                <a:lnTo>
                  <a:pt x="21420" y="26277"/>
                </a:lnTo>
                <a:lnTo>
                  <a:pt x="21431" y="26311"/>
                </a:lnTo>
                <a:lnTo>
                  <a:pt x="21465" y="26368"/>
                </a:lnTo>
                <a:lnTo>
                  <a:pt x="21522" y="26402"/>
                </a:lnTo>
                <a:lnTo>
                  <a:pt x="21556" y="26414"/>
                </a:lnTo>
                <a:lnTo>
                  <a:pt x="21636" y="26414"/>
                </a:lnTo>
                <a:lnTo>
                  <a:pt x="21670" y="26391"/>
                </a:lnTo>
                <a:lnTo>
                  <a:pt x="21704" y="26368"/>
                </a:lnTo>
                <a:lnTo>
                  <a:pt x="21738" y="26334"/>
                </a:lnTo>
                <a:lnTo>
                  <a:pt x="23797" y="27528"/>
                </a:lnTo>
                <a:lnTo>
                  <a:pt x="23786" y="27563"/>
                </a:lnTo>
                <a:lnTo>
                  <a:pt x="23786" y="27597"/>
                </a:lnTo>
                <a:lnTo>
                  <a:pt x="23797" y="27665"/>
                </a:lnTo>
                <a:lnTo>
                  <a:pt x="23832" y="27710"/>
                </a:lnTo>
                <a:lnTo>
                  <a:pt x="23888" y="27756"/>
                </a:lnTo>
                <a:lnTo>
                  <a:pt x="23945" y="27767"/>
                </a:lnTo>
                <a:lnTo>
                  <a:pt x="23945" y="30133"/>
                </a:lnTo>
                <a:lnTo>
                  <a:pt x="23900" y="30145"/>
                </a:lnTo>
                <a:lnTo>
                  <a:pt x="23866" y="30156"/>
                </a:lnTo>
                <a:lnTo>
                  <a:pt x="23832" y="30179"/>
                </a:lnTo>
                <a:lnTo>
                  <a:pt x="23797" y="30202"/>
                </a:lnTo>
                <a:lnTo>
                  <a:pt x="23775" y="30236"/>
                </a:lnTo>
                <a:lnTo>
                  <a:pt x="23752" y="30270"/>
                </a:lnTo>
                <a:lnTo>
                  <a:pt x="23741" y="30304"/>
                </a:lnTo>
                <a:lnTo>
                  <a:pt x="23741" y="30350"/>
                </a:lnTo>
                <a:lnTo>
                  <a:pt x="23741" y="30395"/>
                </a:lnTo>
                <a:lnTo>
                  <a:pt x="23752" y="30429"/>
                </a:lnTo>
                <a:lnTo>
                  <a:pt x="21795" y="31567"/>
                </a:lnTo>
                <a:lnTo>
                  <a:pt x="21761" y="31521"/>
                </a:lnTo>
                <a:lnTo>
                  <a:pt x="21704" y="31487"/>
                </a:lnTo>
                <a:lnTo>
                  <a:pt x="21647" y="31464"/>
                </a:lnTo>
                <a:lnTo>
                  <a:pt x="21591" y="31453"/>
                </a:lnTo>
                <a:lnTo>
                  <a:pt x="21534" y="31464"/>
                </a:lnTo>
                <a:lnTo>
                  <a:pt x="21477" y="31476"/>
                </a:lnTo>
                <a:lnTo>
                  <a:pt x="21431" y="31510"/>
                </a:lnTo>
                <a:lnTo>
                  <a:pt x="21386" y="31555"/>
                </a:lnTo>
                <a:lnTo>
                  <a:pt x="19384" y="30395"/>
                </a:lnTo>
                <a:lnTo>
                  <a:pt x="19384" y="30350"/>
                </a:lnTo>
                <a:lnTo>
                  <a:pt x="19372" y="30293"/>
                </a:lnTo>
                <a:lnTo>
                  <a:pt x="19350" y="30247"/>
                </a:lnTo>
                <a:lnTo>
                  <a:pt x="19304" y="30213"/>
                </a:lnTo>
                <a:lnTo>
                  <a:pt x="19247" y="30190"/>
                </a:lnTo>
                <a:lnTo>
                  <a:pt x="19247" y="27779"/>
                </a:lnTo>
                <a:lnTo>
                  <a:pt x="19316" y="27756"/>
                </a:lnTo>
                <a:lnTo>
                  <a:pt x="19361" y="27710"/>
                </a:lnTo>
                <a:lnTo>
                  <a:pt x="19395" y="27665"/>
                </a:lnTo>
                <a:lnTo>
                  <a:pt x="19407" y="27597"/>
                </a:lnTo>
                <a:lnTo>
                  <a:pt x="19407" y="27551"/>
                </a:lnTo>
                <a:lnTo>
                  <a:pt x="19395" y="27517"/>
                </a:lnTo>
                <a:lnTo>
                  <a:pt x="19372" y="27494"/>
                </a:lnTo>
                <a:lnTo>
                  <a:pt x="19350" y="27460"/>
                </a:lnTo>
                <a:lnTo>
                  <a:pt x="19327" y="27437"/>
                </a:lnTo>
                <a:lnTo>
                  <a:pt x="19293" y="27426"/>
                </a:lnTo>
                <a:lnTo>
                  <a:pt x="19259" y="27415"/>
                </a:lnTo>
                <a:lnTo>
                  <a:pt x="19213" y="27403"/>
                </a:lnTo>
                <a:lnTo>
                  <a:pt x="19179" y="27415"/>
                </a:lnTo>
                <a:lnTo>
                  <a:pt x="19134" y="27426"/>
                </a:lnTo>
                <a:lnTo>
                  <a:pt x="19099" y="27449"/>
                </a:lnTo>
                <a:lnTo>
                  <a:pt x="19065" y="27483"/>
                </a:lnTo>
                <a:lnTo>
                  <a:pt x="17075" y="26334"/>
                </a:lnTo>
                <a:lnTo>
                  <a:pt x="17086" y="26288"/>
                </a:lnTo>
                <a:lnTo>
                  <a:pt x="17086" y="26243"/>
                </a:lnTo>
                <a:lnTo>
                  <a:pt x="17086" y="26197"/>
                </a:lnTo>
                <a:lnTo>
                  <a:pt x="17075" y="26163"/>
                </a:lnTo>
                <a:lnTo>
                  <a:pt x="17052" y="26118"/>
                </a:lnTo>
                <a:lnTo>
                  <a:pt x="17029" y="26084"/>
                </a:lnTo>
                <a:lnTo>
                  <a:pt x="16995" y="26061"/>
                </a:lnTo>
                <a:lnTo>
                  <a:pt x="16961" y="26038"/>
                </a:lnTo>
                <a:lnTo>
                  <a:pt x="16927" y="26015"/>
                </a:lnTo>
                <a:lnTo>
                  <a:pt x="16881" y="26004"/>
                </a:lnTo>
                <a:lnTo>
                  <a:pt x="16881" y="23672"/>
                </a:lnTo>
                <a:lnTo>
                  <a:pt x="16938" y="23649"/>
                </a:lnTo>
                <a:lnTo>
                  <a:pt x="16995" y="23604"/>
                </a:lnTo>
                <a:lnTo>
                  <a:pt x="17029" y="23558"/>
                </a:lnTo>
                <a:lnTo>
                  <a:pt x="17040" y="23490"/>
                </a:lnTo>
                <a:lnTo>
                  <a:pt x="17029" y="23445"/>
                </a:lnTo>
                <a:lnTo>
                  <a:pt x="17018" y="23411"/>
                </a:lnTo>
                <a:lnTo>
                  <a:pt x="17006" y="23388"/>
                </a:lnTo>
                <a:lnTo>
                  <a:pt x="16984" y="23354"/>
                </a:lnTo>
                <a:lnTo>
                  <a:pt x="16949" y="23331"/>
                </a:lnTo>
                <a:lnTo>
                  <a:pt x="16927" y="23320"/>
                </a:lnTo>
                <a:lnTo>
                  <a:pt x="16881" y="23308"/>
                </a:lnTo>
                <a:lnTo>
                  <a:pt x="16847" y="23297"/>
                </a:lnTo>
                <a:lnTo>
                  <a:pt x="16802" y="23308"/>
                </a:lnTo>
                <a:lnTo>
                  <a:pt x="16767" y="23320"/>
                </a:lnTo>
                <a:lnTo>
                  <a:pt x="16733" y="23342"/>
                </a:lnTo>
                <a:lnTo>
                  <a:pt x="16699" y="23376"/>
                </a:lnTo>
                <a:lnTo>
                  <a:pt x="14686" y="22216"/>
                </a:lnTo>
                <a:lnTo>
                  <a:pt x="14697" y="22182"/>
                </a:lnTo>
                <a:lnTo>
                  <a:pt x="14708" y="22136"/>
                </a:lnTo>
                <a:lnTo>
                  <a:pt x="14697" y="22091"/>
                </a:lnTo>
                <a:lnTo>
                  <a:pt x="14686" y="22057"/>
                </a:lnTo>
                <a:lnTo>
                  <a:pt x="14663" y="22011"/>
                </a:lnTo>
                <a:lnTo>
                  <a:pt x="14640" y="21977"/>
                </a:lnTo>
                <a:lnTo>
                  <a:pt x="14606" y="21954"/>
                </a:lnTo>
                <a:lnTo>
                  <a:pt x="14561" y="21932"/>
                </a:lnTo>
                <a:lnTo>
                  <a:pt x="14526" y="21920"/>
                </a:lnTo>
                <a:lnTo>
                  <a:pt x="14435" y="21920"/>
                </a:lnTo>
                <a:lnTo>
                  <a:pt x="14390" y="21932"/>
                </a:lnTo>
                <a:lnTo>
                  <a:pt x="14356" y="21954"/>
                </a:lnTo>
                <a:lnTo>
                  <a:pt x="14322" y="21977"/>
                </a:lnTo>
                <a:lnTo>
                  <a:pt x="14288" y="22011"/>
                </a:lnTo>
                <a:lnTo>
                  <a:pt x="14265" y="22057"/>
                </a:lnTo>
                <a:lnTo>
                  <a:pt x="14253" y="22091"/>
                </a:lnTo>
                <a:lnTo>
                  <a:pt x="14253" y="22136"/>
                </a:lnTo>
                <a:lnTo>
                  <a:pt x="14253" y="22182"/>
                </a:lnTo>
                <a:lnTo>
                  <a:pt x="14265" y="22227"/>
                </a:lnTo>
                <a:lnTo>
                  <a:pt x="12331" y="23342"/>
                </a:lnTo>
                <a:lnTo>
                  <a:pt x="12286" y="23297"/>
                </a:lnTo>
                <a:lnTo>
                  <a:pt x="12240" y="23251"/>
                </a:lnTo>
                <a:lnTo>
                  <a:pt x="12172" y="23229"/>
                </a:lnTo>
                <a:lnTo>
                  <a:pt x="12058" y="23229"/>
                </a:lnTo>
                <a:lnTo>
                  <a:pt x="12001" y="23240"/>
                </a:lnTo>
                <a:lnTo>
                  <a:pt x="11956" y="23274"/>
                </a:lnTo>
                <a:lnTo>
                  <a:pt x="11922" y="23297"/>
                </a:lnTo>
                <a:lnTo>
                  <a:pt x="11887" y="23342"/>
                </a:lnTo>
                <a:lnTo>
                  <a:pt x="11865" y="23388"/>
                </a:lnTo>
                <a:lnTo>
                  <a:pt x="11853" y="23433"/>
                </a:lnTo>
                <a:lnTo>
                  <a:pt x="11842" y="23490"/>
                </a:lnTo>
                <a:lnTo>
                  <a:pt x="11853" y="23536"/>
                </a:lnTo>
                <a:lnTo>
                  <a:pt x="11865" y="23593"/>
                </a:lnTo>
                <a:lnTo>
                  <a:pt x="11887" y="23627"/>
                </a:lnTo>
                <a:lnTo>
                  <a:pt x="11922" y="23672"/>
                </a:lnTo>
                <a:lnTo>
                  <a:pt x="11956" y="23706"/>
                </a:lnTo>
                <a:lnTo>
                  <a:pt x="12001" y="23729"/>
                </a:lnTo>
                <a:lnTo>
                  <a:pt x="12047" y="23740"/>
                </a:lnTo>
                <a:lnTo>
                  <a:pt x="12092" y="23752"/>
                </a:lnTo>
                <a:lnTo>
                  <a:pt x="12092" y="26004"/>
                </a:lnTo>
                <a:lnTo>
                  <a:pt x="12047" y="26015"/>
                </a:lnTo>
                <a:lnTo>
                  <a:pt x="12001" y="26027"/>
                </a:lnTo>
                <a:lnTo>
                  <a:pt x="11967" y="26050"/>
                </a:lnTo>
                <a:lnTo>
                  <a:pt x="11933" y="26084"/>
                </a:lnTo>
                <a:lnTo>
                  <a:pt x="11899" y="26118"/>
                </a:lnTo>
                <a:lnTo>
                  <a:pt x="11887" y="26152"/>
                </a:lnTo>
                <a:lnTo>
                  <a:pt x="11865" y="26197"/>
                </a:lnTo>
                <a:lnTo>
                  <a:pt x="11865" y="26243"/>
                </a:lnTo>
                <a:lnTo>
                  <a:pt x="11865" y="26288"/>
                </a:lnTo>
                <a:lnTo>
                  <a:pt x="11887" y="26334"/>
                </a:lnTo>
                <a:lnTo>
                  <a:pt x="9931" y="27472"/>
                </a:lnTo>
                <a:lnTo>
                  <a:pt x="9897" y="27426"/>
                </a:lnTo>
                <a:lnTo>
                  <a:pt x="9851" y="27392"/>
                </a:lnTo>
                <a:lnTo>
                  <a:pt x="9794" y="27369"/>
                </a:lnTo>
                <a:lnTo>
                  <a:pt x="9681" y="27369"/>
                </a:lnTo>
                <a:lnTo>
                  <a:pt x="9635" y="27392"/>
                </a:lnTo>
                <a:lnTo>
                  <a:pt x="9590" y="27426"/>
                </a:lnTo>
                <a:lnTo>
                  <a:pt x="9555" y="27460"/>
                </a:lnTo>
                <a:lnTo>
                  <a:pt x="7576" y="26311"/>
                </a:lnTo>
                <a:lnTo>
                  <a:pt x="7587" y="26243"/>
                </a:lnTo>
                <a:lnTo>
                  <a:pt x="7576" y="26197"/>
                </a:lnTo>
                <a:lnTo>
                  <a:pt x="7565" y="26163"/>
                </a:lnTo>
                <a:lnTo>
                  <a:pt x="7542" y="26129"/>
                </a:lnTo>
                <a:lnTo>
                  <a:pt x="7519" y="26095"/>
                </a:lnTo>
                <a:lnTo>
                  <a:pt x="7485" y="26061"/>
                </a:lnTo>
                <a:lnTo>
                  <a:pt x="7451" y="26050"/>
                </a:lnTo>
                <a:lnTo>
                  <a:pt x="7417" y="26038"/>
                </a:lnTo>
                <a:lnTo>
                  <a:pt x="7371" y="26027"/>
                </a:lnTo>
                <a:lnTo>
                  <a:pt x="7326" y="26038"/>
                </a:lnTo>
                <a:lnTo>
                  <a:pt x="7280" y="26050"/>
                </a:lnTo>
                <a:lnTo>
                  <a:pt x="7246" y="26061"/>
                </a:lnTo>
                <a:lnTo>
                  <a:pt x="7212" y="26095"/>
                </a:lnTo>
                <a:lnTo>
                  <a:pt x="7189" y="26129"/>
                </a:lnTo>
                <a:lnTo>
                  <a:pt x="7167" y="26163"/>
                </a:lnTo>
                <a:lnTo>
                  <a:pt x="7155" y="26197"/>
                </a:lnTo>
                <a:lnTo>
                  <a:pt x="7155" y="26243"/>
                </a:lnTo>
                <a:lnTo>
                  <a:pt x="7155" y="26288"/>
                </a:lnTo>
                <a:lnTo>
                  <a:pt x="7167" y="26323"/>
                </a:lnTo>
                <a:lnTo>
                  <a:pt x="5210" y="27460"/>
                </a:lnTo>
                <a:lnTo>
                  <a:pt x="5176" y="27403"/>
                </a:lnTo>
                <a:lnTo>
                  <a:pt x="5119" y="27369"/>
                </a:lnTo>
                <a:lnTo>
                  <a:pt x="5062" y="27346"/>
                </a:lnTo>
                <a:lnTo>
                  <a:pt x="4994" y="27335"/>
                </a:lnTo>
                <a:lnTo>
                  <a:pt x="4937" y="27346"/>
                </a:lnTo>
                <a:lnTo>
                  <a:pt x="4880" y="27369"/>
                </a:lnTo>
                <a:lnTo>
                  <a:pt x="4835" y="27403"/>
                </a:lnTo>
                <a:lnTo>
                  <a:pt x="4789" y="27449"/>
                </a:lnTo>
                <a:lnTo>
                  <a:pt x="2833" y="26323"/>
                </a:lnTo>
                <a:lnTo>
                  <a:pt x="2844" y="26277"/>
                </a:lnTo>
                <a:lnTo>
                  <a:pt x="2844" y="26243"/>
                </a:lnTo>
                <a:lnTo>
                  <a:pt x="2844" y="26197"/>
                </a:lnTo>
                <a:lnTo>
                  <a:pt x="2833" y="26163"/>
                </a:lnTo>
                <a:lnTo>
                  <a:pt x="2810" y="26129"/>
                </a:lnTo>
                <a:lnTo>
                  <a:pt x="2787" y="26095"/>
                </a:lnTo>
                <a:lnTo>
                  <a:pt x="2753" y="26061"/>
                </a:lnTo>
                <a:lnTo>
                  <a:pt x="2707" y="26050"/>
                </a:lnTo>
                <a:lnTo>
                  <a:pt x="2673" y="26027"/>
                </a:lnTo>
                <a:lnTo>
                  <a:pt x="2582" y="26027"/>
                </a:lnTo>
                <a:lnTo>
                  <a:pt x="2548" y="26050"/>
                </a:lnTo>
                <a:lnTo>
                  <a:pt x="2503" y="26061"/>
                </a:lnTo>
                <a:lnTo>
                  <a:pt x="2480" y="26095"/>
                </a:lnTo>
                <a:lnTo>
                  <a:pt x="2446" y="26129"/>
                </a:lnTo>
                <a:lnTo>
                  <a:pt x="2423" y="26163"/>
                </a:lnTo>
                <a:lnTo>
                  <a:pt x="2412" y="26197"/>
                </a:lnTo>
                <a:lnTo>
                  <a:pt x="2412" y="26243"/>
                </a:lnTo>
                <a:lnTo>
                  <a:pt x="2412" y="26288"/>
                </a:lnTo>
                <a:lnTo>
                  <a:pt x="2423" y="26323"/>
                </a:lnTo>
                <a:lnTo>
                  <a:pt x="466" y="27460"/>
                </a:lnTo>
                <a:lnTo>
                  <a:pt x="432" y="27403"/>
                </a:lnTo>
                <a:lnTo>
                  <a:pt x="375" y="27369"/>
                </a:lnTo>
                <a:lnTo>
                  <a:pt x="319" y="27346"/>
                </a:lnTo>
                <a:lnTo>
                  <a:pt x="205" y="27346"/>
                </a:lnTo>
                <a:lnTo>
                  <a:pt x="159" y="27358"/>
                </a:lnTo>
                <a:lnTo>
                  <a:pt x="114" y="27381"/>
                </a:lnTo>
                <a:lnTo>
                  <a:pt x="80" y="27415"/>
                </a:lnTo>
                <a:lnTo>
                  <a:pt x="46" y="27449"/>
                </a:lnTo>
                <a:lnTo>
                  <a:pt x="23" y="27494"/>
                </a:lnTo>
                <a:lnTo>
                  <a:pt x="11" y="27540"/>
                </a:lnTo>
                <a:lnTo>
                  <a:pt x="0" y="27597"/>
                </a:lnTo>
                <a:lnTo>
                  <a:pt x="11" y="27642"/>
                </a:lnTo>
                <a:lnTo>
                  <a:pt x="23" y="27688"/>
                </a:lnTo>
                <a:lnTo>
                  <a:pt x="46" y="27733"/>
                </a:lnTo>
                <a:lnTo>
                  <a:pt x="80" y="27767"/>
                </a:lnTo>
                <a:lnTo>
                  <a:pt x="114" y="27801"/>
                </a:lnTo>
                <a:lnTo>
                  <a:pt x="148" y="27824"/>
                </a:lnTo>
                <a:lnTo>
                  <a:pt x="193" y="27836"/>
                </a:lnTo>
                <a:lnTo>
                  <a:pt x="239" y="27847"/>
                </a:lnTo>
                <a:lnTo>
                  <a:pt x="239" y="30111"/>
                </a:lnTo>
                <a:lnTo>
                  <a:pt x="193" y="30111"/>
                </a:lnTo>
                <a:lnTo>
                  <a:pt x="148" y="30133"/>
                </a:lnTo>
                <a:lnTo>
                  <a:pt x="114" y="30156"/>
                </a:lnTo>
                <a:lnTo>
                  <a:pt x="80" y="30179"/>
                </a:lnTo>
                <a:lnTo>
                  <a:pt x="57" y="30224"/>
                </a:lnTo>
                <a:lnTo>
                  <a:pt x="34" y="30259"/>
                </a:lnTo>
                <a:lnTo>
                  <a:pt x="23" y="30304"/>
                </a:lnTo>
                <a:lnTo>
                  <a:pt x="11" y="30350"/>
                </a:lnTo>
                <a:lnTo>
                  <a:pt x="23" y="30395"/>
                </a:lnTo>
                <a:lnTo>
                  <a:pt x="34" y="30452"/>
                </a:lnTo>
                <a:lnTo>
                  <a:pt x="57" y="30486"/>
                </a:lnTo>
                <a:lnTo>
                  <a:pt x="80" y="30520"/>
                </a:lnTo>
                <a:lnTo>
                  <a:pt x="125" y="30554"/>
                </a:lnTo>
                <a:lnTo>
                  <a:pt x="159" y="30577"/>
                </a:lnTo>
                <a:lnTo>
                  <a:pt x="205" y="30588"/>
                </a:lnTo>
                <a:lnTo>
                  <a:pt x="262" y="30600"/>
                </a:lnTo>
                <a:lnTo>
                  <a:pt x="319" y="30588"/>
                </a:lnTo>
                <a:lnTo>
                  <a:pt x="375" y="30566"/>
                </a:lnTo>
                <a:lnTo>
                  <a:pt x="432" y="30532"/>
                </a:lnTo>
                <a:lnTo>
                  <a:pt x="466" y="30475"/>
                </a:lnTo>
                <a:lnTo>
                  <a:pt x="2378" y="31589"/>
                </a:lnTo>
                <a:lnTo>
                  <a:pt x="2366" y="31635"/>
                </a:lnTo>
                <a:lnTo>
                  <a:pt x="2355" y="31703"/>
                </a:lnTo>
                <a:lnTo>
                  <a:pt x="2366" y="31749"/>
                </a:lnTo>
                <a:lnTo>
                  <a:pt x="2378" y="31806"/>
                </a:lnTo>
                <a:lnTo>
                  <a:pt x="2400" y="31851"/>
                </a:lnTo>
                <a:lnTo>
                  <a:pt x="2434" y="31885"/>
                </a:lnTo>
                <a:lnTo>
                  <a:pt x="2480" y="31919"/>
                </a:lnTo>
                <a:lnTo>
                  <a:pt x="2525" y="31942"/>
                </a:lnTo>
                <a:lnTo>
                  <a:pt x="2571" y="31965"/>
                </a:lnTo>
                <a:lnTo>
                  <a:pt x="2685" y="31965"/>
                </a:lnTo>
                <a:lnTo>
                  <a:pt x="2730" y="31942"/>
                </a:lnTo>
                <a:lnTo>
                  <a:pt x="2776" y="31919"/>
                </a:lnTo>
                <a:lnTo>
                  <a:pt x="2821" y="31885"/>
                </a:lnTo>
                <a:lnTo>
                  <a:pt x="2855" y="31851"/>
                </a:lnTo>
                <a:lnTo>
                  <a:pt x="2878" y="31806"/>
                </a:lnTo>
                <a:lnTo>
                  <a:pt x="2889" y="31749"/>
                </a:lnTo>
                <a:lnTo>
                  <a:pt x="2901" y="31703"/>
                </a:lnTo>
                <a:lnTo>
                  <a:pt x="2889" y="31646"/>
                </a:lnTo>
                <a:lnTo>
                  <a:pt x="2878" y="31589"/>
                </a:lnTo>
                <a:lnTo>
                  <a:pt x="4846" y="30463"/>
                </a:lnTo>
                <a:lnTo>
                  <a:pt x="4869" y="30497"/>
                </a:lnTo>
                <a:lnTo>
                  <a:pt x="4903" y="30520"/>
                </a:lnTo>
                <a:lnTo>
                  <a:pt x="4948" y="30532"/>
                </a:lnTo>
                <a:lnTo>
                  <a:pt x="4994" y="30543"/>
                </a:lnTo>
                <a:lnTo>
                  <a:pt x="5051" y="30532"/>
                </a:lnTo>
                <a:lnTo>
                  <a:pt x="5096" y="30520"/>
                </a:lnTo>
                <a:lnTo>
                  <a:pt x="5130" y="30486"/>
                </a:lnTo>
                <a:lnTo>
                  <a:pt x="5165" y="30452"/>
                </a:lnTo>
                <a:lnTo>
                  <a:pt x="7212" y="31635"/>
                </a:lnTo>
                <a:lnTo>
                  <a:pt x="7189" y="31703"/>
                </a:lnTo>
                <a:lnTo>
                  <a:pt x="7201" y="31737"/>
                </a:lnTo>
                <a:lnTo>
                  <a:pt x="7212" y="31760"/>
                </a:lnTo>
                <a:lnTo>
                  <a:pt x="7246" y="31817"/>
                </a:lnTo>
                <a:lnTo>
                  <a:pt x="7303" y="31862"/>
                </a:lnTo>
                <a:lnTo>
                  <a:pt x="7337" y="31874"/>
                </a:lnTo>
                <a:lnTo>
                  <a:pt x="7405" y="31874"/>
                </a:lnTo>
                <a:lnTo>
                  <a:pt x="7440" y="31862"/>
                </a:lnTo>
                <a:lnTo>
                  <a:pt x="7496" y="31817"/>
                </a:lnTo>
                <a:lnTo>
                  <a:pt x="7531" y="31760"/>
                </a:lnTo>
                <a:lnTo>
                  <a:pt x="7542" y="31737"/>
                </a:lnTo>
                <a:lnTo>
                  <a:pt x="7542" y="31703"/>
                </a:lnTo>
                <a:lnTo>
                  <a:pt x="7531" y="31646"/>
                </a:lnTo>
                <a:lnTo>
                  <a:pt x="9555" y="30475"/>
                </a:lnTo>
                <a:lnTo>
                  <a:pt x="9590" y="30509"/>
                </a:lnTo>
                <a:lnTo>
                  <a:pt x="9635" y="30543"/>
                </a:lnTo>
                <a:lnTo>
                  <a:pt x="9681" y="30566"/>
                </a:lnTo>
                <a:lnTo>
                  <a:pt x="9737" y="30577"/>
                </a:lnTo>
                <a:lnTo>
                  <a:pt x="9794" y="30566"/>
                </a:lnTo>
                <a:lnTo>
                  <a:pt x="9851" y="30543"/>
                </a:lnTo>
                <a:lnTo>
                  <a:pt x="9885" y="30509"/>
                </a:lnTo>
                <a:lnTo>
                  <a:pt x="9931" y="30463"/>
                </a:lnTo>
                <a:lnTo>
                  <a:pt x="11933" y="31624"/>
                </a:lnTo>
                <a:lnTo>
                  <a:pt x="11922" y="31658"/>
                </a:lnTo>
                <a:lnTo>
                  <a:pt x="11910" y="31703"/>
                </a:lnTo>
                <a:lnTo>
                  <a:pt x="11922" y="31737"/>
                </a:lnTo>
                <a:lnTo>
                  <a:pt x="11933" y="31771"/>
                </a:lnTo>
                <a:lnTo>
                  <a:pt x="11967" y="31828"/>
                </a:lnTo>
                <a:lnTo>
                  <a:pt x="12024" y="31874"/>
                </a:lnTo>
                <a:lnTo>
                  <a:pt x="12058" y="31885"/>
                </a:lnTo>
                <a:lnTo>
                  <a:pt x="12092" y="31885"/>
                </a:lnTo>
                <a:lnTo>
                  <a:pt x="12092" y="34240"/>
                </a:lnTo>
                <a:lnTo>
                  <a:pt x="12047" y="34240"/>
                </a:lnTo>
                <a:lnTo>
                  <a:pt x="12013" y="34251"/>
                </a:lnTo>
                <a:lnTo>
                  <a:pt x="11978" y="34274"/>
                </a:lnTo>
                <a:lnTo>
                  <a:pt x="11944" y="34308"/>
                </a:lnTo>
                <a:lnTo>
                  <a:pt x="11922" y="34331"/>
                </a:lnTo>
                <a:lnTo>
                  <a:pt x="11899" y="34376"/>
                </a:lnTo>
                <a:lnTo>
                  <a:pt x="11887" y="34411"/>
                </a:lnTo>
                <a:lnTo>
                  <a:pt x="11887" y="34456"/>
                </a:lnTo>
                <a:lnTo>
                  <a:pt x="11887" y="34502"/>
                </a:lnTo>
                <a:lnTo>
                  <a:pt x="11910" y="34547"/>
                </a:lnTo>
                <a:lnTo>
                  <a:pt x="11922" y="34581"/>
                </a:lnTo>
                <a:lnTo>
                  <a:pt x="11956" y="34615"/>
                </a:lnTo>
                <a:lnTo>
                  <a:pt x="11990" y="34638"/>
                </a:lnTo>
                <a:lnTo>
                  <a:pt x="12024" y="34661"/>
                </a:lnTo>
                <a:lnTo>
                  <a:pt x="12069" y="34672"/>
                </a:lnTo>
                <a:lnTo>
                  <a:pt x="12160" y="34672"/>
                </a:lnTo>
                <a:lnTo>
                  <a:pt x="12217" y="34649"/>
                </a:lnTo>
                <a:lnTo>
                  <a:pt x="12263" y="34615"/>
                </a:lnTo>
                <a:lnTo>
                  <a:pt x="12297" y="34570"/>
                </a:lnTo>
                <a:lnTo>
                  <a:pt x="14276" y="35719"/>
                </a:lnTo>
                <a:lnTo>
                  <a:pt x="14265" y="35764"/>
                </a:lnTo>
                <a:lnTo>
                  <a:pt x="14265" y="35810"/>
                </a:lnTo>
                <a:lnTo>
                  <a:pt x="14265" y="35844"/>
                </a:lnTo>
                <a:lnTo>
                  <a:pt x="14276" y="35889"/>
                </a:lnTo>
                <a:lnTo>
                  <a:pt x="14299" y="35923"/>
                </a:lnTo>
                <a:lnTo>
                  <a:pt x="14322" y="35946"/>
                </a:lnTo>
                <a:lnTo>
                  <a:pt x="14356" y="35980"/>
                </a:lnTo>
                <a:lnTo>
                  <a:pt x="14390" y="35992"/>
                </a:lnTo>
                <a:lnTo>
                  <a:pt x="14424" y="36014"/>
                </a:lnTo>
                <a:lnTo>
                  <a:pt x="14470" y="36014"/>
                </a:lnTo>
                <a:lnTo>
                  <a:pt x="14470" y="38324"/>
                </a:lnTo>
                <a:lnTo>
                  <a:pt x="14424" y="38324"/>
                </a:lnTo>
                <a:lnTo>
                  <a:pt x="14379" y="38346"/>
                </a:lnTo>
                <a:lnTo>
                  <a:pt x="14333" y="38369"/>
                </a:lnTo>
                <a:lnTo>
                  <a:pt x="14299" y="38392"/>
                </a:lnTo>
                <a:lnTo>
                  <a:pt x="14276" y="38426"/>
                </a:lnTo>
                <a:lnTo>
                  <a:pt x="14253" y="38472"/>
                </a:lnTo>
                <a:lnTo>
                  <a:pt x="14242" y="38517"/>
                </a:lnTo>
                <a:lnTo>
                  <a:pt x="14242" y="38563"/>
                </a:lnTo>
                <a:lnTo>
                  <a:pt x="14242" y="38608"/>
                </a:lnTo>
                <a:lnTo>
                  <a:pt x="14253" y="38654"/>
                </a:lnTo>
                <a:lnTo>
                  <a:pt x="14276" y="38699"/>
                </a:lnTo>
                <a:lnTo>
                  <a:pt x="14310" y="38733"/>
                </a:lnTo>
                <a:lnTo>
                  <a:pt x="14344" y="38756"/>
                </a:lnTo>
                <a:lnTo>
                  <a:pt x="14390" y="38779"/>
                </a:lnTo>
                <a:lnTo>
                  <a:pt x="14424" y="38801"/>
                </a:lnTo>
                <a:lnTo>
                  <a:pt x="14481" y="38801"/>
                </a:lnTo>
                <a:lnTo>
                  <a:pt x="14538" y="38790"/>
                </a:lnTo>
                <a:lnTo>
                  <a:pt x="14595" y="38767"/>
                </a:lnTo>
                <a:lnTo>
                  <a:pt x="14640" y="38733"/>
                </a:lnTo>
                <a:lnTo>
                  <a:pt x="14686" y="38688"/>
                </a:lnTo>
                <a:lnTo>
                  <a:pt x="16676" y="39837"/>
                </a:lnTo>
                <a:lnTo>
                  <a:pt x="16665" y="39871"/>
                </a:lnTo>
                <a:lnTo>
                  <a:pt x="16654" y="39905"/>
                </a:lnTo>
                <a:lnTo>
                  <a:pt x="16665" y="39950"/>
                </a:lnTo>
                <a:lnTo>
                  <a:pt x="16676" y="39984"/>
                </a:lnTo>
                <a:lnTo>
                  <a:pt x="16688" y="40019"/>
                </a:lnTo>
                <a:lnTo>
                  <a:pt x="16711" y="40041"/>
                </a:lnTo>
                <a:lnTo>
                  <a:pt x="16745" y="40064"/>
                </a:lnTo>
                <a:lnTo>
                  <a:pt x="16779" y="40087"/>
                </a:lnTo>
                <a:lnTo>
                  <a:pt x="16813" y="40098"/>
                </a:lnTo>
                <a:lnTo>
                  <a:pt x="16893" y="40098"/>
                </a:lnTo>
                <a:lnTo>
                  <a:pt x="16927" y="40087"/>
                </a:lnTo>
                <a:lnTo>
                  <a:pt x="16961" y="40064"/>
                </a:lnTo>
                <a:lnTo>
                  <a:pt x="16984" y="40041"/>
                </a:lnTo>
                <a:lnTo>
                  <a:pt x="17006" y="40019"/>
                </a:lnTo>
                <a:lnTo>
                  <a:pt x="17029" y="39984"/>
                </a:lnTo>
                <a:lnTo>
                  <a:pt x="17040" y="39950"/>
                </a:lnTo>
                <a:lnTo>
                  <a:pt x="17040" y="39905"/>
                </a:lnTo>
                <a:lnTo>
                  <a:pt x="17029" y="39848"/>
                </a:lnTo>
                <a:lnTo>
                  <a:pt x="19077" y="38665"/>
                </a:lnTo>
                <a:lnTo>
                  <a:pt x="19099" y="38699"/>
                </a:lnTo>
                <a:lnTo>
                  <a:pt x="19134" y="38722"/>
                </a:lnTo>
                <a:lnTo>
                  <a:pt x="19179" y="38733"/>
                </a:lnTo>
                <a:lnTo>
                  <a:pt x="19213" y="38745"/>
                </a:lnTo>
                <a:lnTo>
                  <a:pt x="19259" y="38733"/>
                </a:lnTo>
                <a:lnTo>
                  <a:pt x="19293" y="38733"/>
                </a:lnTo>
                <a:lnTo>
                  <a:pt x="19350" y="38688"/>
                </a:lnTo>
                <a:lnTo>
                  <a:pt x="19384" y="38631"/>
                </a:lnTo>
                <a:lnTo>
                  <a:pt x="19395" y="38597"/>
                </a:lnTo>
                <a:lnTo>
                  <a:pt x="19395" y="38563"/>
                </a:lnTo>
                <a:lnTo>
                  <a:pt x="19384" y="38494"/>
                </a:lnTo>
                <a:lnTo>
                  <a:pt x="19361" y="38449"/>
                </a:lnTo>
                <a:lnTo>
                  <a:pt x="19304" y="38403"/>
                </a:lnTo>
                <a:lnTo>
                  <a:pt x="19247" y="38381"/>
                </a:lnTo>
                <a:lnTo>
                  <a:pt x="19247" y="36037"/>
                </a:lnTo>
                <a:lnTo>
                  <a:pt x="19293" y="36026"/>
                </a:lnTo>
                <a:lnTo>
                  <a:pt x="19327" y="36003"/>
                </a:lnTo>
                <a:lnTo>
                  <a:pt x="19361" y="35980"/>
                </a:lnTo>
                <a:lnTo>
                  <a:pt x="19395" y="35958"/>
                </a:lnTo>
                <a:lnTo>
                  <a:pt x="19418" y="35923"/>
                </a:lnTo>
                <a:lnTo>
                  <a:pt x="19429" y="35889"/>
                </a:lnTo>
                <a:lnTo>
                  <a:pt x="19441" y="35844"/>
                </a:lnTo>
                <a:lnTo>
                  <a:pt x="19452" y="35810"/>
                </a:lnTo>
                <a:lnTo>
                  <a:pt x="19441" y="35764"/>
                </a:lnTo>
                <a:lnTo>
                  <a:pt x="19429" y="35719"/>
                </a:lnTo>
                <a:lnTo>
                  <a:pt x="21431" y="34570"/>
                </a:lnTo>
                <a:lnTo>
                  <a:pt x="21465" y="34593"/>
                </a:lnTo>
                <a:lnTo>
                  <a:pt x="21500" y="34627"/>
                </a:lnTo>
                <a:lnTo>
                  <a:pt x="21545" y="34638"/>
                </a:lnTo>
                <a:lnTo>
                  <a:pt x="21591" y="34649"/>
                </a:lnTo>
                <a:lnTo>
                  <a:pt x="21636" y="34638"/>
                </a:lnTo>
                <a:lnTo>
                  <a:pt x="21682" y="34615"/>
                </a:lnTo>
                <a:lnTo>
                  <a:pt x="21716" y="34593"/>
                </a:lnTo>
                <a:lnTo>
                  <a:pt x="21750" y="34558"/>
                </a:lnTo>
                <a:lnTo>
                  <a:pt x="23729" y="35696"/>
                </a:lnTo>
                <a:lnTo>
                  <a:pt x="23706" y="35753"/>
                </a:lnTo>
                <a:lnTo>
                  <a:pt x="23706" y="35810"/>
                </a:lnTo>
                <a:lnTo>
                  <a:pt x="23706" y="35855"/>
                </a:lnTo>
                <a:lnTo>
                  <a:pt x="23718" y="35901"/>
                </a:lnTo>
                <a:lnTo>
                  <a:pt x="23752" y="35946"/>
                </a:lnTo>
                <a:lnTo>
                  <a:pt x="23775" y="35992"/>
                </a:lnTo>
                <a:lnTo>
                  <a:pt x="23820" y="36014"/>
                </a:lnTo>
                <a:lnTo>
                  <a:pt x="23866" y="36037"/>
                </a:lnTo>
                <a:lnTo>
                  <a:pt x="23911" y="36060"/>
                </a:lnTo>
                <a:lnTo>
                  <a:pt x="24014" y="36060"/>
                </a:lnTo>
                <a:lnTo>
                  <a:pt x="24059" y="36037"/>
                </a:lnTo>
                <a:lnTo>
                  <a:pt x="24105" y="36014"/>
                </a:lnTo>
                <a:lnTo>
                  <a:pt x="24139" y="35992"/>
                </a:lnTo>
                <a:lnTo>
                  <a:pt x="24173" y="35946"/>
                </a:lnTo>
                <a:lnTo>
                  <a:pt x="24196" y="35901"/>
                </a:lnTo>
                <a:lnTo>
                  <a:pt x="24218" y="35855"/>
                </a:lnTo>
                <a:lnTo>
                  <a:pt x="24218" y="35810"/>
                </a:lnTo>
                <a:lnTo>
                  <a:pt x="24218" y="35753"/>
                </a:lnTo>
                <a:lnTo>
                  <a:pt x="24196" y="35707"/>
                </a:lnTo>
                <a:lnTo>
                  <a:pt x="26175" y="34558"/>
                </a:lnTo>
                <a:lnTo>
                  <a:pt x="26209" y="34604"/>
                </a:lnTo>
                <a:lnTo>
                  <a:pt x="26243" y="34627"/>
                </a:lnTo>
                <a:lnTo>
                  <a:pt x="26289" y="34638"/>
                </a:lnTo>
                <a:lnTo>
                  <a:pt x="26334" y="34649"/>
                </a:lnTo>
                <a:lnTo>
                  <a:pt x="26391" y="34638"/>
                </a:lnTo>
                <a:lnTo>
                  <a:pt x="26437" y="34627"/>
                </a:lnTo>
                <a:lnTo>
                  <a:pt x="26471" y="34593"/>
                </a:lnTo>
                <a:lnTo>
                  <a:pt x="26505" y="34558"/>
                </a:lnTo>
                <a:lnTo>
                  <a:pt x="28495" y="35707"/>
                </a:lnTo>
                <a:lnTo>
                  <a:pt x="28473" y="35753"/>
                </a:lnTo>
                <a:lnTo>
                  <a:pt x="28473" y="35810"/>
                </a:lnTo>
                <a:lnTo>
                  <a:pt x="28473" y="35855"/>
                </a:lnTo>
                <a:lnTo>
                  <a:pt x="28484" y="35889"/>
                </a:lnTo>
                <a:lnTo>
                  <a:pt x="28507" y="35935"/>
                </a:lnTo>
                <a:lnTo>
                  <a:pt x="28530" y="35969"/>
                </a:lnTo>
                <a:lnTo>
                  <a:pt x="28564" y="35992"/>
                </a:lnTo>
                <a:lnTo>
                  <a:pt x="28598" y="36014"/>
                </a:lnTo>
                <a:lnTo>
                  <a:pt x="28643" y="36037"/>
                </a:lnTo>
                <a:lnTo>
                  <a:pt x="28689" y="36037"/>
                </a:lnTo>
                <a:lnTo>
                  <a:pt x="28689" y="38392"/>
                </a:lnTo>
                <a:lnTo>
                  <a:pt x="28632" y="38403"/>
                </a:lnTo>
                <a:lnTo>
                  <a:pt x="28575" y="38449"/>
                </a:lnTo>
                <a:lnTo>
                  <a:pt x="28552" y="38494"/>
                </a:lnTo>
                <a:lnTo>
                  <a:pt x="28530" y="38563"/>
                </a:lnTo>
                <a:lnTo>
                  <a:pt x="28541" y="38619"/>
                </a:lnTo>
                <a:lnTo>
                  <a:pt x="26562" y="39757"/>
                </a:lnTo>
                <a:lnTo>
                  <a:pt x="26516" y="39711"/>
                </a:lnTo>
                <a:lnTo>
                  <a:pt x="26471" y="39677"/>
                </a:lnTo>
                <a:lnTo>
                  <a:pt x="26402" y="39655"/>
                </a:lnTo>
                <a:lnTo>
                  <a:pt x="26334" y="39643"/>
                </a:lnTo>
                <a:lnTo>
                  <a:pt x="26277" y="39655"/>
                </a:lnTo>
                <a:lnTo>
                  <a:pt x="26209" y="39677"/>
                </a:lnTo>
                <a:lnTo>
                  <a:pt x="26164" y="39711"/>
                </a:lnTo>
                <a:lnTo>
                  <a:pt x="26118" y="39757"/>
                </a:lnTo>
                <a:lnTo>
                  <a:pt x="24184" y="38642"/>
                </a:lnTo>
                <a:lnTo>
                  <a:pt x="24196" y="38608"/>
                </a:lnTo>
                <a:lnTo>
                  <a:pt x="24196" y="38563"/>
                </a:lnTo>
                <a:lnTo>
                  <a:pt x="24196" y="38517"/>
                </a:lnTo>
                <a:lnTo>
                  <a:pt x="24173" y="38472"/>
                </a:lnTo>
                <a:lnTo>
                  <a:pt x="24161" y="38426"/>
                </a:lnTo>
                <a:lnTo>
                  <a:pt x="24127" y="38392"/>
                </a:lnTo>
                <a:lnTo>
                  <a:pt x="24093" y="38369"/>
                </a:lnTo>
                <a:lnTo>
                  <a:pt x="24048" y="38346"/>
                </a:lnTo>
                <a:lnTo>
                  <a:pt x="24014" y="38335"/>
                </a:lnTo>
                <a:lnTo>
                  <a:pt x="23957" y="38324"/>
                </a:lnTo>
                <a:lnTo>
                  <a:pt x="23911" y="38335"/>
                </a:lnTo>
                <a:lnTo>
                  <a:pt x="23866" y="38346"/>
                </a:lnTo>
                <a:lnTo>
                  <a:pt x="23832" y="38369"/>
                </a:lnTo>
                <a:lnTo>
                  <a:pt x="23797" y="38392"/>
                </a:lnTo>
                <a:lnTo>
                  <a:pt x="23763" y="38426"/>
                </a:lnTo>
                <a:lnTo>
                  <a:pt x="23741" y="38472"/>
                </a:lnTo>
                <a:lnTo>
                  <a:pt x="23729" y="38517"/>
                </a:lnTo>
                <a:lnTo>
                  <a:pt x="23729" y="38563"/>
                </a:lnTo>
                <a:lnTo>
                  <a:pt x="23729" y="38608"/>
                </a:lnTo>
                <a:lnTo>
                  <a:pt x="23741" y="38654"/>
                </a:lnTo>
                <a:lnTo>
                  <a:pt x="21761" y="39802"/>
                </a:lnTo>
                <a:lnTo>
                  <a:pt x="21727" y="39757"/>
                </a:lnTo>
                <a:lnTo>
                  <a:pt x="21693" y="39734"/>
                </a:lnTo>
                <a:lnTo>
                  <a:pt x="21636" y="39711"/>
                </a:lnTo>
                <a:lnTo>
                  <a:pt x="21591" y="39700"/>
                </a:lnTo>
                <a:lnTo>
                  <a:pt x="21545" y="39711"/>
                </a:lnTo>
                <a:lnTo>
                  <a:pt x="21511" y="39723"/>
                </a:lnTo>
                <a:lnTo>
                  <a:pt x="21477" y="39734"/>
                </a:lnTo>
                <a:lnTo>
                  <a:pt x="21443" y="39768"/>
                </a:lnTo>
                <a:lnTo>
                  <a:pt x="21420" y="39791"/>
                </a:lnTo>
                <a:lnTo>
                  <a:pt x="21397" y="39825"/>
                </a:lnTo>
                <a:lnTo>
                  <a:pt x="21386" y="39871"/>
                </a:lnTo>
                <a:lnTo>
                  <a:pt x="21386" y="39905"/>
                </a:lnTo>
                <a:lnTo>
                  <a:pt x="21386" y="39950"/>
                </a:lnTo>
                <a:lnTo>
                  <a:pt x="21397" y="39984"/>
                </a:lnTo>
                <a:lnTo>
                  <a:pt x="21420" y="40019"/>
                </a:lnTo>
                <a:lnTo>
                  <a:pt x="21443" y="40053"/>
                </a:lnTo>
                <a:lnTo>
                  <a:pt x="21465" y="40075"/>
                </a:lnTo>
                <a:lnTo>
                  <a:pt x="21500" y="40098"/>
                </a:lnTo>
                <a:lnTo>
                  <a:pt x="21534" y="40110"/>
                </a:lnTo>
                <a:lnTo>
                  <a:pt x="21579" y="40110"/>
                </a:lnTo>
                <a:lnTo>
                  <a:pt x="21579" y="42396"/>
                </a:lnTo>
                <a:lnTo>
                  <a:pt x="21522" y="42407"/>
                </a:lnTo>
                <a:lnTo>
                  <a:pt x="21477" y="42430"/>
                </a:lnTo>
                <a:lnTo>
                  <a:pt x="21431" y="42453"/>
                </a:lnTo>
                <a:lnTo>
                  <a:pt x="21397" y="42487"/>
                </a:lnTo>
                <a:lnTo>
                  <a:pt x="21363" y="42521"/>
                </a:lnTo>
                <a:lnTo>
                  <a:pt x="21340" y="42567"/>
                </a:lnTo>
                <a:lnTo>
                  <a:pt x="21329" y="42612"/>
                </a:lnTo>
                <a:lnTo>
                  <a:pt x="21318" y="42669"/>
                </a:lnTo>
                <a:lnTo>
                  <a:pt x="21329" y="42726"/>
                </a:lnTo>
                <a:lnTo>
                  <a:pt x="21352" y="42771"/>
                </a:lnTo>
                <a:lnTo>
                  <a:pt x="19372" y="43909"/>
                </a:lnTo>
                <a:lnTo>
                  <a:pt x="19338" y="43875"/>
                </a:lnTo>
                <a:lnTo>
                  <a:pt x="19304" y="43852"/>
                </a:lnTo>
                <a:lnTo>
                  <a:pt x="19270" y="43841"/>
                </a:lnTo>
                <a:lnTo>
                  <a:pt x="19213" y="43829"/>
                </a:lnTo>
                <a:lnTo>
                  <a:pt x="19179" y="43841"/>
                </a:lnTo>
                <a:lnTo>
                  <a:pt x="19134" y="43852"/>
                </a:lnTo>
                <a:lnTo>
                  <a:pt x="19099" y="43875"/>
                </a:lnTo>
                <a:lnTo>
                  <a:pt x="19065" y="43909"/>
                </a:lnTo>
                <a:lnTo>
                  <a:pt x="17052" y="42737"/>
                </a:lnTo>
                <a:lnTo>
                  <a:pt x="17063" y="42703"/>
                </a:lnTo>
                <a:lnTo>
                  <a:pt x="17063" y="42669"/>
                </a:lnTo>
                <a:lnTo>
                  <a:pt x="17063" y="42624"/>
                </a:lnTo>
                <a:lnTo>
                  <a:pt x="17052" y="42578"/>
                </a:lnTo>
                <a:lnTo>
                  <a:pt x="17029" y="42544"/>
                </a:lnTo>
                <a:lnTo>
                  <a:pt x="17006" y="42510"/>
                </a:lnTo>
                <a:lnTo>
                  <a:pt x="16972" y="42487"/>
                </a:lnTo>
                <a:lnTo>
                  <a:pt x="16938" y="42464"/>
                </a:lnTo>
                <a:lnTo>
                  <a:pt x="16893" y="42453"/>
                </a:lnTo>
                <a:lnTo>
                  <a:pt x="16802" y="42453"/>
                </a:lnTo>
                <a:lnTo>
                  <a:pt x="16767" y="42464"/>
                </a:lnTo>
                <a:lnTo>
                  <a:pt x="16722" y="42487"/>
                </a:lnTo>
                <a:lnTo>
                  <a:pt x="16699" y="42510"/>
                </a:lnTo>
                <a:lnTo>
                  <a:pt x="16665" y="42544"/>
                </a:lnTo>
                <a:lnTo>
                  <a:pt x="16654" y="42578"/>
                </a:lnTo>
                <a:lnTo>
                  <a:pt x="16631" y="42624"/>
                </a:lnTo>
                <a:lnTo>
                  <a:pt x="16631" y="42669"/>
                </a:lnTo>
                <a:lnTo>
                  <a:pt x="16631" y="42715"/>
                </a:lnTo>
                <a:lnTo>
                  <a:pt x="16654" y="42749"/>
                </a:lnTo>
                <a:lnTo>
                  <a:pt x="14674" y="43886"/>
                </a:lnTo>
                <a:lnTo>
                  <a:pt x="14640" y="43841"/>
                </a:lnTo>
                <a:lnTo>
                  <a:pt x="14595" y="43807"/>
                </a:lnTo>
                <a:lnTo>
                  <a:pt x="14538" y="43784"/>
                </a:lnTo>
                <a:lnTo>
                  <a:pt x="14435" y="43784"/>
                </a:lnTo>
                <a:lnTo>
                  <a:pt x="14390" y="43795"/>
                </a:lnTo>
                <a:lnTo>
                  <a:pt x="14344" y="43818"/>
                </a:lnTo>
                <a:lnTo>
                  <a:pt x="14310" y="43852"/>
                </a:lnTo>
                <a:lnTo>
                  <a:pt x="14288" y="43886"/>
                </a:lnTo>
                <a:lnTo>
                  <a:pt x="14265" y="43920"/>
                </a:lnTo>
                <a:lnTo>
                  <a:pt x="14253" y="43966"/>
                </a:lnTo>
                <a:lnTo>
                  <a:pt x="14242" y="44011"/>
                </a:lnTo>
                <a:lnTo>
                  <a:pt x="14253" y="44057"/>
                </a:lnTo>
                <a:lnTo>
                  <a:pt x="14265" y="44102"/>
                </a:lnTo>
                <a:lnTo>
                  <a:pt x="14288" y="44136"/>
                </a:lnTo>
                <a:lnTo>
                  <a:pt x="14310" y="44171"/>
                </a:lnTo>
                <a:lnTo>
                  <a:pt x="14344" y="44205"/>
                </a:lnTo>
                <a:lnTo>
                  <a:pt x="14379" y="44227"/>
                </a:lnTo>
                <a:lnTo>
                  <a:pt x="14424" y="44239"/>
                </a:lnTo>
                <a:lnTo>
                  <a:pt x="14470" y="44250"/>
                </a:lnTo>
                <a:lnTo>
                  <a:pt x="14470" y="46525"/>
                </a:lnTo>
                <a:lnTo>
                  <a:pt x="14413" y="46537"/>
                </a:lnTo>
                <a:lnTo>
                  <a:pt x="14379" y="46548"/>
                </a:lnTo>
                <a:lnTo>
                  <a:pt x="14333" y="46571"/>
                </a:lnTo>
                <a:lnTo>
                  <a:pt x="14299" y="46605"/>
                </a:lnTo>
                <a:lnTo>
                  <a:pt x="14276" y="46639"/>
                </a:lnTo>
                <a:lnTo>
                  <a:pt x="14253" y="46673"/>
                </a:lnTo>
                <a:lnTo>
                  <a:pt x="14231" y="46719"/>
                </a:lnTo>
                <a:lnTo>
                  <a:pt x="14231" y="46776"/>
                </a:lnTo>
                <a:lnTo>
                  <a:pt x="14242" y="46821"/>
                </a:lnTo>
                <a:lnTo>
                  <a:pt x="14253" y="46867"/>
                </a:lnTo>
                <a:lnTo>
                  <a:pt x="14276" y="46912"/>
                </a:lnTo>
                <a:lnTo>
                  <a:pt x="14299" y="46946"/>
                </a:lnTo>
                <a:lnTo>
                  <a:pt x="14344" y="46980"/>
                </a:lnTo>
                <a:lnTo>
                  <a:pt x="14379" y="47003"/>
                </a:lnTo>
                <a:lnTo>
                  <a:pt x="14424" y="47014"/>
                </a:lnTo>
                <a:lnTo>
                  <a:pt x="14538" y="47014"/>
                </a:lnTo>
                <a:lnTo>
                  <a:pt x="14595" y="46992"/>
                </a:lnTo>
                <a:lnTo>
                  <a:pt x="14652" y="46946"/>
                </a:lnTo>
                <a:lnTo>
                  <a:pt x="14686" y="46901"/>
                </a:lnTo>
                <a:lnTo>
                  <a:pt x="16608" y="48015"/>
                </a:lnTo>
                <a:lnTo>
                  <a:pt x="16585" y="48061"/>
                </a:lnTo>
                <a:lnTo>
                  <a:pt x="16585" y="48118"/>
                </a:lnTo>
                <a:lnTo>
                  <a:pt x="16585" y="48175"/>
                </a:lnTo>
                <a:lnTo>
                  <a:pt x="16608" y="48220"/>
                </a:lnTo>
                <a:lnTo>
                  <a:pt x="16631" y="48266"/>
                </a:lnTo>
                <a:lnTo>
                  <a:pt x="16654" y="48300"/>
                </a:lnTo>
                <a:lnTo>
                  <a:pt x="16699" y="48334"/>
                </a:lnTo>
                <a:lnTo>
                  <a:pt x="16733" y="48357"/>
                </a:lnTo>
                <a:lnTo>
                  <a:pt x="16779" y="48379"/>
                </a:lnTo>
                <a:lnTo>
                  <a:pt x="16836" y="48379"/>
                </a:lnTo>
                <a:lnTo>
                  <a:pt x="16836" y="49142"/>
                </a:lnTo>
                <a:lnTo>
                  <a:pt x="16881" y="49142"/>
                </a:lnTo>
                <a:lnTo>
                  <a:pt x="16881" y="48379"/>
                </a:lnTo>
                <a:lnTo>
                  <a:pt x="16927" y="48368"/>
                </a:lnTo>
                <a:lnTo>
                  <a:pt x="16972" y="48357"/>
                </a:lnTo>
                <a:lnTo>
                  <a:pt x="17006" y="48323"/>
                </a:lnTo>
                <a:lnTo>
                  <a:pt x="17040" y="48300"/>
                </a:lnTo>
                <a:lnTo>
                  <a:pt x="17075" y="48254"/>
                </a:lnTo>
                <a:lnTo>
                  <a:pt x="17097" y="48209"/>
                </a:lnTo>
                <a:lnTo>
                  <a:pt x="17109" y="48163"/>
                </a:lnTo>
                <a:lnTo>
                  <a:pt x="17109" y="48118"/>
                </a:lnTo>
                <a:lnTo>
                  <a:pt x="17109" y="48072"/>
                </a:lnTo>
                <a:lnTo>
                  <a:pt x="17097" y="48015"/>
                </a:lnTo>
                <a:lnTo>
                  <a:pt x="19054" y="46889"/>
                </a:lnTo>
                <a:lnTo>
                  <a:pt x="19088" y="46923"/>
                </a:lnTo>
                <a:lnTo>
                  <a:pt x="19122" y="46946"/>
                </a:lnTo>
                <a:lnTo>
                  <a:pt x="19168" y="46969"/>
                </a:lnTo>
                <a:lnTo>
                  <a:pt x="19213" y="46980"/>
                </a:lnTo>
                <a:lnTo>
                  <a:pt x="19270" y="46969"/>
                </a:lnTo>
                <a:lnTo>
                  <a:pt x="19316" y="46946"/>
                </a:lnTo>
                <a:lnTo>
                  <a:pt x="19361" y="46923"/>
                </a:lnTo>
                <a:lnTo>
                  <a:pt x="19395" y="46878"/>
                </a:lnTo>
                <a:lnTo>
                  <a:pt x="21397" y="48038"/>
                </a:lnTo>
                <a:lnTo>
                  <a:pt x="21386" y="48084"/>
                </a:lnTo>
                <a:lnTo>
                  <a:pt x="21386" y="48118"/>
                </a:lnTo>
                <a:lnTo>
                  <a:pt x="21386" y="48163"/>
                </a:lnTo>
                <a:lnTo>
                  <a:pt x="21397" y="48197"/>
                </a:lnTo>
                <a:lnTo>
                  <a:pt x="21420" y="48232"/>
                </a:lnTo>
                <a:lnTo>
                  <a:pt x="21443" y="48254"/>
                </a:lnTo>
                <a:lnTo>
                  <a:pt x="21465" y="48277"/>
                </a:lnTo>
                <a:lnTo>
                  <a:pt x="21500" y="48300"/>
                </a:lnTo>
                <a:lnTo>
                  <a:pt x="21534" y="48311"/>
                </a:lnTo>
                <a:lnTo>
                  <a:pt x="21579" y="48323"/>
                </a:lnTo>
                <a:lnTo>
                  <a:pt x="21579" y="49142"/>
                </a:lnTo>
                <a:lnTo>
                  <a:pt x="21625" y="49142"/>
                </a:lnTo>
                <a:lnTo>
                  <a:pt x="21625" y="48311"/>
                </a:lnTo>
                <a:lnTo>
                  <a:pt x="21693" y="48288"/>
                </a:lnTo>
                <a:lnTo>
                  <a:pt x="21738" y="48254"/>
                </a:lnTo>
                <a:lnTo>
                  <a:pt x="21773" y="48186"/>
                </a:lnTo>
                <a:lnTo>
                  <a:pt x="21795" y="48118"/>
                </a:lnTo>
                <a:lnTo>
                  <a:pt x="21773" y="48050"/>
                </a:lnTo>
                <a:lnTo>
                  <a:pt x="23752" y="46912"/>
                </a:lnTo>
                <a:lnTo>
                  <a:pt x="23786" y="46958"/>
                </a:lnTo>
                <a:lnTo>
                  <a:pt x="23843" y="46992"/>
                </a:lnTo>
                <a:lnTo>
                  <a:pt x="23900" y="47014"/>
                </a:lnTo>
                <a:lnTo>
                  <a:pt x="23957" y="47026"/>
                </a:lnTo>
                <a:lnTo>
                  <a:pt x="24025" y="47014"/>
                </a:lnTo>
                <a:lnTo>
                  <a:pt x="24082" y="46992"/>
                </a:lnTo>
                <a:lnTo>
                  <a:pt x="24139" y="46958"/>
                </a:lnTo>
                <a:lnTo>
                  <a:pt x="24173" y="46912"/>
                </a:lnTo>
                <a:lnTo>
                  <a:pt x="26118" y="48027"/>
                </a:lnTo>
                <a:lnTo>
                  <a:pt x="26095" y="48072"/>
                </a:lnTo>
                <a:lnTo>
                  <a:pt x="26095" y="48118"/>
                </a:lnTo>
                <a:lnTo>
                  <a:pt x="26095" y="48163"/>
                </a:lnTo>
                <a:lnTo>
                  <a:pt x="26118" y="48209"/>
                </a:lnTo>
                <a:lnTo>
                  <a:pt x="26141" y="48254"/>
                </a:lnTo>
                <a:lnTo>
                  <a:pt x="26164" y="48288"/>
                </a:lnTo>
                <a:lnTo>
                  <a:pt x="26198" y="48323"/>
                </a:lnTo>
                <a:lnTo>
                  <a:pt x="26243" y="48345"/>
                </a:lnTo>
                <a:lnTo>
                  <a:pt x="26289" y="48357"/>
                </a:lnTo>
                <a:lnTo>
                  <a:pt x="26334" y="48368"/>
                </a:lnTo>
                <a:lnTo>
                  <a:pt x="26391" y="48357"/>
                </a:lnTo>
                <a:lnTo>
                  <a:pt x="26437" y="48345"/>
                </a:lnTo>
                <a:lnTo>
                  <a:pt x="26471" y="48323"/>
                </a:lnTo>
                <a:lnTo>
                  <a:pt x="26516" y="48288"/>
                </a:lnTo>
                <a:lnTo>
                  <a:pt x="26539" y="48254"/>
                </a:lnTo>
                <a:lnTo>
                  <a:pt x="26562" y="48209"/>
                </a:lnTo>
                <a:lnTo>
                  <a:pt x="26584" y="48163"/>
                </a:lnTo>
                <a:lnTo>
                  <a:pt x="26584" y="48118"/>
                </a:lnTo>
                <a:lnTo>
                  <a:pt x="26584" y="48072"/>
                </a:lnTo>
                <a:lnTo>
                  <a:pt x="26562" y="48027"/>
                </a:lnTo>
                <a:lnTo>
                  <a:pt x="28507" y="46901"/>
                </a:lnTo>
                <a:lnTo>
                  <a:pt x="28541" y="46946"/>
                </a:lnTo>
                <a:lnTo>
                  <a:pt x="28598" y="46980"/>
                </a:lnTo>
                <a:lnTo>
                  <a:pt x="28643" y="47003"/>
                </a:lnTo>
                <a:lnTo>
                  <a:pt x="28712" y="47014"/>
                </a:lnTo>
                <a:lnTo>
                  <a:pt x="28757" y="47003"/>
                </a:lnTo>
                <a:lnTo>
                  <a:pt x="28803" y="46992"/>
                </a:lnTo>
                <a:lnTo>
                  <a:pt x="28848" y="46969"/>
                </a:lnTo>
                <a:lnTo>
                  <a:pt x="28882" y="46946"/>
                </a:lnTo>
                <a:lnTo>
                  <a:pt x="28905" y="46912"/>
                </a:lnTo>
                <a:lnTo>
                  <a:pt x="28928" y="46867"/>
                </a:lnTo>
                <a:lnTo>
                  <a:pt x="28950" y="46821"/>
                </a:lnTo>
                <a:lnTo>
                  <a:pt x="28950" y="46776"/>
                </a:lnTo>
                <a:lnTo>
                  <a:pt x="28950" y="46730"/>
                </a:lnTo>
                <a:lnTo>
                  <a:pt x="28939" y="46685"/>
                </a:lnTo>
                <a:lnTo>
                  <a:pt x="28916" y="46639"/>
                </a:lnTo>
                <a:lnTo>
                  <a:pt x="28894" y="46605"/>
                </a:lnTo>
                <a:lnTo>
                  <a:pt x="28859" y="46582"/>
                </a:lnTo>
                <a:lnTo>
                  <a:pt x="28814" y="46559"/>
                </a:lnTo>
                <a:lnTo>
                  <a:pt x="28780" y="46537"/>
                </a:lnTo>
                <a:lnTo>
                  <a:pt x="28734" y="46537"/>
                </a:lnTo>
                <a:lnTo>
                  <a:pt x="28734" y="44216"/>
                </a:lnTo>
                <a:lnTo>
                  <a:pt x="28768" y="44216"/>
                </a:lnTo>
                <a:lnTo>
                  <a:pt x="28803" y="44193"/>
                </a:lnTo>
                <a:lnTo>
                  <a:pt x="28859" y="44148"/>
                </a:lnTo>
                <a:lnTo>
                  <a:pt x="28905" y="44091"/>
                </a:lnTo>
                <a:lnTo>
                  <a:pt x="28916" y="44057"/>
                </a:lnTo>
                <a:lnTo>
                  <a:pt x="28916" y="44011"/>
                </a:lnTo>
                <a:lnTo>
                  <a:pt x="28916" y="43977"/>
                </a:lnTo>
                <a:lnTo>
                  <a:pt x="28905" y="43943"/>
                </a:lnTo>
                <a:lnTo>
                  <a:pt x="30873" y="42806"/>
                </a:lnTo>
                <a:lnTo>
                  <a:pt x="30907" y="42851"/>
                </a:lnTo>
                <a:lnTo>
                  <a:pt x="30964" y="42885"/>
                </a:lnTo>
                <a:lnTo>
                  <a:pt x="31021" y="42908"/>
                </a:lnTo>
                <a:lnTo>
                  <a:pt x="31078" y="42919"/>
                </a:lnTo>
                <a:lnTo>
                  <a:pt x="31135" y="42908"/>
                </a:lnTo>
                <a:lnTo>
                  <a:pt x="31180" y="42897"/>
                </a:lnTo>
                <a:lnTo>
                  <a:pt x="31226" y="42874"/>
                </a:lnTo>
                <a:lnTo>
                  <a:pt x="31260" y="42840"/>
                </a:lnTo>
                <a:lnTo>
                  <a:pt x="31282" y="42806"/>
                </a:lnTo>
                <a:lnTo>
                  <a:pt x="31317" y="42760"/>
                </a:lnTo>
                <a:lnTo>
                  <a:pt x="31328" y="42715"/>
                </a:lnTo>
                <a:lnTo>
                  <a:pt x="31328" y="42669"/>
                </a:lnTo>
                <a:lnTo>
                  <a:pt x="31328" y="42624"/>
                </a:lnTo>
                <a:lnTo>
                  <a:pt x="31317" y="42578"/>
                </a:lnTo>
                <a:lnTo>
                  <a:pt x="31294" y="42533"/>
                </a:lnTo>
                <a:lnTo>
                  <a:pt x="31260" y="42498"/>
                </a:lnTo>
                <a:lnTo>
                  <a:pt x="31237" y="42464"/>
                </a:lnTo>
                <a:lnTo>
                  <a:pt x="31191" y="42442"/>
                </a:lnTo>
                <a:lnTo>
                  <a:pt x="31146" y="42430"/>
                </a:lnTo>
                <a:lnTo>
                  <a:pt x="31100" y="42419"/>
                </a:lnTo>
                <a:lnTo>
                  <a:pt x="31100" y="40121"/>
                </a:lnTo>
                <a:lnTo>
                  <a:pt x="31146" y="40121"/>
                </a:lnTo>
                <a:lnTo>
                  <a:pt x="31180" y="40098"/>
                </a:lnTo>
                <a:lnTo>
                  <a:pt x="31214" y="40075"/>
                </a:lnTo>
                <a:lnTo>
                  <a:pt x="31237" y="40053"/>
                </a:lnTo>
                <a:lnTo>
                  <a:pt x="31271" y="40019"/>
                </a:lnTo>
                <a:lnTo>
                  <a:pt x="31282" y="39984"/>
                </a:lnTo>
                <a:lnTo>
                  <a:pt x="31294" y="39950"/>
                </a:lnTo>
                <a:lnTo>
                  <a:pt x="31294" y="39905"/>
                </a:lnTo>
                <a:lnTo>
                  <a:pt x="31294" y="39871"/>
                </a:lnTo>
                <a:lnTo>
                  <a:pt x="31282" y="39825"/>
                </a:lnTo>
                <a:lnTo>
                  <a:pt x="33296" y="38665"/>
                </a:lnTo>
                <a:lnTo>
                  <a:pt x="33319" y="38699"/>
                </a:lnTo>
                <a:lnTo>
                  <a:pt x="33364" y="38733"/>
                </a:lnTo>
                <a:lnTo>
                  <a:pt x="33398" y="38745"/>
                </a:lnTo>
                <a:lnTo>
                  <a:pt x="33455" y="38756"/>
                </a:lnTo>
                <a:lnTo>
                  <a:pt x="33501" y="38745"/>
                </a:lnTo>
                <a:lnTo>
                  <a:pt x="33546" y="38733"/>
                </a:lnTo>
                <a:lnTo>
                  <a:pt x="33580" y="38699"/>
                </a:lnTo>
                <a:lnTo>
                  <a:pt x="33603" y="38665"/>
                </a:lnTo>
                <a:lnTo>
                  <a:pt x="35616" y="39825"/>
                </a:lnTo>
                <a:lnTo>
                  <a:pt x="35594" y="39859"/>
                </a:lnTo>
                <a:lnTo>
                  <a:pt x="35594" y="39905"/>
                </a:lnTo>
                <a:lnTo>
                  <a:pt x="35594" y="39950"/>
                </a:lnTo>
                <a:lnTo>
                  <a:pt x="35616" y="39996"/>
                </a:lnTo>
                <a:lnTo>
                  <a:pt x="35628" y="40030"/>
                </a:lnTo>
                <a:lnTo>
                  <a:pt x="35662" y="40064"/>
                </a:lnTo>
                <a:lnTo>
                  <a:pt x="35696" y="40098"/>
                </a:lnTo>
                <a:lnTo>
                  <a:pt x="35730" y="40121"/>
                </a:lnTo>
                <a:lnTo>
                  <a:pt x="35776" y="40132"/>
                </a:lnTo>
                <a:lnTo>
                  <a:pt x="35867" y="40132"/>
                </a:lnTo>
                <a:lnTo>
                  <a:pt x="35912" y="40121"/>
                </a:lnTo>
                <a:lnTo>
                  <a:pt x="35946" y="40098"/>
                </a:lnTo>
                <a:lnTo>
                  <a:pt x="35980" y="40064"/>
                </a:lnTo>
                <a:lnTo>
                  <a:pt x="36003" y="40030"/>
                </a:lnTo>
                <a:lnTo>
                  <a:pt x="36026" y="39996"/>
                </a:lnTo>
                <a:lnTo>
                  <a:pt x="36037" y="39950"/>
                </a:lnTo>
                <a:lnTo>
                  <a:pt x="36049" y="39905"/>
                </a:lnTo>
                <a:lnTo>
                  <a:pt x="36037" y="39871"/>
                </a:lnTo>
                <a:lnTo>
                  <a:pt x="36026" y="39825"/>
                </a:lnTo>
                <a:lnTo>
                  <a:pt x="37960" y="38710"/>
                </a:lnTo>
                <a:lnTo>
                  <a:pt x="38005" y="38756"/>
                </a:lnTo>
                <a:lnTo>
                  <a:pt x="38062" y="38790"/>
                </a:lnTo>
                <a:lnTo>
                  <a:pt x="38119" y="38824"/>
                </a:lnTo>
                <a:lnTo>
                  <a:pt x="38244" y="38824"/>
                </a:lnTo>
                <a:lnTo>
                  <a:pt x="38290" y="38813"/>
                </a:lnTo>
                <a:lnTo>
                  <a:pt x="38335" y="38779"/>
                </a:lnTo>
                <a:lnTo>
                  <a:pt x="38381" y="38756"/>
                </a:lnTo>
                <a:lnTo>
                  <a:pt x="38415" y="38710"/>
                </a:lnTo>
                <a:lnTo>
                  <a:pt x="38438" y="38665"/>
                </a:lnTo>
                <a:lnTo>
                  <a:pt x="38449" y="38619"/>
                </a:lnTo>
                <a:lnTo>
                  <a:pt x="38460" y="38563"/>
                </a:lnTo>
                <a:lnTo>
                  <a:pt x="38449" y="38506"/>
                </a:lnTo>
                <a:lnTo>
                  <a:pt x="38438" y="38460"/>
                </a:lnTo>
                <a:lnTo>
                  <a:pt x="38415" y="38415"/>
                </a:lnTo>
                <a:lnTo>
                  <a:pt x="38392" y="38381"/>
                </a:lnTo>
                <a:lnTo>
                  <a:pt x="38347" y="38346"/>
                </a:lnTo>
                <a:lnTo>
                  <a:pt x="38312" y="38324"/>
                </a:lnTo>
                <a:lnTo>
                  <a:pt x="38267" y="38301"/>
                </a:lnTo>
                <a:lnTo>
                  <a:pt x="38210" y="38301"/>
                </a:lnTo>
                <a:lnTo>
                  <a:pt x="38210" y="36003"/>
                </a:lnTo>
                <a:lnTo>
                  <a:pt x="38278" y="35980"/>
                </a:lnTo>
                <a:lnTo>
                  <a:pt x="38335" y="35935"/>
                </a:lnTo>
                <a:lnTo>
                  <a:pt x="38381" y="35878"/>
                </a:lnTo>
                <a:lnTo>
                  <a:pt x="38392" y="35844"/>
                </a:lnTo>
                <a:lnTo>
                  <a:pt x="38392" y="35810"/>
                </a:lnTo>
                <a:lnTo>
                  <a:pt x="38381" y="35764"/>
                </a:lnTo>
                <a:lnTo>
                  <a:pt x="38381" y="35730"/>
                </a:lnTo>
                <a:lnTo>
                  <a:pt x="40383" y="34570"/>
                </a:lnTo>
                <a:lnTo>
                  <a:pt x="40417" y="34615"/>
                </a:lnTo>
                <a:lnTo>
                  <a:pt x="40462" y="34638"/>
                </a:lnTo>
                <a:lnTo>
                  <a:pt x="40508" y="34661"/>
                </a:lnTo>
                <a:lnTo>
                  <a:pt x="40599" y="34661"/>
                </a:lnTo>
                <a:lnTo>
                  <a:pt x="40644" y="34649"/>
                </a:lnTo>
                <a:lnTo>
                  <a:pt x="40679" y="34627"/>
                </a:lnTo>
                <a:lnTo>
                  <a:pt x="40713" y="34604"/>
                </a:lnTo>
                <a:lnTo>
                  <a:pt x="40735" y="34570"/>
                </a:lnTo>
                <a:lnTo>
                  <a:pt x="40747" y="34536"/>
                </a:lnTo>
                <a:lnTo>
                  <a:pt x="40770" y="34502"/>
                </a:lnTo>
                <a:lnTo>
                  <a:pt x="40770" y="34456"/>
                </a:lnTo>
                <a:lnTo>
                  <a:pt x="40770" y="34422"/>
                </a:lnTo>
                <a:lnTo>
                  <a:pt x="40758" y="34376"/>
                </a:lnTo>
                <a:lnTo>
                  <a:pt x="40713" y="34320"/>
                </a:lnTo>
                <a:lnTo>
                  <a:pt x="40656" y="34274"/>
                </a:lnTo>
                <a:lnTo>
                  <a:pt x="40622" y="34263"/>
                </a:lnTo>
                <a:lnTo>
                  <a:pt x="40588" y="34251"/>
                </a:lnTo>
                <a:lnTo>
                  <a:pt x="40588" y="31942"/>
                </a:lnTo>
                <a:lnTo>
                  <a:pt x="40633" y="31931"/>
                </a:lnTo>
                <a:lnTo>
                  <a:pt x="40667" y="31908"/>
                </a:lnTo>
                <a:lnTo>
                  <a:pt x="40713" y="31885"/>
                </a:lnTo>
                <a:lnTo>
                  <a:pt x="40735" y="31862"/>
                </a:lnTo>
                <a:lnTo>
                  <a:pt x="40770" y="31828"/>
                </a:lnTo>
                <a:lnTo>
                  <a:pt x="40781" y="31783"/>
                </a:lnTo>
                <a:lnTo>
                  <a:pt x="40792" y="31749"/>
                </a:lnTo>
                <a:lnTo>
                  <a:pt x="40804" y="31703"/>
                </a:lnTo>
                <a:lnTo>
                  <a:pt x="40792" y="31646"/>
                </a:lnTo>
                <a:lnTo>
                  <a:pt x="40781" y="31601"/>
                </a:lnTo>
                <a:lnTo>
                  <a:pt x="42760" y="30463"/>
                </a:lnTo>
                <a:lnTo>
                  <a:pt x="42794" y="30497"/>
                </a:lnTo>
                <a:lnTo>
                  <a:pt x="42828" y="30532"/>
                </a:lnTo>
                <a:lnTo>
                  <a:pt x="42874" y="30543"/>
                </a:lnTo>
                <a:lnTo>
                  <a:pt x="42931" y="30554"/>
                </a:lnTo>
                <a:lnTo>
                  <a:pt x="42976" y="30543"/>
                </a:lnTo>
                <a:lnTo>
                  <a:pt x="43033" y="30532"/>
                </a:lnTo>
                <a:lnTo>
                  <a:pt x="43067" y="30497"/>
                </a:lnTo>
                <a:lnTo>
                  <a:pt x="43101" y="30463"/>
                </a:lnTo>
                <a:lnTo>
                  <a:pt x="45092" y="31612"/>
                </a:lnTo>
                <a:lnTo>
                  <a:pt x="45069" y="31646"/>
                </a:lnTo>
                <a:lnTo>
                  <a:pt x="45069" y="31703"/>
                </a:lnTo>
                <a:lnTo>
                  <a:pt x="45069" y="31749"/>
                </a:lnTo>
                <a:lnTo>
                  <a:pt x="45092" y="31783"/>
                </a:lnTo>
                <a:lnTo>
                  <a:pt x="45104" y="31828"/>
                </a:lnTo>
                <a:lnTo>
                  <a:pt x="45138" y="31862"/>
                </a:lnTo>
                <a:lnTo>
                  <a:pt x="45172" y="31885"/>
                </a:lnTo>
                <a:lnTo>
                  <a:pt x="45206" y="31908"/>
                </a:lnTo>
                <a:lnTo>
                  <a:pt x="45251" y="31919"/>
                </a:lnTo>
                <a:lnTo>
                  <a:pt x="45297" y="31931"/>
                </a:lnTo>
                <a:lnTo>
                  <a:pt x="45342" y="31919"/>
                </a:lnTo>
                <a:lnTo>
                  <a:pt x="45388" y="31908"/>
                </a:lnTo>
                <a:lnTo>
                  <a:pt x="45433" y="31885"/>
                </a:lnTo>
                <a:lnTo>
                  <a:pt x="45468" y="31862"/>
                </a:lnTo>
                <a:lnTo>
                  <a:pt x="45490" y="31828"/>
                </a:lnTo>
                <a:lnTo>
                  <a:pt x="45513" y="31783"/>
                </a:lnTo>
                <a:lnTo>
                  <a:pt x="45524" y="31749"/>
                </a:lnTo>
                <a:lnTo>
                  <a:pt x="45524" y="31703"/>
                </a:lnTo>
                <a:lnTo>
                  <a:pt x="45524" y="31658"/>
                </a:lnTo>
                <a:lnTo>
                  <a:pt x="45513" y="31612"/>
                </a:lnTo>
                <a:lnTo>
                  <a:pt x="47492" y="30463"/>
                </a:lnTo>
                <a:lnTo>
                  <a:pt x="47526" y="30509"/>
                </a:lnTo>
                <a:lnTo>
                  <a:pt x="47572" y="30543"/>
                </a:lnTo>
                <a:lnTo>
                  <a:pt x="47618" y="30554"/>
                </a:lnTo>
                <a:lnTo>
                  <a:pt x="47674" y="30566"/>
                </a:lnTo>
                <a:lnTo>
                  <a:pt x="47709" y="30566"/>
                </a:lnTo>
                <a:lnTo>
                  <a:pt x="47754" y="30543"/>
                </a:lnTo>
                <a:lnTo>
                  <a:pt x="47788" y="30532"/>
                </a:lnTo>
                <a:lnTo>
                  <a:pt x="47822" y="30497"/>
                </a:lnTo>
                <a:lnTo>
                  <a:pt x="47845" y="30475"/>
                </a:lnTo>
                <a:lnTo>
                  <a:pt x="47868" y="30429"/>
                </a:lnTo>
                <a:lnTo>
                  <a:pt x="47879" y="30395"/>
                </a:lnTo>
                <a:lnTo>
                  <a:pt x="47879" y="30350"/>
                </a:lnTo>
                <a:lnTo>
                  <a:pt x="47879" y="30315"/>
                </a:lnTo>
                <a:lnTo>
                  <a:pt x="47868" y="30270"/>
                </a:lnTo>
                <a:lnTo>
                  <a:pt x="47856" y="30236"/>
                </a:lnTo>
                <a:lnTo>
                  <a:pt x="47834" y="30213"/>
                </a:lnTo>
                <a:lnTo>
                  <a:pt x="47765" y="30168"/>
                </a:lnTo>
                <a:lnTo>
                  <a:pt x="47731" y="30145"/>
                </a:lnTo>
                <a:lnTo>
                  <a:pt x="47697" y="30145"/>
                </a:lnTo>
                <a:lnTo>
                  <a:pt x="47697" y="27813"/>
                </a:lnTo>
                <a:lnTo>
                  <a:pt x="47731" y="27801"/>
                </a:lnTo>
                <a:lnTo>
                  <a:pt x="47777" y="27790"/>
                </a:lnTo>
                <a:lnTo>
                  <a:pt x="47800" y="27767"/>
                </a:lnTo>
                <a:lnTo>
                  <a:pt x="47834" y="27733"/>
                </a:lnTo>
                <a:lnTo>
                  <a:pt x="47856" y="27710"/>
                </a:lnTo>
                <a:lnTo>
                  <a:pt x="47879" y="27676"/>
                </a:lnTo>
                <a:lnTo>
                  <a:pt x="47879" y="27631"/>
                </a:lnTo>
                <a:lnTo>
                  <a:pt x="47891" y="27597"/>
                </a:lnTo>
                <a:lnTo>
                  <a:pt x="47879" y="27551"/>
                </a:lnTo>
                <a:lnTo>
                  <a:pt x="47868" y="27506"/>
                </a:lnTo>
                <a:lnTo>
                  <a:pt x="47856" y="27472"/>
                </a:lnTo>
                <a:lnTo>
                  <a:pt x="47822" y="27437"/>
                </a:lnTo>
                <a:lnTo>
                  <a:pt x="47788" y="27415"/>
                </a:lnTo>
                <a:lnTo>
                  <a:pt x="47754" y="27392"/>
                </a:lnTo>
                <a:lnTo>
                  <a:pt x="47709" y="27381"/>
                </a:lnTo>
                <a:lnTo>
                  <a:pt x="47618" y="27381"/>
                </a:lnTo>
                <a:lnTo>
                  <a:pt x="47572" y="27403"/>
                </a:lnTo>
                <a:lnTo>
                  <a:pt x="47526" y="27426"/>
                </a:lnTo>
                <a:lnTo>
                  <a:pt x="47492" y="27472"/>
                </a:lnTo>
                <a:lnTo>
                  <a:pt x="45490" y="26311"/>
                </a:lnTo>
                <a:lnTo>
                  <a:pt x="45502" y="26243"/>
                </a:lnTo>
                <a:lnTo>
                  <a:pt x="45502" y="26209"/>
                </a:lnTo>
                <a:lnTo>
                  <a:pt x="45490" y="26163"/>
                </a:lnTo>
                <a:lnTo>
                  <a:pt x="45468" y="26129"/>
                </a:lnTo>
                <a:lnTo>
                  <a:pt x="45445" y="26106"/>
                </a:lnTo>
                <a:lnTo>
                  <a:pt x="45411" y="26072"/>
                </a:lnTo>
                <a:lnTo>
                  <a:pt x="45377" y="26061"/>
                </a:lnTo>
                <a:lnTo>
                  <a:pt x="45342" y="26050"/>
                </a:lnTo>
                <a:lnTo>
                  <a:pt x="45297" y="26038"/>
                </a:lnTo>
                <a:lnTo>
                  <a:pt x="45263" y="26050"/>
                </a:lnTo>
                <a:lnTo>
                  <a:pt x="45217" y="26061"/>
                </a:lnTo>
                <a:lnTo>
                  <a:pt x="45183" y="26072"/>
                </a:lnTo>
                <a:lnTo>
                  <a:pt x="45160" y="26106"/>
                </a:lnTo>
                <a:lnTo>
                  <a:pt x="45126" y="26129"/>
                </a:lnTo>
                <a:lnTo>
                  <a:pt x="45115" y="26163"/>
                </a:lnTo>
                <a:lnTo>
                  <a:pt x="45104" y="26209"/>
                </a:lnTo>
                <a:lnTo>
                  <a:pt x="45092" y="26243"/>
                </a:lnTo>
                <a:lnTo>
                  <a:pt x="45104" y="26277"/>
                </a:lnTo>
                <a:lnTo>
                  <a:pt x="45115" y="26311"/>
                </a:lnTo>
                <a:lnTo>
                  <a:pt x="43079" y="27494"/>
                </a:lnTo>
                <a:lnTo>
                  <a:pt x="43045" y="27460"/>
                </a:lnTo>
                <a:lnTo>
                  <a:pt x="43010" y="27437"/>
                </a:lnTo>
                <a:lnTo>
                  <a:pt x="42976" y="27415"/>
                </a:lnTo>
                <a:lnTo>
                  <a:pt x="42885" y="27415"/>
                </a:lnTo>
                <a:lnTo>
                  <a:pt x="42851" y="27437"/>
                </a:lnTo>
                <a:lnTo>
                  <a:pt x="42817" y="27460"/>
                </a:lnTo>
                <a:lnTo>
                  <a:pt x="42783" y="27483"/>
                </a:lnTo>
                <a:lnTo>
                  <a:pt x="40781" y="26334"/>
                </a:lnTo>
                <a:lnTo>
                  <a:pt x="40792" y="26288"/>
                </a:lnTo>
                <a:lnTo>
                  <a:pt x="40792" y="26243"/>
                </a:lnTo>
                <a:lnTo>
                  <a:pt x="40792" y="26197"/>
                </a:lnTo>
                <a:lnTo>
                  <a:pt x="40781" y="26152"/>
                </a:lnTo>
                <a:lnTo>
                  <a:pt x="40758" y="26106"/>
                </a:lnTo>
                <a:lnTo>
                  <a:pt x="40724" y="26072"/>
                </a:lnTo>
                <a:lnTo>
                  <a:pt x="40690" y="26050"/>
                </a:lnTo>
                <a:lnTo>
                  <a:pt x="40656" y="26027"/>
                </a:lnTo>
                <a:lnTo>
                  <a:pt x="40610" y="26015"/>
                </a:lnTo>
                <a:lnTo>
                  <a:pt x="40565" y="26004"/>
                </a:lnTo>
                <a:lnTo>
                  <a:pt x="40508" y="26015"/>
                </a:lnTo>
                <a:lnTo>
                  <a:pt x="40462" y="26027"/>
                </a:lnTo>
                <a:lnTo>
                  <a:pt x="40428" y="26050"/>
                </a:lnTo>
                <a:lnTo>
                  <a:pt x="40394" y="26072"/>
                </a:lnTo>
                <a:lnTo>
                  <a:pt x="40360" y="26106"/>
                </a:lnTo>
                <a:lnTo>
                  <a:pt x="40337" y="26152"/>
                </a:lnTo>
                <a:lnTo>
                  <a:pt x="40326" y="26197"/>
                </a:lnTo>
                <a:lnTo>
                  <a:pt x="40326" y="26243"/>
                </a:lnTo>
                <a:lnTo>
                  <a:pt x="40326" y="26288"/>
                </a:lnTo>
                <a:lnTo>
                  <a:pt x="40337" y="26334"/>
                </a:lnTo>
                <a:lnTo>
                  <a:pt x="38392" y="27460"/>
                </a:lnTo>
                <a:lnTo>
                  <a:pt x="38358" y="27415"/>
                </a:lnTo>
                <a:lnTo>
                  <a:pt x="38312" y="27381"/>
                </a:lnTo>
                <a:lnTo>
                  <a:pt x="38256" y="27358"/>
                </a:lnTo>
                <a:lnTo>
                  <a:pt x="38187" y="27346"/>
                </a:lnTo>
                <a:lnTo>
                  <a:pt x="38130" y="27358"/>
                </a:lnTo>
                <a:lnTo>
                  <a:pt x="38074" y="27381"/>
                </a:lnTo>
                <a:lnTo>
                  <a:pt x="38028" y="27415"/>
                </a:lnTo>
                <a:lnTo>
                  <a:pt x="37983" y="27449"/>
                </a:lnTo>
                <a:lnTo>
                  <a:pt x="36037" y="26323"/>
                </a:lnTo>
                <a:lnTo>
                  <a:pt x="36037" y="26288"/>
                </a:lnTo>
                <a:lnTo>
                  <a:pt x="36049" y="26243"/>
                </a:lnTo>
                <a:lnTo>
                  <a:pt x="36037" y="26197"/>
                </a:lnTo>
                <a:lnTo>
                  <a:pt x="36026" y="26152"/>
                </a:lnTo>
                <a:lnTo>
                  <a:pt x="36003" y="26118"/>
                </a:lnTo>
                <a:lnTo>
                  <a:pt x="35980" y="26084"/>
                </a:lnTo>
                <a:lnTo>
                  <a:pt x="35946" y="26061"/>
                </a:lnTo>
                <a:lnTo>
                  <a:pt x="35912" y="26038"/>
                </a:lnTo>
                <a:lnTo>
                  <a:pt x="35867" y="26027"/>
                </a:lnTo>
                <a:lnTo>
                  <a:pt x="35821" y="26015"/>
                </a:lnTo>
                <a:lnTo>
                  <a:pt x="35776" y="26027"/>
                </a:lnTo>
                <a:lnTo>
                  <a:pt x="35730" y="26038"/>
                </a:lnTo>
                <a:lnTo>
                  <a:pt x="35696" y="26061"/>
                </a:lnTo>
                <a:lnTo>
                  <a:pt x="35662" y="26084"/>
                </a:lnTo>
                <a:lnTo>
                  <a:pt x="35628" y="26118"/>
                </a:lnTo>
                <a:lnTo>
                  <a:pt x="35605" y="26152"/>
                </a:lnTo>
                <a:lnTo>
                  <a:pt x="35594" y="26197"/>
                </a:lnTo>
                <a:lnTo>
                  <a:pt x="35594" y="26243"/>
                </a:lnTo>
                <a:lnTo>
                  <a:pt x="35594" y="26288"/>
                </a:lnTo>
                <a:lnTo>
                  <a:pt x="35605" y="26323"/>
                </a:lnTo>
                <a:lnTo>
                  <a:pt x="33603" y="27483"/>
                </a:lnTo>
                <a:lnTo>
                  <a:pt x="33569" y="27449"/>
                </a:lnTo>
                <a:lnTo>
                  <a:pt x="33535" y="27426"/>
                </a:lnTo>
                <a:lnTo>
                  <a:pt x="33501" y="27415"/>
                </a:lnTo>
                <a:lnTo>
                  <a:pt x="33455" y="27403"/>
                </a:lnTo>
                <a:lnTo>
                  <a:pt x="33410" y="27403"/>
                </a:lnTo>
                <a:lnTo>
                  <a:pt x="33376" y="27415"/>
                </a:lnTo>
                <a:lnTo>
                  <a:pt x="33341" y="27437"/>
                </a:lnTo>
                <a:lnTo>
                  <a:pt x="33319" y="27460"/>
                </a:lnTo>
                <a:lnTo>
                  <a:pt x="33296" y="27483"/>
                </a:lnTo>
                <a:lnTo>
                  <a:pt x="33273" y="27517"/>
                </a:lnTo>
                <a:lnTo>
                  <a:pt x="33262" y="27551"/>
                </a:lnTo>
                <a:lnTo>
                  <a:pt x="33262" y="27597"/>
                </a:lnTo>
                <a:lnTo>
                  <a:pt x="33273" y="27665"/>
                </a:lnTo>
                <a:lnTo>
                  <a:pt x="33307" y="27722"/>
                </a:lnTo>
                <a:lnTo>
                  <a:pt x="33364" y="27756"/>
                </a:lnTo>
                <a:lnTo>
                  <a:pt x="33432" y="27779"/>
                </a:lnTo>
                <a:lnTo>
                  <a:pt x="33432" y="30099"/>
                </a:lnTo>
                <a:lnTo>
                  <a:pt x="33376" y="30099"/>
                </a:lnTo>
                <a:lnTo>
                  <a:pt x="33330" y="30122"/>
                </a:lnTo>
                <a:lnTo>
                  <a:pt x="33296" y="30145"/>
                </a:lnTo>
                <a:lnTo>
                  <a:pt x="33262" y="30179"/>
                </a:lnTo>
                <a:lnTo>
                  <a:pt x="33228" y="30213"/>
                </a:lnTo>
                <a:lnTo>
                  <a:pt x="33205" y="30259"/>
                </a:lnTo>
                <a:lnTo>
                  <a:pt x="33193" y="30304"/>
                </a:lnTo>
                <a:lnTo>
                  <a:pt x="33193" y="30350"/>
                </a:lnTo>
                <a:lnTo>
                  <a:pt x="33193" y="30406"/>
                </a:lnTo>
                <a:lnTo>
                  <a:pt x="33216" y="30452"/>
                </a:lnTo>
                <a:lnTo>
                  <a:pt x="33239" y="30497"/>
                </a:lnTo>
                <a:lnTo>
                  <a:pt x="33262" y="30532"/>
                </a:lnTo>
                <a:lnTo>
                  <a:pt x="33307" y="30566"/>
                </a:lnTo>
                <a:lnTo>
                  <a:pt x="33353" y="30588"/>
                </a:lnTo>
                <a:lnTo>
                  <a:pt x="33398" y="30600"/>
                </a:lnTo>
                <a:lnTo>
                  <a:pt x="33455" y="30611"/>
                </a:lnTo>
                <a:lnTo>
                  <a:pt x="33512" y="30600"/>
                </a:lnTo>
                <a:lnTo>
                  <a:pt x="33580" y="30577"/>
                </a:lnTo>
                <a:lnTo>
                  <a:pt x="33626" y="30543"/>
                </a:lnTo>
                <a:lnTo>
                  <a:pt x="33671" y="30486"/>
                </a:lnTo>
                <a:lnTo>
                  <a:pt x="35628" y="31624"/>
                </a:lnTo>
                <a:lnTo>
                  <a:pt x="35616" y="31658"/>
                </a:lnTo>
                <a:lnTo>
                  <a:pt x="35605" y="31703"/>
                </a:lnTo>
                <a:lnTo>
                  <a:pt x="35616" y="31737"/>
                </a:lnTo>
                <a:lnTo>
                  <a:pt x="35628" y="31771"/>
                </a:lnTo>
                <a:lnTo>
                  <a:pt x="35639" y="31806"/>
                </a:lnTo>
                <a:lnTo>
                  <a:pt x="35662" y="31840"/>
                </a:lnTo>
                <a:lnTo>
                  <a:pt x="35696" y="31862"/>
                </a:lnTo>
                <a:lnTo>
                  <a:pt x="35730" y="31885"/>
                </a:lnTo>
                <a:lnTo>
                  <a:pt x="35764" y="31897"/>
                </a:lnTo>
                <a:lnTo>
                  <a:pt x="35798" y="31908"/>
                </a:lnTo>
                <a:lnTo>
                  <a:pt x="35798" y="34206"/>
                </a:lnTo>
                <a:lnTo>
                  <a:pt x="35753" y="34217"/>
                </a:lnTo>
                <a:lnTo>
                  <a:pt x="35707" y="34229"/>
                </a:lnTo>
                <a:lnTo>
                  <a:pt x="35673" y="34251"/>
                </a:lnTo>
                <a:lnTo>
                  <a:pt x="35639" y="34285"/>
                </a:lnTo>
                <a:lnTo>
                  <a:pt x="35605" y="34320"/>
                </a:lnTo>
                <a:lnTo>
                  <a:pt x="35582" y="34365"/>
                </a:lnTo>
                <a:lnTo>
                  <a:pt x="35571" y="34411"/>
                </a:lnTo>
                <a:lnTo>
                  <a:pt x="35571" y="34456"/>
                </a:lnTo>
                <a:lnTo>
                  <a:pt x="35571" y="34502"/>
                </a:lnTo>
                <a:lnTo>
                  <a:pt x="35582" y="34558"/>
                </a:lnTo>
                <a:lnTo>
                  <a:pt x="33637" y="35685"/>
                </a:lnTo>
                <a:lnTo>
                  <a:pt x="33603" y="35639"/>
                </a:lnTo>
                <a:lnTo>
                  <a:pt x="33558" y="35605"/>
                </a:lnTo>
                <a:lnTo>
                  <a:pt x="33501" y="35594"/>
                </a:lnTo>
                <a:lnTo>
                  <a:pt x="33455" y="35582"/>
                </a:lnTo>
                <a:lnTo>
                  <a:pt x="33398" y="35594"/>
                </a:lnTo>
                <a:lnTo>
                  <a:pt x="33341" y="35605"/>
                </a:lnTo>
                <a:lnTo>
                  <a:pt x="33307" y="35639"/>
                </a:lnTo>
                <a:lnTo>
                  <a:pt x="33273" y="35685"/>
                </a:lnTo>
                <a:lnTo>
                  <a:pt x="31305" y="34547"/>
                </a:lnTo>
                <a:lnTo>
                  <a:pt x="31317" y="34502"/>
                </a:lnTo>
                <a:lnTo>
                  <a:pt x="31328" y="34456"/>
                </a:lnTo>
                <a:lnTo>
                  <a:pt x="31317" y="34411"/>
                </a:lnTo>
                <a:lnTo>
                  <a:pt x="31305" y="34365"/>
                </a:lnTo>
                <a:lnTo>
                  <a:pt x="31282" y="34331"/>
                </a:lnTo>
                <a:lnTo>
                  <a:pt x="31260" y="34285"/>
                </a:lnTo>
                <a:lnTo>
                  <a:pt x="31226" y="34263"/>
                </a:lnTo>
                <a:lnTo>
                  <a:pt x="31191" y="34240"/>
                </a:lnTo>
                <a:lnTo>
                  <a:pt x="31146" y="34217"/>
                </a:lnTo>
                <a:lnTo>
                  <a:pt x="31100" y="34217"/>
                </a:lnTo>
                <a:lnTo>
                  <a:pt x="31100" y="31862"/>
                </a:lnTo>
                <a:lnTo>
                  <a:pt x="31157" y="31840"/>
                </a:lnTo>
                <a:lnTo>
                  <a:pt x="31203" y="31806"/>
                </a:lnTo>
                <a:lnTo>
                  <a:pt x="31237" y="31760"/>
                </a:lnTo>
                <a:lnTo>
                  <a:pt x="31248" y="31703"/>
                </a:lnTo>
                <a:lnTo>
                  <a:pt x="31248" y="31669"/>
                </a:lnTo>
                <a:lnTo>
                  <a:pt x="31237" y="31635"/>
                </a:lnTo>
                <a:lnTo>
                  <a:pt x="31203" y="31578"/>
                </a:lnTo>
                <a:lnTo>
                  <a:pt x="31146" y="31544"/>
                </a:lnTo>
                <a:lnTo>
                  <a:pt x="31112" y="31533"/>
                </a:lnTo>
                <a:lnTo>
                  <a:pt x="31044" y="31533"/>
                </a:lnTo>
                <a:lnTo>
                  <a:pt x="30998" y="31555"/>
                </a:lnTo>
                <a:lnTo>
                  <a:pt x="30975" y="31567"/>
                </a:lnTo>
                <a:lnTo>
                  <a:pt x="30941" y="31601"/>
                </a:lnTo>
                <a:lnTo>
                  <a:pt x="28905" y="30429"/>
                </a:lnTo>
                <a:lnTo>
                  <a:pt x="28916" y="30384"/>
                </a:lnTo>
                <a:lnTo>
                  <a:pt x="28916" y="30350"/>
                </a:lnTo>
                <a:lnTo>
                  <a:pt x="28916" y="30315"/>
                </a:lnTo>
                <a:lnTo>
                  <a:pt x="28905" y="30270"/>
                </a:lnTo>
                <a:lnTo>
                  <a:pt x="28894" y="30236"/>
                </a:lnTo>
                <a:lnTo>
                  <a:pt x="28871" y="30213"/>
                </a:lnTo>
                <a:lnTo>
                  <a:pt x="28803" y="30168"/>
                </a:lnTo>
                <a:lnTo>
                  <a:pt x="28768" y="30156"/>
                </a:lnTo>
                <a:lnTo>
                  <a:pt x="28734" y="30145"/>
                </a:lnTo>
                <a:lnTo>
                  <a:pt x="28734" y="27813"/>
                </a:lnTo>
                <a:lnTo>
                  <a:pt x="28768" y="27801"/>
                </a:lnTo>
                <a:lnTo>
                  <a:pt x="28814" y="27790"/>
                </a:lnTo>
                <a:lnTo>
                  <a:pt x="28848" y="27767"/>
                </a:lnTo>
                <a:lnTo>
                  <a:pt x="28871" y="27745"/>
                </a:lnTo>
                <a:lnTo>
                  <a:pt x="28894" y="27710"/>
                </a:lnTo>
                <a:lnTo>
                  <a:pt x="28916" y="27676"/>
                </a:lnTo>
                <a:lnTo>
                  <a:pt x="28928" y="27631"/>
                </a:lnTo>
                <a:lnTo>
                  <a:pt x="28928" y="27597"/>
                </a:lnTo>
                <a:lnTo>
                  <a:pt x="28928" y="27551"/>
                </a:lnTo>
                <a:lnTo>
                  <a:pt x="28916" y="27506"/>
                </a:lnTo>
                <a:lnTo>
                  <a:pt x="28894" y="27472"/>
                </a:lnTo>
                <a:lnTo>
                  <a:pt x="28859" y="27437"/>
                </a:lnTo>
                <a:lnTo>
                  <a:pt x="28837" y="27415"/>
                </a:lnTo>
                <a:lnTo>
                  <a:pt x="28791" y="27392"/>
                </a:lnTo>
                <a:lnTo>
                  <a:pt x="28757" y="27381"/>
                </a:lnTo>
                <a:lnTo>
                  <a:pt x="28712" y="27369"/>
                </a:lnTo>
                <a:lnTo>
                  <a:pt x="28655" y="27381"/>
                </a:lnTo>
                <a:lnTo>
                  <a:pt x="28609" y="27403"/>
                </a:lnTo>
                <a:lnTo>
                  <a:pt x="28564" y="27426"/>
                </a:lnTo>
                <a:lnTo>
                  <a:pt x="28530" y="27472"/>
                </a:lnTo>
                <a:lnTo>
                  <a:pt x="26528" y="26311"/>
                </a:lnTo>
                <a:lnTo>
                  <a:pt x="26539" y="26243"/>
                </a:lnTo>
                <a:lnTo>
                  <a:pt x="26528" y="26209"/>
                </a:lnTo>
                <a:lnTo>
                  <a:pt x="26516" y="26175"/>
                </a:lnTo>
                <a:lnTo>
                  <a:pt x="26482" y="26118"/>
                </a:lnTo>
                <a:lnTo>
                  <a:pt x="26425" y="26072"/>
                </a:lnTo>
                <a:lnTo>
                  <a:pt x="26368" y="26050"/>
                </a:lnTo>
                <a:lnTo>
                  <a:pt x="26368" y="23740"/>
                </a:lnTo>
                <a:lnTo>
                  <a:pt x="26414" y="23729"/>
                </a:lnTo>
                <a:lnTo>
                  <a:pt x="26448" y="23706"/>
                </a:lnTo>
                <a:lnTo>
                  <a:pt x="26493" y="23684"/>
                </a:lnTo>
                <a:lnTo>
                  <a:pt x="26528" y="23661"/>
                </a:lnTo>
                <a:lnTo>
                  <a:pt x="26550" y="23627"/>
                </a:lnTo>
                <a:lnTo>
                  <a:pt x="26573" y="23581"/>
                </a:lnTo>
                <a:lnTo>
                  <a:pt x="26584" y="23536"/>
                </a:lnTo>
                <a:lnTo>
                  <a:pt x="26584" y="23490"/>
                </a:lnTo>
                <a:lnTo>
                  <a:pt x="26584" y="23433"/>
                </a:lnTo>
                <a:lnTo>
                  <a:pt x="26573" y="23388"/>
                </a:lnTo>
                <a:lnTo>
                  <a:pt x="28507" y="22262"/>
                </a:lnTo>
                <a:lnTo>
                  <a:pt x="28552" y="22307"/>
                </a:lnTo>
                <a:lnTo>
                  <a:pt x="28598" y="22353"/>
                </a:lnTo>
                <a:lnTo>
                  <a:pt x="28643" y="22375"/>
                </a:lnTo>
                <a:lnTo>
                  <a:pt x="28712" y="22375"/>
                </a:lnTo>
                <a:lnTo>
                  <a:pt x="28768" y="22364"/>
                </a:lnTo>
                <a:lnTo>
                  <a:pt x="28825" y="22353"/>
                </a:lnTo>
                <a:lnTo>
                  <a:pt x="28871" y="22307"/>
                </a:lnTo>
                <a:lnTo>
                  <a:pt x="28905" y="22262"/>
                </a:lnTo>
                <a:lnTo>
                  <a:pt x="30907" y="23422"/>
                </a:lnTo>
                <a:lnTo>
                  <a:pt x="30896" y="23456"/>
                </a:lnTo>
                <a:lnTo>
                  <a:pt x="30884" y="23490"/>
                </a:lnTo>
                <a:lnTo>
                  <a:pt x="30896" y="23524"/>
                </a:lnTo>
                <a:lnTo>
                  <a:pt x="30907" y="23558"/>
                </a:lnTo>
                <a:lnTo>
                  <a:pt x="30918" y="23593"/>
                </a:lnTo>
                <a:lnTo>
                  <a:pt x="30941" y="23627"/>
                </a:lnTo>
                <a:lnTo>
                  <a:pt x="30975" y="23649"/>
                </a:lnTo>
                <a:lnTo>
                  <a:pt x="31009" y="23661"/>
                </a:lnTo>
                <a:lnTo>
                  <a:pt x="31044" y="23672"/>
                </a:lnTo>
                <a:lnTo>
                  <a:pt x="31078" y="23684"/>
                </a:lnTo>
                <a:lnTo>
                  <a:pt x="31123" y="23672"/>
                </a:lnTo>
                <a:lnTo>
                  <a:pt x="31157" y="23661"/>
                </a:lnTo>
                <a:lnTo>
                  <a:pt x="31191" y="23649"/>
                </a:lnTo>
                <a:lnTo>
                  <a:pt x="31214" y="23627"/>
                </a:lnTo>
                <a:lnTo>
                  <a:pt x="31237" y="23593"/>
                </a:lnTo>
                <a:lnTo>
                  <a:pt x="31260" y="23558"/>
                </a:lnTo>
                <a:lnTo>
                  <a:pt x="31271" y="23524"/>
                </a:lnTo>
                <a:lnTo>
                  <a:pt x="31271" y="23490"/>
                </a:lnTo>
                <a:lnTo>
                  <a:pt x="31271" y="23456"/>
                </a:lnTo>
                <a:lnTo>
                  <a:pt x="31260" y="23422"/>
                </a:lnTo>
                <a:lnTo>
                  <a:pt x="33239" y="22273"/>
                </a:lnTo>
                <a:lnTo>
                  <a:pt x="33273" y="22318"/>
                </a:lnTo>
                <a:lnTo>
                  <a:pt x="33330" y="22364"/>
                </a:lnTo>
                <a:lnTo>
                  <a:pt x="33387" y="22387"/>
                </a:lnTo>
                <a:lnTo>
                  <a:pt x="33455" y="22398"/>
                </a:lnTo>
                <a:lnTo>
                  <a:pt x="33512" y="22387"/>
                </a:lnTo>
                <a:lnTo>
                  <a:pt x="33569" y="22364"/>
                </a:lnTo>
                <a:lnTo>
                  <a:pt x="33626" y="22318"/>
                </a:lnTo>
                <a:lnTo>
                  <a:pt x="33660" y="22273"/>
                </a:lnTo>
                <a:lnTo>
                  <a:pt x="35616" y="23399"/>
                </a:lnTo>
                <a:lnTo>
                  <a:pt x="35605" y="23445"/>
                </a:lnTo>
                <a:lnTo>
                  <a:pt x="35605" y="23490"/>
                </a:lnTo>
                <a:lnTo>
                  <a:pt x="35605" y="23536"/>
                </a:lnTo>
                <a:lnTo>
                  <a:pt x="35616" y="23570"/>
                </a:lnTo>
                <a:lnTo>
                  <a:pt x="35639" y="23604"/>
                </a:lnTo>
                <a:lnTo>
                  <a:pt x="35662" y="23638"/>
                </a:lnTo>
                <a:lnTo>
                  <a:pt x="35696" y="23672"/>
                </a:lnTo>
                <a:lnTo>
                  <a:pt x="35730" y="23684"/>
                </a:lnTo>
                <a:lnTo>
                  <a:pt x="35776" y="23695"/>
                </a:lnTo>
                <a:lnTo>
                  <a:pt x="35821" y="23706"/>
                </a:lnTo>
                <a:lnTo>
                  <a:pt x="35867" y="23695"/>
                </a:lnTo>
                <a:lnTo>
                  <a:pt x="35901" y="23684"/>
                </a:lnTo>
                <a:lnTo>
                  <a:pt x="35946" y="23672"/>
                </a:lnTo>
                <a:lnTo>
                  <a:pt x="35969" y="23638"/>
                </a:lnTo>
                <a:lnTo>
                  <a:pt x="36003" y="23604"/>
                </a:lnTo>
                <a:lnTo>
                  <a:pt x="36015" y="23570"/>
                </a:lnTo>
                <a:lnTo>
                  <a:pt x="36037" y="23536"/>
                </a:lnTo>
                <a:lnTo>
                  <a:pt x="36037" y="23490"/>
                </a:lnTo>
                <a:lnTo>
                  <a:pt x="36037" y="23445"/>
                </a:lnTo>
                <a:lnTo>
                  <a:pt x="36015" y="23411"/>
                </a:lnTo>
                <a:lnTo>
                  <a:pt x="38028" y="22239"/>
                </a:lnTo>
                <a:lnTo>
                  <a:pt x="38062" y="22284"/>
                </a:lnTo>
                <a:lnTo>
                  <a:pt x="38096" y="22307"/>
                </a:lnTo>
                <a:lnTo>
                  <a:pt x="38142" y="22318"/>
                </a:lnTo>
                <a:lnTo>
                  <a:pt x="38187" y="22330"/>
                </a:lnTo>
                <a:lnTo>
                  <a:pt x="38233" y="22330"/>
                </a:lnTo>
                <a:lnTo>
                  <a:pt x="38267" y="22318"/>
                </a:lnTo>
                <a:lnTo>
                  <a:pt x="38290" y="22296"/>
                </a:lnTo>
                <a:lnTo>
                  <a:pt x="38324" y="22273"/>
                </a:lnTo>
                <a:lnTo>
                  <a:pt x="38347" y="22250"/>
                </a:lnTo>
                <a:lnTo>
                  <a:pt x="38358" y="22216"/>
                </a:lnTo>
                <a:lnTo>
                  <a:pt x="38369" y="22182"/>
                </a:lnTo>
                <a:lnTo>
                  <a:pt x="38381" y="22136"/>
                </a:lnTo>
                <a:lnTo>
                  <a:pt x="38369" y="22068"/>
                </a:lnTo>
                <a:lnTo>
                  <a:pt x="38335" y="22011"/>
                </a:lnTo>
                <a:lnTo>
                  <a:pt x="38278" y="21977"/>
                </a:lnTo>
                <a:lnTo>
                  <a:pt x="38210" y="21954"/>
                </a:lnTo>
                <a:lnTo>
                  <a:pt x="38210" y="19554"/>
                </a:lnTo>
                <a:lnTo>
                  <a:pt x="38278" y="19532"/>
                </a:lnTo>
                <a:lnTo>
                  <a:pt x="38324" y="19497"/>
                </a:lnTo>
                <a:lnTo>
                  <a:pt x="38347" y="19441"/>
                </a:lnTo>
                <a:lnTo>
                  <a:pt x="38358" y="19384"/>
                </a:lnTo>
                <a:lnTo>
                  <a:pt x="38358" y="19350"/>
                </a:lnTo>
                <a:lnTo>
                  <a:pt x="38347" y="19315"/>
                </a:lnTo>
                <a:lnTo>
                  <a:pt x="38312" y="19259"/>
                </a:lnTo>
                <a:lnTo>
                  <a:pt x="38256" y="19224"/>
                </a:lnTo>
                <a:lnTo>
                  <a:pt x="38221" y="19213"/>
                </a:lnTo>
                <a:lnTo>
                  <a:pt x="38153" y="19213"/>
                </a:lnTo>
                <a:lnTo>
                  <a:pt x="38119" y="19236"/>
                </a:lnTo>
                <a:lnTo>
                  <a:pt x="38085" y="19259"/>
                </a:lnTo>
                <a:lnTo>
                  <a:pt x="38051" y="19281"/>
                </a:lnTo>
                <a:lnTo>
                  <a:pt x="36049" y="18121"/>
                </a:lnTo>
                <a:lnTo>
                  <a:pt x="36060" y="18075"/>
                </a:lnTo>
                <a:lnTo>
                  <a:pt x="36071" y="18030"/>
                </a:lnTo>
                <a:lnTo>
                  <a:pt x="36060" y="17984"/>
                </a:lnTo>
                <a:lnTo>
                  <a:pt x="36049" y="17939"/>
                </a:lnTo>
                <a:lnTo>
                  <a:pt x="36026" y="17893"/>
                </a:lnTo>
                <a:lnTo>
                  <a:pt x="35992" y="17859"/>
                </a:lnTo>
                <a:lnTo>
                  <a:pt x="35958" y="17825"/>
                </a:lnTo>
                <a:lnTo>
                  <a:pt x="35912" y="17802"/>
                </a:lnTo>
                <a:lnTo>
                  <a:pt x="35867" y="17791"/>
                </a:lnTo>
                <a:lnTo>
                  <a:pt x="35764" y="17791"/>
                </a:lnTo>
                <a:lnTo>
                  <a:pt x="35719" y="17802"/>
                </a:lnTo>
                <a:lnTo>
                  <a:pt x="35685" y="17825"/>
                </a:lnTo>
                <a:lnTo>
                  <a:pt x="35651" y="17859"/>
                </a:lnTo>
                <a:lnTo>
                  <a:pt x="35616" y="17893"/>
                </a:lnTo>
                <a:lnTo>
                  <a:pt x="35594" y="17939"/>
                </a:lnTo>
                <a:lnTo>
                  <a:pt x="35582" y="17984"/>
                </a:lnTo>
                <a:lnTo>
                  <a:pt x="35571" y="18030"/>
                </a:lnTo>
                <a:lnTo>
                  <a:pt x="35582" y="18087"/>
                </a:lnTo>
                <a:lnTo>
                  <a:pt x="35594" y="18121"/>
                </a:lnTo>
                <a:lnTo>
                  <a:pt x="33671" y="19236"/>
                </a:lnTo>
                <a:lnTo>
                  <a:pt x="33626" y="19190"/>
                </a:lnTo>
                <a:lnTo>
                  <a:pt x="33569" y="19156"/>
                </a:lnTo>
                <a:lnTo>
                  <a:pt x="33512" y="19133"/>
                </a:lnTo>
                <a:lnTo>
                  <a:pt x="33455" y="19122"/>
                </a:lnTo>
                <a:lnTo>
                  <a:pt x="33387" y="19133"/>
                </a:lnTo>
                <a:lnTo>
                  <a:pt x="33330" y="19156"/>
                </a:lnTo>
                <a:lnTo>
                  <a:pt x="33273" y="19190"/>
                </a:lnTo>
                <a:lnTo>
                  <a:pt x="33239" y="19236"/>
                </a:lnTo>
                <a:lnTo>
                  <a:pt x="31317" y="18132"/>
                </a:lnTo>
                <a:lnTo>
                  <a:pt x="31339" y="18087"/>
                </a:lnTo>
                <a:lnTo>
                  <a:pt x="31339" y="18030"/>
                </a:lnTo>
                <a:lnTo>
                  <a:pt x="31328" y="17984"/>
                </a:lnTo>
                <a:lnTo>
                  <a:pt x="31317" y="17939"/>
                </a:lnTo>
                <a:lnTo>
                  <a:pt x="31294" y="17893"/>
                </a:lnTo>
                <a:lnTo>
                  <a:pt x="31260" y="17848"/>
                </a:lnTo>
                <a:lnTo>
                  <a:pt x="31226" y="17825"/>
                </a:lnTo>
                <a:lnTo>
                  <a:pt x="31180" y="17791"/>
                </a:lnTo>
                <a:lnTo>
                  <a:pt x="31135" y="17780"/>
                </a:lnTo>
                <a:lnTo>
                  <a:pt x="31032" y="17780"/>
                </a:lnTo>
                <a:lnTo>
                  <a:pt x="30975" y="17791"/>
                </a:lnTo>
                <a:lnTo>
                  <a:pt x="30930" y="17825"/>
                </a:lnTo>
                <a:lnTo>
                  <a:pt x="30896" y="17848"/>
                </a:lnTo>
                <a:lnTo>
                  <a:pt x="30862" y="17893"/>
                </a:lnTo>
                <a:lnTo>
                  <a:pt x="30839" y="17939"/>
                </a:lnTo>
                <a:lnTo>
                  <a:pt x="30827" y="17984"/>
                </a:lnTo>
                <a:lnTo>
                  <a:pt x="30816" y="18030"/>
                </a:lnTo>
                <a:lnTo>
                  <a:pt x="30827" y="18087"/>
                </a:lnTo>
                <a:lnTo>
                  <a:pt x="30839" y="18132"/>
                </a:lnTo>
                <a:lnTo>
                  <a:pt x="28916" y="19236"/>
                </a:lnTo>
                <a:lnTo>
                  <a:pt x="28882" y="19190"/>
                </a:lnTo>
                <a:lnTo>
                  <a:pt x="28825" y="19156"/>
                </a:lnTo>
                <a:lnTo>
                  <a:pt x="28768" y="19133"/>
                </a:lnTo>
                <a:lnTo>
                  <a:pt x="28643" y="19133"/>
                </a:lnTo>
                <a:lnTo>
                  <a:pt x="28586" y="19156"/>
                </a:lnTo>
                <a:lnTo>
                  <a:pt x="28541" y="19190"/>
                </a:lnTo>
                <a:lnTo>
                  <a:pt x="28495" y="19236"/>
                </a:lnTo>
                <a:lnTo>
                  <a:pt x="26573" y="18121"/>
                </a:lnTo>
                <a:lnTo>
                  <a:pt x="26584" y="18087"/>
                </a:lnTo>
                <a:lnTo>
                  <a:pt x="26584" y="18030"/>
                </a:lnTo>
                <a:lnTo>
                  <a:pt x="26584" y="17984"/>
                </a:lnTo>
                <a:lnTo>
                  <a:pt x="26573" y="17939"/>
                </a:lnTo>
                <a:lnTo>
                  <a:pt x="26550" y="17905"/>
                </a:lnTo>
                <a:lnTo>
                  <a:pt x="26528" y="17871"/>
                </a:lnTo>
                <a:lnTo>
                  <a:pt x="26493" y="17837"/>
                </a:lnTo>
                <a:lnTo>
                  <a:pt x="26448" y="17814"/>
                </a:lnTo>
                <a:lnTo>
                  <a:pt x="26414" y="17791"/>
                </a:lnTo>
                <a:lnTo>
                  <a:pt x="26368" y="17791"/>
                </a:lnTo>
                <a:lnTo>
                  <a:pt x="26368" y="15505"/>
                </a:lnTo>
                <a:lnTo>
                  <a:pt x="26402" y="15493"/>
                </a:lnTo>
                <a:lnTo>
                  <a:pt x="26448" y="15482"/>
                </a:lnTo>
                <a:lnTo>
                  <a:pt x="26482" y="15459"/>
                </a:lnTo>
                <a:lnTo>
                  <a:pt x="26505" y="15436"/>
                </a:lnTo>
                <a:lnTo>
                  <a:pt x="26539" y="15402"/>
                </a:lnTo>
                <a:lnTo>
                  <a:pt x="26550" y="15357"/>
                </a:lnTo>
                <a:lnTo>
                  <a:pt x="26562" y="15323"/>
                </a:lnTo>
                <a:lnTo>
                  <a:pt x="26573" y="15277"/>
                </a:lnTo>
                <a:lnTo>
                  <a:pt x="26562" y="15232"/>
                </a:lnTo>
                <a:lnTo>
                  <a:pt x="26550" y="15186"/>
                </a:lnTo>
                <a:lnTo>
                  <a:pt x="28564" y="14026"/>
                </a:lnTo>
                <a:lnTo>
                  <a:pt x="28598" y="14060"/>
                </a:lnTo>
                <a:lnTo>
                  <a:pt x="28632" y="14083"/>
                </a:lnTo>
                <a:lnTo>
                  <a:pt x="28666" y="14094"/>
                </a:lnTo>
                <a:lnTo>
                  <a:pt x="28712" y="14105"/>
                </a:lnTo>
                <a:lnTo>
                  <a:pt x="28757" y="14094"/>
                </a:lnTo>
                <a:lnTo>
                  <a:pt x="28791" y="14083"/>
                </a:lnTo>
                <a:lnTo>
                  <a:pt x="28825" y="14060"/>
                </a:lnTo>
                <a:lnTo>
                  <a:pt x="28848" y="14026"/>
                </a:lnTo>
                <a:lnTo>
                  <a:pt x="30839" y="15163"/>
                </a:lnTo>
                <a:lnTo>
                  <a:pt x="30827" y="15220"/>
                </a:lnTo>
                <a:lnTo>
                  <a:pt x="30816" y="15277"/>
                </a:lnTo>
                <a:lnTo>
                  <a:pt x="30816" y="15334"/>
                </a:lnTo>
                <a:lnTo>
                  <a:pt x="30839" y="15380"/>
                </a:lnTo>
                <a:lnTo>
                  <a:pt x="30862" y="15425"/>
                </a:lnTo>
                <a:lnTo>
                  <a:pt x="30896" y="15459"/>
                </a:lnTo>
                <a:lnTo>
                  <a:pt x="30930" y="15493"/>
                </a:lnTo>
                <a:lnTo>
                  <a:pt x="30975" y="15516"/>
                </a:lnTo>
                <a:lnTo>
                  <a:pt x="31021" y="15539"/>
                </a:lnTo>
                <a:lnTo>
                  <a:pt x="31135" y="15539"/>
                </a:lnTo>
                <a:lnTo>
                  <a:pt x="31180" y="15516"/>
                </a:lnTo>
                <a:lnTo>
                  <a:pt x="31226" y="15493"/>
                </a:lnTo>
                <a:lnTo>
                  <a:pt x="31271" y="15459"/>
                </a:lnTo>
                <a:lnTo>
                  <a:pt x="31294" y="15425"/>
                </a:lnTo>
                <a:lnTo>
                  <a:pt x="31328" y="15380"/>
                </a:lnTo>
                <a:lnTo>
                  <a:pt x="31339" y="15334"/>
                </a:lnTo>
                <a:lnTo>
                  <a:pt x="31339" y="15277"/>
                </a:lnTo>
                <a:lnTo>
                  <a:pt x="31339" y="15220"/>
                </a:lnTo>
                <a:lnTo>
                  <a:pt x="31317" y="15175"/>
                </a:lnTo>
                <a:lnTo>
                  <a:pt x="33228" y="14071"/>
                </a:lnTo>
                <a:lnTo>
                  <a:pt x="33262" y="14117"/>
                </a:lnTo>
                <a:lnTo>
                  <a:pt x="33319" y="14162"/>
                </a:lnTo>
                <a:lnTo>
                  <a:pt x="33376" y="14185"/>
                </a:lnTo>
                <a:lnTo>
                  <a:pt x="33455" y="14196"/>
                </a:lnTo>
                <a:lnTo>
                  <a:pt x="33501" y="14196"/>
                </a:lnTo>
                <a:lnTo>
                  <a:pt x="33558" y="14174"/>
                </a:lnTo>
                <a:lnTo>
                  <a:pt x="33603" y="14151"/>
                </a:lnTo>
                <a:lnTo>
                  <a:pt x="33637" y="14117"/>
                </a:lnTo>
                <a:lnTo>
                  <a:pt x="33671" y="14083"/>
                </a:lnTo>
                <a:lnTo>
                  <a:pt x="33694" y="14037"/>
                </a:lnTo>
                <a:lnTo>
                  <a:pt x="33705" y="13980"/>
                </a:lnTo>
                <a:lnTo>
                  <a:pt x="33717" y="13935"/>
                </a:lnTo>
                <a:lnTo>
                  <a:pt x="33705" y="13878"/>
                </a:lnTo>
                <a:lnTo>
                  <a:pt x="33694" y="13832"/>
                </a:lnTo>
                <a:lnTo>
                  <a:pt x="33671" y="13787"/>
                </a:lnTo>
                <a:lnTo>
                  <a:pt x="33649" y="13753"/>
                </a:lnTo>
                <a:lnTo>
                  <a:pt x="33614" y="13719"/>
                </a:lnTo>
                <a:lnTo>
                  <a:pt x="33569" y="13696"/>
                </a:lnTo>
                <a:lnTo>
                  <a:pt x="33523" y="13673"/>
                </a:lnTo>
                <a:lnTo>
                  <a:pt x="33478" y="13662"/>
                </a:lnTo>
                <a:lnTo>
                  <a:pt x="33478" y="11375"/>
                </a:lnTo>
                <a:lnTo>
                  <a:pt x="33546" y="11353"/>
                </a:lnTo>
                <a:lnTo>
                  <a:pt x="33603" y="11307"/>
                </a:lnTo>
                <a:lnTo>
                  <a:pt x="33637" y="11250"/>
                </a:lnTo>
                <a:lnTo>
                  <a:pt x="33649" y="11216"/>
                </a:lnTo>
                <a:lnTo>
                  <a:pt x="33649" y="11171"/>
                </a:lnTo>
                <a:lnTo>
                  <a:pt x="33649" y="11136"/>
                </a:lnTo>
                <a:lnTo>
                  <a:pt x="33637" y="11091"/>
                </a:lnTo>
                <a:lnTo>
                  <a:pt x="33614" y="11057"/>
                </a:lnTo>
                <a:lnTo>
                  <a:pt x="33592" y="11034"/>
                </a:lnTo>
                <a:lnTo>
                  <a:pt x="33558" y="11000"/>
                </a:lnTo>
                <a:lnTo>
                  <a:pt x="33523" y="10989"/>
                </a:lnTo>
                <a:lnTo>
                  <a:pt x="33489" y="10977"/>
                </a:lnTo>
                <a:lnTo>
                  <a:pt x="33455" y="10966"/>
                </a:lnTo>
                <a:lnTo>
                  <a:pt x="33398" y="10977"/>
                </a:lnTo>
                <a:lnTo>
                  <a:pt x="33353" y="10989"/>
                </a:lnTo>
                <a:lnTo>
                  <a:pt x="33319" y="11023"/>
                </a:lnTo>
                <a:lnTo>
                  <a:pt x="33285" y="11057"/>
                </a:lnTo>
                <a:lnTo>
                  <a:pt x="31271" y="9897"/>
                </a:lnTo>
                <a:lnTo>
                  <a:pt x="31282" y="9828"/>
                </a:lnTo>
                <a:lnTo>
                  <a:pt x="31282" y="9783"/>
                </a:lnTo>
                <a:lnTo>
                  <a:pt x="31271" y="9749"/>
                </a:lnTo>
                <a:lnTo>
                  <a:pt x="31237" y="9692"/>
                </a:lnTo>
                <a:lnTo>
                  <a:pt x="31180" y="9646"/>
                </a:lnTo>
                <a:lnTo>
                  <a:pt x="31146" y="9635"/>
                </a:lnTo>
                <a:lnTo>
                  <a:pt x="31100" y="9624"/>
                </a:lnTo>
                <a:lnTo>
                  <a:pt x="31100" y="7269"/>
                </a:lnTo>
                <a:lnTo>
                  <a:pt x="31146" y="7257"/>
                </a:lnTo>
                <a:lnTo>
                  <a:pt x="31180" y="7246"/>
                </a:lnTo>
                <a:lnTo>
                  <a:pt x="31237" y="7201"/>
                </a:lnTo>
                <a:lnTo>
                  <a:pt x="31271" y="7144"/>
                </a:lnTo>
                <a:lnTo>
                  <a:pt x="31282" y="7110"/>
                </a:lnTo>
                <a:lnTo>
                  <a:pt x="31282" y="7064"/>
                </a:lnTo>
                <a:lnTo>
                  <a:pt x="31282" y="7030"/>
                </a:lnTo>
                <a:lnTo>
                  <a:pt x="31271" y="6984"/>
                </a:lnTo>
                <a:lnTo>
                  <a:pt x="33262" y="5836"/>
                </a:lnTo>
                <a:lnTo>
                  <a:pt x="33296" y="5881"/>
                </a:lnTo>
                <a:lnTo>
                  <a:pt x="33341" y="5915"/>
                </a:lnTo>
                <a:lnTo>
                  <a:pt x="33387" y="5938"/>
                </a:lnTo>
                <a:lnTo>
                  <a:pt x="33455" y="5949"/>
                </a:lnTo>
                <a:lnTo>
                  <a:pt x="33512" y="5938"/>
                </a:lnTo>
                <a:lnTo>
                  <a:pt x="33558" y="5915"/>
                </a:lnTo>
                <a:lnTo>
                  <a:pt x="33603" y="5881"/>
                </a:lnTo>
                <a:lnTo>
                  <a:pt x="33637" y="5836"/>
                </a:lnTo>
                <a:lnTo>
                  <a:pt x="35594" y="6962"/>
                </a:lnTo>
                <a:lnTo>
                  <a:pt x="35582" y="7019"/>
                </a:lnTo>
                <a:lnTo>
                  <a:pt x="35571" y="7064"/>
                </a:lnTo>
                <a:lnTo>
                  <a:pt x="35582" y="7121"/>
                </a:lnTo>
                <a:lnTo>
                  <a:pt x="35594" y="7166"/>
                </a:lnTo>
                <a:lnTo>
                  <a:pt x="35616" y="7201"/>
                </a:lnTo>
                <a:lnTo>
                  <a:pt x="35651" y="7246"/>
                </a:lnTo>
                <a:lnTo>
                  <a:pt x="35685" y="7269"/>
                </a:lnTo>
                <a:lnTo>
                  <a:pt x="35719" y="7292"/>
                </a:lnTo>
                <a:lnTo>
                  <a:pt x="35776" y="7303"/>
                </a:lnTo>
                <a:lnTo>
                  <a:pt x="35821" y="7314"/>
                </a:lnTo>
                <a:lnTo>
                  <a:pt x="35867" y="7303"/>
                </a:lnTo>
                <a:lnTo>
                  <a:pt x="35912" y="7292"/>
                </a:lnTo>
                <a:lnTo>
                  <a:pt x="35958" y="7269"/>
                </a:lnTo>
                <a:lnTo>
                  <a:pt x="35992" y="7246"/>
                </a:lnTo>
                <a:lnTo>
                  <a:pt x="36026" y="7201"/>
                </a:lnTo>
                <a:lnTo>
                  <a:pt x="36049" y="7166"/>
                </a:lnTo>
                <a:lnTo>
                  <a:pt x="36060" y="7121"/>
                </a:lnTo>
                <a:lnTo>
                  <a:pt x="36060" y="7064"/>
                </a:lnTo>
                <a:lnTo>
                  <a:pt x="36060" y="7019"/>
                </a:lnTo>
                <a:lnTo>
                  <a:pt x="36049" y="6973"/>
                </a:lnTo>
                <a:lnTo>
                  <a:pt x="38017" y="5824"/>
                </a:lnTo>
                <a:lnTo>
                  <a:pt x="38051" y="5870"/>
                </a:lnTo>
                <a:lnTo>
                  <a:pt x="38085" y="5904"/>
                </a:lnTo>
                <a:lnTo>
                  <a:pt x="38142" y="5927"/>
                </a:lnTo>
                <a:lnTo>
                  <a:pt x="38233" y="5927"/>
                </a:lnTo>
                <a:lnTo>
                  <a:pt x="38278" y="5915"/>
                </a:lnTo>
                <a:lnTo>
                  <a:pt x="38312" y="5892"/>
                </a:lnTo>
                <a:lnTo>
                  <a:pt x="38335" y="5870"/>
                </a:lnTo>
                <a:lnTo>
                  <a:pt x="38369" y="5836"/>
                </a:lnTo>
                <a:lnTo>
                  <a:pt x="38381" y="5801"/>
                </a:lnTo>
                <a:lnTo>
                  <a:pt x="38392" y="5767"/>
                </a:lnTo>
                <a:lnTo>
                  <a:pt x="38403" y="5722"/>
                </a:lnTo>
                <a:lnTo>
                  <a:pt x="38392" y="5676"/>
                </a:lnTo>
                <a:lnTo>
                  <a:pt x="38381" y="5642"/>
                </a:lnTo>
                <a:lnTo>
                  <a:pt x="38347" y="5585"/>
                </a:lnTo>
                <a:lnTo>
                  <a:pt x="38290" y="5540"/>
                </a:lnTo>
                <a:lnTo>
                  <a:pt x="38256" y="5528"/>
                </a:lnTo>
                <a:lnTo>
                  <a:pt x="38210" y="5517"/>
                </a:lnTo>
                <a:lnTo>
                  <a:pt x="38210" y="3185"/>
                </a:lnTo>
                <a:lnTo>
                  <a:pt x="38256" y="3174"/>
                </a:lnTo>
                <a:lnTo>
                  <a:pt x="38290" y="3162"/>
                </a:lnTo>
                <a:lnTo>
                  <a:pt x="38324" y="3140"/>
                </a:lnTo>
                <a:lnTo>
                  <a:pt x="38358" y="3117"/>
                </a:lnTo>
                <a:lnTo>
                  <a:pt x="38381" y="3083"/>
                </a:lnTo>
                <a:lnTo>
                  <a:pt x="38403" y="3049"/>
                </a:lnTo>
                <a:lnTo>
                  <a:pt x="38415" y="3003"/>
                </a:lnTo>
                <a:lnTo>
                  <a:pt x="38415" y="2958"/>
                </a:lnTo>
                <a:lnTo>
                  <a:pt x="38415" y="2923"/>
                </a:lnTo>
                <a:lnTo>
                  <a:pt x="38403" y="2878"/>
                </a:lnTo>
                <a:lnTo>
                  <a:pt x="38381" y="2844"/>
                </a:lnTo>
                <a:lnTo>
                  <a:pt x="38347" y="2810"/>
                </a:lnTo>
                <a:lnTo>
                  <a:pt x="38312" y="2776"/>
                </a:lnTo>
                <a:lnTo>
                  <a:pt x="38278" y="2753"/>
                </a:lnTo>
                <a:lnTo>
                  <a:pt x="38233" y="2741"/>
                </a:lnTo>
                <a:lnTo>
                  <a:pt x="38142" y="2741"/>
                </a:lnTo>
                <a:lnTo>
                  <a:pt x="38085" y="2764"/>
                </a:lnTo>
                <a:lnTo>
                  <a:pt x="38051" y="2798"/>
                </a:lnTo>
                <a:lnTo>
                  <a:pt x="38017" y="2832"/>
                </a:lnTo>
                <a:lnTo>
                  <a:pt x="35992" y="1661"/>
                </a:lnTo>
                <a:lnTo>
                  <a:pt x="35992" y="1615"/>
                </a:lnTo>
                <a:lnTo>
                  <a:pt x="35992" y="1581"/>
                </a:lnTo>
                <a:lnTo>
                  <a:pt x="35980" y="1547"/>
                </a:lnTo>
                <a:lnTo>
                  <a:pt x="35946" y="1490"/>
                </a:lnTo>
                <a:lnTo>
                  <a:pt x="35889" y="1456"/>
                </a:lnTo>
                <a:lnTo>
                  <a:pt x="35855" y="1445"/>
                </a:lnTo>
                <a:lnTo>
                  <a:pt x="35821" y="1433"/>
                </a:lnTo>
                <a:lnTo>
                  <a:pt x="35787" y="1445"/>
                </a:lnTo>
                <a:lnTo>
                  <a:pt x="35753" y="1456"/>
                </a:lnTo>
                <a:lnTo>
                  <a:pt x="35696" y="1490"/>
                </a:lnTo>
                <a:lnTo>
                  <a:pt x="35662" y="1547"/>
                </a:lnTo>
                <a:lnTo>
                  <a:pt x="35651" y="1581"/>
                </a:lnTo>
                <a:lnTo>
                  <a:pt x="35639" y="1615"/>
                </a:lnTo>
                <a:lnTo>
                  <a:pt x="35651" y="1672"/>
                </a:lnTo>
                <a:lnTo>
                  <a:pt x="33649" y="2821"/>
                </a:lnTo>
                <a:lnTo>
                  <a:pt x="33614" y="2776"/>
                </a:lnTo>
                <a:lnTo>
                  <a:pt x="33569" y="2741"/>
                </a:lnTo>
                <a:lnTo>
                  <a:pt x="33512" y="2719"/>
                </a:lnTo>
                <a:lnTo>
                  <a:pt x="33387" y="2719"/>
                </a:lnTo>
                <a:lnTo>
                  <a:pt x="33330" y="2741"/>
                </a:lnTo>
                <a:lnTo>
                  <a:pt x="33285" y="2776"/>
                </a:lnTo>
                <a:lnTo>
                  <a:pt x="33250" y="2821"/>
                </a:lnTo>
                <a:lnTo>
                  <a:pt x="31305" y="1695"/>
                </a:lnTo>
                <a:lnTo>
                  <a:pt x="31317" y="1661"/>
                </a:lnTo>
                <a:lnTo>
                  <a:pt x="31317" y="1615"/>
                </a:lnTo>
                <a:lnTo>
                  <a:pt x="31317" y="1570"/>
                </a:lnTo>
                <a:lnTo>
                  <a:pt x="31305" y="1524"/>
                </a:lnTo>
                <a:lnTo>
                  <a:pt x="31282" y="1490"/>
                </a:lnTo>
                <a:lnTo>
                  <a:pt x="31260" y="1456"/>
                </a:lnTo>
                <a:lnTo>
                  <a:pt x="31226" y="1422"/>
                </a:lnTo>
                <a:lnTo>
                  <a:pt x="31191" y="1399"/>
                </a:lnTo>
                <a:lnTo>
                  <a:pt x="31146" y="1388"/>
                </a:lnTo>
                <a:lnTo>
                  <a:pt x="31100" y="1376"/>
                </a:lnTo>
                <a:lnTo>
                  <a:pt x="31100" y="0"/>
                </a:lnTo>
                <a:lnTo>
                  <a:pt x="31055" y="0"/>
                </a:lnTo>
                <a:lnTo>
                  <a:pt x="31055" y="1376"/>
                </a:lnTo>
                <a:lnTo>
                  <a:pt x="31009" y="1388"/>
                </a:lnTo>
                <a:lnTo>
                  <a:pt x="30975" y="1399"/>
                </a:lnTo>
                <a:lnTo>
                  <a:pt x="30941" y="1422"/>
                </a:lnTo>
                <a:lnTo>
                  <a:pt x="30907" y="1456"/>
                </a:lnTo>
                <a:lnTo>
                  <a:pt x="30873" y="1490"/>
                </a:lnTo>
                <a:lnTo>
                  <a:pt x="30862" y="1524"/>
                </a:lnTo>
                <a:lnTo>
                  <a:pt x="30850" y="1570"/>
                </a:lnTo>
                <a:lnTo>
                  <a:pt x="30839" y="1615"/>
                </a:lnTo>
                <a:lnTo>
                  <a:pt x="30839" y="1661"/>
                </a:lnTo>
                <a:lnTo>
                  <a:pt x="30862" y="1695"/>
                </a:lnTo>
                <a:lnTo>
                  <a:pt x="28871" y="2844"/>
                </a:lnTo>
                <a:lnTo>
                  <a:pt x="28848" y="2810"/>
                </a:lnTo>
                <a:lnTo>
                  <a:pt x="28803" y="2776"/>
                </a:lnTo>
                <a:lnTo>
                  <a:pt x="28757" y="2764"/>
                </a:lnTo>
                <a:lnTo>
                  <a:pt x="28712" y="2753"/>
                </a:lnTo>
                <a:lnTo>
                  <a:pt x="28655" y="2764"/>
                </a:lnTo>
                <a:lnTo>
                  <a:pt x="28621" y="2776"/>
                </a:lnTo>
                <a:lnTo>
                  <a:pt x="28575" y="2810"/>
                </a:lnTo>
                <a:lnTo>
                  <a:pt x="28541" y="2844"/>
                </a:lnTo>
                <a:lnTo>
                  <a:pt x="26516" y="1672"/>
                </a:lnTo>
                <a:lnTo>
                  <a:pt x="26516" y="1615"/>
                </a:lnTo>
                <a:lnTo>
                  <a:pt x="26505" y="1547"/>
                </a:lnTo>
                <a:lnTo>
                  <a:pt x="26471" y="1490"/>
                </a:lnTo>
                <a:lnTo>
                  <a:pt x="26425" y="1456"/>
                </a:lnTo>
                <a:lnTo>
                  <a:pt x="26368" y="1433"/>
                </a:lnTo>
                <a:lnTo>
                  <a:pt x="26368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3"/>
          <p:cNvSpPr/>
          <p:nvPr/>
        </p:nvSpPr>
        <p:spPr>
          <a:xfrm>
            <a:off x="6765091" y="4445691"/>
            <a:ext cx="544258" cy="608522"/>
          </a:xfrm>
          <a:custGeom>
            <a:avLst/>
            <a:gdLst/>
            <a:ahLst/>
            <a:cxnLst/>
            <a:rect l="l" t="t" r="r" b="b"/>
            <a:pathLst>
              <a:path w="5200" h="5814" extrusionOk="0">
                <a:moveTo>
                  <a:pt x="2776" y="296"/>
                </a:moveTo>
                <a:lnTo>
                  <a:pt x="4824" y="1479"/>
                </a:lnTo>
                <a:lnTo>
                  <a:pt x="4813" y="1536"/>
                </a:lnTo>
                <a:lnTo>
                  <a:pt x="4824" y="1605"/>
                </a:lnTo>
                <a:lnTo>
                  <a:pt x="4858" y="1661"/>
                </a:lnTo>
                <a:lnTo>
                  <a:pt x="4904" y="1696"/>
                </a:lnTo>
                <a:lnTo>
                  <a:pt x="4961" y="1718"/>
                </a:lnTo>
                <a:lnTo>
                  <a:pt x="4961" y="4084"/>
                </a:lnTo>
                <a:lnTo>
                  <a:pt x="4926" y="4084"/>
                </a:lnTo>
                <a:lnTo>
                  <a:pt x="4892" y="4107"/>
                </a:lnTo>
                <a:lnTo>
                  <a:pt x="4858" y="4119"/>
                </a:lnTo>
                <a:lnTo>
                  <a:pt x="4824" y="4153"/>
                </a:lnTo>
                <a:lnTo>
                  <a:pt x="4801" y="4175"/>
                </a:lnTo>
                <a:lnTo>
                  <a:pt x="4779" y="4221"/>
                </a:lnTo>
                <a:lnTo>
                  <a:pt x="4767" y="4255"/>
                </a:lnTo>
                <a:lnTo>
                  <a:pt x="4767" y="4301"/>
                </a:lnTo>
                <a:lnTo>
                  <a:pt x="4767" y="4335"/>
                </a:lnTo>
                <a:lnTo>
                  <a:pt x="4779" y="4380"/>
                </a:lnTo>
                <a:lnTo>
                  <a:pt x="2754" y="5552"/>
                </a:lnTo>
                <a:lnTo>
                  <a:pt x="2731" y="5518"/>
                </a:lnTo>
                <a:lnTo>
                  <a:pt x="2697" y="5495"/>
                </a:lnTo>
                <a:lnTo>
                  <a:pt x="2663" y="5484"/>
                </a:lnTo>
                <a:lnTo>
                  <a:pt x="2617" y="5472"/>
                </a:lnTo>
                <a:lnTo>
                  <a:pt x="2572" y="5484"/>
                </a:lnTo>
                <a:lnTo>
                  <a:pt x="2538" y="5495"/>
                </a:lnTo>
                <a:lnTo>
                  <a:pt x="2503" y="5518"/>
                </a:lnTo>
                <a:lnTo>
                  <a:pt x="2481" y="5552"/>
                </a:lnTo>
                <a:lnTo>
                  <a:pt x="479" y="4392"/>
                </a:lnTo>
                <a:lnTo>
                  <a:pt x="490" y="4346"/>
                </a:lnTo>
                <a:lnTo>
                  <a:pt x="490" y="4301"/>
                </a:lnTo>
                <a:lnTo>
                  <a:pt x="490" y="4244"/>
                </a:lnTo>
                <a:lnTo>
                  <a:pt x="479" y="4210"/>
                </a:lnTo>
                <a:lnTo>
                  <a:pt x="456" y="4164"/>
                </a:lnTo>
                <a:lnTo>
                  <a:pt x="433" y="4130"/>
                </a:lnTo>
                <a:lnTo>
                  <a:pt x="399" y="4096"/>
                </a:lnTo>
                <a:lnTo>
                  <a:pt x="354" y="4073"/>
                </a:lnTo>
                <a:lnTo>
                  <a:pt x="319" y="4062"/>
                </a:lnTo>
                <a:lnTo>
                  <a:pt x="274" y="4050"/>
                </a:lnTo>
                <a:lnTo>
                  <a:pt x="274" y="1718"/>
                </a:lnTo>
                <a:lnTo>
                  <a:pt x="331" y="1696"/>
                </a:lnTo>
                <a:lnTo>
                  <a:pt x="376" y="1661"/>
                </a:lnTo>
                <a:lnTo>
                  <a:pt x="410" y="1605"/>
                </a:lnTo>
                <a:lnTo>
                  <a:pt x="422" y="1536"/>
                </a:lnTo>
                <a:lnTo>
                  <a:pt x="410" y="1479"/>
                </a:lnTo>
                <a:lnTo>
                  <a:pt x="2458" y="296"/>
                </a:lnTo>
                <a:lnTo>
                  <a:pt x="2492" y="331"/>
                </a:lnTo>
                <a:lnTo>
                  <a:pt x="2526" y="353"/>
                </a:lnTo>
                <a:lnTo>
                  <a:pt x="2572" y="376"/>
                </a:lnTo>
                <a:lnTo>
                  <a:pt x="2663" y="376"/>
                </a:lnTo>
                <a:lnTo>
                  <a:pt x="2708" y="353"/>
                </a:lnTo>
                <a:lnTo>
                  <a:pt x="2742" y="331"/>
                </a:lnTo>
                <a:lnTo>
                  <a:pt x="2776" y="296"/>
                </a:lnTo>
                <a:close/>
                <a:moveTo>
                  <a:pt x="2583" y="1"/>
                </a:moveTo>
                <a:lnTo>
                  <a:pt x="2538" y="12"/>
                </a:lnTo>
                <a:lnTo>
                  <a:pt x="2515" y="35"/>
                </a:lnTo>
                <a:lnTo>
                  <a:pt x="2481" y="58"/>
                </a:lnTo>
                <a:lnTo>
                  <a:pt x="2458" y="80"/>
                </a:lnTo>
                <a:lnTo>
                  <a:pt x="2447" y="114"/>
                </a:lnTo>
                <a:lnTo>
                  <a:pt x="2435" y="149"/>
                </a:lnTo>
                <a:lnTo>
                  <a:pt x="2424" y="194"/>
                </a:lnTo>
                <a:lnTo>
                  <a:pt x="2435" y="251"/>
                </a:lnTo>
                <a:lnTo>
                  <a:pt x="388" y="1434"/>
                </a:lnTo>
                <a:lnTo>
                  <a:pt x="365" y="1411"/>
                </a:lnTo>
                <a:lnTo>
                  <a:pt x="331" y="1377"/>
                </a:lnTo>
                <a:lnTo>
                  <a:pt x="285" y="1366"/>
                </a:lnTo>
                <a:lnTo>
                  <a:pt x="206" y="1366"/>
                </a:lnTo>
                <a:lnTo>
                  <a:pt x="172" y="1377"/>
                </a:lnTo>
                <a:lnTo>
                  <a:pt x="115" y="1411"/>
                </a:lnTo>
                <a:lnTo>
                  <a:pt x="81" y="1468"/>
                </a:lnTo>
                <a:lnTo>
                  <a:pt x="69" y="1502"/>
                </a:lnTo>
                <a:lnTo>
                  <a:pt x="69" y="1536"/>
                </a:lnTo>
                <a:lnTo>
                  <a:pt x="81" y="1605"/>
                </a:lnTo>
                <a:lnTo>
                  <a:pt x="115" y="1661"/>
                </a:lnTo>
                <a:lnTo>
                  <a:pt x="160" y="1696"/>
                </a:lnTo>
                <a:lnTo>
                  <a:pt x="228" y="1718"/>
                </a:lnTo>
                <a:lnTo>
                  <a:pt x="228" y="4050"/>
                </a:lnTo>
                <a:lnTo>
                  <a:pt x="183" y="4062"/>
                </a:lnTo>
                <a:lnTo>
                  <a:pt x="137" y="4073"/>
                </a:lnTo>
                <a:lnTo>
                  <a:pt x="92" y="4096"/>
                </a:lnTo>
                <a:lnTo>
                  <a:pt x="58" y="4130"/>
                </a:lnTo>
                <a:lnTo>
                  <a:pt x="35" y="4164"/>
                </a:lnTo>
                <a:lnTo>
                  <a:pt x="12" y="4210"/>
                </a:lnTo>
                <a:lnTo>
                  <a:pt x="1" y="4244"/>
                </a:lnTo>
                <a:lnTo>
                  <a:pt x="1" y="4301"/>
                </a:lnTo>
                <a:lnTo>
                  <a:pt x="1" y="4346"/>
                </a:lnTo>
                <a:lnTo>
                  <a:pt x="12" y="4392"/>
                </a:lnTo>
                <a:lnTo>
                  <a:pt x="35" y="4437"/>
                </a:lnTo>
                <a:lnTo>
                  <a:pt x="69" y="4471"/>
                </a:lnTo>
                <a:lnTo>
                  <a:pt x="103" y="4505"/>
                </a:lnTo>
                <a:lnTo>
                  <a:pt x="149" y="4528"/>
                </a:lnTo>
                <a:lnTo>
                  <a:pt x="194" y="4539"/>
                </a:lnTo>
                <a:lnTo>
                  <a:pt x="251" y="4551"/>
                </a:lnTo>
                <a:lnTo>
                  <a:pt x="308" y="4539"/>
                </a:lnTo>
                <a:lnTo>
                  <a:pt x="365" y="4517"/>
                </a:lnTo>
                <a:lnTo>
                  <a:pt x="422" y="4483"/>
                </a:lnTo>
                <a:lnTo>
                  <a:pt x="456" y="4437"/>
                </a:lnTo>
                <a:lnTo>
                  <a:pt x="2458" y="5586"/>
                </a:lnTo>
                <a:lnTo>
                  <a:pt x="2447" y="5643"/>
                </a:lnTo>
                <a:lnTo>
                  <a:pt x="2447" y="5677"/>
                </a:lnTo>
                <a:lnTo>
                  <a:pt x="2458" y="5711"/>
                </a:lnTo>
                <a:lnTo>
                  <a:pt x="2492" y="5768"/>
                </a:lnTo>
                <a:lnTo>
                  <a:pt x="2549" y="5802"/>
                </a:lnTo>
                <a:lnTo>
                  <a:pt x="2583" y="5813"/>
                </a:lnTo>
                <a:lnTo>
                  <a:pt x="2651" y="5813"/>
                </a:lnTo>
                <a:lnTo>
                  <a:pt x="2685" y="5802"/>
                </a:lnTo>
                <a:lnTo>
                  <a:pt x="2731" y="5768"/>
                </a:lnTo>
                <a:lnTo>
                  <a:pt x="2776" y="5711"/>
                </a:lnTo>
                <a:lnTo>
                  <a:pt x="2776" y="5677"/>
                </a:lnTo>
                <a:lnTo>
                  <a:pt x="2788" y="5643"/>
                </a:lnTo>
                <a:lnTo>
                  <a:pt x="2776" y="5586"/>
                </a:lnTo>
                <a:lnTo>
                  <a:pt x="4801" y="4414"/>
                </a:lnTo>
                <a:lnTo>
                  <a:pt x="4835" y="4460"/>
                </a:lnTo>
                <a:lnTo>
                  <a:pt x="4881" y="4494"/>
                </a:lnTo>
                <a:lnTo>
                  <a:pt x="4926" y="4505"/>
                </a:lnTo>
                <a:lnTo>
                  <a:pt x="4983" y="4517"/>
                </a:lnTo>
                <a:lnTo>
                  <a:pt x="5029" y="4517"/>
                </a:lnTo>
                <a:lnTo>
                  <a:pt x="5074" y="4494"/>
                </a:lnTo>
                <a:lnTo>
                  <a:pt x="5108" y="4483"/>
                </a:lnTo>
                <a:lnTo>
                  <a:pt x="5143" y="4448"/>
                </a:lnTo>
                <a:lnTo>
                  <a:pt x="5165" y="4414"/>
                </a:lnTo>
                <a:lnTo>
                  <a:pt x="5188" y="4380"/>
                </a:lnTo>
                <a:lnTo>
                  <a:pt x="5199" y="4346"/>
                </a:lnTo>
                <a:lnTo>
                  <a:pt x="5199" y="4301"/>
                </a:lnTo>
                <a:lnTo>
                  <a:pt x="5199" y="4255"/>
                </a:lnTo>
                <a:lnTo>
                  <a:pt x="5188" y="4221"/>
                </a:lnTo>
                <a:lnTo>
                  <a:pt x="5177" y="4187"/>
                </a:lnTo>
                <a:lnTo>
                  <a:pt x="5154" y="4153"/>
                </a:lnTo>
                <a:lnTo>
                  <a:pt x="5120" y="4130"/>
                </a:lnTo>
                <a:lnTo>
                  <a:pt x="5086" y="4107"/>
                </a:lnTo>
                <a:lnTo>
                  <a:pt x="5052" y="4084"/>
                </a:lnTo>
                <a:lnTo>
                  <a:pt x="5006" y="4084"/>
                </a:lnTo>
                <a:lnTo>
                  <a:pt x="5006" y="1707"/>
                </a:lnTo>
                <a:lnTo>
                  <a:pt x="5074" y="1696"/>
                </a:lnTo>
                <a:lnTo>
                  <a:pt x="5120" y="1650"/>
                </a:lnTo>
                <a:lnTo>
                  <a:pt x="5154" y="1605"/>
                </a:lnTo>
                <a:lnTo>
                  <a:pt x="5165" y="1536"/>
                </a:lnTo>
                <a:lnTo>
                  <a:pt x="5154" y="1502"/>
                </a:lnTo>
                <a:lnTo>
                  <a:pt x="5143" y="1468"/>
                </a:lnTo>
                <a:lnTo>
                  <a:pt x="5108" y="1411"/>
                </a:lnTo>
                <a:lnTo>
                  <a:pt x="5052" y="1377"/>
                </a:lnTo>
                <a:lnTo>
                  <a:pt x="5017" y="1366"/>
                </a:lnTo>
                <a:lnTo>
                  <a:pt x="4938" y="1366"/>
                </a:lnTo>
                <a:lnTo>
                  <a:pt x="4904" y="1388"/>
                </a:lnTo>
                <a:lnTo>
                  <a:pt x="4870" y="1411"/>
                </a:lnTo>
                <a:lnTo>
                  <a:pt x="4847" y="1434"/>
                </a:lnTo>
                <a:lnTo>
                  <a:pt x="2788" y="251"/>
                </a:lnTo>
                <a:lnTo>
                  <a:pt x="2799" y="194"/>
                </a:lnTo>
                <a:lnTo>
                  <a:pt x="2799" y="149"/>
                </a:lnTo>
                <a:lnTo>
                  <a:pt x="2788" y="114"/>
                </a:lnTo>
                <a:lnTo>
                  <a:pt x="2776" y="80"/>
                </a:lnTo>
                <a:lnTo>
                  <a:pt x="2754" y="58"/>
                </a:lnTo>
                <a:lnTo>
                  <a:pt x="2720" y="35"/>
                </a:lnTo>
                <a:lnTo>
                  <a:pt x="2685" y="12"/>
                </a:lnTo>
                <a:lnTo>
                  <a:pt x="2651" y="1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3"/>
          <p:cNvSpPr/>
          <p:nvPr/>
        </p:nvSpPr>
        <p:spPr>
          <a:xfrm>
            <a:off x="0" y="0"/>
            <a:ext cx="2845737" cy="3343314"/>
          </a:xfrm>
          <a:custGeom>
            <a:avLst/>
            <a:gdLst/>
            <a:ahLst/>
            <a:cxnLst/>
            <a:rect l="l" t="t" r="r" b="b"/>
            <a:pathLst>
              <a:path w="27189" h="31943" extrusionOk="0">
                <a:moveTo>
                  <a:pt x="10512" y="1706"/>
                </a:moveTo>
                <a:lnTo>
                  <a:pt x="12514" y="2855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4"/>
                </a:lnTo>
                <a:lnTo>
                  <a:pt x="12502" y="3049"/>
                </a:lnTo>
                <a:lnTo>
                  <a:pt x="12525" y="3094"/>
                </a:lnTo>
                <a:lnTo>
                  <a:pt x="12548" y="3128"/>
                </a:lnTo>
                <a:lnTo>
                  <a:pt x="12582" y="3162"/>
                </a:lnTo>
                <a:lnTo>
                  <a:pt x="12616" y="3185"/>
                </a:lnTo>
                <a:lnTo>
                  <a:pt x="12662" y="3196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8"/>
                </a:lnTo>
                <a:lnTo>
                  <a:pt x="12593" y="5551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2"/>
                </a:lnTo>
                <a:lnTo>
                  <a:pt x="12514" y="5676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5"/>
                </a:lnTo>
                <a:lnTo>
                  <a:pt x="10296" y="6825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1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6"/>
                </a:lnTo>
                <a:lnTo>
                  <a:pt x="8203" y="5642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4"/>
                </a:lnTo>
                <a:lnTo>
                  <a:pt x="8009" y="3208"/>
                </a:lnTo>
                <a:lnTo>
                  <a:pt x="8055" y="3196"/>
                </a:lnTo>
                <a:lnTo>
                  <a:pt x="8100" y="3185"/>
                </a:lnTo>
                <a:lnTo>
                  <a:pt x="8134" y="3162"/>
                </a:lnTo>
                <a:lnTo>
                  <a:pt x="8168" y="3128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4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5"/>
                </a:lnTo>
                <a:lnTo>
                  <a:pt x="10205" y="1706"/>
                </a:lnTo>
                <a:lnTo>
                  <a:pt x="10239" y="1740"/>
                </a:lnTo>
                <a:lnTo>
                  <a:pt x="10273" y="1763"/>
                </a:lnTo>
                <a:lnTo>
                  <a:pt x="10318" y="1786"/>
                </a:lnTo>
                <a:lnTo>
                  <a:pt x="10364" y="1797"/>
                </a:lnTo>
                <a:lnTo>
                  <a:pt x="10409" y="1786"/>
                </a:lnTo>
                <a:lnTo>
                  <a:pt x="10443" y="1763"/>
                </a:lnTo>
                <a:lnTo>
                  <a:pt x="10478" y="1740"/>
                </a:lnTo>
                <a:lnTo>
                  <a:pt x="10512" y="1706"/>
                </a:lnTo>
                <a:close/>
                <a:moveTo>
                  <a:pt x="20056" y="1740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2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4"/>
                </a:lnTo>
                <a:lnTo>
                  <a:pt x="22103" y="5506"/>
                </a:lnTo>
                <a:lnTo>
                  <a:pt x="22069" y="5528"/>
                </a:lnTo>
                <a:lnTo>
                  <a:pt x="22035" y="5551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6"/>
                </a:lnTo>
                <a:lnTo>
                  <a:pt x="21967" y="5722"/>
                </a:lnTo>
                <a:lnTo>
                  <a:pt x="21967" y="5767"/>
                </a:lnTo>
                <a:lnTo>
                  <a:pt x="21990" y="5801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6" y="6825"/>
                </a:lnTo>
                <a:lnTo>
                  <a:pt x="19840" y="6814"/>
                </a:lnTo>
                <a:lnTo>
                  <a:pt x="19783" y="6825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1"/>
                </a:lnTo>
                <a:lnTo>
                  <a:pt x="17712" y="5767"/>
                </a:lnTo>
                <a:lnTo>
                  <a:pt x="17712" y="5722"/>
                </a:lnTo>
                <a:lnTo>
                  <a:pt x="17712" y="5676"/>
                </a:lnTo>
                <a:lnTo>
                  <a:pt x="17701" y="5631"/>
                </a:lnTo>
                <a:lnTo>
                  <a:pt x="17678" y="5597"/>
                </a:lnTo>
                <a:lnTo>
                  <a:pt x="17655" y="5563"/>
                </a:lnTo>
                <a:lnTo>
                  <a:pt x="17621" y="5528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2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3" y="1752"/>
                </a:lnTo>
                <a:lnTo>
                  <a:pt x="19658" y="1797"/>
                </a:lnTo>
                <a:lnTo>
                  <a:pt x="19714" y="1831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1"/>
                </a:lnTo>
                <a:lnTo>
                  <a:pt x="20022" y="1797"/>
                </a:lnTo>
                <a:lnTo>
                  <a:pt x="20056" y="1740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4"/>
                </a:lnTo>
                <a:lnTo>
                  <a:pt x="26733" y="3049"/>
                </a:lnTo>
                <a:lnTo>
                  <a:pt x="26744" y="3094"/>
                </a:lnTo>
                <a:lnTo>
                  <a:pt x="26779" y="3128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6"/>
                </a:lnTo>
                <a:lnTo>
                  <a:pt x="26926" y="3196"/>
                </a:lnTo>
                <a:lnTo>
                  <a:pt x="26926" y="5483"/>
                </a:lnTo>
                <a:lnTo>
                  <a:pt x="26892" y="5494"/>
                </a:lnTo>
                <a:lnTo>
                  <a:pt x="26847" y="5506"/>
                </a:lnTo>
                <a:lnTo>
                  <a:pt x="26813" y="5528"/>
                </a:lnTo>
                <a:lnTo>
                  <a:pt x="26779" y="5563"/>
                </a:lnTo>
                <a:lnTo>
                  <a:pt x="26744" y="5597"/>
                </a:lnTo>
                <a:lnTo>
                  <a:pt x="26733" y="5631"/>
                </a:lnTo>
                <a:lnTo>
                  <a:pt x="26710" y="5676"/>
                </a:lnTo>
                <a:lnTo>
                  <a:pt x="26710" y="5722"/>
                </a:lnTo>
                <a:lnTo>
                  <a:pt x="26710" y="5767"/>
                </a:lnTo>
                <a:lnTo>
                  <a:pt x="26733" y="5801"/>
                </a:lnTo>
                <a:lnTo>
                  <a:pt x="24754" y="6939"/>
                </a:lnTo>
                <a:lnTo>
                  <a:pt x="24720" y="6905"/>
                </a:lnTo>
                <a:lnTo>
                  <a:pt x="24685" y="6882"/>
                </a:lnTo>
                <a:lnTo>
                  <a:pt x="24629" y="6859"/>
                </a:lnTo>
                <a:lnTo>
                  <a:pt x="24583" y="6848"/>
                </a:lnTo>
                <a:lnTo>
                  <a:pt x="24526" y="6859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1"/>
                </a:lnTo>
                <a:lnTo>
                  <a:pt x="22445" y="5767"/>
                </a:lnTo>
                <a:lnTo>
                  <a:pt x="22456" y="5722"/>
                </a:lnTo>
                <a:lnTo>
                  <a:pt x="22445" y="5676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8"/>
                </a:lnTo>
                <a:lnTo>
                  <a:pt x="22319" y="5506"/>
                </a:lnTo>
                <a:lnTo>
                  <a:pt x="22285" y="5494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2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2" y="1718"/>
                </a:lnTo>
                <a:lnTo>
                  <a:pt x="24447" y="1763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2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8"/>
                </a:lnTo>
                <a:lnTo>
                  <a:pt x="17291" y="5551"/>
                </a:lnTo>
                <a:lnTo>
                  <a:pt x="17257" y="5585"/>
                </a:lnTo>
                <a:lnTo>
                  <a:pt x="17246" y="5631"/>
                </a:lnTo>
                <a:lnTo>
                  <a:pt x="17235" y="5676"/>
                </a:lnTo>
                <a:lnTo>
                  <a:pt x="17223" y="5722"/>
                </a:lnTo>
                <a:lnTo>
                  <a:pt x="17235" y="5767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3"/>
                </a:lnTo>
                <a:lnTo>
                  <a:pt x="15062" y="6893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6"/>
                </a:lnTo>
                <a:lnTo>
                  <a:pt x="12935" y="5642"/>
                </a:lnTo>
                <a:lnTo>
                  <a:pt x="12912" y="5608"/>
                </a:lnTo>
                <a:lnTo>
                  <a:pt x="12889" y="5574"/>
                </a:lnTo>
                <a:lnTo>
                  <a:pt x="12866" y="5551"/>
                </a:lnTo>
                <a:lnTo>
                  <a:pt x="12832" y="5528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6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8"/>
                </a:lnTo>
                <a:lnTo>
                  <a:pt x="12935" y="3094"/>
                </a:lnTo>
                <a:lnTo>
                  <a:pt x="12957" y="3049"/>
                </a:lnTo>
                <a:lnTo>
                  <a:pt x="12969" y="3014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3436" y="5836"/>
                </a:moveTo>
                <a:lnTo>
                  <a:pt x="5427" y="6984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2" y="7201"/>
                </a:lnTo>
                <a:lnTo>
                  <a:pt x="5529" y="7246"/>
                </a:lnTo>
                <a:lnTo>
                  <a:pt x="5563" y="7257"/>
                </a:lnTo>
                <a:lnTo>
                  <a:pt x="5598" y="7269"/>
                </a:lnTo>
                <a:lnTo>
                  <a:pt x="5598" y="9624"/>
                </a:lnTo>
                <a:lnTo>
                  <a:pt x="5563" y="9624"/>
                </a:lnTo>
                <a:lnTo>
                  <a:pt x="5529" y="9646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8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7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7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2"/>
                </a:lnTo>
                <a:lnTo>
                  <a:pt x="1104" y="9828"/>
                </a:lnTo>
                <a:lnTo>
                  <a:pt x="1104" y="9783"/>
                </a:lnTo>
                <a:lnTo>
                  <a:pt x="1093" y="9737"/>
                </a:lnTo>
                <a:lnTo>
                  <a:pt x="1070" y="9703"/>
                </a:lnTo>
                <a:lnTo>
                  <a:pt x="1047" y="9669"/>
                </a:lnTo>
                <a:lnTo>
                  <a:pt x="1013" y="9646"/>
                </a:lnTo>
                <a:lnTo>
                  <a:pt x="979" y="9624"/>
                </a:lnTo>
                <a:lnTo>
                  <a:pt x="945" y="9612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0"/>
                </a:lnTo>
                <a:lnTo>
                  <a:pt x="1025" y="7257"/>
                </a:lnTo>
                <a:lnTo>
                  <a:pt x="1059" y="7235"/>
                </a:lnTo>
                <a:lnTo>
                  <a:pt x="1082" y="7189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0" y="5915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5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2"/>
                </a:lnTo>
                <a:lnTo>
                  <a:pt x="14971" y="7189"/>
                </a:lnTo>
                <a:lnTo>
                  <a:pt x="15016" y="7223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89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7"/>
                </a:lnTo>
                <a:lnTo>
                  <a:pt x="14857" y="9783"/>
                </a:lnTo>
                <a:lnTo>
                  <a:pt x="14857" y="9828"/>
                </a:lnTo>
                <a:lnTo>
                  <a:pt x="14857" y="9874"/>
                </a:lnTo>
                <a:lnTo>
                  <a:pt x="14869" y="9919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5" y="10989"/>
                </a:lnTo>
                <a:lnTo>
                  <a:pt x="12730" y="10977"/>
                </a:lnTo>
                <a:lnTo>
                  <a:pt x="12684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19"/>
                </a:lnTo>
                <a:lnTo>
                  <a:pt x="10614" y="9874"/>
                </a:lnTo>
                <a:lnTo>
                  <a:pt x="10614" y="9828"/>
                </a:lnTo>
                <a:lnTo>
                  <a:pt x="10614" y="9771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4"/>
                </a:lnTo>
                <a:lnTo>
                  <a:pt x="10432" y="7303"/>
                </a:lnTo>
                <a:lnTo>
                  <a:pt x="10466" y="7280"/>
                </a:lnTo>
                <a:lnTo>
                  <a:pt x="10512" y="7257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3391" y="14026"/>
                </a:moveTo>
                <a:lnTo>
                  <a:pt x="5381" y="15163"/>
                </a:lnTo>
                <a:lnTo>
                  <a:pt x="5359" y="15220"/>
                </a:lnTo>
                <a:lnTo>
                  <a:pt x="5359" y="15277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59"/>
                </a:lnTo>
                <a:lnTo>
                  <a:pt x="5461" y="15493"/>
                </a:lnTo>
                <a:lnTo>
                  <a:pt x="5507" y="15516"/>
                </a:lnTo>
                <a:lnTo>
                  <a:pt x="5552" y="15527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2"/>
                </a:lnTo>
                <a:lnTo>
                  <a:pt x="5461" y="17825"/>
                </a:lnTo>
                <a:lnTo>
                  <a:pt x="5427" y="17859"/>
                </a:lnTo>
                <a:lnTo>
                  <a:pt x="5404" y="17893"/>
                </a:lnTo>
                <a:lnTo>
                  <a:pt x="5381" y="17939"/>
                </a:lnTo>
                <a:lnTo>
                  <a:pt x="5370" y="17984"/>
                </a:lnTo>
                <a:lnTo>
                  <a:pt x="5359" y="18030"/>
                </a:lnTo>
                <a:lnTo>
                  <a:pt x="5370" y="18087"/>
                </a:lnTo>
                <a:lnTo>
                  <a:pt x="5381" y="18132"/>
                </a:lnTo>
                <a:lnTo>
                  <a:pt x="3459" y="19236"/>
                </a:lnTo>
                <a:lnTo>
                  <a:pt x="3413" y="19190"/>
                </a:lnTo>
                <a:lnTo>
                  <a:pt x="3368" y="19156"/>
                </a:lnTo>
                <a:lnTo>
                  <a:pt x="3311" y="19133"/>
                </a:lnTo>
                <a:lnTo>
                  <a:pt x="3186" y="19133"/>
                </a:lnTo>
                <a:lnTo>
                  <a:pt x="3129" y="19156"/>
                </a:lnTo>
                <a:lnTo>
                  <a:pt x="3084" y="19190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4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3"/>
                </a:lnTo>
                <a:lnTo>
                  <a:pt x="979" y="15482"/>
                </a:lnTo>
                <a:lnTo>
                  <a:pt x="1013" y="15459"/>
                </a:lnTo>
                <a:lnTo>
                  <a:pt x="1047" y="15436"/>
                </a:lnTo>
                <a:lnTo>
                  <a:pt x="1070" y="15402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7"/>
                </a:lnTo>
                <a:lnTo>
                  <a:pt x="1104" y="15232"/>
                </a:lnTo>
                <a:lnTo>
                  <a:pt x="1093" y="15186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5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1"/>
                </a:moveTo>
                <a:lnTo>
                  <a:pt x="10114" y="15163"/>
                </a:lnTo>
                <a:lnTo>
                  <a:pt x="10102" y="15220"/>
                </a:lnTo>
                <a:lnTo>
                  <a:pt x="10091" y="15277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59"/>
                </a:lnTo>
                <a:lnTo>
                  <a:pt x="10205" y="15493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2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4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0"/>
                </a:lnTo>
                <a:lnTo>
                  <a:pt x="8112" y="19156"/>
                </a:lnTo>
                <a:lnTo>
                  <a:pt x="8055" y="19133"/>
                </a:lnTo>
                <a:lnTo>
                  <a:pt x="7986" y="19122"/>
                </a:lnTo>
                <a:lnTo>
                  <a:pt x="7930" y="19133"/>
                </a:lnTo>
                <a:lnTo>
                  <a:pt x="7861" y="19156"/>
                </a:lnTo>
                <a:lnTo>
                  <a:pt x="7816" y="19190"/>
                </a:lnTo>
                <a:lnTo>
                  <a:pt x="7770" y="19236"/>
                </a:lnTo>
                <a:lnTo>
                  <a:pt x="5859" y="18132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4"/>
                </a:lnTo>
                <a:lnTo>
                  <a:pt x="5859" y="17939"/>
                </a:lnTo>
                <a:lnTo>
                  <a:pt x="5836" y="17893"/>
                </a:lnTo>
                <a:lnTo>
                  <a:pt x="5814" y="17859"/>
                </a:lnTo>
                <a:lnTo>
                  <a:pt x="5780" y="17825"/>
                </a:lnTo>
                <a:lnTo>
                  <a:pt x="5734" y="17802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7"/>
                </a:lnTo>
                <a:lnTo>
                  <a:pt x="5734" y="15516"/>
                </a:lnTo>
                <a:lnTo>
                  <a:pt x="5780" y="15493"/>
                </a:lnTo>
                <a:lnTo>
                  <a:pt x="5814" y="15459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7"/>
                </a:lnTo>
                <a:lnTo>
                  <a:pt x="5882" y="15220"/>
                </a:lnTo>
                <a:lnTo>
                  <a:pt x="5859" y="15175"/>
                </a:lnTo>
                <a:lnTo>
                  <a:pt x="7759" y="14071"/>
                </a:lnTo>
                <a:lnTo>
                  <a:pt x="7804" y="14117"/>
                </a:lnTo>
                <a:lnTo>
                  <a:pt x="7861" y="14162"/>
                </a:lnTo>
                <a:lnTo>
                  <a:pt x="7918" y="14185"/>
                </a:lnTo>
                <a:lnTo>
                  <a:pt x="7986" y="14196"/>
                </a:lnTo>
                <a:lnTo>
                  <a:pt x="8055" y="14185"/>
                </a:lnTo>
                <a:lnTo>
                  <a:pt x="8123" y="14162"/>
                </a:lnTo>
                <a:lnTo>
                  <a:pt x="8180" y="14117"/>
                </a:lnTo>
                <a:lnTo>
                  <a:pt x="8214" y="14071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0"/>
                </a:lnTo>
                <a:lnTo>
                  <a:pt x="5438" y="23558"/>
                </a:lnTo>
                <a:lnTo>
                  <a:pt x="5472" y="23615"/>
                </a:lnTo>
                <a:lnTo>
                  <a:pt x="5529" y="23661"/>
                </a:lnTo>
                <a:lnTo>
                  <a:pt x="5598" y="23672"/>
                </a:lnTo>
                <a:lnTo>
                  <a:pt x="5598" y="26004"/>
                </a:lnTo>
                <a:lnTo>
                  <a:pt x="5552" y="26015"/>
                </a:lnTo>
                <a:lnTo>
                  <a:pt x="5507" y="26027"/>
                </a:lnTo>
                <a:lnTo>
                  <a:pt x="5472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1" y="26197"/>
                </a:lnTo>
                <a:lnTo>
                  <a:pt x="5381" y="26243"/>
                </a:lnTo>
                <a:lnTo>
                  <a:pt x="5381" y="26288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3"/>
                </a:lnTo>
                <a:lnTo>
                  <a:pt x="3300" y="27381"/>
                </a:lnTo>
                <a:lnTo>
                  <a:pt x="3254" y="27369"/>
                </a:lnTo>
                <a:lnTo>
                  <a:pt x="3197" y="27381"/>
                </a:lnTo>
                <a:lnTo>
                  <a:pt x="3152" y="27403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1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2"/>
                </a:lnTo>
                <a:lnTo>
                  <a:pt x="900" y="26050"/>
                </a:lnTo>
                <a:lnTo>
                  <a:pt x="900" y="23740"/>
                </a:lnTo>
                <a:lnTo>
                  <a:pt x="945" y="23729"/>
                </a:lnTo>
                <a:lnTo>
                  <a:pt x="991" y="23706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1"/>
                </a:lnTo>
                <a:lnTo>
                  <a:pt x="1127" y="23536"/>
                </a:lnTo>
                <a:lnTo>
                  <a:pt x="1127" y="23490"/>
                </a:lnTo>
                <a:lnTo>
                  <a:pt x="1127" y="23433"/>
                </a:lnTo>
                <a:lnTo>
                  <a:pt x="1104" y="23388"/>
                </a:lnTo>
                <a:lnTo>
                  <a:pt x="3049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5"/>
                </a:lnTo>
                <a:lnTo>
                  <a:pt x="3254" y="22375"/>
                </a:lnTo>
                <a:lnTo>
                  <a:pt x="3311" y="22364"/>
                </a:lnTo>
                <a:lnTo>
                  <a:pt x="3368" y="22353"/>
                </a:lnTo>
                <a:lnTo>
                  <a:pt x="3413" y="22307"/>
                </a:lnTo>
                <a:lnTo>
                  <a:pt x="3448" y="22262"/>
                </a:lnTo>
                <a:close/>
                <a:moveTo>
                  <a:pt x="8203" y="22273"/>
                </a:moveTo>
                <a:lnTo>
                  <a:pt x="10159" y="23399"/>
                </a:lnTo>
                <a:lnTo>
                  <a:pt x="10148" y="23445"/>
                </a:lnTo>
                <a:lnTo>
                  <a:pt x="10148" y="23490"/>
                </a:lnTo>
                <a:lnTo>
                  <a:pt x="10148" y="23524"/>
                </a:lnTo>
                <a:lnTo>
                  <a:pt x="10159" y="23570"/>
                </a:lnTo>
                <a:lnTo>
                  <a:pt x="10170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1" y="23684"/>
                </a:lnTo>
                <a:lnTo>
                  <a:pt x="10296" y="23695"/>
                </a:lnTo>
                <a:lnTo>
                  <a:pt x="10341" y="23706"/>
                </a:lnTo>
                <a:lnTo>
                  <a:pt x="10341" y="26015"/>
                </a:lnTo>
                <a:lnTo>
                  <a:pt x="10296" y="26027"/>
                </a:lnTo>
                <a:lnTo>
                  <a:pt x="10261" y="26038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0" y="26129"/>
                </a:lnTo>
                <a:lnTo>
                  <a:pt x="10148" y="26163"/>
                </a:lnTo>
                <a:lnTo>
                  <a:pt x="10136" y="26197"/>
                </a:lnTo>
                <a:lnTo>
                  <a:pt x="10136" y="26243"/>
                </a:lnTo>
                <a:lnTo>
                  <a:pt x="10136" y="26288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3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6" y="26334"/>
                </a:lnTo>
                <a:lnTo>
                  <a:pt x="5859" y="26288"/>
                </a:lnTo>
                <a:lnTo>
                  <a:pt x="5859" y="26243"/>
                </a:lnTo>
                <a:lnTo>
                  <a:pt x="5859" y="26197"/>
                </a:lnTo>
                <a:lnTo>
                  <a:pt x="5836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8"/>
                </a:lnTo>
                <a:lnTo>
                  <a:pt x="5689" y="26015"/>
                </a:lnTo>
                <a:lnTo>
                  <a:pt x="5643" y="26004"/>
                </a:lnTo>
                <a:lnTo>
                  <a:pt x="5643" y="23672"/>
                </a:lnTo>
                <a:lnTo>
                  <a:pt x="5711" y="23661"/>
                </a:lnTo>
                <a:lnTo>
                  <a:pt x="5757" y="23615"/>
                </a:lnTo>
                <a:lnTo>
                  <a:pt x="5802" y="23558"/>
                </a:lnTo>
                <a:lnTo>
                  <a:pt x="5814" y="23490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30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8"/>
                </a:lnTo>
                <a:lnTo>
                  <a:pt x="8203" y="22273"/>
                </a:lnTo>
                <a:close/>
                <a:moveTo>
                  <a:pt x="17633" y="22250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0"/>
                </a:lnTo>
                <a:lnTo>
                  <a:pt x="19635" y="23524"/>
                </a:lnTo>
                <a:lnTo>
                  <a:pt x="19646" y="23558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2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6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7"/>
                </a:lnTo>
                <a:lnTo>
                  <a:pt x="19646" y="26311"/>
                </a:lnTo>
                <a:lnTo>
                  <a:pt x="17610" y="27494"/>
                </a:lnTo>
                <a:lnTo>
                  <a:pt x="17587" y="27460"/>
                </a:lnTo>
                <a:lnTo>
                  <a:pt x="17553" y="27437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2" y="27437"/>
                </a:lnTo>
                <a:lnTo>
                  <a:pt x="17348" y="27460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8"/>
                </a:lnTo>
                <a:lnTo>
                  <a:pt x="15335" y="26243"/>
                </a:lnTo>
                <a:lnTo>
                  <a:pt x="15335" y="26197"/>
                </a:lnTo>
                <a:lnTo>
                  <a:pt x="15324" y="26163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8"/>
                </a:lnTo>
                <a:lnTo>
                  <a:pt x="15164" y="26015"/>
                </a:lnTo>
                <a:lnTo>
                  <a:pt x="15130" y="26004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5"/>
                </a:lnTo>
                <a:lnTo>
                  <a:pt x="15289" y="23558"/>
                </a:lnTo>
                <a:lnTo>
                  <a:pt x="15289" y="23524"/>
                </a:lnTo>
                <a:lnTo>
                  <a:pt x="15301" y="23490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0"/>
                </a:lnTo>
                <a:lnTo>
                  <a:pt x="17337" y="22284"/>
                </a:lnTo>
                <a:lnTo>
                  <a:pt x="17371" y="22318"/>
                </a:lnTo>
                <a:lnTo>
                  <a:pt x="17417" y="22330"/>
                </a:lnTo>
                <a:lnTo>
                  <a:pt x="17473" y="22341"/>
                </a:lnTo>
                <a:lnTo>
                  <a:pt x="17519" y="22330"/>
                </a:lnTo>
                <a:lnTo>
                  <a:pt x="17564" y="22318"/>
                </a:lnTo>
                <a:lnTo>
                  <a:pt x="17610" y="22284"/>
                </a:lnTo>
                <a:lnTo>
                  <a:pt x="17633" y="22250"/>
                </a:lnTo>
                <a:close/>
                <a:moveTo>
                  <a:pt x="15301" y="26368"/>
                </a:moveTo>
                <a:lnTo>
                  <a:pt x="17303" y="27528"/>
                </a:lnTo>
                <a:lnTo>
                  <a:pt x="17291" y="27597"/>
                </a:lnTo>
                <a:lnTo>
                  <a:pt x="17303" y="27665"/>
                </a:lnTo>
                <a:lnTo>
                  <a:pt x="17337" y="27710"/>
                </a:lnTo>
                <a:lnTo>
                  <a:pt x="17382" y="27756"/>
                </a:lnTo>
                <a:lnTo>
                  <a:pt x="17451" y="27767"/>
                </a:lnTo>
                <a:lnTo>
                  <a:pt x="17451" y="30156"/>
                </a:lnTo>
                <a:lnTo>
                  <a:pt x="17417" y="30156"/>
                </a:lnTo>
                <a:lnTo>
                  <a:pt x="17382" y="30168"/>
                </a:lnTo>
                <a:lnTo>
                  <a:pt x="17314" y="30213"/>
                </a:lnTo>
                <a:lnTo>
                  <a:pt x="17280" y="30281"/>
                </a:lnTo>
                <a:lnTo>
                  <a:pt x="17269" y="30315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1"/>
                </a:lnTo>
                <a:lnTo>
                  <a:pt x="15210" y="31487"/>
                </a:lnTo>
                <a:lnTo>
                  <a:pt x="15164" y="31464"/>
                </a:lnTo>
                <a:lnTo>
                  <a:pt x="15096" y="31453"/>
                </a:lnTo>
                <a:lnTo>
                  <a:pt x="15039" y="31464"/>
                </a:lnTo>
                <a:lnTo>
                  <a:pt x="14982" y="31487"/>
                </a:lnTo>
                <a:lnTo>
                  <a:pt x="14937" y="31521"/>
                </a:lnTo>
                <a:lnTo>
                  <a:pt x="14903" y="31567"/>
                </a:lnTo>
                <a:lnTo>
                  <a:pt x="12935" y="30429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5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7" y="27688"/>
                </a:lnTo>
                <a:lnTo>
                  <a:pt x="12969" y="27642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7" y="27494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8"/>
                </a:lnTo>
                <a:close/>
                <a:moveTo>
                  <a:pt x="10546" y="26368"/>
                </a:moveTo>
                <a:lnTo>
                  <a:pt x="12502" y="27494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2"/>
                </a:lnTo>
                <a:lnTo>
                  <a:pt x="12502" y="27688"/>
                </a:lnTo>
                <a:lnTo>
                  <a:pt x="12525" y="27722"/>
                </a:lnTo>
                <a:lnTo>
                  <a:pt x="12548" y="27767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3"/>
                </a:lnTo>
                <a:lnTo>
                  <a:pt x="12673" y="30145"/>
                </a:lnTo>
                <a:lnTo>
                  <a:pt x="12628" y="30156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5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29"/>
                </a:lnTo>
                <a:lnTo>
                  <a:pt x="10534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8"/>
                </a:lnTo>
                <a:lnTo>
                  <a:pt x="10364" y="31487"/>
                </a:lnTo>
                <a:lnTo>
                  <a:pt x="10307" y="31498"/>
                </a:lnTo>
                <a:lnTo>
                  <a:pt x="10261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6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099"/>
                </a:lnTo>
                <a:lnTo>
                  <a:pt x="8009" y="30099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8"/>
                </a:lnTo>
                <a:lnTo>
                  <a:pt x="10170" y="26368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8"/>
                </a:lnTo>
                <a:close/>
                <a:moveTo>
                  <a:pt x="854" y="0"/>
                </a:moveTo>
                <a:lnTo>
                  <a:pt x="854" y="1433"/>
                </a:lnTo>
                <a:lnTo>
                  <a:pt x="797" y="1456"/>
                </a:lnTo>
                <a:lnTo>
                  <a:pt x="740" y="1490"/>
                </a:lnTo>
                <a:lnTo>
                  <a:pt x="706" y="1547"/>
                </a:lnTo>
                <a:lnTo>
                  <a:pt x="695" y="1615"/>
                </a:lnTo>
                <a:lnTo>
                  <a:pt x="706" y="1672"/>
                </a:lnTo>
                <a:lnTo>
                  <a:pt x="1" y="2070"/>
                </a:lnTo>
                <a:lnTo>
                  <a:pt x="1" y="2127"/>
                </a:lnTo>
                <a:lnTo>
                  <a:pt x="729" y="1706"/>
                </a:lnTo>
                <a:lnTo>
                  <a:pt x="752" y="1740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7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0"/>
                </a:lnTo>
                <a:lnTo>
                  <a:pt x="1036" y="1706"/>
                </a:lnTo>
                <a:lnTo>
                  <a:pt x="3061" y="2878"/>
                </a:lnTo>
                <a:lnTo>
                  <a:pt x="3049" y="2923"/>
                </a:lnTo>
                <a:lnTo>
                  <a:pt x="3038" y="2958"/>
                </a:lnTo>
                <a:lnTo>
                  <a:pt x="3049" y="3003"/>
                </a:lnTo>
                <a:lnTo>
                  <a:pt x="3061" y="3037"/>
                </a:lnTo>
                <a:lnTo>
                  <a:pt x="3095" y="3105"/>
                </a:lnTo>
                <a:lnTo>
                  <a:pt x="3152" y="3151"/>
                </a:lnTo>
                <a:lnTo>
                  <a:pt x="3186" y="3162"/>
                </a:lnTo>
                <a:lnTo>
                  <a:pt x="3231" y="3162"/>
                </a:lnTo>
                <a:lnTo>
                  <a:pt x="3231" y="5506"/>
                </a:lnTo>
                <a:lnTo>
                  <a:pt x="3186" y="5506"/>
                </a:lnTo>
                <a:lnTo>
                  <a:pt x="3152" y="5528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2"/>
                </a:lnTo>
                <a:lnTo>
                  <a:pt x="3027" y="5676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59"/>
                </a:lnTo>
                <a:lnTo>
                  <a:pt x="934" y="6837"/>
                </a:lnTo>
                <a:lnTo>
                  <a:pt x="877" y="6825"/>
                </a:lnTo>
                <a:lnTo>
                  <a:pt x="820" y="6837"/>
                </a:lnTo>
                <a:lnTo>
                  <a:pt x="763" y="6859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6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7"/>
                </a:lnTo>
                <a:lnTo>
                  <a:pt x="774" y="7280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2"/>
                </a:lnTo>
                <a:lnTo>
                  <a:pt x="774" y="9624"/>
                </a:lnTo>
                <a:lnTo>
                  <a:pt x="740" y="9646"/>
                </a:lnTo>
                <a:lnTo>
                  <a:pt x="718" y="9669"/>
                </a:lnTo>
                <a:lnTo>
                  <a:pt x="683" y="9703"/>
                </a:lnTo>
                <a:lnTo>
                  <a:pt x="672" y="9737"/>
                </a:lnTo>
                <a:lnTo>
                  <a:pt x="661" y="9783"/>
                </a:lnTo>
                <a:lnTo>
                  <a:pt x="649" y="9828"/>
                </a:lnTo>
                <a:lnTo>
                  <a:pt x="661" y="9862"/>
                </a:lnTo>
                <a:lnTo>
                  <a:pt x="672" y="9897"/>
                </a:lnTo>
                <a:lnTo>
                  <a:pt x="1" y="10283"/>
                </a:lnTo>
                <a:lnTo>
                  <a:pt x="1" y="10340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4"/>
                </a:lnTo>
                <a:lnTo>
                  <a:pt x="934" y="10044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7"/>
                </a:lnTo>
                <a:lnTo>
                  <a:pt x="3004" y="11273"/>
                </a:lnTo>
                <a:lnTo>
                  <a:pt x="3027" y="11319"/>
                </a:lnTo>
                <a:lnTo>
                  <a:pt x="3049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2"/>
                </a:lnTo>
                <a:lnTo>
                  <a:pt x="3231" y="11444"/>
                </a:lnTo>
                <a:lnTo>
                  <a:pt x="3231" y="13764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0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2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2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2"/>
                </a:lnTo>
                <a:lnTo>
                  <a:pt x="1" y="14799"/>
                </a:lnTo>
                <a:lnTo>
                  <a:pt x="672" y="15186"/>
                </a:lnTo>
                <a:lnTo>
                  <a:pt x="649" y="15232"/>
                </a:lnTo>
                <a:lnTo>
                  <a:pt x="649" y="15277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2"/>
                </a:lnTo>
                <a:lnTo>
                  <a:pt x="706" y="15436"/>
                </a:lnTo>
                <a:lnTo>
                  <a:pt x="740" y="15459"/>
                </a:lnTo>
                <a:lnTo>
                  <a:pt x="774" y="15482"/>
                </a:lnTo>
                <a:lnTo>
                  <a:pt x="820" y="15493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4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2"/>
                </a:lnTo>
                <a:lnTo>
                  <a:pt x="1" y="18496"/>
                </a:lnTo>
                <a:lnTo>
                  <a:pt x="1" y="18553"/>
                </a:lnTo>
                <a:lnTo>
                  <a:pt x="672" y="18166"/>
                </a:lnTo>
                <a:lnTo>
                  <a:pt x="706" y="18212"/>
                </a:lnTo>
                <a:lnTo>
                  <a:pt x="752" y="18257"/>
                </a:lnTo>
                <a:lnTo>
                  <a:pt x="820" y="18280"/>
                </a:lnTo>
                <a:lnTo>
                  <a:pt x="945" y="18280"/>
                </a:lnTo>
                <a:lnTo>
                  <a:pt x="1002" y="18257"/>
                </a:lnTo>
                <a:lnTo>
                  <a:pt x="1047" y="18212"/>
                </a:lnTo>
                <a:lnTo>
                  <a:pt x="1093" y="18166"/>
                </a:lnTo>
                <a:lnTo>
                  <a:pt x="3015" y="19281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29"/>
                </a:lnTo>
                <a:lnTo>
                  <a:pt x="3015" y="19475"/>
                </a:lnTo>
                <a:lnTo>
                  <a:pt x="3038" y="19520"/>
                </a:lnTo>
                <a:lnTo>
                  <a:pt x="3061" y="19554"/>
                </a:lnTo>
                <a:lnTo>
                  <a:pt x="3095" y="19588"/>
                </a:lnTo>
                <a:lnTo>
                  <a:pt x="3140" y="19611"/>
                </a:lnTo>
                <a:lnTo>
                  <a:pt x="3175" y="19623"/>
                </a:lnTo>
                <a:lnTo>
                  <a:pt x="3231" y="19634"/>
                </a:lnTo>
                <a:lnTo>
                  <a:pt x="3231" y="21909"/>
                </a:lnTo>
                <a:lnTo>
                  <a:pt x="3186" y="21920"/>
                </a:lnTo>
                <a:lnTo>
                  <a:pt x="3140" y="21932"/>
                </a:lnTo>
                <a:lnTo>
                  <a:pt x="3106" y="21954"/>
                </a:lnTo>
                <a:lnTo>
                  <a:pt x="3072" y="21977"/>
                </a:lnTo>
                <a:lnTo>
                  <a:pt x="3049" y="22011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6"/>
                </a:lnTo>
                <a:lnTo>
                  <a:pt x="3015" y="22182"/>
                </a:lnTo>
                <a:lnTo>
                  <a:pt x="3027" y="22227"/>
                </a:lnTo>
                <a:lnTo>
                  <a:pt x="1082" y="23342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2"/>
                </a:lnTo>
                <a:lnTo>
                  <a:pt x="1" y="22956"/>
                </a:lnTo>
                <a:lnTo>
                  <a:pt x="1" y="23012"/>
                </a:lnTo>
                <a:lnTo>
                  <a:pt x="649" y="23388"/>
                </a:lnTo>
                <a:lnTo>
                  <a:pt x="638" y="23433"/>
                </a:lnTo>
                <a:lnTo>
                  <a:pt x="627" y="23490"/>
                </a:lnTo>
                <a:lnTo>
                  <a:pt x="638" y="23536"/>
                </a:lnTo>
                <a:lnTo>
                  <a:pt x="649" y="23581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0"/>
                </a:lnTo>
                <a:lnTo>
                  <a:pt x="854" y="26050"/>
                </a:lnTo>
                <a:lnTo>
                  <a:pt x="786" y="26072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1"/>
                </a:lnTo>
                <a:lnTo>
                  <a:pt x="1" y="26709"/>
                </a:lnTo>
                <a:lnTo>
                  <a:pt x="1" y="26766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6"/>
                </a:lnTo>
                <a:lnTo>
                  <a:pt x="934" y="26436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5"/>
                </a:lnTo>
                <a:lnTo>
                  <a:pt x="3049" y="27506"/>
                </a:lnTo>
                <a:lnTo>
                  <a:pt x="3038" y="27551"/>
                </a:lnTo>
                <a:lnTo>
                  <a:pt x="3027" y="27597"/>
                </a:lnTo>
                <a:lnTo>
                  <a:pt x="3038" y="27642"/>
                </a:lnTo>
                <a:lnTo>
                  <a:pt x="3049" y="27676"/>
                </a:lnTo>
                <a:lnTo>
                  <a:pt x="3072" y="27722"/>
                </a:lnTo>
                <a:lnTo>
                  <a:pt x="3095" y="27745"/>
                </a:lnTo>
                <a:lnTo>
                  <a:pt x="3129" y="27779"/>
                </a:lnTo>
                <a:lnTo>
                  <a:pt x="3163" y="27801"/>
                </a:lnTo>
                <a:lnTo>
                  <a:pt x="3209" y="27813"/>
                </a:lnTo>
                <a:lnTo>
                  <a:pt x="3288" y="27813"/>
                </a:lnTo>
                <a:lnTo>
                  <a:pt x="3334" y="27801"/>
                </a:lnTo>
                <a:lnTo>
                  <a:pt x="3368" y="27779"/>
                </a:lnTo>
                <a:lnTo>
                  <a:pt x="3402" y="27745"/>
                </a:lnTo>
                <a:lnTo>
                  <a:pt x="3436" y="27722"/>
                </a:lnTo>
                <a:lnTo>
                  <a:pt x="3448" y="27676"/>
                </a:lnTo>
                <a:lnTo>
                  <a:pt x="3459" y="27642"/>
                </a:lnTo>
                <a:lnTo>
                  <a:pt x="3470" y="27597"/>
                </a:lnTo>
                <a:lnTo>
                  <a:pt x="3459" y="27551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59"/>
                </a:lnTo>
                <a:lnTo>
                  <a:pt x="5563" y="26482"/>
                </a:lnTo>
                <a:lnTo>
                  <a:pt x="5677" y="26482"/>
                </a:lnTo>
                <a:lnTo>
                  <a:pt x="5734" y="26459"/>
                </a:lnTo>
                <a:lnTo>
                  <a:pt x="5780" y="26414"/>
                </a:lnTo>
                <a:lnTo>
                  <a:pt x="5825" y="26368"/>
                </a:lnTo>
                <a:lnTo>
                  <a:pt x="7816" y="27528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099"/>
                </a:lnTo>
                <a:lnTo>
                  <a:pt x="7918" y="30099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6"/>
                </a:lnTo>
                <a:lnTo>
                  <a:pt x="7748" y="30452"/>
                </a:lnTo>
                <a:lnTo>
                  <a:pt x="7770" y="30497"/>
                </a:lnTo>
                <a:lnTo>
                  <a:pt x="7804" y="30532"/>
                </a:lnTo>
                <a:lnTo>
                  <a:pt x="7850" y="30566"/>
                </a:lnTo>
                <a:lnTo>
                  <a:pt x="7884" y="30588"/>
                </a:lnTo>
                <a:lnTo>
                  <a:pt x="7941" y="30600"/>
                </a:lnTo>
                <a:lnTo>
                  <a:pt x="7986" y="30611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lnTo>
                  <a:pt x="10170" y="31624"/>
                </a:lnTo>
                <a:lnTo>
                  <a:pt x="10159" y="31658"/>
                </a:lnTo>
                <a:lnTo>
                  <a:pt x="10148" y="31703"/>
                </a:lnTo>
                <a:lnTo>
                  <a:pt x="10159" y="31737"/>
                </a:lnTo>
                <a:lnTo>
                  <a:pt x="10170" y="31783"/>
                </a:lnTo>
                <a:lnTo>
                  <a:pt x="10182" y="31817"/>
                </a:lnTo>
                <a:lnTo>
                  <a:pt x="10216" y="31851"/>
                </a:lnTo>
                <a:lnTo>
                  <a:pt x="10239" y="31874"/>
                </a:lnTo>
                <a:lnTo>
                  <a:pt x="10273" y="31897"/>
                </a:lnTo>
                <a:lnTo>
                  <a:pt x="10318" y="31908"/>
                </a:lnTo>
                <a:lnTo>
                  <a:pt x="10398" y="31908"/>
                </a:lnTo>
                <a:lnTo>
                  <a:pt x="10443" y="31897"/>
                </a:lnTo>
                <a:lnTo>
                  <a:pt x="10478" y="31874"/>
                </a:lnTo>
                <a:lnTo>
                  <a:pt x="10512" y="31851"/>
                </a:lnTo>
                <a:lnTo>
                  <a:pt x="10534" y="31817"/>
                </a:lnTo>
                <a:lnTo>
                  <a:pt x="10557" y="31783"/>
                </a:lnTo>
                <a:lnTo>
                  <a:pt x="10569" y="31737"/>
                </a:lnTo>
                <a:lnTo>
                  <a:pt x="10569" y="31703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3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4"/>
                </a:lnTo>
                <a:lnTo>
                  <a:pt x="12730" y="30566"/>
                </a:lnTo>
                <a:lnTo>
                  <a:pt x="12787" y="30554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3"/>
                </a:lnTo>
                <a:lnTo>
                  <a:pt x="14880" y="31601"/>
                </a:lnTo>
                <a:lnTo>
                  <a:pt x="14857" y="31646"/>
                </a:lnTo>
                <a:lnTo>
                  <a:pt x="14857" y="31703"/>
                </a:lnTo>
                <a:lnTo>
                  <a:pt x="14857" y="31749"/>
                </a:lnTo>
                <a:lnTo>
                  <a:pt x="14880" y="31794"/>
                </a:lnTo>
                <a:lnTo>
                  <a:pt x="14903" y="31828"/>
                </a:lnTo>
                <a:lnTo>
                  <a:pt x="14925" y="31874"/>
                </a:lnTo>
                <a:lnTo>
                  <a:pt x="14960" y="31897"/>
                </a:lnTo>
                <a:lnTo>
                  <a:pt x="15005" y="31919"/>
                </a:lnTo>
                <a:lnTo>
                  <a:pt x="15051" y="31931"/>
                </a:lnTo>
                <a:lnTo>
                  <a:pt x="15096" y="31942"/>
                </a:lnTo>
                <a:lnTo>
                  <a:pt x="15153" y="31931"/>
                </a:lnTo>
                <a:lnTo>
                  <a:pt x="15198" y="31919"/>
                </a:lnTo>
                <a:lnTo>
                  <a:pt x="15233" y="31897"/>
                </a:lnTo>
                <a:lnTo>
                  <a:pt x="15267" y="31874"/>
                </a:lnTo>
                <a:lnTo>
                  <a:pt x="15301" y="31828"/>
                </a:lnTo>
                <a:lnTo>
                  <a:pt x="15324" y="31794"/>
                </a:lnTo>
                <a:lnTo>
                  <a:pt x="15335" y="31749"/>
                </a:lnTo>
                <a:lnTo>
                  <a:pt x="15346" y="31703"/>
                </a:lnTo>
                <a:lnTo>
                  <a:pt x="15335" y="31646"/>
                </a:lnTo>
                <a:lnTo>
                  <a:pt x="15324" y="31601"/>
                </a:lnTo>
                <a:lnTo>
                  <a:pt x="17303" y="30463"/>
                </a:lnTo>
                <a:lnTo>
                  <a:pt x="17337" y="30497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3" y="30554"/>
                </a:lnTo>
                <a:lnTo>
                  <a:pt x="17508" y="30554"/>
                </a:lnTo>
                <a:lnTo>
                  <a:pt x="17553" y="30543"/>
                </a:lnTo>
                <a:lnTo>
                  <a:pt x="17587" y="30520"/>
                </a:lnTo>
                <a:lnTo>
                  <a:pt x="17610" y="30497"/>
                </a:lnTo>
                <a:lnTo>
                  <a:pt x="17633" y="30463"/>
                </a:lnTo>
                <a:lnTo>
                  <a:pt x="17655" y="30429"/>
                </a:lnTo>
                <a:lnTo>
                  <a:pt x="17667" y="30395"/>
                </a:lnTo>
                <a:lnTo>
                  <a:pt x="17667" y="30350"/>
                </a:lnTo>
                <a:lnTo>
                  <a:pt x="17667" y="30315"/>
                </a:lnTo>
                <a:lnTo>
                  <a:pt x="17655" y="30281"/>
                </a:lnTo>
                <a:lnTo>
                  <a:pt x="17621" y="30213"/>
                </a:lnTo>
                <a:lnTo>
                  <a:pt x="17564" y="30179"/>
                </a:lnTo>
                <a:lnTo>
                  <a:pt x="17496" y="30156"/>
                </a:lnTo>
                <a:lnTo>
                  <a:pt x="17496" y="27767"/>
                </a:lnTo>
                <a:lnTo>
                  <a:pt x="17553" y="27745"/>
                </a:lnTo>
                <a:lnTo>
                  <a:pt x="17610" y="27710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8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6"/>
                </a:lnTo>
                <a:lnTo>
                  <a:pt x="19840" y="26448"/>
                </a:lnTo>
                <a:lnTo>
                  <a:pt x="19885" y="26448"/>
                </a:lnTo>
                <a:lnTo>
                  <a:pt x="19919" y="26436"/>
                </a:lnTo>
                <a:lnTo>
                  <a:pt x="19953" y="26414"/>
                </a:lnTo>
                <a:lnTo>
                  <a:pt x="19987" y="26391"/>
                </a:lnTo>
                <a:lnTo>
                  <a:pt x="20010" y="26357"/>
                </a:lnTo>
                <a:lnTo>
                  <a:pt x="20022" y="26323"/>
                </a:lnTo>
                <a:lnTo>
                  <a:pt x="20033" y="26288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7" y="26106"/>
                </a:lnTo>
                <a:lnTo>
                  <a:pt x="19931" y="26072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2"/>
                </a:lnTo>
                <a:lnTo>
                  <a:pt x="19987" y="23627"/>
                </a:lnTo>
                <a:lnTo>
                  <a:pt x="20033" y="23558"/>
                </a:lnTo>
                <a:lnTo>
                  <a:pt x="20044" y="23524"/>
                </a:lnTo>
                <a:lnTo>
                  <a:pt x="20044" y="23490"/>
                </a:lnTo>
                <a:lnTo>
                  <a:pt x="20044" y="23445"/>
                </a:lnTo>
                <a:lnTo>
                  <a:pt x="20022" y="23411"/>
                </a:lnTo>
                <a:lnTo>
                  <a:pt x="20010" y="23376"/>
                </a:lnTo>
                <a:lnTo>
                  <a:pt x="19987" y="23342"/>
                </a:lnTo>
                <a:lnTo>
                  <a:pt x="19953" y="23320"/>
                </a:lnTo>
                <a:lnTo>
                  <a:pt x="19919" y="23297"/>
                </a:lnTo>
                <a:lnTo>
                  <a:pt x="19885" y="23285"/>
                </a:lnTo>
                <a:lnTo>
                  <a:pt x="19794" y="23285"/>
                </a:lnTo>
                <a:lnTo>
                  <a:pt x="19749" y="23308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5" y="22205"/>
                </a:lnTo>
                <a:lnTo>
                  <a:pt x="17667" y="22136"/>
                </a:lnTo>
                <a:lnTo>
                  <a:pt x="17667" y="22102"/>
                </a:lnTo>
                <a:lnTo>
                  <a:pt x="17655" y="22068"/>
                </a:lnTo>
                <a:lnTo>
                  <a:pt x="17633" y="22034"/>
                </a:lnTo>
                <a:lnTo>
                  <a:pt x="17610" y="22000"/>
                </a:lnTo>
                <a:lnTo>
                  <a:pt x="17576" y="21977"/>
                </a:lnTo>
                <a:lnTo>
                  <a:pt x="17542" y="21954"/>
                </a:lnTo>
                <a:lnTo>
                  <a:pt x="17508" y="21943"/>
                </a:lnTo>
                <a:lnTo>
                  <a:pt x="17428" y="21943"/>
                </a:lnTo>
                <a:lnTo>
                  <a:pt x="17394" y="21954"/>
                </a:lnTo>
                <a:lnTo>
                  <a:pt x="17360" y="21977"/>
                </a:lnTo>
                <a:lnTo>
                  <a:pt x="17326" y="22000"/>
                </a:lnTo>
                <a:lnTo>
                  <a:pt x="17303" y="22034"/>
                </a:lnTo>
                <a:lnTo>
                  <a:pt x="17280" y="22068"/>
                </a:lnTo>
                <a:lnTo>
                  <a:pt x="17269" y="22102"/>
                </a:lnTo>
                <a:lnTo>
                  <a:pt x="17269" y="22136"/>
                </a:lnTo>
                <a:lnTo>
                  <a:pt x="17280" y="22205"/>
                </a:lnTo>
                <a:lnTo>
                  <a:pt x="15267" y="23376"/>
                </a:lnTo>
                <a:lnTo>
                  <a:pt x="15233" y="23342"/>
                </a:lnTo>
                <a:lnTo>
                  <a:pt x="15198" y="23308"/>
                </a:lnTo>
                <a:lnTo>
                  <a:pt x="15153" y="23297"/>
                </a:lnTo>
                <a:lnTo>
                  <a:pt x="15096" y="23285"/>
                </a:lnTo>
                <a:lnTo>
                  <a:pt x="15062" y="23297"/>
                </a:lnTo>
                <a:lnTo>
                  <a:pt x="15016" y="23308"/>
                </a:lnTo>
                <a:lnTo>
                  <a:pt x="14994" y="23320"/>
                </a:lnTo>
                <a:lnTo>
                  <a:pt x="14960" y="23342"/>
                </a:lnTo>
                <a:lnTo>
                  <a:pt x="14937" y="23376"/>
                </a:lnTo>
                <a:lnTo>
                  <a:pt x="14914" y="23411"/>
                </a:lnTo>
                <a:lnTo>
                  <a:pt x="14903" y="23445"/>
                </a:lnTo>
                <a:lnTo>
                  <a:pt x="14903" y="23490"/>
                </a:lnTo>
                <a:lnTo>
                  <a:pt x="14903" y="23524"/>
                </a:lnTo>
                <a:lnTo>
                  <a:pt x="14914" y="23558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2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5"/>
                </a:lnTo>
                <a:lnTo>
                  <a:pt x="14994" y="26038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7"/>
                </a:lnTo>
                <a:lnTo>
                  <a:pt x="14857" y="26243"/>
                </a:lnTo>
                <a:lnTo>
                  <a:pt x="14869" y="26288"/>
                </a:lnTo>
                <a:lnTo>
                  <a:pt x="14880" y="26334"/>
                </a:lnTo>
                <a:lnTo>
                  <a:pt x="12935" y="27460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6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8"/>
                </a:lnTo>
                <a:lnTo>
                  <a:pt x="10591" y="26243"/>
                </a:lnTo>
                <a:lnTo>
                  <a:pt x="10580" y="26197"/>
                </a:lnTo>
                <a:lnTo>
                  <a:pt x="10569" y="26163"/>
                </a:lnTo>
                <a:lnTo>
                  <a:pt x="10557" y="26129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5"/>
                </a:lnTo>
                <a:lnTo>
                  <a:pt x="10387" y="23706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4"/>
                </a:lnTo>
                <a:lnTo>
                  <a:pt x="10580" y="23490"/>
                </a:lnTo>
                <a:lnTo>
                  <a:pt x="10569" y="23445"/>
                </a:lnTo>
                <a:lnTo>
                  <a:pt x="10557" y="23399"/>
                </a:lnTo>
                <a:lnTo>
                  <a:pt x="10534" y="23365"/>
                </a:lnTo>
                <a:lnTo>
                  <a:pt x="10512" y="23331"/>
                </a:lnTo>
                <a:lnTo>
                  <a:pt x="10478" y="23308"/>
                </a:lnTo>
                <a:lnTo>
                  <a:pt x="10443" y="23285"/>
                </a:lnTo>
                <a:lnTo>
                  <a:pt x="10398" y="23274"/>
                </a:lnTo>
                <a:lnTo>
                  <a:pt x="10307" y="23274"/>
                </a:lnTo>
                <a:lnTo>
                  <a:pt x="10261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3"/>
                </a:lnTo>
                <a:lnTo>
                  <a:pt x="8237" y="22136"/>
                </a:lnTo>
                <a:lnTo>
                  <a:pt x="8237" y="22091"/>
                </a:lnTo>
                <a:lnTo>
                  <a:pt x="8225" y="22045"/>
                </a:lnTo>
                <a:lnTo>
                  <a:pt x="8203" y="22000"/>
                </a:lnTo>
                <a:lnTo>
                  <a:pt x="8168" y="21966"/>
                </a:lnTo>
                <a:lnTo>
                  <a:pt x="8134" y="21932"/>
                </a:lnTo>
                <a:lnTo>
                  <a:pt x="8089" y="21909"/>
                </a:lnTo>
                <a:lnTo>
                  <a:pt x="8043" y="21898"/>
                </a:lnTo>
                <a:lnTo>
                  <a:pt x="7986" y="21886"/>
                </a:lnTo>
                <a:lnTo>
                  <a:pt x="7941" y="21898"/>
                </a:lnTo>
                <a:lnTo>
                  <a:pt x="7895" y="21909"/>
                </a:lnTo>
                <a:lnTo>
                  <a:pt x="7850" y="21932"/>
                </a:lnTo>
                <a:lnTo>
                  <a:pt x="7816" y="21966"/>
                </a:lnTo>
                <a:lnTo>
                  <a:pt x="7782" y="22000"/>
                </a:lnTo>
                <a:lnTo>
                  <a:pt x="7759" y="22045"/>
                </a:lnTo>
                <a:lnTo>
                  <a:pt x="7736" y="22091"/>
                </a:lnTo>
                <a:lnTo>
                  <a:pt x="7736" y="22136"/>
                </a:lnTo>
                <a:lnTo>
                  <a:pt x="7736" y="22193"/>
                </a:lnTo>
                <a:lnTo>
                  <a:pt x="7759" y="22239"/>
                </a:lnTo>
                <a:lnTo>
                  <a:pt x="5780" y="23376"/>
                </a:lnTo>
                <a:lnTo>
                  <a:pt x="5745" y="23342"/>
                </a:lnTo>
                <a:lnTo>
                  <a:pt x="5711" y="23320"/>
                </a:lnTo>
                <a:lnTo>
                  <a:pt x="5666" y="23308"/>
                </a:lnTo>
                <a:lnTo>
                  <a:pt x="5620" y="23297"/>
                </a:lnTo>
                <a:lnTo>
                  <a:pt x="5575" y="23308"/>
                </a:lnTo>
                <a:lnTo>
                  <a:pt x="5529" y="23320"/>
                </a:lnTo>
                <a:lnTo>
                  <a:pt x="5495" y="23342"/>
                </a:lnTo>
                <a:lnTo>
                  <a:pt x="5461" y="23376"/>
                </a:lnTo>
                <a:lnTo>
                  <a:pt x="3470" y="22227"/>
                </a:lnTo>
                <a:lnTo>
                  <a:pt x="3482" y="22182"/>
                </a:lnTo>
                <a:lnTo>
                  <a:pt x="3482" y="22136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1"/>
                </a:lnTo>
                <a:lnTo>
                  <a:pt x="3425" y="21977"/>
                </a:lnTo>
                <a:lnTo>
                  <a:pt x="3391" y="21954"/>
                </a:lnTo>
                <a:lnTo>
                  <a:pt x="3357" y="21932"/>
                </a:lnTo>
                <a:lnTo>
                  <a:pt x="3311" y="21920"/>
                </a:lnTo>
                <a:lnTo>
                  <a:pt x="3277" y="21909"/>
                </a:lnTo>
                <a:lnTo>
                  <a:pt x="3277" y="19634"/>
                </a:lnTo>
                <a:lnTo>
                  <a:pt x="3322" y="19623"/>
                </a:lnTo>
                <a:lnTo>
                  <a:pt x="3368" y="19611"/>
                </a:lnTo>
                <a:lnTo>
                  <a:pt x="3402" y="19588"/>
                </a:lnTo>
                <a:lnTo>
                  <a:pt x="3436" y="19554"/>
                </a:lnTo>
                <a:lnTo>
                  <a:pt x="3459" y="19520"/>
                </a:lnTo>
                <a:lnTo>
                  <a:pt x="3482" y="19475"/>
                </a:lnTo>
                <a:lnTo>
                  <a:pt x="3493" y="19429"/>
                </a:lnTo>
                <a:lnTo>
                  <a:pt x="3504" y="19384"/>
                </a:lnTo>
                <a:lnTo>
                  <a:pt x="3493" y="19327"/>
                </a:lnTo>
                <a:lnTo>
                  <a:pt x="3482" y="19281"/>
                </a:lnTo>
                <a:lnTo>
                  <a:pt x="5404" y="18178"/>
                </a:lnTo>
                <a:lnTo>
                  <a:pt x="5438" y="18223"/>
                </a:lnTo>
                <a:lnTo>
                  <a:pt x="5495" y="18257"/>
                </a:lnTo>
                <a:lnTo>
                  <a:pt x="5552" y="18280"/>
                </a:lnTo>
                <a:lnTo>
                  <a:pt x="5620" y="18292"/>
                </a:lnTo>
                <a:lnTo>
                  <a:pt x="5689" y="18280"/>
                </a:lnTo>
                <a:lnTo>
                  <a:pt x="5745" y="18257"/>
                </a:lnTo>
                <a:lnTo>
                  <a:pt x="5802" y="18223"/>
                </a:lnTo>
                <a:lnTo>
                  <a:pt x="5836" y="18166"/>
                </a:ln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41"/>
                </a:lnTo>
                <a:lnTo>
                  <a:pt x="7748" y="19486"/>
                </a:lnTo>
                <a:lnTo>
                  <a:pt x="7770" y="19532"/>
                </a:lnTo>
                <a:lnTo>
                  <a:pt x="7804" y="19566"/>
                </a:lnTo>
                <a:lnTo>
                  <a:pt x="7839" y="19600"/>
                </a:lnTo>
                <a:lnTo>
                  <a:pt x="7884" y="19623"/>
                </a:lnTo>
                <a:lnTo>
                  <a:pt x="7941" y="19645"/>
                </a:lnTo>
                <a:lnTo>
                  <a:pt x="8043" y="19645"/>
                </a:lnTo>
                <a:lnTo>
                  <a:pt x="8089" y="19623"/>
                </a:lnTo>
                <a:lnTo>
                  <a:pt x="8134" y="19600"/>
                </a:lnTo>
                <a:lnTo>
                  <a:pt x="8180" y="19566"/>
                </a:lnTo>
                <a:lnTo>
                  <a:pt x="8203" y="19532"/>
                </a:lnTo>
                <a:lnTo>
                  <a:pt x="8225" y="19486"/>
                </a:lnTo>
                <a:lnTo>
                  <a:pt x="8248" y="19441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1"/>
                </a:lnTo>
                <a:lnTo>
                  <a:pt x="10148" y="18166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0"/>
                </a:lnTo>
                <a:lnTo>
                  <a:pt x="10409" y="18280"/>
                </a:lnTo>
                <a:lnTo>
                  <a:pt x="10455" y="18257"/>
                </a:lnTo>
                <a:lnTo>
                  <a:pt x="10500" y="18235"/>
                </a:lnTo>
                <a:lnTo>
                  <a:pt x="10534" y="18212"/>
                </a:lnTo>
                <a:lnTo>
                  <a:pt x="10569" y="18178"/>
                </a:lnTo>
                <a:lnTo>
                  <a:pt x="10591" y="18132"/>
                </a:lnTo>
                <a:lnTo>
                  <a:pt x="10603" y="18087"/>
                </a:lnTo>
                <a:lnTo>
                  <a:pt x="10603" y="18030"/>
                </a:lnTo>
                <a:lnTo>
                  <a:pt x="10603" y="17984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2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3"/>
                </a:lnTo>
                <a:lnTo>
                  <a:pt x="10557" y="15459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5" y="15334"/>
                </a:lnTo>
                <a:lnTo>
                  <a:pt x="10625" y="15277"/>
                </a:lnTo>
                <a:lnTo>
                  <a:pt x="10625" y="15220"/>
                </a:lnTo>
                <a:lnTo>
                  <a:pt x="10603" y="15175"/>
                </a:lnTo>
                <a:lnTo>
                  <a:pt x="10580" y="15129"/>
                </a:lnTo>
                <a:lnTo>
                  <a:pt x="10546" y="15095"/>
                </a:lnTo>
                <a:lnTo>
                  <a:pt x="10512" y="15061"/>
                </a:lnTo>
                <a:lnTo>
                  <a:pt x="10466" y="15027"/>
                </a:lnTo>
                <a:lnTo>
                  <a:pt x="10409" y="15016"/>
                </a:lnTo>
                <a:lnTo>
                  <a:pt x="10296" y="15016"/>
                </a:lnTo>
                <a:lnTo>
                  <a:pt x="10239" y="15038"/>
                </a:lnTo>
                <a:lnTo>
                  <a:pt x="10182" y="15084"/>
                </a:lnTo>
                <a:lnTo>
                  <a:pt x="10136" y="15129"/>
                </a:lnTo>
                <a:lnTo>
                  <a:pt x="8237" y="14026"/>
                </a:lnTo>
                <a:lnTo>
                  <a:pt x="8248" y="13980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2"/>
                </a:lnTo>
                <a:lnTo>
                  <a:pt x="8214" y="13787"/>
                </a:lnTo>
                <a:lnTo>
                  <a:pt x="8180" y="13741"/>
                </a:lnTo>
                <a:lnTo>
                  <a:pt x="8134" y="13707"/>
                </a:lnTo>
                <a:lnTo>
                  <a:pt x="8089" y="13685"/>
                </a:lnTo>
                <a:lnTo>
                  <a:pt x="8043" y="13673"/>
                </a:lnTo>
                <a:lnTo>
                  <a:pt x="7986" y="13662"/>
                </a:lnTo>
                <a:lnTo>
                  <a:pt x="7941" y="13673"/>
                </a:lnTo>
                <a:lnTo>
                  <a:pt x="7884" y="13685"/>
                </a:lnTo>
                <a:lnTo>
                  <a:pt x="7839" y="13707"/>
                </a:lnTo>
                <a:lnTo>
                  <a:pt x="7804" y="13741"/>
                </a:lnTo>
                <a:lnTo>
                  <a:pt x="7770" y="13787"/>
                </a:lnTo>
                <a:lnTo>
                  <a:pt x="7748" y="13832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0"/>
                </a:lnTo>
                <a:lnTo>
                  <a:pt x="7748" y="14026"/>
                </a:lnTo>
                <a:lnTo>
                  <a:pt x="5836" y="15129"/>
                </a:lnTo>
                <a:lnTo>
                  <a:pt x="5791" y="15084"/>
                </a:lnTo>
                <a:lnTo>
                  <a:pt x="5745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29"/>
                </a:lnTo>
                <a:lnTo>
                  <a:pt x="3413" y="13980"/>
                </a:lnTo>
                <a:lnTo>
                  <a:pt x="3425" y="13935"/>
                </a:lnTo>
                <a:lnTo>
                  <a:pt x="3413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4"/>
                </a:lnTo>
                <a:lnTo>
                  <a:pt x="3277" y="11444"/>
                </a:lnTo>
                <a:lnTo>
                  <a:pt x="3322" y="11432"/>
                </a:lnTo>
                <a:lnTo>
                  <a:pt x="3368" y="11410"/>
                </a:lnTo>
                <a:lnTo>
                  <a:pt x="3413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4" y="11273"/>
                </a:lnTo>
                <a:lnTo>
                  <a:pt x="3516" y="11227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2" y="9976"/>
                </a:lnTo>
                <a:lnTo>
                  <a:pt x="5518" y="9999"/>
                </a:lnTo>
                <a:lnTo>
                  <a:pt x="5563" y="10022"/>
                </a:lnTo>
                <a:lnTo>
                  <a:pt x="5620" y="10033"/>
                </a:lnTo>
                <a:lnTo>
                  <a:pt x="5666" y="10022"/>
                </a:lnTo>
                <a:lnTo>
                  <a:pt x="5700" y="10010"/>
                </a:lnTo>
                <a:lnTo>
                  <a:pt x="5734" y="9999"/>
                </a:lnTo>
                <a:lnTo>
                  <a:pt x="5768" y="9965"/>
                </a:lnTo>
                <a:lnTo>
                  <a:pt x="5791" y="9942"/>
                </a:lnTo>
                <a:lnTo>
                  <a:pt x="5814" y="9908"/>
                </a:lnTo>
                <a:lnTo>
                  <a:pt x="5825" y="9862"/>
                </a:lnTo>
                <a:lnTo>
                  <a:pt x="5825" y="9828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6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7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4"/>
                </a:lnTo>
                <a:lnTo>
                  <a:pt x="5791" y="6950"/>
                </a:lnTo>
                <a:lnTo>
                  <a:pt x="5768" y="6928"/>
                </a:lnTo>
                <a:lnTo>
                  <a:pt x="5734" y="6893"/>
                </a:lnTo>
                <a:lnTo>
                  <a:pt x="5700" y="6882"/>
                </a:lnTo>
                <a:lnTo>
                  <a:pt x="5666" y="6871"/>
                </a:lnTo>
                <a:lnTo>
                  <a:pt x="5620" y="6859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6"/>
                </a:lnTo>
                <a:lnTo>
                  <a:pt x="5450" y="6950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6"/>
                </a:lnTo>
                <a:lnTo>
                  <a:pt x="3459" y="5642"/>
                </a:lnTo>
                <a:lnTo>
                  <a:pt x="3436" y="5608"/>
                </a:lnTo>
                <a:lnTo>
                  <a:pt x="3413" y="5574"/>
                </a:lnTo>
                <a:lnTo>
                  <a:pt x="3379" y="5551"/>
                </a:lnTo>
                <a:lnTo>
                  <a:pt x="3345" y="5528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2"/>
                </a:lnTo>
                <a:lnTo>
                  <a:pt x="3311" y="3162"/>
                </a:lnTo>
                <a:lnTo>
                  <a:pt x="3345" y="3151"/>
                </a:lnTo>
                <a:lnTo>
                  <a:pt x="3402" y="3105"/>
                </a:lnTo>
                <a:lnTo>
                  <a:pt x="3436" y="3037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3"/>
                </a:lnTo>
                <a:lnTo>
                  <a:pt x="3436" y="2878"/>
                </a:lnTo>
                <a:lnTo>
                  <a:pt x="5416" y="1740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4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0"/>
                </a:lnTo>
                <a:lnTo>
                  <a:pt x="7759" y="2855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4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8"/>
                </a:lnTo>
                <a:lnTo>
                  <a:pt x="7839" y="3162"/>
                </a:lnTo>
                <a:lnTo>
                  <a:pt x="7884" y="3185"/>
                </a:lnTo>
                <a:lnTo>
                  <a:pt x="7918" y="3196"/>
                </a:lnTo>
                <a:lnTo>
                  <a:pt x="7964" y="3208"/>
                </a:lnTo>
                <a:lnTo>
                  <a:pt x="7964" y="5494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2"/>
                </a:lnTo>
                <a:lnTo>
                  <a:pt x="7770" y="5676"/>
                </a:lnTo>
                <a:lnTo>
                  <a:pt x="7759" y="5722"/>
                </a:lnTo>
                <a:lnTo>
                  <a:pt x="7770" y="5767"/>
                </a:lnTo>
                <a:lnTo>
                  <a:pt x="7782" y="5813"/>
                </a:lnTo>
                <a:lnTo>
                  <a:pt x="7804" y="5847"/>
                </a:lnTo>
                <a:lnTo>
                  <a:pt x="7827" y="5881"/>
                </a:lnTo>
                <a:lnTo>
                  <a:pt x="7861" y="5904"/>
                </a:lnTo>
                <a:lnTo>
                  <a:pt x="7895" y="5927"/>
                </a:lnTo>
                <a:lnTo>
                  <a:pt x="7941" y="5938"/>
                </a:lnTo>
                <a:lnTo>
                  <a:pt x="7986" y="5949"/>
                </a:lnTo>
                <a:lnTo>
                  <a:pt x="8043" y="5938"/>
                </a:lnTo>
                <a:lnTo>
                  <a:pt x="8100" y="5915"/>
                </a:lnTo>
                <a:lnTo>
                  <a:pt x="8146" y="5881"/>
                </a:lnTo>
                <a:lnTo>
                  <a:pt x="8180" y="5836"/>
                </a:ln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7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4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0" y="9646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1"/>
                </a:lnTo>
                <a:lnTo>
                  <a:pt x="10102" y="9828"/>
                </a:lnTo>
                <a:lnTo>
                  <a:pt x="10114" y="9874"/>
                </a:lnTo>
                <a:lnTo>
                  <a:pt x="10125" y="9919"/>
                </a:lnTo>
                <a:lnTo>
                  <a:pt x="10148" y="9965"/>
                </a:lnTo>
                <a:lnTo>
                  <a:pt x="10182" y="10010"/>
                </a:lnTo>
                <a:lnTo>
                  <a:pt x="10216" y="10033"/>
                </a:lnTo>
                <a:lnTo>
                  <a:pt x="10261" y="10056"/>
                </a:lnTo>
                <a:lnTo>
                  <a:pt x="10307" y="10079"/>
                </a:lnTo>
                <a:lnTo>
                  <a:pt x="10364" y="10079"/>
                </a:lnTo>
                <a:lnTo>
                  <a:pt x="10421" y="10067"/>
                </a:lnTo>
                <a:lnTo>
                  <a:pt x="10489" y="10044"/>
                </a:lnTo>
                <a:lnTo>
                  <a:pt x="10534" y="10010"/>
                </a:lnTo>
                <a:lnTo>
                  <a:pt x="10580" y="9953"/>
                </a:lnTo>
                <a:lnTo>
                  <a:pt x="12548" y="11102"/>
                </a:lnTo>
                <a:lnTo>
                  <a:pt x="12537" y="11136"/>
                </a:lnTo>
                <a:lnTo>
                  <a:pt x="12537" y="11171"/>
                </a:lnTo>
                <a:lnTo>
                  <a:pt x="12537" y="11216"/>
                </a:lnTo>
                <a:lnTo>
                  <a:pt x="12548" y="11250"/>
                </a:lnTo>
                <a:lnTo>
                  <a:pt x="12571" y="11284"/>
                </a:lnTo>
                <a:lnTo>
                  <a:pt x="12593" y="11307"/>
                </a:lnTo>
                <a:lnTo>
                  <a:pt x="12616" y="11330"/>
                </a:lnTo>
                <a:lnTo>
                  <a:pt x="12650" y="11353"/>
                </a:lnTo>
                <a:lnTo>
                  <a:pt x="12696" y="11364"/>
                </a:lnTo>
                <a:lnTo>
                  <a:pt x="12764" y="11364"/>
                </a:lnTo>
                <a:lnTo>
                  <a:pt x="12810" y="11353"/>
                </a:lnTo>
                <a:lnTo>
                  <a:pt x="12832" y="11330"/>
                </a:lnTo>
                <a:lnTo>
                  <a:pt x="12866" y="11307"/>
                </a:lnTo>
                <a:lnTo>
                  <a:pt x="12889" y="11284"/>
                </a:lnTo>
                <a:lnTo>
                  <a:pt x="12912" y="11250"/>
                </a:lnTo>
                <a:lnTo>
                  <a:pt x="12923" y="11216"/>
                </a:lnTo>
                <a:lnTo>
                  <a:pt x="12923" y="11171"/>
                </a:lnTo>
                <a:lnTo>
                  <a:pt x="12923" y="11136"/>
                </a:lnTo>
                <a:lnTo>
                  <a:pt x="12912" y="11102"/>
                </a:lnTo>
                <a:lnTo>
                  <a:pt x="14891" y="9953"/>
                </a:lnTo>
                <a:lnTo>
                  <a:pt x="14925" y="9999"/>
                </a:lnTo>
                <a:lnTo>
                  <a:pt x="14982" y="10044"/>
                </a:lnTo>
                <a:lnTo>
                  <a:pt x="15039" y="10067"/>
                </a:lnTo>
                <a:lnTo>
                  <a:pt x="15153" y="10067"/>
                </a:lnTo>
                <a:lnTo>
                  <a:pt x="15198" y="10056"/>
                </a:lnTo>
                <a:lnTo>
                  <a:pt x="15233" y="10033"/>
                </a:lnTo>
                <a:lnTo>
                  <a:pt x="15278" y="9999"/>
                </a:lnTo>
                <a:lnTo>
                  <a:pt x="15301" y="9965"/>
                </a:lnTo>
                <a:lnTo>
                  <a:pt x="15324" y="9919"/>
                </a:lnTo>
                <a:lnTo>
                  <a:pt x="15335" y="9874"/>
                </a:lnTo>
                <a:lnTo>
                  <a:pt x="15346" y="9828"/>
                </a:lnTo>
                <a:lnTo>
                  <a:pt x="15346" y="9783"/>
                </a:lnTo>
                <a:lnTo>
                  <a:pt x="15324" y="9737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89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3"/>
                </a:lnTo>
                <a:lnTo>
                  <a:pt x="15233" y="7178"/>
                </a:lnTo>
                <a:lnTo>
                  <a:pt x="15267" y="7132"/>
                </a:lnTo>
                <a:lnTo>
                  <a:pt x="15278" y="7064"/>
                </a:lnTo>
                <a:lnTo>
                  <a:pt x="15267" y="7007"/>
                </a:lnTo>
                <a:lnTo>
                  <a:pt x="17257" y="5847"/>
                </a:lnTo>
                <a:lnTo>
                  <a:pt x="17303" y="5892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2"/>
                </a:lnTo>
                <a:lnTo>
                  <a:pt x="17678" y="5847"/>
                </a:lnTo>
                <a:lnTo>
                  <a:pt x="19612" y="6962"/>
                </a:lnTo>
                <a:lnTo>
                  <a:pt x="19589" y="7007"/>
                </a:lnTo>
                <a:lnTo>
                  <a:pt x="19589" y="7064"/>
                </a:lnTo>
                <a:lnTo>
                  <a:pt x="19589" y="7121"/>
                </a:lnTo>
                <a:lnTo>
                  <a:pt x="19612" y="7166"/>
                </a:lnTo>
                <a:lnTo>
                  <a:pt x="19635" y="7212"/>
                </a:lnTo>
                <a:lnTo>
                  <a:pt x="19658" y="7246"/>
                </a:lnTo>
                <a:lnTo>
                  <a:pt x="19703" y="7280"/>
                </a:lnTo>
                <a:lnTo>
                  <a:pt x="19737" y="7303"/>
                </a:lnTo>
                <a:lnTo>
                  <a:pt x="19794" y="7314"/>
                </a:lnTo>
                <a:lnTo>
                  <a:pt x="19885" y="7314"/>
                </a:lnTo>
                <a:lnTo>
                  <a:pt x="19942" y="7303"/>
                </a:lnTo>
                <a:lnTo>
                  <a:pt x="19976" y="7280"/>
                </a:lnTo>
                <a:lnTo>
                  <a:pt x="20022" y="7246"/>
                </a:lnTo>
                <a:lnTo>
                  <a:pt x="20044" y="7212"/>
                </a:lnTo>
                <a:lnTo>
                  <a:pt x="20067" y="7166"/>
                </a:lnTo>
                <a:lnTo>
                  <a:pt x="20090" y="7121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2"/>
                </a:lnTo>
                <a:lnTo>
                  <a:pt x="22092" y="5927"/>
                </a:lnTo>
                <a:lnTo>
                  <a:pt x="22149" y="5949"/>
                </a:lnTo>
                <a:lnTo>
                  <a:pt x="22206" y="5961"/>
                </a:lnTo>
                <a:lnTo>
                  <a:pt x="22274" y="5949"/>
                </a:lnTo>
                <a:lnTo>
                  <a:pt x="22331" y="5927"/>
                </a:lnTo>
                <a:lnTo>
                  <a:pt x="22376" y="5892"/>
                </a:lnTo>
                <a:lnTo>
                  <a:pt x="22410" y="5847"/>
                </a:lnTo>
                <a:lnTo>
                  <a:pt x="24378" y="6984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55"/>
                </a:lnTo>
                <a:lnTo>
                  <a:pt x="24401" y="7189"/>
                </a:lnTo>
                <a:lnTo>
                  <a:pt x="24424" y="7223"/>
                </a:lnTo>
                <a:lnTo>
                  <a:pt x="24458" y="7246"/>
                </a:lnTo>
                <a:lnTo>
                  <a:pt x="24492" y="7269"/>
                </a:lnTo>
                <a:lnTo>
                  <a:pt x="24538" y="7280"/>
                </a:lnTo>
                <a:lnTo>
                  <a:pt x="24617" y="7280"/>
                </a:lnTo>
                <a:lnTo>
                  <a:pt x="24663" y="7269"/>
                </a:lnTo>
                <a:lnTo>
                  <a:pt x="24697" y="7246"/>
                </a:lnTo>
                <a:lnTo>
                  <a:pt x="24731" y="7223"/>
                </a:lnTo>
                <a:lnTo>
                  <a:pt x="24754" y="7189"/>
                </a:lnTo>
                <a:lnTo>
                  <a:pt x="24776" y="7155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6" y="6984"/>
                </a:lnTo>
                <a:lnTo>
                  <a:pt x="26744" y="5847"/>
                </a:lnTo>
                <a:lnTo>
                  <a:pt x="26790" y="5892"/>
                </a:lnTo>
                <a:lnTo>
                  <a:pt x="26835" y="5927"/>
                </a:lnTo>
                <a:lnTo>
                  <a:pt x="26892" y="5949"/>
                </a:lnTo>
                <a:lnTo>
                  <a:pt x="26949" y="5961"/>
                </a:lnTo>
                <a:lnTo>
                  <a:pt x="26995" y="5949"/>
                </a:lnTo>
                <a:lnTo>
                  <a:pt x="27040" y="5938"/>
                </a:lnTo>
                <a:lnTo>
                  <a:pt x="27086" y="5915"/>
                </a:lnTo>
                <a:lnTo>
                  <a:pt x="27120" y="5892"/>
                </a:lnTo>
                <a:lnTo>
                  <a:pt x="27143" y="5858"/>
                </a:lnTo>
                <a:lnTo>
                  <a:pt x="27165" y="5813"/>
                </a:lnTo>
                <a:lnTo>
                  <a:pt x="27177" y="5767"/>
                </a:lnTo>
                <a:lnTo>
                  <a:pt x="27188" y="5722"/>
                </a:lnTo>
                <a:lnTo>
                  <a:pt x="27188" y="5676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7" y="5494"/>
                </a:lnTo>
                <a:lnTo>
                  <a:pt x="26972" y="5483"/>
                </a:lnTo>
                <a:lnTo>
                  <a:pt x="26972" y="3196"/>
                </a:lnTo>
                <a:lnTo>
                  <a:pt x="27017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7143" y="2832"/>
                </a:lnTo>
                <a:lnTo>
                  <a:pt x="27120" y="2798"/>
                </a:lnTo>
                <a:lnTo>
                  <a:pt x="27086" y="2764"/>
                </a:lnTo>
                <a:lnTo>
                  <a:pt x="27040" y="2741"/>
                </a:lnTo>
                <a:lnTo>
                  <a:pt x="26995" y="2730"/>
                </a:lnTo>
                <a:lnTo>
                  <a:pt x="26892" y="2730"/>
                </a:lnTo>
                <a:lnTo>
                  <a:pt x="26835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2"/>
                </a:lnTo>
                <a:lnTo>
                  <a:pt x="24776" y="1615"/>
                </a:lnTo>
                <a:lnTo>
                  <a:pt x="24776" y="1570"/>
                </a:lnTo>
                <a:lnTo>
                  <a:pt x="24765" y="1536"/>
                </a:lnTo>
                <a:lnTo>
                  <a:pt x="24742" y="1502"/>
                </a:lnTo>
                <a:lnTo>
                  <a:pt x="24720" y="1467"/>
                </a:lnTo>
                <a:lnTo>
                  <a:pt x="24697" y="1445"/>
                </a:lnTo>
                <a:lnTo>
                  <a:pt x="24663" y="1433"/>
                </a:lnTo>
                <a:lnTo>
                  <a:pt x="24617" y="1422"/>
                </a:lnTo>
                <a:lnTo>
                  <a:pt x="24583" y="1411"/>
                </a:lnTo>
                <a:lnTo>
                  <a:pt x="24538" y="1422"/>
                </a:lnTo>
                <a:lnTo>
                  <a:pt x="24503" y="1433"/>
                </a:lnTo>
                <a:lnTo>
                  <a:pt x="24469" y="1445"/>
                </a:lnTo>
                <a:lnTo>
                  <a:pt x="24435" y="1467"/>
                </a:lnTo>
                <a:lnTo>
                  <a:pt x="24412" y="1502"/>
                </a:lnTo>
                <a:lnTo>
                  <a:pt x="24390" y="1536"/>
                </a:lnTo>
                <a:lnTo>
                  <a:pt x="24378" y="1570"/>
                </a:lnTo>
                <a:lnTo>
                  <a:pt x="24378" y="1615"/>
                </a:lnTo>
                <a:lnTo>
                  <a:pt x="24390" y="1684"/>
                </a:lnTo>
                <a:lnTo>
                  <a:pt x="22388" y="2832"/>
                </a:lnTo>
                <a:lnTo>
                  <a:pt x="22354" y="2798"/>
                </a:lnTo>
                <a:lnTo>
                  <a:pt x="22319" y="2764"/>
                </a:lnTo>
                <a:lnTo>
                  <a:pt x="22263" y="2741"/>
                </a:lnTo>
                <a:lnTo>
                  <a:pt x="22160" y="2741"/>
                </a:lnTo>
                <a:lnTo>
                  <a:pt x="22103" y="2764"/>
                </a:lnTo>
                <a:lnTo>
                  <a:pt x="22069" y="2787"/>
                </a:lnTo>
                <a:lnTo>
                  <a:pt x="22024" y="2832"/>
                </a:lnTo>
                <a:lnTo>
                  <a:pt x="20078" y="1706"/>
                </a:lnTo>
                <a:lnTo>
                  <a:pt x="20090" y="1661"/>
                </a:lnTo>
                <a:lnTo>
                  <a:pt x="20090" y="1615"/>
                </a:lnTo>
                <a:lnTo>
                  <a:pt x="20090" y="1558"/>
                </a:lnTo>
                <a:lnTo>
                  <a:pt x="20078" y="1513"/>
                </a:lnTo>
                <a:lnTo>
                  <a:pt x="20056" y="1467"/>
                </a:lnTo>
                <a:lnTo>
                  <a:pt x="20022" y="1433"/>
                </a:lnTo>
                <a:lnTo>
                  <a:pt x="19976" y="1399"/>
                </a:lnTo>
                <a:lnTo>
                  <a:pt x="19942" y="1376"/>
                </a:lnTo>
                <a:lnTo>
                  <a:pt x="19885" y="1365"/>
                </a:lnTo>
                <a:lnTo>
                  <a:pt x="19783" y="1365"/>
                </a:lnTo>
                <a:lnTo>
                  <a:pt x="19737" y="1376"/>
                </a:lnTo>
                <a:lnTo>
                  <a:pt x="19692" y="1399"/>
                </a:lnTo>
                <a:lnTo>
                  <a:pt x="19658" y="1433"/>
                </a:lnTo>
                <a:lnTo>
                  <a:pt x="19623" y="1467"/>
                </a:lnTo>
                <a:lnTo>
                  <a:pt x="19601" y="1513"/>
                </a:lnTo>
                <a:lnTo>
                  <a:pt x="19589" y="1558"/>
                </a:lnTo>
                <a:lnTo>
                  <a:pt x="19589" y="1615"/>
                </a:lnTo>
                <a:lnTo>
                  <a:pt x="19589" y="1661"/>
                </a:lnTo>
                <a:lnTo>
                  <a:pt x="19601" y="1706"/>
                </a:lnTo>
                <a:lnTo>
                  <a:pt x="17655" y="2832"/>
                </a:lnTo>
                <a:lnTo>
                  <a:pt x="17621" y="2798"/>
                </a:lnTo>
                <a:lnTo>
                  <a:pt x="17576" y="2764"/>
                </a:lnTo>
                <a:lnTo>
                  <a:pt x="17519" y="2741"/>
                </a:lnTo>
                <a:lnTo>
                  <a:pt x="17417" y="2741"/>
                </a:lnTo>
                <a:lnTo>
                  <a:pt x="17371" y="2764"/>
                </a:lnTo>
                <a:lnTo>
                  <a:pt x="17326" y="2787"/>
                </a:lnTo>
                <a:lnTo>
                  <a:pt x="17291" y="2832"/>
                </a:lnTo>
                <a:lnTo>
                  <a:pt x="15346" y="1706"/>
                </a:lnTo>
                <a:lnTo>
                  <a:pt x="15358" y="1661"/>
                </a:lnTo>
                <a:lnTo>
                  <a:pt x="15369" y="1615"/>
                </a:lnTo>
                <a:lnTo>
                  <a:pt x="15358" y="1558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3"/>
                </a:lnTo>
                <a:lnTo>
                  <a:pt x="15255" y="1399"/>
                </a:lnTo>
                <a:lnTo>
                  <a:pt x="15221" y="1376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6"/>
                </a:lnTo>
                <a:lnTo>
                  <a:pt x="14937" y="1399"/>
                </a:lnTo>
                <a:lnTo>
                  <a:pt x="14903" y="1433"/>
                </a:lnTo>
                <a:lnTo>
                  <a:pt x="14880" y="1467"/>
                </a:lnTo>
                <a:lnTo>
                  <a:pt x="14857" y="1513"/>
                </a:lnTo>
                <a:lnTo>
                  <a:pt x="14834" y="1558"/>
                </a:lnTo>
                <a:lnTo>
                  <a:pt x="14834" y="1615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4" y="1615"/>
                </a:lnTo>
                <a:lnTo>
                  <a:pt x="10523" y="1547"/>
                </a:lnTo>
                <a:lnTo>
                  <a:pt x="10489" y="1502"/>
                </a:lnTo>
                <a:lnTo>
                  <a:pt x="10443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5"/>
                </a:lnTo>
                <a:lnTo>
                  <a:pt x="10193" y="1672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1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1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5"/>
                </a:lnTo>
                <a:lnTo>
                  <a:pt x="5859" y="1570"/>
                </a:lnTo>
                <a:lnTo>
                  <a:pt x="5836" y="1524"/>
                </a:lnTo>
                <a:lnTo>
                  <a:pt x="5825" y="1490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399"/>
                </a:lnTo>
                <a:lnTo>
                  <a:pt x="5689" y="1388"/>
                </a:lnTo>
                <a:lnTo>
                  <a:pt x="5643" y="1376"/>
                </a:lnTo>
                <a:lnTo>
                  <a:pt x="5643" y="0"/>
                </a:lnTo>
                <a:lnTo>
                  <a:pt x="5598" y="0"/>
                </a:lnTo>
                <a:lnTo>
                  <a:pt x="5598" y="1376"/>
                </a:lnTo>
                <a:lnTo>
                  <a:pt x="5552" y="1388"/>
                </a:lnTo>
                <a:lnTo>
                  <a:pt x="5518" y="1399"/>
                </a:lnTo>
                <a:lnTo>
                  <a:pt x="5472" y="1422"/>
                </a:lnTo>
                <a:lnTo>
                  <a:pt x="5438" y="1456"/>
                </a:lnTo>
                <a:lnTo>
                  <a:pt x="5416" y="1490"/>
                </a:lnTo>
                <a:lnTo>
                  <a:pt x="5393" y="1524"/>
                </a:lnTo>
                <a:lnTo>
                  <a:pt x="5381" y="1570"/>
                </a:lnTo>
                <a:lnTo>
                  <a:pt x="5381" y="1615"/>
                </a:lnTo>
                <a:lnTo>
                  <a:pt x="5381" y="1661"/>
                </a:lnTo>
                <a:lnTo>
                  <a:pt x="5393" y="1695"/>
                </a:lnTo>
                <a:lnTo>
                  <a:pt x="3413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4"/>
                </a:lnTo>
                <a:lnTo>
                  <a:pt x="3254" y="2753"/>
                </a:lnTo>
                <a:lnTo>
                  <a:pt x="3197" y="2764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2"/>
                </a:lnTo>
                <a:lnTo>
                  <a:pt x="1059" y="1615"/>
                </a:lnTo>
                <a:lnTo>
                  <a:pt x="1047" y="1547"/>
                </a:lnTo>
                <a:lnTo>
                  <a:pt x="1013" y="1490"/>
                </a:lnTo>
                <a:lnTo>
                  <a:pt x="968" y="1456"/>
                </a:lnTo>
                <a:lnTo>
                  <a:pt x="900" y="1433"/>
                </a:lnTo>
                <a:lnTo>
                  <a:pt x="900" y="0"/>
                </a:lnTo>
                <a:close/>
              </a:path>
            </a:pathLst>
          </a:custGeom>
          <a:solidFill>
            <a:srgbClr val="FFFFFF">
              <a:alpha val="324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1823925" y="2066369"/>
            <a:ext cx="6634200" cy="6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823925" y="2655065"/>
            <a:ext cx="6634200" cy="38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44" name="Google Shape;44;p3"/>
          <p:cNvGrpSpPr/>
          <p:nvPr/>
        </p:nvGrpSpPr>
        <p:grpSpPr>
          <a:xfrm>
            <a:off x="-1" y="2046575"/>
            <a:ext cx="1616222" cy="1050356"/>
            <a:chOff x="241121" y="847487"/>
            <a:chExt cx="540579" cy="351313"/>
          </a:xfrm>
        </p:grpSpPr>
        <p:sp>
          <p:nvSpPr>
            <p:cNvPr id="45" name="Google Shape;45;p3"/>
            <p:cNvSpPr/>
            <p:nvPr/>
          </p:nvSpPr>
          <p:spPr>
            <a:xfrm>
              <a:off x="241121" y="847487"/>
              <a:ext cx="3912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2571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245814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gradFill>
          <a:gsLst>
            <a:gs pos="0">
              <a:schemeClr val="accent6"/>
            </a:gs>
            <a:gs pos="17000">
              <a:schemeClr val="accent4"/>
            </a:gs>
            <a:gs pos="42000">
              <a:schemeClr val="accent3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4"/>
          <p:cNvGrpSpPr/>
          <p:nvPr/>
        </p:nvGrpSpPr>
        <p:grpSpPr>
          <a:xfrm>
            <a:off x="-16" y="0"/>
            <a:ext cx="9144053" cy="5143497"/>
            <a:chOff x="-16" y="0"/>
            <a:chExt cx="9144053" cy="5143497"/>
          </a:xfrm>
        </p:grpSpPr>
        <p:sp>
          <p:nvSpPr>
            <p:cNvPr id="49" name="Google Shape;49;p4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 rot="10800000">
              <a:off x="-16" y="3333723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 rot="10800000">
              <a:off x="4" y="3325362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10800000">
              <a:off x="1095419" y="0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10800000">
              <a:off x="0" y="26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4"/>
            <p:cNvSpPr/>
            <p:nvPr/>
          </p:nvSpPr>
          <p:spPr>
            <a:xfrm rot="10800000">
              <a:off x="-7" y="2664610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4"/>
            <p:cNvSpPr/>
            <p:nvPr/>
          </p:nvSpPr>
          <p:spPr>
            <a:xfrm rot="10800000">
              <a:off x="595325" y="4377873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" name="Google Shape;61;p4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977950" y="1388450"/>
            <a:ext cx="5188200" cy="304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⬥"/>
              <a:defRPr sz="3200">
                <a:solidFill>
                  <a:schemeClr val="lt1"/>
                </a:solidFill>
              </a:defRPr>
            </a:lvl1pPr>
            <a:lvl2pPr marL="914400" lvl="1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⬦"/>
              <a:defRPr sz="3200">
                <a:solidFill>
                  <a:schemeClr val="lt1"/>
                </a:solidFill>
              </a:defRPr>
            </a:lvl2pPr>
            <a:lvl3pPr marL="1371600" lvl="2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⬩"/>
              <a:defRPr sz="3200">
                <a:solidFill>
                  <a:schemeClr val="lt1"/>
                </a:solidFill>
              </a:defRPr>
            </a:lvl3pPr>
            <a:lvl4pPr marL="1828800" lvl="3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algn="ctr" rtl="0"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64" name="Google Shape;64;p4"/>
          <p:cNvGrpSpPr/>
          <p:nvPr/>
        </p:nvGrpSpPr>
        <p:grpSpPr>
          <a:xfrm>
            <a:off x="4282319" y="-4"/>
            <a:ext cx="579363" cy="1204159"/>
            <a:chOff x="3895357" y="418479"/>
            <a:chExt cx="264900" cy="550573"/>
          </a:xfrm>
        </p:grpSpPr>
        <p:sp>
          <p:nvSpPr>
            <p:cNvPr id="65" name="Google Shape;65;p4"/>
            <p:cNvSpPr/>
            <p:nvPr/>
          </p:nvSpPr>
          <p:spPr>
            <a:xfrm rot="5400000">
              <a:off x="3869830" y="445029"/>
              <a:ext cx="315900" cy="2628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-5400000">
              <a:off x="3874807" y="683602"/>
              <a:ext cx="306000" cy="2649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 txBox="1"/>
          <p:nvPr/>
        </p:nvSpPr>
        <p:spPr>
          <a:xfrm>
            <a:off x="3593400" y="476575"/>
            <a:ext cx="1957200" cy="653700"/>
          </a:xfrm>
          <a:prstGeom prst="rect">
            <a:avLst/>
          </a:prstGeom>
          <a:noFill/>
          <a:ln>
            <a:noFill/>
          </a:ln>
          <a:effectLst>
            <a:outerShdw blurRad="11430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algn="ctr" latinLnBrk="0">
              <a:buClr>
                <a:srgbClr val="000000"/>
              </a:buClr>
              <a:buFont typeface="Arial"/>
              <a:buNone/>
            </a:pPr>
            <a:r>
              <a:rPr lang="en" sz="8600" kern="0">
                <a:solidFill>
                  <a:srgbClr val="FFFFFF"/>
                </a:solidFill>
                <a:cs typeface="Arial"/>
                <a:sym typeface="Arial"/>
              </a:rPr>
              <a:t>“</a:t>
            </a:r>
            <a:endParaRPr sz="8600" kern="0">
              <a:solidFill>
                <a:srgbClr val="FFFFFF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72443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523322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90" name="Google Shape;90;p6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1" name="Google Shape;101;p6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6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"/>
          <p:cNvSpPr txBox="1">
            <a:spLocks noGrp="1"/>
          </p:cNvSpPr>
          <p:nvPr>
            <p:ph type="body" idx="1"/>
          </p:nvPr>
        </p:nvSpPr>
        <p:spPr>
          <a:xfrm>
            <a:off x="1207774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" name="Google Shape;104;p6"/>
          <p:cNvSpPr txBox="1">
            <a:spLocks noGrp="1"/>
          </p:cNvSpPr>
          <p:nvPr>
            <p:ph type="body" idx="2"/>
          </p:nvPr>
        </p:nvSpPr>
        <p:spPr>
          <a:xfrm>
            <a:off x="4792488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5" name="Google Shape;105;p6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06" name="Google Shape;106;p6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07" name="Google Shape;107;p6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92182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059832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860032" y="0"/>
            <a:ext cx="36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Rectangle 2"/>
          <p:cNvSpPr/>
          <p:nvPr userDrawn="1"/>
        </p:nvSpPr>
        <p:spPr>
          <a:xfrm>
            <a:off x="4896032" y="1311750"/>
            <a:ext cx="180000" cy="25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344026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7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11" name="Google Shape;111;p7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7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7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7"/>
          <p:cNvSpPr txBox="1">
            <a:spLocks noGrp="1"/>
          </p:cNvSpPr>
          <p:nvPr>
            <p:ph type="body" idx="1"/>
          </p:nvPr>
        </p:nvSpPr>
        <p:spPr>
          <a:xfrm>
            <a:off x="1207850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5" name="Google Shape;125;p7"/>
          <p:cNvSpPr txBox="1">
            <a:spLocks noGrp="1"/>
          </p:cNvSpPr>
          <p:nvPr>
            <p:ph type="body" idx="2"/>
          </p:nvPr>
        </p:nvSpPr>
        <p:spPr>
          <a:xfrm>
            <a:off x="3512976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body" idx="3"/>
          </p:nvPr>
        </p:nvSpPr>
        <p:spPr>
          <a:xfrm>
            <a:off x="5818102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28" name="Google Shape;128;p7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29" name="Google Shape;129;p7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446712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8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33" name="Google Shape;133;p8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8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8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8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47" name="Google Shape;147;p8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48" name="Google Shape;148;p8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66902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0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74" name="Google Shape;174;p10"/>
            <p:cNvSpPr/>
            <p:nvPr/>
          </p:nvSpPr>
          <p:spPr>
            <a:xfrm>
              <a:off x="7924791" y="0"/>
              <a:ext cx="1219243" cy="1859792"/>
            </a:xfrm>
            <a:custGeom>
              <a:avLst/>
              <a:gdLst/>
              <a:ahLst/>
              <a:cxnLst/>
              <a:rect l="l" t="t" r="r" b="b"/>
              <a:pathLst>
                <a:path w="11649" h="17769" extrusionOk="0">
                  <a:moveTo>
                    <a:pt x="2458" y="8111"/>
                  </a:moveTo>
                  <a:lnTo>
                    <a:pt x="2480" y="8145"/>
                  </a:lnTo>
                  <a:lnTo>
                    <a:pt x="2514" y="8168"/>
                  </a:lnTo>
                  <a:lnTo>
                    <a:pt x="2560" y="8191"/>
                  </a:lnTo>
                  <a:lnTo>
                    <a:pt x="2640" y="8191"/>
                  </a:lnTo>
                  <a:lnTo>
                    <a:pt x="2685" y="8168"/>
                  </a:lnTo>
                  <a:lnTo>
                    <a:pt x="2719" y="8145"/>
                  </a:lnTo>
                  <a:lnTo>
                    <a:pt x="2742" y="8122"/>
                  </a:lnTo>
                  <a:lnTo>
                    <a:pt x="4733" y="9271"/>
                  </a:lnTo>
                  <a:lnTo>
                    <a:pt x="4721" y="9317"/>
                  </a:lnTo>
                  <a:lnTo>
                    <a:pt x="4721" y="9362"/>
                  </a:lnTo>
                  <a:lnTo>
                    <a:pt x="4721" y="9408"/>
                  </a:lnTo>
                  <a:lnTo>
                    <a:pt x="4733" y="9453"/>
                  </a:lnTo>
                  <a:lnTo>
                    <a:pt x="4755" y="9499"/>
                  </a:lnTo>
                  <a:lnTo>
                    <a:pt x="4790" y="9533"/>
                  </a:lnTo>
                  <a:lnTo>
                    <a:pt x="4812" y="9567"/>
                  </a:lnTo>
                  <a:lnTo>
                    <a:pt x="4858" y="9590"/>
                  </a:lnTo>
                  <a:lnTo>
                    <a:pt x="4903" y="9601"/>
                  </a:lnTo>
                  <a:lnTo>
                    <a:pt x="4949" y="9613"/>
                  </a:lnTo>
                  <a:lnTo>
                    <a:pt x="4949" y="11910"/>
                  </a:lnTo>
                  <a:lnTo>
                    <a:pt x="4903" y="11910"/>
                  </a:lnTo>
                  <a:lnTo>
                    <a:pt x="4869" y="11933"/>
                  </a:lnTo>
                  <a:lnTo>
                    <a:pt x="4835" y="11945"/>
                  </a:lnTo>
                  <a:lnTo>
                    <a:pt x="4812" y="11979"/>
                  </a:lnTo>
                  <a:lnTo>
                    <a:pt x="4778" y="12001"/>
                  </a:lnTo>
                  <a:lnTo>
                    <a:pt x="4767" y="12047"/>
                  </a:lnTo>
                  <a:lnTo>
                    <a:pt x="4755" y="12081"/>
                  </a:lnTo>
                  <a:lnTo>
                    <a:pt x="4755" y="12127"/>
                  </a:lnTo>
                  <a:lnTo>
                    <a:pt x="4755" y="12161"/>
                  </a:lnTo>
                  <a:lnTo>
                    <a:pt x="4767" y="12206"/>
                  </a:lnTo>
                  <a:lnTo>
                    <a:pt x="2753" y="13366"/>
                  </a:lnTo>
                  <a:lnTo>
                    <a:pt x="2731" y="13332"/>
                  </a:lnTo>
                  <a:lnTo>
                    <a:pt x="2685" y="13298"/>
                  </a:lnTo>
                  <a:lnTo>
                    <a:pt x="2651" y="13287"/>
                  </a:lnTo>
                  <a:lnTo>
                    <a:pt x="2594" y="13275"/>
                  </a:lnTo>
                  <a:lnTo>
                    <a:pt x="2549" y="13287"/>
                  </a:lnTo>
                  <a:lnTo>
                    <a:pt x="2503" y="13298"/>
                  </a:lnTo>
                  <a:lnTo>
                    <a:pt x="2469" y="13332"/>
                  </a:lnTo>
                  <a:lnTo>
                    <a:pt x="2446" y="13366"/>
                  </a:lnTo>
                  <a:lnTo>
                    <a:pt x="433" y="12206"/>
                  </a:lnTo>
                  <a:lnTo>
                    <a:pt x="456" y="12161"/>
                  </a:lnTo>
                  <a:lnTo>
                    <a:pt x="456" y="12127"/>
                  </a:lnTo>
                  <a:lnTo>
                    <a:pt x="456" y="12081"/>
                  </a:lnTo>
                  <a:lnTo>
                    <a:pt x="444" y="12036"/>
                  </a:lnTo>
                  <a:lnTo>
                    <a:pt x="421" y="12001"/>
                  </a:lnTo>
                  <a:lnTo>
                    <a:pt x="399" y="11967"/>
                  </a:lnTo>
                  <a:lnTo>
                    <a:pt x="365" y="11945"/>
                  </a:lnTo>
                  <a:lnTo>
                    <a:pt x="330" y="11922"/>
                  </a:lnTo>
                  <a:lnTo>
                    <a:pt x="296" y="11910"/>
                  </a:lnTo>
                  <a:lnTo>
                    <a:pt x="251" y="11899"/>
                  </a:lnTo>
                  <a:lnTo>
                    <a:pt x="251" y="9556"/>
                  </a:lnTo>
                  <a:lnTo>
                    <a:pt x="319" y="9533"/>
                  </a:lnTo>
                  <a:lnTo>
                    <a:pt x="365" y="9487"/>
                  </a:lnTo>
                  <a:lnTo>
                    <a:pt x="410" y="9431"/>
                  </a:lnTo>
                  <a:lnTo>
                    <a:pt x="421" y="9362"/>
                  </a:lnTo>
                  <a:lnTo>
                    <a:pt x="410" y="9294"/>
                  </a:lnTo>
                  <a:lnTo>
                    <a:pt x="2458" y="8111"/>
                  </a:lnTo>
                  <a:close/>
                  <a:moveTo>
                    <a:pt x="7508" y="8134"/>
                  </a:moveTo>
                  <a:lnTo>
                    <a:pt x="9556" y="9317"/>
                  </a:lnTo>
                  <a:lnTo>
                    <a:pt x="9544" y="9362"/>
                  </a:lnTo>
                  <a:lnTo>
                    <a:pt x="9556" y="9419"/>
                  </a:lnTo>
                  <a:lnTo>
                    <a:pt x="9590" y="9476"/>
                  </a:lnTo>
                  <a:lnTo>
                    <a:pt x="9635" y="9510"/>
                  </a:lnTo>
                  <a:lnTo>
                    <a:pt x="9681" y="9522"/>
                  </a:lnTo>
                  <a:lnTo>
                    <a:pt x="9681" y="11854"/>
                  </a:lnTo>
                  <a:lnTo>
                    <a:pt x="9635" y="11865"/>
                  </a:lnTo>
                  <a:lnTo>
                    <a:pt x="9590" y="11888"/>
                  </a:lnTo>
                  <a:lnTo>
                    <a:pt x="9544" y="11910"/>
                  </a:lnTo>
                  <a:lnTo>
                    <a:pt x="9510" y="11945"/>
                  </a:lnTo>
                  <a:lnTo>
                    <a:pt x="9488" y="11979"/>
                  </a:lnTo>
                  <a:lnTo>
                    <a:pt x="9465" y="12024"/>
                  </a:lnTo>
                  <a:lnTo>
                    <a:pt x="9442" y="12070"/>
                  </a:lnTo>
                  <a:lnTo>
                    <a:pt x="9442" y="12127"/>
                  </a:lnTo>
                  <a:lnTo>
                    <a:pt x="9453" y="12172"/>
                  </a:lnTo>
                  <a:lnTo>
                    <a:pt x="9465" y="12229"/>
                  </a:lnTo>
                  <a:lnTo>
                    <a:pt x="7486" y="13366"/>
                  </a:lnTo>
                  <a:lnTo>
                    <a:pt x="7451" y="13344"/>
                  </a:lnTo>
                  <a:lnTo>
                    <a:pt x="7417" y="13310"/>
                  </a:lnTo>
                  <a:lnTo>
                    <a:pt x="7383" y="13298"/>
                  </a:lnTo>
                  <a:lnTo>
                    <a:pt x="7292" y="13298"/>
                  </a:lnTo>
                  <a:lnTo>
                    <a:pt x="7258" y="13310"/>
                  </a:lnTo>
                  <a:lnTo>
                    <a:pt x="7224" y="13344"/>
                  </a:lnTo>
                  <a:lnTo>
                    <a:pt x="7190" y="13366"/>
                  </a:lnTo>
                  <a:lnTo>
                    <a:pt x="5176" y="12206"/>
                  </a:lnTo>
                  <a:lnTo>
                    <a:pt x="5188" y="12161"/>
                  </a:lnTo>
                  <a:lnTo>
                    <a:pt x="5188" y="12127"/>
                  </a:lnTo>
                  <a:lnTo>
                    <a:pt x="5188" y="12081"/>
                  </a:lnTo>
                  <a:lnTo>
                    <a:pt x="5176" y="12036"/>
                  </a:lnTo>
                  <a:lnTo>
                    <a:pt x="5154" y="12001"/>
                  </a:lnTo>
                  <a:lnTo>
                    <a:pt x="5131" y="11979"/>
                  </a:lnTo>
                  <a:lnTo>
                    <a:pt x="5097" y="11945"/>
                  </a:lnTo>
                  <a:lnTo>
                    <a:pt x="5074" y="11922"/>
                  </a:lnTo>
                  <a:lnTo>
                    <a:pt x="5028" y="11910"/>
                  </a:lnTo>
                  <a:lnTo>
                    <a:pt x="4994" y="11910"/>
                  </a:lnTo>
                  <a:lnTo>
                    <a:pt x="4994" y="9613"/>
                  </a:lnTo>
                  <a:lnTo>
                    <a:pt x="5040" y="9601"/>
                  </a:lnTo>
                  <a:lnTo>
                    <a:pt x="5085" y="9590"/>
                  </a:lnTo>
                  <a:lnTo>
                    <a:pt x="5119" y="9567"/>
                  </a:lnTo>
                  <a:lnTo>
                    <a:pt x="5154" y="9533"/>
                  </a:lnTo>
                  <a:lnTo>
                    <a:pt x="5188" y="9499"/>
                  </a:lnTo>
                  <a:lnTo>
                    <a:pt x="5199" y="9453"/>
                  </a:lnTo>
                  <a:lnTo>
                    <a:pt x="5222" y="9408"/>
                  </a:lnTo>
                  <a:lnTo>
                    <a:pt x="5222" y="9362"/>
                  </a:lnTo>
                  <a:lnTo>
                    <a:pt x="5210" y="9317"/>
                  </a:lnTo>
                  <a:lnTo>
                    <a:pt x="5199" y="9271"/>
                  </a:lnTo>
                  <a:lnTo>
                    <a:pt x="7167" y="8134"/>
                  </a:lnTo>
                  <a:lnTo>
                    <a:pt x="7201" y="8168"/>
                  </a:lnTo>
                  <a:lnTo>
                    <a:pt x="7247" y="8202"/>
                  </a:lnTo>
                  <a:lnTo>
                    <a:pt x="7292" y="8213"/>
                  </a:lnTo>
                  <a:lnTo>
                    <a:pt x="7338" y="8225"/>
                  </a:lnTo>
                  <a:lnTo>
                    <a:pt x="7395" y="8213"/>
                  </a:lnTo>
                  <a:lnTo>
                    <a:pt x="7440" y="8202"/>
                  </a:lnTo>
                  <a:lnTo>
                    <a:pt x="7474" y="8168"/>
                  </a:lnTo>
                  <a:lnTo>
                    <a:pt x="7508" y="8134"/>
                  </a:lnTo>
                  <a:close/>
                  <a:moveTo>
                    <a:pt x="6940" y="0"/>
                  </a:moveTo>
                  <a:lnTo>
                    <a:pt x="5154" y="1036"/>
                  </a:lnTo>
                  <a:lnTo>
                    <a:pt x="5119" y="990"/>
                  </a:lnTo>
                  <a:lnTo>
                    <a:pt x="5074" y="956"/>
                  </a:lnTo>
                  <a:lnTo>
                    <a:pt x="5028" y="945"/>
                  </a:lnTo>
                  <a:lnTo>
                    <a:pt x="4972" y="933"/>
                  </a:lnTo>
                  <a:lnTo>
                    <a:pt x="4926" y="933"/>
                  </a:lnTo>
                  <a:lnTo>
                    <a:pt x="4881" y="956"/>
                  </a:lnTo>
                  <a:lnTo>
                    <a:pt x="4846" y="967"/>
                  </a:lnTo>
                  <a:lnTo>
                    <a:pt x="4812" y="1001"/>
                  </a:lnTo>
                  <a:lnTo>
                    <a:pt x="4790" y="1036"/>
                  </a:lnTo>
                  <a:lnTo>
                    <a:pt x="4767" y="1070"/>
                  </a:lnTo>
                  <a:lnTo>
                    <a:pt x="4755" y="1104"/>
                  </a:lnTo>
                  <a:lnTo>
                    <a:pt x="4744" y="1149"/>
                  </a:lnTo>
                  <a:lnTo>
                    <a:pt x="4755" y="1195"/>
                  </a:lnTo>
                  <a:lnTo>
                    <a:pt x="4767" y="1229"/>
                  </a:lnTo>
                  <a:lnTo>
                    <a:pt x="4778" y="1274"/>
                  </a:lnTo>
                  <a:lnTo>
                    <a:pt x="4801" y="1297"/>
                  </a:lnTo>
                  <a:lnTo>
                    <a:pt x="4835" y="1331"/>
                  </a:lnTo>
                  <a:lnTo>
                    <a:pt x="4869" y="1354"/>
                  </a:lnTo>
                  <a:lnTo>
                    <a:pt x="4903" y="1365"/>
                  </a:lnTo>
                  <a:lnTo>
                    <a:pt x="4949" y="1377"/>
                  </a:lnTo>
                  <a:lnTo>
                    <a:pt x="4949" y="3697"/>
                  </a:lnTo>
                  <a:lnTo>
                    <a:pt x="4903" y="3697"/>
                  </a:lnTo>
                  <a:lnTo>
                    <a:pt x="4869" y="3720"/>
                  </a:lnTo>
                  <a:lnTo>
                    <a:pt x="4835" y="3743"/>
                  </a:lnTo>
                  <a:lnTo>
                    <a:pt x="4801" y="3766"/>
                  </a:lnTo>
                  <a:lnTo>
                    <a:pt x="4778" y="3800"/>
                  </a:lnTo>
                  <a:lnTo>
                    <a:pt x="4767" y="3834"/>
                  </a:lnTo>
                  <a:lnTo>
                    <a:pt x="4755" y="3868"/>
                  </a:lnTo>
                  <a:lnTo>
                    <a:pt x="4744" y="3914"/>
                  </a:lnTo>
                  <a:lnTo>
                    <a:pt x="4755" y="3959"/>
                  </a:lnTo>
                  <a:lnTo>
                    <a:pt x="4767" y="3993"/>
                  </a:lnTo>
                  <a:lnTo>
                    <a:pt x="4790" y="4039"/>
                  </a:lnTo>
                  <a:lnTo>
                    <a:pt x="4812" y="4061"/>
                  </a:lnTo>
                  <a:lnTo>
                    <a:pt x="4846" y="4096"/>
                  </a:lnTo>
                  <a:lnTo>
                    <a:pt x="4881" y="4118"/>
                  </a:lnTo>
                  <a:lnTo>
                    <a:pt x="4926" y="4130"/>
                  </a:lnTo>
                  <a:lnTo>
                    <a:pt x="5028" y="4130"/>
                  </a:lnTo>
                  <a:lnTo>
                    <a:pt x="5074" y="4107"/>
                  </a:lnTo>
                  <a:lnTo>
                    <a:pt x="5119" y="4073"/>
                  </a:lnTo>
                  <a:lnTo>
                    <a:pt x="5154" y="4039"/>
                  </a:lnTo>
                  <a:lnTo>
                    <a:pt x="7122" y="5165"/>
                  </a:lnTo>
                  <a:lnTo>
                    <a:pt x="7099" y="5210"/>
                  </a:lnTo>
                  <a:lnTo>
                    <a:pt x="7099" y="5256"/>
                  </a:lnTo>
                  <a:lnTo>
                    <a:pt x="7099" y="5301"/>
                  </a:lnTo>
                  <a:lnTo>
                    <a:pt x="7110" y="5347"/>
                  </a:lnTo>
                  <a:lnTo>
                    <a:pt x="7133" y="5381"/>
                  </a:lnTo>
                  <a:lnTo>
                    <a:pt x="7156" y="5415"/>
                  </a:lnTo>
                  <a:lnTo>
                    <a:pt x="7190" y="5449"/>
                  </a:lnTo>
                  <a:lnTo>
                    <a:pt x="7235" y="5472"/>
                  </a:lnTo>
                  <a:lnTo>
                    <a:pt x="7269" y="5483"/>
                  </a:lnTo>
                  <a:lnTo>
                    <a:pt x="7315" y="5495"/>
                  </a:lnTo>
                  <a:lnTo>
                    <a:pt x="7315" y="7815"/>
                  </a:lnTo>
                  <a:lnTo>
                    <a:pt x="7281" y="7815"/>
                  </a:lnTo>
                  <a:lnTo>
                    <a:pt x="7247" y="7838"/>
                  </a:lnTo>
                  <a:lnTo>
                    <a:pt x="7190" y="7872"/>
                  </a:lnTo>
                  <a:lnTo>
                    <a:pt x="7144" y="7940"/>
                  </a:lnTo>
                  <a:lnTo>
                    <a:pt x="7133" y="7975"/>
                  </a:lnTo>
                  <a:lnTo>
                    <a:pt x="7133" y="8020"/>
                  </a:lnTo>
                  <a:lnTo>
                    <a:pt x="7133" y="8054"/>
                  </a:lnTo>
                  <a:lnTo>
                    <a:pt x="7144" y="8088"/>
                  </a:lnTo>
                  <a:lnTo>
                    <a:pt x="5176" y="9226"/>
                  </a:lnTo>
                  <a:lnTo>
                    <a:pt x="5142" y="9180"/>
                  </a:lnTo>
                  <a:lnTo>
                    <a:pt x="5085" y="9146"/>
                  </a:lnTo>
                  <a:lnTo>
                    <a:pt x="5028" y="9123"/>
                  </a:lnTo>
                  <a:lnTo>
                    <a:pt x="4972" y="9112"/>
                  </a:lnTo>
                  <a:lnTo>
                    <a:pt x="4903" y="9123"/>
                  </a:lnTo>
                  <a:lnTo>
                    <a:pt x="4846" y="9146"/>
                  </a:lnTo>
                  <a:lnTo>
                    <a:pt x="4801" y="9180"/>
                  </a:lnTo>
                  <a:lnTo>
                    <a:pt x="4755" y="9226"/>
                  </a:lnTo>
                  <a:lnTo>
                    <a:pt x="2765" y="8077"/>
                  </a:lnTo>
                  <a:lnTo>
                    <a:pt x="2776" y="8020"/>
                  </a:lnTo>
                  <a:lnTo>
                    <a:pt x="2776" y="7975"/>
                  </a:lnTo>
                  <a:lnTo>
                    <a:pt x="2765" y="7940"/>
                  </a:lnTo>
                  <a:lnTo>
                    <a:pt x="2731" y="7895"/>
                  </a:lnTo>
                  <a:lnTo>
                    <a:pt x="2674" y="7849"/>
                  </a:lnTo>
                  <a:lnTo>
                    <a:pt x="2640" y="7838"/>
                  </a:lnTo>
                  <a:lnTo>
                    <a:pt x="2560" y="7838"/>
                  </a:lnTo>
                  <a:lnTo>
                    <a:pt x="2526" y="7849"/>
                  </a:lnTo>
                  <a:lnTo>
                    <a:pt x="2469" y="7895"/>
                  </a:lnTo>
                  <a:lnTo>
                    <a:pt x="2435" y="7940"/>
                  </a:lnTo>
                  <a:lnTo>
                    <a:pt x="2423" y="7975"/>
                  </a:lnTo>
                  <a:lnTo>
                    <a:pt x="2423" y="8020"/>
                  </a:lnTo>
                  <a:lnTo>
                    <a:pt x="2435" y="8077"/>
                  </a:lnTo>
                  <a:lnTo>
                    <a:pt x="387" y="9260"/>
                  </a:lnTo>
                  <a:lnTo>
                    <a:pt x="353" y="9226"/>
                  </a:lnTo>
                  <a:lnTo>
                    <a:pt x="319" y="9203"/>
                  </a:lnTo>
                  <a:lnTo>
                    <a:pt x="274" y="9180"/>
                  </a:lnTo>
                  <a:lnTo>
                    <a:pt x="194" y="9180"/>
                  </a:lnTo>
                  <a:lnTo>
                    <a:pt x="160" y="9192"/>
                  </a:lnTo>
                  <a:lnTo>
                    <a:pt x="126" y="9203"/>
                  </a:lnTo>
                  <a:lnTo>
                    <a:pt x="92" y="9226"/>
                  </a:lnTo>
                  <a:lnTo>
                    <a:pt x="69" y="9260"/>
                  </a:lnTo>
                  <a:lnTo>
                    <a:pt x="57" y="9294"/>
                  </a:lnTo>
                  <a:lnTo>
                    <a:pt x="46" y="9328"/>
                  </a:lnTo>
                  <a:lnTo>
                    <a:pt x="46" y="9362"/>
                  </a:lnTo>
                  <a:lnTo>
                    <a:pt x="57" y="9431"/>
                  </a:lnTo>
                  <a:lnTo>
                    <a:pt x="92" y="9487"/>
                  </a:lnTo>
                  <a:lnTo>
                    <a:pt x="137" y="9533"/>
                  </a:lnTo>
                  <a:lnTo>
                    <a:pt x="205" y="9544"/>
                  </a:lnTo>
                  <a:lnTo>
                    <a:pt x="205" y="11899"/>
                  </a:lnTo>
                  <a:lnTo>
                    <a:pt x="160" y="11910"/>
                  </a:lnTo>
                  <a:lnTo>
                    <a:pt x="126" y="11922"/>
                  </a:lnTo>
                  <a:lnTo>
                    <a:pt x="92" y="11945"/>
                  </a:lnTo>
                  <a:lnTo>
                    <a:pt x="57" y="11967"/>
                  </a:lnTo>
                  <a:lnTo>
                    <a:pt x="35" y="12001"/>
                  </a:lnTo>
                  <a:lnTo>
                    <a:pt x="23" y="12036"/>
                  </a:lnTo>
                  <a:lnTo>
                    <a:pt x="12" y="12081"/>
                  </a:lnTo>
                  <a:lnTo>
                    <a:pt x="1" y="12127"/>
                  </a:lnTo>
                  <a:lnTo>
                    <a:pt x="12" y="12172"/>
                  </a:lnTo>
                  <a:lnTo>
                    <a:pt x="23" y="12206"/>
                  </a:lnTo>
                  <a:lnTo>
                    <a:pt x="46" y="12252"/>
                  </a:lnTo>
                  <a:lnTo>
                    <a:pt x="69" y="12286"/>
                  </a:lnTo>
                  <a:lnTo>
                    <a:pt x="103" y="12309"/>
                  </a:lnTo>
                  <a:lnTo>
                    <a:pt x="137" y="12331"/>
                  </a:lnTo>
                  <a:lnTo>
                    <a:pt x="183" y="12343"/>
                  </a:lnTo>
                  <a:lnTo>
                    <a:pt x="285" y="12343"/>
                  </a:lnTo>
                  <a:lnTo>
                    <a:pt x="342" y="12320"/>
                  </a:lnTo>
                  <a:lnTo>
                    <a:pt x="376" y="12286"/>
                  </a:lnTo>
                  <a:lnTo>
                    <a:pt x="410" y="12252"/>
                  </a:lnTo>
                  <a:lnTo>
                    <a:pt x="2423" y="13401"/>
                  </a:lnTo>
                  <a:lnTo>
                    <a:pt x="2412" y="13469"/>
                  </a:lnTo>
                  <a:lnTo>
                    <a:pt x="2412" y="13503"/>
                  </a:lnTo>
                  <a:lnTo>
                    <a:pt x="2423" y="13537"/>
                  </a:lnTo>
                  <a:lnTo>
                    <a:pt x="2446" y="13571"/>
                  </a:lnTo>
                  <a:lnTo>
                    <a:pt x="2469" y="13605"/>
                  </a:lnTo>
                  <a:lnTo>
                    <a:pt x="2492" y="13628"/>
                  </a:lnTo>
                  <a:lnTo>
                    <a:pt x="2526" y="13639"/>
                  </a:lnTo>
                  <a:lnTo>
                    <a:pt x="2560" y="13651"/>
                  </a:lnTo>
                  <a:lnTo>
                    <a:pt x="2594" y="13662"/>
                  </a:lnTo>
                  <a:lnTo>
                    <a:pt x="2640" y="13651"/>
                  </a:lnTo>
                  <a:lnTo>
                    <a:pt x="2674" y="13639"/>
                  </a:lnTo>
                  <a:lnTo>
                    <a:pt x="2708" y="13628"/>
                  </a:lnTo>
                  <a:lnTo>
                    <a:pt x="2731" y="13605"/>
                  </a:lnTo>
                  <a:lnTo>
                    <a:pt x="2753" y="13571"/>
                  </a:lnTo>
                  <a:lnTo>
                    <a:pt x="2776" y="13537"/>
                  </a:lnTo>
                  <a:lnTo>
                    <a:pt x="2787" y="13503"/>
                  </a:lnTo>
                  <a:lnTo>
                    <a:pt x="2787" y="13469"/>
                  </a:lnTo>
                  <a:lnTo>
                    <a:pt x="2776" y="13401"/>
                  </a:lnTo>
                  <a:lnTo>
                    <a:pt x="4790" y="12240"/>
                  </a:lnTo>
                  <a:lnTo>
                    <a:pt x="4824" y="12286"/>
                  </a:lnTo>
                  <a:lnTo>
                    <a:pt x="4869" y="12309"/>
                  </a:lnTo>
                  <a:lnTo>
                    <a:pt x="4915" y="12331"/>
                  </a:lnTo>
                  <a:lnTo>
                    <a:pt x="4972" y="12343"/>
                  </a:lnTo>
                  <a:lnTo>
                    <a:pt x="5028" y="12331"/>
                  </a:lnTo>
                  <a:lnTo>
                    <a:pt x="5074" y="12309"/>
                  </a:lnTo>
                  <a:lnTo>
                    <a:pt x="5119" y="12286"/>
                  </a:lnTo>
                  <a:lnTo>
                    <a:pt x="5154" y="12240"/>
                  </a:lnTo>
                  <a:lnTo>
                    <a:pt x="7178" y="13412"/>
                  </a:lnTo>
                  <a:lnTo>
                    <a:pt x="7167" y="13469"/>
                  </a:lnTo>
                  <a:lnTo>
                    <a:pt x="7178" y="13526"/>
                  </a:lnTo>
                  <a:lnTo>
                    <a:pt x="7213" y="13583"/>
                  </a:lnTo>
                  <a:lnTo>
                    <a:pt x="7258" y="13617"/>
                  </a:lnTo>
                  <a:lnTo>
                    <a:pt x="7315" y="13639"/>
                  </a:lnTo>
                  <a:lnTo>
                    <a:pt x="7315" y="15994"/>
                  </a:lnTo>
                  <a:lnTo>
                    <a:pt x="7269" y="15994"/>
                  </a:lnTo>
                  <a:lnTo>
                    <a:pt x="7235" y="16017"/>
                  </a:lnTo>
                  <a:lnTo>
                    <a:pt x="7190" y="16040"/>
                  </a:lnTo>
                  <a:lnTo>
                    <a:pt x="7167" y="16062"/>
                  </a:lnTo>
                  <a:lnTo>
                    <a:pt x="7133" y="16097"/>
                  </a:lnTo>
                  <a:lnTo>
                    <a:pt x="7122" y="16142"/>
                  </a:lnTo>
                  <a:lnTo>
                    <a:pt x="7110" y="16176"/>
                  </a:lnTo>
                  <a:lnTo>
                    <a:pt x="7099" y="16222"/>
                  </a:lnTo>
                  <a:lnTo>
                    <a:pt x="7110" y="16279"/>
                  </a:lnTo>
                  <a:lnTo>
                    <a:pt x="7122" y="16313"/>
                  </a:lnTo>
                  <a:lnTo>
                    <a:pt x="7144" y="16358"/>
                  </a:lnTo>
                  <a:lnTo>
                    <a:pt x="7167" y="16392"/>
                  </a:lnTo>
                  <a:lnTo>
                    <a:pt x="7201" y="16426"/>
                  </a:lnTo>
                  <a:lnTo>
                    <a:pt x="7247" y="16449"/>
                  </a:lnTo>
                  <a:lnTo>
                    <a:pt x="7292" y="16461"/>
                  </a:lnTo>
                  <a:lnTo>
                    <a:pt x="7395" y="16461"/>
                  </a:lnTo>
                  <a:lnTo>
                    <a:pt x="7451" y="16438"/>
                  </a:lnTo>
                  <a:lnTo>
                    <a:pt x="7497" y="16404"/>
                  </a:lnTo>
                  <a:lnTo>
                    <a:pt x="7542" y="16358"/>
                  </a:lnTo>
                  <a:lnTo>
                    <a:pt x="9533" y="17507"/>
                  </a:lnTo>
                  <a:lnTo>
                    <a:pt x="9510" y="17575"/>
                  </a:lnTo>
                  <a:lnTo>
                    <a:pt x="9522" y="17609"/>
                  </a:lnTo>
                  <a:lnTo>
                    <a:pt x="9533" y="17655"/>
                  </a:lnTo>
                  <a:lnTo>
                    <a:pt x="9544" y="17678"/>
                  </a:lnTo>
                  <a:lnTo>
                    <a:pt x="9567" y="17712"/>
                  </a:lnTo>
                  <a:lnTo>
                    <a:pt x="9601" y="17735"/>
                  </a:lnTo>
                  <a:lnTo>
                    <a:pt x="9635" y="17757"/>
                  </a:lnTo>
                  <a:lnTo>
                    <a:pt x="9670" y="17769"/>
                  </a:lnTo>
                  <a:lnTo>
                    <a:pt x="9749" y="17769"/>
                  </a:lnTo>
                  <a:lnTo>
                    <a:pt x="9783" y="17757"/>
                  </a:lnTo>
                  <a:lnTo>
                    <a:pt x="9817" y="17735"/>
                  </a:lnTo>
                  <a:lnTo>
                    <a:pt x="9852" y="17712"/>
                  </a:lnTo>
                  <a:lnTo>
                    <a:pt x="9874" y="17678"/>
                  </a:lnTo>
                  <a:lnTo>
                    <a:pt x="9886" y="17655"/>
                  </a:lnTo>
                  <a:lnTo>
                    <a:pt x="9897" y="17609"/>
                  </a:lnTo>
                  <a:lnTo>
                    <a:pt x="9908" y="17575"/>
                  </a:lnTo>
                  <a:lnTo>
                    <a:pt x="9886" y="17507"/>
                  </a:lnTo>
                  <a:lnTo>
                    <a:pt x="11649" y="16495"/>
                  </a:lnTo>
                  <a:lnTo>
                    <a:pt x="11649" y="16438"/>
                  </a:lnTo>
                  <a:lnTo>
                    <a:pt x="9874" y="17462"/>
                  </a:lnTo>
                  <a:lnTo>
                    <a:pt x="9840" y="17427"/>
                  </a:lnTo>
                  <a:lnTo>
                    <a:pt x="9806" y="17405"/>
                  </a:lnTo>
                  <a:lnTo>
                    <a:pt x="9761" y="17382"/>
                  </a:lnTo>
                  <a:lnTo>
                    <a:pt x="9658" y="17382"/>
                  </a:lnTo>
                  <a:lnTo>
                    <a:pt x="9613" y="17405"/>
                  </a:lnTo>
                  <a:lnTo>
                    <a:pt x="9579" y="17427"/>
                  </a:lnTo>
                  <a:lnTo>
                    <a:pt x="9544" y="17473"/>
                  </a:lnTo>
                  <a:lnTo>
                    <a:pt x="7554" y="16324"/>
                  </a:lnTo>
                  <a:lnTo>
                    <a:pt x="7577" y="16279"/>
                  </a:lnTo>
                  <a:lnTo>
                    <a:pt x="7577" y="16222"/>
                  </a:lnTo>
                  <a:lnTo>
                    <a:pt x="7577" y="16176"/>
                  </a:lnTo>
                  <a:lnTo>
                    <a:pt x="7565" y="16142"/>
                  </a:lnTo>
                  <a:lnTo>
                    <a:pt x="7542" y="16097"/>
                  </a:lnTo>
                  <a:lnTo>
                    <a:pt x="7520" y="16062"/>
                  </a:lnTo>
                  <a:lnTo>
                    <a:pt x="7486" y="16040"/>
                  </a:lnTo>
                  <a:lnTo>
                    <a:pt x="7451" y="16017"/>
                  </a:lnTo>
                  <a:lnTo>
                    <a:pt x="7406" y="15994"/>
                  </a:lnTo>
                  <a:lnTo>
                    <a:pt x="7360" y="15994"/>
                  </a:lnTo>
                  <a:lnTo>
                    <a:pt x="7360" y="13639"/>
                  </a:lnTo>
                  <a:lnTo>
                    <a:pt x="7417" y="13617"/>
                  </a:lnTo>
                  <a:lnTo>
                    <a:pt x="7474" y="13583"/>
                  </a:lnTo>
                  <a:lnTo>
                    <a:pt x="7497" y="13526"/>
                  </a:lnTo>
                  <a:lnTo>
                    <a:pt x="7508" y="13469"/>
                  </a:lnTo>
                  <a:lnTo>
                    <a:pt x="7508" y="13412"/>
                  </a:lnTo>
                  <a:lnTo>
                    <a:pt x="9488" y="12263"/>
                  </a:lnTo>
                  <a:lnTo>
                    <a:pt x="9533" y="12320"/>
                  </a:lnTo>
                  <a:lnTo>
                    <a:pt x="9579" y="12354"/>
                  </a:lnTo>
                  <a:lnTo>
                    <a:pt x="9647" y="12377"/>
                  </a:lnTo>
                  <a:lnTo>
                    <a:pt x="9715" y="12388"/>
                  </a:lnTo>
                  <a:lnTo>
                    <a:pt x="9772" y="12377"/>
                  </a:lnTo>
                  <a:lnTo>
                    <a:pt x="9840" y="12354"/>
                  </a:lnTo>
                  <a:lnTo>
                    <a:pt x="9886" y="12320"/>
                  </a:lnTo>
                  <a:lnTo>
                    <a:pt x="9931" y="12263"/>
                  </a:lnTo>
                  <a:lnTo>
                    <a:pt x="11649" y="13264"/>
                  </a:lnTo>
                  <a:lnTo>
                    <a:pt x="11649" y="13207"/>
                  </a:lnTo>
                  <a:lnTo>
                    <a:pt x="9954" y="12229"/>
                  </a:lnTo>
                  <a:lnTo>
                    <a:pt x="9965" y="12172"/>
                  </a:lnTo>
                  <a:lnTo>
                    <a:pt x="9977" y="12127"/>
                  </a:lnTo>
                  <a:lnTo>
                    <a:pt x="9977" y="12070"/>
                  </a:lnTo>
                  <a:lnTo>
                    <a:pt x="9954" y="12024"/>
                  </a:lnTo>
                  <a:lnTo>
                    <a:pt x="9931" y="11979"/>
                  </a:lnTo>
                  <a:lnTo>
                    <a:pt x="9908" y="11945"/>
                  </a:lnTo>
                  <a:lnTo>
                    <a:pt x="9874" y="11910"/>
                  </a:lnTo>
                  <a:lnTo>
                    <a:pt x="9829" y="11876"/>
                  </a:lnTo>
                  <a:lnTo>
                    <a:pt x="9783" y="11865"/>
                  </a:lnTo>
                  <a:lnTo>
                    <a:pt x="9726" y="11854"/>
                  </a:lnTo>
                  <a:lnTo>
                    <a:pt x="9726" y="9522"/>
                  </a:lnTo>
                  <a:lnTo>
                    <a:pt x="9783" y="9510"/>
                  </a:lnTo>
                  <a:lnTo>
                    <a:pt x="9829" y="9476"/>
                  </a:lnTo>
                  <a:lnTo>
                    <a:pt x="9863" y="9419"/>
                  </a:lnTo>
                  <a:lnTo>
                    <a:pt x="9874" y="9362"/>
                  </a:lnTo>
                  <a:lnTo>
                    <a:pt x="9863" y="9305"/>
                  </a:lnTo>
                  <a:lnTo>
                    <a:pt x="11649" y="8282"/>
                  </a:lnTo>
                  <a:lnTo>
                    <a:pt x="11649" y="8225"/>
                  </a:lnTo>
                  <a:lnTo>
                    <a:pt x="9840" y="9271"/>
                  </a:lnTo>
                  <a:lnTo>
                    <a:pt x="9817" y="9237"/>
                  </a:lnTo>
                  <a:lnTo>
                    <a:pt x="9783" y="9214"/>
                  </a:lnTo>
                  <a:lnTo>
                    <a:pt x="9749" y="9203"/>
                  </a:lnTo>
                  <a:lnTo>
                    <a:pt x="9670" y="9203"/>
                  </a:lnTo>
                  <a:lnTo>
                    <a:pt x="9635" y="9214"/>
                  </a:lnTo>
                  <a:lnTo>
                    <a:pt x="9601" y="9237"/>
                  </a:lnTo>
                  <a:lnTo>
                    <a:pt x="9579" y="9271"/>
                  </a:lnTo>
                  <a:lnTo>
                    <a:pt x="7531" y="8088"/>
                  </a:lnTo>
                  <a:lnTo>
                    <a:pt x="7542" y="8054"/>
                  </a:lnTo>
                  <a:lnTo>
                    <a:pt x="7542" y="8020"/>
                  </a:lnTo>
                  <a:lnTo>
                    <a:pt x="7542" y="7975"/>
                  </a:lnTo>
                  <a:lnTo>
                    <a:pt x="7531" y="7940"/>
                  </a:lnTo>
                  <a:lnTo>
                    <a:pt x="7497" y="7872"/>
                  </a:lnTo>
                  <a:lnTo>
                    <a:pt x="7429" y="7827"/>
                  </a:lnTo>
                  <a:lnTo>
                    <a:pt x="7395" y="7815"/>
                  </a:lnTo>
                  <a:lnTo>
                    <a:pt x="7360" y="7815"/>
                  </a:lnTo>
                  <a:lnTo>
                    <a:pt x="7360" y="5495"/>
                  </a:lnTo>
                  <a:lnTo>
                    <a:pt x="7406" y="5495"/>
                  </a:lnTo>
                  <a:lnTo>
                    <a:pt x="7451" y="5472"/>
                  </a:lnTo>
                  <a:lnTo>
                    <a:pt x="7486" y="5449"/>
                  </a:lnTo>
                  <a:lnTo>
                    <a:pt x="7520" y="5415"/>
                  </a:lnTo>
                  <a:lnTo>
                    <a:pt x="7542" y="5381"/>
                  </a:lnTo>
                  <a:lnTo>
                    <a:pt x="7565" y="5347"/>
                  </a:lnTo>
                  <a:lnTo>
                    <a:pt x="7577" y="5301"/>
                  </a:lnTo>
                  <a:lnTo>
                    <a:pt x="7577" y="5256"/>
                  </a:lnTo>
                  <a:lnTo>
                    <a:pt x="7577" y="5210"/>
                  </a:lnTo>
                  <a:lnTo>
                    <a:pt x="7565" y="5165"/>
                  </a:lnTo>
                  <a:lnTo>
                    <a:pt x="9510" y="4039"/>
                  </a:lnTo>
                  <a:lnTo>
                    <a:pt x="9544" y="4084"/>
                  </a:lnTo>
                  <a:lnTo>
                    <a:pt x="9590" y="4130"/>
                  </a:lnTo>
                  <a:lnTo>
                    <a:pt x="9647" y="4152"/>
                  </a:lnTo>
                  <a:lnTo>
                    <a:pt x="9772" y="4152"/>
                  </a:lnTo>
                  <a:lnTo>
                    <a:pt x="9829" y="4130"/>
                  </a:lnTo>
                  <a:lnTo>
                    <a:pt x="9874" y="4096"/>
                  </a:lnTo>
                  <a:lnTo>
                    <a:pt x="9908" y="4050"/>
                  </a:lnTo>
                  <a:lnTo>
                    <a:pt x="11649" y="5051"/>
                  </a:lnTo>
                  <a:lnTo>
                    <a:pt x="11649" y="4994"/>
                  </a:lnTo>
                  <a:lnTo>
                    <a:pt x="9931" y="4005"/>
                  </a:lnTo>
                  <a:lnTo>
                    <a:pt x="9954" y="3959"/>
                  </a:lnTo>
                  <a:lnTo>
                    <a:pt x="9954" y="3914"/>
                  </a:lnTo>
                  <a:lnTo>
                    <a:pt x="9954" y="3868"/>
                  </a:lnTo>
                  <a:lnTo>
                    <a:pt x="9931" y="3823"/>
                  </a:lnTo>
                  <a:lnTo>
                    <a:pt x="9920" y="3777"/>
                  </a:lnTo>
                  <a:lnTo>
                    <a:pt x="9886" y="3743"/>
                  </a:lnTo>
                  <a:lnTo>
                    <a:pt x="9852" y="3720"/>
                  </a:lnTo>
                  <a:lnTo>
                    <a:pt x="9817" y="3697"/>
                  </a:lnTo>
                  <a:lnTo>
                    <a:pt x="9772" y="3675"/>
                  </a:lnTo>
                  <a:lnTo>
                    <a:pt x="9726" y="3675"/>
                  </a:lnTo>
                  <a:lnTo>
                    <a:pt x="9726" y="1377"/>
                  </a:lnTo>
                  <a:lnTo>
                    <a:pt x="9772" y="1365"/>
                  </a:lnTo>
                  <a:lnTo>
                    <a:pt x="9806" y="1354"/>
                  </a:lnTo>
                  <a:lnTo>
                    <a:pt x="9840" y="1331"/>
                  </a:lnTo>
                  <a:lnTo>
                    <a:pt x="9874" y="1309"/>
                  </a:lnTo>
                  <a:lnTo>
                    <a:pt x="9897" y="1274"/>
                  </a:lnTo>
                  <a:lnTo>
                    <a:pt x="9920" y="1240"/>
                  </a:lnTo>
                  <a:lnTo>
                    <a:pt x="9931" y="1195"/>
                  </a:lnTo>
                  <a:lnTo>
                    <a:pt x="9931" y="1149"/>
                  </a:lnTo>
                  <a:lnTo>
                    <a:pt x="9931" y="1115"/>
                  </a:lnTo>
                  <a:lnTo>
                    <a:pt x="9920" y="1070"/>
                  </a:lnTo>
                  <a:lnTo>
                    <a:pt x="11649" y="69"/>
                  </a:lnTo>
                  <a:lnTo>
                    <a:pt x="11649" y="12"/>
                  </a:lnTo>
                  <a:lnTo>
                    <a:pt x="9897" y="1024"/>
                  </a:lnTo>
                  <a:lnTo>
                    <a:pt x="9863" y="990"/>
                  </a:lnTo>
                  <a:lnTo>
                    <a:pt x="9817" y="956"/>
                  </a:lnTo>
                  <a:lnTo>
                    <a:pt x="9761" y="933"/>
                  </a:lnTo>
                  <a:lnTo>
                    <a:pt x="9658" y="933"/>
                  </a:lnTo>
                  <a:lnTo>
                    <a:pt x="9601" y="956"/>
                  </a:lnTo>
                  <a:lnTo>
                    <a:pt x="9556" y="990"/>
                  </a:lnTo>
                  <a:lnTo>
                    <a:pt x="9522" y="1024"/>
                  </a:lnTo>
                  <a:lnTo>
                    <a:pt x="7736" y="0"/>
                  </a:lnTo>
                  <a:lnTo>
                    <a:pt x="7645" y="0"/>
                  </a:lnTo>
                  <a:lnTo>
                    <a:pt x="9499" y="1070"/>
                  </a:lnTo>
                  <a:lnTo>
                    <a:pt x="9488" y="1115"/>
                  </a:lnTo>
                  <a:lnTo>
                    <a:pt x="9488" y="1149"/>
                  </a:lnTo>
                  <a:lnTo>
                    <a:pt x="9488" y="1195"/>
                  </a:lnTo>
                  <a:lnTo>
                    <a:pt x="9499" y="1240"/>
                  </a:lnTo>
                  <a:lnTo>
                    <a:pt x="9522" y="1274"/>
                  </a:lnTo>
                  <a:lnTo>
                    <a:pt x="9544" y="1309"/>
                  </a:lnTo>
                  <a:lnTo>
                    <a:pt x="9579" y="1331"/>
                  </a:lnTo>
                  <a:lnTo>
                    <a:pt x="9613" y="1354"/>
                  </a:lnTo>
                  <a:lnTo>
                    <a:pt x="9647" y="1365"/>
                  </a:lnTo>
                  <a:lnTo>
                    <a:pt x="9681" y="1377"/>
                  </a:lnTo>
                  <a:lnTo>
                    <a:pt x="9681" y="3675"/>
                  </a:lnTo>
                  <a:lnTo>
                    <a:pt x="9647" y="3675"/>
                  </a:lnTo>
                  <a:lnTo>
                    <a:pt x="9601" y="3697"/>
                  </a:lnTo>
                  <a:lnTo>
                    <a:pt x="9567" y="3720"/>
                  </a:lnTo>
                  <a:lnTo>
                    <a:pt x="9533" y="3743"/>
                  </a:lnTo>
                  <a:lnTo>
                    <a:pt x="9499" y="3777"/>
                  </a:lnTo>
                  <a:lnTo>
                    <a:pt x="9488" y="3823"/>
                  </a:lnTo>
                  <a:lnTo>
                    <a:pt x="9465" y="3868"/>
                  </a:lnTo>
                  <a:lnTo>
                    <a:pt x="9465" y="3914"/>
                  </a:lnTo>
                  <a:lnTo>
                    <a:pt x="9465" y="3959"/>
                  </a:lnTo>
                  <a:lnTo>
                    <a:pt x="9488" y="4005"/>
                  </a:lnTo>
                  <a:lnTo>
                    <a:pt x="7542" y="5131"/>
                  </a:lnTo>
                  <a:lnTo>
                    <a:pt x="7508" y="5085"/>
                  </a:lnTo>
                  <a:lnTo>
                    <a:pt x="7451" y="5051"/>
                  </a:lnTo>
                  <a:lnTo>
                    <a:pt x="7406" y="5028"/>
                  </a:lnTo>
                  <a:lnTo>
                    <a:pt x="7338" y="5017"/>
                  </a:lnTo>
                  <a:lnTo>
                    <a:pt x="7281" y="5028"/>
                  </a:lnTo>
                  <a:lnTo>
                    <a:pt x="7224" y="5051"/>
                  </a:lnTo>
                  <a:lnTo>
                    <a:pt x="7178" y="5085"/>
                  </a:lnTo>
                  <a:lnTo>
                    <a:pt x="7133" y="5131"/>
                  </a:lnTo>
                  <a:lnTo>
                    <a:pt x="5176" y="3993"/>
                  </a:lnTo>
                  <a:lnTo>
                    <a:pt x="5188" y="3948"/>
                  </a:lnTo>
                  <a:lnTo>
                    <a:pt x="5188" y="3914"/>
                  </a:lnTo>
                  <a:lnTo>
                    <a:pt x="5188" y="3868"/>
                  </a:lnTo>
                  <a:lnTo>
                    <a:pt x="5176" y="3834"/>
                  </a:lnTo>
                  <a:lnTo>
                    <a:pt x="5154" y="3800"/>
                  </a:lnTo>
                  <a:lnTo>
                    <a:pt x="5131" y="3766"/>
                  </a:lnTo>
                  <a:lnTo>
                    <a:pt x="5108" y="3732"/>
                  </a:lnTo>
                  <a:lnTo>
                    <a:pt x="5074" y="3720"/>
                  </a:lnTo>
                  <a:lnTo>
                    <a:pt x="5028" y="3697"/>
                  </a:lnTo>
                  <a:lnTo>
                    <a:pt x="4994" y="3697"/>
                  </a:lnTo>
                  <a:lnTo>
                    <a:pt x="4994" y="1377"/>
                  </a:lnTo>
                  <a:lnTo>
                    <a:pt x="5028" y="1365"/>
                  </a:lnTo>
                  <a:lnTo>
                    <a:pt x="5074" y="1354"/>
                  </a:lnTo>
                  <a:lnTo>
                    <a:pt x="5108" y="1331"/>
                  </a:lnTo>
                  <a:lnTo>
                    <a:pt x="5131" y="1297"/>
                  </a:lnTo>
                  <a:lnTo>
                    <a:pt x="5154" y="1274"/>
                  </a:lnTo>
                  <a:lnTo>
                    <a:pt x="5176" y="1229"/>
                  </a:lnTo>
                  <a:lnTo>
                    <a:pt x="5188" y="1195"/>
                  </a:lnTo>
                  <a:lnTo>
                    <a:pt x="5188" y="1149"/>
                  </a:lnTo>
                  <a:lnTo>
                    <a:pt x="5188" y="1115"/>
                  </a:lnTo>
                  <a:lnTo>
                    <a:pt x="5176" y="1070"/>
                  </a:lnTo>
                  <a:lnTo>
                    <a:pt x="7031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32400"/>
                  </a:schemeClr>
                </a:gs>
                <a:gs pos="9000">
                  <a:schemeClr val="dk1">
                    <a:alpha val="32400"/>
                  </a:schemeClr>
                </a:gs>
                <a:gs pos="100000">
                  <a:srgbClr val="FFFFFF">
                    <a:alpha val="45098"/>
                    <a:alpha val="3240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0" y="3394425"/>
              <a:ext cx="2268195" cy="1749057"/>
            </a:xfrm>
            <a:custGeom>
              <a:avLst/>
              <a:gdLst/>
              <a:ahLst/>
              <a:cxnLst/>
              <a:rect l="l" t="t" r="r" b="b"/>
              <a:pathLst>
                <a:path w="21671" h="16711" extrusionOk="0">
                  <a:moveTo>
                    <a:pt x="16859" y="342"/>
                  </a:moveTo>
                  <a:lnTo>
                    <a:pt x="18827" y="1479"/>
                  </a:lnTo>
                  <a:lnTo>
                    <a:pt x="18816" y="1514"/>
                  </a:lnTo>
                  <a:lnTo>
                    <a:pt x="18804" y="1559"/>
                  </a:lnTo>
                  <a:lnTo>
                    <a:pt x="18816" y="1616"/>
                  </a:lnTo>
                  <a:lnTo>
                    <a:pt x="18827" y="1650"/>
                  </a:lnTo>
                  <a:lnTo>
                    <a:pt x="18839" y="1696"/>
                  </a:lnTo>
                  <a:lnTo>
                    <a:pt x="18873" y="1730"/>
                  </a:lnTo>
                  <a:lnTo>
                    <a:pt x="18907" y="1764"/>
                  </a:lnTo>
                  <a:lnTo>
                    <a:pt x="18941" y="1787"/>
                  </a:lnTo>
                  <a:lnTo>
                    <a:pt x="18986" y="1798"/>
                  </a:lnTo>
                  <a:lnTo>
                    <a:pt x="19032" y="1809"/>
                  </a:lnTo>
                  <a:lnTo>
                    <a:pt x="19032" y="4062"/>
                  </a:lnTo>
                  <a:lnTo>
                    <a:pt x="18975" y="4062"/>
                  </a:lnTo>
                  <a:lnTo>
                    <a:pt x="18930" y="4084"/>
                  </a:lnTo>
                  <a:lnTo>
                    <a:pt x="18895" y="4107"/>
                  </a:lnTo>
                  <a:lnTo>
                    <a:pt x="18861" y="4141"/>
                  </a:lnTo>
                  <a:lnTo>
                    <a:pt x="18827" y="4175"/>
                  </a:lnTo>
                  <a:lnTo>
                    <a:pt x="18804" y="4221"/>
                  </a:lnTo>
                  <a:lnTo>
                    <a:pt x="18793" y="4266"/>
                  </a:lnTo>
                  <a:lnTo>
                    <a:pt x="18782" y="4323"/>
                  </a:lnTo>
                  <a:lnTo>
                    <a:pt x="18793" y="4380"/>
                  </a:lnTo>
                  <a:lnTo>
                    <a:pt x="18816" y="4426"/>
                  </a:lnTo>
                  <a:lnTo>
                    <a:pt x="16882" y="5540"/>
                  </a:lnTo>
                  <a:lnTo>
                    <a:pt x="16848" y="5495"/>
                  </a:lnTo>
                  <a:lnTo>
                    <a:pt x="16802" y="5461"/>
                  </a:lnTo>
                  <a:lnTo>
                    <a:pt x="16745" y="5438"/>
                  </a:lnTo>
                  <a:lnTo>
                    <a:pt x="16689" y="5427"/>
                  </a:lnTo>
                  <a:lnTo>
                    <a:pt x="16620" y="5438"/>
                  </a:lnTo>
                  <a:lnTo>
                    <a:pt x="16563" y="5461"/>
                  </a:lnTo>
                  <a:lnTo>
                    <a:pt x="16518" y="5495"/>
                  </a:lnTo>
                  <a:lnTo>
                    <a:pt x="16484" y="5540"/>
                  </a:lnTo>
                  <a:lnTo>
                    <a:pt x="14470" y="4380"/>
                  </a:lnTo>
                  <a:lnTo>
                    <a:pt x="14482" y="4323"/>
                  </a:lnTo>
                  <a:lnTo>
                    <a:pt x="14470" y="4255"/>
                  </a:lnTo>
                  <a:lnTo>
                    <a:pt x="14436" y="4209"/>
                  </a:lnTo>
                  <a:lnTo>
                    <a:pt x="14391" y="4175"/>
                  </a:lnTo>
                  <a:lnTo>
                    <a:pt x="14334" y="4153"/>
                  </a:lnTo>
                  <a:lnTo>
                    <a:pt x="14334" y="1821"/>
                  </a:lnTo>
                  <a:lnTo>
                    <a:pt x="14379" y="1809"/>
                  </a:lnTo>
                  <a:lnTo>
                    <a:pt x="14425" y="1798"/>
                  </a:lnTo>
                  <a:lnTo>
                    <a:pt x="14470" y="1775"/>
                  </a:lnTo>
                  <a:lnTo>
                    <a:pt x="14504" y="1741"/>
                  </a:lnTo>
                  <a:lnTo>
                    <a:pt x="14527" y="1707"/>
                  </a:lnTo>
                  <a:lnTo>
                    <a:pt x="14550" y="1661"/>
                  </a:lnTo>
                  <a:lnTo>
                    <a:pt x="14573" y="1616"/>
                  </a:lnTo>
                  <a:lnTo>
                    <a:pt x="14573" y="1559"/>
                  </a:lnTo>
                  <a:lnTo>
                    <a:pt x="14573" y="1514"/>
                  </a:lnTo>
                  <a:lnTo>
                    <a:pt x="14550" y="1468"/>
                  </a:lnTo>
                  <a:lnTo>
                    <a:pt x="16507" y="342"/>
                  </a:lnTo>
                  <a:lnTo>
                    <a:pt x="16541" y="376"/>
                  </a:lnTo>
                  <a:lnTo>
                    <a:pt x="16586" y="410"/>
                  </a:lnTo>
                  <a:lnTo>
                    <a:pt x="16632" y="421"/>
                  </a:lnTo>
                  <a:lnTo>
                    <a:pt x="16689" y="433"/>
                  </a:lnTo>
                  <a:lnTo>
                    <a:pt x="16734" y="421"/>
                  </a:lnTo>
                  <a:lnTo>
                    <a:pt x="16780" y="410"/>
                  </a:lnTo>
                  <a:lnTo>
                    <a:pt x="16825" y="376"/>
                  </a:lnTo>
                  <a:lnTo>
                    <a:pt x="16859" y="342"/>
                  </a:lnTo>
                  <a:close/>
                  <a:moveTo>
                    <a:pt x="14448" y="4426"/>
                  </a:moveTo>
                  <a:lnTo>
                    <a:pt x="16461" y="5586"/>
                  </a:lnTo>
                  <a:lnTo>
                    <a:pt x="16450" y="5620"/>
                  </a:lnTo>
                  <a:lnTo>
                    <a:pt x="16450" y="5666"/>
                  </a:lnTo>
                  <a:lnTo>
                    <a:pt x="16450" y="5711"/>
                  </a:lnTo>
                  <a:lnTo>
                    <a:pt x="16461" y="5757"/>
                  </a:lnTo>
                  <a:lnTo>
                    <a:pt x="16484" y="5791"/>
                  </a:lnTo>
                  <a:lnTo>
                    <a:pt x="16507" y="5825"/>
                  </a:lnTo>
                  <a:lnTo>
                    <a:pt x="16541" y="5859"/>
                  </a:lnTo>
                  <a:lnTo>
                    <a:pt x="16575" y="5882"/>
                  </a:lnTo>
                  <a:lnTo>
                    <a:pt x="16609" y="5893"/>
                  </a:lnTo>
                  <a:lnTo>
                    <a:pt x="16654" y="5904"/>
                  </a:lnTo>
                  <a:lnTo>
                    <a:pt x="16654" y="8236"/>
                  </a:lnTo>
                  <a:lnTo>
                    <a:pt x="16586" y="8259"/>
                  </a:lnTo>
                  <a:lnTo>
                    <a:pt x="16541" y="8293"/>
                  </a:lnTo>
                  <a:lnTo>
                    <a:pt x="16507" y="8350"/>
                  </a:lnTo>
                  <a:lnTo>
                    <a:pt x="16484" y="8430"/>
                  </a:lnTo>
                  <a:lnTo>
                    <a:pt x="16495" y="8464"/>
                  </a:lnTo>
                  <a:lnTo>
                    <a:pt x="16507" y="8498"/>
                  </a:lnTo>
                  <a:lnTo>
                    <a:pt x="14527" y="9647"/>
                  </a:lnTo>
                  <a:lnTo>
                    <a:pt x="14482" y="9601"/>
                  </a:lnTo>
                  <a:lnTo>
                    <a:pt x="14436" y="9556"/>
                  </a:lnTo>
                  <a:lnTo>
                    <a:pt x="14379" y="9533"/>
                  </a:lnTo>
                  <a:lnTo>
                    <a:pt x="14254" y="9533"/>
                  </a:lnTo>
                  <a:lnTo>
                    <a:pt x="14186" y="9556"/>
                  </a:lnTo>
                  <a:lnTo>
                    <a:pt x="14140" y="9601"/>
                  </a:lnTo>
                  <a:lnTo>
                    <a:pt x="14106" y="9647"/>
                  </a:lnTo>
                  <a:lnTo>
                    <a:pt x="12184" y="8543"/>
                  </a:lnTo>
                  <a:lnTo>
                    <a:pt x="12207" y="8487"/>
                  </a:lnTo>
                  <a:lnTo>
                    <a:pt x="12207" y="8430"/>
                  </a:lnTo>
                  <a:lnTo>
                    <a:pt x="12207" y="8373"/>
                  </a:lnTo>
                  <a:lnTo>
                    <a:pt x="12184" y="8327"/>
                  </a:lnTo>
                  <a:lnTo>
                    <a:pt x="12173" y="8282"/>
                  </a:lnTo>
                  <a:lnTo>
                    <a:pt x="12138" y="8248"/>
                  </a:lnTo>
                  <a:lnTo>
                    <a:pt x="12104" y="8214"/>
                  </a:lnTo>
                  <a:lnTo>
                    <a:pt x="12059" y="8191"/>
                  </a:lnTo>
                  <a:lnTo>
                    <a:pt x="12013" y="8168"/>
                  </a:lnTo>
                  <a:lnTo>
                    <a:pt x="11968" y="8157"/>
                  </a:lnTo>
                  <a:lnTo>
                    <a:pt x="11968" y="5848"/>
                  </a:lnTo>
                  <a:lnTo>
                    <a:pt x="12025" y="5825"/>
                  </a:lnTo>
                  <a:lnTo>
                    <a:pt x="12082" y="5791"/>
                  </a:lnTo>
                  <a:lnTo>
                    <a:pt x="12116" y="5734"/>
                  </a:lnTo>
                  <a:lnTo>
                    <a:pt x="12127" y="5666"/>
                  </a:lnTo>
                  <a:lnTo>
                    <a:pt x="12116" y="5609"/>
                  </a:lnTo>
                  <a:lnTo>
                    <a:pt x="14175" y="4426"/>
                  </a:lnTo>
                  <a:lnTo>
                    <a:pt x="14197" y="4448"/>
                  </a:lnTo>
                  <a:lnTo>
                    <a:pt x="14231" y="4471"/>
                  </a:lnTo>
                  <a:lnTo>
                    <a:pt x="14277" y="4482"/>
                  </a:lnTo>
                  <a:lnTo>
                    <a:pt x="14311" y="4494"/>
                  </a:lnTo>
                  <a:lnTo>
                    <a:pt x="14357" y="4482"/>
                  </a:lnTo>
                  <a:lnTo>
                    <a:pt x="14391" y="4471"/>
                  </a:lnTo>
                  <a:lnTo>
                    <a:pt x="14425" y="4448"/>
                  </a:lnTo>
                  <a:lnTo>
                    <a:pt x="14448" y="4426"/>
                  </a:lnTo>
                  <a:close/>
                  <a:moveTo>
                    <a:pt x="7031" y="8543"/>
                  </a:moveTo>
                  <a:lnTo>
                    <a:pt x="7065" y="8578"/>
                  </a:lnTo>
                  <a:lnTo>
                    <a:pt x="7110" y="8612"/>
                  </a:lnTo>
                  <a:lnTo>
                    <a:pt x="7156" y="8623"/>
                  </a:lnTo>
                  <a:lnTo>
                    <a:pt x="7201" y="8634"/>
                  </a:lnTo>
                  <a:lnTo>
                    <a:pt x="7258" y="8623"/>
                  </a:lnTo>
                  <a:lnTo>
                    <a:pt x="7304" y="8612"/>
                  </a:lnTo>
                  <a:lnTo>
                    <a:pt x="7338" y="8589"/>
                  </a:lnTo>
                  <a:lnTo>
                    <a:pt x="7372" y="8555"/>
                  </a:lnTo>
                  <a:lnTo>
                    <a:pt x="9386" y="9715"/>
                  </a:lnTo>
                  <a:lnTo>
                    <a:pt x="9386" y="9772"/>
                  </a:lnTo>
                  <a:lnTo>
                    <a:pt x="9397" y="9840"/>
                  </a:lnTo>
                  <a:lnTo>
                    <a:pt x="9431" y="9897"/>
                  </a:lnTo>
                  <a:lnTo>
                    <a:pt x="9477" y="9943"/>
                  </a:lnTo>
                  <a:lnTo>
                    <a:pt x="9545" y="9965"/>
                  </a:lnTo>
                  <a:lnTo>
                    <a:pt x="9545" y="12286"/>
                  </a:lnTo>
                  <a:lnTo>
                    <a:pt x="9499" y="12286"/>
                  </a:lnTo>
                  <a:lnTo>
                    <a:pt x="9454" y="12309"/>
                  </a:lnTo>
                  <a:lnTo>
                    <a:pt x="9420" y="12331"/>
                  </a:lnTo>
                  <a:lnTo>
                    <a:pt x="9386" y="12366"/>
                  </a:lnTo>
                  <a:lnTo>
                    <a:pt x="9363" y="12400"/>
                  </a:lnTo>
                  <a:lnTo>
                    <a:pt x="9340" y="12434"/>
                  </a:lnTo>
                  <a:lnTo>
                    <a:pt x="9329" y="12479"/>
                  </a:lnTo>
                  <a:lnTo>
                    <a:pt x="9317" y="12536"/>
                  </a:lnTo>
                  <a:lnTo>
                    <a:pt x="9329" y="12582"/>
                  </a:lnTo>
                  <a:lnTo>
                    <a:pt x="9340" y="12639"/>
                  </a:lnTo>
                  <a:lnTo>
                    <a:pt x="7406" y="13753"/>
                  </a:lnTo>
                  <a:lnTo>
                    <a:pt x="7372" y="13708"/>
                  </a:lnTo>
                  <a:lnTo>
                    <a:pt x="7327" y="13674"/>
                  </a:lnTo>
                  <a:lnTo>
                    <a:pt x="7270" y="13640"/>
                  </a:lnTo>
                  <a:lnTo>
                    <a:pt x="7145" y="13640"/>
                  </a:lnTo>
                  <a:lnTo>
                    <a:pt x="7088" y="13674"/>
                  </a:lnTo>
                  <a:lnTo>
                    <a:pt x="7031" y="13708"/>
                  </a:lnTo>
                  <a:lnTo>
                    <a:pt x="6997" y="13753"/>
                  </a:lnTo>
                  <a:lnTo>
                    <a:pt x="5029" y="12616"/>
                  </a:lnTo>
                  <a:lnTo>
                    <a:pt x="5040" y="12582"/>
                  </a:lnTo>
                  <a:lnTo>
                    <a:pt x="5052" y="12536"/>
                  </a:lnTo>
                  <a:lnTo>
                    <a:pt x="5040" y="12491"/>
                  </a:lnTo>
                  <a:lnTo>
                    <a:pt x="5029" y="12457"/>
                  </a:lnTo>
                  <a:lnTo>
                    <a:pt x="5017" y="12411"/>
                  </a:lnTo>
                  <a:lnTo>
                    <a:pt x="4995" y="12388"/>
                  </a:lnTo>
                  <a:lnTo>
                    <a:pt x="4961" y="12354"/>
                  </a:lnTo>
                  <a:lnTo>
                    <a:pt x="4926" y="12343"/>
                  </a:lnTo>
                  <a:lnTo>
                    <a:pt x="4892" y="12320"/>
                  </a:lnTo>
                  <a:lnTo>
                    <a:pt x="4847" y="12320"/>
                  </a:lnTo>
                  <a:lnTo>
                    <a:pt x="4847" y="9943"/>
                  </a:lnTo>
                  <a:lnTo>
                    <a:pt x="4915" y="9931"/>
                  </a:lnTo>
                  <a:lnTo>
                    <a:pt x="4961" y="9886"/>
                  </a:lnTo>
                  <a:lnTo>
                    <a:pt x="4995" y="9840"/>
                  </a:lnTo>
                  <a:lnTo>
                    <a:pt x="5006" y="9772"/>
                  </a:lnTo>
                  <a:lnTo>
                    <a:pt x="4995" y="9715"/>
                  </a:lnTo>
                  <a:lnTo>
                    <a:pt x="7031" y="8543"/>
                  </a:lnTo>
                  <a:close/>
                  <a:moveTo>
                    <a:pt x="12161" y="8578"/>
                  </a:moveTo>
                  <a:lnTo>
                    <a:pt x="14084" y="9692"/>
                  </a:lnTo>
                  <a:lnTo>
                    <a:pt x="14072" y="9727"/>
                  </a:lnTo>
                  <a:lnTo>
                    <a:pt x="14072" y="9772"/>
                  </a:lnTo>
                  <a:lnTo>
                    <a:pt x="14072" y="9818"/>
                  </a:lnTo>
                  <a:lnTo>
                    <a:pt x="14084" y="9863"/>
                  </a:lnTo>
                  <a:lnTo>
                    <a:pt x="14106" y="9909"/>
                  </a:lnTo>
                  <a:lnTo>
                    <a:pt x="14129" y="9943"/>
                  </a:lnTo>
                  <a:lnTo>
                    <a:pt x="14163" y="9965"/>
                  </a:lnTo>
                  <a:lnTo>
                    <a:pt x="14197" y="9988"/>
                  </a:lnTo>
                  <a:lnTo>
                    <a:pt x="14243" y="10011"/>
                  </a:lnTo>
                  <a:lnTo>
                    <a:pt x="14288" y="10022"/>
                  </a:lnTo>
                  <a:lnTo>
                    <a:pt x="14288" y="12354"/>
                  </a:lnTo>
                  <a:lnTo>
                    <a:pt x="14231" y="12377"/>
                  </a:lnTo>
                  <a:lnTo>
                    <a:pt x="14175" y="12411"/>
                  </a:lnTo>
                  <a:lnTo>
                    <a:pt x="14152" y="12468"/>
                  </a:lnTo>
                  <a:lnTo>
                    <a:pt x="14140" y="12536"/>
                  </a:lnTo>
                  <a:lnTo>
                    <a:pt x="14152" y="12593"/>
                  </a:lnTo>
                  <a:lnTo>
                    <a:pt x="12150" y="13753"/>
                  </a:lnTo>
                  <a:lnTo>
                    <a:pt x="12116" y="13697"/>
                  </a:lnTo>
                  <a:lnTo>
                    <a:pt x="12059" y="13662"/>
                  </a:lnTo>
                  <a:lnTo>
                    <a:pt x="12002" y="13640"/>
                  </a:lnTo>
                  <a:lnTo>
                    <a:pt x="11945" y="13628"/>
                  </a:lnTo>
                  <a:lnTo>
                    <a:pt x="11877" y="13640"/>
                  </a:lnTo>
                  <a:lnTo>
                    <a:pt x="11820" y="13662"/>
                  </a:lnTo>
                  <a:lnTo>
                    <a:pt x="11774" y="13708"/>
                  </a:lnTo>
                  <a:lnTo>
                    <a:pt x="11729" y="13753"/>
                  </a:lnTo>
                  <a:lnTo>
                    <a:pt x="9806" y="12639"/>
                  </a:lnTo>
                  <a:lnTo>
                    <a:pt x="9818" y="12582"/>
                  </a:lnTo>
                  <a:lnTo>
                    <a:pt x="9829" y="12536"/>
                  </a:lnTo>
                  <a:lnTo>
                    <a:pt x="9818" y="12479"/>
                  </a:lnTo>
                  <a:lnTo>
                    <a:pt x="9806" y="12434"/>
                  </a:lnTo>
                  <a:lnTo>
                    <a:pt x="9784" y="12400"/>
                  </a:lnTo>
                  <a:lnTo>
                    <a:pt x="9761" y="12354"/>
                  </a:lnTo>
                  <a:lnTo>
                    <a:pt x="9727" y="12331"/>
                  </a:lnTo>
                  <a:lnTo>
                    <a:pt x="9681" y="12309"/>
                  </a:lnTo>
                  <a:lnTo>
                    <a:pt x="9636" y="12286"/>
                  </a:lnTo>
                  <a:lnTo>
                    <a:pt x="9590" y="12286"/>
                  </a:lnTo>
                  <a:lnTo>
                    <a:pt x="9590" y="9965"/>
                  </a:lnTo>
                  <a:lnTo>
                    <a:pt x="9659" y="9943"/>
                  </a:lnTo>
                  <a:lnTo>
                    <a:pt x="9715" y="9909"/>
                  </a:lnTo>
                  <a:lnTo>
                    <a:pt x="9750" y="9840"/>
                  </a:lnTo>
                  <a:lnTo>
                    <a:pt x="9761" y="9806"/>
                  </a:lnTo>
                  <a:lnTo>
                    <a:pt x="9761" y="9772"/>
                  </a:lnTo>
                  <a:lnTo>
                    <a:pt x="9750" y="9715"/>
                  </a:lnTo>
                  <a:lnTo>
                    <a:pt x="11729" y="8578"/>
                  </a:lnTo>
                  <a:lnTo>
                    <a:pt x="11763" y="8623"/>
                  </a:lnTo>
                  <a:lnTo>
                    <a:pt x="11820" y="8657"/>
                  </a:lnTo>
                  <a:lnTo>
                    <a:pt x="11877" y="8680"/>
                  </a:lnTo>
                  <a:lnTo>
                    <a:pt x="11945" y="8691"/>
                  </a:lnTo>
                  <a:lnTo>
                    <a:pt x="12013" y="8680"/>
                  </a:lnTo>
                  <a:lnTo>
                    <a:pt x="12070" y="8657"/>
                  </a:lnTo>
                  <a:lnTo>
                    <a:pt x="12116" y="8623"/>
                  </a:lnTo>
                  <a:lnTo>
                    <a:pt x="12161" y="8578"/>
                  </a:lnTo>
                  <a:close/>
                  <a:moveTo>
                    <a:pt x="16836" y="8543"/>
                  </a:moveTo>
                  <a:lnTo>
                    <a:pt x="18816" y="9681"/>
                  </a:lnTo>
                  <a:lnTo>
                    <a:pt x="18804" y="9727"/>
                  </a:lnTo>
                  <a:lnTo>
                    <a:pt x="18793" y="9772"/>
                  </a:lnTo>
                  <a:lnTo>
                    <a:pt x="18804" y="9818"/>
                  </a:lnTo>
                  <a:lnTo>
                    <a:pt x="18816" y="9863"/>
                  </a:lnTo>
                  <a:lnTo>
                    <a:pt x="18839" y="9909"/>
                  </a:lnTo>
                  <a:lnTo>
                    <a:pt x="18861" y="9943"/>
                  </a:lnTo>
                  <a:lnTo>
                    <a:pt x="18895" y="9977"/>
                  </a:lnTo>
                  <a:lnTo>
                    <a:pt x="18941" y="10000"/>
                  </a:lnTo>
                  <a:lnTo>
                    <a:pt x="18986" y="10022"/>
                  </a:lnTo>
                  <a:lnTo>
                    <a:pt x="19032" y="10022"/>
                  </a:lnTo>
                  <a:lnTo>
                    <a:pt x="19032" y="12286"/>
                  </a:lnTo>
                  <a:lnTo>
                    <a:pt x="18986" y="12297"/>
                  </a:lnTo>
                  <a:lnTo>
                    <a:pt x="18941" y="12309"/>
                  </a:lnTo>
                  <a:lnTo>
                    <a:pt x="18907" y="12343"/>
                  </a:lnTo>
                  <a:lnTo>
                    <a:pt x="18873" y="12366"/>
                  </a:lnTo>
                  <a:lnTo>
                    <a:pt x="18850" y="12400"/>
                  </a:lnTo>
                  <a:lnTo>
                    <a:pt x="18827" y="12445"/>
                  </a:lnTo>
                  <a:lnTo>
                    <a:pt x="18816" y="12479"/>
                  </a:lnTo>
                  <a:lnTo>
                    <a:pt x="18804" y="12536"/>
                  </a:lnTo>
                  <a:lnTo>
                    <a:pt x="18816" y="12582"/>
                  </a:lnTo>
                  <a:lnTo>
                    <a:pt x="18827" y="12627"/>
                  </a:lnTo>
                  <a:lnTo>
                    <a:pt x="16871" y="13765"/>
                  </a:lnTo>
                  <a:lnTo>
                    <a:pt x="16836" y="13719"/>
                  </a:lnTo>
                  <a:lnTo>
                    <a:pt x="16791" y="13685"/>
                  </a:lnTo>
                  <a:lnTo>
                    <a:pt x="16734" y="13674"/>
                  </a:lnTo>
                  <a:lnTo>
                    <a:pt x="16689" y="13662"/>
                  </a:lnTo>
                  <a:lnTo>
                    <a:pt x="16632" y="13674"/>
                  </a:lnTo>
                  <a:lnTo>
                    <a:pt x="16575" y="13685"/>
                  </a:lnTo>
                  <a:lnTo>
                    <a:pt x="16529" y="13719"/>
                  </a:lnTo>
                  <a:lnTo>
                    <a:pt x="16495" y="13765"/>
                  </a:lnTo>
                  <a:lnTo>
                    <a:pt x="14482" y="12604"/>
                  </a:lnTo>
                  <a:lnTo>
                    <a:pt x="14482" y="12570"/>
                  </a:lnTo>
                  <a:lnTo>
                    <a:pt x="14493" y="12536"/>
                  </a:lnTo>
                  <a:lnTo>
                    <a:pt x="14482" y="12468"/>
                  </a:lnTo>
                  <a:lnTo>
                    <a:pt x="14448" y="12411"/>
                  </a:lnTo>
                  <a:lnTo>
                    <a:pt x="14391" y="12377"/>
                  </a:lnTo>
                  <a:lnTo>
                    <a:pt x="14334" y="12354"/>
                  </a:lnTo>
                  <a:lnTo>
                    <a:pt x="14334" y="10022"/>
                  </a:lnTo>
                  <a:lnTo>
                    <a:pt x="14379" y="10011"/>
                  </a:lnTo>
                  <a:lnTo>
                    <a:pt x="14425" y="10000"/>
                  </a:lnTo>
                  <a:lnTo>
                    <a:pt x="14459" y="9977"/>
                  </a:lnTo>
                  <a:lnTo>
                    <a:pt x="14493" y="9943"/>
                  </a:lnTo>
                  <a:lnTo>
                    <a:pt x="14516" y="9909"/>
                  </a:lnTo>
                  <a:lnTo>
                    <a:pt x="14539" y="9863"/>
                  </a:lnTo>
                  <a:lnTo>
                    <a:pt x="14550" y="9818"/>
                  </a:lnTo>
                  <a:lnTo>
                    <a:pt x="14561" y="9772"/>
                  </a:lnTo>
                  <a:lnTo>
                    <a:pt x="14550" y="9727"/>
                  </a:lnTo>
                  <a:lnTo>
                    <a:pt x="14539" y="9681"/>
                  </a:lnTo>
                  <a:lnTo>
                    <a:pt x="16529" y="8543"/>
                  </a:lnTo>
                  <a:lnTo>
                    <a:pt x="16552" y="8566"/>
                  </a:lnTo>
                  <a:lnTo>
                    <a:pt x="16598" y="8600"/>
                  </a:lnTo>
                  <a:lnTo>
                    <a:pt x="16632" y="8612"/>
                  </a:lnTo>
                  <a:lnTo>
                    <a:pt x="16689" y="8623"/>
                  </a:lnTo>
                  <a:lnTo>
                    <a:pt x="16734" y="8612"/>
                  </a:lnTo>
                  <a:lnTo>
                    <a:pt x="16768" y="8600"/>
                  </a:lnTo>
                  <a:lnTo>
                    <a:pt x="16802" y="8578"/>
                  </a:lnTo>
                  <a:lnTo>
                    <a:pt x="16836" y="8543"/>
                  </a:lnTo>
                  <a:close/>
                  <a:moveTo>
                    <a:pt x="16643" y="1"/>
                  </a:moveTo>
                  <a:lnTo>
                    <a:pt x="16598" y="12"/>
                  </a:lnTo>
                  <a:lnTo>
                    <a:pt x="16563" y="35"/>
                  </a:lnTo>
                  <a:lnTo>
                    <a:pt x="16529" y="57"/>
                  </a:lnTo>
                  <a:lnTo>
                    <a:pt x="16507" y="92"/>
                  </a:lnTo>
                  <a:lnTo>
                    <a:pt x="16484" y="126"/>
                  </a:lnTo>
                  <a:lnTo>
                    <a:pt x="16472" y="171"/>
                  </a:lnTo>
                  <a:lnTo>
                    <a:pt x="16461" y="217"/>
                  </a:lnTo>
                  <a:lnTo>
                    <a:pt x="16472" y="262"/>
                  </a:lnTo>
                  <a:lnTo>
                    <a:pt x="16484" y="296"/>
                  </a:lnTo>
                  <a:lnTo>
                    <a:pt x="14527" y="1423"/>
                  </a:lnTo>
                  <a:lnTo>
                    <a:pt x="14493" y="1377"/>
                  </a:lnTo>
                  <a:lnTo>
                    <a:pt x="14436" y="1343"/>
                  </a:lnTo>
                  <a:lnTo>
                    <a:pt x="14379" y="1309"/>
                  </a:lnTo>
                  <a:lnTo>
                    <a:pt x="14266" y="1309"/>
                  </a:lnTo>
                  <a:lnTo>
                    <a:pt x="14209" y="1320"/>
                  </a:lnTo>
                  <a:lnTo>
                    <a:pt x="14163" y="1354"/>
                  </a:lnTo>
                  <a:lnTo>
                    <a:pt x="14129" y="1377"/>
                  </a:lnTo>
                  <a:lnTo>
                    <a:pt x="14095" y="1423"/>
                  </a:lnTo>
                  <a:lnTo>
                    <a:pt x="14072" y="1468"/>
                  </a:lnTo>
                  <a:lnTo>
                    <a:pt x="14061" y="1514"/>
                  </a:lnTo>
                  <a:lnTo>
                    <a:pt x="14049" y="1559"/>
                  </a:lnTo>
                  <a:lnTo>
                    <a:pt x="14061" y="1616"/>
                  </a:lnTo>
                  <a:lnTo>
                    <a:pt x="14072" y="1661"/>
                  </a:lnTo>
                  <a:lnTo>
                    <a:pt x="14095" y="1696"/>
                  </a:lnTo>
                  <a:lnTo>
                    <a:pt x="14118" y="1741"/>
                  </a:lnTo>
                  <a:lnTo>
                    <a:pt x="14152" y="1764"/>
                  </a:lnTo>
                  <a:lnTo>
                    <a:pt x="14197" y="1798"/>
                  </a:lnTo>
                  <a:lnTo>
                    <a:pt x="14243" y="1809"/>
                  </a:lnTo>
                  <a:lnTo>
                    <a:pt x="14288" y="1821"/>
                  </a:lnTo>
                  <a:lnTo>
                    <a:pt x="14288" y="4153"/>
                  </a:lnTo>
                  <a:lnTo>
                    <a:pt x="14231" y="4175"/>
                  </a:lnTo>
                  <a:lnTo>
                    <a:pt x="14186" y="4209"/>
                  </a:lnTo>
                  <a:lnTo>
                    <a:pt x="14152" y="4255"/>
                  </a:lnTo>
                  <a:lnTo>
                    <a:pt x="14140" y="4323"/>
                  </a:lnTo>
                  <a:lnTo>
                    <a:pt x="14152" y="4380"/>
                  </a:lnTo>
                  <a:lnTo>
                    <a:pt x="12093" y="5575"/>
                  </a:lnTo>
                  <a:lnTo>
                    <a:pt x="12070" y="5540"/>
                  </a:lnTo>
                  <a:lnTo>
                    <a:pt x="12036" y="5506"/>
                  </a:lnTo>
                  <a:lnTo>
                    <a:pt x="11991" y="5495"/>
                  </a:lnTo>
                  <a:lnTo>
                    <a:pt x="11945" y="5484"/>
                  </a:lnTo>
                  <a:lnTo>
                    <a:pt x="11911" y="5495"/>
                  </a:lnTo>
                  <a:lnTo>
                    <a:pt x="11877" y="5506"/>
                  </a:lnTo>
                  <a:lnTo>
                    <a:pt x="11820" y="5540"/>
                  </a:lnTo>
                  <a:lnTo>
                    <a:pt x="11774" y="5597"/>
                  </a:lnTo>
                  <a:lnTo>
                    <a:pt x="11763" y="5631"/>
                  </a:lnTo>
                  <a:lnTo>
                    <a:pt x="11763" y="5666"/>
                  </a:lnTo>
                  <a:lnTo>
                    <a:pt x="11774" y="5734"/>
                  </a:lnTo>
                  <a:lnTo>
                    <a:pt x="11809" y="5791"/>
                  </a:lnTo>
                  <a:lnTo>
                    <a:pt x="11854" y="5825"/>
                  </a:lnTo>
                  <a:lnTo>
                    <a:pt x="11922" y="5848"/>
                  </a:lnTo>
                  <a:lnTo>
                    <a:pt x="11922" y="8157"/>
                  </a:lnTo>
                  <a:lnTo>
                    <a:pt x="11865" y="8168"/>
                  </a:lnTo>
                  <a:lnTo>
                    <a:pt x="11820" y="8191"/>
                  </a:lnTo>
                  <a:lnTo>
                    <a:pt x="11786" y="8214"/>
                  </a:lnTo>
                  <a:lnTo>
                    <a:pt x="11752" y="8248"/>
                  </a:lnTo>
                  <a:lnTo>
                    <a:pt x="11718" y="8282"/>
                  </a:lnTo>
                  <a:lnTo>
                    <a:pt x="11695" y="8327"/>
                  </a:lnTo>
                  <a:lnTo>
                    <a:pt x="11683" y="8373"/>
                  </a:lnTo>
                  <a:lnTo>
                    <a:pt x="11672" y="8430"/>
                  </a:lnTo>
                  <a:lnTo>
                    <a:pt x="11683" y="8487"/>
                  </a:lnTo>
                  <a:lnTo>
                    <a:pt x="11706" y="8532"/>
                  </a:lnTo>
                  <a:lnTo>
                    <a:pt x="9738" y="9670"/>
                  </a:lnTo>
                  <a:lnTo>
                    <a:pt x="9704" y="9636"/>
                  </a:lnTo>
                  <a:lnTo>
                    <a:pt x="9670" y="9601"/>
                  </a:lnTo>
                  <a:lnTo>
                    <a:pt x="9624" y="9590"/>
                  </a:lnTo>
                  <a:lnTo>
                    <a:pt x="9568" y="9579"/>
                  </a:lnTo>
                  <a:lnTo>
                    <a:pt x="9522" y="9590"/>
                  </a:lnTo>
                  <a:lnTo>
                    <a:pt x="9477" y="9601"/>
                  </a:lnTo>
                  <a:lnTo>
                    <a:pt x="9442" y="9636"/>
                  </a:lnTo>
                  <a:lnTo>
                    <a:pt x="9408" y="9670"/>
                  </a:lnTo>
                  <a:lnTo>
                    <a:pt x="7395" y="8509"/>
                  </a:lnTo>
                  <a:lnTo>
                    <a:pt x="7406" y="8464"/>
                  </a:lnTo>
                  <a:lnTo>
                    <a:pt x="7418" y="8430"/>
                  </a:lnTo>
                  <a:lnTo>
                    <a:pt x="7406" y="8384"/>
                  </a:lnTo>
                  <a:lnTo>
                    <a:pt x="7395" y="8339"/>
                  </a:lnTo>
                  <a:lnTo>
                    <a:pt x="7372" y="8305"/>
                  </a:lnTo>
                  <a:lnTo>
                    <a:pt x="7349" y="8282"/>
                  </a:lnTo>
                  <a:lnTo>
                    <a:pt x="7315" y="8248"/>
                  </a:lnTo>
                  <a:lnTo>
                    <a:pt x="7281" y="8236"/>
                  </a:lnTo>
                  <a:lnTo>
                    <a:pt x="7247" y="8225"/>
                  </a:lnTo>
                  <a:lnTo>
                    <a:pt x="7201" y="8214"/>
                  </a:lnTo>
                  <a:lnTo>
                    <a:pt x="7156" y="8225"/>
                  </a:lnTo>
                  <a:lnTo>
                    <a:pt x="7122" y="8236"/>
                  </a:lnTo>
                  <a:lnTo>
                    <a:pt x="7088" y="8248"/>
                  </a:lnTo>
                  <a:lnTo>
                    <a:pt x="7054" y="8282"/>
                  </a:lnTo>
                  <a:lnTo>
                    <a:pt x="7031" y="8305"/>
                  </a:lnTo>
                  <a:lnTo>
                    <a:pt x="7008" y="8339"/>
                  </a:lnTo>
                  <a:lnTo>
                    <a:pt x="6997" y="8384"/>
                  </a:lnTo>
                  <a:lnTo>
                    <a:pt x="6997" y="8430"/>
                  </a:lnTo>
                  <a:lnTo>
                    <a:pt x="6997" y="8464"/>
                  </a:lnTo>
                  <a:lnTo>
                    <a:pt x="7008" y="8509"/>
                  </a:lnTo>
                  <a:lnTo>
                    <a:pt x="4983" y="9681"/>
                  </a:lnTo>
                  <a:lnTo>
                    <a:pt x="4949" y="9647"/>
                  </a:lnTo>
                  <a:lnTo>
                    <a:pt x="4915" y="9624"/>
                  </a:lnTo>
                  <a:lnTo>
                    <a:pt x="4881" y="9601"/>
                  </a:lnTo>
                  <a:lnTo>
                    <a:pt x="4801" y="9601"/>
                  </a:lnTo>
                  <a:lnTo>
                    <a:pt x="4767" y="9613"/>
                  </a:lnTo>
                  <a:lnTo>
                    <a:pt x="4710" y="9647"/>
                  </a:lnTo>
                  <a:lnTo>
                    <a:pt x="4676" y="9704"/>
                  </a:lnTo>
                  <a:lnTo>
                    <a:pt x="4665" y="9738"/>
                  </a:lnTo>
                  <a:lnTo>
                    <a:pt x="4653" y="9772"/>
                  </a:lnTo>
                  <a:lnTo>
                    <a:pt x="4665" y="9840"/>
                  </a:lnTo>
                  <a:lnTo>
                    <a:pt x="4699" y="9886"/>
                  </a:lnTo>
                  <a:lnTo>
                    <a:pt x="4744" y="9920"/>
                  </a:lnTo>
                  <a:lnTo>
                    <a:pt x="4801" y="9943"/>
                  </a:lnTo>
                  <a:lnTo>
                    <a:pt x="4801" y="12320"/>
                  </a:lnTo>
                  <a:lnTo>
                    <a:pt x="4767" y="12331"/>
                  </a:lnTo>
                  <a:lnTo>
                    <a:pt x="4733" y="12343"/>
                  </a:lnTo>
                  <a:lnTo>
                    <a:pt x="4676" y="12388"/>
                  </a:lnTo>
                  <a:lnTo>
                    <a:pt x="4653" y="12422"/>
                  </a:lnTo>
                  <a:lnTo>
                    <a:pt x="4631" y="12457"/>
                  </a:lnTo>
                  <a:lnTo>
                    <a:pt x="4619" y="12491"/>
                  </a:lnTo>
                  <a:lnTo>
                    <a:pt x="4619" y="12536"/>
                  </a:lnTo>
                  <a:lnTo>
                    <a:pt x="4619" y="12570"/>
                  </a:lnTo>
                  <a:lnTo>
                    <a:pt x="4631" y="12616"/>
                  </a:lnTo>
                  <a:lnTo>
                    <a:pt x="2663" y="13753"/>
                  </a:lnTo>
                  <a:lnTo>
                    <a:pt x="2629" y="13708"/>
                  </a:lnTo>
                  <a:lnTo>
                    <a:pt x="2583" y="13674"/>
                  </a:lnTo>
                  <a:lnTo>
                    <a:pt x="2526" y="13651"/>
                  </a:lnTo>
                  <a:lnTo>
                    <a:pt x="2458" y="13640"/>
                  </a:lnTo>
                  <a:lnTo>
                    <a:pt x="2401" y="13651"/>
                  </a:lnTo>
                  <a:lnTo>
                    <a:pt x="2344" y="13674"/>
                  </a:lnTo>
                  <a:lnTo>
                    <a:pt x="2299" y="13708"/>
                  </a:lnTo>
                  <a:lnTo>
                    <a:pt x="2265" y="13753"/>
                  </a:lnTo>
                  <a:lnTo>
                    <a:pt x="251" y="12593"/>
                  </a:lnTo>
                  <a:lnTo>
                    <a:pt x="262" y="12570"/>
                  </a:lnTo>
                  <a:lnTo>
                    <a:pt x="262" y="12536"/>
                  </a:lnTo>
                  <a:lnTo>
                    <a:pt x="262" y="12502"/>
                  </a:lnTo>
                  <a:lnTo>
                    <a:pt x="251" y="12468"/>
                  </a:lnTo>
                  <a:lnTo>
                    <a:pt x="217" y="12411"/>
                  </a:lnTo>
                  <a:lnTo>
                    <a:pt x="160" y="12377"/>
                  </a:lnTo>
                  <a:lnTo>
                    <a:pt x="126" y="12366"/>
                  </a:lnTo>
                  <a:lnTo>
                    <a:pt x="92" y="12354"/>
                  </a:lnTo>
                  <a:lnTo>
                    <a:pt x="46" y="12366"/>
                  </a:lnTo>
                  <a:lnTo>
                    <a:pt x="1" y="12388"/>
                  </a:lnTo>
                  <a:lnTo>
                    <a:pt x="1" y="12673"/>
                  </a:lnTo>
                  <a:lnTo>
                    <a:pt x="46" y="12696"/>
                  </a:lnTo>
                  <a:lnTo>
                    <a:pt x="92" y="12707"/>
                  </a:lnTo>
                  <a:lnTo>
                    <a:pt x="137" y="12696"/>
                  </a:lnTo>
                  <a:lnTo>
                    <a:pt x="171" y="12684"/>
                  </a:lnTo>
                  <a:lnTo>
                    <a:pt x="206" y="12661"/>
                  </a:lnTo>
                  <a:lnTo>
                    <a:pt x="228" y="12639"/>
                  </a:lnTo>
                  <a:lnTo>
                    <a:pt x="2242" y="13799"/>
                  </a:lnTo>
                  <a:lnTo>
                    <a:pt x="2230" y="13833"/>
                  </a:lnTo>
                  <a:lnTo>
                    <a:pt x="2230" y="13879"/>
                  </a:lnTo>
                  <a:lnTo>
                    <a:pt x="2230" y="13924"/>
                  </a:lnTo>
                  <a:lnTo>
                    <a:pt x="2242" y="13970"/>
                  </a:lnTo>
                  <a:lnTo>
                    <a:pt x="2265" y="14004"/>
                  </a:lnTo>
                  <a:lnTo>
                    <a:pt x="2287" y="14038"/>
                  </a:lnTo>
                  <a:lnTo>
                    <a:pt x="2321" y="14061"/>
                  </a:lnTo>
                  <a:lnTo>
                    <a:pt x="2356" y="14083"/>
                  </a:lnTo>
                  <a:lnTo>
                    <a:pt x="2390" y="14106"/>
                  </a:lnTo>
                  <a:lnTo>
                    <a:pt x="2435" y="14117"/>
                  </a:lnTo>
                  <a:lnTo>
                    <a:pt x="2435" y="16404"/>
                  </a:lnTo>
                  <a:lnTo>
                    <a:pt x="2390" y="16415"/>
                  </a:lnTo>
                  <a:lnTo>
                    <a:pt x="2356" y="16427"/>
                  </a:lnTo>
                  <a:lnTo>
                    <a:pt x="2321" y="16449"/>
                  </a:lnTo>
                  <a:lnTo>
                    <a:pt x="2287" y="16484"/>
                  </a:lnTo>
                  <a:lnTo>
                    <a:pt x="2265" y="16506"/>
                  </a:lnTo>
                  <a:lnTo>
                    <a:pt x="2242" y="16552"/>
                  </a:lnTo>
                  <a:lnTo>
                    <a:pt x="2230" y="16586"/>
                  </a:lnTo>
                  <a:lnTo>
                    <a:pt x="2230" y="16631"/>
                  </a:lnTo>
                  <a:lnTo>
                    <a:pt x="2242" y="16711"/>
                  </a:lnTo>
                  <a:lnTo>
                    <a:pt x="2685" y="16711"/>
                  </a:lnTo>
                  <a:lnTo>
                    <a:pt x="2697" y="16631"/>
                  </a:lnTo>
                  <a:lnTo>
                    <a:pt x="2697" y="16586"/>
                  </a:lnTo>
                  <a:lnTo>
                    <a:pt x="2685" y="16552"/>
                  </a:lnTo>
                  <a:lnTo>
                    <a:pt x="2663" y="16506"/>
                  </a:lnTo>
                  <a:lnTo>
                    <a:pt x="2640" y="16472"/>
                  </a:lnTo>
                  <a:lnTo>
                    <a:pt x="2606" y="16449"/>
                  </a:lnTo>
                  <a:lnTo>
                    <a:pt x="2572" y="16427"/>
                  </a:lnTo>
                  <a:lnTo>
                    <a:pt x="2526" y="16404"/>
                  </a:lnTo>
                  <a:lnTo>
                    <a:pt x="2481" y="16404"/>
                  </a:lnTo>
                  <a:lnTo>
                    <a:pt x="2481" y="14117"/>
                  </a:lnTo>
                  <a:lnTo>
                    <a:pt x="2526" y="14106"/>
                  </a:lnTo>
                  <a:lnTo>
                    <a:pt x="2572" y="14095"/>
                  </a:lnTo>
                  <a:lnTo>
                    <a:pt x="2606" y="14072"/>
                  </a:lnTo>
                  <a:lnTo>
                    <a:pt x="2640" y="14038"/>
                  </a:lnTo>
                  <a:lnTo>
                    <a:pt x="2663" y="14004"/>
                  </a:lnTo>
                  <a:lnTo>
                    <a:pt x="2685" y="13970"/>
                  </a:lnTo>
                  <a:lnTo>
                    <a:pt x="2697" y="13924"/>
                  </a:lnTo>
                  <a:lnTo>
                    <a:pt x="2697" y="13879"/>
                  </a:lnTo>
                  <a:lnTo>
                    <a:pt x="2697" y="13833"/>
                  </a:lnTo>
                  <a:lnTo>
                    <a:pt x="2685" y="13799"/>
                  </a:lnTo>
                  <a:lnTo>
                    <a:pt x="4653" y="12650"/>
                  </a:lnTo>
                  <a:lnTo>
                    <a:pt x="4688" y="12696"/>
                  </a:lnTo>
                  <a:lnTo>
                    <a:pt x="4733" y="12718"/>
                  </a:lnTo>
                  <a:lnTo>
                    <a:pt x="4779" y="12741"/>
                  </a:lnTo>
                  <a:lnTo>
                    <a:pt x="4881" y="12741"/>
                  </a:lnTo>
                  <a:lnTo>
                    <a:pt x="4926" y="12718"/>
                  </a:lnTo>
                  <a:lnTo>
                    <a:pt x="4972" y="12696"/>
                  </a:lnTo>
                  <a:lnTo>
                    <a:pt x="5006" y="12661"/>
                  </a:lnTo>
                  <a:lnTo>
                    <a:pt x="6974" y="13799"/>
                  </a:lnTo>
                  <a:lnTo>
                    <a:pt x="6963" y="13833"/>
                  </a:lnTo>
                  <a:lnTo>
                    <a:pt x="6963" y="13879"/>
                  </a:lnTo>
                  <a:lnTo>
                    <a:pt x="6963" y="13924"/>
                  </a:lnTo>
                  <a:lnTo>
                    <a:pt x="6974" y="13970"/>
                  </a:lnTo>
                  <a:lnTo>
                    <a:pt x="6997" y="14004"/>
                  </a:lnTo>
                  <a:lnTo>
                    <a:pt x="7019" y="14038"/>
                  </a:lnTo>
                  <a:lnTo>
                    <a:pt x="7054" y="14072"/>
                  </a:lnTo>
                  <a:lnTo>
                    <a:pt x="7088" y="14095"/>
                  </a:lnTo>
                  <a:lnTo>
                    <a:pt x="7133" y="14106"/>
                  </a:lnTo>
                  <a:lnTo>
                    <a:pt x="7179" y="14117"/>
                  </a:lnTo>
                  <a:lnTo>
                    <a:pt x="7179" y="16415"/>
                  </a:lnTo>
                  <a:lnTo>
                    <a:pt x="7133" y="16427"/>
                  </a:lnTo>
                  <a:lnTo>
                    <a:pt x="7099" y="16438"/>
                  </a:lnTo>
                  <a:lnTo>
                    <a:pt x="7065" y="16461"/>
                  </a:lnTo>
                  <a:lnTo>
                    <a:pt x="7031" y="16484"/>
                  </a:lnTo>
                  <a:lnTo>
                    <a:pt x="7008" y="16518"/>
                  </a:lnTo>
                  <a:lnTo>
                    <a:pt x="6997" y="16552"/>
                  </a:lnTo>
                  <a:lnTo>
                    <a:pt x="6985" y="16597"/>
                  </a:lnTo>
                  <a:lnTo>
                    <a:pt x="6974" y="16631"/>
                  </a:lnTo>
                  <a:lnTo>
                    <a:pt x="6985" y="16677"/>
                  </a:lnTo>
                  <a:lnTo>
                    <a:pt x="6997" y="16711"/>
                  </a:lnTo>
                  <a:lnTo>
                    <a:pt x="7418" y="16711"/>
                  </a:lnTo>
                  <a:lnTo>
                    <a:pt x="7429" y="16677"/>
                  </a:lnTo>
                  <a:lnTo>
                    <a:pt x="7429" y="16631"/>
                  </a:lnTo>
                  <a:lnTo>
                    <a:pt x="7429" y="16597"/>
                  </a:lnTo>
                  <a:lnTo>
                    <a:pt x="7418" y="16552"/>
                  </a:lnTo>
                  <a:lnTo>
                    <a:pt x="7395" y="16518"/>
                  </a:lnTo>
                  <a:lnTo>
                    <a:pt x="7372" y="16484"/>
                  </a:lnTo>
                  <a:lnTo>
                    <a:pt x="7338" y="16461"/>
                  </a:lnTo>
                  <a:lnTo>
                    <a:pt x="7304" y="16438"/>
                  </a:lnTo>
                  <a:lnTo>
                    <a:pt x="7258" y="16415"/>
                  </a:lnTo>
                  <a:lnTo>
                    <a:pt x="7224" y="16415"/>
                  </a:lnTo>
                  <a:lnTo>
                    <a:pt x="7224" y="14117"/>
                  </a:lnTo>
                  <a:lnTo>
                    <a:pt x="7270" y="14106"/>
                  </a:lnTo>
                  <a:lnTo>
                    <a:pt x="7304" y="14095"/>
                  </a:lnTo>
                  <a:lnTo>
                    <a:pt x="7349" y="14072"/>
                  </a:lnTo>
                  <a:lnTo>
                    <a:pt x="7383" y="14038"/>
                  </a:lnTo>
                  <a:lnTo>
                    <a:pt x="7406" y="14004"/>
                  </a:lnTo>
                  <a:lnTo>
                    <a:pt x="7429" y="13970"/>
                  </a:lnTo>
                  <a:lnTo>
                    <a:pt x="7440" y="13924"/>
                  </a:lnTo>
                  <a:lnTo>
                    <a:pt x="7440" y="13879"/>
                  </a:lnTo>
                  <a:lnTo>
                    <a:pt x="7440" y="13833"/>
                  </a:lnTo>
                  <a:lnTo>
                    <a:pt x="7429" y="13788"/>
                  </a:lnTo>
                  <a:lnTo>
                    <a:pt x="9363" y="12673"/>
                  </a:lnTo>
                  <a:lnTo>
                    <a:pt x="9408" y="12718"/>
                  </a:lnTo>
                  <a:lnTo>
                    <a:pt x="9454" y="12752"/>
                  </a:lnTo>
                  <a:lnTo>
                    <a:pt x="9511" y="12775"/>
                  </a:lnTo>
                  <a:lnTo>
                    <a:pt x="9568" y="12787"/>
                  </a:lnTo>
                  <a:lnTo>
                    <a:pt x="9636" y="12775"/>
                  </a:lnTo>
                  <a:lnTo>
                    <a:pt x="9693" y="12752"/>
                  </a:lnTo>
                  <a:lnTo>
                    <a:pt x="9738" y="12718"/>
                  </a:lnTo>
                  <a:lnTo>
                    <a:pt x="9784" y="12673"/>
                  </a:lnTo>
                  <a:lnTo>
                    <a:pt x="11718" y="13799"/>
                  </a:lnTo>
                  <a:lnTo>
                    <a:pt x="11706" y="13833"/>
                  </a:lnTo>
                  <a:lnTo>
                    <a:pt x="11695" y="13879"/>
                  </a:lnTo>
                  <a:lnTo>
                    <a:pt x="11706" y="13924"/>
                  </a:lnTo>
                  <a:lnTo>
                    <a:pt x="11718" y="13970"/>
                  </a:lnTo>
                  <a:lnTo>
                    <a:pt x="11740" y="14004"/>
                  </a:lnTo>
                  <a:lnTo>
                    <a:pt x="11763" y="14038"/>
                  </a:lnTo>
                  <a:lnTo>
                    <a:pt x="11797" y="14072"/>
                  </a:lnTo>
                  <a:lnTo>
                    <a:pt x="11831" y="14095"/>
                  </a:lnTo>
                  <a:lnTo>
                    <a:pt x="11877" y="14106"/>
                  </a:lnTo>
                  <a:lnTo>
                    <a:pt x="11922" y="14117"/>
                  </a:lnTo>
                  <a:lnTo>
                    <a:pt x="11922" y="16415"/>
                  </a:lnTo>
                  <a:lnTo>
                    <a:pt x="11877" y="16415"/>
                  </a:lnTo>
                  <a:lnTo>
                    <a:pt x="11843" y="16438"/>
                  </a:lnTo>
                  <a:lnTo>
                    <a:pt x="11809" y="16461"/>
                  </a:lnTo>
                  <a:lnTo>
                    <a:pt x="11774" y="16484"/>
                  </a:lnTo>
                  <a:lnTo>
                    <a:pt x="11752" y="16518"/>
                  </a:lnTo>
                  <a:lnTo>
                    <a:pt x="11729" y="16552"/>
                  </a:lnTo>
                  <a:lnTo>
                    <a:pt x="11718" y="16597"/>
                  </a:lnTo>
                  <a:lnTo>
                    <a:pt x="11718" y="16631"/>
                  </a:lnTo>
                  <a:lnTo>
                    <a:pt x="11718" y="16677"/>
                  </a:lnTo>
                  <a:lnTo>
                    <a:pt x="11729" y="16711"/>
                  </a:lnTo>
                  <a:lnTo>
                    <a:pt x="12161" y="16711"/>
                  </a:lnTo>
                  <a:lnTo>
                    <a:pt x="12161" y="16677"/>
                  </a:lnTo>
                  <a:lnTo>
                    <a:pt x="12173" y="16631"/>
                  </a:lnTo>
                  <a:lnTo>
                    <a:pt x="12161" y="16597"/>
                  </a:lnTo>
                  <a:lnTo>
                    <a:pt x="12150" y="16552"/>
                  </a:lnTo>
                  <a:lnTo>
                    <a:pt x="12138" y="16518"/>
                  </a:lnTo>
                  <a:lnTo>
                    <a:pt x="12104" y="16484"/>
                  </a:lnTo>
                  <a:lnTo>
                    <a:pt x="12082" y="16449"/>
                  </a:lnTo>
                  <a:lnTo>
                    <a:pt x="12047" y="16438"/>
                  </a:lnTo>
                  <a:lnTo>
                    <a:pt x="12002" y="16415"/>
                  </a:lnTo>
                  <a:lnTo>
                    <a:pt x="11968" y="16415"/>
                  </a:lnTo>
                  <a:lnTo>
                    <a:pt x="11968" y="14117"/>
                  </a:lnTo>
                  <a:lnTo>
                    <a:pt x="12013" y="14117"/>
                  </a:lnTo>
                  <a:lnTo>
                    <a:pt x="12047" y="14095"/>
                  </a:lnTo>
                  <a:lnTo>
                    <a:pt x="12093" y="14072"/>
                  </a:lnTo>
                  <a:lnTo>
                    <a:pt x="12127" y="14049"/>
                  </a:lnTo>
                  <a:lnTo>
                    <a:pt x="12150" y="14004"/>
                  </a:lnTo>
                  <a:lnTo>
                    <a:pt x="12173" y="13970"/>
                  </a:lnTo>
                  <a:lnTo>
                    <a:pt x="12184" y="13924"/>
                  </a:lnTo>
                  <a:lnTo>
                    <a:pt x="12184" y="13879"/>
                  </a:lnTo>
                  <a:lnTo>
                    <a:pt x="12184" y="13833"/>
                  </a:lnTo>
                  <a:lnTo>
                    <a:pt x="12173" y="13788"/>
                  </a:lnTo>
                  <a:lnTo>
                    <a:pt x="14175" y="12639"/>
                  </a:lnTo>
                  <a:lnTo>
                    <a:pt x="14197" y="12661"/>
                  </a:lnTo>
                  <a:lnTo>
                    <a:pt x="14231" y="12684"/>
                  </a:lnTo>
                  <a:lnTo>
                    <a:pt x="14266" y="12707"/>
                  </a:lnTo>
                  <a:lnTo>
                    <a:pt x="14357" y="12707"/>
                  </a:lnTo>
                  <a:lnTo>
                    <a:pt x="14391" y="12684"/>
                  </a:lnTo>
                  <a:lnTo>
                    <a:pt x="14425" y="12673"/>
                  </a:lnTo>
                  <a:lnTo>
                    <a:pt x="14459" y="12639"/>
                  </a:lnTo>
                  <a:lnTo>
                    <a:pt x="16484" y="13810"/>
                  </a:lnTo>
                  <a:lnTo>
                    <a:pt x="16461" y="13879"/>
                  </a:lnTo>
                  <a:lnTo>
                    <a:pt x="16472" y="13924"/>
                  </a:lnTo>
                  <a:lnTo>
                    <a:pt x="16484" y="13958"/>
                  </a:lnTo>
                  <a:lnTo>
                    <a:pt x="16495" y="13992"/>
                  </a:lnTo>
                  <a:lnTo>
                    <a:pt x="16518" y="14026"/>
                  </a:lnTo>
                  <a:lnTo>
                    <a:pt x="16552" y="14049"/>
                  </a:lnTo>
                  <a:lnTo>
                    <a:pt x="16586" y="14072"/>
                  </a:lnTo>
                  <a:lnTo>
                    <a:pt x="16620" y="14083"/>
                  </a:lnTo>
                  <a:lnTo>
                    <a:pt x="16654" y="14095"/>
                  </a:lnTo>
                  <a:lnTo>
                    <a:pt x="16654" y="16392"/>
                  </a:lnTo>
                  <a:lnTo>
                    <a:pt x="16609" y="16404"/>
                  </a:lnTo>
                  <a:lnTo>
                    <a:pt x="16575" y="16415"/>
                  </a:lnTo>
                  <a:lnTo>
                    <a:pt x="16529" y="16438"/>
                  </a:lnTo>
                  <a:lnTo>
                    <a:pt x="16507" y="16472"/>
                  </a:lnTo>
                  <a:lnTo>
                    <a:pt x="16472" y="16506"/>
                  </a:lnTo>
                  <a:lnTo>
                    <a:pt x="16461" y="16552"/>
                  </a:lnTo>
                  <a:lnTo>
                    <a:pt x="16438" y="16586"/>
                  </a:lnTo>
                  <a:lnTo>
                    <a:pt x="16438" y="16631"/>
                  </a:lnTo>
                  <a:lnTo>
                    <a:pt x="16450" y="16711"/>
                  </a:lnTo>
                  <a:lnTo>
                    <a:pt x="16916" y="16711"/>
                  </a:lnTo>
                  <a:lnTo>
                    <a:pt x="16927" y="16631"/>
                  </a:lnTo>
                  <a:lnTo>
                    <a:pt x="16927" y="16586"/>
                  </a:lnTo>
                  <a:lnTo>
                    <a:pt x="16905" y="16540"/>
                  </a:lnTo>
                  <a:lnTo>
                    <a:pt x="16893" y="16506"/>
                  </a:lnTo>
                  <a:lnTo>
                    <a:pt x="16859" y="16472"/>
                  </a:lnTo>
                  <a:lnTo>
                    <a:pt x="16825" y="16438"/>
                  </a:lnTo>
                  <a:lnTo>
                    <a:pt x="16791" y="16415"/>
                  </a:lnTo>
                  <a:lnTo>
                    <a:pt x="16745" y="16404"/>
                  </a:lnTo>
                  <a:lnTo>
                    <a:pt x="16700" y="16392"/>
                  </a:lnTo>
                  <a:lnTo>
                    <a:pt x="16700" y="14095"/>
                  </a:lnTo>
                  <a:lnTo>
                    <a:pt x="16745" y="14083"/>
                  </a:lnTo>
                  <a:lnTo>
                    <a:pt x="16780" y="14072"/>
                  </a:lnTo>
                  <a:lnTo>
                    <a:pt x="16814" y="14049"/>
                  </a:lnTo>
                  <a:lnTo>
                    <a:pt x="16848" y="14026"/>
                  </a:lnTo>
                  <a:lnTo>
                    <a:pt x="16871" y="13992"/>
                  </a:lnTo>
                  <a:lnTo>
                    <a:pt x="16882" y="13958"/>
                  </a:lnTo>
                  <a:lnTo>
                    <a:pt x="16893" y="13924"/>
                  </a:lnTo>
                  <a:lnTo>
                    <a:pt x="16905" y="13879"/>
                  </a:lnTo>
                  <a:lnTo>
                    <a:pt x="16893" y="13844"/>
                  </a:lnTo>
                  <a:lnTo>
                    <a:pt x="16882" y="13810"/>
                  </a:lnTo>
                  <a:lnTo>
                    <a:pt x="18850" y="12673"/>
                  </a:lnTo>
                  <a:lnTo>
                    <a:pt x="18895" y="12718"/>
                  </a:lnTo>
                  <a:lnTo>
                    <a:pt x="18941" y="12752"/>
                  </a:lnTo>
                  <a:lnTo>
                    <a:pt x="18998" y="12764"/>
                  </a:lnTo>
                  <a:lnTo>
                    <a:pt x="19055" y="12775"/>
                  </a:lnTo>
                  <a:lnTo>
                    <a:pt x="19112" y="12764"/>
                  </a:lnTo>
                  <a:lnTo>
                    <a:pt x="19168" y="12752"/>
                  </a:lnTo>
                  <a:lnTo>
                    <a:pt x="19214" y="12718"/>
                  </a:lnTo>
                  <a:lnTo>
                    <a:pt x="19248" y="12673"/>
                  </a:lnTo>
                  <a:lnTo>
                    <a:pt x="21216" y="13799"/>
                  </a:lnTo>
                  <a:lnTo>
                    <a:pt x="21205" y="13844"/>
                  </a:lnTo>
                  <a:lnTo>
                    <a:pt x="21193" y="13879"/>
                  </a:lnTo>
                  <a:lnTo>
                    <a:pt x="21205" y="13924"/>
                  </a:lnTo>
                  <a:lnTo>
                    <a:pt x="21216" y="13958"/>
                  </a:lnTo>
                  <a:lnTo>
                    <a:pt x="21227" y="13992"/>
                  </a:lnTo>
                  <a:lnTo>
                    <a:pt x="21250" y="14026"/>
                  </a:lnTo>
                  <a:lnTo>
                    <a:pt x="21284" y="14061"/>
                  </a:lnTo>
                  <a:lnTo>
                    <a:pt x="21318" y="14083"/>
                  </a:lnTo>
                  <a:lnTo>
                    <a:pt x="21352" y="14095"/>
                  </a:lnTo>
                  <a:lnTo>
                    <a:pt x="21398" y="14106"/>
                  </a:lnTo>
                  <a:lnTo>
                    <a:pt x="21398" y="16392"/>
                  </a:lnTo>
                  <a:lnTo>
                    <a:pt x="21352" y="16392"/>
                  </a:lnTo>
                  <a:lnTo>
                    <a:pt x="21307" y="16415"/>
                  </a:lnTo>
                  <a:lnTo>
                    <a:pt x="21273" y="16438"/>
                  </a:lnTo>
                  <a:lnTo>
                    <a:pt x="21239" y="16472"/>
                  </a:lnTo>
                  <a:lnTo>
                    <a:pt x="21216" y="16506"/>
                  </a:lnTo>
                  <a:lnTo>
                    <a:pt x="21193" y="16540"/>
                  </a:lnTo>
                  <a:lnTo>
                    <a:pt x="21182" y="16586"/>
                  </a:lnTo>
                  <a:lnTo>
                    <a:pt x="21170" y="16631"/>
                  </a:lnTo>
                  <a:lnTo>
                    <a:pt x="21182" y="16711"/>
                  </a:lnTo>
                  <a:lnTo>
                    <a:pt x="21660" y="16711"/>
                  </a:lnTo>
                  <a:lnTo>
                    <a:pt x="21671" y="16631"/>
                  </a:lnTo>
                  <a:lnTo>
                    <a:pt x="21671" y="16586"/>
                  </a:lnTo>
                  <a:lnTo>
                    <a:pt x="21648" y="16540"/>
                  </a:lnTo>
                  <a:lnTo>
                    <a:pt x="21637" y="16506"/>
                  </a:lnTo>
                  <a:lnTo>
                    <a:pt x="21603" y="16472"/>
                  </a:lnTo>
                  <a:lnTo>
                    <a:pt x="21569" y="16438"/>
                  </a:lnTo>
                  <a:lnTo>
                    <a:pt x="21534" y="16415"/>
                  </a:lnTo>
                  <a:lnTo>
                    <a:pt x="21489" y="16392"/>
                  </a:lnTo>
                  <a:lnTo>
                    <a:pt x="21443" y="16392"/>
                  </a:lnTo>
                  <a:lnTo>
                    <a:pt x="21443" y="14106"/>
                  </a:lnTo>
                  <a:lnTo>
                    <a:pt x="21489" y="14095"/>
                  </a:lnTo>
                  <a:lnTo>
                    <a:pt x="21523" y="14083"/>
                  </a:lnTo>
                  <a:lnTo>
                    <a:pt x="21557" y="14061"/>
                  </a:lnTo>
                  <a:lnTo>
                    <a:pt x="21591" y="14026"/>
                  </a:lnTo>
                  <a:lnTo>
                    <a:pt x="21614" y="13992"/>
                  </a:lnTo>
                  <a:lnTo>
                    <a:pt x="21637" y="13958"/>
                  </a:lnTo>
                  <a:lnTo>
                    <a:pt x="21648" y="13924"/>
                  </a:lnTo>
                  <a:lnTo>
                    <a:pt x="21648" y="13879"/>
                  </a:lnTo>
                  <a:lnTo>
                    <a:pt x="21648" y="13833"/>
                  </a:lnTo>
                  <a:lnTo>
                    <a:pt x="21637" y="13788"/>
                  </a:lnTo>
                  <a:lnTo>
                    <a:pt x="21614" y="13753"/>
                  </a:lnTo>
                  <a:lnTo>
                    <a:pt x="21580" y="13719"/>
                  </a:lnTo>
                  <a:lnTo>
                    <a:pt x="21546" y="13685"/>
                  </a:lnTo>
                  <a:lnTo>
                    <a:pt x="21512" y="13674"/>
                  </a:lnTo>
                  <a:lnTo>
                    <a:pt x="21466" y="13651"/>
                  </a:lnTo>
                  <a:lnTo>
                    <a:pt x="21421" y="13651"/>
                  </a:lnTo>
                  <a:lnTo>
                    <a:pt x="21364" y="13662"/>
                  </a:lnTo>
                  <a:lnTo>
                    <a:pt x="21307" y="13685"/>
                  </a:lnTo>
                  <a:lnTo>
                    <a:pt x="21261" y="13719"/>
                  </a:lnTo>
                  <a:lnTo>
                    <a:pt x="21227" y="13765"/>
                  </a:lnTo>
                  <a:lnTo>
                    <a:pt x="19271" y="12639"/>
                  </a:lnTo>
                  <a:lnTo>
                    <a:pt x="19294" y="12582"/>
                  </a:lnTo>
                  <a:lnTo>
                    <a:pt x="19294" y="12536"/>
                  </a:lnTo>
                  <a:lnTo>
                    <a:pt x="19294" y="12479"/>
                  </a:lnTo>
                  <a:lnTo>
                    <a:pt x="19282" y="12445"/>
                  </a:lnTo>
                  <a:lnTo>
                    <a:pt x="19259" y="12400"/>
                  </a:lnTo>
                  <a:lnTo>
                    <a:pt x="19237" y="12366"/>
                  </a:lnTo>
                  <a:lnTo>
                    <a:pt x="19203" y="12331"/>
                  </a:lnTo>
                  <a:lnTo>
                    <a:pt x="19157" y="12309"/>
                  </a:lnTo>
                  <a:lnTo>
                    <a:pt x="19123" y="12297"/>
                  </a:lnTo>
                  <a:lnTo>
                    <a:pt x="19077" y="12286"/>
                  </a:lnTo>
                  <a:lnTo>
                    <a:pt x="19077" y="10034"/>
                  </a:lnTo>
                  <a:lnTo>
                    <a:pt x="19123" y="10022"/>
                  </a:lnTo>
                  <a:lnTo>
                    <a:pt x="19168" y="10000"/>
                  </a:lnTo>
                  <a:lnTo>
                    <a:pt x="19203" y="9977"/>
                  </a:lnTo>
                  <a:lnTo>
                    <a:pt x="19237" y="9943"/>
                  </a:lnTo>
                  <a:lnTo>
                    <a:pt x="19271" y="9909"/>
                  </a:lnTo>
                  <a:lnTo>
                    <a:pt x="19294" y="9863"/>
                  </a:lnTo>
                  <a:lnTo>
                    <a:pt x="19305" y="9818"/>
                  </a:lnTo>
                  <a:lnTo>
                    <a:pt x="19305" y="9772"/>
                  </a:lnTo>
                  <a:lnTo>
                    <a:pt x="19305" y="9727"/>
                  </a:lnTo>
                  <a:lnTo>
                    <a:pt x="19294" y="9670"/>
                  </a:lnTo>
                  <a:lnTo>
                    <a:pt x="19259" y="9636"/>
                  </a:lnTo>
                  <a:lnTo>
                    <a:pt x="19237" y="9590"/>
                  </a:lnTo>
                  <a:lnTo>
                    <a:pt x="19191" y="9567"/>
                  </a:lnTo>
                  <a:lnTo>
                    <a:pt x="19157" y="9533"/>
                  </a:lnTo>
                  <a:lnTo>
                    <a:pt x="19100" y="9522"/>
                  </a:lnTo>
                  <a:lnTo>
                    <a:pt x="18986" y="9522"/>
                  </a:lnTo>
                  <a:lnTo>
                    <a:pt x="18930" y="9556"/>
                  </a:lnTo>
                  <a:lnTo>
                    <a:pt x="18873" y="9590"/>
                  </a:lnTo>
                  <a:lnTo>
                    <a:pt x="18839" y="9647"/>
                  </a:lnTo>
                  <a:lnTo>
                    <a:pt x="16859" y="8498"/>
                  </a:lnTo>
                  <a:lnTo>
                    <a:pt x="16871" y="8464"/>
                  </a:lnTo>
                  <a:lnTo>
                    <a:pt x="16882" y="8430"/>
                  </a:lnTo>
                  <a:lnTo>
                    <a:pt x="16871" y="8384"/>
                  </a:lnTo>
                  <a:lnTo>
                    <a:pt x="16859" y="8350"/>
                  </a:lnTo>
                  <a:lnTo>
                    <a:pt x="16825" y="8293"/>
                  </a:lnTo>
                  <a:lnTo>
                    <a:pt x="16768" y="8259"/>
                  </a:lnTo>
                  <a:lnTo>
                    <a:pt x="16700" y="8236"/>
                  </a:lnTo>
                  <a:lnTo>
                    <a:pt x="16700" y="5904"/>
                  </a:lnTo>
                  <a:lnTo>
                    <a:pt x="16745" y="5893"/>
                  </a:lnTo>
                  <a:lnTo>
                    <a:pt x="16791" y="5882"/>
                  </a:lnTo>
                  <a:lnTo>
                    <a:pt x="16825" y="5859"/>
                  </a:lnTo>
                  <a:lnTo>
                    <a:pt x="16859" y="5825"/>
                  </a:lnTo>
                  <a:lnTo>
                    <a:pt x="16882" y="5791"/>
                  </a:lnTo>
                  <a:lnTo>
                    <a:pt x="16905" y="5757"/>
                  </a:lnTo>
                  <a:lnTo>
                    <a:pt x="16916" y="5711"/>
                  </a:lnTo>
                  <a:lnTo>
                    <a:pt x="16927" y="5666"/>
                  </a:lnTo>
                  <a:lnTo>
                    <a:pt x="16916" y="5620"/>
                  </a:lnTo>
                  <a:lnTo>
                    <a:pt x="16905" y="5586"/>
                  </a:lnTo>
                  <a:lnTo>
                    <a:pt x="18827" y="4471"/>
                  </a:lnTo>
                  <a:lnTo>
                    <a:pt x="18873" y="4517"/>
                  </a:lnTo>
                  <a:lnTo>
                    <a:pt x="18930" y="4551"/>
                  </a:lnTo>
                  <a:lnTo>
                    <a:pt x="18986" y="4573"/>
                  </a:lnTo>
                  <a:lnTo>
                    <a:pt x="19055" y="4585"/>
                  </a:lnTo>
                  <a:lnTo>
                    <a:pt x="19112" y="4585"/>
                  </a:lnTo>
                  <a:lnTo>
                    <a:pt x="19157" y="4562"/>
                  </a:lnTo>
                  <a:lnTo>
                    <a:pt x="19203" y="4539"/>
                  </a:lnTo>
                  <a:lnTo>
                    <a:pt x="19237" y="4505"/>
                  </a:lnTo>
                  <a:lnTo>
                    <a:pt x="19271" y="4471"/>
                  </a:lnTo>
                  <a:lnTo>
                    <a:pt x="19294" y="4426"/>
                  </a:lnTo>
                  <a:lnTo>
                    <a:pt x="19316" y="4380"/>
                  </a:lnTo>
                  <a:lnTo>
                    <a:pt x="19316" y="4323"/>
                  </a:lnTo>
                  <a:lnTo>
                    <a:pt x="19316" y="4266"/>
                  </a:lnTo>
                  <a:lnTo>
                    <a:pt x="19305" y="4221"/>
                  </a:lnTo>
                  <a:lnTo>
                    <a:pt x="19282" y="4175"/>
                  </a:lnTo>
                  <a:lnTo>
                    <a:pt x="19248" y="4141"/>
                  </a:lnTo>
                  <a:lnTo>
                    <a:pt x="19214" y="4107"/>
                  </a:lnTo>
                  <a:lnTo>
                    <a:pt x="19168" y="4084"/>
                  </a:lnTo>
                  <a:lnTo>
                    <a:pt x="19123" y="4062"/>
                  </a:lnTo>
                  <a:lnTo>
                    <a:pt x="19077" y="4050"/>
                  </a:lnTo>
                  <a:lnTo>
                    <a:pt x="19077" y="1809"/>
                  </a:lnTo>
                  <a:lnTo>
                    <a:pt x="19123" y="1798"/>
                  </a:lnTo>
                  <a:lnTo>
                    <a:pt x="19157" y="1787"/>
                  </a:lnTo>
                  <a:lnTo>
                    <a:pt x="19203" y="1764"/>
                  </a:lnTo>
                  <a:lnTo>
                    <a:pt x="19237" y="1730"/>
                  </a:lnTo>
                  <a:lnTo>
                    <a:pt x="19259" y="1696"/>
                  </a:lnTo>
                  <a:lnTo>
                    <a:pt x="19282" y="1650"/>
                  </a:lnTo>
                  <a:lnTo>
                    <a:pt x="19294" y="1616"/>
                  </a:lnTo>
                  <a:lnTo>
                    <a:pt x="19305" y="1559"/>
                  </a:lnTo>
                  <a:lnTo>
                    <a:pt x="19294" y="1514"/>
                  </a:lnTo>
                  <a:lnTo>
                    <a:pt x="19282" y="1468"/>
                  </a:lnTo>
                  <a:lnTo>
                    <a:pt x="19259" y="1423"/>
                  </a:lnTo>
                  <a:lnTo>
                    <a:pt x="19225" y="1388"/>
                  </a:lnTo>
                  <a:lnTo>
                    <a:pt x="19191" y="1354"/>
                  </a:lnTo>
                  <a:lnTo>
                    <a:pt x="19146" y="1331"/>
                  </a:lnTo>
                  <a:lnTo>
                    <a:pt x="19100" y="1320"/>
                  </a:lnTo>
                  <a:lnTo>
                    <a:pt x="18986" y="1320"/>
                  </a:lnTo>
                  <a:lnTo>
                    <a:pt x="18930" y="1354"/>
                  </a:lnTo>
                  <a:lnTo>
                    <a:pt x="18884" y="1388"/>
                  </a:lnTo>
                  <a:lnTo>
                    <a:pt x="18839" y="1434"/>
                  </a:lnTo>
                  <a:lnTo>
                    <a:pt x="16882" y="296"/>
                  </a:lnTo>
                  <a:lnTo>
                    <a:pt x="16893" y="262"/>
                  </a:lnTo>
                  <a:lnTo>
                    <a:pt x="16905" y="217"/>
                  </a:lnTo>
                  <a:lnTo>
                    <a:pt x="16893" y="171"/>
                  </a:lnTo>
                  <a:lnTo>
                    <a:pt x="16882" y="126"/>
                  </a:lnTo>
                  <a:lnTo>
                    <a:pt x="16859" y="92"/>
                  </a:lnTo>
                  <a:lnTo>
                    <a:pt x="16836" y="57"/>
                  </a:lnTo>
                  <a:lnTo>
                    <a:pt x="16802" y="35"/>
                  </a:lnTo>
                  <a:lnTo>
                    <a:pt x="16768" y="12"/>
                  </a:lnTo>
                  <a:lnTo>
                    <a:pt x="16723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8689168" y="0"/>
              <a:ext cx="7222" cy="105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6698419" y="0"/>
              <a:ext cx="20410" cy="2512"/>
            </a:xfrm>
            <a:custGeom>
              <a:avLst/>
              <a:gdLst/>
              <a:ahLst/>
              <a:cxnLst/>
              <a:rect l="l" t="t" r="r" b="b"/>
              <a:pathLst>
                <a:path w="195" h="24" extrusionOk="0">
                  <a:moveTo>
                    <a:pt x="1" y="0"/>
                  </a:moveTo>
                  <a:lnTo>
                    <a:pt x="46" y="23"/>
                  </a:lnTo>
                  <a:lnTo>
                    <a:pt x="149" y="2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0" y="3397984"/>
              <a:ext cx="1020484" cy="615640"/>
            </a:xfrm>
            <a:custGeom>
              <a:avLst/>
              <a:gdLst/>
              <a:ahLst/>
              <a:cxnLst/>
              <a:rect l="l" t="t" r="r" b="b"/>
              <a:pathLst>
                <a:path w="9750" h="5882" extrusionOk="0">
                  <a:moveTo>
                    <a:pt x="2606" y="285"/>
                  </a:moveTo>
                  <a:lnTo>
                    <a:pt x="4642" y="1468"/>
                  </a:lnTo>
                  <a:lnTo>
                    <a:pt x="4631" y="1525"/>
                  </a:lnTo>
                  <a:lnTo>
                    <a:pt x="4631" y="1571"/>
                  </a:lnTo>
                  <a:lnTo>
                    <a:pt x="4642" y="1605"/>
                  </a:lnTo>
                  <a:lnTo>
                    <a:pt x="4676" y="1662"/>
                  </a:lnTo>
                  <a:lnTo>
                    <a:pt x="4733" y="1707"/>
                  </a:lnTo>
                  <a:lnTo>
                    <a:pt x="4801" y="1730"/>
                  </a:lnTo>
                  <a:lnTo>
                    <a:pt x="4801" y="4039"/>
                  </a:lnTo>
                  <a:lnTo>
                    <a:pt x="4756" y="4050"/>
                  </a:lnTo>
                  <a:lnTo>
                    <a:pt x="4722" y="4062"/>
                  </a:lnTo>
                  <a:lnTo>
                    <a:pt x="4676" y="4096"/>
                  </a:lnTo>
                  <a:lnTo>
                    <a:pt x="4653" y="4119"/>
                  </a:lnTo>
                  <a:lnTo>
                    <a:pt x="4619" y="4153"/>
                  </a:lnTo>
                  <a:lnTo>
                    <a:pt x="4608" y="4198"/>
                  </a:lnTo>
                  <a:lnTo>
                    <a:pt x="4585" y="4244"/>
                  </a:lnTo>
                  <a:lnTo>
                    <a:pt x="4585" y="4289"/>
                  </a:lnTo>
                  <a:lnTo>
                    <a:pt x="4585" y="4335"/>
                  </a:lnTo>
                  <a:lnTo>
                    <a:pt x="4608" y="4380"/>
                  </a:lnTo>
                  <a:lnTo>
                    <a:pt x="2674" y="5506"/>
                  </a:lnTo>
                  <a:lnTo>
                    <a:pt x="2629" y="5450"/>
                  </a:lnTo>
                  <a:lnTo>
                    <a:pt x="2583" y="5415"/>
                  </a:lnTo>
                  <a:lnTo>
                    <a:pt x="2526" y="5393"/>
                  </a:lnTo>
                  <a:lnTo>
                    <a:pt x="2458" y="5381"/>
                  </a:lnTo>
                  <a:lnTo>
                    <a:pt x="2401" y="5393"/>
                  </a:lnTo>
                  <a:lnTo>
                    <a:pt x="2344" y="5415"/>
                  </a:lnTo>
                  <a:lnTo>
                    <a:pt x="2287" y="5461"/>
                  </a:lnTo>
                  <a:lnTo>
                    <a:pt x="2253" y="5506"/>
                  </a:lnTo>
                  <a:lnTo>
                    <a:pt x="262" y="4357"/>
                  </a:lnTo>
                  <a:lnTo>
                    <a:pt x="262" y="4323"/>
                  </a:lnTo>
                  <a:lnTo>
                    <a:pt x="274" y="4289"/>
                  </a:lnTo>
                  <a:lnTo>
                    <a:pt x="262" y="4221"/>
                  </a:lnTo>
                  <a:lnTo>
                    <a:pt x="228" y="4164"/>
                  </a:lnTo>
                  <a:lnTo>
                    <a:pt x="171" y="4130"/>
                  </a:lnTo>
                  <a:lnTo>
                    <a:pt x="115" y="4107"/>
                  </a:lnTo>
                  <a:lnTo>
                    <a:pt x="115" y="1730"/>
                  </a:lnTo>
                  <a:lnTo>
                    <a:pt x="149" y="1730"/>
                  </a:lnTo>
                  <a:lnTo>
                    <a:pt x="183" y="1718"/>
                  </a:lnTo>
                  <a:lnTo>
                    <a:pt x="217" y="1696"/>
                  </a:lnTo>
                  <a:lnTo>
                    <a:pt x="240" y="1673"/>
                  </a:lnTo>
                  <a:lnTo>
                    <a:pt x="262" y="1639"/>
                  </a:lnTo>
                  <a:lnTo>
                    <a:pt x="285" y="1605"/>
                  </a:lnTo>
                  <a:lnTo>
                    <a:pt x="297" y="1571"/>
                  </a:lnTo>
                  <a:lnTo>
                    <a:pt x="297" y="1525"/>
                  </a:lnTo>
                  <a:lnTo>
                    <a:pt x="297" y="1491"/>
                  </a:lnTo>
                  <a:lnTo>
                    <a:pt x="285" y="1457"/>
                  </a:lnTo>
                  <a:lnTo>
                    <a:pt x="2321" y="285"/>
                  </a:lnTo>
                  <a:lnTo>
                    <a:pt x="2344" y="319"/>
                  </a:lnTo>
                  <a:lnTo>
                    <a:pt x="2378" y="342"/>
                  </a:lnTo>
                  <a:lnTo>
                    <a:pt x="2424" y="353"/>
                  </a:lnTo>
                  <a:lnTo>
                    <a:pt x="2503" y="353"/>
                  </a:lnTo>
                  <a:lnTo>
                    <a:pt x="2538" y="342"/>
                  </a:lnTo>
                  <a:lnTo>
                    <a:pt x="2572" y="319"/>
                  </a:lnTo>
                  <a:lnTo>
                    <a:pt x="2606" y="285"/>
                  </a:lnTo>
                  <a:close/>
                  <a:moveTo>
                    <a:pt x="7338" y="285"/>
                  </a:moveTo>
                  <a:lnTo>
                    <a:pt x="9408" y="1480"/>
                  </a:lnTo>
                  <a:lnTo>
                    <a:pt x="9397" y="1525"/>
                  </a:lnTo>
                  <a:lnTo>
                    <a:pt x="9408" y="1593"/>
                  </a:lnTo>
                  <a:lnTo>
                    <a:pt x="9442" y="1639"/>
                  </a:lnTo>
                  <a:lnTo>
                    <a:pt x="9488" y="1684"/>
                  </a:lnTo>
                  <a:lnTo>
                    <a:pt x="9545" y="1707"/>
                  </a:lnTo>
                  <a:lnTo>
                    <a:pt x="9545" y="4119"/>
                  </a:lnTo>
                  <a:lnTo>
                    <a:pt x="9488" y="4141"/>
                  </a:lnTo>
                  <a:lnTo>
                    <a:pt x="9442" y="4175"/>
                  </a:lnTo>
                  <a:lnTo>
                    <a:pt x="9408" y="4221"/>
                  </a:lnTo>
                  <a:lnTo>
                    <a:pt x="9397" y="4289"/>
                  </a:lnTo>
                  <a:lnTo>
                    <a:pt x="9408" y="4346"/>
                  </a:lnTo>
                  <a:lnTo>
                    <a:pt x="7361" y="5541"/>
                  </a:lnTo>
                  <a:lnTo>
                    <a:pt x="7327" y="5506"/>
                  </a:lnTo>
                  <a:lnTo>
                    <a:pt x="7292" y="5472"/>
                  </a:lnTo>
                  <a:lnTo>
                    <a:pt x="7247" y="5461"/>
                  </a:lnTo>
                  <a:lnTo>
                    <a:pt x="7201" y="5450"/>
                  </a:lnTo>
                  <a:lnTo>
                    <a:pt x="7156" y="5461"/>
                  </a:lnTo>
                  <a:lnTo>
                    <a:pt x="7110" y="5472"/>
                  </a:lnTo>
                  <a:lnTo>
                    <a:pt x="7076" y="5506"/>
                  </a:lnTo>
                  <a:lnTo>
                    <a:pt x="7054" y="5541"/>
                  </a:lnTo>
                  <a:lnTo>
                    <a:pt x="5063" y="4392"/>
                  </a:lnTo>
                  <a:lnTo>
                    <a:pt x="5074" y="4346"/>
                  </a:lnTo>
                  <a:lnTo>
                    <a:pt x="5086" y="4289"/>
                  </a:lnTo>
                  <a:lnTo>
                    <a:pt x="5074" y="4244"/>
                  </a:lnTo>
                  <a:lnTo>
                    <a:pt x="5063" y="4198"/>
                  </a:lnTo>
                  <a:lnTo>
                    <a:pt x="5040" y="4153"/>
                  </a:lnTo>
                  <a:lnTo>
                    <a:pt x="5017" y="4119"/>
                  </a:lnTo>
                  <a:lnTo>
                    <a:pt x="4983" y="4084"/>
                  </a:lnTo>
                  <a:lnTo>
                    <a:pt x="4938" y="4062"/>
                  </a:lnTo>
                  <a:lnTo>
                    <a:pt x="4892" y="4050"/>
                  </a:lnTo>
                  <a:lnTo>
                    <a:pt x="4847" y="4039"/>
                  </a:lnTo>
                  <a:lnTo>
                    <a:pt x="4847" y="1730"/>
                  </a:lnTo>
                  <a:lnTo>
                    <a:pt x="4892" y="1730"/>
                  </a:lnTo>
                  <a:lnTo>
                    <a:pt x="4926" y="1707"/>
                  </a:lnTo>
                  <a:lnTo>
                    <a:pt x="4983" y="1662"/>
                  </a:lnTo>
                  <a:lnTo>
                    <a:pt x="5006" y="1639"/>
                  </a:lnTo>
                  <a:lnTo>
                    <a:pt x="5017" y="1605"/>
                  </a:lnTo>
                  <a:lnTo>
                    <a:pt x="5029" y="1571"/>
                  </a:lnTo>
                  <a:lnTo>
                    <a:pt x="5040" y="1525"/>
                  </a:lnTo>
                  <a:lnTo>
                    <a:pt x="5029" y="1491"/>
                  </a:lnTo>
                  <a:lnTo>
                    <a:pt x="5029" y="1457"/>
                  </a:lnTo>
                  <a:lnTo>
                    <a:pt x="7065" y="285"/>
                  </a:lnTo>
                  <a:lnTo>
                    <a:pt x="7088" y="308"/>
                  </a:lnTo>
                  <a:lnTo>
                    <a:pt x="7122" y="331"/>
                  </a:lnTo>
                  <a:lnTo>
                    <a:pt x="7156" y="353"/>
                  </a:lnTo>
                  <a:lnTo>
                    <a:pt x="7247" y="353"/>
                  </a:lnTo>
                  <a:lnTo>
                    <a:pt x="7281" y="331"/>
                  </a:lnTo>
                  <a:lnTo>
                    <a:pt x="7315" y="308"/>
                  </a:lnTo>
                  <a:lnTo>
                    <a:pt x="7338" y="285"/>
                  </a:lnTo>
                  <a:close/>
                  <a:moveTo>
                    <a:pt x="2458" y="1"/>
                  </a:moveTo>
                  <a:lnTo>
                    <a:pt x="2424" y="12"/>
                  </a:lnTo>
                  <a:lnTo>
                    <a:pt x="2390" y="12"/>
                  </a:lnTo>
                  <a:lnTo>
                    <a:pt x="2333" y="58"/>
                  </a:lnTo>
                  <a:lnTo>
                    <a:pt x="2299" y="114"/>
                  </a:lnTo>
                  <a:lnTo>
                    <a:pt x="2287" y="149"/>
                  </a:lnTo>
                  <a:lnTo>
                    <a:pt x="2287" y="183"/>
                  </a:lnTo>
                  <a:lnTo>
                    <a:pt x="2299" y="240"/>
                  </a:lnTo>
                  <a:lnTo>
                    <a:pt x="262" y="1411"/>
                  </a:lnTo>
                  <a:lnTo>
                    <a:pt x="228" y="1377"/>
                  </a:lnTo>
                  <a:lnTo>
                    <a:pt x="194" y="1354"/>
                  </a:lnTo>
                  <a:lnTo>
                    <a:pt x="149" y="1332"/>
                  </a:lnTo>
                  <a:lnTo>
                    <a:pt x="92" y="1320"/>
                  </a:lnTo>
                  <a:lnTo>
                    <a:pt x="46" y="1332"/>
                  </a:lnTo>
                  <a:lnTo>
                    <a:pt x="1" y="1343"/>
                  </a:lnTo>
                  <a:lnTo>
                    <a:pt x="1" y="1707"/>
                  </a:lnTo>
                  <a:lnTo>
                    <a:pt x="69" y="1730"/>
                  </a:lnTo>
                  <a:lnTo>
                    <a:pt x="69" y="4107"/>
                  </a:lnTo>
                  <a:lnTo>
                    <a:pt x="35" y="4119"/>
                  </a:lnTo>
                  <a:lnTo>
                    <a:pt x="1" y="4130"/>
                  </a:lnTo>
                  <a:lnTo>
                    <a:pt x="1" y="4437"/>
                  </a:lnTo>
                  <a:lnTo>
                    <a:pt x="46" y="4460"/>
                  </a:lnTo>
                  <a:lnTo>
                    <a:pt x="137" y="4460"/>
                  </a:lnTo>
                  <a:lnTo>
                    <a:pt x="171" y="4448"/>
                  </a:lnTo>
                  <a:lnTo>
                    <a:pt x="206" y="4426"/>
                  </a:lnTo>
                  <a:lnTo>
                    <a:pt x="240" y="4392"/>
                  </a:lnTo>
                  <a:lnTo>
                    <a:pt x="2230" y="5552"/>
                  </a:lnTo>
                  <a:lnTo>
                    <a:pt x="2219" y="5586"/>
                  </a:lnTo>
                  <a:lnTo>
                    <a:pt x="2219" y="5632"/>
                  </a:lnTo>
                  <a:lnTo>
                    <a:pt x="2219" y="5688"/>
                  </a:lnTo>
                  <a:lnTo>
                    <a:pt x="2230" y="5734"/>
                  </a:lnTo>
                  <a:lnTo>
                    <a:pt x="2253" y="5768"/>
                  </a:lnTo>
                  <a:lnTo>
                    <a:pt x="2287" y="5814"/>
                  </a:lnTo>
                  <a:lnTo>
                    <a:pt x="2321" y="5836"/>
                  </a:lnTo>
                  <a:lnTo>
                    <a:pt x="2367" y="5859"/>
                  </a:lnTo>
                  <a:lnTo>
                    <a:pt x="2412" y="5882"/>
                  </a:lnTo>
                  <a:lnTo>
                    <a:pt x="2515" y="5882"/>
                  </a:lnTo>
                  <a:lnTo>
                    <a:pt x="2560" y="5859"/>
                  </a:lnTo>
                  <a:lnTo>
                    <a:pt x="2606" y="5836"/>
                  </a:lnTo>
                  <a:lnTo>
                    <a:pt x="2640" y="5814"/>
                  </a:lnTo>
                  <a:lnTo>
                    <a:pt x="2674" y="5768"/>
                  </a:lnTo>
                  <a:lnTo>
                    <a:pt x="2697" y="5734"/>
                  </a:lnTo>
                  <a:lnTo>
                    <a:pt x="2708" y="5688"/>
                  </a:lnTo>
                  <a:lnTo>
                    <a:pt x="2708" y="5632"/>
                  </a:lnTo>
                  <a:lnTo>
                    <a:pt x="2708" y="5586"/>
                  </a:lnTo>
                  <a:lnTo>
                    <a:pt x="2697" y="5541"/>
                  </a:lnTo>
                  <a:lnTo>
                    <a:pt x="4631" y="4426"/>
                  </a:lnTo>
                  <a:lnTo>
                    <a:pt x="4665" y="4471"/>
                  </a:lnTo>
                  <a:lnTo>
                    <a:pt x="4710" y="4505"/>
                  </a:lnTo>
                  <a:lnTo>
                    <a:pt x="4767" y="4528"/>
                  </a:lnTo>
                  <a:lnTo>
                    <a:pt x="4835" y="4539"/>
                  </a:lnTo>
                  <a:lnTo>
                    <a:pt x="4892" y="4528"/>
                  </a:lnTo>
                  <a:lnTo>
                    <a:pt x="4949" y="4505"/>
                  </a:lnTo>
                  <a:lnTo>
                    <a:pt x="4995" y="4471"/>
                  </a:lnTo>
                  <a:lnTo>
                    <a:pt x="5040" y="4426"/>
                  </a:lnTo>
                  <a:lnTo>
                    <a:pt x="7031" y="5586"/>
                  </a:lnTo>
                  <a:lnTo>
                    <a:pt x="7019" y="5632"/>
                  </a:lnTo>
                  <a:lnTo>
                    <a:pt x="7031" y="5666"/>
                  </a:lnTo>
                  <a:lnTo>
                    <a:pt x="7031" y="5700"/>
                  </a:lnTo>
                  <a:lnTo>
                    <a:pt x="7076" y="5757"/>
                  </a:lnTo>
                  <a:lnTo>
                    <a:pt x="7133" y="5802"/>
                  </a:lnTo>
                  <a:lnTo>
                    <a:pt x="7167" y="5814"/>
                  </a:lnTo>
                  <a:lnTo>
                    <a:pt x="7236" y="5814"/>
                  </a:lnTo>
                  <a:lnTo>
                    <a:pt x="7270" y="5802"/>
                  </a:lnTo>
                  <a:lnTo>
                    <a:pt x="7327" y="5757"/>
                  </a:lnTo>
                  <a:lnTo>
                    <a:pt x="7372" y="5700"/>
                  </a:lnTo>
                  <a:lnTo>
                    <a:pt x="7383" y="5666"/>
                  </a:lnTo>
                  <a:lnTo>
                    <a:pt x="7383" y="5632"/>
                  </a:lnTo>
                  <a:lnTo>
                    <a:pt x="7372" y="5575"/>
                  </a:lnTo>
                  <a:lnTo>
                    <a:pt x="9431" y="4392"/>
                  </a:lnTo>
                  <a:lnTo>
                    <a:pt x="9465" y="4414"/>
                  </a:lnTo>
                  <a:lnTo>
                    <a:pt x="9499" y="4437"/>
                  </a:lnTo>
                  <a:lnTo>
                    <a:pt x="9533" y="4448"/>
                  </a:lnTo>
                  <a:lnTo>
                    <a:pt x="9568" y="4460"/>
                  </a:lnTo>
                  <a:lnTo>
                    <a:pt x="9613" y="4460"/>
                  </a:lnTo>
                  <a:lnTo>
                    <a:pt x="9636" y="4448"/>
                  </a:lnTo>
                  <a:lnTo>
                    <a:pt x="9693" y="4403"/>
                  </a:lnTo>
                  <a:lnTo>
                    <a:pt x="9727" y="4357"/>
                  </a:lnTo>
                  <a:lnTo>
                    <a:pt x="9738" y="4323"/>
                  </a:lnTo>
                  <a:lnTo>
                    <a:pt x="9750" y="4289"/>
                  </a:lnTo>
                  <a:lnTo>
                    <a:pt x="9738" y="4221"/>
                  </a:lnTo>
                  <a:lnTo>
                    <a:pt x="9704" y="4175"/>
                  </a:lnTo>
                  <a:lnTo>
                    <a:pt x="9647" y="4130"/>
                  </a:lnTo>
                  <a:lnTo>
                    <a:pt x="9590" y="4119"/>
                  </a:lnTo>
                  <a:lnTo>
                    <a:pt x="9590" y="1707"/>
                  </a:lnTo>
                  <a:lnTo>
                    <a:pt x="9659" y="1684"/>
                  </a:lnTo>
                  <a:lnTo>
                    <a:pt x="9704" y="1650"/>
                  </a:lnTo>
                  <a:lnTo>
                    <a:pt x="9738" y="1593"/>
                  </a:lnTo>
                  <a:lnTo>
                    <a:pt x="9750" y="1525"/>
                  </a:lnTo>
                  <a:lnTo>
                    <a:pt x="9750" y="1491"/>
                  </a:lnTo>
                  <a:lnTo>
                    <a:pt x="9738" y="1457"/>
                  </a:lnTo>
                  <a:lnTo>
                    <a:pt x="9693" y="1411"/>
                  </a:lnTo>
                  <a:lnTo>
                    <a:pt x="9636" y="1366"/>
                  </a:lnTo>
                  <a:lnTo>
                    <a:pt x="9613" y="1354"/>
                  </a:lnTo>
                  <a:lnTo>
                    <a:pt x="9568" y="1354"/>
                  </a:lnTo>
                  <a:lnTo>
                    <a:pt x="9533" y="1366"/>
                  </a:lnTo>
                  <a:lnTo>
                    <a:pt x="9488" y="1377"/>
                  </a:lnTo>
                  <a:lnTo>
                    <a:pt x="9454" y="1400"/>
                  </a:lnTo>
                  <a:lnTo>
                    <a:pt x="9420" y="1434"/>
                  </a:lnTo>
                  <a:lnTo>
                    <a:pt x="7361" y="251"/>
                  </a:lnTo>
                  <a:lnTo>
                    <a:pt x="7372" y="183"/>
                  </a:lnTo>
                  <a:lnTo>
                    <a:pt x="7372" y="149"/>
                  </a:lnTo>
                  <a:lnTo>
                    <a:pt x="7361" y="114"/>
                  </a:lnTo>
                  <a:lnTo>
                    <a:pt x="7327" y="58"/>
                  </a:lnTo>
                  <a:lnTo>
                    <a:pt x="7270" y="23"/>
                  </a:lnTo>
                  <a:lnTo>
                    <a:pt x="7236" y="12"/>
                  </a:lnTo>
                  <a:lnTo>
                    <a:pt x="7167" y="12"/>
                  </a:lnTo>
                  <a:lnTo>
                    <a:pt x="7133" y="23"/>
                  </a:lnTo>
                  <a:lnTo>
                    <a:pt x="7076" y="58"/>
                  </a:lnTo>
                  <a:lnTo>
                    <a:pt x="7042" y="114"/>
                  </a:lnTo>
                  <a:lnTo>
                    <a:pt x="7031" y="149"/>
                  </a:lnTo>
                  <a:lnTo>
                    <a:pt x="7031" y="183"/>
                  </a:lnTo>
                  <a:lnTo>
                    <a:pt x="7042" y="240"/>
                  </a:lnTo>
                  <a:lnTo>
                    <a:pt x="5006" y="1423"/>
                  </a:lnTo>
                  <a:lnTo>
                    <a:pt x="4972" y="1377"/>
                  </a:lnTo>
                  <a:lnTo>
                    <a:pt x="4926" y="1354"/>
                  </a:lnTo>
                  <a:lnTo>
                    <a:pt x="4881" y="1332"/>
                  </a:lnTo>
                  <a:lnTo>
                    <a:pt x="4835" y="1320"/>
                  </a:lnTo>
                  <a:lnTo>
                    <a:pt x="4779" y="1332"/>
                  </a:lnTo>
                  <a:lnTo>
                    <a:pt x="4733" y="1354"/>
                  </a:lnTo>
                  <a:lnTo>
                    <a:pt x="4688" y="1389"/>
                  </a:lnTo>
                  <a:lnTo>
                    <a:pt x="4665" y="1423"/>
                  </a:lnTo>
                  <a:lnTo>
                    <a:pt x="2629" y="251"/>
                  </a:lnTo>
                  <a:lnTo>
                    <a:pt x="2640" y="217"/>
                  </a:lnTo>
                  <a:lnTo>
                    <a:pt x="2640" y="183"/>
                  </a:lnTo>
                  <a:lnTo>
                    <a:pt x="2640" y="149"/>
                  </a:lnTo>
                  <a:lnTo>
                    <a:pt x="2629" y="114"/>
                  </a:lnTo>
                  <a:lnTo>
                    <a:pt x="2583" y="58"/>
                  </a:lnTo>
                  <a:lnTo>
                    <a:pt x="2538" y="12"/>
                  </a:lnTo>
                  <a:lnTo>
                    <a:pt x="2503" y="12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6434137" y="0"/>
              <a:ext cx="540595" cy="577541"/>
            </a:xfrm>
            <a:custGeom>
              <a:avLst/>
              <a:gdLst/>
              <a:ahLst/>
              <a:cxnLst/>
              <a:rect l="l" t="t" r="r" b="b"/>
              <a:pathLst>
                <a:path w="5165" h="5518" extrusionOk="0">
                  <a:moveTo>
                    <a:pt x="2219" y="0"/>
                  </a:moveTo>
                  <a:lnTo>
                    <a:pt x="433" y="1036"/>
                  </a:lnTo>
                  <a:lnTo>
                    <a:pt x="399" y="990"/>
                  </a:lnTo>
                  <a:lnTo>
                    <a:pt x="353" y="967"/>
                  </a:lnTo>
                  <a:lnTo>
                    <a:pt x="308" y="945"/>
                  </a:lnTo>
                  <a:lnTo>
                    <a:pt x="205" y="945"/>
                  </a:lnTo>
                  <a:lnTo>
                    <a:pt x="171" y="956"/>
                  </a:lnTo>
                  <a:lnTo>
                    <a:pt x="137" y="979"/>
                  </a:lnTo>
                  <a:lnTo>
                    <a:pt x="103" y="1001"/>
                  </a:lnTo>
                  <a:lnTo>
                    <a:pt x="69" y="1036"/>
                  </a:lnTo>
                  <a:lnTo>
                    <a:pt x="57" y="1070"/>
                  </a:lnTo>
                  <a:lnTo>
                    <a:pt x="46" y="1115"/>
                  </a:lnTo>
                  <a:lnTo>
                    <a:pt x="35" y="1149"/>
                  </a:lnTo>
                  <a:lnTo>
                    <a:pt x="46" y="1195"/>
                  </a:lnTo>
                  <a:lnTo>
                    <a:pt x="46" y="1229"/>
                  </a:lnTo>
                  <a:lnTo>
                    <a:pt x="69" y="1263"/>
                  </a:lnTo>
                  <a:lnTo>
                    <a:pt x="92" y="1297"/>
                  </a:lnTo>
                  <a:lnTo>
                    <a:pt x="148" y="1343"/>
                  </a:lnTo>
                  <a:lnTo>
                    <a:pt x="183" y="1354"/>
                  </a:lnTo>
                  <a:lnTo>
                    <a:pt x="228" y="1365"/>
                  </a:lnTo>
                  <a:lnTo>
                    <a:pt x="228" y="3663"/>
                  </a:lnTo>
                  <a:lnTo>
                    <a:pt x="183" y="3675"/>
                  </a:lnTo>
                  <a:lnTo>
                    <a:pt x="137" y="3686"/>
                  </a:lnTo>
                  <a:lnTo>
                    <a:pt x="92" y="3709"/>
                  </a:lnTo>
                  <a:lnTo>
                    <a:pt x="69" y="3743"/>
                  </a:lnTo>
                  <a:lnTo>
                    <a:pt x="35" y="3777"/>
                  </a:lnTo>
                  <a:lnTo>
                    <a:pt x="12" y="3823"/>
                  </a:lnTo>
                  <a:lnTo>
                    <a:pt x="1" y="3868"/>
                  </a:lnTo>
                  <a:lnTo>
                    <a:pt x="1" y="3914"/>
                  </a:lnTo>
                  <a:lnTo>
                    <a:pt x="1" y="3959"/>
                  </a:lnTo>
                  <a:lnTo>
                    <a:pt x="23" y="4005"/>
                  </a:lnTo>
                  <a:lnTo>
                    <a:pt x="46" y="4050"/>
                  </a:lnTo>
                  <a:lnTo>
                    <a:pt x="69" y="4096"/>
                  </a:lnTo>
                  <a:lnTo>
                    <a:pt x="114" y="4118"/>
                  </a:lnTo>
                  <a:lnTo>
                    <a:pt x="148" y="4141"/>
                  </a:lnTo>
                  <a:lnTo>
                    <a:pt x="205" y="4164"/>
                  </a:lnTo>
                  <a:lnTo>
                    <a:pt x="251" y="4164"/>
                  </a:lnTo>
                  <a:lnTo>
                    <a:pt x="319" y="4152"/>
                  </a:lnTo>
                  <a:lnTo>
                    <a:pt x="376" y="4130"/>
                  </a:lnTo>
                  <a:lnTo>
                    <a:pt x="421" y="4096"/>
                  </a:lnTo>
                  <a:lnTo>
                    <a:pt x="467" y="4050"/>
                  </a:lnTo>
                  <a:lnTo>
                    <a:pt x="2378" y="5153"/>
                  </a:lnTo>
                  <a:lnTo>
                    <a:pt x="2367" y="5210"/>
                  </a:lnTo>
                  <a:lnTo>
                    <a:pt x="2355" y="5256"/>
                  </a:lnTo>
                  <a:lnTo>
                    <a:pt x="2367" y="5313"/>
                  </a:lnTo>
                  <a:lnTo>
                    <a:pt x="2378" y="5358"/>
                  </a:lnTo>
                  <a:lnTo>
                    <a:pt x="2401" y="5404"/>
                  </a:lnTo>
                  <a:lnTo>
                    <a:pt x="2435" y="5449"/>
                  </a:lnTo>
                  <a:lnTo>
                    <a:pt x="2469" y="5472"/>
                  </a:lnTo>
                  <a:lnTo>
                    <a:pt x="2514" y="5506"/>
                  </a:lnTo>
                  <a:lnTo>
                    <a:pt x="2571" y="5517"/>
                  </a:lnTo>
                  <a:lnTo>
                    <a:pt x="2674" y="5517"/>
                  </a:lnTo>
                  <a:lnTo>
                    <a:pt x="2719" y="5506"/>
                  </a:lnTo>
                  <a:lnTo>
                    <a:pt x="2765" y="5472"/>
                  </a:lnTo>
                  <a:lnTo>
                    <a:pt x="2810" y="5449"/>
                  </a:lnTo>
                  <a:lnTo>
                    <a:pt x="2844" y="5404"/>
                  </a:lnTo>
                  <a:lnTo>
                    <a:pt x="2867" y="5358"/>
                  </a:lnTo>
                  <a:lnTo>
                    <a:pt x="2878" y="5313"/>
                  </a:lnTo>
                  <a:lnTo>
                    <a:pt x="2890" y="5256"/>
                  </a:lnTo>
                  <a:lnTo>
                    <a:pt x="2878" y="5199"/>
                  </a:lnTo>
                  <a:lnTo>
                    <a:pt x="2867" y="5153"/>
                  </a:lnTo>
                  <a:lnTo>
                    <a:pt x="4846" y="4005"/>
                  </a:lnTo>
                  <a:lnTo>
                    <a:pt x="4881" y="4039"/>
                  </a:lnTo>
                  <a:lnTo>
                    <a:pt x="4915" y="4061"/>
                  </a:lnTo>
                  <a:lnTo>
                    <a:pt x="4949" y="4073"/>
                  </a:lnTo>
                  <a:lnTo>
                    <a:pt x="4994" y="4084"/>
                  </a:lnTo>
                  <a:lnTo>
                    <a:pt x="5028" y="4073"/>
                  </a:lnTo>
                  <a:lnTo>
                    <a:pt x="5063" y="4061"/>
                  </a:lnTo>
                  <a:lnTo>
                    <a:pt x="5108" y="4027"/>
                  </a:lnTo>
                  <a:lnTo>
                    <a:pt x="5142" y="3982"/>
                  </a:lnTo>
                  <a:lnTo>
                    <a:pt x="5154" y="3948"/>
                  </a:lnTo>
                  <a:lnTo>
                    <a:pt x="5165" y="3914"/>
                  </a:lnTo>
                  <a:lnTo>
                    <a:pt x="5154" y="3845"/>
                  </a:lnTo>
                  <a:lnTo>
                    <a:pt x="5119" y="3800"/>
                  </a:lnTo>
                  <a:lnTo>
                    <a:pt x="5074" y="3766"/>
                  </a:lnTo>
                  <a:lnTo>
                    <a:pt x="5006" y="3743"/>
                  </a:lnTo>
                  <a:lnTo>
                    <a:pt x="5006" y="1320"/>
                  </a:lnTo>
                  <a:lnTo>
                    <a:pt x="5074" y="1297"/>
                  </a:lnTo>
                  <a:lnTo>
                    <a:pt x="5119" y="1263"/>
                  </a:lnTo>
                  <a:lnTo>
                    <a:pt x="5142" y="1218"/>
                  </a:lnTo>
                  <a:lnTo>
                    <a:pt x="5154" y="1149"/>
                  </a:lnTo>
                  <a:lnTo>
                    <a:pt x="5154" y="1115"/>
                  </a:lnTo>
                  <a:lnTo>
                    <a:pt x="5142" y="1092"/>
                  </a:lnTo>
                  <a:lnTo>
                    <a:pt x="5108" y="1036"/>
                  </a:lnTo>
                  <a:lnTo>
                    <a:pt x="5051" y="1001"/>
                  </a:lnTo>
                  <a:lnTo>
                    <a:pt x="5028" y="990"/>
                  </a:lnTo>
                  <a:lnTo>
                    <a:pt x="4949" y="990"/>
                  </a:lnTo>
                  <a:lnTo>
                    <a:pt x="4915" y="1001"/>
                  </a:lnTo>
                  <a:lnTo>
                    <a:pt x="4881" y="1024"/>
                  </a:lnTo>
                  <a:lnTo>
                    <a:pt x="4858" y="1058"/>
                  </a:lnTo>
                  <a:lnTo>
                    <a:pt x="3015" y="0"/>
                  </a:lnTo>
                  <a:lnTo>
                    <a:pt x="2924" y="0"/>
                  </a:lnTo>
                  <a:lnTo>
                    <a:pt x="4835" y="1104"/>
                  </a:lnTo>
                  <a:lnTo>
                    <a:pt x="4824" y="1149"/>
                  </a:lnTo>
                  <a:lnTo>
                    <a:pt x="4835" y="1218"/>
                  </a:lnTo>
                  <a:lnTo>
                    <a:pt x="4869" y="1263"/>
                  </a:lnTo>
                  <a:lnTo>
                    <a:pt x="4915" y="1297"/>
                  </a:lnTo>
                  <a:lnTo>
                    <a:pt x="4960" y="1320"/>
                  </a:lnTo>
                  <a:lnTo>
                    <a:pt x="4960" y="3743"/>
                  </a:lnTo>
                  <a:lnTo>
                    <a:pt x="4903" y="3766"/>
                  </a:lnTo>
                  <a:lnTo>
                    <a:pt x="4858" y="3800"/>
                  </a:lnTo>
                  <a:lnTo>
                    <a:pt x="4835" y="3857"/>
                  </a:lnTo>
                  <a:lnTo>
                    <a:pt x="4824" y="3914"/>
                  </a:lnTo>
                  <a:lnTo>
                    <a:pt x="4835" y="3959"/>
                  </a:lnTo>
                  <a:lnTo>
                    <a:pt x="2844" y="5108"/>
                  </a:lnTo>
                  <a:lnTo>
                    <a:pt x="2799" y="5062"/>
                  </a:lnTo>
                  <a:lnTo>
                    <a:pt x="2753" y="5028"/>
                  </a:lnTo>
                  <a:lnTo>
                    <a:pt x="2685" y="5006"/>
                  </a:lnTo>
                  <a:lnTo>
                    <a:pt x="2617" y="4994"/>
                  </a:lnTo>
                  <a:lnTo>
                    <a:pt x="2549" y="5006"/>
                  </a:lnTo>
                  <a:lnTo>
                    <a:pt x="2492" y="5028"/>
                  </a:lnTo>
                  <a:lnTo>
                    <a:pt x="2435" y="5062"/>
                  </a:lnTo>
                  <a:lnTo>
                    <a:pt x="2401" y="5119"/>
                  </a:lnTo>
                  <a:lnTo>
                    <a:pt x="490" y="4016"/>
                  </a:lnTo>
                  <a:lnTo>
                    <a:pt x="501" y="3959"/>
                  </a:lnTo>
                  <a:lnTo>
                    <a:pt x="501" y="3914"/>
                  </a:lnTo>
                  <a:lnTo>
                    <a:pt x="501" y="3857"/>
                  </a:lnTo>
                  <a:lnTo>
                    <a:pt x="490" y="3811"/>
                  </a:lnTo>
                  <a:lnTo>
                    <a:pt x="467" y="3777"/>
                  </a:lnTo>
                  <a:lnTo>
                    <a:pt x="433" y="3743"/>
                  </a:lnTo>
                  <a:lnTo>
                    <a:pt x="399" y="3709"/>
                  </a:lnTo>
                  <a:lnTo>
                    <a:pt x="365" y="3686"/>
                  </a:lnTo>
                  <a:lnTo>
                    <a:pt x="319" y="3663"/>
                  </a:lnTo>
                  <a:lnTo>
                    <a:pt x="274" y="3663"/>
                  </a:lnTo>
                  <a:lnTo>
                    <a:pt x="274" y="1365"/>
                  </a:lnTo>
                  <a:lnTo>
                    <a:pt x="308" y="1354"/>
                  </a:lnTo>
                  <a:lnTo>
                    <a:pt x="342" y="1343"/>
                  </a:lnTo>
                  <a:lnTo>
                    <a:pt x="376" y="1320"/>
                  </a:lnTo>
                  <a:lnTo>
                    <a:pt x="410" y="1297"/>
                  </a:lnTo>
                  <a:lnTo>
                    <a:pt x="433" y="1263"/>
                  </a:lnTo>
                  <a:lnTo>
                    <a:pt x="456" y="1229"/>
                  </a:lnTo>
                  <a:lnTo>
                    <a:pt x="467" y="1195"/>
                  </a:lnTo>
                  <a:lnTo>
                    <a:pt x="467" y="1149"/>
                  </a:lnTo>
                  <a:lnTo>
                    <a:pt x="467" y="1115"/>
                  </a:lnTo>
                  <a:lnTo>
                    <a:pt x="444" y="1070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627473" y="4440981"/>
              <a:ext cx="790639" cy="702511"/>
            </a:xfrm>
            <a:custGeom>
              <a:avLst/>
              <a:gdLst/>
              <a:ahLst/>
              <a:cxnLst/>
              <a:rect l="l" t="t" r="r" b="b"/>
              <a:pathLst>
                <a:path w="7554" h="6712" extrusionOk="0">
                  <a:moveTo>
                    <a:pt x="5154" y="399"/>
                  </a:moveTo>
                  <a:lnTo>
                    <a:pt x="7088" y="1525"/>
                  </a:lnTo>
                  <a:lnTo>
                    <a:pt x="7076" y="1559"/>
                  </a:lnTo>
                  <a:lnTo>
                    <a:pt x="7065" y="1604"/>
                  </a:lnTo>
                  <a:lnTo>
                    <a:pt x="7076" y="1650"/>
                  </a:lnTo>
                  <a:lnTo>
                    <a:pt x="7088" y="1695"/>
                  </a:lnTo>
                  <a:lnTo>
                    <a:pt x="7110" y="1730"/>
                  </a:lnTo>
                  <a:lnTo>
                    <a:pt x="7133" y="1764"/>
                  </a:lnTo>
                  <a:lnTo>
                    <a:pt x="7167" y="1798"/>
                  </a:lnTo>
                  <a:lnTo>
                    <a:pt x="7201" y="1821"/>
                  </a:lnTo>
                  <a:lnTo>
                    <a:pt x="7247" y="1832"/>
                  </a:lnTo>
                  <a:lnTo>
                    <a:pt x="7292" y="1843"/>
                  </a:lnTo>
                  <a:lnTo>
                    <a:pt x="7292" y="4141"/>
                  </a:lnTo>
                  <a:lnTo>
                    <a:pt x="7247" y="4141"/>
                  </a:lnTo>
                  <a:lnTo>
                    <a:pt x="7213" y="4164"/>
                  </a:lnTo>
                  <a:lnTo>
                    <a:pt x="7179" y="4187"/>
                  </a:lnTo>
                  <a:lnTo>
                    <a:pt x="7144" y="4209"/>
                  </a:lnTo>
                  <a:lnTo>
                    <a:pt x="7122" y="4244"/>
                  </a:lnTo>
                  <a:lnTo>
                    <a:pt x="7099" y="4278"/>
                  </a:lnTo>
                  <a:lnTo>
                    <a:pt x="7088" y="4323"/>
                  </a:lnTo>
                  <a:lnTo>
                    <a:pt x="7088" y="4357"/>
                  </a:lnTo>
                  <a:lnTo>
                    <a:pt x="7088" y="4414"/>
                  </a:lnTo>
                  <a:lnTo>
                    <a:pt x="7110" y="4448"/>
                  </a:lnTo>
                  <a:lnTo>
                    <a:pt x="5154" y="5574"/>
                  </a:lnTo>
                  <a:lnTo>
                    <a:pt x="5120" y="5529"/>
                  </a:lnTo>
                  <a:lnTo>
                    <a:pt x="5074" y="5483"/>
                  </a:lnTo>
                  <a:lnTo>
                    <a:pt x="5006" y="5461"/>
                  </a:lnTo>
                  <a:lnTo>
                    <a:pt x="4881" y="5461"/>
                  </a:lnTo>
                  <a:lnTo>
                    <a:pt x="4812" y="5495"/>
                  </a:lnTo>
                  <a:lnTo>
                    <a:pt x="4767" y="5529"/>
                  </a:lnTo>
                  <a:lnTo>
                    <a:pt x="4721" y="5574"/>
                  </a:lnTo>
                  <a:lnTo>
                    <a:pt x="2776" y="4460"/>
                  </a:lnTo>
                  <a:lnTo>
                    <a:pt x="2788" y="4414"/>
                  </a:lnTo>
                  <a:lnTo>
                    <a:pt x="2799" y="4357"/>
                  </a:lnTo>
                  <a:lnTo>
                    <a:pt x="2799" y="4323"/>
                  </a:lnTo>
                  <a:lnTo>
                    <a:pt x="2788" y="4278"/>
                  </a:lnTo>
                  <a:lnTo>
                    <a:pt x="2765" y="4244"/>
                  </a:lnTo>
                  <a:lnTo>
                    <a:pt x="2742" y="4209"/>
                  </a:lnTo>
                  <a:lnTo>
                    <a:pt x="2708" y="4187"/>
                  </a:lnTo>
                  <a:lnTo>
                    <a:pt x="2674" y="4164"/>
                  </a:lnTo>
                  <a:lnTo>
                    <a:pt x="2628" y="4141"/>
                  </a:lnTo>
                  <a:lnTo>
                    <a:pt x="2594" y="4141"/>
                  </a:lnTo>
                  <a:lnTo>
                    <a:pt x="2594" y="1843"/>
                  </a:lnTo>
                  <a:lnTo>
                    <a:pt x="2640" y="1832"/>
                  </a:lnTo>
                  <a:lnTo>
                    <a:pt x="2674" y="1821"/>
                  </a:lnTo>
                  <a:lnTo>
                    <a:pt x="2719" y="1798"/>
                  </a:lnTo>
                  <a:lnTo>
                    <a:pt x="2754" y="1764"/>
                  </a:lnTo>
                  <a:lnTo>
                    <a:pt x="2776" y="1730"/>
                  </a:lnTo>
                  <a:lnTo>
                    <a:pt x="2799" y="1695"/>
                  </a:lnTo>
                  <a:lnTo>
                    <a:pt x="2810" y="1650"/>
                  </a:lnTo>
                  <a:lnTo>
                    <a:pt x="2810" y="1604"/>
                  </a:lnTo>
                  <a:lnTo>
                    <a:pt x="2810" y="1559"/>
                  </a:lnTo>
                  <a:lnTo>
                    <a:pt x="2799" y="1513"/>
                  </a:lnTo>
                  <a:lnTo>
                    <a:pt x="4733" y="399"/>
                  </a:lnTo>
                  <a:lnTo>
                    <a:pt x="4778" y="444"/>
                  </a:lnTo>
                  <a:lnTo>
                    <a:pt x="4824" y="478"/>
                  </a:lnTo>
                  <a:lnTo>
                    <a:pt x="4881" y="501"/>
                  </a:lnTo>
                  <a:lnTo>
                    <a:pt x="4938" y="512"/>
                  </a:lnTo>
                  <a:lnTo>
                    <a:pt x="5006" y="501"/>
                  </a:lnTo>
                  <a:lnTo>
                    <a:pt x="5063" y="478"/>
                  </a:lnTo>
                  <a:lnTo>
                    <a:pt x="5108" y="444"/>
                  </a:lnTo>
                  <a:lnTo>
                    <a:pt x="5154" y="399"/>
                  </a:lnTo>
                  <a:close/>
                  <a:moveTo>
                    <a:pt x="4938" y="1"/>
                  </a:moveTo>
                  <a:lnTo>
                    <a:pt x="4892" y="12"/>
                  </a:lnTo>
                  <a:lnTo>
                    <a:pt x="4847" y="23"/>
                  </a:lnTo>
                  <a:lnTo>
                    <a:pt x="4801" y="46"/>
                  </a:lnTo>
                  <a:lnTo>
                    <a:pt x="4767" y="80"/>
                  </a:lnTo>
                  <a:lnTo>
                    <a:pt x="4733" y="114"/>
                  </a:lnTo>
                  <a:lnTo>
                    <a:pt x="4710" y="160"/>
                  </a:lnTo>
                  <a:lnTo>
                    <a:pt x="4699" y="205"/>
                  </a:lnTo>
                  <a:lnTo>
                    <a:pt x="4687" y="262"/>
                  </a:lnTo>
                  <a:lnTo>
                    <a:pt x="4699" y="308"/>
                  </a:lnTo>
                  <a:lnTo>
                    <a:pt x="4710" y="365"/>
                  </a:lnTo>
                  <a:lnTo>
                    <a:pt x="2776" y="1479"/>
                  </a:lnTo>
                  <a:lnTo>
                    <a:pt x="2742" y="1434"/>
                  </a:lnTo>
                  <a:lnTo>
                    <a:pt x="2697" y="1400"/>
                  </a:lnTo>
                  <a:lnTo>
                    <a:pt x="2640" y="1366"/>
                  </a:lnTo>
                  <a:lnTo>
                    <a:pt x="2526" y="1366"/>
                  </a:lnTo>
                  <a:lnTo>
                    <a:pt x="2481" y="1377"/>
                  </a:lnTo>
                  <a:lnTo>
                    <a:pt x="2435" y="1400"/>
                  </a:lnTo>
                  <a:lnTo>
                    <a:pt x="2401" y="1434"/>
                  </a:lnTo>
                  <a:lnTo>
                    <a:pt x="2378" y="1468"/>
                  </a:lnTo>
                  <a:lnTo>
                    <a:pt x="2355" y="1513"/>
                  </a:lnTo>
                  <a:lnTo>
                    <a:pt x="2333" y="1559"/>
                  </a:lnTo>
                  <a:lnTo>
                    <a:pt x="2333" y="1604"/>
                  </a:lnTo>
                  <a:lnTo>
                    <a:pt x="2333" y="1650"/>
                  </a:lnTo>
                  <a:lnTo>
                    <a:pt x="2344" y="1695"/>
                  </a:lnTo>
                  <a:lnTo>
                    <a:pt x="2367" y="1730"/>
                  </a:lnTo>
                  <a:lnTo>
                    <a:pt x="2390" y="1764"/>
                  </a:lnTo>
                  <a:lnTo>
                    <a:pt x="2424" y="1798"/>
                  </a:lnTo>
                  <a:lnTo>
                    <a:pt x="2458" y="1821"/>
                  </a:lnTo>
                  <a:lnTo>
                    <a:pt x="2503" y="1832"/>
                  </a:lnTo>
                  <a:lnTo>
                    <a:pt x="2549" y="1843"/>
                  </a:lnTo>
                  <a:lnTo>
                    <a:pt x="2549" y="4141"/>
                  </a:lnTo>
                  <a:lnTo>
                    <a:pt x="2503" y="4153"/>
                  </a:lnTo>
                  <a:lnTo>
                    <a:pt x="2469" y="4164"/>
                  </a:lnTo>
                  <a:lnTo>
                    <a:pt x="2435" y="4187"/>
                  </a:lnTo>
                  <a:lnTo>
                    <a:pt x="2401" y="4209"/>
                  </a:lnTo>
                  <a:lnTo>
                    <a:pt x="2378" y="4244"/>
                  </a:lnTo>
                  <a:lnTo>
                    <a:pt x="2367" y="4278"/>
                  </a:lnTo>
                  <a:lnTo>
                    <a:pt x="2355" y="4323"/>
                  </a:lnTo>
                  <a:lnTo>
                    <a:pt x="2344" y="4357"/>
                  </a:lnTo>
                  <a:lnTo>
                    <a:pt x="2355" y="4403"/>
                  </a:lnTo>
                  <a:lnTo>
                    <a:pt x="2367" y="4448"/>
                  </a:lnTo>
                  <a:lnTo>
                    <a:pt x="376" y="5609"/>
                  </a:lnTo>
                  <a:lnTo>
                    <a:pt x="342" y="5563"/>
                  </a:lnTo>
                  <a:lnTo>
                    <a:pt x="296" y="5540"/>
                  </a:lnTo>
                  <a:lnTo>
                    <a:pt x="251" y="5518"/>
                  </a:lnTo>
                  <a:lnTo>
                    <a:pt x="205" y="5506"/>
                  </a:lnTo>
                  <a:lnTo>
                    <a:pt x="160" y="5518"/>
                  </a:lnTo>
                  <a:lnTo>
                    <a:pt x="126" y="5529"/>
                  </a:lnTo>
                  <a:lnTo>
                    <a:pt x="92" y="5540"/>
                  </a:lnTo>
                  <a:lnTo>
                    <a:pt x="58" y="5563"/>
                  </a:lnTo>
                  <a:lnTo>
                    <a:pt x="35" y="5597"/>
                  </a:lnTo>
                  <a:lnTo>
                    <a:pt x="23" y="5631"/>
                  </a:lnTo>
                  <a:lnTo>
                    <a:pt x="1" y="5665"/>
                  </a:lnTo>
                  <a:lnTo>
                    <a:pt x="1" y="5711"/>
                  </a:lnTo>
                  <a:lnTo>
                    <a:pt x="1" y="5745"/>
                  </a:lnTo>
                  <a:lnTo>
                    <a:pt x="12" y="5779"/>
                  </a:lnTo>
                  <a:lnTo>
                    <a:pt x="58" y="5847"/>
                  </a:lnTo>
                  <a:lnTo>
                    <a:pt x="103" y="5882"/>
                  </a:lnTo>
                  <a:lnTo>
                    <a:pt x="171" y="5904"/>
                  </a:lnTo>
                  <a:lnTo>
                    <a:pt x="171" y="6712"/>
                  </a:lnTo>
                  <a:lnTo>
                    <a:pt x="217" y="6712"/>
                  </a:lnTo>
                  <a:lnTo>
                    <a:pt x="217" y="5904"/>
                  </a:lnTo>
                  <a:lnTo>
                    <a:pt x="262" y="5904"/>
                  </a:lnTo>
                  <a:lnTo>
                    <a:pt x="296" y="5893"/>
                  </a:lnTo>
                  <a:lnTo>
                    <a:pt x="353" y="5847"/>
                  </a:lnTo>
                  <a:lnTo>
                    <a:pt x="387" y="5779"/>
                  </a:lnTo>
                  <a:lnTo>
                    <a:pt x="399" y="5745"/>
                  </a:lnTo>
                  <a:lnTo>
                    <a:pt x="399" y="5711"/>
                  </a:lnTo>
                  <a:lnTo>
                    <a:pt x="387" y="5643"/>
                  </a:lnTo>
                  <a:lnTo>
                    <a:pt x="2390" y="4494"/>
                  </a:lnTo>
                  <a:lnTo>
                    <a:pt x="2424" y="4528"/>
                  </a:lnTo>
                  <a:lnTo>
                    <a:pt x="2469" y="4562"/>
                  </a:lnTo>
                  <a:lnTo>
                    <a:pt x="2515" y="4585"/>
                  </a:lnTo>
                  <a:lnTo>
                    <a:pt x="2628" y="4585"/>
                  </a:lnTo>
                  <a:lnTo>
                    <a:pt x="2674" y="4562"/>
                  </a:lnTo>
                  <a:lnTo>
                    <a:pt x="2719" y="4528"/>
                  </a:lnTo>
                  <a:lnTo>
                    <a:pt x="2754" y="4494"/>
                  </a:lnTo>
                  <a:lnTo>
                    <a:pt x="4710" y="5620"/>
                  </a:lnTo>
                  <a:lnTo>
                    <a:pt x="4699" y="5665"/>
                  </a:lnTo>
                  <a:lnTo>
                    <a:pt x="4687" y="5711"/>
                  </a:lnTo>
                  <a:lnTo>
                    <a:pt x="4699" y="5756"/>
                  </a:lnTo>
                  <a:lnTo>
                    <a:pt x="4710" y="5802"/>
                  </a:lnTo>
                  <a:lnTo>
                    <a:pt x="4721" y="5847"/>
                  </a:lnTo>
                  <a:lnTo>
                    <a:pt x="4756" y="5882"/>
                  </a:lnTo>
                  <a:lnTo>
                    <a:pt x="4790" y="5916"/>
                  </a:lnTo>
                  <a:lnTo>
                    <a:pt x="4824" y="5938"/>
                  </a:lnTo>
                  <a:lnTo>
                    <a:pt x="4869" y="5950"/>
                  </a:lnTo>
                  <a:lnTo>
                    <a:pt x="4915" y="5961"/>
                  </a:lnTo>
                  <a:lnTo>
                    <a:pt x="4915" y="6712"/>
                  </a:lnTo>
                  <a:lnTo>
                    <a:pt x="4960" y="6712"/>
                  </a:lnTo>
                  <a:lnTo>
                    <a:pt x="4960" y="5961"/>
                  </a:lnTo>
                  <a:lnTo>
                    <a:pt x="5006" y="5950"/>
                  </a:lnTo>
                  <a:lnTo>
                    <a:pt x="5051" y="5938"/>
                  </a:lnTo>
                  <a:lnTo>
                    <a:pt x="5097" y="5916"/>
                  </a:lnTo>
                  <a:lnTo>
                    <a:pt x="5131" y="5882"/>
                  </a:lnTo>
                  <a:lnTo>
                    <a:pt x="5154" y="5847"/>
                  </a:lnTo>
                  <a:lnTo>
                    <a:pt x="5176" y="5802"/>
                  </a:lnTo>
                  <a:lnTo>
                    <a:pt x="5188" y="5756"/>
                  </a:lnTo>
                  <a:lnTo>
                    <a:pt x="5199" y="5711"/>
                  </a:lnTo>
                  <a:lnTo>
                    <a:pt x="5188" y="5665"/>
                  </a:lnTo>
                  <a:lnTo>
                    <a:pt x="5176" y="5620"/>
                  </a:lnTo>
                  <a:lnTo>
                    <a:pt x="7133" y="4494"/>
                  </a:lnTo>
                  <a:lnTo>
                    <a:pt x="7167" y="4528"/>
                  </a:lnTo>
                  <a:lnTo>
                    <a:pt x="7213" y="4562"/>
                  </a:lnTo>
                  <a:lnTo>
                    <a:pt x="7258" y="4585"/>
                  </a:lnTo>
                  <a:lnTo>
                    <a:pt x="7361" y="4585"/>
                  </a:lnTo>
                  <a:lnTo>
                    <a:pt x="7406" y="4573"/>
                  </a:lnTo>
                  <a:lnTo>
                    <a:pt x="7440" y="4551"/>
                  </a:lnTo>
                  <a:lnTo>
                    <a:pt x="7474" y="4517"/>
                  </a:lnTo>
                  <a:lnTo>
                    <a:pt x="7497" y="4482"/>
                  </a:lnTo>
                  <a:lnTo>
                    <a:pt x="7520" y="4448"/>
                  </a:lnTo>
                  <a:lnTo>
                    <a:pt x="7531" y="4403"/>
                  </a:lnTo>
                  <a:lnTo>
                    <a:pt x="7543" y="4357"/>
                  </a:lnTo>
                  <a:lnTo>
                    <a:pt x="7531" y="4323"/>
                  </a:lnTo>
                  <a:lnTo>
                    <a:pt x="7520" y="4278"/>
                  </a:lnTo>
                  <a:lnTo>
                    <a:pt x="7508" y="4244"/>
                  </a:lnTo>
                  <a:lnTo>
                    <a:pt x="7474" y="4209"/>
                  </a:lnTo>
                  <a:lnTo>
                    <a:pt x="7452" y="4175"/>
                  </a:lnTo>
                  <a:lnTo>
                    <a:pt x="7417" y="4164"/>
                  </a:lnTo>
                  <a:lnTo>
                    <a:pt x="7372" y="4141"/>
                  </a:lnTo>
                  <a:lnTo>
                    <a:pt x="7338" y="4141"/>
                  </a:lnTo>
                  <a:lnTo>
                    <a:pt x="7338" y="1843"/>
                  </a:lnTo>
                  <a:lnTo>
                    <a:pt x="7383" y="1843"/>
                  </a:lnTo>
                  <a:lnTo>
                    <a:pt x="7417" y="1821"/>
                  </a:lnTo>
                  <a:lnTo>
                    <a:pt x="7463" y="1798"/>
                  </a:lnTo>
                  <a:lnTo>
                    <a:pt x="7497" y="1775"/>
                  </a:lnTo>
                  <a:lnTo>
                    <a:pt x="7520" y="1730"/>
                  </a:lnTo>
                  <a:lnTo>
                    <a:pt x="7543" y="1695"/>
                  </a:lnTo>
                  <a:lnTo>
                    <a:pt x="7554" y="1650"/>
                  </a:lnTo>
                  <a:lnTo>
                    <a:pt x="7554" y="1604"/>
                  </a:lnTo>
                  <a:lnTo>
                    <a:pt x="7554" y="1559"/>
                  </a:lnTo>
                  <a:lnTo>
                    <a:pt x="7543" y="1513"/>
                  </a:lnTo>
                  <a:lnTo>
                    <a:pt x="7520" y="1468"/>
                  </a:lnTo>
                  <a:lnTo>
                    <a:pt x="7486" y="1434"/>
                  </a:lnTo>
                  <a:lnTo>
                    <a:pt x="7452" y="1400"/>
                  </a:lnTo>
                  <a:lnTo>
                    <a:pt x="7406" y="1377"/>
                  </a:lnTo>
                  <a:lnTo>
                    <a:pt x="7361" y="1366"/>
                  </a:lnTo>
                  <a:lnTo>
                    <a:pt x="7315" y="1354"/>
                  </a:lnTo>
                  <a:lnTo>
                    <a:pt x="7247" y="1366"/>
                  </a:lnTo>
                  <a:lnTo>
                    <a:pt x="7190" y="1388"/>
                  </a:lnTo>
                  <a:lnTo>
                    <a:pt x="7144" y="1434"/>
                  </a:lnTo>
                  <a:lnTo>
                    <a:pt x="7099" y="1479"/>
                  </a:lnTo>
                  <a:lnTo>
                    <a:pt x="5176" y="365"/>
                  </a:lnTo>
                  <a:lnTo>
                    <a:pt x="5188" y="308"/>
                  </a:lnTo>
                  <a:lnTo>
                    <a:pt x="5199" y="262"/>
                  </a:lnTo>
                  <a:lnTo>
                    <a:pt x="5188" y="205"/>
                  </a:lnTo>
                  <a:lnTo>
                    <a:pt x="5176" y="160"/>
                  </a:lnTo>
                  <a:lnTo>
                    <a:pt x="5154" y="114"/>
                  </a:lnTo>
                  <a:lnTo>
                    <a:pt x="5120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94" y="12"/>
                  </a:lnTo>
                  <a:lnTo>
                    <a:pt x="49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7567566" y="4871996"/>
              <a:ext cx="543107" cy="271501"/>
            </a:xfrm>
            <a:custGeom>
              <a:avLst/>
              <a:gdLst/>
              <a:ahLst/>
              <a:cxnLst/>
              <a:rect l="l" t="t" r="r" b="b"/>
              <a:pathLst>
                <a:path w="5189" h="2594" extrusionOk="0">
                  <a:moveTo>
                    <a:pt x="2583" y="0"/>
                  </a:moveTo>
                  <a:lnTo>
                    <a:pt x="2538" y="23"/>
                  </a:lnTo>
                  <a:lnTo>
                    <a:pt x="2503" y="46"/>
                  </a:lnTo>
                  <a:lnTo>
                    <a:pt x="2469" y="69"/>
                  </a:lnTo>
                  <a:lnTo>
                    <a:pt x="2435" y="103"/>
                  </a:lnTo>
                  <a:lnTo>
                    <a:pt x="2412" y="148"/>
                  </a:lnTo>
                  <a:lnTo>
                    <a:pt x="2401" y="194"/>
                  </a:lnTo>
                  <a:lnTo>
                    <a:pt x="2390" y="239"/>
                  </a:lnTo>
                  <a:lnTo>
                    <a:pt x="2401" y="296"/>
                  </a:lnTo>
                  <a:lnTo>
                    <a:pt x="2412" y="342"/>
                  </a:lnTo>
                  <a:lnTo>
                    <a:pt x="490" y="1456"/>
                  </a:lnTo>
                  <a:lnTo>
                    <a:pt x="456" y="1400"/>
                  </a:lnTo>
                  <a:lnTo>
                    <a:pt x="399" y="1365"/>
                  </a:lnTo>
                  <a:lnTo>
                    <a:pt x="342" y="1331"/>
                  </a:lnTo>
                  <a:lnTo>
                    <a:pt x="217" y="1331"/>
                  </a:lnTo>
                  <a:lnTo>
                    <a:pt x="160" y="1343"/>
                  </a:lnTo>
                  <a:lnTo>
                    <a:pt x="115" y="1377"/>
                  </a:lnTo>
                  <a:lnTo>
                    <a:pt x="81" y="1400"/>
                  </a:lnTo>
                  <a:lnTo>
                    <a:pt x="46" y="1445"/>
                  </a:lnTo>
                  <a:lnTo>
                    <a:pt x="24" y="1491"/>
                  </a:lnTo>
                  <a:lnTo>
                    <a:pt x="12" y="1536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24" y="1695"/>
                  </a:lnTo>
                  <a:lnTo>
                    <a:pt x="46" y="1729"/>
                  </a:lnTo>
                  <a:lnTo>
                    <a:pt x="69" y="1775"/>
                  </a:lnTo>
                  <a:lnTo>
                    <a:pt x="103" y="1809"/>
                  </a:lnTo>
                  <a:lnTo>
                    <a:pt x="149" y="1832"/>
                  </a:lnTo>
                  <a:lnTo>
                    <a:pt x="194" y="1843"/>
                  </a:lnTo>
                  <a:lnTo>
                    <a:pt x="240" y="1855"/>
                  </a:lnTo>
                  <a:lnTo>
                    <a:pt x="240" y="2594"/>
                  </a:lnTo>
                  <a:lnTo>
                    <a:pt x="285" y="2594"/>
                  </a:lnTo>
                  <a:lnTo>
                    <a:pt x="285" y="1855"/>
                  </a:lnTo>
                  <a:lnTo>
                    <a:pt x="342" y="1843"/>
                  </a:lnTo>
                  <a:lnTo>
                    <a:pt x="388" y="1832"/>
                  </a:lnTo>
                  <a:lnTo>
                    <a:pt x="422" y="1809"/>
                  </a:lnTo>
                  <a:lnTo>
                    <a:pt x="467" y="1775"/>
                  </a:lnTo>
                  <a:lnTo>
                    <a:pt x="490" y="1729"/>
                  </a:lnTo>
                  <a:lnTo>
                    <a:pt x="513" y="1695"/>
                  </a:lnTo>
                  <a:lnTo>
                    <a:pt x="524" y="1638"/>
                  </a:lnTo>
                  <a:lnTo>
                    <a:pt x="536" y="1593"/>
                  </a:lnTo>
                  <a:lnTo>
                    <a:pt x="524" y="1536"/>
                  </a:lnTo>
                  <a:lnTo>
                    <a:pt x="513" y="1491"/>
                  </a:lnTo>
                  <a:lnTo>
                    <a:pt x="2435" y="387"/>
                  </a:lnTo>
                  <a:lnTo>
                    <a:pt x="2481" y="421"/>
                  </a:lnTo>
                  <a:lnTo>
                    <a:pt x="2526" y="455"/>
                  </a:lnTo>
                  <a:lnTo>
                    <a:pt x="2583" y="478"/>
                  </a:lnTo>
                  <a:lnTo>
                    <a:pt x="2640" y="490"/>
                  </a:lnTo>
                  <a:lnTo>
                    <a:pt x="2697" y="478"/>
                  </a:lnTo>
                  <a:lnTo>
                    <a:pt x="2754" y="455"/>
                  </a:lnTo>
                  <a:lnTo>
                    <a:pt x="2799" y="433"/>
                  </a:lnTo>
                  <a:lnTo>
                    <a:pt x="2833" y="387"/>
                  </a:lnTo>
                  <a:lnTo>
                    <a:pt x="4835" y="1547"/>
                  </a:lnTo>
                  <a:lnTo>
                    <a:pt x="4835" y="1593"/>
                  </a:lnTo>
                  <a:lnTo>
                    <a:pt x="4847" y="1650"/>
                  </a:lnTo>
                  <a:lnTo>
                    <a:pt x="4870" y="1707"/>
                  </a:lnTo>
                  <a:lnTo>
                    <a:pt x="4926" y="1752"/>
                  </a:lnTo>
                  <a:lnTo>
                    <a:pt x="4983" y="1764"/>
                  </a:lnTo>
                  <a:lnTo>
                    <a:pt x="4983" y="2594"/>
                  </a:lnTo>
                  <a:lnTo>
                    <a:pt x="5029" y="2594"/>
                  </a:lnTo>
                  <a:lnTo>
                    <a:pt x="5029" y="1764"/>
                  </a:lnTo>
                  <a:lnTo>
                    <a:pt x="5086" y="1752"/>
                  </a:lnTo>
                  <a:lnTo>
                    <a:pt x="5143" y="1707"/>
                  </a:lnTo>
                  <a:lnTo>
                    <a:pt x="5177" y="1661"/>
                  </a:lnTo>
                  <a:lnTo>
                    <a:pt x="5188" y="1593"/>
                  </a:lnTo>
                  <a:lnTo>
                    <a:pt x="5177" y="1559"/>
                  </a:lnTo>
                  <a:lnTo>
                    <a:pt x="5165" y="1525"/>
                  </a:lnTo>
                  <a:lnTo>
                    <a:pt x="5131" y="1468"/>
                  </a:lnTo>
                  <a:lnTo>
                    <a:pt x="5074" y="1434"/>
                  </a:lnTo>
                  <a:lnTo>
                    <a:pt x="5040" y="1422"/>
                  </a:lnTo>
                  <a:lnTo>
                    <a:pt x="5006" y="1411"/>
                  </a:lnTo>
                  <a:lnTo>
                    <a:pt x="4961" y="1422"/>
                  </a:lnTo>
                  <a:lnTo>
                    <a:pt x="4915" y="1434"/>
                  </a:lnTo>
                  <a:lnTo>
                    <a:pt x="4881" y="1468"/>
                  </a:lnTo>
                  <a:lnTo>
                    <a:pt x="4858" y="1502"/>
                  </a:lnTo>
                  <a:lnTo>
                    <a:pt x="2856" y="342"/>
                  </a:lnTo>
                  <a:lnTo>
                    <a:pt x="2879" y="296"/>
                  </a:lnTo>
                  <a:lnTo>
                    <a:pt x="2879" y="239"/>
                  </a:lnTo>
                  <a:lnTo>
                    <a:pt x="2879" y="194"/>
                  </a:lnTo>
                  <a:lnTo>
                    <a:pt x="2867" y="148"/>
                  </a:lnTo>
                  <a:lnTo>
                    <a:pt x="2845" y="103"/>
                  </a:lnTo>
                  <a:lnTo>
                    <a:pt x="2811" y="69"/>
                  </a:lnTo>
                  <a:lnTo>
                    <a:pt x="2776" y="46"/>
                  </a:lnTo>
                  <a:lnTo>
                    <a:pt x="2731" y="2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8065253" y="4017084"/>
              <a:ext cx="1078782" cy="1126405"/>
            </a:xfrm>
            <a:custGeom>
              <a:avLst/>
              <a:gdLst/>
              <a:ahLst/>
              <a:cxnLst/>
              <a:rect l="l" t="t" r="r" b="b"/>
              <a:pathLst>
                <a:path w="10307" h="10762" extrusionOk="0">
                  <a:moveTo>
                    <a:pt x="2788" y="319"/>
                  </a:moveTo>
                  <a:lnTo>
                    <a:pt x="4801" y="1480"/>
                  </a:lnTo>
                  <a:lnTo>
                    <a:pt x="4790" y="1548"/>
                  </a:lnTo>
                  <a:lnTo>
                    <a:pt x="4790" y="1593"/>
                  </a:lnTo>
                  <a:lnTo>
                    <a:pt x="4801" y="1628"/>
                  </a:lnTo>
                  <a:lnTo>
                    <a:pt x="4835" y="1684"/>
                  </a:lnTo>
                  <a:lnTo>
                    <a:pt x="4892" y="1730"/>
                  </a:lnTo>
                  <a:lnTo>
                    <a:pt x="4926" y="1741"/>
                  </a:lnTo>
                  <a:lnTo>
                    <a:pt x="4972" y="1753"/>
                  </a:lnTo>
                  <a:lnTo>
                    <a:pt x="4972" y="4107"/>
                  </a:lnTo>
                  <a:lnTo>
                    <a:pt x="4926" y="4107"/>
                  </a:lnTo>
                  <a:lnTo>
                    <a:pt x="4892" y="4130"/>
                  </a:lnTo>
                  <a:lnTo>
                    <a:pt x="4835" y="4176"/>
                  </a:lnTo>
                  <a:lnTo>
                    <a:pt x="4801" y="4233"/>
                  </a:lnTo>
                  <a:lnTo>
                    <a:pt x="4790" y="4267"/>
                  </a:lnTo>
                  <a:lnTo>
                    <a:pt x="4790" y="4312"/>
                  </a:lnTo>
                  <a:lnTo>
                    <a:pt x="4790" y="4346"/>
                  </a:lnTo>
                  <a:lnTo>
                    <a:pt x="4801" y="4392"/>
                  </a:lnTo>
                  <a:lnTo>
                    <a:pt x="2811" y="5541"/>
                  </a:lnTo>
                  <a:lnTo>
                    <a:pt x="2776" y="5495"/>
                  </a:lnTo>
                  <a:lnTo>
                    <a:pt x="2731" y="5461"/>
                  </a:lnTo>
                  <a:lnTo>
                    <a:pt x="2685" y="5438"/>
                  </a:lnTo>
                  <a:lnTo>
                    <a:pt x="2617" y="5427"/>
                  </a:lnTo>
                  <a:lnTo>
                    <a:pt x="2560" y="5438"/>
                  </a:lnTo>
                  <a:lnTo>
                    <a:pt x="2515" y="5461"/>
                  </a:lnTo>
                  <a:lnTo>
                    <a:pt x="2469" y="5495"/>
                  </a:lnTo>
                  <a:lnTo>
                    <a:pt x="2435" y="5541"/>
                  </a:lnTo>
                  <a:lnTo>
                    <a:pt x="479" y="4415"/>
                  </a:lnTo>
                  <a:lnTo>
                    <a:pt x="490" y="4358"/>
                  </a:lnTo>
                  <a:lnTo>
                    <a:pt x="501" y="4312"/>
                  </a:lnTo>
                  <a:lnTo>
                    <a:pt x="490" y="4255"/>
                  </a:lnTo>
                  <a:lnTo>
                    <a:pt x="479" y="4221"/>
                  </a:lnTo>
                  <a:lnTo>
                    <a:pt x="456" y="4176"/>
                  </a:lnTo>
                  <a:lnTo>
                    <a:pt x="433" y="4142"/>
                  </a:lnTo>
                  <a:lnTo>
                    <a:pt x="399" y="4107"/>
                  </a:lnTo>
                  <a:lnTo>
                    <a:pt x="365" y="4085"/>
                  </a:lnTo>
                  <a:lnTo>
                    <a:pt x="319" y="4073"/>
                  </a:lnTo>
                  <a:lnTo>
                    <a:pt x="274" y="4062"/>
                  </a:lnTo>
                  <a:lnTo>
                    <a:pt x="274" y="1810"/>
                  </a:lnTo>
                  <a:lnTo>
                    <a:pt x="319" y="1798"/>
                  </a:lnTo>
                  <a:lnTo>
                    <a:pt x="365" y="1775"/>
                  </a:lnTo>
                  <a:lnTo>
                    <a:pt x="410" y="1753"/>
                  </a:lnTo>
                  <a:lnTo>
                    <a:pt x="444" y="1719"/>
                  </a:lnTo>
                  <a:lnTo>
                    <a:pt x="467" y="1684"/>
                  </a:lnTo>
                  <a:lnTo>
                    <a:pt x="490" y="1639"/>
                  </a:lnTo>
                  <a:lnTo>
                    <a:pt x="501" y="1593"/>
                  </a:lnTo>
                  <a:lnTo>
                    <a:pt x="513" y="1548"/>
                  </a:lnTo>
                  <a:lnTo>
                    <a:pt x="501" y="1502"/>
                  </a:lnTo>
                  <a:lnTo>
                    <a:pt x="490" y="1457"/>
                  </a:lnTo>
                  <a:lnTo>
                    <a:pt x="2458" y="319"/>
                  </a:lnTo>
                  <a:lnTo>
                    <a:pt x="2492" y="354"/>
                  </a:lnTo>
                  <a:lnTo>
                    <a:pt x="2526" y="376"/>
                  </a:lnTo>
                  <a:lnTo>
                    <a:pt x="2572" y="399"/>
                  </a:lnTo>
                  <a:lnTo>
                    <a:pt x="2674" y="399"/>
                  </a:lnTo>
                  <a:lnTo>
                    <a:pt x="2720" y="376"/>
                  </a:lnTo>
                  <a:lnTo>
                    <a:pt x="2754" y="354"/>
                  </a:lnTo>
                  <a:lnTo>
                    <a:pt x="2788" y="319"/>
                  </a:lnTo>
                  <a:close/>
                  <a:moveTo>
                    <a:pt x="5154" y="4426"/>
                  </a:moveTo>
                  <a:lnTo>
                    <a:pt x="7156" y="5575"/>
                  </a:lnTo>
                  <a:lnTo>
                    <a:pt x="7145" y="5620"/>
                  </a:lnTo>
                  <a:lnTo>
                    <a:pt x="7145" y="5654"/>
                  </a:lnTo>
                  <a:lnTo>
                    <a:pt x="7145" y="5700"/>
                  </a:lnTo>
                  <a:lnTo>
                    <a:pt x="7156" y="5734"/>
                  </a:lnTo>
                  <a:lnTo>
                    <a:pt x="7179" y="5768"/>
                  </a:lnTo>
                  <a:lnTo>
                    <a:pt x="7201" y="5802"/>
                  </a:lnTo>
                  <a:lnTo>
                    <a:pt x="7224" y="5825"/>
                  </a:lnTo>
                  <a:lnTo>
                    <a:pt x="7258" y="5848"/>
                  </a:lnTo>
                  <a:lnTo>
                    <a:pt x="7304" y="5871"/>
                  </a:lnTo>
                  <a:lnTo>
                    <a:pt x="7338" y="5871"/>
                  </a:lnTo>
                  <a:lnTo>
                    <a:pt x="7338" y="8203"/>
                  </a:lnTo>
                  <a:lnTo>
                    <a:pt x="7304" y="8214"/>
                  </a:lnTo>
                  <a:lnTo>
                    <a:pt x="7270" y="8225"/>
                  </a:lnTo>
                  <a:lnTo>
                    <a:pt x="7213" y="8271"/>
                  </a:lnTo>
                  <a:lnTo>
                    <a:pt x="7167" y="8339"/>
                  </a:lnTo>
                  <a:lnTo>
                    <a:pt x="7156" y="8373"/>
                  </a:lnTo>
                  <a:lnTo>
                    <a:pt x="7156" y="8407"/>
                  </a:lnTo>
                  <a:lnTo>
                    <a:pt x="7156" y="8453"/>
                  </a:lnTo>
                  <a:lnTo>
                    <a:pt x="7179" y="8498"/>
                  </a:lnTo>
                  <a:lnTo>
                    <a:pt x="5199" y="9636"/>
                  </a:lnTo>
                  <a:lnTo>
                    <a:pt x="5154" y="9590"/>
                  </a:lnTo>
                  <a:lnTo>
                    <a:pt x="5108" y="9556"/>
                  </a:lnTo>
                  <a:lnTo>
                    <a:pt x="5051" y="9533"/>
                  </a:lnTo>
                  <a:lnTo>
                    <a:pt x="4995" y="9522"/>
                  </a:lnTo>
                  <a:lnTo>
                    <a:pt x="4926" y="9533"/>
                  </a:lnTo>
                  <a:lnTo>
                    <a:pt x="4869" y="9556"/>
                  </a:lnTo>
                  <a:lnTo>
                    <a:pt x="4824" y="9590"/>
                  </a:lnTo>
                  <a:lnTo>
                    <a:pt x="4790" y="9636"/>
                  </a:lnTo>
                  <a:lnTo>
                    <a:pt x="2845" y="8521"/>
                  </a:lnTo>
                  <a:lnTo>
                    <a:pt x="2867" y="8464"/>
                  </a:lnTo>
                  <a:lnTo>
                    <a:pt x="2867" y="8407"/>
                  </a:lnTo>
                  <a:lnTo>
                    <a:pt x="2867" y="8362"/>
                  </a:lnTo>
                  <a:lnTo>
                    <a:pt x="2856" y="8316"/>
                  </a:lnTo>
                  <a:lnTo>
                    <a:pt x="2833" y="8282"/>
                  </a:lnTo>
                  <a:lnTo>
                    <a:pt x="2811" y="8248"/>
                  </a:lnTo>
                  <a:lnTo>
                    <a:pt x="2776" y="8214"/>
                  </a:lnTo>
                  <a:lnTo>
                    <a:pt x="2731" y="8191"/>
                  </a:lnTo>
                  <a:lnTo>
                    <a:pt x="2685" y="8168"/>
                  </a:lnTo>
                  <a:lnTo>
                    <a:pt x="2640" y="8168"/>
                  </a:lnTo>
                  <a:lnTo>
                    <a:pt x="2640" y="5882"/>
                  </a:lnTo>
                  <a:lnTo>
                    <a:pt x="2685" y="5871"/>
                  </a:lnTo>
                  <a:lnTo>
                    <a:pt x="2720" y="5859"/>
                  </a:lnTo>
                  <a:lnTo>
                    <a:pt x="2754" y="5836"/>
                  </a:lnTo>
                  <a:lnTo>
                    <a:pt x="2788" y="5802"/>
                  </a:lnTo>
                  <a:lnTo>
                    <a:pt x="2811" y="5768"/>
                  </a:lnTo>
                  <a:lnTo>
                    <a:pt x="2833" y="5734"/>
                  </a:lnTo>
                  <a:lnTo>
                    <a:pt x="2845" y="5700"/>
                  </a:lnTo>
                  <a:lnTo>
                    <a:pt x="2845" y="5654"/>
                  </a:lnTo>
                  <a:lnTo>
                    <a:pt x="2845" y="5609"/>
                  </a:lnTo>
                  <a:lnTo>
                    <a:pt x="2833" y="5575"/>
                  </a:lnTo>
                  <a:lnTo>
                    <a:pt x="4824" y="4426"/>
                  </a:lnTo>
                  <a:lnTo>
                    <a:pt x="4858" y="4460"/>
                  </a:lnTo>
                  <a:lnTo>
                    <a:pt x="4904" y="4494"/>
                  </a:lnTo>
                  <a:lnTo>
                    <a:pt x="4938" y="4506"/>
                  </a:lnTo>
                  <a:lnTo>
                    <a:pt x="4995" y="4517"/>
                  </a:lnTo>
                  <a:lnTo>
                    <a:pt x="5040" y="4506"/>
                  </a:lnTo>
                  <a:lnTo>
                    <a:pt x="5086" y="4494"/>
                  </a:lnTo>
                  <a:lnTo>
                    <a:pt x="5131" y="4460"/>
                  </a:lnTo>
                  <a:lnTo>
                    <a:pt x="5154" y="4426"/>
                  </a:lnTo>
                  <a:close/>
                  <a:moveTo>
                    <a:pt x="2583" y="1"/>
                  </a:moveTo>
                  <a:lnTo>
                    <a:pt x="2549" y="12"/>
                  </a:lnTo>
                  <a:lnTo>
                    <a:pt x="2515" y="35"/>
                  </a:lnTo>
                  <a:lnTo>
                    <a:pt x="2481" y="58"/>
                  </a:lnTo>
                  <a:lnTo>
                    <a:pt x="2458" y="92"/>
                  </a:lnTo>
                  <a:lnTo>
                    <a:pt x="2435" y="126"/>
                  </a:lnTo>
                  <a:lnTo>
                    <a:pt x="2424" y="160"/>
                  </a:lnTo>
                  <a:lnTo>
                    <a:pt x="2424" y="206"/>
                  </a:lnTo>
                  <a:lnTo>
                    <a:pt x="2424" y="240"/>
                  </a:lnTo>
                  <a:lnTo>
                    <a:pt x="2435" y="285"/>
                  </a:lnTo>
                  <a:lnTo>
                    <a:pt x="467" y="1411"/>
                  </a:lnTo>
                  <a:lnTo>
                    <a:pt x="433" y="1366"/>
                  </a:lnTo>
                  <a:lnTo>
                    <a:pt x="376" y="1332"/>
                  </a:lnTo>
                  <a:lnTo>
                    <a:pt x="319" y="1298"/>
                  </a:lnTo>
                  <a:lnTo>
                    <a:pt x="206" y="1298"/>
                  </a:lnTo>
                  <a:lnTo>
                    <a:pt x="149" y="1309"/>
                  </a:lnTo>
                  <a:lnTo>
                    <a:pt x="115" y="1343"/>
                  </a:lnTo>
                  <a:lnTo>
                    <a:pt x="69" y="1366"/>
                  </a:lnTo>
                  <a:lnTo>
                    <a:pt x="46" y="1411"/>
                  </a:lnTo>
                  <a:lnTo>
                    <a:pt x="12" y="1446"/>
                  </a:lnTo>
                  <a:lnTo>
                    <a:pt x="1" y="1502"/>
                  </a:lnTo>
                  <a:lnTo>
                    <a:pt x="1" y="1548"/>
                  </a:lnTo>
                  <a:lnTo>
                    <a:pt x="1" y="1593"/>
                  </a:lnTo>
                  <a:lnTo>
                    <a:pt x="12" y="1639"/>
                  </a:lnTo>
                  <a:lnTo>
                    <a:pt x="35" y="1684"/>
                  </a:lnTo>
                  <a:lnTo>
                    <a:pt x="69" y="1719"/>
                  </a:lnTo>
                  <a:lnTo>
                    <a:pt x="103" y="1753"/>
                  </a:lnTo>
                  <a:lnTo>
                    <a:pt x="137" y="1775"/>
                  </a:lnTo>
                  <a:lnTo>
                    <a:pt x="183" y="1798"/>
                  </a:lnTo>
                  <a:lnTo>
                    <a:pt x="228" y="1798"/>
                  </a:lnTo>
                  <a:lnTo>
                    <a:pt x="228" y="4062"/>
                  </a:lnTo>
                  <a:lnTo>
                    <a:pt x="183" y="4073"/>
                  </a:lnTo>
                  <a:lnTo>
                    <a:pt x="137" y="4085"/>
                  </a:lnTo>
                  <a:lnTo>
                    <a:pt x="103" y="4119"/>
                  </a:lnTo>
                  <a:lnTo>
                    <a:pt x="69" y="4142"/>
                  </a:lnTo>
                  <a:lnTo>
                    <a:pt x="46" y="4176"/>
                  </a:lnTo>
                  <a:lnTo>
                    <a:pt x="24" y="4221"/>
                  </a:lnTo>
                  <a:lnTo>
                    <a:pt x="12" y="4255"/>
                  </a:lnTo>
                  <a:lnTo>
                    <a:pt x="12" y="4312"/>
                  </a:lnTo>
                  <a:lnTo>
                    <a:pt x="12" y="4358"/>
                  </a:lnTo>
                  <a:lnTo>
                    <a:pt x="24" y="4403"/>
                  </a:lnTo>
                  <a:lnTo>
                    <a:pt x="46" y="4449"/>
                  </a:lnTo>
                  <a:lnTo>
                    <a:pt x="80" y="4483"/>
                  </a:lnTo>
                  <a:lnTo>
                    <a:pt x="115" y="4506"/>
                  </a:lnTo>
                  <a:lnTo>
                    <a:pt x="160" y="4528"/>
                  </a:lnTo>
                  <a:lnTo>
                    <a:pt x="206" y="4551"/>
                  </a:lnTo>
                  <a:lnTo>
                    <a:pt x="251" y="4551"/>
                  </a:lnTo>
                  <a:lnTo>
                    <a:pt x="308" y="4540"/>
                  </a:lnTo>
                  <a:lnTo>
                    <a:pt x="365" y="4528"/>
                  </a:lnTo>
                  <a:lnTo>
                    <a:pt x="410" y="4494"/>
                  </a:lnTo>
                  <a:lnTo>
                    <a:pt x="456" y="4449"/>
                  </a:lnTo>
                  <a:lnTo>
                    <a:pt x="2412" y="5575"/>
                  </a:lnTo>
                  <a:lnTo>
                    <a:pt x="2401" y="5620"/>
                  </a:lnTo>
                  <a:lnTo>
                    <a:pt x="2401" y="5654"/>
                  </a:lnTo>
                  <a:lnTo>
                    <a:pt x="2401" y="5700"/>
                  </a:lnTo>
                  <a:lnTo>
                    <a:pt x="2412" y="5734"/>
                  </a:lnTo>
                  <a:lnTo>
                    <a:pt x="2435" y="5768"/>
                  </a:lnTo>
                  <a:lnTo>
                    <a:pt x="2458" y="5802"/>
                  </a:lnTo>
                  <a:lnTo>
                    <a:pt x="2481" y="5836"/>
                  </a:lnTo>
                  <a:lnTo>
                    <a:pt x="2515" y="5859"/>
                  </a:lnTo>
                  <a:lnTo>
                    <a:pt x="2560" y="5871"/>
                  </a:lnTo>
                  <a:lnTo>
                    <a:pt x="2594" y="5882"/>
                  </a:lnTo>
                  <a:lnTo>
                    <a:pt x="2594" y="8168"/>
                  </a:lnTo>
                  <a:lnTo>
                    <a:pt x="2549" y="8168"/>
                  </a:lnTo>
                  <a:lnTo>
                    <a:pt x="2515" y="8191"/>
                  </a:lnTo>
                  <a:lnTo>
                    <a:pt x="2469" y="8214"/>
                  </a:lnTo>
                  <a:lnTo>
                    <a:pt x="2435" y="8248"/>
                  </a:lnTo>
                  <a:lnTo>
                    <a:pt x="2412" y="8282"/>
                  </a:lnTo>
                  <a:lnTo>
                    <a:pt x="2390" y="8316"/>
                  </a:lnTo>
                  <a:lnTo>
                    <a:pt x="2378" y="8362"/>
                  </a:lnTo>
                  <a:lnTo>
                    <a:pt x="2378" y="8407"/>
                  </a:lnTo>
                  <a:lnTo>
                    <a:pt x="2378" y="8464"/>
                  </a:lnTo>
                  <a:lnTo>
                    <a:pt x="2390" y="8510"/>
                  </a:lnTo>
                  <a:lnTo>
                    <a:pt x="2412" y="8555"/>
                  </a:lnTo>
                  <a:lnTo>
                    <a:pt x="2447" y="8589"/>
                  </a:lnTo>
                  <a:lnTo>
                    <a:pt x="2481" y="8612"/>
                  </a:lnTo>
                  <a:lnTo>
                    <a:pt x="2526" y="8635"/>
                  </a:lnTo>
                  <a:lnTo>
                    <a:pt x="2572" y="8658"/>
                  </a:lnTo>
                  <a:lnTo>
                    <a:pt x="2685" y="8658"/>
                  </a:lnTo>
                  <a:lnTo>
                    <a:pt x="2742" y="8635"/>
                  </a:lnTo>
                  <a:lnTo>
                    <a:pt x="2788" y="8601"/>
                  </a:lnTo>
                  <a:lnTo>
                    <a:pt x="2822" y="8555"/>
                  </a:lnTo>
                  <a:lnTo>
                    <a:pt x="4767" y="9681"/>
                  </a:lnTo>
                  <a:lnTo>
                    <a:pt x="4756" y="9715"/>
                  </a:lnTo>
                  <a:lnTo>
                    <a:pt x="4756" y="9761"/>
                  </a:lnTo>
                  <a:lnTo>
                    <a:pt x="4756" y="9806"/>
                  </a:lnTo>
                  <a:lnTo>
                    <a:pt x="4767" y="9852"/>
                  </a:lnTo>
                  <a:lnTo>
                    <a:pt x="4790" y="9886"/>
                  </a:lnTo>
                  <a:lnTo>
                    <a:pt x="4813" y="9920"/>
                  </a:lnTo>
                  <a:lnTo>
                    <a:pt x="4847" y="9954"/>
                  </a:lnTo>
                  <a:lnTo>
                    <a:pt x="4881" y="9977"/>
                  </a:lnTo>
                  <a:lnTo>
                    <a:pt x="4926" y="9988"/>
                  </a:lnTo>
                  <a:lnTo>
                    <a:pt x="4972" y="10000"/>
                  </a:lnTo>
                  <a:lnTo>
                    <a:pt x="4972" y="10762"/>
                  </a:lnTo>
                  <a:lnTo>
                    <a:pt x="5017" y="10762"/>
                  </a:lnTo>
                  <a:lnTo>
                    <a:pt x="5017" y="10000"/>
                  </a:lnTo>
                  <a:lnTo>
                    <a:pt x="5063" y="9988"/>
                  </a:lnTo>
                  <a:lnTo>
                    <a:pt x="5097" y="9977"/>
                  </a:lnTo>
                  <a:lnTo>
                    <a:pt x="5131" y="9954"/>
                  </a:lnTo>
                  <a:lnTo>
                    <a:pt x="5165" y="9920"/>
                  </a:lnTo>
                  <a:lnTo>
                    <a:pt x="5199" y="9886"/>
                  </a:lnTo>
                  <a:lnTo>
                    <a:pt x="5211" y="9852"/>
                  </a:lnTo>
                  <a:lnTo>
                    <a:pt x="5222" y="9806"/>
                  </a:lnTo>
                  <a:lnTo>
                    <a:pt x="5233" y="9761"/>
                  </a:lnTo>
                  <a:lnTo>
                    <a:pt x="5222" y="9715"/>
                  </a:lnTo>
                  <a:lnTo>
                    <a:pt x="5211" y="9681"/>
                  </a:lnTo>
                  <a:lnTo>
                    <a:pt x="7201" y="8532"/>
                  </a:lnTo>
                  <a:lnTo>
                    <a:pt x="7224" y="8567"/>
                  </a:lnTo>
                  <a:lnTo>
                    <a:pt x="7270" y="8589"/>
                  </a:lnTo>
                  <a:lnTo>
                    <a:pt x="7315" y="8612"/>
                  </a:lnTo>
                  <a:lnTo>
                    <a:pt x="7418" y="8612"/>
                  </a:lnTo>
                  <a:lnTo>
                    <a:pt x="7452" y="8589"/>
                  </a:lnTo>
                  <a:lnTo>
                    <a:pt x="7497" y="8567"/>
                  </a:lnTo>
                  <a:lnTo>
                    <a:pt x="7531" y="8532"/>
                  </a:lnTo>
                  <a:lnTo>
                    <a:pt x="9556" y="9704"/>
                  </a:lnTo>
                  <a:lnTo>
                    <a:pt x="9556" y="9761"/>
                  </a:lnTo>
                  <a:lnTo>
                    <a:pt x="9568" y="9829"/>
                  </a:lnTo>
                  <a:lnTo>
                    <a:pt x="9602" y="9875"/>
                  </a:lnTo>
                  <a:lnTo>
                    <a:pt x="9647" y="9920"/>
                  </a:lnTo>
                  <a:lnTo>
                    <a:pt x="9704" y="9943"/>
                  </a:lnTo>
                  <a:lnTo>
                    <a:pt x="9704" y="10762"/>
                  </a:lnTo>
                  <a:lnTo>
                    <a:pt x="9750" y="10762"/>
                  </a:lnTo>
                  <a:lnTo>
                    <a:pt x="9750" y="9943"/>
                  </a:lnTo>
                  <a:lnTo>
                    <a:pt x="9818" y="9920"/>
                  </a:lnTo>
                  <a:lnTo>
                    <a:pt x="9863" y="9875"/>
                  </a:lnTo>
                  <a:lnTo>
                    <a:pt x="9897" y="9829"/>
                  </a:lnTo>
                  <a:lnTo>
                    <a:pt x="9909" y="9761"/>
                  </a:lnTo>
                  <a:lnTo>
                    <a:pt x="9909" y="9704"/>
                  </a:lnTo>
                  <a:lnTo>
                    <a:pt x="10307" y="9477"/>
                  </a:lnTo>
                  <a:lnTo>
                    <a:pt x="10307" y="9420"/>
                  </a:lnTo>
                  <a:lnTo>
                    <a:pt x="9886" y="9670"/>
                  </a:lnTo>
                  <a:lnTo>
                    <a:pt x="9852" y="9624"/>
                  </a:lnTo>
                  <a:lnTo>
                    <a:pt x="9818" y="9602"/>
                  </a:lnTo>
                  <a:lnTo>
                    <a:pt x="9784" y="9590"/>
                  </a:lnTo>
                  <a:lnTo>
                    <a:pt x="9738" y="9579"/>
                  </a:lnTo>
                  <a:lnTo>
                    <a:pt x="9681" y="9590"/>
                  </a:lnTo>
                  <a:lnTo>
                    <a:pt x="9647" y="9602"/>
                  </a:lnTo>
                  <a:lnTo>
                    <a:pt x="9613" y="9636"/>
                  </a:lnTo>
                  <a:lnTo>
                    <a:pt x="9579" y="9670"/>
                  </a:lnTo>
                  <a:lnTo>
                    <a:pt x="7554" y="8498"/>
                  </a:lnTo>
                  <a:lnTo>
                    <a:pt x="7565" y="8453"/>
                  </a:lnTo>
                  <a:lnTo>
                    <a:pt x="7565" y="8407"/>
                  </a:lnTo>
                  <a:lnTo>
                    <a:pt x="7565" y="8373"/>
                  </a:lnTo>
                  <a:lnTo>
                    <a:pt x="7554" y="8339"/>
                  </a:lnTo>
                  <a:lnTo>
                    <a:pt x="7520" y="8271"/>
                  </a:lnTo>
                  <a:lnTo>
                    <a:pt x="7452" y="8225"/>
                  </a:lnTo>
                  <a:lnTo>
                    <a:pt x="7418" y="8214"/>
                  </a:lnTo>
                  <a:lnTo>
                    <a:pt x="7383" y="8203"/>
                  </a:lnTo>
                  <a:lnTo>
                    <a:pt x="7383" y="5871"/>
                  </a:lnTo>
                  <a:lnTo>
                    <a:pt x="7429" y="5871"/>
                  </a:lnTo>
                  <a:lnTo>
                    <a:pt x="7463" y="5848"/>
                  </a:lnTo>
                  <a:lnTo>
                    <a:pt x="7497" y="5825"/>
                  </a:lnTo>
                  <a:lnTo>
                    <a:pt x="7531" y="5802"/>
                  </a:lnTo>
                  <a:lnTo>
                    <a:pt x="7554" y="5768"/>
                  </a:lnTo>
                  <a:lnTo>
                    <a:pt x="7565" y="5734"/>
                  </a:lnTo>
                  <a:lnTo>
                    <a:pt x="7577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65" y="5575"/>
                  </a:lnTo>
                  <a:lnTo>
                    <a:pt x="9533" y="4449"/>
                  </a:lnTo>
                  <a:lnTo>
                    <a:pt x="9568" y="4483"/>
                  </a:lnTo>
                  <a:lnTo>
                    <a:pt x="9624" y="4517"/>
                  </a:lnTo>
                  <a:lnTo>
                    <a:pt x="9670" y="4540"/>
                  </a:lnTo>
                  <a:lnTo>
                    <a:pt x="9738" y="4551"/>
                  </a:lnTo>
                  <a:lnTo>
                    <a:pt x="9795" y="4540"/>
                  </a:lnTo>
                  <a:lnTo>
                    <a:pt x="9841" y="4517"/>
                  </a:lnTo>
                  <a:lnTo>
                    <a:pt x="9897" y="4483"/>
                  </a:lnTo>
                  <a:lnTo>
                    <a:pt x="9932" y="4449"/>
                  </a:lnTo>
                  <a:lnTo>
                    <a:pt x="10307" y="4665"/>
                  </a:lnTo>
                  <a:lnTo>
                    <a:pt x="10307" y="4608"/>
                  </a:lnTo>
                  <a:lnTo>
                    <a:pt x="9954" y="4403"/>
                  </a:lnTo>
                  <a:lnTo>
                    <a:pt x="9966" y="4358"/>
                  </a:lnTo>
                  <a:lnTo>
                    <a:pt x="9977" y="4312"/>
                  </a:lnTo>
                  <a:lnTo>
                    <a:pt x="9966" y="4255"/>
                  </a:lnTo>
                  <a:lnTo>
                    <a:pt x="9954" y="4210"/>
                  </a:lnTo>
                  <a:lnTo>
                    <a:pt x="9932" y="4176"/>
                  </a:lnTo>
                  <a:lnTo>
                    <a:pt x="9909" y="4142"/>
                  </a:lnTo>
                  <a:lnTo>
                    <a:pt x="9863" y="4107"/>
                  </a:lnTo>
                  <a:lnTo>
                    <a:pt x="9829" y="4085"/>
                  </a:lnTo>
                  <a:lnTo>
                    <a:pt x="9784" y="4073"/>
                  </a:lnTo>
                  <a:lnTo>
                    <a:pt x="9738" y="4062"/>
                  </a:lnTo>
                  <a:lnTo>
                    <a:pt x="9681" y="4073"/>
                  </a:lnTo>
                  <a:lnTo>
                    <a:pt x="9636" y="4085"/>
                  </a:lnTo>
                  <a:lnTo>
                    <a:pt x="9602" y="4107"/>
                  </a:lnTo>
                  <a:lnTo>
                    <a:pt x="9568" y="4142"/>
                  </a:lnTo>
                  <a:lnTo>
                    <a:pt x="9533" y="4176"/>
                  </a:lnTo>
                  <a:lnTo>
                    <a:pt x="9511" y="4210"/>
                  </a:lnTo>
                  <a:lnTo>
                    <a:pt x="9499" y="4255"/>
                  </a:lnTo>
                  <a:lnTo>
                    <a:pt x="9488" y="4312"/>
                  </a:lnTo>
                  <a:lnTo>
                    <a:pt x="9499" y="4358"/>
                  </a:lnTo>
                  <a:lnTo>
                    <a:pt x="9511" y="4403"/>
                  </a:lnTo>
                  <a:lnTo>
                    <a:pt x="7554" y="5541"/>
                  </a:lnTo>
                  <a:lnTo>
                    <a:pt x="7520" y="5495"/>
                  </a:lnTo>
                  <a:lnTo>
                    <a:pt x="7474" y="5461"/>
                  </a:lnTo>
                  <a:lnTo>
                    <a:pt x="7418" y="5438"/>
                  </a:lnTo>
                  <a:lnTo>
                    <a:pt x="7361" y="5427"/>
                  </a:lnTo>
                  <a:lnTo>
                    <a:pt x="7304" y="5438"/>
                  </a:lnTo>
                  <a:lnTo>
                    <a:pt x="7258" y="5461"/>
                  </a:lnTo>
                  <a:lnTo>
                    <a:pt x="7213" y="5495"/>
                  </a:lnTo>
                  <a:lnTo>
                    <a:pt x="7179" y="5541"/>
                  </a:lnTo>
                  <a:lnTo>
                    <a:pt x="5177" y="4392"/>
                  </a:lnTo>
                  <a:lnTo>
                    <a:pt x="5188" y="4346"/>
                  </a:lnTo>
                  <a:lnTo>
                    <a:pt x="5199" y="4312"/>
                  </a:lnTo>
                  <a:lnTo>
                    <a:pt x="5199" y="4267"/>
                  </a:lnTo>
                  <a:lnTo>
                    <a:pt x="5188" y="4233"/>
                  </a:lnTo>
                  <a:lnTo>
                    <a:pt x="5142" y="4176"/>
                  </a:lnTo>
                  <a:lnTo>
                    <a:pt x="5086" y="4130"/>
                  </a:lnTo>
                  <a:lnTo>
                    <a:pt x="5051" y="4107"/>
                  </a:lnTo>
                  <a:lnTo>
                    <a:pt x="5017" y="4107"/>
                  </a:lnTo>
                  <a:lnTo>
                    <a:pt x="5017" y="1753"/>
                  </a:lnTo>
                  <a:lnTo>
                    <a:pt x="5051" y="1741"/>
                  </a:lnTo>
                  <a:lnTo>
                    <a:pt x="5086" y="1730"/>
                  </a:lnTo>
                  <a:lnTo>
                    <a:pt x="5142" y="1684"/>
                  </a:lnTo>
                  <a:lnTo>
                    <a:pt x="5188" y="1628"/>
                  </a:lnTo>
                  <a:lnTo>
                    <a:pt x="5199" y="1593"/>
                  </a:lnTo>
                  <a:lnTo>
                    <a:pt x="5199" y="1548"/>
                  </a:lnTo>
                  <a:lnTo>
                    <a:pt x="5199" y="1514"/>
                  </a:lnTo>
                  <a:lnTo>
                    <a:pt x="5177" y="1468"/>
                  </a:lnTo>
                  <a:lnTo>
                    <a:pt x="5165" y="1434"/>
                  </a:lnTo>
                  <a:lnTo>
                    <a:pt x="5142" y="1400"/>
                  </a:lnTo>
                  <a:lnTo>
                    <a:pt x="5108" y="1377"/>
                  </a:lnTo>
                  <a:lnTo>
                    <a:pt x="5074" y="1355"/>
                  </a:lnTo>
                  <a:lnTo>
                    <a:pt x="5029" y="1343"/>
                  </a:lnTo>
                  <a:lnTo>
                    <a:pt x="4995" y="1343"/>
                  </a:lnTo>
                  <a:lnTo>
                    <a:pt x="4938" y="1355"/>
                  </a:lnTo>
                  <a:lnTo>
                    <a:pt x="4892" y="1366"/>
                  </a:lnTo>
                  <a:lnTo>
                    <a:pt x="4847" y="1400"/>
                  </a:lnTo>
                  <a:lnTo>
                    <a:pt x="4813" y="1446"/>
                  </a:lnTo>
                  <a:lnTo>
                    <a:pt x="2811" y="285"/>
                  </a:lnTo>
                  <a:lnTo>
                    <a:pt x="2822" y="240"/>
                  </a:lnTo>
                  <a:lnTo>
                    <a:pt x="2822" y="206"/>
                  </a:lnTo>
                  <a:lnTo>
                    <a:pt x="2822" y="160"/>
                  </a:lnTo>
                  <a:lnTo>
                    <a:pt x="2811" y="126"/>
                  </a:lnTo>
                  <a:lnTo>
                    <a:pt x="2788" y="92"/>
                  </a:lnTo>
                  <a:lnTo>
                    <a:pt x="2765" y="58"/>
                  </a:lnTo>
                  <a:lnTo>
                    <a:pt x="2731" y="35"/>
                  </a:lnTo>
                  <a:lnTo>
                    <a:pt x="2697" y="12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8067661" y="2296688"/>
              <a:ext cx="1076375" cy="1470543"/>
            </a:xfrm>
            <a:custGeom>
              <a:avLst/>
              <a:gdLst/>
              <a:ahLst/>
              <a:cxnLst/>
              <a:rect l="l" t="t" r="r" b="b"/>
              <a:pathLst>
                <a:path w="10284" h="14050" extrusionOk="0">
                  <a:moveTo>
                    <a:pt x="2753" y="330"/>
                  </a:moveTo>
                  <a:lnTo>
                    <a:pt x="4744" y="1479"/>
                  </a:lnTo>
                  <a:lnTo>
                    <a:pt x="4733" y="1525"/>
                  </a:lnTo>
                  <a:lnTo>
                    <a:pt x="4733" y="1570"/>
                  </a:lnTo>
                  <a:lnTo>
                    <a:pt x="4733" y="1616"/>
                  </a:lnTo>
                  <a:lnTo>
                    <a:pt x="4744" y="1650"/>
                  </a:lnTo>
                  <a:lnTo>
                    <a:pt x="4767" y="1695"/>
                  </a:lnTo>
                  <a:lnTo>
                    <a:pt x="4790" y="1730"/>
                  </a:lnTo>
                  <a:lnTo>
                    <a:pt x="4824" y="1752"/>
                  </a:lnTo>
                  <a:lnTo>
                    <a:pt x="4858" y="1775"/>
                  </a:lnTo>
                  <a:lnTo>
                    <a:pt x="4903" y="1798"/>
                  </a:lnTo>
                  <a:lnTo>
                    <a:pt x="4949" y="1809"/>
                  </a:lnTo>
                  <a:lnTo>
                    <a:pt x="4949" y="4130"/>
                  </a:lnTo>
                  <a:lnTo>
                    <a:pt x="4881" y="4152"/>
                  </a:lnTo>
                  <a:lnTo>
                    <a:pt x="4824" y="4198"/>
                  </a:lnTo>
                  <a:lnTo>
                    <a:pt x="4790" y="4255"/>
                  </a:lnTo>
                  <a:lnTo>
                    <a:pt x="4778" y="4323"/>
                  </a:lnTo>
                  <a:lnTo>
                    <a:pt x="4778" y="4357"/>
                  </a:lnTo>
                  <a:lnTo>
                    <a:pt x="4790" y="4391"/>
                  </a:lnTo>
                  <a:lnTo>
                    <a:pt x="2810" y="5540"/>
                  </a:lnTo>
                  <a:lnTo>
                    <a:pt x="2776" y="5483"/>
                  </a:lnTo>
                  <a:lnTo>
                    <a:pt x="2719" y="5449"/>
                  </a:lnTo>
                  <a:lnTo>
                    <a:pt x="2662" y="5427"/>
                  </a:lnTo>
                  <a:lnTo>
                    <a:pt x="2594" y="5415"/>
                  </a:lnTo>
                  <a:lnTo>
                    <a:pt x="2537" y="5427"/>
                  </a:lnTo>
                  <a:lnTo>
                    <a:pt x="2480" y="5449"/>
                  </a:lnTo>
                  <a:lnTo>
                    <a:pt x="2424" y="5483"/>
                  </a:lnTo>
                  <a:lnTo>
                    <a:pt x="2389" y="5540"/>
                  </a:lnTo>
                  <a:lnTo>
                    <a:pt x="433" y="4414"/>
                  </a:lnTo>
                  <a:lnTo>
                    <a:pt x="444" y="4369"/>
                  </a:lnTo>
                  <a:lnTo>
                    <a:pt x="444" y="4323"/>
                  </a:lnTo>
                  <a:lnTo>
                    <a:pt x="444" y="4278"/>
                  </a:lnTo>
                  <a:lnTo>
                    <a:pt x="433" y="4243"/>
                  </a:lnTo>
                  <a:lnTo>
                    <a:pt x="410" y="4209"/>
                  </a:lnTo>
                  <a:lnTo>
                    <a:pt x="387" y="4175"/>
                  </a:lnTo>
                  <a:lnTo>
                    <a:pt x="365" y="4152"/>
                  </a:lnTo>
                  <a:lnTo>
                    <a:pt x="330" y="4130"/>
                  </a:lnTo>
                  <a:lnTo>
                    <a:pt x="285" y="4118"/>
                  </a:lnTo>
                  <a:lnTo>
                    <a:pt x="251" y="4107"/>
                  </a:lnTo>
                  <a:lnTo>
                    <a:pt x="251" y="1786"/>
                  </a:lnTo>
                  <a:lnTo>
                    <a:pt x="296" y="1786"/>
                  </a:lnTo>
                  <a:lnTo>
                    <a:pt x="330" y="1764"/>
                  </a:lnTo>
                  <a:lnTo>
                    <a:pt x="365" y="1752"/>
                  </a:lnTo>
                  <a:lnTo>
                    <a:pt x="399" y="1718"/>
                  </a:lnTo>
                  <a:lnTo>
                    <a:pt x="421" y="1684"/>
                  </a:lnTo>
                  <a:lnTo>
                    <a:pt x="444" y="1650"/>
                  </a:lnTo>
                  <a:lnTo>
                    <a:pt x="456" y="1604"/>
                  </a:lnTo>
                  <a:lnTo>
                    <a:pt x="456" y="1570"/>
                  </a:lnTo>
                  <a:lnTo>
                    <a:pt x="456" y="1525"/>
                  </a:lnTo>
                  <a:lnTo>
                    <a:pt x="444" y="1479"/>
                  </a:lnTo>
                  <a:lnTo>
                    <a:pt x="2446" y="330"/>
                  </a:lnTo>
                  <a:lnTo>
                    <a:pt x="2480" y="364"/>
                  </a:lnTo>
                  <a:lnTo>
                    <a:pt x="2515" y="387"/>
                  </a:lnTo>
                  <a:lnTo>
                    <a:pt x="2549" y="399"/>
                  </a:lnTo>
                  <a:lnTo>
                    <a:pt x="2594" y="410"/>
                  </a:lnTo>
                  <a:lnTo>
                    <a:pt x="2640" y="399"/>
                  </a:lnTo>
                  <a:lnTo>
                    <a:pt x="2685" y="387"/>
                  </a:lnTo>
                  <a:lnTo>
                    <a:pt x="2719" y="364"/>
                  </a:lnTo>
                  <a:lnTo>
                    <a:pt x="2753" y="330"/>
                  </a:lnTo>
                  <a:close/>
                  <a:moveTo>
                    <a:pt x="7520" y="342"/>
                  </a:moveTo>
                  <a:lnTo>
                    <a:pt x="9522" y="1502"/>
                  </a:lnTo>
                  <a:lnTo>
                    <a:pt x="9510" y="1570"/>
                  </a:lnTo>
                  <a:lnTo>
                    <a:pt x="9522" y="1604"/>
                  </a:lnTo>
                  <a:lnTo>
                    <a:pt x="9533" y="1639"/>
                  </a:lnTo>
                  <a:lnTo>
                    <a:pt x="9567" y="1695"/>
                  </a:lnTo>
                  <a:lnTo>
                    <a:pt x="9624" y="1741"/>
                  </a:lnTo>
                  <a:lnTo>
                    <a:pt x="9681" y="1764"/>
                  </a:lnTo>
                  <a:lnTo>
                    <a:pt x="9681" y="4073"/>
                  </a:lnTo>
                  <a:lnTo>
                    <a:pt x="9636" y="4084"/>
                  </a:lnTo>
                  <a:lnTo>
                    <a:pt x="9601" y="4096"/>
                  </a:lnTo>
                  <a:lnTo>
                    <a:pt x="9556" y="4118"/>
                  </a:lnTo>
                  <a:lnTo>
                    <a:pt x="9522" y="4152"/>
                  </a:lnTo>
                  <a:lnTo>
                    <a:pt x="9499" y="4187"/>
                  </a:lnTo>
                  <a:lnTo>
                    <a:pt x="9476" y="4232"/>
                  </a:lnTo>
                  <a:lnTo>
                    <a:pt x="9465" y="4278"/>
                  </a:lnTo>
                  <a:lnTo>
                    <a:pt x="9454" y="4323"/>
                  </a:lnTo>
                  <a:lnTo>
                    <a:pt x="9465" y="4380"/>
                  </a:lnTo>
                  <a:lnTo>
                    <a:pt x="9476" y="4426"/>
                  </a:lnTo>
                  <a:lnTo>
                    <a:pt x="7542" y="5540"/>
                  </a:lnTo>
                  <a:lnTo>
                    <a:pt x="7497" y="5495"/>
                  </a:lnTo>
                  <a:lnTo>
                    <a:pt x="7451" y="5461"/>
                  </a:lnTo>
                  <a:lnTo>
                    <a:pt x="7406" y="5438"/>
                  </a:lnTo>
                  <a:lnTo>
                    <a:pt x="7281" y="5438"/>
                  </a:lnTo>
                  <a:lnTo>
                    <a:pt x="7224" y="5461"/>
                  </a:lnTo>
                  <a:lnTo>
                    <a:pt x="7178" y="5495"/>
                  </a:lnTo>
                  <a:lnTo>
                    <a:pt x="7144" y="5540"/>
                  </a:lnTo>
                  <a:lnTo>
                    <a:pt x="5142" y="4391"/>
                  </a:lnTo>
                  <a:lnTo>
                    <a:pt x="5154" y="4357"/>
                  </a:lnTo>
                  <a:lnTo>
                    <a:pt x="5165" y="4323"/>
                  </a:lnTo>
                  <a:lnTo>
                    <a:pt x="5142" y="4255"/>
                  </a:lnTo>
                  <a:lnTo>
                    <a:pt x="5108" y="4198"/>
                  </a:lnTo>
                  <a:lnTo>
                    <a:pt x="5063" y="4152"/>
                  </a:lnTo>
                  <a:lnTo>
                    <a:pt x="4994" y="4130"/>
                  </a:lnTo>
                  <a:lnTo>
                    <a:pt x="4994" y="1809"/>
                  </a:lnTo>
                  <a:lnTo>
                    <a:pt x="5040" y="1798"/>
                  </a:lnTo>
                  <a:lnTo>
                    <a:pt x="5074" y="1775"/>
                  </a:lnTo>
                  <a:lnTo>
                    <a:pt x="5108" y="1752"/>
                  </a:lnTo>
                  <a:lnTo>
                    <a:pt x="5142" y="1730"/>
                  </a:lnTo>
                  <a:lnTo>
                    <a:pt x="5176" y="1695"/>
                  </a:lnTo>
                  <a:lnTo>
                    <a:pt x="5188" y="1650"/>
                  </a:lnTo>
                  <a:lnTo>
                    <a:pt x="5210" y="1616"/>
                  </a:lnTo>
                  <a:lnTo>
                    <a:pt x="5210" y="1570"/>
                  </a:lnTo>
                  <a:lnTo>
                    <a:pt x="5199" y="1525"/>
                  </a:lnTo>
                  <a:lnTo>
                    <a:pt x="5188" y="1479"/>
                  </a:lnTo>
                  <a:lnTo>
                    <a:pt x="7156" y="342"/>
                  </a:lnTo>
                  <a:lnTo>
                    <a:pt x="7190" y="376"/>
                  </a:lnTo>
                  <a:lnTo>
                    <a:pt x="7235" y="410"/>
                  </a:lnTo>
                  <a:lnTo>
                    <a:pt x="7281" y="433"/>
                  </a:lnTo>
                  <a:lnTo>
                    <a:pt x="7395" y="433"/>
                  </a:lnTo>
                  <a:lnTo>
                    <a:pt x="7440" y="410"/>
                  </a:lnTo>
                  <a:lnTo>
                    <a:pt x="7486" y="376"/>
                  </a:lnTo>
                  <a:lnTo>
                    <a:pt x="7520" y="342"/>
                  </a:lnTo>
                  <a:close/>
                  <a:moveTo>
                    <a:pt x="7554" y="8566"/>
                  </a:moveTo>
                  <a:lnTo>
                    <a:pt x="9476" y="9681"/>
                  </a:lnTo>
                  <a:lnTo>
                    <a:pt x="9465" y="9726"/>
                  </a:lnTo>
                  <a:lnTo>
                    <a:pt x="9465" y="9772"/>
                  </a:lnTo>
                  <a:lnTo>
                    <a:pt x="9465" y="9829"/>
                  </a:lnTo>
                  <a:lnTo>
                    <a:pt x="9476" y="9874"/>
                  </a:lnTo>
                  <a:lnTo>
                    <a:pt x="9499" y="9908"/>
                  </a:lnTo>
                  <a:lnTo>
                    <a:pt x="9522" y="9943"/>
                  </a:lnTo>
                  <a:lnTo>
                    <a:pt x="9556" y="9977"/>
                  </a:lnTo>
                  <a:lnTo>
                    <a:pt x="9601" y="9999"/>
                  </a:lnTo>
                  <a:lnTo>
                    <a:pt x="9636" y="10022"/>
                  </a:lnTo>
                  <a:lnTo>
                    <a:pt x="9681" y="10022"/>
                  </a:lnTo>
                  <a:lnTo>
                    <a:pt x="9681" y="12309"/>
                  </a:lnTo>
                  <a:lnTo>
                    <a:pt x="9647" y="12309"/>
                  </a:lnTo>
                  <a:lnTo>
                    <a:pt x="9601" y="12331"/>
                  </a:lnTo>
                  <a:lnTo>
                    <a:pt x="9567" y="12354"/>
                  </a:lnTo>
                  <a:lnTo>
                    <a:pt x="9545" y="12377"/>
                  </a:lnTo>
                  <a:lnTo>
                    <a:pt x="9510" y="12411"/>
                  </a:lnTo>
                  <a:lnTo>
                    <a:pt x="9499" y="12445"/>
                  </a:lnTo>
                  <a:lnTo>
                    <a:pt x="9488" y="12491"/>
                  </a:lnTo>
                  <a:lnTo>
                    <a:pt x="9476" y="12536"/>
                  </a:lnTo>
                  <a:lnTo>
                    <a:pt x="9488" y="12582"/>
                  </a:lnTo>
                  <a:lnTo>
                    <a:pt x="9499" y="12627"/>
                  </a:lnTo>
                  <a:lnTo>
                    <a:pt x="7486" y="13787"/>
                  </a:lnTo>
                  <a:lnTo>
                    <a:pt x="7451" y="13753"/>
                  </a:lnTo>
                  <a:lnTo>
                    <a:pt x="7417" y="13731"/>
                  </a:lnTo>
                  <a:lnTo>
                    <a:pt x="7383" y="13719"/>
                  </a:lnTo>
                  <a:lnTo>
                    <a:pt x="7338" y="13708"/>
                  </a:lnTo>
                  <a:lnTo>
                    <a:pt x="7292" y="13719"/>
                  </a:lnTo>
                  <a:lnTo>
                    <a:pt x="7258" y="13731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5210" y="12639"/>
                  </a:lnTo>
                  <a:lnTo>
                    <a:pt x="5222" y="12593"/>
                  </a:lnTo>
                  <a:lnTo>
                    <a:pt x="5233" y="12536"/>
                  </a:lnTo>
                  <a:lnTo>
                    <a:pt x="5233" y="12479"/>
                  </a:lnTo>
                  <a:lnTo>
                    <a:pt x="5210" y="12434"/>
                  </a:lnTo>
                  <a:lnTo>
                    <a:pt x="5188" y="12388"/>
                  </a:lnTo>
                  <a:lnTo>
                    <a:pt x="5165" y="12354"/>
                  </a:lnTo>
                  <a:lnTo>
                    <a:pt x="5131" y="12320"/>
                  </a:lnTo>
                  <a:lnTo>
                    <a:pt x="5085" y="12297"/>
                  </a:lnTo>
                  <a:lnTo>
                    <a:pt x="5040" y="12275"/>
                  </a:lnTo>
                  <a:lnTo>
                    <a:pt x="4994" y="12275"/>
                  </a:lnTo>
                  <a:lnTo>
                    <a:pt x="4994" y="10034"/>
                  </a:lnTo>
                  <a:lnTo>
                    <a:pt x="5040" y="10022"/>
                  </a:lnTo>
                  <a:lnTo>
                    <a:pt x="5085" y="10011"/>
                  </a:lnTo>
                  <a:lnTo>
                    <a:pt x="5119" y="9988"/>
                  </a:lnTo>
                  <a:lnTo>
                    <a:pt x="5165" y="9954"/>
                  </a:lnTo>
                  <a:lnTo>
                    <a:pt x="5188" y="9920"/>
                  </a:lnTo>
                  <a:lnTo>
                    <a:pt x="5210" y="9874"/>
                  </a:lnTo>
                  <a:lnTo>
                    <a:pt x="5222" y="9829"/>
                  </a:lnTo>
                  <a:lnTo>
                    <a:pt x="5233" y="9772"/>
                  </a:lnTo>
                  <a:lnTo>
                    <a:pt x="5222" y="9726"/>
                  </a:lnTo>
                  <a:lnTo>
                    <a:pt x="5210" y="9681"/>
                  </a:lnTo>
                  <a:lnTo>
                    <a:pt x="7133" y="8566"/>
                  </a:lnTo>
                  <a:lnTo>
                    <a:pt x="7167" y="8612"/>
                  </a:lnTo>
                  <a:lnTo>
                    <a:pt x="7224" y="8646"/>
                  </a:lnTo>
                  <a:lnTo>
                    <a:pt x="7281" y="8669"/>
                  </a:lnTo>
                  <a:lnTo>
                    <a:pt x="7338" y="8680"/>
                  </a:lnTo>
                  <a:lnTo>
                    <a:pt x="7406" y="8669"/>
                  </a:lnTo>
                  <a:lnTo>
                    <a:pt x="7463" y="8657"/>
                  </a:lnTo>
                  <a:lnTo>
                    <a:pt x="7508" y="8612"/>
                  </a:lnTo>
                  <a:lnTo>
                    <a:pt x="7554" y="8566"/>
                  </a:lnTo>
                  <a:close/>
                  <a:moveTo>
                    <a:pt x="7292" y="0"/>
                  </a:moveTo>
                  <a:lnTo>
                    <a:pt x="7258" y="12"/>
                  </a:lnTo>
                  <a:lnTo>
                    <a:pt x="7213" y="35"/>
                  </a:lnTo>
                  <a:lnTo>
                    <a:pt x="7190" y="57"/>
                  </a:lnTo>
                  <a:lnTo>
                    <a:pt x="7156" y="91"/>
                  </a:lnTo>
                  <a:lnTo>
                    <a:pt x="7133" y="137"/>
                  </a:lnTo>
                  <a:lnTo>
                    <a:pt x="7122" y="171"/>
                  </a:lnTo>
                  <a:lnTo>
                    <a:pt x="7122" y="217"/>
                  </a:lnTo>
                  <a:lnTo>
                    <a:pt x="7122" y="262"/>
                  </a:lnTo>
                  <a:lnTo>
                    <a:pt x="7133" y="308"/>
                  </a:lnTo>
                  <a:lnTo>
                    <a:pt x="5176" y="1434"/>
                  </a:lnTo>
                  <a:lnTo>
                    <a:pt x="5131" y="1388"/>
                  </a:lnTo>
                  <a:lnTo>
                    <a:pt x="5085" y="1354"/>
                  </a:lnTo>
                  <a:lnTo>
                    <a:pt x="5028" y="1331"/>
                  </a:lnTo>
                  <a:lnTo>
                    <a:pt x="4903" y="1331"/>
                  </a:lnTo>
                  <a:lnTo>
                    <a:pt x="4858" y="1354"/>
                  </a:lnTo>
                  <a:lnTo>
                    <a:pt x="4801" y="1388"/>
                  </a:lnTo>
                  <a:lnTo>
                    <a:pt x="4767" y="1434"/>
                  </a:lnTo>
                  <a:lnTo>
                    <a:pt x="2776" y="285"/>
                  </a:lnTo>
                  <a:lnTo>
                    <a:pt x="2788" y="251"/>
                  </a:lnTo>
                  <a:lnTo>
                    <a:pt x="2788" y="217"/>
                  </a:lnTo>
                  <a:lnTo>
                    <a:pt x="2788" y="182"/>
                  </a:lnTo>
                  <a:lnTo>
                    <a:pt x="2776" y="148"/>
                  </a:lnTo>
                  <a:lnTo>
                    <a:pt x="2753" y="114"/>
                  </a:lnTo>
                  <a:lnTo>
                    <a:pt x="2731" y="80"/>
                  </a:lnTo>
                  <a:lnTo>
                    <a:pt x="2708" y="57"/>
                  </a:lnTo>
                  <a:lnTo>
                    <a:pt x="2674" y="46"/>
                  </a:lnTo>
                  <a:lnTo>
                    <a:pt x="2640" y="35"/>
                  </a:lnTo>
                  <a:lnTo>
                    <a:pt x="2594" y="23"/>
                  </a:lnTo>
                  <a:lnTo>
                    <a:pt x="2560" y="35"/>
                  </a:lnTo>
                  <a:lnTo>
                    <a:pt x="2526" y="46"/>
                  </a:lnTo>
                  <a:lnTo>
                    <a:pt x="2492" y="57"/>
                  </a:lnTo>
                  <a:lnTo>
                    <a:pt x="2469" y="80"/>
                  </a:lnTo>
                  <a:lnTo>
                    <a:pt x="2446" y="114"/>
                  </a:lnTo>
                  <a:lnTo>
                    <a:pt x="2424" y="148"/>
                  </a:lnTo>
                  <a:lnTo>
                    <a:pt x="2412" y="182"/>
                  </a:lnTo>
                  <a:lnTo>
                    <a:pt x="2412" y="217"/>
                  </a:lnTo>
                  <a:lnTo>
                    <a:pt x="2412" y="251"/>
                  </a:lnTo>
                  <a:lnTo>
                    <a:pt x="2424" y="285"/>
                  </a:lnTo>
                  <a:lnTo>
                    <a:pt x="421" y="1445"/>
                  </a:lnTo>
                  <a:lnTo>
                    <a:pt x="387" y="1400"/>
                  </a:lnTo>
                  <a:lnTo>
                    <a:pt x="342" y="1366"/>
                  </a:lnTo>
                  <a:lnTo>
                    <a:pt x="285" y="1343"/>
                  </a:lnTo>
                  <a:lnTo>
                    <a:pt x="183" y="1343"/>
                  </a:lnTo>
                  <a:lnTo>
                    <a:pt x="137" y="1354"/>
                  </a:lnTo>
                  <a:lnTo>
                    <a:pt x="103" y="1377"/>
                  </a:lnTo>
                  <a:lnTo>
                    <a:pt x="69" y="1411"/>
                  </a:lnTo>
                  <a:lnTo>
                    <a:pt x="46" y="1434"/>
                  </a:lnTo>
                  <a:lnTo>
                    <a:pt x="23" y="1479"/>
                  </a:lnTo>
                  <a:lnTo>
                    <a:pt x="12" y="1525"/>
                  </a:lnTo>
                  <a:lnTo>
                    <a:pt x="1" y="1570"/>
                  </a:lnTo>
                  <a:lnTo>
                    <a:pt x="1" y="1604"/>
                  </a:lnTo>
                  <a:lnTo>
                    <a:pt x="23" y="1650"/>
                  </a:lnTo>
                  <a:lnTo>
                    <a:pt x="35" y="1684"/>
                  </a:lnTo>
                  <a:lnTo>
                    <a:pt x="57" y="1718"/>
                  </a:lnTo>
                  <a:lnTo>
                    <a:pt x="92" y="1741"/>
                  </a:lnTo>
                  <a:lnTo>
                    <a:pt x="126" y="1764"/>
                  </a:lnTo>
                  <a:lnTo>
                    <a:pt x="160" y="1786"/>
                  </a:lnTo>
                  <a:lnTo>
                    <a:pt x="205" y="1786"/>
                  </a:lnTo>
                  <a:lnTo>
                    <a:pt x="205" y="4107"/>
                  </a:lnTo>
                  <a:lnTo>
                    <a:pt x="160" y="4118"/>
                  </a:lnTo>
                  <a:lnTo>
                    <a:pt x="126" y="4130"/>
                  </a:lnTo>
                  <a:lnTo>
                    <a:pt x="92" y="4152"/>
                  </a:lnTo>
                  <a:lnTo>
                    <a:pt x="69" y="4175"/>
                  </a:lnTo>
                  <a:lnTo>
                    <a:pt x="46" y="4209"/>
                  </a:lnTo>
                  <a:lnTo>
                    <a:pt x="23" y="4243"/>
                  </a:lnTo>
                  <a:lnTo>
                    <a:pt x="12" y="4278"/>
                  </a:lnTo>
                  <a:lnTo>
                    <a:pt x="12" y="4323"/>
                  </a:lnTo>
                  <a:lnTo>
                    <a:pt x="12" y="4369"/>
                  </a:lnTo>
                  <a:lnTo>
                    <a:pt x="35" y="4403"/>
                  </a:lnTo>
                  <a:lnTo>
                    <a:pt x="46" y="4448"/>
                  </a:lnTo>
                  <a:lnTo>
                    <a:pt x="80" y="4482"/>
                  </a:lnTo>
                  <a:lnTo>
                    <a:pt x="103" y="4505"/>
                  </a:lnTo>
                  <a:lnTo>
                    <a:pt x="148" y="4528"/>
                  </a:lnTo>
                  <a:lnTo>
                    <a:pt x="183" y="4539"/>
                  </a:lnTo>
                  <a:lnTo>
                    <a:pt x="285" y="4539"/>
                  </a:lnTo>
                  <a:lnTo>
                    <a:pt x="330" y="4517"/>
                  </a:lnTo>
                  <a:lnTo>
                    <a:pt x="376" y="4482"/>
                  </a:lnTo>
                  <a:lnTo>
                    <a:pt x="410" y="4448"/>
                  </a:lnTo>
                  <a:lnTo>
                    <a:pt x="2367" y="5574"/>
                  </a:lnTo>
                  <a:lnTo>
                    <a:pt x="2355" y="5620"/>
                  </a:lnTo>
                  <a:lnTo>
                    <a:pt x="2344" y="5665"/>
                  </a:lnTo>
                  <a:lnTo>
                    <a:pt x="2355" y="5722"/>
                  </a:lnTo>
                  <a:lnTo>
                    <a:pt x="2367" y="5768"/>
                  </a:lnTo>
                  <a:lnTo>
                    <a:pt x="2389" y="5813"/>
                  </a:lnTo>
                  <a:lnTo>
                    <a:pt x="2424" y="5847"/>
                  </a:lnTo>
                  <a:lnTo>
                    <a:pt x="2458" y="5882"/>
                  </a:lnTo>
                  <a:lnTo>
                    <a:pt x="2503" y="5904"/>
                  </a:lnTo>
                  <a:lnTo>
                    <a:pt x="2549" y="5916"/>
                  </a:lnTo>
                  <a:lnTo>
                    <a:pt x="2594" y="5927"/>
                  </a:lnTo>
                  <a:lnTo>
                    <a:pt x="2651" y="5916"/>
                  </a:lnTo>
                  <a:lnTo>
                    <a:pt x="2697" y="5904"/>
                  </a:lnTo>
                  <a:lnTo>
                    <a:pt x="2742" y="5882"/>
                  </a:lnTo>
                  <a:lnTo>
                    <a:pt x="2776" y="5847"/>
                  </a:lnTo>
                  <a:lnTo>
                    <a:pt x="2810" y="5813"/>
                  </a:lnTo>
                  <a:lnTo>
                    <a:pt x="2833" y="5768"/>
                  </a:lnTo>
                  <a:lnTo>
                    <a:pt x="2844" y="5722"/>
                  </a:lnTo>
                  <a:lnTo>
                    <a:pt x="2856" y="5665"/>
                  </a:lnTo>
                  <a:lnTo>
                    <a:pt x="2844" y="5620"/>
                  </a:lnTo>
                  <a:lnTo>
                    <a:pt x="2833" y="5574"/>
                  </a:lnTo>
                  <a:lnTo>
                    <a:pt x="4812" y="4437"/>
                  </a:lnTo>
                  <a:lnTo>
                    <a:pt x="4846" y="4471"/>
                  </a:lnTo>
                  <a:lnTo>
                    <a:pt x="4881" y="4494"/>
                  </a:lnTo>
                  <a:lnTo>
                    <a:pt x="4926" y="4505"/>
                  </a:lnTo>
                  <a:lnTo>
                    <a:pt x="4972" y="4517"/>
                  </a:lnTo>
                  <a:lnTo>
                    <a:pt x="5017" y="4505"/>
                  </a:lnTo>
                  <a:lnTo>
                    <a:pt x="5063" y="4494"/>
                  </a:lnTo>
                  <a:lnTo>
                    <a:pt x="5097" y="4471"/>
                  </a:lnTo>
                  <a:lnTo>
                    <a:pt x="5119" y="4437"/>
                  </a:lnTo>
                  <a:lnTo>
                    <a:pt x="7122" y="5586"/>
                  </a:lnTo>
                  <a:lnTo>
                    <a:pt x="7110" y="5631"/>
                  </a:lnTo>
                  <a:lnTo>
                    <a:pt x="7099" y="5665"/>
                  </a:lnTo>
                  <a:lnTo>
                    <a:pt x="7110" y="5711"/>
                  </a:lnTo>
                  <a:lnTo>
                    <a:pt x="7122" y="5756"/>
                  </a:lnTo>
                  <a:lnTo>
                    <a:pt x="7144" y="5791"/>
                  </a:lnTo>
                  <a:lnTo>
                    <a:pt x="7167" y="5825"/>
                  </a:lnTo>
                  <a:lnTo>
                    <a:pt x="7201" y="5859"/>
                  </a:lnTo>
                  <a:lnTo>
                    <a:pt x="7235" y="5882"/>
                  </a:lnTo>
                  <a:lnTo>
                    <a:pt x="7269" y="5893"/>
                  </a:lnTo>
                  <a:lnTo>
                    <a:pt x="7315" y="5904"/>
                  </a:lnTo>
                  <a:lnTo>
                    <a:pt x="7315" y="8179"/>
                  </a:lnTo>
                  <a:lnTo>
                    <a:pt x="7269" y="8179"/>
                  </a:lnTo>
                  <a:lnTo>
                    <a:pt x="7224" y="8202"/>
                  </a:lnTo>
                  <a:lnTo>
                    <a:pt x="7190" y="8225"/>
                  </a:lnTo>
                  <a:lnTo>
                    <a:pt x="7156" y="8259"/>
                  </a:lnTo>
                  <a:lnTo>
                    <a:pt x="7122" y="8293"/>
                  </a:lnTo>
                  <a:lnTo>
                    <a:pt x="7099" y="8339"/>
                  </a:lnTo>
                  <a:lnTo>
                    <a:pt x="7087" y="8384"/>
                  </a:lnTo>
                  <a:lnTo>
                    <a:pt x="7087" y="8430"/>
                  </a:lnTo>
                  <a:lnTo>
                    <a:pt x="7087" y="8487"/>
                  </a:lnTo>
                  <a:lnTo>
                    <a:pt x="7110" y="8532"/>
                  </a:lnTo>
                  <a:lnTo>
                    <a:pt x="5188" y="9635"/>
                  </a:lnTo>
                  <a:lnTo>
                    <a:pt x="5154" y="9590"/>
                  </a:lnTo>
                  <a:lnTo>
                    <a:pt x="5097" y="9556"/>
                  </a:lnTo>
                  <a:lnTo>
                    <a:pt x="5040" y="9522"/>
                  </a:lnTo>
                  <a:lnTo>
                    <a:pt x="4915" y="9522"/>
                  </a:lnTo>
                  <a:lnTo>
                    <a:pt x="4869" y="9533"/>
                  </a:lnTo>
                  <a:lnTo>
                    <a:pt x="4824" y="9567"/>
                  </a:lnTo>
                  <a:lnTo>
                    <a:pt x="4790" y="9590"/>
                  </a:lnTo>
                  <a:lnTo>
                    <a:pt x="4755" y="9635"/>
                  </a:lnTo>
                  <a:lnTo>
                    <a:pt x="4733" y="9681"/>
                  </a:lnTo>
                  <a:lnTo>
                    <a:pt x="4721" y="9726"/>
                  </a:lnTo>
                  <a:lnTo>
                    <a:pt x="4710" y="9772"/>
                  </a:lnTo>
                  <a:lnTo>
                    <a:pt x="4710" y="9829"/>
                  </a:lnTo>
                  <a:lnTo>
                    <a:pt x="4733" y="9874"/>
                  </a:lnTo>
                  <a:lnTo>
                    <a:pt x="4755" y="9920"/>
                  </a:lnTo>
                  <a:lnTo>
                    <a:pt x="4778" y="9954"/>
                  </a:lnTo>
                  <a:lnTo>
                    <a:pt x="4812" y="9988"/>
                  </a:lnTo>
                  <a:lnTo>
                    <a:pt x="4858" y="10011"/>
                  </a:lnTo>
                  <a:lnTo>
                    <a:pt x="4892" y="10022"/>
                  </a:lnTo>
                  <a:lnTo>
                    <a:pt x="4949" y="10034"/>
                  </a:lnTo>
                  <a:lnTo>
                    <a:pt x="4949" y="12275"/>
                  </a:lnTo>
                  <a:lnTo>
                    <a:pt x="4892" y="12286"/>
                  </a:lnTo>
                  <a:lnTo>
                    <a:pt x="4846" y="12297"/>
                  </a:lnTo>
                  <a:lnTo>
                    <a:pt x="4812" y="12320"/>
                  </a:lnTo>
                  <a:lnTo>
                    <a:pt x="4778" y="12354"/>
                  </a:lnTo>
                  <a:lnTo>
                    <a:pt x="4744" y="12388"/>
                  </a:lnTo>
                  <a:lnTo>
                    <a:pt x="4721" y="12434"/>
                  </a:lnTo>
                  <a:lnTo>
                    <a:pt x="4710" y="12479"/>
                  </a:lnTo>
                  <a:lnTo>
                    <a:pt x="4710" y="12536"/>
                  </a:lnTo>
                  <a:lnTo>
                    <a:pt x="4710" y="12582"/>
                  </a:lnTo>
                  <a:lnTo>
                    <a:pt x="4721" y="12639"/>
                  </a:lnTo>
                  <a:lnTo>
                    <a:pt x="4755" y="12684"/>
                  </a:lnTo>
                  <a:lnTo>
                    <a:pt x="4778" y="12718"/>
                  </a:lnTo>
                  <a:lnTo>
                    <a:pt x="4824" y="12752"/>
                  </a:lnTo>
                  <a:lnTo>
                    <a:pt x="4869" y="12775"/>
                  </a:lnTo>
                  <a:lnTo>
                    <a:pt x="4915" y="12786"/>
                  </a:lnTo>
                  <a:lnTo>
                    <a:pt x="4972" y="12798"/>
                  </a:lnTo>
                  <a:lnTo>
                    <a:pt x="5040" y="12786"/>
                  </a:lnTo>
                  <a:lnTo>
                    <a:pt x="5097" y="12764"/>
                  </a:lnTo>
                  <a:lnTo>
                    <a:pt x="5142" y="12730"/>
                  </a:lnTo>
                  <a:lnTo>
                    <a:pt x="5188" y="12684"/>
                  </a:lnTo>
                  <a:lnTo>
                    <a:pt x="7178" y="13833"/>
                  </a:lnTo>
                  <a:lnTo>
                    <a:pt x="7167" y="13878"/>
                  </a:lnTo>
                  <a:lnTo>
                    <a:pt x="7167" y="13913"/>
                  </a:lnTo>
                  <a:lnTo>
                    <a:pt x="7178" y="13947"/>
                  </a:lnTo>
                  <a:lnTo>
                    <a:pt x="7224" y="14004"/>
                  </a:lnTo>
                  <a:lnTo>
                    <a:pt x="7269" y="14038"/>
                  </a:lnTo>
                  <a:lnTo>
                    <a:pt x="7304" y="14049"/>
                  </a:lnTo>
                  <a:lnTo>
                    <a:pt x="7372" y="14049"/>
                  </a:lnTo>
                  <a:lnTo>
                    <a:pt x="7406" y="14038"/>
                  </a:lnTo>
                  <a:lnTo>
                    <a:pt x="7463" y="14004"/>
                  </a:lnTo>
                  <a:lnTo>
                    <a:pt x="7497" y="13947"/>
                  </a:lnTo>
                  <a:lnTo>
                    <a:pt x="7508" y="13913"/>
                  </a:lnTo>
                  <a:lnTo>
                    <a:pt x="7508" y="13878"/>
                  </a:lnTo>
                  <a:lnTo>
                    <a:pt x="7497" y="13833"/>
                  </a:lnTo>
                  <a:lnTo>
                    <a:pt x="9522" y="12661"/>
                  </a:lnTo>
                  <a:lnTo>
                    <a:pt x="9556" y="12707"/>
                  </a:lnTo>
                  <a:lnTo>
                    <a:pt x="9601" y="12741"/>
                  </a:lnTo>
                  <a:lnTo>
                    <a:pt x="9658" y="12752"/>
                  </a:lnTo>
                  <a:lnTo>
                    <a:pt x="9715" y="12764"/>
                  </a:lnTo>
                  <a:lnTo>
                    <a:pt x="9761" y="12752"/>
                  </a:lnTo>
                  <a:lnTo>
                    <a:pt x="9818" y="12741"/>
                  </a:lnTo>
                  <a:lnTo>
                    <a:pt x="9863" y="12707"/>
                  </a:lnTo>
                  <a:lnTo>
                    <a:pt x="9897" y="12661"/>
                  </a:lnTo>
                  <a:lnTo>
                    <a:pt x="10284" y="12889"/>
                  </a:lnTo>
                  <a:lnTo>
                    <a:pt x="10284" y="12832"/>
                  </a:lnTo>
                  <a:lnTo>
                    <a:pt x="9920" y="12627"/>
                  </a:lnTo>
                  <a:lnTo>
                    <a:pt x="9931" y="12582"/>
                  </a:lnTo>
                  <a:lnTo>
                    <a:pt x="9943" y="12536"/>
                  </a:lnTo>
                  <a:lnTo>
                    <a:pt x="9931" y="12491"/>
                  </a:lnTo>
                  <a:lnTo>
                    <a:pt x="9920" y="12445"/>
                  </a:lnTo>
                  <a:lnTo>
                    <a:pt x="9909" y="12411"/>
                  </a:lnTo>
                  <a:lnTo>
                    <a:pt x="9874" y="12377"/>
                  </a:lnTo>
                  <a:lnTo>
                    <a:pt x="9852" y="12354"/>
                  </a:lnTo>
                  <a:lnTo>
                    <a:pt x="9818" y="12331"/>
                  </a:lnTo>
                  <a:lnTo>
                    <a:pt x="9772" y="12309"/>
                  </a:lnTo>
                  <a:lnTo>
                    <a:pt x="9727" y="12309"/>
                  </a:lnTo>
                  <a:lnTo>
                    <a:pt x="9727" y="10022"/>
                  </a:lnTo>
                  <a:lnTo>
                    <a:pt x="9783" y="10022"/>
                  </a:lnTo>
                  <a:lnTo>
                    <a:pt x="9818" y="9999"/>
                  </a:lnTo>
                  <a:lnTo>
                    <a:pt x="9863" y="9977"/>
                  </a:lnTo>
                  <a:lnTo>
                    <a:pt x="9897" y="9943"/>
                  </a:lnTo>
                  <a:lnTo>
                    <a:pt x="9920" y="9908"/>
                  </a:lnTo>
                  <a:lnTo>
                    <a:pt x="9943" y="9874"/>
                  </a:lnTo>
                  <a:lnTo>
                    <a:pt x="9954" y="9829"/>
                  </a:lnTo>
                  <a:lnTo>
                    <a:pt x="9965" y="9772"/>
                  </a:lnTo>
                  <a:lnTo>
                    <a:pt x="9954" y="9726"/>
                  </a:lnTo>
                  <a:lnTo>
                    <a:pt x="9943" y="9681"/>
                  </a:lnTo>
                  <a:lnTo>
                    <a:pt x="10284" y="9488"/>
                  </a:lnTo>
                  <a:lnTo>
                    <a:pt x="10284" y="9431"/>
                  </a:lnTo>
                  <a:lnTo>
                    <a:pt x="9920" y="9647"/>
                  </a:lnTo>
                  <a:lnTo>
                    <a:pt x="9886" y="9601"/>
                  </a:lnTo>
                  <a:lnTo>
                    <a:pt x="9829" y="9556"/>
                  </a:lnTo>
                  <a:lnTo>
                    <a:pt x="9772" y="9533"/>
                  </a:lnTo>
                  <a:lnTo>
                    <a:pt x="9715" y="9522"/>
                  </a:lnTo>
                  <a:lnTo>
                    <a:pt x="9647" y="9533"/>
                  </a:lnTo>
                  <a:lnTo>
                    <a:pt x="9590" y="9556"/>
                  </a:lnTo>
                  <a:lnTo>
                    <a:pt x="9533" y="9601"/>
                  </a:lnTo>
                  <a:lnTo>
                    <a:pt x="9499" y="9647"/>
                  </a:lnTo>
                  <a:lnTo>
                    <a:pt x="7577" y="8532"/>
                  </a:lnTo>
                  <a:lnTo>
                    <a:pt x="7588" y="8487"/>
                  </a:lnTo>
                  <a:lnTo>
                    <a:pt x="7588" y="8430"/>
                  </a:lnTo>
                  <a:lnTo>
                    <a:pt x="7588" y="8384"/>
                  </a:lnTo>
                  <a:lnTo>
                    <a:pt x="7577" y="8339"/>
                  </a:lnTo>
                  <a:lnTo>
                    <a:pt x="7554" y="8293"/>
                  </a:lnTo>
                  <a:lnTo>
                    <a:pt x="7531" y="8259"/>
                  </a:lnTo>
                  <a:lnTo>
                    <a:pt x="7497" y="8225"/>
                  </a:lnTo>
                  <a:lnTo>
                    <a:pt x="7451" y="8202"/>
                  </a:lnTo>
                  <a:lnTo>
                    <a:pt x="7406" y="8179"/>
                  </a:lnTo>
                  <a:lnTo>
                    <a:pt x="7360" y="8179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6" y="5859"/>
                  </a:lnTo>
                  <a:lnTo>
                    <a:pt x="7508" y="5825"/>
                  </a:lnTo>
                  <a:lnTo>
                    <a:pt x="7542" y="5791"/>
                  </a:lnTo>
                  <a:lnTo>
                    <a:pt x="7565" y="5756"/>
                  </a:lnTo>
                  <a:lnTo>
                    <a:pt x="7577" y="5711"/>
                  </a:lnTo>
                  <a:lnTo>
                    <a:pt x="7577" y="5665"/>
                  </a:lnTo>
                  <a:lnTo>
                    <a:pt x="7577" y="5631"/>
                  </a:lnTo>
                  <a:lnTo>
                    <a:pt x="7565" y="5586"/>
                  </a:lnTo>
                  <a:lnTo>
                    <a:pt x="9499" y="4460"/>
                  </a:lnTo>
                  <a:lnTo>
                    <a:pt x="9545" y="4505"/>
                  </a:lnTo>
                  <a:lnTo>
                    <a:pt x="9590" y="4539"/>
                  </a:lnTo>
                  <a:lnTo>
                    <a:pt x="9647" y="4562"/>
                  </a:lnTo>
                  <a:lnTo>
                    <a:pt x="9715" y="4573"/>
                  </a:lnTo>
                  <a:lnTo>
                    <a:pt x="9772" y="4562"/>
                  </a:lnTo>
                  <a:lnTo>
                    <a:pt x="9829" y="4539"/>
                  </a:lnTo>
                  <a:lnTo>
                    <a:pt x="9874" y="4505"/>
                  </a:lnTo>
                  <a:lnTo>
                    <a:pt x="9920" y="4460"/>
                  </a:lnTo>
                  <a:lnTo>
                    <a:pt x="10284" y="4676"/>
                  </a:lnTo>
                  <a:lnTo>
                    <a:pt x="10284" y="4619"/>
                  </a:lnTo>
                  <a:lnTo>
                    <a:pt x="9943" y="4426"/>
                  </a:lnTo>
                  <a:lnTo>
                    <a:pt x="9954" y="4380"/>
                  </a:lnTo>
                  <a:lnTo>
                    <a:pt x="9965" y="4323"/>
                  </a:lnTo>
                  <a:lnTo>
                    <a:pt x="9954" y="4278"/>
                  </a:lnTo>
                  <a:lnTo>
                    <a:pt x="9943" y="4232"/>
                  </a:lnTo>
                  <a:lnTo>
                    <a:pt x="9920" y="4187"/>
                  </a:lnTo>
                  <a:lnTo>
                    <a:pt x="9897" y="4152"/>
                  </a:lnTo>
                  <a:lnTo>
                    <a:pt x="9863" y="4118"/>
                  </a:lnTo>
                  <a:lnTo>
                    <a:pt x="9818" y="4096"/>
                  </a:lnTo>
                  <a:lnTo>
                    <a:pt x="9783" y="4084"/>
                  </a:lnTo>
                  <a:lnTo>
                    <a:pt x="9727" y="4073"/>
                  </a:lnTo>
                  <a:lnTo>
                    <a:pt x="9727" y="1764"/>
                  </a:lnTo>
                  <a:lnTo>
                    <a:pt x="9795" y="1741"/>
                  </a:lnTo>
                  <a:lnTo>
                    <a:pt x="9852" y="1695"/>
                  </a:lnTo>
                  <a:lnTo>
                    <a:pt x="9886" y="1639"/>
                  </a:lnTo>
                  <a:lnTo>
                    <a:pt x="9897" y="1604"/>
                  </a:lnTo>
                  <a:lnTo>
                    <a:pt x="9909" y="1570"/>
                  </a:lnTo>
                  <a:lnTo>
                    <a:pt x="9897" y="1502"/>
                  </a:lnTo>
                  <a:lnTo>
                    <a:pt x="10284" y="1275"/>
                  </a:lnTo>
                  <a:lnTo>
                    <a:pt x="10284" y="1218"/>
                  </a:lnTo>
                  <a:lnTo>
                    <a:pt x="9874" y="1457"/>
                  </a:lnTo>
                  <a:lnTo>
                    <a:pt x="9840" y="1422"/>
                  </a:lnTo>
                  <a:lnTo>
                    <a:pt x="9806" y="1400"/>
                  </a:lnTo>
                  <a:lnTo>
                    <a:pt x="9761" y="1377"/>
                  </a:lnTo>
                  <a:lnTo>
                    <a:pt x="9658" y="1377"/>
                  </a:lnTo>
                  <a:lnTo>
                    <a:pt x="9613" y="1400"/>
                  </a:lnTo>
                  <a:lnTo>
                    <a:pt x="9579" y="1422"/>
                  </a:lnTo>
                  <a:lnTo>
                    <a:pt x="9545" y="1457"/>
                  </a:lnTo>
                  <a:lnTo>
                    <a:pt x="7542" y="308"/>
                  </a:lnTo>
                  <a:lnTo>
                    <a:pt x="7554" y="262"/>
                  </a:lnTo>
                  <a:lnTo>
                    <a:pt x="7554" y="217"/>
                  </a:lnTo>
                  <a:lnTo>
                    <a:pt x="7554" y="171"/>
                  </a:lnTo>
                  <a:lnTo>
                    <a:pt x="7542" y="137"/>
                  </a:lnTo>
                  <a:lnTo>
                    <a:pt x="7520" y="91"/>
                  </a:lnTo>
                  <a:lnTo>
                    <a:pt x="7497" y="57"/>
                  </a:lnTo>
                  <a:lnTo>
                    <a:pt x="7463" y="35"/>
                  </a:lnTo>
                  <a:lnTo>
                    <a:pt x="7429" y="12"/>
                  </a:lnTo>
                  <a:lnTo>
                    <a:pt x="7383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0" y="2730110"/>
              <a:ext cx="1163351" cy="2328901"/>
            </a:xfrm>
            <a:custGeom>
              <a:avLst/>
              <a:gdLst/>
              <a:ahLst/>
              <a:cxnLst/>
              <a:rect l="l" t="t" r="r" b="b"/>
              <a:pathLst>
                <a:path w="11115" h="22251" extrusionOk="0">
                  <a:moveTo>
                    <a:pt x="3971" y="4391"/>
                  </a:moveTo>
                  <a:lnTo>
                    <a:pt x="6007" y="5574"/>
                  </a:lnTo>
                  <a:lnTo>
                    <a:pt x="5996" y="5631"/>
                  </a:lnTo>
                  <a:lnTo>
                    <a:pt x="5996" y="5676"/>
                  </a:lnTo>
                  <a:lnTo>
                    <a:pt x="6007" y="5711"/>
                  </a:lnTo>
                  <a:lnTo>
                    <a:pt x="6041" y="5767"/>
                  </a:lnTo>
                  <a:lnTo>
                    <a:pt x="6098" y="5813"/>
                  </a:lnTo>
                  <a:lnTo>
                    <a:pt x="6166" y="5836"/>
                  </a:lnTo>
                  <a:lnTo>
                    <a:pt x="6166" y="8145"/>
                  </a:lnTo>
                  <a:lnTo>
                    <a:pt x="6121" y="8156"/>
                  </a:lnTo>
                  <a:lnTo>
                    <a:pt x="6087" y="8168"/>
                  </a:lnTo>
                  <a:lnTo>
                    <a:pt x="6041" y="8202"/>
                  </a:lnTo>
                  <a:lnTo>
                    <a:pt x="6018" y="8225"/>
                  </a:lnTo>
                  <a:lnTo>
                    <a:pt x="5984" y="8259"/>
                  </a:lnTo>
                  <a:lnTo>
                    <a:pt x="5973" y="8304"/>
                  </a:lnTo>
                  <a:lnTo>
                    <a:pt x="5950" y="8350"/>
                  </a:lnTo>
                  <a:lnTo>
                    <a:pt x="5950" y="8395"/>
                  </a:lnTo>
                  <a:lnTo>
                    <a:pt x="5950" y="8441"/>
                  </a:lnTo>
                  <a:lnTo>
                    <a:pt x="5973" y="8486"/>
                  </a:lnTo>
                  <a:lnTo>
                    <a:pt x="4039" y="9612"/>
                  </a:lnTo>
                  <a:lnTo>
                    <a:pt x="3994" y="9555"/>
                  </a:lnTo>
                  <a:lnTo>
                    <a:pt x="3948" y="9521"/>
                  </a:lnTo>
                  <a:lnTo>
                    <a:pt x="3891" y="9499"/>
                  </a:lnTo>
                  <a:lnTo>
                    <a:pt x="3823" y="9487"/>
                  </a:lnTo>
                  <a:lnTo>
                    <a:pt x="3766" y="9499"/>
                  </a:lnTo>
                  <a:lnTo>
                    <a:pt x="3709" y="9521"/>
                  </a:lnTo>
                  <a:lnTo>
                    <a:pt x="3652" y="9567"/>
                  </a:lnTo>
                  <a:lnTo>
                    <a:pt x="3618" y="9612"/>
                  </a:lnTo>
                  <a:lnTo>
                    <a:pt x="1628" y="8463"/>
                  </a:lnTo>
                  <a:lnTo>
                    <a:pt x="1628" y="8429"/>
                  </a:lnTo>
                  <a:lnTo>
                    <a:pt x="1639" y="8395"/>
                  </a:lnTo>
                  <a:lnTo>
                    <a:pt x="1628" y="8327"/>
                  </a:lnTo>
                  <a:lnTo>
                    <a:pt x="1593" y="8270"/>
                  </a:lnTo>
                  <a:lnTo>
                    <a:pt x="1537" y="8236"/>
                  </a:lnTo>
                  <a:lnTo>
                    <a:pt x="1480" y="8213"/>
                  </a:lnTo>
                  <a:lnTo>
                    <a:pt x="1480" y="5836"/>
                  </a:lnTo>
                  <a:lnTo>
                    <a:pt x="1514" y="5836"/>
                  </a:lnTo>
                  <a:lnTo>
                    <a:pt x="1548" y="5824"/>
                  </a:lnTo>
                  <a:lnTo>
                    <a:pt x="1582" y="5802"/>
                  </a:lnTo>
                  <a:lnTo>
                    <a:pt x="1605" y="5779"/>
                  </a:lnTo>
                  <a:lnTo>
                    <a:pt x="1628" y="5745"/>
                  </a:lnTo>
                  <a:lnTo>
                    <a:pt x="1650" y="5711"/>
                  </a:lnTo>
                  <a:lnTo>
                    <a:pt x="1662" y="5676"/>
                  </a:lnTo>
                  <a:lnTo>
                    <a:pt x="1662" y="5631"/>
                  </a:lnTo>
                  <a:lnTo>
                    <a:pt x="1662" y="5597"/>
                  </a:lnTo>
                  <a:lnTo>
                    <a:pt x="1650" y="5563"/>
                  </a:lnTo>
                  <a:lnTo>
                    <a:pt x="3686" y="4391"/>
                  </a:lnTo>
                  <a:lnTo>
                    <a:pt x="3709" y="4425"/>
                  </a:lnTo>
                  <a:lnTo>
                    <a:pt x="3743" y="4448"/>
                  </a:lnTo>
                  <a:lnTo>
                    <a:pt x="3789" y="4459"/>
                  </a:lnTo>
                  <a:lnTo>
                    <a:pt x="3868" y="4459"/>
                  </a:lnTo>
                  <a:lnTo>
                    <a:pt x="3903" y="4448"/>
                  </a:lnTo>
                  <a:lnTo>
                    <a:pt x="3937" y="4425"/>
                  </a:lnTo>
                  <a:lnTo>
                    <a:pt x="3971" y="4391"/>
                  </a:lnTo>
                  <a:close/>
                  <a:moveTo>
                    <a:pt x="8703" y="4391"/>
                  </a:moveTo>
                  <a:lnTo>
                    <a:pt x="10773" y="5585"/>
                  </a:lnTo>
                  <a:lnTo>
                    <a:pt x="10762" y="5631"/>
                  </a:lnTo>
                  <a:lnTo>
                    <a:pt x="10773" y="5699"/>
                  </a:lnTo>
                  <a:lnTo>
                    <a:pt x="10807" y="5745"/>
                  </a:lnTo>
                  <a:lnTo>
                    <a:pt x="10853" y="5790"/>
                  </a:lnTo>
                  <a:lnTo>
                    <a:pt x="10910" y="5813"/>
                  </a:lnTo>
                  <a:lnTo>
                    <a:pt x="10910" y="8225"/>
                  </a:lnTo>
                  <a:lnTo>
                    <a:pt x="10853" y="8247"/>
                  </a:lnTo>
                  <a:lnTo>
                    <a:pt x="10807" y="8281"/>
                  </a:lnTo>
                  <a:lnTo>
                    <a:pt x="10773" y="8327"/>
                  </a:lnTo>
                  <a:lnTo>
                    <a:pt x="10762" y="8395"/>
                  </a:lnTo>
                  <a:lnTo>
                    <a:pt x="10773" y="8452"/>
                  </a:lnTo>
                  <a:lnTo>
                    <a:pt x="8726" y="9646"/>
                  </a:lnTo>
                  <a:lnTo>
                    <a:pt x="8692" y="9612"/>
                  </a:lnTo>
                  <a:lnTo>
                    <a:pt x="8658" y="9578"/>
                  </a:lnTo>
                  <a:lnTo>
                    <a:pt x="8612" y="9567"/>
                  </a:lnTo>
                  <a:lnTo>
                    <a:pt x="8567" y="9555"/>
                  </a:lnTo>
                  <a:lnTo>
                    <a:pt x="8521" y="9567"/>
                  </a:lnTo>
                  <a:lnTo>
                    <a:pt x="8476" y="9578"/>
                  </a:lnTo>
                  <a:lnTo>
                    <a:pt x="8441" y="9612"/>
                  </a:lnTo>
                  <a:lnTo>
                    <a:pt x="8419" y="9646"/>
                  </a:lnTo>
                  <a:lnTo>
                    <a:pt x="6428" y="8498"/>
                  </a:lnTo>
                  <a:lnTo>
                    <a:pt x="6439" y="8452"/>
                  </a:lnTo>
                  <a:lnTo>
                    <a:pt x="6451" y="8395"/>
                  </a:lnTo>
                  <a:lnTo>
                    <a:pt x="6439" y="8350"/>
                  </a:lnTo>
                  <a:lnTo>
                    <a:pt x="6428" y="8304"/>
                  </a:lnTo>
                  <a:lnTo>
                    <a:pt x="6405" y="8259"/>
                  </a:lnTo>
                  <a:lnTo>
                    <a:pt x="6382" y="8225"/>
                  </a:lnTo>
                  <a:lnTo>
                    <a:pt x="6348" y="8190"/>
                  </a:lnTo>
                  <a:lnTo>
                    <a:pt x="6303" y="8168"/>
                  </a:lnTo>
                  <a:lnTo>
                    <a:pt x="6257" y="8156"/>
                  </a:lnTo>
                  <a:lnTo>
                    <a:pt x="6212" y="8145"/>
                  </a:lnTo>
                  <a:lnTo>
                    <a:pt x="6212" y="5836"/>
                  </a:lnTo>
                  <a:lnTo>
                    <a:pt x="6257" y="5836"/>
                  </a:lnTo>
                  <a:lnTo>
                    <a:pt x="6291" y="5813"/>
                  </a:lnTo>
                  <a:lnTo>
                    <a:pt x="6348" y="5767"/>
                  </a:lnTo>
                  <a:lnTo>
                    <a:pt x="6371" y="5745"/>
                  </a:lnTo>
                  <a:lnTo>
                    <a:pt x="6382" y="5711"/>
                  </a:lnTo>
                  <a:lnTo>
                    <a:pt x="6394" y="5676"/>
                  </a:lnTo>
                  <a:lnTo>
                    <a:pt x="6405" y="5631"/>
                  </a:lnTo>
                  <a:lnTo>
                    <a:pt x="6394" y="5597"/>
                  </a:lnTo>
                  <a:lnTo>
                    <a:pt x="6394" y="5563"/>
                  </a:lnTo>
                  <a:lnTo>
                    <a:pt x="8430" y="4391"/>
                  </a:lnTo>
                  <a:lnTo>
                    <a:pt x="8453" y="4414"/>
                  </a:lnTo>
                  <a:lnTo>
                    <a:pt x="8487" y="4437"/>
                  </a:lnTo>
                  <a:lnTo>
                    <a:pt x="8521" y="4459"/>
                  </a:lnTo>
                  <a:lnTo>
                    <a:pt x="8612" y="4459"/>
                  </a:lnTo>
                  <a:lnTo>
                    <a:pt x="8646" y="4437"/>
                  </a:lnTo>
                  <a:lnTo>
                    <a:pt x="8680" y="4414"/>
                  </a:lnTo>
                  <a:lnTo>
                    <a:pt x="8703" y="4391"/>
                  </a:lnTo>
                  <a:close/>
                  <a:moveTo>
                    <a:pt x="1423" y="0"/>
                  </a:moveTo>
                  <a:lnTo>
                    <a:pt x="1389" y="11"/>
                  </a:lnTo>
                  <a:lnTo>
                    <a:pt x="1355" y="34"/>
                  </a:lnTo>
                  <a:lnTo>
                    <a:pt x="1332" y="57"/>
                  </a:lnTo>
                  <a:lnTo>
                    <a:pt x="1309" y="80"/>
                  </a:lnTo>
                  <a:lnTo>
                    <a:pt x="1286" y="114"/>
                  </a:lnTo>
                  <a:lnTo>
                    <a:pt x="1275" y="148"/>
                  </a:lnTo>
                  <a:lnTo>
                    <a:pt x="1275" y="182"/>
                  </a:lnTo>
                  <a:lnTo>
                    <a:pt x="1286" y="250"/>
                  </a:lnTo>
                  <a:lnTo>
                    <a:pt x="1" y="990"/>
                  </a:lnTo>
                  <a:lnTo>
                    <a:pt x="1" y="1047"/>
                  </a:lnTo>
                  <a:lnTo>
                    <a:pt x="1309" y="285"/>
                  </a:lnTo>
                  <a:lnTo>
                    <a:pt x="1332" y="319"/>
                  </a:lnTo>
                  <a:lnTo>
                    <a:pt x="1377" y="341"/>
                  </a:lnTo>
                  <a:lnTo>
                    <a:pt x="1411" y="364"/>
                  </a:lnTo>
                  <a:lnTo>
                    <a:pt x="1502" y="364"/>
                  </a:lnTo>
                  <a:lnTo>
                    <a:pt x="1537" y="341"/>
                  </a:lnTo>
                  <a:lnTo>
                    <a:pt x="1571" y="319"/>
                  </a:lnTo>
                  <a:lnTo>
                    <a:pt x="1605" y="296"/>
                  </a:lnTo>
                  <a:lnTo>
                    <a:pt x="3652" y="1468"/>
                  </a:lnTo>
                  <a:lnTo>
                    <a:pt x="3641" y="1524"/>
                  </a:lnTo>
                  <a:lnTo>
                    <a:pt x="3652" y="1593"/>
                  </a:lnTo>
                  <a:lnTo>
                    <a:pt x="3686" y="1650"/>
                  </a:lnTo>
                  <a:lnTo>
                    <a:pt x="3732" y="1695"/>
                  </a:lnTo>
                  <a:lnTo>
                    <a:pt x="3800" y="1718"/>
                  </a:lnTo>
                  <a:lnTo>
                    <a:pt x="3800" y="4118"/>
                  </a:lnTo>
                  <a:lnTo>
                    <a:pt x="3743" y="4129"/>
                  </a:lnTo>
                  <a:lnTo>
                    <a:pt x="3698" y="4175"/>
                  </a:lnTo>
                  <a:lnTo>
                    <a:pt x="3664" y="4220"/>
                  </a:lnTo>
                  <a:lnTo>
                    <a:pt x="3652" y="4289"/>
                  </a:lnTo>
                  <a:lnTo>
                    <a:pt x="3664" y="4346"/>
                  </a:lnTo>
                  <a:lnTo>
                    <a:pt x="1628" y="5517"/>
                  </a:lnTo>
                  <a:lnTo>
                    <a:pt x="1593" y="5483"/>
                  </a:lnTo>
                  <a:lnTo>
                    <a:pt x="1559" y="5460"/>
                  </a:lnTo>
                  <a:lnTo>
                    <a:pt x="1514" y="5438"/>
                  </a:lnTo>
                  <a:lnTo>
                    <a:pt x="1457" y="5426"/>
                  </a:lnTo>
                  <a:lnTo>
                    <a:pt x="1400" y="5438"/>
                  </a:lnTo>
                  <a:lnTo>
                    <a:pt x="1355" y="5460"/>
                  </a:lnTo>
                  <a:lnTo>
                    <a:pt x="1320" y="5483"/>
                  </a:lnTo>
                  <a:lnTo>
                    <a:pt x="1286" y="5529"/>
                  </a:lnTo>
                  <a:lnTo>
                    <a:pt x="1" y="4789"/>
                  </a:lnTo>
                  <a:lnTo>
                    <a:pt x="1" y="4835"/>
                  </a:lnTo>
                  <a:lnTo>
                    <a:pt x="1264" y="5574"/>
                  </a:lnTo>
                  <a:lnTo>
                    <a:pt x="1252" y="5631"/>
                  </a:lnTo>
                  <a:lnTo>
                    <a:pt x="1252" y="5676"/>
                  </a:lnTo>
                  <a:lnTo>
                    <a:pt x="1264" y="5711"/>
                  </a:lnTo>
                  <a:lnTo>
                    <a:pt x="1298" y="5767"/>
                  </a:lnTo>
                  <a:lnTo>
                    <a:pt x="1355" y="5813"/>
                  </a:lnTo>
                  <a:lnTo>
                    <a:pt x="1434" y="5836"/>
                  </a:lnTo>
                  <a:lnTo>
                    <a:pt x="1434" y="8213"/>
                  </a:lnTo>
                  <a:lnTo>
                    <a:pt x="1366" y="8236"/>
                  </a:lnTo>
                  <a:lnTo>
                    <a:pt x="1320" y="8281"/>
                  </a:lnTo>
                  <a:lnTo>
                    <a:pt x="1286" y="8327"/>
                  </a:lnTo>
                  <a:lnTo>
                    <a:pt x="1275" y="8395"/>
                  </a:lnTo>
                  <a:lnTo>
                    <a:pt x="1286" y="8452"/>
                  </a:lnTo>
                  <a:lnTo>
                    <a:pt x="1" y="9203"/>
                  </a:lnTo>
                  <a:lnTo>
                    <a:pt x="1" y="9248"/>
                  </a:lnTo>
                  <a:lnTo>
                    <a:pt x="1309" y="8498"/>
                  </a:lnTo>
                  <a:lnTo>
                    <a:pt x="1343" y="8532"/>
                  </a:lnTo>
                  <a:lnTo>
                    <a:pt x="1377" y="8554"/>
                  </a:lnTo>
                  <a:lnTo>
                    <a:pt x="1411" y="8566"/>
                  </a:lnTo>
                  <a:lnTo>
                    <a:pt x="1502" y="8566"/>
                  </a:lnTo>
                  <a:lnTo>
                    <a:pt x="1537" y="8554"/>
                  </a:lnTo>
                  <a:lnTo>
                    <a:pt x="1571" y="8532"/>
                  </a:lnTo>
                  <a:lnTo>
                    <a:pt x="1605" y="8498"/>
                  </a:lnTo>
                  <a:lnTo>
                    <a:pt x="3595" y="9658"/>
                  </a:lnTo>
                  <a:lnTo>
                    <a:pt x="3584" y="9692"/>
                  </a:lnTo>
                  <a:lnTo>
                    <a:pt x="3584" y="9737"/>
                  </a:lnTo>
                  <a:lnTo>
                    <a:pt x="3584" y="9783"/>
                  </a:lnTo>
                  <a:lnTo>
                    <a:pt x="3595" y="9828"/>
                  </a:lnTo>
                  <a:lnTo>
                    <a:pt x="3618" y="9874"/>
                  </a:lnTo>
                  <a:lnTo>
                    <a:pt x="3641" y="9908"/>
                  </a:lnTo>
                  <a:lnTo>
                    <a:pt x="3675" y="9931"/>
                  </a:lnTo>
                  <a:lnTo>
                    <a:pt x="3709" y="9954"/>
                  </a:lnTo>
                  <a:lnTo>
                    <a:pt x="3755" y="9976"/>
                  </a:lnTo>
                  <a:lnTo>
                    <a:pt x="3800" y="9988"/>
                  </a:lnTo>
                  <a:lnTo>
                    <a:pt x="3800" y="12308"/>
                  </a:lnTo>
                  <a:lnTo>
                    <a:pt x="3732" y="12331"/>
                  </a:lnTo>
                  <a:lnTo>
                    <a:pt x="3686" y="12377"/>
                  </a:lnTo>
                  <a:lnTo>
                    <a:pt x="3652" y="12433"/>
                  </a:lnTo>
                  <a:lnTo>
                    <a:pt x="3630" y="12502"/>
                  </a:lnTo>
                  <a:lnTo>
                    <a:pt x="3641" y="12536"/>
                  </a:lnTo>
                  <a:lnTo>
                    <a:pt x="3652" y="12570"/>
                  </a:lnTo>
                  <a:lnTo>
                    <a:pt x="1662" y="13719"/>
                  </a:lnTo>
                  <a:lnTo>
                    <a:pt x="1628" y="13673"/>
                  </a:lnTo>
                  <a:lnTo>
                    <a:pt x="1571" y="13639"/>
                  </a:lnTo>
                  <a:lnTo>
                    <a:pt x="1525" y="13616"/>
                  </a:lnTo>
                  <a:lnTo>
                    <a:pt x="1457" y="13605"/>
                  </a:lnTo>
                  <a:lnTo>
                    <a:pt x="1400" y="13616"/>
                  </a:lnTo>
                  <a:lnTo>
                    <a:pt x="1343" y="13639"/>
                  </a:lnTo>
                  <a:lnTo>
                    <a:pt x="1286" y="13673"/>
                  </a:lnTo>
                  <a:lnTo>
                    <a:pt x="1252" y="13719"/>
                  </a:lnTo>
                  <a:lnTo>
                    <a:pt x="1" y="13002"/>
                  </a:lnTo>
                  <a:lnTo>
                    <a:pt x="1" y="13048"/>
                  </a:lnTo>
                  <a:lnTo>
                    <a:pt x="1229" y="13764"/>
                  </a:lnTo>
                  <a:lnTo>
                    <a:pt x="1218" y="13798"/>
                  </a:lnTo>
                  <a:lnTo>
                    <a:pt x="1218" y="13844"/>
                  </a:lnTo>
                  <a:lnTo>
                    <a:pt x="1218" y="13889"/>
                  </a:lnTo>
                  <a:lnTo>
                    <a:pt x="1229" y="13935"/>
                  </a:lnTo>
                  <a:lnTo>
                    <a:pt x="1252" y="13969"/>
                  </a:lnTo>
                  <a:lnTo>
                    <a:pt x="1275" y="14003"/>
                  </a:lnTo>
                  <a:lnTo>
                    <a:pt x="1309" y="14037"/>
                  </a:lnTo>
                  <a:lnTo>
                    <a:pt x="1343" y="14060"/>
                  </a:lnTo>
                  <a:lnTo>
                    <a:pt x="1389" y="14071"/>
                  </a:lnTo>
                  <a:lnTo>
                    <a:pt x="1434" y="14083"/>
                  </a:lnTo>
                  <a:lnTo>
                    <a:pt x="1434" y="16438"/>
                  </a:lnTo>
                  <a:lnTo>
                    <a:pt x="1377" y="16449"/>
                  </a:lnTo>
                  <a:lnTo>
                    <a:pt x="1332" y="16494"/>
                  </a:lnTo>
                  <a:lnTo>
                    <a:pt x="1298" y="16540"/>
                  </a:lnTo>
                  <a:lnTo>
                    <a:pt x="1286" y="16608"/>
                  </a:lnTo>
                  <a:lnTo>
                    <a:pt x="1298" y="16665"/>
                  </a:lnTo>
                  <a:lnTo>
                    <a:pt x="1" y="17416"/>
                  </a:lnTo>
                  <a:lnTo>
                    <a:pt x="1" y="17461"/>
                  </a:lnTo>
                  <a:lnTo>
                    <a:pt x="1320" y="16699"/>
                  </a:lnTo>
                  <a:lnTo>
                    <a:pt x="1343" y="16733"/>
                  </a:lnTo>
                  <a:lnTo>
                    <a:pt x="1377" y="16756"/>
                  </a:lnTo>
                  <a:lnTo>
                    <a:pt x="1411" y="16767"/>
                  </a:lnTo>
                  <a:lnTo>
                    <a:pt x="1457" y="16779"/>
                  </a:lnTo>
                  <a:lnTo>
                    <a:pt x="1502" y="16767"/>
                  </a:lnTo>
                  <a:lnTo>
                    <a:pt x="1537" y="16756"/>
                  </a:lnTo>
                  <a:lnTo>
                    <a:pt x="1571" y="16733"/>
                  </a:lnTo>
                  <a:lnTo>
                    <a:pt x="1593" y="16711"/>
                  </a:lnTo>
                  <a:lnTo>
                    <a:pt x="3607" y="17871"/>
                  </a:lnTo>
                  <a:lnTo>
                    <a:pt x="3595" y="17905"/>
                  </a:lnTo>
                  <a:lnTo>
                    <a:pt x="3595" y="17950"/>
                  </a:lnTo>
                  <a:lnTo>
                    <a:pt x="3595" y="17996"/>
                  </a:lnTo>
                  <a:lnTo>
                    <a:pt x="3607" y="18041"/>
                  </a:lnTo>
                  <a:lnTo>
                    <a:pt x="3630" y="18076"/>
                  </a:lnTo>
                  <a:lnTo>
                    <a:pt x="3652" y="18110"/>
                  </a:lnTo>
                  <a:lnTo>
                    <a:pt x="3686" y="18132"/>
                  </a:lnTo>
                  <a:lnTo>
                    <a:pt x="3721" y="18155"/>
                  </a:lnTo>
                  <a:lnTo>
                    <a:pt x="3755" y="18178"/>
                  </a:lnTo>
                  <a:lnTo>
                    <a:pt x="3800" y="18189"/>
                  </a:lnTo>
                  <a:lnTo>
                    <a:pt x="3800" y="20476"/>
                  </a:lnTo>
                  <a:lnTo>
                    <a:pt x="3755" y="20487"/>
                  </a:lnTo>
                  <a:lnTo>
                    <a:pt x="3721" y="20499"/>
                  </a:lnTo>
                  <a:lnTo>
                    <a:pt x="3686" y="20521"/>
                  </a:lnTo>
                  <a:lnTo>
                    <a:pt x="3652" y="20555"/>
                  </a:lnTo>
                  <a:lnTo>
                    <a:pt x="3630" y="20578"/>
                  </a:lnTo>
                  <a:lnTo>
                    <a:pt x="3607" y="20624"/>
                  </a:lnTo>
                  <a:lnTo>
                    <a:pt x="3595" y="20658"/>
                  </a:lnTo>
                  <a:lnTo>
                    <a:pt x="3595" y="20703"/>
                  </a:lnTo>
                  <a:lnTo>
                    <a:pt x="3595" y="20760"/>
                  </a:lnTo>
                  <a:lnTo>
                    <a:pt x="3607" y="20806"/>
                  </a:lnTo>
                  <a:lnTo>
                    <a:pt x="1616" y="21955"/>
                  </a:lnTo>
                  <a:lnTo>
                    <a:pt x="1593" y="21920"/>
                  </a:lnTo>
                  <a:lnTo>
                    <a:pt x="1548" y="21886"/>
                  </a:lnTo>
                  <a:lnTo>
                    <a:pt x="1502" y="21875"/>
                  </a:lnTo>
                  <a:lnTo>
                    <a:pt x="1457" y="21864"/>
                  </a:lnTo>
                  <a:lnTo>
                    <a:pt x="1411" y="21875"/>
                  </a:lnTo>
                  <a:lnTo>
                    <a:pt x="1366" y="21886"/>
                  </a:lnTo>
                  <a:lnTo>
                    <a:pt x="1320" y="21920"/>
                  </a:lnTo>
                  <a:lnTo>
                    <a:pt x="1298" y="21955"/>
                  </a:lnTo>
                  <a:lnTo>
                    <a:pt x="1" y="21215"/>
                  </a:lnTo>
                  <a:lnTo>
                    <a:pt x="1" y="21261"/>
                  </a:lnTo>
                  <a:lnTo>
                    <a:pt x="1275" y="22000"/>
                  </a:lnTo>
                  <a:lnTo>
                    <a:pt x="1264" y="22057"/>
                  </a:lnTo>
                  <a:lnTo>
                    <a:pt x="1275" y="22091"/>
                  </a:lnTo>
                  <a:lnTo>
                    <a:pt x="1286" y="22125"/>
                  </a:lnTo>
                  <a:lnTo>
                    <a:pt x="1298" y="22159"/>
                  </a:lnTo>
                  <a:lnTo>
                    <a:pt x="1320" y="22193"/>
                  </a:lnTo>
                  <a:lnTo>
                    <a:pt x="1355" y="22216"/>
                  </a:lnTo>
                  <a:lnTo>
                    <a:pt x="1389" y="22228"/>
                  </a:lnTo>
                  <a:lnTo>
                    <a:pt x="1423" y="22239"/>
                  </a:lnTo>
                  <a:lnTo>
                    <a:pt x="1457" y="22250"/>
                  </a:lnTo>
                  <a:lnTo>
                    <a:pt x="1502" y="22239"/>
                  </a:lnTo>
                  <a:lnTo>
                    <a:pt x="1537" y="22228"/>
                  </a:lnTo>
                  <a:lnTo>
                    <a:pt x="1571" y="22216"/>
                  </a:lnTo>
                  <a:lnTo>
                    <a:pt x="1593" y="22193"/>
                  </a:lnTo>
                  <a:lnTo>
                    <a:pt x="1616" y="22159"/>
                  </a:lnTo>
                  <a:lnTo>
                    <a:pt x="1639" y="22125"/>
                  </a:lnTo>
                  <a:lnTo>
                    <a:pt x="1650" y="22091"/>
                  </a:lnTo>
                  <a:lnTo>
                    <a:pt x="1650" y="22057"/>
                  </a:lnTo>
                  <a:lnTo>
                    <a:pt x="1639" y="22000"/>
                  </a:lnTo>
                  <a:lnTo>
                    <a:pt x="3630" y="20840"/>
                  </a:lnTo>
                  <a:lnTo>
                    <a:pt x="3675" y="20885"/>
                  </a:lnTo>
                  <a:lnTo>
                    <a:pt x="3721" y="20919"/>
                  </a:lnTo>
                  <a:lnTo>
                    <a:pt x="3766" y="20942"/>
                  </a:lnTo>
                  <a:lnTo>
                    <a:pt x="3880" y="20942"/>
                  </a:lnTo>
                  <a:lnTo>
                    <a:pt x="3925" y="20931"/>
                  </a:lnTo>
                  <a:lnTo>
                    <a:pt x="3959" y="20908"/>
                  </a:lnTo>
                  <a:lnTo>
                    <a:pt x="3994" y="20874"/>
                  </a:lnTo>
                  <a:lnTo>
                    <a:pt x="4028" y="20840"/>
                  </a:lnTo>
                  <a:lnTo>
                    <a:pt x="4050" y="20794"/>
                  </a:lnTo>
                  <a:lnTo>
                    <a:pt x="4062" y="20760"/>
                  </a:lnTo>
                  <a:lnTo>
                    <a:pt x="4062" y="20703"/>
                  </a:lnTo>
                  <a:lnTo>
                    <a:pt x="4062" y="20658"/>
                  </a:lnTo>
                  <a:lnTo>
                    <a:pt x="4050" y="20624"/>
                  </a:lnTo>
                  <a:lnTo>
                    <a:pt x="4028" y="20578"/>
                  </a:lnTo>
                  <a:lnTo>
                    <a:pt x="4005" y="20544"/>
                  </a:lnTo>
                  <a:lnTo>
                    <a:pt x="3971" y="20521"/>
                  </a:lnTo>
                  <a:lnTo>
                    <a:pt x="3937" y="20499"/>
                  </a:lnTo>
                  <a:lnTo>
                    <a:pt x="3891" y="20476"/>
                  </a:lnTo>
                  <a:lnTo>
                    <a:pt x="3846" y="20476"/>
                  </a:lnTo>
                  <a:lnTo>
                    <a:pt x="3846" y="18189"/>
                  </a:lnTo>
                  <a:lnTo>
                    <a:pt x="3891" y="18178"/>
                  </a:lnTo>
                  <a:lnTo>
                    <a:pt x="3937" y="18167"/>
                  </a:lnTo>
                  <a:lnTo>
                    <a:pt x="3971" y="18144"/>
                  </a:lnTo>
                  <a:lnTo>
                    <a:pt x="4005" y="18110"/>
                  </a:lnTo>
                  <a:lnTo>
                    <a:pt x="4028" y="18076"/>
                  </a:lnTo>
                  <a:lnTo>
                    <a:pt x="4050" y="18041"/>
                  </a:lnTo>
                  <a:lnTo>
                    <a:pt x="4062" y="17996"/>
                  </a:lnTo>
                  <a:lnTo>
                    <a:pt x="4062" y="17950"/>
                  </a:lnTo>
                  <a:lnTo>
                    <a:pt x="4062" y="17905"/>
                  </a:lnTo>
                  <a:lnTo>
                    <a:pt x="4050" y="17859"/>
                  </a:lnTo>
                  <a:lnTo>
                    <a:pt x="4028" y="17814"/>
                  </a:lnTo>
                  <a:lnTo>
                    <a:pt x="3994" y="17780"/>
                  </a:lnTo>
                  <a:lnTo>
                    <a:pt x="3959" y="17757"/>
                  </a:lnTo>
                  <a:lnTo>
                    <a:pt x="3925" y="17734"/>
                  </a:lnTo>
                  <a:lnTo>
                    <a:pt x="3880" y="17712"/>
                  </a:lnTo>
                  <a:lnTo>
                    <a:pt x="3823" y="17712"/>
                  </a:lnTo>
                  <a:lnTo>
                    <a:pt x="3766" y="17723"/>
                  </a:lnTo>
                  <a:lnTo>
                    <a:pt x="3709" y="17746"/>
                  </a:lnTo>
                  <a:lnTo>
                    <a:pt x="3664" y="17780"/>
                  </a:lnTo>
                  <a:lnTo>
                    <a:pt x="3630" y="17825"/>
                  </a:lnTo>
                  <a:lnTo>
                    <a:pt x="1616" y="16665"/>
                  </a:lnTo>
                  <a:lnTo>
                    <a:pt x="1628" y="16642"/>
                  </a:lnTo>
                  <a:lnTo>
                    <a:pt x="1628" y="16608"/>
                  </a:lnTo>
                  <a:lnTo>
                    <a:pt x="1616" y="16540"/>
                  </a:lnTo>
                  <a:lnTo>
                    <a:pt x="1582" y="16483"/>
                  </a:lnTo>
                  <a:lnTo>
                    <a:pt x="1537" y="16449"/>
                  </a:lnTo>
                  <a:lnTo>
                    <a:pt x="1480" y="16438"/>
                  </a:lnTo>
                  <a:lnTo>
                    <a:pt x="1480" y="14083"/>
                  </a:lnTo>
                  <a:lnTo>
                    <a:pt x="1525" y="14071"/>
                  </a:lnTo>
                  <a:lnTo>
                    <a:pt x="1559" y="14060"/>
                  </a:lnTo>
                  <a:lnTo>
                    <a:pt x="1605" y="14037"/>
                  </a:lnTo>
                  <a:lnTo>
                    <a:pt x="1639" y="14015"/>
                  </a:lnTo>
                  <a:lnTo>
                    <a:pt x="1662" y="13980"/>
                  </a:lnTo>
                  <a:lnTo>
                    <a:pt x="1684" y="13935"/>
                  </a:lnTo>
                  <a:lnTo>
                    <a:pt x="1696" y="13889"/>
                  </a:lnTo>
                  <a:lnTo>
                    <a:pt x="1696" y="13844"/>
                  </a:lnTo>
                  <a:lnTo>
                    <a:pt x="1696" y="13798"/>
                  </a:lnTo>
                  <a:lnTo>
                    <a:pt x="1684" y="13753"/>
                  </a:lnTo>
                  <a:lnTo>
                    <a:pt x="3675" y="12604"/>
                  </a:lnTo>
                  <a:lnTo>
                    <a:pt x="3698" y="12638"/>
                  </a:lnTo>
                  <a:lnTo>
                    <a:pt x="3743" y="12672"/>
                  </a:lnTo>
                  <a:lnTo>
                    <a:pt x="3777" y="12684"/>
                  </a:lnTo>
                  <a:lnTo>
                    <a:pt x="3823" y="12695"/>
                  </a:lnTo>
                  <a:lnTo>
                    <a:pt x="3868" y="12684"/>
                  </a:lnTo>
                  <a:lnTo>
                    <a:pt x="3903" y="12672"/>
                  </a:lnTo>
                  <a:lnTo>
                    <a:pt x="3937" y="12661"/>
                  </a:lnTo>
                  <a:lnTo>
                    <a:pt x="3959" y="12638"/>
                  </a:lnTo>
                  <a:lnTo>
                    <a:pt x="3994" y="12604"/>
                  </a:lnTo>
                  <a:lnTo>
                    <a:pt x="4005" y="12570"/>
                  </a:lnTo>
                  <a:lnTo>
                    <a:pt x="4016" y="12536"/>
                  </a:lnTo>
                  <a:lnTo>
                    <a:pt x="4016" y="12502"/>
                  </a:lnTo>
                  <a:lnTo>
                    <a:pt x="4016" y="12456"/>
                  </a:lnTo>
                  <a:lnTo>
                    <a:pt x="4005" y="12422"/>
                  </a:lnTo>
                  <a:lnTo>
                    <a:pt x="3971" y="12365"/>
                  </a:lnTo>
                  <a:lnTo>
                    <a:pt x="3914" y="12331"/>
                  </a:lnTo>
                  <a:lnTo>
                    <a:pt x="3846" y="12308"/>
                  </a:lnTo>
                  <a:lnTo>
                    <a:pt x="3846" y="9988"/>
                  </a:lnTo>
                  <a:lnTo>
                    <a:pt x="3891" y="9976"/>
                  </a:lnTo>
                  <a:lnTo>
                    <a:pt x="3937" y="9965"/>
                  </a:lnTo>
                  <a:lnTo>
                    <a:pt x="3971" y="9942"/>
                  </a:lnTo>
                  <a:lnTo>
                    <a:pt x="4005" y="9908"/>
                  </a:lnTo>
                  <a:lnTo>
                    <a:pt x="4039" y="9874"/>
                  </a:lnTo>
                  <a:lnTo>
                    <a:pt x="4062" y="9828"/>
                  </a:lnTo>
                  <a:lnTo>
                    <a:pt x="4073" y="9783"/>
                  </a:lnTo>
                  <a:lnTo>
                    <a:pt x="4073" y="9737"/>
                  </a:lnTo>
                  <a:lnTo>
                    <a:pt x="4073" y="9692"/>
                  </a:lnTo>
                  <a:lnTo>
                    <a:pt x="4062" y="9646"/>
                  </a:lnTo>
                  <a:lnTo>
                    <a:pt x="5996" y="8532"/>
                  </a:lnTo>
                  <a:lnTo>
                    <a:pt x="6030" y="8577"/>
                  </a:lnTo>
                  <a:lnTo>
                    <a:pt x="6075" y="8611"/>
                  </a:lnTo>
                  <a:lnTo>
                    <a:pt x="6132" y="8634"/>
                  </a:lnTo>
                  <a:lnTo>
                    <a:pt x="6200" y="8645"/>
                  </a:lnTo>
                  <a:lnTo>
                    <a:pt x="6257" y="8634"/>
                  </a:lnTo>
                  <a:lnTo>
                    <a:pt x="6314" y="8611"/>
                  </a:lnTo>
                  <a:lnTo>
                    <a:pt x="6360" y="8577"/>
                  </a:lnTo>
                  <a:lnTo>
                    <a:pt x="6405" y="8532"/>
                  </a:lnTo>
                  <a:lnTo>
                    <a:pt x="8396" y="9692"/>
                  </a:lnTo>
                  <a:lnTo>
                    <a:pt x="8385" y="9737"/>
                  </a:lnTo>
                  <a:lnTo>
                    <a:pt x="8396" y="9772"/>
                  </a:lnTo>
                  <a:lnTo>
                    <a:pt x="8396" y="9806"/>
                  </a:lnTo>
                  <a:lnTo>
                    <a:pt x="8441" y="9863"/>
                  </a:lnTo>
                  <a:lnTo>
                    <a:pt x="8498" y="9908"/>
                  </a:lnTo>
                  <a:lnTo>
                    <a:pt x="8532" y="9919"/>
                  </a:lnTo>
                  <a:lnTo>
                    <a:pt x="8601" y="9919"/>
                  </a:lnTo>
                  <a:lnTo>
                    <a:pt x="8635" y="9908"/>
                  </a:lnTo>
                  <a:lnTo>
                    <a:pt x="8692" y="9863"/>
                  </a:lnTo>
                  <a:lnTo>
                    <a:pt x="8737" y="9806"/>
                  </a:lnTo>
                  <a:lnTo>
                    <a:pt x="8749" y="9772"/>
                  </a:lnTo>
                  <a:lnTo>
                    <a:pt x="8749" y="9737"/>
                  </a:lnTo>
                  <a:lnTo>
                    <a:pt x="8737" y="9681"/>
                  </a:lnTo>
                  <a:lnTo>
                    <a:pt x="10796" y="8498"/>
                  </a:lnTo>
                  <a:lnTo>
                    <a:pt x="10830" y="8520"/>
                  </a:lnTo>
                  <a:lnTo>
                    <a:pt x="10864" y="8543"/>
                  </a:lnTo>
                  <a:lnTo>
                    <a:pt x="10898" y="8554"/>
                  </a:lnTo>
                  <a:lnTo>
                    <a:pt x="10933" y="8566"/>
                  </a:lnTo>
                  <a:lnTo>
                    <a:pt x="10978" y="8566"/>
                  </a:lnTo>
                  <a:lnTo>
                    <a:pt x="11001" y="8554"/>
                  </a:lnTo>
                  <a:lnTo>
                    <a:pt x="11058" y="8509"/>
                  </a:lnTo>
                  <a:lnTo>
                    <a:pt x="11092" y="8463"/>
                  </a:lnTo>
                  <a:lnTo>
                    <a:pt x="11103" y="8429"/>
                  </a:lnTo>
                  <a:lnTo>
                    <a:pt x="11115" y="8395"/>
                  </a:lnTo>
                  <a:lnTo>
                    <a:pt x="11103" y="8327"/>
                  </a:lnTo>
                  <a:lnTo>
                    <a:pt x="11069" y="8281"/>
                  </a:lnTo>
                  <a:lnTo>
                    <a:pt x="11012" y="8236"/>
                  </a:lnTo>
                  <a:lnTo>
                    <a:pt x="10955" y="8225"/>
                  </a:lnTo>
                  <a:lnTo>
                    <a:pt x="10955" y="5813"/>
                  </a:lnTo>
                  <a:lnTo>
                    <a:pt x="11024" y="5790"/>
                  </a:lnTo>
                  <a:lnTo>
                    <a:pt x="11069" y="5756"/>
                  </a:lnTo>
                  <a:lnTo>
                    <a:pt x="11103" y="5699"/>
                  </a:lnTo>
                  <a:lnTo>
                    <a:pt x="11115" y="5631"/>
                  </a:lnTo>
                  <a:lnTo>
                    <a:pt x="11115" y="5597"/>
                  </a:lnTo>
                  <a:lnTo>
                    <a:pt x="11103" y="5563"/>
                  </a:lnTo>
                  <a:lnTo>
                    <a:pt x="11058" y="5517"/>
                  </a:lnTo>
                  <a:lnTo>
                    <a:pt x="11001" y="5472"/>
                  </a:lnTo>
                  <a:lnTo>
                    <a:pt x="10978" y="5460"/>
                  </a:lnTo>
                  <a:lnTo>
                    <a:pt x="10933" y="5460"/>
                  </a:lnTo>
                  <a:lnTo>
                    <a:pt x="10898" y="5472"/>
                  </a:lnTo>
                  <a:lnTo>
                    <a:pt x="10853" y="5483"/>
                  </a:lnTo>
                  <a:lnTo>
                    <a:pt x="10819" y="5506"/>
                  </a:lnTo>
                  <a:lnTo>
                    <a:pt x="10785" y="5540"/>
                  </a:lnTo>
                  <a:lnTo>
                    <a:pt x="8726" y="4357"/>
                  </a:lnTo>
                  <a:lnTo>
                    <a:pt x="8737" y="4289"/>
                  </a:lnTo>
                  <a:lnTo>
                    <a:pt x="8737" y="4255"/>
                  </a:lnTo>
                  <a:lnTo>
                    <a:pt x="8726" y="4220"/>
                  </a:lnTo>
                  <a:lnTo>
                    <a:pt x="8692" y="4164"/>
                  </a:lnTo>
                  <a:lnTo>
                    <a:pt x="8635" y="4129"/>
                  </a:lnTo>
                  <a:lnTo>
                    <a:pt x="8601" y="4118"/>
                  </a:lnTo>
                  <a:lnTo>
                    <a:pt x="8532" y="4118"/>
                  </a:lnTo>
                  <a:lnTo>
                    <a:pt x="8498" y="4129"/>
                  </a:lnTo>
                  <a:lnTo>
                    <a:pt x="8441" y="4164"/>
                  </a:lnTo>
                  <a:lnTo>
                    <a:pt x="8407" y="4220"/>
                  </a:lnTo>
                  <a:lnTo>
                    <a:pt x="8396" y="4255"/>
                  </a:lnTo>
                  <a:lnTo>
                    <a:pt x="8396" y="4289"/>
                  </a:lnTo>
                  <a:lnTo>
                    <a:pt x="8407" y="4346"/>
                  </a:lnTo>
                  <a:lnTo>
                    <a:pt x="6371" y="5529"/>
                  </a:lnTo>
                  <a:lnTo>
                    <a:pt x="6337" y="5483"/>
                  </a:lnTo>
                  <a:lnTo>
                    <a:pt x="6291" y="5460"/>
                  </a:lnTo>
                  <a:lnTo>
                    <a:pt x="6246" y="5438"/>
                  </a:lnTo>
                  <a:lnTo>
                    <a:pt x="6200" y="5426"/>
                  </a:lnTo>
                  <a:lnTo>
                    <a:pt x="6144" y="5438"/>
                  </a:lnTo>
                  <a:lnTo>
                    <a:pt x="6098" y="5460"/>
                  </a:lnTo>
                  <a:lnTo>
                    <a:pt x="6053" y="5494"/>
                  </a:lnTo>
                  <a:lnTo>
                    <a:pt x="6030" y="5529"/>
                  </a:lnTo>
                  <a:lnTo>
                    <a:pt x="3994" y="4357"/>
                  </a:lnTo>
                  <a:lnTo>
                    <a:pt x="4005" y="4323"/>
                  </a:lnTo>
                  <a:lnTo>
                    <a:pt x="4005" y="4289"/>
                  </a:lnTo>
                  <a:lnTo>
                    <a:pt x="3994" y="4220"/>
                  </a:lnTo>
                  <a:lnTo>
                    <a:pt x="3959" y="4164"/>
                  </a:lnTo>
                  <a:lnTo>
                    <a:pt x="3903" y="4129"/>
                  </a:lnTo>
                  <a:lnTo>
                    <a:pt x="3846" y="4107"/>
                  </a:lnTo>
                  <a:lnTo>
                    <a:pt x="3846" y="1718"/>
                  </a:lnTo>
                  <a:lnTo>
                    <a:pt x="3914" y="1695"/>
                  </a:lnTo>
                  <a:lnTo>
                    <a:pt x="3971" y="1661"/>
                  </a:lnTo>
                  <a:lnTo>
                    <a:pt x="4005" y="1604"/>
                  </a:lnTo>
                  <a:lnTo>
                    <a:pt x="4016" y="1570"/>
                  </a:lnTo>
                  <a:lnTo>
                    <a:pt x="4016" y="1524"/>
                  </a:lnTo>
                  <a:lnTo>
                    <a:pt x="4016" y="1490"/>
                  </a:lnTo>
                  <a:lnTo>
                    <a:pt x="4005" y="1456"/>
                  </a:lnTo>
                  <a:lnTo>
                    <a:pt x="3982" y="1422"/>
                  </a:lnTo>
                  <a:lnTo>
                    <a:pt x="3959" y="1399"/>
                  </a:lnTo>
                  <a:lnTo>
                    <a:pt x="3937" y="1377"/>
                  </a:lnTo>
                  <a:lnTo>
                    <a:pt x="3903" y="1354"/>
                  </a:lnTo>
                  <a:lnTo>
                    <a:pt x="3868" y="1342"/>
                  </a:lnTo>
                  <a:lnTo>
                    <a:pt x="3777" y="1342"/>
                  </a:lnTo>
                  <a:lnTo>
                    <a:pt x="3732" y="1365"/>
                  </a:lnTo>
                  <a:lnTo>
                    <a:pt x="3698" y="1388"/>
                  </a:lnTo>
                  <a:lnTo>
                    <a:pt x="3664" y="1433"/>
                  </a:lnTo>
                  <a:lnTo>
                    <a:pt x="1628" y="250"/>
                  </a:lnTo>
                  <a:lnTo>
                    <a:pt x="1639" y="216"/>
                  </a:lnTo>
                  <a:lnTo>
                    <a:pt x="1639" y="182"/>
                  </a:lnTo>
                  <a:lnTo>
                    <a:pt x="1639" y="148"/>
                  </a:lnTo>
                  <a:lnTo>
                    <a:pt x="1628" y="114"/>
                  </a:lnTo>
                  <a:lnTo>
                    <a:pt x="1605" y="80"/>
                  </a:lnTo>
                  <a:lnTo>
                    <a:pt x="1582" y="57"/>
                  </a:lnTo>
                  <a:lnTo>
                    <a:pt x="1559" y="34"/>
                  </a:lnTo>
                  <a:lnTo>
                    <a:pt x="1525" y="11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0" y="1004899"/>
              <a:ext cx="1414547" cy="1909822"/>
            </a:xfrm>
            <a:custGeom>
              <a:avLst/>
              <a:gdLst/>
              <a:ahLst/>
              <a:cxnLst/>
              <a:rect l="l" t="t" r="r" b="b"/>
              <a:pathLst>
                <a:path w="13515" h="18247" extrusionOk="0">
                  <a:moveTo>
                    <a:pt x="11092" y="353"/>
                  </a:moveTo>
                  <a:lnTo>
                    <a:pt x="13139" y="1536"/>
                  </a:lnTo>
                  <a:lnTo>
                    <a:pt x="13128" y="1593"/>
                  </a:lnTo>
                  <a:lnTo>
                    <a:pt x="13139" y="1661"/>
                  </a:lnTo>
                  <a:lnTo>
                    <a:pt x="13174" y="1707"/>
                  </a:lnTo>
                  <a:lnTo>
                    <a:pt x="13219" y="1752"/>
                  </a:lnTo>
                  <a:lnTo>
                    <a:pt x="13287" y="1763"/>
                  </a:lnTo>
                  <a:lnTo>
                    <a:pt x="13287" y="4141"/>
                  </a:lnTo>
                  <a:lnTo>
                    <a:pt x="13242" y="4152"/>
                  </a:lnTo>
                  <a:lnTo>
                    <a:pt x="13208" y="4164"/>
                  </a:lnTo>
                  <a:lnTo>
                    <a:pt x="13151" y="4209"/>
                  </a:lnTo>
                  <a:lnTo>
                    <a:pt x="13117" y="4277"/>
                  </a:lnTo>
                  <a:lnTo>
                    <a:pt x="13105" y="4311"/>
                  </a:lnTo>
                  <a:lnTo>
                    <a:pt x="13105" y="4346"/>
                  </a:lnTo>
                  <a:lnTo>
                    <a:pt x="13105" y="4391"/>
                  </a:lnTo>
                  <a:lnTo>
                    <a:pt x="13117" y="4425"/>
                  </a:lnTo>
                  <a:lnTo>
                    <a:pt x="11092" y="5586"/>
                  </a:lnTo>
                  <a:lnTo>
                    <a:pt x="11069" y="5551"/>
                  </a:lnTo>
                  <a:lnTo>
                    <a:pt x="11035" y="5529"/>
                  </a:lnTo>
                  <a:lnTo>
                    <a:pt x="10989" y="5517"/>
                  </a:lnTo>
                  <a:lnTo>
                    <a:pt x="10933" y="5506"/>
                  </a:lnTo>
                  <a:lnTo>
                    <a:pt x="10887" y="5517"/>
                  </a:lnTo>
                  <a:lnTo>
                    <a:pt x="10842" y="5529"/>
                  </a:lnTo>
                  <a:lnTo>
                    <a:pt x="10807" y="5563"/>
                  </a:lnTo>
                  <a:lnTo>
                    <a:pt x="10773" y="5597"/>
                  </a:lnTo>
                  <a:lnTo>
                    <a:pt x="8760" y="4437"/>
                  </a:lnTo>
                  <a:lnTo>
                    <a:pt x="8771" y="4391"/>
                  </a:lnTo>
                  <a:lnTo>
                    <a:pt x="8783" y="4346"/>
                  </a:lnTo>
                  <a:lnTo>
                    <a:pt x="8783" y="4311"/>
                  </a:lnTo>
                  <a:lnTo>
                    <a:pt x="8771" y="4266"/>
                  </a:lnTo>
                  <a:lnTo>
                    <a:pt x="8749" y="4232"/>
                  </a:lnTo>
                  <a:lnTo>
                    <a:pt x="8726" y="4209"/>
                  </a:lnTo>
                  <a:lnTo>
                    <a:pt x="8692" y="4175"/>
                  </a:lnTo>
                  <a:lnTo>
                    <a:pt x="8658" y="4164"/>
                  </a:lnTo>
                  <a:lnTo>
                    <a:pt x="8623" y="4141"/>
                  </a:lnTo>
                  <a:lnTo>
                    <a:pt x="8589" y="4141"/>
                  </a:lnTo>
                  <a:lnTo>
                    <a:pt x="8589" y="1798"/>
                  </a:lnTo>
                  <a:lnTo>
                    <a:pt x="8623" y="1798"/>
                  </a:lnTo>
                  <a:lnTo>
                    <a:pt x="8658" y="1775"/>
                  </a:lnTo>
                  <a:lnTo>
                    <a:pt x="8692" y="1763"/>
                  </a:lnTo>
                  <a:lnTo>
                    <a:pt x="8726" y="1729"/>
                  </a:lnTo>
                  <a:lnTo>
                    <a:pt x="8749" y="1707"/>
                  </a:lnTo>
                  <a:lnTo>
                    <a:pt x="8760" y="1672"/>
                  </a:lnTo>
                  <a:lnTo>
                    <a:pt x="8771" y="1627"/>
                  </a:lnTo>
                  <a:lnTo>
                    <a:pt x="8783" y="1593"/>
                  </a:lnTo>
                  <a:lnTo>
                    <a:pt x="8771" y="1547"/>
                  </a:lnTo>
                  <a:lnTo>
                    <a:pt x="8760" y="1513"/>
                  </a:lnTo>
                  <a:lnTo>
                    <a:pt x="10773" y="353"/>
                  </a:lnTo>
                  <a:lnTo>
                    <a:pt x="10807" y="387"/>
                  </a:lnTo>
                  <a:lnTo>
                    <a:pt x="10842" y="410"/>
                  </a:lnTo>
                  <a:lnTo>
                    <a:pt x="10887" y="432"/>
                  </a:lnTo>
                  <a:lnTo>
                    <a:pt x="10933" y="444"/>
                  </a:lnTo>
                  <a:lnTo>
                    <a:pt x="10989" y="432"/>
                  </a:lnTo>
                  <a:lnTo>
                    <a:pt x="11024" y="421"/>
                  </a:lnTo>
                  <a:lnTo>
                    <a:pt x="11069" y="387"/>
                  </a:lnTo>
                  <a:lnTo>
                    <a:pt x="11092" y="353"/>
                  </a:lnTo>
                  <a:close/>
                  <a:moveTo>
                    <a:pt x="8737" y="4471"/>
                  </a:moveTo>
                  <a:lnTo>
                    <a:pt x="10762" y="5631"/>
                  </a:lnTo>
                  <a:lnTo>
                    <a:pt x="10751" y="5699"/>
                  </a:lnTo>
                  <a:lnTo>
                    <a:pt x="10762" y="5768"/>
                  </a:lnTo>
                  <a:lnTo>
                    <a:pt x="10796" y="5824"/>
                  </a:lnTo>
                  <a:lnTo>
                    <a:pt x="10842" y="5870"/>
                  </a:lnTo>
                  <a:lnTo>
                    <a:pt x="10910" y="5893"/>
                  </a:lnTo>
                  <a:lnTo>
                    <a:pt x="10910" y="8225"/>
                  </a:lnTo>
                  <a:lnTo>
                    <a:pt x="10864" y="8236"/>
                  </a:lnTo>
                  <a:lnTo>
                    <a:pt x="10830" y="8247"/>
                  </a:lnTo>
                  <a:lnTo>
                    <a:pt x="10796" y="8270"/>
                  </a:lnTo>
                  <a:lnTo>
                    <a:pt x="10762" y="8304"/>
                  </a:lnTo>
                  <a:lnTo>
                    <a:pt x="10739" y="8338"/>
                  </a:lnTo>
                  <a:lnTo>
                    <a:pt x="10728" y="8372"/>
                  </a:lnTo>
                  <a:lnTo>
                    <a:pt x="10716" y="8418"/>
                  </a:lnTo>
                  <a:lnTo>
                    <a:pt x="10705" y="8452"/>
                  </a:lnTo>
                  <a:lnTo>
                    <a:pt x="10716" y="8498"/>
                  </a:lnTo>
                  <a:lnTo>
                    <a:pt x="10728" y="8543"/>
                  </a:lnTo>
                  <a:lnTo>
                    <a:pt x="8749" y="9681"/>
                  </a:lnTo>
                  <a:lnTo>
                    <a:pt x="8714" y="9647"/>
                  </a:lnTo>
                  <a:lnTo>
                    <a:pt x="8669" y="9612"/>
                  </a:lnTo>
                  <a:lnTo>
                    <a:pt x="8623" y="9601"/>
                  </a:lnTo>
                  <a:lnTo>
                    <a:pt x="8567" y="9590"/>
                  </a:lnTo>
                  <a:lnTo>
                    <a:pt x="8510" y="9601"/>
                  </a:lnTo>
                  <a:lnTo>
                    <a:pt x="8464" y="9612"/>
                  </a:lnTo>
                  <a:lnTo>
                    <a:pt x="8419" y="9647"/>
                  </a:lnTo>
                  <a:lnTo>
                    <a:pt x="8385" y="9692"/>
                  </a:lnTo>
                  <a:lnTo>
                    <a:pt x="6417" y="8554"/>
                  </a:lnTo>
                  <a:lnTo>
                    <a:pt x="6439" y="8509"/>
                  </a:lnTo>
                  <a:lnTo>
                    <a:pt x="6439" y="8452"/>
                  </a:lnTo>
                  <a:lnTo>
                    <a:pt x="6439" y="8407"/>
                  </a:lnTo>
                  <a:lnTo>
                    <a:pt x="6428" y="8361"/>
                  </a:lnTo>
                  <a:lnTo>
                    <a:pt x="6405" y="8327"/>
                  </a:lnTo>
                  <a:lnTo>
                    <a:pt x="6371" y="8293"/>
                  </a:lnTo>
                  <a:lnTo>
                    <a:pt x="6337" y="8259"/>
                  </a:lnTo>
                  <a:lnTo>
                    <a:pt x="6303" y="8236"/>
                  </a:lnTo>
                  <a:lnTo>
                    <a:pt x="6257" y="8225"/>
                  </a:lnTo>
                  <a:lnTo>
                    <a:pt x="6212" y="8213"/>
                  </a:lnTo>
                  <a:lnTo>
                    <a:pt x="6212" y="5870"/>
                  </a:lnTo>
                  <a:lnTo>
                    <a:pt x="6280" y="5847"/>
                  </a:lnTo>
                  <a:lnTo>
                    <a:pt x="6326" y="5813"/>
                  </a:lnTo>
                  <a:lnTo>
                    <a:pt x="6360" y="5756"/>
                  </a:lnTo>
                  <a:lnTo>
                    <a:pt x="6371" y="5699"/>
                  </a:lnTo>
                  <a:lnTo>
                    <a:pt x="6360" y="5642"/>
                  </a:lnTo>
                  <a:lnTo>
                    <a:pt x="8396" y="4471"/>
                  </a:lnTo>
                  <a:lnTo>
                    <a:pt x="8430" y="4505"/>
                  </a:lnTo>
                  <a:lnTo>
                    <a:pt x="8464" y="4539"/>
                  </a:lnTo>
                  <a:lnTo>
                    <a:pt x="8510" y="4550"/>
                  </a:lnTo>
                  <a:lnTo>
                    <a:pt x="8567" y="4562"/>
                  </a:lnTo>
                  <a:lnTo>
                    <a:pt x="8623" y="4550"/>
                  </a:lnTo>
                  <a:lnTo>
                    <a:pt x="8669" y="4539"/>
                  </a:lnTo>
                  <a:lnTo>
                    <a:pt x="8714" y="4505"/>
                  </a:lnTo>
                  <a:lnTo>
                    <a:pt x="8737" y="4471"/>
                  </a:lnTo>
                  <a:close/>
                  <a:moveTo>
                    <a:pt x="3994" y="4459"/>
                  </a:moveTo>
                  <a:lnTo>
                    <a:pt x="6030" y="5642"/>
                  </a:lnTo>
                  <a:lnTo>
                    <a:pt x="6030" y="5699"/>
                  </a:lnTo>
                  <a:lnTo>
                    <a:pt x="6041" y="5756"/>
                  </a:lnTo>
                  <a:lnTo>
                    <a:pt x="6064" y="5813"/>
                  </a:lnTo>
                  <a:lnTo>
                    <a:pt x="6109" y="5847"/>
                  </a:lnTo>
                  <a:lnTo>
                    <a:pt x="6166" y="5870"/>
                  </a:lnTo>
                  <a:lnTo>
                    <a:pt x="6166" y="8213"/>
                  </a:lnTo>
                  <a:lnTo>
                    <a:pt x="6132" y="8225"/>
                  </a:lnTo>
                  <a:lnTo>
                    <a:pt x="6087" y="8247"/>
                  </a:lnTo>
                  <a:lnTo>
                    <a:pt x="6053" y="8270"/>
                  </a:lnTo>
                  <a:lnTo>
                    <a:pt x="6018" y="8293"/>
                  </a:lnTo>
                  <a:lnTo>
                    <a:pt x="5996" y="8327"/>
                  </a:lnTo>
                  <a:lnTo>
                    <a:pt x="5973" y="8372"/>
                  </a:lnTo>
                  <a:lnTo>
                    <a:pt x="5962" y="8407"/>
                  </a:lnTo>
                  <a:lnTo>
                    <a:pt x="5962" y="8452"/>
                  </a:lnTo>
                  <a:lnTo>
                    <a:pt x="5962" y="8509"/>
                  </a:lnTo>
                  <a:lnTo>
                    <a:pt x="5973" y="8543"/>
                  </a:lnTo>
                  <a:lnTo>
                    <a:pt x="3982" y="9703"/>
                  </a:lnTo>
                  <a:lnTo>
                    <a:pt x="3948" y="9669"/>
                  </a:lnTo>
                  <a:lnTo>
                    <a:pt x="3914" y="9647"/>
                  </a:lnTo>
                  <a:lnTo>
                    <a:pt x="3868" y="9624"/>
                  </a:lnTo>
                  <a:lnTo>
                    <a:pt x="3777" y="9624"/>
                  </a:lnTo>
                  <a:lnTo>
                    <a:pt x="3743" y="9647"/>
                  </a:lnTo>
                  <a:lnTo>
                    <a:pt x="3698" y="9669"/>
                  </a:lnTo>
                  <a:lnTo>
                    <a:pt x="3675" y="9703"/>
                  </a:lnTo>
                  <a:lnTo>
                    <a:pt x="1616" y="8520"/>
                  </a:lnTo>
                  <a:lnTo>
                    <a:pt x="1628" y="8452"/>
                  </a:lnTo>
                  <a:lnTo>
                    <a:pt x="1616" y="8395"/>
                  </a:lnTo>
                  <a:lnTo>
                    <a:pt x="1582" y="8338"/>
                  </a:lnTo>
                  <a:lnTo>
                    <a:pt x="1537" y="8304"/>
                  </a:lnTo>
                  <a:lnTo>
                    <a:pt x="1480" y="8281"/>
                  </a:lnTo>
                  <a:lnTo>
                    <a:pt x="1480" y="5938"/>
                  </a:lnTo>
                  <a:lnTo>
                    <a:pt x="1525" y="5927"/>
                  </a:lnTo>
                  <a:lnTo>
                    <a:pt x="1559" y="5915"/>
                  </a:lnTo>
                  <a:lnTo>
                    <a:pt x="1605" y="5893"/>
                  </a:lnTo>
                  <a:lnTo>
                    <a:pt x="1628" y="5859"/>
                  </a:lnTo>
                  <a:lnTo>
                    <a:pt x="1662" y="5824"/>
                  </a:lnTo>
                  <a:lnTo>
                    <a:pt x="1684" y="5790"/>
                  </a:lnTo>
                  <a:lnTo>
                    <a:pt x="1696" y="5745"/>
                  </a:lnTo>
                  <a:lnTo>
                    <a:pt x="1696" y="5699"/>
                  </a:lnTo>
                  <a:lnTo>
                    <a:pt x="1696" y="5654"/>
                  </a:lnTo>
                  <a:lnTo>
                    <a:pt x="1684" y="5608"/>
                  </a:lnTo>
                  <a:lnTo>
                    <a:pt x="3664" y="4459"/>
                  </a:lnTo>
                  <a:lnTo>
                    <a:pt x="3698" y="4493"/>
                  </a:lnTo>
                  <a:lnTo>
                    <a:pt x="3732" y="4528"/>
                  </a:lnTo>
                  <a:lnTo>
                    <a:pt x="3777" y="4539"/>
                  </a:lnTo>
                  <a:lnTo>
                    <a:pt x="3823" y="4550"/>
                  </a:lnTo>
                  <a:lnTo>
                    <a:pt x="3880" y="4539"/>
                  </a:lnTo>
                  <a:lnTo>
                    <a:pt x="3925" y="4528"/>
                  </a:lnTo>
                  <a:lnTo>
                    <a:pt x="3959" y="4493"/>
                  </a:lnTo>
                  <a:lnTo>
                    <a:pt x="3994" y="4459"/>
                  </a:lnTo>
                  <a:close/>
                  <a:moveTo>
                    <a:pt x="6394" y="8589"/>
                  </a:moveTo>
                  <a:lnTo>
                    <a:pt x="8373" y="9726"/>
                  </a:lnTo>
                  <a:lnTo>
                    <a:pt x="8362" y="9760"/>
                  </a:lnTo>
                  <a:lnTo>
                    <a:pt x="8350" y="9806"/>
                  </a:lnTo>
                  <a:lnTo>
                    <a:pt x="8362" y="9840"/>
                  </a:lnTo>
                  <a:lnTo>
                    <a:pt x="8373" y="9874"/>
                  </a:lnTo>
                  <a:lnTo>
                    <a:pt x="8385" y="9908"/>
                  </a:lnTo>
                  <a:lnTo>
                    <a:pt x="8407" y="9942"/>
                  </a:lnTo>
                  <a:lnTo>
                    <a:pt x="8464" y="9988"/>
                  </a:lnTo>
                  <a:lnTo>
                    <a:pt x="8498" y="9999"/>
                  </a:lnTo>
                  <a:lnTo>
                    <a:pt x="8544" y="10011"/>
                  </a:lnTo>
                  <a:lnTo>
                    <a:pt x="8544" y="12342"/>
                  </a:lnTo>
                  <a:lnTo>
                    <a:pt x="8498" y="12354"/>
                  </a:lnTo>
                  <a:lnTo>
                    <a:pt x="8464" y="12365"/>
                  </a:lnTo>
                  <a:lnTo>
                    <a:pt x="8430" y="12388"/>
                  </a:lnTo>
                  <a:lnTo>
                    <a:pt x="8407" y="12411"/>
                  </a:lnTo>
                  <a:lnTo>
                    <a:pt x="8385" y="12445"/>
                  </a:lnTo>
                  <a:lnTo>
                    <a:pt x="8362" y="12479"/>
                  </a:lnTo>
                  <a:lnTo>
                    <a:pt x="8350" y="12524"/>
                  </a:lnTo>
                  <a:lnTo>
                    <a:pt x="8350" y="12559"/>
                  </a:lnTo>
                  <a:lnTo>
                    <a:pt x="8350" y="12604"/>
                  </a:lnTo>
                  <a:lnTo>
                    <a:pt x="8362" y="12638"/>
                  </a:lnTo>
                  <a:lnTo>
                    <a:pt x="6371" y="13799"/>
                  </a:lnTo>
                  <a:lnTo>
                    <a:pt x="6337" y="13764"/>
                  </a:lnTo>
                  <a:lnTo>
                    <a:pt x="6291" y="13730"/>
                  </a:lnTo>
                  <a:lnTo>
                    <a:pt x="6246" y="13719"/>
                  </a:lnTo>
                  <a:lnTo>
                    <a:pt x="6200" y="13708"/>
                  </a:lnTo>
                  <a:lnTo>
                    <a:pt x="6144" y="13719"/>
                  </a:lnTo>
                  <a:lnTo>
                    <a:pt x="6098" y="13730"/>
                  </a:lnTo>
                  <a:lnTo>
                    <a:pt x="6064" y="13764"/>
                  </a:lnTo>
                  <a:lnTo>
                    <a:pt x="6030" y="13799"/>
                  </a:lnTo>
                  <a:lnTo>
                    <a:pt x="3982" y="12615"/>
                  </a:lnTo>
                  <a:lnTo>
                    <a:pt x="3994" y="12559"/>
                  </a:lnTo>
                  <a:lnTo>
                    <a:pt x="3982" y="12502"/>
                  </a:lnTo>
                  <a:lnTo>
                    <a:pt x="3948" y="12445"/>
                  </a:lnTo>
                  <a:lnTo>
                    <a:pt x="3903" y="12411"/>
                  </a:lnTo>
                  <a:lnTo>
                    <a:pt x="3846" y="12399"/>
                  </a:lnTo>
                  <a:lnTo>
                    <a:pt x="3846" y="9988"/>
                  </a:lnTo>
                  <a:lnTo>
                    <a:pt x="3914" y="9965"/>
                  </a:lnTo>
                  <a:lnTo>
                    <a:pt x="3959" y="9931"/>
                  </a:lnTo>
                  <a:lnTo>
                    <a:pt x="3994" y="9874"/>
                  </a:lnTo>
                  <a:lnTo>
                    <a:pt x="4016" y="9806"/>
                  </a:lnTo>
                  <a:lnTo>
                    <a:pt x="4005" y="9738"/>
                  </a:lnTo>
                  <a:lnTo>
                    <a:pt x="5996" y="8589"/>
                  </a:lnTo>
                  <a:lnTo>
                    <a:pt x="6030" y="8634"/>
                  </a:lnTo>
                  <a:lnTo>
                    <a:pt x="6087" y="8668"/>
                  </a:lnTo>
                  <a:lnTo>
                    <a:pt x="6132" y="8691"/>
                  </a:lnTo>
                  <a:lnTo>
                    <a:pt x="6200" y="8702"/>
                  </a:lnTo>
                  <a:lnTo>
                    <a:pt x="6257" y="8691"/>
                  </a:lnTo>
                  <a:lnTo>
                    <a:pt x="6314" y="8668"/>
                  </a:lnTo>
                  <a:lnTo>
                    <a:pt x="6360" y="8634"/>
                  </a:lnTo>
                  <a:lnTo>
                    <a:pt x="6394" y="8589"/>
                  </a:lnTo>
                  <a:close/>
                  <a:moveTo>
                    <a:pt x="8749" y="12684"/>
                  </a:moveTo>
                  <a:lnTo>
                    <a:pt x="10751" y="13844"/>
                  </a:lnTo>
                  <a:lnTo>
                    <a:pt x="10739" y="13912"/>
                  </a:lnTo>
                  <a:lnTo>
                    <a:pt x="10739" y="13946"/>
                  </a:lnTo>
                  <a:lnTo>
                    <a:pt x="10751" y="13981"/>
                  </a:lnTo>
                  <a:lnTo>
                    <a:pt x="10785" y="14037"/>
                  </a:lnTo>
                  <a:lnTo>
                    <a:pt x="10842" y="14083"/>
                  </a:lnTo>
                  <a:lnTo>
                    <a:pt x="10910" y="14106"/>
                  </a:lnTo>
                  <a:lnTo>
                    <a:pt x="10910" y="16460"/>
                  </a:lnTo>
                  <a:lnTo>
                    <a:pt x="10842" y="16483"/>
                  </a:lnTo>
                  <a:lnTo>
                    <a:pt x="10785" y="16529"/>
                  </a:lnTo>
                  <a:lnTo>
                    <a:pt x="10751" y="16597"/>
                  </a:lnTo>
                  <a:lnTo>
                    <a:pt x="10739" y="16631"/>
                  </a:lnTo>
                  <a:lnTo>
                    <a:pt x="10739" y="16665"/>
                  </a:lnTo>
                  <a:lnTo>
                    <a:pt x="10739" y="16699"/>
                  </a:lnTo>
                  <a:lnTo>
                    <a:pt x="10751" y="16745"/>
                  </a:lnTo>
                  <a:lnTo>
                    <a:pt x="8760" y="17894"/>
                  </a:lnTo>
                  <a:lnTo>
                    <a:pt x="8726" y="17848"/>
                  </a:lnTo>
                  <a:lnTo>
                    <a:pt x="8680" y="17814"/>
                  </a:lnTo>
                  <a:lnTo>
                    <a:pt x="8623" y="17791"/>
                  </a:lnTo>
                  <a:lnTo>
                    <a:pt x="8567" y="17780"/>
                  </a:lnTo>
                  <a:lnTo>
                    <a:pt x="8510" y="17791"/>
                  </a:lnTo>
                  <a:lnTo>
                    <a:pt x="8453" y="17814"/>
                  </a:lnTo>
                  <a:lnTo>
                    <a:pt x="8407" y="17848"/>
                  </a:lnTo>
                  <a:lnTo>
                    <a:pt x="8373" y="17894"/>
                  </a:lnTo>
                  <a:lnTo>
                    <a:pt x="6360" y="16733"/>
                  </a:lnTo>
                  <a:lnTo>
                    <a:pt x="6371" y="16665"/>
                  </a:lnTo>
                  <a:lnTo>
                    <a:pt x="6360" y="16597"/>
                  </a:lnTo>
                  <a:lnTo>
                    <a:pt x="6326" y="16551"/>
                  </a:lnTo>
                  <a:lnTo>
                    <a:pt x="6280" y="16506"/>
                  </a:lnTo>
                  <a:lnTo>
                    <a:pt x="6212" y="16494"/>
                  </a:lnTo>
                  <a:lnTo>
                    <a:pt x="6212" y="14106"/>
                  </a:lnTo>
                  <a:lnTo>
                    <a:pt x="6257" y="14106"/>
                  </a:lnTo>
                  <a:lnTo>
                    <a:pt x="6291" y="14083"/>
                  </a:lnTo>
                  <a:lnTo>
                    <a:pt x="6348" y="14049"/>
                  </a:lnTo>
                  <a:lnTo>
                    <a:pt x="6382" y="13981"/>
                  </a:lnTo>
                  <a:lnTo>
                    <a:pt x="6394" y="13946"/>
                  </a:lnTo>
                  <a:lnTo>
                    <a:pt x="6405" y="13912"/>
                  </a:lnTo>
                  <a:lnTo>
                    <a:pt x="6394" y="13867"/>
                  </a:lnTo>
                  <a:lnTo>
                    <a:pt x="6382" y="13833"/>
                  </a:lnTo>
                  <a:lnTo>
                    <a:pt x="8385" y="12684"/>
                  </a:lnTo>
                  <a:lnTo>
                    <a:pt x="8419" y="12718"/>
                  </a:lnTo>
                  <a:lnTo>
                    <a:pt x="8464" y="12752"/>
                  </a:lnTo>
                  <a:lnTo>
                    <a:pt x="8510" y="12775"/>
                  </a:lnTo>
                  <a:lnTo>
                    <a:pt x="8623" y="12775"/>
                  </a:lnTo>
                  <a:lnTo>
                    <a:pt x="8669" y="12752"/>
                  </a:lnTo>
                  <a:lnTo>
                    <a:pt x="8714" y="12729"/>
                  </a:lnTo>
                  <a:lnTo>
                    <a:pt x="8749" y="12684"/>
                  </a:lnTo>
                  <a:close/>
                  <a:moveTo>
                    <a:pt x="1457" y="0"/>
                  </a:moveTo>
                  <a:lnTo>
                    <a:pt x="1411" y="12"/>
                  </a:lnTo>
                  <a:lnTo>
                    <a:pt x="1366" y="23"/>
                  </a:lnTo>
                  <a:lnTo>
                    <a:pt x="1320" y="46"/>
                  </a:lnTo>
                  <a:lnTo>
                    <a:pt x="1286" y="68"/>
                  </a:lnTo>
                  <a:lnTo>
                    <a:pt x="1252" y="114"/>
                  </a:lnTo>
                  <a:lnTo>
                    <a:pt x="1229" y="148"/>
                  </a:lnTo>
                  <a:lnTo>
                    <a:pt x="1218" y="194"/>
                  </a:lnTo>
                  <a:lnTo>
                    <a:pt x="1218" y="250"/>
                  </a:lnTo>
                  <a:lnTo>
                    <a:pt x="1218" y="296"/>
                  </a:lnTo>
                  <a:lnTo>
                    <a:pt x="1229" y="341"/>
                  </a:lnTo>
                  <a:lnTo>
                    <a:pt x="1" y="1047"/>
                  </a:lnTo>
                  <a:lnTo>
                    <a:pt x="1" y="1104"/>
                  </a:lnTo>
                  <a:lnTo>
                    <a:pt x="1252" y="376"/>
                  </a:lnTo>
                  <a:lnTo>
                    <a:pt x="1286" y="421"/>
                  </a:lnTo>
                  <a:lnTo>
                    <a:pt x="1343" y="455"/>
                  </a:lnTo>
                  <a:lnTo>
                    <a:pt x="1400" y="478"/>
                  </a:lnTo>
                  <a:lnTo>
                    <a:pt x="1457" y="489"/>
                  </a:lnTo>
                  <a:lnTo>
                    <a:pt x="1514" y="478"/>
                  </a:lnTo>
                  <a:lnTo>
                    <a:pt x="1571" y="455"/>
                  </a:lnTo>
                  <a:lnTo>
                    <a:pt x="1616" y="421"/>
                  </a:lnTo>
                  <a:lnTo>
                    <a:pt x="1662" y="387"/>
                  </a:lnTo>
                  <a:lnTo>
                    <a:pt x="3630" y="1513"/>
                  </a:lnTo>
                  <a:lnTo>
                    <a:pt x="3618" y="1559"/>
                  </a:lnTo>
                  <a:lnTo>
                    <a:pt x="3607" y="1593"/>
                  </a:lnTo>
                  <a:lnTo>
                    <a:pt x="3618" y="1627"/>
                  </a:lnTo>
                  <a:lnTo>
                    <a:pt x="3630" y="1672"/>
                  </a:lnTo>
                  <a:lnTo>
                    <a:pt x="3641" y="1707"/>
                  </a:lnTo>
                  <a:lnTo>
                    <a:pt x="3664" y="1741"/>
                  </a:lnTo>
                  <a:lnTo>
                    <a:pt x="3721" y="1786"/>
                  </a:lnTo>
                  <a:lnTo>
                    <a:pt x="3766" y="1798"/>
                  </a:lnTo>
                  <a:lnTo>
                    <a:pt x="3800" y="1809"/>
                  </a:lnTo>
                  <a:lnTo>
                    <a:pt x="3800" y="4152"/>
                  </a:lnTo>
                  <a:lnTo>
                    <a:pt x="3732" y="4175"/>
                  </a:lnTo>
                  <a:lnTo>
                    <a:pt x="3675" y="4220"/>
                  </a:lnTo>
                  <a:lnTo>
                    <a:pt x="3641" y="4277"/>
                  </a:lnTo>
                  <a:lnTo>
                    <a:pt x="3630" y="4346"/>
                  </a:lnTo>
                  <a:lnTo>
                    <a:pt x="3630" y="4391"/>
                  </a:lnTo>
                  <a:lnTo>
                    <a:pt x="3641" y="4414"/>
                  </a:lnTo>
                  <a:lnTo>
                    <a:pt x="1662" y="5563"/>
                  </a:lnTo>
                  <a:lnTo>
                    <a:pt x="1616" y="5517"/>
                  </a:lnTo>
                  <a:lnTo>
                    <a:pt x="1571" y="5483"/>
                  </a:lnTo>
                  <a:lnTo>
                    <a:pt x="1514" y="5472"/>
                  </a:lnTo>
                  <a:lnTo>
                    <a:pt x="1457" y="5460"/>
                  </a:lnTo>
                  <a:lnTo>
                    <a:pt x="1400" y="5472"/>
                  </a:lnTo>
                  <a:lnTo>
                    <a:pt x="1343" y="5495"/>
                  </a:lnTo>
                  <a:lnTo>
                    <a:pt x="1298" y="5529"/>
                  </a:lnTo>
                  <a:lnTo>
                    <a:pt x="1252" y="5574"/>
                  </a:lnTo>
                  <a:lnTo>
                    <a:pt x="1" y="4846"/>
                  </a:lnTo>
                  <a:lnTo>
                    <a:pt x="1" y="4903"/>
                  </a:lnTo>
                  <a:lnTo>
                    <a:pt x="1241" y="5608"/>
                  </a:lnTo>
                  <a:lnTo>
                    <a:pt x="1218" y="5654"/>
                  </a:lnTo>
                  <a:lnTo>
                    <a:pt x="1218" y="5699"/>
                  </a:lnTo>
                  <a:lnTo>
                    <a:pt x="1218" y="5745"/>
                  </a:lnTo>
                  <a:lnTo>
                    <a:pt x="1241" y="5779"/>
                  </a:lnTo>
                  <a:lnTo>
                    <a:pt x="1252" y="5824"/>
                  </a:lnTo>
                  <a:lnTo>
                    <a:pt x="1275" y="5859"/>
                  </a:lnTo>
                  <a:lnTo>
                    <a:pt x="1309" y="5881"/>
                  </a:lnTo>
                  <a:lnTo>
                    <a:pt x="1343" y="5904"/>
                  </a:lnTo>
                  <a:lnTo>
                    <a:pt x="1389" y="5927"/>
                  </a:lnTo>
                  <a:lnTo>
                    <a:pt x="1434" y="5938"/>
                  </a:lnTo>
                  <a:lnTo>
                    <a:pt x="1434" y="8281"/>
                  </a:lnTo>
                  <a:lnTo>
                    <a:pt x="1377" y="8304"/>
                  </a:lnTo>
                  <a:lnTo>
                    <a:pt x="1332" y="8350"/>
                  </a:lnTo>
                  <a:lnTo>
                    <a:pt x="1298" y="8395"/>
                  </a:lnTo>
                  <a:lnTo>
                    <a:pt x="1286" y="8452"/>
                  </a:lnTo>
                  <a:lnTo>
                    <a:pt x="1298" y="8509"/>
                  </a:lnTo>
                  <a:lnTo>
                    <a:pt x="1" y="9260"/>
                  </a:lnTo>
                  <a:lnTo>
                    <a:pt x="1" y="9317"/>
                  </a:lnTo>
                  <a:lnTo>
                    <a:pt x="1320" y="8554"/>
                  </a:lnTo>
                  <a:lnTo>
                    <a:pt x="1343" y="8589"/>
                  </a:lnTo>
                  <a:lnTo>
                    <a:pt x="1377" y="8611"/>
                  </a:lnTo>
                  <a:lnTo>
                    <a:pt x="1411" y="8623"/>
                  </a:lnTo>
                  <a:lnTo>
                    <a:pt x="1502" y="8623"/>
                  </a:lnTo>
                  <a:lnTo>
                    <a:pt x="1537" y="8611"/>
                  </a:lnTo>
                  <a:lnTo>
                    <a:pt x="1571" y="8589"/>
                  </a:lnTo>
                  <a:lnTo>
                    <a:pt x="1593" y="8554"/>
                  </a:lnTo>
                  <a:lnTo>
                    <a:pt x="3652" y="9749"/>
                  </a:lnTo>
                  <a:lnTo>
                    <a:pt x="3641" y="9806"/>
                  </a:lnTo>
                  <a:lnTo>
                    <a:pt x="3652" y="9863"/>
                  </a:lnTo>
                  <a:lnTo>
                    <a:pt x="3686" y="9920"/>
                  </a:lnTo>
                  <a:lnTo>
                    <a:pt x="3743" y="9965"/>
                  </a:lnTo>
                  <a:lnTo>
                    <a:pt x="3800" y="9988"/>
                  </a:lnTo>
                  <a:lnTo>
                    <a:pt x="3800" y="12399"/>
                  </a:lnTo>
                  <a:lnTo>
                    <a:pt x="3743" y="12411"/>
                  </a:lnTo>
                  <a:lnTo>
                    <a:pt x="3698" y="12456"/>
                  </a:lnTo>
                  <a:lnTo>
                    <a:pt x="3675" y="12502"/>
                  </a:lnTo>
                  <a:lnTo>
                    <a:pt x="3664" y="12559"/>
                  </a:lnTo>
                  <a:lnTo>
                    <a:pt x="3675" y="12627"/>
                  </a:lnTo>
                  <a:lnTo>
                    <a:pt x="3709" y="12672"/>
                  </a:lnTo>
                  <a:lnTo>
                    <a:pt x="3766" y="12718"/>
                  </a:lnTo>
                  <a:lnTo>
                    <a:pt x="3823" y="12729"/>
                  </a:lnTo>
                  <a:lnTo>
                    <a:pt x="3868" y="12718"/>
                  </a:lnTo>
                  <a:lnTo>
                    <a:pt x="3903" y="12706"/>
                  </a:lnTo>
                  <a:lnTo>
                    <a:pt x="3937" y="12684"/>
                  </a:lnTo>
                  <a:lnTo>
                    <a:pt x="3959" y="12661"/>
                  </a:lnTo>
                  <a:lnTo>
                    <a:pt x="6007" y="13844"/>
                  </a:lnTo>
                  <a:lnTo>
                    <a:pt x="5996" y="13912"/>
                  </a:lnTo>
                  <a:lnTo>
                    <a:pt x="5996" y="13946"/>
                  </a:lnTo>
                  <a:lnTo>
                    <a:pt x="6007" y="13981"/>
                  </a:lnTo>
                  <a:lnTo>
                    <a:pt x="6041" y="14037"/>
                  </a:lnTo>
                  <a:lnTo>
                    <a:pt x="6098" y="14083"/>
                  </a:lnTo>
                  <a:lnTo>
                    <a:pt x="6166" y="14106"/>
                  </a:lnTo>
                  <a:lnTo>
                    <a:pt x="6166" y="16494"/>
                  </a:lnTo>
                  <a:lnTo>
                    <a:pt x="6109" y="16517"/>
                  </a:lnTo>
                  <a:lnTo>
                    <a:pt x="6064" y="16551"/>
                  </a:lnTo>
                  <a:lnTo>
                    <a:pt x="6030" y="16608"/>
                  </a:lnTo>
                  <a:lnTo>
                    <a:pt x="6018" y="16665"/>
                  </a:lnTo>
                  <a:lnTo>
                    <a:pt x="6030" y="16699"/>
                  </a:lnTo>
                  <a:lnTo>
                    <a:pt x="6041" y="16733"/>
                  </a:lnTo>
                  <a:lnTo>
                    <a:pt x="6075" y="16790"/>
                  </a:lnTo>
                  <a:lnTo>
                    <a:pt x="6132" y="16824"/>
                  </a:lnTo>
                  <a:lnTo>
                    <a:pt x="6166" y="16836"/>
                  </a:lnTo>
                  <a:lnTo>
                    <a:pt x="6235" y="16836"/>
                  </a:lnTo>
                  <a:lnTo>
                    <a:pt x="6280" y="16824"/>
                  </a:lnTo>
                  <a:lnTo>
                    <a:pt x="6314" y="16802"/>
                  </a:lnTo>
                  <a:lnTo>
                    <a:pt x="6337" y="16768"/>
                  </a:lnTo>
                  <a:lnTo>
                    <a:pt x="8350" y="17939"/>
                  </a:lnTo>
                  <a:lnTo>
                    <a:pt x="8339" y="17973"/>
                  </a:lnTo>
                  <a:lnTo>
                    <a:pt x="8339" y="18007"/>
                  </a:lnTo>
                  <a:lnTo>
                    <a:pt x="8339" y="18064"/>
                  </a:lnTo>
                  <a:lnTo>
                    <a:pt x="8362" y="18098"/>
                  </a:lnTo>
                  <a:lnTo>
                    <a:pt x="8373" y="18144"/>
                  </a:lnTo>
                  <a:lnTo>
                    <a:pt x="8407" y="18178"/>
                  </a:lnTo>
                  <a:lnTo>
                    <a:pt x="8441" y="18201"/>
                  </a:lnTo>
                  <a:lnTo>
                    <a:pt x="8476" y="18224"/>
                  </a:lnTo>
                  <a:lnTo>
                    <a:pt x="8521" y="18235"/>
                  </a:lnTo>
                  <a:lnTo>
                    <a:pt x="8567" y="18246"/>
                  </a:lnTo>
                  <a:lnTo>
                    <a:pt x="8612" y="18235"/>
                  </a:lnTo>
                  <a:lnTo>
                    <a:pt x="8658" y="18224"/>
                  </a:lnTo>
                  <a:lnTo>
                    <a:pt x="8692" y="18201"/>
                  </a:lnTo>
                  <a:lnTo>
                    <a:pt x="8726" y="18178"/>
                  </a:lnTo>
                  <a:lnTo>
                    <a:pt x="8760" y="18144"/>
                  </a:lnTo>
                  <a:lnTo>
                    <a:pt x="8783" y="18098"/>
                  </a:lnTo>
                  <a:lnTo>
                    <a:pt x="8794" y="18064"/>
                  </a:lnTo>
                  <a:lnTo>
                    <a:pt x="8794" y="18007"/>
                  </a:lnTo>
                  <a:lnTo>
                    <a:pt x="8794" y="17973"/>
                  </a:lnTo>
                  <a:lnTo>
                    <a:pt x="8783" y="17928"/>
                  </a:lnTo>
                  <a:lnTo>
                    <a:pt x="10773" y="16779"/>
                  </a:lnTo>
                  <a:lnTo>
                    <a:pt x="10807" y="16813"/>
                  </a:lnTo>
                  <a:lnTo>
                    <a:pt x="10842" y="16847"/>
                  </a:lnTo>
                  <a:lnTo>
                    <a:pt x="10887" y="16859"/>
                  </a:lnTo>
                  <a:lnTo>
                    <a:pt x="10933" y="16870"/>
                  </a:lnTo>
                  <a:lnTo>
                    <a:pt x="10978" y="16870"/>
                  </a:lnTo>
                  <a:lnTo>
                    <a:pt x="11012" y="16859"/>
                  </a:lnTo>
                  <a:lnTo>
                    <a:pt x="11058" y="16836"/>
                  </a:lnTo>
                  <a:lnTo>
                    <a:pt x="11080" y="16813"/>
                  </a:lnTo>
                  <a:lnTo>
                    <a:pt x="11103" y="16779"/>
                  </a:lnTo>
                  <a:lnTo>
                    <a:pt x="11126" y="16745"/>
                  </a:lnTo>
                  <a:lnTo>
                    <a:pt x="11137" y="16711"/>
                  </a:lnTo>
                  <a:lnTo>
                    <a:pt x="11137" y="16665"/>
                  </a:lnTo>
                  <a:lnTo>
                    <a:pt x="11137" y="16631"/>
                  </a:lnTo>
                  <a:lnTo>
                    <a:pt x="11126" y="16585"/>
                  </a:lnTo>
                  <a:lnTo>
                    <a:pt x="11115" y="16563"/>
                  </a:lnTo>
                  <a:lnTo>
                    <a:pt x="11092" y="16529"/>
                  </a:lnTo>
                  <a:lnTo>
                    <a:pt x="11035" y="16483"/>
                  </a:lnTo>
                  <a:lnTo>
                    <a:pt x="10989" y="16472"/>
                  </a:lnTo>
                  <a:lnTo>
                    <a:pt x="10955" y="16460"/>
                  </a:lnTo>
                  <a:lnTo>
                    <a:pt x="10955" y="14106"/>
                  </a:lnTo>
                  <a:lnTo>
                    <a:pt x="10989" y="14106"/>
                  </a:lnTo>
                  <a:lnTo>
                    <a:pt x="11024" y="14094"/>
                  </a:lnTo>
                  <a:lnTo>
                    <a:pt x="11092" y="14049"/>
                  </a:lnTo>
                  <a:lnTo>
                    <a:pt x="11126" y="13981"/>
                  </a:lnTo>
                  <a:lnTo>
                    <a:pt x="11137" y="13946"/>
                  </a:lnTo>
                  <a:lnTo>
                    <a:pt x="11137" y="13912"/>
                  </a:lnTo>
                  <a:lnTo>
                    <a:pt x="11137" y="13867"/>
                  </a:lnTo>
                  <a:lnTo>
                    <a:pt x="11126" y="13833"/>
                  </a:lnTo>
                  <a:lnTo>
                    <a:pt x="11103" y="13799"/>
                  </a:lnTo>
                  <a:lnTo>
                    <a:pt x="11080" y="13764"/>
                  </a:lnTo>
                  <a:lnTo>
                    <a:pt x="11046" y="13742"/>
                  </a:lnTo>
                  <a:lnTo>
                    <a:pt x="11012" y="13719"/>
                  </a:lnTo>
                  <a:lnTo>
                    <a:pt x="10978" y="13708"/>
                  </a:lnTo>
                  <a:lnTo>
                    <a:pt x="10887" y="13708"/>
                  </a:lnTo>
                  <a:lnTo>
                    <a:pt x="10842" y="13730"/>
                  </a:lnTo>
                  <a:lnTo>
                    <a:pt x="10796" y="13764"/>
                  </a:lnTo>
                  <a:lnTo>
                    <a:pt x="10762" y="13799"/>
                  </a:lnTo>
                  <a:lnTo>
                    <a:pt x="8771" y="12650"/>
                  </a:lnTo>
                  <a:lnTo>
                    <a:pt x="8783" y="12604"/>
                  </a:lnTo>
                  <a:lnTo>
                    <a:pt x="8783" y="12559"/>
                  </a:lnTo>
                  <a:lnTo>
                    <a:pt x="8783" y="12513"/>
                  </a:lnTo>
                  <a:lnTo>
                    <a:pt x="8771" y="12479"/>
                  </a:lnTo>
                  <a:lnTo>
                    <a:pt x="8749" y="12445"/>
                  </a:lnTo>
                  <a:lnTo>
                    <a:pt x="8726" y="12411"/>
                  </a:lnTo>
                  <a:lnTo>
                    <a:pt x="8703" y="12388"/>
                  </a:lnTo>
                  <a:lnTo>
                    <a:pt x="8669" y="12365"/>
                  </a:lnTo>
                  <a:lnTo>
                    <a:pt x="8623" y="12354"/>
                  </a:lnTo>
                  <a:lnTo>
                    <a:pt x="8589" y="12342"/>
                  </a:lnTo>
                  <a:lnTo>
                    <a:pt x="8589" y="10011"/>
                  </a:lnTo>
                  <a:lnTo>
                    <a:pt x="8623" y="10011"/>
                  </a:lnTo>
                  <a:lnTo>
                    <a:pt x="8658" y="9988"/>
                  </a:lnTo>
                  <a:lnTo>
                    <a:pt x="8692" y="9976"/>
                  </a:lnTo>
                  <a:lnTo>
                    <a:pt x="8726" y="9942"/>
                  </a:lnTo>
                  <a:lnTo>
                    <a:pt x="8749" y="9920"/>
                  </a:lnTo>
                  <a:lnTo>
                    <a:pt x="8771" y="9885"/>
                  </a:lnTo>
                  <a:lnTo>
                    <a:pt x="8783" y="9840"/>
                  </a:lnTo>
                  <a:lnTo>
                    <a:pt x="8783" y="9806"/>
                  </a:lnTo>
                  <a:lnTo>
                    <a:pt x="8783" y="9760"/>
                  </a:lnTo>
                  <a:lnTo>
                    <a:pt x="8771" y="9726"/>
                  </a:lnTo>
                  <a:lnTo>
                    <a:pt x="10751" y="8577"/>
                  </a:lnTo>
                  <a:lnTo>
                    <a:pt x="10785" y="8623"/>
                  </a:lnTo>
                  <a:lnTo>
                    <a:pt x="10830" y="8657"/>
                  </a:lnTo>
                  <a:lnTo>
                    <a:pt x="10876" y="8680"/>
                  </a:lnTo>
                  <a:lnTo>
                    <a:pt x="10989" y="8680"/>
                  </a:lnTo>
                  <a:lnTo>
                    <a:pt x="11024" y="8668"/>
                  </a:lnTo>
                  <a:lnTo>
                    <a:pt x="11069" y="8645"/>
                  </a:lnTo>
                  <a:lnTo>
                    <a:pt x="11103" y="8623"/>
                  </a:lnTo>
                  <a:lnTo>
                    <a:pt x="11126" y="8589"/>
                  </a:lnTo>
                  <a:lnTo>
                    <a:pt x="11149" y="8543"/>
                  </a:lnTo>
                  <a:lnTo>
                    <a:pt x="11160" y="8498"/>
                  </a:lnTo>
                  <a:lnTo>
                    <a:pt x="11171" y="8452"/>
                  </a:lnTo>
                  <a:lnTo>
                    <a:pt x="11160" y="8407"/>
                  </a:lnTo>
                  <a:lnTo>
                    <a:pt x="11149" y="8372"/>
                  </a:lnTo>
                  <a:lnTo>
                    <a:pt x="11137" y="8338"/>
                  </a:lnTo>
                  <a:lnTo>
                    <a:pt x="11103" y="8304"/>
                  </a:lnTo>
                  <a:lnTo>
                    <a:pt x="11080" y="8270"/>
                  </a:lnTo>
                  <a:lnTo>
                    <a:pt x="11035" y="8247"/>
                  </a:lnTo>
                  <a:lnTo>
                    <a:pt x="11001" y="8236"/>
                  </a:lnTo>
                  <a:lnTo>
                    <a:pt x="10955" y="8225"/>
                  </a:lnTo>
                  <a:lnTo>
                    <a:pt x="10955" y="5893"/>
                  </a:lnTo>
                  <a:lnTo>
                    <a:pt x="11024" y="5870"/>
                  </a:lnTo>
                  <a:lnTo>
                    <a:pt x="11080" y="5824"/>
                  </a:lnTo>
                  <a:lnTo>
                    <a:pt x="11115" y="5768"/>
                  </a:lnTo>
                  <a:lnTo>
                    <a:pt x="11126" y="5733"/>
                  </a:lnTo>
                  <a:lnTo>
                    <a:pt x="11126" y="5699"/>
                  </a:lnTo>
                  <a:lnTo>
                    <a:pt x="11115" y="5631"/>
                  </a:lnTo>
                  <a:lnTo>
                    <a:pt x="13139" y="4471"/>
                  </a:lnTo>
                  <a:lnTo>
                    <a:pt x="13174" y="4505"/>
                  </a:lnTo>
                  <a:lnTo>
                    <a:pt x="13208" y="4528"/>
                  </a:lnTo>
                  <a:lnTo>
                    <a:pt x="13253" y="4550"/>
                  </a:lnTo>
                  <a:lnTo>
                    <a:pt x="13310" y="4562"/>
                  </a:lnTo>
                  <a:lnTo>
                    <a:pt x="13344" y="4550"/>
                  </a:lnTo>
                  <a:lnTo>
                    <a:pt x="13390" y="4539"/>
                  </a:lnTo>
                  <a:lnTo>
                    <a:pt x="13424" y="4516"/>
                  </a:lnTo>
                  <a:lnTo>
                    <a:pt x="13458" y="4493"/>
                  </a:lnTo>
                  <a:lnTo>
                    <a:pt x="13481" y="4459"/>
                  </a:lnTo>
                  <a:lnTo>
                    <a:pt x="13503" y="4425"/>
                  </a:lnTo>
                  <a:lnTo>
                    <a:pt x="13515" y="4391"/>
                  </a:lnTo>
                  <a:lnTo>
                    <a:pt x="13515" y="4346"/>
                  </a:lnTo>
                  <a:lnTo>
                    <a:pt x="13515" y="4311"/>
                  </a:lnTo>
                  <a:lnTo>
                    <a:pt x="13503" y="4277"/>
                  </a:lnTo>
                  <a:lnTo>
                    <a:pt x="13481" y="4243"/>
                  </a:lnTo>
                  <a:lnTo>
                    <a:pt x="13458" y="4209"/>
                  </a:lnTo>
                  <a:lnTo>
                    <a:pt x="13401" y="4164"/>
                  </a:lnTo>
                  <a:lnTo>
                    <a:pt x="13367" y="4152"/>
                  </a:lnTo>
                  <a:lnTo>
                    <a:pt x="13333" y="4141"/>
                  </a:lnTo>
                  <a:lnTo>
                    <a:pt x="13333" y="1763"/>
                  </a:lnTo>
                  <a:lnTo>
                    <a:pt x="13390" y="1752"/>
                  </a:lnTo>
                  <a:lnTo>
                    <a:pt x="13435" y="1707"/>
                  </a:lnTo>
                  <a:lnTo>
                    <a:pt x="13469" y="1661"/>
                  </a:lnTo>
                  <a:lnTo>
                    <a:pt x="13492" y="1593"/>
                  </a:lnTo>
                  <a:lnTo>
                    <a:pt x="13481" y="1559"/>
                  </a:lnTo>
                  <a:lnTo>
                    <a:pt x="13469" y="1525"/>
                  </a:lnTo>
                  <a:lnTo>
                    <a:pt x="13435" y="1468"/>
                  </a:lnTo>
                  <a:lnTo>
                    <a:pt x="13378" y="1422"/>
                  </a:lnTo>
                  <a:lnTo>
                    <a:pt x="13344" y="1422"/>
                  </a:lnTo>
                  <a:lnTo>
                    <a:pt x="13310" y="1411"/>
                  </a:lnTo>
                  <a:lnTo>
                    <a:pt x="13265" y="1422"/>
                  </a:lnTo>
                  <a:lnTo>
                    <a:pt x="13219" y="1433"/>
                  </a:lnTo>
                  <a:lnTo>
                    <a:pt x="13185" y="1456"/>
                  </a:lnTo>
                  <a:lnTo>
                    <a:pt x="13162" y="1490"/>
                  </a:lnTo>
                  <a:lnTo>
                    <a:pt x="11115" y="319"/>
                  </a:lnTo>
                  <a:lnTo>
                    <a:pt x="11126" y="285"/>
                  </a:lnTo>
                  <a:lnTo>
                    <a:pt x="11126" y="250"/>
                  </a:lnTo>
                  <a:lnTo>
                    <a:pt x="11126" y="205"/>
                  </a:lnTo>
                  <a:lnTo>
                    <a:pt x="11115" y="171"/>
                  </a:lnTo>
                  <a:lnTo>
                    <a:pt x="11103" y="137"/>
                  </a:lnTo>
                  <a:lnTo>
                    <a:pt x="11069" y="114"/>
                  </a:lnTo>
                  <a:lnTo>
                    <a:pt x="11046" y="80"/>
                  </a:lnTo>
                  <a:lnTo>
                    <a:pt x="11012" y="68"/>
                  </a:lnTo>
                  <a:lnTo>
                    <a:pt x="10978" y="57"/>
                  </a:lnTo>
                  <a:lnTo>
                    <a:pt x="10898" y="57"/>
                  </a:lnTo>
                  <a:lnTo>
                    <a:pt x="10864" y="68"/>
                  </a:lnTo>
                  <a:lnTo>
                    <a:pt x="10830" y="80"/>
                  </a:lnTo>
                  <a:lnTo>
                    <a:pt x="10796" y="114"/>
                  </a:lnTo>
                  <a:lnTo>
                    <a:pt x="10773" y="137"/>
                  </a:lnTo>
                  <a:lnTo>
                    <a:pt x="10762" y="171"/>
                  </a:lnTo>
                  <a:lnTo>
                    <a:pt x="10751" y="205"/>
                  </a:lnTo>
                  <a:lnTo>
                    <a:pt x="10751" y="250"/>
                  </a:lnTo>
                  <a:lnTo>
                    <a:pt x="10762" y="307"/>
                  </a:lnTo>
                  <a:lnTo>
                    <a:pt x="8737" y="1479"/>
                  </a:lnTo>
                  <a:lnTo>
                    <a:pt x="8714" y="1433"/>
                  </a:lnTo>
                  <a:lnTo>
                    <a:pt x="8669" y="1411"/>
                  </a:lnTo>
                  <a:lnTo>
                    <a:pt x="8623" y="1388"/>
                  </a:lnTo>
                  <a:lnTo>
                    <a:pt x="8567" y="1377"/>
                  </a:lnTo>
                  <a:lnTo>
                    <a:pt x="8521" y="1388"/>
                  </a:lnTo>
                  <a:lnTo>
                    <a:pt x="8487" y="1399"/>
                  </a:lnTo>
                  <a:lnTo>
                    <a:pt x="8453" y="1422"/>
                  </a:lnTo>
                  <a:lnTo>
                    <a:pt x="8419" y="1445"/>
                  </a:lnTo>
                  <a:lnTo>
                    <a:pt x="8396" y="1479"/>
                  </a:lnTo>
                  <a:lnTo>
                    <a:pt x="8373" y="1513"/>
                  </a:lnTo>
                  <a:lnTo>
                    <a:pt x="8362" y="1547"/>
                  </a:lnTo>
                  <a:lnTo>
                    <a:pt x="8362" y="1593"/>
                  </a:lnTo>
                  <a:lnTo>
                    <a:pt x="8362" y="1627"/>
                  </a:lnTo>
                  <a:lnTo>
                    <a:pt x="8373" y="1672"/>
                  </a:lnTo>
                  <a:lnTo>
                    <a:pt x="8407" y="1729"/>
                  </a:lnTo>
                  <a:lnTo>
                    <a:pt x="8464" y="1775"/>
                  </a:lnTo>
                  <a:lnTo>
                    <a:pt x="8498" y="1786"/>
                  </a:lnTo>
                  <a:lnTo>
                    <a:pt x="8544" y="1798"/>
                  </a:lnTo>
                  <a:lnTo>
                    <a:pt x="8544" y="4141"/>
                  </a:lnTo>
                  <a:lnTo>
                    <a:pt x="8498" y="4152"/>
                  </a:lnTo>
                  <a:lnTo>
                    <a:pt x="8464" y="4164"/>
                  </a:lnTo>
                  <a:lnTo>
                    <a:pt x="8407" y="4209"/>
                  </a:lnTo>
                  <a:lnTo>
                    <a:pt x="8373" y="4277"/>
                  </a:lnTo>
                  <a:lnTo>
                    <a:pt x="8362" y="4311"/>
                  </a:lnTo>
                  <a:lnTo>
                    <a:pt x="8350" y="4346"/>
                  </a:lnTo>
                  <a:lnTo>
                    <a:pt x="8362" y="4391"/>
                  </a:lnTo>
                  <a:lnTo>
                    <a:pt x="8373" y="4425"/>
                  </a:lnTo>
                  <a:lnTo>
                    <a:pt x="6337" y="5597"/>
                  </a:lnTo>
                  <a:lnTo>
                    <a:pt x="6314" y="5563"/>
                  </a:lnTo>
                  <a:lnTo>
                    <a:pt x="6280" y="5540"/>
                  </a:lnTo>
                  <a:lnTo>
                    <a:pt x="6246" y="5529"/>
                  </a:lnTo>
                  <a:lnTo>
                    <a:pt x="6155" y="5529"/>
                  </a:lnTo>
                  <a:lnTo>
                    <a:pt x="6109" y="5551"/>
                  </a:lnTo>
                  <a:lnTo>
                    <a:pt x="6075" y="5574"/>
                  </a:lnTo>
                  <a:lnTo>
                    <a:pt x="6053" y="5608"/>
                  </a:lnTo>
                  <a:lnTo>
                    <a:pt x="4016" y="4425"/>
                  </a:lnTo>
                  <a:lnTo>
                    <a:pt x="4028" y="4391"/>
                  </a:lnTo>
                  <a:lnTo>
                    <a:pt x="4028" y="4346"/>
                  </a:lnTo>
                  <a:lnTo>
                    <a:pt x="4028" y="4311"/>
                  </a:lnTo>
                  <a:lnTo>
                    <a:pt x="4016" y="4277"/>
                  </a:lnTo>
                  <a:lnTo>
                    <a:pt x="3971" y="4220"/>
                  </a:lnTo>
                  <a:lnTo>
                    <a:pt x="3914" y="4175"/>
                  </a:lnTo>
                  <a:lnTo>
                    <a:pt x="3880" y="4164"/>
                  </a:lnTo>
                  <a:lnTo>
                    <a:pt x="3846" y="4152"/>
                  </a:lnTo>
                  <a:lnTo>
                    <a:pt x="3846" y="1809"/>
                  </a:lnTo>
                  <a:lnTo>
                    <a:pt x="3891" y="1798"/>
                  </a:lnTo>
                  <a:lnTo>
                    <a:pt x="3925" y="1786"/>
                  </a:lnTo>
                  <a:lnTo>
                    <a:pt x="3959" y="1763"/>
                  </a:lnTo>
                  <a:lnTo>
                    <a:pt x="3982" y="1741"/>
                  </a:lnTo>
                  <a:lnTo>
                    <a:pt x="4016" y="1707"/>
                  </a:lnTo>
                  <a:lnTo>
                    <a:pt x="4028" y="1672"/>
                  </a:lnTo>
                  <a:lnTo>
                    <a:pt x="4039" y="1638"/>
                  </a:lnTo>
                  <a:lnTo>
                    <a:pt x="4050" y="1593"/>
                  </a:lnTo>
                  <a:lnTo>
                    <a:pt x="4039" y="1547"/>
                  </a:lnTo>
                  <a:lnTo>
                    <a:pt x="4028" y="1502"/>
                  </a:lnTo>
                  <a:lnTo>
                    <a:pt x="4005" y="1468"/>
                  </a:lnTo>
                  <a:lnTo>
                    <a:pt x="3982" y="1433"/>
                  </a:lnTo>
                  <a:lnTo>
                    <a:pt x="3948" y="1411"/>
                  </a:lnTo>
                  <a:lnTo>
                    <a:pt x="3914" y="1388"/>
                  </a:lnTo>
                  <a:lnTo>
                    <a:pt x="3868" y="1377"/>
                  </a:lnTo>
                  <a:lnTo>
                    <a:pt x="3777" y="1377"/>
                  </a:lnTo>
                  <a:lnTo>
                    <a:pt x="3721" y="1399"/>
                  </a:lnTo>
                  <a:lnTo>
                    <a:pt x="3675" y="1433"/>
                  </a:lnTo>
                  <a:lnTo>
                    <a:pt x="3641" y="1479"/>
                  </a:lnTo>
                  <a:lnTo>
                    <a:pt x="1684" y="341"/>
                  </a:lnTo>
                  <a:lnTo>
                    <a:pt x="1696" y="296"/>
                  </a:lnTo>
                  <a:lnTo>
                    <a:pt x="1707" y="250"/>
                  </a:lnTo>
                  <a:lnTo>
                    <a:pt x="1696" y="194"/>
                  </a:lnTo>
                  <a:lnTo>
                    <a:pt x="1684" y="148"/>
                  </a:lnTo>
                  <a:lnTo>
                    <a:pt x="1662" y="114"/>
                  </a:lnTo>
                  <a:lnTo>
                    <a:pt x="1628" y="68"/>
                  </a:lnTo>
                  <a:lnTo>
                    <a:pt x="1593" y="46"/>
                  </a:lnTo>
                  <a:lnTo>
                    <a:pt x="1548" y="23"/>
                  </a:lnTo>
                  <a:lnTo>
                    <a:pt x="1502" y="12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1127568" y="0"/>
              <a:ext cx="537036" cy="331055"/>
            </a:xfrm>
            <a:custGeom>
              <a:avLst/>
              <a:gdLst/>
              <a:ahLst/>
              <a:cxnLst/>
              <a:rect l="l" t="t" r="r" b="b"/>
              <a:pathLst>
                <a:path w="5131" h="3163" extrusionOk="0">
                  <a:moveTo>
                    <a:pt x="137" y="0"/>
                  </a:moveTo>
                  <a:lnTo>
                    <a:pt x="137" y="1468"/>
                  </a:lnTo>
                  <a:lnTo>
                    <a:pt x="80" y="1491"/>
                  </a:lnTo>
                  <a:lnTo>
                    <a:pt x="34" y="1525"/>
                  </a:lnTo>
                  <a:lnTo>
                    <a:pt x="12" y="1582"/>
                  </a:lnTo>
                  <a:lnTo>
                    <a:pt x="0" y="1638"/>
                  </a:lnTo>
                  <a:lnTo>
                    <a:pt x="0" y="1673"/>
                  </a:lnTo>
                  <a:lnTo>
                    <a:pt x="12" y="1707"/>
                  </a:lnTo>
                  <a:lnTo>
                    <a:pt x="46" y="1752"/>
                  </a:lnTo>
                  <a:lnTo>
                    <a:pt x="103" y="1786"/>
                  </a:lnTo>
                  <a:lnTo>
                    <a:pt x="125" y="1798"/>
                  </a:lnTo>
                  <a:lnTo>
                    <a:pt x="160" y="1809"/>
                  </a:lnTo>
                  <a:lnTo>
                    <a:pt x="205" y="1798"/>
                  </a:lnTo>
                  <a:lnTo>
                    <a:pt x="239" y="1786"/>
                  </a:lnTo>
                  <a:lnTo>
                    <a:pt x="273" y="1764"/>
                  </a:lnTo>
                  <a:lnTo>
                    <a:pt x="307" y="1729"/>
                  </a:lnTo>
                  <a:lnTo>
                    <a:pt x="2366" y="2924"/>
                  </a:lnTo>
                  <a:lnTo>
                    <a:pt x="2355" y="2981"/>
                  </a:lnTo>
                  <a:lnTo>
                    <a:pt x="2366" y="3015"/>
                  </a:lnTo>
                  <a:lnTo>
                    <a:pt x="2366" y="3049"/>
                  </a:lnTo>
                  <a:lnTo>
                    <a:pt x="2412" y="3106"/>
                  </a:lnTo>
                  <a:lnTo>
                    <a:pt x="2469" y="3151"/>
                  </a:lnTo>
                  <a:lnTo>
                    <a:pt x="2503" y="3151"/>
                  </a:lnTo>
                  <a:lnTo>
                    <a:pt x="2537" y="3163"/>
                  </a:lnTo>
                  <a:lnTo>
                    <a:pt x="2571" y="3151"/>
                  </a:lnTo>
                  <a:lnTo>
                    <a:pt x="2605" y="3151"/>
                  </a:lnTo>
                  <a:lnTo>
                    <a:pt x="2662" y="3106"/>
                  </a:lnTo>
                  <a:lnTo>
                    <a:pt x="2696" y="3049"/>
                  </a:lnTo>
                  <a:lnTo>
                    <a:pt x="2708" y="3015"/>
                  </a:lnTo>
                  <a:lnTo>
                    <a:pt x="2708" y="2981"/>
                  </a:lnTo>
                  <a:lnTo>
                    <a:pt x="2696" y="2924"/>
                  </a:lnTo>
                  <a:lnTo>
                    <a:pt x="4721" y="1764"/>
                  </a:lnTo>
                  <a:lnTo>
                    <a:pt x="4755" y="1798"/>
                  </a:lnTo>
                  <a:lnTo>
                    <a:pt x="4801" y="1832"/>
                  </a:lnTo>
                  <a:lnTo>
                    <a:pt x="4846" y="1855"/>
                  </a:lnTo>
                  <a:lnTo>
                    <a:pt x="4903" y="1866"/>
                  </a:lnTo>
                  <a:lnTo>
                    <a:pt x="4949" y="1855"/>
                  </a:lnTo>
                  <a:lnTo>
                    <a:pt x="4994" y="1843"/>
                  </a:lnTo>
                  <a:lnTo>
                    <a:pt x="5028" y="1820"/>
                  </a:lnTo>
                  <a:lnTo>
                    <a:pt x="5062" y="1798"/>
                  </a:lnTo>
                  <a:lnTo>
                    <a:pt x="5097" y="1764"/>
                  </a:lnTo>
                  <a:lnTo>
                    <a:pt x="5119" y="1729"/>
                  </a:lnTo>
                  <a:lnTo>
                    <a:pt x="5131" y="1684"/>
                  </a:lnTo>
                  <a:lnTo>
                    <a:pt x="5131" y="1638"/>
                  </a:lnTo>
                  <a:lnTo>
                    <a:pt x="5131" y="1593"/>
                  </a:lnTo>
                  <a:lnTo>
                    <a:pt x="5119" y="1547"/>
                  </a:lnTo>
                  <a:lnTo>
                    <a:pt x="5097" y="1513"/>
                  </a:lnTo>
                  <a:lnTo>
                    <a:pt x="5074" y="1479"/>
                  </a:lnTo>
                  <a:lnTo>
                    <a:pt x="5040" y="1456"/>
                  </a:lnTo>
                  <a:lnTo>
                    <a:pt x="5006" y="1434"/>
                  </a:lnTo>
                  <a:lnTo>
                    <a:pt x="4971" y="1422"/>
                  </a:lnTo>
                  <a:lnTo>
                    <a:pt x="4926" y="1411"/>
                  </a:lnTo>
                  <a:lnTo>
                    <a:pt x="4926" y="0"/>
                  </a:lnTo>
                  <a:lnTo>
                    <a:pt x="4880" y="0"/>
                  </a:lnTo>
                  <a:lnTo>
                    <a:pt x="4880" y="1411"/>
                  </a:lnTo>
                  <a:lnTo>
                    <a:pt x="4835" y="1422"/>
                  </a:lnTo>
                  <a:lnTo>
                    <a:pt x="4801" y="1434"/>
                  </a:lnTo>
                  <a:lnTo>
                    <a:pt x="4767" y="1456"/>
                  </a:lnTo>
                  <a:lnTo>
                    <a:pt x="4733" y="1491"/>
                  </a:lnTo>
                  <a:lnTo>
                    <a:pt x="4710" y="1513"/>
                  </a:lnTo>
                  <a:lnTo>
                    <a:pt x="4698" y="1559"/>
                  </a:lnTo>
                  <a:lnTo>
                    <a:pt x="4687" y="1593"/>
                  </a:lnTo>
                  <a:lnTo>
                    <a:pt x="4676" y="1638"/>
                  </a:lnTo>
                  <a:lnTo>
                    <a:pt x="4687" y="1684"/>
                  </a:lnTo>
                  <a:lnTo>
                    <a:pt x="4698" y="1718"/>
                  </a:lnTo>
                  <a:lnTo>
                    <a:pt x="2685" y="2878"/>
                  </a:lnTo>
                  <a:lnTo>
                    <a:pt x="2651" y="2856"/>
                  </a:lnTo>
                  <a:lnTo>
                    <a:pt x="2617" y="2821"/>
                  </a:lnTo>
                  <a:lnTo>
                    <a:pt x="2583" y="2810"/>
                  </a:lnTo>
                  <a:lnTo>
                    <a:pt x="2492" y="2810"/>
                  </a:lnTo>
                  <a:lnTo>
                    <a:pt x="2446" y="2833"/>
                  </a:lnTo>
                  <a:lnTo>
                    <a:pt x="2412" y="2856"/>
                  </a:lnTo>
                  <a:lnTo>
                    <a:pt x="2389" y="2890"/>
                  </a:lnTo>
                  <a:lnTo>
                    <a:pt x="319" y="1695"/>
                  </a:lnTo>
                  <a:lnTo>
                    <a:pt x="330" y="1638"/>
                  </a:lnTo>
                  <a:lnTo>
                    <a:pt x="319" y="1570"/>
                  </a:lnTo>
                  <a:lnTo>
                    <a:pt x="296" y="1525"/>
                  </a:lnTo>
                  <a:lnTo>
                    <a:pt x="239" y="1491"/>
                  </a:lnTo>
                  <a:lnTo>
                    <a:pt x="182" y="146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0" y="0"/>
              <a:ext cx="675194" cy="763217"/>
            </a:xfrm>
            <a:custGeom>
              <a:avLst/>
              <a:gdLst/>
              <a:ahLst/>
              <a:cxnLst/>
              <a:rect l="l" t="t" r="r" b="b"/>
              <a:pathLst>
                <a:path w="6451" h="7292" extrusionOk="0">
                  <a:moveTo>
                    <a:pt x="1434" y="0"/>
                  </a:moveTo>
                  <a:lnTo>
                    <a:pt x="1434" y="1377"/>
                  </a:lnTo>
                  <a:lnTo>
                    <a:pt x="1377" y="1388"/>
                  </a:lnTo>
                  <a:lnTo>
                    <a:pt x="1332" y="1400"/>
                  </a:lnTo>
                  <a:lnTo>
                    <a:pt x="1298" y="1422"/>
                  </a:lnTo>
                  <a:lnTo>
                    <a:pt x="1264" y="1456"/>
                  </a:lnTo>
                  <a:lnTo>
                    <a:pt x="1229" y="1502"/>
                  </a:lnTo>
                  <a:lnTo>
                    <a:pt x="1207" y="1536"/>
                  </a:lnTo>
                  <a:lnTo>
                    <a:pt x="1195" y="1582"/>
                  </a:lnTo>
                  <a:lnTo>
                    <a:pt x="1195" y="1638"/>
                  </a:lnTo>
                  <a:lnTo>
                    <a:pt x="1195" y="1684"/>
                  </a:lnTo>
                  <a:lnTo>
                    <a:pt x="1218" y="1741"/>
                  </a:lnTo>
                  <a:lnTo>
                    <a:pt x="1" y="2435"/>
                  </a:lnTo>
                  <a:lnTo>
                    <a:pt x="1" y="2492"/>
                  </a:lnTo>
                  <a:lnTo>
                    <a:pt x="1229" y="1775"/>
                  </a:lnTo>
                  <a:lnTo>
                    <a:pt x="1275" y="1832"/>
                  </a:lnTo>
                  <a:lnTo>
                    <a:pt x="1332" y="1866"/>
                  </a:lnTo>
                  <a:lnTo>
                    <a:pt x="1389" y="1889"/>
                  </a:lnTo>
                  <a:lnTo>
                    <a:pt x="1457" y="1900"/>
                  </a:lnTo>
                  <a:lnTo>
                    <a:pt x="1525" y="1889"/>
                  </a:lnTo>
                  <a:lnTo>
                    <a:pt x="1582" y="1866"/>
                  </a:lnTo>
                  <a:lnTo>
                    <a:pt x="1639" y="1832"/>
                  </a:lnTo>
                  <a:lnTo>
                    <a:pt x="1673" y="1786"/>
                  </a:lnTo>
                  <a:lnTo>
                    <a:pt x="3607" y="2901"/>
                  </a:lnTo>
                  <a:lnTo>
                    <a:pt x="3595" y="2935"/>
                  </a:lnTo>
                  <a:lnTo>
                    <a:pt x="3595" y="2981"/>
                  </a:lnTo>
                  <a:lnTo>
                    <a:pt x="3595" y="3026"/>
                  </a:lnTo>
                  <a:lnTo>
                    <a:pt x="3607" y="3072"/>
                  </a:lnTo>
                  <a:lnTo>
                    <a:pt x="3630" y="3106"/>
                  </a:lnTo>
                  <a:lnTo>
                    <a:pt x="3652" y="3140"/>
                  </a:lnTo>
                  <a:lnTo>
                    <a:pt x="3686" y="3174"/>
                  </a:lnTo>
                  <a:lnTo>
                    <a:pt x="3721" y="3197"/>
                  </a:lnTo>
                  <a:lnTo>
                    <a:pt x="3755" y="3208"/>
                  </a:lnTo>
                  <a:lnTo>
                    <a:pt x="3800" y="3220"/>
                  </a:lnTo>
                  <a:lnTo>
                    <a:pt x="3800" y="5574"/>
                  </a:lnTo>
                  <a:lnTo>
                    <a:pt x="3743" y="5597"/>
                  </a:lnTo>
                  <a:lnTo>
                    <a:pt x="3698" y="5631"/>
                  </a:lnTo>
                  <a:lnTo>
                    <a:pt x="3664" y="5677"/>
                  </a:lnTo>
                  <a:lnTo>
                    <a:pt x="3664" y="5745"/>
                  </a:lnTo>
                  <a:lnTo>
                    <a:pt x="3664" y="5790"/>
                  </a:lnTo>
                  <a:lnTo>
                    <a:pt x="1628" y="6973"/>
                  </a:lnTo>
                  <a:lnTo>
                    <a:pt x="1593" y="6939"/>
                  </a:lnTo>
                  <a:lnTo>
                    <a:pt x="1559" y="6905"/>
                  </a:lnTo>
                  <a:lnTo>
                    <a:pt x="1514" y="6894"/>
                  </a:lnTo>
                  <a:lnTo>
                    <a:pt x="1457" y="6882"/>
                  </a:lnTo>
                  <a:lnTo>
                    <a:pt x="1400" y="6894"/>
                  </a:lnTo>
                  <a:lnTo>
                    <a:pt x="1355" y="6905"/>
                  </a:lnTo>
                  <a:lnTo>
                    <a:pt x="1320" y="6939"/>
                  </a:lnTo>
                  <a:lnTo>
                    <a:pt x="1286" y="6973"/>
                  </a:lnTo>
                  <a:lnTo>
                    <a:pt x="1" y="6234"/>
                  </a:lnTo>
                  <a:lnTo>
                    <a:pt x="1" y="6291"/>
                  </a:lnTo>
                  <a:lnTo>
                    <a:pt x="1264" y="7019"/>
                  </a:lnTo>
                  <a:lnTo>
                    <a:pt x="1252" y="7053"/>
                  </a:lnTo>
                  <a:lnTo>
                    <a:pt x="1252" y="7087"/>
                  </a:lnTo>
                  <a:lnTo>
                    <a:pt x="1252" y="7133"/>
                  </a:lnTo>
                  <a:lnTo>
                    <a:pt x="1264" y="7167"/>
                  </a:lnTo>
                  <a:lnTo>
                    <a:pt x="1286" y="7201"/>
                  </a:lnTo>
                  <a:lnTo>
                    <a:pt x="1309" y="7235"/>
                  </a:lnTo>
                  <a:lnTo>
                    <a:pt x="1343" y="7258"/>
                  </a:lnTo>
                  <a:lnTo>
                    <a:pt x="1377" y="7281"/>
                  </a:lnTo>
                  <a:lnTo>
                    <a:pt x="1411" y="7292"/>
                  </a:lnTo>
                  <a:lnTo>
                    <a:pt x="1502" y="7292"/>
                  </a:lnTo>
                  <a:lnTo>
                    <a:pt x="1537" y="7281"/>
                  </a:lnTo>
                  <a:lnTo>
                    <a:pt x="1571" y="7258"/>
                  </a:lnTo>
                  <a:lnTo>
                    <a:pt x="1605" y="7235"/>
                  </a:lnTo>
                  <a:lnTo>
                    <a:pt x="1628" y="7201"/>
                  </a:lnTo>
                  <a:lnTo>
                    <a:pt x="1650" y="7167"/>
                  </a:lnTo>
                  <a:lnTo>
                    <a:pt x="1662" y="7133"/>
                  </a:lnTo>
                  <a:lnTo>
                    <a:pt x="1662" y="7087"/>
                  </a:lnTo>
                  <a:lnTo>
                    <a:pt x="1662" y="7053"/>
                  </a:lnTo>
                  <a:lnTo>
                    <a:pt x="1650" y="7008"/>
                  </a:lnTo>
                  <a:lnTo>
                    <a:pt x="3686" y="5836"/>
                  </a:lnTo>
                  <a:lnTo>
                    <a:pt x="3709" y="5870"/>
                  </a:lnTo>
                  <a:lnTo>
                    <a:pt x="3743" y="5893"/>
                  </a:lnTo>
                  <a:lnTo>
                    <a:pt x="3789" y="5904"/>
                  </a:lnTo>
                  <a:lnTo>
                    <a:pt x="3823" y="5916"/>
                  </a:lnTo>
                  <a:lnTo>
                    <a:pt x="3857" y="5904"/>
                  </a:lnTo>
                  <a:lnTo>
                    <a:pt x="3891" y="5893"/>
                  </a:lnTo>
                  <a:lnTo>
                    <a:pt x="3948" y="5859"/>
                  </a:lnTo>
                  <a:lnTo>
                    <a:pt x="3982" y="5802"/>
                  </a:lnTo>
                  <a:lnTo>
                    <a:pt x="3994" y="5779"/>
                  </a:lnTo>
                  <a:lnTo>
                    <a:pt x="3994" y="5745"/>
                  </a:lnTo>
                  <a:lnTo>
                    <a:pt x="3982" y="5677"/>
                  </a:lnTo>
                  <a:lnTo>
                    <a:pt x="3959" y="5631"/>
                  </a:lnTo>
                  <a:lnTo>
                    <a:pt x="3903" y="5586"/>
                  </a:lnTo>
                  <a:lnTo>
                    <a:pt x="3846" y="5574"/>
                  </a:lnTo>
                  <a:lnTo>
                    <a:pt x="3846" y="3220"/>
                  </a:lnTo>
                  <a:lnTo>
                    <a:pt x="3891" y="3208"/>
                  </a:lnTo>
                  <a:lnTo>
                    <a:pt x="3937" y="3197"/>
                  </a:lnTo>
                  <a:lnTo>
                    <a:pt x="3971" y="3174"/>
                  </a:lnTo>
                  <a:lnTo>
                    <a:pt x="4005" y="3140"/>
                  </a:lnTo>
                  <a:lnTo>
                    <a:pt x="4028" y="3106"/>
                  </a:lnTo>
                  <a:lnTo>
                    <a:pt x="4050" y="3072"/>
                  </a:lnTo>
                  <a:lnTo>
                    <a:pt x="4062" y="3026"/>
                  </a:lnTo>
                  <a:lnTo>
                    <a:pt x="4062" y="2981"/>
                  </a:lnTo>
                  <a:lnTo>
                    <a:pt x="4062" y="2935"/>
                  </a:lnTo>
                  <a:lnTo>
                    <a:pt x="4050" y="2890"/>
                  </a:lnTo>
                  <a:lnTo>
                    <a:pt x="5984" y="1775"/>
                  </a:lnTo>
                  <a:lnTo>
                    <a:pt x="6030" y="1820"/>
                  </a:lnTo>
                  <a:lnTo>
                    <a:pt x="6075" y="1855"/>
                  </a:lnTo>
                  <a:lnTo>
                    <a:pt x="6132" y="1877"/>
                  </a:lnTo>
                  <a:lnTo>
                    <a:pt x="6200" y="1889"/>
                  </a:lnTo>
                  <a:lnTo>
                    <a:pt x="6246" y="1889"/>
                  </a:lnTo>
                  <a:lnTo>
                    <a:pt x="6291" y="1866"/>
                  </a:lnTo>
                  <a:lnTo>
                    <a:pt x="6337" y="1843"/>
                  </a:lnTo>
                  <a:lnTo>
                    <a:pt x="6382" y="1820"/>
                  </a:lnTo>
                  <a:lnTo>
                    <a:pt x="6405" y="1775"/>
                  </a:lnTo>
                  <a:lnTo>
                    <a:pt x="6428" y="1729"/>
                  </a:lnTo>
                  <a:lnTo>
                    <a:pt x="6451" y="1684"/>
                  </a:lnTo>
                  <a:lnTo>
                    <a:pt x="6451" y="1638"/>
                  </a:lnTo>
                  <a:lnTo>
                    <a:pt x="6451" y="1582"/>
                  </a:lnTo>
                  <a:lnTo>
                    <a:pt x="6428" y="1536"/>
                  </a:lnTo>
                  <a:lnTo>
                    <a:pt x="6417" y="1502"/>
                  </a:lnTo>
                  <a:lnTo>
                    <a:pt x="6382" y="1468"/>
                  </a:lnTo>
                  <a:lnTo>
                    <a:pt x="6348" y="1434"/>
                  </a:lnTo>
                  <a:lnTo>
                    <a:pt x="6303" y="1411"/>
                  </a:lnTo>
                  <a:lnTo>
                    <a:pt x="6269" y="1388"/>
                  </a:lnTo>
                  <a:lnTo>
                    <a:pt x="6212" y="1388"/>
                  </a:lnTo>
                  <a:lnTo>
                    <a:pt x="6212" y="0"/>
                  </a:lnTo>
                  <a:lnTo>
                    <a:pt x="6166" y="0"/>
                  </a:lnTo>
                  <a:lnTo>
                    <a:pt x="6166" y="1388"/>
                  </a:lnTo>
                  <a:lnTo>
                    <a:pt x="6121" y="1400"/>
                  </a:lnTo>
                  <a:lnTo>
                    <a:pt x="6087" y="1411"/>
                  </a:lnTo>
                  <a:lnTo>
                    <a:pt x="6041" y="1434"/>
                  </a:lnTo>
                  <a:lnTo>
                    <a:pt x="6007" y="1468"/>
                  </a:lnTo>
                  <a:lnTo>
                    <a:pt x="5984" y="1502"/>
                  </a:lnTo>
                  <a:lnTo>
                    <a:pt x="5962" y="1547"/>
                  </a:lnTo>
                  <a:lnTo>
                    <a:pt x="5950" y="1593"/>
                  </a:lnTo>
                  <a:lnTo>
                    <a:pt x="5950" y="1638"/>
                  </a:lnTo>
                  <a:lnTo>
                    <a:pt x="5950" y="1684"/>
                  </a:lnTo>
                  <a:lnTo>
                    <a:pt x="5962" y="1729"/>
                  </a:lnTo>
                  <a:lnTo>
                    <a:pt x="4028" y="2856"/>
                  </a:lnTo>
                  <a:lnTo>
                    <a:pt x="3994" y="2810"/>
                  </a:lnTo>
                  <a:lnTo>
                    <a:pt x="3937" y="2776"/>
                  </a:lnTo>
                  <a:lnTo>
                    <a:pt x="3891" y="2753"/>
                  </a:lnTo>
                  <a:lnTo>
                    <a:pt x="3823" y="2742"/>
                  </a:lnTo>
                  <a:lnTo>
                    <a:pt x="3766" y="2753"/>
                  </a:lnTo>
                  <a:lnTo>
                    <a:pt x="3709" y="2776"/>
                  </a:lnTo>
                  <a:lnTo>
                    <a:pt x="3664" y="2810"/>
                  </a:lnTo>
                  <a:lnTo>
                    <a:pt x="3630" y="2856"/>
                  </a:lnTo>
                  <a:lnTo>
                    <a:pt x="1696" y="1741"/>
                  </a:lnTo>
                  <a:lnTo>
                    <a:pt x="1719" y="1695"/>
                  </a:lnTo>
                  <a:lnTo>
                    <a:pt x="1719" y="1638"/>
                  </a:lnTo>
                  <a:lnTo>
                    <a:pt x="1719" y="1582"/>
                  </a:lnTo>
                  <a:lnTo>
                    <a:pt x="1707" y="1536"/>
                  </a:lnTo>
                  <a:lnTo>
                    <a:pt x="1684" y="1491"/>
                  </a:lnTo>
                  <a:lnTo>
                    <a:pt x="1650" y="1456"/>
                  </a:lnTo>
                  <a:lnTo>
                    <a:pt x="1616" y="1422"/>
                  </a:lnTo>
                  <a:lnTo>
                    <a:pt x="1571" y="1400"/>
                  </a:lnTo>
                  <a:lnTo>
                    <a:pt x="1525" y="1377"/>
                  </a:lnTo>
                  <a:lnTo>
                    <a:pt x="1480" y="1377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8" name="Google Shape;188;p10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9" name="Google Shape;189;p10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71447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Complete grid">
  <p:cSld name="Blank - Complete grid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"/>
          <p:cNvSpPr/>
          <p:nvPr/>
        </p:nvSpPr>
        <p:spPr>
          <a:xfrm>
            <a:off x="0" y="0"/>
            <a:ext cx="9143953" cy="5143447"/>
          </a:xfrm>
          <a:custGeom>
            <a:avLst/>
            <a:gdLst/>
            <a:ahLst/>
            <a:cxnLst/>
            <a:rect l="l" t="t" r="r" b="b"/>
            <a:pathLst>
              <a:path w="87364" h="49142" extrusionOk="0">
                <a:moveTo>
                  <a:pt x="10512" y="1707"/>
                </a:moveTo>
                <a:lnTo>
                  <a:pt x="12514" y="2856"/>
                </a:lnTo>
                <a:lnTo>
                  <a:pt x="12491" y="2912"/>
                </a:lnTo>
                <a:lnTo>
                  <a:pt x="12480" y="2958"/>
                </a:lnTo>
                <a:lnTo>
                  <a:pt x="12491" y="3015"/>
                </a:lnTo>
                <a:lnTo>
                  <a:pt x="12503" y="3049"/>
                </a:lnTo>
                <a:lnTo>
                  <a:pt x="12525" y="3094"/>
                </a:lnTo>
                <a:lnTo>
                  <a:pt x="12548" y="3129"/>
                </a:lnTo>
                <a:lnTo>
                  <a:pt x="12582" y="3163"/>
                </a:lnTo>
                <a:lnTo>
                  <a:pt x="12616" y="3185"/>
                </a:lnTo>
                <a:lnTo>
                  <a:pt x="12662" y="3197"/>
                </a:lnTo>
                <a:lnTo>
                  <a:pt x="12707" y="3208"/>
                </a:lnTo>
                <a:lnTo>
                  <a:pt x="12707" y="5506"/>
                </a:lnTo>
                <a:lnTo>
                  <a:pt x="12673" y="5517"/>
                </a:lnTo>
                <a:lnTo>
                  <a:pt x="12628" y="5529"/>
                </a:lnTo>
                <a:lnTo>
                  <a:pt x="12594" y="5552"/>
                </a:lnTo>
                <a:lnTo>
                  <a:pt x="12571" y="5574"/>
                </a:lnTo>
                <a:lnTo>
                  <a:pt x="12548" y="5608"/>
                </a:lnTo>
                <a:lnTo>
                  <a:pt x="12525" y="5643"/>
                </a:lnTo>
                <a:lnTo>
                  <a:pt x="12514" y="5677"/>
                </a:lnTo>
                <a:lnTo>
                  <a:pt x="12514" y="5722"/>
                </a:lnTo>
                <a:lnTo>
                  <a:pt x="12514" y="5756"/>
                </a:lnTo>
                <a:lnTo>
                  <a:pt x="12525" y="5790"/>
                </a:lnTo>
                <a:lnTo>
                  <a:pt x="10557" y="6928"/>
                </a:lnTo>
                <a:lnTo>
                  <a:pt x="10523" y="6882"/>
                </a:lnTo>
                <a:lnTo>
                  <a:pt x="10478" y="6848"/>
                </a:lnTo>
                <a:lnTo>
                  <a:pt x="10421" y="6826"/>
                </a:lnTo>
                <a:lnTo>
                  <a:pt x="10296" y="6826"/>
                </a:lnTo>
                <a:lnTo>
                  <a:pt x="10250" y="6848"/>
                </a:lnTo>
                <a:lnTo>
                  <a:pt x="10193" y="6882"/>
                </a:lnTo>
                <a:lnTo>
                  <a:pt x="10159" y="6928"/>
                </a:lnTo>
                <a:lnTo>
                  <a:pt x="8203" y="5802"/>
                </a:lnTo>
                <a:lnTo>
                  <a:pt x="8214" y="5756"/>
                </a:lnTo>
                <a:lnTo>
                  <a:pt x="8214" y="5722"/>
                </a:lnTo>
                <a:lnTo>
                  <a:pt x="8214" y="5677"/>
                </a:lnTo>
                <a:lnTo>
                  <a:pt x="8203" y="5643"/>
                </a:lnTo>
                <a:lnTo>
                  <a:pt x="8180" y="5597"/>
                </a:lnTo>
                <a:lnTo>
                  <a:pt x="8157" y="5574"/>
                </a:lnTo>
                <a:lnTo>
                  <a:pt x="8123" y="5540"/>
                </a:lnTo>
                <a:lnTo>
                  <a:pt x="8089" y="5517"/>
                </a:lnTo>
                <a:lnTo>
                  <a:pt x="8055" y="5506"/>
                </a:lnTo>
                <a:lnTo>
                  <a:pt x="8009" y="5495"/>
                </a:lnTo>
                <a:lnTo>
                  <a:pt x="8009" y="3208"/>
                </a:lnTo>
                <a:lnTo>
                  <a:pt x="8055" y="3197"/>
                </a:lnTo>
                <a:lnTo>
                  <a:pt x="8100" y="3185"/>
                </a:lnTo>
                <a:lnTo>
                  <a:pt x="8134" y="3163"/>
                </a:lnTo>
                <a:lnTo>
                  <a:pt x="8168" y="3129"/>
                </a:lnTo>
                <a:lnTo>
                  <a:pt x="8203" y="3094"/>
                </a:lnTo>
                <a:lnTo>
                  <a:pt x="8225" y="3060"/>
                </a:lnTo>
                <a:lnTo>
                  <a:pt x="8237" y="3015"/>
                </a:lnTo>
                <a:lnTo>
                  <a:pt x="8237" y="2958"/>
                </a:lnTo>
                <a:lnTo>
                  <a:pt x="8237" y="2912"/>
                </a:lnTo>
                <a:lnTo>
                  <a:pt x="8214" y="2856"/>
                </a:lnTo>
                <a:lnTo>
                  <a:pt x="10205" y="1707"/>
                </a:lnTo>
                <a:lnTo>
                  <a:pt x="10239" y="1741"/>
                </a:lnTo>
                <a:lnTo>
                  <a:pt x="10273" y="1764"/>
                </a:lnTo>
                <a:lnTo>
                  <a:pt x="10318" y="1786"/>
                </a:lnTo>
                <a:lnTo>
                  <a:pt x="10364" y="1798"/>
                </a:lnTo>
                <a:lnTo>
                  <a:pt x="10409" y="1786"/>
                </a:lnTo>
                <a:lnTo>
                  <a:pt x="10444" y="1764"/>
                </a:lnTo>
                <a:lnTo>
                  <a:pt x="10478" y="1741"/>
                </a:lnTo>
                <a:lnTo>
                  <a:pt x="10512" y="1707"/>
                </a:lnTo>
                <a:close/>
                <a:moveTo>
                  <a:pt x="20056" y="1741"/>
                </a:moveTo>
                <a:lnTo>
                  <a:pt x="22001" y="2867"/>
                </a:lnTo>
                <a:lnTo>
                  <a:pt x="21990" y="2912"/>
                </a:lnTo>
                <a:lnTo>
                  <a:pt x="21990" y="2958"/>
                </a:lnTo>
                <a:lnTo>
                  <a:pt x="21990" y="3003"/>
                </a:lnTo>
                <a:lnTo>
                  <a:pt x="22001" y="3049"/>
                </a:lnTo>
                <a:lnTo>
                  <a:pt x="22024" y="3083"/>
                </a:lnTo>
                <a:lnTo>
                  <a:pt x="22046" y="3117"/>
                </a:lnTo>
                <a:lnTo>
                  <a:pt x="22081" y="3140"/>
                </a:lnTo>
                <a:lnTo>
                  <a:pt x="22115" y="3163"/>
                </a:lnTo>
                <a:lnTo>
                  <a:pt x="22149" y="3174"/>
                </a:lnTo>
                <a:lnTo>
                  <a:pt x="22194" y="3185"/>
                </a:lnTo>
                <a:lnTo>
                  <a:pt x="22194" y="5483"/>
                </a:lnTo>
                <a:lnTo>
                  <a:pt x="22149" y="5495"/>
                </a:lnTo>
                <a:lnTo>
                  <a:pt x="22103" y="5506"/>
                </a:lnTo>
                <a:lnTo>
                  <a:pt x="22069" y="5529"/>
                </a:lnTo>
                <a:lnTo>
                  <a:pt x="22035" y="5552"/>
                </a:lnTo>
                <a:lnTo>
                  <a:pt x="22001" y="5597"/>
                </a:lnTo>
                <a:lnTo>
                  <a:pt x="21990" y="5631"/>
                </a:lnTo>
                <a:lnTo>
                  <a:pt x="21967" y="5677"/>
                </a:lnTo>
                <a:lnTo>
                  <a:pt x="21967" y="5722"/>
                </a:lnTo>
                <a:lnTo>
                  <a:pt x="21967" y="5768"/>
                </a:lnTo>
                <a:lnTo>
                  <a:pt x="21990" y="5802"/>
                </a:lnTo>
                <a:lnTo>
                  <a:pt x="20044" y="6928"/>
                </a:lnTo>
                <a:lnTo>
                  <a:pt x="20010" y="6882"/>
                </a:lnTo>
                <a:lnTo>
                  <a:pt x="19953" y="6848"/>
                </a:lnTo>
                <a:lnTo>
                  <a:pt x="19897" y="6826"/>
                </a:lnTo>
                <a:lnTo>
                  <a:pt x="19840" y="6814"/>
                </a:lnTo>
                <a:lnTo>
                  <a:pt x="19783" y="6826"/>
                </a:lnTo>
                <a:lnTo>
                  <a:pt x="19726" y="6848"/>
                </a:lnTo>
                <a:lnTo>
                  <a:pt x="19669" y="6882"/>
                </a:lnTo>
                <a:lnTo>
                  <a:pt x="19635" y="6928"/>
                </a:lnTo>
                <a:lnTo>
                  <a:pt x="17701" y="5802"/>
                </a:lnTo>
                <a:lnTo>
                  <a:pt x="17712" y="5768"/>
                </a:lnTo>
                <a:lnTo>
                  <a:pt x="17712" y="5722"/>
                </a:lnTo>
                <a:lnTo>
                  <a:pt x="17712" y="5677"/>
                </a:lnTo>
                <a:lnTo>
                  <a:pt x="17701" y="5631"/>
                </a:lnTo>
                <a:lnTo>
                  <a:pt x="17678" y="5597"/>
                </a:lnTo>
                <a:lnTo>
                  <a:pt x="17656" y="5563"/>
                </a:lnTo>
                <a:lnTo>
                  <a:pt x="17621" y="5529"/>
                </a:lnTo>
                <a:lnTo>
                  <a:pt x="17576" y="5506"/>
                </a:lnTo>
                <a:lnTo>
                  <a:pt x="17542" y="5483"/>
                </a:lnTo>
                <a:lnTo>
                  <a:pt x="17496" y="5483"/>
                </a:lnTo>
                <a:lnTo>
                  <a:pt x="17496" y="3185"/>
                </a:lnTo>
                <a:lnTo>
                  <a:pt x="17542" y="3174"/>
                </a:lnTo>
                <a:lnTo>
                  <a:pt x="17576" y="3163"/>
                </a:lnTo>
                <a:lnTo>
                  <a:pt x="17610" y="3140"/>
                </a:lnTo>
                <a:lnTo>
                  <a:pt x="17633" y="3117"/>
                </a:lnTo>
                <a:lnTo>
                  <a:pt x="17667" y="3083"/>
                </a:lnTo>
                <a:lnTo>
                  <a:pt x="17678" y="3049"/>
                </a:lnTo>
                <a:lnTo>
                  <a:pt x="17690" y="3003"/>
                </a:lnTo>
                <a:lnTo>
                  <a:pt x="17701" y="2958"/>
                </a:lnTo>
                <a:lnTo>
                  <a:pt x="17690" y="2912"/>
                </a:lnTo>
                <a:lnTo>
                  <a:pt x="17678" y="2867"/>
                </a:lnTo>
                <a:lnTo>
                  <a:pt x="19624" y="1752"/>
                </a:lnTo>
                <a:lnTo>
                  <a:pt x="19658" y="1798"/>
                </a:lnTo>
                <a:lnTo>
                  <a:pt x="19715" y="1832"/>
                </a:lnTo>
                <a:lnTo>
                  <a:pt x="19771" y="1866"/>
                </a:lnTo>
                <a:lnTo>
                  <a:pt x="19908" y="1866"/>
                </a:lnTo>
                <a:lnTo>
                  <a:pt x="19965" y="1832"/>
                </a:lnTo>
                <a:lnTo>
                  <a:pt x="20022" y="1798"/>
                </a:lnTo>
                <a:lnTo>
                  <a:pt x="20056" y="1741"/>
                </a:lnTo>
                <a:close/>
                <a:moveTo>
                  <a:pt x="57924" y="1707"/>
                </a:moveTo>
                <a:lnTo>
                  <a:pt x="59949" y="2878"/>
                </a:lnTo>
                <a:lnTo>
                  <a:pt x="59938" y="2924"/>
                </a:lnTo>
                <a:lnTo>
                  <a:pt x="59938" y="2958"/>
                </a:lnTo>
                <a:lnTo>
                  <a:pt x="59938" y="3003"/>
                </a:lnTo>
                <a:lnTo>
                  <a:pt x="59949" y="3038"/>
                </a:lnTo>
                <a:lnTo>
                  <a:pt x="59983" y="3106"/>
                </a:lnTo>
                <a:lnTo>
                  <a:pt x="60052" y="3151"/>
                </a:lnTo>
                <a:lnTo>
                  <a:pt x="60086" y="3163"/>
                </a:lnTo>
                <a:lnTo>
                  <a:pt x="60120" y="3163"/>
                </a:lnTo>
                <a:lnTo>
                  <a:pt x="60120" y="5506"/>
                </a:lnTo>
                <a:lnTo>
                  <a:pt x="60074" y="5506"/>
                </a:lnTo>
                <a:lnTo>
                  <a:pt x="60040" y="5529"/>
                </a:lnTo>
                <a:lnTo>
                  <a:pt x="60006" y="5540"/>
                </a:lnTo>
                <a:lnTo>
                  <a:pt x="59972" y="5574"/>
                </a:lnTo>
                <a:lnTo>
                  <a:pt x="59949" y="5608"/>
                </a:lnTo>
                <a:lnTo>
                  <a:pt x="59938" y="5643"/>
                </a:lnTo>
                <a:lnTo>
                  <a:pt x="59927" y="5677"/>
                </a:lnTo>
                <a:lnTo>
                  <a:pt x="59915" y="5722"/>
                </a:lnTo>
                <a:lnTo>
                  <a:pt x="59927" y="5756"/>
                </a:lnTo>
                <a:lnTo>
                  <a:pt x="59938" y="5790"/>
                </a:lnTo>
                <a:lnTo>
                  <a:pt x="57970" y="6928"/>
                </a:lnTo>
                <a:lnTo>
                  <a:pt x="57924" y="6882"/>
                </a:lnTo>
                <a:lnTo>
                  <a:pt x="57879" y="6860"/>
                </a:lnTo>
                <a:lnTo>
                  <a:pt x="57833" y="6837"/>
                </a:lnTo>
                <a:lnTo>
                  <a:pt x="57765" y="6826"/>
                </a:lnTo>
                <a:lnTo>
                  <a:pt x="57708" y="6837"/>
                </a:lnTo>
                <a:lnTo>
                  <a:pt x="57663" y="6860"/>
                </a:lnTo>
                <a:lnTo>
                  <a:pt x="57606" y="6882"/>
                </a:lnTo>
                <a:lnTo>
                  <a:pt x="57572" y="6928"/>
                </a:lnTo>
                <a:lnTo>
                  <a:pt x="55570" y="5768"/>
                </a:lnTo>
                <a:lnTo>
                  <a:pt x="55581" y="5722"/>
                </a:lnTo>
                <a:lnTo>
                  <a:pt x="55570" y="5654"/>
                </a:lnTo>
                <a:lnTo>
                  <a:pt x="55536" y="5597"/>
                </a:lnTo>
                <a:lnTo>
                  <a:pt x="55490" y="5563"/>
                </a:lnTo>
                <a:lnTo>
                  <a:pt x="55422" y="5540"/>
                </a:lnTo>
                <a:lnTo>
                  <a:pt x="55422" y="3163"/>
                </a:lnTo>
                <a:lnTo>
                  <a:pt x="55490" y="3140"/>
                </a:lnTo>
                <a:lnTo>
                  <a:pt x="55547" y="3094"/>
                </a:lnTo>
                <a:lnTo>
                  <a:pt x="55581" y="3038"/>
                </a:lnTo>
                <a:lnTo>
                  <a:pt x="55593" y="2958"/>
                </a:lnTo>
                <a:lnTo>
                  <a:pt x="55593" y="2924"/>
                </a:lnTo>
                <a:lnTo>
                  <a:pt x="55581" y="2890"/>
                </a:lnTo>
                <a:lnTo>
                  <a:pt x="57617" y="1707"/>
                </a:lnTo>
                <a:lnTo>
                  <a:pt x="57640" y="1741"/>
                </a:lnTo>
                <a:lnTo>
                  <a:pt x="57686" y="1775"/>
                </a:lnTo>
                <a:lnTo>
                  <a:pt x="57720" y="1786"/>
                </a:lnTo>
                <a:lnTo>
                  <a:pt x="57765" y="1798"/>
                </a:lnTo>
                <a:lnTo>
                  <a:pt x="57822" y="1786"/>
                </a:lnTo>
                <a:lnTo>
                  <a:pt x="57856" y="1775"/>
                </a:lnTo>
                <a:lnTo>
                  <a:pt x="57890" y="1741"/>
                </a:lnTo>
                <a:lnTo>
                  <a:pt x="57924" y="1707"/>
                </a:lnTo>
                <a:close/>
                <a:moveTo>
                  <a:pt x="67400" y="1707"/>
                </a:moveTo>
                <a:lnTo>
                  <a:pt x="69402" y="2856"/>
                </a:lnTo>
                <a:lnTo>
                  <a:pt x="69380" y="2912"/>
                </a:lnTo>
                <a:lnTo>
                  <a:pt x="69380" y="2958"/>
                </a:lnTo>
                <a:lnTo>
                  <a:pt x="69380" y="3015"/>
                </a:lnTo>
                <a:lnTo>
                  <a:pt x="69391" y="3049"/>
                </a:lnTo>
                <a:lnTo>
                  <a:pt x="69414" y="3094"/>
                </a:lnTo>
                <a:lnTo>
                  <a:pt x="69436" y="3129"/>
                </a:lnTo>
                <a:lnTo>
                  <a:pt x="69471" y="3163"/>
                </a:lnTo>
                <a:lnTo>
                  <a:pt x="69516" y="3185"/>
                </a:lnTo>
                <a:lnTo>
                  <a:pt x="69550" y="3197"/>
                </a:lnTo>
                <a:lnTo>
                  <a:pt x="69596" y="3208"/>
                </a:lnTo>
                <a:lnTo>
                  <a:pt x="69596" y="5506"/>
                </a:lnTo>
                <a:lnTo>
                  <a:pt x="69562" y="5517"/>
                </a:lnTo>
                <a:lnTo>
                  <a:pt x="69527" y="5529"/>
                </a:lnTo>
                <a:lnTo>
                  <a:pt x="69493" y="5552"/>
                </a:lnTo>
                <a:lnTo>
                  <a:pt x="69459" y="5574"/>
                </a:lnTo>
                <a:lnTo>
                  <a:pt x="69436" y="5608"/>
                </a:lnTo>
                <a:lnTo>
                  <a:pt x="69414" y="5643"/>
                </a:lnTo>
                <a:lnTo>
                  <a:pt x="69414" y="5677"/>
                </a:lnTo>
                <a:lnTo>
                  <a:pt x="69402" y="5722"/>
                </a:lnTo>
                <a:lnTo>
                  <a:pt x="69402" y="5756"/>
                </a:lnTo>
                <a:lnTo>
                  <a:pt x="69414" y="5790"/>
                </a:lnTo>
                <a:lnTo>
                  <a:pt x="67457" y="6928"/>
                </a:lnTo>
                <a:lnTo>
                  <a:pt x="67412" y="6882"/>
                </a:lnTo>
                <a:lnTo>
                  <a:pt x="67366" y="6848"/>
                </a:lnTo>
                <a:lnTo>
                  <a:pt x="67309" y="6826"/>
                </a:lnTo>
                <a:lnTo>
                  <a:pt x="67195" y="6826"/>
                </a:lnTo>
                <a:lnTo>
                  <a:pt x="67139" y="6848"/>
                </a:lnTo>
                <a:lnTo>
                  <a:pt x="67093" y="6882"/>
                </a:lnTo>
                <a:lnTo>
                  <a:pt x="67048" y="6928"/>
                </a:lnTo>
                <a:lnTo>
                  <a:pt x="65091" y="5802"/>
                </a:lnTo>
                <a:lnTo>
                  <a:pt x="65102" y="5756"/>
                </a:lnTo>
                <a:lnTo>
                  <a:pt x="65102" y="5722"/>
                </a:lnTo>
                <a:lnTo>
                  <a:pt x="65102" y="5677"/>
                </a:lnTo>
                <a:lnTo>
                  <a:pt x="65091" y="5643"/>
                </a:lnTo>
                <a:lnTo>
                  <a:pt x="65068" y="5597"/>
                </a:lnTo>
                <a:lnTo>
                  <a:pt x="65045" y="5574"/>
                </a:lnTo>
                <a:lnTo>
                  <a:pt x="65023" y="5540"/>
                </a:lnTo>
                <a:lnTo>
                  <a:pt x="64989" y="5517"/>
                </a:lnTo>
                <a:lnTo>
                  <a:pt x="64943" y="5506"/>
                </a:lnTo>
                <a:lnTo>
                  <a:pt x="64909" y="5495"/>
                </a:lnTo>
                <a:lnTo>
                  <a:pt x="64909" y="3208"/>
                </a:lnTo>
                <a:lnTo>
                  <a:pt x="64954" y="3197"/>
                </a:lnTo>
                <a:lnTo>
                  <a:pt x="64989" y="3185"/>
                </a:lnTo>
                <a:lnTo>
                  <a:pt x="65034" y="3163"/>
                </a:lnTo>
                <a:lnTo>
                  <a:pt x="65068" y="3129"/>
                </a:lnTo>
                <a:lnTo>
                  <a:pt x="65091" y="3094"/>
                </a:lnTo>
                <a:lnTo>
                  <a:pt x="65114" y="3060"/>
                </a:lnTo>
                <a:lnTo>
                  <a:pt x="65125" y="3015"/>
                </a:lnTo>
                <a:lnTo>
                  <a:pt x="65125" y="2958"/>
                </a:lnTo>
                <a:lnTo>
                  <a:pt x="65125" y="2912"/>
                </a:lnTo>
                <a:lnTo>
                  <a:pt x="65102" y="2856"/>
                </a:lnTo>
                <a:lnTo>
                  <a:pt x="67104" y="1707"/>
                </a:lnTo>
                <a:lnTo>
                  <a:pt x="67127" y="1741"/>
                </a:lnTo>
                <a:lnTo>
                  <a:pt x="67161" y="1764"/>
                </a:lnTo>
                <a:lnTo>
                  <a:pt x="67207" y="1786"/>
                </a:lnTo>
                <a:lnTo>
                  <a:pt x="67252" y="1798"/>
                </a:lnTo>
                <a:lnTo>
                  <a:pt x="67298" y="1786"/>
                </a:lnTo>
                <a:lnTo>
                  <a:pt x="67343" y="1764"/>
                </a:lnTo>
                <a:lnTo>
                  <a:pt x="67377" y="1741"/>
                </a:lnTo>
                <a:lnTo>
                  <a:pt x="67400" y="1707"/>
                </a:lnTo>
                <a:close/>
                <a:moveTo>
                  <a:pt x="76944" y="1741"/>
                </a:moveTo>
                <a:lnTo>
                  <a:pt x="78901" y="2867"/>
                </a:lnTo>
                <a:lnTo>
                  <a:pt x="78878" y="2912"/>
                </a:lnTo>
                <a:lnTo>
                  <a:pt x="78878" y="2958"/>
                </a:lnTo>
                <a:lnTo>
                  <a:pt x="78878" y="3003"/>
                </a:lnTo>
                <a:lnTo>
                  <a:pt x="78889" y="3049"/>
                </a:lnTo>
                <a:lnTo>
                  <a:pt x="78912" y="3083"/>
                </a:lnTo>
                <a:lnTo>
                  <a:pt x="78935" y="3117"/>
                </a:lnTo>
                <a:lnTo>
                  <a:pt x="78969" y="3140"/>
                </a:lnTo>
                <a:lnTo>
                  <a:pt x="79003" y="3163"/>
                </a:lnTo>
                <a:lnTo>
                  <a:pt x="79037" y="3174"/>
                </a:lnTo>
                <a:lnTo>
                  <a:pt x="79083" y="3185"/>
                </a:lnTo>
                <a:lnTo>
                  <a:pt x="79083" y="5483"/>
                </a:lnTo>
                <a:lnTo>
                  <a:pt x="79037" y="5495"/>
                </a:lnTo>
                <a:lnTo>
                  <a:pt x="78992" y="5506"/>
                </a:lnTo>
                <a:lnTo>
                  <a:pt x="78958" y="5529"/>
                </a:lnTo>
                <a:lnTo>
                  <a:pt x="78923" y="5552"/>
                </a:lnTo>
                <a:lnTo>
                  <a:pt x="78901" y="5597"/>
                </a:lnTo>
                <a:lnTo>
                  <a:pt x="78878" y="5631"/>
                </a:lnTo>
                <a:lnTo>
                  <a:pt x="78867" y="5677"/>
                </a:lnTo>
                <a:lnTo>
                  <a:pt x="78855" y="5722"/>
                </a:lnTo>
                <a:lnTo>
                  <a:pt x="78867" y="5768"/>
                </a:lnTo>
                <a:lnTo>
                  <a:pt x="78878" y="5802"/>
                </a:lnTo>
                <a:lnTo>
                  <a:pt x="76933" y="6928"/>
                </a:lnTo>
                <a:lnTo>
                  <a:pt x="76899" y="6882"/>
                </a:lnTo>
                <a:lnTo>
                  <a:pt x="76853" y="6848"/>
                </a:lnTo>
                <a:lnTo>
                  <a:pt x="76796" y="6826"/>
                </a:lnTo>
                <a:lnTo>
                  <a:pt x="76728" y="6814"/>
                </a:lnTo>
                <a:lnTo>
                  <a:pt x="76671" y="6826"/>
                </a:lnTo>
                <a:lnTo>
                  <a:pt x="76614" y="6848"/>
                </a:lnTo>
                <a:lnTo>
                  <a:pt x="76569" y="6882"/>
                </a:lnTo>
                <a:lnTo>
                  <a:pt x="76523" y="6928"/>
                </a:lnTo>
                <a:lnTo>
                  <a:pt x="74589" y="5802"/>
                </a:lnTo>
                <a:lnTo>
                  <a:pt x="74601" y="5768"/>
                </a:lnTo>
                <a:lnTo>
                  <a:pt x="74601" y="5722"/>
                </a:lnTo>
                <a:lnTo>
                  <a:pt x="74601" y="5677"/>
                </a:lnTo>
                <a:lnTo>
                  <a:pt x="74589" y="5631"/>
                </a:lnTo>
                <a:lnTo>
                  <a:pt x="74567" y="5597"/>
                </a:lnTo>
                <a:lnTo>
                  <a:pt x="74544" y="5563"/>
                </a:lnTo>
                <a:lnTo>
                  <a:pt x="74510" y="5529"/>
                </a:lnTo>
                <a:lnTo>
                  <a:pt x="74476" y="5506"/>
                </a:lnTo>
                <a:lnTo>
                  <a:pt x="74430" y="5483"/>
                </a:lnTo>
                <a:lnTo>
                  <a:pt x="74385" y="5483"/>
                </a:lnTo>
                <a:lnTo>
                  <a:pt x="74385" y="3185"/>
                </a:lnTo>
                <a:lnTo>
                  <a:pt x="74430" y="3174"/>
                </a:lnTo>
                <a:lnTo>
                  <a:pt x="74464" y="3163"/>
                </a:lnTo>
                <a:lnTo>
                  <a:pt x="74498" y="3140"/>
                </a:lnTo>
                <a:lnTo>
                  <a:pt x="74533" y="3117"/>
                </a:lnTo>
                <a:lnTo>
                  <a:pt x="74555" y="3083"/>
                </a:lnTo>
                <a:lnTo>
                  <a:pt x="74567" y="3049"/>
                </a:lnTo>
                <a:lnTo>
                  <a:pt x="74578" y="3003"/>
                </a:lnTo>
                <a:lnTo>
                  <a:pt x="74589" y="2958"/>
                </a:lnTo>
                <a:lnTo>
                  <a:pt x="74578" y="2912"/>
                </a:lnTo>
                <a:lnTo>
                  <a:pt x="74567" y="2867"/>
                </a:lnTo>
                <a:lnTo>
                  <a:pt x="76512" y="1752"/>
                </a:lnTo>
                <a:lnTo>
                  <a:pt x="76557" y="1798"/>
                </a:lnTo>
                <a:lnTo>
                  <a:pt x="76603" y="1832"/>
                </a:lnTo>
                <a:lnTo>
                  <a:pt x="76660" y="1866"/>
                </a:lnTo>
                <a:lnTo>
                  <a:pt x="76796" y="1866"/>
                </a:lnTo>
                <a:lnTo>
                  <a:pt x="76853" y="1832"/>
                </a:lnTo>
                <a:lnTo>
                  <a:pt x="76910" y="1798"/>
                </a:lnTo>
                <a:lnTo>
                  <a:pt x="76944" y="1741"/>
                </a:lnTo>
                <a:close/>
                <a:moveTo>
                  <a:pt x="24754" y="1718"/>
                </a:moveTo>
                <a:lnTo>
                  <a:pt x="26733" y="2867"/>
                </a:lnTo>
                <a:lnTo>
                  <a:pt x="26722" y="2912"/>
                </a:lnTo>
                <a:lnTo>
                  <a:pt x="26710" y="2958"/>
                </a:lnTo>
                <a:lnTo>
                  <a:pt x="26722" y="3015"/>
                </a:lnTo>
                <a:lnTo>
                  <a:pt x="26733" y="3049"/>
                </a:lnTo>
                <a:lnTo>
                  <a:pt x="26745" y="3094"/>
                </a:lnTo>
                <a:lnTo>
                  <a:pt x="26779" y="3129"/>
                </a:lnTo>
                <a:lnTo>
                  <a:pt x="26813" y="3151"/>
                </a:lnTo>
                <a:lnTo>
                  <a:pt x="26847" y="3174"/>
                </a:lnTo>
                <a:lnTo>
                  <a:pt x="26892" y="3197"/>
                </a:lnTo>
                <a:lnTo>
                  <a:pt x="26927" y="3197"/>
                </a:lnTo>
                <a:lnTo>
                  <a:pt x="26927" y="5483"/>
                </a:lnTo>
                <a:lnTo>
                  <a:pt x="26892" y="5495"/>
                </a:lnTo>
                <a:lnTo>
                  <a:pt x="26847" y="5506"/>
                </a:lnTo>
                <a:lnTo>
                  <a:pt x="26813" y="5529"/>
                </a:lnTo>
                <a:lnTo>
                  <a:pt x="26779" y="5563"/>
                </a:lnTo>
                <a:lnTo>
                  <a:pt x="26745" y="5597"/>
                </a:lnTo>
                <a:lnTo>
                  <a:pt x="26733" y="5631"/>
                </a:lnTo>
                <a:lnTo>
                  <a:pt x="26722" y="5677"/>
                </a:lnTo>
                <a:lnTo>
                  <a:pt x="26710" y="5722"/>
                </a:lnTo>
                <a:lnTo>
                  <a:pt x="26710" y="5768"/>
                </a:lnTo>
                <a:lnTo>
                  <a:pt x="26733" y="5802"/>
                </a:lnTo>
                <a:lnTo>
                  <a:pt x="24754" y="6939"/>
                </a:lnTo>
                <a:lnTo>
                  <a:pt x="24720" y="6905"/>
                </a:lnTo>
                <a:lnTo>
                  <a:pt x="24686" y="6882"/>
                </a:lnTo>
                <a:lnTo>
                  <a:pt x="24629" y="6860"/>
                </a:lnTo>
                <a:lnTo>
                  <a:pt x="24583" y="6848"/>
                </a:lnTo>
                <a:lnTo>
                  <a:pt x="24526" y="6860"/>
                </a:lnTo>
                <a:lnTo>
                  <a:pt x="24481" y="6882"/>
                </a:lnTo>
                <a:lnTo>
                  <a:pt x="24435" y="6905"/>
                </a:lnTo>
                <a:lnTo>
                  <a:pt x="24401" y="6939"/>
                </a:lnTo>
                <a:lnTo>
                  <a:pt x="22433" y="5802"/>
                </a:lnTo>
                <a:lnTo>
                  <a:pt x="22445" y="5768"/>
                </a:lnTo>
                <a:lnTo>
                  <a:pt x="22456" y="5722"/>
                </a:lnTo>
                <a:lnTo>
                  <a:pt x="22445" y="5677"/>
                </a:lnTo>
                <a:lnTo>
                  <a:pt x="22433" y="5631"/>
                </a:lnTo>
                <a:lnTo>
                  <a:pt x="22410" y="5597"/>
                </a:lnTo>
                <a:lnTo>
                  <a:pt x="22388" y="5563"/>
                </a:lnTo>
                <a:lnTo>
                  <a:pt x="22354" y="5529"/>
                </a:lnTo>
                <a:lnTo>
                  <a:pt x="22319" y="5506"/>
                </a:lnTo>
                <a:lnTo>
                  <a:pt x="22285" y="5495"/>
                </a:lnTo>
                <a:lnTo>
                  <a:pt x="22240" y="5483"/>
                </a:lnTo>
                <a:lnTo>
                  <a:pt x="22240" y="3185"/>
                </a:lnTo>
                <a:lnTo>
                  <a:pt x="22274" y="3174"/>
                </a:lnTo>
                <a:lnTo>
                  <a:pt x="22319" y="3163"/>
                </a:lnTo>
                <a:lnTo>
                  <a:pt x="22354" y="3140"/>
                </a:lnTo>
                <a:lnTo>
                  <a:pt x="22376" y="3117"/>
                </a:lnTo>
                <a:lnTo>
                  <a:pt x="22399" y="3083"/>
                </a:lnTo>
                <a:lnTo>
                  <a:pt x="22422" y="3049"/>
                </a:lnTo>
                <a:lnTo>
                  <a:pt x="22433" y="3003"/>
                </a:lnTo>
                <a:lnTo>
                  <a:pt x="22433" y="2958"/>
                </a:lnTo>
                <a:lnTo>
                  <a:pt x="22433" y="2912"/>
                </a:lnTo>
                <a:lnTo>
                  <a:pt x="22410" y="2878"/>
                </a:lnTo>
                <a:lnTo>
                  <a:pt x="24413" y="1718"/>
                </a:lnTo>
                <a:lnTo>
                  <a:pt x="24447" y="1764"/>
                </a:lnTo>
                <a:lnTo>
                  <a:pt x="24481" y="1786"/>
                </a:lnTo>
                <a:lnTo>
                  <a:pt x="24526" y="1809"/>
                </a:lnTo>
                <a:lnTo>
                  <a:pt x="24583" y="1820"/>
                </a:lnTo>
                <a:lnTo>
                  <a:pt x="24629" y="1809"/>
                </a:lnTo>
                <a:lnTo>
                  <a:pt x="24674" y="1786"/>
                </a:lnTo>
                <a:lnTo>
                  <a:pt x="24720" y="1752"/>
                </a:lnTo>
                <a:lnTo>
                  <a:pt x="24754" y="1718"/>
                </a:lnTo>
                <a:close/>
                <a:moveTo>
                  <a:pt x="43682" y="1707"/>
                </a:moveTo>
                <a:lnTo>
                  <a:pt x="45753" y="2890"/>
                </a:lnTo>
                <a:lnTo>
                  <a:pt x="45741" y="2924"/>
                </a:lnTo>
                <a:lnTo>
                  <a:pt x="45730" y="2958"/>
                </a:lnTo>
                <a:lnTo>
                  <a:pt x="45753" y="3026"/>
                </a:lnTo>
                <a:lnTo>
                  <a:pt x="45787" y="3083"/>
                </a:lnTo>
                <a:lnTo>
                  <a:pt x="45832" y="3117"/>
                </a:lnTo>
                <a:lnTo>
                  <a:pt x="45901" y="3140"/>
                </a:lnTo>
                <a:lnTo>
                  <a:pt x="45901" y="5472"/>
                </a:lnTo>
                <a:lnTo>
                  <a:pt x="45844" y="5472"/>
                </a:lnTo>
                <a:lnTo>
                  <a:pt x="45798" y="5495"/>
                </a:lnTo>
                <a:lnTo>
                  <a:pt x="45764" y="5517"/>
                </a:lnTo>
                <a:lnTo>
                  <a:pt x="45730" y="5552"/>
                </a:lnTo>
                <a:lnTo>
                  <a:pt x="45696" y="5586"/>
                </a:lnTo>
                <a:lnTo>
                  <a:pt x="45673" y="5620"/>
                </a:lnTo>
                <a:lnTo>
                  <a:pt x="45662" y="5677"/>
                </a:lnTo>
                <a:lnTo>
                  <a:pt x="45650" y="5722"/>
                </a:lnTo>
                <a:lnTo>
                  <a:pt x="45662" y="5768"/>
                </a:lnTo>
                <a:lnTo>
                  <a:pt x="45673" y="5813"/>
                </a:lnTo>
                <a:lnTo>
                  <a:pt x="43728" y="6939"/>
                </a:lnTo>
                <a:lnTo>
                  <a:pt x="43694" y="6894"/>
                </a:lnTo>
                <a:lnTo>
                  <a:pt x="43648" y="6860"/>
                </a:lnTo>
                <a:lnTo>
                  <a:pt x="43603" y="6837"/>
                </a:lnTo>
                <a:lnTo>
                  <a:pt x="43478" y="6837"/>
                </a:lnTo>
                <a:lnTo>
                  <a:pt x="43432" y="6860"/>
                </a:lnTo>
                <a:lnTo>
                  <a:pt x="43387" y="6894"/>
                </a:lnTo>
                <a:lnTo>
                  <a:pt x="43353" y="6928"/>
                </a:lnTo>
                <a:lnTo>
                  <a:pt x="41385" y="5790"/>
                </a:lnTo>
                <a:lnTo>
                  <a:pt x="41396" y="5722"/>
                </a:lnTo>
                <a:lnTo>
                  <a:pt x="41385" y="5677"/>
                </a:lnTo>
                <a:lnTo>
                  <a:pt x="41373" y="5643"/>
                </a:lnTo>
                <a:lnTo>
                  <a:pt x="41362" y="5608"/>
                </a:lnTo>
                <a:lnTo>
                  <a:pt x="41339" y="5574"/>
                </a:lnTo>
                <a:lnTo>
                  <a:pt x="41305" y="5552"/>
                </a:lnTo>
                <a:lnTo>
                  <a:pt x="41271" y="5529"/>
                </a:lnTo>
                <a:lnTo>
                  <a:pt x="41237" y="5506"/>
                </a:lnTo>
                <a:lnTo>
                  <a:pt x="41203" y="5506"/>
                </a:lnTo>
                <a:lnTo>
                  <a:pt x="41203" y="3197"/>
                </a:lnTo>
                <a:lnTo>
                  <a:pt x="41248" y="3197"/>
                </a:lnTo>
                <a:lnTo>
                  <a:pt x="41282" y="3174"/>
                </a:lnTo>
                <a:lnTo>
                  <a:pt x="41316" y="3151"/>
                </a:lnTo>
                <a:lnTo>
                  <a:pt x="41351" y="3129"/>
                </a:lnTo>
                <a:lnTo>
                  <a:pt x="41373" y="3094"/>
                </a:lnTo>
                <a:lnTo>
                  <a:pt x="41396" y="3049"/>
                </a:lnTo>
                <a:lnTo>
                  <a:pt x="41407" y="3003"/>
                </a:lnTo>
                <a:lnTo>
                  <a:pt x="41407" y="2958"/>
                </a:lnTo>
                <a:lnTo>
                  <a:pt x="41407" y="2912"/>
                </a:lnTo>
                <a:lnTo>
                  <a:pt x="41396" y="2867"/>
                </a:lnTo>
                <a:lnTo>
                  <a:pt x="43398" y="1707"/>
                </a:lnTo>
                <a:lnTo>
                  <a:pt x="43421" y="1741"/>
                </a:lnTo>
                <a:lnTo>
                  <a:pt x="43455" y="1764"/>
                </a:lnTo>
                <a:lnTo>
                  <a:pt x="43500" y="1775"/>
                </a:lnTo>
                <a:lnTo>
                  <a:pt x="43535" y="1786"/>
                </a:lnTo>
                <a:lnTo>
                  <a:pt x="43580" y="1775"/>
                </a:lnTo>
                <a:lnTo>
                  <a:pt x="43626" y="1764"/>
                </a:lnTo>
                <a:lnTo>
                  <a:pt x="43660" y="1741"/>
                </a:lnTo>
                <a:lnTo>
                  <a:pt x="43682" y="1707"/>
                </a:lnTo>
                <a:close/>
                <a:moveTo>
                  <a:pt x="81642" y="1718"/>
                </a:moveTo>
                <a:lnTo>
                  <a:pt x="83622" y="2867"/>
                </a:lnTo>
                <a:lnTo>
                  <a:pt x="83610" y="2912"/>
                </a:lnTo>
                <a:lnTo>
                  <a:pt x="83599" y="2958"/>
                </a:lnTo>
                <a:lnTo>
                  <a:pt x="83610" y="3015"/>
                </a:lnTo>
                <a:lnTo>
                  <a:pt x="83622" y="3049"/>
                </a:lnTo>
                <a:lnTo>
                  <a:pt x="83644" y="3094"/>
                </a:lnTo>
                <a:lnTo>
                  <a:pt x="83667" y="3129"/>
                </a:lnTo>
                <a:lnTo>
                  <a:pt x="83701" y="3151"/>
                </a:lnTo>
                <a:lnTo>
                  <a:pt x="83735" y="3174"/>
                </a:lnTo>
                <a:lnTo>
                  <a:pt x="83781" y="3197"/>
                </a:lnTo>
                <a:lnTo>
                  <a:pt x="83826" y="3197"/>
                </a:lnTo>
                <a:lnTo>
                  <a:pt x="83826" y="5483"/>
                </a:lnTo>
                <a:lnTo>
                  <a:pt x="83781" y="5495"/>
                </a:lnTo>
                <a:lnTo>
                  <a:pt x="83735" y="5506"/>
                </a:lnTo>
                <a:lnTo>
                  <a:pt x="83701" y="5529"/>
                </a:lnTo>
                <a:lnTo>
                  <a:pt x="83667" y="5563"/>
                </a:lnTo>
                <a:lnTo>
                  <a:pt x="83644" y="5597"/>
                </a:lnTo>
                <a:lnTo>
                  <a:pt x="83622" y="5631"/>
                </a:lnTo>
                <a:lnTo>
                  <a:pt x="83610" y="5677"/>
                </a:lnTo>
                <a:lnTo>
                  <a:pt x="83599" y="5722"/>
                </a:lnTo>
                <a:lnTo>
                  <a:pt x="83610" y="5768"/>
                </a:lnTo>
                <a:lnTo>
                  <a:pt x="83622" y="5802"/>
                </a:lnTo>
                <a:lnTo>
                  <a:pt x="81642" y="6939"/>
                </a:lnTo>
                <a:lnTo>
                  <a:pt x="81608" y="6905"/>
                </a:lnTo>
                <a:lnTo>
                  <a:pt x="81574" y="6882"/>
                </a:lnTo>
                <a:lnTo>
                  <a:pt x="81528" y="6860"/>
                </a:lnTo>
                <a:lnTo>
                  <a:pt x="81472" y="6848"/>
                </a:lnTo>
                <a:lnTo>
                  <a:pt x="81415" y="6860"/>
                </a:lnTo>
                <a:lnTo>
                  <a:pt x="81369" y="6882"/>
                </a:lnTo>
                <a:lnTo>
                  <a:pt x="81335" y="6905"/>
                </a:lnTo>
                <a:lnTo>
                  <a:pt x="81301" y="6939"/>
                </a:lnTo>
                <a:lnTo>
                  <a:pt x="79322" y="5802"/>
                </a:lnTo>
                <a:lnTo>
                  <a:pt x="79333" y="5768"/>
                </a:lnTo>
                <a:lnTo>
                  <a:pt x="79344" y="5722"/>
                </a:lnTo>
                <a:lnTo>
                  <a:pt x="79333" y="5677"/>
                </a:lnTo>
                <a:lnTo>
                  <a:pt x="79322" y="5631"/>
                </a:lnTo>
                <a:lnTo>
                  <a:pt x="79310" y="5597"/>
                </a:lnTo>
                <a:lnTo>
                  <a:pt x="79276" y="5563"/>
                </a:lnTo>
                <a:lnTo>
                  <a:pt x="79253" y="5529"/>
                </a:lnTo>
                <a:lnTo>
                  <a:pt x="79208" y="5506"/>
                </a:lnTo>
                <a:lnTo>
                  <a:pt x="79174" y="5495"/>
                </a:lnTo>
                <a:lnTo>
                  <a:pt x="79128" y="5483"/>
                </a:lnTo>
                <a:lnTo>
                  <a:pt x="79128" y="3185"/>
                </a:lnTo>
                <a:lnTo>
                  <a:pt x="79174" y="3174"/>
                </a:lnTo>
                <a:lnTo>
                  <a:pt x="79208" y="3163"/>
                </a:lnTo>
                <a:lnTo>
                  <a:pt x="79242" y="3140"/>
                </a:lnTo>
                <a:lnTo>
                  <a:pt x="79265" y="3117"/>
                </a:lnTo>
                <a:lnTo>
                  <a:pt x="79287" y="3083"/>
                </a:lnTo>
                <a:lnTo>
                  <a:pt x="79310" y="3049"/>
                </a:lnTo>
                <a:lnTo>
                  <a:pt x="79322" y="3003"/>
                </a:lnTo>
                <a:lnTo>
                  <a:pt x="79322" y="2958"/>
                </a:lnTo>
                <a:lnTo>
                  <a:pt x="79322" y="2912"/>
                </a:lnTo>
                <a:lnTo>
                  <a:pt x="79310" y="2878"/>
                </a:lnTo>
                <a:lnTo>
                  <a:pt x="81301" y="1718"/>
                </a:lnTo>
                <a:lnTo>
                  <a:pt x="81335" y="1764"/>
                </a:lnTo>
                <a:lnTo>
                  <a:pt x="81369" y="1786"/>
                </a:lnTo>
                <a:lnTo>
                  <a:pt x="81415" y="1809"/>
                </a:lnTo>
                <a:lnTo>
                  <a:pt x="81472" y="1820"/>
                </a:lnTo>
                <a:lnTo>
                  <a:pt x="81528" y="1809"/>
                </a:lnTo>
                <a:lnTo>
                  <a:pt x="81574" y="1786"/>
                </a:lnTo>
                <a:lnTo>
                  <a:pt x="81608" y="1752"/>
                </a:lnTo>
                <a:lnTo>
                  <a:pt x="81642" y="1718"/>
                </a:lnTo>
                <a:close/>
                <a:moveTo>
                  <a:pt x="5825" y="1741"/>
                </a:moveTo>
                <a:lnTo>
                  <a:pt x="7759" y="2856"/>
                </a:lnTo>
                <a:lnTo>
                  <a:pt x="7748" y="2912"/>
                </a:lnTo>
                <a:lnTo>
                  <a:pt x="7736" y="2958"/>
                </a:lnTo>
                <a:lnTo>
                  <a:pt x="7748" y="3015"/>
                </a:lnTo>
                <a:lnTo>
                  <a:pt x="7759" y="3060"/>
                </a:lnTo>
                <a:lnTo>
                  <a:pt x="7782" y="3094"/>
                </a:lnTo>
                <a:lnTo>
                  <a:pt x="7804" y="3129"/>
                </a:lnTo>
                <a:lnTo>
                  <a:pt x="7839" y="3163"/>
                </a:lnTo>
                <a:lnTo>
                  <a:pt x="7884" y="3185"/>
                </a:lnTo>
                <a:lnTo>
                  <a:pt x="7918" y="3197"/>
                </a:lnTo>
                <a:lnTo>
                  <a:pt x="7964" y="3208"/>
                </a:lnTo>
                <a:lnTo>
                  <a:pt x="7964" y="5495"/>
                </a:lnTo>
                <a:lnTo>
                  <a:pt x="7930" y="5506"/>
                </a:lnTo>
                <a:lnTo>
                  <a:pt x="7884" y="5517"/>
                </a:lnTo>
                <a:lnTo>
                  <a:pt x="7850" y="5540"/>
                </a:lnTo>
                <a:lnTo>
                  <a:pt x="7827" y="5574"/>
                </a:lnTo>
                <a:lnTo>
                  <a:pt x="7793" y="5597"/>
                </a:lnTo>
                <a:lnTo>
                  <a:pt x="7782" y="5643"/>
                </a:lnTo>
                <a:lnTo>
                  <a:pt x="7770" y="5677"/>
                </a:lnTo>
                <a:lnTo>
                  <a:pt x="7759" y="5722"/>
                </a:lnTo>
                <a:lnTo>
                  <a:pt x="7770" y="5756"/>
                </a:lnTo>
                <a:lnTo>
                  <a:pt x="7782" y="5802"/>
                </a:lnTo>
                <a:lnTo>
                  <a:pt x="5780" y="6951"/>
                </a:lnTo>
                <a:lnTo>
                  <a:pt x="5757" y="6917"/>
                </a:lnTo>
                <a:lnTo>
                  <a:pt x="5711" y="6882"/>
                </a:lnTo>
                <a:lnTo>
                  <a:pt x="5666" y="6871"/>
                </a:lnTo>
                <a:lnTo>
                  <a:pt x="5620" y="6860"/>
                </a:lnTo>
                <a:lnTo>
                  <a:pt x="5575" y="6871"/>
                </a:lnTo>
                <a:lnTo>
                  <a:pt x="5529" y="6882"/>
                </a:lnTo>
                <a:lnTo>
                  <a:pt x="5484" y="6917"/>
                </a:lnTo>
                <a:lnTo>
                  <a:pt x="5450" y="6951"/>
                </a:lnTo>
                <a:lnTo>
                  <a:pt x="3459" y="5790"/>
                </a:lnTo>
                <a:lnTo>
                  <a:pt x="3470" y="5756"/>
                </a:lnTo>
                <a:lnTo>
                  <a:pt x="3470" y="5722"/>
                </a:lnTo>
                <a:lnTo>
                  <a:pt x="3470" y="5677"/>
                </a:lnTo>
                <a:lnTo>
                  <a:pt x="3459" y="5643"/>
                </a:lnTo>
                <a:lnTo>
                  <a:pt x="3436" y="5608"/>
                </a:lnTo>
                <a:lnTo>
                  <a:pt x="3414" y="5574"/>
                </a:lnTo>
                <a:lnTo>
                  <a:pt x="3379" y="5552"/>
                </a:lnTo>
                <a:lnTo>
                  <a:pt x="3345" y="5529"/>
                </a:lnTo>
                <a:lnTo>
                  <a:pt x="3311" y="5506"/>
                </a:lnTo>
                <a:lnTo>
                  <a:pt x="3277" y="5506"/>
                </a:lnTo>
                <a:lnTo>
                  <a:pt x="3277" y="3163"/>
                </a:lnTo>
                <a:lnTo>
                  <a:pt x="3311" y="3163"/>
                </a:lnTo>
                <a:lnTo>
                  <a:pt x="3345" y="3151"/>
                </a:lnTo>
                <a:lnTo>
                  <a:pt x="3402" y="3106"/>
                </a:lnTo>
                <a:lnTo>
                  <a:pt x="3436" y="3038"/>
                </a:lnTo>
                <a:lnTo>
                  <a:pt x="3448" y="3003"/>
                </a:lnTo>
                <a:lnTo>
                  <a:pt x="3459" y="2958"/>
                </a:lnTo>
                <a:lnTo>
                  <a:pt x="3448" y="2924"/>
                </a:lnTo>
                <a:lnTo>
                  <a:pt x="3436" y="2878"/>
                </a:lnTo>
                <a:lnTo>
                  <a:pt x="5416" y="1741"/>
                </a:lnTo>
                <a:lnTo>
                  <a:pt x="5450" y="1786"/>
                </a:lnTo>
                <a:lnTo>
                  <a:pt x="5495" y="1820"/>
                </a:lnTo>
                <a:lnTo>
                  <a:pt x="5552" y="1843"/>
                </a:lnTo>
                <a:lnTo>
                  <a:pt x="5620" y="1855"/>
                </a:lnTo>
                <a:lnTo>
                  <a:pt x="5677" y="1843"/>
                </a:lnTo>
                <a:lnTo>
                  <a:pt x="5734" y="1820"/>
                </a:lnTo>
                <a:lnTo>
                  <a:pt x="5791" y="1786"/>
                </a:lnTo>
                <a:lnTo>
                  <a:pt x="5825" y="1741"/>
                </a:lnTo>
                <a:close/>
                <a:moveTo>
                  <a:pt x="34264" y="1729"/>
                </a:moveTo>
                <a:lnTo>
                  <a:pt x="36220" y="2867"/>
                </a:lnTo>
                <a:lnTo>
                  <a:pt x="36209" y="2912"/>
                </a:lnTo>
                <a:lnTo>
                  <a:pt x="36209" y="2958"/>
                </a:lnTo>
                <a:lnTo>
                  <a:pt x="36209" y="3003"/>
                </a:lnTo>
                <a:lnTo>
                  <a:pt x="36220" y="3049"/>
                </a:lnTo>
                <a:lnTo>
                  <a:pt x="36243" y="3083"/>
                </a:lnTo>
                <a:lnTo>
                  <a:pt x="36266" y="3117"/>
                </a:lnTo>
                <a:lnTo>
                  <a:pt x="36300" y="3140"/>
                </a:lnTo>
                <a:lnTo>
                  <a:pt x="36334" y="3163"/>
                </a:lnTo>
                <a:lnTo>
                  <a:pt x="36368" y="3185"/>
                </a:lnTo>
                <a:lnTo>
                  <a:pt x="36414" y="3185"/>
                </a:lnTo>
                <a:lnTo>
                  <a:pt x="36414" y="5529"/>
                </a:lnTo>
                <a:lnTo>
                  <a:pt x="36379" y="5529"/>
                </a:lnTo>
                <a:lnTo>
                  <a:pt x="36345" y="5540"/>
                </a:lnTo>
                <a:lnTo>
                  <a:pt x="36288" y="5586"/>
                </a:lnTo>
                <a:lnTo>
                  <a:pt x="36243" y="5643"/>
                </a:lnTo>
                <a:lnTo>
                  <a:pt x="36232" y="5688"/>
                </a:lnTo>
                <a:lnTo>
                  <a:pt x="36232" y="5722"/>
                </a:lnTo>
                <a:lnTo>
                  <a:pt x="36243" y="5790"/>
                </a:lnTo>
                <a:lnTo>
                  <a:pt x="34218" y="6951"/>
                </a:lnTo>
                <a:lnTo>
                  <a:pt x="34195" y="6917"/>
                </a:lnTo>
                <a:lnTo>
                  <a:pt x="34150" y="6894"/>
                </a:lnTo>
                <a:lnTo>
                  <a:pt x="34104" y="6871"/>
                </a:lnTo>
                <a:lnTo>
                  <a:pt x="34013" y="6871"/>
                </a:lnTo>
                <a:lnTo>
                  <a:pt x="33968" y="6894"/>
                </a:lnTo>
                <a:lnTo>
                  <a:pt x="33934" y="6917"/>
                </a:lnTo>
                <a:lnTo>
                  <a:pt x="33900" y="6951"/>
                </a:lnTo>
                <a:lnTo>
                  <a:pt x="31909" y="5802"/>
                </a:lnTo>
                <a:lnTo>
                  <a:pt x="31920" y="5756"/>
                </a:lnTo>
                <a:lnTo>
                  <a:pt x="31920" y="5722"/>
                </a:lnTo>
                <a:lnTo>
                  <a:pt x="31920" y="5677"/>
                </a:lnTo>
                <a:lnTo>
                  <a:pt x="31909" y="5631"/>
                </a:lnTo>
                <a:lnTo>
                  <a:pt x="31886" y="5597"/>
                </a:lnTo>
                <a:lnTo>
                  <a:pt x="31863" y="5563"/>
                </a:lnTo>
                <a:lnTo>
                  <a:pt x="31829" y="5540"/>
                </a:lnTo>
                <a:lnTo>
                  <a:pt x="31795" y="5517"/>
                </a:lnTo>
                <a:lnTo>
                  <a:pt x="31761" y="5495"/>
                </a:lnTo>
                <a:lnTo>
                  <a:pt x="31716" y="5495"/>
                </a:lnTo>
                <a:lnTo>
                  <a:pt x="31716" y="3129"/>
                </a:lnTo>
                <a:lnTo>
                  <a:pt x="31772" y="3117"/>
                </a:lnTo>
                <a:lnTo>
                  <a:pt x="31818" y="3072"/>
                </a:lnTo>
                <a:lnTo>
                  <a:pt x="31852" y="3026"/>
                </a:lnTo>
                <a:lnTo>
                  <a:pt x="31863" y="2958"/>
                </a:lnTo>
                <a:lnTo>
                  <a:pt x="31852" y="2901"/>
                </a:lnTo>
                <a:lnTo>
                  <a:pt x="33866" y="1741"/>
                </a:lnTo>
                <a:lnTo>
                  <a:pt x="33900" y="1786"/>
                </a:lnTo>
                <a:lnTo>
                  <a:pt x="33945" y="1820"/>
                </a:lnTo>
                <a:lnTo>
                  <a:pt x="34002" y="1843"/>
                </a:lnTo>
                <a:lnTo>
                  <a:pt x="34059" y="1855"/>
                </a:lnTo>
                <a:lnTo>
                  <a:pt x="34116" y="1843"/>
                </a:lnTo>
                <a:lnTo>
                  <a:pt x="34173" y="1820"/>
                </a:lnTo>
                <a:lnTo>
                  <a:pt x="34230" y="1786"/>
                </a:lnTo>
                <a:lnTo>
                  <a:pt x="34264" y="1729"/>
                </a:lnTo>
                <a:close/>
                <a:moveTo>
                  <a:pt x="48460" y="1718"/>
                </a:moveTo>
                <a:lnTo>
                  <a:pt x="50451" y="2867"/>
                </a:lnTo>
                <a:lnTo>
                  <a:pt x="50428" y="2912"/>
                </a:lnTo>
                <a:lnTo>
                  <a:pt x="50428" y="2958"/>
                </a:lnTo>
                <a:lnTo>
                  <a:pt x="50428" y="3003"/>
                </a:lnTo>
                <a:lnTo>
                  <a:pt x="50439" y="3049"/>
                </a:lnTo>
                <a:lnTo>
                  <a:pt x="50462" y="3083"/>
                </a:lnTo>
                <a:lnTo>
                  <a:pt x="50485" y="3117"/>
                </a:lnTo>
                <a:lnTo>
                  <a:pt x="50519" y="3140"/>
                </a:lnTo>
                <a:lnTo>
                  <a:pt x="50553" y="3163"/>
                </a:lnTo>
                <a:lnTo>
                  <a:pt x="50599" y="3174"/>
                </a:lnTo>
                <a:lnTo>
                  <a:pt x="50633" y="3185"/>
                </a:lnTo>
                <a:lnTo>
                  <a:pt x="50633" y="5517"/>
                </a:lnTo>
                <a:lnTo>
                  <a:pt x="50599" y="5517"/>
                </a:lnTo>
                <a:lnTo>
                  <a:pt x="50565" y="5529"/>
                </a:lnTo>
                <a:lnTo>
                  <a:pt x="50530" y="5552"/>
                </a:lnTo>
                <a:lnTo>
                  <a:pt x="50496" y="5574"/>
                </a:lnTo>
                <a:lnTo>
                  <a:pt x="50474" y="5608"/>
                </a:lnTo>
                <a:lnTo>
                  <a:pt x="50462" y="5643"/>
                </a:lnTo>
                <a:lnTo>
                  <a:pt x="50451" y="5677"/>
                </a:lnTo>
                <a:lnTo>
                  <a:pt x="50439" y="5722"/>
                </a:lnTo>
                <a:lnTo>
                  <a:pt x="50451" y="5756"/>
                </a:lnTo>
                <a:lnTo>
                  <a:pt x="50451" y="5790"/>
                </a:lnTo>
                <a:lnTo>
                  <a:pt x="48449" y="6951"/>
                </a:lnTo>
                <a:lnTo>
                  <a:pt x="48415" y="6917"/>
                </a:lnTo>
                <a:lnTo>
                  <a:pt x="48381" y="6882"/>
                </a:lnTo>
                <a:lnTo>
                  <a:pt x="48335" y="6860"/>
                </a:lnTo>
                <a:lnTo>
                  <a:pt x="48233" y="6860"/>
                </a:lnTo>
                <a:lnTo>
                  <a:pt x="48187" y="6882"/>
                </a:lnTo>
                <a:lnTo>
                  <a:pt x="48142" y="6905"/>
                </a:lnTo>
                <a:lnTo>
                  <a:pt x="48108" y="6939"/>
                </a:lnTo>
                <a:lnTo>
                  <a:pt x="46151" y="5802"/>
                </a:lnTo>
                <a:lnTo>
                  <a:pt x="46162" y="5768"/>
                </a:lnTo>
                <a:lnTo>
                  <a:pt x="46162" y="5722"/>
                </a:lnTo>
                <a:lnTo>
                  <a:pt x="46162" y="5677"/>
                </a:lnTo>
                <a:lnTo>
                  <a:pt x="46151" y="5631"/>
                </a:lnTo>
                <a:lnTo>
                  <a:pt x="46128" y="5586"/>
                </a:lnTo>
                <a:lnTo>
                  <a:pt x="46094" y="5552"/>
                </a:lnTo>
                <a:lnTo>
                  <a:pt x="46071" y="5517"/>
                </a:lnTo>
                <a:lnTo>
                  <a:pt x="46026" y="5495"/>
                </a:lnTo>
                <a:lnTo>
                  <a:pt x="45992" y="5483"/>
                </a:lnTo>
                <a:lnTo>
                  <a:pt x="45946" y="5472"/>
                </a:lnTo>
                <a:lnTo>
                  <a:pt x="45946" y="3140"/>
                </a:lnTo>
                <a:lnTo>
                  <a:pt x="46003" y="3117"/>
                </a:lnTo>
                <a:lnTo>
                  <a:pt x="46049" y="3072"/>
                </a:lnTo>
                <a:lnTo>
                  <a:pt x="46071" y="3026"/>
                </a:lnTo>
                <a:lnTo>
                  <a:pt x="46083" y="2958"/>
                </a:lnTo>
                <a:lnTo>
                  <a:pt x="46071" y="2901"/>
                </a:lnTo>
                <a:lnTo>
                  <a:pt x="48108" y="1729"/>
                </a:lnTo>
                <a:lnTo>
                  <a:pt x="48142" y="1764"/>
                </a:lnTo>
                <a:lnTo>
                  <a:pt x="48176" y="1798"/>
                </a:lnTo>
                <a:lnTo>
                  <a:pt x="48233" y="1809"/>
                </a:lnTo>
                <a:lnTo>
                  <a:pt x="48278" y="1820"/>
                </a:lnTo>
                <a:lnTo>
                  <a:pt x="48335" y="1809"/>
                </a:lnTo>
                <a:lnTo>
                  <a:pt x="48381" y="1798"/>
                </a:lnTo>
                <a:lnTo>
                  <a:pt x="48426" y="1764"/>
                </a:lnTo>
                <a:lnTo>
                  <a:pt x="48460" y="1718"/>
                </a:lnTo>
                <a:close/>
                <a:moveTo>
                  <a:pt x="53170" y="1707"/>
                </a:moveTo>
                <a:lnTo>
                  <a:pt x="55206" y="2878"/>
                </a:lnTo>
                <a:lnTo>
                  <a:pt x="55194" y="2924"/>
                </a:lnTo>
                <a:lnTo>
                  <a:pt x="55194" y="2958"/>
                </a:lnTo>
                <a:lnTo>
                  <a:pt x="55194" y="3003"/>
                </a:lnTo>
                <a:lnTo>
                  <a:pt x="55206" y="3038"/>
                </a:lnTo>
                <a:lnTo>
                  <a:pt x="55217" y="3072"/>
                </a:lnTo>
                <a:lnTo>
                  <a:pt x="55240" y="3106"/>
                </a:lnTo>
                <a:lnTo>
                  <a:pt x="55308" y="3140"/>
                </a:lnTo>
                <a:lnTo>
                  <a:pt x="55342" y="3163"/>
                </a:lnTo>
                <a:lnTo>
                  <a:pt x="55376" y="3163"/>
                </a:lnTo>
                <a:lnTo>
                  <a:pt x="55376" y="5540"/>
                </a:lnTo>
                <a:lnTo>
                  <a:pt x="55308" y="5552"/>
                </a:lnTo>
                <a:lnTo>
                  <a:pt x="55251" y="5597"/>
                </a:lnTo>
                <a:lnTo>
                  <a:pt x="55217" y="5654"/>
                </a:lnTo>
                <a:lnTo>
                  <a:pt x="55206" y="5688"/>
                </a:lnTo>
                <a:lnTo>
                  <a:pt x="55206" y="5722"/>
                </a:lnTo>
                <a:lnTo>
                  <a:pt x="55217" y="5779"/>
                </a:lnTo>
                <a:lnTo>
                  <a:pt x="53192" y="6951"/>
                </a:lnTo>
                <a:lnTo>
                  <a:pt x="53158" y="6905"/>
                </a:lnTo>
                <a:lnTo>
                  <a:pt x="53124" y="6882"/>
                </a:lnTo>
                <a:lnTo>
                  <a:pt x="53067" y="6860"/>
                </a:lnTo>
                <a:lnTo>
                  <a:pt x="52965" y="6860"/>
                </a:lnTo>
                <a:lnTo>
                  <a:pt x="52919" y="6882"/>
                </a:lnTo>
                <a:lnTo>
                  <a:pt x="52885" y="6905"/>
                </a:lnTo>
                <a:lnTo>
                  <a:pt x="52851" y="6939"/>
                </a:lnTo>
                <a:lnTo>
                  <a:pt x="50849" y="5779"/>
                </a:lnTo>
                <a:lnTo>
                  <a:pt x="50860" y="5722"/>
                </a:lnTo>
                <a:lnTo>
                  <a:pt x="50849" y="5688"/>
                </a:lnTo>
                <a:lnTo>
                  <a:pt x="50849" y="5643"/>
                </a:lnTo>
                <a:lnTo>
                  <a:pt x="50803" y="5586"/>
                </a:lnTo>
                <a:lnTo>
                  <a:pt x="50747" y="5540"/>
                </a:lnTo>
                <a:lnTo>
                  <a:pt x="50678" y="5517"/>
                </a:lnTo>
                <a:lnTo>
                  <a:pt x="50678" y="3185"/>
                </a:lnTo>
                <a:lnTo>
                  <a:pt x="50724" y="3174"/>
                </a:lnTo>
                <a:lnTo>
                  <a:pt x="50758" y="3163"/>
                </a:lnTo>
                <a:lnTo>
                  <a:pt x="50815" y="3106"/>
                </a:lnTo>
                <a:lnTo>
                  <a:pt x="50838" y="3083"/>
                </a:lnTo>
                <a:lnTo>
                  <a:pt x="50860" y="3038"/>
                </a:lnTo>
                <a:lnTo>
                  <a:pt x="50872" y="3003"/>
                </a:lnTo>
                <a:lnTo>
                  <a:pt x="50872" y="2958"/>
                </a:lnTo>
                <a:lnTo>
                  <a:pt x="50872" y="2924"/>
                </a:lnTo>
                <a:lnTo>
                  <a:pt x="50860" y="2878"/>
                </a:lnTo>
                <a:lnTo>
                  <a:pt x="52874" y="1718"/>
                </a:lnTo>
                <a:lnTo>
                  <a:pt x="52897" y="1741"/>
                </a:lnTo>
                <a:lnTo>
                  <a:pt x="52931" y="1775"/>
                </a:lnTo>
                <a:lnTo>
                  <a:pt x="52976" y="1786"/>
                </a:lnTo>
                <a:lnTo>
                  <a:pt x="53022" y="1798"/>
                </a:lnTo>
                <a:lnTo>
                  <a:pt x="53067" y="1786"/>
                </a:lnTo>
                <a:lnTo>
                  <a:pt x="53113" y="1764"/>
                </a:lnTo>
                <a:lnTo>
                  <a:pt x="53147" y="1741"/>
                </a:lnTo>
                <a:lnTo>
                  <a:pt x="53170" y="1707"/>
                </a:lnTo>
                <a:close/>
                <a:moveTo>
                  <a:pt x="62714" y="1741"/>
                </a:moveTo>
                <a:lnTo>
                  <a:pt x="64659" y="2856"/>
                </a:lnTo>
                <a:lnTo>
                  <a:pt x="64636" y="2912"/>
                </a:lnTo>
                <a:lnTo>
                  <a:pt x="64636" y="2958"/>
                </a:lnTo>
                <a:lnTo>
                  <a:pt x="64636" y="3015"/>
                </a:lnTo>
                <a:lnTo>
                  <a:pt x="64647" y="3060"/>
                </a:lnTo>
                <a:lnTo>
                  <a:pt x="64670" y="3094"/>
                </a:lnTo>
                <a:lnTo>
                  <a:pt x="64693" y="3129"/>
                </a:lnTo>
                <a:lnTo>
                  <a:pt x="64727" y="3163"/>
                </a:lnTo>
                <a:lnTo>
                  <a:pt x="64772" y="3185"/>
                </a:lnTo>
                <a:lnTo>
                  <a:pt x="64818" y="3197"/>
                </a:lnTo>
                <a:lnTo>
                  <a:pt x="64863" y="3208"/>
                </a:lnTo>
                <a:lnTo>
                  <a:pt x="64863" y="5495"/>
                </a:lnTo>
                <a:lnTo>
                  <a:pt x="64818" y="5506"/>
                </a:lnTo>
                <a:lnTo>
                  <a:pt x="64784" y="5517"/>
                </a:lnTo>
                <a:lnTo>
                  <a:pt x="64750" y="5540"/>
                </a:lnTo>
                <a:lnTo>
                  <a:pt x="64716" y="5574"/>
                </a:lnTo>
                <a:lnTo>
                  <a:pt x="64693" y="5597"/>
                </a:lnTo>
                <a:lnTo>
                  <a:pt x="64670" y="5643"/>
                </a:lnTo>
                <a:lnTo>
                  <a:pt x="64659" y="5677"/>
                </a:lnTo>
                <a:lnTo>
                  <a:pt x="64659" y="5722"/>
                </a:lnTo>
                <a:lnTo>
                  <a:pt x="64659" y="5756"/>
                </a:lnTo>
                <a:lnTo>
                  <a:pt x="64670" y="5802"/>
                </a:lnTo>
                <a:lnTo>
                  <a:pt x="62679" y="6951"/>
                </a:lnTo>
                <a:lnTo>
                  <a:pt x="62645" y="6917"/>
                </a:lnTo>
                <a:lnTo>
                  <a:pt x="62600" y="6882"/>
                </a:lnTo>
                <a:lnTo>
                  <a:pt x="62566" y="6871"/>
                </a:lnTo>
                <a:lnTo>
                  <a:pt x="62509" y="6860"/>
                </a:lnTo>
                <a:lnTo>
                  <a:pt x="62463" y="6871"/>
                </a:lnTo>
                <a:lnTo>
                  <a:pt x="62418" y="6882"/>
                </a:lnTo>
                <a:lnTo>
                  <a:pt x="62372" y="6917"/>
                </a:lnTo>
                <a:lnTo>
                  <a:pt x="62350" y="6951"/>
                </a:lnTo>
                <a:lnTo>
                  <a:pt x="60347" y="5790"/>
                </a:lnTo>
                <a:lnTo>
                  <a:pt x="60359" y="5756"/>
                </a:lnTo>
                <a:lnTo>
                  <a:pt x="60359" y="5722"/>
                </a:lnTo>
                <a:lnTo>
                  <a:pt x="60359" y="5677"/>
                </a:lnTo>
                <a:lnTo>
                  <a:pt x="60347" y="5643"/>
                </a:lnTo>
                <a:lnTo>
                  <a:pt x="60325" y="5608"/>
                </a:lnTo>
                <a:lnTo>
                  <a:pt x="60302" y="5574"/>
                </a:lnTo>
                <a:lnTo>
                  <a:pt x="60279" y="5552"/>
                </a:lnTo>
                <a:lnTo>
                  <a:pt x="60245" y="5529"/>
                </a:lnTo>
                <a:lnTo>
                  <a:pt x="60200" y="5506"/>
                </a:lnTo>
                <a:lnTo>
                  <a:pt x="60165" y="5506"/>
                </a:lnTo>
                <a:lnTo>
                  <a:pt x="60165" y="3163"/>
                </a:lnTo>
                <a:lnTo>
                  <a:pt x="60200" y="3163"/>
                </a:lnTo>
                <a:lnTo>
                  <a:pt x="60234" y="3151"/>
                </a:lnTo>
                <a:lnTo>
                  <a:pt x="60291" y="3106"/>
                </a:lnTo>
                <a:lnTo>
                  <a:pt x="60336" y="3038"/>
                </a:lnTo>
                <a:lnTo>
                  <a:pt x="60347" y="3003"/>
                </a:lnTo>
                <a:lnTo>
                  <a:pt x="60347" y="2958"/>
                </a:lnTo>
                <a:lnTo>
                  <a:pt x="60347" y="2924"/>
                </a:lnTo>
                <a:lnTo>
                  <a:pt x="60325" y="2878"/>
                </a:lnTo>
                <a:lnTo>
                  <a:pt x="62304" y="1741"/>
                </a:lnTo>
                <a:lnTo>
                  <a:pt x="62350" y="1786"/>
                </a:lnTo>
                <a:lnTo>
                  <a:pt x="62395" y="1820"/>
                </a:lnTo>
                <a:lnTo>
                  <a:pt x="62452" y="1843"/>
                </a:lnTo>
                <a:lnTo>
                  <a:pt x="62509" y="1855"/>
                </a:lnTo>
                <a:lnTo>
                  <a:pt x="62577" y="1843"/>
                </a:lnTo>
                <a:lnTo>
                  <a:pt x="62634" y="1820"/>
                </a:lnTo>
                <a:lnTo>
                  <a:pt x="62679" y="1786"/>
                </a:lnTo>
                <a:lnTo>
                  <a:pt x="62714" y="1741"/>
                </a:lnTo>
                <a:close/>
                <a:moveTo>
                  <a:pt x="15324" y="1752"/>
                </a:moveTo>
                <a:lnTo>
                  <a:pt x="17269" y="2867"/>
                </a:lnTo>
                <a:lnTo>
                  <a:pt x="17246" y="2912"/>
                </a:lnTo>
                <a:lnTo>
                  <a:pt x="17246" y="2958"/>
                </a:lnTo>
                <a:lnTo>
                  <a:pt x="17246" y="3003"/>
                </a:lnTo>
                <a:lnTo>
                  <a:pt x="17257" y="3049"/>
                </a:lnTo>
                <a:lnTo>
                  <a:pt x="17280" y="3083"/>
                </a:lnTo>
                <a:lnTo>
                  <a:pt x="17303" y="3117"/>
                </a:lnTo>
                <a:lnTo>
                  <a:pt x="17337" y="3140"/>
                </a:lnTo>
                <a:lnTo>
                  <a:pt x="17371" y="3163"/>
                </a:lnTo>
                <a:lnTo>
                  <a:pt x="17405" y="3185"/>
                </a:lnTo>
                <a:lnTo>
                  <a:pt x="17451" y="3185"/>
                </a:lnTo>
                <a:lnTo>
                  <a:pt x="17451" y="5483"/>
                </a:lnTo>
                <a:lnTo>
                  <a:pt x="17405" y="5483"/>
                </a:lnTo>
                <a:lnTo>
                  <a:pt x="17360" y="5506"/>
                </a:lnTo>
                <a:lnTo>
                  <a:pt x="17326" y="5529"/>
                </a:lnTo>
                <a:lnTo>
                  <a:pt x="17292" y="5552"/>
                </a:lnTo>
                <a:lnTo>
                  <a:pt x="17257" y="5586"/>
                </a:lnTo>
                <a:lnTo>
                  <a:pt x="17246" y="5631"/>
                </a:lnTo>
                <a:lnTo>
                  <a:pt x="17235" y="5677"/>
                </a:lnTo>
                <a:lnTo>
                  <a:pt x="17223" y="5722"/>
                </a:lnTo>
                <a:lnTo>
                  <a:pt x="17235" y="5768"/>
                </a:lnTo>
                <a:lnTo>
                  <a:pt x="17246" y="5813"/>
                </a:lnTo>
                <a:lnTo>
                  <a:pt x="15244" y="6962"/>
                </a:lnTo>
                <a:lnTo>
                  <a:pt x="15210" y="6928"/>
                </a:lnTo>
                <a:lnTo>
                  <a:pt x="15176" y="6905"/>
                </a:lnTo>
                <a:lnTo>
                  <a:pt x="15142" y="6894"/>
                </a:lnTo>
                <a:lnTo>
                  <a:pt x="15062" y="6894"/>
                </a:lnTo>
                <a:lnTo>
                  <a:pt x="15016" y="6905"/>
                </a:lnTo>
                <a:lnTo>
                  <a:pt x="14982" y="6928"/>
                </a:lnTo>
                <a:lnTo>
                  <a:pt x="14960" y="6962"/>
                </a:lnTo>
                <a:lnTo>
                  <a:pt x="12935" y="5790"/>
                </a:lnTo>
                <a:lnTo>
                  <a:pt x="12946" y="5722"/>
                </a:lnTo>
                <a:lnTo>
                  <a:pt x="12946" y="5677"/>
                </a:lnTo>
                <a:lnTo>
                  <a:pt x="12935" y="5643"/>
                </a:lnTo>
                <a:lnTo>
                  <a:pt x="12912" y="5608"/>
                </a:lnTo>
                <a:lnTo>
                  <a:pt x="12889" y="5574"/>
                </a:lnTo>
                <a:lnTo>
                  <a:pt x="12867" y="5552"/>
                </a:lnTo>
                <a:lnTo>
                  <a:pt x="12832" y="5529"/>
                </a:lnTo>
                <a:lnTo>
                  <a:pt x="12798" y="5517"/>
                </a:lnTo>
                <a:lnTo>
                  <a:pt x="12753" y="5506"/>
                </a:lnTo>
                <a:lnTo>
                  <a:pt x="12753" y="3208"/>
                </a:lnTo>
                <a:lnTo>
                  <a:pt x="12798" y="3197"/>
                </a:lnTo>
                <a:lnTo>
                  <a:pt x="12844" y="3174"/>
                </a:lnTo>
                <a:lnTo>
                  <a:pt x="12878" y="3151"/>
                </a:lnTo>
                <a:lnTo>
                  <a:pt x="12912" y="3129"/>
                </a:lnTo>
                <a:lnTo>
                  <a:pt x="12935" y="3094"/>
                </a:lnTo>
                <a:lnTo>
                  <a:pt x="12958" y="3049"/>
                </a:lnTo>
                <a:lnTo>
                  <a:pt x="12969" y="3015"/>
                </a:lnTo>
                <a:lnTo>
                  <a:pt x="12969" y="2958"/>
                </a:lnTo>
                <a:lnTo>
                  <a:pt x="12969" y="2912"/>
                </a:lnTo>
                <a:lnTo>
                  <a:pt x="12946" y="2867"/>
                </a:lnTo>
                <a:lnTo>
                  <a:pt x="14869" y="1752"/>
                </a:lnTo>
                <a:lnTo>
                  <a:pt x="14914" y="1809"/>
                </a:lnTo>
                <a:lnTo>
                  <a:pt x="14971" y="1843"/>
                </a:lnTo>
                <a:lnTo>
                  <a:pt x="15028" y="1877"/>
                </a:lnTo>
                <a:lnTo>
                  <a:pt x="15164" y="1877"/>
                </a:lnTo>
                <a:lnTo>
                  <a:pt x="15233" y="1843"/>
                </a:lnTo>
                <a:lnTo>
                  <a:pt x="15289" y="1809"/>
                </a:lnTo>
                <a:lnTo>
                  <a:pt x="15324" y="1752"/>
                </a:lnTo>
                <a:close/>
                <a:moveTo>
                  <a:pt x="29486" y="1718"/>
                </a:moveTo>
                <a:lnTo>
                  <a:pt x="31534" y="2890"/>
                </a:lnTo>
                <a:lnTo>
                  <a:pt x="31522" y="2924"/>
                </a:lnTo>
                <a:lnTo>
                  <a:pt x="31522" y="2958"/>
                </a:lnTo>
                <a:lnTo>
                  <a:pt x="31534" y="3026"/>
                </a:lnTo>
                <a:lnTo>
                  <a:pt x="31568" y="3083"/>
                </a:lnTo>
                <a:lnTo>
                  <a:pt x="31613" y="3117"/>
                </a:lnTo>
                <a:lnTo>
                  <a:pt x="31670" y="3140"/>
                </a:lnTo>
                <a:lnTo>
                  <a:pt x="31670" y="5483"/>
                </a:lnTo>
                <a:lnTo>
                  <a:pt x="31625" y="5495"/>
                </a:lnTo>
                <a:lnTo>
                  <a:pt x="31590" y="5506"/>
                </a:lnTo>
                <a:lnTo>
                  <a:pt x="31545" y="5529"/>
                </a:lnTo>
                <a:lnTo>
                  <a:pt x="31522" y="5563"/>
                </a:lnTo>
                <a:lnTo>
                  <a:pt x="31488" y="5597"/>
                </a:lnTo>
                <a:lnTo>
                  <a:pt x="31477" y="5631"/>
                </a:lnTo>
                <a:lnTo>
                  <a:pt x="31454" y="5677"/>
                </a:lnTo>
                <a:lnTo>
                  <a:pt x="31454" y="5722"/>
                </a:lnTo>
                <a:lnTo>
                  <a:pt x="31454" y="5768"/>
                </a:lnTo>
                <a:lnTo>
                  <a:pt x="31465" y="5802"/>
                </a:lnTo>
                <a:lnTo>
                  <a:pt x="29463" y="6962"/>
                </a:lnTo>
                <a:lnTo>
                  <a:pt x="29429" y="6939"/>
                </a:lnTo>
                <a:lnTo>
                  <a:pt x="29395" y="6917"/>
                </a:lnTo>
                <a:lnTo>
                  <a:pt x="29361" y="6905"/>
                </a:lnTo>
                <a:lnTo>
                  <a:pt x="29315" y="6894"/>
                </a:lnTo>
                <a:lnTo>
                  <a:pt x="29281" y="6905"/>
                </a:lnTo>
                <a:lnTo>
                  <a:pt x="29247" y="6917"/>
                </a:lnTo>
                <a:lnTo>
                  <a:pt x="29213" y="6939"/>
                </a:lnTo>
                <a:lnTo>
                  <a:pt x="29179" y="6962"/>
                </a:lnTo>
                <a:lnTo>
                  <a:pt x="27177" y="5802"/>
                </a:lnTo>
                <a:lnTo>
                  <a:pt x="27188" y="5756"/>
                </a:lnTo>
                <a:lnTo>
                  <a:pt x="27188" y="5722"/>
                </a:lnTo>
                <a:lnTo>
                  <a:pt x="27188" y="5677"/>
                </a:lnTo>
                <a:lnTo>
                  <a:pt x="27165" y="5631"/>
                </a:lnTo>
                <a:lnTo>
                  <a:pt x="27154" y="5597"/>
                </a:lnTo>
                <a:lnTo>
                  <a:pt x="27131" y="5563"/>
                </a:lnTo>
                <a:lnTo>
                  <a:pt x="27097" y="5540"/>
                </a:lnTo>
                <a:lnTo>
                  <a:pt x="27063" y="5517"/>
                </a:lnTo>
                <a:lnTo>
                  <a:pt x="27018" y="5495"/>
                </a:lnTo>
                <a:lnTo>
                  <a:pt x="26972" y="5483"/>
                </a:lnTo>
                <a:lnTo>
                  <a:pt x="26972" y="3197"/>
                </a:lnTo>
                <a:lnTo>
                  <a:pt x="27018" y="3185"/>
                </a:lnTo>
                <a:lnTo>
                  <a:pt x="27063" y="3174"/>
                </a:lnTo>
                <a:lnTo>
                  <a:pt x="27097" y="3151"/>
                </a:lnTo>
                <a:lnTo>
                  <a:pt x="27131" y="3117"/>
                </a:lnTo>
                <a:lnTo>
                  <a:pt x="27154" y="3083"/>
                </a:lnTo>
                <a:lnTo>
                  <a:pt x="27165" y="3049"/>
                </a:lnTo>
                <a:lnTo>
                  <a:pt x="27177" y="3003"/>
                </a:lnTo>
                <a:lnTo>
                  <a:pt x="27188" y="2958"/>
                </a:lnTo>
                <a:lnTo>
                  <a:pt x="27177" y="2912"/>
                </a:lnTo>
                <a:lnTo>
                  <a:pt x="27165" y="2867"/>
                </a:lnTo>
                <a:lnTo>
                  <a:pt x="29156" y="1718"/>
                </a:lnTo>
                <a:lnTo>
                  <a:pt x="29190" y="1752"/>
                </a:lnTo>
                <a:lnTo>
                  <a:pt x="29224" y="1786"/>
                </a:lnTo>
                <a:lnTo>
                  <a:pt x="29270" y="1798"/>
                </a:lnTo>
                <a:lnTo>
                  <a:pt x="29315" y="1809"/>
                </a:lnTo>
                <a:lnTo>
                  <a:pt x="29372" y="1798"/>
                </a:lnTo>
                <a:lnTo>
                  <a:pt x="29418" y="1775"/>
                </a:lnTo>
                <a:lnTo>
                  <a:pt x="29452" y="1752"/>
                </a:lnTo>
                <a:lnTo>
                  <a:pt x="29486" y="1718"/>
                </a:lnTo>
                <a:close/>
                <a:moveTo>
                  <a:pt x="72223" y="1752"/>
                </a:moveTo>
                <a:lnTo>
                  <a:pt x="74157" y="2867"/>
                </a:lnTo>
                <a:lnTo>
                  <a:pt x="74134" y="2912"/>
                </a:lnTo>
                <a:lnTo>
                  <a:pt x="74134" y="2958"/>
                </a:lnTo>
                <a:lnTo>
                  <a:pt x="74134" y="3003"/>
                </a:lnTo>
                <a:lnTo>
                  <a:pt x="74146" y="3049"/>
                </a:lnTo>
                <a:lnTo>
                  <a:pt x="74169" y="3083"/>
                </a:lnTo>
                <a:lnTo>
                  <a:pt x="74191" y="3117"/>
                </a:lnTo>
                <a:lnTo>
                  <a:pt x="74225" y="3140"/>
                </a:lnTo>
                <a:lnTo>
                  <a:pt x="74260" y="3163"/>
                </a:lnTo>
                <a:lnTo>
                  <a:pt x="74305" y="3185"/>
                </a:lnTo>
                <a:lnTo>
                  <a:pt x="74339" y="3185"/>
                </a:lnTo>
                <a:lnTo>
                  <a:pt x="74339" y="5483"/>
                </a:lnTo>
                <a:lnTo>
                  <a:pt x="74294" y="5483"/>
                </a:lnTo>
                <a:lnTo>
                  <a:pt x="74248" y="5506"/>
                </a:lnTo>
                <a:lnTo>
                  <a:pt x="74214" y="5529"/>
                </a:lnTo>
                <a:lnTo>
                  <a:pt x="74180" y="5552"/>
                </a:lnTo>
                <a:lnTo>
                  <a:pt x="74157" y="5586"/>
                </a:lnTo>
                <a:lnTo>
                  <a:pt x="74134" y="5631"/>
                </a:lnTo>
                <a:lnTo>
                  <a:pt x="74123" y="5677"/>
                </a:lnTo>
                <a:lnTo>
                  <a:pt x="74112" y="5722"/>
                </a:lnTo>
                <a:lnTo>
                  <a:pt x="74123" y="5768"/>
                </a:lnTo>
                <a:lnTo>
                  <a:pt x="74134" y="5813"/>
                </a:lnTo>
                <a:lnTo>
                  <a:pt x="72132" y="6962"/>
                </a:lnTo>
                <a:lnTo>
                  <a:pt x="72110" y="6928"/>
                </a:lnTo>
                <a:lnTo>
                  <a:pt x="72075" y="6905"/>
                </a:lnTo>
                <a:lnTo>
                  <a:pt x="72030" y="6894"/>
                </a:lnTo>
                <a:lnTo>
                  <a:pt x="71950" y="6894"/>
                </a:lnTo>
                <a:lnTo>
                  <a:pt x="71916" y="6905"/>
                </a:lnTo>
                <a:lnTo>
                  <a:pt x="71882" y="6928"/>
                </a:lnTo>
                <a:lnTo>
                  <a:pt x="71848" y="6962"/>
                </a:lnTo>
                <a:lnTo>
                  <a:pt x="69823" y="5790"/>
                </a:lnTo>
                <a:lnTo>
                  <a:pt x="69835" y="5722"/>
                </a:lnTo>
                <a:lnTo>
                  <a:pt x="69835" y="5677"/>
                </a:lnTo>
                <a:lnTo>
                  <a:pt x="69823" y="5643"/>
                </a:lnTo>
                <a:lnTo>
                  <a:pt x="69800" y="5608"/>
                </a:lnTo>
                <a:lnTo>
                  <a:pt x="69778" y="5574"/>
                </a:lnTo>
                <a:lnTo>
                  <a:pt x="69755" y="5552"/>
                </a:lnTo>
                <a:lnTo>
                  <a:pt x="69721" y="5529"/>
                </a:lnTo>
                <a:lnTo>
                  <a:pt x="69687" y="5517"/>
                </a:lnTo>
                <a:lnTo>
                  <a:pt x="69641" y="5506"/>
                </a:lnTo>
                <a:lnTo>
                  <a:pt x="69641" y="3208"/>
                </a:lnTo>
                <a:lnTo>
                  <a:pt x="69687" y="3197"/>
                </a:lnTo>
                <a:lnTo>
                  <a:pt x="69732" y="3174"/>
                </a:lnTo>
                <a:lnTo>
                  <a:pt x="69766" y="3151"/>
                </a:lnTo>
                <a:lnTo>
                  <a:pt x="69800" y="3129"/>
                </a:lnTo>
                <a:lnTo>
                  <a:pt x="69823" y="3094"/>
                </a:lnTo>
                <a:lnTo>
                  <a:pt x="69846" y="3049"/>
                </a:lnTo>
                <a:lnTo>
                  <a:pt x="69857" y="3015"/>
                </a:lnTo>
                <a:lnTo>
                  <a:pt x="69869" y="2958"/>
                </a:lnTo>
                <a:lnTo>
                  <a:pt x="69857" y="2912"/>
                </a:lnTo>
                <a:lnTo>
                  <a:pt x="69846" y="2867"/>
                </a:lnTo>
                <a:lnTo>
                  <a:pt x="71768" y="1752"/>
                </a:lnTo>
                <a:lnTo>
                  <a:pt x="71802" y="1809"/>
                </a:lnTo>
                <a:lnTo>
                  <a:pt x="71859" y="1843"/>
                </a:lnTo>
                <a:lnTo>
                  <a:pt x="71916" y="1877"/>
                </a:lnTo>
                <a:lnTo>
                  <a:pt x="72064" y="1877"/>
                </a:lnTo>
                <a:lnTo>
                  <a:pt x="72121" y="1843"/>
                </a:lnTo>
                <a:lnTo>
                  <a:pt x="72178" y="1809"/>
                </a:lnTo>
                <a:lnTo>
                  <a:pt x="72223" y="1752"/>
                </a:lnTo>
                <a:close/>
                <a:moveTo>
                  <a:pt x="39019" y="1741"/>
                </a:moveTo>
                <a:lnTo>
                  <a:pt x="40952" y="2856"/>
                </a:lnTo>
                <a:lnTo>
                  <a:pt x="40930" y="2912"/>
                </a:lnTo>
                <a:lnTo>
                  <a:pt x="40930" y="2958"/>
                </a:lnTo>
                <a:lnTo>
                  <a:pt x="40930" y="3015"/>
                </a:lnTo>
                <a:lnTo>
                  <a:pt x="40941" y="3049"/>
                </a:lnTo>
                <a:lnTo>
                  <a:pt x="40964" y="3094"/>
                </a:lnTo>
                <a:lnTo>
                  <a:pt x="40998" y="3129"/>
                </a:lnTo>
                <a:lnTo>
                  <a:pt x="41032" y="3163"/>
                </a:lnTo>
                <a:lnTo>
                  <a:pt x="41066" y="3185"/>
                </a:lnTo>
                <a:lnTo>
                  <a:pt x="41112" y="3197"/>
                </a:lnTo>
                <a:lnTo>
                  <a:pt x="41157" y="3208"/>
                </a:lnTo>
                <a:lnTo>
                  <a:pt x="41157" y="5495"/>
                </a:lnTo>
                <a:lnTo>
                  <a:pt x="41112" y="5506"/>
                </a:lnTo>
                <a:lnTo>
                  <a:pt x="41078" y="5517"/>
                </a:lnTo>
                <a:lnTo>
                  <a:pt x="41043" y="5540"/>
                </a:lnTo>
                <a:lnTo>
                  <a:pt x="41009" y="5574"/>
                </a:lnTo>
                <a:lnTo>
                  <a:pt x="40987" y="5597"/>
                </a:lnTo>
                <a:lnTo>
                  <a:pt x="40964" y="5643"/>
                </a:lnTo>
                <a:lnTo>
                  <a:pt x="40952" y="5677"/>
                </a:lnTo>
                <a:lnTo>
                  <a:pt x="40941" y="5722"/>
                </a:lnTo>
                <a:lnTo>
                  <a:pt x="40952" y="5756"/>
                </a:lnTo>
                <a:lnTo>
                  <a:pt x="40964" y="5802"/>
                </a:lnTo>
                <a:lnTo>
                  <a:pt x="38939" y="6973"/>
                </a:lnTo>
                <a:lnTo>
                  <a:pt x="38905" y="6939"/>
                </a:lnTo>
                <a:lnTo>
                  <a:pt x="38882" y="6917"/>
                </a:lnTo>
                <a:lnTo>
                  <a:pt x="38837" y="6905"/>
                </a:lnTo>
                <a:lnTo>
                  <a:pt x="38757" y="6905"/>
                </a:lnTo>
                <a:lnTo>
                  <a:pt x="38723" y="6917"/>
                </a:lnTo>
                <a:lnTo>
                  <a:pt x="38700" y="6939"/>
                </a:lnTo>
                <a:lnTo>
                  <a:pt x="38666" y="6962"/>
                </a:lnTo>
                <a:lnTo>
                  <a:pt x="36618" y="5779"/>
                </a:lnTo>
                <a:lnTo>
                  <a:pt x="36630" y="5722"/>
                </a:lnTo>
                <a:lnTo>
                  <a:pt x="36618" y="5654"/>
                </a:lnTo>
                <a:lnTo>
                  <a:pt x="36573" y="5597"/>
                </a:lnTo>
                <a:lnTo>
                  <a:pt x="36527" y="5552"/>
                </a:lnTo>
                <a:lnTo>
                  <a:pt x="36459" y="5529"/>
                </a:lnTo>
                <a:lnTo>
                  <a:pt x="36459" y="3185"/>
                </a:lnTo>
                <a:lnTo>
                  <a:pt x="36505" y="3174"/>
                </a:lnTo>
                <a:lnTo>
                  <a:pt x="36539" y="3163"/>
                </a:lnTo>
                <a:lnTo>
                  <a:pt x="36573" y="3140"/>
                </a:lnTo>
                <a:lnTo>
                  <a:pt x="36596" y="3117"/>
                </a:lnTo>
                <a:lnTo>
                  <a:pt x="36618" y="3083"/>
                </a:lnTo>
                <a:lnTo>
                  <a:pt x="36641" y="3049"/>
                </a:lnTo>
                <a:lnTo>
                  <a:pt x="36652" y="3003"/>
                </a:lnTo>
                <a:lnTo>
                  <a:pt x="36652" y="2958"/>
                </a:lnTo>
                <a:lnTo>
                  <a:pt x="36652" y="2912"/>
                </a:lnTo>
                <a:lnTo>
                  <a:pt x="36641" y="2878"/>
                </a:lnTo>
                <a:lnTo>
                  <a:pt x="38586" y="1752"/>
                </a:lnTo>
                <a:lnTo>
                  <a:pt x="38620" y="1798"/>
                </a:lnTo>
                <a:lnTo>
                  <a:pt x="38677" y="1832"/>
                </a:lnTo>
                <a:lnTo>
                  <a:pt x="38734" y="1855"/>
                </a:lnTo>
                <a:lnTo>
                  <a:pt x="38802" y="1866"/>
                </a:lnTo>
                <a:lnTo>
                  <a:pt x="38871" y="1855"/>
                </a:lnTo>
                <a:lnTo>
                  <a:pt x="38928" y="1832"/>
                </a:lnTo>
                <a:lnTo>
                  <a:pt x="38973" y="1798"/>
                </a:lnTo>
                <a:lnTo>
                  <a:pt x="39019" y="1741"/>
                </a:lnTo>
                <a:close/>
                <a:moveTo>
                  <a:pt x="3436" y="5836"/>
                </a:moveTo>
                <a:lnTo>
                  <a:pt x="5427" y="6985"/>
                </a:lnTo>
                <a:lnTo>
                  <a:pt x="5416" y="7030"/>
                </a:lnTo>
                <a:lnTo>
                  <a:pt x="5416" y="7064"/>
                </a:lnTo>
                <a:lnTo>
                  <a:pt x="5416" y="7110"/>
                </a:lnTo>
                <a:lnTo>
                  <a:pt x="5427" y="7144"/>
                </a:lnTo>
                <a:lnTo>
                  <a:pt x="5473" y="7201"/>
                </a:lnTo>
                <a:lnTo>
                  <a:pt x="5529" y="7246"/>
                </a:lnTo>
                <a:lnTo>
                  <a:pt x="5564" y="7258"/>
                </a:lnTo>
                <a:lnTo>
                  <a:pt x="5598" y="7269"/>
                </a:lnTo>
                <a:lnTo>
                  <a:pt x="5598" y="9624"/>
                </a:lnTo>
                <a:lnTo>
                  <a:pt x="5564" y="9624"/>
                </a:lnTo>
                <a:lnTo>
                  <a:pt x="5529" y="9647"/>
                </a:lnTo>
                <a:lnTo>
                  <a:pt x="5461" y="9692"/>
                </a:lnTo>
                <a:lnTo>
                  <a:pt x="5427" y="9749"/>
                </a:lnTo>
                <a:lnTo>
                  <a:pt x="5416" y="9783"/>
                </a:lnTo>
                <a:lnTo>
                  <a:pt x="5416" y="9829"/>
                </a:lnTo>
                <a:lnTo>
                  <a:pt x="5427" y="9897"/>
                </a:lnTo>
                <a:lnTo>
                  <a:pt x="3470" y="11023"/>
                </a:lnTo>
                <a:lnTo>
                  <a:pt x="3425" y="10978"/>
                </a:lnTo>
                <a:lnTo>
                  <a:pt x="3379" y="10932"/>
                </a:lnTo>
                <a:lnTo>
                  <a:pt x="3311" y="10909"/>
                </a:lnTo>
                <a:lnTo>
                  <a:pt x="3186" y="10909"/>
                </a:lnTo>
                <a:lnTo>
                  <a:pt x="3118" y="10932"/>
                </a:lnTo>
                <a:lnTo>
                  <a:pt x="3072" y="10978"/>
                </a:lnTo>
                <a:lnTo>
                  <a:pt x="3027" y="11023"/>
                </a:lnTo>
                <a:lnTo>
                  <a:pt x="1093" y="9897"/>
                </a:lnTo>
                <a:lnTo>
                  <a:pt x="1104" y="9863"/>
                </a:lnTo>
                <a:lnTo>
                  <a:pt x="1104" y="9829"/>
                </a:lnTo>
                <a:lnTo>
                  <a:pt x="1104" y="9783"/>
                </a:lnTo>
                <a:lnTo>
                  <a:pt x="1093" y="9738"/>
                </a:lnTo>
                <a:lnTo>
                  <a:pt x="1070" y="9704"/>
                </a:lnTo>
                <a:lnTo>
                  <a:pt x="1047" y="9669"/>
                </a:lnTo>
                <a:lnTo>
                  <a:pt x="1013" y="9647"/>
                </a:lnTo>
                <a:lnTo>
                  <a:pt x="979" y="9624"/>
                </a:lnTo>
                <a:lnTo>
                  <a:pt x="945" y="9613"/>
                </a:lnTo>
                <a:lnTo>
                  <a:pt x="900" y="9601"/>
                </a:lnTo>
                <a:lnTo>
                  <a:pt x="900" y="7303"/>
                </a:lnTo>
                <a:lnTo>
                  <a:pt x="945" y="7303"/>
                </a:lnTo>
                <a:lnTo>
                  <a:pt x="991" y="7281"/>
                </a:lnTo>
                <a:lnTo>
                  <a:pt x="1025" y="7258"/>
                </a:lnTo>
                <a:lnTo>
                  <a:pt x="1059" y="7235"/>
                </a:lnTo>
                <a:lnTo>
                  <a:pt x="1082" y="7190"/>
                </a:lnTo>
                <a:lnTo>
                  <a:pt x="1104" y="7155"/>
                </a:lnTo>
                <a:lnTo>
                  <a:pt x="1116" y="7110"/>
                </a:lnTo>
                <a:lnTo>
                  <a:pt x="1116" y="7064"/>
                </a:lnTo>
                <a:lnTo>
                  <a:pt x="1116" y="7019"/>
                </a:lnTo>
                <a:lnTo>
                  <a:pt x="1104" y="6973"/>
                </a:lnTo>
                <a:lnTo>
                  <a:pt x="3061" y="5836"/>
                </a:lnTo>
                <a:lnTo>
                  <a:pt x="3095" y="5881"/>
                </a:lnTo>
                <a:lnTo>
                  <a:pt x="3141" y="5916"/>
                </a:lnTo>
                <a:lnTo>
                  <a:pt x="3186" y="5938"/>
                </a:lnTo>
                <a:lnTo>
                  <a:pt x="3311" y="5938"/>
                </a:lnTo>
                <a:lnTo>
                  <a:pt x="3357" y="5916"/>
                </a:lnTo>
                <a:lnTo>
                  <a:pt x="3402" y="5881"/>
                </a:lnTo>
                <a:lnTo>
                  <a:pt x="3436" y="5836"/>
                </a:lnTo>
                <a:close/>
                <a:moveTo>
                  <a:pt x="17678" y="5847"/>
                </a:moveTo>
                <a:lnTo>
                  <a:pt x="19612" y="6962"/>
                </a:lnTo>
                <a:lnTo>
                  <a:pt x="19589" y="7008"/>
                </a:lnTo>
                <a:lnTo>
                  <a:pt x="19589" y="7064"/>
                </a:lnTo>
                <a:lnTo>
                  <a:pt x="19589" y="7121"/>
                </a:lnTo>
                <a:lnTo>
                  <a:pt x="19601" y="7167"/>
                </a:lnTo>
                <a:lnTo>
                  <a:pt x="19624" y="7201"/>
                </a:lnTo>
                <a:lnTo>
                  <a:pt x="19658" y="7235"/>
                </a:lnTo>
                <a:lnTo>
                  <a:pt x="19692" y="7269"/>
                </a:lnTo>
                <a:lnTo>
                  <a:pt x="19726" y="7292"/>
                </a:lnTo>
                <a:lnTo>
                  <a:pt x="19771" y="7315"/>
                </a:lnTo>
                <a:lnTo>
                  <a:pt x="19817" y="7315"/>
                </a:lnTo>
                <a:lnTo>
                  <a:pt x="19817" y="9635"/>
                </a:lnTo>
                <a:lnTo>
                  <a:pt x="19749" y="9658"/>
                </a:lnTo>
                <a:lnTo>
                  <a:pt x="19692" y="9692"/>
                </a:lnTo>
                <a:lnTo>
                  <a:pt x="19658" y="9749"/>
                </a:lnTo>
                <a:lnTo>
                  <a:pt x="19646" y="9783"/>
                </a:lnTo>
                <a:lnTo>
                  <a:pt x="19646" y="9829"/>
                </a:lnTo>
                <a:lnTo>
                  <a:pt x="19658" y="9886"/>
                </a:lnTo>
                <a:lnTo>
                  <a:pt x="17690" y="11023"/>
                </a:lnTo>
                <a:lnTo>
                  <a:pt x="17644" y="10978"/>
                </a:lnTo>
                <a:lnTo>
                  <a:pt x="17599" y="10943"/>
                </a:lnTo>
                <a:lnTo>
                  <a:pt x="17530" y="10921"/>
                </a:lnTo>
                <a:lnTo>
                  <a:pt x="17474" y="10909"/>
                </a:lnTo>
                <a:lnTo>
                  <a:pt x="17405" y="10921"/>
                </a:lnTo>
                <a:lnTo>
                  <a:pt x="17348" y="10943"/>
                </a:lnTo>
                <a:lnTo>
                  <a:pt x="17292" y="10978"/>
                </a:lnTo>
                <a:lnTo>
                  <a:pt x="17257" y="11023"/>
                </a:lnTo>
                <a:lnTo>
                  <a:pt x="15335" y="9908"/>
                </a:lnTo>
                <a:lnTo>
                  <a:pt x="15346" y="9874"/>
                </a:lnTo>
                <a:lnTo>
                  <a:pt x="15346" y="9829"/>
                </a:lnTo>
                <a:lnTo>
                  <a:pt x="15346" y="9783"/>
                </a:lnTo>
                <a:lnTo>
                  <a:pt x="15324" y="9738"/>
                </a:lnTo>
                <a:lnTo>
                  <a:pt x="15312" y="9692"/>
                </a:lnTo>
                <a:lnTo>
                  <a:pt x="15278" y="9658"/>
                </a:lnTo>
                <a:lnTo>
                  <a:pt x="15244" y="9635"/>
                </a:lnTo>
                <a:lnTo>
                  <a:pt x="15210" y="9601"/>
                </a:lnTo>
                <a:lnTo>
                  <a:pt x="15176" y="9590"/>
                </a:lnTo>
                <a:lnTo>
                  <a:pt x="15130" y="9578"/>
                </a:lnTo>
                <a:lnTo>
                  <a:pt x="15130" y="7246"/>
                </a:lnTo>
                <a:lnTo>
                  <a:pt x="15187" y="7224"/>
                </a:lnTo>
                <a:lnTo>
                  <a:pt x="15233" y="7178"/>
                </a:lnTo>
                <a:lnTo>
                  <a:pt x="15267" y="7133"/>
                </a:lnTo>
                <a:lnTo>
                  <a:pt x="15278" y="7064"/>
                </a:lnTo>
                <a:lnTo>
                  <a:pt x="15267" y="7008"/>
                </a:lnTo>
                <a:lnTo>
                  <a:pt x="17257" y="5847"/>
                </a:lnTo>
                <a:lnTo>
                  <a:pt x="17303" y="5893"/>
                </a:lnTo>
                <a:lnTo>
                  <a:pt x="17348" y="5938"/>
                </a:lnTo>
                <a:lnTo>
                  <a:pt x="17405" y="5961"/>
                </a:lnTo>
                <a:lnTo>
                  <a:pt x="17530" y="5961"/>
                </a:lnTo>
                <a:lnTo>
                  <a:pt x="17587" y="5938"/>
                </a:lnTo>
                <a:lnTo>
                  <a:pt x="17644" y="5893"/>
                </a:lnTo>
                <a:lnTo>
                  <a:pt x="17678" y="5847"/>
                </a:lnTo>
                <a:close/>
                <a:moveTo>
                  <a:pt x="60325" y="5836"/>
                </a:moveTo>
                <a:lnTo>
                  <a:pt x="62327" y="6985"/>
                </a:lnTo>
                <a:lnTo>
                  <a:pt x="62315" y="7030"/>
                </a:lnTo>
                <a:lnTo>
                  <a:pt x="62304" y="7064"/>
                </a:lnTo>
                <a:lnTo>
                  <a:pt x="62304" y="7110"/>
                </a:lnTo>
                <a:lnTo>
                  <a:pt x="62315" y="7144"/>
                </a:lnTo>
                <a:lnTo>
                  <a:pt x="62361" y="7201"/>
                </a:lnTo>
                <a:lnTo>
                  <a:pt x="62418" y="7246"/>
                </a:lnTo>
                <a:lnTo>
                  <a:pt x="62452" y="7258"/>
                </a:lnTo>
                <a:lnTo>
                  <a:pt x="62486" y="7269"/>
                </a:lnTo>
                <a:lnTo>
                  <a:pt x="62486" y="9624"/>
                </a:lnTo>
                <a:lnTo>
                  <a:pt x="62452" y="9624"/>
                </a:lnTo>
                <a:lnTo>
                  <a:pt x="62418" y="9647"/>
                </a:lnTo>
                <a:lnTo>
                  <a:pt x="62361" y="9692"/>
                </a:lnTo>
                <a:lnTo>
                  <a:pt x="62315" y="9749"/>
                </a:lnTo>
                <a:lnTo>
                  <a:pt x="62304" y="9783"/>
                </a:lnTo>
                <a:lnTo>
                  <a:pt x="62304" y="9829"/>
                </a:lnTo>
                <a:lnTo>
                  <a:pt x="62315" y="9897"/>
                </a:lnTo>
                <a:lnTo>
                  <a:pt x="60359" y="11023"/>
                </a:lnTo>
                <a:lnTo>
                  <a:pt x="60325" y="10978"/>
                </a:lnTo>
                <a:lnTo>
                  <a:pt x="60268" y="10932"/>
                </a:lnTo>
                <a:lnTo>
                  <a:pt x="60211" y="10909"/>
                </a:lnTo>
                <a:lnTo>
                  <a:pt x="60074" y="10909"/>
                </a:lnTo>
                <a:lnTo>
                  <a:pt x="60018" y="10932"/>
                </a:lnTo>
                <a:lnTo>
                  <a:pt x="59961" y="10978"/>
                </a:lnTo>
                <a:lnTo>
                  <a:pt x="59915" y="11023"/>
                </a:lnTo>
                <a:lnTo>
                  <a:pt x="57981" y="9897"/>
                </a:lnTo>
                <a:lnTo>
                  <a:pt x="57993" y="9863"/>
                </a:lnTo>
                <a:lnTo>
                  <a:pt x="57993" y="9829"/>
                </a:lnTo>
                <a:lnTo>
                  <a:pt x="57993" y="9783"/>
                </a:lnTo>
                <a:lnTo>
                  <a:pt x="57981" y="9738"/>
                </a:lnTo>
                <a:lnTo>
                  <a:pt x="57959" y="9704"/>
                </a:lnTo>
                <a:lnTo>
                  <a:pt x="57936" y="9669"/>
                </a:lnTo>
                <a:lnTo>
                  <a:pt x="57902" y="9647"/>
                </a:lnTo>
                <a:lnTo>
                  <a:pt x="57868" y="9624"/>
                </a:lnTo>
                <a:lnTo>
                  <a:pt x="57833" y="9613"/>
                </a:lnTo>
                <a:lnTo>
                  <a:pt x="57799" y="9601"/>
                </a:lnTo>
                <a:lnTo>
                  <a:pt x="57799" y="7303"/>
                </a:lnTo>
                <a:lnTo>
                  <a:pt x="57833" y="7303"/>
                </a:lnTo>
                <a:lnTo>
                  <a:pt x="57879" y="7281"/>
                </a:lnTo>
                <a:lnTo>
                  <a:pt x="57913" y="7258"/>
                </a:lnTo>
                <a:lnTo>
                  <a:pt x="57947" y="7235"/>
                </a:lnTo>
                <a:lnTo>
                  <a:pt x="57970" y="7190"/>
                </a:lnTo>
                <a:lnTo>
                  <a:pt x="57993" y="7155"/>
                </a:lnTo>
                <a:lnTo>
                  <a:pt x="58004" y="7110"/>
                </a:lnTo>
                <a:lnTo>
                  <a:pt x="58015" y="7064"/>
                </a:lnTo>
                <a:lnTo>
                  <a:pt x="58004" y="7019"/>
                </a:lnTo>
                <a:lnTo>
                  <a:pt x="57993" y="6973"/>
                </a:lnTo>
                <a:lnTo>
                  <a:pt x="59949" y="5836"/>
                </a:lnTo>
                <a:lnTo>
                  <a:pt x="59983" y="5881"/>
                </a:lnTo>
                <a:lnTo>
                  <a:pt x="60029" y="5916"/>
                </a:lnTo>
                <a:lnTo>
                  <a:pt x="60086" y="5938"/>
                </a:lnTo>
                <a:lnTo>
                  <a:pt x="60200" y="5938"/>
                </a:lnTo>
                <a:lnTo>
                  <a:pt x="60245" y="5916"/>
                </a:lnTo>
                <a:lnTo>
                  <a:pt x="60291" y="5881"/>
                </a:lnTo>
                <a:lnTo>
                  <a:pt x="60325" y="5836"/>
                </a:lnTo>
                <a:close/>
                <a:moveTo>
                  <a:pt x="74567" y="5847"/>
                </a:moveTo>
                <a:lnTo>
                  <a:pt x="76501" y="6962"/>
                </a:lnTo>
                <a:lnTo>
                  <a:pt x="76489" y="7008"/>
                </a:lnTo>
                <a:lnTo>
                  <a:pt x="76478" y="7064"/>
                </a:lnTo>
                <a:lnTo>
                  <a:pt x="76489" y="7121"/>
                </a:lnTo>
                <a:lnTo>
                  <a:pt x="76501" y="7167"/>
                </a:lnTo>
                <a:lnTo>
                  <a:pt x="76523" y="7201"/>
                </a:lnTo>
                <a:lnTo>
                  <a:pt x="76546" y="7235"/>
                </a:lnTo>
                <a:lnTo>
                  <a:pt x="76580" y="7269"/>
                </a:lnTo>
                <a:lnTo>
                  <a:pt x="76626" y="7292"/>
                </a:lnTo>
                <a:lnTo>
                  <a:pt x="76660" y="7315"/>
                </a:lnTo>
                <a:lnTo>
                  <a:pt x="76717" y="7315"/>
                </a:lnTo>
                <a:lnTo>
                  <a:pt x="76717" y="9635"/>
                </a:lnTo>
                <a:lnTo>
                  <a:pt x="76648" y="9658"/>
                </a:lnTo>
                <a:lnTo>
                  <a:pt x="76592" y="9692"/>
                </a:lnTo>
                <a:lnTo>
                  <a:pt x="76546" y="9749"/>
                </a:lnTo>
                <a:lnTo>
                  <a:pt x="76546" y="9783"/>
                </a:lnTo>
                <a:lnTo>
                  <a:pt x="76535" y="9829"/>
                </a:lnTo>
                <a:lnTo>
                  <a:pt x="76546" y="9886"/>
                </a:lnTo>
                <a:lnTo>
                  <a:pt x="74578" y="11023"/>
                </a:lnTo>
                <a:lnTo>
                  <a:pt x="74544" y="10978"/>
                </a:lnTo>
                <a:lnTo>
                  <a:pt x="74487" y="10943"/>
                </a:lnTo>
                <a:lnTo>
                  <a:pt x="74430" y="10921"/>
                </a:lnTo>
                <a:lnTo>
                  <a:pt x="74362" y="10909"/>
                </a:lnTo>
                <a:lnTo>
                  <a:pt x="74294" y="10921"/>
                </a:lnTo>
                <a:lnTo>
                  <a:pt x="74237" y="10943"/>
                </a:lnTo>
                <a:lnTo>
                  <a:pt x="74180" y="10978"/>
                </a:lnTo>
                <a:lnTo>
                  <a:pt x="74146" y="11023"/>
                </a:lnTo>
                <a:lnTo>
                  <a:pt x="72223" y="9908"/>
                </a:lnTo>
                <a:lnTo>
                  <a:pt x="72235" y="9874"/>
                </a:lnTo>
                <a:lnTo>
                  <a:pt x="72235" y="9829"/>
                </a:lnTo>
                <a:lnTo>
                  <a:pt x="72235" y="9783"/>
                </a:lnTo>
                <a:lnTo>
                  <a:pt x="72223" y="9738"/>
                </a:lnTo>
                <a:lnTo>
                  <a:pt x="72201" y="9692"/>
                </a:lnTo>
                <a:lnTo>
                  <a:pt x="72178" y="9658"/>
                </a:lnTo>
                <a:lnTo>
                  <a:pt x="72144" y="9635"/>
                </a:lnTo>
                <a:lnTo>
                  <a:pt x="72098" y="9601"/>
                </a:lnTo>
                <a:lnTo>
                  <a:pt x="72064" y="9590"/>
                </a:lnTo>
                <a:lnTo>
                  <a:pt x="72019" y="9578"/>
                </a:lnTo>
                <a:lnTo>
                  <a:pt x="72019" y="7246"/>
                </a:lnTo>
                <a:lnTo>
                  <a:pt x="72075" y="7224"/>
                </a:lnTo>
                <a:lnTo>
                  <a:pt x="72121" y="7178"/>
                </a:lnTo>
                <a:lnTo>
                  <a:pt x="72155" y="7133"/>
                </a:lnTo>
                <a:lnTo>
                  <a:pt x="72166" y="7064"/>
                </a:lnTo>
                <a:lnTo>
                  <a:pt x="72155" y="7008"/>
                </a:lnTo>
                <a:lnTo>
                  <a:pt x="74157" y="5847"/>
                </a:lnTo>
                <a:lnTo>
                  <a:pt x="74191" y="5893"/>
                </a:lnTo>
                <a:lnTo>
                  <a:pt x="74237" y="5938"/>
                </a:lnTo>
                <a:lnTo>
                  <a:pt x="74294" y="5961"/>
                </a:lnTo>
                <a:lnTo>
                  <a:pt x="74430" y="5961"/>
                </a:lnTo>
                <a:lnTo>
                  <a:pt x="74487" y="5938"/>
                </a:lnTo>
                <a:lnTo>
                  <a:pt x="74533" y="5893"/>
                </a:lnTo>
                <a:lnTo>
                  <a:pt x="74567" y="5847"/>
                </a:lnTo>
                <a:close/>
                <a:moveTo>
                  <a:pt x="36596" y="5825"/>
                </a:moveTo>
                <a:lnTo>
                  <a:pt x="38643" y="7008"/>
                </a:lnTo>
                <a:lnTo>
                  <a:pt x="38632" y="7030"/>
                </a:lnTo>
                <a:lnTo>
                  <a:pt x="38632" y="7064"/>
                </a:lnTo>
                <a:lnTo>
                  <a:pt x="38643" y="7133"/>
                </a:lnTo>
                <a:lnTo>
                  <a:pt x="38677" y="7178"/>
                </a:lnTo>
                <a:lnTo>
                  <a:pt x="38723" y="7212"/>
                </a:lnTo>
                <a:lnTo>
                  <a:pt x="38780" y="7235"/>
                </a:lnTo>
                <a:lnTo>
                  <a:pt x="38780" y="9556"/>
                </a:lnTo>
                <a:lnTo>
                  <a:pt x="38734" y="9567"/>
                </a:lnTo>
                <a:lnTo>
                  <a:pt x="38689" y="9578"/>
                </a:lnTo>
                <a:lnTo>
                  <a:pt x="38643" y="9601"/>
                </a:lnTo>
                <a:lnTo>
                  <a:pt x="38609" y="9635"/>
                </a:lnTo>
                <a:lnTo>
                  <a:pt x="38575" y="9681"/>
                </a:lnTo>
                <a:lnTo>
                  <a:pt x="38552" y="9726"/>
                </a:lnTo>
                <a:lnTo>
                  <a:pt x="38529" y="9772"/>
                </a:lnTo>
                <a:lnTo>
                  <a:pt x="38529" y="9829"/>
                </a:lnTo>
                <a:lnTo>
                  <a:pt x="38529" y="9874"/>
                </a:lnTo>
                <a:lnTo>
                  <a:pt x="38552" y="9931"/>
                </a:lnTo>
                <a:lnTo>
                  <a:pt x="36630" y="11034"/>
                </a:lnTo>
                <a:lnTo>
                  <a:pt x="36596" y="10989"/>
                </a:lnTo>
                <a:lnTo>
                  <a:pt x="36550" y="10955"/>
                </a:lnTo>
                <a:lnTo>
                  <a:pt x="36493" y="10943"/>
                </a:lnTo>
                <a:lnTo>
                  <a:pt x="36425" y="10932"/>
                </a:lnTo>
                <a:lnTo>
                  <a:pt x="36368" y="10943"/>
                </a:lnTo>
                <a:lnTo>
                  <a:pt x="36323" y="10955"/>
                </a:lnTo>
                <a:lnTo>
                  <a:pt x="36266" y="10989"/>
                </a:lnTo>
                <a:lnTo>
                  <a:pt x="36232" y="11034"/>
                </a:lnTo>
                <a:lnTo>
                  <a:pt x="34286" y="9908"/>
                </a:lnTo>
                <a:lnTo>
                  <a:pt x="34298" y="9863"/>
                </a:lnTo>
                <a:lnTo>
                  <a:pt x="34298" y="9829"/>
                </a:lnTo>
                <a:lnTo>
                  <a:pt x="34298" y="9783"/>
                </a:lnTo>
                <a:lnTo>
                  <a:pt x="34286" y="9738"/>
                </a:lnTo>
                <a:lnTo>
                  <a:pt x="34264" y="9704"/>
                </a:lnTo>
                <a:lnTo>
                  <a:pt x="34241" y="9669"/>
                </a:lnTo>
                <a:lnTo>
                  <a:pt x="34207" y="9635"/>
                </a:lnTo>
                <a:lnTo>
                  <a:pt x="34173" y="9613"/>
                </a:lnTo>
                <a:lnTo>
                  <a:pt x="34127" y="9601"/>
                </a:lnTo>
                <a:lnTo>
                  <a:pt x="34093" y="9590"/>
                </a:lnTo>
                <a:lnTo>
                  <a:pt x="34093" y="7269"/>
                </a:lnTo>
                <a:lnTo>
                  <a:pt x="34161" y="7246"/>
                </a:lnTo>
                <a:lnTo>
                  <a:pt x="34207" y="7201"/>
                </a:lnTo>
                <a:lnTo>
                  <a:pt x="34241" y="7144"/>
                </a:lnTo>
                <a:lnTo>
                  <a:pt x="34264" y="7064"/>
                </a:lnTo>
                <a:lnTo>
                  <a:pt x="34252" y="7030"/>
                </a:lnTo>
                <a:lnTo>
                  <a:pt x="34241" y="6996"/>
                </a:lnTo>
                <a:lnTo>
                  <a:pt x="36266" y="5825"/>
                </a:lnTo>
                <a:lnTo>
                  <a:pt x="36300" y="5859"/>
                </a:lnTo>
                <a:lnTo>
                  <a:pt x="36334" y="5893"/>
                </a:lnTo>
                <a:lnTo>
                  <a:pt x="36379" y="5916"/>
                </a:lnTo>
                <a:lnTo>
                  <a:pt x="36482" y="5916"/>
                </a:lnTo>
                <a:lnTo>
                  <a:pt x="36527" y="5893"/>
                </a:lnTo>
                <a:lnTo>
                  <a:pt x="36573" y="5859"/>
                </a:lnTo>
                <a:lnTo>
                  <a:pt x="36596" y="5825"/>
                </a:lnTo>
                <a:close/>
                <a:moveTo>
                  <a:pt x="41362" y="5836"/>
                </a:moveTo>
                <a:lnTo>
                  <a:pt x="43330" y="6973"/>
                </a:lnTo>
                <a:lnTo>
                  <a:pt x="43307" y="7019"/>
                </a:lnTo>
                <a:lnTo>
                  <a:pt x="43307" y="7064"/>
                </a:lnTo>
                <a:lnTo>
                  <a:pt x="43307" y="7110"/>
                </a:lnTo>
                <a:lnTo>
                  <a:pt x="43318" y="7155"/>
                </a:lnTo>
                <a:lnTo>
                  <a:pt x="43341" y="7190"/>
                </a:lnTo>
                <a:lnTo>
                  <a:pt x="43364" y="7224"/>
                </a:lnTo>
                <a:lnTo>
                  <a:pt x="43398" y="7258"/>
                </a:lnTo>
                <a:lnTo>
                  <a:pt x="43444" y="7281"/>
                </a:lnTo>
                <a:lnTo>
                  <a:pt x="43478" y="7292"/>
                </a:lnTo>
                <a:lnTo>
                  <a:pt x="43523" y="7303"/>
                </a:lnTo>
                <a:lnTo>
                  <a:pt x="43523" y="9578"/>
                </a:lnTo>
                <a:lnTo>
                  <a:pt x="43478" y="9578"/>
                </a:lnTo>
                <a:lnTo>
                  <a:pt x="43432" y="9601"/>
                </a:lnTo>
                <a:lnTo>
                  <a:pt x="43398" y="9624"/>
                </a:lnTo>
                <a:lnTo>
                  <a:pt x="43353" y="9658"/>
                </a:lnTo>
                <a:lnTo>
                  <a:pt x="43330" y="9692"/>
                </a:lnTo>
                <a:lnTo>
                  <a:pt x="43307" y="9726"/>
                </a:lnTo>
                <a:lnTo>
                  <a:pt x="43296" y="9772"/>
                </a:lnTo>
                <a:lnTo>
                  <a:pt x="43284" y="9829"/>
                </a:lnTo>
                <a:lnTo>
                  <a:pt x="43296" y="9874"/>
                </a:lnTo>
                <a:lnTo>
                  <a:pt x="43307" y="9920"/>
                </a:lnTo>
                <a:lnTo>
                  <a:pt x="41362" y="11046"/>
                </a:lnTo>
                <a:lnTo>
                  <a:pt x="41316" y="11000"/>
                </a:lnTo>
                <a:lnTo>
                  <a:pt x="41282" y="10978"/>
                </a:lnTo>
                <a:lnTo>
                  <a:pt x="41225" y="10955"/>
                </a:lnTo>
                <a:lnTo>
                  <a:pt x="41169" y="10943"/>
                </a:lnTo>
                <a:lnTo>
                  <a:pt x="41112" y="10955"/>
                </a:lnTo>
                <a:lnTo>
                  <a:pt x="41066" y="10978"/>
                </a:lnTo>
                <a:lnTo>
                  <a:pt x="41021" y="11000"/>
                </a:lnTo>
                <a:lnTo>
                  <a:pt x="40987" y="11034"/>
                </a:lnTo>
                <a:lnTo>
                  <a:pt x="39053" y="9920"/>
                </a:lnTo>
                <a:lnTo>
                  <a:pt x="39064" y="9874"/>
                </a:lnTo>
                <a:lnTo>
                  <a:pt x="39064" y="9829"/>
                </a:lnTo>
                <a:lnTo>
                  <a:pt x="39064" y="9772"/>
                </a:lnTo>
                <a:lnTo>
                  <a:pt x="39053" y="9726"/>
                </a:lnTo>
                <a:lnTo>
                  <a:pt x="39030" y="9681"/>
                </a:lnTo>
                <a:lnTo>
                  <a:pt x="38996" y="9647"/>
                </a:lnTo>
                <a:lnTo>
                  <a:pt x="38962" y="9613"/>
                </a:lnTo>
                <a:lnTo>
                  <a:pt x="38928" y="9590"/>
                </a:lnTo>
                <a:lnTo>
                  <a:pt x="38882" y="9567"/>
                </a:lnTo>
                <a:lnTo>
                  <a:pt x="38825" y="9556"/>
                </a:lnTo>
                <a:lnTo>
                  <a:pt x="38825" y="7235"/>
                </a:lnTo>
                <a:lnTo>
                  <a:pt x="38882" y="7212"/>
                </a:lnTo>
                <a:lnTo>
                  <a:pt x="38928" y="7178"/>
                </a:lnTo>
                <a:lnTo>
                  <a:pt x="38962" y="7121"/>
                </a:lnTo>
                <a:lnTo>
                  <a:pt x="38962" y="7064"/>
                </a:lnTo>
                <a:lnTo>
                  <a:pt x="38962" y="7008"/>
                </a:lnTo>
                <a:lnTo>
                  <a:pt x="40987" y="5836"/>
                </a:lnTo>
                <a:lnTo>
                  <a:pt x="41021" y="5881"/>
                </a:lnTo>
                <a:lnTo>
                  <a:pt x="41066" y="5916"/>
                </a:lnTo>
                <a:lnTo>
                  <a:pt x="41112" y="5938"/>
                </a:lnTo>
                <a:lnTo>
                  <a:pt x="41169" y="5950"/>
                </a:lnTo>
                <a:lnTo>
                  <a:pt x="41225" y="5938"/>
                </a:lnTo>
                <a:lnTo>
                  <a:pt x="41282" y="5916"/>
                </a:lnTo>
                <a:lnTo>
                  <a:pt x="41328" y="5881"/>
                </a:lnTo>
                <a:lnTo>
                  <a:pt x="41362" y="5836"/>
                </a:lnTo>
                <a:close/>
                <a:moveTo>
                  <a:pt x="8180" y="5836"/>
                </a:moveTo>
                <a:lnTo>
                  <a:pt x="10136" y="6962"/>
                </a:lnTo>
                <a:lnTo>
                  <a:pt x="10125" y="7019"/>
                </a:lnTo>
                <a:lnTo>
                  <a:pt x="10114" y="7064"/>
                </a:lnTo>
                <a:lnTo>
                  <a:pt x="10114" y="7110"/>
                </a:lnTo>
                <a:lnTo>
                  <a:pt x="10136" y="7155"/>
                </a:lnTo>
                <a:lnTo>
                  <a:pt x="10148" y="7201"/>
                </a:lnTo>
                <a:lnTo>
                  <a:pt x="10182" y="7235"/>
                </a:lnTo>
                <a:lnTo>
                  <a:pt x="10216" y="7258"/>
                </a:lnTo>
                <a:lnTo>
                  <a:pt x="10250" y="7292"/>
                </a:lnTo>
                <a:lnTo>
                  <a:pt x="10296" y="7303"/>
                </a:lnTo>
                <a:lnTo>
                  <a:pt x="10341" y="7315"/>
                </a:lnTo>
                <a:lnTo>
                  <a:pt x="10341" y="9567"/>
                </a:lnTo>
                <a:lnTo>
                  <a:pt x="10296" y="9578"/>
                </a:lnTo>
                <a:lnTo>
                  <a:pt x="10250" y="9601"/>
                </a:lnTo>
                <a:lnTo>
                  <a:pt x="10205" y="9624"/>
                </a:lnTo>
                <a:lnTo>
                  <a:pt x="10171" y="9647"/>
                </a:lnTo>
                <a:lnTo>
                  <a:pt x="10148" y="9692"/>
                </a:lnTo>
                <a:lnTo>
                  <a:pt x="10125" y="9726"/>
                </a:lnTo>
                <a:lnTo>
                  <a:pt x="10114" y="9772"/>
                </a:lnTo>
                <a:lnTo>
                  <a:pt x="10102" y="9829"/>
                </a:lnTo>
                <a:lnTo>
                  <a:pt x="10114" y="9874"/>
                </a:lnTo>
                <a:lnTo>
                  <a:pt x="10125" y="9920"/>
                </a:lnTo>
                <a:lnTo>
                  <a:pt x="8157" y="11057"/>
                </a:lnTo>
                <a:lnTo>
                  <a:pt x="8123" y="11023"/>
                </a:lnTo>
                <a:lnTo>
                  <a:pt x="8077" y="10989"/>
                </a:lnTo>
                <a:lnTo>
                  <a:pt x="8043" y="10978"/>
                </a:lnTo>
                <a:lnTo>
                  <a:pt x="7986" y="10966"/>
                </a:lnTo>
                <a:lnTo>
                  <a:pt x="7941" y="10978"/>
                </a:lnTo>
                <a:lnTo>
                  <a:pt x="7895" y="10989"/>
                </a:lnTo>
                <a:lnTo>
                  <a:pt x="7861" y="11023"/>
                </a:lnTo>
                <a:lnTo>
                  <a:pt x="7827" y="11057"/>
                </a:lnTo>
                <a:lnTo>
                  <a:pt x="5814" y="9897"/>
                </a:lnTo>
                <a:lnTo>
                  <a:pt x="5825" y="9829"/>
                </a:lnTo>
                <a:lnTo>
                  <a:pt x="5825" y="9783"/>
                </a:lnTo>
                <a:lnTo>
                  <a:pt x="5814" y="9749"/>
                </a:lnTo>
                <a:lnTo>
                  <a:pt x="5768" y="9692"/>
                </a:lnTo>
                <a:lnTo>
                  <a:pt x="5711" y="9647"/>
                </a:lnTo>
                <a:lnTo>
                  <a:pt x="5677" y="9635"/>
                </a:lnTo>
                <a:lnTo>
                  <a:pt x="5643" y="9624"/>
                </a:lnTo>
                <a:lnTo>
                  <a:pt x="5643" y="7269"/>
                </a:lnTo>
                <a:lnTo>
                  <a:pt x="5677" y="7258"/>
                </a:lnTo>
                <a:lnTo>
                  <a:pt x="5711" y="7246"/>
                </a:lnTo>
                <a:lnTo>
                  <a:pt x="5768" y="7201"/>
                </a:lnTo>
                <a:lnTo>
                  <a:pt x="5814" y="7144"/>
                </a:lnTo>
                <a:lnTo>
                  <a:pt x="5825" y="7110"/>
                </a:lnTo>
                <a:lnTo>
                  <a:pt x="5825" y="7064"/>
                </a:lnTo>
                <a:lnTo>
                  <a:pt x="5825" y="7030"/>
                </a:lnTo>
                <a:lnTo>
                  <a:pt x="5802" y="6985"/>
                </a:lnTo>
                <a:lnTo>
                  <a:pt x="7793" y="5836"/>
                </a:lnTo>
                <a:lnTo>
                  <a:pt x="7827" y="5881"/>
                </a:lnTo>
                <a:lnTo>
                  <a:pt x="7873" y="5916"/>
                </a:lnTo>
                <a:lnTo>
                  <a:pt x="7930" y="5938"/>
                </a:lnTo>
                <a:lnTo>
                  <a:pt x="7986" y="5950"/>
                </a:lnTo>
                <a:lnTo>
                  <a:pt x="8043" y="5938"/>
                </a:lnTo>
                <a:lnTo>
                  <a:pt x="8100" y="5916"/>
                </a:lnTo>
                <a:lnTo>
                  <a:pt x="8146" y="5881"/>
                </a:lnTo>
                <a:lnTo>
                  <a:pt x="8180" y="5836"/>
                </a:lnTo>
                <a:close/>
                <a:moveTo>
                  <a:pt x="12912" y="5836"/>
                </a:moveTo>
                <a:lnTo>
                  <a:pt x="14937" y="6996"/>
                </a:lnTo>
                <a:lnTo>
                  <a:pt x="14925" y="7030"/>
                </a:lnTo>
                <a:lnTo>
                  <a:pt x="14925" y="7064"/>
                </a:lnTo>
                <a:lnTo>
                  <a:pt x="14937" y="7133"/>
                </a:lnTo>
                <a:lnTo>
                  <a:pt x="14971" y="7190"/>
                </a:lnTo>
                <a:lnTo>
                  <a:pt x="15016" y="7224"/>
                </a:lnTo>
                <a:lnTo>
                  <a:pt x="15085" y="7246"/>
                </a:lnTo>
                <a:lnTo>
                  <a:pt x="15085" y="9578"/>
                </a:lnTo>
                <a:lnTo>
                  <a:pt x="15039" y="9590"/>
                </a:lnTo>
                <a:lnTo>
                  <a:pt x="14994" y="9601"/>
                </a:lnTo>
                <a:lnTo>
                  <a:pt x="14948" y="9624"/>
                </a:lnTo>
                <a:lnTo>
                  <a:pt x="14914" y="9658"/>
                </a:lnTo>
                <a:lnTo>
                  <a:pt x="14891" y="9692"/>
                </a:lnTo>
                <a:lnTo>
                  <a:pt x="14869" y="9738"/>
                </a:lnTo>
                <a:lnTo>
                  <a:pt x="14857" y="9783"/>
                </a:lnTo>
                <a:lnTo>
                  <a:pt x="14857" y="9829"/>
                </a:lnTo>
                <a:lnTo>
                  <a:pt x="14857" y="9874"/>
                </a:lnTo>
                <a:lnTo>
                  <a:pt x="14869" y="9920"/>
                </a:lnTo>
                <a:lnTo>
                  <a:pt x="12889" y="11057"/>
                </a:lnTo>
                <a:lnTo>
                  <a:pt x="12855" y="11023"/>
                </a:lnTo>
                <a:lnTo>
                  <a:pt x="12821" y="11000"/>
                </a:lnTo>
                <a:lnTo>
                  <a:pt x="12776" y="10989"/>
                </a:lnTo>
                <a:lnTo>
                  <a:pt x="12730" y="10978"/>
                </a:lnTo>
                <a:lnTo>
                  <a:pt x="12685" y="10989"/>
                </a:lnTo>
                <a:lnTo>
                  <a:pt x="12639" y="11000"/>
                </a:lnTo>
                <a:lnTo>
                  <a:pt x="12605" y="11023"/>
                </a:lnTo>
                <a:lnTo>
                  <a:pt x="12571" y="11057"/>
                </a:lnTo>
                <a:lnTo>
                  <a:pt x="10603" y="9920"/>
                </a:lnTo>
                <a:lnTo>
                  <a:pt x="10614" y="9874"/>
                </a:lnTo>
                <a:lnTo>
                  <a:pt x="10614" y="9829"/>
                </a:lnTo>
                <a:lnTo>
                  <a:pt x="10614" y="9772"/>
                </a:lnTo>
                <a:lnTo>
                  <a:pt x="10591" y="9726"/>
                </a:lnTo>
                <a:lnTo>
                  <a:pt x="10580" y="9692"/>
                </a:lnTo>
                <a:lnTo>
                  <a:pt x="10546" y="9658"/>
                </a:lnTo>
                <a:lnTo>
                  <a:pt x="10512" y="9624"/>
                </a:lnTo>
                <a:lnTo>
                  <a:pt x="10478" y="9601"/>
                </a:lnTo>
                <a:lnTo>
                  <a:pt x="10432" y="9578"/>
                </a:lnTo>
                <a:lnTo>
                  <a:pt x="10387" y="9567"/>
                </a:lnTo>
                <a:lnTo>
                  <a:pt x="10387" y="7315"/>
                </a:lnTo>
                <a:lnTo>
                  <a:pt x="10432" y="7303"/>
                </a:lnTo>
                <a:lnTo>
                  <a:pt x="10466" y="7281"/>
                </a:lnTo>
                <a:lnTo>
                  <a:pt x="10512" y="7258"/>
                </a:lnTo>
                <a:lnTo>
                  <a:pt x="10546" y="7235"/>
                </a:lnTo>
                <a:lnTo>
                  <a:pt x="10569" y="7201"/>
                </a:lnTo>
                <a:lnTo>
                  <a:pt x="10591" y="7155"/>
                </a:lnTo>
                <a:lnTo>
                  <a:pt x="10603" y="7110"/>
                </a:lnTo>
                <a:lnTo>
                  <a:pt x="10603" y="7064"/>
                </a:lnTo>
                <a:lnTo>
                  <a:pt x="10603" y="7019"/>
                </a:lnTo>
                <a:lnTo>
                  <a:pt x="10580" y="6973"/>
                </a:lnTo>
                <a:lnTo>
                  <a:pt x="12548" y="5836"/>
                </a:lnTo>
                <a:lnTo>
                  <a:pt x="12582" y="5881"/>
                </a:lnTo>
                <a:lnTo>
                  <a:pt x="12628" y="5904"/>
                </a:lnTo>
                <a:lnTo>
                  <a:pt x="12673" y="5927"/>
                </a:lnTo>
                <a:lnTo>
                  <a:pt x="12730" y="5938"/>
                </a:lnTo>
                <a:lnTo>
                  <a:pt x="12787" y="5927"/>
                </a:lnTo>
                <a:lnTo>
                  <a:pt x="12832" y="5904"/>
                </a:lnTo>
                <a:lnTo>
                  <a:pt x="12878" y="5870"/>
                </a:lnTo>
                <a:lnTo>
                  <a:pt x="12912" y="5836"/>
                </a:lnTo>
                <a:close/>
                <a:moveTo>
                  <a:pt x="22410" y="5847"/>
                </a:moveTo>
                <a:lnTo>
                  <a:pt x="24378" y="6985"/>
                </a:lnTo>
                <a:lnTo>
                  <a:pt x="24367" y="7019"/>
                </a:lnTo>
                <a:lnTo>
                  <a:pt x="24367" y="7064"/>
                </a:lnTo>
                <a:lnTo>
                  <a:pt x="24367" y="7110"/>
                </a:lnTo>
                <a:lnTo>
                  <a:pt x="24378" y="7144"/>
                </a:lnTo>
                <a:lnTo>
                  <a:pt x="24401" y="7178"/>
                </a:lnTo>
                <a:lnTo>
                  <a:pt x="24424" y="7212"/>
                </a:lnTo>
                <a:lnTo>
                  <a:pt x="24447" y="7235"/>
                </a:lnTo>
                <a:lnTo>
                  <a:pt x="24481" y="7258"/>
                </a:lnTo>
                <a:lnTo>
                  <a:pt x="24526" y="7269"/>
                </a:lnTo>
                <a:lnTo>
                  <a:pt x="24560" y="7281"/>
                </a:lnTo>
                <a:lnTo>
                  <a:pt x="24560" y="9647"/>
                </a:lnTo>
                <a:lnTo>
                  <a:pt x="24504" y="9669"/>
                </a:lnTo>
                <a:lnTo>
                  <a:pt x="24447" y="9704"/>
                </a:lnTo>
                <a:lnTo>
                  <a:pt x="24413" y="9760"/>
                </a:lnTo>
                <a:lnTo>
                  <a:pt x="24401" y="9829"/>
                </a:lnTo>
                <a:lnTo>
                  <a:pt x="24413" y="9874"/>
                </a:lnTo>
                <a:lnTo>
                  <a:pt x="22376" y="11057"/>
                </a:lnTo>
                <a:lnTo>
                  <a:pt x="22342" y="11012"/>
                </a:lnTo>
                <a:lnTo>
                  <a:pt x="22308" y="10989"/>
                </a:lnTo>
                <a:lnTo>
                  <a:pt x="22263" y="10966"/>
                </a:lnTo>
                <a:lnTo>
                  <a:pt x="22160" y="10966"/>
                </a:lnTo>
                <a:lnTo>
                  <a:pt x="22115" y="10989"/>
                </a:lnTo>
                <a:lnTo>
                  <a:pt x="22069" y="11012"/>
                </a:lnTo>
                <a:lnTo>
                  <a:pt x="22046" y="11046"/>
                </a:lnTo>
                <a:lnTo>
                  <a:pt x="20022" y="9886"/>
                </a:lnTo>
                <a:lnTo>
                  <a:pt x="20033" y="9829"/>
                </a:lnTo>
                <a:lnTo>
                  <a:pt x="20022" y="9760"/>
                </a:lnTo>
                <a:lnTo>
                  <a:pt x="19988" y="9704"/>
                </a:lnTo>
                <a:lnTo>
                  <a:pt x="19931" y="9658"/>
                </a:lnTo>
                <a:lnTo>
                  <a:pt x="19862" y="9635"/>
                </a:lnTo>
                <a:lnTo>
                  <a:pt x="19862" y="7315"/>
                </a:lnTo>
                <a:lnTo>
                  <a:pt x="19908" y="7303"/>
                </a:lnTo>
                <a:lnTo>
                  <a:pt x="19953" y="7292"/>
                </a:lnTo>
                <a:lnTo>
                  <a:pt x="19988" y="7269"/>
                </a:lnTo>
                <a:lnTo>
                  <a:pt x="20022" y="7235"/>
                </a:lnTo>
                <a:lnTo>
                  <a:pt x="20056" y="7201"/>
                </a:lnTo>
                <a:lnTo>
                  <a:pt x="20079" y="7155"/>
                </a:lnTo>
                <a:lnTo>
                  <a:pt x="20090" y="7110"/>
                </a:lnTo>
                <a:lnTo>
                  <a:pt x="20090" y="7064"/>
                </a:lnTo>
                <a:lnTo>
                  <a:pt x="20090" y="7019"/>
                </a:lnTo>
                <a:lnTo>
                  <a:pt x="20067" y="6962"/>
                </a:lnTo>
                <a:lnTo>
                  <a:pt x="22001" y="5847"/>
                </a:lnTo>
                <a:lnTo>
                  <a:pt x="22046" y="5893"/>
                </a:lnTo>
                <a:lnTo>
                  <a:pt x="22092" y="5927"/>
                </a:lnTo>
                <a:lnTo>
                  <a:pt x="22149" y="5950"/>
                </a:lnTo>
                <a:lnTo>
                  <a:pt x="22206" y="5961"/>
                </a:lnTo>
                <a:lnTo>
                  <a:pt x="22274" y="5950"/>
                </a:lnTo>
                <a:lnTo>
                  <a:pt x="22331" y="5927"/>
                </a:lnTo>
                <a:lnTo>
                  <a:pt x="22376" y="5893"/>
                </a:lnTo>
                <a:lnTo>
                  <a:pt x="22410" y="5847"/>
                </a:lnTo>
                <a:close/>
                <a:moveTo>
                  <a:pt x="27154" y="5847"/>
                </a:moveTo>
                <a:lnTo>
                  <a:pt x="29156" y="6996"/>
                </a:lnTo>
                <a:lnTo>
                  <a:pt x="29156" y="7030"/>
                </a:lnTo>
                <a:lnTo>
                  <a:pt x="29145" y="7064"/>
                </a:lnTo>
                <a:lnTo>
                  <a:pt x="29156" y="7133"/>
                </a:lnTo>
                <a:lnTo>
                  <a:pt x="29190" y="7178"/>
                </a:lnTo>
                <a:lnTo>
                  <a:pt x="29247" y="7224"/>
                </a:lnTo>
                <a:lnTo>
                  <a:pt x="29304" y="7235"/>
                </a:lnTo>
                <a:lnTo>
                  <a:pt x="29304" y="9590"/>
                </a:lnTo>
                <a:lnTo>
                  <a:pt x="29258" y="9590"/>
                </a:lnTo>
                <a:lnTo>
                  <a:pt x="29213" y="9613"/>
                </a:lnTo>
                <a:lnTo>
                  <a:pt x="29179" y="9635"/>
                </a:lnTo>
                <a:lnTo>
                  <a:pt x="29145" y="9658"/>
                </a:lnTo>
                <a:lnTo>
                  <a:pt x="29122" y="9692"/>
                </a:lnTo>
                <a:lnTo>
                  <a:pt x="29099" y="9738"/>
                </a:lnTo>
                <a:lnTo>
                  <a:pt x="29088" y="9783"/>
                </a:lnTo>
                <a:lnTo>
                  <a:pt x="29076" y="9829"/>
                </a:lnTo>
                <a:lnTo>
                  <a:pt x="29088" y="9874"/>
                </a:lnTo>
                <a:lnTo>
                  <a:pt x="29099" y="9908"/>
                </a:lnTo>
                <a:lnTo>
                  <a:pt x="27109" y="11057"/>
                </a:lnTo>
                <a:lnTo>
                  <a:pt x="27074" y="11023"/>
                </a:lnTo>
                <a:lnTo>
                  <a:pt x="27040" y="11000"/>
                </a:lnTo>
                <a:lnTo>
                  <a:pt x="26995" y="10989"/>
                </a:lnTo>
                <a:lnTo>
                  <a:pt x="26949" y="10978"/>
                </a:lnTo>
                <a:lnTo>
                  <a:pt x="26904" y="10989"/>
                </a:lnTo>
                <a:lnTo>
                  <a:pt x="26858" y="11000"/>
                </a:lnTo>
                <a:lnTo>
                  <a:pt x="26824" y="11023"/>
                </a:lnTo>
                <a:lnTo>
                  <a:pt x="26801" y="11057"/>
                </a:lnTo>
                <a:lnTo>
                  <a:pt x="24742" y="9874"/>
                </a:lnTo>
                <a:lnTo>
                  <a:pt x="24754" y="9829"/>
                </a:lnTo>
                <a:lnTo>
                  <a:pt x="24742" y="9760"/>
                </a:lnTo>
                <a:lnTo>
                  <a:pt x="24708" y="9715"/>
                </a:lnTo>
                <a:lnTo>
                  <a:pt x="24663" y="9669"/>
                </a:lnTo>
                <a:lnTo>
                  <a:pt x="24606" y="9658"/>
                </a:lnTo>
                <a:lnTo>
                  <a:pt x="24606" y="7281"/>
                </a:lnTo>
                <a:lnTo>
                  <a:pt x="24640" y="7269"/>
                </a:lnTo>
                <a:lnTo>
                  <a:pt x="24686" y="7258"/>
                </a:lnTo>
                <a:lnTo>
                  <a:pt x="24742" y="7212"/>
                </a:lnTo>
                <a:lnTo>
                  <a:pt x="24765" y="7178"/>
                </a:lnTo>
                <a:lnTo>
                  <a:pt x="24777" y="7144"/>
                </a:lnTo>
                <a:lnTo>
                  <a:pt x="24788" y="7110"/>
                </a:lnTo>
                <a:lnTo>
                  <a:pt x="24799" y="7064"/>
                </a:lnTo>
                <a:lnTo>
                  <a:pt x="24788" y="7030"/>
                </a:lnTo>
                <a:lnTo>
                  <a:pt x="24777" y="6985"/>
                </a:lnTo>
                <a:lnTo>
                  <a:pt x="26745" y="5847"/>
                </a:lnTo>
                <a:lnTo>
                  <a:pt x="26790" y="5893"/>
                </a:lnTo>
                <a:lnTo>
                  <a:pt x="26836" y="5927"/>
                </a:lnTo>
                <a:lnTo>
                  <a:pt x="26892" y="5950"/>
                </a:lnTo>
                <a:lnTo>
                  <a:pt x="26949" y="5961"/>
                </a:lnTo>
                <a:lnTo>
                  <a:pt x="27018" y="5950"/>
                </a:lnTo>
                <a:lnTo>
                  <a:pt x="27063" y="5927"/>
                </a:lnTo>
                <a:lnTo>
                  <a:pt x="27120" y="5893"/>
                </a:lnTo>
                <a:lnTo>
                  <a:pt x="27154" y="5847"/>
                </a:lnTo>
                <a:close/>
                <a:moveTo>
                  <a:pt x="46128" y="5847"/>
                </a:moveTo>
                <a:lnTo>
                  <a:pt x="48085" y="6985"/>
                </a:lnTo>
                <a:lnTo>
                  <a:pt x="48073" y="7019"/>
                </a:lnTo>
                <a:lnTo>
                  <a:pt x="48073" y="7064"/>
                </a:lnTo>
                <a:lnTo>
                  <a:pt x="48073" y="7110"/>
                </a:lnTo>
                <a:lnTo>
                  <a:pt x="48085" y="7144"/>
                </a:lnTo>
                <a:lnTo>
                  <a:pt x="48108" y="7178"/>
                </a:lnTo>
                <a:lnTo>
                  <a:pt x="48130" y="7212"/>
                </a:lnTo>
                <a:lnTo>
                  <a:pt x="48153" y="7235"/>
                </a:lnTo>
                <a:lnTo>
                  <a:pt x="48187" y="7258"/>
                </a:lnTo>
                <a:lnTo>
                  <a:pt x="48221" y="7269"/>
                </a:lnTo>
                <a:lnTo>
                  <a:pt x="48267" y="7281"/>
                </a:lnTo>
                <a:lnTo>
                  <a:pt x="48267" y="9601"/>
                </a:lnTo>
                <a:lnTo>
                  <a:pt x="48221" y="9601"/>
                </a:lnTo>
                <a:lnTo>
                  <a:pt x="48187" y="9613"/>
                </a:lnTo>
                <a:lnTo>
                  <a:pt x="48142" y="9635"/>
                </a:lnTo>
                <a:lnTo>
                  <a:pt x="48108" y="9669"/>
                </a:lnTo>
                <a:lnTo>
                  <a:pt x="48085" y="9704"/>
                </a:lnTo>
                <a:lnTo>
                  <a:pt x="48062" y="9738"/>
                </a:lnTo>
                <a:lnTo>
                  <a:pt x="48051" y="9783"/>
                </a:lnTo>
                <a:lnTo>
                  <a:pt x="48051" y="9829"/>
                </a:lnTo>
                <a:lnTo>
                  <a:pt x="48051" y="9874"/>
                </a:lnTo>
                <a:lnTo>
                  <a:pt x="48062" y="9908"/>
                </a:lnTo>
                <a:lnTo>
                  <a:pt x="46071" y="11057"/>
                </a:lnTo>
                <a:lnTo>
                  <a:pt x="46049" y="11023"/>
                </a:lnTo>
                <a:lnTo>
                  <a:pt x="46003" y="11000"/>
                </a:lnTo>
                <a:lnTo>
                  <a:pt x="45958" y="10978"/>
                </a:lnTo>
                <a:lnTo>
                  <a:pt x="45912" y="10966"/>
                </a:lnTo>
                <a:lnTo>
                  <a:pt x="45867" y="10978"/>
                </a:lnTo>
                <a:lnTo>
                  <a:pt x="45821" y="10989"/>
                </a:lnTo>
                <a:lnTo>
                  <a:pt x="45776" y="11023"/>
                </a:lnTo>
                <a:lnTo>
                  <a:pt x="45753" y="11046"/>
                </a:lnTo>
                <a:lnTo>
                  <a:pt x="43773" y="9908"/>
                </a:lnTo>
                <a:lnTo>
                  <a:pt x="43785" y="9874"/>
                </a:lnTo>
                <a:lnTo>
                  <a:pt x="43785" y="9829"/>
                </a:lnTo>
                <a:lnTo>
                  <a:pt x="43785" y="9783"/>
                </a:lnTo>
                <a:lnTo>
                  <a:pt x="43773" y="9738"/>
                </a:lnTo>
                <a:lnTo>
                  <a:pt x="43751" y="9692"/>
                </a:lnTo>
                <a:lnTo>
                  <a:pt x="43728" y="9658"/>
                </a:lnTo>
                <a:lnTo>
                  <a:pt x="43694" y="9624"/>
                </a:lnTo>
                <a:lnTo>
                  <a:pt x="43660" y="9601"/>
                </a:lnTo>
                <a:lnTo>
                  <a:pt x="43614" y="9590"/>
                </a:lnTo>
                <a:lnTo>
                  <a:pt x="43569" y="9578"/>
                </a:lnTo>
                <a:lnTo>
                  <a:pt x="43569" y="7303"/>
                </a:lnTo>
                <a:lnTo>
                  <a:pt x="43614" y="7292"/>
                </a:lnTo>
                <a:lnTo>
                  <a:pt x="43648" y="7269"/>
                </a:lnTo>
                <a:lnTo>
                  <a:pt x="43682" y="7246"/>
                </a:lnTo>
                <a:lnTo>
                  <a:pt x="43717" y="7224"/>
                </a:lnTo>
                <a:lnTo>
                  <a:pt x="43739" y="7190"/>
                </a:lnTo>
                <a:lnTo>
                  <a:pt x="43762" y="7155"/>
                </a:lnTo>
                <a:lnTo>
                  <a:pt x="43773" y="7110"/>
                </a:lnTo>
                <a:lnTo>
                  <a:pt x="43773" y="7064"/>
                </a:lnTo>
                <a:lnTo>
                  <a:pt x="43773" y="7019"/>
                </a:lnTo>
                <a:lnTo>
                  <a:pt x="43751" y="6973"/>
                </a:lnTo>
                <a:lnTo>
                  <a:pt x="45696" y="5859"/>
                </a:lnTo>
                <a:lnTo>
                  <a:pt x="45730" y="5904"/>
                </a:lnTo>
                <a:lnTo>
                  <a:pt x="45787" y="5938"/>
                </a:lnTo>
                <a:lnTo>
                  <a:pt x="45844" y="5972"/>
                </a:lnTo>
                <a:lnTo>
                  <a:pt x="45912" y="5972"/>
                </a:lnTo>
                <a:lnTo>
                  <a:pt x="45980" y="5961"/>
                </a:lnTo>
                <a:lnTo>
                  <a:pt x="46037" y="5938"/>
                </a:lnTo>
                <a:lnTo>
                  <a:pt x="46094" y="5904"/>
                </a:lnTo>
                <a:lnTo>
                  <a:pt x="46128" y="5847"/>
                </a:lnTo>
                <a:close/>
                <a:moveTo>
                  <a:pt x="55547" y="5813"/>
                </a:moveTo>
                <a:lnTo>
                  <a:pt x="57549" y="6973"/>
                </a:lnTo>
                <a:lnTo>
                  <a:pt x="57538" y="7019"/>
                </a:lnTo>
                <a:lnTo>
                  <a:pt x="57526" y="7064"/>
                </a:lnTo>
                <a:lnTo>
                  <a:pt x="57538" y="7110"/>
                </a:lnTo>
                <a:lnTo>
                  <a:pt x="57549" y="7155"/>
                </a:lnTo>
                <a:lnTo>
                  <a:pt x="57572" y="7201"/>
                </a:lnTo>
                <a:lnTo>
                  <a:pt x="57595" y="7235"/>
                </a:lnTo>
                <a:lnTo>
                  <a:pt x="57629" y="7258"/>
                </a:lnTo>
                <a:lnTo>
                  <a:pt x="57663" y="7281"/>
                </a:lnTo>
                <a:lnTo>
                  <a:pt x="57708" y="7303"/>
                </a:lnTo>
                <a:lnTo>
                  <a:pt x="57754" y="7303"/>
                </a:lnTo>
                <a:lnTo>
                  <a:pt x="57754" y="9601"/>
                </a:lnTo>
                <a:lnTo>
                  <a:pt x="57708" y="9613"/>
                </a:lnTo>
                <a:lnTo>
                  <a:pt x="57674" y="9624"/>
                </a:lnTo>
                <a:lnTo>
                  <a:pt x="57629" y="9647"/>
                </a:lnTo>
                <a:lnTo>
                  <a:pt x="57606" y="9669"/>
                </a:lnTo>
                <a:lnTo>
                  <a:pt x="57583" y="9704"/>
                </a:lnTo>
                <a:lnTo>
                  <a:pt x="57560" y="9738"/>
                </a:lnTo>
                <a:lnTo>
                  <a:pt x="57549" y="9783"/>
                </a:lnTo>
                <a:lnTo>
                  <a:pt x="57549" y="9829"/>
                </a:lnTo>
                <a:lnTo>
                  <a:pt x="57549" y="9863"/>
                </a:lnTo>
                <a:lnTo>
                  <a:pt x="57560" y="9897"/>
                </a:lnTo>
                <a:lnTo>
                  <a:pt x="55570" y="11057"/>
                </a:lnTo>
                <a:lnTo>
                  <a:pt x="55536" y="11012"/>
                </a:lnTo>
                <a:lnTo>
                  <a:pt x="55490" y="10989"/>
                </a:lnTo>
                <a:lnTo>
                  <a:pt x="55445" y="10966"/>
                </a:lnTo>
                <a:lnTo>
                  <a:pt x="55342" y="10966"/>
                </a:lnTo>
                <a:lnTo>
                  <a:pt x="55297" y="10989"/>
                </a:lnTo>
                <a:lnTo>
                  <a:pt x="55263" y="11012"/>
                </a:lnTo>
                <a:lnTo>
                  <a:pt x="55229" y="11046"/>
                </a:lnTo>
                <a:lnTo>
                  <a:pt x="53192" y="9874"/>
                </a:lnTo>
                <a:lnTo>
                  <a:pt x="53204" y="9829"/>
                </a:lnTo>
                <a:lnTo>
                  <a:pt x="53192" y="9760"/>
                </a:lnTo>
                <a:lnTo>
                  <a:pt x="53158" y="9704"/>
                </a:lnTo>
                <a:lnTo>
                  <a:pt x="53113" y="9669"/>
                </a:lnTo>
                <a:lnTo>
                  <a:pt x="53056" y="9647"/>
                </a:lnTo>
                <a:lnTo>
                  <a:pt x="53056" y="7281"/>
                </a:lnTo>
                <a:lnTo>
                  <a:pt x="53124" y="7258"/>
                </a:lnTo>
                <a:lnTo>
                  <a:pt x="53181" y="7201"/>
                </a:lnTo>
                <a:lnTo>
                  <a:pt x="53215" y="7144"/>
                </a:lnTo>
                <a:lnTo>
                  <a:pt x="53226" y="7110"/>
                </a:lnTo>
                <a:lnTo>
                  <a:pt x="53226" y="7064"/>
                </a:lnTo>
                <a:lnTo>
                  <a:pt x="53226" y="7030"/>
                </a:lnTo>
                <a:lnTo>
                  <a:pt x="53215" y="6985"/>
                </a:lnTo>
                <a:lnTo>
                  <a:pt x="55240" y="5825"/>
                </a:lnTo>
                <a:lnTo>
                  <a:pt x="55263" y="5859"/>
                </a:lnTo>
                <a:lnTo>
                  <a:pt x="55297" y="5881"/>
                </a:lnTo>
                <a:lnTo>
                  <a:pt x="55342" y="5904"/>
                </a:lnTo>
                <a:lnTo>
                  <a:pt x="55445" y="5904"/>
                </a:lnTo>
                <a:lnTo>
                  <a:pt x="55490" y="5881"/>
                </a:lnTo>
                <a:lnTo>
                  <a:pt x="55524" y="5847"/>
                </a:lnTo>
                <a:lnTo>
                  <a:pt x="55547" y="5813"/>
                </a:lnTo>
                <a:close/>
                <a:moveTo>
                  <a:pt x="65068" y="5836"/>
                </a:moveTo>
                <a:lnTo>
                  <a:pt x="67025" y="6962"/>
                </a:lnTo>
                <a:lnTo>
                  <a:pt x="67013" y="7019"/>
                </a:lnTo>
                <a:lnTo>
                  <a:pt x="67002" y="7064"/>
                </a:lnTo>
                <a:lnTo>
                  <a:pt x="67013" y="7110"/>
                </a:lnTo>
                <a:lnTo>
                  <a:pt x="67025" y="7155"/>
                </a:lnTo>
                <a:lnTo>
                  <a:pt x="67048" y="7201"/>
                </a:lnTo>
                <a:lnTo>
                  <a:pt x="67070" y="7235"/>
                </a:lnTo>
                <a:lnTo>
                  <a:pt x="67104" y="7258"/>
                </a:lnTo>
                <a:lnTo>
                  <a:pt x="67139" y="7292"/>
                </a:lnTo>
                <a:lnTo>
                  <a:pt x="67184" y="7303"/>
                </a:lnTo>
                <a:lnTo>
                  <a:pt x="67230" y="7315"/>
                </a:lnTo>
                <a:lnTo>
                  <a:pt x="67230" y="9567"/>
                </a:lnTo>
                <a:lnTo>
                  <a:pt x="67184" y="9578"/>
                </a:lnTo>
                <a:lnTo>
                  <a:pt x="67139" y="9601"/>
                </a:lnTo>
                <a:lnTo>
                  <a:pt x="67093" y="9624"/>
                </a:lnTo>
                <a:lnTo>
                  <a:pt x="67059" y="9647"/>
                </a:lnTo>
                <a:lnTo>
                  <a:pt x="67036" y="9692"/>
                </a:lnTo>
                <a:lnTo>
                  <a:pt x="67013" y="9726"/>
                </a:lnTo>
                <a:lnTo>
                  <a:pt x="67002" y="9772"/>
                </a:lnTo>
                <a:lnTo>
                  <a:pt x="66991" y="9829"/>
                </a:lnTo>
                <a:lnTo>
                  <a:pt x="67002" y="9874"/>
                </a:lnTo>
                <a:lnTo>
                  <a:pt x="67013" y="9920"/>
                </a:lnTo>
                <a:lnTo>
                  <a:pt x="65045" y="11057"/>
                </a:lnTo>
                <a:lnTo>
                  <a:pt x="65011" y="11023"/>
                </a:lnTo>
                <a:lnTo>
                  <a:pt x="64977" y="10989"/>
                </a:lnTo>
                <a:lnTo>
                  <a:pt x="64932" y="10978"/>
                </a:lnTo>
                <a:lnTo>
                  <a:pt x="64886" y="10966"/>
                </a:lnTo>
                <a:lnTo>
                  <a:pt x="64829" y="10978"/>
                </a:lnTo>
                <a:lnTo>
                  <a:pt x="64784" y="10989"/>
                </a:lnTo>
                <a:lnTo>
                  <a:pt x="64750" y="11023"/>
                </a:lnTo>
                <a:lnTo>
                  <a:pt x="64716" y="11057"/>
                </a:lnTo>
                <a:lnTo>
                  <a:pt x="62702" y="9897"/>
                </a:lnTo>
                <a:lnTo>
                  <a:pt x="62714" y="9829"/>
                </a:lnTo>
                <a:lnTo>
                  <a:pt x="62714" y="9783"/>
                </a:lnTo>
                <a:lnTo>
                  <a:pt x="62702" y="9749"/>
                </a:lnTo>
                <a:lnTo>
                  <a:pt x="62668" y="9692"/>
                </a:lnTo>
                <a:lnTo>
                  <a:pt x="62611" y="9647"/>
                </a:lnTo>
                <a:lnTo>
                  <a:pt x="62577" y="9635"/>
                </a:lnTo>
                <a:lnTo>
                  <a:pt x="62532" y="9624"/>
                </a:lnTo>
                <a:lnTo>
                  <a:pt x="62532" y="7269"/>
                </a:lnTo>
                <a:lnTo>
                  <a:pt x="62577" y="7258"/>
                </a:lnTo>
                <a:lnTo>
                  <a:pt x="62611" y="7246"/>
                </a:lnTo>
                <a:lnTo>
                  <a:pt x="62668" y="7201"/>
                </a:lnTo>
                <a:lnTo>
                  <a:pt x="62702" y="7144"/>
                </a:lnTo>
                <a:lnTo>
                  <a:pt x="62714" y="7110"/>
                </a:lnTo>
                <a:lnTo>
                  <a:pt x="62714" y="7064"/>
                </a:lnTo>
                <a:lnTo>
                  <a:pt x="62714" y="7030"/>
                </a:lnTo>
                <a:lnTo>
                  <a:pt x="62702" y="6985"/>
                </a:lnTo>
                <a:lnTo>
                  <a:pt x="64693" y="5836"/>
                </a:lnTo>
                <a:lnTo>
                  <a:pt x="64727" y="5881"/>
                </a:lnTo>
                <a:lnTo>
                  <a:pt x="64772" y="5916"/>
                </a:lnTo>
                <a:lnTo>
                  <a:pt x="64818" y="5938"/>
                </a:lnTo>
                <a:lnTo>
                  <a:pt x="64886" y="5950"/>
                </a:lnTo>
                <a:lnTo>
                  <a:pt x="64943" y="5938"/>
                </a:lnTo>
                <a:lnTo>
                  <a:pt x="64989" y="5916"/>
                </a:lnTo>
                <a:lnTo>
                  <a:pt x="65034" y="5881"/>
                </a:lnTo>
                <a:lnTo>
                  <a:pt x="65068" y="5836"/>
                </a:lnTo>
                <a:close/>
                <a:moveTo>
                  <a:pt x="69800" y="5836"/>
                </a:moveTo>
                <a:lnTo>
                  <a:pt x="71825" y="6996"/>
                </a:lnTo>
                <a:lnTo>
                  <a:pt x="71814" y="7030"/>
                </a:lnTo>
                <a:lnTo>
                  <a:pt x="71814" y="7064"/>
                </a:lnTo>
                <a:lnTo>
                  <a:pt x="71825" y="7133"/>
                </a:lnTo>
                <a:lnTo>
                  <a:pt x="71859" y="7190"/>
                </a:lnTo>
                <a:lnTo>
                  <a:pt x="71905" y="7224"/>
                </a:lnTo>
                <a:lnTo>
                  <a:pt x="71973" y="7246"/>
                </a:lnTo>
                <a:lnTo>
                  <a:pt x="71973" y="9578"/>
                </a:lnTo>
                <a:lnTo>
                  <a:pt x="71928" y="9590"/>
                </a:lnTo>
                <a:lnTo>
                  <a:pt x="71882" y="9601"/>
                </a:lnTo>
                <a:lnTo>
                  <a:pt x="71848" y="9624"/>
                </a:lnTo>
                <a:lnTo>
                  <a:pt x="71814" y="9658"/>
                </a:lnTo>
                <a:lnTo>
                  <a:pt x="71780" y="9692"/>
                </a:lnTo>
                <a:lnTo>
                  <a:pt x="71757" y="9738"/>
                </a:lnTo>
                <a:lnTo>
                  <a:pt x="71746" y="9783"/>
                </a:lnTo>
                <a:lnTo>
                  <a:pt x="71746" y="9829"/>
                </a:lnTo>
                <a:lnTo>
                  <a:pt x="71746" y="9874"/>
                </a:lnTo>
                <a:lnTo>
                  <a:pt x="71757" y="9920"/>
                </a:lnTo>
                <a:lnTo>
                  <a:pt x="69778" y="11057"/>
                </a:lnTo>
                <a:lnTo>
                  <a:pt x="69744" y="11023"/>
                </a:lnTo>
                <a:lnTo>
                  <a:pt x="69709" y="11000"/>
                </a:lnTo>
                <a:lnTo>
                  <a:pt x="69664" y="10989"/>
                </a:lnTo>
                <a:lnTo>
                  <a:pt x="69618" y="10978"/>
                </a:lnTo>
                <a:lnTo>
                  <a:pt x="69573" y="10989"/>
                </a:lnTo>
                <a:lnTo>
                  <a:pt x="69527" y="11000"/>
                </a:lnTo>
                <a:lnTo>
                  <a:pt x="69493" y="11023"/>
                </a:lnTo>
                <a:lnTo>
                  <a:pt x="69471" y="11057"/>
                </a:lnTo>
                <a:lnTo>
                  <a:pt x="67491" y="9920"/>
                </a:lnTo>
                <a:lnTo>
                  <a:pt x="67503" y="9874"/>
                </a:lnTo>
                <a:lnTo>
                  <a:pt x="67503" y="9829"/>
                </a:lnTo>
                <a:lnTo>
                  <a:pt x="67503" y="9772"/>
                </a:lnTo>
                <a:lnTo>
                  <a:pt x="67491" y="9726"/>
                </a:lnTo>
                <a:lnTo>
                  <a:pt x="67468" y="9692"/>
                </a:lnTo>
                <a:lnTo>
                  <a:pt x="67434" y="9658"/>
                </a:lnTo>
                <a:lnTo>
                  <a:pt x="67400" y="9624"/>
                </a:lnTo>
                <a:lnTo>
                  <a:pt x="67366" y="9601"/>
                </a:lnTo>
                <a:lnTo>
                  <a:pt x="67321" y="9578"/>
                </a:lnTo>
                <a:lnTo>
                  <a:pt x="67275" y="9567"/>
                </a:lnTo>
                <a:lnTo>
                  <a:pt x="67275" y="7315"/>
                </a:lnTo>
                <a:lnTo>
                  <a:pt x="67321" y="7303"/>
                </a:lnTo>
                <a:lnTo>
                  <a:pt x="67366" y="7281"/>
                </a:lnTo>
                <a:lnTo>
                  <a:pt x="67400" y="7258"/>
                </a:lnTo>
                <a:lnTo>
                  <a:pt x="67434" y="7235"/>
                </a:lnTo>
                <a:lnTo>
                  <a:pt x="67457" y="7201"/>
                </a:lnTo>
                <a:lnTo>
                  <a:pt x="67480" y="7155"/>
                </a:lnTo>
                <a:lnTo>
                  <a:pt x="67491" y="7110"/>
                </a:lnTo>
                <a:lnTo>
                  <a:pt x="67491" y="7064"/>
                </a:lnTo>
                <a:lnTo>
                  <a:pt x="67491" y="7019"/>
                </a:lnTo>
                <a:lnTo>
                  <a:pt x="67480" y="6973"/>
                </a:lnTo>
                <a:lnTo>
                  <a:pt x="69436" y="5836"/>
                </a:lnTo>
                <a:lnTo>
                  <a:pt x="69471" y="5881"/>
                </a:lnTo>
                <a:lnTo>
                  <a:pt x="69516" y="5904"/>
                </a:lnTo>
                <a:lnTo>
                  <a:pt x="69562" y="5927"/>
                </a:lnTo>
                <a:lnTo>
                  <a:pt x="69618" y="5938"/>
                </a:lnTo>
                <a:lnTo>
                  <a:pt x="69675" y="5927"/>
                </a:lnTo>
                <a:lnTo>
                  <a:pt x="69732" y="5904"/>
                </a:lnTo>
                <a:lnTo>
                  <a:pt x="69766" y="5870"/>
                </a:lnTo>
                <a:lnTo>
                  <a:pt x="69800" y="5836"/>
                </a:lnTo>
                <a:close/>
                <a:moveTo>
                  <a:pt x="79310" y="5847"/>
                </a:moveTo>
                <a:lnTo>
                  <a:pt x="81278" y="6985"/>
                </a:lnTo>
                <a:lnTo>
                  <a:pt x="81255" y="7019"/>
                </a:lnTo>
                <a:lnTo>
                  <a:pt x="81255" y="7064"/>
                </a:lnTo>
                <a:lnTo>
                  <a:pt x="81255" y="7110"/>
                </a:lnTo>
                <a:lnTo>
                  <a:pt x="81267" y="7144"/>
                </a:lnTo>
                <a:lnTo>
                  <a:pt x="81290" y="7178"/>
                </a:lnTo>
                <a:lnTo>
                  <a:pt x="81312" y="7212"/>
                </a:lnTo>
                <a:lnTo>
                  <a:pt x="81346" y="7235"/>
                </a:lnTo>
                <a:lnTo>
                  <a:pt x="81381" y="7258"/>
                </a:lnTo>
                <a:lnTo>
                  <a:pt x="81415" y="7269"/>
                </a:lnTo>
                <a:lnTo>
                  <a:pt x="81449" y="7281"/>
                </a:lnTo>
                <a:lnTo>
                  <a:pt x="81449" y="9647"/>
                </a:lnTo>
                <a:lnTo>
                  <a:pt x="81392" y="9669"/>
                </a:lnTo>
                <a:lnTo>
                  <a:pt x="81346" y="9704"/>
                </a:lnTo>
                <a:lnTo>
                  <a:pt x="81312" y="9760"/>
                </a:lnTo>
                <a:lnTo>
                  <a:pt x="81301" y="9829"/>
                </a:lnTo>
                <a:lnTo>
                  <a:pt x="81301" y="9874"/>
                </a:lnTo>
                <a:lnTo>
                  <a:pt x="79276" y="11057"/>
                </a:lnTo>
                <a:lnTo>
                  <a:pt x="79242" y="11012"/>
                </a:lnTo>
                <a:lnTo>
                  <a:pt x="79196" y="10989"/>
                </a:lnTo>
                <a:lnTo>
                  <a:pt x="79151" y="10966"/>
                </a:lnTo>
                <a:lnTo>
                  <a:pt x="79049" y="10966"/>
                </a:lnTo>
                <a:lnTo>
                  <a:pt x="79003" y="10989"/>
                </a:lnTo>
                <a:lnTo>
                  <a:pt x="78969" y="11012"/>
                </a:lnTo>
                <a:lnTo>
                  <a:pt x="78935" y="11046"/>
                </a:lnTo>
                <a:lnTo>
                  <a:pt x="76910" y="9886"/>
                </a:lnTo>
                <a:lnTo>
                  <a:pt x="76921" y="9829"/>
                </a:lnTo>
                <a:lnTo>
                  <a:pt x="76910" y="9760"/>
                </a:lnTo>
                <a:lnTo>
                  <a:pt x="76876" y="9704"/>
                </a:lnTo>
                <a:lnTo>
                  <a:pt x="76819" y="9658"/>
                </a:lnTo>
                <a:lnTo>
                  <a:pt x="76762" y="9635"/>
                </a:lnTo>
                <a:lnTo>
                  <a:pt x="76762" y="7315"/>
                </a:lnTo>
                <a:lnTo>
                  <a:pt x="76808" y="7303"/>
                </a:lnTo>
                <a:lnTo>
                  <a:pt x="76842" y="7292"/>
                </a:lnTo>
                <a:lnTo>
                  <a:pt x="76887" y="7269"/>
                </a:lnTo>
                <a:lnTo>
                  <a:pt x="76921" y="7235"/>
                </a:lnTo>
                <a:lnTo>
                  <a:pt x="76944" y="7201"/>
                </a:lnTo>
                <a:lnTo>
                  <a:pt x="76967" y="7155"/>
                </a:lnTo>
                <a:lnTo>
                  <a:pt x="76978" y="7110"/>
                </a:lnTo>
                <a:lnTo>
                  <a:pt x="76978" y="7064"/>
                </a:lnTo>
                <a:lnTo>
                  <a:pt x="76978" y="7019"/>
                </a:lnTo>
                <a:lnTo>
                  <a:pt x="76956" y="6962"/>
                </a:lnTo>
                <a:lnTo>
                  <a:pt x="78901" y="5847"/>
                </a:lnTo>
                <a:lnTo>
                  <a:pt x="78935" y="5893"/>
                </a:lnTo>
                <a:lnTo>
                  <a:pt x="78980" y="5927"/>
                </a:lnTo>
                <a:lnTo>
                  <a:pt x="79037" y="5950"/>
                </a:lnTo>
                <a:lnTo>
                  <a:pt x="79105" y="5961"/>
                </a:lnTo>
                <a:lnTo>
                  <a:pt x="79162" y="5950"/>
                </a:lnTo>
                <a:lnTo>
                  <a:pt x="79219" y="5927"/>
                </a:lnTo>
                <a:lnTo>
                  <a:pt x="79265" y="5893"/>
                </a:lnTo>
                <a:lnTo>
                  <a:pt x="79310" y="5847"/>
                </a:lnTo>
                <a:close/>
                <a:moveTo>
                  <a:pt x="84042" y="5847"/>
                </a:moveTo>
                <a:lnTo>
                  <a:pt x="86056" y="6996"/>
                </a:lnTo>
                <a:lnTo>
                  <a:pt x="86044" y="7030"/>
                </a:lnTo>
                <a:lnTo>
                  <a:pt x="86033" y="7064"/>
                </a:lnTo>
                <a:lnTo>
                  <a:pt x="86056" y="7133"/>
                </a:lnTo>
                <a:lnTo>
                  <a:pt x="86079" y="7178"/>
                </a:lnTo>
                <a:lnTo>
                  <a:pt x="86135" y="7224"/>
                </a:lnTo>
                <a:lnTo>
                  <a:pt x="86192" y="7235"/>
                </a:lnTo>
                <a:lnTo>
                  <a:pt x="86192" y="9590"/>
                </a:lnTo>
                <a:lnTo>
                  <a:pt x="86147" y="9590"/>
                </a:lnTo>
                <a:lnTo>
                  <a:pt x="86101" y="9613"/>
                </a:lnTo>
                <a:lnTo>
                  <a:pt x="86067" y="9635"/>
                </a:lnTo>
                <a:lnTo>
                  <a:pt x="86033" y="9658"/>
                </a:lnTo>
                <a:lnTo>
                  <a:pt x="86010" y="9692"/>
                </a:lnTo>
                <a:lnTo>
                  <a:pt x="85988" y="9738"/>
                </a:lnTo>
                <a:lnTo>
                  <a:pt x="85976" y="9783"/>
                </a:lnTo>
                <a:lnTo>
                  <a:pt x="85965" y="9829"/>
                </a:lnTo>
                <a:lnTo>
                  <a:pt x="85976" y="9874"/>
                </a:lnTo>
                <a:lnTo>
                  <a:pt x="85988" y="9908"/>
                </a:lnTo>
                <a:lnTo>
                  <a:pt x="83997" y="11057"/>
                </a:lnTo>
                <a:lnTo>
                  <a:pt x="83963" y="11023"/>
                </a:lnTo>
                <a:lnTo>
                  <a:pt x="83929" y="11000"/>
                </a:lnTo>
                <a:lnTo>
                  <a:pt x="83883" y="10989"/>
                </a:lnTo>
                <a:lnTo>
                  <a:pt x="83838" y="10978"/>
                </a:lnTo>
                <a:lnTo>
                  <a:pt x="83792" y="10989"/>
                </a:lnTo>
                <a:lnTo>
                  <a:pt x="83758" y="11000"/>
                </a:lnTo>
                <a:lnTo>
                  <a:pt x="83713" y="11023"/>
                </a:lnTo>
                <a:lnTo>
                  <a:pt x="83690" y="11057"/>
                </a:lnTo>
                <a:lnTo>
                  <a:pt x="81642" y="9874"/>
                </a:lnTo>
                <a:lnTo>
                  <a:pt x="81642" y="9829"/>
                </a:lnTo>
                <a:lnTo>
                  <a:pt x="81631" y="9760"/>
                </a:lnTo>
                <a:lnTo>
                  <a:pt x="81608" y="9715"/>
                </a:lnTo>
                <a:lnTo>
                  <a:pt x="81551" y="9669"/>
                </a:lnTo>
                <a:lnTo>
                  <a:pt x="81494" y="9658"/>
                </a:lnTo>
                <a:lnTo>
                  <a:pt x="81494" y="7281"/>
                </a:lnTo>
                <a:lnTo>
                  <a:pt x="81540" y="7269"/>
                </a:lnTo>
                <a:lnTo>
                  <a:pt x="81574" y="7258"/>
                </a:lnTo>
                <a:lnTo>
                  <a:pt x="81631" y="7212"/>
                </a:lnTo>
                <a:lnTo>
                  <a:pt x="81654" y="7178"/>
                </a:lnTo>
                <a:lnTo>
                  <a:pt x="81676" y="7144"/>
                </a:lnTo>
                <a:lnTo>
                  <a:pt x="81676" y="7110"/>
                </a:lnTo>
                <a:lnTo>
                  <a:pt x="81688" y="7064"/>
                </a:lnTo>
                <a:lnTo>
                  <a:pt x="81676" y="7030"/>
                </a:lnTo>
                <a:lnTo>
                  <a:pt x="81665" y="6985"/>
                </a:lnTo>
                <a:lnTo>
                  <a:pt x="83644" y="5847"/>
                </a:lnTo>
                <a:lnTo>
                  <a:pt x="83678" y="5893"/>
                </a:lnTo>
                <a:lnTo>
                  <a:pt x="83724" y="5927"/>
                </a:lnTo>
                <a:lnTo>
                  <a:pt x="83781" y="5950"/>
                </a:lnTo>
                <a:lnTo>
                  <a:pt x="83838" y="5961"/>
                </a:lnTo>
                <a:lnTo>
                  <a:pt x="83906" y="5950"/>
                </a:lnTo>
                <a:lnTo>
                  <a:pt x="83963" y="5927"/>
                </a:lnTo>
                <a:lnTo>
                  <a:pt x="84008" y="5893"/>
                </a:lnTo>
                <a:lnTo>
                  <a:pt x="84042" y="5847"/>
                </a:lnTo>
                <a:close/>
                <a:moveTo>
                  <a:pt x="31886" y="5836"/>
                </a:moveTo>
                <a:lnTo>
                  <a:pt x="33877" y="6985"/>
                </a:lnTo>
                <a:lnTo>
                  <a:pt x="33866" y="7030"/>
                </a:lnTo>
                <a:lnTo>
                  <a:pt x="33854" y="7064"/>
                </a:lnTo>
                <a:lnTo>
                  <a:pt x="33866" y="7110"/>
                </a:lnTo>
                <a:lnTo>
                  <a:pt x="33877" y="7144"/>
                </a:lnTo>
                <a:lnTo>
                  <a:pt x="33911" y="7201"/>
                </a:lnTo>
                <a:lnTo>
                  <a:pt x="33968" y="7246"/>
                </a:lnTo>
                <a:lnTo>
                  <a:pt x="34002" y="7258"/>
                </a:lnTo>
                <a:lnTo>
                  <a:pt x="34048" y="7269"/>
                </a:lnTo>
                <a:lnTo>
                  <a:pt x="34048" y="9590"/>
                </a:lnTo>
                <a:lnTo>
                  <a:pt x="34002" y="9590"/>
                </a:lnTo>
                <a:lnTo>
                  <a:pt x="33957" y="9613"/>
                </a:lnTo>
                <a:lnTo>
                  <a:pt x="33922" y="9635"/>
                </a:lnTo>
                <a:lnTo>
                  <a:pt x="33888" y="9658"/>
                </a:lnTo>
                <a:lnTo>
                  <a:pt x="33854" y="9692"/>
                </a:lnTo>
                <a:lnTo>
                  <a:pt x="33843" y="9738"/>
                </a:lnTo>
                <a:lnTo>
                  <a:pt x="33820" y="9783"/>
                </a:lnTo>
                <a:lnTo>
                  <a:pt x="33820" y="9829"/>
                </a:lnTo>
                <a:lnTo>
                  <a:pt x="33820" y="9874"/>
                </a:lnTo>
                <a:lnTo>
                  <a:pt x="33843" y="9908"/>
                </a:lnTo>
                <a:lnTo>
                  <a:pt x="31841" y="11069"/>
                </a:lnTo>
                <a:lnTo>
                  <a:pt x="31807" y="11034"/>
                </a:lnTo>
                <a:lnTo>
                  <a:pt x="31772" y="11012"/>
                </a:lnTo>
                <a:lnTo>
                  <a:pt x="31738" y="10989"/>
                </a:lnTo>
                <a:lnTo>
                  <a:pt x="31647" y="10989"/>
                </a:lnTo>
                <a:lnTo>
                  <a:pt x="31602" y="11012"/>
                </a:lnTo>
                <a:lnTo>
                  <a:pt x="31568" y="11034"/>
                </a:lnTo>
                <a:lnTo>
                  <a:pt x="31545" y="11057"/>
                </a:lnTo>
                <a:lnTo>
                  <a:pt x="29543" y="9908"/>
                </a:lnTo>
                <a:lnTo>
                  <a:pt x="29554" y="9863"/>
                </a:lnTo>
                <a:lnTo>
                  <a:pt x="29566" y="9829"/>
                </a:lnTo>
                <a:lnTo>
                  <a:pt x="29554" y="9783"/>
                </a:lnTo>
                <a:lnTo>
                  <a:pt x="29543" y="9738"/>
                </a:lnTo>
                <a:lnTo>
                  <a:pt x="29520" y="9704"/>
                </a:lnTo>
                <a:lnTo>
                  <a:pt x="29497" y="9669"/>
                </a:lnTo>
                <a:lnTo>
                  <a:pt x="29463" y="9635"/>
                </a:lnTo>
                <a:lnTo>
                  <a:pt x="29429" y="9613"/>
                </a:lnTo>
                <a:lnTo>
                  <a:pt x="29395" y="9601"/>
                </a:lnTo>
                <a:lnTo>
                  <a:pt x="29349" y="9590"/>
                </a:lnTo>
                <a:lnTo>
                  <a:pt x="29349" y="7235"/>
                </a:lnTo>
                <a:lnTo>
                  <a:pt x="29406" y="7212"/>
                </a:lnTo>
                <a:lnTo>
                  <a:pt x="29452" y="7178"/>
                </a:lnTo>
                <a:lnTo>
                  <a:pt x="29486" y="7133"/>
                </a:lnTo>
                <a:lnTo>
                  <a:pt x="29486" y="7064"/>
                </a:lnTo>
                <a:lnTo>
                  <a:pt x="29475" y="7008"/>
                </a:lnTo>
                <a:lnTo>
                  <a:pt x="31488" y="5847"/>
                </a:lnTo>
                <a:lnTo>
                  <a:pt x="31522" y="5893"/>
                </a:lnTo>
                <a:lnTo>
                  <a:pt x="31579" y="5927"/>
                </a:lnTo>
                <a:lnTo>
                  <a:pt x="31625" y="5950"/>
                </a:lnTo>
                <a:lnTo>
                  <a:pt x="31693" y="5961"/>
                </a:lnTo>
                <a:lnTo>
                  <a:pt x="31750" y="5950"/>
                </a:lnTo>
                <a:lnTo>
                  <a:pt x="31807" y="5927"/>
                </a:lnTo>
                <a:lnTo>
                  <a:pt x="31852" y="5893"/>
                </a:lnTo>
                <a:lnTo>
                  <a:pt x="31886" y="5836"/>
                </a:lnTo>
                <a:close/>
                <a:moveTo>
                  <a:pt x="50826" y="5825"/>
                </a:moveTo>
                <a:lnTo>
                  <a:pt x="52828" y="6973"/>
                </a:lnTo>
                <a:lnTo>
                  <a:pt x="52817" y="7019"/>
                </a:lnTo>
                <a:lnTo>
                  <a:pt x="52806" y="7064"/>
                </a:lnTo>
                <a:lnTo>
                  <a:pt x="52806" y="7110"/>
                </a:lnTo>
                <a:lnTo>
                  <a:pt x="52828" y="7144"/>
                </a:lnTo>
                <a:lnTo>
                  <a:pt x="52840" y="7178"/>
                </a:lnTo>
                <a:lnTo>
                  <a:pt x="52862" y="7212"/>
                </a:lnTo>
                <a:lnTo>
                  <a:pt x="52897" y="7235"/>
                </a:lnTo>
                <a:lnTo>
                  <a:pt x="52931" y="7258"/>
                </a:lnTo>
                <a:lnTo>
                  <a:pt x="52965" y="7269"/>
                </a:lnTo>
                <a:lnTo>
                  <a:pt x="53010" y="7281"/>
                </a:lnTo>
                <a:lnTo>
                  <a:pt x="53010" y="9647"/>
                </a:lnTo>
                <a:lnTo>
                  <a:pt x="52942" y="9658"/>
                </a:lnTo>
                <a:lnTo>
                  <a:pt x="52885" y="9704"/>
                </a:lnTo>
                <a:lnTo>
                  <a:pt x="52851" y="9760"/>
                </a:lnTo>
                <a:lnTo>
                  <a:pt x="52840" y="9795"/>
                </a:lnTo>
                <a:lnTo>
                  <a:pt x="52840" y="9829"/>
                </a:lnTo>
                <a:lnTo>
                  <a:pt x="52851" y="9886"/>
                </a:lnTo>
                <a:lnTo>
                  <a:pt x="50792" y="11069"/>
                </a:lnTo>
                <a:lnTo>
                  <a:pt x="50769" y="11034"/>
                </a:lnTo>
                <a:lnTo>
                  <a:pt x="50735" y="11012"/>
                </a:lnTo>
                <a:lnTo>
                  <a:pt x="50690" y="11000"/>
                </a:lnTo>
                <a:lnTo>
                  <a:pt x="50644" y="10989"/>
                </a:lnTo>
                <a:lnTo>
                  <a:pt x="50610" y="11000"/>
                </a:lnTo>
                <a:lnTo>
                  <a:pt x="50565" y="11012"/>
                </a:lnTo>
                <a:lnTo>
                  <a:pt x="50542" y="11034"/>
                </a:lnTo>
                <a:lnTo>
                  <a:pt x="50508" y="11057"/>
                </a:lnTo>
                <a:lnTo>
                  <a:pt x="48494" y="9897"/>
                </a:lnTo>
                <a:lnTo>
                  <a:pt x="48506" y="9863"/>
                </a:lnTo>
                <a:lnTo>
                  <a:pt x="48506" y="9829"/>
                </a:lnTo>
                <a:lnTo>
                  <a:pt x="48506" y="9783"/>
                </a:lnTo>
                <a:lnTo>
                  <a:pt x="48494" y="9738"/>
                </a:lnTo>
                <a:lnTo>
                  <a:pt x="48472" y="9704"/>
                </a:lnTo>
                <a:lnTo>
                  <a:pt x="48449" y="9669"/>
                </a:lnTo>
                <a:lnTo>
                  <a:pt x="48426" y="9647"/>
                </a:lnTo>
                <a:lnTo>
                  <a:pt x="48392" y="9624"/>
                </a:lnTo>
                <a:lnTo>
                  <a:pt x="48358" y="9613"/>
                </a:lnTo>
                <a:lnTo>
                  <a:pt x="48312" y="9601"/>
                </a:lnTo>
                <a:lnTo>
                  <a:pt x="48312" y="7281"/>
                </a:lnTo>
                <a:lnTo>
                  <a:pt x="48381" y="7246"/>
                </a:lnTo>
                <a:lnTo>
                  <a:pt x="48437" y="7201"/>
                </a:lnTo>
                <a:lnTo>
                  <a:pt x="48472" y="7144"/>
                </a:lnTo>
                <a:lnTo>
                  <a:pt x="48483" y="7110"/>
                </a:lnTo>
                <a:lnTo>
                  <a:pt x="48494" y="7064"/>
                </a:lnTo>
                <a:lnTo>
                  <a:pt x="48483" y="7030"/>
                </a:lnTo>
                <a:lnTo>
                  <a:pt x="48472" y="6985"/>
                </a:lnTo>
                <a:lnTo>
                  <a:pt x="50474" y="5836"/>
                </a:lnTo>
                <a:lnTo>
                  <a:pt x="50508" y="5870"/>
                </a:lnTo>
                <a:lnTo>
                  <a:pt x="50553" y="5904"/>
                </a:lnTo>
                <a:lnTo>
                  <a:pt x="50599" y="5927"/>
                </a:lnTo>
                <a:lnTo>
                  <a:pt x="50644" y="5927"/>
                </a:lnTo>
                <a:lnTo>
                  <a:pt x="50701" y="5916"/>
                </a:lnTo>
                <a:lnTo>
                  <a:pt x="50758" y="5904"/>
                </a:lnTo>
                <a:lnTo>
                  <a:pt x="50792" y="5870"/>
                </a:lnTo>
                <a:lnTo>
                  <a:pt x="50826" y="5825"/>
                </a:lnTo>
                <a:close/>
                <a:moveTo>
                  <a:pt x="5791" y="9931"/>
                </a:moveTo>
                <a:lnTo>
                  <a:pt x="7804" y="11091"/>
                </a:lnTo>
                <a:lnTo>
                  <a:pt x="7793" y="11137"/>
                </a:lnTo>
                <a:lnTo>
                  <a:pt x="7782" y="11171"/>
                </a:lnTo>
                <a:lnTo>
                  <a:pt x="7793" y="11217"/>
                </a:lnTo>
                <a:lnTo>
                  <a:pt x="7804" y="11251"/>
                </a:lnTo>
                <a:lnTo>
                  <a:pt x="7839" y="11308"/>
                </a:lnTo>
                <a:lnTo>
                  <a:pt x="7895" y="11353"/>
                </a:lnTo>
                <a:lnTo>
                  <a:pt x="7930" y="11364"/>
                </a:lnTo>
                <a:lnTo>
                  <a:pt x="7964" y="11376"/>
                </a:lnTo>
                <a:lnTo>
                  <a:pt x="7964" y="13662"/>
                </a:lnTo>
                <a:lnTo>
                  <a:pt x="7918" y="13674"/>
                </a:lnTo>
                <a:lnTo>
                  <a:pt x="7873" y="13696"/>
                </a:lnTo>
                <a:lnTo>
                  <a:pt x="7827" y="13719"/>
                </a:lnTo>
                <a:lnTo>
                  <a:pt x="7793" y="13753"/>
                </a:lnTo>
                <a:lnTo>
                  <a:pt x="7759" y="13787"/>
                </a:lnTo>
                <a:lnTo>
                  <a:pt x="7748" y="13833"/>
                </a:lnTo>
                <a:lnTo>
                  <a:pt x="7725" y="13878"/>
                </a:lnTo>
                <a:lnTo>
                  <a:pt x="7725" y="13935"/>
                </a:lnTo>
                <a:lnTo>
                  <a:pt x="7725" y="13981"/>
                </a:lnTo>
                <a:lnTo>
                  <a:pt x="7748" y="14026"/>
                </a:lnTo>
                <a:lnTo>
                  <a:pt x="5837" y="15130"/>
                </a:lnTo>
                <a:lnTo>
                  <a:pt x="5791" y="15084"/>
                </a:lnTo>
                <a:lnTo>
                  <a:pt x="5746" y="15050"/>
                </a:lnTo>
                <a:lnTo>
                  <a:pt x="5689" y="15027"/>
                </a:lnTo>
                <a:lnTo>
                  <a:pt x="5620" y="15016"/>
                </a:lnTo>
                <a:lnTo>
                  <a:pt x="5552" y="15027"/>
                </a:lnTo>
                <a:lnTo>
                  <a:pt x="5495" y="15050"/>
                </a:lnTo>
                <a:lnTo>
                  <a:pt x="5438" y="15084"/>
                </a:lnTo>
                <a:lnTo>
                  <a:pt x="5404" y="15130"/>
                </a:lnTo>
                <a:lnTo>
                  <a:pt x="3414" y="13981"/>
                </a:lnTo>
                <a:lnTo>
                  <a:pt x="3425" y="13935"/>
                </a:lnTo>
                <a:lnTo>
                  <a:pt x="3414" y="13867"/>
                </a:lnTo>
                <a:lnTo>
                  <a:pt x="3379" y="13821"/>
                </a:lnTo>
                <a:lnTo>
                  <a:pt x="3334" y="13787"/>
                </a:lnTo>
                <a:lnTo>
                  <a:pt x="3277" y="13765"/>
                </a:lnTo>
                <a:lnTo>
                  <a:pt x="3277" y="11444"/>
                </a:lnTo>
                <a:lnTo>
                  <a:pt x="3323" y="11433"/>
                </a:lnTo>
                <a:lnTo>
                  <a:pt x="3368" y="11410"/>
                </a:lnTo>
                <a:lnTo>
                  <a:pt x="3414" y="11387"/>
                </a:lnTo>
                <a:lnTo>
                  <a:pt x="3448" y="11353"/>
                </a:lnTo>
                <a:lnTo>
                  <a:pt x="3482" y="11319"/>
                </a:lnTo>
                <a:lnTo>
                  <a:pt x="3505" y="11273"/>
                </a:lnTo>
                <a:lnTo>
                  <a:pt x="3516" y="11228"/>
                </a:lnTo>
                <a:lnTo>
                  <a:pt x="3516" y="11171"/>
                </a:lnTo>
                <a:lnTo>
                  <a:pt x="3516" y="11114"/>
                </a:lnTo>
                <a:lnTo>
                  <a:pt x="3493" y="11057"/>
                </a:lnTo>
                <a:lnTo>
                  <a:pt x="5450" y="9931"/>
                </a:lnTo>
                <a:lnTo>
                  <a:pt x="5473" y="9977"/>
                </a:lnTo>
                <a:lnTo>
                  <a:pt x="5518" y="9999"/>
                </a:lnTo>
                <a:lnTo>
                  <a:pt x="5564" y="10022"/>
                </a:lnTo>
                <a:lnTo>
                  <a:pt x="5620" y="10033"/>
                </a:lnTo>
                <a:lnTo>
                  <a:pt x="5677" y="10022"/>
                </a:lnTo>
                <a:lnTo>
                  <a:pt x="5723" y="9999"/>
                </a:lnTo>
                <a:lnTo>
                  <a:pt x="5757" y="9977"/>
                </a:lnTo>
                <a:lnTo>
                  <a:pt x="5791" y="9931"/>
                </a:lnTo>
                <a:close/>
                <a:moveTo>
                  <a:pt x="10580" y="9954"/>
                </a:moveTo>
                <a:lnTo>
                  <a:pt x="12548" y="11103"/>
                </a:lnTo>
                <a:lnTo>
                  <a:pt x="12537" y="11137"/>
                </a:lnTo>
                <a:lnTo>
                  <a:pt x="12537" y="11171"/>
                </a:lnTo>
                <a:lnTo>
                  <a:pt x="12537" y="11205"/>
                </a:lnTo>
                <a:lnTo>
                  <a:pt x="12548" y="11239"/>
                </a:lnTo>
                <a:lnTo>
                  <a:pt x="12582" y="11308"/>
                </a:lnTo>
                <a:lnTo>
                  <a:pt x="12639" y="11342"/>
                </a:lnTo>
                <a:lnTo>
                  <a:pt x="12707" y="11364"/>
                </a:lnTo>
                <a:lnTo>
                  <a:pt x="12707" y="13696"/>
                </a:lnTo>
                <a:lnTo>
                  <a:pt x="12662" y="13708"/>
                </a:lnTo>
                <a:lnTo>
                  <a:pt x="12628" y="13719"/>
                </a:lnTo>
                <a:lnTo>
                  <a:pt x="12582" y="13742"/>
                </a:lnTo>
                <a:lnTo>
                  <a:pt x="12559" y="13765"/>
                </a:lnTo>
                <a:lnTo>
                  <a:pt x="12525" y="13799"/>
                </a:lnTo>
                <a:lnTo>
                  <a:pt x="12503" y="13844"/>
                </a:lnTo>
                <a:lnTo>
                  <a:pt x="12491" y="13890"/>
                </a:lnTo>
                <a:lnTo>
                  <a:pt x="12491" y="13935"/>
                </a:lnTo>
                <a:lnTo>
                  <a:pt x="12491" y="13981"/>
                </a:lnTo>
                <a:lnTo>
                  <a:pt x="12503" y="14015"/>
                </a:lnTo>
                <a:lnTo>
                  <a:pt x="10580" y="15130"/>
                </a:lnTo>
                <a:lnTo>
                  <a:pt x="10535" y="15084"/>
                </a:lnTo>
                <a:lnTo>
                  <a:pt x="10489" y="15039"/>
                </a:lnTo>
                <a:lnTo>
                  <a:pt x="10421" y="15016"/>
                </a:lnTo>
                <a:lnTo>
                  <a:pt x="10296" y="15016"/>
                </a:lnTo>
                <a:lnTo>
                  <a:pt x="10239" y="15039"/>
                </a:lnTo>
                <a:lnTo>
                  <a:pt x="10182" y="15084"/>
                </a:lnTo>
                <a:lnTo>
                  <a:pt x="10136" y="15130"/>
                </a:lnTo>
                <a:lnTo>
                  <a:pt x="8237" y="14026"/>
                </a:lnTo>
                <a:lnTo>
                  <a:pt x="8248" y="13981"/>
                </a:lnTo>
                <a:lnTo>
                  <a:pt x="8259" y="13935"/>
                </a:lnTo>
                <a:lnTo>
                  <a:pt x="8248" y="13878"/>
                </a:lnTo>
                <a:lnTo>
                  <a:pt x="8237" y="13833"/>
                </a:lnTo>
                <a:lnTo>
                  <a:pt x="8214" y="13787"/>
                </a:lnTo>
                <a:lnTo>
                  <a:pt x="8180" y="13753"/>
                </a:lnTo>
                <a:lnTo>
                  <a:pt x="8146" y="13719"/>
                </a:lnTo>
                <a:lnTo>
                  <a:pt x="8112" y="13696"/>
                </a:lnTo>
                <a:lnTo>
                  <a:pt x="8066" y="13674"/>
                </a:lnTo>
                <a:lnTo>
                  <a:pt x="8009" y="13662"/>
                </a:lnTo>
                <a:lnTo>
                  <a:pt x="8009" y="11376"/>
                </a:lnTo>
                <a:lnTo>
                  <a:pt x="8089" y="11353"/>
                </a:lnTo>
                <a:lnTo>
                  <a:pt x="8146" y="11308"/>
                </a:lnTo>
                <a:lnTo>
                  <a:pt x="8180" y="11251"/>
                </a:lnTo>
                <a:lnTo>
                  <a:pt x="8191" y="11217"/>
                </a:lnTo>
                <a:lnTo>
                  <a:pt x="8191" y="11171"/>
                </a:lnTo>
                <a:lnTo>
                  <a:pt x="8191" y="11137"/>
                </a:lnTo>
                <a:lnTo>
                  <a:pt x="8180" y="11091"/>
                </a:lnTo>
                <a:lnTo>
                  <a:pt x="10148" y="9965"/>
                </a:lnTo>
                <a:lnTo>
                  <a:pt x="10182" y="10011"/>
                </a:lnTo>
                <a:lnTo>
                  <a:pt x="10239" y="10045"/>
                </a:lnTo>
                <a:lnTo>
                  <a:pt x="10296" y="10068"/>
                </a:lnTo>
                <a:lnTo>
                  <a:pt x="10364" y="10079"/>
                </a:lnTo>
                <a:lnTo>
                  <a:pt x="10421" y="10068"/>
                </a:lnTo>
                <a:lnTo>
                  <a:pt x="10489" y="10045"/>
                </a:lnTo>
                <a:lnTo>
                  <a:pt x="10535" y="10011"/>
                </a:lnTo>
                <a:lnTo>
                  <a:pt x="10580" y="9954"/>
                </a:lnTo>
                <a:close/>
                <a:moveTo>
                  <a:pt x="39030" y="9965"/>
                </a:moveTo>
                <a:lnTo>
                  <a:pt x="40964" y="11080"/>
                </a:lnTo>
                <a:lnTo>
                  <a:pt x="40952" y="11126"/>
                </a:lnTo>
                <a:lnTo>
                  <a:pt x="40941" y="11171"/>
                </a:lnTo>
                <a:lnTo>
                  <a:pt x="40941" y="11217"/>
                </a:lnTo>
                <a:lnTo>
                  <a:pt x="40964" y="11262"/>
                </a:lnTo>
                <a:lnTo>
                  <a:pt x="40975" y="11296"/>
                </a:lnTo>
                <a:lnTo>
                  <a:pt x="41009" y="11330"/>
                </a:lnTo>
                <a:lnTo>
                  <a:pt x="41032" y="11353"/>
                </a:lnTo>
                <a:lnTo>
                  <a:pt x="41066" y="11376"/>
                </a:lnTo>
                <a:lnTo>
                  <a:pt x="41112" y="11387"/>
                </a:lnTo>
                <a:lnTo>
                  <a:pt x="41157" y="11399"/>
                </a:lnTo>
                <a:lnTo>
                  <a:pt x="41157" y="13674"/>
                </a:lnTo>
                <a:lnTo>
                  <a:pt x="41100" y="13674"/>
                </a:lnTo>
                <a:lnTo>
                  <a:pt x="41055" y="13696"/>
                </a:lnTo>
                <a:lnTo>
                  <a:pt x="41021" y="13719"/>
                </a:lnTo>
                <a:lnTo>
                  <a:pt x="40975" y="13753"/>
                </a:lnTo>
                <a:lnTo>
                  <a:pt x="40952" y="13787"/>
                </a:lnTo>
                <a:lnTo>
                  <a:pt x="40930" y="13833"/>
                </a:lnTo>
                <a:lnTo>
                  <a:pt x="40918" y="13878"/>
                </a:lnTo>
                <a:lnTo>
                  <a:pt x="40907" y="13935"/>
                </a:lnTo>
                <a:lnTo>
                  <a:pt x="40918" y="13981"/>
                </a:lnTo>
                <a:lnTo>
                  <a:pt x="40930" y="14026"/>
                </a:lnTo>
                <a:lnTo>
                  <a:pt x="39019" y="15130"/>
                </a:lnTo>
                <a:lnTo>
                  <a:pt x="38973" y="15084"/>
                </a:lnTo>
                <a:lnTo>
                  <a:pt x="38928" y="15050"/>
                </a:lnTo>
                <a:lnTo>
                  <a:pt x="38871" y="15027"/>
                </a:lnTo>
                <a:lnTo>
                  <a:pt x="38802" y="15016"/>
                </a:lnTo>
                <a:lnTo>
                  <a:pt x="38734" y="15027"/>
                </a:lnTo>
                <a:lnTo>
                  <a:pt x="38677" y="15050"/>
                </a:lnTo>
                <a:lnTo>
                  <a:pt x="38620" y="15084"/>
                </a:lnTo>
                <a:lnTo>
                  <a:pt x="38586" y="15130"/>
                </a:lnTo>
                <a:lnTo>
                  <a:pt x="36675" y="14026"/>
                </a:lnTo>
                <a:lnTo>
                  <a:pt x="36687" y="13981"/>
                </a:lnTo>
                <a:lnTo>
                  <a:pt x="36698" y="13935"/>
                </a:lnTo>
                <a:lnTo>
                  <a:pt x="36687" y="13878"/>
                </a:lnTo>
                <a:lnTo>
                  <a:pt x="36675" y="13833"/>
                </a:lnTo>
                <a:lnTo>
                  <a:pt x="36652" y="13787"/>
                </a:lnTo>
                <a:lnTo>
                  <a:pt x="36630" y="13753"/>
                </a:lnTo>
                <a:lnTo>
                  <a:pt x="36596" y="13719"/>
                </a:lnTo>
                <a:lnTo>
                  <a:pt x="36550" y="13696"/>
                </a:lnTo>
                <a:lnTo>
                  <a:pt x="36505" y="13674"/>
                </a:lnTo>
                <a:lnTo>
                  <a:pt x="36459" y="13674"/>
                </a:lnTo>
                <a:lnTo>
                  <a:pt x="36459" y="11410"/>
                </a:lnTo>
                <a:lnTo>
                  <a:pt x="36505" y="11410"/>
                </a:lnTo>
                <a:lnTo>
                  <a:pt x="36539" y="11387"/>
                </a:lnTo>
                <a:lnTo>
                  <a:pt x="36584" y="11364"/>
                </a:lnTo>
                <a:lnTo>
                  <a:pt x="36607" y="11330"/>
                </a:lnTo>
                <a:lnTo>
                  <a:pt x="36641" y="11296"/>
                </a:lnTo>
                <a:lnTo>
                  <a:pt x="36652" y="11262"/>
                </a:lnTo>
                <a:lnTo>
                  <a:pt x="36664" y="11217"/>
                </a:lnTo>
                <a:lnTo>
                  <a:pt x="36675" y="11171"/>
                </a:lnTo>
                <a:lnTo>
                  <a:pt x="36664" y="11126"/>
                </a:lnTo>
                <a:lnTo>
                  <a:pt x="36652" y="11080"/>
                </a:lnTo>
                <a:lnTo>
                  <a:pt x="38575" y="9965"/>
                </a:lnTo>
                <a:lnTo>
                  <a:pt x="38609" y="10022"/>
                </a:lnTo>
                <a:lnTo>
                  <a:pt x="38666" y="10056"/>
                </a:lnTo>
                <a:lnTo>
                  <a:pt x="38734" y="10090"/>
                </a:lnTo>
                <a:lnTo>
                  <a:pt x="38871" y="10090"/>
                </a:lnTo>
                <a:lnTo>
                  <a:pt x="38939" y="10056"/>
                </a:lnTo>
                <a:lnTo>
                  <a:pt x="38984" y="10022"/>
                </a:lnTo>
                <a:lnTo>
                  <a:pt x="39030" y="9965"/>
                </a:lnTo>
                <a:close/>
                <a:moveTo>
                  <a:pt x="43751" y="9954"/>
                </a:moveTo>
                <a:lnTo>
                  <a:pt x="45730" y="11091"/>
                </a:lnTo>
                <a:lnTo>
                  <a:pt x="45707" y="11126"/>
                </a:lnTo>
                <a:lnTo>
                  <a:pt x="45707" y="11171"/>
                </a:lnTo>
                <a:lnTo>
                  <a:pt x="45707" y="11217"/>
                </a:lnTo>
                <a:lnTo>
                  <a:pt x="45719" y="11251"/>
                </a:lnTo>
                <a:lnTo>
                  <a:pt x="45741" y="11285"/>
                </a:lnTo>
                <a:lnTo>
                  <a:pt x="45764" y="11308"/>
                </a:lnTo>
                <a:lnTo>
                  <a:pt x="45787" y="11342"/>
                </a:lnTo>
                <a:lnTo>
                  <a:pt x="45821" y="11353"/>
                </a:lnTo>
                <a:lnTo>
                  <a:pt x="45855" y="11364"/>
                </a:lnTo>
                <a:lnTo>
                  <a:pt x="45901" y="11376"/>
                </a:lnTo>
                <a:lnTo>
                  <a:pt x="45901" y="13696"/>
                </a:lnTo>
                <a:lnTo>
                  <a:pt x="45855" y="13708"/>
                </a:lnTo>
                <a:lnTo>
                  <a:pt x="45810" y="13719"/>
                </a:lnTo>
                <a:lnTo>
                  <a:pt x="45776" y="13742"/>
                </a:lnTo>
                <a:lnTo>
                  <a:pt x="45741" y="13776"/>
                </a:lnTo>
                <a:lnTo>
                  <a:pt x="45707" y="13810"/>
                </a:lnTo>
                <a:lnTo>
                  <a:pt x="45696" y="13844"/>
                </a:lnTo>
                <a:lnTo>
                  <a:pt x="45685" y="13890"/>
                </a:lnTo>
                <a:lnTo>
                  <a:pt x="45673" y="13935"/>
                </a:lnTo>
                <a:lnTo>
                  <a:pt x="45685" y="13981"/>
                </a:lnTo>
                <a:lnTo>
                  <a:pt x="45696" y="14015"/>
                </a:lnTo>
                <a:lnTo>
                  <a:pt x="43762" y="15130"/>
                </a:lnTo>
                <a:lnTo>
                  <a:pt x="43717" y="15084"/>
                </a:lnTo>
                <a:lnTo>
                  <a:pt x="43660" y="15050"/>
                </a:lnTo>
                <a:lnTo>
                  <a:pt x="43603" y="15027"/>
                </a:lnTo>
                <a:lnTo>
                  <a:pt x="43535" y="15016"/>
                </a:lnTo>
                <a:lnTo>
                  <a:pt x="43478" y="15027"/>
                </a:lnTo>
                <a:lnTo>
                  <a:pt x="43421" y="15050"/>
                </a:lnTo>
                <a:lnTo>
                  <a:pt x="43364" y="15084"/>
                </a:lnTo>
                <a:lnTo>
                  <a:pt x="43330" y="15130"/>
                </a:lnTo>
                <a:lnTo>
                  <a:pt x="41419" y="14026"/>
                </a:lnTo>
                <a:lnTo>
                  <a:pt x="41430" y="13981"/>
                </a:lnTo>
                <a:lnTo>
                  <a:pt x="41430" y="13935"/>
                </a:lnTo>
                <a:lnTo>
                  <a:pt x="41430" y="13878"/>
                </a:lnTo>
                <a:lnTo>
                  <a:pt x="41407" y="13833"/>
                </a:lnTo>
                <a:lnTo>
                  <a:pt x="41396" y="13799"/>
                </a:lnTo>
                <a:lnTo>
                  <a:pt x="41362" y="13753"/>
                </a:lnTo>
                <a:lnTo>
                  <a:pt x="41328" y="13730"/>
                </a:lnTo>
                <a:lnTo>
                  <a:pt x="41294" y="13696"/>
                </a:lnTo>
                <a:lnTo>
                  <a:pt x="41248" y="13685"/>
                </a:lnTo>
                <a:lnTo>
                  <a:pt x="41203" y="13674"/>
                </a:lnTo>
                <a:lnTo>
                  <a:pt x="41203" y="11399"/>
                </a:lnTo>
                <a:lnTo>
                  <a:pt x="41237" y="11387"/>
                </a:lnTo>
                <a:lnTo>
                  <a:pt x="41282" y="11376"/>
                </a:lnTo>
                <a:lnTo>
                  <a:pt x="41316" y="11353"/>
                </a:lnTo>
                <a:lnTo>
                  <a:pt x="41339" y="11319"/>
                </a:lnTo>
                <a:lnTo>
                  <a:pt x="41362" y="11296"/>
                </a:lnTo>
                <a:lnTo>
                  <a:pt x="41385" y="11251"/>
                </a:lnTo>
                <a:lnTo>
                  <a:pt x="41396" y="11217"/>
                </a:lnTo>
                <a:lnTo>
                  <a:pt x="41396" y="11171"/>
                </a:lnTo>
                <a:lnTo>
                  <a:pt x="41396" y="11126"/>
                </a:lnTo>
                <a:lnTo>
                  <a:pt x="41373" y="11091"/>
                </a:lnTo>
                <a:lnTo>
                  <a:pt x="43330" y="9965"/>
                </a:lnTo>
                <a:lnTo>
                  <a:pt x="43364" y="10011"/>
                </a:lnTo>
                <a:lnTo>
                  <a:pt x="43421" y="10045"/>
                </a:lnTo>
                <a:lnTo>
                  <a:pt x="43478" y="10068"/>
                </a:lnTo>
                <a:lnTo>
                  <a:pt x="43535" y="10079"/>
                </a:lnTo>
                <a:lnTo>
                  <a:pt x="43603" y="10068"/>
                </a:lnTo>
                <a:lnTo>
                  <a:pt x="43660" y="10045"/>
                </a:lnTo>
                <a:lnTo>
                  <a:pt x="43717" y="9999"/>
                </a:lnTo>
                <a:lnTo>
                  <a:pt x="43751" y="9954"/>
                </a:lnTo>
                <a:close/>
                <a:moveTo>
                  <a:pt x="62691" y="9931"/>
                </a:moveTo>
                <a:lnTo>
                  <a:pt x="64693" y="11091"/>
                </a:lnTo>
                <a:lnTo>
                  <a:pt x="64681" y="11137"/>
                </a:lnTo>
                <a:lnTo>
                  <a:pt x="64681" y="11171"/>
                </a:lnTo>
                <a:lnTo>
                  <a:pt x="64681" y="11217"/>
                </a:lnTo>
                <a:lnTo>
                  <a:pt x="64693" y="11251"/>
                </a:lnTo>
                <a:lnTo>
                  <a:pt x="64727" y="11308"/>
                </a:lnTo>
                <a:lnTo>
                  <a:pt x="64784" y="11353"/>
                </a:lnTo>
                <a:lnTo>
                  <a:pt x="64818" y="11364"/>
                </a:lnTo>
                <a:lnTo>
                  <a:pt x="64863" y="11376"/>
                </a:lnTo>
                <a:lnTo>
                  <a:pt x="64863" y="13662"/>
                </a:lnTo>
                <a:lnTo>
                  <a:pt x="64807" y="13674"/>
                </a:lnTo>
                <a:lnTo>
                  <a:pt x="64761" y="13696"/>
                </a:lnTo>
                <a:lnTo>
                  <a:pt x="64727" y="13719"/>
                </a:lnTo>
                <a:lnTo>
                  <a:pt x="64681" y="13753"/>
                </a:lnTo>
                <a:lnTo>
                  <a:pt x="64659" y="13787"/>
                </a:lnTo>
                <a:lnTo>
                  <a:pt x="64636" y="13833"/>
                </a:lnTo>
                <a:lnTo>
                  <a:pt x="64625" y="13878"/>
                </a:lnTo>
                <a:lnTo>
                  <a:pt x="64613" y="13935"/>
                </a:lnTo>
                <a:lnTo>
                  <a:pt x="64625" y="13981"/>
                </a:lnTo>
                <a:lnTo>
                  <a:pt x="64636" y="14026"/>
                </a:lnTo>
                <a:lnTo>
                  <a:pt x="62725" y="15130"/>
                </a:lnTo>
                <a:lnTo>
                  <a:pt x="62691" y="15084"/>
                </a:lnTo>
                <a:lnTo>
                  <a:pt x="62634" y="15050"/>
                </a:lnTo>
                <a:lnTo>
                  <a:pt x="62577" y="15027"/>
                </a:lnTo>
                <a:lnTo>
                  <a:pt x="62509" y="15016"/>
                </a:lnTo>
                <a:lnTo>
                  <a:pt x="62441" y="15027"/>
                </a:lnTo>
                <a:lnTo>
                  <a:pt x="62384" y="15050"/>
                </a:lnTo>
                <a:lnTo>
                  <a:pt x="62338" y="15084"/>
                </a:lnTo>
                <a:lnTo>
                  <a:pt x="62293" y="15130"/>
                </a:lnTo>
                <a:lnTo>
                  <a:pt x="60302" y="13981"/>
                </a:lnTo>
                <a:lnTo>
                  <a:pt x="60313" y="13935"/>
                </a:lnTo>
                <a:lnTo>
                  <a:pt x="60302" y="13867"/>
                </a:lnTo>
                <a:lnTo>
                  <a:pt x="60268" y="13821"/>
                </a:lnTo>
                <a:lnTo>
                  <a:pt x="60222" y="13787"/>
                </a:lnTo>
                <a:lnTo>
                  <a:pt x="60165" y="13765"/>
                </a:lnTo>
                <a:lnTo>
                  <a:pt x="60165" y="11444"/>
                </a:lnTo>
                <a:lnTo>
                  <a:pt x="60211" y="11433"/>
                </a:lnTo>
                <a:lnTo>
                  <a:pt x="60256" y="11410"/>
                </a:lnTo>
                <a:lnTo>
                  <a:pt x="60302" y="11387"/>
                </a:lnTo>
                <a:lnTo>
                  <a:pt x="60336" y="11353"/>
                </a:lnTo>
                <a:lnTo>
                  <a:pt x="60370" y="11319"/>
                </a:lnTo>
                <a:lnTo>
                  <a:pt x="60393" y="11273"/>
                </a:lnTo>
                <a:lnTo>
                  <a:pt x="60404" y="11228"/>
                </a:lnTo>
                <a:lnTo>
                  <a:pt x="60404" y="11171"/>
                </a:lnTo>
                <a:lnTo>
                  <a:pt x="60404" y="11114"/>
                </a:lnTo>
                <a:lnTo>
                  <a:pt x="60382" y="11057"/>
                </a:lnTo>
                <a:lnTo>
                  <a:pt x="62338" y="9931"/>
                </a:lnTo>
                <a:lnTo>
                  <a:pt x="62372" y="9977"/>
                </a:lnTo>
                <a:lnTo>
                  <a:pt x="62406" y="9999"/>
                </a:lnTo>
                <a:lnTo>
                  <a:pt x="62463" y="10022"/>
                </a:lnTo>
                <a:lnTo>
                  <a:pt x="62509" y="10033"/>
                </a:lnTo>
                <a:lnTo>
                  <a:pt x="62566" y="10022"/>
                </a:lnTo>
                <a:lnTo>
                  <a:pt x="62611" y="9999"/>
                </a:lnTo>
                <a:lnTo>
                  <a:pt x="62657" y="9977"/>
                </a:lnTo>
                <a:lnTo>
                  <a:pt x="62691" y="9931"/>
                </a:lnTo>
                <a:close/>
                <a:moveTo>
                  <a:pt x="67468" y="9954"/>
                </a:moveTo>
                <a:lnTo>
                  <a:pt x="69448" y="11103"/>
                </a:lnTo>
                <a:lnTo>
                  <a:pt x="69436" y="11137"/>
                </a:lnTo>
                <a:lnTo>
                  <a:pt x="69425" y="11171"/>
                </a:lnTo>
                <a:lnTo>
                  <a:pt x="69425" y="11205"/>
                </a:lnTo>
                <a:lnTo>
                  <a:pt x="69436" y="11239"/>
                </a:lnTo>
                <a:lnTo>
                  <a:pt x="69482" y="11308"/>
                </a:lnTo>
                <a:lnTo>
                  <a:pt x="69527" y="11342"/>
                </a:lnTo>
                <a:lnTo>
                  <a:pt x="69596" y="11364"/>
                </a:lnTo>
                <a:lnTo>
                  <a:pt x="69596" y="13696"/>
                </a:lnTo>
                <a:lnTo>
                  <a:pt x="69562" y="13708"/>
                </a:lnTo>
                <a:lnTo>
                  <a:pt x="69516" y="13719"/>
                </a:lnTo>
                <a:lnTo>
                  <a:pt x="69482" y="13742"/>
                </a:lnTo>
                <a:lnTo>
                  <a:pt x="69448" y="13765"/>
                </a:lnTo>
                <a:lnTo>
                  <a:pt x="69414" y="13799"/>
                </a:lnTo>
                <a:lnTo>
                  <a:pt x="69402" y="13844"/>
                </a:lnTo>
                <a:lnTo>
                  <a:pt x="69391" y="13890"/>
                </a:lnTo>
                <a:lnTo>
                  <a:pt x="69380" y="13935"/>
                </a:lnTo>
                <a:lnTo>
                  <a:pt x="69391" y="13981"/>
                </a:lnTo>
                <a:lnTo>
                  <a:pt x="69402" y="14015"/>
                </a:lnTo>
                <a:lnTo>
                  <a:pt x="67468" y="15130"/>
                </a:lnTo>
                <a:lnTo>
                  <a:pt x="67434" y="15084"/>
                </a:lnTo>
                <a:lnTo>
                  <a:pt x="67377" y="15039"/>
                </a:lnTo>
                <a:lnTo>
                  <a:pt x="67321" y="15016"/>
                </a:lnTo>
                <a:lnTo>
                  <a:pt x="67184" y="15016"/>
                </a:lnTo>
                <a:lnTo>
                  <a:pt x="67127" y="15039"/>
                </a:lnTo>
                <a:lnTo>
                  <a:pt x="67070" y="15084"/>
                </a:lnTo>
                <a:lnTo>
                  <a:pt x="67036" y="15130"/>
                </a:lnTo>
                <a:lnTo>
                  <a:pt x="65125" y="14026"/>
                </a:lnTo>
                <a:lnTo>
                  <a:pt x="65136" y="13981"/>
                </a:lnTo>
                <a:lnTo>
                  <a:pt x="65148" y="13935"/>
                </a:lnTo>
                <a:lnTo>
                  <a:pt x="65136" y="13878"/>
                </a:lnTo>
                <a:lnTo>
                  <a:pt x="65125" y="13833"/>
                </a:lnTo>
                <a:lnTo>
                  <a:pt x="65102" y="13787"/>
                </a:lnTo>
                <a:lnTo>
                  <a:pt x="65080" y="13753"/>
                </a:lnTo>
                <a:lnTo>
                  <a:pt x="65045" y="13719"/>
                </a:lnTo>
                <a:lnTo>
                  <a:pt x="65000" y="13696"/>
                </a:lnTo>
                <a:lnTo>
                  <a:pt x="64954" y="13674"/>
                </a:lnTo>
                <a:lnTo>
                  <a:pt x="64909" y="13662"/>
                </a:lnTo>
                <a:lnTo>
                  <a:pt x="64909" y="11376"/>
                </a:lnTo>
                <a:lnTo>
                  <a:pt x="64977" y="11353"/>
                </a:lnTo>
                <a:lnTo>
                  <a:pt x="65034" y="11308"/>
                </a:lnTo>
                <a:lnTo>
                  <a:pt x="65068" y="11251"/>
                </a:lnTo>
                <a:lnTo>
                  <a:pt x="65080" y="11217"/>
                </a:lnTo>
                <a:lnTo>
                  <a:pt x="65080" y="11171"/>
                </a:lnTo>
                <a:lnTo>
                  <a:pt x="65080" y="11137"/>
                </a:lnTo>
                <a:lnTo>
                  <a:pt x="65068" y="11091"/>
                </a:lnTo>
                <a:lnTo>
                  <a:pt x="67036" y="9965"/>
                </a:lnTo>
                <a:lnTo>
                  <a:pt x="67070" y="10011"/>
                </a:lnTo>
                <a:lnTo>
                  <a:pt x="67127" y="10045"/>
                </a:lnTo>
                <a:lnTo>
                  <a:pt x="67184" y="10068"/>
                </a:lnTo>
                <a:lnTo>
                  <a:pt x="67252" y="10079"/>
                </a:lnTo>
                <a:lnTo>
                  <a:pt x="67321" y="10068"/>
                </a:lnTo>
                <a:lnTo>
                  <a:pt x="67377" y="10045"/>
                </a:lnTo>
                <a:lnTo>
                  <a:pt x="67423" y="10011"/>
                </a:lnTo>
                <a:lnTo>
                  <a:pt x="67468" y="9954"/>
                </a:lnTo>
                <a:close/>
                <a:moveTo>
                  <a:pt x="24731" y="9920"/>
                </a:moveTo>
                <a:lnTo>
                  <a:pt x="26767" y="11091"/>
                </a:lnTo>
                <a:lnTo>
                  <a:pt x="26756" y="11137"/>
                </a:lnTo>
                <a:lnTo>
                  <a:pt x="26756" y="11171"/>
                </a:lnTo>
                <a:lnTo>
                  <a:pt x="26756" y="11205"/>
                </a:lnTo>
                <a:lnTo>
                  <a:pt x="26767" y="11251"/>
                </a:lnTo>
                <a:lnTo>
                  <a:pt x="26813" y="11308"/>
                </a:lnTo>
                <a:lnTo>
                  <a:pt x="26858" y="11342"/>
                </a:lnTo>
                <a:lnTo>
                  <a:pt x="26927" y="11364"/>
                </a:lnTo>
                <a:lnTo>
                  <a:pt x="26927" y="13685"/>
                </a:lnTo>
                <a:lnTo>
                  <a:pt x="26881" y="13696"/>
                </a:lnTo>
                <a:lnTo>
                  <a:pt x="26847" y="13708"/>
                </a:lnTo>
                <a:lnTo>
                  <a:pt x="26801" y="13730"/>
                </a:lnTo>
                <a:lnTo>
                  <a:pt x="26767" y="13765"/>
                </a:lnTo>
                <a:lnTo>
                  <a:pt x="26745" y="13799"/>
                </a:lnTo>
                <a:lnTo>
                  <a:pt x="26722" y="13844"/>
                </a:lnTo>
                <a:lnTo>
                  <a:pt x="26710" y="13878"/>
                </a:lnTo>
                <a:lnTo>
                  <a:pt x="26699" y="13935"/>
                </a:lnTo>
                <a:lnTo>
                  <a:pt x="26710" y="13981"/>
                </a:lnTo>
                <a:lnTo>
                  <a:pt x="26722" y="14026"/>
                </a:lnTo>
                <a:lnTo>
                  <a:pt x="24788" y="15141"/>
                </a:lnTo>
                <a:lnTo>
                  <a:pt x="24742" y="15096"/>
                </a:lnTo>
                <a:lnTo>
                  <a:pt x="24697" y="15061"/>
                </a:lnTo>
                <a:lnTo>
                  <a:pt x="24640" y="15039"/>
                </a:lnTo>
                <a:lnTo>
                  <a:pt x="24583" y="15027"/>
                </a:lnTo>
                <a:lnTo>
                  <a:pt x="24515" y="15039"/>
                </a:lnTo>
                <a:lnTo>
                  <a:pt x="24458" y="15061"/>
                </a:lnTo>
                <a:lnTo>
                  <a:pt x="24413" y="15096"/>
                </a:lnTo>
                <a:lnTo>
                  <a:pt x="24378" y="15141"/>
                </a:lnTo>
                <a:lnTo>
                  <a:pt x="22376" y="13981"/>
                </a:lnTo>
                <a:lnTo>
                  <a:pt x="22388" y="13935"/>
                </a:lnTo>
                <a:lnTo>
                  <a:pt x="22376" y="13867"/>
                </a:lnTo>
                <a:lnTo>
                  <a:pt x="22342" y="13810"/>
                </a:lnTo>
                <a:lnTo>
                  <a:pt x="22297" y="13776"/>
                </a:lnTo>
                <a:lnTo>
                  <a:pt x="22240" y="13753"/>
                </a:lnTo>
                <a:lnTo>
                  <a:pt x="22240" y="11376"/>
                </a:lnTo>
                <a:lnTo>
                  <a:pt x="22274" y="11376"/>
                </a:lnTo>
                <a:lnTo>
                  <a:pt x="22308" y="11353"/>
                </a:lnTo>
                <a:lnTo>
                  <a:pt x="22365" y="11308"/>
                </a:lnTo>
                <a:lnTo>
                  <a:pt x="22410" y="11251"/>
                </a:lnTo>
                <a:lnTo>
                  <a:pt x="22410" y="11217"/>
                </a:lnTo>
                <a:lnTo>
                  <a:pt x="22422" y="11171"/>
                </a:lnTo>
                <a:lnTo>
                  <a:pt x="22410" y="11137"/>
                </a:lnTo>
                <a:lnTo>
                  <a:pt x="22399" y="11091"/>
                </a:lnTo>
                <a:lnTo>
                  <a:pt x="24435" y="9920"/>
                </a:lnTo>
                <a:lnTo>
                  <a:pt x="24458" y="9954"/>
                </a:lnTo>
                <a:lnTo>
                  <a:pt x="24492" y="9977"/>
                </a:lnTo>
                <a:lnTo>
                  <a:pt x="24538" y="9999"/>
                </a:lnTo>
                <a:lnTo>
                  <a:pt x="24629" y="9999"/>
                </a:lnTo>
                <a:lnTo>
                  <a:pt x="24663" y="9977"/>
                </a:lnTo>
                <a:lnTo>
                  <a:pt x="24697" y="9954"/>
                </a:lnTo>
                <a:lnTo>
                  <a:pt x="24731" y="9920"/>
                </a:lnTo>
                <a:close/>
                <a:moveTo>
                  <a:pt x="48472" y="9942"/>
                </a:moveTo>
                <a:lnTo>
                  <a:pt x="50485" y="11103"/>
                </a:lnTo>
                <a:lnTo>
                  <a:pt x="50474" y="11137"/>
                </a:lnTo>
                <a:lnTo>
                  <a:pt x="50474" y="11171"/>
                </a:lnTo>
                <a:lnTo>
                  <a:pt x="50485" y="11239"/>
                </a:lnTo>
                <a:lnTo>
                  <a:pt x="50519" y="11296"/>
                </a:lnTo>
                <a:lnTo>
                  <a:pt x="50576" y="11342"/>
                </a:lnTo>
                <a:lnTo>
                  <a:pt x="50633" y="11353"/>
                </a:lnTo>
                <a:lnTo>
                  <a:pt x="50633" y="13765"/>
                </a:lnTo>
                <a:lnTo>
                  <a:pt x="50576" y="13776"/>
                </a:lnTo>
                <a:lnTo>
                  <a:pt x="50519" y="13810"/>
                </a:lnTo>
                <a:lnTo>
                  <a:pt x="50496" y="13867"/>
                </a:lnTo>
                <a:lnTo>
                  <a:pt x="50474" y="13935"/>
                </a:lnTo>
                <a:lnTo>
                  <a:pt x="50485" y="13981"/>
                </a:lnTo>
                <a:lnTo>
                  <a:pt x="48494" y="15141"/>
                </a:lnTo>
                <a:lnTo>
                  <a:pt x="48449" y="15084"/>
                </a:lnTo>
                <a:lnTo>
                  <a:pt x="48403" y="15050"/>
                </a:lnTo>
                <a:lnTo>
                  <a:pt x="48346" y="15027"/>
                </a:lnTo>
                <a:lnTo>
                  <a:pt x="48278" y="15016"/>
                </a:lnTo>
                <a:lnTo>
                  <a:pt x="48221" y="15027"/>
                </a:lnTo>
                <a:lnTo>
                  <a:pt x="48164" y="15050"/>
                </a:lnTo>
                <a:lnTo>
                  <a:pt x="48108" y="15084"/>
                </a:lnTo>
                <a:lnTo>
                  <a:pt x="48073" y="15130"/>
                </a:lnTo>
                <a:lnTo>
                  <a:pt x="46128" y="14003"/>
                </a:lnTo>
                <a:lnTo>
                  <a:pt x="46140" y="13969"/>
                </a:lnTo>
                <a:lnTo>
                  <a:pt x="46140" y="13935"/>
                </a:lnTo>
                <a:lnTo>
                  <a:pt x="46140" y="13890"/>
                </a:lnTo>
                <a:lnTo>
                  <a:pt x="46128" y="13844"/>
                </a:lnTo>
                <a:lnTo>
                  <a:pt x="46105" y="13810"/>
                </a:lnTo>
                <a:lnTo>
                  <a:pt x="46083" y="13776"/>
                </a:lnTo>
                <a:lnTo>
                  <a:pt x="46060" y="13753"/>
                </a:lnTo>
                <a:lnTo>
                  <a:pt x="46026" y="13730"/>
                </a:lnTo>
                <a:lnTo>
                  <a:pt x="45980" y="13708"/>
                </a:lnTo>
                <a:lnTo>
                  <a:pt x="45946" y="13696"/>
                </a:lnTo>
                <a:lnTo>
                  <a:pt x="45946" y="11376"/>
                </a:lnTo>
                <a:lnTo>
                  <a:pt x="46014" y="11353"/>
                </a:lnTo>
                <a:lnTo>
                  <a:pt x="46060" y="11308"/>
                </a:lnTo>
                <a:lnTo>
                  <a:pt x="46094" y="11251"/>
                </a:lnTo>
                <a:lnTo>
                  <a:pt x="46117" y="11171"/>
                </a:lnTo>
                <a:lnTo>
                  <a:pt x="46105" y="11137"/>
                </a:lnTo>
                <a:lnTo>
                  <a:pt x="46094" y="11103"/>
                </a:lnTo>
                <a:lnTo>
                  <a:pt x="48085" y="9954"/>
                </a:lnTo>
                <a:lnTo>
                  <a:pt x="48119" y="9988"/>
                </a:lnTo>
                <a:lnTo>
                  <a:pt x="48164" y="10022"/>
                </a:lnTo>
                <a:lnTo>
                  <a:pt x="48221" y="10045"/>
                </a:lnTo>
                <a:lnTo>
                  <a:pt x="48278" y="10056"/>
                </a:lnTo>
                <a:lnTo>
                  <a:pt x="48335" y="10045"/>
                </a:lnTo>
                <a:lnTo>
                  <a:pt x="48392" y="10022"/>
                </a:lnTo>
                <a:lnTo>
                  <a:pt x="48437" y="9988"/>
                </a:lnTo>
                <a:lnTo>
                  <a:pt x="48472" y="9942"/>
                </a:lnTo>
                <a:close/>
                <a:moveTo>
                  <a:pt x="81619" y="9920"/>
                </a:moveTo>
                <a:lnTo>
                  <a:pt x="83667" y="11091"/>
                </a:lnTo>
                <a:lnTo>
                  <a:pt x="83656" y="11137"/>
                </a:lnTo>
                <a:lnTo>
                  <a:pt x="83644" y="11171"/>
                </a:lnTo>
                <a:lnTo>
                  <a:pt x="83656" y="11205"/>
                </a:lnTo>
                <a:lnTo>
                  <a:pt x="83667" y="11251"/>
                </a:lnTo>
                <a:lnTo>
                  <a:pt x="83701" y="11308"/>
                </a:lnTo>
                <a:lnTo>
                  <a:pt x="83758" y="11342"/>
                </a:lnTo>
                <a:lnTo>
                  <a:pt x="83826" y="11364"/>
                </a:lnTo>
                <a:lnTo>
                  <a:pt x="83826" y="13685"/>
                </a:lnTo>
                <a:lnTo>
                  <a:pt x="83781" y="13696"/>
                </a:lnTo>
                <a:lnTo>
                  <a:pt x="83735" y="13708"/>
                </a:lnTo>
                <a:lnTo>
                  <a:pt x="83690" y="13730"/>
                </a:lnTo>
                <a:lnTo>
                  <a:pt x="83656" y="13765"/>
                </a:lnTo>
                <a:lnTo>
                  <a:pt x="83633" y="13799"/>
                </a:lnTo>
                <a:lnTo>
                  <a:pt x="83610" y="13844"/>
                </a:lnTo>
                <a:lnTo>
                  <a:pt x="83599" y="13878"/>
                </a:lnTo>
                <a:lnTo>
                  <a:pt x="83599" y="13935"/>
                </a:lnTo>
                <a:lnTo>
                  <a:pt x="83599" y="13981"/>
                </a:lnTo>
                <a:lnTo>
                  <a:pt x="83610" y="14026"/>
                </a:lnTo>
                <a:lnTo>
                  <a:pt x="81676" y="15141"/>
                </a:lnTo>
                <a:lnTo>
                  <a:pt x="81642" y="15096"/>
                </a:lnTo>
                <a:lnTo>
                  <a:pt x="81585" y="15061"/>
                </a:lnTo>
                <a:lnTo>
                  <a:pt x="81528" y="15039"/>
                </a:lnTo>
                <a:lnTo>
                  <a:pt x="81472" y="15027"/>
                </a:lnTo>
                <a:lnTo>
                  <a:pt x="81415" y="15039"/>
                </a:lnTo>
                <a:lnTo>
                  <a:pt x="81358" y="15061"/>
                </a:lnTo>
                <a:lnTo>
                  <a:pt x="81312" y="15096"/>
                </a:lnTo>
                <a:lnTo>
                  <a:pt x="81267" y="15141"/>
                </a:lnTo>
                <a:lnTo>
                  <a:pt x="79276" y="13981"/>
                </a:lnTo>
                <a:lnTo>
                  <a:pt x="79287" y="13935"/>
                </a:lnTo>
                <a:lnTo>
                  <a:pt x="79265" y="13867"/>
                </a:lnTo>
                <a:lnTo>
                  <a:pt x="79242" y="13810"/>
                </a:lnTo>
                <a:lnTo>
                  <a:pt x="79185" y="13776"/>
                </a:lnTo>
                <a:lnTo>
                  <a:pt x="79128" y="13753"/>
                </a:lnTo>
                <a:lnTo>
                  <a:pt x="79128" y="11376"/>
                </a:lnTo>
                <a:lnTo>
                  <a:pt x="79162" y="11376"/>
                </a:lnTo>
                <a:lnTo>
                  <a:pt x="79196" y="11353"/>
                </a:lnTo>
                <a:lnTo>
                  <a:pt x="79253" y="11308"/>
                </a:lnTo>
                <a:lnTo>
                  <a:pt x="79299" y="11251"/>
                </a:lnTo>
                <a:lnTo>
                  <a:pt x="79310" y="11217"/>
                </a:lnTo>
                <a:lnTo>
                  <a:pt x="79310" y="11171"/>
                </a:lnTo>
                <a:lnTo>
                  <a:pt x="79310" y="11137"/>
                </a:lnTo>
                <a:lnTo>
                  <a:pt x="79299" y="11091"/>
                </a:lnTo>
                <a:lnTo>
                  <a:pt x="81324" y="9920"/>
                </a:lnTo>
                <a:lnTo>
                  <a:pt x="81346" y="9954"/>
                </a:lnTo>
                <a:lnTo>
                  <a:pt x="81392" y="9977"/>
                </a:lnTo>
                <a:lnTo>
                  <a:pt x="81426" y="9999"/>
                </a:lnTo>
                <a:lnTo>
                  <a:pt x="81517" y="9999"/>
                </a:lnTo>
                <a:lnTo>
                  <a:pt x="81563" y="9977"/>
                </a:lnTo>
                <a:lnTo>
                  <a:pt x="81597" y="9954"/>
                </a:lnTo>
                <a:lnTo>
                  <a:pt x="81619" y="9920"/>
                </a:lnTo>
                <a:close/>
                <a:moveTo>
                  <a:pt x="57959" y="9942"/>
                </a:moveTo>
                <a:lnTo>
                  <a:pt x="59892" y="11057"/>
                </a:lnTo>
                <a:lnTo>
                  <a:pt x="59881" y="11114"/>
                </a:lnTo>
                <a:lnTo>
                  <a:pt x="59870" y="11171"/>
                </a:lnTo>
                <a:lnTo>
                  <a:pt x="59881" y="11228"/>
                </a:lnTo>
                <a:lnTo>
                  <a:pt x="59892" y="11273"/>
                </a:lnTo>
                <a:lnTo>
                  <a:pt x="59915" y="11319"/>
                </a:lnTo>
                <a:lnTo>
                  <a:pt x="59938" y="11353"/>
                </a:lnTo>
                <a:lnTo>
                  <a:pt x="59983" y="11387"/>
                </a:lnTo>
                <a:lnTo>
                  <a:pt x="60018" y="11410"/>
                </a:lnTo>
                <a:lnTo>
                  <a:pt x="60063" y="11433"/>
                </a:lnTo>
                <a:lnTo>
                  <a:pt x="60120" y="11444"/>
                </a:lnTo>
                <a:lnTo>
                  <a:pt x="60120" y="13765"/>
                </a:lnTo>
                <a:lnTo>
                  <a:pt x="60063" y="13776"/>
                </a:lnTo>
                <a:lnTo>
                  <a:pt x="60018" y="13821"/>
                </a:lnTo>
                <a:lnTo>
                  <a:pt x="59983" y="13867"/>
                </a:lnTo>
                <a:lnTo>
                  <a:pt x="59972" y="13935"/>
                </a:lnTo>
                <a:lnTo>
                  <a:pt x="59983" y="13981"/>
                </a:lnTo>
                <a:lnTo>
                  <a:pt x="57959" y="15152"/>
                </a:lnTo>
                <a:lnTo>
                  <a:pt x="57924" y="15107"/>
                </a:lnTo>
                <a:lnTo>
                  <a:pt x="57879" y="15073"/>
                </a:lnTo>
                <a:lnTo>
                  <a:pt x="57822" y="15050"/>
                </a:lnTo>
                <a:lnTo>
                  <a:pt x="57708" y="15050"/>
                </a:lnTo>
                <a:lnTo>
                  <a:pt x="57663" y="15073"/>
                </a:lnTo>
                <a:lnTo>
                  <a:pt x="57617" y="15107"/>
                </a:lnTo>
                <a:lnTo>
                  <a:pt x="57583" y="15141"/>
                </a:lnTo>
                <a:lnTo>
                  <a:pt x="55570" y="13981"/>
                </a:lnTo>
                <a:lnTo>
                  <a:pt x="55581" y="13935"/>
                </a:lnTo>
                <a:lnTo>
                  <a:pt x="55570" y="13867"/>
                </a:lnTo>
                <a:lnTo>
                  <a:pt x="55536" y="13810"/>
                </a:lnTo>
                <a:lnTo>
                  <a:pt x="55490" y="13765"/>
                </a:lnTo>
                <a:lnTo>
                  <a:pt x="55422" y="13742"/>
                </a:lnTo>
                <a:lnTo>
                  <a:pt x="55422" y="11376"/>
                </a:lnTo>
                <a:lnTo>
                  <a:pt x="55490" y="11353"/>
                </a:lnTo>
                <a:lnTo>
                  <a:pt x="55547" y="11308"/>
                </a:lnTo>
                <a:lnTo>
                  <a:pt x="55593" y="11251"/>
                </a:lnTo>
                <a:lnTo>
                  <a:pt x="55604" y="11217"/>
                </a:lnTo>
                <a:lnTo>
                  <a:pt x="55604" y="11171"/>
                </a:lnTo>
                <a:lnTo>
                  <a:pt x="55593" y="11137"/>
                </a:lnTo>
                <a:lnTo>
                  <a:pt x="55581" y="11091"/>
                </a:lnTo>
                <a:lnTo>
                  <a:pt x="57583" y="9942"/>
                </a:lnTo>
                <a:lnTo>
                  <a:pt x="57617" y="9988"/>
                </a:lnTo>
                <a:lnTo>
                  <a:pt x="57663" y="10022"/>
                </a:lnTo>
                <a:lnTo>
                  <a:pt x="57708" y="10045"/>
                </a:lnTo>
                <a:lnTo>
                  <a:pt x="57833" y="10045"/>
                </a:lnTo>
                <a:lnTo>
                  <a:pt x="57879" y="10022"/>
                </a:lnTo>
                <a:lnTo>
                  <a:pt x="57924" y="9988"/>
                </a:lnTo>
                <a:lnTo>
                  <a:pt x="57959" y="9942"/>
                </a:lnTo>
                <a:close/>
                <a:moveTo>
                  <a:pt x="34264" y="9942"/>
                </a:moveTo>
                <a:lnTo>
                  <a:pt x="36209" y="11069"/>
                </a:lnTo>
                <a:lnTo>
                  <a:pt x="36197" y="11126"/>
                </a:lnTo>
                <a:lnTo>
                  <a:pt x="36186" y="11171"/>
                </a:lnTo>
                <a:lnTo>
                  <a:pt x="36186" y="11217"/>
                </a:lnTo>
                <a:lnTo>
                  <a:pt x="36209" y="11262"/>
                </a:lnTo>
                <a:lnTo>
                  <a:pt x="36220" y="11308"/>
                </a:lnTo>
                <a:lnTo>
                  <a:pt x="36254" y="11342"/>
                </a:lnTo>
                <a:lnTo>
                  <a:pt x="36288" y="11364"/>
                </a:lnTo>
                <a:lnTo>
                  <a:pt x="36323" y="11387"/>
                </a:lnTo>
                <a:lnTo>
                  <a:pt x="36368" y="11410"/>
                </a:lnTo>
                <a:lnTo>
                  <a:pt x="36414" y="11421"/>
                </a:lnTo>
                <a:lnTo>
                  <a:pt x="36414" y="13662"/>
                </a:lnTo>
                <a:lnTo>
                  <a:pt x="36368" y="13674"/>
                </a:lnTo>
                <a:lnTo>
                  <a:pt x="36311" y="13696"/>
                </a:lnTo>
                <a:lnTo>
                  <a:pt x="36277" y="13719"/>
                </a:lnTo>
                <a:lnTo>
                  <a:pt x="36232" y="13753"/>
                </a:lnTo>
                <a:lnTo>
                  <a:pt x="36209" y="13787"/>
                </a:lnTo>
                <a:lnTo>
                  <a:pt x="36186" y="13833"/>
                </a:lnTo>
                <a:lnTo>
                  <a:pt x="36175" y="13878"/>
                </a:lnTo>
                <a:lnTo>
                  <a:pt x="36163" y="13935"/>
                </a:lnTo>
                <a:lnTo>
                  <a:pt x="36175" y="13981"/>
                </a:lnTo>
                <a:lnTo>
                  <a:pt x="36186" y="14038"/>
                </a:lnTo>
                <a:lnTo>
                  <a:pt x="34218" y="15164"/>
                </a:lnTo>
                <a:lnTo>
                  <a:pt x="34184" y="15130"/>
                </a:lnTo>
                <a:lnTo>
                  <a:pt x="34150" y="15107"/>
                </a:lnTo>
                <a:lnTo>
                  <a:pt x="34104" y="15084"/>
                </a:lnTo>
                <a:lnTo>
                  <a:pt x="34013" y="15084"/>
                </a:lnTo>
                <a:lnTo>
                  <a:pt x="33968" y="15107"/>
                </a:lnTo>
                <a:lnTo>
                  <a:pt x="33934" y="15130"/>
                </a:lnTo>
                <a:lnTo>
                  <a:pt x="33900" y="15164"/>
                </a:lnTo>
                <a:lnTo>
                  <a:pt x="31920" y="14015"/>
                </a:lnTo>
                <a:lnTo>
                  <a:pt x="31932" y="13981"/>
                </a:lnTo>
                <a:lnTo>
                  <a:pt x="31943" y="13935"/>
                </a:lnTo>
                <a:lnTo>
                  <a:pt x="31932" y="13890"/>
                </a:lnTo>
                <a:lnTo>
                  <a:pt x="31920" y="13844"/>
                </a:lnTo>
                <a:lnTo>
                  <a:pt x="31909" y="13799"/>
                </a:lnTo>
                <a:lnTo>
                  <a:pt x="31875" y="13765"/>
                </a:lnTo>
                <a:lnTo>
                  <a:pt x="31841" y="13730"/>
                </a:lnTo>
                <a:lnTo>
                  <a:pt x="31807" y="13708"/>
                </a:lnTo>
                <a:lnTo>
                  <a:pt x="31761" y="13696"/>
                </a:lnTo>
                <a:lnTo>
                  <a:pt x="31716" y="13685"/>
                </a:lnTo>
                <a:lnTo>
                  <a:pt x="31716" y="11353"/>
                </a:lnTo>
                <a:lnTo>
                  <a:pt x="31784" y="11330"/>
                </a:lnTo>
                <a:lnTo>
                  <a:pt x="31829" y="11296"/>
                </a:lnTo>
                <a:lnTo>
                  <a:pt x="31863" y="11239"/>
                </a:lnTo>
                <a:lnTo>
                  <a:pt x="31875" y="11171"/>
                </a:lnTo>
                <a:lnTo>
                  <a:pt x="31875" y="11137"/>
                </a:lnTo>
                <a:lnTo>
                  <a:pt x="31863" y="11103"/>
                </a:lnTo>
                <a:lnTo>
                  <a:pt x="33854" y="9954"/>
                </a:lnTo>
                <a:lnTo>
                  <a:pt x="33900" y="9999"/>
                </a:lnTo>
                <a:lnTo>
                  <a:pt x="33945" y="10033"/>
                </a:lnTo>
                <a:lnTo>
                  <a:pt x="34002" y="10056"/>
                </a:lnTo>
                <a:lnTo>
                  <a:pt x="34059" y="10068"/>
                </a:lnTo>
                <a:lnTo>
                  <a:pt x="34127" y="10056"/>
                </a:lnTo>
                <a:lnTo>
                  <a:pt x="34184" y="10033"/>
                </a:lnTo>
                <a:lnTo>
                  <a:pt x="34230" y="9999"/>
                </a:lnTo>
                <a:lnTo>
                  <a:pt x="34264" y="9942"/>
                </a:lnTo>
                <a:close/>
                <a:moveTo>
                  <a:pt x="53181" y="9920"/>
                </a:moveTo>
                <a:lnTo>
                  <a:pt x="55206" y="11091"/>
                </a:lnTo>
                <a:lnTo>
                  <a:pt x="55183" y="11126"/>
                </a:lnTo>
                <a:lnTo>
                  <a:pt x="55183" y="11171"/>
                </a:lnTo>
                <a:lnTo>
                  <a:pt x="55183" y="11217"/>
                </a:lnTo>
                <a:lnTo>
                  <a:pt x="55194" y="11251"/>
                </a:lnTo>
                <a:lnTo>
                  <a:pt x="55217" y="11285"/>
                </a:lnTo>
                <a:lnTo>
                  <a:pt x="55240" y="11319"/>
                </a:lnTo>
                <a:lnTo>
                  <a:pt x="55263" y="11342"/>
                </a:lnTo>
                <a:lnTo>
                  <a:pt x="55297" y="11364"/>
                </a:lnTo>
                <a:lnTo>
                  <a:pt x="55342" y="11376"/>
                </a:lnTo>
                <a:lnTo>
                  <a:pt x="55376" y="11387"/>
                </a:lnTo>
                <a:lnTo>
                  <a:pt x="55376" y="13742"/>
                </a:lnTo>
                <a:lnTo>
                  <a:pt x="55308" y="13765"/>
                </a:lnTo>
                <a:lnTo>
                  <a:pt x="55251" y="13799"/>
                </a:lnTo>
                <a:lnTo>
                  <a:pt x="55217" y="13867"/>
                </a:lnTo>
                <a:lnTo>
                  <a:pt x="55206" y="13890"/>
                </a:lnTo>
                <a:lnTo>
                  <a:pt x="55206" y="13935"/>
                </a:lnTo>
                <a:lnTo>
                  <a:pt x="55217" y="13992"/>
                </a:lnTo>
                <a:lnTo>
                  <a:pt x="53181" y="15164"/>
                </a:lnTo>
                <a:lnTo>
                  <a:pt x="53158" y="15130"/>
                </a:lnTo>
                <a:lnTo>
                  <a:pt x="53113" y="15107"/>
                </a:lnTo>
                <a:lnTo>
                  <a:pt x="53067" y="15084"/>
                </a:lnTo>
                <a:lnTo>
                  <a:pt x="52976" y="15084"/>
                </a:lnTo>
                <a:lnTo>
                  <a:pt x="52931" y="15096"/>
                </a:lnTo>
                <a:lnTo>
                  <a:pt x="52897" y="15130"/>
                </a:lnTo>
                <a:lnTo>
                  <a:pt x="52862" y="15152"/>
                </a:lnTo>
                <a:lnTo>
                  <a:pt x="50815" y="13981"/>
                </a:lnTo>
                <a:lnTo>
                  <a:pt x="50815" y="13935"/>
                </a:lnTo>
                <a:lnTo>
                  <a:pt x="50815" y="13867"/>
                </a:lnTo>
                <a:lnTo>
                  <a:pt x="50781" y="13821"/>
                </a:lnTo>
                <a:lnTo>
                  <a:pt x="50735" y="13787"/>
                </a:lnTo>
                <a:lnTo>
                  <a:pt x="50678" y="13765"/>
                </a:lnTo>
                <a:lnTo>
                  <a:pt x="50678" y="11353"/>
                </a:lnTo>
                <a:lnTo>
                  <a:pt x="50747" y="11330"/>
                </a:lnTo>
                <a:lnTo>
                  <a:pt x="50792" y="11285"/>
                </a:lnTo>
                <a:lnTo>
                  <a:pt x="50815" y="11239"/>
                </a:lnTo>
                <a:lnTo>
                  <a:pt x="50826" y="11171"/>
                </a:lnTo>
                <a:lnTo>
                  <a:pt x="50815" y="11114"/>
                </a:lnTo>
                <a:lnTo>
                  <a:pt x="52874" y="9931"/>
                </a:lnTo>
                <a:lnTo>
                  <a:pt x="52897" y="9954"/>
                </a:lnTo>
                <a:lnTo>
                  <a:pt x="52931" y="9988"/>
                </a:lnTo>
                <a:lnTo>
                  <a:pt x="52976" y="9999"/>
                </a:lnTo>
                <a:lnTo>
                  <a:pt x="53022" y="10011"/>
                </a:lnTo>
                <a:lnTo>
                  <a:pt x="53067" y="9999"/>
                </a:lnTo>
                <a:lnTo>
                  <a:pt x="53113" y="9977"/>
                </a:lnTo>
                <a:lnTo>
                  <a:pt x="53147" y="9954"/>
                </a:lnTo>
                <a:lnTo>
                  <a:pt x="53181" y="9920"/>
                </a:lnTo>
                <a:close/>
                <a:moveTo>
                  <a:pt x="15312" y="9954"/>
                </a:moveTo>
                <a:lnTo>
                  <a:pt x="17235" y="11057"/>
                </a:lnTo>
                <a:lnTo>
                  <a:pt x="17212" y="11114"/>
                </a:lnTo>
                <a:lnTo>
                  <a:pt x="17201" y="11171"/>
                </a:lnTo>
                <a:lnTo>
                  <a:pt x="17212" y="11228"/>
                </a:lnTo>
                <a:lnTo>
                  <a:pt x="17223" y="11273"/>
                </a:lnTo>
                <a:lnTo>
                  <a:pt x="17246" y="11319"/>
                </a:lnTo>
                <a:lnTo>
                  <a:pt x="17280" y="11353"/>
                </a:lnTo>
                <a:lnTo>
                  <a:pt x="17314" y="11387"/>
                </a:lnTo>
                <a:lnTo>
                  <a:pt x="17348" y="11410"/>
                </a:lnTo>
                <a:lnTo>
                  <a:pt x="17405" y="11433"/>
                </a:lnTo>
                <a:lnTo>
                  <a:pt x="17451" y="11444"/>
                </a:lnTo>
                <a:lnTo>
                  <a:pt x="17451" y="13753"/>
                </a:lnTo>
                <a:lnTo>
                  <a:pt x="17383" y="13776"/>
                </a:lnTo>
                <a:lnTo>
                  <a:pt x="17337" y="13810"/>
                </a:lnTo>
                <a:lnTo>
                  <a:pt x="17303" y="13867"/>
                </a:lnTo>
                <a:lnTo>
                  <a:pt x="17292" y="13935"/>
                </a:lnTo>
                <a:lnTo>
                  <a:pt x="17303" y="13992"/>
                </a:lnTo>
                <a:lnTo>
                  <a:pt x="15233" y="15175"/>
                </a:lnTo>
                <a:lnTo>
                  <a:pt x="15210" y="15152"/>
                </a:lnTo>
                <a:lnTo>
                  <a:pt x="15176" y="15130"/>
                </a:lnTo>
                <a:lnTo>
                  <a:pt x="15142" y="15107"/>
                </a:lnTo>
                <a:lnTo>
                  <a:pt x="15062" y="15107"/>
                </a:lnTo>
                <a:lnTo>
                  <a:pt x="15028" y="15130"/>
                </a:lnTo>
                <a:lnTo>
                  <a:pt x="14994" y="15152"/>
                </a:lnTo>
                <a:lnTo>
                  <a:pt x="14960" y="15175"/>
                </a:lnTo>
                <a:lnTo>
                  <a:pt x="12958" y="14015"/>
                </a:lnTo>
                <a:lnTo>
                  <a:pt x="12969" y="13969"/>
                </a:lnTo>
                <a:lnTo>
                  <a:pt x="12969" y="13935"/>
                </a:lnTo>
                <a:lnTo>
                  <a:pt x="12969" y="13890"/>
                </a:lnTo>
                <a:lnTo>
                  <a:pt x="12946" y="13844"/>
                </a:lnTo>
                <a:lnTo>
                  <a:pt x="12935" y="13810"/>
                </a:lnTo>
                <a:lnTo>
                  <a:pt x="12912" y="13776"/>
                </a:lnTo>
                <a:lnTo>
                  <a:pt x="12878" y="13742"/>
                </a:lnTo>
                <a:lnTo>
                  <a:pt x="12844" y="13719"/>
                </a:lnTo>
                <a:lnTo>
                  <a:pt x="12798" y="13708"/>
                </a:lnTo>
                <a:lnTo>
                  <a:pt x="12753" y="13696"/>
                </a:lnTo>
                <a:lnTo>
                  <a:pt x="12753" y="11364"/>
                </a:lnTo>
                <a:lnTo>
                  <a:pt x="12821" y="11342"/>
                </a:lnTo>
                <a:lnTo>
                  <a:pt x="12878" y="11296"/>
                </a:lnTo>
                <a:lnTo>
                  <a:pt x="12912" y="11239"/>
                </a:lnTo>
                <a:lnTo>
                  <a:pt x="12923" y="11171"/>
                </a:lnTo>
                <a:lnTo>
                  <a:pt x="12923" y="11137"/>
                </a:lnTo>
                <a:lnTo>
                  <a:pt x="12912" y="11103"/>
                </a:lnTo>
                <a:lnTo>
                  <a:pt x="14891" y="9954"/>
                </a:lnTo>
                <a:lnTo>
                  <a:pt x="14925" y="9999"/>
                </a:lnTo>
                <a:lnTo>
                  <a:pt x="14982" y="10045"/>
                </a:lnTo>
                <a:lnTo>
                  <a:pt x="15039" y="10068"/>
                </a:lnTo>
                <a:lnTo>
                  <a:pt x="15164" y="10068"/>
                </a:lnTo>
                <a:lnTo>
                  <a:pt x="15221" y="10033"/>
                </a:lnTo>
                <a:lnTo>
                  <a:pt x="15267" y="9999"/>
                </a:lnTo>
                <a:lnTo>
                  <a:pt x="15312" y="9954"/>
                </a:lnTo>
                <a:close/>
                <a:moveTo>
                  <a:pt x="19999" y="9931"/>
                </a:moveTo>
                <a:lnTo>
                  <a:pt x="22012" y="11091"/>
                </a:lnTo>
                <a:lnTo>
                  <a:pt x="22001" y="11126"/>
                </a:lnTo>
                <a:lnTo>
                  <a:pt x="22001" y="11171"/>
                </a:lnTo>
                <a:lnTo>
                  <a:pt x="22001" y="11217"/>
                </a:lnTo>
                <a:lnTo>
                  <a:pt x="22012" y="11251"/>
                </a:lnTo>
                <a:lnTo>
                  <a:pt x="22035" y="11285"/>
                </a:lnTo>
                <a:lnTo>
                  <a:pt x="22058" y="11319"/>
                </a:lnTo>
                <a:lnTo>
                  <a:pt x="22081" y="11342"/>
                </a:lnTo>
                <a:lnTo>
                  <a:pt x="22115" y="11364"/>
                </a:lnTo>
                <a:lnTo>
                  <a:pt x="22149" y="11376"/>
                </a:lnTo>
                <a:lnTo>
                  <a:pt x="22194" y="11387"/>
                </a:lnTo>
                <a:lnTo>
                  <a:pt x="22194" y="13753"/>
                </a:lnTo>
                <a:lnTo>
                  <a:pt x="22126" y="13776"/>
                </a:lnTo>
                <a:lnTo>
                  <a:pt x="22081" y="13810"/>
                </a:lnTo>
                <a:lnTo>
                  <a:pt x="22035" y="13867"/>
                </a:lnTo>
                <a:lnTo>
                  <a:pt x="22024" y="13935"/>
                </a:lnTo>
                <a:lnTo>
                  <a:pt x="22035" y="13992"/>
                </a:lnTo>
                <a:lnTo>
                  <a:pt x="19976" y="15175"/>
                </a:lnTo>
                <a:lnTo>
                  <a:pt x="19953" y="15152"/>
                </a:lnTo>
                <a:lnTo>
                  <a:pt x="19919" y="15130"/>
                </a:lnTo>
                <a:lnTo>
                  <a:pt x="19885" y="15107"/>
                </a:lnTo>
                <a:lnTo>
                  <a:pt x="19794" y="15107"/>
                </a:lnTo>
                <a:lnTo>
                  <a:pt x="19760" y="15130"/>
                </a:lnTo>
                <a:lnTo>
                  <a:pt x="19726" y="15141"/>
                </a:lnTo>
                <a:lnTo>
                  <a:pt x="19703" y="15175"/>
                </a:lnTo>
                <a:lnTo>
                  <a:pt x="17644" y="13981"/>
                </a:lnTo>
                <a:lnTo>
                  <a:pt x="17656" y="13935"/>
                </a:lnTo>
                <a:lnTo>
                  <a:pt x="17633" y="13867"/>
                </a:lnTo>
                <a:lnTo>
                  <a:pt x="17610" y="13810"/>
                </a:lnTo>
                <a:lnTo>
                  <a:pt x="17553" y="13776"/>
                </a:lnTo>
                <a:lnTo>
                  <a:pt x="17496" y="13753"/>
                </a:lnTo>
                <a:lnTo>
                  <a:pt x="17496" y="11433"/>
                </a:lnTo>
                <a:lnTo>
                  <a:pt x="17542" y="11433"/>
                </a:lnTo>
                <a:lnTo>
                  <a:pt x="17587" y="11410"/>
                </a:lnTo>
                <a:lnTo>
                  <a:pt x="17633" y="11387"/>
                </a:lnTo>
                <a:lnTo>
                  <a:pt x="17667" y="11353"/>
                </a:lnTo>
                <a:lnTo>
                  <a:pt x="17690" y="11319"/>
                </a:lnTo>
                <a:lnTo>
                  <a:pt x="17712" y="11273"/>
                </a:lnTo>
                <a:lnTo>
                  <a:pt x="17735" y="11228"/>
                </a:lnTo>
                <a:lnTo>
                  <a:pt x="17735" y="11171"/>
                </a:lnTo>
                <a:lnTo>
                  <a:pt x="17724" y="11114"/>
                </a:lnTo>
                <a:lnTo>
                  <a:pt x="17712" y="11069"/>
                </a:lnTo>
                <a:lnTo>
                  <a:pt x="19680" y="9931"/>
                </a:lnTo>
                <a:lnTo>
                  <a:pt x="19703" y="9965"/>
                </a:lnTo>
                <a:lnTo>
                  <a:pt x="19749" y="9999"/>
                </a:lnTo>
                <a:lnTo>
                  <a:pt x="19794" y="10011"/>
                </a:lnTo>
                <a:lnTo>
                  <a:pt x="19840" y="10022"/>
                </a:lnTo>
                <a:lnTo>
                  <a:pt x="19885" y="10011"/>
                </a:lnTo>
                <a:lnTo>
                  <a:pt x="19931" y="9988"/>
                </a:lnTo>
                <a:lnTo>
                  <a:pt x="19976" y="9965"/>
                </a:lnTo>
                <a:lnTo>
                  <a:pt x="19999" y="9931"/>
                </a:lnTo>
                <a:close/>
                <a:moveTo>
                  <a:pt x="29520" y="9954"/>
                </a:moveTo>
                <a:lnTo>
                  <a:pt x="31522" y="11103"/>
                </a:lnTo>
                <a:lnTo>
                  <a:pt x="31511" y="11137"/>
                </a:lnTo>
                <a:lnTo>
                  <a:pt x="31499" y="11171"/>
                </a:lnTo>
                <a:lnTo>
                  <a:pt x="31511" y="11205"/>
                </a:lnTo>
                <a:lnTo>
                  <a:pt x="31511" y="11239"/>
                </a:lnTo>
                <a:lnTo>
                  <a:pt x="31556" y="11296"/>
                </a:lnTo>
                <a:lnTo>
                  <a:pt x="31602" y="11342"/>
                </a:lnTo>
                <a:lnTo>
                  <a:pt x="31670" y="11353"/>
                </a:lnTo>
                <a:lnTo>
                  <a:pt x="31670" y="13685"/>
                </a:lnTo>
                <a:lnTo>
                  <a:pt x="31625" y="13685"/>
                </a:lnTo>
                <a:lnTo>
                  <a:pt x="31579" y="13708"/>
                </a:lnTo>
                <a:lnTo>
                  <a:pt x="31545" y="13730"/>
                </a:lnTo>
                <a:lnTo>
                  <a:pt x="31511" y="13753"/>
                </a:lnTo>
                <a:lnTo>
                  <a:pt x="31477" y="13799"/>
                </a:lnTo>
                <a:lnTo>
                  <a:pt x="31454" y="13833"/>
                </a:lnTo>
                <a:lnTo>
                  <a:pt x="31443" y="13878"/>
                </a:lnTo>
                <a:lnTo>
                  <a:pt x="31443" y="13935"/>
                </a:lnTo>
                <a:lnTo>
                  <a:pt x="31443" y="13981"/>
                </a:lnTo>
                <a:lnTo>
                  <a:pt x="31454" y="14026"/>
                </a:lnTo>
                <a:lnTo>
                  <a:pt x="29463" y="15175"/>
                </a:lnTo>
                <a:lnTo>
                  <a:pt x="29440" y="15141"/>
                </a:lnTo>
                <a:lnTo>
                  <a:pt x="29406" y="15118"/>
                </a:lnTo>
                <a:lnTo>
                  <a:pt x="29361" y="15107"/>
                </a:lnTo>
                <a:lnTo>
                  <a:pt x="29315" y="15096"/>
                </a:lnTo>
                <a:lnTo>
                  <a:pt x="29281" y="15107"/>
                </a:lnTo>
                <a:lnTo>
                  <a:pt x="29236" y="15118"/>
                </a:lnTo>
                <a:lnTo>
                  <a:pt x="29202" y="15141"/>
                </a:lnTo>
                <a:lnTo>
                  <a:pt x="29179" y="15175"/>
                </a:lnTo>
                <a:lnTo>
                  <a:pt x="27177" y="14015"/>
                </a:lnTo>
                <a:lnTo>
                  <a:pt x="27188" y="13981"/>
                </a:lnTo>
                <a:lnTo>
                  <a:pt x="27200" y="13935"/>
                </a:lnTo>
                <a:lnTo>
                  <a:pt x="27188" y="13890"/>
                </a:lnTo>
                <a:lnTo>
                  <a:pt x="27177" y="13844"/>
                </a:lnTo>
                <a:lnTo>
                  <a:pt x="27165" y="13799"/>
                </a:lnTo>
                <a:lnTo>
                  <a:pt x="27131" y="13765"/>
                </a:lnTo>
                <a:lnTo>
                  <a:pt x="27097" y="13730"/>
                </a:lnTo>
                <a:lnTo>
                  <a:pt x="27063" y="13708"/>
                </a:lnTo>
                <a:lnTo>
                  <a:pt x="27018" y="13696"/>
                </a:lnTo>
                <a:lnTo>
                  <a:pt x="26972" y="13685"/>
                </a:lnTo>
                <a:lnTo>
                  <a:pt x="26972" y="11364"/>
                </a:lnTo>
                <a:lnTo>
                  <a:pt x="27040" y="11342"/>
                </a:lnTo>
                <a:lnTo>
                  <a:pt x="27097" y="11296"/>
                </a:lnTo>
                <a:lnTo>
                  <a:pt x="27131" y="11239"/>
                </a:lnTo>
                <a:lnTo>
                  <a:pt x="27143" y="11171"/>
                </a:lnTo>
                <a:lnTo>
                  <a:pt x="27143" y="11137"/>
                </a:lnTo>
                <a:lnTo>
                  <a:pt x="27131" y="11103"/>
                </a:lnTo>
                <a:lnTo>
                  <a:pt x="29122" y="9954"/>
                </a:lnTo>
                <a:lnTo>
                  <a:pt x="29156" y="9999"/>
                </a:lnTo>
                <a:lnTo>
                  <a:pt x="29202" y="10033"/>
                </a:lnTo>
                <a:lnTo>
                  <a:pt x="29258" y="10056"/>
                </a:lnTo>
                <a:lnTo>
                  <a:pt x="29315" y="10068"/>
                </a:lnTo>
                <a:lnTo>
                  <a:pt x="29384" y="10056"/>
                </a:lnTo>
                <a:lnTo>
                  <a:pt x="29440" y="10033"/>
                </a:lnTo>
                <a:lnTo>
                  <a:pt x="29486" y="9999"/>
                </a:lnTo>
                <a:lnTo>
                  <a:pt x="29520" y="9954"/>
                </a:lnTo>
                <a:close/>
                <a:moveTo>
                  <a:pt x="72201" y="9954"/>
                </a:moveTo>
                <a:lnTo>
                  <a:pt x="74123" y="11057"/>
                </a:lnTo>
                <a:lnTo>
                  <a:pt x="74100" y="11114"/>
                </a:lnTo>
                <a:lnTo>
                  <a:pt x="74100" y="11171"/>
                </a:lnTo>
                <a:lnTo>
                  <a:pt x="74100" y="11228"/>
                </a:lnTo>
                <a:lnTo>
                  <a:pt x="74112" y="11273"/>
                </a:lnTo>
                <a:lnTo>
                  <a:pt x="74134" y="11319"/>
                </a:lnTo>
                <a:lnTo>
                  <a:pt x="74169" y="11353"/>
                </a:lnTo>
                <a:lnTo>
                  <a:pt x="74203" y="11387"/>
                </a:lnTo>
                <a:lnTo>
                  <a:pt x="74248" y="11410"/>
                </a:lnTo>
                <a:lnTo>
                  <a:pt x="74294" y="11433"/>
                </a:lnTo>
                <a:lnTo>
                  <a:pt x="74339" y="11444"/>
                </a:lnTo>
                <a:lnTo>
                  <a:pt x="74339" y="13753"/>
                </a:lnTo>
                <a:lnTo>
                  <a:pt x="74282" y="13776"/>
                </a:lnTo>
                <a:lnTo>
                  <a:pt x="74225" y="13810"/>
                </a:lnTo>
                <a:lnTo>
                  <a:pt x="74191" y="13867"/>
                </a:lnTo>
                <a:lnTo>
                  <a:pt x="74180" y="13935"/>
                </a:lnTo>
                <a:lnTo>
                  <a:pt x="74191" y="13992"/>
                </a:lnTo>
                <a:lnTo>
                  <a:pt x="72132" y="15175"/>
                </a:lnTo>
                <a:lnTo>
                  <a:pt x="72098" y="15152"/>
                </a:lnTo>
                <a:lnTo>
                  <a:pt x="72064" y="15130"/>
                </a:lnTo>
                <a:lnTo>
                  <a:pt x="72030" y="15107"/>
                </a:lnTo>
                <a:lnTo>
                  <a:pt x="71950" y="15107"/>
                </a:lnTo>
                <a:lnTo>
                  <a:pt x="71916" y="15130"/>
                </a:lnTo>
                <a:lnTo>
                  <a:pt x="71882" y="15152"/>
                </a:lnTo>
                <a:lnTo>
                  <a:pt x="71859" y="15175"/>
                </a:lnTo>
                <a:lnTo>
                  <a:pt x="69846" y="14015"/>
                </a:lnTo>
                <a:lnTo>
                  <a:pt x="69857" y="13969"/>
                </a:lnTo>
                <a:lnTo>
                  <a:pt x="69857" y="13935"/>
                </a:lnTo>
                <a:lnTo>
                  <a:pt x="69857" y="13890"/>
                </a:lnTo>
                <a:lnTo>
                  <a:pt x="69846" y="13844"/>
                </a:lnTo>
                <a:lnTo>
                  <a:pt x="69823" y="13810"/>
                </a:lnTo>
                <a:lnTo>
                  <a:pt x="69800" y="13776"/>
                </a:lnTo>
                <a:lnTo>
                  <a:pt x="69766" y="13742"/>
                </a:lnTo>
                <a:lnTo>
                  <a:pt x="69732" y="13719"/>
                </a:lnTo>
                <a:lnTo>
                  <a:pt x="69687" y="13708"/>
                </a:lnTo>
                <a:lnTo>
                  <a:pt x="69641" y="13696"/>
                </a:lnTo>
                <a:lnTo>
                  <a:pt x="69641" y="11364"/>
                </a:lnTo>
                <a:lnTo>
                  <a:pt x="69709" y="11342"/>
                </a:lnTo>
                <a:lnTo>
                  <a:pt x="69766" y="11296"/>
                </a:lnTo>
                <a:lnTo>
                  <a:pt x="69800" y="11239"/>
                </a:lnTo>
                <a:lnTo>
                  <a:pt x="69812" y="11171"/>
                </a:lnTo>
                <a:lnTo>
                  <a:pt x="69812" y="11137"/>
                </a:lnTo>
                <a:lnTo>
                  <a:pt x="69800" y="11103"/>
                </a:lnTo>
                <a:lnTo>
                  <a:pt x="71780" y="9954"/>
                </a:lnTo>
                <a:lnTo>
                  <a:pt x="71825" y="9999"/>
                </a:lnTo>
                <a:lnTo>
                  <a:pt x="71871" y="10045"/>
                </a:lnTo>
                <a:lnTo>
                  <a:pt x="71928" y="10068"/>
                </a:lnTo>
                <a:lnTo>
                  <a:pt x="72053" y="10068"/>
                </a:lnTo>
                <a:lnTo>
                  <a:pt x="72110" y="10033"/>
                </a:lnTo>
                <a:lnTo>
                  <a:pt x="72166" y="9999"/>
                </a:lnTo>
                <a:lnTo>
                  <a:pt x="72201" y="9954"/>
                </a:lnTo>
                <a:close/>
                <a:moveTo>
                  <a:pt x="76899" y="9931"/>
                </a:moveTo>
                <a:lnTo>
                  <a:pt x="78912" y="11091"/>
                </a:lnTo>
                <a:lnTo>
                  <a:pt x="78901" y="11126"/>
                </a:lnTo>
                <a:lnTo>
                  <a:pt x="78889" y="11171"/>
                </a:lnTo>
                <a:lnTo>
                  <a:pt x="78889" y="11217"/>
                </a:lnTo>
                <a:lnTo>
                  <a:pt x="78901" y="11251"/>
                </a:lnTo>
                <a:lnTo>
                  <a:pt x="78923" y="11285"/>
                </a:lnTo>
                <a:lnTo>
                  <a:pt x="78946" y="11319"/>
                </a:lnTo>
                <a:lnTo>
                  <a:pt x="78980" y="11342"/>
                </a:lnTo>
                <a:lnTo>
                  <a:pt x="79003" y="11364"/>
                </a:lnTo>
                <a:lnTo>
                  <a:pt x="79049" y="11376"/>
                </a:lnTo>
                <a:lnTo>
                  <a:pt x="79083" y="11387"/>
                </a:lnTo>
                <a:lnTo>
                  <a:pt x="79083" y="13753"/>
                </a:lnTo>
                <a:lnTo>
                  <a:pt x="79014" y="13776"/>
                </a:lnTo>
                <a:lnTo>
                  <a:pt x="78969" y="13810"/>
                </a:lnTo>
                <a:lnTo>
                  <a:pt x="78935" y="13867"/>
                </a:lnTo>
                <a:lnTo>
                  <a:pt x="78923" y="13935"/>
                </a:lnTo>
                <a:lnTo>
                  <a:pt x="78935" y="13992"/>
                </a:lnTo>
                <a:lnTo>
                  <a:pt x="76865" y="15175"/>
                </a:lnTo>
                <a:lnTo>
                  <a:pt x="76842" y="15152"/>
                </a:lnTo>
                <a:lnTo>
                  <a:pt x="76808" y="15130"/>
                </a:lnTo>
                <a:lnTo>
                  <a:pt x="76774" y="15107"/>
                </a:lnTo>
                <a:lnTo>
                  <a:pt x="76694" y="15107"/>
                </a:lnTo>
                <a:lnTo>
                  <a:pt x="76648" y="15130"/>
                </a:lnTo>
                <a:lnTo>
                  <a:pt x="76626" y="15141"/>
                </a:lnTo>
                <a:lnTo>
                  <a:pt x="76592" y="15175"/>
                </a:lnTo>
                <a:lnTo>
                  <a:pt x="74533" y="13981"/>
                </a:lnTo>
                <a:lnTo>
                  <a:pt x="74544" y="13935"/>
                </a:lnTo>
                <a:lnTo>
                  <a:pt x="74533" y="13867"/>
                </a:lnTo>
                <a:lnTo>
                  <a:pt x="74498" y="13810"/>
                </a:lnTo>
                <a:lnTo>
                  <a:pt x="74453" y="13776"/>
                </a:lnTo>
                <a:lnTo>
                  <a:pt x="74385" y="13753"/>
                </a:lnTo>
                <a:lnTo>
                  <a:pt x="74385" y="11433"/>
                </a:lnTo>
                <a:lnTo>
                  <a:pt x="74442" y="11433"/>
                </a:lnTo>
                <a:lnTo>
                  <a:pt x="74476" y="11410"/>
                </a:lnTo>
                <a:lnTo>
                  <a:pt x="74521" y="11387"/>
                </a:lnTo>
                <a:lnTo>
                  <a:pt x="74555" y="11353"/>
                </a:lnTo>
                <a:lnTo>
                  <a:pt x="74589" y="11319"/>
                </a:lnTo>
                <a:lnTo>
                  <a:pt x="74612" y="11273"/>
                </a:lnTo>
                <a:lnTo>
                  <a:pt x="74624" y="11228"/>
                </a:lnTo>
                <a:lnTo>
                  <a:pt x="74624" y="11171"/>
                </a:lnTo>
                <a:lnTo>
                  <a:pt x="74624" y="11114"/>
                </a:lnTo>
                <a:lnTo>
                  <a:pt x="74601" y="11069"/>
                </a:lnTo>
                <a:lnTo>
                  <a:pt x="76569" y="9931"/>
                </a:lnTo>
                <a:lnTo>
                  <a:pt x="76603" y="9965"/>
                </a:lnTo>
                <a:lnTo>
                  <a:pt x="76637" y="9999"/>
                </a:lnTo>
                <a:lnTo>
                  <a:pt x="76683" y="10011"/>
                </a:lnTo>
                <a:lnTo>
                  <a:pt x="76728" y="10022"/>
                </a:lnTo>
                <a:lnTo>
                  <a:pt x="76785" y="10011"/>
                </a:lnTo>
                <a:lnTo>
                  <a:pt x="76830" y="9988"/>
                </a:lnTo>
                <a:lnTo>
                  <a:pt x="76865" y="9965"/>
                </a:lnTo>
                <a:lnTo>
                  <a:pt x="76899" y="9931"/>
                </a:lnTo>
                <a:close/>
                <a:moveTo>
                  <a:pt x="3391" y="14026"/>
                </a:moveTo>
                <a:lnTo>
                  <a:pt x="5382" y="15164"/>
                </a:lnTo>
                <a:lnTo>
                  <a:pt x="5359" y="15221"/>
                </a:lnTo>
                <a:lnTo>
                  <a:pt x="5359" y="15278"/>
                </a:lnTo>
                <a:lnTo>
                  <a:pt x="5359" y="15323"/>
                </a:lnTo>
                <a:lnTo>
                  <a:pt x="5370" y="15380"/>
                </a:lnTo>
                <a:lnTo>
                  <a:pt x="5393" y="15414"/>
                </a:lnTo>
                <a:lnTo>
                  <a:pt x="5427" y="15460"/>
                </a:lnTo>
                <a:lnTo>
                  <a:pt x="5461" y="15494"/>
                </a:lnTo>
                <a:lnTo>
                  <a:pt x="5507" y="15516"/>
                </a:lnTo>
                <a:lnTo>
                  <a:pt x="5552" y="15528"/>
                </a:lnTo>
                <a:lnTo>
                  <a:pt x="5598" y="15539"/>
                </a:lnTo>
                <a:lnTo>
                  <a:pt x="5598" y="17780"/>
                </a:lnTo>
                <a:lnTo>
                  <a:pt x="5552" y="17791"/>
                </a:lnTo>
                <a:lnTo>
                  <a:pt x="5507" y="17803"/>
                </a:lnTo>
                <a:lnTo>
                  <a:pt x="5461" y="17826"/>
                </a:lnTo>
                <a:lnTo>
                  <a:pt x="5427" y="17860"/>
                </a:lnTo>
                <a:lnTo>
                  <a:pt x="5404" y="17894"/>
                </a:lnTo>
                <a:lnTo>
                  <a:pt x="5382" y="17939"/>
                </a:lnTo>
                <a:lnTo>
                  <a:pt x="5370" y="17985"/>
                </a:lnTo>
                <a:lnTo>
                  <a:pt x="5359" y="18030"/>
                </a:lnTo>
                <a:lnTo>
                  <a:pt x="5370" y="18087"/>
                </a:lnTo>
                <a:lnTo>
                  <a:pt x="5382" y="18133"/>
                </a:lnTo>
                <a:lnTo>
                  <a:pt x="3459" y="19236"/>
                </a:lnTo>
                <a:lnTo>
                  <a:pt x="3414" y="19191"/>
                </a:lnTo>
                <a:lnTo>
                  <a:pt x="3368" y="19157"/>
                </a:lnTo>
                <a:lnTo>
                  <a:pt x="3311" y="19134"/>
                </a:lnTo>
                <a:lnTo>
                  <a:pt x="3186" y="19134"/>
                </a:lnTo>
                <a:lnTo>
                  <a:pt x="3129" y="19157"/>
                </a:lnTo>
                <a:lnTo>
                  <a:pt x="3084" y="19191"/>
                </a:lnTo>
                <a:lnTo>
                  <a:pt x="3038" y="19236"/>
                </a:lnTo>
                <a:lnTo>
                  <a:pt x="1116" y="18121"/>
                </a:lnTo>
                <a:lnTo>
                  <a:pt x="1127" y="18087"/>
                </a:lnTo>
                <a:lnTo>
                  <a:pt x="1127" y="18030"/>
                </a:lnTo>
                <a:lnTo>
                  <a:pt x="1127" y="17985"/>
                </a:lnTo>
                <a:lnTo>
                  <a:pt x="1116" y="17939"/>
                </a:lnTo>
                <a:lnTo>
                  <a:pt x="1093" y="17905"/>
                </a:lnTo>
                <a:lnTo>
                  <a:pt x="1059" y="17871"/>
                </a:lnTo>
                <a:lnTo>
                  <a:pt x="1025" y="17837"/>
                </a:lnTo>
                <a:lnTo>
                  <a:pt x="991" y="17814"/>
                </a:lnTo>
                <a:lnTo>
                  <a:pt x="945" y="17791"/>
                </a:lnTo>
                <a:lnTo>
                  <a:pt x="900" y="17791"/>
                </a:lnTo>
                <a:lnTo>
                  <a:pt x="900" y="15505"/>
                </a:lnTo>
                <a:lnTo>
                  <a:pt x="945" y="15494"/>
                </a:lnTo>
                <a:lnTo>
                  <a:pt x="979" y="15482"/>
                </a:lnTo>
                <a:lnTo>
                  <a:pt x="1013" y="15460"/>
                </a:lnTo>
                <a:lnTo>
                  <a:pt x="1047" y="15437"/>
                </a:lnTo>
                <a:lnTo>
                  <a:pt x="1070" y="15403"/>
                </a:lnTo>
                <a:lnTo>
                  <a:pt x="1093" y="15357"/>
                </a:lnTo>
                <a:lnTo>
                  <a:pt x="1104" y="15323"/>
                </a:lnTo>
                <a:lnTo>
                  <a:pt x="1104" y="15278"/>
                </a:lnTo>
                <a:lnTo>
                  <a:pt x="1104" y="15232"/>
                </a:lnTo>
                <a:lnTo>
                  <a:pt x="1093" y="15187"/>
                </a:lnTo>
                <a:lnTo>
                  <a:pt x="3106" y="14026"/>
                </a:lnTo>
                <a:lnTo>
                  <a:pt x="3129" y="14060"/>
                </a:lnTo>
                <a:lnTo>
                  <a:pt x="3163" y="14083"/>
                </a:lnTo>
                <a:lnTo>
                  <a:pt x="3209" y="14094"/>
                </a:lnTo>
                <a:lnTo>
                  <a:pt x="3254" y="14106"/>
                </a:lnTo>
                <a:lnTo>
                  <a:pt x="3288" y="14094"/>
                </a:lnTo>
                <a:lnTo>
                  <a:pt x="3334" y="14083"/>
                </a:lnTo>
                <a:lnTo>
                  <a:pt x="3368" y="14060"/>
                </a:lnTo>
                <a:lnTo>
                  <a:pt x="3391" y="14026"/>
                </a:lnTo>
                <a:close/>
                <a:moveTo>
                  <a:pt x="8214" y="14072"/>
                </a:moveTo>
                <a:lnTo>
                  <a:pt x="10114" y="15164"/>
                </a:lnTo>
                <a:lnTo>
                  <a:pt x="10102" y="15221"/>
                </a:lnTo>
                <a:lnTo>
                  <a:pt x="10091" y="15278"/>
                </a:lnTo>
                <a:lnTo>
                  <a:pt x="10102" y="15334"/>
                </a:lnTo>
                <a:lnTo>
                  <a:pt x="10114" y="15380"/>
                </a:lnTo>
                <a:lnTo>
                  <a:pt x="10136" y="15425"/>
                </a:lnTo>
                <a:lnTo>
                  <a:pt x="10159" y="15460"/>
                </a:lnTo>
                <a:lnTo>
                  <a:pt x="10205" y="15494"/>
                </a:lnTo>
                <a:lnTo>
                  <a:pt x="10239" y="15516"/>
                </a:lnTo>
                <a:lnTo>
                  <a:pt x="10284" y="15539"/>
                </a:lnTo>
                <a:lnTo>
                  <a:pt x="10341" y="15539"/>
                </a:lnTo>
                <a:lnTo>
                  <a:pt x="10341" y="17791"/>
                </a:lnTo>
                <a:lnTo>
                  <a:pt x="10296" y="17803"/>
                </a:lnTo>
                <a:lnTo>
                  <a:pt x="10250" y="17814"/>
                </a:lnTo>
                <a:lnTo>
                  <a:pt x="10216" y="17837"/>
                </a:lnTo>
                <a:lnTo>
                  <a:pt x="10182" y="17871"/>
                </a:lnTo>
                <a:lnTo>
                  <a:pt x="10148" y="17905"/>
                </a:lnTo>
                <a:lnTo>
                  <a:pt x="10125" y="17939"/>
                </a:lnTo>
                <a:lnTo>
                  <a:pt x="10114" y="17985"/>
                </a:lnTo>
                <a:lnTo>
                  <a:pt x="10114" y="18030"/>
                </a:lnTo>
                <a:lnTo>
                  <a:pt x="10114" y="18087"/>
                </a:lnTo>
                <a:lnTo>
                  <a:pt x="10125" y="18121"/>
                </a:lnTo>
                <a:lnTo>
                  <a:pt x="8203" y="19236"/>
                </a:lnTo>
                <a:lnTo>
                  <a:pt x="8168" y="19191"/>
                </a:lnTo>
                <a:lnTo>
                  <a:pt x="8112" y="19157"/>
                </a:lnTo>
                <a:lnTo>
                  <a:pt x="8055" y="19134"/>
                </a:lnTo>
                <a:lnTo>
                  <a:pt x="7986" y="19122"/>
                </a:lnTo>
                <a:lnTo>
                  <a:pt x="7930" y="19134"/>
                </a:lnTo>
                <a:lnTo>
                  <a:pt x="7861" y="19157"/>
                </a:lnTo>
                <a:lnTo>
                  <a:pt x="7816" y="19191"/>
                </a:lnTo>
                <a:lnTo>
                  <a:pt x="7770" y="19236"/>
                </a:lnTo>
                <a:lnTo>
                  <a:pt x="5859" y="18133"/>
                </a:lnTo>
                <a:lnTo>
                  <a:pt x="5871" y="18087"/>
                </a:lnTo>
                <a:lnTo>
                  <a:pt x="5882" y="18030"/>
                </a:lnTo>
                <a:lnTo>
                  <a:pt x="5871" y="17985"/>
                </a:lnTo>
                <a:lnTo>
                  <a:pt x="5859" y="17939"/>
                </a:lnTo>
                <a:lnTo>
                  <a:pt x="5837" y="17894"/>
                </a:lnTo>
                <a:lnTo>
                  <a:pt x="5814" y="17860"/>
                </a:lnTo>
                <a:lnTo>
                  <a:pt x="5780" y="17826"/>
                </a:lnTo>
                <a:lnTo>
                  <a:pt x="5734" y="17803"/>
                </a:lnTo>
                <a:lnTo>
                  <a:pt x="5689" y="17791"/>
                </a:lnTo>
                <a:lnTo>
                  <a:pt x="5643" y="17780"/>
                </a:lnTo>
                <a:lnTo>
                  <a:pt x="5643" y="15539"/>
                </a:lnTo>
                <a:lnTo>
                  <a:pt x="5689" y="15528"/>
                </a:lnTo>
                <a:lnTo>
                  <a:pt x="5734" y="15516"/>
                </a:lnTo>
                <a:lnTo>
                  <a:pt x="5780" y="15494"/>
                </a:lnTo>
                <a:lnTo>
                  <a:pt x="5814" y="15460"/>
                </a:lnTo>
                <a:lnTo>
                  <a:pt x="5848" y="15414"/>
                </a:lnTo>
                <a:lnTo>
                  <a:pt x="5859" y="15380"/>
                </a:lnTo>
                <a:lnTo>
                  <a:pt x="5882" y="15323"/>
                </a:lnTo>
                <a:lnTo>
                  <a:pt x="5882" y="15278"/>
                </a:lnTo>
                <a:lnTo>
                  <a:pt x="5882" y="15221"/>
                </a:lnTo>
                <a:lnTo>
                  <a:pt x="5859" y="15175"/>
                </a:lnTo>
                <a:lnTo>
                  <a:pt x="7759" y="14072"/>
                </a:lnTo>
                <a:lnTo>
                  <a:pt x="7804" y="14117"/>
                </a:lnTo>
                <a:lnTo>
                  <a:pt x="7861" y="14163"/>
                </a:lnTo>
                <a:lnTo>
                  <a:pt x="7918" y="14185"/>
                </a:lnTo>
                <a:lnTo>
                  <a:pt x="7986" y="14197"/>
                </a:lnTo>
                <a:lnTo>
                  <a:pt x="8055" y="14185"/>
                </a:lnTo>
                <a:lnTo>
                  <a:pt x="8123" y="14163"/>
                </a:lnTo>
                <a:lnTo>
                  <a:pt x="8180" y="14117"/>
                </a:lnTo>
                <a:lnTo>
                  <a:pt x="8214" y="14072"/>
                </a:lnTo>
                <a:close/>
                <a:moveTo>
                  <a:pt x="17621" y="14026"/>
                </a:moveTo>
                <a:lnTo>
                  <a:pt x="19680" y="15209"/>
                </a:lnTo>
                <a:lnTo>
                  <a:pt x="19669" y="15278"/>
                </a:lnTo>
                <a:lnTo>
                  <a:pt x="19680" y="15346"/>
                </a:lnTo>
                <a:lnTo>
                  <a:pt x="19715" y="15391"/>
                </a:lnTo>
                <a:lnTo>
                  <a:pt x="19760" y="15425"/>
                </a:lnTo>
                <a:lnTo>
                  <a:pt x="19817" y="15448"/>
                </a:lnTo>
                <a:lnTo>
                  <a:pt x="19817" y="17860"/>
                </a:lnTo>
                <a:lnTo>
                  <a:pt x="19760" y="17882"/>
                </a:lnTo>
                <a:lnTo>
                  <a:pt x="19715" y="17917"/>
                </a:lnTo>
                <a:lnTo>
                  <a:pt x="19680" y="17973"/>
                </a:lnTo>
                <a:lnTo>
                  <a:pt x="19669" y="18030"/>
                </a:lnTo>
                <a:lnTo>
                  <a:pt x="19669" y="18087"/>
                </a:lnTo>
                <a:lnTo>
                  <a:pt x="17690" y="19236"/>
                </a:lnTo>
                <a:lnTo>
                  <a:pt x="17644" y="19191"/>
                </a:lnTo>
                <a:lnTo>
                  <a:pt x="17599" y="19157"/>
                </a:lnTo>
                <a:lnTo>
                  <a:pt x="17530" y="19134"/>
                </a:lnTo>
                <a:lnTo>
                  <a:pt x="17474" y="19122"/>
                </a:lnTo>
                <a:lnTo>
                  <a:pt x="17405" y="19134"/>
                </a:lnTo>
                <a:lnTo>
                  <a:pt x="17348" y="19157"/>
                </a:lnTo>
                <a:lnTo>
                  <a:pt x="17292" y="19191"/>
                </a:lnTo>
                <a:lnTo>
                  <a:pt x="17257" y="19236"/>
                </a:lnTo>
                <a:lnTo>
                  <a:pt x="15335" y="18133"/>
                </a:lnTo>
                <a:lnTo>
                  <a:pt x="15358" y="18087"/>
                </a:lnTo>
                <a:lnTo>
                  <a:pt x="15358" y="18030"/>
                </a:lnTo>
                <a:lnTo>
                  <a:pt x="15358" y="17985"/>
                </a:lnTo>
                <a:lnTo>
                  <a:pt x="15335" y="17939"/>
                </a:lnTo>
                <a:lnTo>
                  <a:pt x="15324" y="17894"/>
                </a:lnTo>
                <a:lnTo>
                  <a:pt x="15289" y="17860"/>
                </a:lnTo>
                <a:lnTo>
                  <a:pt x="15255" y="17826"/>
                </a:lnTo>
                <a:lnTo>
                  <a:pt x="15221" y="17803"/>
                </a:lnTo>
                <a:lnTo>
                  <a:pt x="15176" y="17791"/>
                </a:lnTo>
                <a:lnTo>
                  <a:pt x="15130" y="17780"/>
                </a:lnTo>
                <a:lnTo>
                  <a:pt x="15130" y="15448"/>
                </a:lnTo>
                <a:lnTo>
                  <a:pt x="15187" y="15425"/>
                </a:lnTo>
                <a:lnTo>
                  <a:pt x="15233" y="15391"/>
                </a:lnTo>
                <a:lnTo>
                  <a:pt x="15255" y="15334"/>
                </a:lnTo>
                <a:lnTo>
                  <a:pt x="15267" y="15278"/>
                </a:lnTo>
                <a:lnTo>
                  <a:pt x="15255" y="15221"/>
                </a:lnTo>
                <a:lnTo>
                  <a:pt x="17314" y="14026"/>
                </a:lnTo>
                <a:lnTo>
                  <a:pt x="17348" y="14060"/>
                </a:lnTo>
                <a:lnTo>
                  <a:pt x="17383" y="14094"/>
                </a:lnTo>
                <a:lnTo>
                  <a:pt x="17428" y="14106"/>
                </a:lnTo>
                <a:lnTo>
                  <a:pt x="17474" y="14117"/>
                </a:lnTo>
                <a:lnTo>
                  <a:pt x="17519" y="14106"/>
                </a:lnTo>
                <a:lnTo>
                  <a:pt x="17553" y="14083"/>
                </a:lnTo>
                <a:lnTo>
                  <a:pt x="17599" y="14060"/>
                </a:lnTo>
                <a:lnTo>
                  <a:pt x="17621" y="14026"/>
                </a:lnTo>
                <a:close/>
                <a:moveTo>
                  <a:pt x="60279" y="14026"/>
                </a:moveTo>
                <a:lnTo>
                  <a:pt x="62270" y="15164"/>
                </a:lnTo>
                <a:lnTo>
                  <a:pt x="62259" y="15221"/>
                </a:lnTo>
                <a:lnTo>
                  <a:pt x="62247" y="15278"/>
                </a:lnTo>
                <a:lnTo>
                  <a:pt x="62247" y="15323"/>
                </a:lnTo>
                <a:lnTo>
                  <a:pt x="62270" y="15380"/>
                </a:lnTo>
                <a:lnTo>
                  <a:pt x="62293" y="15414"/>
                </a:lnTo>
                <a:lnTo>
                  <a:pt x="62315" y="15460"/>
                </a:lnTo>
                <a:lnTo>
                  <a:pt x="62350" y="15494"/>
                </a:lnTo>
                <a:lnTo>
                  <a:pt x="62395" y="15516"/>
                </a:lnTo>
                <a:lnTo>
                  <a:pt x="62441" y="15528"/>
                </a:lnTo>
                <a:lnTo>
                  <a:pt x="62486" y="15539"/>
                </a:lnTo>
                <a:lnTo>
                  <a:pt x="62486" y="17780"/>
                </a:lnTo>
                <a:lnTo>
                  <a:pt x="62441" y="17791"/>
                </a:lnTo>
                <a:lnTo>
                  <a:pt x="62395" y="17803"/>
                </a:lnTo>
                <a:lnTo>
                  <a:pt x="62361" y="17826"/>
                </a:lnTo>
                <a:lnTo>
                  <a:pt x="62315" y="17860"/>
                </a:lnTo>
                <a:lnTo>
                  <a:pt x="62293" y="17894"/>
                </a:lnTo>
                <a:lnTo>
                  <a:pt x="62270" y="17939"/>
                </a:lnTo>
                <a:lnTo>
                  <a:pt x="62259" y="17985"/>
                </a:lnTo>
                <a:lnTo>
                  <a:pt x="62247" y="18030"/>
                </a:lnTo>
                <a:lnTo>
                  <a:pt x="62259" y="18087"/>
                </a:lnTo>
                <a:lnTo>
                  <a:pt x="62270" y="18133"/>
                </a:lnTo>
                <a:lnTo>
                  <a:pt x="60347" y="19236"/>
                </a:lnTo>
                <a:lnTo>
                  <a:pt x="60313" y="19191"/>
                </a:lnTo>
                <a:lnTo>
                  <a:pt x="60256" y="19157"/>
                </a:lnTo>
                <a:lnTo>
                  <a:pt x="60200" y="19134"/>
                </a:lnTo>
                <a:lnTo>
                  <a:pt x="60074" y="19134"/>
                </a:lnTo>
                <a:lnTo>
                  <a:pt x="60018" y="19157"/>
                </a:lnTo>
                <a:lnTo>
                  <a:pt x="59972" y="19191"/>
                </a:lnTo>
                <a:lnTo>
                  <a:pt x="59927" y="19236"/>
                </a:lnTo>
                <a:lnTo>
                  <a:pt x="58004" y="18121"/>
                </a:lnTo>
                <a:lnTo>
                  <a:pt x="58015" y="18087"/>
                </a:lnTo>
                <a:lnTo>
                  <a:pt x="58015" y="18030"/>
                </a:lnTo>
                <a:lnTo>
                  <a:pt x="58015" y="17985"/>
                </a:lnTo>
                <a:lnTo>
                  <a:pt x="58004" y="17939"/>
                </a:lnTo>
                <a:lnTo>
                  <a:pt x="57981" y="17905"/>
                </a:lnTo>
                <a:lnTo>
                  <a:pt x="57959" y="17871"/>
                </a:lnTo>
                <a:lnTo>
                  <a:pt x="57924" y="17837"/>
                </a:lnTo>
                <a:lnTo>
                  <a:pt x="57879" y="17814"/>
                </a:lnTo>
                <a:lnTo>
                  <a:pt x="57845" y="17791"/>
                </a:lnTo>
                <a:lnTo>
                  <a:pt x="57799" y="17791"/>
                </a:lnTo>
                <a:lnTo>
                  <a:pt x="57799" y="15505"/>
                </a:lnTo>
                <a:lnTo>
                  <a:pt x="57833" y="15494"/>
                </a:lnTo>
                <a:lnTo>
                  <a:pt x="57879" y="15482"/>
                </a:lnTo>
                <a:lnTo>
                  <a:pt x="57913" y="15460"/>
                </a:lnTo>
                <a:lnTo>
                  <a:pt x="57936" y="15437"/>
                </a:lnTo>
                <a:lnTo>
                  <a:pt x="57970" y="15403"/>
                </a:lnTo>
                <a:lnTo>
                  <a:pt x="57981" y="15357"/>
                </a:lnTo>
                <a:lnTo>
                  <a:pt x="57993" y="15323"/>
                </a:lnTo>
                <a:lnTo>
                  <a:pt x="58004" y="15278"/>
                </a:lnTo>
                <a:lnTo>
                  <a:pt x="57993" y="15232"/>
                </a:lnTo>
                <a:lnTo>
                  <a:pt x="57981" y="15187"/>
                </a:lnTo>
                <a:lnTo>
                  <a:pt x="59995" y="14026"/>
                </a:lnTo>
                <a:lnTo>
                  <a:pt x="60029" y="14060"/>
                </a:lnTo>
                <a:lnTo>
                  <a:pt x="60063" y="14083"/>
                </a:lnTo>
                <a:lnTo>
                  <a:pt x="60097" y="14094"/>
                </a:lnTo>
                <a:lnTo>
                  <a:pt x="60143" y="14106"/>
                </a:lnTo>
                <a:lnTo>
                  <a:pt x="60188" y="14094"/>
                </a:lnTo>
                <a:lnTo>
                  <a:pt x="60222" y="14083"/>
                </a:lnTo>
                <a:lnTo>
                  <a:pt x="60256" y="14060"/>
                </a:lnTo>
                <a:lnTo>
                  <a:pt x="60279" y="14026"/>
                </a:lnTo>
                <a:close/>
                <a:moveTo>
                  <a:pt x="65102" y="14072"/>
                </a:moveTo>
                <a:lnTo>
                  <a:pt x="67013" y="15164"/>
                </a:lnTo>
                <a:lnTo>
                  <a:pt x="66991" y="15221"/>
                </a:lnTo>
                <a:lnTo>
                  <a:pt x="66979" y="15278"/>
                </a:lnTo>
                <a:lnTo>
                  <a:pt x="66991" y="15334"/>
                </a:lnTo>
                <a:lnTo>
                  <a:pt x="67002" y="15380"/>
                </a:lnTo>
                <a:lnTo>
                  <a:pt x="67025" y="15425"/>
                </a:lnTo>
                <a:lnTo>
                  <a:pt x="67059" y="15460"/>
                </a:lnTo>
                <a:lnTo>
                  <a:pt x="67093" y="15494"/>
                </a:lnTo>
                <a:lnTo>
                  <a:pt x="67139" y="15516"/>
                </a:lnTo>
                <a:lnTo>
                  <a:pt x="67184" y="15539"/>
                </a:lnTo>
                <a:lnTo>
                  <a:pt x="67230" y="15539"/>
                </a:lnTo>
                <a:lnTo>
                  <a:pt x="67230" y="17791"/>
                </a:lnTo>
                <a:lnTo>
                  <a:pt x="67184" y="17803"/>
                </a:lnTo>
                <a:lnTo>
                  <a:pt x="67139" y="17814"/>
                </a:lnTo>
                <a:lnTo>
                  <a:pt x="67104" y="17837"/>
                </a:lnTo>
                <a:lnTo>
                  <a:pt x="67070" y="17871"/>
                </a:lnTo>
                <a:lnTo>
                  <a:pt x="67048" y="17905"/>
                </a:lnTo>
                <a:lnTo>
                  <a:pt x="67025" y="17939"/>
                </a:lnTo>
                <a:lnTo>
                  <a:pt x="67013" y="17985"/>
                </a:lnTo>
                <a:lnTo>
                  <a:pt x="67002" y="18030"/>
                </a:lnTo>
                <a:lnTo>
                  <a:pt x="67013" y="18087"/>
                </a:lnTo>
                <a:lnTo>
                  <a:pt x="67025" y="18121"/>
                </a:lnTo>
                <a:lnTo>
                  <a:pt x="65102" y="19236"/>
                </a:lnTo>
                <a:lnTo>
                  <a:pt x="65057" y="19191"/>
                </a:lnTo>
                <a:lnTo>
                  <a:pt x="65000" y="19157"/>
                </a:lnTo>
                <a:lnTo>
                  <a:pt x="64943" y="19134"/>
                </a:lnTo>
                <a:lnTo>
                  <a:pt x="64886" y="19122"/>
                </a:lnTo>
                <a:lnTo>
                  <a:pt x="64818" y="19134"/>
                </a:lnTo>
                <a:lnTo>
                  <a:pt x="64761" y="19157"/>
                </a:lnTo>
                <a:lnTo>
                  <a:pt x="64704" y="19191"/>
                </a:lnTo>
                <a:lnTo>
                  <a:pt x="64670" y="19236"/>
                </a:lnTo>
                <a:lnTo>
                  <a:pt x="62748" y="18133"/>
                </a:lnTo>
                <a:lnTo>
                  <a:pt x="62770" y="18087"/>
                </a:lnTo>
                <a:lnTo>
                  <a:pt x="62770" y="18030"/>
                </a:lnTo>
                <a:lnTo>
                  <a:pt x="62770" y="17985"/>
                </a:lnTo>
                <a:lnTo>
                  <a:pt x="62748" y="17939"/>
                </a:lnTo>
                <a:lnTo>
                  <a:pt x="62725" y="17894"/>
                </a:lnTo>
                <a:lnTo>
                  <a:pt x="62702" y="17860"/>
                </a:lnTo>
                <a:lnTo>
                  <a:pt x="62668" y="17826"/>
                </a:lnTo>
                <a:lnTo>
                  <a:pt x="62623" y="17803"/>
                </a:lnTo>
                <a:lnTo>
                  <a:pt x="62577" y="17791"/>
                </a:lnTo>
                <a:lnTo>
                  <a:pt x="62532" y="17780"/>
                </a:lnTo>
                <a:lnTo>
                  <a:pt x="62532" y="15539"/>
                </a:lnTo>
                <a:lnTo>
                  <a:pt x="62588" y="15528"/>
                </a:lnTo>
                <a:lnTo>
                  <a:pt x="62634" y="15516"/>
                </a:lnTo>
                <a:lnTo>
                  <a:pt x="62668" y="15494"/>
                </a:lnTo>
                <a:lnTo>
                  <a:pt x="62702" y="15460"/>
                </a:lnTo>
                <a:lnTo>
                  <a:pt x="62736" y="15414"/>
                </a:lnTo>
                <a:lnTo>
                  <a:pt x="62759" y="15380"/>
                </a:lnTo>
                <a:lnTo>
                  <a:pt x="62770" y="15323"/>
                </a:lnTo>
                <a:lnTo>
                  <a:pt x="62770" y="15278"/>
                </a:lnTo>
                <a:lnTo>
                  <a:pt x="62770" y="15221"/>
                </a:lnTo>
                <a:lnTo>
                  <a:pt x="62748" y="15175"/>
                </a:lnTo>
                <a:lnTo>
                  <a:pt x="64659" y="14072"/>
                </a:lnTo>
                <a:lnTo>
                  <a:pt x="64693" y="14117"/>
                </a:lnTo>
                <a:lnTo>
                  <a:pt x="64750" y="14163"/>
                </a:lnTo>
                <a:lnTo>
                  <a:pt x="64807" y="14185"/>
                </a:lnTo>
                <a:lnTo>
                  <a:pt x="64886" y="14197"/>
                </a:lnTo>
                <a:lnTo>
                  <a:pt x="64954" y="14185"/>
                </a:lnTo>
                <a:lnTo>
                  <a:pt x="65011" y="14163"/>
                </a:lnTo>
                <a:lnTo>
                  <a:pt x="65068" y="14117"/>
                </a:lnTo>
                <a:lnTo>
                  <a:pt x="65102" y="14072"/>
                </a:lnTo>
                <a:close/>
                <a:moveTo>
                  <a:pt x="74510" y="14026"/>
                </a:moveTo>
                <a:lnTo>
                  <a:pt x="76569" y="15209"/>
                </a:lnTo>
                <a:lnTo>
                  <a:pt x="76557" y="15278"/>
                </a:lnTo>
                <a:lnTo>
                  <a:pt x="76569" y="15346"/>
                </a:lnTo>
                <a:lnTo>
                  <a:pt x="76603" y="15391"/>
                </a:lnTo>
                <a:lnTo>
                  <a:pt x="76648" y="15425"/>
                </a:lnTo>
                <a:lnTo>
                  <a:pt x="76717" y="15448"/>
                </a:lnTo>
                <a:lnTo>
                  <a:pt x="76717" y="17860"/>
                </a:lnTo>
                <a:lnTo>
                  <a:pt x="76648" y="17882"/>
                </a:lnTo>
                <a:lnTo>
                  <a:pt x="76603" y="17917"/>
                </a:lnTo>
                <a:lnTo>
                  <a:pt x="76569" y="17973"/>
                </a:lnTo>
                <a:lnTo>
                  <a:pt x="76557" y="18030"/>
                </a:lnTo>
                <a:lnTo>
                  <a:pt x="76569" y="18087"/>
                </a:lnTo>
                <a:lnTo>
                  <a:pt x="74578" y="19236"/>
                </a:lnTo>
                <a:lnTo>
                  <a:pt x="74533" y="19191"/>
                </a:lnTo>
                <a:lnTo>
                  <a:pt x="74487" y="19157"/>
                </a:lnTo>
                <a:lnTo>
                  <a:pt x="74430" y="19134"/>
                </a:lnTo>
                <a:lnTo>
                  <a:pt x="74362" y="19122"/>
                </a:lnTo>
                <a:lnTo>
                  <a:pt x="74294" y="19134"/>
                </a:lnTo>
                <a:lnTo>
                  <a:pt x="74237" y="19157"/>
                </a:lnTo>
                <a:lnTo>
                  <a:pt x="74180" y="19191"/>
                </a:lnTo>
                <a:lnTo>
                  <a:pt x="74146" y="19236"/>
                </a:lnTo>
                <a:lnTo>
                  <a:pt x="72235" y="18133"/>
                </a:lnTo>
                <a:lnTo>
                  <a:pt x="72246" y="18087"/>
                </a:lnTo>
                <a:lnTo>
                  <a:pt x="72246" y="18030"/>
                </a:lnTo>
                <a:lnTo>
                  <a:pt x="72246" y="17985"/>
                </a:lnTo>
                <a:lnTo>
                  <a:pt x="72235" y="17939"/>
                </a:lnTo>
                <a:lnTo>
                  <a:pt x="72212" y="17894"/>
                </a:lnTo>
                <a:lnTo>
                  <a:pt x="72178" y="17860"/>
                </a:lnTo>
                <a:lnTo>
                  <a:pt x="72144" y="17826"/>
                </a:lnTo>
                <a:lnTo>
                  <a:pt x="72110" y="17803"/>
                </a:lnTo>
                <a:lnTo>
                  <a:pt x="72064" y="17791"/>
                </a:lnTo>
                <a:lnTo>
                  <a:pt x="72019" y="17780"/>
                </a:lnTo>
                <a:lnTo>
                  <a:pt x="72019" y="15448"/>
                </a:lnTo>
                <a:lnTo>
                  <a:pt x="72075" y="15425"/>
                </a:lnTo>
                <a:lnTo>
                  <a:pt x="72121" y="15391"/>
                </a:lnTo>
                <a:lnTo>
                  <a:pt x="72155" y="15334"/>
                </a:lnTo>
                <a:lnTo>
                  <a:pt x="72166" y="15278"/>
                </a:lnTo>
                <a:lnTo>
                  <a:pt x="72155" y="15221"/>
                </a:lnTo>
                <a:lnTo>
                  <a:pt x="74214" y="14026"/>
                </a:lnTo>
                <a:lnTo>
                  <a:pt x="74237" y="14060"/>
                </a:lnTo>
                <a:lnTo>
                  <a:pt x="74271" y="14094"/>
                </a:lnTo>
                <a:lnTo>
                  <a:pt x="74316" y="14106"/>
                </a:lnTo>
                <a:lnTo>
                  <a:pt x="74362" y="14117"/>
                </a:lnTo>
                <a:lnTo>
                  <a:pt x="74407" y="14106"/>
                </a:lnTo>
                <a:lnTo>
                  <a:pt x="74453" y="14083"/>
                </a:lnTo>
                <a:lnTo>
                  <a:pt x="74487" y="14060"/>
                </a:lnTo>
                <a:lnTo>
                  <a:pt x="74510" y="14026"/>
                </a:lnTo>
                <a:close/>
                <a:moveTo>
                  <a:pt x="12935" y="14060"/>
                </a:moveTo>
                <a:lnTo>
                  <a:pt x="14937" y="15209"/>
                </a:lnTo>
                <a:lnTo>
                  <a:pt x="14925" y="15278"/>
                </a:lnTo>
                <a:lnTo>
                  <a:pt x="14937" y="15334"/>
                </a:lnTo>
                <a:lnTo>
                  <a:pt x="14971" y="15391"/>
                </a:lnTo>
                <a:lnTo>
                  <a:pt x="15016" y="15425"/>
                </a:lnTo>
                <a:lnTo>
                  <a:pt x="15085" y="15448"/>
                </a:lnTo>
                <a:lnTo>
                  <a:pt x="15085" y="17780"/>
                </a:lnTo>
                <a:lnTo>
                  <a:pt x="15028" y="17791"/>
                </a:lnTo>
                <a:lnTo>
                  <a:pt x="14982" y="17803"/>
                </a:lnTo>
                <a:lnTo>
                  <a:pt x="14948" y="17826"/>
                </a:lnTo>
                <a:lnTo>
                  <a:pt x="14914" y="17860"/>
                </a:lnTo>
                <a:lnTo>
                  <a:pt x="14880" y="17894"/>
                </a:lnTo>
                <a:lnTo>
                  <a:pt x="14857" y="17939"/>
                </a:lnTo>
                <a:lnTo>
                  <a:pt x="14846" y="17985"/>
                </a:lnTo>
                <a:lnTo>
                  <a:pt x="14846" y="18030"/>
                </a:lnTo>
                <a:lnTo>
                  <a:pt x="14846" y="18087"/>
                </a:lnTo>
                <a:lnTo>
                  <a:pt x="14857" y="18133"/>
                </a:lnTo>
                <a:lnTo>
                  <a:pt x="12912" y="19259"/>
                </a:lnTo>
                <a:lnTo>
                  <a:pt x="12878" y="19225"/>
                </a:lnTo>
                <a:lnTo>
                  <a:pt x="12832" y="19191"/>
                </a:lnTo>
                <a:lnTo>
                  <a:pt x="12787" y="19168"/>
                </a:lnTo>
                <a:lnTo>
                  <a:pt x="12673" y="19168"/>
                </a:lnTo>
                <a:lnTo>
                  <a:pt x="12628" y="19191"/>
                </a:lnTo>
                <a:lnTo>
                  <a:pt x="12582" y="19225"/>
                </a:lnTo>
                <a:lnTo>
                  <a:pt x="12548" y="19259"/>
                </a:lnTo>
                <a:lnTo>
                  <a:pt x="10591" y="18121"/>
                </a:lnTo>
                <a:lnTo>
                  <a:pt x="10603" y="18076"/>
                </a:lnTo>
                <a:lnTo>
                  <a:pt x="10603" y="18030"/>
                </a:lnTo>
                <a:lnTo>
                  <a:pt x="10603" y="17985"/>
                </a:lnTo>
                <a:lnTo>
                  <a:pt x="10591" y="17939"/>
                </a:lnTo>
                <a:lnTo>
                  <a:pt x="10569" y="17905"/>
                </a:lnTo>
                <a:lnTo>
                  <a:pt x="10546" y="17871"/>
                </a:lnTo>
                <a:lnTo>
                  <a:pt x="10512" y="17837"/>
                </a:lnTo>
                <a:lnTo>
                  <a:pt x="10466" y="17814"/>
                </a:lnTo>
                <a:lnTo>
                  <a:pt x="10432" y="17803"/>
                </a:lnTo>
                <a:lnTo>
                  <a:pt x="10387" y="17791"/>
                </a:lnTo>
                <a:lnTo>
                  <a:pt x="10387" y="15539"/>
                </a:lnTo>
                <a:lnTo>
                  <a:pt x="10432" y="15539"/>
                </a:lnTo>
                <a:lnTo>
                  <a:pt x="10478" y="15516"/>
                </a:lnTo>
                <a:lnTo>
                  <a:pt x="10523" y="15494"/>
                </a:lnTo>
                <a:lnTo>
                  <a:pt x="10557" y="15460"/>
                </a:lnTo>
                <a:lnTo>
                  <a:pt x="10580" y="15414"/>
                </a:lnTo>
                <a:lnTo>
                  <a:pt x="10603" y="15380"/>
                </a:lnTo>
                <a:lnTo>
                  <a:pt x="10626" y="15334"/>
                </a:lnTo>
                <a:lnTo>
                  <a:pt x="10626" y="15278"/>
                </a:lnTo>
                <a:lnTo>
                  <a:pt x="10614" y="15221"/>
                </a:lnTo>
                <a:lnTo>
                  <a:pt x="10603" y="15164"/>
                </a:lnTo>
                <a:lnTo>
                  <a:pt x="12525" y="14060"/>
                </a:lnTo>
                <a:lnTo>
                  <a:pt x="12559" y="14106"/>
                </a:lnTo>
                <a:lnTo>
                  <a:pt x="12616" y="14140"/>
                </a:lnTo>
                <a:lnTo>
                  <a:pt x="12673" y="14163"/>
                </a:lnTo>
                <a:lnTo>
                  <a:pt x="12730" y="14174"/>
                </a:lnTo>
                <a:lnTo>
                  <a:pt x="12787" y="14163"/>
                </a:lnTo>
                <a:lnTo>
                  <a:pt x="12844" y="14140"/>
                </a:lnTo>
                <a:lnTo>
                  <a:pt x="12901" y="14106"/>
                </a:lnTo>
                <a:lnTo>
                  <a:pt x="12935" y="14060"/>
                </a:lnTo>
                <a:close/>
                <a:moveTo>
                  <a:pt x="41396" y="14060"/>
                </a:moveTo>
                <a:lnTo>
                  <a:pt x="43307" y="15164"/>
                </a:lnTo>
                <a:lnTo>
                  <a:pt x="43284" y="15221"/>
                </a:lnTo>
                <a:lnTo>
                  <a:pt x="43273" y="15278"/>
                </a:lnTo>
                <a:lnTo>
                  <a:pt x="43284" y="15334"/>
                </a:lnTo>
                <a:lnTo>
                  <a:pt x="43296" y="15380"/>
                </a:lnTo>
                <a:lnTo>
                  <a:pt x="43318" y="15425"/>
                </a:lnTo>
                <a:lnTo>
                  <a:pt x="43353" y="15460"/>
                </a:lnTo>
                <a:lnTo>
                  <a:pt x="43387" y="15494"/>
                </a:lnTo>
                <a:lnTo>
                  <a:pt x="43432" y="15516"/>
                </a:lnTo>
                <a:lnTo>
                  <a:pt x="43478" y="15528"/>
                </a:lnTo>
                <a:lnTo>
                  <a:pt x="43523" y="15539"/>
                </a:lnTo>
                <a:lnTo>
                  <a:pt x="43523" y="17769"/>
                </a:lnTo>
                <a:lnTo>
                  <a:pt x="43478" y="17780"/>
                </a:lnTo>
                <a:lnTo>
                  <a:pt x="43421" y="17791"/>
                </a:lnTo>
                <a:lnTo>
                  <a:pt x="43387" y="17814"/>
                </a:lnTo>
                <a:lnTo>
                  <a:pt x="43341" y="17848"/>
                </a:lnTo>
                <a:lnTo>
                  <a:pt x="43318" y="17894"/>
                </a:lnTo>
                <a:lnTo>
                  <a:pt x="43296" y="17939"/>
                </a:lnTo>
                <a:lnTo>
                  <a:pt x="43273" y="17985"/>
                </a:lnTo>
                <a:lnTo>
                  <a:pt x="43273" y="18030"/>
                </a:lnTo>
                <a:lnTo>
                  <a:pt x="43273" y="18087"/>
                </a:lnTo>
                <a:lnTo>
                  <a:pt x="43296" y="18144"/>
                </a:lnTo>
                <a:lnTo>
                  <a:pt x="41362" y="19259"/>
                </a:lnTo>
                <a:lnTo>
                  <a:pt x="41316" y="19213"/>
                </a:lnTo>
                <a:lnTo>
                  <a:pt x="41282" y="19191"/>
                </a:lnTo>
                <a:lnTo>
                  <a:pt x="41225" y="19168"/>
                </a:lnTo>
                <a:lnTo>
                  <a:pt x="41169" y="19157"/>
                </a:lnTo>
                <a:lnTo>
                  <a:pt x="41112" y="19168"/>
                </a:lnTo>
                <a:lnTo>
                  <a:pt x="41066" y="19179"/>
                </a:lnTo>
                <a:lnTo>
                  <a:pt x="41021" y="19213"/>
                </a:lnTo>
                <a:lnTo>
                  <a:pt x="40987" y="19248"/>
                </a:lnTo>
                <a:lnTo>
                  <a:pt x="39019" y="18121"/>
                </a:lnTo>
                <a:lnTo>
                  <a:pt x="39030" y="18076"/>
                </a:lnTo>
                <a:lnTo>
                  <a:pt x="39041" y="18030"/>
                </a:lnTo>
                <a:lnTo>
                  <a:pt x="39030" y="17996"/>
                </a:lnTo>
                <a:lnTo>
                  <a:pt x="39019" y="17951"/>
                </a:lnTo>
                <a:lnTo>
                  <a:pt x="38996" y="17917"/>
                </a:lnTo>
                <a:lnTo>
                  <a:pt x="38973" y="17882"/>
                </a:lnTo>
                <a:lnTo>
                  <a:pt x="38950" y="17848"/>
                </a:lnTo>
                <a:lnTo>
                  <a:pt x="38916" y="17826"/>
                </a:lnTo>
                <a:lnTo>
                  <a:pt x="38871" y="17814"/>
                </a:lnTo>
                <a:lnTo>
                  <a:pt x="38825" y="17803"/>
                </a:lnTo>
                <a:lnTo>
                  <a:pt x="38825" y="15539"/>
                </a:lnTo>
                <a:lnTo>
                  <a:pt x="38882" y="15528"/>
                </a:lnTo>
                <a:lnTo>
                  <a:pt x="38916" y="15516"/>
                </a:lnTo>
                <a:lnTo>
                  <a:pt x="38962" y="15482"/>
                </a:lnTo>
                <a:lnTo>
                  <a:pt x="38996" y="15448"/>
                </a:lnTo>
                <a:lnTo>
                  <a:pt x="39019" y="15414"/>
                </a:lnTo>
                <a:lnTo>
                  <a:pt x="39041" y="15369"/>
                </a:lnTo>
                <a:lnTo>
                  <a:pt x="39053" y="15323"/>
                </a:lnTo>
                <a:lnTo>
                  <a:pt x="39064" y="15278"/>
                </a:lnTo>
                <a:lnTo>
                  <a:pt x="39053" y="15221"/>
                </a:lnTo>
                <a:lnTo>
                  <a:pt x="39041" y="15175"/>
                </a:lnTo>
                <a:lnTo>
                  <a:pt x="40952" y="14072"/>
                </a:lnTo>
                <a:lnTo>
                  <a:pt x="40987" y="14117"/>
                </a:lnTo>
                <a:lnTo>
                  <a:pt x="41043" y="14163"/>
                </a:lnTo>
                <a:lnTo>
                  <a:pt x="41100" y="14185"/>
                </a:lnTo>
                <a:lnTo>
                  <a:pt x="41169" y="14197"/>
                </a:lnTo>
                <a:lnTo>
                  <a:pt x="41237" y="14185"/>
                </a:lnTo>
                <a:lnTo>
                  <a:pt x="41305" y="14163"/>
                </a:lnTo>
                <a:lnTo>
                  <a:pt x="41351" y="14117"/>
                </a:lnTo>
                <a:lnTo>
                  <a:pt x="41396" y="14060"/>
                </a:lnTo>
                <a:close/>
                <a:moveTo>
                  <a:pt x="46105" y="14049"/>
                </a:moveTo>
                <a:lnTo>
                  <a:pt x="48051" y="15164"/>
                </a:lnTo>
                <a:lnTo>
                  <a:pt x="48028" y="15221"/>
                </a:lnTo>
                <a:lnTo>
                  <a:pt x="48017" y="15278"/>
                </a:lnTo>
                <a:lnTo>
                  <a:pt x="48028" y="15323"/>
                </a:lnTo>
                <a:lnTo>
                  <a:pt x="48039" y="15380"/>
                </a:lnTo>
                <a:lnTo>
                  <a:pt x="48062" y="15414"/>
                </a:lnTo>
                <a:lnTo>
                  <a:pt x="48096" y="15460"/>
                </a:lnTo>
                <a:lnTo>
                  <a:pt x="48130" y="15482"/>
                </a:lnTo>
                <a:lnTo>
                  <a:pt x="48176" y="15516"/>
                </a:lnTo>
                <a:lnTo>
                  <a:pt x="48221" y="15528"/>
                </a:lnTo>
                <a:lnTo>
                  <a:pt x="48267" y="15539"/>
                </a:lnTo>
                <a:lnTo>
                  <a:pt x="48267" y="17780"/>
                </a:lnTo>
                <a:lnTo>
                  <a:pt x="48221" y="17791"/>
                </a:lnTo>
                <a:lnTo>
                  <a:pt x="48176" y="17803"/>
                </a:lnTo>
                <a:lnTo>
                  <a:pt x="48130" y="17826"/>
                </a:lnTo>
                <a:lnTo>
                  <a:pt x="48096" y="17860"/>
                </a:lnTo>
                <a:lnTo>
                  <a:pt x="48062" y="17894"/>
                </a:lnTo>
                <a:lnTo>
                  <a:pt x="48051" y="17939"/>
                </a:lnTo>
                <a:lnTo>
                  <a:pt x="48028" y="17985"/>
                </a:lnTo>
                <a:lnTo>
                  <a:pt x="48028" y="18030"/>
                </a:lnTo>
                <a:lnTo>
                  <a:pt x="48028" y="18087"/>
                </a:lnTo>
                <a:lnTo>
                  <a:pt x="48051" y="18133"/>
                </a:lnTo>
                <a:lnTo>
                  <a:pt x="46094" y="19259"/>
                </a:lnTo>
                <a:lnTo>
                  <a:pt x="46060" y="19225"/>
                </a:lnTo>
                <a:lnTo>
                  <a:pt x="46014" y="19191"/>
                </a:lnTo>
                <a:lnTo>
                  <a:pt x="45969" y="19168"/>
                </a:lnTo>
                <a:lnTo>
                  <a:pt x="45855" y="19168"/>
                </a:lnTo>
                <a:lnTo>
                  <a:pt x="45810" y="19191"/>
                </a:lnTo>
                <a:lnTo>
                  <a:pt x="45764" y="19213"/>
                </a:lnTo>
                <a:lnTo>
                  <a:pt x="45730" y="19259"/>
                </a:lnTo>
                <a:lnTo>
                  <a:pt x="43785" y="18133"/>
                </a:lnTo>
                <a:lnTo>
                  <a:pt x="43808" y="18087"/>
                </a:lnTo>
                <a:lnTo>
                  <a:pt x="43808" y="18030"/>
                </a:lnTo>
                <a:lnTo>
                  <a:pt x="43808" y="17985"/>
                </a:lnTo>
                <a:lnTo>
                  <a:pt x="43785" y="17939"/>
                </a:lnTo>
                <a:lnTo>
                  <a:pt x="43773" y="17894"/>
                </a:lnTo>
                <a:lnTo>
                  <a:pt x="43739" y="17860"/>
                </a:lnTo>
                <a:lnTo>
                  <a:pt x="43705" y="17826"/>
                </a:lnTo>
                <a:lnTo>
                  <a:pt x="43660" y="17803"/>
                </a:lnTo>
                <a:lnTo>
                  <a:pt x="43614" y="17780"/>
                </a:lnTo>
                <a:lnTo>
                  <a:pt x="43569" y="17769"/>
                </a:lnTo>
                <a:lnTo>
                  <a:pt x="43569" y="15539"/>
                </a:lnTo>
                <a:lnTo>
                  <a:pt x="43614" y="15528"/>
                </a:lnTo>
                <a:lnTo>
                  <a:pt x="43660" y="15505"/>
                </a:lnTo>
                <a:lnTo>
                  <a:pt x="43705" y="15482"/>
                </a:lnTo>
                <a:lnTo>
                  <a:pt x="43739" y="15448"/>
                </a:lnTo>
                <a:lnTo>
                  <a:pt x="43762" y="15414"/>
                </a:lnTo>
                <a:lnTo>
                  <a:pt x="43785" y="15369"/>
                </a:lnTo>
                <a:lnTo>
                  <a:pt x="43796" y="15323"/>
                </a:lnTo>
                <a:lnTo>
                  <a:pt x="43796" y="15278"/>
                </a:lnTo>
                <a:lnTo>
                  <a:pt x="43796" y="15221"/>
                </a:lnTo>
                <a:lnTo>
                  <a:pt x="43785" y="15175"/>
                </a:lnTo>
                <a:lnTo>
                  <a:pt x="45707" y="14060"/>
                </a:lnTo>
                <a:lnTo>
                  <a:pt x="45753" y="14106"/>
                </a:lnTo>
                <a:lnTo>
                  <a:pt x="45798" y="14140"/>
                </a:lnTo>
                <a:lnTo>
                  <a:pt x="45855" y="14163"/>
                </a:lnTo>
                <a:lnTo>
                  <a:pt x="45969" y="14163"/>
                </a:lnTo>
                <a:lnTo>
                  <a:pt x="46026" y="14129"/>
                </a:lnTo>
                <a:lnTo>
                  <a:pt x="46071" y="14094"/>
                </a:lnTo>
                <a:lnTo>
                  <a:pt x="46105" y="14049"/>
                </a:lnTo>
                <a:close/>
                <a:moveTo>
                  <a:pt x="69823" y="14060"/>
                </a:moveTo>
                <a:lnTo>
                  <a:pt x="71837" y="15209"/>
                </a:lnTo>
                <a:lnTo>
                  <a:pt x="71825" y="15278"/>
                </a:lnTo>
                <a:lnTo>
                  <a:pt x="71837" y="15334"/>
                </a:lnTo>
                <a:lnTo>
                  <a:pt x="71859" y="15391"/>
                </a:lnTo>
                <a:lnTo>
                  <a:pt x="71916" y="15425"/>
                </a:lnTo>
                <a:lnTo>
                  <a:pt x="71973" y="15448"/>
                </a:lnTo>
                <a:lnTo>
                  <a:pt x="71973" y="17780"/>
                </a:lnTo>
                <a:lnTo>
                  <a:pt x="71928" y="17791"/>
                </a:lnTo>
                <a:lnTo>
                  <a:pt x="71882" y="17803"/>
                </a:lnTo>
                <a:lnTo>
                  <a:pt x="71837" y="17826"/>
                </a:lnTo>
                <a:lnTo>
                  <a:pt x="71802" y="17860"/>
                </a:lnTo>
                <a:lnTo>
                  <a:pt x="71768" y="17894"/>
                </a:lnTo>
                <a:lnTo>
                  <a:pt x="71746" y="17939"/>
                </a:lnTo>
                <a:lnTo>
                  <a:pt x="71734" y="17985"/>
                </a:lnTo>
                <a:lnTo>
                  <a:pt x="71734" y="18030"/>
                </a:lnTo>
                <a:lnTo>
                  <a:pt x="71734" y="18087"/>
                </a:lnTo>
                <a:lnTo>
                  <a:pt x="71746" y="18133"/>
                </a:lnTo>
                <a:lnTo>
                  <a:pt x="69800" y="19259"/>
                </a:lnTo>
                <a:lnTo>
                  <a:pt x="69766" y="19225"/>
                </a:lnTo>
                <a:lnTo>
                  <a:pt x="69721" y="19191"/>
                </a:lnTo>
                <a:lnTo>
                  <a:pt x="69675" y="19168"/>
                </a:lnTo>
                <a:lnTo>
                  <a:pt x="69573" y="19168"/>
                </a:lnTo>
                <a:lnTo>
                  <a:pt x="69516" y="19191"/>
                </a:lnTo>
                <a:lnTo>
                  <a:pt x="69482" y="19225"/>
                </a:lnTo>
                <a:lnTo>
                  <a:pt x="69448" y="19259"/>
                </a:lnTo>
                <a:lnTo>
                  <a:pt x="67480" y="18121"/>
                </a:lnTo>
                <a:lnTo>
                  <a:pt x="67491" y="18076"/>
                </a:lnTo>
                <a:lnTo>
                  <a:pt x="67503" y="18030"/>
                </a:lnTo>
                <a:lnTo>
                  <a:pt x="67491" y="17985"/>
                </a:lnTo>
                <a:lnTo>
                  <a:pt x="67480" y="17939"/>
                </a:lnTo>
                <a:lnTo>
                  <a:pt x="67457" y="17905"/>
                </a:lnTo>
                <a:lnTo>
                  <a:pt x="67434" y="17871"/>
                </a:lnTo>
                <a:lnTo>
                  <a:pt x="67400" y="17837"/>
                </a:lnTo>
                <a:lnTo>
                  <a:pt x="67366" y="17814"/>
                </a:lnTo>
                <a:lnTo>
                  <a:pt x="67321" y="17803"/>
                </a:lnTo>
                <a:lnTo>
                  <a:pt x="67275" y="17791"/>
                </a:lnTo>
                <a:lnTo>
                  <a:pt x="67275" y="15539"/>
                </a:lnTo>
                <a:lnTo>
                  <a:pt x="67321" y="15539"/>
                </a:lnTo>
                <a:lnTo>
                  <a:pt x="67366" y="15516"/>
                </a:lnTo>
                <a:lnTo>
                  <a:pt x="67412" y="15494"/>
                </a:lnTo>
                <a:lnTo>
                  <a:pt x="67446" y="15460"/>
                </a:lnTo>
                <a:lnTo>
                  <a:pt x="67480" y="15414"/>
                </a:lnTo>
                <a:lnTo>
                  <a:pt x="67503" y="15380"/>
                </a:lnTo>
                <a:lnTo>
                  <a:pt x="67514" y="15334"/>
                </a:lnTo>
                <a:lnTo>
                  <a:pt x="67514" y="15278"/>
                </a:lnTo>
                <a:lnTo>
                  <a:pt x="67514" y="15221"/>
                </a:lnTo>
                <a:lnTo>
                  <a:pt x="67491" y="15164"/>
                </a:lnTo>
                <a:lnTo>
                  <a:pt x="69414" y="14060"/>
                </a:lnTo>
                <a:lnTo>
                  <a:pt x="69459" y="14106"/>
                </a:lnTo>
                <a:lnTo>
                  <a:pt x="69505" y="14140"/>
                </a:lnTo>
                <a:lnTo>
                  <a:pt x="69562" y="14163"/>
                </a:lnTo>
                <a:lnTo>
                  <a:pt x="69618" y="14174"/>
                </a:lnTo>
                <a:lnTo>
                  <a:pt x="69687" y="14163"/>
                </a:lnTo>
                <a:lnTo>
                  <a:pt x="69744" y="14140"/>
                </a:lnTo>
                <a:lnTo>
                  <a:pt x="69789" y="14106"/>
                </a:lnTo>
                <a:lnTo>
                  <a:pt x="69823" y="14060"/>
                </a:lnTo>
                <a:close/>
                <a:moveTo>
                  <a:pt x="31909" y="14060"/>
                </a:moveTo>
                <a:lnTo>
                  <a:pt x="33877" y="15198"/>
                </a:lnTo>
                <a:lnTo>
                  <a:pt x="33866" y="15243"/>
                </a:lnTo>
                <a:lnTo>
                  <a:pt x="33866" y="15278"/>
                </a:lnTo>
                <a:lnTo>
                  <a:pt x="33866" y="15312"/>
                </a:lnTo>
                <a:lnTo>
                  <a:pt x="33877" y="15346"/>
                </a:lnTo>
                <a:lnTo>
                  <a:pt x="33911" y="15414"/>
                </a:lnTo>
                <a:lnTo>
                  <a:pt x="33968" y="15448"/>
                </a:lnTo>
                <a:lnTo>
                  <a:pt x="34002" y="15471"/>
                </a:lnTo>
                <a:lnTo>
                  <a:pt x="34048" y="15471"/>
                </a:lnTo>
                <a:lnTo>
                  <a:pt x="34048" y="17803"/>
                </a:lnTo>
                <a:lnTo>
                  <a:pt x="34002" y="17814"/>
                </a:lnTo>
                <a:lnTo>
                  <a:pt x="33957" y="17826"/>
                </a:lnTo>
                <a:lnTo>
                  <a:pt x="33922" y="17848"/>
                </a:lnTo>
                <a:lnTo>
                  <a:pt x="33888" y="17871"/>
                </a:lnTo>
                <a:lnTo>
                  <a:pt x="33866" y="17905"/>
                </a:lnTo>
                <a:lnTo>
                  <a:pt x="33843" y="17951"/>
                </a:lnTo>
                <a:lnTo>
                  <a:pt x="33831" y="17985"/>
                </a:lnTo>
                <a:lnTo>
                  <a:pt x="33820" y="18030"/>
                </a:lnTo>
                <a:lnTo>
                  <a:pt x="33831" y="18076"/>
                </a:lnTo>
                <a:lnTo>
                  <a:pt x="33843" y="18121"/>
                </a:lnTo>
                <a:lnTo>
                  <a:pt x="31863" y="19270"/>
                </a:lnTo>
                <a:lnTo>
                  <a:pt x="31829" y="19225"/>
                </a:lnTo>
                <a:lnTo>
                  <a:pt x="31784" y="19202"/>
                </a:lnTo>
                <a:lnTo>
                  <a:pt x="31738" y="19179"/>
                </a:lnTo>
                <a:lnTo>
                  <a:pt x="31636" y="19179"/>
                </a:lnTo>
                <a:lnTo>
                  <a:pt x="31590" y="19202"/>
                </a:lnTo>
                <a:lnTo>
                  <a:pt x="31556" y="19225"/>
                </a:lnTo>
                <a:lnTo>
                  <a:pt x="31522" y="19259"/>
                </a:lnTo>
                <a:lnTo>
                  <a:pt x="29509" y="18099"/>
                </a:lnTo>
                <a:lnTo>
                  <a:pt x="29520" y="18030"/>
                </a:lnTo>
                <a:lnTo>
                  <a:pt x="29520" y="17996"/>
                </a:lnTo>
                <a:lnTo>
                  <a:pt x="29509" y="17962"/>
                </a:lnTo>
                <a:lnTo>
                  <a:pt x="29475" y="17905"/>
                </a:lnTo>
                <a:lnTo>
                  <a:pt x="29418" y="17860"/>
                </a:lnTo>
                <a:lnTo>
                  <a:pt x="29349" y="17837"/>
                </a:lnTo>
                <a:lnTo>
                  <a:pt x="29349" y="15448"/>
                </a:lnTo>
                <a:lnTo>
                  <a:pt x="29406" y="15437"/>
                </a:lnTo>
                <a:lnTo>
                  <a:pt x="29452" y="15391"/>
                </a:lnTo>
                <a:lnTo>
                  <a:pt x="29486" y="15346"/>
                </a:lnTo>
                <a:lnTo>
                  <a:pt x="29497" y="15278"/>
                </a:lnTo>
                <a:lnTo>
                  <a:pt x="29486" y="15221"/>
                </a:lnTo>
                <a:lnTo>
                  <a:pt x="31477" y="14060"/>
                </a:lnTo>
                <a:lnTo>
                  <a:pt x="31511" y="14117"/>
                </a:lnTo>
                <a:lnTo>
                  <a:pt x="31568" y="14151"/>
                </a:lnTo>
                <a:lnTo>
                  <a:pt x="31625" y="14174"/>
                </a:lnTo>
                <a:lnTo>
                  <a:pt x="31693" y="14185"/>
                </a:lnTo>
                <a:lnTo>
                  <a:pt x="31761" y="14174"/>
                </a:lnTo>
                <a:lnTo>
                  <a:pt x="31818" y="14151"/>
                </a:lnTo>
                <a:lnTo>
                  <a:pt x="31863" y="14106"/>
                </a:lnTo>
                <a:lnTo>
                  <a:pt x="31909" y="14060"/>
                </a:lnTo>
                <a:close/>
                <a:moveTo>
                  <a:pt x="36652" y="14072"/>
                </a:moveTo>
                <a:lnTo>
                  <a:pt x="38564" y="15164"/>
                </a:lnTo>
                <a:lnTo>
                  <a:pt x="38541" y="15221"/>
                </a:lnTo>
                <a:lnTo>
                  <a:pt x="38541" y="15278"/>
                </a:lnTo>
                <a:lnTo>
                  <a:pt x="38541" y="15334"/>
                </a:lnTo>
                <a:lnTo>
                  <a:pt x="38552" y="15380"/>
                </a:lnTo>
                <a:lnTo>
                  <a:pt x="38575" y="15425"/>
                </a:lnTo>
                <a:lnTo>
                  <a:pt x="38609" y="15460"/>
                </a:lnTo>
                <a:lnTo>
                  <a:pt x="38643" y="15494"/>
                </a:lnTo>
                <a:lnTo>
                  <a:pt x="38689" y="15516"/>
                </a:lnTo>
                <a:lnTo>
                  <a:pt x="38734" y="15528"/>
                </a:lnTo>
                <a:lnTo>
                  <a:pt x="38780" y="15539"/>
                </a:lnTo>
                <a:lnTo>
                  <a:pt x="38780" y="17803"/>
                </a:lnTo>
                <a:lnTo>
                  <a:pt x="38734" y="17803"/>
                </a:lnTo>
                <a:lnTo>
                  <a:pt x="38700" y="17826"/>
                </a:lnTo>
                <a:lnTo>
                  <a:pt x="38655" y="17848"/>
                </a:lnTo>
                <a:lnTo>
                  <a:pt x="38632" y="17871"/>
                </a:lnTo>
                <a:lnTo>
                  <a:pt x="38598" y="17905"/>
                </a:lnTo>
                <a:lnTo>
                  <a:pt x="38575" y="17951"/>
                </a:lnTo>
                <a:lnTo>
                  <a:pt x="38564" y="17985"/>
                </a:lnTo>
                <a:lnTo>
                  <a:pt x="38564" y="18030"/>
                </a:lnTo>
                <a:lnTo>
                  <a:pt x="38564" y="18076"/>
                </a:lnTo>
                <a:lnTo>
                  <a:pt x="38575" y="18121"/>
                </a:lnTo>
                <a:lnTo>
                  <a:pt x="36596" y="19270"/>
                </a:lnTo>
                <a:lnTo>
                  <a:pt x="36573" y="19225"/>
                </a:lnTo>
                <a:lnTo>
                  <a:pt x="36527" y="19202"/>
                </a:lnTo>
                <a:lnTo>
                  <a:pt x="36482" y="19179"/>
                </a:lnTo>
                <a:lnTo>
                  <a:pt x="36379" y="19179"/>
                </a:lnTo>
                <a:lnTo>
                  <a:pt x="36334" y="19202"/>
                </a:lnTo>
                <a:lnTo>
                  <a:pt x="36300" y="19225"/>
                </a:lnTo>
                <a:lnTo>
                  <a:pt x="36266" y="19259"/>
                </a:lnTo>
                <a:lnTo>
                  <a:pt x="34275" y="18110"/>
                </a:lnTo>
                <a:lnTo>
                  <a:pt x="34286" y="18076"/>
                </a:lnTo>
                <a:lnTo>
                  <a:pt x="34298" y="18030"/>
                </a:lnTo>
                <a:lnTo>
                  <a:pt x="34286" y="17996"/>
                </a:lnTo>
                <a:lnTo>
                  <a:pt x="34275" y="17951"/>
                </a:lnTo>
                <a:lnTo>
                  <a:pt x="34264" y="17917"/>
                </a:lnTo>
                <a:lnTo>
                  <a:pt x="34230" y="17882"/>
                </a:lnTo>
                <a:lnTo>
                  <a:pt x="34207" y="17848"/>
                </a:lnTo>
                <a:lnTo>
                  <a:pt x="34173" y="17826"/>
                </a:lnTo>
                <a:lnTo>
                  <a:pt x="34127" y="17814"/>
                </a:lnTo>
                <a:lnTo>
                  <a:pt x="34093" y="17803"/>
                </a:lnTo>
                <a:lnTo>
                  <a:pt x="34093" y="15471"/>
                </a:lnTo>
                <a:lnTo>
                  <a:pt x="34150" y="15448"/>
                </a:lnTo>
                <a:lnTo>
                  <a:pt x="34207" y="15403"/>
                </a:lnTo>
                <a:lnTo>
                  <a:pt x="34241" y="15346"/>
                </a:lnTo>
                <a:lnTo>
                  <a:pt x="34252" y="15278"/>
                </a:lnTo>
                <a:lnTo>
                  <a:pt x="34252" y="15243"/>
                </a:lnTo>
                <a:lnTo>
                  <a:pt x="34241" y="15209"/>
                </a:lnTo>
                <a:lnTo>
                  <a:pt x="36209" y="14072"/>
                </a:lnTo>
                <a:lnTo>
                  <a:pt x="36243" y="14129"/>
                </a:lnTo>
                <a:lnTo>
                  <a:pt x="36300" y="14163"/>
                </a:lnTo>
                <a:lnTo>
                  <a:pt x="36357" y="14185"/>
                </a:lnTo>
                <a:lnTo>
                  <a:pt x="36425" y="14197"/>
                </a:lnTo>
                <a:lnTo>
                  <a:pt x="36505" y="14185"/>
                </a:lnTo>
                <a:lnTo>
                  <a:pt x="36561" y="14163"/>
                </a:lnTo>
                <a:lnTo>
                  <a:pt x="36618" y="14117"/>
                </a:lnTo>
                <a:lnTo>
                  <a:pt x="36652" y="14072"/>
                </a:lnTo>
                <a:close/>
                <a:moveTo>
                  <a:pt x="22365" y="14026"/>
                </a:moveTo>
                <a:lnTo>
                  <a:pt x="24356" y="15175"/>
                </a:lnTo>
                <a:lnTo>
                  <a:pt x="24333" y="15221"/>
                </a:lnTo>
                <a:lnTo>
                  <a:pt x="24333" y="15278"/>
                </a:lnTo>
                <a:lnTo>
                  <a:pt x="24333" y="15323"/>
                </a:lnTo>
                <a:lnTo>
                  <a:pt x="24344" y="15369"/>
                </a:lnTo>
                <a:lnTo>
                  <a:pt x="24367" y="15414"/>
                </a:lnTo>
                <a:lnTo>
                  <a:pt x="24401" y="15448"/>
                </a:lnTo>
                <a:lnTo>
                  <a:pt x="24435" y="15482"/>
                </a:lnTo>
                <a:lnTo>
                  <a:pt x="24469" y="15505"/>
                </a:lnTo>
                <a:lnTo>
                  <a:pt x="24515" y="15516"/>
                </a:lnTo>
                <a:lnTo>
                  <a:pt x="24560" y="15528"/>
                </a:lnTo>
                <a:lnTo>
                  <a:pt x="24560" y="17837"/>
                </a:lnTo>
                <a:lnTo>
                  <a:pt x="24526" y="17837"/>
                </a:lnTo>
                <a:lnTo>
                  <a:pt x="24492" y="17848"/>
                </a:lnTo>
                <a:lnTo>
                  <a:pt x="24424" y="17894"/>
                </a:lnTo>
                <a:lnTo>
                  <a:pt x="24413" y="17928"/>
                </a:lnTo>
                <a:lnTo>
                  <a:pt x="24390" y="17962"/>
                </a:lnTo>
                <a:lnTo>
                  <a:pt x="24378" y="17996"/>
                </a:lnTo>
                <a:lnTo>
                  <a:pt x="24378" y="18030"/>
                </a:lnTo>
                <a:lnTo>
                  <a:pt x="24378" y="18076"/>
                </a:lnTo>
                <a:lnTo>
                  <a:pt x="24390" y="18110"/>
                </a:lnTo>
                <a:lnTo>
                  <a:pt x="22354" y="19282"/>
                </a:lnTo>
                <a:lnTo>
                  <a:pt x="22319" y="19259"/>
                </a:lnTo>
                <a:lnTo>
                  <a:pt x="22285" y="19236"/>
                </a:lnTo>
                <a:lnTo>
                  <a:pt x="22251" y="19213"/>
                </a:lnTo>
                <a:lnTo>
                  <a:pt x="22172" y="19213"/>
                </a:lnTo>
                <a:lnTo>
                  <a:pt x="22137" y="19236"/>
                </a:lnTo>
                <a:lnTo>
                  <a:pt x="22103" y="19248"/>
                </a:lnTo>
                <a:lnTo>
                  <a:pt x="22069" y="19282"/>
                </a:lnTo>
                <a:lnTo>
                  <a:pt x="20010" y="18087"/>
                </a:lnTo>
                <a:lnTo>
                  <a:pt x="20010" y="18030"/>
                </a:lnTo>
                <a:lnTo>
                  <a:pt x="19999" y="17973"/>
                </a:lnTo>
                <a:lnTo>
                  <a:pt x="19976" y="17917"/>
                </a:lnTo>
                <a:lnTo>
                  <a:pt x="19919" y="17882"/>
                </a:lnTo>
                <a:lnTo>
                  <a:pt x="19862" y="17860"/>
                </a:lnTo>
                <a:lnTo>
                  <a:pt x="19862" y="15448"/>
                </a:lnTo>
                <a:lnTo>
                  <a:pt x="19919" y="15425"/>
                </a:lnTo>
                <a:lnTo>
                  <a:pt x="19965" y="15391"/>
                </a:lnTo>
                <a:lnTo>
                  <a:pt x="19999" y="15334"/>
                </a:lnTo>
                <a:lnTo>
                  <a:pt x="20010" y="15278"/>
                </a:lnTo>
                <a:lnTo>
                  <a:pt x="19999" y="15221"/>
                </a:lnTo>
                <a:lnTo>
                  <a:pt x="22058" y="14026"/>
                </a:lnTo>
                <a:lnTo>
                  <a:pt x="22081" y="14060"/>
                </a:lnTo>
                <a:lnTo>
                  <a:pt x="22126" y="14094"/>
                </a:lnTo>
                <a:lnTo>
                  <a:pt x="22160" y="14106"/>
                </a:lnTo>
                <a:lnTo>
                  <a:pt x="22206" y="14117"/>
                </a:lnTo>
                <a:lnTo>
                  <a:pt x="22251" y="14106"/>
                </a:lnTo>
                <a:lnTo>
                  <a:pt x="22297" y="14083"/>
                </a:lnTo>
                <a:lnTo>
                  <a:pt x="22331" y="14060"/>
                </a:lnTo>
                <a:lnTo>
                  <a:pt x="22365" y="14026"/>
                </a:lnTo>
                <a:close/>
                <a:moveTo>
                  <a:pt x="27165" y="14060"/>
                </a:moveTo>
                <a:lnTo>
                  <a:pt x="29156" y="15209"/>
                </a:lnTo>
                <a:lnTo>
                  <a:pt x="29145" y="15243"/>
                </a:lnTo>
                <a:lnTo>
                  <a:pt x="29145" y="15278"/>
                </a:lnTo>
                <a:lnTo>
                  <a:pt x="29156" y="15346"/>
                </a:lnTo>
                <a:lnTo>
                  <a:pt x="29190" y="15403"/>
                </a:lnTo>
                <a:lnTo>
                  <a:pt x="29236" y="15437"/>
                </a:lnTo>
                <a:lnTo>
                  <a:pt x="29304" y="15460"/>
                </a:lnTo>
                <a:lnTo>
                  <a:pt x="29304" y="17826"/>
                </a:lnTo>
                <a:lnTo>
                  <a:pt x="29258" y="17837"/>
                </a:lnTo>
                <a:lnTo>
                  <a:pt x="29224" y="17848"/>
                </a:lnTo>
                <a:lnTo>
                  <a:pt x="29202" y="17871"/>
                </a:lnTo>
                <a:lnTo>
                  <a:pt x="29167" y="17894"/>
                </a:lnTo>
                <a:lnTo>
                  <a:pt x="29145" y="17928"/>
                </a:lnTo>
                <a:lnTo>
                  <a:pt x="29133" y="17962"/>
                </a:lnTo>
                <a:lnTo>
                  <a:pt x="29122" y="17996"/>
                </a:lnTo>
                <a:lnTo>
                  <a:pt x="29111" y="18030"/>
                </a:lnTo>
                <a:lnTo>
                  <a:pt x="29122" y="18076"/>
                </a:lnTo>
                <a:lnTo>
                  <a:pt x="29122" y="18110"/>
                </a:lnTo>
                <a:lnTo>
                  <a:pt x="27097" y="19282"/>
                </a:lnTo>
                <a:lnTo>
                  <a:pt x="27063" y="19248"/>
                </a:lnTo>
                <a:lnTo>
                  <a:pt x="27029" y="19225"/>
                </a:lnTo>
                <a:lnTo>
                  <a:pt x="26995" y="19213"/>
                </a:lnTo>
                <a:lnTo>
                  <a:pt x="26949" y="19202"/>
                </a:lnTo>
                <a:lnTo>
                  <a:pt x="26904" y="19213"/>
                </a:lnTo>
                <a:lnTo>
                  <a:pt x="26870" y="19225"/>
                </a:lnTo>
                <a:lnTo>
                  <a:pt x="26836" y="19248"/>
                </a:lnTo>
                <a:lnTo>
                  <a:pt x="26813" y="19282"/>
                </a:lnTo>
                <a:lnTo>
                  <a:pt x="24777" y="18099"/>
                </a:lnTo>
                <a:lnTo>
                  <a:pt x="24788" y="18030"/>
                </a:lnTo>
                <a:lnTo>
                  <a:pt x="24777" y="17996"/>
                </a:lnTo>
                <a:lnTo>
                  <a:pt x="24765" y="17962"/>
                </a:lnTo>
                <a:lnTo>
                  <a:pt x="24731" y="17905"/>
                </a:lnTo>
                <a:lnTo>
                  <a:pt x="24674" y="17860"/>
                </a:lnTo>
                <a:lnTo>
                  <a:pt x="24606" y="17837"/>
                </a:lnTo>
                <a:lnTo>
                  <a:pt x="24606" y="15528"/>
                </a:lnTo>
                <a:lnTo>
                  <a:pt x="24651" y="15516"/>
                </a:lnTo>
                <a:lnTo>
                  <a:pt x="24697" y="15494"/>
                </a:lnTo>
                <a:lnTo>
                  <a:pt x="24731" y="15471"/>
                </a:lnTo>
                <a:lnTo>
                  <a:pt x="24765" y="15448"/>
                </a:lnTo>
                <a:lnTo>
                  <a:pt x="24788" y="15403"/>
                </a:lnTo>
                <a:lnTo>
                  <a:pt x="24811" y="15369"/>
                </a:lnTo>
                <a:lnTo>
                  <a:pt x="24822" y="15323"/>
                </a:lnTo>
                <a:lnTo>
                  <a:pt x="24822" y="15278"/>
                </a:lnTo>
                <a:lnTo>
                  <a:pt x="24822" y="15232"/>
                </a:lnTo>
                <a:lnTo>
                  <a:pt x="24811" y="15175"/>
                </a:lnTo>
                <a:lnTo>
                  <a:pt x="26745" y="14060"/>
                </a:lnTo>
                <a:lnTo>
                  <a:pt x="26779" y="14106"/>
                </a:lnTo>
                <a:lnTo>
                  <a:pt x="26824" y="14151"/>
                </a:lnTo>
                <a:lnTo>
                  <a:pt x="26881" y="14174"/>
                </a:lnTo>
                <a:lnTo>
                  <a:pt x="27018" y="14174"/>
                </a:lnTo>
                <a:lnTo>
                  <a:pt x="27074" y="14151"/>
                </a:lnTo>
                <a:lnTo>
                  <a:pt x="27120" y="14106"/>
                </a:lnTo>
                <a:lnTo>
                  <a:pt x="27165" y="14060"/>
                </a:lnTo>
                <a:close/>
                <a:moveTo>
                  <a:pt x="50792" y="14015"/>
                </a:moveTo>
                <a:lnTo>
                  <a:pt x="52840" y="15198"/>
                </a:lnTo>
                <a:lnTo>
                  <a:pt x="52828" y="15232"/>
                </a:lnTo>
                <a:lnTo>
                  <a:pt x="52817" y="15278"/>
                </a:lnTo>
                <a:lnTo>
                  <a:pt x="52828" y="15312"/>
                </a:lnTo>
                <a:lnTo>
                  <a:pt x="52840" y="15357"/>
                </a:lnTo>
                <a:lnTo>
                  <a:pt x="52851" y="15391"/>
                </a:lnTo>
                <a:lnTo>
                  <a:pt x="52874" y="15414"/>
                </a:lnTo>
                <a:lnTo>
                  <a:pt x="52897" y="15437"/>
                </a:lnTo>
                <a:lnTo>
                  <a:pt x="52931" y="15460"/>
                </a:lnTo>
                <a:lnTo>
                  <a:pt x="52965" y="15471"/>
                </a:lnTo>
                <a:lnTo>
                  <a:pt x="53010" y="15471"/>
                </a:lnTo>
                <a:lnTo>
                  <a:pt x="53010" y="17860"/>
                </a:lnTo>
                <a:lnTo>
                  <a:pt x="52942" y="17871"/>
                </a:lnTo>
                <a:lnTo>
                  <a:pt x="52885" y="17917"/>
                </a:lnTo>
                <a:lnTo>
                  <a:pt x="52851" y="17973"/>
                </a:lnTo>
                <a:lnTo>
                  <a:pt x="52840" y="18030"/>
                </a:lnTo>
                <a:lnTo>
                  <a:pt x="52851" y="18099"/>
                </a:lnTo>
                <a:lnTo>
                  <a:pt x="50792" y="19282"/>
                </a:lnTo>
                <a:lnTo>
                  <a:pt x="50758" y="19259"/>
                </a:lnTo>
                <a:lnTo>
                  <a:pt x="50735" y="19236"/>
                </a:lnTo>
                <a:lnTo>
                  <a:pt x="50690" y="19213"/>
                </a:lnTo>
                <a:lnTo>
                  <a:pt x="50610" y="19213"/>
                </a:lnTo>
                <a:lnTo>
                  <a:pt x="50576" y="19236"/>
                </a:lnTo>
                <a:lnTo>
                  <a:pt x="50542" y="19248"/>
                </a:lnTo>
                <a:lnTo>
                  <a:pt x="50519" y="19282"/>
                </a:lnTo>
                <a:lnTo>
                  <a:pt x="48517" y="18121"/>
                </a:lnTo>
                <a:lnTo>
                  <a:pt x="48528" y="18076"/>
                </a:lnTo>
                <a:lnTo>
                  <a:pt x="48528" y="18030"/>
                </a:lnTo>
                <a:lnTo>
                  <a:pt x="48528" y="17985"/>
                </a:lnTo>
                <a:lnTo>
                  <a:pt x="48517" y="17939"/>
                </a:lnTo>
                <a:lnTo>
                  <a:pt x="48494" y="17905"/>
                </a:lnTo>
                <a:lnTo>
                  <a:pt x="48472" y="17871"/>
                </a:lnTo>
                <a:lnTo>
                  <a:pt x="48437" y="17837"/>
                </a:lnTo>
                <a:lnTo>
                  <a:pt x="48403" y="17814"/>
                </a:lnTo>
                <a:lnTo>
                  <a:pt x="48358" y="17791"/>
                </a:lnTo>
                <a:lnTo>
                  <a:pt x="48312" y="17780"/>
                </a:lnTo>
                <a:lnTo>
                  <a:pt x="48312" y="15528"/>
                </a:lnTo>
                <a:lnTo>
                  <a:pt x="48358" y="15528"/>
                </a:lnTo>
                <a:lnTo>
                  <a:pt x="48403" y="15505"/>
                </a:lnTo>
                <a:lnTo>
                  <a:pt x="48437" y="15482"/>
                </a:lnTo>
                <a:lnTo>
                  <a:pt x="48472" y="15448"/>
                </a:lnTo>
                <a:lnTo>
                  <a:pt x="48494" y="15414"/>
                </a:lnTo>
                <a:lnTo>
                  <a:pt x="48517" y="15369"/>
                </a:lnTo>
                <a:lnTo>
                  <a:pt x="48528" y="15323"/>
                </a:lnTo>
                <a:lnTo>
                  <a:pt x="48540" y="15278"/>
                </a:lnTo>
                <a:lnTo>
                  <a:pt x="48528" y="15221"/>
                </a:lnTo>
                <a:lnTo>
                  <a:pt x="48517" y="15175"/>
                </a:lnTo>
                <a:lnTo>
                  <a:pt x="50508" y="14026"/>
                </a:lnTo>
                <a:lnTo>
                  <a:pt x="50530" y="14060"/>
                </a:lnTo>
                <a:lnTo>
                  <a:pt x="50565" y="14083"/>
                </a:lnTo>
                <a:lnTo>
                  <a:pt x="50610" y="14094"/>
                </a:lnTo>
                <a:lnTo>
                  <a:pt x="50644" y="14106"/>
                </a:lnTo>
                <a:lnTo>
                  <a:pt x="50690" y="14094"/>
                </a:lnTo>
                <a:lnTo>
                  <a:pt x="50735" y="14083"/>
                </a:lnTo>
                <a:lnTo>
                  <a:pt x="50769" y="14049"/>
                </a:lnTo>
                <a:lnTo>
                  <a:pt x="50792" y="14015"/>
                </a:lnTo>
                <a:close/>
                <a:moveTo>
                  <a:pt x="55558" y="14026"/>
                </a:moveTo>
                <a:lnTo>
                  <a:pt x="57560" y="15187"/>
                </a:lnTo>
                <a:lnTo>
                  <a:pt x="57549" y="15232"/>
                </a:lnTo>
                <a:lnTo>
                  <a:pt x="57538" y="15278"/>
                </a:lnTo>
                <a:lnTo>
                  <a:pt x="57549" y="15323"/>
                </a:lnTo>
                <a:lnTo>
                  <a:pt x="57560" y="15357"/>
                </a:lnTo>
                <a:lnTo>
                  <a:pt x="57572" y="15403"/>
                </a:lnTo>
                <a:lnTo>
                  <a:pt x="57606" y="15437"/>
                </a:lnTo>
                <a:lnTo>
                  <a:pt x="57629" y="15460"/>
                </a:lnTo>
                <a:lnTo>
                  <a:pt x="57663" y="15482"/>
                </a:lnTo>
                <a:lnTo>
                  <a:pt x="57708" y="15494"/>
                </a:lnTo>
                <a:lnTo>
                  <a:pt x="57754" y="15505"/>
                </a:lnTo>
                <a:lnTo>
                  <a:pt x="57754" y="17791"/>
                </a:lnTo>
                <a:lnTo>
                  <a:pt x="57697" y="17791"/>
                </a:lnTo>
                <a:lnTo>
                  <a:pt x="57663" y="17814"/>
                </a:lnTo>
                <a:lnTo>
                  <a:pt x="57617" y="17837"/>
                </a:lnTo>
                <a:lnTo>
                  <a:pt x="57583" y="17871"/>
                </a:lnTo>
                <a:lnTo>
                  <a:pt x="57560" y="17905"/>
                </a:lnTo>
                <a:lnTo>
                  <a:pt x="57538" y="17939"/>
                </a:lnTo>
                <a:lnTo>
                  <a:pt x="57526" y="17985"/>
                </a:lnTo>
                <a:lnTo>
                  <a:pt x="57515" y="18030"/>
                </a:lnTo>
                <a:lnTo>
                  <a:pt x="57526" y="18087"/>
                </a:lnTo>
                <a:lnTo>
                  <a:pt x="57538" y="18133"/>
                </a:lnTo>
                <a:lnTo>
                  <a:pt x="55547" y="19282"/>
                </a:lnTo>
                <a:lnTo>
                  <a:pt x="55513" y="19248"/>
                </a:lnTo>
                <a:lnTo>
                  <a:pt x="55479" y="19225"/>
                </a:lnTo>
                <a:lnTo>
                  <a:pt x="55433" y="19202"/>
                </a:lnTo>
                <a:lnTo>
                  <a:pt x="55354" y="19202"/>
                </a:lnTo>
                <a:lnTo>
                  <a:pt x="55308" y="19225"/>
                </a:lnTo>
                <a:lnTo>
                  <a:pt x="55274" y="19248"/>
                </a:lnTo>
                <a:lnTo>
                  <a:pt x="55251" y="19270"/>
                </a:lnTo>
                <a:lnTo>
                  <a:pt x="53192" y="18087"/>
                </a:lnTo>
                <a:lnTo>
                  <a:pt x="53192" y="18030"/>
                </a:lnTo>
                <a:lnTo>
                  <a:pt x="53181" y="17973"/>
                </a:lnTo>
                <a:lnTo>
                  <a:pt x="53158" y="17917"/>
                </a:lnTo>
                <a:lnTo>
                  <a:pt x="53113" y="17882"/>
                </a:lnTo>
                <a:lnTo>
                  <a:pt x="53056" y="17860"/>
                </a:lnTo>
                <a:lnTo>
                  <a:pt x="53056" y="15471"/>
                </a:lnTo>
                <a:lnTo>
                  <a:pt x="53124" y="15448"/>
                </a:lnTo>
                <a:lnTo>
                  <a:pt x="53170" y="15403"/>
                </a:lnTo>
                <a:lnTo>
                  <a:pt x="53204" y="15346"/>
                </a:lnTo>
                <a:lnTo>
                  <a:pt x="53215" y="15278"/>
                </a:lnTo>
                <a:lnTo>
                  <a:pt x="53215" y="15243"/>
                </a:lnTo>
                <a:lnTo>
                  <a:pt x="53204" y="15209"/>
                </a:lnTo>
                <a:lnTo>
                  <a:pt x="55240" y="14038"/>
                </a:lnTo>
                <a:lnTo>
                  <a:pt x="55263" y="14072"/>
                </a:lnTo>
                <a:lnTo>
                  <a:pt x="55297" y="14094"/>
                </a:lnTo>
                <a:lnTo>
                  <a:pt x="55342" y="14117"/>
                </a:lnTo>
                <a:lnTo>
                  <a:pt x="55445" y="14117"/>
                </a:lnTo>
                <a:lnTo>
                  <a:pt x="55490" y="14094"/>
                </a:lnTo>
                <a:lnTo>
                  <a:pt x="55524" y="14060"/>
                </a:lnTo>
                <a:lnTo>
                  <a:pt x="55558" y="14026"/>
                </a:lnTo>
                <a:close/>
                <a:moveTo>
                  <a:pt x="79253" y="14026"/>
                </a:moveTo>
                <a:lnTo>
                  <a:pt x="81244" y="15175"/>
                </a:lnTo>
                <a:lnTo>
                  <a:pt x="81233" y="15221"/>
                </a:lnTo>
                <a:lnTo>
                  <a:pt x="81221" y="15278"/>
                </a:lnTo>
                <a:lnTo>
                  <a:pt x="81233" y="15323"/>
                </a:lnTo>
                <a:lnTo>
                  <a:pt x="81244" y="15369"/>
                </a:lnTo>
                <a:lnTo>
                  <a:pt x="81267" y="15414"/>
                </a:lnTo>
                <a:lnTo>
                  <a:pt x="81290" y="15448"/>
                </a:lnTo>
                <a:lnTo>
                  <a:pt x="81324" y="15482"/>
                </a:lnTo>
                <a:lnTo>
                  <a:pt x="81358" y="15505"/>
                </a:lnTo>
                <a:lnTo>
                  <a:pt x="81403" y="15516"/>
                </a:lnTo>
                <a:lnTo>
                  <a:pt x="81449" y="15528"/>
                </a:lnTo>
                <a:lnTo>
                  <a:pt x="81449" y="17837"/>
                </a:lnTo>
                <a:lnTo>
                  <a:pt x="81415" y="17837"/>
                </a:lnTo>
                <a:lnTo>
                  <a:pt x="81381" y="17848"/>
                </a:lnTo>
                <a:lnTo>
                  <a:pt x="81324" y="17894"/>
                </a:lnTo>
                <a:lnTo>
                  <a:pt x="81301" y="17928"/>
                </a:lnTo>
                <a:lnTo>
                  <a:pt x="81278" y="17962"/>
                </a:lnTo>
                <a:lnTo>
                  <a:pt x="81267" y="17996"/>
                </a:lnTo>
                <a:lnTo>
                  <a:pt x="81267" y="18030"/>
                </a:lnTo>
                <a:lnTo>
                  <a:pt x="81267" y="18076"/>
                </a:lnTo>
                <a:lnTo>
                  <a:pt x="81278" y="18110"/>
                </a:lnTo>
                <a:lnTo>
                  <a:pt x="79242" y="19282"/>
                </a:lnTo>
                <a:lnTo>
                  <a:pt x="79208" y="19259"/>
                </a:lnTo>
                <a:lnTo>
                  <a:pt x="79185" y="19236"/>
                </a:lnTo>
                <a:lnTo>
                  <a:pt x="79140" y="19213"/>
                </a:lnTo>
                <a:lnTo>
                  <a:pt x="79060" y="19213"/>
                </a:lnTo>
                <a:lnTo>
                  <a:pt x="79026" y="19236"/>
                </a:lnTo>
                <a:lnTo>
                  <a:pt x="78992" y="19248"/>
                </a:lnTo>
                <a:lnTo>
                  <a:pt x="78969" y="19282"/>
                </a:lnTo>
                <a:lnTo>
                  <a:pt x="76899" y="18087"/>
                </a:lnTo>
                <a:lnTo>
                  <a:pt x="76910" y="18030"/>
                </a:lnTo>
                <a:lnTo>
                  <a:pt x="76899" y="17973"/>
                </a:lnTo>
                <a:lnTo>
                  <a:pt x="76865" y="17917"/>
                </a:lnTo>
                <a:lnTo>
                  <a:pt x="76819" y="17882"/>
                </a:lnTo>
                <a:lnTo>
                  <a:pt x="76762" y="17860"/>
                </a:lnTo>
                <a:lnTo>
                  <a:pt x="76762" y="15448"/>
                </a:lnTo>
                <a:lnTo>
                  <a:pt x="76819" y="15425"/>
                </a:lnTo>
                <a:lnTo>
                  <a:pt x="76865" y="15391"/>
                </a:lnTo>
                <a:lnTo>
                  <a:pt x="76887" y="15334"/>
                </a:lnTo>
                <a:lnTo>
                  <a:pt x="76899" y="15278"/>
                </a:lnTo>
                <a:lnTo>
                  <a:pt x="76887" y="15221"/>
                </a:lnTo>
                <a:lnTo>
                  <a:pt x="78946" y="14026"/>
                </a:lnTo>
                <a:lnTo>
                  <a:pt x="78980" y="14060"/>
                </a:lnTo>
                <a:lnTo>
                  <a:pt x="79014" y="14094"/>
                </a:lnTo>
                <a:lnTo>
                  <a:pt x="79060" y="14106"/>
                </a:lnTo>
                <a:lnTo>
                  <a:pt x="79105" y="14117"/>
                </a:lnTo>
                <a:lnTo>
                  <a:pt x="79151" y="14106"/>
                </a:lnTo>
                <a:lnTo>
                  <a:pt x="79185" y="14083"/>
                </a:lnTo>
                <a:lnTo>
                  <a:pt x="79231" y="14060"/>
                </a:lnTo>
                <a:lnTo>
                  <a:pt x="79253" y="14026"/>
                </a:lnTo>
                <a:close/>
                <a:moveTo>
                  <a:pt x="84054" y="14060"/>
                </a:moveTo>
                <a:lnTo>
                  <a:pt x="86044" y="15209"/>
                </a:lnTo>
                <a:lnTo>
                  <a:pt x="86033" y="15243"/>
                </a:lnTo>
                <a:lnTo>
                  <a:pt x="86033" y="15278"/>
                </a:lnTo>
                <a:lnTo>
                  <a:pt x="86044" y="15346"/>
                </a:lnTo>
                <a:lnTo>
                  <a:pt x="86079" y="15403"/>
                </a:lnTo>
                <a:lnTo>
                  <a:pt x="86135" y="15437"/>
                </a:lnTo>
                <a:lnTo>
                  <a:pt x="86192" y="15460"/>
                </a:lnTo>
                <a:lnTo>
                  <a:pt x="86192" y="17826"/>
                </a:lnTo>
                <a:lnTo>
                  <a:pt x="86158" y="17837"/>
                </a:lnTo>
                <a:lnTo>
                  <a:pt x="86124" y="17848"/>
                </a:lnTo>
                <a:lnTo>
                  <a:pt x="86090" y="17871"/>
                </a:lnTo>
                <a:lnTo>
                  <a:pt x="86056" y="17894"/>
                </a:lnTo>
                <a:lnTo>
                  <a:pt x="86033" y="17928"/>
                </a:lnTo>
                <a:lnTo>
                  <a:pt x="86022" y="17962"/>
                </a:lnTo>
                <a:lnTo>
                  <a:pt x="86010" y="17996"/>
                </a:lnTo>
                <a:lnTo>
                  <a:pt x="86010" y="18030"/>
                </a:lnTo>
                <a:lnTo>
                  <a:pt x="86010" y="18076"/>
                </a:lnTo>
                <a:lnTo>
                  <a:pt x="86022" y="18110"/>
                </a:lnTo>
                <a:lnTo>
                  <a:pt x="83986" y="19282"/>
                </a:lnTo>
                <a:lnTo>
                  <a:pt x="83963" y="19248"/>
                </a:lnTo>
                <a:lnTo>
                  <a:pt x="83929" y="19225"/>
                </a:lnTo>
                <a:lnTo>
                  <a:pt x="83883" y="19213"/>
                </a:lnTo>
                <a:lnTo>
                  <a:pt x="83838" y="19202"/>
                </a:lnTo>
                <a:lnTo>
                  <a:pt x="83804" y="19213"/>
                </a:lnTo>
                <a:lnTo>
                  <a:pt x="83758" y="19225"/>
                </a:lnTo>
                <a:lnTo>
                  <a:pt x="83724" y="19248"/>
                </a:lnTo>
                <a:lnTo>
                  <a:pt x="83701" y="19282"/>
                </a:lnTo>
                <a:lnTo>
                  <a:pt x="81665" y="18099"/>
                </a:lnTo>
                <a:lnTo>
                  <a:pt x="81676" y="18030"/>
                </a:lnTo>
                <a:lnTo>
                  <a:pt x="81676" y="17996"/>
                </a:lnTo>
                <a:lnTo>
                  <a:pt x="81665" y="17962"/>
                </a:lnTo>
                <a:lnTo>
                  <a:pt x="81619" y="17905"/>
                </a:lnTo>
                <a:lnTo>
                  <a:pt x="81563" y="17860"/>
                </a:lnTo>
                <a:lnTo>
                  <a:pt x="81494" y="17837"/>
                </a:lnTo>
                <a:lnTo>
                  <a:pt x="81494" y="15528"/>
                </a:lnTo>
                <a:lnTo>
                  <a:pt x="81540" y="15516"/>
                </a:lnTo>
                <a:lnTo>
                  <a:pt x="81585" y="15494"/>
                </a:lnTo>
                <a:lnTo>
                  <a:pt x="81619" y="15471"/>
                </a:lnTo>
                <a:lnTo>
                  <a:pt x="81654" y="15448"/>
                </a:lnTo>
                <a:lnTo>
                  <a:pt x="81676" y="15403"/>
                </a:lnTo>
                <a:lnTo>
                  <a:pt x="81699" y="15369"/>
                </a:lnTo>
                <a:lnTo>
                  <a:pt x="81710" y="15323"/>
                </a:lnTo>
                <a:lnTo>
                  <a:pt x="81722" y="15278"/>
                </a:lnTo>
                <a:lnTo>
                  <a:pt x="81710" y="15232"/>
                </a:lnTo>
                <a:lnTo>
                  <a:pt x="81699" y="15175"/>
                </a:lnTo>
                <a:lnTo>
                  <a:pt x="83633" y="14060"/>
                </a:lnTo>
                <a:lnTo>
                  <a:pt x="83667" y="14106"/>
                </a:lnTo>
                <a:lnTo>
                  <a:pt x="83724" y="14151"/>
                </a:lnTo>
                <a:lnTo>
                  <a:pt x="83781" y="14174"/>
                </a:lnTo>
                <a:lnTo>
                  <a:pt x="83906" y="14174"/>
                </a:lnTo>
                <a:lnTo>
                  <a:pt x="83963" y="14151"/>
                </a:lnTo>
                <a:lnTo>
                  <a:pt x="84020" y="14106"/>
                </a:lnTo>
                <a:lnTo>
                  <a:pt x="84054" y="14060"/>
                </a:lnTo>
                <a:close/>
                <a:moveTo>
                  <a:pt x="43773" y="18178"/>
                </a:moveTo>
                <a:lnTo>
                  <a:pt x="45707" y="19293"/>
                </a:lnTo>
                <a:lnTo>
                  <a:pt x="45696" y="19339"/>
                </a:lnTo>
                <a:lnTo>
                  <a:pt x="45696" y="19384"/>
                </a:lnTo>
                <a:lnTo>
                  <a:pt x="45696" y="19430"/>
                </a:lnTo>
                <a:lnTo>
                  <a:pt x="45707" y="19464"/>
                </a:lnTo>
                <a:lnTo>
                  <a:pt x="45730" y="19498"/>
                </a:lnTo>
                <a:lnTo>
                  <a:pt x="45753" y="19532"/>
                </a:lnTo>
                <a:lnTo>
                  <a:pt x="45787" y="19555"/>
                </a:lnTo>
                <a:lnTo>
                  <a:pt x="45821" y="19577"/>
                </a:lnTo>
                <a:lnTo>
                  <a:pt x="45855" y="19589"/>
                </a:lnTo>
                <a:lnTo>
                  <a:pt x="45901" y="19600"/>
                </a:lnTo>
                <a:lnTo>
                  <a:pt x="45901" y="21921"/>
                </a:lnTo>
                <a:lnTo>
                  <a:pt x="45855" y="21921"/>
                </a:lnTo>
                <a:lnTo>
                  <a:pt x="45810" y="21943"/>
                </a:lnTo>
                <a:lnTo>
                  <a:pt x="45776" y="21955"/>
                </a:lnTo>
                <a:lnTo>
                  <a:pt x="45741" y="21989"/>
                </a:lnTo>
                <a:lnTo>
                  <a:pt x="45719" y="22023"/>
                </a:lnTo>
                <a:lnTo>
                  <a:pt x="45696" y="22057"/>
                </a:lnTo>
                <a:lnTo>
                  <a:pt x="45685" y="22103"/>
                </a:lnTo>
                <a:lnTo>
                  <a:pt x="45685" y="22137"/>
                </a:lnTo>
                <a:lnTo>
                  <a:pt x="45685" y="22182"/>
                </a:lnTo>
                <a:lnTo>
                  <a:pt x="45696" y="22228"/>
                </a:lnTo>
                <a:lnTo>
                  <a:pt x="43762" y="23343"/>
                </a:lnTo>
                <a:lnTo>
                  <a:pt x="43717" y="23297"/>
                </a:lnTo>
                <a:lnTo>
                  <a:pt x="43671" y="23252"/>
                </a:lnTo>
                <a:lnTo>
                  <a:pt x="43603" y="23229"/>
                </a:lnTo>
                <a:lnTo>
                  <a:pt x="43478" y="23229"/>
                </a:lnTo>
                <a:lnTo>
                  <a:pt x="43421" y="23252"/>
                </a:lnTo>
                <a:lnTo>
                  <a:pt x="43364" y="23286"/>
                </a:lnTo>
                <a:lnTo>
                  <a:pt x="43318" y="23343"/>
                </a:lnTo>
                <a:lnTo>
                  <a:pt x="41373" y="22205"/>
                </a:lnTo>
                <a:lnTo>
                  <a:pt x="41385" y="22137"/>
                </a:lnTo>
                <a:lnTo>
                  <a:pt x="41373" y="22103"/>
                </a:lnTo>
                <a:lnTo>
                  <a:pt x="41373" y="22069"/>
                </a:lnTo>
                <a:lnTo>
                  <a:pt x="41328" y="22000"/>
                </a:lnTo>
                <a:lnTo>
                  <a:pt x="41271" y="21955"/>
                </a:lnTo>
                <a:lnTo>
                  <a:pt x="41237" y="21943"/>
                </a:lnTo>
                <a:lnTo>
                  <a:pt x="41203" y="21932"/>
                </a:lnTo>
                <a:lnTo>
                  <a:pt x="41203" y="19612"/>
                </a:lnTo>
                <a:lnTo>
                  <a:pt x="41237" y="19600"/>
                </a:lnTo>
                <a:lnTo>
                  <a:pt x="41282" y="19577"/>
                </a:lnTo>
                <a:lnTo>
                  <a:pt x="41305" y="19555"/>
                </a:lnTo>
                <a:lnTo>
                  <a:pt x="41339" y="19532"/>
                </a:lnTo>
                <a:lnTo>
                  <a:pt x="41362" y="19498"/>
                </a:lnTo>
                <a:lnTo>
                  <a:pt x="41385" y="19464"/>
                </a:lnTo>
                <a:lnTo>
                  <a:pt x="41396" y="19430"/>
                </a:lnTo>
                <a:lnTo>
                  <a:pt x="41396" y="19384"/>
                </a:lnTo>
                <a:lnTo>
                  <a:pt x="41396" y="19339"/>
                </a:lnTo>
                <a:lnTo>
                  <a:pt x="41373" y="19293"/>
                </a:lnTo>
                <a:lnTo>
                  <a:pt x="43318" y="18178"/>
                </a:lnTo>
                <a:lnTo>
                  <a:pt x="43353" y="18235"/>
                </a:lnTo>
                <a:lnTo>
                  <a:pt x="43409" y="18269"/>
                </a:lnTo>
                <a:lnTo>
                  <a:pt x="43466" y="18292"/>
                </a:lnTo>
                <a:lnTo>
                  <a:pt x="43535" y="18303"/>
                </a:lnTo>
                <a:lnTo>
                  <a:pt x="43614" y="18292"/>
                </a:lnTo>
                <a:lnTo>
                  <a:pt x="43671" y="18269"/>
                </a:lnTo>
                <a:lnTo>
                  <a:pt x="43728" y="18224"/>
                </a:lnTo>
                <a:lnTo>
                  <a:pt x="43773" y="18178"/>
                </a:lnTo>
                <a:close/>
                <a:moveTo>
                  <a:pt x="53170" y="18121"/>
                </a:moveTo>
                <a:lnTo>
                  <a:pt x="55217" y="19316"/>
                </a:lnTo>
                <a:lnTo>
                  <a:pt x="55206" y="19350"/>
                </a:lnTo>
                <a:lnTo>
                  <a:pt x="55206" y="19384"/>
                </a:lnTo>
                <a:lnTo>
                  <a:pt x="55206" y="19418"/>
                </a:lnTo>
                <a:lnTo>
                  <a:pt x="55217" y="19452"/>
                </a:lnTo>
                <a:lnTo>
                  <a:pt x="55263" y="19509"/>
                </a:lnTo>
                <a:lnTo>
                  <a:pt x="55308" y="19555"/>
                </a:lnTo>
                <a:lnTo>
                  <a:pt x="55376" y="19566"/>
                </a:lnTo>
                <a:lnTo>
                  <a:pt x="55376" y="21978"/>
                </a:lnTo>
                <a:lnTo>
                  <a:pt x="55320" y="21989"/>
                </a:lnTo>
                <a:lnTo>
                  <a:pt x="55263" y="22023"/>
                </a:lnTo>
                <a:lnTo>
                  <a:pt x="55240" y="22080"/>
                </a:lnTo>
                <a:lnTo>
                  <a:pt x="55229" y="22137"/>
                </a:lnTo>
                <a:lnTo>
                  <a:pt x="55229" y="22194"/>
                </a:lnTo>
                <a:lnTo>
                  <a:pt x="53249" y="23343"/>
                </a:lnTo>
                <a:lnTo>
                  <a:pt x="53204" y="23297"/>
                </a:lnTo>
                <a:lnTo>
                  <a:pt x="53147" y="23252"/>
                </a:lnTo>
                <a:lnTo>
                  <a:pt x="53090" y="23229"/>
                </a:lnTo>
                <a:lnTo>
                  <a:pt x="53022" y="23218"/>
                </a:lnTo>
                <a:lnTo>
                  <a:pt x="52953" y="23229"/>
                </a:lnTo>
                <a:lnTo>
                  <a:pt x="52897" y="23252"/>
                </a:lnTo>
                <a:lnTo>
                  <a:pt x="52840" y="23286"/>
                </a:lnTo>
                <a:lnTo>
                  <a:pt x="52794" y="23331"/>
                </a:lnTo>
                <a:lnTo>
                  <a:pt x="50906" y="22239"/>
                </a:lnTo>
                <a:lnTo>
                  <a:pt x="50917" y="22194"/>
                </a:lnTo>
                <a:lnTo>
                  <a:pt x="50917" y="22137"/>
                </a:lnTo>
                <a:lnTo>
                  <a:pt x="50917" y="22091"/>
                </a:lnTo>
                <a:lnTo>
                  <a:pt x="50906" y="22046"/>
                </a:lnTo>
                <a:lnTo>
                  <a:pt x="50883" y="22000"/>
                </a:lnTo>
                <a:lnTo>
                  <a:pt x="50849" y="21966"/>
                </a:lnTo>
                <a:lnTo>
                  <a:pt x="50815" y="21932"/>
                </a:lnTo>
                <a:lnTo>
                  <a:pt x="50781" y="21909"/>
                </a:lnTo>
                <a:lnTo>
                  <a:pt x="50735" y="21887"/>
                </a:lnTo>
                <a:lnTo>
                  <a:pt x="50678" y="21875"/>
                </a:lnTo>
                <a:lnTo>
                  <a:pt x="50678" y="19555"/>
                </a:lnTo>
                <a:lnTo>
                  <a:pt x="50735" y="19532"/>
                </a:lnTo>
                <a:lnTo>
                  <a:pt x="50781" y="19498"/>
                </a:lnTo>
                <a:lnTo>
                  <a:pt x="50815" y="19441"/>
                </a:lnTo>
                <a:lnTo>
                  <a:pt x="50815" y="19384"/>
                </a:lnTo>
                <a:lnTo>
                  <a:pt x="50815" y="19327"/>
                </a:lnTo>
                <a:lnTo>
                  <a:pt x="52874" y="18133"/>
                </a:lnTo>
                <a:lnTo>
                  <a:pt x="52897" y="18167"/>
                </a:lnTo>
                <a:lnTo>
                  <a:pt x="52931" y="18190"/>
                </a:lnTo>
                <a:lnTo>
                  <a:pt x="52976" y="18212"/>
                </a:lnTo>
                <a:lnTo>
                  <a:pt x="53067" y="18212"/>
                </a:lnTo>
                <a:lnTo>
                  <a:pt x="53113" y="18190"/>
                </a:lnTo>
                <a:lnTo>
                  <a:pt x="53147" y="18167"/>
                </a:lnTo>
                <a:lnTo>
                  <a:pt x="53170" y="18121"/>
                </a:lnTo>
                <a:close/>
                <a:moveTo>
                  <a:pt x="57981" y="18167"/>
                </a:moveTo>
                <a:lnTo>
                  <a:pt x="59904" y="19282"/>
                </a:lnTo>
                <a:lnTo>
                  <a:pt x="59892" y="19327"/>
                </a:lnTo>
                <a:lnTo>
                  <a:pt x="59881" y="19384"/>
                </a:lnTo>
                <a:lnTo>
                  <a:pt x="59892" y="19430"/>
                </a:lnTo>
                <a:lnTo>
                  <a:pt x="59904" y="19475"/>
                </a:lnTo>
                <a:lnTo>
                  <a:pt x="59927" y="19521"/>
                </a:lnTo>
                <a:lnTo>
                  <a:pt x="59949" y="19555"/>
                </a:lnTo>
                <a:lnTo>
                  <a:pt x="59983" y="19589"/>
                </a:lnTo>
                <a:lnTo>
                  <a:pt x="60029" y="19612"/>
                </a:lnTo>
                <a:lnTo>
                  <a:pt x="60074" y="19623"/>
                </a:lnTo>
                <a:lnTo>
                  <a:pt x="60120" y="19634"/>
                </a:lnTo>
                <a:lnTo>
                  <a:pt x="60120" y="21909"/>
                </a:lnTo>
                <a:lnTo>
                  <a:pt x="60074" y="21921"/>
                </a:lnTo>
                <a:lnTo>
                  <a:pt x="60029" y="21932"/>
                </a:lnTo>
                <a:lnTo>
                  <a:pt x="59995" y="21955"/>
                </a:lnTo>
                <a:lnTo>
                  <a:pt x="59961" y="21978"/>
                </a:lnTo>
                <a:lnTo>
                  <a:pt x="59938" y="22012"/>
                </a:lnTo>
                <a:lnTo>
                  <a:pt x="59915" y="22057"/>
                </a:lnTo>
                <a:lnTo>
                  <a:pt x="59904" y="22091"/>
                </a:lnTo>
                <a:lnTo>
                  <a:pt x="59904" y="22137"/>
                </a:lnTo>
                <a:lnTo>
                  <a:pt x="59904" y="22182"/>
                </a:lnTo>
                <a:lnTo>
                  <a:pt x="59915" y="22228"/>
                </a:lnTo>
                <a:lnTo>
                  <a:pt x="57981" y="23343"/>
                </a:lnTo>
                <a:lnTo>
                  <a:pt x="57936" y="23297"/>
                </a:lnTo>
                <a:lnTo>
                  <a:pt x="57890" y="23263"/>
                </a:lnTo>
                <a:lnTo>
                  <a:pt x="57833" y="23240"/>
                </a:lnTo>
                <a:lnTo>
                  <a:pt x="57708" y="23240"/>
                </a:lnTo>
                <a:lnTo>
                  <a:pt x="57651" y="23263"/>
                </a:lnTo>
                <a:lnTo>
                  <a:pt x="57606" y="23297"/>
                </a:lnTo>
                <a:lnTo>
                  <a:pt x="57560" y="23343"/>
                </a:lnTo>
                <a:lnTo>
                  <a:pt x="55558" y="22182"/>
                </a:lnTo>
                <a:lnTo>
                  <a:pt x="55558" y="22137"/>
                </a:lnTo>
                <a:lnTo>
                  <a:pt x="55547" y="22080"/>
                </a:lnTo>
                <a:lnTo>
                  <a:pt x="55524" y="22034"/>
                </a:lnTo>
                <a:lnTo>
                  <a:pt x="55479" y="22000"/>
                </a:lnTo>
                <a:lnTo>
                  <a:pt x="55422" y="21978"/>
                </a:lnTo>
                <a:lnTo>
                  <a:pt x="55422" y="19566"/>
                </a:lnTo>
                <a:lnTo>
                  <a:pt x="55479" y="19543"/>
                </a:lnTo>
                <a:lnTo>
                  <a:pt x="55536" y="19509"/>
                </a:lnTo>
                <a:lnTo>
                  <a:pt x="55570" y="19452"/>
                </a:lnTo>
                <a:lnTo>
                  <a:pt x="55581" y="19384"/>
                </a:lnTo>
                <a:lnTo>
                  <a:pt x="55570" y="19316"/>
                </a:lnTo>
                <a:lnTo>
                  <a:pt x="57560" y="18167"/>
                </a:lnTo>
                <a:lnTo>
                  <a:pt x="57595" y="18212"/>
                </a:lnTo>
                <a:lnTo>
                  <a:pt x="57651" y="18258"/>
                </a:lnTo>
                <a:lnTo>
                  <a:pt x="57708" y="18281"/>
                </a:lnTo>
                <a:lnTo>
                  <a:pt x="57833" y="18281"/>
                </a:lnTo>
                <a:lnTo>
                  <a:pt x="57890" y="18258"/>
                </a:lnTo>
                <a:lnTo>
                  <a:pt x="57947" y="18212"/>
                </a:lnTo>
                <a:lnTo>
                  <a:pt x="57981" y="18167"/>
                </a:lnTo>
                <a:close/>
                <a:moveTo>
                  <a:pt x="10569" y="18167"/>
                </a:moveTo>
                <a:lnTo>
                  <a:pt x="12525" y="19293"/>
                </a:lnTo>
                <a:lnTo>
                  <a:pt x="12514" y="19339"/>
                </a:lnTo>
                <a:lnTo>
                  <a:pt x="12514" y="19384"/>
                </a:lnTo>
                <a:lnTo>
                  <a:pt x="12514" y="19430"/>
                </a:lnTo>
                <a:lnTo>
                  <a:pt x="12525" y="19464"/>
                </a:lnTo>
                <a:lnTo>
                  <a:pt x="12548" y="19498"/>
                </a:lnTo>
                <a:lnTo>
                  <a:pt x="12571" y="19532"/>
                </a:lnTo>
                <a:lnTo>
                  <a:pt x="12594" y="19555"/>
                </a:lnTo>
                <a:lnTo>
                  <a:pt x="12628" y="19577"/>
                </a:lnTo>
                <a:lnTo>
                  <a:pt x="12673" y="19589"/>
                </a:lnTo>
                <a:lnTo>
                  <a:pt x="12707" y="19600"/>
                </a:lnTo>
                <a:lnTo>
                  <a:pt x="12707" y="21955"/>
                </a:lnTo>
                <a:lnTo>
                  <a:pt x="12639" y="21978"/>
                </a:lnTo>
                <a:lnTo>
                  <a:pt x="12594" y="22012"/>
                </a:lnTo>
                <a:lnTo>
                  <a:pt x="12548" y="22069"/>
                </a:lnTo>
                <a:lnTo>
                  <a:pt x="12537" y="22137"/>
                </a:lnTo>
                <a:lnTo>
                  <a:pt x="12548" y="22205"/>
                </a:lnTo>
                <a:lnTo>
                  <a:pt x="10535" y="23365"/>
                </a:lnTo>
                <a:lnTo>
                  <a:pt x="10500" y="23331"/>
                </a:lnTo>
                <a:lnTo>
                  <a:pt x="10466" y="23297"/>
                </a:lnTo>
                <a:lnTo>
                  <a:pt x="10409" y="23274"/>
                </a:lnTo>
                <a:lnTo>
                  <a:pt x="10307" y="23274"/>
                </a:lnTo>
                <a:lnTo>
                  <a:pt x="10262" y="23297"/>
                </a:lnTo>
                <a:lnTo>
                  <a:pt x="10216" y="23331"/>
                </a:lnTo>
                <a:lnTo>
                  <a:pt x="10182" y="23365"/>
                </a:lnTo>
                <a:lnTo>
                  <a:pt x="8225" y="22239"/>
                </a:lnTo>
                <a:lnTo>
                  <a:pt x="8237" y="22194"/>
                </a:lnTo>
                <a:lnTo>
                  <a:pt x="8237" y="22137"/>
                </a:lnTo>
                <a:lnTo>
                  <a:pt x="8237" y="22091"/>
                </a:lnTo>
                <a:lnTo>
                  <a:pt x="8225" y="22046"/>
                </a:lnTo>
                <a:lnTo>
                  <a:pt x="8203" y="22012"/>
                </a:lnTo>
                <a:lnTo>
                  <a:pt x="8180" y="21966"/>
                </a:lnTo>
                <a:lnTo>
                  <a:pt x="8146" y="21943"/>
                </a:lnTo>
                <a:lnTo>
                  <a:pt x="8100" y="21921"/>
                </a:lnTo>
                <a:lnTo>
                  <a:pt x="8066" y="21898"/>
                </a:lnTo>
                <a:lnTo>
                  <a:pt x="8009" y="21887"/>
                </a:lnTo>
                <a:lnTo>
                  <a:pt x="8009" y="19646"/>
                </a:lnTo>
                <a:lnTo>
                  <a:pt x="8066" y="19634"/>
                </a:lnTo>
                <a:lnTo>
                  <a:pt x="8112" y="19623"/>
                </a:lnTo>
                <a:lnTo>
                  <a:pt x="8146" y="19589"/>
                </a:lnTo>
                <a:lnTo>
                  <a:pt x="8180" y="19566"/>
                </a:lnTo>
                <a:lnTo>
                  <a:pt x="8214" y="19521"/>
                </a:lnTo>
                <a:lnTo>
                  <a:pt x="8237" y="19475"/>
                </a:lnTo>
                <a:lnTo>
                  <a:pt x="8248" y="19430"/>
                </a:lnTo>
                <a:lnTo>
                  <a:pt x="8248" y="19384"/>
                </a:lnTo>
                <a:lnTo>
                  <a:pt x="8248" y="19327"/>
                </a:lnTo>
                <a:lnTo>
                  <a:pt x="8225" y="19282"/>
                </a:lnTo>
                <a:lnTo>
                  <a:pt x="10148" y="18167"/>
                </a:lnTo>
                <a:lnTo>
                  <a:pt x="10193" y="18212"/>
                </a:lnTo>
                <a:lnTo>
                  <a:pt x="10239" y="18246"/>
                </a:lnTo>
                <a:lnTo>
                  <a:pt x="10296" y="18269"/>
                </a:lnTo>
                <a:lnTo>
                  <a:pt x="10364" y="18281"/>
                </a:lnTo>
                <a:lnTo>
                  <a:pt x="10421" y="18269"/>
                </a:lnTo>
                <a:lnTo>
                  <a:pt x="10478" y="18246"/>
                </a:lnTo>
                <a:lnTo>
                  <a:pt x="10535" y="18212"/>
                </a:lnTo>
                <a:lnTo>
                  <a:pt x="10569" y="18167"/>
                </a:lnTo>
                <a:close/>
                <a:moveTo>
                  <a:pt x="34264" y="18155"/>
                </a:moveTo>
                <a:lnTo>
                  <a:pt x="36243" y="19304"/>
                </a:lnTo>
                <a:lnTo>
                  <a:pt x="36220" y="19339"/>
                </a:lnTo>
                <a:lnTo>
                  <a:pt x="36220" y="19384"/>
                </a:lnTo>
                <a:lnTo>
                  <a:pt x="36220" y="19430"/>
                </a:lnTo>
                <a:lnTo>
                  <a:pt x="36232" y="19464"/>
                </a:lnTo>
                <a:lnTo>
                  <a:pt x="36254" y="19498"/>
                </a:lnTo>
                <a:lnTo>
                  <a:pt x="36277" y="19521"/>
                </a:lnTo>
                <a:lnTo>
                  <a:pt x="36311" y="19555"/>
                </a:lnTo>
                <a:lnTo>
                  <a:pt x="36334" y="19566"/>
                </a:lnTo>
                <a:lnTo>
                  <a:pt x="36379" y="19589"/>
                </a:lnTo>
                <a:lnTo>
                  <a:pt x="36414" y="19589"/>
                </a:lnTo>
                <a:lnTo>
                  <a:pt x="36414" y="21887"/>
                </a:lnTo>
                <a:lnTo>
                  <a:pt x="36368" y="21887"/>
                </a:lnTo>
                <a:lnTo>
                  <a:pt x="36323" y="21909"/>
                </a:lnTo>
                <a:lnTo>
                  <a:pt x="36277" y="21932"/>
                </a:lnTo>
                <a:lnTo>
                  <a:pt x="36243" y="21966"/>
                </a:lnTo>
                <a:lnTo>
                  <a:pt x="36209" y="22000"/>
                </a:lnTo>
                <a:lnTo>
                  <a:pt x="36186" y="22046"/>
                </a:lnTo>
                <a:lnTo>
                  <a:pt x="36175" y="22091"/>
                </a:lnTo>
                <a:lnTo>
                  <a:pt x="36175" y="22137"/>
                </a:lnTo>
                <a:lnTo>
                  <a:pt x="36175" y="22194"/>
                </a:lnTo>
                <a:lnTo>
                  <a:pt x="36186" y="22239"/>
                </a:lnTo>
                <a:lnTo>
                  <a:pt x="34241" y="23365"/>
                </a:lnTo>
                <a:lnTo>
                  <a:pt x="34207" y="23331"/>
                </a:lnTo>
                <a:lnTo>
                  <a:pt x="34161" y="23297"/>
                </a:lnTo>
                <a:lnTo>
                  <a:pt x="34116" y="23274"/>
                </a:lnTo>
                <a:lnTo>
                  <a:pt x="34002" y="23274"/>
                </a:lnTo>
                <a:lnTo>
                  <a:pt x="33957" y="23297"/>
                </a:lnTo>
                <a:lnTo>
                  <a:pt x="33922" y="23331"/>
                </a:lnTo>
                <a:lnTo>
                  <a:pt x="33888" y="23365"/>
                </a:lnTo>
                <a:lnTo>
                  <a:pt x="31863" y="22194"/>
                </a:lnTo>
                <a:lnTo>
                  <a:pt x="31875" y="22137"/>
                </a:lnTo>
                <a:lnTo>
                  <a:pt x="31863" y="22080"/>
                </a:lnTo>
                <a:lnTo>
                  <a:pt x="31829" y="22023"/>
                </a:lnTo>
                <a:lnTo>
                  <a:pt x="31784" y="21978"/>
                </a:lnTo>
                <a:lnTo>
                  <a:pt x="31716" y="21955"/>
                </a:lnTo>
                <a:lnTo>
                  <a:pt x="31716" y="19589"/>
                </a:lnTo>
                <a:lnTo>
                  <a:pt x="31784" y="19566"/>
                </a:lnTo>
                <a:lnTo>
                  <a:pt x="31841" y="19521"/>
                </a:lnTo>
                <a:lnTo>
                  <a:pt x="31886" y="19452"/>
                </a:lnTo>
                <a:lnTo>
                  <a:pt x="31898" y="19418"/>
                </a:lnTo>
                <a:lnTo>
                  <a:pt x="31898" y="19384"/>
                </a:lnTo>
                <a:lnTo>
                  <a:pt x="31898" y="19350"/>
                </a:lnTo>
                <a:lnTo>
                  <a:pt x="31886" y="19304"/>
                </a:lnTo>
                <a:lnTo>
                  <a:pt x="33866" y="18167"/>
                </a:lnTo>
                <a:lnTo>
                  <a:pt x="33900" y="18201"/>
                </a:lnTo>
                <a:lnTo>
                  <a:pt x="33945" y="18235"/>
                </a:lnTo>
                <a:lnTo>
                  <a:pt x="34002" y="18258"/>
                </a:lnTo>
                <a:lnTo>
                  <a:pt x="34059" y="18269"/>
                </a:lnTo>
                <a:lnTo>
                  <a:pt x="34116" y="18258"/>
                </a:lnTo>
                <a:lnTo>
                  <a:pt x="34173" y="18235"/>
                </a:lnTo>
                <a:lnTo>
                  <a:pt x="34218" y="18201"/>
                </a:lnTo>
                <a:lnTo>
                  <a:pt x="34264" y="18155"/>
                </a:lnTo>
                <a:close/>
                <a:moveTo>
                  <a:pt x="67457" y="18167"/>
                </a:moveTo>
                <a:lnTo>
                  <a:pt x="69425" y="19293"/>
                </a:lnTo>
                <a:lnTo>
                  <a:pt x="69414" y="19339"/>
                </a:lnTo>
                <a:lnTo>
                  <a:pt x="69402" y="19384"/>
                </a:lnTo>
                <a:lnTo>
                  <a:pt x="69402" y="19430"/>
                </a:lnTo>
                <a:lnTo>
                  <a:pt x="69414" y="19464"/>
                </a:lnTo>
                <a:lnTo>
                  <a:pt x="69436" y="19498"/>
                </a:lnTo>
                <a:lnTo>
                  <a:pt x="69459" y="19532"/>
                </a:lnTo>
                <a:lnTo>
                  <a:pt x="69493" y="19555"/>
                </a:lnTo>
                <a:lnTo>
                  <a:pt x="69527" y="19577"/>
                </a:lnTo>
                <a:lnTo>
                  <a:pt x="69562" y="19589"/>
                </a:lnTo>
                <a:lnTo>
                  <a:pt x="69596" y="19600"/>
                </a:lnTo>
                <a:lnTo>
                  <a:pt x="69596" y="21955"/>
                </a:lnTo>
                <a:lnTo>
                  <a:pt x="69539" y="21978"/>
                </a:lnTo>
                <a:lnTo>
                  <a:pt x="69482" y="22012"/>
                </a:lnTo>
                <a:lnTo>
                  <a:pt x="69448" y="22069"/>
                </a:lnTo>
                <a:lnTo>
                  <a:pt x="69436" y="22137"/>
                </a:lnTo>
                <a:lnTo>
                  <a:pt x="69448" y="22205"/>
                </a:lnTo>
                <a:lnTo>
                  <a:pt x="67434" y="23365"/>
                </a:lnTo>
                <a:lnTo>
                  <a:pt x="67400" y="23331"/>
                </a:lnTo>
                <a:lnTo>
                  <a:pt x="67355" y="23297"/>
                </a:lnTo>
                <a:lnTo>
                  <a:pt x="67309" y="23274"/>
                </a:lnTo>
                <a:lnTo>
                  <a:pt x="67195" y="23274"/>
                </a:lnTo>
                <a:lnTo>
                  <a:pt x="67150" y="23297"/>
                </a:lnTo>
                <a:lnTo>
                  <a:pt x="67104" y="23331"/>
                </a:lnTo>
                <a:lnTo>
                  <a:pt x="67070" y="23365"/>
                </a:lnTo>
                <a:lnTo>
                  <a:pt x="65114" y="22239"/>
                </a:lnTo>
                <a:lnTo>
                  <a:pt x="65125" y="22194"/>
                </a:lnTo>
                <a:lnTo>
                  <a:pt x="65136" y="22137"/>
                </a:lnTo>
                <a:lnTo>
                  <a:pt x="65125" y="22091"/>
                </a:lnTo>
                <a:lnTo>
                  <a:pt x="65114" y="22046"/>
                </a:lnTo>
                <a:lnTo>
                  <a:pt x="65091" y="22012"/>
                </a:lnTo>
                <a:lnTo>
                  <a:pt x="65068" y="21966"/>
                </a:lnTo>
                <a:lnTo>
                  <a:pt x="65034" y="21943"/>
                </a:lnTo>
                <a:lnTo>
                  <a:pt x="65000" y="21921"/>
                </a:lnTo>
                <a:lnTo>
                  <a:pt x="64954" y="21898"/>
                </a:lnTo>
                <a:lnTo>
                  <a:pt x="64909" y="21887"/>
                </a:lnTo>
                <a:lnTo>
                  <a:pt x="64909" y="19646"/>
                </a:lnTo>
                <a:lnTo>
                  <a:pt x="64954" y="19634"/>
                </a:lnTo>
                <a:lnTo>
                  <a:pt x="65000" y="19623"/>
                </a:lnTo>
                <a:lnTo>
                  <a:pt x="65034" y="19589"/>
                </a:lnTo>
                <a:lnTo>
                  <a:pt x="65068" y="19566"/>
                </a:lnTo>
                <a:lnTo>
                  <a:pt x="65102" y="19521"/>
                </a:lnTo>
                <a:lnTo>
                  <a:pt x="65125" y="19475"/>
                </a:lnTo>
                <a:lnTo>
                  <a:pt x="65136" y="19430"/>
                </a:lnTo>
                <a:lnTo>
                  <a:pt x="65136" y="19384"/>
                </a:lnTo>
                <a:lnTo>
                  <a:pt x="65136" y="19327"/>
                </a:lnTo>
                <a:lnTo>
                  <a:pt x="65114" y="19282"/>
                </a:lnTo>
                <a:lnTo>
                  <a:pt x="67048" y="18167"/>
                </a:lnTo>
                <a:lnTo>
                  <a:pt x="67082" y="18212"/>
                </a:lnTo>
                <a:lnTo>
                  <a:pt x="67127" y="18246"/>
                </a:lnTo>
                <a:lnTo>
                  <a:pt x="67184" y="18269"/>
                </a:lnTo>
                <a:lnTo>
                  <a:pt x="67252" y="18281"/>
                </a:lnTo>
                <a:lnTo>
                  <a:pt x="67309" y="18269"/>
                </a:lnTo>
                <a:lnTo>
                  <a:pt x="67377" y="18246"/>
                </a:lnTo>
                <a:lnTo>
                  <a:pt x="67423" y="18212"/>
                </a:lnTo>
                <a:lnTo>
                  <a:pt x="67457" y="18167"/>
                </a:lnTo>
                <a:close/>
                <a:moveTo>
                  <a:pt x="5837" y="18167"/>
                </a:moveTo>
                <a:lnTo>
                  <a:pt x="7748" y="19270"/>
                </a:lnTo>
                <a:lnTo>
                  <a:pt x="7736" y="19327"/>
                </a:lnTo>
                <a:lnTo>
                  <a:pt x="7725" y="19384"/>
                </a:lnTo>
                <a:lnTo>
                  <a:pt x="7736" y="19430"/>
                </a:lnTo>
                <a:lnTo>
                  <a:pt x="7748" y="19486"/>
                </a:lnTo>
                <a:lnTo>
                  <a:pt x="7770" y="19521"/>
                </a:lnTo>
                <a:lnTo>
                  <a:pt x="7793" y="19566"/>
                </a:lnTo>
                <a:lnTo>
                  <a:pt x="7839" y="19589"/>
                </a:lnTo>
                <a:lnTo>
                  <a:pt x="7873" y="19623"/>
                </a:lnTo>
                <a:lnTo>
                  <a:pt x="7918" y="19634"/>
                </a:lnTo>
                <a:lnTo>
                  <a:pt x="7964" y="19646"/>
                </a:lnTo>
                <a:lnTo>
                  <a:pt x="7964" y="21887"/>
                </a:lnTo>
                <a:lnTo>
                  <a:pt x="7918" y="21898"/>
                </a:lnTo>
                <a:lnTo>
                  <a:pt x="7873" y="21909"/>
                </a:lnTo>
                <a:lnTo>
                  <a:pt x="7839" y="21943"/>
                </a:lnTo>
                <a:lnTo>
                  <a:pt x="7804" y="21966"/>
                </a:lnTo>
                <a:lnTo>
                  <a:pt x="7770" y="22012"/>
                </a:lnTo>
                <a:lnTo>
                  <a:pt x="7759" y="22046"/>
                </a:lnTo>
                <a:lnTo>
                  <a:pt x="7736" y="22091"/>
                </a:lnTo>
                <a:lnTo>
                  <a:pt x="7736" y="22137"/>
                </a:lnTo>
                <a:lnTo>
                  <a:pt x="7736" y="22194"/>
                </a:lnTo>
                <a:lnTo>
                  <a:pt x="7759" y="22239"/>
                </a:lnTo>
                <a:lnTo>
                  <a:pt x="5780" y="23377"/>
                </a:lnTo>
                <a:lnTo>
                  <a:pt x="5746" y="23343"/>
                </a:lnTo>
                <a:lnTo>
                  <a:pt x="5711" y="23320"/>
                </a:lnTo>
                <a:lnTo>
                  <a:pt x="5666" y="23309"/>
                </a:lnTo>
                <a:lnTo>
                  <a:pt x="5620" y="23297"/>
                </a:lnTo>
                <a:lnTo>
                  <a:pt x="5575" y="23309"/>
                </a:lnTo>
                <a:lnTo>
                  <a:pt x="5529" y="23320"/>
                </a:lnTo>
                <a:lnTo>
                  <a:pt x="5495" y="23343"/>
                </a:lnTo>
                <a:lnTo>
                  <a:pt x="5461" y="23377"/>
                </a:lnTo>
                <a:lnTo>
                  <a:pt x="3470" y="22228"/>
                </a:lnTo>
                <a:lnTo>
                  <a:pt x="3482" y="22182"/>
                </a:lnTo>
                <a:lnTo>
                  <a:pt x="3482" y="22137"/>
                </a:lnTo>
                <a:lnTo>
                  <a:pt x="3482" y="22091"/>
                </a:lnTo>
                <a:lnTo>
                  <a:pt x="3470" y="22057"/>
                </a:lnTo>
                <a:lnTo>
                  <a:pt x="3448" y="22012"/>
                </a:lnTo>
                <a:lnTo>
                  <a:pt x="3425" y="21978"/>
                </a:lnTo>
                <a:lnTo>
                  <a:pt x="3391" y="21955"/>
                </a:lnTo>
                <a:lnTo>
                  <a:pt x="3357" y="21932"/>
                </a:lnTo>
                <a:lnTo>
                  <a:pt x="3311" y="21921"/>
                </a:lnTo>
                <a:lnTo>
                  <a:pt x="3277" y="21909"/>
                </a:lnTo>
                <a:lnTo>
                  <a:pt x="3277" y="19634"/>
                </a:lnTo>
                <a:lnTo>
                  <a:pt x="3323" y="19623"/>
                </a:lnTo>
                <a:lnTo>
                  <a:pt x="3368" y="19612"/>
                </a:lnTo>
                <a:lnTo>
                  <a:pt x="3402" y="19589"/>
                </a:lnTo>
                <a:lnTo>
                  <a:pt x="3436" y="19555"/>
                </a:lnTo>
                <a:lnTo>
                  <a:pt x="3459" y="19521"/>
                </a:lnTo>
                <a:lnTo>
                  <a:pt x="3482" y="19475"/>
                </a:lnTo>
                <a:lnTo>
                  <a:pt x="3493" y="19430"/>
                </a:lnTo>
                <a:lnTo>
                  <a:pt x="3505" y="19384"/>
                </a:lnTo>
                <a:lnTo>
                  <a:pt x="3493" y="19327"/>
                </a:lnTo>
                <a:lnTo>
                  <a:pt x="3482" y="19282"/>
                </a:lnTo>
                <a:lnTo>
                  <a:pt x="5404" y="18178"/>
                </a:lnTo>
                <a:lnTo>
                  <a:pt x="5438" y="18224"/>
                </a:lnTo>
                <a:lnTo>
                  <a:pt x="5495" y="18258"/>
                </a:lnTo>
                <a:lnTo>
                  <a:pt x="5552" y="18281"/>
                </a:lnTo>
                <a:lnTo>
                  <a:pt x="5620" y="18292"/>
                </a:lnTo>
                <a:lnTo>
                  <a:pt x="5689" y="18281"/>
                </a:lnTo>
                <a:lnTo>
                  <a:pt x="5746" y="18258"/>
                </a:lnTo>
                <a:lnTo>
                  <a:pt x="5802" y="18224"/>
                </a:lnTo>
                <a:lnTo>
                  <a:pt x="5837" y="18167"/>
                </a:lnTo>
                <a:close/>
                <a:moveTo>
                  <a:pt x="15324" y="18167"/>
                </a:moveTo>
                <a:lnTo>
                  <a:pt x="17235" y="19270"/>
                </a:lnTo>
                <a:lnTo>
                  <a:pt x="17212" y="19327"/>
                </a:lnTo>
                <a:lnTo>
                  <a:pt x="17201" y="19384"/>
                </a:lnTo>
                <a:lnTo>
                  <a:pt x="17212" y="19430"/>
                </a:lnTo>
                <a:lnTo>
                  <a:pt x="17223" y="19486"/>
                </a:lnTo>
                <a:lnTo>
                  <a:pt x="17246" y="19521"/>
                </a:lnTo>
                <a:lnTo>
                  <a:pt x="17280" y="19566"/>
                </a:lnTo>
                <a:lnTo>
                  <a:pt x="17314" y="19600"/>
                </a:lnTo>
                <a:lnTo>
                  <a:pt x="17360" y="19623"/>
                </a:lnTo>
                <a:lnTo>
                  <a:pt x="17405" y="19634"/>
                </a:lnTo>
                <a:lnTo>
                  <a:pt x="17451" y="19646"/>
                </a:lnTo>
                <a:lnTo>
                  <a:pt x="17451" y="21943"/>
                </a:lnTo>
                <a:lnTo>
                  <a:pt x="17417" y="21955"/>
                </a:lnTo>
                <a:lnTo>
                  <a:pt x="17383" y="21966"/>
                </a:lnTo>
                <a:lnTo>
                  <a:pt x="17326" y="22012"/>
                </a:lnTo>
                <a:lnTo>
                  <a:pt x="17280" y="22069"/>
                </a:lnTo>
                <a:lnTo>
                  <a:pt x="17269" y="22103"/>
                </a:lnTo>
                <a:lnTo>
                  <a:pt x="17269" y="22137"/>
                </a:lnTo>
                <a:lnTo>
                  <a:pt x="17280" y="22205"/>
                </a:lnTo>
                <a:lnTo>
                  <a:pt x="15267" y="23377"/>
                </a:lnTo>
                <a:lnTo>
                  <a:pt x="15233" y="23343"/>
                </a:lnTo>
                <a:lnTo>
                  <a:pt x="15198" y="23309"/>
                </a:lnTo>
                <a:lnTo>
                  <a:pt x="15153" y="23297"/>
                </a:lnTo>
                <a:lnTo>
                  <a:pt x="15096" y="23286"/>
                </a:lnTo>
                <a:lnTo>
                  <a:pt x="15051" y="23297"/>
                </a:lnTo>
                <a:lnTo>
                  <a:pt x="15005" y="23309"/>
                </a:lnTo>
                <a:lnTo>
                  <a:pt x="14971" y="23343"/>
                </a:lnTo>
                <a:lnTo>
                  <a:pt x="14937" y="23377"/>
                </a:lnTo>
                <a:lnTo>
                  <a:pt x="12912" y="22205"/>
                </a:lnTo>
                <a:lnTo>
                  <a:pt x="12923" y="22137"/>
                </a:lnTo>
                <a:lnTo>
                  <a:pt x="12901" y="22069"/>
                </a:lnTo>
                <a:lnTo>
                  <a:pt x="12867" y="22012"/>
                </a:lnTo>
                <a:lnTo>
                  <a:pt x="12821" y="21978"/>
                </a:lnTo>
                <a:lnTo>
                  <a:pt x="12753" y="21955"/>
                </a:lnTo>
                <a:lnTo>
                  <a:pt x="12753" y="19600"/>
                </a:lnTo>
                <a:lnTo>
                  <a:pt x="12798" y="19589"/>
                </a:lnTo>
                <a:lnTo>
                  <a:pt x="12832" y="19577"/>
                </a:lnTo>
                <a:lnTo>
                  <a:pt x="12867" y="19555"/>
                </a:lnTo>
                <a:lnTo>
                  <a:pt x="12889" y="19532"/>
                </a:lnTo>
                <a:lnTo>
                  <a:pt x="12912" y="19498"/>
                </a:lnTo>
                <a:lnTo>
                  <a:pt x="12935" y="19464"/>
                </a:lnTo>
                <a:lnTo>
                  <a:pt x="12946" y="19430"/>
                </a:lnTo>
                <a:lnTo>
                  <a:pt x="12946" y="19384"/>
                </a:lnTo>
                <a:lnTo>
                  <a:pt x="12946" y="19339"/>
                </a:lnTo>
                <a:lnTo>
                  <a:pt x="12935" y="19304"/>
                </a:lnTo>
                <a:lnTo>
                  <a:pt x="14880" y="18178"/>
                </a:lnTo>
                <a:lnTo>
                  <a:pt x="14925" y="18224"/>
                </a:lnTo>
                <a:lnTo>
                  <a:pt x="14971" y="18258"/>
                </a:lnTo>
                <a:lnTo>
                  <a:pt x="15028" y="18281"/>
                </a:lnTo>
                <a:lnTo>
                  <a:pt x="15096" y="18292"/>
                </a:lnTo>
                <a:lnTo>
                  <a:pt x="15164" y="18281"/>
                </a:lnTo>
                <a:lnTo>
                  <a:pt x="15233" y="18258"/>
                </a:lnTo>
                <a:lnTo>
                  <a:pt x="15278" y="18224"/>
                </a:lnTo>
                <a:lnTo>
                  <a:pt x="15324" y="18167"/>
                </a:lnTo>
                <a:close/>
                <a:moveTo>
                  <a:pt x="19988" y="18133"/>
                </a:moveTo>
                <a:lnTo>
                  <a:pt x="22046" y="19316"/>
                </a:lnTo>
                <a:lnTo>
                  <a:pt x="22035" y="19384"/>
                </a:lnTo>
                <a:lnTo>
                  <a:pt x="22046" y="19452"/>
                </a:lnTo>
                <a:lnTo>
                  <a:pt x="22081" y="19498"/>
                </a:lnTo>
                <a:lnTo>
                  <a:pt x="22126" y="19532"/>
                </a:lnTo>
                <a:lnTo>
                  <a:pt x="22194" y="19555"/>
                </a:lnTo>
                <a:lnTo>
                  <a:pt x="22194" y="21909"/>
                </a:lnTo>
                <a:lnTo>
                  <a:pt x="22149" y="21921"/>
                </a:lnTo>
                <a:lnTo>
                  <a:pt x="22103" y="21932"/>
                </a:lnTo>
                <a:lnTo>
                  <a:pt x="22069" y="21955"/>
                </a:lnTo>
                <a:lnTo>
                  <a:pt x="22046" y="21989"/>
                </a:lnTo>
                <a:lnTo>
                  <a:pt x="22012" y="22023"/>
                </a:lnTo>
                <a:lnTo>
                  <a:pt x="22001" y="22057"/>
                </a:lnTo>
                <a:lnTo>
                  <a:pt x="21978" y="22103"/>
                </a:lnTo>
                <a:lnTo>
                  <a:pt x="21978" y="22137"/>
                </a:lnTo>
                <a:lnTo>
                  <a:pt x="21978" y="22182"/>
                </a:lnTo>
                <a:lnTo>
                  <a:pt x="22001" y="22228"/>
                </a:lnTo>
                <a:lnTo>
                  <a:pt x="20010" y="23377"/>
                </a:lnTo>
                <a:lnTo>
                  <a:pt x="19976" y="23331"/>
                </a:lnTo>
                <a:lnTo>
                  <a:pt x="19931" y="23309"/>
                </a:lnTo>
                <a:lnTo>
                  <a:pt x="19885" y="23286"/>
                </a:lnTo>
                <a:lnTo>
                  <a:pt x="19794" y="23286"/>
                </a:lnTo>
                <a:lnTo>
                  <a:pt x="19749" y="23309"/>
                </a:lnTo>
                <a:lnTo>
                  <a:pt x="19703" y="23331"/>
                </a:lnTo>
                <a:lnTo>
                  <a:pt x="19669" y="23365"/>
                </a:lnTo>
                <a:lnTo>
                  <a:pt x="17656" y="22205"/>
                </a:lnTo>
                <a:lnTo>
                  <a:pt x="17667" y="22137"/>
                </a:lnTo>
                <a:lnTo>
                  <a:pt x="17667" y="22103"/>
                </a:lnTo>
                <a:lnTo>
                  <a:pt x="17656" y="22069"/>
                </a:lnTo>
                <a:lnTo>
                  <a:pt x="17621" y="22012"/>
                </a:lnTo>
                <a:lnTo>
                  <a:pt x="17565" y="21966"/>
                </a:lnTo>
                <a:lnTo>
                  <a:pt x="17496" y="21943"/>
                </a:lnTo>
                <a:lnTo>
                  <a:pt x="17496" y="19646"/>
                </a:lnTo>
                <a:lnTo>
                  <a:pt x="17542" y="19634"/>
                </a:lnTo>
                <a:lnTo>
                  <a:pt x="17587" y="19623"/>
                </a:lnTo>
                <a:lnTo>
                  <a:pt x="17633" y="19589"/>
                </a:lnTo>
                <a:lnTo>
                  <a:pt x="17667" y="19566"/>
                </a:lnTo>
                <a:lnTo>
                  <a:pt x="17690" y="19521"/>
                </a:lnTo>
                <a:lnTo>
                  <a:pt x="17712" y="19486"/>
                </a:lnTo>
                <a:lnTo>
                  <a:pt x="17724" y="19430"/>
                </a:lnTo>
                <a:lnTo>
                  <a:pt x="17735" y="19384"/>
                </a:lnTo>
                <a:lnTo>
                  <a:pt x="17724" y="19327"/>
                </a:lnTo>
                <a:lnTo>
                  <a:pt x="17712" y="19282"/>
                </a:lnTo>
                <a:lnTo>
                  <a:pt x="19692" y="18133"/>
                </a:lnTo>
                <a:lnTo>
                  <a:pt x="19726" y="18167"/>
                </a:lnTo>
                <a:lnTo>
                  <a:pt x="19760" y="18190"/>
                </a:lnTo>
                <a:lnTo>
                  <a:pt x="19794" y="18201"/>
                </a:lnTo>
                <a:lnTo>
                  <a:pt x="19840" y="18212"/>
                </a:lnTo>
                <a:lnTo>
                  <a:pt x="19885" y="18201"/>
                </a:lnTo>
                <a:lnTo>
                  <a:pt x="19931" y="18190"/>
                </a:lnTo>
                <a:lnTo>
                  <a:pt x="19965" y="18167"/>
                </a:lnTo>
                <a:lnTo>
                  <a:pt x="19988" y="18133"/>
                </a:lnTo>
                <a:close/>
                <a:moveTo>
                  <a:pt x="38996" y="18155"/>
                </a:moveTo>
                <a:lnTo>
                  <a:pt x="40964" y="19293"/>
                </a:lnTo>
                <a:lnTo>
                  <a:pt x="40952" y="19339"/>
                </a:lnTo>
                <a:lnTo>
                  <a:pt x="40941" y="19384"/>
                </a:lnTo>
                <a:lnTo>
                  <a:pt x="40952" y="19430"/>
                </a:lnTo>
                <a:lnTo>
                  <a:pt x="40964" y="19464"/>
                </a:lnTo>
                <a:lnTo>
                  <a:pt x="40975" y="19509"/>
                </a:lnTo>
                <a:lnTo>
                  <a:pt x="41009" y="19543"/>
                </a:lnTo>
                <a:lnTo>
                  <a:pt x="41032" y="19566"/>
                </a:lnTo>
                <a:lnTo>
                  <a:pt x="41078" y="19589"/>
                </a:lnTo>
                <a:lnTo>
                  <a:pt x="41112" y="19600"/>
                </a:lnTo>
                <a:lnTo>
                  <a:pt x="41157" y="19612"/>
                </a:lnTo>
                <a:lnTo>
                  <a:pt x="41157" y="21932"/>
                </a:lnTo>
                <a:lnTo>
                  <a:pt x="41112" y="21932"/>
                </a:lnTo>
                <a:lnTo>
                  <a:pt x="41078" y="21955"/>
                </a:lnTo>
                <a:lnTo>
                  <a:pt x="41043" y="21966"/>
                </a:lnTo>
                <a:lnTo>
                  <a:pt x="41009" y="22000"/>
                </a:lnTo>
                <a:lnTo>
                  <a:pt x="40987" y="22023"/>
                </a:lnTo>
                <a:lnTo>
                  <a:pt x="40975" y="22057"/>
                </a:lnTo>
                <a:lnTo>
                  <a:pt x="40964" y="22103"/>
                </a:lnTo>
                <a:lnTo>
                  <a:pt x="40952" y="22137"/>
                </a:lnTo>
                <a:lnTo>
                  <a:pt x="40964" y="22182"/>
                </a:lnTo>
                <a:lnTo>
                  <a:pt x="40975" y="22216"/>
                </a:lnTo>
                <a:lnTo>
                  <a:pt x="38973" y="23377"/>
                </a:lnTo>
                <a:lnTo>
                  <a:pt x="38939" y="23331"/>
                </a:lnTo>
                <a:lnTo>
                  <a:pt x="38893" y="23309"/>
                </a:lnTo>
                <a:lnTo>
                  <a:pt x="38848" y="23286"/>
                </a:lnTo>
                <a:lnTo>
                  <a:pt x="38746" y="23286"/>
                </a:lnTo>
                <a:lnTo>
                  <a:pt x="38700" y="23309"/>
                </a:lnTo>
                <a:lnTo>
                  <a:pt x="38666" y="23331"/>
                </a:lnTo>
                <a:lnTo>
                  <a:pt x="38632" y="23365"/>
                </a:lnTo>
                <a:lnTo>
                  <a:pt x="36675" y="22239"/>
                </a:lnTo>
                <a:lnTo>
                  <a:pt x="36687" y="22194"/>
                </a:lnTo>
                <a:lnTo>
                  <a:pt x="36687" y="22137"/>
                </a:lnTo>
                <a:lnTo>
                  <a:pt x="36687" y="22091"/>
                </a:lnTo>
                <a:lnTo>
                  <a:pt x="36675" y="22046"/>
                </a:lnTo>
                <a:lnTo>
                  <a:pt x="36652" y="22012"/>
                </a:lnTo>
                <a:lnTo>
                  <a:pt x="36618" y="21966"/>
                </a:lnTo>
                <a:lnTo>
                  <a:pt x="36584" y="21943"/>
                </a:lnTo>
                <a:lnTo>
                  <a:pt x="36550" y="21909"/>
                </a:lnTo>
                <a:lnTo>
                  <a:pt x="36505" y="21898"/>
                </a:lnTo>
                <a:lnTo>
                  <a:pt x="36459" y="21887"/>
                </a:lnTo>
                <a:lnTo>
                  <a:pt x="36459" y="19589"/>
                </a:lnTo>
                <a:lnTo>
                  <a:pt x="36527" y="19566"/>
                </a:lnTo>
                <a:lnTo>
                  <a:pt x="36584" y="19521"/>
                </a:lnTo>
                <a:lnTo>
                  <a:pt x="36630" y="19464"/>
                </a:lnTo>
                <a:lnTo>
                  <a:pt x="36630" y="19418"/>
                </a:lnTo>
                <a:lnTo>
                  <a:pt x="36641" y="19384"/>
                </a:lnTo>
                <a:lnTo>
                  <a:pt x="36630" y="19339"/>
                </a:lnTo>
                <a:lnTo>
                  <a:pt x="36618" y="19304"/>
                </a:lnTo>
                <a:lnTo>
                  <a:pt x="38598" y="18167"/>
                </a:lnTo>
                <a:lnTo>
                  <a:pt x="38643" y="18212"/>
                </a:lnTo>
                <a:lnTo>
                  <a:pt x="38689" y="18246"/>
                </a:lnTo>
                <a:lnTo>
                  <a:pt x="38734" y="18269"/>
                </a:lnTo>
                <a:lnTo>
                  <a:pt x="38859" y="18269"/>
                </a:lnTo>
                <a:lnTo>
                  <a:pt x="38916" y="18235"/>
                </a:lnTo>
                <a:lnTo>
                  <a:pt x="38962" y="18201"/>
                </a:lnTo>
                <a:lnTo>
                  <a:pt x="38996" y="18155"/>
                </a:lnTo>
                <a:close/>
                <a:moveTo>
                  <a:pt x="62736" y="18167"/>
                </a:moveTo>
                <a:lnTo>
                  <a:pt x="64647" y="19270"/>
                </a:lnTo>
                <a:lnTo>
                  <a:pt x="64625" y="19327"/>
                </a:lnTo>
                <a:lnTo>
                  <a:pt x="64625" y="19384"/>
                </a:lnTo>
                <a:lnTo>
                  <a:pt x="64625" y="19430"/>
                </a:lnTo>
                <a:lnTo>
                  <a:pt x="64636" y="19486"/>
                </a:lnTo>
                <a:lnTo>
                  <a:pt x="64659" y="19521"/>
                </a:lnTo>
                <a:lnTo>
                  <a:pt x="64693" y="19566"/>
                </a:lnTo>
                <a:lnTo>
                  <a:pt x="64727" y="19589"/>
                </a:lnTo>
                <a:lnTo>
                  <a:pt x="64761" y="19623"/>
                </a:lnTo>
                <a:lnTo>
                  <a:pt x="64807" y="19634"/>
                </a:lnTo>
                <a:lnTo>
                  <a:pt x="64863" y="19646"/>
                </a:lnTo>
                <a:lnTo>
                  <a:pt x="64863" y="21887"/>
                </a:lnTo>
                <a:lnTo>
                  <a:pt x="64818" y="21898"/>
                </a:lnTo>
                <a:lnTo>
                  <a:pt x="64772" y="21909"/>
                </a:lnTo>
                <a:lnTo>
                  <a:pt x="64727" y="21943"/>
                </a:lnTo>
                <a:lnTo>
                  <a:pt x="64693" y="21966"/>
                </a:lnTo>
                <a:lnTo>
                  <a:pt x="64670" y="22012"/>
                </a:lnTo>
                <a:lnTo>
                  <a:pt x="64647" y="22046"/>
                </a:lnTo>
                <a:lnTo>
                  <a:pt x="64636" y="22091"/>
                </a:lnTo>
                <a:lnTo>
                  <a:pt x="64625" y="22137"/>
                </a:lnTo>
                <a:lnTo>
                  <a:pt x="64636" y="22194"/>
                </a:lnTo>
                <a:lnTo>
                  <a:pt x="64647" y="22239"/>
                </a:lnTo>
                <a:lnTo>
                  <a:pt x="62668" y="23377"/>
                </a:lnTo>
                <a:lnTo>
                  <a:pt x="62634" y="23343"/>
                </a:lnTo>
                <a:lnTo>
                  <a:pt x="62600" y="23320"/>
                </a:lnTo>
                <a:lnTo>
                  <a:pt x="62554" y="23309"/>
                </a:lnTo>
                <a:lnTo>
                  <a:pt x="62509" y="23297"/>
                </a:lnTo>
                <a:lnTo>
                  <a:pt x="62463" y="23309"/>
                </a:lnTo>
                <a:lnTo>
                  <a:pt x="62418" y="23320"/>
                </a:lnTo>
                <a:lnTo>
                  <a:pt x="62384" y="23343"/>
                </a:lnTo>
                <a:lnTo>
                  <a:pt x="62361" y="23377"/>
                </a:lnTo>
                <a:lnTo>
                  <a:pt x="60359" y="22228"/>
                </a:lnTo>
                <a:lnTo>
                  <a:pt x="60370" y="22182"/>
                </a:lnTo>
                <a:lnTo>
                  <a:pt x="60382" y="22137"/>
                </a:lnTo>
                <a:lnTo>
                  <a:pt x="60370" y="22091"/>
                </a:lnTo>
                <a:lnTo>
                  <a:pt x="60359" y="22057"/>
                </a:lnTo>
                <a:lnTo>
                  <a:pt x="60336" y="22012"/>
                </a:lnTo>
                <a:lnTo>
                  <a:pt x="60313" y="21978"/>
                </a:lnTo>
                <a:lnTo>
                  <a:pt x="60279" y="21955"/>
                </a:lnTo>
                <a:lnTo>
                  <a:pt x="60245" y="21932"/>
                </a:lnTo>
                <a:lnTo>
                  <a:pt x="60211" y="21921"/>
                </a:lnTo>
                <a:lnTo>
                  <a:pt x="60165" y="21909"/>
                </a:lnTo>
                <a:lnTo>
                  <a:pt x="60165" y="19634"/>
                </a:lnTo>
                <a:lnTo>
                  <a:pt x="60211" y="19623"/>
                </a:lnTo>
                <a:lnTo>
                  <a:pt x="60256" y="19612"/>
                </a:lnTo>
                <a:lnTo>
                  <a:pt x="60291" y="19589"/>
                </a:lnTo>
                <a:lnTo>
                  <a:pt x="60325" y="19555"/>
                </a:lnTo>
                <a:lnTo>
                  <a:pt x="60359" y="19521"/>
                </a:lnTo>
                <a:lnTo>
                  <a:pt x="60382" y="19475"/>
                </a:lnTo>
                <a:lnTo>
                  <a:pt x="60393" y="19430"/>
                </a:lnTo>
                <a:lnTo>
                  <a:pt x="60393" y="19384"/>
                </a:lnTo>
                <a:lnTo>
                  <a:pt x="60393" y="19327"/>
                </a:lnTo>
                <a:lnTo>
                  <a:pt x="60370" y="19282"/>
                </a:lnTo>
                <a:lnTo>
                  <a:pt x="62293" y="18178"/>
                </a:lnTo>
                <a:lnTo>
                  <a:pt x="62327" y="18224"/>
                </a:lnTo>
                <a:lnTo>
                  <a:pt x="62384" y="18258"/>
                </a:lnTo>
                <a:lnTo>
                  <a:pt x="62441" y="18281"/>
                </a:lnTo>
                <a:lnTo>
                  <a:pt x="62509" y="18292"/>
                </a:lnTo>
                <a:lnTo>
                  <a:pt x="62577" y="18281"/>
                </a:lnTo>
                <a:lnTo>
                  <a:pt x="62634" y="18258"/>
                </a:lnTo>
                <a:lnTo>
                  <a:pt x="62691" y="18224"/>
                </a:lnTo>
                <a:lnTo>
                  <a:pt x="62736" y="18167"/>
                </a:lnTo>
                <a:close/>
                <a:moveTo>
                  <a:pt x="72212" y="18167"/>
                </a:moveTo>
                <a:lnTo>
                  <a:pt x="74123" y="19270"/>
                </a:lnTo>
                <a:lnTo>
                  <a:pt x="74100" y="19327"/>
                </a:lnTo>
                <a:lnTo>
                  <a:pt x="74100" y="19384"/>
                </a:lnTo>
                <a:lnTo>
                  <a:pt x="74100" y="19430"/>
                </a:lnTo>
                <a:lnTo>
                  <a:pt x="74112" y="19486"/>
                </a:lnTo>
                <a:lnTo>
                  <a:pt x="74134" y="19521"/>
                </a:lnTo>
                <a:lnTo>
                  <a:pt x="74169" y="19566"/>
                </a:lnTo>
                <a:lnTo>
                  <a:pt x="74203" y="19600"/>
                </a:lnTo>
                <a:lnTo>
                  <a:pt x="74248" y="19623"/>
                </a:lnTo>
                <a:lnTo>
                  <a:pt x="74294" y="19634"/>
                </a:lnTo>
                <a:lnTo>
                  <a:pt x="74339" y="19646"/>
                </a:lnTo>
                <a:lnTo>
                  <a:pt x="74339" y="21943"/>
                </a:lnTo>
                <a:lnTo>
                  <a:pt x="74305" y="21955"/>
                </a:lnTo>
                <a:lnTo>
                  <a:pt x="74271" y="21966"/>
                </a:lnTo>
                <a:lnTo>
                  <a:pt x="74214" y="22012"/>
                </a:lnTo>
                <a:lnTo>
                  <a:pt x="74180" y="22069"/>
                </a:lnTo>
                <a:lnTo>
                  <a:pt x="74169" y="22103"/>
                </a:lnTo>
                <a:lnTo>
                  <a:pt x="74157" y="22137"/>
                </a:lnTo>
                <a:lnTo>
                  <a:pt x="74169" y="22205"/>
                </a:lnTo>
                <a:lnTo>
                  <a:pt x="72155" y="23377"/>
                </a:lnTo>
                <a:lnTo>
                  <a:pt x="72121" y="23343"/>
                </a:lnTo>
                <a:lnTo>
                  <a:pt x="72087" y="23309"/>
                </a:lnTo>
                <a:lnTo>
                  <a:pt x="72041" y="23297"/>
                </a:lnTo>
                <a:lnTo>
                  <a:pt x="71996" y="23286"/>
                </a:lnTo>
                <a:lnTo>
                  <a:pt x="71939" y="23297"/>
                </a:lnTo>
                <a:lnTo>
                  <a:pt x="71893" y="23309"/>
                </a:lnTo>
                <a:lnTo>
                  <a:pt x="71859" y="23343"/>
                </a:lnTo>
                <a:lnTo>
                  <a:pt x="71825" y="23377"/>
                </a:lnTo>
                <a:lnTo>
                  <a:pt x="69800" y="22205"/>
                </a:lnTo>
                <a:lnTo>
                  <a:pt x="69812" y="22137"/>
                </a:lnTo>
                <a:lnTo>
                  <a:pt x="69800" y="22069"/>
                </a:lnTo>
                <a:lnTo>
                  <a:pt x="69766" y="22012"/>
                </a:lnTo>
                <a:lnTo>
                  <a:pt x="69709" y="21978"/>
                </a:lnTo>
                <a:lnTo>
                  <a:pt x="69641" y="21955"/>
                </a:lnTo>
                <a:lnTo>
                  <a:pt x="69641" y="19600"/>
                </a:lnTo>
                <a:lnTo>
                  <a:pt x="69687" y="19589"/>
                </a:lnTo>
                <a:lnTo>
                  <a:pt x="69721" y="19577"/>
                </a:lnTo>
                <a:lnTo>
                  <a:pt x="69755" y="19555"/>
                </a:lnTo>
                <a:lnTo>
                  <a:pt x="69778" y="19532"/>
                </a:lnTo>
                <a:lnTo>
                  <a:pt x="69800" y="19498"/>
                </a:lnTo>
                <a:lnTo>
                  <a:pt x="69823" y="19464"/>
                </a:lnTo>
                <a:lnTo>
                  <a:pt x="69835" y="19430"/>
                </a:lnTo>
                <a:lnTo>
                  <a:pt x="69835" y="19384"/>
                </a:lnTo>
                <a:lnTo>
                  <a:pt x="69835" y="19339"/>
                </a:lnTo>
                <a:lnTo>
                  <a:pt x="69823" y="19304"/>
                </a:lnTo>
                <a:lnTo>
                  <a:pt x="71768" y="18178"/>
                </a:lnTo>
                <a:lnTo>
                  <a:pt x="71814" y="18224"/>
                </a:lnTo>
                <a:lnTo>
                  <a:pt x="71859" y="18258"/>
                </a:lnTo>
                <a:lnTo>
                  <a:pt x="71928" y="18281"/>
                </a:lnTo>
                <a:lnTo>
                  <a:pt x="71996" y="18292"/>
                </a:lnTo>
                <a:lnTo>
                  <a:pt x="72053" y="18281"/>
                </a:lnTo>
                <a:lnTo>
                  <a:pt x="72121" y="18258"/>
                </a:lnTo>
                <a:lnTo>
                  <a:pt x="72166" y="18224"/>
                </a:lnTo>
                <a:lnTo>
                  <a:pt x="72212" y="18167"/>
                </a:lnTo>
                <a:close/>
                <a:moveTo>
                  <a:pt x="76876" y="18133"/>
                </a:moveTo>
                <a:lnTo>
                  <a:pt x="78946" y="19316"/>
                </a:lnTo>
                <a:lnTo>
                  <a:pt x="78923" y="19384"/>
                </a:lnTo>
                <a:lnTo>
                  <a:pt x="78935" y="19452"/>
                </a:lnTo>
                <a:lnTo>
                  <a:pt x="78969" y="19498"/>
                </a:lnTo>
                <a:lnTo>
                  <a:pt x="79026" y="19532"/>
                </a:lnTo>
                <a:lnTo>
                  <a:pt x="79083" y="19555"/>
                </a:lnTo>
                <a:lnTo>
                  <a:pt x="79083" y="21909"/>
                </a:lnTo>
                <a:lnTo>
                  <a:pt x="79037" y="21921"/>
                </a:lnTo>
                <a:lnTo>
                  <a:pt x="79003" y="21932"/>
                </a:lnTo>
                <a:lnTo>
                  <a:pt x="78969" y="21955"/>
                </a:lnTo>
                <a:lnTo>
                  <a:pt x="78935" y="21989"/>
                </a:lnTo>
                <a:lnTo>
                  <a:pt x="78912" y="22023"/>
                </a:lnTo>
                <a:lnTo>
                  <a:pt x="78889" y="22057"/>
                </a:lnTo>
                <a:lnTo>
                  <a:pt x="78878" y="22103"/>
                </a:lnTo>
                <a:lnTo>
                  <a:pt x="78867" y="22137"/>
                </a:lnTo>
                <a:lnTo>
                  <a:pt x="78878" y="22182"/>
                </a:lnTo>
                <a:lnTo>
                  <a:pt x="78889" y="22228"/>
                </a:lnTo>
                <a:lnTo>
                  <a:pt x="76899" y="23377"/>
                </a:lnTo>
                <a:lnTo>
                  <a:pt x="76865" y="23331"/>
                </a:lnTo>
                <a:lnTo>
                  <a:pt x="76830" y="23309"/>
                </a:lnTo>
                <a:lnTo>
                  <a:pt x="76785" y="23286"/>
                </a:lnTo>
                <a:lnTo>
                  <a:pt x="76683" y="23286"/>
                </a:lnTo>
                <a:lnTo>
                  <a:pt x="76637" y="23309"/>
                </a:lnTo>
                <a:lnTo>
                  <a:pt x="76603" y="23331"/>
                </a:lnTo>
                <a:lnTo>
                  <a:pt x="76569" y="23365"/>
                </a:lnTo>
                <a:lnTo>
                  <a:pt x="74544" y="22205"/>
                </a:lnTo>
                <a:lnTo>
                  <a:pt x="74555" y="22137"/>
                </a:lnTo>
                <a:lnTo>
                  <a:pt x="74555" y="22103"/>
                </a:lnTo>
                <a:lnTo>
                  <a:pt x="74544" y="22069"/>
                </a:lnTo>
                <a:lnTo>
                  <a:pt x="74510" y="22012"/>
                </a:lnTo>
                <a:lnTo>
                  <a:pt x="74453" y="21966"/>
                </a:lnTo>
                <a:lnTo>
                  <a:pt x="74385" y="21943"/>
                </a:lnTo>
                <a:lnTo>
                  <a:pt x="74385" y="19646"/>
                </a:lnTo>
                <a:lnTo>
                  <a:pt x="74430" y="19634"/>
                </a:lnTo>
                <a:lnTo>
                  <a:pt x="74476" y="19623"/>
                </a:lnTo>
                <a:lnTo>
                  <a:pt x="74521" y="19589"/>
                </a:lnTo>
                <a:lnTo>
                  <a:pt x="74555" y="19566"/>
                </a:lnTo>
                <a:lnTo>
                  <a:pt x="74589" y="19521"/>
                </a:lnTo>
                <a:lnTo>
                  <a:pt x="74601" y="19486"/>
                </a:lnTo>
                <a:lnTo>
                  <a:pt x="74624" y="19430"/>
                </a:lnTo>
                <a:lnTo>
                  <a:pt x="74624" y="19384"/>
                </a:lnTo>
                <a:lnTo>
                  <a:pt x="74624" y="19327"/>
                </a:lnTo>
                <a:lnTo>
                  <a:pt x="74601" y="19282"/>
                </a:lnTo>
                <a:lnTo>
                  <a:pt x="76580" y="18133"/>
                </a:lnTo>
                <a:lnTo>
                  <a:pt x="76614" y="18167"/>
                </a:lnTo>
                <a:lnTo>
                  <a:pt x="76648" y="18190"/>
                </a:lnTo>
                <a:lnTo>
                  <a:pt x="76683" y="18201"/>
                </a:lnTo>
                <a:lnTo>
                  <a:pt x="76728" y="18212"/>
                </a:lnTo>
                <a:lnTo>
                  <a:pt x="76774" y="18201"/>
                </a:lnTo>
                <a:lnTo>
                  <a:pt x="76819" y="18190"/>
                </a:lnTo>
                <a:lnTo>
                  <a:pt x="76853" y="18167"/>
                </a:lnTo>
                <a:lnTo>
                  <a:pt x="76876" y="18133"/>
                </a:lnTo>
                <a:close/>
                <a:moveTo>
                  <a:pt x="24754" y="18144"/>
                </a:moveTo>
                <a:lnTo>
                  <a:pt x="26790" y="19316"/>
                </a:lnTo>
                <a:lnTo>
                  <a:pt x="26779" y="19350"/>
                </a:lnTo>
                <a:lnTo>
                  <a:pt x="26767" y="19384"/>
                </a:lnTo>
                <a:lnTo>
                  <a:pt x="26790" y="19452"/>
                </a:lnTo>
                <a:lnTo>
                  <a:pt x="26813" y="19498"/>
                </a:lnTo>
                <a:lnTo>
                  <a:pt x="26870" y="19543"/>
                </a:lnTo>
                <a:lnTo>
                  <a:pt x="26927" y="19555"/>
                </a:lnTo>
                <a:lnTo>
                  <a:pt x="26927" y="21955"/>
                </a:lnTo>
                <a:lnTo>
                  <a:pt x="26870" y="21966"/>
                </a:lnTo>
                <a:lnTo>
                  <a:pt x="26813" y="22012"/>
                </a:lnTo>
                <a:lnTo>
                  <a:pt x="26767" y="22069"/>
                </a:lnTo>
                <a:lnTo>
                  <a:pt x="26767" y="22103"/>
                </a:lnTo>
                <a:lnTo>
                  <a:pt x="26756" y="22137"/>
                </a:lnTo>
                <a:lnTo>
                  <a:pt x="26767" y="22205"/>
                </a:lnTo>
                <a:lnTo>
                  <a:pt x="24720" y="23388"/>
                </a:lnTo>
                <a:lnTo>
                  <a:pt x="24697" y="23354"/>
                </a:lnTo>
                <a:lnTo>
                  <a:pt x="24663" y="23331"/>
                </a:lnTo>
                <a:lnTo>
                  <a:pt x="24617" y="23320"/>
                </a:lnTo>
                <a:lnTo>
                  <a:pt x="24583" y="23309"/>
                </a:lnTo>
                <a:lnTo>
                  <a:pt x="24538" y="23320"/>
                </a:lnTo>
                <a:lnTo>
                  <a:pt x="24504" y="23331"/>
                </a:lnTo>
                <a:lnTo>
                  <a:pt x="24469" y="23354"/>
                </a:lnTo>
                <a:lnTo>
                  <a:pt x="24435" y="23388"/>
                </a:lnTo>
                <a:lnTo>
                  <a:pt x="22422" y="22216"/>
                </a:lnTo>
                <a:lnTo>
                  <a:pt x="22433" y="22182"/>
                </a:lnTo>
                <a:lnTo>
                  <a:pt x="22445" y="22137"/>
                </a:lnTo>
                <a:lnTo>
                  <a:pt x="22433" y="22103"/>
                </a:lnTo>
                <a:lnTo>
                  <a:pt x="22422" y="22057"/>
                </a:lnTo>
                <a:lnTo>
                  <a:pt x="22410" y="22023"/>
                </a:lnTo>
                <a:lnTo>
                  <a:pt x="22376" y="21989"/>
                </a:lnTo>
                <a:lnTo>
                  <a:pt x="22354" y="21966"/>
                </a:lnTo>
                <a:lnTo>
                  <a:pt x="22319" y="21943"/>
                </a:lnTo>
                <a:lnTo>
                  <a:pt x="22274" y="21921"/>
                </a:lnTo>
                <a:lnTo>
                  <a:pt x="22240" y="21909"/>
                </a:lnTo>
                <a:lnTo>
                  <a:pt x="22240" y="19555"/>
                </a:lnTo>
                <a:lnTo>
                  <a:pt x="22297" y="19532"/>
                </a:lnTo>
                <a:lnTo>
                  <a:pt x="22342" y="19498"/>
                </a:lnTo>
                <a:lnTo>
                  <a:pt x="22365" y="19441"/>
                </a:lnTo>
                <a:lnTo>
                  <a:pt x="22376" y="19384"/>
                </a:lnTo>
                <a:lnTo>
                  <a:pt x="22365" y="19327"/>
                </a:lnTo>
                <a:lnTo>
                  <a:pt x="24413" y="18144"/>
                </a:lnTo>
                <a:lnTo>
                  <a:pt x="24435" y="18190"/>
                </a:lnTo>
                <a:lnTo>
                  <a:pt x="24481" y="18212"/>
                </a:lnTo>
                <a:lnTo>
                  <a:pt x="24526" y="18235"/>
                </a:lnTo>
                <a:lnTo>
                  <a:pt x="24629" y="18235"/>
                </a:lnTo>
                <a:lnTo>
                  <a:pt x="24674" y="18212"/>
                </a:lnTo>
                <a:lnTo>
                  <a:pt x="24720" y="18178"/>
                </a:lnTo>
                <a:lnTo>
                  <a:pt x="24754" y="18144"/>
                </a:lnTo>
                <a:close/>
                <a:moveTo>
                  <a:pt x="29497" y="18144"/>
                </a:moveTo>
                <a:lnTo>
                  <a:pt x="31499" y="19304"/>
                </a:lnTo>
                <a:lnTo>
                  <a:pt x="31488" y="19339"/>
                </a:lnTo>
                <a:lnTo>
                  <a:pt x="31488" y="19384"/>
                </a:lnTo>
                <a:lnTo>
                  <a:pt x="31488" y="19418"/>
                </a:lnTo>
                <a:lnTo>
                  <a:pt x="31499" y="19464"/>
                </a:lnTo>
                <a:lnTo>
                  <a:pt x="31511" y="19498"/>
                </a:lnTo>
                <a:lnTo>
                  <a:pt x="31534" y="19521"/>
                </a:lnTo>
                <a:lnTo>
                  <a:pt x="31568" y="19555"/>
                </a:lnTo>
                <a:lnTo>
                  <a:pt x="31602" y="19566"/>
                </a:lnTo>
                <a:lnTo>
                  <a:pt x="31636" y="19577"/>
                </a:lnTo>
                <a:lnTo>
                  <a:pt x="31670" y="19589"/>
                </a:lnTo>
                <a:lnTo>
                  <a:pt x="31670" y="21955"/>
                </a:lnTo>
                <a:lnTo>
                  <a:pt x="31602" y="21978"/>
                </a:lnTo>
                <a:lnTo>
                  <a:pt x="31556" y="22012"/>
                </a:lnTo>
                <a:lnTo>
                  <a:pt x="31522" y="22069"/>
                </a:lnTo>
                <a:lnTo>
                  <a:pt x="31511" y="22103"/>
                </a:lnTo>
                <a:lnTo>
                  <a:pt x="31499" y="22137"/>
                </a:lnTo>
                <a:lnTo>
                  <a:pt x="31511" y="22205"/>
                </a:lnTo>
                <a:lnTo>
                  <a:pt x="29475" y="23388"/>
                </a:lnTo>
                <a:lnTo>
                  <a:pt x="29440" y="23354"/>
                </a:lnTo>
                <a:lnTo>
                  <a:pt x="29406" y="23331"/>
                </a:lnTo>
                <a:lnTo>
                  <a:pt x="29361" y="23309"/>
                </a:lnTo>
                <a:lnTo>
                  <a:pt x="29281" y="23309"/>
                </a:lnTo>
                <a:lnTo>
                  <a:pt x="29236" y="23320"/>
                </a:lnTo>
                <a:lnTo>
                  <a:pt x="29202" y="23354"/>
                </a:lnTo>
                <a:lnTo>
                  <a:pt x="29167" y="23377"/>
                </a:lnTo>
                <a:lnTo>
                  <a:pt x="27131" y="22205"/>
                </a:lnTo>
                <a:lnTo>
                  <a:pt x="27143" y="22137"/>
                </a:lnTo>
                <a:lnTo>
                  <a:pt x="27131" y="22069"/>
                </a:lnTo>
                <a:lnTo>
                  <a:pt x="27097" y="22012"/>
                </a:lnTo>
                <a:lnTo>
                  <a:pt x="27040" y="21978"/>
                </a:lnTo>
                <a:lnTo>
                  <a:pt x="26972" y="21955"/>
                </a:lnTo>
                <a:lnTo>
                  <a:pt x="26972" y="19555"/>
                </a:lnTo>
                <a:lnTo>
                  <a:pt x="27040" y="19543"/>
                </a:lnTo>
                <a:lnTo>
                  <a:pt x="27086" y="19498"/>
                </a:lnTo>
                <a:lnTo>
                  <a:pt x="27120" y="19452"/>
                </a:lnTo>
                <a:lnTo>
                  <a:pt x="27131" y="19384"/>
                </a:lnTo>
                <a:lnTo>
                  <a:pt x="27120" y="19327"/>
                </a:lnTo>
                <a:lnTo>
                  <a:pt x="29145" y="18144"/>
                </a:lnTo>
                <a:lnTo>
                  <a:pt x="29179" y="18190"/>
                </a:lnTo>
                <a:lnTo>
                  <a:pt x="29224" y="18212"/>
                </a:lnTo>
                <a:lnTo>
                  <a:pt x="29270" y="18235"/>
                </a:lnTo>
                <a:lnTo>
                  <a:pt x="29315" y="18246"/>
                </a:lnTo>
                <a:lnTo>
                  <a:pt x="29372" y="18235"/>
                </a:lnTo>
                <a:lnTo>
                  <a:pt x="29418" y="18212"/>
                </a:lnTo>
                <a:lnTo>
                  <a:pt x="29463" y="18178"/>
                </a:lnTo>
                <a:lnTo>
                  <a:pt x="29497" y="18144"/>
                </a:lnTo>
                <a:close/>
                <a:moveTo>
                  <a:pt x="48494" y="18167"/>
                </a:moveTo>
                <a:lnTo>
                  <a:pt x="50496" y="19316"/>
                </a:lnTo>
                <a:lnTo>
                  <a:pt x="50485" y="19350"/>
                </a:lnTo>
                <a:lnTo>
                  <a:pt x="50474" y="19384"/>
                </a:lnTo>
                <a:lnTo>
                  <a:pt x="50496" y="19452"/>
                </a:lnTo>
                <a:lnTo>
                  <a:pt x="50519" y="19498"/>
                </a:lnTo>
                <a:lnTo>
                  <a:pt x="50576" y="19532"/>
                </a:lnTo>
                <a:lnTo>
                  <a:pt x="50633" y="19555"/>
                </a:lnTo>
                <a:lnTo>
                  <a:pt x="50633" y="21875"/>
                </a:lnTo>
                <a:lnTo>
                  <a:pt x="50587" y="21875"/>
                </a:lnTo>
                <a:lnTo>
                  <a:pt x="50542" y="21898"/>
                </a:lnTo>
                <a:lnTo>
                  <a:pt x="50496" y="21921"/>
                </a:lnTo>
                <a:lnTo>
                  <a:pt x="50451" y="21955"/>
                </a:lnTo>
                <a:lnTo>
                  <a:pt x="50428" y="22000"/>
                </a:lnTo>
                <a:lnTo>
                  <a:pt x="50405" y="22034"/>
                </a:lnTo>
                <a:lnTo>
                  <a:pt x="50383" y="22091"/>
                </a:lnTo>
                <a:lnTo>
                  <a:pt x="50383" y="22137"/>
                </a:lnTo>
                <a:lnTo>
                  <a:pt x="50383" y="22194"/>
                </a:lnTo>
                <a:lnTo>
                  <a:pt x="50405" y="22251"/>
                </a:lnTo>
                <a:lnTo>
                  <a:pt x="48437" y="23388"/>
                </a:lnTo>
                <a:lnTo>
                  <a:pt x="48403" y="23354"/>
                </a:lnTo>
                <a:lnTo>
                  <a:pt x="48369" y="23320"/>
                </a:lnTo>
                <a:lnTo>
                  <a:pt x="48324" y="23309"/>
                </a:lnTo>
                <a:lnTo>
                  <a:pt x="48278" y="23297"/>
                </a:lnTo>
                <a:lnTo>
                  <a:pt x="48233" y="23309"/>
                </a:lnTo>
                <a:lnTo>
                  <a:pt x="48199" y="23320"/>
                </a:lnTo>
                <a:lnTo>
                  <a:pt x="48164" y="23343"/>
                </a:lnTo>
                <a:lnTo>
                  <a:pt x="48130" y="23377"/>
                </a:lnTo>
                <a:lnTo>
                  <a:pt x="46117" y="22216"/>
                </a:lnTo>
                <a:lnTo>
                  <a:pt x="46128" y="22182"/>
                </a:lnTo>
                <a:lnTo>
                  <a:pt x="46140" y="22137"/>
                </a:lnTo>
                <a:lnTo>
                  <a:pt x="46128" y="22103"/>
                </a:lnTo>
                <a:lnTo>
                  <a:pt x="46117" y="22057"/>
                </a:lnTo>
                <a:lnTo>
                  <a:pt x="46105" y="22023"/>
                </a:lnTo>
                <a:lnTo>
                  <a:pt x="46083" y="21989"/>
                </a:lnTo>
                <a:lnTo>
                  <a:pt x="46049" y="21966"/>
                </a:lnTo>
                <a:lnTo>
                  <a:pt x="46014" y="21943"/>
                </a:lnTo>
                <a:lnTo>
                  <a:pt x="45980" y="21932"/>
                </a:lnTo>
                <a:lnTo>
                  <a:pt x="45946" y="21921"/>
                </a:lnTo>
                <a:lnTo>
                  <a:pt x="45946" y="19600"/>
                </a:lnTo>
                <a:lnTo>
                  <a:pt x="45980" y="19589"/>
                </a:lnTo>
                <a:lnTo>
                  <a:pt x="46014" y="19577"/>
                </a:lnTo>
                <a:lnTo>
                  <a:pt x="46071" y="19532"/>
                </a:lnTo>
                <a:lnTo>
                  <a:pt x="46117" y="19464"/>
                </a:lnTo>
                <a:lnTo>
                  <a:pt x="46128" y="19430"/>
                </a:lnTo>
                <a:lnTo>
                  <a:pt x="46128" y="19384"/>
                </a:lnTo>
                <a:lnTo>
                  <a:pt x="46128" y="19339"/>
                </a:lnTo>
                <a:lnTo>
                  <a:pt x="46117" y="19304"/>
                </a:lnTo>
                <a:lnTo>
                  <a:pt x="48062" y="18178"/>
                </a:lnTo>
                <a:lnTo>
                  <a:pt x="48108" y="18224"/>
                </a:lnTo>
                <a:lnTo>
                  <a:pt x="48153" y="18258"/>
                </a:lnTo>
                <a:lnTo>
                  <a:pt x="48210" y="18281"/>
                </a:lnTo>
                <a:lnTo>
                  <a:pt x="48278" y="18292"/>
                </a:lnTo>
                <a:lnTo>
                  <a:pt x="48346" y="18281"/>
                </a:lnTo>
                <a:lnTo>
                  <a:pt x="48403" y="18258"/>
                </a:lnTo>
                <a:lnTo>
                  <a:pt x="48460" y="18212"/>
                </a:lnTo>
                <a:lnTo>
                  <a:pt x="48494" y="18167"/>
                </a:lnTo>
                <a:close/>
                <a:moveTo>
                  <a:pt x="81642" y="18144"/>
                </a:moveTo>
                <a:lnTo>
                  <a:pt x="83678" y="19316"/>
                </a:lnTo>
                <a:lnTo>
                  <a:pt x="83667" y="19350"/>
                </a:lnTo>
                <a:lnTo>
                  <a:pt x="83667" y="19384"/>
                </a:lnTo>
                <a:lnTo>
                  <a:pt x="83678" y="19452"/>
                </a:lnTo>
                <a:lnTo>
                  <a:pt x="83713" y="19498"/>
                </a:lnTo>
                <a:lnTo>
                  <a:pt x="83758" y="19543"/>
                </a:lnTo>
                <a:lnTo>
                  <a:pt x="83826" y="19555"/>
                </a:lnTo>
                <a:lnTo>
                  <a:pt x="83826" y="21955"/>
                </a:lnTo>
                <a:lnTo>
                  <a:pt x="83758" y="21966"/>
                </a:lnTo>
                <a:lnTo>
                  <a:pt x="83701" y="22012"/>
                </a:lnTo>
                <a:lnTo>
                  <a:pt x="83667" y="22069"/>
                </a:lnTo>
                <a:lnTo>
                  <a:pt x="83656" y="22103"/>
                </a:lnTo>
                <a:lnTo>
                  <a:pt x="83656" y="22137"/>
                </a:lnTo>
                <a:lnTo>
                  <a:pt x="83667" y="22205"/>
                </a:lnTo>
                <a:lnTo>
                  <a:pt x="81608" y="23388"/>
                </a:lnTo>
                <a:lnTo>
                  <a:pt x="81585" y="23354"/>
                </a:lnTo>
                <a:lnTo>
                  <a:pt x="81551" y="23331"/>
                </a:lnTo>
                <a:lnTo>
                  <a:pt x="81517" y="23320"/>
                </a:lnTo>
                <a:lnTo>
                  <a:pt x="81472" y="23309"/>
                </a:lnTo>
                <a:lnTo>
                  <a:pt x="81426" y="23320"/>
                </a:lnTo>
                <a:lnTo>
                  <a:pt x="81392" y="23331"/>
                </a:lnTo>
                <a:lnTo>
                  <a:pt x="81358" y="23354"/>
                </a:lnTo>
                <a:lnTo>
                  <a:pt x="81335" y="23388"/>
                </a:lnTo>
                <a:lnTo>
                  <a:pt x="79310" y="22216"/>
                </a:lnTo>
                <a:lnTo>
                  <a:pt x="79322" y="22182"/>
                </a:lnTo>
                <a:lnTo>
                  <a:pt x="79333" y="22137"/>
                </a:lnTo>
                <a:lnTo>
                  <a:pt x="79322" y="22103"/>
                </a:lnTo>
                <a:lnTo>
                  <a:pt x="79310" y="22057"/>
                </a:lnTo>
                <a:lnTo>
                  <a:pt x="79299" y="22023"/>
                </a:lnTo>
                <a:lnTo>
                  <a:pt x="79276" y="21989"/>
                </a:lnTo>
                <a:lnTo>
                  <a:pt x="79242" y="21966"/>
                </a:lnTo>
                <a:lnTo>
                  <a:pt x="79208" y="21943"/>
                </a:lnTo>
                <a:lnTo>
                  <a:pt x="79174" y="21921"/>
                </a:lnTo>
                <a:lnTo>
                  <a:pt x="79128" y="21909"/>
                </a:lnTo>
                <a:lnTo>
                  <a:pt x="79128" y="19555"/>
                </a:lnTo>
                <a:lnTo>
                  <a:pt x="79185" y="19532"/>
                </a:lnTo>
                <a:lnTo>
                  <a:pt x="79231" y="19498"/>
                </a:lnTo>
                <a:lnTo>
                  <a:pt x="79265" y="19441"/>
                </a:lnTo>
                <a:lnTo>
                  <a:pt x="79276" y="19384"/>
                </a:lnTo>
                <a:lnTo>
                  <a:pt x="79265" y="19327"/>
                </a:lnTo>
                <a:lnTo>
                  <a:pt x="81301" y="18144"/>
                </a:lnTo>
                <a:lnTo>
                  <a:pt x="81335" y="18190"/>
                </a:lnTo>
                <a:lnTo>
                  <a:pt x="81369" y="18212"/>
                </a:lnTo>
                <a:lnTo>
                  <a:pt x="81415" y="18235"/>
                </a:lnTo>
                <a:lnTo>
                  <a:pt x="81528" y="18235"/>
                </a:lnTo>
                <a:lnTo>
                  <a:pt x="81574" y="18212"/>
                </a:lnTo>
                <a:lnTo>
                  <a:pt x="81608" y="18178"/>
                </a:lnTo>
                <a:lnTo>
                  <a:pt x="81642" y="18144"/>
                </a:lnTo>
                <a:close/>
                <a:moveTo>
                  <a:pt x="46105" y="22262"/>
                </a:moveTo>
                <a:lnTo>
                  <a:pt x="48108" y="23411"/>
                </a:lnTo>
                <a:lnTo>
                  <a:pt x="48096" y="23445"/>
                </a:lnTo>
                <a:lnTo>
                  <a:pt x="48096" y="23491"/>
                </a:lnTo>
                <a:lnTo>
                  <a:pt x="48096" y="23525"/>
                </a:lnTo>
                <a:lnTo>
                  <a:pt x="48108" y="23559"/>
                </a:lnTo>
                <a:lnTo>
                  <a:pt x="48142" y="23616"/>
                </a:lnTo>
                <a:lnTo>
                  <a:pt x="48199" y="23661"/>
                </a:lnTo>
                <a:lnTo>
                  <a:pt x="48233" y="23673"/>
                </a:lnTo>
                <a:lnTo>
                  <a:pt x="48267" y="23673"/>
                </a:lnTo>
                <a:lnTo>
                  <a:pt x="48267" y="26004"/>
                </a:lnTo>
                <a:lnTo>
                  <a:pt x="48221" y="26016"/>
                </a:lnTo>
                <a:lnTo>
                  <a:pt x="48176" y="26027"/>
                </a:lnTo>
                <a:lnTo>
                  <a:pt x="48142" y="26050"/>
                </a:lnTo>
                <a:lnTo>
                  <a:pt x="48108" y="26084"/>
                </a:lnTo>
                <a:lnTo>
                  <a:pt x="48073" y="26118"/>
                </a:lnTo>
                <a:lnTo>
                  <a:pt x="48051" y="26152"/>
                </a:lnTo>
                <a:lnTo>
                  <a:pt x="48039" y="26198"/>
                </a:lnTo>
                <a:lnTo>
                  <a:pt x="48039" y="26243"/>
                </a:lnTo>
                <a:lnTo>
                  <a:pt x="48039" y="26289"/>
                </a:lnTo>
                <a:lnTo>
                  <a:pt x="48062" y="26334"/>
                </a:lnTo>
                <a:lnTo>
                  <a:pt x="46128" y="27449"/>
                </a:lnTo>
                <a:lnTo>
                  <a:pt x="46083" y="27404"/>
                </a:lnTo>
                <a:lnTo>
                  <a:pt x="46037" y="27370"/>
                </a:lnTo>
                <a:lnTo>
                  <a:pt x="45980" y="27347"/>
                </a:lnTo>
                <a:lnTo>
                  <a:pt x="45912" y="27335"/>
                </a:lnTo>
                <a:lnTo>
                  <a:pt x="45844" y="27347"/>
                </a:lnTo>
                <a:lnTo>
                  <a:pt x="45787" y="27370"/>
                </a:lnTo>
                <a:lnTo>
                  <a:pt x="45741" y="27404"/>
                </a:lnTo>
                <a:lnTo>
                  <a:pt x="45696" y="27449"/>
                </a:lnTo>
                <a:lnTo>
                  <a:pt x="43762" y="26334"/>
                </a:lnTo>
                <a:lnTo>
                  <a:pt x="43773" y="26289"/>
                </a:lnTo>
                <a:lnTo>
                  <a:pt x="43785" y="26243"/>
                </a:lnTo>
                <a:lnTo>
                  <a:pt x="43773" y="26198"/>
                </a:lnTo>
                <a:lnTo>
                  <a:pt x="43762" y="26164"/>
                </a:lnTo>
                <a:lnTo>
                  <a:pt x="43751" y="26118"/>
                </a:lnTo>
                <a:lnTo>
                  <a:pt x="43717" y="26084"/>
                </a:lnTo>
                <a:lnTo>
                  <a:pt x="43694" y="26050"/>
                </a:lnTo>
                <a:lnTo>
                  <a:pt x="43660" y="26027"/>
                </a:lnTo>
                <a:lnTo>
                  <a:pt x="43614" y="26016"/>
                </a:lnTo>
                <a:lnTo>
                  <a:pt x="43569" y="26004"/>
                </a:lnTo>
                <a:lnTo>
                  <a:pt x="43569" y="23752"/>
                </a:lnTo>
                <a:lnTo>
                  <a:pt x="43614" y="23741"/>
                </a:lnTo>
                <a:lnTo>
                  <a:pt x="43660" y="23718"/>
                </a:lnTo>
                <a:lnTo>
                  <a:pt x="43705" y="23695"/>
                </a:lnTo>
                <a:lnTo>
                  <a:pt x="43739" y="23661"/>
                </a:lnTo>
                <a:lnTo>
                  <a:pt x="43762" y="23627"/>
                </a:lnTo>
                <a:lnTo>
                  <a:pt x="43785" y="23582"/>
                </a:lnTo>
                <a:lnTo>
                  <a:pt x="43796" y="23536"/>
                </a:lnTo>
                <a:lnTo>
                  <a:pt x="43808" y="23491"/>
                </a:lnTo>
                <a:lnTo>
                  <a:pt x="43796" y="23434"/>
                </a:lnTo>
                <a:lnTo>
                  <a:pt x="43785" y="23388"/>
                </a:lnTo>
                <a:lnTo>
                  <a:pt x="45719" y="22262"/>
                </a:lnTo>
                <a:lnTo>
                  <a:pt x="45753" y="22307"/>
                </a:lnTo>
                <a:lnTo>
                  <a:pt x="45798" y="22342"/>
                </a:lnTo>
                <a:lnTo>
                  <a:pt x="45855" y="22364"/>
                </a:lnTo>
                <a:lnTo>
                  <a:pt x="45969" y="22364"/>
                </a:lnTo>
                <a:lnTo>
                  <a:pt x="46026" y="22342"/>
                </a:lnTo>
                <a:lnTo>
                  <a:pt x="46071" y="22307"/>
                </a:lnTo>
                <a:lnTo>
                  <a:pt x="46105" y="22262"/>
                </a:lnTo>
                <a:close/>
                <a:moveTo>
                  <a:pt x="12889" y="22239"/>
                </a:moveTo>
                <a:lnTo>
                  <a:pt x="14914" y="23411"/>
                </a:lnTo>
                <a:lnTo>
                  <a:pt x="14903" y="23445"/>
                </a:lnTo>
                <a:lnTo>
                  <a:pt x="14903" y="23491"/>
                </a:lnTo>
                <a:lnTo>
                  <a:pt x="14903" y="23525"/>
                </a:lnTo>
                <a:lnTo>
                  <a:pt x="14914" y="23559"/>
                </a:lnTo>
                <a:lnTo>
                  <a:pt x="14948" y="23627"/>
                </a:lnTo>
                <a:lnTo>
                  <a:pt x="15005" y="23661"/>
                </a:lnTo>
                <a:lnTo>
                  <a:pt x="15039" y="23673"/>
                </a:lnTo>
                <a:lnTo>
                  <a:pt x="15085" y="23684"/>
                </a:lnTo>
                <a:lnTo>
                  <a:pt x="15085" y="26004"/>
                </a:lnTo>
                <a:lnTo>
                  <a:pt x="15039" y="26016"/>
                </a:lnTo>
                <a:lnTo>
                  <a:pt x="14994" y="26039"/>
                </a:lnTo>
                <a:lnTo>
                  <a:pt x="14960" y="26061"/>
                </a:lnTo>
                <a:lnTo>
                  <a:pt x="14925" y="26084"/>
                </a:lnTo>
                <a:lnTo>
                  <a:pt x="14903" y="26118"/>
                </a:lnTo>
                <a:lnTo>
                  <a:pt x="14880" y="26152"/>
                </a:lnTo>
                <a:lnTo>
                  <a:pt x="14869" y="26198"/>
                </a:lnTo>
                <a:lnTo>
                  <a:pt x="14857" y="26243"/>
                </a:lnTo>
                <a:lnTo>
                  <a:pt x="14869" y="26289"/>
                </a:lnTo>
                <a:lnTo>
                  <a:pt x="14880" y="26334"/>
                </a:lnTo>
                <a:lnTo>
                  <a:pt x="12935" y="27461"/>
                </a:lnTo>
                <a:lnTo>
                  <a:pt x="12901" y="27415"/>
                </a:lnTo>
                <a:lnTo>
                  <a:pt x="12844" y="27381"/>
                </a:lnTo>
                <a:lnTo>
                  <a:pt x="12787" y="27358"/>
                </a:lnTo>
                <a:lnTo>
                  <a:pt x="12730" y="27347"/>
                </a:lnTo>
                <a:lnTo>
                  <a:pt x="12673" y="27358"/>
                </a:lnTo>
                <a:lnTo>
                  <a:pt x="12616" y="27381"/>
                </a:lnTo>
                <a:lnTo>
                  <a:pt x="12559" y="27415"/>
                </a:lnTo>
                <a:lnTo>
                  <a:pt x="12525" y="27449"/>
                </a:lnTo>
                <a:lnTo>
                  <a:pt x="10569" y="26323"/>
                </a:lnTo>
                <a:lnTo>
                  <a:pt x="10580" y="26289"/>
                </a:lnTo>
                <a:lnTo>
                  <a:pt x="10591" y="26243"/>
                </a:lnTo>
                <a:lnTo>
                  <a:pt x="10580" y="26198"/>
                </a:lnTo>
                <a:lnTo>
                  <a:pt x="10569" y="26164"/>
                </a:lnTo>
                <a:lnTo>
                  <a:pt x="10557" y="26130"/>
                </a:lnTo>
                <a:lnTo>
                  <a:pt x="10523" y="26095"/>
                </a:lnTo>
                <a:lnTo>
                  <a:pt x="10500" y="26061"/>
                </a:lnTo>
                <a:lnTo>
                  <a:pt x="10466" y="26050"/>
                </a:lnTo>
                <a:lnTo>
                  <a:pt x="10421" y="26027"/>
                </a:lnTo>
                <a:lnTo>
                  <a:pt x="10387" y="26016"/>
                </a:lnTo>
                <a:lnTo>
                  <a:pt x="10387" y="23707"/>
                </a:lnTo>
                <a:lnTo>
                  <a:pt x="10421" y="23695"/>
                </a:lnTo>
                <a:lnTo>
                  <a:pt x="10455" y="23684"/>
                </a:lnTo>
                <a:lnTo>
                  <a:pt x="10489" y="23661"/>
                </a:lnTo>
                <a:lnTo>
                  <a:pt x="10523" y="23627"/>
                </a:lnTo>
                <a:lnTo>
                  <a:pt x="10546" y="23604"/>
                </a:lnTo>
                <a:lnTo>
                  <a:pt x="10557" y="23570"/>
                </a:lnTo>
                <a:lnTo>
                  <a:pt x="10569" y="23525"/>
                </a:lnTo>
                <a:lnTo>
                  <a:pt x="10580" y="23491"/>
                </a:lnTo>
                <a:lnTo>
                  <a:pt x="10569" y="23445"/>
                </a:lnTo>
                <a:lnTo>
                  <a:pt x="10557" y="23411"/>
                </a:lnTo>
                <a:lnTo>
                  <a:pt x="12571" y="22239"/>
                </a:lnTo>
                <a:lnTo>
                  <a:pt x="12605" y="22285"/>
                </a:lnTo>
                <a:lnTo>
                  <a:pt x="12639" y="22307"/>
                </a:lnTo>
                <a:lnTo>
                  <a:pt x="12685" y="22319"/>
                </a:lnTo>
                <a:lnTo>
                  <a:pt x="12730" y="22330"/>
                </a:lnTo>
                <a:lnTo>
                  <a:pt x="12776" y="22319"/>
                </a:lnTo>
                <a:lnTo>
                  <a:pt x="12821" y="22307"/>
                </a:lnTo>
                <a:lnTo>
                  <a:pt x="12855" y="22273"/>
                </a:lnTo>
                <a:lnTo>
                  <a:pt x="12889" y="22239"/>
                </a:lnTo>
                <a:close/>
                <a:moveTo>
                  <a:pt x="31852" y="22239"/>
                </a:moveTo>
                <a:lnTo>
                  <a:pt x="33866" y="23400"/>
                </a:lnTo>
                <a:lnTo>
                  <a:pt x="33854" y="23445"/>
                </a:lnTo>
                <a:lnTo>
                  <a:pt x="33843" y="23491"/>
                </a:lnTo>
                <a:lnTo>
                  <a:pt x="33843" y="23525"/>
                </a:lnTo>
                <a:lnTo>
                  <a:pt x="33854" y="23570"/>
                </a:lnTo>
                <a:lnTo>
                  <a:pt x="33877" y="23604"/>
                </a:lnTo>
                <a:lnTo>
                  <a:pt x="33900" y="23638"/>
                </a:lnTo>
                <a:lnTo>
                  <a:pt x="33934" y="23661"/>
                </a:lnTo>
                <a:lnTo>
                  <a:pt x="33968" y="23684"/>
                </a:lnTo>
                <a:lnTo>
                  <a:pt x="34002" y="23695"/>
                </a:lnTo>
                <a:lnTo>
                  <a:pt x="34048" y="23707"/>
                </a:lnTo>
                <a:lnTo>
                  <a:pt x="34048" y="26027"/>
                </a:lnTo>
                <a:lnTo>
                  <a:pt x="34002" y="26039"/>
                </a:lnTo>
                <a:lnTo>
                  <a:pt x="33968" y="26050"/>
                </a:lnTo>
                <a:lnTo>
                  <a:pt x="33934" y="26073"/>
                </a:lnTo>
                <a:lnTo>
                  <a:pt x="33900" y="26095"/>
                </a:lnTo>
                <a:lnTo>
                  <a:pt x="33877" y="26130"/>
                </a:lnTo>
                <a:lnTo>
                  <a:pt x="33854" y="26164"/>
                </a:lnTo>
                <a:lnTo>
                  <a:pt x="33843" y="26209"/>
                </a:lnTo>
                <a:lnTo>
                  <a:pt x="33843" y="26243"/>
                </a:lnTo>
                <a:lnTo>
                  <a:pt x="33843" y="26289"/>
                </a:lnTo>
                <a:lnTo>
                  <a:pt x="33854" y="26323"/>
                </a:lnTo>
                <a:lnTo>
                  <a:pt x="31898" y="27461"/>
                </a:lnTo>
                <a:lnTo>
                  <a:pt x="31863" y="27404"/>
                </a:lnTo>
                <a:lnTo>
                  <a:pt x="31807" y="27370"/>
                </a:lnTo>
                <a:lnTo>
                  <a:pt x="31750" y="27347"/>
                </a:lnTo>
                <a:lnTo>
                  <a:pt x="31625" y="27347"/>
                </a:lnTo>
                <a:lnTo>
                  <a:pt x="31568" y="27370"/>
                </a:lnTo>
                <a:lnTo>
                  <a:pt x="31522" y="27404"/>
                </a:lnTo>
                <a:lnTo>
                  <a:pt x="31477" y="27449"/>
                </a:lnTo>
                <a:lnTo>
                  <a:pt x="29531" y="26323"/>
                </a:lnTo>
                <a:lnTo>
                  <a:pt x="29543" y="26289"/>
                </a:lnTo>
                <a:lnTo>
                  <a:pt x="29543" y="26243"/>
                </a:lnTo>
                <a:lnTo>
                  <a:pt x="29543" y="26198"/>
                </a:lnTo>
                <a:lnTo>
                  <a:pt x="29531" y="26164"/>
                </a:lnTo>
                <a:lnTo>
                  <a:pt x="29509" y="26130"/>
                </a:lnTo>
                <a:lnTo>
                  <a:pt x="29486" y="26095"/>
                </a:lnTo>
                <a:lnTo>
                  <a:pt x="29463" y="26073"/>
                </a:lnTo>
                <a:lnTo>
                  <a:pt x="29429" y="26050"/>
                </a:lnTo>
                <a:lnTo>
                  <a:pt x="29384" y="26027"/>
                </a:lnTo>
                <a:lnTo>
                  <a:pt x="29349" y="26016"/>
                </a:lnTo>
                <a:lnTo>
                  <a:pt x="29349" y="23673"/>
                </a:lnTo>
                <a:lnTo>
                  <a:pt x="29406" y="23650"/>
                </a:lnTo>
                <a:lnTo>
                  <a:pt x="29463" y="23604"/>
                </a:lnTo>
                <a:lnTo>
                  <a:pt x="29486" y="23547"/>
                </a:lnTo>
                <a:lnTo>
                  <a:pt x="29497" y="23491"/>
                </a:lnTo>
                <a:lnTo>
                  <a:pt x="29486" y="23422"/>
                </a:lnTo>
                <a:lnTo>
                  <a:pt x="31534" y="22239"/>
                </a:lnTo>
                <a:lnTo>
                  <a:pt x="31568" y="22273"/>
                </a:lnTo>
                <a:lnTo>
                  <a:pt x="31602" y="22307"/>
                </a:lnTo>
                <a:lnTo>
                  <a:pt x="31647" y="22319"/>
                </a:lnTo>
                <a:lnTo>
                  <a:pt x="31693" y="22330"/>
                </a:lnTo>
                <a:lnTo>
                  <a:pt x="31738" y="22319"/>
                </a:lnTo>
                <a:lnTo>
                  <a:pt x="31784" y="22307"/>
                </a:lnTo>
                <a:lnTo>
                  <a:pt x="31818" y="22273"/>
                </a:lnTo>
                <a:lnTo>
                  <a:pt x="31852" y="22239"/>
                </a:lnTo>
                <a:close/>
                <a:moveTo>
                  <a:pt x="36652" y="22273"/>
                </a:moveTo>
                <a:lnTo>
                  <a:pt x="38609" y="23411"/>
                </a:lnTo>
                <a:lnTo>
                  <a:pt x="38598" y="23445"/>
                </a:lnTo>
                <a:lnTo>
                  <a:pt x="38598" y="23491"/>
                </a:lnTo>
                <a:lnTo>
                  <a:pt x="38598" y="23525"/>
                </a:lnTo>
                <a:lnTo>
                  <a:pt x="38609" y="23570"/>
                </a:lnTo>
                <a:lnTo>
                  <a:pt x="38632" y="23593"/>
                </a:lnTo>
                <a:lnTo>
                  <a:pt x="38655" y="23627"/>
                </a:lnTo>
                <a:lnTo>
                  <a:pt x="38677" y="23650"/>
                </a:lnTo>
                <a:lnTo>
                  <a:pt x="38711" y="23673"/>
                </a:lnTo>
                <a:lnTo>
                  <a:pt x="38746" y="23684"/>
                </a:lnTo>
                <a:lnTo>
                  <a:pt x="38780" y="23695"/>
                </a:lnTo>
                <a:lnTo>
                  <a:pt x="38780" y="26027"/>
                </a:lnTo>
                <a:lnTo>
                  <a:pt x="38746" y="26039"/>
                </a:lnTo>
                <a:lnTo>
                  <a:pt x="38711" y="26050"/>
                </a:lnTo>
                <a:lnTo>
                  <a:pt x="38677" y="26073"/>
                </a:lnTo>
                <a:lnTo>
                  <a:pt x="38643" y="26095"/>
                </a:lnTo>
                <a:lnTo>
                  <a:pt x="38620" y="26130"/>
                </a:lnTo>
                <a:lnTo>
                  <a:pt x="38598" y="26164"/>
                </a:lnTo>
                <a:lnTo>
                  <a:pt x="38586" y="26209"/>
                </a:lnTo>
                <a:lnTo>
                  <a:pt x="38586" y="26243"/>
                </a:lnTo>
                <a:lnTo>
                  <a:pt x="38586" y="26289"/>
                </a:lnTo>
                <a:lnTo>
                  <a:pt x="38598" y="26323"/>
                </a:lnTo>
                <a:lnTo>
                  <a:pt x="36641" y="27461"/>
                </a:lnTo>
                <a:lnTo>
                  <a:pt x="36607" y="27404"/>
                </a:lnTo>
                <a:lnTo>
                  <a:pt x="36550" y="27370"/>
                </a:lnTo>
                <a:lnTo>
                  <a:pt x="36493" y="27347"/>
                </a:lnTo>
                <a:lnTo>
                  <a:pt x="36425" y="27335"/>
                </a:lnTo>
                <a:lnTo>
                  <a:pt x="36368" y="27347"/>
                </a:lnTo>
                <a:lnTo>
                  <a:pt x="36311" y="27370"/>
                </a:lnTo>
                <a:lnTo>
                  <a:pt x="36266" y="27404"/>
                </a:lnTo>
                <a:lnTo>
                  <a:pt x="36220" y="27449"/>
                </a:lnTo>
                <a:lnTo>
                  <a:pt x="34264" y="26323"/>
                </a:lnTo>
                <a:lnTo>
                  <a:pt x="34275" y="26278"/>
                </a:lnTo>
                <a:lnTo>
                  <a:pt x="34275" y="26243"/>
                </a:lnTo>
                <a:lnTo>
                  <a:pt x="34275" y="26209"/>
                </a:lnTo>
                <a:lnTo>
                  <a:pt x="34264" y="26164"/>
                </a:lnTo>
                <a:lnTo>
                  <a:pt x="34241" y="26130"/>
                </a:lnTo>
                <a:lnTo>
                  <a:pt x="34218" y="26107"/>
                </a:lnTo>
                <a:lnTo>
                  <a:pt x="34161" y="26050"/>
                </a:lnTo>
                <a:lnTo>
                  <a:pt x="34127" y="26039"/>
                </a:lnTo>
                <a:lnTo>
                  <a:pt x="34093" y="26027"/>
                </a:lnTo>
                <a:lnTo>
                  <a:pt x="34093" y="23695"/>
                </a:lnTo>
                <a:lnTo>
                  <a:pt x="34127" y="23695"/>
                </a:lnTo>
                <a:lnTo>
                  <a:pt x="34161" y="23673"/>
                </a:lnTo>
                <a:lnTo>
                  <a:pt x="34218" y="23627"/>
                </a:lnTo>
                <a:lnTo>
                  <a:pt x="34264" y="23570"/>
                </a:lnTo>
                <a:lnTo>
                  <a:pt x="34275" y="23525"/>
                </a:lnTo>
                <a:lnTo>
                  <a:pt x="34275" y="23491"/>
                </a:lnTo>
                <a:lnTo>
                  <a:pt x="34275" y="23445"/>
                </a:lnTo>
                <a:lnTo>
                  <a:pt x="34264" y="23411"/>
                </a:lnTo>
                <a:lnTo>
                  <a:pt x="36209" y="22285"/>
                </a:lnTo>
                <a:lnTo>
                  <a:pt x="36254" y="22330"/>
                </a:lnTo>
                <a:lnTo>
                  <a:pt x="36300" y="22364"/>
                </a:lnTo>
                <a:lnTo>
                  <a:pt x="36368" y="22387"/>
                </a:lnTo>
                <a:lnTo>
                  <a:pt x="36425" y="22398"/>
                </a:lnTo>
                <a:lnTo>
                  <a:pt x="36493" y="22387"/>
                </a:lnTo>
                <a:lnTo>
                  <a:pt x="36561" y="22364"/>
                </a:lnTo>
                <a:lnTo>
                  <a:pt x="36607" y="22330"/>
                </a:lnTo>
                <a:lnTo>
                  <a:pt x="36652" y="22273"/>
                </a:lnTo>
                <a:close/>
                <a:moveTo>
                  <a:pt x="69778" y="22239"/>
                </a:moveTo>
                <a:lnTo>
                  <a:pt x="71802" y="23411"/>
                </a:lnTo>
                <a:lnTo>
                  <a:pt x="71791" y="23445"/>
                </a:lnTo>
                <a:lnTo>
                  <a:pt x="71791" y="23491"/>
                </a:lnTo>
                <a:lnTo>
                  <a:pt x="71791" y="23525"/>
                </a:lnTo>
                <a:lnTo>
                  <a:pt x="71802" y="23559"/>
                </a:lnTo>
                <a:lnTo>
                  <a:pt x="71848" y="23627"/>
                </a:lnTo>
                <a:lnTo>
                  <a:pt x="71905" y="23661"/>
                </a:lnTo>
                <a:lnTo>
                  <a:pt x="71939" y="23673"/>
                </a:lnTo>
                <a:lnTo>
                  <a:pt x="71973" y="23684"/>
                </a:lnTo>
                <a:lnTo>
                  <a:pt x="71973" y="26004"/>
                </a:lnTo>
                <a:lnTo>
                  <a:pt x="71928" y="26016"/>
                </a:lnTo>
                <a:lnTo>
                  <a:pt x="71882" y="26039"/>
                </a:lnTo>
                <a:lnTo>
                  <a:pt x="71848" y="26061"/>
                </a:lnTo>
                <a:lnTo>
                  <a:pt x="71814" y="26084"/>
                </a:lnTo>
                <a:lnTo>
                  <a:pt x="71791" y="26118"/>
                </a:lnTo>
                <a:lnTo>
                  <a:pt x="71768" y="26152"/>
                </a:lnTo>
                <a:lnTo>
                  <a:pt x="71757" y="26198"/>
                </a:lnTo>
                <a:lnTo>
                  <a:pt x="71757" y="26243"/>
                </a:lnTo>
                <a:lnTo>
                  <a:pt x="71757" y="26289"/>
                </a:lnTo>
                <a:lnTo>
                  <a:pt x="71768" y="26334"/>
                </a:lnTo>
                <a:lnTo>
                  <a:pt x="69823" y="27461"/>
                </a:lnTo>
                <a:lnTo>
                  <a:pt x="69789" y="27415"/>
                </a:lnTo>
                <a:lnTo>
                  <a:pt x="69744" y="27381"/>
                </a:lnTo>
                <a:lnTo>
                  <a:pt x="69687" y="27358"/>
                </a:lnTo>
                <a:lnTo>
                  <a:pt x="69618" y="27347"/>
                </a:lnTo>
                <a:lnTo>
                  <a:pt x="69562" y="27358"/>
                </a:lnTo>
                <a:lnTo>
                  <a:pt x="69505" y="27381"/>
                </a:lnTo>
                <a:lnTo>
                  <a:pt x="69459" y="27415"/>
                </a:lnTo>
                <a:lnTo>
                  <a:pt x="69414" y="27449"/>
                </a:lnTo>
                <a:lnTo>
                  <a:pt x="67468" y="26323"/>
                </a:lnTo>
                <a:lnTo>
                  <a:pt x="67468" y="26289"/>
                </a:lnTo>
                <a:lnTo>
                  <a:pt x="67480" y="26243"/>
                </a:lnTo>
                <a:lnTo>
                  <a:pt x="67468" y="26198"/>
                </a:lnTo>
                <a:lnTo>
                  <a:pt x="67457" y="26164"/>
                </a:lnTo>
                <a:lnTo>
                  <a:pt x="67446" y="26130"/>
                </a:lnTo>
                <a:lnTo>
                  <a:pt x="67423" y="26095"/>
                </a:lnTo>
                <a:lnTo>
                  <a:pt x="67389" y="26061"/>
                </a:lnTo>
                <a:lnTo>
                  <a:pt x="67355" y="26050"/>
                </a:lnTo>
                <a:lnTo>
                  <a:pt x="67321" y="26027"/>
                </a:lnTo>
                <a:lnTo>
                  <a:pt x="67275" y="26016"/>
                </a:lnTo>
                <a:lnTo>
                  <a:pt x="67275" y="23707"/>
                </a:lnTo>
                <a:lnTo>
                  <a:pt x="67309" y="23695"/>
                </a:lnTo>
                <a:lnTo>
                  <a:pt x="67355" y="23684"/>
                </a:lnTo>
                <a:lnTo>
                  <a:pt x="67389" y="23661"/>
                </a:lnTo>
                <a:lnTo>
                  <a:pt x="67412" y="23627"/>
                </a:lnTo>
                <a:lnTo>
                  <a:pt x="67434" y="23604"/>
                </a:lnTo>
                <a:lnTo>
                  <a:pt x="67457" y="23570"/>
                </a:lnTo>
                <a:lnTo>
                  <a:pt x="67468" y="23525"/>
                </a:lnTo>
                <a:lnTo>
                  <a:pt x="67468" y="23491"/>
                </a:lnTo>
                <a:lnTo>
                  <a:pt x="67468" y="23445"/>
                </a:lnTo>
                <a:lnTo>
                  <a:pt x="67446" y="23411"/>
                </a:lnTo>
                <a:lnTo>
                  <a:pt x="69459" y="22239"/>
                </a:lnTo>
                <a:lnTo>
                  <a:pt x="69493" y="22285"/>
                </a:lnTo>
                <a:lnTo>
                  <a:pt x="69527" y="22307"/>
                </a:lnTo>
                <a:lnTo>
                  <a:pt x="69573" y="22319"/>
                </a:lnTo>
                <a:lnTo>
                  <a:pt x="69618" y="22330"/>
                </a:lnTo>
                <a:lnTo>
                  <a:pt x="69664" y="22319"/>
                </a:lnTo>
                <a:lnTo>
                  <a:pt x="69709" y="22307"/>
                </a:lnTo>
                <a:lnTo>
                  <a:pt x="69755" y="22273"/>
                </a:lnTo>
                <a:lnTo>
                  <a:pt x="69778" y="22239"/>
                </a:lnTo>
                <a:close/>
                <a:moveTo>
                  <a:pt x="3448" y="22262"/>
                </a:moveTo>
                <a:lnTo>
                  <a:pt x="5438" y="23422"/>
                </a:lnTo>
                <a:lnTo>
                  <a:pt x="5427" y="23456"/>
                </a:lnTo>
                <a:lnTo>
                  <a:pt x="5427" y="23491"/>
                </a:lnTo>
                <a:lnTo>
                  <a:pt x="5438" y="23559"/>
                </a:lnTo>
                <a:lnTo>
                  <a:pt x="5473" y="23616"/>
                </a:lnTo>
                <a:lnTo>
                  <a:pt x="5529" y="23661"/>
                </a:lnTo>
                <a:lnTo>
                  <a:pt x="5598" y="23673"/>
                </a:lnTo>
                <a:lnTo>
                  <a:pt x="5598" y="26004"/>
                </a:lnTo>
                <a:lnTo>
                  <a:pt x="5552" y="26016"/>
                </a:lnTo>
                <a:lnTo>
                  <a:pt x="5507" y="26027"/>
                </a:lnTo>
                <a:lnTo>
                  <a:pt x="5473" y="26050"/>
                </a:lnTo>
                <a:lnTo>
                  <a:pt x="5438" y="26084"/>
                </a:lnTo>
                <a:lnTo>
                  <a:pt x="5416" y="26118"/>
                </a:lnTo>
                <a:lnTo>
                  <a:pt x="5393" y="26152"/>
                </a:lnTo>
                <a:lnTo>
                  <a:pt x="5382" y="26198"/>
                </a:lnTo>
                <a:lnTo>
                  <a:pt x="5382" y="26243"/>
                </a:lnTo>
                <a:lnTo>
                  <a:pt x="5382" y="26289"/>
                </a:lnTo>
                <a:lnTo>
                  <a:pt x="5393" y="26334"/>
                </a:lnTo>
                <a:lnTo>
                  <a:pt x="3425" y="27472"/>
                </a:lnTo>
                <a:lnTo>
                  <a:pt x="3391" y="27426"/>
                </a:lnTo>
                <a:lnTo>
                  <a:pt x="3357" y="27404"/>
                </a:lnTo>
                <a:lnTo>
                  <a:pt x="3300" y="27381"/>
                </a:lnTo>
                <a:lnTo>
                  <a:pt x="3254" y="27370"/>
                </a:lnTo>
                <a:lnTo>
                  <a:pt x="3197" y="27381"/>
                </a:lnTo>
                <a:lnTo>
                  <a:pt x="3152" y="27404"/>
                </a:lnTo>
                <a:lnTo>
                  <a:pt x="3106" y="27426"/>
                </a:lnTo>
                <a:lnTo>
                  <a:pt x="3072" y="27472"/>
                </a:lnTo>
                <a:lnTo>
                  <a:pt x="1059" y="26312"/>
                </a:lnTo>
                <a:lnTo>
                  <a:pt x="1070" y="26243"/>
                </a:lnTo>
                <a:lnTo>
                  <a:pt x="1070" y="26209"/>
                </a:lnTo>
                <a:lnTo>
                  <a:pt x="1059" y="26175"/>
                </a:lnTo>
                <a:lnTo>
                  <a:pt x="1025" y="26118"/>
                </a:lnTo>
                <a:lnTo>
                  <a:pt x="968" y="26073"/>
                </a:lnTo>
                <a:lnTo>
                  <a:pt x="900" y="26050"/>
                </a:lnTo>
                <a:lnTo>
                  <a:pt x="900" y="23741"/>
                </a:lnTo>
                <a:lnTo>
                  <a:pt x="945" y="23729"/>
                </a:lnTo>
                <a:lnTo>
                  <a:pt x="991" y="23707"/>
                </a:lnTo>
                <a:lnTo>
                  <a:pt x="1025" y="23684"/>
                </a:lnTo>
                <a:lnTo>
                  <a:pt x="1059" y="23661"/>
                </a:lnTo>
                <a:lnTo>
                  <a:pt x="1093" y="23627"/>
                </a:lnTo>
                <a:lnTo>
                  <a:pt x="1116" y="23582"/>
                </a:lnTo>
                <a:lnTo>
                  <a:pt x="1127" y="23536"/>
                </a:lnTo>
                <a:lnTo>
                  <a:pt x="1127" y="23491"/>
                </a:lnTo>
                <a:lnTo>
                  <a:pt x="1127" y="23434"/>
                </a:lnTo>
                <a:lnTo>
                  <a:pt x="1104" y="23388"/>
                </a:lnTo>
                <a:lnTo>
                  <a:pt x="3050" y="22262"/>
                </a:lnTo>
                <a:lnTo>
                  <a:pt x="3084" y="22307"/>
                </a:lnTo>
                <a:lnTo>
                  <a:pt x="3129" y="22353"/>
                </a:lnTo>
                <a:lnTo>
                  <a:pt x="3186" y="22376"/>
                </a:lnTo>
                <a:lnTo>
                  <a:pt x="3254" y="22376"/>
                </a:lnTo>
                <a:lnTo>
                  <a:pt x="3311" y="22364"/>
                </a:lnTo>
                <a:lnTo>
                  <a:pt x="3368" y="22353"/>
                </a:lnTo>
                <a:lnTo>
                  <a:pt x="3414" y="22307"/>
                </a:lnTo>
                <a:lnTo>
                  <a:pt x="3448" y="22262"/>
                </a:lnTo>
                <a:close/>
                <a:moveTo>
                  <a:pt x="22399" y="22262"/>
                </a:moveTo>
                <a:lnTo>
                  <a:pt x="24413" y="23422"/>
                </a:lnTo>
                <a:lnTo>
                  <a:pt x="24401" y="23491"/>
                </a:lnTo>
                <a:lnTo>
                  <a:pt x="24413" y="23547"/>
                </a:lnTo>
                <a:lnTo>
                  <a:pt x="24447" y="23604"/>
                </a:lnTo>
                <a:lnTo>
                  <a:pt x="24504" y="23638"/>
                </a:lnTo>
                <a:lnTo>
                  <a:pt x="24560" y="23661"/>
                </a:lnTo>
                <a:lnTo>
                  <a:pt x="24560" y="26050"/>
                </a:lnTo>
                <a:lnTo>
                  <a:pt x="24526" y="26050"/>
                </a:lnTo>
                <a:lnTo>
                  <a:pt x="24492" y="26061"/>
                </a:lnTo>
                <a:lnTo>
                  <a:pt x="24435" y="26107"/>
                </a:lnTo>
                <a:lnTo>
                  <a:pt x="24390" y="26175"/>
                </a:lnTo>
                <a:lnTo>
                  <a:pt x="24378" y="26209"/>
                </a:lnTo>
                <a:lnTo>
                  <a:pt x="24378" y="26243"/>
                </a:lnTo>
                <a:lnTo>
                  <a:pt x="24378" y="26278"/>
                </a:lnTo>
                <a:lnTo>
                  <a:pt x="24390" y="26312"/>
                </a:lnTo>
                <a:lnTo>
                  <a:pt x="22388" y="27472"/>
                </a:lnTo>
                <a:lnTo>
                  <a:pt x="22354" y="27438"/>
                </a:lnTo>
                <a:lnTo>
                  <a:pt x="22308" y="27404"/>
                </a:lnTo>
                <a:lnTo>
                  <a:pt x="22263" y="27381"/>
                </a:lnTo>
                <a:lnTo>
                  <a:pt x="22160" y="27381"/>
                </a:lnTo>
                <a:lnTo>
                  <a:pt x="22103" y="27404"/>
                </a:lnTo>
                <a:lnTo>
                  <a:pt x="22069" y="27426"/>
                </a:lnTo>
                <a:lnTo>
                  <a:pt x="22035" y="27472"/>
                </a:lnTo>
                <a:lnTo>
                  <a:pt x="20033" y="26312"/>
                </a:lnTo>
                <a:lnTo>
                  <a:pt x="20044" y="26243"/>
                </a:lnTo>
                <a:lnTo>
                  <a:pt x="20033" y="26209"/>
                </a:lnTo>
                <a:lnTo>
                  <a:pt x="20033" y="26175"/>
                </a:lnTo>
                <a:lnTo>
                  <a:pt x="19988" y="26107"/>
                </a:lnTo>
                <a:lnTo>
                  <a:pt x="19931" y="26073"/>
                </a:lnTo>
                <a:lnTo>
                  <a:pt x="19862" y="26050"/>
                </a:lnTo>
                <a:lnTo>
                  <a:pt x="19862" y="23684"/>
                </a:lnTo>
                <a:lnTo>
                  <a:pt x="19931" y="23673"/>
                </a:lnTo>
                <a:lnTo>
                  <a:pt x="19988" y="23627"/>
                </a:lnTo>
                <a:lnTo>
                  <a:pt x="20033" y="23559"/>
                </a:lnTo>
                <a:lnTo>
                  <a:pt x="20044" y="23525"/>
                </a:lnTo>
                <a:lnTo>
                  <a:pt x="20044" y="23491"/>
                </a:lnTo>
                <a:lnTo>
                  <a:pt x="20044" y="23445"/>
                </a:lnTo>
                <a:lnTo>
                  <a:pt x="20033" y="23411"/>
                </a:lnTo>
                <a:lnTo>
                  <a:pt x="22012" y="22262"/>
                </a:lnTo>
                <a:lnTo>
                  <a:pt x="22058" y="22307"/>
                </a:lnTo>
                <a:lnTo>
                  <a:pt x="22103" y="22342"/>
                </a:lnTo>
                <a:lnTo>
                  <a:pt x="22149" y="22364"/>
                </a:lnTo>
                <a:lnTo>
                  <a:pt x="22206" y="22376"/>
                </a:lnTo>
                <a:lnTo>
                  <a:pt x="22274" y="22364"/>
                </a:lnTo>
                <a:lnTo>
                  <a:pt x="22319" y="22342"/>
                </a:lnTo>
                <a:lnTo>
                  <a:pt x="22365" y="22307"/>
                </a:lnTo>
                <a:lnTo>
                  <a:pt x="22399" y="22262"/>
                </a:lnTo>
                <a:close/>
                <a:moveTo>
                  <a:pt x="41351" y="22251"/>
                </a:moveTo>
                <a:lnTo>
                  <a:pt x="43296" y="23377"/>
                </a:lnTo>
                <a:lnTo>
                  <a:pt x="43284" y="23434"/>
                </a:lnTo>
                <a:lnTo>
                  <a:pt x="43273" y="23491"/>
                </a:lnTo>
                <a:lnTo>
                  <a:pt x="43284" y="23536"/>
                </a:lnTo>
                <a:lnTo>
                  <a:pt x="43296" y="23593"/>
                </a:lnTo>
                <a:lnTo>
                  <a:pt x="43318" y="23627"/>
                </a:lnTo>
                <a:lnTo>
                  <a:pt x="43353" y="23673"/>
                </a:lnTo>
                <a:lnTo>
                  <a:pt x="43387" y="23707"/>
                </a:lnTo>
                <a:lnTo>
                  <a:pt x="43432" y="23729"/>
                </a:lnTo>
                <a:lnTo>
                  <a:pt x="43478" y="23741"/>
                </a:lnTo>
                <a:lnTo>
                  <a:pt x="43523" y="23752"/>
                </a:lnTo>
                <a:lnTo>
                  <a:pt x="43523" y="26004"/>
                </a:lnTo>
                <a:lnTo>
                  <a:pt x="43478" y="26016"/>
                </a:lnTo>
                <a:lnTo>
                  <a:pt x="43432" y="26027"/>
                </a:lnTo>
                <a:lnTo>
                  <a:pt x="43398" y="26050"/>
                </a:lnTo>
                <a:lnTo>
                  <a:pt x="43364" y="26084"/>
                </a:lnTo>
                <a:lnTo>
                  <a:pt x="43330" y="26118"/>
                </a:lnTo>
                <a:lnTo>
                  <a:pt x="43318" y="26152"/>
                </a:lnTo>
                <a:lnTo>
                  <a:pt x="43296" y="26198"/>
                </a:lnTo>
                <a:lnTo>
                  <a:pt x="43296" y="26243"/>
                </a:lnTo>
                <a:lnTo>
                  <a:pt x="43296" y="26289"/>
                </a:lnTo>
                <a:lnTo>
                  <a:pt x="43318" y="26334"/>
                </a:lnTo>
                <a:lnTo>
                  <a:pt x="41362" y="27472"/>
                </a:lnTo>
                <a:lnTo>
                  <a:pt x="41328" y="27426"/>
                </a:lnTo>
                <a:lnTo>
                  <a:pt x="41282" y="27392"/>
                </a:lnTo>
                <a:lnTo>
                  <a:pt x="41225" y="27370"/>
                </a:lnTo>
                <a:lnTo>
                  <a:pt x="41112" y="27370"/>
                </a:lnTo>
                <a:lnTo>
                  <a:pt x="41066" y="27392"/>
                </a:lnTo>
                <a:lnTo>
                  <a:pt x="41021" y="27426"/>
                </a:lnTo>
                <a:lnTo>
                  <a:pt x="40987" y="27461"/>
                </a:lnTo>
                <a:lnTo>
                  <a:pt x="39007" y="26312"/>
                </a:lnTo>
                <a:lnTo>
                  <a:pt x="39019" y="26243"/>
                </a:lnTo>
                <a:lnTo>
                  <a:pt x="39007" y="26209"/>
                </a:lnTo>
                <a:lnTo>
                  <a:pt x="38996" y="26164"/>
                </a:lnTo>
                <a:lnTo>
                  <a:pt x="38962" y="26107"/>
                </a:lnTo>
                <a:lnTo>
                  <a:pt x="38905" y="26061"/>
                </a:lnTo>
                <a:lnTo>
                  <a:pt x="38871" y="26039"/>
                </a:lnTo>
                <a:lnTo>
                  <a:pt x="38825" y="26039"/>
                </a:lnTo>
                <a:lnTo>
                  <a:pt x="38825" y="23695"/>
                </a:lnTo>
                <a:lnTo>
                  <a:pt x="38893" y="23673"/>
                </a:lnTo>
                <a:lnTo>
                  <a:pt x="38950" y="23627"/>
                </a:lnTo>
                <a:lnTo>
                  <a:pt x="38996" y="23559"/>
                </a:lnTo>
                <a:lnTo>
                  <a:pt x="38996" y="23525"/>
                </a:lnTo>
                <a:lnTo>
                  <a:pt x="39007" y="23491"/>
                </a:lnTo>
                <a:lnTo>
                  <a:pt x="38996" y="23445"/>
                </a:lnTo>
                <a:lnTo>
                  <a:pt x="38996" y="23411"/>
                </a:lnTo>
                <a:lnTo>
                  <a:pt x="40998" y="22262"/>
                </a:lnTo>
                <a:lnTo>
                  <a:pt x="41021" y="22296"/>
                </a:lnTo>
                <a:lnTo>
                  <a:pt x="41066" y="22330"/>
                </a:lnTo>
                <a:lnTo>
                  <a:pt x="41112" y="22342"/>
                </a:lnTo>
                <a:lnTo>
                  <a:pt x="41169" y="22353"/>
                </a:lnTo>
                <a:lnTo>
                  <a:pt x="41225" y="22342"/>
                </a:lnTo>
                <a:lnTo>
                  <a:pt x="41271" y="22330"/>
                </a:lnTo>
                <a:lnTo>
                  <a:pt x="41316" y="22296"/>
                </a:lnTo>
                <a:lnTo>
                  <a:pt x="41351" y="22251"/>
                </a:lnTo>
                <a:close/>
                <a:moveTo>
                  <a:pt x="60336" y="22262"/>
                </a:moveTo>
                <a:lnTo>
                  <a:pt x="62338" y="23422"/>
                </a:lnTo>
                <a:lnTo>
                  <a:pt x="62327" y="23456"/>
                </a:lnTo>
                <a:lnTo>
                  <a:pt x="62315" y="23491"/>
                </a:lnTo>
                <a:lnTo>
                  <a:pt x="62338" y="23559"/>
                </a:lnTo>
                <a:lnTo>
                  <a:pt x="62372" y="23616"/>
                </a:lnTo>
                <a:lnTo>
                  <a:pt x="62418" y="23661"/>
                </a:lnTo>
                <a:lnTo>
                  <a:pt x="62486" y="23673"/>
                </a:lnTo>
                <a:lnTo>
                  <a:pt x="62486" y="26004"/>
                </a:lnTo>
                <a:lnTo>
                  <a:pt x="62441" y="26016"/>
                </a:lnTo>
                <a:lnTo>
                  <a:pt x="62406" y="26027"/>
                </a:lnTo>
                <a:lnTo>
                  <a:pt x="62361" y="26050"/>
                </a:lnTo>
                <a:lnTo>
                  <a:pt x="62338" y="26084"/>
                </a:lnTo>
                <a:lnTo>
                  <a:pt x="62304" y="26118"/>
                </a:lnTo>
                <a:lnTo>
                  <a:pt x="62293" y="26152"/>
                </a:lnTo>
                <a:lnTo>
                  <a:pt x="62270" y="26198"/>
                </a:lnTo>
                <a:lnTo>
                  <a:pt x="62270" y="26243"/>
                </a:lnTo>
                <a:lnTo>
                  <a:pt x="62270" y="26289"/>
                </a:lnTo>
                <a:lnTo>
                  <a:pt x="62293" y="26334"/>
                </a:lnTo>
                <a:lnTo>
                  <a:pt x="60325" y="27472"/>
                </a:lnTo>
                <a:lnTo>
                  <a:pt x="60291" y="27426"/>
                </a:lnTo>
                <a:lnTo>
                  <a:pt x="60245" y="27404"/>
                </a:lnTo>
                <a:lnTo>
                  <a:pt x="60200" y="27381"/>
                </a:lnTo>
                <a:lnTo>
                  <a:pt x="60143" y="27370"/>
                </a:lnTo>
                <a:lnTo>
                  <a:pt x="60086" y="27381"/>
                </a:lnTo>
                <a:lnTo>
                  <a:pt x="60040" y="27404"/>
                </a:lnTo>
                <a:lnTo>
                  <a:pt x="59995" y="27426"/>
                </a:lnTo>
                <a:lnTo>
                  <a:pt x="59961" y="27472"/>
                </a:lnTo>
                <a:lnTo>
                  <a:pt x="57959" y="26312"/>
                </a:lnTo>
                <a:lnTo>
                  <a:pt x="57970" y="26243"/>
                </a:lnTo>
                <a:lnTo>
                  <a:pt x="57959" y="26209"/>
                </a:lnTo>
                <a:lnTo>
                  <a:pt x="57947" y="26175"/>
                </a:lnTo>
                <a:lnTo>
                  <a:pt x="57913" y="26118"/>
                </a:lnTo>
                <a:lnTo>
                  <a:pt x="57856" y="26073"/>
                </a:lnTo>
                <a:lnTo>
                  <a:pt x="57799" y="26050"/>
                </a:lnTo>
                <a:lnTo>
                  <a:pt x="57799" y="23741"/>
                </a:lnTo>
                <a:lnTo>
                  <a:pt x="57845" y="23729"/>
                </a:lnTo>
                <a:lnTo>
                  <a:pt x="57879" y="23707"/>
                </a:lnTo>
                <a:lnTo>
                  <a:pt x="57924" y="23684"/>
                </a:lnTo>
                <a:lnTo>
                  <a:pt x="57959" y="23661"/>
                </a:lnTo>
                <a:lnTo>
                  <a:pt x="57981" y="23627"/>
                </a:lnTo>
                <a:lnTo>
                  <a:pt x="58004" y="23582"/>
                </a:lnTo>
                <a:lnTo>
                  <a:pt x="58015" y="23536"/>
                </a:lnTo>
                <a:lnTo>
                  <a:pt x="58015" y="23491"/>
                </a:lnTo>
                <a:lnTo>
                  <a:pt x="58015" y="23434"/>
                </a:lnTo>
                <a:lnTo>
                  <a:pt x="58004" y="23388"/>
                </a:lnTo>
                <a:lnTo>
                  <a:pt x="59938" y="22262"/>
                </a:lnTo>
                <a:lnTo>
                  <a:pt x="59983" y="22307"/>
                </a:lnTo>
                <a:lnTo>
                  <a:pt x="60029" y="22353"/>
                </a:lnTo>
                <a:lnTo>
                  <a:pt x="60074" y="22376"/>
                </a:lnTo>
                <a:lnTo>
                  <a:pt x="60143" y="22376"/>
                </a:lnTo>
                <a:lnTo>
                  <a:pt x="60200" y="22364"/>
                </a:lnTo>
                <a:lnTo>
                  <a:pt x="60256" y="22353"/>
                </a:lnTo>
                <a:lnTo>
                  <a:pt x="60302" y="22307"/>
                </a:lnTo>
                <a:lnTo>
                  <a:pt x="60336" y="22262"/>
                </a:lnTo>
                <a:close/>
                <a:moveTo>
                  <a:pt x="79299" y="22262"/>
                </a:moveTo>
                <a:lnTo>
                  <a:pt x="81312" y="23422"/>
                </a:lnTo>
                <a:lnTo>
                  <a:pt x="81301" y="23491"/>
                </a:lnTo>
                <a:lnTo>
                  <a:pt x="81312" y="23547"/>
                </a:lnTo>
                <a:lnTo>
                  <a:pt x="81346" y="23604"/>
                </a:lnTo>
                <a:lnTo>
                  <a:pt x="81392" y="23638"/>
                </a:lnTo>
                <a:lnTo>
                  <a:pt x="81449" y="23661"/>
                </a:lnTo>
                <a:lnTo>
                  <a:pt x="81449" y="26050"/>
                </a:lnTo>
                <a:lnTo>
                  <a:pt x="81415" y="26050"/>
                </a:lnTo>
                <a:lnTo>
                  <a:pt x="81381" y="26061"/>
                </a:lnTo>
                <a:lnTo>
                  <a:pt x="81324" y="26107"/>
                </a:lnTo>
                <a:lnTo>
                  <a:pt x="81278" y="26175"/>
                </a:lnTo>
                <a:lnTo>
                  <a:pt x="81278" y="26209"/>
                </a:lnTo>
                <a:lnTo>
                  <a:pt x="81267" y="26243"/>
                </a:lnTo>
                <a:lnTo>
                  <a:pt x="81278" y="26278"/>
                </a:lnTo>
                <a:lnTo>
                  <a:pt x="81278" y="26312"/>
                </a:lnTo>
                <a:lnTo>
                  <a:pt x="79287" y="27472"/>
                </a:lnTo>
                <a:lnTo>
                  <a:pt x="79242" y="27438"/>
                </a:lnTo>
                <a:lnTo>
                  <a:pt x="79208" y="27404"/>
                </a:lnTo>
                <a:lnTo>
                  <a:pt x="79151" y="27381"/>
                </a:lnTo>
                <a:lnTo>
                  <a:pt x="79049" y="27381"/>
                </a:lnTo>
                <a:lnTo>
                  <a:pt x="79003" y="27404"/>
                </a:lnTo>
                <a:lnTo>
                  <a:pt x="78958" y="27426"/>
                </a:lnTo>
                <a:lnTo>
                  <a:pt x="78923" y="27472"/>
                </a:lnTo>
                <a:lnTo>
                  <a:pt x="76921" y="26312"/>
                </a:lnTo>
                <a:lnTo>
                  <a:pt x="76933" y="26243"/>
                </a:lnTo>
                <a:lnTo>
                  <a:pt x="76933" y="26209"/>
                </a:lnTo>
                <a:lnTo>
                  <a:pt x="76921" y="26175"/>
                </a:lnTo>
                <a:lnTo>
                  <a:pt x="76887" y="26107"/>
                </a:lnTo>
                <a:lnTo>
                  <a:pt x="76830" y="26073"/>
                </a:lnTo>
                <a:lnTo>
                  <a:pt x="76762" y="26050"/>
                </a:lnTo>
                <a:lnTo>
                  <a:pt x="76762" y="23684"/>
                </a:lnTo>
                <a:lnTo>
                  <a:pt x="76830" y="23673"/>
                </a:lnTo>
                <a:lnTo>
                  <a:pt x="76887" y="23627"/>
                </a:lnTo>
                <a:lnTo>
                  <a:pt x="76921" y="23559"/>
                </a:lnTo>
                <a:lnTo>
                  <a:pt x="76933" y="23525"/>
                </a:lnTo>
                <a:lnTo>
                  <a:pt x="76933" y="23491"/>
                </a:lnTo>
                <a:lnTo>
                  <a:pt x="76933" y="23445"/>
                </a:lnTo>
                <a:lnTo>
                  <a:pt x="76921" y="23411"/>
                </a:lnTo>
                <a:lnTo>
                  <a:pt x="78912" y="22262"/>
                </a:lnTo>
                <a:lnTo>
                  <a:pt x="78946" y="22307"/>
                </a:lnTo>
                <a:lnTo>
                  <a:pt x="78992" y="22342"/>
                </a:lnTo>
                <a:lnTo>
                  <a:pt x="79037" y="22364"/>
                </a:lnTo>
                <a:lnTo>
                  <a:pt x="79105" y="22376"/>
                </a:lnTo>
                <a:lnTo>
                  <a:pt x="79162" y="22364"/>
                </a:lnTo>
                <a:lnTo>
                  <a:pt x="79219" y="22342"/>
                </a:lnTo>
                <a:lnTo>
                  <a:pt x="79265" y="22307"/>
                </a:lnTo>
                <a:lnTo>
                  <a:pt x="79299" y="22262"/>
                </a:lnTo>
                <a:close/>
                <a:moveTo>
                  <a:pt x="8203" y="22273"/>
                </a:moveTo>
                <a:lnTo>
                  <a:pt x="10159" y="23400"/>
                </a:lnTo>
                <a:lnTo>
                  <a:pt x="10148" y="23445"/>
                </a:lnTo>
                <a:lnTo>
                  <a:pt x="10148" y="23491"/>
                </a:lnTo>
                <a:lnTo>
                  <a:pt x="10148" y="23525"/>
                </a:lnTo>
                <a:lnTo>
                  <a:pt x="10159" y="23570"/>
                </a:lnTo>
                <a:lnTo>
                  <a:pt x="10171" y="23604"/>
                </a:lnTo>
                <a:lnTo>
                  <a:pt x="10205" y="23638"/>
                </a:lnTo>
                <a:lnTo>
                  <a:pt x="10227" y="23661"/>
                </a:lnTo>
                <a:lnTo>
                  <a:pt x="10262" y="23684"/>
                </a:lnTo>
                <a:lnTo>
                  <a:pt x="10296" y="23695"/>
                </a:lnTo>
                <a:lnTo>
                  <a:pt x="10341" y="23707"/>
                </a:lnTo>
                <a:lnTo>
                  <a:pt x="10341" y="26016"/>
                </a:lnTo>
                <a:lnTo>
                  <a:pt x="10296" y="26027"/>
                </a:lnTo>
                <a:lnTo>
                  <a:pt x="10262" y="26039"/>
                </a:lnTo>
                <a:lnTo>
                  <a:pt x="10227" y="26061"/>
                </a:lnTo>
                <a:lnTo>
                  <a:pt x="10193" y="26095"/>
                </a:lnTo>
                <a:lnTo>
                  <a:pt x="10171" y="26130"/>
                </a:lnTo>
                <a:lnTo>
                  <a:pt x="10148" y="26164"/>
                </a:lnTo>
                <a:lnTo>
                  <a:pt x="10136" y="26198"/>
                </a:lnTo>
                <a:lnTo>
                  <a:pt x="10136" y="26243"/>
                </a:lnTo>
                <a:lnTo>
                  <a:pt x="10136" y="26289"/>
                </a:lnTo>
                <a:lnTo>
                  <a:pt x="10148" y="26323"/>
                </a:lnTo>
                <a:lnTo>
                  <a:pt x="8146" y="27483"/>
                </a:lnTo>
                <a:lnTo>
                  <a:pt x="8112" y="27449"/>
                </a:lnTo>
                <a:lnTo>
                  <a:pt x="8077" y="27426"/>
                </a:lnTo>
                <a:lnTo>
                  <a:pt x="8032" y="27415"/>
                </a:lnTo>
                <a:lnTo>
                  <a:pt x="7986" y="27404"/>
                </a:lnTo>
                <a:lnTo>
                  <a:pt x="7941" y="27415"/>
                </a:lnTo>
                <a:lnTo>
                  <a:pt x="7907" y="27426"/>
                </a:lnTo>
                <a:lnTo>
                  <a:pt x="7861" y="27449"/>
                </a:lnTo>
                <a:lnTo>
                  <a:pt x="7839" y="27483"/>
                </a:lnTo>
                <a:lnTo>
                  <a:pt x="5837" y="26334"/>
                </a:lnTo>
                <a:lnTo>
                  <a:pt x="5859" y="26289"/>
                </a:lnTo>
                <a:lnTo>
                  <a:pt x="5859" y="26243"/>
                </a:lnTo>
                <a:lnTo>
                  <a:pt x="5859" y="26198"/>
                </a:lnTo>
                <a:lnTo>
                  <a:pt x="5837" y="26152"/>
                </a:lnTo>
                <a:lnTo>
                  <a:pt x="5825" y="26118"/>
                </a:lnTo>
                <a:lnTo>
                  <a:pt x="5791" y="26084"/>
                </a:lnTo>
                <a:lnTo>
                  <a:pt x="5768" y="26061"/>
                </a:lnTo>
                <a:lnTo>
                  <a:pt x="5723" y="26039"/>
                </a:lnTo>
                <a:lnTo>
                  <a:pt x="5689" y="26016"/>
                </a:lnTo>
                <a:lnTo>
                  <a:pt x="5643" y="26004"/>
                </a:lnTo>
                <a:lnTo>
                  <a:pt x="5643" y="23673"/>
                </a:lnTo>
                <a:lnTo>
                  <a:pt x="5711" y="23661"/>
                </a:lnTo>
                <a:lnTo>
                  <a:pt x="5757" y="23616"/>
                </a:lnTo>
                <a:lnTo>
                  <a:pt x="5802" y="23559"/>
                </a:lnTo>
                <a:lnTo>
                  <a:pt x="5814" y="23491"/>
                </a:lnTo>
                <a:lnTo>
                  <a:pt x="5802" y="23456"/>
                </a:lnTo>
                <a:lnTo>
                  <a:pt x="5791" y="23422"/>
                </a:lnTo>
                <a:lnTo>
                  <a:pt x="7770" y="22273"/>
                </a:lnTo>
                <a:lnTo>
                  <a:pt x="7816" y="22319"/>
                </a:lnTo>
                <a:lnTo>
                  <a:pt x="7861" y="22364"/>
                </a:lnTo>
                <a:lnTo>
                  <a:pt x="7930" y="22387"/>
                </a:lnTo>
                <a:lnTo>
                  <a:pt x="7986" y="22398"/>
                </a:lnTo>
                <a:lnTo>
                  <a:pt x="8055" y="22387"/>
                </a:lnTo>
                <a:lnTo>
                  <a:pt x="8112" y="22364"/>
                </a:lnTo>
                <a:lnTo>
                  <a:pt x="8168" y="22319"/>
                </a:lnTo>
                <a:lnTo>
                  <a:pt x="8203" y="22273"/>
                </a:lnTo>
                <a:close/>
                <a:moveTo>
                  <a:pt x="65091" y="22273"/>
                </a:moveTo>
                <a:lnTo>
                  <a:pt x="67048" y="23400"/>
                </a:lnTo>
                <a:lnTo>
                  <a:pt x="67036" y="23445"/>
                </a:lnTo>
                <a:lnTo>
                  <a:pt x="67036" y="23491"/>
                </a:lnTo>
                <a:lnTo>
                  <a:pt x="67036" y="23525"/>
                </a:lnTo>
                <a:lnTo>
                  <a:pt x="67048" y="23570"/>
                </a:lnTo>
                <a:lnTo>
                  <a:pt x="67070" y="23604"/>
                </a:lnTo>
                <a:lnTo>
                  <a:pt x="67093" y="23638"/>
                </a:lnTo>
                <a:lnTo>
                  <a:pt x="67116" y="23661"/>
                </a:lnTo>
                <a:lnTo>
                  <a:pt x="67150" y="23684"/>
                </a:lnTo>
                <a:lnTo>
                  <a:pt x="67195" y="23695"/>
                </a:lnTo>
                <a:lnTo>
                  <a:pt x="67230" y="23707"/>
                </a:lnTo>
                <a:lnTo>
                  <a:pt x="67230" y="26016"/>
                </a:lnTo>
                <a:lnTo>
                  <a:pt x="67184" y="26027"/>
                </a:lnTo>
                <a:lnTo>
                  <a:pt x="67150" y="26039"/>
                </a:lnTo>
                <a:lnTo>
                  <a:pt x="67116" y="26061"/>
                </a:lnTo>
                <a:lnTo>
                  <a:pt x="67082" y="26095"/>
                </a:lnTo>
                <a:lnTo>
                  <a:pt x="67059" y="26130"/>
                </a:lnTo>
                <a:lnTo>
                  <a:pt x="67036" y="26164"/>
                </a:lnTo>
                <a:lnTo>
                  <a:pt x="67025" y="26198"/>
                </a:lnTo>
                <a:lnTo>
                  <a:pt x="67025" y="26243"/>
                </a:lnTo>
                <a:lnTo>
                  <a:pt x="67025" y="26289"/>
                </a:lnTo>
                <a:lnTo>
                  <a:pt x="67036" y="26323"/>
                </a:lnTo>
                <a:lnTo>
                  <a:pt x="65034" y="27483"/>
                </a:lnTo>
                <a:lnTo>
                  <a:pt x="65000" y="27449"/>
                </a:lnTo>
                <a:lnTo>
                  <a:pt x="64966" y="27426"/>
                </a:lnTo>
                <a:lnTo>
                  <a:pt x="64932" y="27415"/>
                </a:lnTo>
                <a:lnTo>
                  <a:pt x="64886" y="27404"/>
                </a:lnTo>
                <a:lnTo>
                  <a:pt x="64829" y="27415"/>
                </a:lnTo>
                <a:lnTo>
                  <a:pt x="64795" y="27426"/>
                </a:lnTo>
                <a:lnTo>
                  <a:pt x="64761" y="27449"/>
                </a:lnTo>
                <a:lnTo>
                  <a:pt x="64727" y="27483"/>
                </a:lnTo>
                <a:lnTo>
                  <a:pt x="62736" y="26334"/>
                </a:lnTo>
                <a:lnTo>
                  <a:pt x="62748" y="26289"/>
                </a:lnTo>
                <a:lnTo>
                  <a:pt x="62748" y="26243"/>
                </a:lnTo>
                <a:lnTo>
                  <a:pt x="62748" y="26198"/>
                </a:lnTo>
                <a:lnTo>
                  <a:pt x="62736" y="26152"/>
                </a:lnTo>
                <a:lnTo>
                  <a:pt x="62714" y="26118"/>
                </a:lnTo>
                <a:lnTo>
                  <a:pt x="62691" y="26084"/>
                </a:lnTo>
                <a:lnTo>
                  <a:pt x="62657" y="26061"/>
                </a:lnTo>
                <a:lnTo>
                  <a:pt x="62623" y="26039"/>
                </a:lnTo>
                <a:lnTo>
                  <a:pt x="62577" y="26016"/>
                </a:lnTo>
                <a:lnTo>
                  <a:pt x="62532" y="26004"/>
                </a:lnTo>
                <a:lnTo>
                  <a:pt x="62532" y="23673"/>
                </a:lnTo>
                <a:lnTo>
                  <a:pt x="62600" y="23661"/>
                </a:lnTo>
                <a:lnTo>
                  <a:pt x="62657" y="23616"/>
                </a:lnTo>
                <a:lnTo>
                  <a:pt x="62691" y="23559"/>
                </a:lnTo>
                <a:lnTo>
                  <a:pt x="62702" y="23491"/>
                </a:lnTo>
                <a:lnTo>
                  <a:pt x="62702" y="23456"/>
                </a:lnTo>
                <a:lnTo>
                  <a:pt x="62691" y="23422"/>
                </a:lnTo>
                <a:lnTo>
                  <a:pt x="64670" y="22273"/>
                </a:lnTo>
                <a:lnTo>
                  <a:pt x="64704" y="22319"/>
                </a:lnTo>
                <a:lnTo>
                  <a:pt x="64761" y="22364"/>
                </a:lnTo>
                <a:lnTo>
                  <a:pt x="64818" y="22387"/>
                </a:lnTo>
                <a:lnTo>
                  <a:pt x="64886" y="22398"/>
                </a:lnTo>
                <a:lnTo>
                  <a:pt x="64943" y="22387"/>
                </a:lnTo>
                <a:lnTo>
                  <a:pt x="65000" y="22364"/>
                </a:lnTo>
                <a:lnTo>
                  <a:pt x="65057" y="22319"/>
                </a:lnTo>
                <a:lnTo>
                  <a:pt x="65091" y="22273"/>
                </a:lnTo>
                <a:close/>
                <a:moveTo>
                  <a:pt x="17633" y="22251"/>
                </a:moveTo>
                <a:lnTo>
                  <a:pt x="19646" y="23411"/>
                </a:lnTo>
                <a:lnTo>
                  <a:pt x="19635" y="23445"/>
                </a:lnTo>
                <a:lnTo>
                  <a:pt x="19635" y="23491"/>
                </a:lnTo>
                <a:lnTo>
                  <a:pt x="19635" y="23525"/>
                </a:lnTo>
                <a:lnTo>
                  <a:pt x="19646" y="23559"/>
                </a:lnTo>
                <a:lnTo>
                  <a:pt x="19669" y="23593"/>
                </a:lnTo>
                <a:lnTo>
                  <a:pt x="19692" y="23627"/>
                </a:lnTo>
                <a:lnTo>
                  <a:pt x="19749" y="23673"/>
                </a:lnTo>
                <a:lnTo>
                  <a:pt x="19783" y="23684"/>
                </a:lnTo>
                <a:lnTo>
                  <a:pt x="19817" y="23695"/>
                </a:lnTo>
                <a:lnTo>
                  <a:pt x="19817" y="26050"/>
                </a:lnTo>
                <a:lnTo>
                  <a:pt x="19783" y="26050"/>
                </a:lnTo>
                <a:lnTo>
                  <a:pt x="19749" y="26061"/>
                </a:lnTo>
                <a:lnTo>
                  <a:pt x="19692" y="26107"/>
                </a:lnTo>
                <a:lnTo>
                  <a:pt x="19646" y="26175"/>
                </a:lnTo>
                <a:lnTo>
                  <a:pt x="19635" y="26209"/>
                </a:lnTo>
                <a:lnTo>
                  <a:pt x="19635" y="26243"/>
                </a:lnTo>
                <a:lnTo>
                  <a:pt x="19635" y="26278"/>
                </a:lnTo>
                <a:lnTo>
                  <a:pt x="19646" y="26312"/>
                </a:lnTo>
                <a:lnTo>
                  <a:pt x="17610" y="27495"/>
                </a:lnTo>
                <a:lnTo>
                  <a:pt x="17587" y="27461"/>
                </a:lnTo>
                <a:lnTo>
                  <a:pt x="17553" y="27438"/>
                </a:lnTo>
                <a:lnTo>
                  <a:pt x="17508" y="27415"/>
                </a:lnTo>
                <a:lnTo>
                  <a:pt x="17428" y="27415"/>
                </a:lnTo>
                <a:lnTo>
                  <a:pt x="17383" y="27438"/>
                </a:lnTo>
                <a:lnTo>
                  <a:pt x="17348" y="27461"/>
                </a:lnTo>
                <a:lnTo>
                  <a:pt x="17326" y="27483"/>
                </a:lnTo>
                <a:lnTo>
                  <a:pt x="15324" y="26334"/>
                </a:lnTo>
                <a:lnTo>
                  <a:pt x="15335" y="26289"/>
                </a:lnTo>
                <a:lnTo>
                  <a:pt x="15335" y="26243"/>
                </a:lnTo>
                <a:lnTo>
                  <a:pt x="15335" y="26198"/>
                </a:lnTo>
                <a:lnTo>
                  <a:pt x="15324" y="26164"/>
                </a:lnTo>
                <a:lnTo>
                  <a:pt x="15301" y="26118"/>
                </a:lnTo>
                <a:lnTo>
                  <a:pt x="15278" y="26084"/>
                </a:lnTo>
                <a:lnTo>
                  <a:pt x="15244" y="26061"/>
                </a:lnTo>
                <a:lnTo>
                  <a:pt x="15210" y="26039"/>
                </a:lnTo>
                <a:lnTo>
                  <a:pt x="15164" y="26016"/>
                </a:lnTo>
                <a:lnTo>
                  <a:pt x="15130" y="26016"/>
                </a:lnTo>
                <a:lnTo>
                  <a:pt x="15130" y="23684"/>
                </a:lnTo>
                <a:lnTo>
                  <a:pt x="15198" y="23661"/>
                </a:lnTo>
                <a:lnTo>
                  <a:pt x="15244" y="23616"/>
                </a:lnTo>
                <a:lnTo>
                  <a:pt x="15289" y="23559"/>
                </a:lnTo>
                <a:lnTo>
                  <a:pt x="15289" y="23525"/>
                </a:lnTo>
                <a:lnTo>
                  <a:pt x="15301" y="23491"/>
                </a:lnTo>
                <a:lnTo>
                  <a:pt x="15289" y="23445"/>
                </a:lnTo>
                <a:lnTo>
                  <a:pt x="15289" y="23411"/>
                </a:lnTo>
                <a:lnTo>
                  <a:pt x="17303" y="22251"/>
                </a:lnTo>
                <a:lnTo>
                  <a:pt x="17337" y="22285"/>
                </a:lnTo>
                <a:lnTo>
                  <a:pt x="17371" y="22319"/>
                </a:lnTo>
                <a:lnTo>
                  <a:pt x="17417" y="22330"/>
                </a:lnTo>
                <a:lnTo>
                  <a:pt x="17474" y="22342"/>
                </a:lnTo>
                <a:lnTo>
                  <a:pt x="17519" y="22330"/>
                </a:lnTo>
                <a:lnTo>
                  <a:pt x="17565" y="22319"/>
                </a:lnTo>
                <a:lnTo>
                  <a:pt x="17610" y="22285"/>
                </a:lnTo>
                <a:lnTo>
                  <a:pt x="17633" y="22251"/>
                </a:lnTo>
                <a:close/>
                <a:moveTo>
                  <a:pt x="27109" y="22239"/>
                </a:moveTo>
                <a:lnTo>
                  <a:pt x="29145" y="23422"/>
                </a:lnTo>
                <a:lnTo>
                  <a:pt x="29145" y="23456"/>
                </a:lnTo>
                <a:lnTo>
                  <a:pt x="29133" y="23491"/>
                </a:lnTo>
                <a:lnTo>
                  <a:pt x="29145" y="23559"/>
                </a:lnTo>
                <a:lnTo>
                  <a:pt x="29179" y="23616"/>
                </a:lnTo>
                <a:lnTo>
                  <a:pt x="29236" y="23650"/>
                </a:lnTo>
                <a:lnTo>
                  <a:pt x="29304" y="23673"/>
                </a:lnTo>
                <a:lnTo>
                  <a:pt x="29304" y="26016"/>
                </a:lnTo>
                <a:lnTo>
                  <a:pt x="29258" y="26027"/>
                </a:lnTo>
                <a:lnTo>
                  <a:pt x="29224" y="26039"/>
                </a:lnTo>
                <a:lnTo>
                  <a:pt x="29179" y="26061"/>
                </a:lnTo>
                <a:lnTo>
                  <a:pt x="29156" y="26095"/>
                </a:lnTo>
                <a:lnTo>
                  <a:pt x="29122" y="26118"/>
                </a:lnTo>
                <a:lnTo>
                  <a:pt x="29111" y="26164"/>
                </a:lnTo>
                <a:lnTo>
                  <a:pt x="29099" y="26198"/>
                </a:lnTo>
                <a:lnTo>
                  <a:pt x="29088" y="26243"/>
                </a:lnTo>
                <a:lnTo>
                  <a:pt x="29099" y="26289"/>
                </a:lnTo>
                <a:lnTo>
                  <a:pt x="29111" y="26334"/>
                </a:lnTo>
                <a:lnTo>
                  <a:pt x="27086" y="27495"/>
                </a:lnTo>
                <a:lnTo>
                  <a:pt x="27063" y="27472"/>
                </a:lnTo>
                <a:lnTo>
                  <a:pt x="27029" y="27449"/>
                </a:lnTo>
                <a:lnTo>
                  <a:pt x="26995" y="27438"/>
                </a:lnTo>
                <a:lnTo>
                  <a:pt x="26949" y="27426"/>
                </a:lnTo>
                <a:lnTo>
                  <a:pt x="26915" y="27438"/>
                </a:lnTo>
                <a:lnTo>
                  <a:pt x="26870" y="27449"/>
                </a:lnTo>
                <a:lnTo>
                  <a:pt x="26847" y="27472"/>
                </a:lnTo>
                <a:lnTo>
                  <a:pt x="26813" y="27495"/>
                </a:lnTo>
                <a:lnTo>
                  <a:pt x="24765" y="26312"/>
                </a:lnTo>
                <a:lnTo>
                  <a:pt x="24777" y="26243"/>
                </a:lnTo>
                <a:lnTo>
                  <a:pt x="24777" y="26209"/>
                </a:lnTo>
                <a:lnTo>
                  <a:pt x="24765" y="26175"/>
                </a:lnTo>
                <a:lnTo>
                  <a:pt x="24731" y="26118"/>
                </a:lnTo>
                <a:lnTo>
                  <a:pt x="24674" y="26073"/>
                </a:lnTo>
                <a:lnTo>
                  <a:pt x="24606" y="26050"/>
                </a:lnTo>
                <a:lnTo>
                  <a:pt x="24606" y="23661"/>
                </a:lnTo>
                <a:lnTo>
                  <a:pt x="24663" y="23638"/>
                </a:lnTo>
                <a:lnTo>
                  <a:pt x="24708" y="23604"/>
                </a:lnTo>
                <a:lnTo>
                  <a:pt x="24742" y="23547"/>
                </a:lnTo>
                <a:lnTo>
                  <a:pt x="24754" y="23491"/>
                </a:lnTo>
                <a:lnTo>
                  <a:pt x="24742" y="23434"/>
                </a:lnTo>
                <a:lnTo>
                  <a:pt x="26790" y="22251"/>
                </a:lnTo>
                <a:lnTo>
                  <a:pt x="26824" y="22285"/>
                </a:lnTo>
                <a:lnTo>
                  <a:pt x="26858" y="22307"/>
                </a:lnTo>
                <a:lnTo>
                  <a:pt x="26904" y="22330"/>
                </a:lnTo>
                <a:lnTo>
                  <a:pt x="26995" y="22330"/>
                </a:lnTo>
                <a:lnTo>
                  <a:pt x="27040" y="22307"/>
                </a:lnTo>
                <a:lnTo>
                  <a:pt x="27086" y="22273"/>
                </a:lnTo>
                <a:lnTo>
                  <a:pt x="27109" y="22239"/>
                </a:lnTo>
                <a:close/>
                <a:moveTo>
                  <a:pt x="50883" y="22273"/>
                </a:moveTo>
                <a:lnTo>
                  <a:pt x="52771" y="23377"/>
                </a:lnTo>
                <a:lnTo>
                  <a:pt x="52760" y="23434"/>
                </a:lnTo>
                <a:lnTo>
                  <a:pt x="52749" y="23491"/>
                </a:lnTo>
                <a:lnTo>
                  <a:pt x="52760" y="23536"/>
                </a:lnTo>
                <a:lnTo>
                  <a:pt x="52771" y="23593"/>
                </a:lnTo>
                <a:lnTo>
                  <a:pt x="52794" y="23638"/>
                </a:lnTo>
                <a:lnTo>
                  <a:pt x="52828" y="23673"/>
                </a:lnTo>
                <a:lnTo>
                  <a:pt x="52862" y="23707"/>
                </a:lnTo>
                <a:lnTo>
                  <a:pt x="52908" y="23729"/>
                </a:lnTo>
                <a:lnTo>
                  <a:pt x="52953" y="23752"/>
                </a:lnTo>
                <a:lnTo>
                  <a:pt x="53010" y="23764"/>
                </a:lnTo>
                <a:lnTo>
                  <a:pt x="53010" y="26073"/>
                </a:lnTo>
                <a:lnTo>
                  <a:pt x="52942" y="26095"/>
                </a:lnTo>
                <a:lnTo>
                  <a:pt x="52897" y="26130"/>
                </a:lnTo>
                <a:lnTo>
                  <a:pt x="52862" y="26186"/>
                </a:lnTo>
                <a:lnTo>
                  <a:pt x="52851" y="26243"/>
                </a:lnTo>
                <a:lnTo>
                  <a:pt x="52862" y="26300"/>
                </a:lnTo>
                <a:lnTo>
                  <a:pt x="50803" y="27495"/>
                </a:lnTo>
                <a:lnTo>
                  <a:pt x="50781" y="27461"/>
                </a:lnTo>
                <a:lnTo>
                  <a:pt x="50735" y="27426"/>
                </a:lnTo>
                <a:lnTo>
                  <a:pt x="50701" y="27415"/>
                </a:lnTo>
                <a:lnTo>
                  <a:pt x="50644" y="27404"/>
                </a:lnTo>
                <a:lnTo>
                  <a:pt x="50610" y="27415"/>
                </a:lnTo>
                <a:lnTo>
                  <a:pt x="50565" y="27426"/>
                </a:lnTo>
                <a:lnTo>
                  <a:pt x="50530" y="27449"/>
                </a:lnTo>
                <a:lnTo>
                  <a:pt x="50496" y="27483"/>
                </a:lnTo>
                <a:lnTo>
                  <a:pt x="48506" y="26334"/>
                </a:lnTo>
                <a:lnTo>
                  <a:pt x="48517" y="26289"/>
                </a:lnTo>
                <a:lnTo>
                  <a:pt x="48517" y="26243"/>
                </a:lnTo>
                <a:lnTo>
                  <a:pt x="48517" y="26198"/>
                </a:lnTo>
                <a:lnTo>
                  <a:pt x="48506" y="26164"/>
                </a:lnTo>
                <a:lnTo>
                  <a:pt x="48483" y="26118"/>
                </a:lnTo>
                <a:lnTo>
                  <a:pt x="48460" y="26084"/>
                </a:lnTo>
                <a:lnTo>
                  <a:pt x="48426" y="26061"/>
                </a:lnTo>
                <a:lnTo>
                  <a:pt x="48392" y="26039"/>
                </a:lnTo>
                <a:lnTo>
                  <a:pt x="48358" y="26016"/>
                </a:lnTo>
                <a:lnTo>
                  <a:pt x="48312" y="26004"/>
                </a:lnTo>
                <a:lnTo>
                  <a:pt x="48312" y="23673"/>
                </a:lnTo>
                <a:lnTo>
                  <a:pt x="48369" y="23650"/>
                </a:lnTo>
                <a:lnTo>
                  <a:pt x="48426" y="23604"/>
                </a:lnTo>
                <a:lnTo>
                  <a:pt x="48460" y="23559"/>
                </a:lnTo>
                <a:lnTo>
                  <a:pt x="48472" y="23491"/>
                </a:lnTo>
                <a:lnTo>
                  <a:pt x="48460" y="23422"/>
                </a:lnTo>
                <a:lnTo>
                  <a:pt x="50428" y="22285"/>
                </a:lnTo>
                <a:lnTo>
                  <a:pt x="50462" y="22342"/>
                </a:lnTo>
                <a:lnTo>
                  <a:pt x="50519" y="22376"/>
                </a:lnTo>
                <a:lnTo>
                  <a:pt x="50576" y="22398"/>
                </a:lnTo>
                <a:lnTo>
                  <a:pt x="50644" y="22410"/>
                </a:lnTo>
                <a:lnTo>
                  <a:pt x="50724" y="22398"/>
                </a:lnTo>
                <a:lnTo>
                  <a:pt x="50781" y="22376"/>
                </a:lnTo>
                <a:lnTo>
                  <a:pt x="50838" y="22330"/>
                </a:lnTo>
                <a:lnTo>
                  <a:pt x="50883" y="22273"/>
                </a:lnTo>
                <a:close/>
                <a:moveTo>
                  <a:pt x="55536" y="22228"/>
                </a:moveTo>
                <a:lnTo>
                  <a:pt x="57538" y="23388"/>
                </a:lnTo>
                <a:lnTo>
                  <a:pt x="57526" y="23434"/>
                </a:lnTo>
                <a:lnTo>
                  <a:pt x="57515" y="23491"/>
                </a:lnTo>
                <a:lnTo>
                  <a:pt x="57526" y="23536"/>
                </a:lnTo>
                <a:lnTo>
                  <a:pt x="57538" y="23582"/>
                </a:lnTo>
                <a:lnTo>
                  <a:pt x="57560" y="23627"/>
                </a:lnTo>
                <a:lnTo>
                  <a:pt x="57583" y="23661"/>
                </a:lnTo>
                <a:lnTo>
                  <a:pt x="57617" y="23684"/>
                </a:lnTo>
                <a:lnTo>
                  <a:pt x="57663" y="23718"/>
                </a:lnTo>
                <a:lnTo>
                  <a:pt x="57697" y="23729"/>
                </a:lnTo>
                <a:lnTo>
                  <a:pt x="57754" y="23741"/>
                </a:lnTo>
                <a:lnTo>
                  <a:pt x="57754" y="26050"/>
                </a:lnTo>
                <a:lnTo>
                  <a:pt x="57686" y="26073"/>
                </a:lnTo>
                <a:lnTo>
                  <a:pt x="57629" y="26118"/>
                </a:lnTo>
                <a:lnTo>
                  <a:pt x="57595" y="26175"/>
                </a:lnTo>
                <a:lnTo>
                  <a:pt x="57583" y="26209"/>
                </a:lnTo>
                <a:lnTo>
                  <a:pt x="57572" y="26243"/>
                </a:lnTo>
                <a:lnTo>
                  <a:pt x="57583" y="26312"/>
                </a:lnTo>
                <a:lnTo>
                  <a:pt x="55536" y="27495"/>
                </a:lnTo>
                <a:lnTo>
                  <a:pt x="55513" y="27461"/>
                </a:lnTo>
                <a:lnTo>
                  <a:pt x="55479" y="27438"/>
                </a:lnTo>
                <a:lnTo>
                  <a:pt x="55433" y="27426"/>
                </a:lnTo>
                <a:lnTo>
                  <a:pt x="55388" y="27415"/>
                </a:lnTo>
                <a:lnTo>
                  <a:pt x="55354" y="27426"/>
                </a:lnTo>
                <a:lnTo>
                  <a:pt x="55308" y="27438"/>
                </a:lnTo>
                <a:lnTo>
                  <a:pt x="55285" y="27461"/>
                </a:lnTo>
                <a:lnTo>
                  <a:pt x="55251" y="27483"/>
                </a:lnTo>
                <a:lnTo>
                  <a:pt x="53181" y="26289"/>
                </a:lnTo>
                <a:lnTo>
                  <a:pt x="53192" y="26243"/>
                </a:lnTo>
                <a:lnTo>
                  <a:pt x="53181" y="26186"/>
                </a:lnTo>
                <a:lnTo>
                  <a:pt x="53147" y="26141"/>
                </a:lnTo>
                <a:lnTo>
                  <a:pt x="53113" y="26095"/>
                </a:lnTo>
                <a:lnTo>
                  <a:pt x="53056" y="26073"/>
                </a:lnTo>
                <a:lnTo>
                  <a:pt x="53056" y="23752"/>
                </a:lnTo>
                <a:lnTo>
                  <a:pt x="53101" y="23741"/>
                </a:lnTo>
                <a:lnTo>
                  <a:pt x="53147" y="23729"/>
                </a:lnTo>
                <a:lnTo>
                  <a:pt x="53181" y="23695"/>
                </a:lnTo>
                <a:lnTo>
                  <a:pt x="53226" y="23673"/>
                </a:lnTo>
                <a:lnTo>
                  <a:pt x="53249" y="23627"/>
                </a:lnTo>
                <a:lnTo>
                  <a:pt x="53272" y="23582"/>
                </a:lnTo>
                <a:lnTo>
                  <a:pt x="53283" y="23536"/>
                </a:lnTo>
                <a:lnTo>
                  <a:pt x="53295" y="23491"/>
                </a:lnTo>
                <a:lnTo>
                  <a:pt x="53283" y="23434"/>
                </a:lnTo>
                <a:lnTo>
                  <a:pt x="53272" y="23388"/>
                </a:lnTo>
                <a:lnTo>
                  <a:pt x="55251" y="22239"/>
                </a:lnTo>
                <a:lnTo>
                  <a:pt x="55274" y="22262"/>
                </a:lnTo>
                <a:lnTo>
                  <a:pt x="55308" y="22296"/>
                </a:lnTo>
                <a:lnTo>
                  <a:pt x="55354" y="22307"/>
                </a:lnTo>
                <a:lnTo>
                  <a:pt x="55433" y="22307"/>
                </a:lnTo>
                <a:lnTo>
                  <a:pt x="55479" y="22285"/>
                </a:lnTo>
                <a:lnTo>
                  <a:pt x="55513" y="22262"/>
                </a:lnTo>
                <a:lnTo>
                  <a:pt x="55536" y="22228"/>
                </a:lnTo>
                <a:close/>
                <a:moveTo>
                  <a:pt x="74533" y="22251"/>
                </a:moveTo>
                <a:lnTo>
                  <a:pt x="76546" y="23411"/>
                </a:lnTo>
                <a:lnTo>
                  <a:pt x="76535" y="23445"/>
                </a:lnTo>
                <a:lnTo>
                  <a:pt x="76523" y="23491"/>
                </a:lnTo>
                <a:lnTo>
                  <a:pt x="76535" y="23525"/>
                </a:lnTo>
                <a:lnTo>
                  <a:pt x="76546" y="23559"/>
                </a:lnTo>
                <a:lnTo>
                  <a:pt x="76557" y="23593"/>
                </a:lnTo>
                <a:lnTo>
                  <a:pt x="76580" y="23627"/>
                </a:lnTo>
                <a:lnTo>
                  <a:pt x="76637" y="23673"/>
                </a:lnTo>
                <a:lnTo>
                  <a:pt x="76671" y="23684"/>
                </a:lnTo>
                <a:lnTo>
                  <a:pt x="76717" y="23695"/>
                </a:lnTo>
                <a:lnTo>
                  <a:pt x="76717" y="26050"/>
                </a:lnTo>
                <a:lnTo>
                  <a:pt x="76671" y="26050"/>
                </a:lnTo>
                <a:lnTo>
                  <a:pt x="76637" y="26061"/>
                </a:lnTo>
                <a:lnTo>
                  <a:pt x="76580" y="26107"/>
                </a:lnTo>
                <a:lnTo>
                  <a:pt x="76546" y="26175"/>
                </a:lnTo>
                <a:lnTo>
                  <a:pt x="76535" y="26209"/>
                </a:lnTo>
                <a:lnTo>
                  <a:pt x="76523" y="26243"/>
                </a:lnTo>
                <a:lnTo>
                  <a:pt x="76535" y="26278"/>
                </a:lnTo>
                <a:lnTo>
                  <a:pt x="76546" y="26312"/>
                </a:lnTo>
                <a:lnTo>
                  <a:pt x="74510" y="27495"/>
                </a:lnTo>
                <a:lnTo>
                  <a:pt x="74476" y="27461"/>
                </a:lnTo>
                <a:lnTo>
                  <a:pt x="74442" y="27438"/>
                </a:lnTo>
                <a:lnTo>
                  <a:pt x="74407" y="27415"/>
                </a:lnTo>
                <a:lnTo>
                  <a:pt x="74316" y="27415"/>
                </a:lnTo>
                <a:lnTo>
                  <a:pt x="74282" y="27438"/>
                </a:lnTo>
                <a:lnTo>
                  <a:pt x="74248" y="27461"/>
                </a:lnTo>
                <a:lnTo>
                  <a:pt x="74214" y="27483"/>
                </a:lnTo>
                <a:lnTo>
                  <a:pt x="72212" y="26334"/>
                </a:lnTo>
                <a:lnTo>
                  <a:pt x="72223" y="26289"/>
                </a:lnTo>
                <a:lnTo>
                  <a:pt x="72223" y="26243"/>
                </a:lnTo>
                <a:lnTo>
                  <a:pt x="72223" y="26198"/>
                </a:lnTo>
                <a:lnTo>
                  <a:pt x="72212" y="26164"/>
                </a:lnTo>
                <a:lnTo>
                  <a:pt x="72189" y="26118"/>
                </a:lnTo>
                <a:lnTo>
                  <a:pt x="72166" y="26084"/>
                </a:lnTo>
                <a:lnTo>
                  <a:pt x="72132" y="26061"/>
                </a:lnTo>
                <a:lnTo>
                  <a:pt x="72098" y="26039"/>
                </a:lnTo>
                <a:lnTo>
                  <a:pt x="72064" y="26016"/>
                </a:lnTo>
                <a:lnTo>
                  <a:pt x="72019" y="26016"/>
                </a:lnTo>
                <a:lnTo>
                  <a:pt x="72019" y="23684"/>
                </a:lnTo>
                <a:lnTo>
                  <a:pt x="72087" y="23661"/>
                </a:lnTo>
                <a:lnTo>
                  <a:pt x="72144" y="23616"/>
                </a:lnTo>
                <a:lnTo>
                  <a:pt x="72178" y="23559"/>
                </a:lnTo>
                <a:lnTo>
                  <a:pt x="72189" y="23525"/>
                </a:lnTo>
                <a:lnTo>
                  <a:pt x="72189" y="23491"/>
                </a:lnTo>
                <a:lnTo>
                  <a:pt x="72189" y="23445"/>
                </a:lnTo>
                <a:lnTo>
                  <a:pt x="72178" y="23411"/>
                </a:lnTo>
                <a:lnTo>
                  <a:pt x="74191" y="22251"/>
                </a:lnTo>
                <a:lnTo>
                  <a:pt x="74225" y="22285"/>
                </a:lnTo>
                <a:lnTo>
                  <a:pt x="74260" y="22319"/>
                </a:lnTo>
                <a:lnTo>
                  <a:pt x="74305" y="22330"/>
                </a:lnTo>
                <a:lnTo>
                  <a:pt x="74362" y="22342"/>
                </a:lnTo>
                <a:lnTo>
                  <a:pt x="74407" y="22330"/>
                </a:lnTo>
                <a:lnTo>
                  <a:pt x="74453" y="22319"/>
                </a:lnTo>
                <a:lnTo>
                  <a:pt x="74498" y="22285"/>
                </a:lnTo>
                <a:lnTo>
                  <a:pt x="74533" y="22251"/>
                </a:lnTo>
                <a:close/>
                <a:moveTo>
                  <a:pt x="83997" y="22239"/>
                </a:moveTo>
                <a:lnTo>
                  <a:pt x="86044" y="23422"/>
                </a:lnTo>
                <a:lnTo>
                  <a:pt x="86033" y="23456"/>
                </a:lnTo>
                <a:lnTo>
                  <a:pt x="86033" y="23491"/>
                </a:lnTo>
                <a:lnTo>
                  <a:pt x="86044" y="23559"/>
                </a:lnTo>
                <a:lnTo>
                  <a:pt x="86079" y="23616"/>
                </a:lnTo>
                <a:lnTo>
                  <a:pt x="86124" y="23650"/>
                </a:lnTo>
                <a:lnTo>
                  <a:pt x="86192" y="23673"/>
                </a:lnTo>
                <a:lnTo>
                  <a:pt x="86192" y="26016"/>
                </a:lnTo>
                <a:lnTo>
                  <a:pt x="86147" y="26027"/>
                </a:lnTo>
                <a:lnTo>
                  <a:pt x="86113" y="26039"/>
                </a:lnTo>
                <a:lnTo>
                  <a:pt x="86079" y="26061"/>
                </a:lnTo>
                <a:lnTo>
                  <a:pt x="86044" y="26095"/>
                </a:lnTo>
                <a:lnTo>
                  <a:pt x="86022" y="26118"/>
                </a:lnTo>
                <a:lnTo>
                  <a:pt x="85999" y="26164"/>
                </a:lnTo>
                <a:lnTo>
                  <a:pt x="85988" y="26198"/>
                </a:lnTo>
                <a:lnTo>
                  <a:pt x="85988" y="26243"/>
                </a:lnTo>
                <a:lnTo>
                  <a:pt x="85988" y="26289"/>
                </a:lnTo>
                <a:lnTo>
                  <a:pt x="85999" y="26334"/>
                </a:lnTo>
                <a:lnTo>
                  <a:pt x="83974" y="27495"/>
                </a:lnTo>
                <a:lnTo>
                  <a:pt x="83951" y="27472"/>
                </a:lnTo>
                <a:lnTo>
                  <a:pt x="83917" y="27449"/>
                </a:lnTo>
                <a:lnTo>
                  <a:pt x="83883" y="27438"/>
                </a:lnTo>
                <a:lnTo>
                  <a:pt x="83838" y="27426"/>
                </a:lnTo>
                <a:lnTo>
                  <a:pt x="83804" y="27438"/>
                </a:lnTo>
                <a:lnTo>
                  <a:pt x="83769" y="27449"/>
                </a:lnTo>
                <a:lnTo>
                  <a:pt x="83735" y="27472"/>
                </a:lnTo>
                <a:lnTo>
                  <a:pt x="83713" y="27495"/>
                </a:lnTo>
                <a:lnTo>
                  <a:pt x="81665" y="26312"/>
                </a:lnTo>
                <a:lnTo>
                  <a:pt x="81676" y="26243"/>
                </a:lnTo>
                <a:lnTo>
                  <a:pt x="81665" y="26209"/>
                </a:lnTo>
                <a:lnTo>
                  <a:pt x="81654" y="26175"/>
                </a:lnTo>
                <a:lnTo>
                  <a:pt x="81619" y="26118"/>
                </a:lnTo>
                <a:lnTo>
                  <a:pt x="81563" y="26073"/>
                </a:lnTo>
                <a:lnTo>
                  <a:pt x="81494" y="26050"/>
                </a:lnTo>
                <a:lnTo>
                  <a:pt x="81494" y="23661"/>
                </a:lnTo>
                <a:lnTo>
                  <a:pt x="81551" y="23638"/>
                </a:lnTo>
                <a:lnTo>
                  <a:pt x="81608" y="23604"/>
                </a:lnTo>
                <a:lnTo>
                  <a:pt x="81631" y="23547"/>
                </a:lnTo>
                <a:lnTo>
                  <a:pt x="81642" y="23491"/>
                </a:lnTo>
                <a:lnTo>
                  <a:pt x="81631" y="23434"/>
                </a:lnTo>
                <a:lnTo>
                  <a:pt x="83678" y="22251"/>
                </a:lnTo>
                <a:lnTo>
                  <a:pt x="83713" y="22285"/>
                </a:lnTo>
                <a:lnTo>
                  <a:pt x="83747" y="22307"/>
                </a:lnTo>
                <a:lnTo>
                  <a:pt x="83792" y="22330"/>
                </a:lnTo>
                <a:lnTo>
                  <a:pt x="83895" y="22330"/>
                </a:lnTo>
                <a:lnTo>
                  <a:pt x="83940" y="22307"/>
                </a:lnTo>
                <a:lnTo>
                  <a:pt x="83974" y="22273"/>
                </a:lnTo>
                <a:lnTo>
                  <a:pt x="83997" y="22239"/>
                </a:lnTo>
                <a:close/>
                <a:moveTo>
                  <a:pt x="34241" y="26357"/>
                </a:moveTo>
                <a:lnTo>
                  <a:pt x="36197" y="27483"/>
                </a:lnTo>
                <a:lnTo>
                  <a:pt x="36186" y="27540"/>
                </a:lnTo>
                <a:lnTo>
                  <a:pt x="36175" y="27597"/>
                </a:lnTo>
                <a:lnTo>
                  <a:pt x="36175" y="27643"/>
                </a:lnTo>
                <a:lnTo>
                  <a:pt x="36197" y="27688"/>
                </a:lnTo>
                <a:lnTo>
                  <a:pt x="36220" y="27734"/>
                </a:lnTo>
                <a:lnTo>
                  <a:pt x="36243" y="27768"/>
                </a:lnTo>
                <a:lnTo>
                  <a:pt x="36277" y="27802"/>
                </a:lnTo>
                <a:lnTo>
                  <a:pt x="36323" y="27825"/>
                </a:lnTo>
                <a:lnTo>
                  <a:pt x="36368" y="27836"/>
                </a:lnTo>
                <a:lnTo>
                  <a:pt x="36414" y="27847"/>
                </a:lnTo>
                <a:lnTo>
                  <a:pt x="36414" y="30168"/>
                </a:lnTo>
                <a:lnTo>
                  <a:pt x="36379" y="30168"/>
                </a:lnTo>
                <a:lnTo>
                  <a:pt x="36345" y="30179"/>
                </a:lnTo>
                <a:lnTo>
                  <a:pt x="36288" y="30225"/>
                </a:lnTo>
                <a:lnTo>
                  <a:pt x="36254" y="30282"/>
                </a:lnTo>
                <a:lnTo>
                  <a:pt x="36243" y="30316"/>
                </a:lnTo>
                <a:lnTo>
                  <a:pt x="36243" y="30350"/>
                </a:lnTo>
                <a:lnTo>
                  <a:pt x="36254" y="30418"/>
                </a:lnTo>
                <a:lnTo>
                  <a:pt x="34286" y="31556"/>
                </a:lnTo>
                <a:lnTo>
                  <a:pt x="34241" y="31499"/>
                </a:lnTo>
                <a:lnTo>
                  <a:pt x="34195" y="31465"/>
                </a:lnTo>
                <a:lnTo>
                  <a:pt x="34127" y="31442"/>
                </a:lnTo>
                <a:lnTo>
                  <a:pt x="34059" y="31431"/>
                </a:lnTo>
                <a:lnTo>
                  <a:pt x="33991" y="31442"/>
                </a:lnTo>
                <a:lnTo>
                  <a:pt x="33934" y="31465"/>
                </a:lnTo>
                <a:lnTo>
                  <a:pt x="33877" y="31499"/>
                </a:lnTo>
                <a:lnTo>
                  <a:pt x="33831" y="31544"/>
                </a:lnTo>
                <a:lnTo>
                  <a:pt x="31920" y="30441"/>
                </a:lnTo>
                <a:lnTo>
                  <a:pt x="31932" y="30395"/>
                </a:lnTo>
                <a:lnTo>
                  <a:pt x="31932" y="30350"/>
                </a:lnTo>
                <a:lnTo>
                  <a:pt x="31932" y="30304"/>
                </a:lnTo>
                <a:lnTo>
                  <a:pt x="31920" y="30259"/>
                </a:lnTo>
                <a:lnTo>
                  <a:pt x="31898" y="30225"/>
                </a:lnTo>
                <a:lnTo>
                  <a:pt x="31875" y="30191"/>
                </a:lnTo>
                <a:lnTo>
                  <a:pt x="31841" y="30157"/>
                </a:lnTo>
                <a:lnTo>
                  <a:pt x="31807" y="30134"/>
                </a:lnTo>
                <a:lnTo>
                  <a:pt x="31761" y="30122"/>
                </a:lnTo>
                <a:lnTo>
                  <a:pt x="31716" y="30111"/>
                </a:lnTo>
                <a:lnTo>
                  <a:pt x="31716" y="27847"/>
                </a:lnTo>
                <a:lnTo>
                  <a:pt x="31761" y="27836"/>
                </a:lnTo>
                <a:lnTo>
                  <a:pt x="31807" y="27813"/>
                </a:lnTo>
                <a:lnTo>
                  <a:pt x="31841" y="27790"/>
                </a:lnTo>
                <a:lnTo>
                  <a:pt x="31875" y="27768"/>
                </a:lnTo>
                <a:lnTo>
                  <a:pt x="31909" y="27722"/>
                </a:lnTo>
                <a:lnTo>
                  <a:pt x="31920" y="27688"/>
                </a:lnTo>
                <a:lnTo>
                  <a:pt x="31943" y="27643"/>
                </a:lnTo>
                <a:lnTo>
                  <a:pt x="31943" y="27597"/>
                </a:lnTo>
                <a:lnTo>
                  <a:pt x="31932" y="27540"/>
                </a:lnTo>
                <a:lnTo>
                  <a:pt x="31920" y="27495"/>
                </a:lnTo>
                <a:lnTo>
                  <a:pt x="33877" y="26369"/>
                </a:lnTo>
                <a:lnTo>
                  <a:pt x="33911" y="26403"/>
                </a:lnTo>
                <a:lnTo>
                  <a:pt x="33957" y="26437"/>
                </a:lnTo>
                <a:lnTo>
                  <a:pt x="34002" y="26460"/>
                </a:lnTo>
                <a:lnTo>
                  <a:pt x="34116" y="26460"/>
                </a:lnTo>
                <a:lnTo>
                  <a:pt x="34161" y="26437"/>
                </a:lnTo>
                <a:lnTo>
                  <a:pt x="34207" y="26403"/>
                </a:lnTo>
                <a:lnTo>
                  <a:pt x="34241" y="26357"/>
                </a:lnTo>
                <a:close/>
                <a:moveTo>
                  <a:pt x="15301" y="26369"/>
                </a:moveTo>
                <a:lnTo>
                  <a:pt x="17303" y="27529"/>
                </a:lnTo>
                <a:lnTo>
                  <a:pt x="17292" y="27597"/>
                </a:lnTo>
                <a:lnTo>
                  <a:pt x="17303" y="27665"/>
                </a:lnTo>
                <a:lnTo>
                  <a:pt x="17337" y="27711"/>
                </a:lnTo>
                <a:lnTo>
                  <a:pt x="17383" y="27756"/>
                </a:lnTo>
                <a:lnTo>
                  <a:pt x="17451" y="27768"/>
                </a:lnTo>
                <a:lnTo>
                  <a:pt x="17451" y="30157"/>
                </a:lnTo>
                <a:lnTo>
                  <a:pt x="17417" y="30157"/>
                </a:lnTo>
                <a:lnTo>
                  <a:pt x="17383" y="30168"/>
                </a:lnTo>
                <a:lnTo>
                  <a:pt x="17314" y="30213"/>
                </a:lnTo>
                <a:lnTo>
                  <a:pt x="17280" y="30282"/>
                </a:lnTo>
                <a:lnTo>
                  <a:pt x="17269" y="30316"/>
                </a:lnTo>
                <a:lnTo>
                  <a:pt x="17269" y="30350"/>
                </a:lnTo>
                <a:lnTo>
                  <a:pt x="17269" y="30384"/>
                </a:lnTo>
                <a:lnTo>
                  <a:pt x="17280" y="30418"/>
                </a:lnTo>
                <a:lnTo>
                  <a:pt x="15301" y="31567"/>
                </a:lnTo>
                <a:lnTo>
                  <a:pt x="15267" y="31522"/>
                </a:lnTo>
                <a:lnTo>
                  <a:pt x="15210" y="31487"/>
                </a:lnTo>
                <a:lnTo>
                  <a:pt x="15164" y="31465"/>
                </a:lnTo>
                <a:lnTo>
                  <a:pt x="15096" y="31453"/>
                </a:lnTo>
                <a:lnTo>
                  <a:pt x="15039" y="31465"/>
                </a:lnTo>
                <a:lnTo>
                  <a:pt x="14982" y="31487"/>
                </a:lnTo>
                <a:lnTo>
                  <a:pt x="14937" y="31522"/>
                </a:lnTo>
                <a:lnTo>
                  <a:pt x="14903" y="31567"/>
                </a:lnTo>
                <a:lnTo>
                  <a:pt x="12935" y="30430"/>
                </a:lnTo>
                <a:lnTo>
                  <a:pt x="12935" y="30384"/>
                </a:lnTo>
                <a:lnTo>
                  <a:pt x="12946" y="30350"/>
                </a:lnTo>
                <a:lnTo>
                  <a:pt x="12935" y="30316"/>
                </a:lnTo>
                <a:lnTo>
                  <a:pt x="12923" y="30270"/>
                </a:lnTo>
                <a:lnTo>
                  <a:pt x="12912" y="30236"/>
                </a:lnTo>
                <a:lnTo>
                  <a:pt x="12889" y="30213"/>
                </a:lnTo>
                <a:lnTo>
                  <a:pt x="12832" y="30168"/>
                </a:lnTo>
                <a:lnTo>
                  <a:pt x="12798" y="30145"/>
                </a:lnTo>
                <a:lnTo>
                  <a:pt x="12753" y="30145"/>
                </a:lnTo>
                <a:lnTo>
                  <a:pt x="12753" y="27836"/>
                </a:lnTo>
                <a:lnTo>
                  <a:pt x="12798" y="27836"/>
                </a:lnTo>
                <a:lnTo>
                  <a:pt x="12844" y="27813"/>
                </a:lnTo>
                <a:lnTo>
                  <a:pt x="12878" y="27790"/>
                </a:lnTo>
                <a:lnTo>
                  <a:pt x="12912" y="27756"/>
                </a:lnTo>
                <a:lnTo>
                  <a:pt x="12935" y="27722"/>
                </a:lnTo>
                <a:lnTo>
                  <a:pt x="12958" y="27688"/>
                </a:lnTo>
                <a:lnTo>
                  <a:pt x="12969" y="27643"/>
                </a:lnTo>
                <a:lnTo>
                  <a:pt x="12980" y="27597"/>
                </a:lnTo>
                <a:lnTo>
                  <a:pt x="12969" y="27540"/>
                </a:lnTo>
                <a:lnTo>
                  <a:pt x="12958" y="27495"/>
                </a:lnTo>
                <a:lnTo>
                  <a:pt x="14903" y="26380"/>
                </a:lnTo>
                <a:lnTo>
                  <a:pt x="14937" y="26414"/>
                </a:lnTo>
                <a:lnTo>
                  <a:pt x="14982" y="26448"/>
                </a:lnTo>
                <a:lnTo>
                  <a:pt x="15039" y="26471"/>
                </a:lnTo>
                <a:lnTo>
                  <a:pt x="15096" y="26482"/>
                </a:lnTo>
                <a:lnTo>
                  <a:pt x="15164" y="26471"/>
                </a:lnTo>
                <a:lnTo>
                  <a:pt x="15221" y="26448"/>
                </a:lnTo>
                <a:lnTo>
                  <a:pt x="15267" y="26414"/>
                </a:lnTo>
                <a:lnTo>
                  <a:pt x="15301" y="26369"/>
                </a:lnTo>
                <a:close/>
                <a:moveTo>
                  <a:pt x="20010" y="26357"/>
                </a:moveTo>
                <a:lnTo>
                  <a:pt x="22012" y="27506"/>
                </a:lnTo>
                <a:lnTo>
                  <a:pt x="21990" y="27552"/>
                </a:lnTo>
                <a:lnTo>
                  <a:pt x="21990" y="27597"/>
                </a:lnTo>
                <a:lnTo>
                  <a:pt x="21990" y="27631"/>
                </a:lnTo>
                <a:lnTo>
                  <a:pt x="22001" y="27677"/>
                </a:lnTo>
                <a:lnTo>
                  <a:pt x="22024" y="27711"/>
                </a:lnTo>
                <a:lnTo>
                  <a:pt x="22046" y="27745"/>
                </a:lnTo>
                <a:lnTo>
                  <a:pt x="22081" y="27768"/>
                </a:lnTo>
                <a:lnTo>
                  <a:pt x="22115" y="27790"/>
                </a:lnTo>
                <a:lnTo>
                  <a:pt x="22149" y="27802"/>
                </a:lnTo>
                <a:lnTo>
                  <a:pt x="22194" y="27813"/>
                </a:lnTo>
                <a:lnTo>
                  <a:pt x="22194" y="30145"/>
                </a:lnTo>
                <a:lnTo>
                  <a:pt x="22149" y="30145"/>
                </a:lnTo>
                <a:lnTo>
                  <a:pt x="22115" y="30157"/>
                </a:lnTo>
                <a:lnTo>
                  <a:pt x="22081" y="30179"/>
                </a:lnTo>
                <a:lnTo>
                  <a:pt x="22058" y="30202"/>
                </a:lnTo>
                <a:lnTo>
                  <a:pt x="22024" y="30236"/>
                </a:lnTo>
                <a:lnTo>
                  <a:pt x="22012" y="30270"/>
                </a:lnTo>
                <a:lnTo>
                  <a:pt x="22001" y="30316"/>
                </a:lnTo>
                <a:lnTo>
                  <a:pt x="22001" y="30350"/>
                </a:lnTo>
                <a:lnTo>
                  <a:pt x="22001" y="30395"/>
                </a:lnTo>
                <a:lnTo>
                  <a:pt x="22012" y="30430"/>
                </a:lnTo>
                <a:lnTo>
                  <a:pt x="20033" y="31567"/>
                </a:lnTo>
                <a:lnTo>
                  <a:pt x="19999" y="31533"/>
                </a:lnTo>
                <a:lnTo>
                  <a:pt x="19953" y="31499"/>
                </a:lnTo>
                <a:lnTo>
                  <a:pt x="19897" y="31476"/>
                </a:lnTo>
                <a:lnTo>
                  <a:pt x="19840" y="31465"/>
                </a:lnTo>
                <a:lnTo>
                  <a:pt x="19783" y="31476"/>
                </a:lnTo>
                <a:lnTo>
                  <a:pt x="19726" y="31499"/>
                </a:lnTo>
                <a:lnTo>
                  <a:pt x="19692" y="31533"/>
                </a:lnTo>
                <a:lnTo>
                  <a:pt x="19646" y="31567"/>
                </a:lnTo>
                <a:lnTo>
                  <a:pt x="17656" y="30418"/>
                </a:lnTo>
                <a:lnTo>
                  <a:pt x="17667" y="30350"/>
                </a:lnTo>
                <a:lnTo>
                  <a:pt x="17667" y="30316"/>
                </a:lnTo>
                <a:lnTo>
                  <a:pt x="17656" y="30282"/>
                </a:lnTo>
                <a:lnTo>
                  <a:pt x="17621" y="30213"/>
                </a:lnTo>
                <a:lnTo>
                  <a:pt x="17565" y="30179"/>
                </a:lnTo>
                <a:lnTo>
                  <a:pt x="17496" y="30157"/>
                </a:lnTo>
                <a:lnTo>
                  <a:pt x="17496" y="27768"/>
                </a:lnTo>
                <a:lnTo>
                  <a:pt x="17553" y="27745"/>
                </a:lnTo>
                <a:lnTo>
                  <a:pt x="17610" y="27711"/>
                </a:lnTo>
                <a:lnTo>
                  <a:pt x="17633" y="27654"/>
                </a:lnTo>
                <a:lnTo>
                  <a:pt x="17644" y="27597"/>
                </a:lnTo>
                <a:lnTo>
                  <a:pt x="17633" y="27529"/>
                </a:lnTo>
                <a:lnTo>
                  <a:pt x="19669" y="26357"/>
                </a:lnTo>
                <a:lnTo>
                  <a:pt x="19703" y="26391"/>
                </a:lnTo>
                <a:lnTo>
                  <a:pt x="19737" y="26425"/>
                </a:lnTo>
                <a:lnTo>
                  <a:pt x="19783" y="26437"/>
                </a:lnTo>
                <a:lnTo>
                  <a:pt x="19840" y="26448"/>
                </a:lnTo>
                <a:lnTo>
                  <a:pt x="19897" y="26437"/>
                </a:lnTo>
                <a:lnTo>
                  <a:pt x="19942" y="26425"/>
                </a:lnTo>
                <a:lnTo>
                  <a:pt x="19976" y="26391"/>
                </a:lnTo>
                <a:lnTo>
                  <a:pt x="20010" y="26357"/>
                </a:lnTo>
                <a:close/>
                <a:moveTo>
                  <a:pt x="24754" y="26357"/>
                </a:moveTo>
                <a:lnTo>
                  <a:pt x="26790" y="27529"/>
                </a:lnTo>
                <a:lnTo>
                  <a:pt x="26779" y="27597"/>
                </a:lnTo>
                <a:lnTo>
                  <a:pt x="26790" y="27654"/>
                </a:lnTo>
                <a:lnTo>
                  <a:pt x="26824" y="27711"/>
                </a:lnTo>
                <a:lnTo>
                  <a:pt x="26870" y="27745"/>
                </a:lnTo>
                <a:lnTo>
                  <a:pt x="26927" y="27756"/>
                </a:lnTo>
                <a:lnTo>
                  <a:pt x="26927" y="30168"/>
                </a:lnTo>
                <a:lnTo>
                  <a:pt x="26870" y="30191"/>
                </a:lnTo>
                <a:lnTo>
                  <a:pt x="26813" y="30225"/>
                </a:lnTo>
                <a:lnTo>
                  <a:pt x="26779" y="30282"/>
                </a:lnTo>
                <a:lnTo>
                  <a:pt x="26767" y="30350"/>
                </a:lnTo>
                <a:lnTo>
                  <a:pt x="26779" y="30418"/>
                </a:lnTo>
                <a:lnTo>
                  <a:pt x="24777" y="31567"/>
                </a:lnTo>
                <a:lnTo>
                  <a:pt x="24742" y="31522"/>
                </a:lnTo>
                <a:lnTo>
                  <a:pt x="24697" y="31487"/>
                </a:lnTo>
                <a:lnTo>
                  <a:pt x="24640" y="31465"/>
                </a:lnTo>
                <a:lnTo>
                  <a:pt x="24583" y="31453"/>
                </a:lnTo>
                <a:lnTo>
                  <a:pt x="24515" y="31465"/>
                </a:lnTo>
                <a:lnTo>
                  <a:pt x="24469" y="31487"/>
                </a:lnTo>
                <a:lnTo>
                  <a:pt x="24413" y="31522"/>
                </a:lnTo>
                <a:lnTo>
                  <a:pt x="24378" y="31567"/>
                </a:lnTo>
                <a:lnTo>
                  <a:pt x="22410" y="30430"/>
                </a:lnTo>
                <a:lnTo>
                  <a:pt x="22422" y="30384"/>
                </a:lnTo>
                <a:lnTo>
                  <a:pt x="22422" y="30350"/>
                </a:lnTo>
                <a:lnTo>
                  <a:pt x="22422" y="30316"/>
                </a:lnTo>
                <a:lnTo>
                  <a:pt x="22410" y="30270"/>
                </a:lnTo>
                <a:lnTo>
                  <a:pt x="22388" y="30236"/>
                </a:lnTo>
                <a:lnTo>
                  <a:pt x="22365" y="30213"/>
                </a:lnTo>
                <a:lnTo>
                  <a:pt x="22308" y="30168"/>
                </a:lnTo>
                <a:lnTo>
                  <a:pt x="22274" y="30145"/>
                </a:lnTo>
                <a:lnTo>
                  <a:pt x="22240" y="30145"/>
                </a:lnTo>
                <a:lnTo>
                  <a:pt x="22240" y="27813"/>
                </a:lnTo>
                <a:lnTo>
                  <a:pt x="22274" y="27802"/>
                </a:lnTo>
                <a:lnTo>
                  <a:pt x="22308" y="27790"/>
                </a:lnTo>
                <a:lnTo>
                  <a:pt x="22342" y="27768"/>
                </a:lnTo>
                <a:lnTo>
                  <a:pt x="22376" y="27734"/>
                </a:lnTo>
                <a:lnTo>
                  <a:pt x="22399" y="27711"/>
                </a:lnTo>
                <a:lnTo>
                  <a:pt x="22410" y="27677"/>
                </a:lnTo>
                <a:lnTo>
                  <a:pt x="22422" y="27631"/>
                </a:lnTo>
                <a:lnTo>
                  <a:pt x="22433" y="27597"/>
                </a:lnTo>
                <a:lnTo>
                  <a:pt x="22422" y="27552"/>
                </a:lnTo>
                <a:lnTo>
                  <a:pt x="22410" y="27517"/>
                </a:lnTo>
                <a:lnTo>
                  <a:pt x="24413" y="26357"/>
                </a:lnTo>
                <a:lnTo>
                  <a:pt x="24447" y="26391"/>
                </a:lnTo>
                <a:lnTo>
                  <a:pt x="24481" y="26425"/>
                </a:lnTo>
                <a:lnTo>
                  <a:pt x="24526" y="26437"/>
                </a:lnTo>
                <a:lnTo>
                  <a:pt x="24583" y="26448"/>
                </a:lnTo>
                <a:lnTo>
                  <a:pt x="24629" y="26437"/>
                </a:lnTo>
                <a:lnTo>
                  <a:pt x="24674" y="26425"/>
                </a:lnTo>
                <a:lnTo>
                  <a:pt x="24720" y="26391"/>
                </a:lnTo>
                <a:lnTo>
                  <a:pt x="24754" y="26357"/>
                </a:lnTo>
                <a:close/>
                <a:moveTo>
                  <a:pt x="53170" y="26334"/>
                </a:moveTo>
                <a:lnTo>
                  <a:pt x="55229" y="27529"/>
                </a:lnTo>
                <a:lnTo>
                  <a:pt x="55217" y="27563"/>
                </a:lnTo>
                <a:lnTo>
                  <a:pt x="55217" y="27597"/>
                </a:lnTo>
                <a:lnTo>
                  <a:pt x="55229" y="27665"/>
                </a:lnTo>
                <a:lnTo>
                  <a:pt x="55263" y="27711"/>
                </a:lnTo>
                <a:lnTo>
                  <a:pt x="55320" y="27756"/>
                </a:lnTo>
                <a:lnTo>
                  <a:pt x="55376" y="27768"/>
                </a:lnTo>
                <a:lnTo>
                  <a:pt x="55376" y="30134"/>
                </a:lnTo>
                <a:lnTo>
                  <a:pt x="55331" y="30145"/>
                </a:lnTo>
                <a:lnTo>
                  <a:pt x="55297" y="30157"/>
                </a:lnTo>
                <a:lnTo>
                  <a:pt x="55263" y="30179"/>
                </a:lnTo>
                <a:lnTo>
                  <a:pt x="55229" y="30202"/>
                </a:lnTo>
                <a:lnTo>
                  <a:pt x="55206" y="30236"/>
                </a:lnTo>
                <a:lnTo>
                  <a:pt x="55183" y="30270"/>
                </a:lnTo>
                <a:lnTo>
                  <a:pt x="55172" y="30304"/>
                </a:lnTo>
                <a:lnTo>
                  <a:pt x="55172" y="30350"/>
                </a:lnTo>
                <a:lnTo>
                  <a:pt x="55172" y="30395"/>
                </a:lnTo>
                <a:lnTo>
                  <a:pt x="55183" y="30430"/>
                </a:lnTo>
                <a:lnTo>
                  <a:pt x="53226" y="31567"/>
                </a:lnTo>
                <a:lnTo>
                  <a:pt x="53192" y="31522"/>
                </a:lnTo>
                <a:lnTo>
                  <a:pt x="53135" y="31487"/>
                </a:lnTo>
                <a:lnTo>
                  <a:pt x="53079" y="31465"/>
                </a:lnTo>
                <a:lnTo>
                  <a:pt x="53022" y="31453"/>
                </a:lnTo>
                <a:lnTo>
                  <a:pt x="52965" y="31465"/>
                </a:lnTo>
                <a:lnTo>
                  <a:pt x="52908" y="31476"/>
                </a:lnTo>
                <a:lnTo>
                  <a:pt x="52862" y="31510"/>
                </a:lnTo>
                <a:lnTo>
                  <a:pt x="52817" y="31556"/>
                </a:lnTo>
                <a:lnTo>
                  <a:pt x="50815" y="30395"/>
                </a:lnTo>
                <a:lnTo>
                  <a:pt x="50815" y="30350"/>
                </a:lnTo>
                <a:lnTo>
                  <a:pt x="50803" y="30293"/>
                </a:lnTo>
                <a:lnTo>
                  <a:pt x="50781" y="30248"/>
                </a:lnTo>
                <a:lnTo>
                  <a:pt x="50735" y="30213"/>
                </a:lnTo>
                <a:lnTo>
                  <a:pt x="50678" y="30191"/>
                </a:lnTo>
                <a:lnTo>
                  <a:pt x="50678" y="27779"/>
                </a:lnTo>
                <a:lnTo>
                  <a:pt x="50747" y="27756"/>
                </a:lnTo>
                <a:lnTo>
                  <a:pt x="50792" y="27711"/>
                </a:lnTo>
                <a:lnTo>
                  <a:pt x="50826" y="27665"/>
                </a:lnTo>
                <a:lnTo>
                  <a:pt x="50838" y="27597"/>
                </a:lnTo>
                <a:lnTo>
                  <a:pt x="50826" y="27529"/>
                </a:lnTo>
                <a:lnTo>
                  <a:pt x="52874" y="26346"/>
                </a:lnTo>
                <a:lnTo>
                  <a:pt x="52908" y="26380"/>
                </a:lnTo>
                <a:lnTo>
                  <a:pt x="52942" y="26403"/>
                </a:lnTo>
                <a:lnTo>
                  <a:pt x="52976" y="26414"/>
                </a:lnTo>
                <a:lnTo>
                  <a:pt x="53067" y="26414"/>
                </a:lnTo>
                <a:lnTo>
                  <a:pt x="53101" y="26391"/>
                </a:lnTo>
                <a:lnTo>
                  <a:pt x="53135" y="26369"/>
                </a:lnTo>
                <a:lnTo>
                  <a:pt x="53170" y="26334"/>
                </a:lnTo>
                <a:close/>
                <a:moveTo>
                  <a:pt x="72189" y="26369"/>
                </a:moveTo>
                <a:lnTo>
                  <a:pt x="74191" y="27529"/>
                </a:lnTo>
                <a:lnTo>
                  <a:pt x="74180" y="27597"/>
                </a:lnTo>
                <a:lnTo>
                  <a:pt x="74191" y="27665"/>
                </a:lnTo>
                <a:lnTo>
                  <a:pt x="74225" y="27711"/>
                </a:lnTo>
                <a:lnTo>
                  <a:pt x="74282" y="27756"/>
                </a:lnTo>
                <a:lnTo>
                  <a:pt x="74339" y="27768"/>
                </a:lnTo>
                <a:lnTo>
                  <a:pt x="74339" y="30157"/>
                </a:lnTo>
                <a:lnTo>
                  <a:pt x="74305" y="30157"/>
                </a:lnTo>
                <a:lnTo>
                  <a:pt x="74271" y="30168"/>
                </a:lnTo>
                <a:lnTo>
                  <a:pt x="74214" y="30213"/>
                </a:lnTo>
                <a:lnTo>
                  <a:pt x="74169" y="30282"/>
                </a:lnTo>
                <a:lnTo>
                  <a:pt x="74157" y="30316"/>
                </a:lnTo>
                <a:lnTo>
                  <a:pt x="74157" y="30350"/>
                </a:lnTo>
                <a:lnTo>
                  <a:pt x="74157" y="30384"/>
                </a:lnTo>
                <a:lnTo>
                  <a:pt x="74169" y="30418"/>
                </a:lnTo>
                <a:lnTo>
                  <a:pt x="72189" y="31567"/>
                </a:lnTo>
                <a:lnTo>
                  <a:pt x="72155" y="31522"/>
                </a:lnTo>
                <a:lnTo>
                  <a:pt x="72110" y="31487"/>
                </a:lnTo>
                <a:lnTo>
                  <a:pt x="72053" y="31465"/>
                </a:lnTo>
                <a:lnTo>
                  <a:pt x="71996" y="31453"/>
                </a:lnTo>
                <a:lnTo>
                  <a:pt x="71928" y="31465"/>
                </a:lnTo>
                <a:lnTo>
                  <a:pt x="71871" y="31487"/>
                </a:lnTo>
                <a:lnTo>
                  <a:pt x="71825" y="31522"/>
                </a:lnTo>
                <a:lnTo>
                  <a:pt x="71791" y="31567"/>
                </a:lnTo>
                <a:lnTo>
                  <a:pt x="69823" y="30430"/>
                </a:lnTo>
                <a:lnTo>
                  <a:pt x="69835" y="30384"/>
                </a:lnTo>
                <a:lnTo>
                  <a:pt x="69835" y="30350"/>
                </a:lnTo>
                <a:lnTo>
                  <a:pt x="69835" y="30316"/>
                </a:lnTo>
                <a:lnTo>
                  <a:pt x="69823" y="30270"/>
                </a:lnTo>
                <a:lnTo>
                  <a:pt x="69800" y="30236"/>
                </a:lnTo>
                <a:lnTo>
                  <a:pt x="69778" y="30213"/>
                </a:lnTo>
                <a:lnTo>
                  <a:pt x="69721" y="30168"/>
                </a:lnTo>
                <a:lnTo>
                  <a:pt x="69687" y="30145"/>
                </a:lnTo>
                <a:lnTo>
                  <a:pt x="69641" y="30145"/>
                </a:lnTo>
                <a:lnTo>
                  <a:pt x="69641" y="27836"/>
                </a:lnTo>
                <a:lnTo>
                  <a:pt x="69687" y="27836"/>
                </a:lnTo>
                <a:lnTo>
                  <a:pt x="69732" y="27813"/>
                </a:lnTo>
                <a:lnTo>
                  <a:pt x="69766" y="27790"/>
                </a:lnTo>
                <a:lnTo>
                  <a:pt x="69800" y="27756"/>
                </a:lnTo>
                <a:lnTo>
                  <a:pt x="69835" y="27722"/>
                </a:lnTo>
                <a:lnTo>
                  <a:pt x="69846" y="27688"/>
                </a:lnTo>
                <a:lnTo>
                  <a:pt x="69869" y="27643"/>
                </a:lnTo>
                <a:lnTo>
                  <a:pt x="69869" y="27597"/>
                </a:lnTo>
                <a:lnTo>
                  <a:pt x="69857" y="27540"/>
                </a:lnTo>
                <a:lnTo>
                  <a:pt x="69846" y="27495"/>
                </a:lnTo>
                <a:lnTo>
                  <a:pt x="71791" y="26380"/>
                </a:lnTo>
                <a:lnTo>
                  <a:pt x="71825" y="26414"/>
                </a:lnTo>
                <a:lnTo>
                  <a:pt x="71871" y="26448"/>
                </a:lnTo>
                <a:lnTo>
                  <a:pt x="71928" y="26471"/>
                </a:lnTo>
                <a:lnTo>
                  <a:pt x="71996" y="26482"/>
                </a:lnTo>
                <a:lnTo>
                  <a:pt x="72053" y="26471"/>
                </a:lnTo>
                <a:lnTo>
                  <a:pt x="72110" y="26448"/>
                </a:lnTo>
                <a:lnTo>
                  <a:pt x="72155" y="26414"/>
                </a:lnTo>
                <a:lnTo>
                  <a:pt x="72189" y="26369"/>
                </a:lnTo>
                <a:close/>
                <a:moveTo>
                  <a:pt x="76899" y="26357"/>
                </a:moveTo>
                <a:lnTo>
                  <a:pt x="78901" y="27506"/>
                </a:lnTo>
                <a:lnTo>
                  <a:pt x="78889" y="27552"/>
                </a:lnTo>
                <a:lnTo>
                  <a:pt x="78878" y="27597"/>
                </a:lnTo>
                <a:lnTo>
                  <a:pt x="78889" y="27631"/>
                </a:lnTo>
                <a:lnTo>
                  <a:pt x="78901" y="27677"/>
                </a:lnTo>
                <a:lnTo>
                  <a:pt x="78912" y="27711"/>
                </a:lnTo>
                <a:lnTo>
                  <a:pt x="78935" y="27745"/>
                </a:lnTo>
                <a:lnTo>
                  <a:pt x="78969" y="27768"/>
                </a:lnTo>
                <a:lnTo>
                  <a:pt x="79003" y="27790"/>
                </a:lnTo>
                <a:lnTo>
                  <a:pt x="79037" y="27802"/>
                </a:lnTo>
                <a:lnTo>
                  <a:pt x="79083" y="27813"/>
                </a:lnTo>
                <a:lnTo>
                  <a:pt x="79083" y="30145"/>
                </a:lnTo>
                <a:lnTo>
                  <a:pt x="79037" y="30145"/>
                </a:lnTo>
                <a:lnTo>
                  <a:pt x="79003" y="30157"/>
                </a:lnTo>
                <a:lnTo>
                  <a:pt x="78969" y="30179"/>
                </a:lnTo>
                <a:lnTo>
                  <a:pt x="78946" y="30202"/>
                </a:lnTo>
                <a:lnTo>
                  <a:pt x="78923" y="30236"/>
                </a:lnTo>
                <a:lnTo>
                  <a:pt x="78901" y="30270"/>
                </a:lnTo>
                <a:lnTo>
                  <a:pt x="78889" y="30316"/>
                </a:lnTo>
                <a:lnTo>
                  <a:pt x="78889" y="30350"/>
                </a:lnTo>
                <a:lnTo>
                  <a:pt x="78889" y="30395"/>
                </a:lnTo>
                <a:lnTo>
                  <a:pt x="78901" y="30430"/>
                </a:lnTo>
                <a:lnTo>
                  <a:pt x="76921" y="31567"/>
                </a:lnTo>
                <a:lnTo>
                  <a:pt x="76887" y="31533"/>
                </a:lnTo>
                <a:lnTo>
                  <a:pt x="76842" y="31499"/>
                </a:lnTo>
                <a:lnTo>
                  <a:pt x="76785" y="31476"/>
                </a:lnTo>
                <a:lnTo>
                  <a:pt x="76728" y="31465"/>
                </a:lnTo>
                <a:lnTo>
                  <a:pt x="76671" y="31476"/>
                </a:lnTo>
                <a:lnTo>
                  <a:pt x="76626" y="31499"/>
                </a:lnTo>
                <a:lnTo>
                  <a:pt x="76580" y="31533"/>
                </a:lnTo>
                <a:lnTo>
                  <a:pt x="76546" y="31567"/>
                </a:lnTo>
                <a:lnTo>
                  <a:pt x="74555" y="30418"/>
                </a:lnTo>
                <a:lnTo>
                  <a:pt x="74567" y="30350"/>
                </a:lnTo>
                <a:lnTo>
                  <a:pt x="74555" y="30316"/>
                </a:lnTo>
                <a:lnTo>
                  <a:pt x="74555" y="30282"/>
                </a:lnTo>
                <a:lnTo>
                  <a:pt x="74510" y="30213"/>
                </a:lnTo>
                <a:lnTo>
                  <a:pt x="74453" y="30179"/>
                </a:lnTo>
                <a:lnTo>
                  <a:pt x="74385" y="30157"/>
                </a:lnTo>
                <a:lnTo>
                  <a:pt x="74385" y="27768"/>
                </a:lnTo>
                <a:lnTo>
                  <a:pt x="74453" y="27745"/>
                </a:lnTo>
                <a:lnTo>
                  <a:pt x="74498" y="27711"/>
                </a:lnTo>
                <a:lnTo>
                  <a:pt x="74533" y="27654"/>
                </a:lnTo>
                <a:lnTo>
                  <a:pt x="74544" y="27597"/>
                </a:lnTo>
                <a:lnTo>
                  <a:pt x="74533" y="27529"/>
                </a:lnTo>
                <a:lnTo>
                  <a:pt x="76557" y="26357"/>
                </a:lnTo>
                <a:lnTo>
                  <a:pt x="76592" y="26391"/>
                </a:lnTo>
                <a:lnTo>
                  <a:pt x="76637" y="26425"/>
                </a:lnTo>
                <a:lnTo>
                  <a:pt x="76683" y="26437"/>
                </a:lnTo>
                <a:lnTo>
                  <a:pt x="76728" y="26448"/>
                </a:lnTo>
                <a:lnTo>
                  <a:pt x="76785" y="26437"/>
                </a:lnTo>
                <a:lnTo>
                  <a:pt x="76830" y="26425"/>
                </a:lnTo>
                <a:lnTo>
                  <a:pt x="76865" y="26391"/>
                </a:lnTo>
                <a:lnTo>
                  <a:pt x="76899" y="26357"/>
                </a:lnTo>
                <a:close/>
                <a:moveTo>
                  <a:pt x="81642" y="26357"/>
                </a:moveTo>
                <a:lnTo>
                  <a:pt x="83690" y="27529"/>
                </a:lnTo>
                <a:lnTo>
                  <a:pt x="83678" y="27597"/>
                </a:lnTo>
                <a:lnTo>
                  <a:pt x="83690" y="27654"/>
                </a:lnTo>
                <a:lnTo>
                  <a:pt x="83713" y="27711"/>
                </a:lnTo>
                <a:lnTo>
                  <a:pt x="83769" y="27745"/>
                </a:lnTo>
                <a:lnTo>
                  <a:pt x="83826" y="27756"/>
                </a:lnTo>
                <a:lnTo>
                  <a:pt x="83826" y="30168"/>
                </a:lnTo>
                <a:lnTo>
                  <a:pt x="83758" y="30191"/>
                </a:lnTo>
                <a:lnTo>
                  <a:pt x="83701" y="30225"/>
                </a:lnTo>
                <a:lnTo>
                  <a:pt x="83667" y="30282"/>
                </a:lnTo>
                <a:lnTo>
                  <a:pt x="83656" y="30350"/>
                </a:lnTo>
                <a:lnTo>
                  <a:pt x="83667" y="30418"/>
                </a:lnTo>
                <a:lnTo>
                  <a:pt x="81676" y="31567"/>
                </a:lnTo>
                <a:lnTo>
                  <a:pt x="81631" y="31522"/>
                </a:lnTo>
                <a:lnTo>
                  <a:pt x="81585" y="31487"/>
                </a:lnTo>
                <a:lnTo>
                  <a:pt x="81528" y="31465"/>
                </a:lnTo>
                <a:lnTo>
                  <a:pt x="81472" y="31453"/>
                </a:lnTo>
                <a:lnTo>
                  <a:pt x="81415" y="31465"/>
                </a:lnTo>
                <a:lnTo>
                  <a:pt x="81358" y="31487"/>
                </a:lnTo>
                <a:lnTo>
                  <a:pt x="81312" y="31522"/>
                </a:lnTo>
                <a:lnTo>
                  <a:pt x="81267" y="31567"/>
                </a:lnTo>
                <a:lnTo>
                  <a:pt x="79299" y="30430"/>
                </a:lnTo>
                <a:lnTo>
                  <a:pt x="79310" y="30384"/>
                </a:lnTo>
                <a:lnTo>
                  <a:pt x="79310" y="30350"/>
                </a:lnTo>
                <a:lnTo>
                  <a:pt x="79310" y="30316"/>
                </a:lnTo>
                <a:lnTo>
                  <a:pt x="79299" y="30270"/>
                </a:lnTo>
                <a:lnTo>
                  <a:pt x="79287" y="30236"/>
                </a:lnTo>
                <a:lnTo>
                  <a:pt x="79265" y="30213"/>
                </a:lnTo>
                <a:lnTo>
                  <a:pt x="79196" y="30168"/>
                </a:lnTo>
                <a:lnTo>
                  <a:pt x="79162" y="30145"/>
                </a:lnTo>
                <a:lnTo>
                  <a:pt x="79128" y="30145"/>
                </a:lnTo>
                <a:lnTo>
                  <a:pt x="79128" y="27813"/>
                </a:lnTo>
                <a:lnTo>
                  <a:pt x="79162" y="27802"/>
                </a:lnTo>
                <a:lnTo>
                  <a:pt x="79208" y="27790"/>
                </a:lnTo>
                <a:lnTo>
                  <a:pt x="79231" y="27768"/>
                </a:lnTo>
                <a:lnTo>
                  <a:pt x="79265" y="27734"/>
                </a:lnTo>
                <a:lnTo>
                  <a:pt x="79287" y="27711"/>
                </a:lnTo>
                <a:lnTo>
                  <a:pt x="79310" y="27677"/>
                </a:lnTo>
                <a:lnTo>
                  <a:pt x="79310" y="27631"/>
                </a:lnTo>
                <a:lnTo>
                  <a:pt x="79322" y="27597"/>
                </a:lnTo>
                <a:lnTo>
                  <a:pt x="79310" y="27552"/>
                </a:lnTo>
                <a:lnTo>
                  <a:pt x="79299" y="27517"/>
                </a:lnTo>
                <a:lnTo>
                  <a:pt x="81301" y="26357"/>
                </a:lnTo>
                <a:lnTo>
                  <a:pt x="81335" y="26391"/>
                </a:lnTo>
                <a:lnTo>
                  <a:pt x="81369" y="26425"/>
                </a:lnTo>
                <a:lnTo>
                  <a:pt x="81415" y="26437"/>
                </a:lnTo>
                <a:lnTo>
                  <a:pt x="81472" y="26448"/>
                </a:lnTo>
                <a:lnTo>
                  <a:pt x="81517" y="26437"/>
                </a:lnTo>
                <a:lnTo>
                  <a:pt x="81574" y="26425"/>
                </a:lnTo>
                <a:lnTo>
                  <a:pt x="81608" y="26391"/>
                </a:lnTo>
                <a:lnTo>
                  <a:pt x="81642" y="26357"/>
                </a:lnTo>
                <a:close/>
                <a:moveTo>
                  <a:pt x="10546" y="26369"/>
                </a:moveTo>
                <a:lnTo>
                  <a:pt x="12503" y="27495"/>
                </a:lnTo>
                <a:lnTo>
                  <a:pt x="12491" y="27540"/>
                </a:lnTo>
                <a:lnTo>
                  <a:pt x="12480" y="27597"/>
                </a:lnTo>
                <a:lnTo>
                  <a:pt x="12491" y="27643"/>
                </a:lnTo>
                <a:lnTo>
                  <a:pt x="12503" y="27688"/>
                </a:lnTo>
                <a:lnTo>
                  <a:pt x="12525" y="27722"/>
                </a:lnTo>
                <a:lnTo>
                  <a:pt x="12548" y="27768"/>
                </a:lnTo>
                <a:lnTo>
                  <a:pt x="12582" y="27790"/>
                </a:lnTo>
                <a:lnTo>
                  <a:pt x="12616" y="27813"/>
                </a:lnTo>
                <a:lnTo>
                  <a:pt x="12662" y="27836"/>
                </a:lnTo>
                <a:lnTo>
                  <a:pt x="12707" y="27836"/>
                </a:lnTo>
                <a:lnTo>
                  <a:pt x="12707" y="30134"/>
                </a:lnTo>
                <a:lnTo>
                  <a:pt x="12673" y="30145"/>
                </a:lnTo>
                <a:lnTo>
                  <a:pt x="12628" y="30157"/>
                </a:lnTo>
                <a:lnTo>
                  <a:pt x="12605" y="30179"/>
                </a:lnTo>
                <a:lnTo>
                  <a:pt x="12571" y="30202"/>
                </a:lnTo>
                <a:lnTo>
                  <a:pt x="12548" y="30236"/>
                </a:lnTo>
                <a:lnTo>
                  <a:pt x="12525" y="30270"/>
                </a:lnTo>
                <a:lnTo>
                  <a:pt x="12514" y="30316"/>
                </a:lnTo>
                <a:lnTo>
                  <a:pt x="12514" y="30350"/>
                </a:lnTo>
                <a:lnTo>
                  <a:pt x="12514" y="30395"/>
                </a:lnTo>
                <a:lnTo>
                  <a:pt x="12525" y="30430"/>
                </a:lnTo>
                <a:lnTo>
                  <a:pt x="10535" y="31578"/>
                </a:lnTo>
                <a:lnTo>
                  <a:pt x="10500" y="31544"/>
                </a:lnTo>
                <a:lnTo>
                  <a:pt x="10455" y="31510"/>
                </a:lnTo>
                <a:lnTo>
                  <a:pt x="10409" y="31499"/>
                </a:lnTo>
                <a:lnTo>
                  <a:pt x="10364" y="31487"/>
                </a:lnTo>
                <a:lnTo>
                  <a:pt x="10307" y="31499"/>
                </a:lnTo>
                <a:lnTo>
                  <a:pt x="10262" y="31510"/>
                </a:lnTo>
                <a:lnTo>
                  <a:pt x="10216" y="31544"/>
                </a:lnTo>
                <a:lnTo>
                  <a:pt x="10182" y="31578"/>
                </a:lnTo>
                <a:lnTo>
                  <a:pt x="8225" y="30452"/>
                </a:lnTo>
                <a:lnTo>
                  <a:pt x="8248" y="30407"/>
                </a:lnTo>
                <a:lnTo>
                  <a:pt x="8248" y="30350"/>
                </a:lnTo>
                <a:lnTo>
                  <a:pt x="8248" y="30304"/>
                </a:lnTo>
                <a:lnTo>
                  <a:pt x="8225" y="30259"/>
                </a:lnTo>
                <a:lnTo>
                  <a:pt x="8203" y="30213"/>
                </a:lnTo>
                <a:lnTo>
                  <a:pt x="8180" y="30179"/>
                </a:lnTo>
                <a:lnTo>
                  <a:pt x="8146" y="30145"/>
                </a:lnTo>
                <a:lnTo>
                  <a:pt x="8100" y="30122"/>
                </a:lnTo>
                <a:lnTo>
                  <a:pt x="8066" y="30100"/>
                </a:lnTo>
                <a:lnTo>
                  <a:pt x="8009" y="30100"/>
                </a:lnTo>
                <a:lnTo>
                  <a:pt x="8009" y="27779"/>
                </a:lnTo>
                <a:lnTo>
                  <a:pt x="8077" y="27756"/>
                </a:lnTo>
                <a:lnTo>
                  <a:pt x="8134" y="27722"/>
                </a:lnTo>
                <a:lnTo>
                  <a:pt x="8168" y="27665"/>
                </a:lnTo>
                <a:lnTo>
                  <a:pt x="8180" y="27597"/>
                </a:lnTo>
                <a:lnTo>
                  <a:pt x="8180" y="27563"/>
                </a:lnTo>
                <a:lnTo>
                  <a:pt x="8168" y="27529"/>
                </a:lnTo>
                <a:lnTo>
                  <a:pt x="10171" y="26369"/>
                </a:lnTo>
                <a:lnTo>
                  <a:pt x="10205" y="26414"/>
                </a:lnTo>
                <a:lnTo>
                  <a:pt x="10250" y="26448"/>
                </a:lnTo>
                <a:lnTo>
                  <a:pt x="10296" y="26471"/>
                </a:lnTo>
                <a:lnTo>
                  <a:pt x="10421" y="26471"/>
                </a:lnTo>
                <a:lnTo>
                  <a:pt x="10466" y="26448"/>
                </a:lnTo>
                <a:lnTo>
                  <a:pt x="10512" y="26414"/>
                </a:lnTo>
                <a:lnTo>
                  <a:pt x="10546" y="26369"/>
                </a:lnTo>
                <a:close/>
                <a:moveTo>
                  <a:pt x="57936" y="26346"/>
                </a:moveTo>
                <a:lnTo>
                  <a:pt x="59938" y="27506"/>
                </a:lnTo>
                <a:lnTo>
                  <a:pt x="59927" y="27552"/>
                </a:lnTo>
                <a:lnTo>
                  <a:pt x="59927" y="27597"/>
                </a:lnTo>
                <a:lnTo>
                  <a:pt x="59927" y="27631"/>
                </a:lnTo>
                <a:lnTo>
                  <a:pt x="59938" y="27677"/>
                </a:lnTo>
                <a:lnTo>
                  <a:pt x="59949" y="27711"/>
                </a:lnTo>
                <a:lnTo>
                  <a:pt x="59983" y="27745"/>
                </a:lnTo>
                <a:lnTo>
                  <a:pt x="60006" y="27768"/>
                </a:lnTo>
                <a:lnTo>
                  <a:pt x="60040" y="27790"/>
                </a:lnTo>
                <a:lnTo>
                  <a:pt x="60074" y="27802"/>
                </a:lnTo>
                <a:lnTo>
                  <a:pt x="60120" y="27813"/>
                </a:lnTo>
                <a:lnTo>
                  <a:pt x="60120" y="30145"/>
                </a:lnTo>
                <a:lnTo>
                  <a:pt x="60086" y="30157"/>
                </a:lnTo>
                <a:lnTo>
                  <a:pt x="60040" y="30168"/>
                </a:lnTo>
                <a:lnTo>
                  <a:pt x="59983" y="30213"/>
                </a:lnTo>
                <a:lnTo>
                  <a:pt x="59961" y="30236"/>
                </a:lnTo>
                <a:lnTo>
                  <a:pt x="59949" y="30270"/>
                </a:lnTo>
                <a:lnTo>
                  <a:pt x="59938" y="30316"/>
                </a:lnTo>
                <a:lnTo>
                  <a:pt x="59927" y="30350"/>
                </a:lnTo>
                <a:lnTo>
                  <a:pt x="59938" y="30384"/>
                </a:lnTo>
                <a:lnTo>
                  <a:pt x="59949" y="30430"/>
                </a:lnTo>
                <a:lnTo>
                  <a:pt x="57936" y="31578"/>
                </a:lnTo>
                <a:lnTo>
                  <a:pt x="57902" y="31544"/>
                </a:lnTo>
                <a:lnTo>
                  <a:pt x="57868" y="31522"/>
                </a:lnTo>
                <a:lnTo>
                  <a:pt x="57822" y="31499"/>
                </a:lnTo>
                <a:lnTo>
                  <a:pt x="57720" y="31499"/>
                </a:lnTo>
                <a:lnTo>
                  <a:pt x="57674" y="31522"/>
                </a:lnTo>
                <a:lnTo>
                  <a:pt x="57640" y="31544"/>
                </a:lnTo>
                <a:lnTo>
                  <a:pt x="57606" y="31578"/>
                </a:lnTo>
                <a:lnTo>
                  <a:pt x="55604" y="30430"/>
                </a:lnTo>
                <a:lnTo>
                  <a:pt x="55604" y="30384"/>
                </a:lnTo>
                <a:lnTo>
                  <a:pt x="55615" y="30350"/>
                </a:lnTo>
                <a:lnTo>
                  <a:pt x="55604" y="30316"/>
                </a:lnTo>
                <a:lnTo>
                  <a:pt x="55593" y="30270"/>
                </a:lnTo>
                <a:lnTo>
                  <a:pt x="55581" y="30236"/>
                </a:lnTo>
                <a:lnTo>
                  <a:pt x="55558" y="30202"/>
                </a:lnTo>
                <a:lnTo>
                  <a:pt x="55502" y="30157"/>
                </a:lnTo>
                <a:lnTo>
                  <a:pt x="55467" y="30145"/>
                </a:lnTo>
                <a:lnTo>
                  <a:pt x="55422" y="30134"/>
                </a:lnTo>
                <a:lnTo>
                  <a:pt x="55422" y="27768"/>
                </a:lnTo>
                <a:lnTo>
                  <a:pt x="55479" y="27745"/>
                </a:lnTo>
                <a:lnTo>
                  <a:pt x="55524" y="27711"/>
                </a:lnTo>
                <a:lnTo>
                  <a:pt x="55558" y="27654"/>
                </a:lnTo>
                <a:lnTo>
                  <a:pt x="55570" y="27597"/>
                </a:lnTo>
                <a:lnTo>
                  <a:pt x="55558" y="27540"/>
                </a:lnTo>
                <a:lnTo>
                  <a:pt x="57606" y="26357"/>
                </a:lnTo>
                <a:lnTo>
                  <a:pt x="57640" y="26391"/>
                </a:lnTo>
                <a:lnTo>
                  <a:pt x="57674" y="26414"/>
                </a:lnTo>
                <a:lnTo>
                  <a:pt x="57720" y="26437"/>
                </a:lnTo>
                <a:lnTo>
                  <a:pt x="57822" y="26437"/>
                </a:lnTo>
                <a:lnTo>
                  <a:pt x="57868" y="26414"/>
                </a:lnTo>
                <a:lnTo>
                  <a:pt x="57902" y="26391"/>
                </a:lnTo>
                <a:lnTo>
                  <a:pt x="57936" y="26346"/>
                </a:lnTo>
                <a:close/>
                <a:moveTo>
                  <a:pt x="67446" y="26369"/>
                </a:moveTo>
                <a:lnTo>
                  <a:pt x="69391" y="27495"/>
                </a:lnTo>
                <a:lnTo>
                  <a:pt x="69380" y="27540"/>
                </a:lnTo>
                <a:lnTo>
                  <a:pt x="69368" y="27597"/>
                </a:lnTo>
                <a:lnTo>
                  <a:pt x="69380" y="27643"/>
                </a:lnTo>
                <a:lnTo>
                  <a:pt x="69391" y="27688"/>
                </a:lnTo>
                <a:lnTo>
                  <a:pt x="69414" y="27722"/>
                </a:lnTo>
                <a:lnTo>
                  <a:pt x="69436" y="27768"/>
                </a:lnTo>
                <a:lnTo>
                  <a:pt x="69471" y="27790"/>
                </a:lnTo>
                <a:lnTo>
                  <a:pt x="69516" y="27813"/>
                </a:lnTo>
                <a:lnTo>
                  <a:pt x="69550" y="27836"/>
                </a:lnTo>
                <a:lnTo>
                  <a:pt x="69596" y="27836"/>
                </a:lnTo>
                <a:lnTo>
                  <a:pt x="69596" y="30134"/>
                </a:lnTo>
                <a:lnTo>
                  <a:pt x="69562" y="30145"/>
                </a:lnTo>
                <a:lnTo>
                  <a:pt x="69527" y="30157"/>
                </a:lnTo>
                <a:lnTo>
                  <a:pt x="69493" y="30179"/>
                </a:lnTo>
                <a:lnTo>
                  <a:pt x="69459" y="30202"/>
                </a:lnTo>
                <a:lnTo>
                  <a:pt x="69436" y="30236"/>
                </a:lnTo>
                <a:lnTo>
                  <a:pt x="69425" y="30270"/>
                </a:lnTo>
                <a:lnTo>
                  <a:pt x="69414" y="30316"/>
                </a:lnTo>
                <a:lnTo>
                  <a:pt x="69402" y="30350"/>
                </a:lnTo>
                <a:lnTo>
                  <a:pt x="69414" y="30395"/>
                </a:lnTo>
                <a:lnTo>
                  <a:pt x="69425" y="30430"/>
                </a:lnTo>
                <a:lnTo>
                  <a:pt x="67423" y="31578"/>
                </a:lnTo>
                <a:lnTo>
                  <a:pt x="67389" y="31544"/>
                </a:lnTo>
                <a:lnTo>
                  <a:pt x="67355" y="31510"/>
                </a:lnTo>
                <a:lnTo>
                  <a:pt x="67298" y="31499"/>
                </a:lnTo>
                <a:lnTo>
                  <a:pt x="67252" y="31487"/>
                </a:lnTo>
                <a:lnTo>
                  <a:pt x="67195" y="31499"/>
                </a:lnTo>
                <a:lnTo>
                  <a:pt x="67150" y="31510"/>
                </a:lnTo>
                <a:lnTo>
                  <a:pt x="67116" y="31544"/>
                </a:lnTo>
                <a:lnTo>
                  <a:pt x="67082" y="31578"/>
                </a:lnTo>
                <a:lnTo>
                  <a:pt x="65125" y="30452"/>
                </a:lnTo>
                <a:lnTo>
                  <a:pt x="65136" y="30407"/>
                </a:lnTo>
                <a:lnTo>
                  <a:pt x="65136" y="30350"/>
                </a:lnTo>
                <a:lnTo>
                  <a:pt x="65136" y="30304"/>
                </a:lnTo>
                <a:lnTo>
                  <a:pt x="65125" y="30259"/>
                </a:lnTo>
                <a:lnTo>
                  <a:pt x="65102" y="30213"/>
                </a:lnTo>
                <a:lnTo>
                  <a:pt x="65068" y="30179"/>
                </a:lnTo>
                <a:lnTo>
                  <a:pt x="65034" y="30145"/>
                </a:lnTo>
                <a:lnTo>
                  <a:pt x="65000" y="30122"/>
                </a:lnTo>
                <a:lnTo>
                  <a:pt x="64954" y="30100"/>
                </a:lnTo>
                <a:lnTo>
                  <a:pt x="64909" y="30100"/>
                </a:lnTo>
                <a:lnTo>
                  <a:pt x="64909" y="27779"/>
                </a:lnTo>
                <a:lnTo>
                  <a:pt x="64966" y="27756"/>
                </a:lnTo>
                <a:lnTo>
                  <a:pt x="65023" y="27722"/>
                </a:lnTo>
                <a:lnTo>
                  <a:pt x="65057" y="27665"/>
                </a:lnTo>
                <a:lnTo>
                  <a:pt x="65068" y="27597"/>
                </a:lnTo>
                <a:lnTo>
                  <a:pt x="65068" y="27563"/>
                </a:lnTo>
                <a:lnTo>
                  <a:pt x="65057" y="27529"/>
                </a:lnTo>
                <a:lnTo>
                  <a:pt x="67059" y="26369"/>
                </a:lnTo>
                <a:lnTo>
                  <a:pt x="67093" y="26414"/>
                </a:lnTo>
                <a:lnTo>
                  <a:pt x="67139" y="26448"/>
                </a:lnTo>
                <a:lnTo>
                  <a:pt x="67195" y="26471"/>
                </a:lnTo>
                <a:lnTo>
                  <a:pt x="67309" y="26471"/>
                </a:lnTo>
                <a:lnTo>
                  <a:pt x="67366" y="26448"/>
                </a:lnTo>
                <a:lnTo>
                  <a:pt x="67412" y="26414"/>
                </a:lnTo>
                <a:lnTo>
                  <a:pt x="67446" y="26369"/>
                </a:lnTo>
                <a:close/>
                <a:moveTo>
                  <a:pt x="43751" y="26369"/>
                </a:moveTo>
                <a:lnTo>
                  <a:pt x="45673" y="27483"/>
                </a:lnTo>
                <a:lnTo>
                  <a:pt x="45662" y="27540"/>
                </a:lnTo>
                <a:lnTo>
                  <a:pt x="45650" y="27597"/>
                </a:lnTo>
                <a:lnTo>
                  <a:pt x="45662" y="27643"/>
                </a:lnTo>
                <a:lnTo>
                  <a:pt x="45673" y="27688"/>
                </a:lnTo>
                <a:lnTo>
                  <a:pt x="45696" y="27734"/>
                </a:lnTo>
                <a:lnTo>
                  <a:pt x="45719" y="27768"/>
                </a:lnTo>
                <a:lnTo>
                  <a:pt x="45764" y="27802"/>
                </a:lnTo>
                <a:lnTo>
                  <a:pt x="45798" y="27825"/>
                </a:lnTo>
                <a:lnTo>
                  <a:pt x="45844" y="27847"/>
                </a:lnTo>
                <a:lnTo>
                  <a:pt x="45901" y="27847"/>
                </a:lnTo>
                <a:lnTo>
                  <a:pt x="45901" y="30111"/>
                </a:lnTo>
                <a:lnTo>
                  <a:pt x="45844" y="30111"/>
                </a:lnTo>
                <a:lnTo>
                  <a:pt x="45810" y="30134"/>
                </a:lnTo>
                <a:lnTo>
                  <a:pt x="45764" y="30157"/>
                </a:lnTo>
                <a:lnTo>
                  <a:pt x="45730" y="30179"/>
                </a:lnTo>
                <a:lnTo>
                  <a:pt x="45707" y="30225"/>
                </a:lnTo>
                <a:lnTo>
                  <a:pt x="45685" y="30259"/>
                </a:lnTo>
                <a:lnTo>
                  <a:pt x="45673" y="30304"/>
                </a:lnTo>
                <a:lnTo>
                  <a:pt x="45662" y="30350"/>
                </a:lnTo>
                <a:lnTo>
                  <a:pt x="45673" y="30395"/>
                </a:lnTo>
                <a:lnTo>
                  <a:pt x="45685" y="30441"/>
                </a:lnTo>
                <a:lnTo>
                  <a:pt x="43705" y="31590"/>
                </a:lnTo>
                <a:lnTo>
                  <a:pt x="43671" y="31556"/>
                </a:lnTo>
                <a:lnTo>
                  <a:pt x="43637" y="31533"/>
                </a:lnTo>
                <a:lnTo>
                  <a:pt x="43591" y="31510"/>
                </a:lnTo>
                <a:lnTo>
                  <a:pt x="43489" y="31510"/>
                </a:lnTo>
                <a:lnTo>
                  <a:pt x="43455" y="31522"/>
                </a:lnTo>
                <a:lnTo>
                  <a:pt x="43409" y="31556"/>
                </a:lnTo>
                <a:lnTo>
                  <a:pt x="43387" y="31590"/>
                </a:lnTo>
                <a:lnTo>
                  <a:pt x="41373" y="30430"/>
                </a:lnTo>
                <a:lnTo>
                  <a:pt x="41385" y="30384"/>
                </a:lnTo>
                <a:lnTo>
                  <a:pt x="41385" y="30350"/>
                </a:lnTo>
                <a:lnTo>
                  <a:pt x="41385" y="30316"/>
                </a:lnTo>
                <a:lnTo>
                  <a:pt x="41373" y="30270"/>
                </a:lnTo>
                <a:lnTo>
                  <a:pt x="41362" y="30236"/>
                </a:lnTo>
                <a:lnTo>
                  <a:pt x="41339" y="30202"/>
                </a:lnTo>
                <a:lnTo>
                  <a:pt x="41271" y="30157"/>
                </a:lnTo>
                <a:lnTo>
                  <a:pt x="41237" y="30145"/>
                </a:lnTo>
                <a:lnTo>
                  <a:pt x="41203" y="30134"/>
                </a:lnTo>
                <a:lnTo>
                  <a:pt x="41203" y="27813"/>
                </a:lnTo>
                <a:lnTo>
                  <a:pt x="41237" y="27813"/>
                </a:lnTo>
                <a:lnTo>
                  <a:pt x="41282" y="27790"/>
                </a:lnTo>
                <a:lnTo>
                  <a:pt x="41316" y="27768"/>
                </a:lnTo>
                <a:lnTo>
                  <a:pt x="41339" y="27745"/>
                </a:lnTo>
                <a:lnTo>
                  <a:pt x="41362" y="27711"/>
                </a:lnTo>
                <a:lnTo>
                  <a:pt x="41385" y="27677"/>
                </a:lnTo>
                <a:lnTo>
                  <a:pt x="41396" y="27631"/>
                </a:lnTo>
                <a:lnTo>
                  <a:pt x="41396" y="27597"/>
                </a:lnTo>
                <a:lnTo>
                  <a:pt x="41396" y="27552"/>
                </a:lnTo>
                <a:lnTo>
                  <a:pt x="41385" y="27506"/>
                </a:lnTo>
                <a:lnTo>
                  <a:pt x="43341" y="26380"/>
                </a:lnTo>
                <a:lnTo>
                  <a:pt x="43375" y="26425"/>
                </a:lnTo>
                <a:lnTo>
                  <a:pt x="43421" y="26460"/>
                </a:lnTo>
                <a:lnTo>
                  <a:pt x="43478" y="26482"/>
                </a:lnTo>
                <a:lnTo>
                  <a:pt x="43535" y="26494"/>
                </a:lnTo>
                <a:lnTo>
                  <a:pt x="43603" y="26482"/>
                </a:lnTo>
                <a:lnTo>
                  <a:pt x="43660" y="26460"/>
                </a:lnTo>
                <a:lnTo>
                  <a:pt x="43705" y="26425"/>
                </a:lnTo>
                <a:lnTo>
                  <a:pt x="43751" y="26369"/>
                </a:lnTo>
                <a:close/>
                <a:moveTo>
                  <a:pt x="5825" y="26369"/>
                </a:moveTo>
                <a:lnTo>
                  <a:pt x="7816" y="27529"/>
                </a:lnTo>
                <a:lnTo>
                  <a:pt x="7804" y="27563"/>
                </a:lnTo>
                <a:lnTo>
                  <a:pt x="7804" y="27597"/>
                </a:lnTo>
                <a:lnTo>
                  <a:pt x="7816" y="27665"/>
                </a:lnTo>
                <a:lnTo>
                  <a:pt x="7850" y="27722"/>
                </a:lnTo>
                <a:lnTo>
                  <a:pt x="7907" y="27756"/>
                </a:lnTo>
                <a:lnTo>
                  <a:pt x="7964" y="27779"/>
                </a:lnTo>
                <a:lnTo>
                  <a:pt x="7964" y="30100"/>
                </a:lnTo>
                <a:lnTo>
                  <a:pt x="7918" y="30100"/>
                </a:lnTo>
                <a:lnTo>
                  <a:pt x="7873" y="30122"/>
                </a:lnTo>
                <a:lnTo>
                  <a:pt x="7839" y="30145"/>
                </a:lnTo>
                <a:lnTo>
                  <a:pt x="7804" y="30179"/>
                </a:lnTo>
                <a:lnTo>
                  <a:pt x="7770" y="30213"/>
                </a:lnTo>
                <a:lnTo>
                  <a:pt x="7748" y="30259"/>
                </a:lnTo>
                <a:lnTo>
                  <a:pt x="7736" y="30304"/>
                </a:lnTo>
                <a:lnTo>
                  <a:pt x="7736" y="30350"/>
                </a:lnTo>
                <a:lnTo>
                  <a:pt x="7736" y="30407"/>
                </a:lnTo>
                <a:lnTo>
                  <a:pt x="7748" y="30452"/>
                </a:lnTo>
                <a:lnTo>
                  <a:pt x="5757" y="31601"/>
                </a:lnTo>
                <a:lnTo>
                  <a:pt x="5734" y="31578"/>
                </a:lnTo>
                <a:lnTo>
                  <a:pt x="5700" y="31556"/>
                </a:lnTo>
                <a:lnTo>
                  <a:pt x="5655" y="31533"/>
                </a:lnTo>
                <a:lnTo>
                  <a:pt x="5575" y="31533"/>
                </a:lnTo>
                <a:lnTo>
                  <a:pt x="5541" y="31556"/>
                </a:lnTo>
                <a:lnTo>
                  <a:pt x="5507" y="31567"/>
                </a:lnTo>
                <a:lnTo>
                  <a:pt x="5484" y="31601"/>
                </a:lnTo>
                <a:lnTo>
                  <a:pt x="3448" y="30430"/>
                </a:lnTo>
                <a:lnTo>
                  <a:pt x="3459" y="30384"/>
                </a:lnTo>
                <a:lnTo>
                  <a:pt x="3459" y="30350"/>
                </a:lnTo>
                <a:lnTo>
                  <a:pt x="3459" y="30316"/>
                </a:lnTo>
                <a:lnTo>
                  <a:pt x="3448" y="30270"/>
                </a:lnTo>
                <a:lnTo>
                  <a:pt x="3425" y="30236"/>
                </a:lnTo>
                <a:lnTo>
                  <a:pt x="3402" y="30213"/>
                </a:lnTo>
                <a:lnTo>
                  <a:pt x="3345" y="30168"/>
                </a:lnTo>
                <a:lnTo>
                  <a:pt x="3311" y="30157"/>
                </a:lnTo>
                <a:lnTo>
                  <a:pt x="3277" y="30145"/>
                </a:lnTo>
                <a:lnTo>
                  <a:pt x="3277" y="27813"/>
                </a:lnTo>
                <a:lnTo>
                  <a:pt x="3311" y="27802"/>
                </a:lnTo>
                <a:lnTo>
                  <a:pt x="3345" y="27790"/>
                </a:lnTo>
                <a:lnTo>
                  <a:pt x="3379" y="27768"/>
                </a:lnTo>
                <a:lnTo>
                  <a:pt x="3414" y="27745"/>
                </a:lnTo>
                <a:lnTo>
                  <a:pt x="3436" y="27711"/>
                </a:lnTo>
                <a:lnTo>
                  <a:pt x="3448" y="27677"/>
                </a:lnTo>
                <a:lnTo>
                  <a:pt x="3459" y="27631"/>
                </a:lnTo>
                <a:lnTo>
                  <a:pt x="3470" y="27597"/>
                </a:lnTo>
                <a:lnTo>
                  <a:pt x="3459" y="27552"/>
                </a:lnTo>
                <a:lnTo>
                  <a:pt x="3448" y="27506"/>
                </a:lnTo>
                <a:lnTo>
                  <a:pt x="5416" y="26380"/>
                </a:lnTo>
                <a:lnTo>
                  <a:pt x="5450" y="26425"/>
                </a:lnTo>
                <a:lnTo>
                  <a:pt x="5507" y="26460"/>
                </a:lnTo>
                <a:lnTo>
                  <a:pt x="5564" y="26482"/>
                </a:lnTo>
                <a:lnTo>
                  <a:pt x="5677" y="26482"/>
                </a:lnTo>
                <a:lnTo>
                  <a:pt x="5734" y="26460"/>
                </a:lnTo>
                <a:lnTo>
                  <a:pt x="5780" y="26414"/>
                </a:lnTo>
                <a:lnTo>
                  <a:pt x="5825" y="26369"/>
                </a:lnTo>
                <a:close/>
                <a:moveTo>
                  <a:pt x="29509" y="26369"/>
                </a:moveTo>
                <a:lnTo>
                  <a:pt x="31465" y="27495"/>
                </a:lnTo>
                <a:lnTo>
                  <a:pt x="31443" y="27540"/>
                </a:lnTo>
                <a:lnTo>
                  <a:pt x="31431" y="27597"/>
                </a:lnTo>
                <a:lnTo>
                  <a:pt x="31443" y="27643"/>
                </a:lnTo>
                <a:lnTo>
                  <a:pt x="31454" y="27688"/>
                </a:lnTo>
                <a:lnTo>
                  <a:pt x="31477" y="27734"/>
                </a:lnTo>
                <a:lnTo>
                  <a:pt x="31511" y="27768"/>
                </a:lnTo>
                <a:lnTo>
                  <a:pt x="31545" y="27802"/>
                </a:lnTo>
                <a:lnTo>
                  <a:pt x="31579" y="27825"/>
                </a:lnTo>
                <a:lnTo>
                  <a:pt x="31625" y="27836"/>
                </a:lnTo>
                <a:lnTo>
                  <a:pt x="31670" y="27847"/>
                </a:lnTo>
                <a:lnTo>
                  <a:pt x="31670" y="30111"/>
                </a:lnTo>
                <a:lnTo>
                  <a:pt x="31625" y="30111"/>
                </a:lnTo>
                <a:lnTo>
                  <a:pt x="31579" y="30134"/>
                </a:lnTo>
                <a:lnTo>
                  <a:pt x="31545" y="30157"/>
                </a:lnTo>
                <a:lnTo>
                  <a:pt x="31511" y="30179"/>
                </a:lnTo>
                <a:lnTo>
                  <a:pt x="31488" y="30225"/>
                </a:lnTo>
                <a:lnTo>
                  <a:pt x="31465" y="30259"/>
                </a:lnTo>
                <a:lnTo>
                  <a:pt x="31454" y="30304"/>
                </a:lnTo>
                <a:lnTo>
                  <a:pt x="31443" y="30350"/>
                </a:lnTo>
                <a:lnTo>
                  <a:pt x="31454" y="30395"/>
                </a:lnTo>
                <a:lnTo>
                  <a:pt x="31465" y="30441"/>
                </a:lnTo>
                <a:lnTo>
                  <a:pt x="29463" y="31601"/>
                </a:lnTo>
                <a:lnTo>
                  <a:pt x="29429" y="31567"/>
                </a:lnTo>
                <a:lnTo>
                  <a:pt x="29395" y="31544"/>
                </a:lnTo>
                <a:lnTo>
                  <a:pt x="29361" y="31533"/>
                </a:lnTo>
                <a:lnTo>
                  <a:pt x="29315" y="31522"/>
                </a:lnTo>
                <a:lnTo>
                  <a:pt x="29281" y="31533"/>
                </a:lnTo>
                <a:lnTo>
                  <a:pt x="29236" y="31544"/>
                </a:lnTo>
                <a:lnTo>
                  <a:pt x="29213" y="31567"/>
                </a:lnTo>
                <a:lnTo>
                  <a:pt x="29179" y="31601"/>
                </a:lnTo>
                <a:lnTo>
                  <a:pt x="27120" y="30407"/>
                </a:lnTo>
                <a:lnTo>
                  <a:pt x="27131" y="30350"/>
                </a:lnTo>
                <a:lnTo>
                  <a:pt x="27120" y="30282"/>
                </a:lnTo>
                <a:lnTo>
                  <a:pt x="27086" y="30236"/>
                </a:lnTo>
                <a:lnTo>
                  <a:pt x="27040" y="30191"/>
                </a:lnTo>
                <a:lnTo>
                  <a:pt x="26972" y="30168"/>
                </a:lnTo>
                <a:lnTo>
                  <a:pt x="26972" y="27756"/>
                </a:lnTo>
                <a:lnTo>
                  <a:pt x="27029" y="27734"/>
                </a:lnTo>
                <a:lnTo>
                  <a:pt x="27074" y="27699"/>
                </a:lnTo>
                <a:lnTo>
                  <a:pt x="27109" y="27654"/>
                </a:lnTo>
                <a:lnTo>
                  <a:pt x="27120" y="27597"/>
                </a:lnTo>
                <a:lnTo>
                  <a:pt x="27109" y="27540"/>
                </a:lnTo>
                <a:lnTo>
                  <a:pt x="29133" y="26369"/>
                </a:lnTo>
                <a:lnTo>
                  <a:pt x="29167" y="26414"/>
                </a:lnTo>
                <a:lnTo>
                  <a:pt x="29213" y="26448"/>
                </a:lnTo>
                <a:lnTo>
                  <a:pt x="29258" y="26471"/>
                </a:lnTo>
                <a:lnTo>
                  <a:pt x="29384" y="26471"/>
                </a:lnTo>
                <a:lnTo>
                  <a:pt x="29429" y="26448"/>
                </a:lnTo>
                <a:lnTo>
                  <a:pt x="29475" y="26414"/>
                </a:lnTo>
                <a:lnTo>
                  <a:pt x="29509" y="26369"/>
                </a:lnTo>
                <a:close/>
                <a:moveTo>
                  <a:pt x="38984" y="26357"/>
                </a:moveTo>
                <a:lnTo>
                  <a:pt x="40964" y="27506"/>
                </a:lnTo>
                <a:lnTo>
                  <a:pt x="40952" y="27552"/>
                </a:lnTo>
                <a:lnTo>
                  <a:pt x="40941" y="27597"/>
                </a:lnTo>
                <a:lnTo>
                  <a:pt x="40941" y="27643"/>
                </a:lnTo>
                <a:lnTo>
                  <a:pt x="40964" y="27677"/>
                </a:lnTo>
                <a:lnTo>
                  <a:pt x="40975" y="27722"/>
                </a:lnTo>
                <a:lnTo>
                  <a:pt x="41009" y="27745"/>
                </a:lnTo>
                <a:lnTo>
                  <a:pt x="41032" y="27779"/>
                </a:lnTo>
                <a:lnTo>
                  <a:pt x="41066" y="27802"/>
                </a:lnTo>
                <a:lnTo>
                  <a:pt x="41112" y="27813"/>
                </a:lnTo>
                <a:lnTo>
                  <a:pt x="41157" y="27825"/>
                </a:lnTo>
                <a:lnTo>
                  <a:pt x="41157" y="30134"/>
                </a:lnTo>
                <a:lnTo>
                  <a:pt x="41112" y="30145"/>
                </a:lnTo>
                <a:lnTo>
                  <a:pt x="41078" y="30157"/>
                </a:lnTo>
                <a:lnTo>
                  <a:pt x="41043" y="30179"/>
                </a:lnTo>
                <a:lnTo>
                  <a:pt x="41009" y="30202"/>
                </a:lnTo>
                <a:lnTo>
                  <a:pt x="40987" y="30236"/>
                </a:lnTo>
                <a:lnTo>
                  <a:pt x="40964" y="30270"/>
                </a:lnTo>
                <a:lnTo>
                  <a:pt x="40952" y="30304"/>
                </a:lnTo>
                <a:lnTo>
                  <a:pt x="40952" y="30350"/>
                </a:lnTo>
                <a:lnTo>
                  <a:pt x="40952" y="30395"/>
                </a:lnTo>
                <a:lnTo>
                  <a:pt x="40964" y="30430"/>
                </a:lnTo>
                <a:lnTo>
                  <a:pt x="38939" y="31601"/>
                </a:lnTo>
                <a:lnTo>
                  <a:pt x="38916" y="31567"/>
                </a:lnTo>
                <a:lnTo>
                  <a:pt x="38882" y="31544"/>
                </a:lnTo>
                <a:lnTo>
                  <a:pt x="38848" y="31533"/>
                </a:lnTo>
                <a:lnTo>
                  <a:pt x="38802" y="31522"/>
                </a:lnTo>
                <a:lnTo>
                  <a:pt x="38757" y="31533"/>
                </a:lnTo>
                <a:lnTo>
                  <a:pt x="38723" y="31544"/>
                </a:lnTo>
                <a:lnTo>
                  <a:pt x="38689" y="31567"/>
                </a:lnTo>
                <a:lnTo>
                  <a:pt x="38666" y="31590"/>
                </a:lnTo>
                <a:lnTo>
                  <a:pt x="36607" y="30407"/>
                </a:lnTo>
                <a:lnTo>
                  <a:pt x="36618" y="30350"/>
                </a:lnTo>
                <a:lnTo>
                  <a:pt x="36607" y="30282"/>
                </a:lnTo>
                <a:lnTo>
                  <a:pt x="36573" y="30225"/>
                </a:lnTo>
                <a:lnTo>
                  <a:pt x="36527" y="30191"/>
                </a:lnTo>
                <a:lnTo>
                  <a:pt x="36459" y="30168"/>
                </a:lnTo>
                <a:lnTo>
                  <a:pt x="36459" y="27847"/>
                </a:lnTo>
                <a:lnTo>
                  <a:pt x="36505" y="27836"/>
                </a:lnTo>
                <a:lnTo>
                  <a:pt x="36550" y="27825"/>
                </a:lnTo>
                <a:lnTo>
                  <a:pt x="36584" y="27790"/>
                </a:lnTo>
                <a:lnTo>
                  <a:pt x="36618" y="27768"/>
                </a:lnTo>
                <a:lnTo>
                  <a:pt x="36641" y="27722"/>
                </a:lnTo>
                <a:lnTo>
                  <a:pt x="36664" y="27688"/>
                </a:lnTo>
                <a:lnTo>
                  <a:pt x="36675" y="27643"/>
                </a:lnTo>
                <a:lnTo>
                  <a:pt x="36687" y="27597"/>
                </a:lnTo>
                <a:lnTo>
                  <a:pt x="36675" y="27540"/>
                </a:lnTo>
                <a:lnTo>
                  <a:pt x="36664" y="27495"/>
                </a:lnTo>
                <a:lnTo>
                  <a:pt x="38620" y="26369"/>
                </a:lnTo>
                <a:lnTo>
                  <a:pt x="38655" y="26403"/>
                </a:lnTo>
                <a:lnTo>
                  <a:pt x="38700" y="26437"/>
                </a:lnTo>
                <a:lnTo>
                  <a:pt x="38746" y="26460"/>
                </a:lnTo>
                <a:lnTo>
                  <a:pt x="38859" y="26460"/>
                </a:lnTo>
                <a:lnTo>
                  <a:pt x="38905" y="26437"/>
                </a:lnTo>
                <a:lnTo>
                  <a:pt x="38950" y="26403"/>
                </a:lnTo>
                <a:lnTo>
                  <a:pt x="38984" y="26357"/>
                </a:lnTo>
                <a:close/>
                <a:moveTo>
                  <a:pt x="48483" y="26369"/>
                </a:moveTo>
                <a:lnTo>
                  <a:pt x="50474" y="27517"/>
                </a:lnTo>
                <a:lnTo>
                  <a:pt x="50462" y="27552"/>
                </a:lnTo>
                <a:lnTo>
                  <a:pt x="50462" y="27597"/>
                </a:lnTo>
                <a:lnTo>
                  <a:pt x="50462" y="27631"/>
                </a:lnTo>
                <a:lnTo>
                  <a:pt x="50474" y="27665"/>
                </a:lnTo>
                <a:lnTo>
                  <a:pt x="50508" y="27722"/>
                </a:lnTo>
                <a:lnTo>
                  <a:pt x="50565" y="27768"/>
                </a:lnTo>
                <a:lnTo>
                  <a:pt x="50599" y="27779"/>
                </a:lnTo>
                <a:lnTo>
                  <a:pt x="50633" y="27779"/>
                </a:lnTo>
                <a:lnTo>
                  <a:pt x="50633" y="30191"/>
                </a:lnTo>
                <a:lnTo>
                  <a:pt x="50576" y="30202"/>
                </a:lnTo>
                <a:lnTo>
                  <a:pt x="50530" y="30236"/>
                </a:lnTo>
                <a:lnTo>
                  <a:pt x="50496" y="30293"/>
                </a:lnTo>
                <a:lnTo>
                  <a:pt x="50485" y="30350"/>
                </a:lnTo>
                <a:lnTo>
                  <a:pt x="50496" y="30407"/>
                </a:lnTo>
                <a:lnTo>
                  <a:pt x="48426" y="31601"/>
                </a:lnTo>
                <a:lnTo>
                  <a:pt x="48392" y="31567"/>
                </a:lnTo>
                <a:lnTo>
                  <a:pt x="48358" y="31544"/>
                </a:lnTo>
                <a:lnTo>
                  <a:pt x="48324" y="31533"/>
                </a:lnTo>
                <a:lnTo>
                  <a:pt x="48278" y="31522"/>
                </a:lnTo>
                <a:lnTo>
                  <a:pt x="48244" y="31533"/>
                </a:lnTo>
                <a:lnTo>
                  <a:pt x="48199" y="31544"/>
                </a:lnTo>
                <a:lnTo>
                  <a:pt x="48164" y="31567"/>
                </a:lnTo>
                <a:lnTo>
                  <a:pt x="48142" y="31590"/>
                </a:lnTo>
                <a:lnTo>
                  <a:pt x="46140" y="30441"/>
                </a:lnTo>
                <a:lnTo>
                  <a:pt x="46151" y="30395"/>
                </a:lnTo>
                <a:lnTo>
                  <a:pt x="46151" y="30350"/>
                </a:lnTo>
                <a:lnTo>
                  <a:pt x="46151" y="30304"/>
                </a:lnTo>
                <a:lnTo>
                  <a:pt x="46140" y="30259"/>
                </a:lnTo>
                <a:lnTo>
                  <a:pt x="46117" y="30225"/>
                </a:lnTo>
                <a:lnTo>
                  <a:pt x="46094" y="30191"/>
                </a:lnTo>
                <a:lnTo>
                  <a:pt x="46060" y="30157"/>
                </a:lnTo>
                <a:lnTo>
                  <a:pt x="46026" y="30134"/>
                </a:lnTo>
                <a:lnTo>
                  <a:pt x="45980" y="30122"/>
                </a:lnTo>
                <a:lnTo>
                  <a:pt x="45946" y="30111"/>
                </a:lnTo>
                <a:lnTo>
                  <a:pt x="45946" y="27847"/>
                </a:lnTo>
                <a:lnTo>
                  <a:pt x="45992" y="27836"/>
                </a:lnTo>
                <a:lnTo>
                  <a:pt x="46026" y="27825"/>
                </a:lnTo>
                <a:lnTo>
                  <a:pt x="46071" y="27802"/>
                </a:lnTo>
                <a:lnTo>
                  <a:pt x="46105" y="27768"/>
                </a:lnTo>
                <a:lnTo>
                  <a:pt x="46128" y="27734"/>
                </a:lnTo>
                <a:lnTo>
                  <a:pt x="46151" y="27688"/>
                </a:lnTo>
                <a:lnTo>
                  <a:pt x="46162" y="27643"/>
                </a:lnTo>
                <a:lnTo>
                  <a:pt x="46162" y="27597"/>
                </a:lnTo>
                <a:lnTo>
                  <a:pt x="46162" y="27540"/>
                </a:lnTo>
                <a:lnTo>
                  <a:pt x="46151" y="27495"/>
                </a:lnTo>
                <a:lnTo>
                  <a:pt x="48073" y="26380"/>
                </a:lnTo>
                <a:lnTo>
                  <a:pt x="48119" y="26425"/>
                </a:lnTo>
                <a:lnTo>
                  <a:pt x="48164" y="26460"/>
                </a:lnTo>
                <a:lnTo>
                  <a:pt x="48221" y="26482"/>
                </a:lnTo>
                <a:lnTo>
                  <a:pt x="48346" y="26482"/>
                </a:lnTo>
                <a:lnTo>
                  <a:pt x="48403" y="26460"/>
                </a:lnTo>
                <a:lnTo>
                  <a:pt x="48449" y="26414"/>
                </a:lnTo>
                <a:lnTo>
                  <a:pt x="48483" y="26369"/>
                </a:lnTo>
                <a:close/>
                <a:moveTo>
                  <a:pt x="62714" y="26369"/>
                </a:moveTo>
                <a:lnTo>
                  <a:pt x="64704" y="27529"/>
                </a:lnTo>
                <a:lnTo>
                  <a:pt x="64693" y="27563"/>
                </a:lnTo>
                <a:lnTo>
                  <a:pt x="64693" y="27597"/>
                </a:lnTo>
                <a:lnTo>
                  <a:pt x="64704" y="27665"/>
                </a:lnTo>
                <a:lnTo>
                  <a:pt x="64738" y="27722"/>
                </a:lnTo>
                <a:lnTo>
                  <a:pt x="64795" y="27756"/>
                </a:lnTo>
                <a:lnTo>
                  <a:pt x="64863" y="27779"/>
                </a:lnTo>
                <a:lnTo>
                  <a:pt x="64863" y="30100"/>
                </a:lnTo>
                <a:lnTo>
                  <a:pt x="64807" y="30100"/>
                </a:lnTo>
                <a:lnTo>
                  <a:pt x="64761" y="30122"/>
                </a:lnTo>
                <a:lnTo>
                  <a:pt x="64727" y="30145"/>
                </a:lnTo>
                <a:lnTo>
                  <a:pt x="64693" y="30179"/>
                </a:lnTo>
                <a:lnTo>
                  <a:pt x="64659" y="30213"/>
                </a:lnTo>
                <a:lnTo>
                  <a:pt x="64636" y="30259"/>
                </a:lnTo>
                <a:lnTo>
                  <a:pt x="64625" y="30304"/>
                </a:lnTo>
                <a:lnTo>
                  <a:pt x="64625" y="30350"/>
                </a:lnTo>
                <a:lnTo>
                  <a:pt x="64625" y="30407"/>
                </a:lnTo>
                <a:lnTo>
                  <a:pt x="64647" y="30452"/>
                </a:lnTo>
                <a:lnTo>
                  <a:pt x="62645" y="31601"/>
                </a:lnTo>
                <a:lnTo>
                  <a:pt x="62623" y="31578"/>
                </a:lnTo>
                <a:lnTo>
                  <a:pt x="62588" y="31556"/>
                </a:lnTo>
                <a:lnTo>
                  <a:pt x="62554" y="31533"/>
                </a:lnTo>
                <a:lnTo>
                  <a:pt x="62475" y="31533"/>
                </a:lnTo>
                <a:lnTo>
                  <a:pt x="62429" y="31556"/>
                </a:lnTo>
                <a:lnTo>
                  <a:pt x="62406" y="31567"/>
                </a:lnTo>
                <a:lnTo>
                  <a:pt x="62372" y="31601"/>
                </a:lnTo>
                <a:lnTo>
                  <a:pt x="60336" y="30430"/>
                </a:lnTo>
                <a:lnTo>
                  <a:pt x="60347" y="30384"/>
                </a:lnTo>
                <a:lnTo>
                  <a:pt x="60347" y="30350"/>
                </a:lnTo>
                <a:lnTo>
                  <a:pt x="60347" y="30316"/>
                </a:lnTo>
                <a:lnTo>
                  <a:pt x="60336" y="30270"/>
                </a:lnTo>
                <a:lnTo>
                  <a:pt x="60325" y="30236"/>
                </a:lnTo>
                <a:lnTo>
                  <a:pt x="60302" y="30213"/>
                </a:lnTo>
                <a:lnTo>
                  <a:pt x="60234" y="30168"/>
                </a:lnTo>
                <a:lnTo>
                  <a:pt x="60200" y="30157"/>
                </a:lnTo>
                <a:lnTo>
                  <a:pt x="60165" y="30145"/>
                </a:lnTo>
                <a:lnTo>
                  <a:pt x="60165" y="27813"/>
                </a:lnTo>
                <a:lnTo>
                  <a:pt x="60200" y="27802"/>
                </a:lnTo>
                <a:lnTo>
                  <a:pt x="60245" y="27790"/>
                </a:lnTo>
                <a:lnTo>
                  <a:pt x="60279" y="27768"/>
                </a:lnTo>
                <a:lnTo>
                  <a:pt x="60302" y="27745"/>
                </a:lnTo>
                <a:lnTo>
                  <a:pt x="60325" y="27711"/>
                </a:lnTo>
                <a:lnTo>
                  <a:pt x="60347" y="27677"/>
                </a:lnTo>
                <a:lnTo>
                  <a:pt x="60359" y="27631"/>
                </a:lnTo>
                <a:lnTo>
                  <a:pt x="60359" y="27597"/>
                </a:lnTo>
                <a:lnTo>
                  <a:pt x="60359" y="27552"/>
                </a:lnTo>
                <a:lnTo>
                  <a:pt x="60347" y="27506"/>
                </a:lnTo>
                <a:lnTo>
                  <a:pt x="62304" y="26380"/>
                </a:lnTo>
                <a:lnTo>
                  <a:pt x="62350" y="26425"/>
                </a:lnTo>
                <a:lnTo>
                  <a:pt x="62395" y="26460"/>
                </a:lnTo>
                <a:lnTo>
                  <a:pt x="62452" y="26482"/>
                </a:lnTo>
                <a:lnTo>
                  <a:pt x="62577" y="26482"/>
                </a:lnTo>
                <a:lnTo>
                  <a:pt x="62623" y="26460"/>
                </a:lnTo>
                <a:lnTo>
                  <a:pt x="62679" y="26414"/>
                </a:lnTo>
                <a:lnTo>
                  <a:pt x="62714" y="26369"/>
                </a:lnTo>
                <a:close/>
                <a:moveTo>
                  <a:pt x="55581" y="30464"/>
                </a:moveTo>
                <a:lnTo>
                  <a:pt x="57583" y="31624"/>
                </a:lnTo>
                <a:lnTo>
                  <a:pt x="57572" y="31658"/>
                </a:lnTo>
                <a:lnTo>
                  <a:pt x="57572" y="31704"/>
                </a:lnTo>
                <a:lnTo>
                  <a:pt x="57572" y="31738"/>
                </a:lnTo>
                <a:lnTo>
                  <a:pt x="57583" y="31772"/>
                </a:lnTo>
                <a:lnTo>
                  <a:pt x="57617" y="31829"/>
                </a:lnTo>
                <a:lnTo>
                  <a:pt x="57674" y="31874"/>
                </a:lnTo>
                <a:lnTo>
                  <a:pt x="57708" y="31897"/>
                </a:lnTo>
                <a:lnTo>
                  <a:pt x="57754" y="31897"/>
                </a:lnTo>
                <a:lnTo>
                  <a:pt x="57754" y="34263"/>
                </a:lnTo>
                <a:lnTo>
                  <a:pt x="57686" y="34286"/>
                </a:lnTo>
                <a:lnTo>
                  <a:pt x="57629" y="34331"/>
                </a:lnTo>
                <a:lnTo>
                  <a:pt x="57595" y="34388"/>
                </a:lnTo>
                <a:lnTo>
                  <a:pt x="57583" y="34422"/>
                </a:lnTo>
                <a:lnTo>
                  <a:pt x="57572" y="34456"/>
                </a:lnTo>
                <a:lnTo>
                  <a:pt x="57583" y="34525"/>
                </a:lnTo>
                <a:lnTo>
                  <a:pt x="55615" y="35662"/>
                </a:lnTo>
                <a:lnTo>
                  <a:pt x="55570" y="35617"/>
                </a:lnTo>
                <a:lnTo>
                  <a:pt x="55513" y="35583"/>
                </a:lnTo>
                <a:lnTo>
                  <a:pt x="55456" y="35560"/>
                </a:lnTo>
                <a:lnTo>
                  <a:pt x="55388" y="35548"/>
                </a:lnTo>
                <a:lnTo>
                  <a:pt x="55331" y="35548"/>
                </a:lnTo>
                <a:lnTo>
                  <a:pt x="55274" y="35571"/>
                </a:lnTo>
                <a:lnTo>
                  <a:pt x="55217" y="35617"/>
                </a:lnTo>
                <a:lnTo>
                  <a:pt x="55183" y="35662"/>
                </a:lnTo>
                <a:lnTo>
                  <a:pt x="53204" y="34513"/>
                </a:lnTo>
                <a:lnTo>
                  <a:pt x="53204" y="34456"/>
                </a:lnTo>
                <a:lnTo>
                  <a:pt x="53192" y="34388"/>
                </a:lnTo>
                <a:lnTo>
                  <a:pt x="53170" y="34331"/>
                </a:lnTo>
                <a:lnTo>
                  <a:pt x="53113" y="34297"/>
                </a:lnTo>
                <a:lnTo>
                  <a:pt x="53056" y="34274"/>
                </a:lnTo>
                <a:lnTo>
                  <a:pt x="53056" y="31942"/>
                </a:lnTo>
                <a:lnTo>
                  <a:pt x="53101" y="31931"/>
                </a:lnTo>
                <a:lnTo>
                  <a:pt x="53135" y="31908"/>
                </a:lnTo>
                <a:lnTo>
                  <a:pt x="53170" y="31886"/>
                </a:lnTo>
                <a:lnTo>
                  <a:pt x="53204" y="31863"/>
                </a:lnTo>
                <a:lnTo>
                  <a:pt x="53226" y="31829"/>
                </a:lnTo>
                <a:lnTo>
                  <a:pt x="53249" y="31783"/>
                </a:lnTo>
                <a:lnTo>
                  <a:pt x="53261" y="31749"/>
                </a:lnTo>
                <a:lnTo>
                  <a:pt x="53261" y="31704"/>
                </a:lnTo>
                <a:lnTo>
                  <a:pt x="53261" y="31647"/>
                </a:lnTo>
                <a:lnTo>
                  <a:pt x="53249" y="31613"/>
                </a:lnTo>
                <a:lnTo>
                  <a:pt x="55206" y="30475"/>
                </a:lnTo>
                <a:lnTo>
                  <a:pt x="55240" y="30509"/>
                </a:lnTo>
                <a:lnTo>
                  <a:pt x="55285" y="30543"/>
                </a:lnTo>
                <a:lnTo>
                  <a:pt x="55342" y="30566"/>
                </a:lnTo>
                <a:lnTo>
                  <a:pt x="55388" y="30577"/>
                </a:lnTo>
                <a:lnTo>
                  <a:pt x="55445" y="30566"/>
                </a:lnTo>
                <a:lnTo>
                  <a:pt x="55502" y="30543"/>
                </a:lnTo>
                <a:lnTo>
                  <a:pt x="55547" y="30509"/>
                </a:lnTo>
                <a:lnTo>
                  <a:pt x="55581" y="30464"/>
                </a:lnTo>
                <a:close/>
                <a:moveTo>
                  <a:pt x="3425" y="30464"/>
                </a:moveTo>
                <a:lnTo>
                  <a:pt x="5461" y="31635"/>
                </a:lnTo>
                <a:lnTo>
                  <a:pt x="5450" y="31704"/>
                </a:lnTo>
                <a:lnTo>
                  <a:pt x="5461" y="31760"/>
                </a:lnTo>
                <a:lnTo>
                  <a:pt x="5495" y="31806"/>
                </a:lnTo>
                <a:lnTo>
                  <a:pt x="5541" y="31840"/>
                </a:lnTo>
                <a:lnTo>
                  <a:pt x="5598" y="31863"/>
                </a:lnTo>
                <a:lnTo>
                  <a:pt x="5598" y="34218"/>
                </a:lnTo>
                <a:lnTo>
                  <a:pt x="5552" y="34218"/>
                </a:lnTo>
                <a:lnTo>
                  <a:pt x="5507" y="34240"/>
                </a:lnTo>
                <a:lnTo>
                  <a:pt x="5473" y="34263"/>
                </a:lnTo>
                <a:lnTo>
                  <a:pt x="5438" y="34286"/>
                </a:lnTo>
                <a:lnTo>
                  <a:pt x="5416" y="34320"/>
                </a:lnTo>
                <a:lnTo>
                  <a:pt x="5393" y="34365"/>
                </a:lnTo>
                <a:lnTo>
                  <a:pt x="5382" y="34411"/>
                </a:lnTo>
                <a:lnTo>
                  <a:pt x="5370" y="34456"/>
                </a:lnTo>
                <a:lnTo>
                  <a:pt x="5382" y="34502"/>
                </a:lnTo>
                <a:lnTo>
                  <a:pt x="5393" y="34547"/>
                </a:lnTo>
                <a:lnTo>
                  <a:pt x="3448" y="35674"/>
                </a:lnTo>
                <a:lnTo>
                  <a:pt x="3414" y="35628"/>
                </a:lnTo>
                <a:lnTo>
                  <a:pt x="3368" y="35594"/>
                </a:lnTo>
                <a:lnTo>
                  <a:pt x="3311" y="35571"/>
                </a:lnTo>
                <a:lnTo>
                  <a:pt x="3186" y="35571"/>
                </a:lnTo>
                <a:lnTo>
                  <a:pt x="3141" y="35594"/>
                </a:lnTo>
                <a:lnTo>
                  <a:pt x="3084" y="35628"/>
                </a:lnTo>
                <a:lnTo>
                  <a:pt x="3050" y="35674"/>
                </a:lnTo>
                <a:lnTo>
                  <a:pt x="1059" y="34525"/>
                </a:lnTo>
                <a:lnTo>
                  <a:pt x="1070" y="34456"/>
                </a:lnTo>
                <a:lnTo>
                  <a:pt x="1070" y="34422"/>
                </a:lnTo>
                <a:lnTo>
                  <a:pt x="1059" y="34388"/>
                </a:lnTo>
                <a:lnTo>
                  <a:pt x="1025" y="34331"/>
                </a:lnTo>
                <a:lnTo>
                  <a:pt x="968" y="34286"/>
                </a:lnTo>
                <a:lnTo>
                  <a:pt x="900" y="34263"/>
                </a:lnTo>
                <a:lnTo>
                  <a:pt x="900" y="31897"/>
                </a:lnTo>
                <a:lnTo>
                  <a:pt x="934" y="31897"/>
                </a:lnTo>
                <a:lnTo>
                  <a:pt x="968" y="31874"/>
                </a:lnTo>
                <a:lnTo>
                  <a:pt x="1036" y="31829"/>
                </a:lnTo>
                <a:lnTo>
                  <a:pt x="1070" y="31772"/>
                </a:lnTo>
                <a:lnTo>
                  <a:pt x="1082" y="31738"/>
                </a:lnTo>
                <a:lnTo>
                  <a:pt x="1082" y="31704"/>
                </a:lnTo>
                <a:lnTo>
                  <a:pt x="1082" y="31658"/>
                </a:lnTo>
                <a:lnTo>
                  <a:pt x="1070" y="31624"/>
                </a:lnTo>
                <a:lnTo>
                  <a:pt x="3072" y="30464"/>
                </a:lnTo>
                <a:lnTo>
                  <a:pt x="3106" y="30509"/>
                </a:lnTo>
                <a:lnTo>
                  <a:pt x="3152" y="30532"/>
                </a:lnTo>
                <a:lnTo>
                  <a:pt x="3197" y="30555"/>
                </a:lnTo>
                <a:lnTo>
                  <a:pt x="3254" y="30566"/>
                </a:lnTo>
                <a:lnTo>
                  <a:pt x="3300" y="30555"/>
                </a:lnTo>
                <a:lnTo>
                  <a:pt x="3357" y="30532"/>
                </a:lnTo>
                <a:lnTo>
                  <a:pt x="3391" y="30509"/>
                </a:lnTo>
                <a:lnTo>
                  <a:pt x="3425" y="30464"/>
                </a:lnTo>
                <a:close/>
                <a:moveTo>
                  <a:pt x="50792" y="30441"/>
                </a:moveTo>
                <a:lnTo>
                  <a:pt x="52794" y="31601"/>
                </a:lnTo>
                <a:lnTo>
                  <a:pt x="52783" y="31647"/>
                </a:lnTo>
                <a:lnTo>
                  <a:pt x="52771" y="31704"/>
                </a:lnTo>
                <a:lnTo>
                  <a:pt x="52783" y="31749"/>
                </a:lnTo>
                <a:lnTo>
                  <a:pt x="52794" y="31795"/>
                </a:lnTo>
                <a:lnTo>
                  <a:pt x="52817" y="31829"/>
                </a:lnTo>
                <a:lnTo>
                  <a:pt x="52840" y="31863"/>
                </a:lnTo>
                <a:lnTo>
                  <a:pt x="52874" y="31897"/>
                </a:lnTo>
                <a:lnTo>
                  <a:pt x="52919" y="31920"/>
                </a:lnTo>
                <a:lnTo>
                  <a:pt x="52965" y="31931"/>
                </a:lnTo>
                <a:lnTo>
                  <a:pt x="53010" y="31942"/>
                </a:lnTo>
                <a:lnTo>
                  <a:pt x="53010" y="34263"/>
                </a:lnTo>
                <a:lnTo>
                  <a:pt x="52976" y="34274"/>
                </a:lnTo>
                <a:lnTo>
                  <a:pt x="52942" y="34286"/>
                </a:lnTo>
                <a:lnTo>
                  <a:pt x="52885" y="34331"/>
                </a:lnTo>
                <a:lnTo>
                  <a:pt x="52840" y="34388"/>
                </a:lnTo>
                <a:lnTo>
                  <a:pt x="52828" y="34422"/>
                </a:lnTo>
                <a:lnTo>
                  <a:pt x="52828" y="34456"/>
                </a:lnTo>
                <a:lnTo>
                  <a:pt x="52828" y="34491"/>
                </a:lnTo>
                <a:lnTo>
                  <a:pt x="52840" y="34525"/>
                </a:lnTo>
                <a:lnTo>
                  <a:pt x="50849" y="35674"/>
                </a:lnTo>
                <a:lnTo>
                  <a:pt x="50803" y="35639"/>
                </a:lnTo>
                <a:lnTo>
                  <a:pt x="50758" y="35605"/>
                </a:lnTo>
                <a:lnTo>
                  <a:pt x="50712" y="35583"/>
                </a:lnTo>
                <a:lnTo>
                  <a:pt x="50644" y="35571"/>
                </a:lnTo>
                <a:lnTo>
                  <a:pt x="50587" y="35583"/>
                </a:lnTo>
                <a:lnTo>
                  <a:pt x="50542" y="35594"/>
                </a:lnTo>
                <a:lnTo>
                  <a:pt x="50496" y="35628"/>
                </a:lnTo>
                <a:lnTo>
                  <a:pt x="50462" y="35674"/>
                </a:lnTo>
                <a:lnTo>
                  <a:pt x="48460" y="34513"/>
                </a:lnTo>
                <a:lnTo>
                  <a:pt x="48472" y="34456"/>
                </a:lnTo>
                <a:lnTo>
                  <a:pt x="48460" y="34388"/>
                </a:lnTo>
                <a:lnTo>
                  <a:pt x="48426" y="34331"/>
                </a:lnTo>
                <a:lnTo>
                  <a:pt x="48381" y="34286"/>
                </a:lnTo>
                <a:lnTo>
                  <a:pt x="48312" y="34263"/>
                </a:lnTo>
                <a:lnTo>
                  <a:pt x="48312" y="31863"/>
                </a:lnTo>
                <a:lnTo>
                  <a:pt x="48369" y="31851"/>
                </a:lnTo>
                <a:lnTo>
                  <a:pt x="48415" y="31806"/>
                </a:lnTo>
                <a:lnTo>
                  <a:pt x="48437" y="31760"/>
                </a:lnTo>
                <a:lnTo>
                  <a:pt x="48449" y="31704"/>
                </a:lnTo>
                <a:lnTo>
                  <a:pt x="48437" y="31647"/>
                </a:lnTo>
                <a:lnTo>
                  <a:pt x="50508" y="30452"/>
                </a:lnTo>
                <a:lnTo>
                  <a:pt x="50542" y="30475"/>
                </a:lnTo>
                <a:lnTo>
                  <a:pt x="50576" y="30498"/>
                </a:lnTo>
                <a:lnTo>
                  <a:pt x="50610" y="30509"/>
                </a:lnTo>
                <a:lnTo>
                  <a:pt x="50644" y="30521"/>
                </a:lnTo>
                <a:lnTo>
                  <a:pt x="50690" y="30509"/>
                </a:lnTo>
                <a:lnTo>
                  <a:pt x="50735" y="30498"/>
                </a:lnTo>
                <a:lnTo>
                  <a:pt x="50769" y="30475"/>
                </a:lnTo>
                <a:lnTo>
                  <a:pt x="50792" y="30441"/>
                </a:lnTo>
                <a:close/>
                <a:moveTo>
                  <a:pt x="60313" y="30464"/>
                </a:moveTo>
                <a:lnTo>
                  <a:pt x="62350" y="31635"/>
                </a:lnTo>
                <a:lnTo>
                  <a:pt x="62338" y="31704"/>
                </a:lnTo>
                <a:lnTo>
                  <a:pt x="62350" y="31760"/>
                </a:lnTo>
                <a:lnTo>
                  <a:pt x="62384" y="31806"/>
                </a:lnTo>
                <a:lnTo>
                  <a:pt x="62429" y="31840"/>
                </a:lnTo>
                <a:lnTo>
                  <a:pt x="62486" y="31863"/>
                </a:lnTo>
                <a:lnTo>
                  <a:pt x="62486" y="34218"/>
                </a:lnTo>
                <a:lnTo>
                  <a:pt x="62441" y="34218"/>
                </a:lnTo>
                <a:lnTo>
                  <a:pt x="62406" y="34240"/>
                </a:lnTo>
                <a:lnTo>
                  <a:pt x="62361" y="34263"/>
                </a:lnTo>
                <a:lnTo>
                  <a:pt x="62327" y="34286"/>
                </a:lnTo>
                <a:lnTo>
                  <a:pt x="62304" y="34320"/>
                </a:lnTo>
                <a:lnTo>
                  <a:pt x="62281" y="34365"/>
                </a:lnTo>
                <a:lnTo>
                  <a:pt x="62270" y="34411"/>
                </a:lnTo>
                <a:lnTo>
                  <a:pt x="62270" y="34456"/>
                </a:lnTo>
                <a:lnTo>
                  <a:pt x="62270" y="34502"/>
                </a:lnTo>
                <a:lnTo>
                  <a:pt x="62281" y="34547"/>
                </a:lnTo>
                <a:lnTo>
                  <a:pt x="60336" y="35674"/>
                </a:lnTo>
                <a:lnTo>
                  <a:pt x="60302" y="35628"/>
                </a:lnTo>
                <a:lnTo>
                  <a:pt x="60256" y="35594"/>
                </a:lnTo>
                <a:lnTo>
                  <a:pt x="60200" y="35571"/>
                </a:lnTo>
                <a:lnTo>
                  <a:pt x="60086" y="35571"/>
                </a:lnTo>
                <a:lnTo>
                  <a:pt x="60029" y="35594"/>
                </a:lnTo>
                <a:lnTo>
                  <a:pt x="59983" y="35628"/>
                </a:lnTo>
                <a:lnTo>
                  <a:pt x="59938" y="35674"/>
                </a:lnTo>
                <a:lnTo>
                  <a:pt x="57947" y="34525"/>
                </a:lnTo>
                <a:lnTo>
                  <a:pt x="57970" y="34456"/>
                </a:lnTo>
                <a:lnTo>
                  <a:pt x="57959" y="34422"/>
                </a:lnTo>
                <a:lnTo>
                  <a:pt x="57947" y="34388"/>
                </a:lnTo>
                <a:lnTo>
                  <a:pt x="57913" y="34331"/>
                </a:lnTo>
                <a:lnTo>
                  <a:pt x="57856" y="34286"/>
                </a:lnTo>
                <a:lnTo>
                  <a:pt x="57799" y="34263"/>
                </a:lnTo>
                <a:lnTo>
                  <a:pt x="57799" y="31897"/>
                </a:lnTo>
                <a:lnTo>
                  <a:pt x="57833" y="31897"/>
                </a:lnTo>
                <a:lnTo>
                  <a:pt x="57868" y="31874"/>
                </a:lnTo>
                <a:lnTo>
                  <a:pt x="57924" y="31829"/>
                </a:lnTo>
                <a:lnTo>
                  <a:pt x="57959" y="31772"/>
                </a:lnTo>
                <a:lnTo>
                  <a:pt x="57970" y="31738"/>
                </a:lnTo>
                <a:lnTo>
                  <a:pt x="57970" y="31704"/>
                </a:lnTo>
                <a:lnTo>
                  <a:pt x="57970" y="31658"/>
                </a:lnTo>
                <a:lnTo>
                  <a:pt x="57959" y="31624"/>
                </a:lnTo>
                <a:lnTo>
                  <a:pt x="59961" y="30464"/>
                </a:lnTo>
                <a:lnTo>
                  <a:pt x="59995" y="30509"/>
                </a:lnTo>
                <a:lnTo>
                  <a:pt x="60040" y="30532"/>
                </a:lnTo>
                <a:lnTo>
                  <a:pt x="60086" y="30555"/>
                </a:lnTo>
                <a:lnTo>
                  <a:pt x="60143" y="30566"/>
                </a:lnTo>
                <a:lnTo>
                  <a:pt x="60200" y="30555"/>
                </a:lnTo>
                <a:lnTo>
                  <a:pt x="60245" y="30532"/>
                </a:lnTo>
                <a:lnTo>
                  <a:pt x="60279" y="30509"/>
                </a:lnTo>
                <a:lnTo>
                  <a:pt x="60313" y="30464"/>
                </a:lnTo>
                <a:close/>
                <a:moveTo>
                  <a:pt x="8203" y="30486"/>
                </a:moveTo>
                <a:lnTo>
                  <a:pt x="10171" y="31624"/>
                </a:lnTo>
                <a:lnTo>
                  <a:pt x="10159" y="31658"/>
                </a:lnTo>
                <a:lnTo>
                  <a:pt x="10148" y="31704"/>
                </a:lnTo>
                <a:lnTo>
                  <a:pt x="10148" y="31738"/>
                </a:lnTo>
                <a:lnTo>
                  <a:pt x="10159" y="31772"/>
                </a:lnTo>
                <a:lnTo>
                  <a:pt x="10182" y="31806"/>
                </a:lnTo>
                <a:lnTo>
                  <a:pt x="10205" y="31840"/>
                </a:lnTo>
                <a:lnTo>
                  <a:pt x="10262" y="31886"/>
                </a:lnTo>
                <a:lnTo>
                  <a:pt x="10296" y="31897"/>
                </a:lnTo>
                <a:lnTo>
                  <a:pt x="10341" y="31908"/>
                </a:lnTo>
                <a:lnTo>
                  <a:pt x="10341" y="34206"/>
                </a:lnTo>
                <a:lnTo>
                  <a:pt x="10296" y="34218"/>
                </a:lnTo>
                <a:lnTo>
                  <a:pt x="10250" y="34229"/>
                </a:lnTo>
                <a:lnTo>
                  <a:pt x="10205" y="34252"/>
                </a:lnTo>
                <a:lnTo>
                  <a:pt x="10171" y="34286"/>
                </a:lnTo>
                <a:lnTo>
                  <a:pt x="10148" y="34320"/>
                </a:lnTo>
                <a:lnTo>
                  <a:pt x="10125" y="34365"/>
                </a:lnTo>
                <a:lnTo>
                  <a:pt x="10114" y="34411"/>
                </a:lnTo>
                <a:lnTo>
                  <a:pt x="10102" y="34456"/>
                </a:lnTo>
                <a:lnTo>
                  <a:pt x="10114" y="34502"/>
                </a:lnTo>
                <a:lnTo>
                  <a:pt x="10125" y="34559"/>
                </a:lnTo>
                <a:lnTo>
                  <a:pt x="8168" y="35685"/>
                </a:lnTo>
                <a:lnTo>
                  <a:pt x="8134" y="35639"/>
                </a:lnTo>
                <a:lnTo>
                  <a:pt x="8089" y="35605"/>
                </a:lnTo>
                <a:lnTo>
                  <a:pt x="8043" y="35594"/>
                </a:lnTo>
                <a:lnTo>
                  <a:pt x="7986" y="35583"/>
                </a:lnTo>
                <a:lnTo>
                  <a:pt x="7930" y="35594"/>
                </a:lnTo>
                <a:lnTo>
                  <a:pt x="7884" y="35605"/>
                </a:lnTo>
                <a:lnTo>
                  <a:pt x="7839" y="35639"/>
                </a:lnTo>
                <a:lnTo>
                  <a:pt x="7804" y="35685"/>
                </a:lnTo>
                <a:lnTo>
                  <a:pt x="5848" y="34547"/>
                </a:lnTo>
                <a:lnTo>
                  <a:pt x="5859" y="34502"/>
                </a:lnTo>
                <a:lnTo>
                  <a:pt x="5859" y="34456"/>
                </a:lnTo>
                <a:lnTo>
                  <a:pt x="5859" y="34411"/>
                </a:lnTo>
                <a:lnTo>
                  <a:pt x="5848" y="34365"/>
                </a:lnTo>
                <a:lnTo>
                  <a:pt x="5825" y="34331"/>
                </a:lnTo>
                <a:lnTo>
                  <a:pt x="5802" y="34286"/>
                </a:lnTo>
                <a:lnTo>
                  <a:pt x="5768" y="34263"/>
                </a:lnTo>
                <a:lnTo>
                  <a:pt x="5734" y="34240"/>
                </a:lnTo>
                <a:lnTo>
                  <a:pt x="5689" y="34218"/>
                </a:lnTo>
                <a:lnTo>
                  <a:pt x="5643" y="34218"/>
                </a:lnTo>
                <a:lnTo>
                  <a:pt x="5643" y="31863"/>
                </a:lnTo>
                <a:lnTo>
                  <a:pt x="5700" y="31840"/>
                </a:lnTo>
                <a:lnTo>
                  <a:pt x="5746" y="31806"/>
                </a:lnTo>
                <a:lnTo>
                  <a:pt x="5780" y="31760"/>
                </a:lnTo>
                <a:lnTo>
                  <a:pt x="5791" y="31704"/>
                </a:lnTo>
                <a:lnTo>
                  <a:pt x="5780" y="31647"/>
                </a:lnTo>
                <a:lnTo>
                  <a:pt x="7770" y="30486"/>
                </a:lnTo>
                <a:lnTo>
                  <a:pt x="7816" y="30543"/>
                </a:lnTo>
                <a:lnTo>
                  <a:pt x="7861" y="30577"/>
                </a:lnTo>
                <a:lnTo>
                  <a:pt x="7918" y="30600"/>
                </a:lnTo>
                <a:lnTo>
                  <a:pt x="7986" y="30612"/>
                </a:lnTo>
                <a:lnTo>
                  <a:pt x="8055" y="30600"/>
                </a:lnTo>
                <a:lnTo>
                  <a:pt x="8112" y="30577"/>
                </a:lnTo>
                <a:lnTo>
                  <a:pt x="8168" y="30543"/>
                </a:lnTo>
                <a:lnTo>
                  <a:pt x="8203" y="30486"/>
                </a:lnTo>
                <a:close/>
                <a:moveTo>
                  <a:pt x="17644" y="30464"/>
                </a:moveTo>
                <a:lnTo>
                  <a:pt x="19624" y="31613"/>
                </a:lnTo>
                <a:lnTo>
                  <a:pt x="19612" y="31647"/>
                </a:lnTo>
                <a:lnTo>
                  <a:pt x="19612" y="31704"/>
                </a:lnTo>
                <a:lnTo>
                  <a:pt x="19612" y="31738"/>
                </a:lnTo>
                <a:lnTo>
                  <a:pt x="19624" y="31783"/>
                </a:lnTo>
                <a:lnTo>
                  <a:pt x="19646" y="31817"/>
                </a:lnTo>
                <a:lnTo>
                  <a:pt x="19669" y="31851"/>
                </a:lnTo>
                <a:lnTo>
                  <a:pt x="19703" y="31886"/>
                </a:lnTo>
                <a:lnTo>
                  <a:pt x="19737" y="31908"/>
                </a:lnTo>
                <a:lnTo>
                  <a:pt x="19783" y="31920"/>
                </a:lnTo>
                <a:lnTo>
                  <a:pt x="19817" y="31931"/>
                </a:lnTo>
                <a:lnTo>
                  <a:pt x="19817" y="34263"/>
                </a:lnTo>
                <a:lnTo>
                  <a:pt x="19749" y="34286"/>
                </a:lnTo>
                <a:lnTo>
                  <a:pt x="19703" y="34331"/>
                </a:lnTo>
                <a:lnTo>
                  <a:pt x="19658" y="34388"/>
                </a:lnTo>
                <a:lnTo>
                  <a:pt x="19646" y="34422"/>
                </a:lnTo>
                <a:lnTo>
                  <a:pt x="19646" y="34456"/>
                </a:lnTo>
                <a:lnTo>
                  <a:pt x="19658" y="34525"/>
                </a:lnTo>
                <a:lnTo>
                  <a:pt x="17644" y="35685"/>
                </a:lnTo>
                <a:lnTo>
                  <a:pt x="17610" y="35651"/>
                </a:lnTo>
                <a:lnTo>
                  <a:pt x="17565" y="35628"/>
                </a:lnTo>
                <a:lnTo>
                  <a:pt x="17519" y="35605"/>
                </a:lnTo>
                <a:lnTo>
                  <a:pt x="17474" y="35594"/>
                </a:lnTo>
                <a:lnTo>
                  <a:pt x="17417" y="35605"/>
                </a:lnTo>
                <a:lnTo>
                  <a:pt x="17371" y="35617"/>
                </a:lnTo>
                <a:lnTo>
                  <a:pt x="17337" y="35651"/>
                </a:lnTo>
                <a:lnTo>
                  <a:pt x="17303" y="35685"/>
                </a:lnTo>
                <a:lnTo>
                  <a:pt x="15289" y="34525"/>
                </a:lnTo>
                <a:lnTo>
                  <a:pt x="15301" y="34491"/>
                </a:lnTo>
                <a:lnTo>
                  <a:pt x="15312" y="34456"/>
                </a:lnTo>
                <a:lnTo>
                  <a:pt x="15301" y="34422"/>
                </a:lnTo>
                <a:lnTo>
                  <a:pt x="15289" y="34377"/>
                </a:lnTo>
                <a:lnTo>
                  <a:pt x="15255" y="34320"/>
                </a:lnTo>
                <a:lnTo>
                  <a:pt x="15198" y="34274"/>
                </a:lnTo>
                <a:lnTo>
                  <a:pt x="15164" y="34263"/>
                </a:lnTo>
                <a:lnTo>
                  <a:pt x="15130" y="34252"/>
                </a:lnTo>
                <a:lnTo>
                  <a:pt x="15130" y="31942"/>
                </a:lnTo>
                <a:lnTo>
                  <a:pt x="15164" y="31931"/>
                </a:lnTo>
                <a:lnTo>
                  <a:pt x="15210" y="31908"/>
                </a:lnTo>
                <a:lnTo>
                  <a:pt x="15244" y="31886"/>
                </a:lnTo>
                <a:lnTo>
                  <a:pt x="15278" y="31863"/>
                </a:lnTo>
                <a:lnTo>
                  <a:pt x="15301" y="31829"/>
                </a:lnTo>
                <a:lnTo>
                  <a:pt x="15324" y="31783"/>
                </a:lnTo>
                <a:lnTo>
                  <a:pt x="15335" y="31749"/>
                </a:lnTo>
                <a:lnTo>
                  <a:pt x="15346" y="31704"/>
                </a:lnTo>
                <a:lnTo>
                  <a:pt x="15335" y="31647"/>
                </a:lnTo>
                <a:lnTo>
                  <a:pt x="15324" y="31601"/>
                </a:lnTo>
                <a:lnTo>
                  <a:pt x="17303" y="30464"/>
                </a:lnTo>
                <a:lnTo>
                  <a:pt x="17337" y="30498"/>
                </a:lnTo>
                <a:lnTo>
                  <a:pt x="17371" y="30532"/>
                </a:lnTo>
                <a:lnTo>
                  <a:pt x="17417" y="30543"/>
                </a:lnTo>
                <a:lnTo>
                  <a:pt x="17474" y="30555"/>
                </a:lnTo>
                <a:lnTo>
                  <a:pt x="17519" y="30543"/>
                </a:lnTo>
                <a:lnTo>
                  <a:pt x="17565" y="30532"/>
                </a:lnTo>
                <a:lnTo>
                  <a:pt x="17610" y="30498"/>
                </a:lnTo>
                <a:lnTo>
                  <a:pt x="17644" y="30464"/>
                </a:lnTo>
                <a:close/>
                <a:moveTo>
                  <a:pt x="22388" y="30464"/>
                </a:moveTo>
                <a:lnTo>
                  <a:pt x="24356" y="31601"/>
                </a:lnTo>
                <a:lnTo>
                  <a:pt x="24344" y="31647"/>
                </a:lnTo>
                <a:lnTo>
                  <a:pt x="24333" y="31704"/>
                </a:lnTo>
                <a:lnTo>
                  <a:pt x="24344" y="31749"/>
                </a:lnTo>
                <a:lnTo>
                  <a:pt x="24356" y="31783"/>
                </a:lnTo>
                <a:lnTo>
                  <a:pt x="24378" y="31829"/>
                </a:lnTo>
                <a:lnTo>
                  <a:pt x="24401" y="31863"/>
                </a:lnTo>
                <a:lnTo>
                  <a:pt x="24435" y="31897"/>
                </a:lnTo>
                <a:lnTo>
                  <a:pt x="24469" y="31920"/>
                </a:lnTo>
                <a:lnTo>
                  <a:pt x="24515" y="31931"/>
                </a:lnTo>
                <a:lnTo>
                  <a:pt x="24560" y="31942"/>
                </a:lnTo>
                <a:lnTo>
                  <a:pt x="24560" y="34286"/>
                </a:lnTo>
                <a:lnTo>
                  <a:pt x="24504" y="34297"/>
                </a:lnTo>
                <a:lnTo>
                  <a:pt x="24447" y="34343"/>
                </a:lnTo>
                <a:lnTo>
                  <a:pt x="24413" y="34388"/>
                </a:lnTo>
                <a:lnTo>
                  <a:pt x="24401" y="34456"/>
                </a:lnTo>
                <a:lnTo>
                  <a:pt x="24413" y="34513"/>
                </a:lnTo>
                <a:lnTo>
                  <a:pt x="22388" y="35685"/>
                </a:lnTo>
                <a:lnTo>
                  <a:pt x="22354" y="35651"/>
                </a:lnTo>
                <a:lnTo>
                  <a:pt x="22308" y="35617"/>
                </a:lnTo>
                <a:lnTo>
                  <a:pt x="22263" y="35594"/>
                </a:lnTo>
                <a:lnTo>
                  <a:pt x="22160" y="35594"/>
                </a:lnTo>
                <a:lnTo>
                  <a:pt x="22115" y="35617"/>
                </a:lnTo>
                <a:lnTo>
                  <a:pt x="22069" y="35651"/>
                </a:lnTo>
                <a:lnTo>
                  <a:pt x="22035" y="35685"/>
                </a:lnTo>
                <a:lnTo>
                  <a:pt x="20022" y="34513"/>
                </a:lnTo>
                <a:lnTo>
                  <a:pt x="20033" y="34456"/>
                </a:lnTo>
                <a:lnTo>
                  <a:pt x="20022" y="34388"/>
                </a:lnTo>
                <a:lnTo>
                  <a:pt x="19988" y="34331"/>
                </a:lnTo>
                <a:lnTo>
                  <a:pt x="19931" y="34286"/>
                </a:lnTo>
                <a:lnTo>
                  <a:pt x="19862" y="34263"/>
                </a:lnTo>
                <a:lnTo>
                  <a:pt x="19862" y="31931"/>
                </a:lnTo>
                <a:lnTo>
                  <a:pt x="19908" y="31920"/>
                </a:lnTo>
                <a:lnTo>
                  <a:pt x="19942" y="31897"/>
                </a:lnTo>
                <a:lnTo>
                  <a:pt x="19976" y="31874"/>
                </a:lnTo>
                <a:lnTo>
                  <a:pt x="20010" y="31851"/>
                </a:lnTo>
                <a:lnTo>
                  <a:pt x="20033" y="31817"/>
                </a:lnTo>
                <a:lnTo>
                  <a:pt x="20056" y="31783"/>
                </a:lnTo>
                <a:lnTo>
                  <a:pt x="20067" y="31738"/>
                </a:lnTo>
                <a:lnTo>
                  <a:pt x="20067" y="31704"/>
                </a:lnTo>
                <a:lnTo>
                  <a:pt x="20067" y="31658"/>
                </a:lnTo>
                <a:lnTo>
                  <a:pt x="20056" y="31613"/>
                </a:lnTo>
                <a:lnTo>
                  <a:pt x="22035" y="30464"/>
                </a:lnTo>
                <a:lnTo>
                  <a:pt x="22069" y="30509"/>
                </a:lnTo>
                <a:lnTo>
                  <a:pt x="22103" y="30543"/>
                </a:lnTo>
                <a:lnTo>
                  <a:pt x="22160" y="30555"/>
                </a:lnTo>
                <a:lnTo>
                  <a:pt x="22206" y="30566"/>
                </a:lnTo>
                <a:lnTo>
                  <a:pt x="22263" y="30555"/>
                </a:lnTo>
                <a:lnTo>
                  <a:pt x="22319" y="30543"/>
                </a:lnTo>
                <a:lnTo>
                  <a:pt x="22354" y="30509"/>
                </a:lnTo>
                <a:lnTo>
                  <a:pt x="22388" y="30464"/>
                </a:lnTo>
                <a:close/>
                <a:moveTo>
                  <a:pt x="46117" y="30475"/>
                </a:moveTo>
                <a:lnTo>
                  <a:pt x="48119" y="31635"/>
                </a:lnTo>
                <a:lnTo>
                  <a:pt x="48108" y="31704"/>
                </a:lnTo>
                <a:lnTo>
                  <a:pt x="48119" y="31760"/>
                </a:lnTo>
                <a:lnTo>
                  <a:pt x="48153" y="31817"/>
                </a:lnTo>
                <a:lnTo>
                  <a:pt x="48199" y="31851"/>
                </a:lnTo>
                <a:lnTo>
                  <a:pt x="48267" y="31874"/>
                </a:lnTo>
                <a:lnTo>
                  <a:pt x="48267" y="34263"/>
                </a:lnTo>
                <a:lnTo>
                  <a:pt x="48233" y="34274"/>
                </a:lnTo>
                <a:lnTo>
                  <a:pt x="48199" y="34286"/>
                </a:lnTo>
                <a:lnTo>
                  <a:pt x="48142" y="34320"/>
                </a:lnTo>
                <a:lnTo>
                  <a:pt x="48096" y="34388"/>
                </a:lnTo>
                <a:lnTo>
                  <a:pt x="48085" y="34422"/>
                </a:lnTo>
                <a:lnTo>
                  <a:pt x="48085" y="34456"/>
                </a:lnTo>
                <a:lnTo>
                  <a:pt x="48085" y="34491"/>
                </a:lnTo>
                <a:lnTo>
                  <a:pt x="48096" y="34525"/>
                </a:lnTo>
                <a:lnTo>
                  <a:pt x="46094" y="35685"/>
                </a:lnTo>
                <a:lnTo>
                  <a:pt x="46060" y="35651"/>
                </a:lnTo>
                <a:lnTo>
                  <a:pt x="46014" y="35617"/>
                </a:lnTo>
                <a:lnTo>
                  <a:pt x="45969" y="35594"/>
                </a:lnTo>
                <a:lnTo>
                  <a:pt x="45855" y="35594"/>
                </a:lnTo>
                <a:lnTo>
                  <a:pt x="45810" y="35617"/>
                </a:lnTo>
                <a:lnTo>
                  <a:pt x="45764" y="35639"/>
                </a:lnTo>
                <a:lnTo>
                  <a:pt x="45730" y="35685"/>
                </a:lnTo>
                <a:lnTo>
                  <a:pt x="43751" y="34536"/>
                </a:lnTo>
                <a:lnTo>
                  <a:pt x="43762" y="34491"/>
                </a:lnTo>
                <a:lnTo>
                  <a:pt x="43762" y="34456"/>
                </a:lnTo>
                <a:lnTo>
                  <a:pt x="43762" y="34411"/>
                </a:lnTo>
                <a:lnTo>
                  <a:pt x="43751" y="34377"/>
                </a:lnTo>
                <a:lnTo>
                  <a:pt x="43728" y="34343"/>
                </a:lnTo>
                <a:lnTo>
                  <a:pt x="43705" y="34309"/>
                </a:lnTo>
                <a:lnTo>
                  <a:pt x="43648" y="34263"/>
                </a:lnTo>
                <a:lnTo>
                  <a:pt x="43614" y="34252"/>
                </a:lnTo>
                <a:lnTo>
                  <a:pt x="43569" y="34240"/>
                </a:lnTo>
                <a:lnTo>
                  <a:pt x="43569" y="31886"/>
                </a:lnTo>
                <a:lnTo>
                  <a:pt x="43637" y="31863"/>
                </a:lnTo>
                <a:lnTo>
                  <a:pt x="43682" y="31829"/>
                </a:lnTo>
                <a:lnTo>
                  <a:pt x="43717" y="31772"/>
                </a:lnTo>
                <a:lnTo>
                  <a:pt x="43728" y="31704"/>
                </a:lnTo>
                <a:lnTo>
                  <a:pt x="43717" y="31635"/>
                </a:lnTo>
                <a:lnTo>
                  <a:pt x="45707" y="30486"/>
                </a:lnTo>
                <a:lnTo>
                  <a:pt x="45741" y="30532"/>
                </a:lnTo>
                <a:lnTo>
                  <a:pt x="45787" y="30566"/>
                </a:lnTo>
                <a:lnTo>
                  <a:pt x="45844" y="30589"/>
                </a:lnTo>
                <a:lnTo>
                  <a:pt x="45912" y="30600"/>
                </a:lnTo>
                <a:lnTo>
                  <a:pt x="45969" y="30589"/>
                </a:lnTo>
                <a:lnTo>
                  <a:pt x="46026" y="30566"/>
                </a:lnTo>
                <a:lnTo>
                  <a:pt x="46083" y="30521"/>
                </a:lnTo>
                <a:lnTo>
                  <a:pt x="46117" y="30475"/>
                </a:lnTo>
                <a:close/>
                <a:moveTo>
                  <a:pt x="65102" y="30486"/>
                </a:moveTo>
                <a:lnTo>
                  <a:pt x="67059" y="31624"/>
                </a:lnTo>
                <a:lnTo>
                  <a:pt x="67048" y="31658"/>
                </a:lnTo>
                <a:lnTo>
                  <a:pt x="67036" y="31704"/>
                </a:lnTo>
                <a:lnTo>
                  <a:pt x="67048" y="31738"/>
                </a:lnTo>
                <a:lnTo>
                  <a:pt x="67059" y="31772"/>
                </a:lnTo>
                <a:lnTo>
                  <a:pt x="67070" y="31806"/>
                </a:lnTo>
                <a:lnTo>
                  <a:pt x="67093" y="31840"/>
                </a:lnTo>
                <a:lnTo>
                  <a:pt x="67161" y="31886"/>
                </a:lnTo>
                <a:lnTo>
                  <a:pt x="67195" y="31897"/>
                </a:lnTo>
                <a:lnTo>
                  <a:pt x="67230" y="31908"/>
                </a:lnTo>
                <a:lnTo>
                  <a:pt x="67230" y="34206"/>
                </a:lnTo>
                <a:lnTo>
                  <a:pt x="67184" y="34218"/>
                </a:lnTo>
                <a:lnTo>
                  <a:pt x="67139" y="34229"/>
                </a:lnTo>
                <a:lnTo>
                  <a:pt x="67104" y="34252"/>
                </a:lnTo>
                <a:lnTo>
                  <a:pt x="67070" y="34286"/>
                </a:lnTo>
                <a:lnTo>
                  <a:pt x="67036" y="34320"/>
                </a:lnTo>
                <a:lnTo>
                  <a:pt x="67013" y="34365"/>
                </a:lnTo>
                <a:lnTo>
                  <a:pt x="67002" y="34411"/>
                </a:lnTo>
                <a:lnTo>
                  <a:pt x="67002" y="34456"/>
                </a:lnTo>
                <a:lnTo>
                  <a:pt x="67002" y="34502"/>
                </a:lnTo>
                <a:lnTo>
                  <a:pt x="67013" y="34559"/>
                </a:lnTo>
                <a:lnTo>
                  <a:pt x="65068" y="35685"/>
                </a:lnTo>
                <a:lnTo>
                  <a:pt x="65034" y="35639"/>
                </a:lnTo>
                <a:lnTo>
                  <a:pt x="64989" y="35605"/>
                </a:lnTo>
                <a:lnTo>
                  <a:pt x="64932" y="35594"/>
                </a:lnTo>
                <a:lnTo>
                  <a:pt x="64886" y="35583"/>
                </a:lnTo>
                <a:lnTo>
                  <a:pt x="64829" y="35594"/>
                </a:lnTo>
                <a:lnTo>
                  <a:pt x="64772" y="35605"/>
                </a:lnTo>
                <a:lnTo>
                  <a:pt x="64738" y="35639"/>
                </a:lnTo>
                <a:lnTo>
                  <a:pt x="64704" y="35685"/>
                </a:lnTo>
                <a:lnTo>
                  <a:pt x="62736" y="34547"/>
                </a:lnTo>
                <a:lnTo>
                  <a:pt x="62748" y="34502"/>
                </a:lnTo>
                <a:lnTo>
                  <a:pt x="62759" y="34456"/>
                </a:lnTo>
                <a:lnTo>
                  <a:pt x="62748" y="34411"/>
                </a:lnTo>
                <a:lnTo>
                  <a:pt x="62736" y="34365"/>
                </a:lnTo>
                <a:lnTo>
                  <a:pt x="62714" y="34331"/>
                </a:lnTo>
                <a:lnTo>
                  <a:pt x="62691" y="34286"/>
                </a:lnTo>
                <a:lnTo>
                  <a:pt x="62657" y="34263"/>
                </a:lnTo>
                <a:lnTo>
                  <a:pt x="62623" y="34240"/>
                </a:lnTo>
                <a:lnTo>
                  <a:pt x="62577" y="34218"/>
                </a:lnTo>
                <a:lnTo>
                  <a:pt x="62532" y="34218"/>
                </a:lnTo>
                <a:lnTo>
                  <a:pt x="62532" y="31863"/>
                </a:lnTo>
                <a:lnTo>
                  <a:pt x="62588" y="31840"/>
                </a:lnTo>
                <a:lnTo>
                  <a:pt x="62634" y="31806"/>
                </a:lnTo>
                <a:lnTo>
                  <a:pt x="62668" y="31760"/>
                </a:lnTo>
                <a:lnTo>
                  <a:pt x="62679" y="31704"/>
                </a:lnTo>
                <a:lnTo>
                  <a:pt x="62668" y="31647"/>
                </a:lnTo>
                <a:lnTo>
                  <a:pt x="64659" y="30486"/>
                </a:lnTo>
                <a:lnTo>
                  <a:pt x="64704" y="30543"/>
                </a:lnTo>
                <a:lnTo>
                  <a:pt x="64750" y="30577"/>
                </a:lnTo>
                <a:lnTo>
                  <a:pt x="64818" y="30600"/>
                </a:lnTo>
                <a:lnTo>
                  <a:pt x="64886" y="30612"/>
                </a:lnTo>
                <a:lnTo>
                  <a:pt x="64943" y="30600"/>
                </a:lnTo>
                <a:lnTo>
                  <a:pt x="65011" y="30577"/>
                </a:lnTo>
                <a:lnTo>
                  <a:pt x="65057" y="30543"/>
                </a:lnTo>
                <a:lnTo>
                  <a:pt x="65102" y="30486"/>
                </a:lnTo>
                <a:close/>
                <a:moveTo>
                  <a:pt x="74533" y="30464"/>
                </a:moveTo>
                <a:lnTo>
                  <a:pt x="76523" y="31613"/>
                </a:lnTo>
                <a:lnTo>
                  <a:pt x="76501" y="31647"/>
                </a:lnTo>
                <a:lnTo>
                  <a:pt x="76501" y="31704"/>
                </a:lnTo>
                <a:lnTo>
                  <a:pt x="76501" y="31738"/>
                </a:lnTo>
                <a:lnTo>
                  <a:pt x="76512" y="31783"/>
                </a:lnTo>
                <a:lnTo>
                  <a:pt x="76535" y="31817"/>
                </a:lnTo>
                <a:lnTo>
                  <a:pt x="76557" y="31851"/>
                </a:lnTo>
                <a:lnTo>
                  <a:pt x="76592" y="31886"/>
                </a:lnTo>
                <a:lnTo>
                  <a:pt x="76626" y="31908"/>
                </a:lnTo>
                <a:lnTo>
                  <a:pt x="76671" y="31920"/>
                </a:lnTo>
                <a:lnTo>
                  <a:pt x="76717" y="31931"/>
                </a:lnTo>
                <a:lnTo>
                  <a:pt x="76717" y="34263"/>
                </a:lnTo>
                <a:lnTo>
                  <a:pt x="76648" y="34286"/>
                </a:lnTo>
                <a:lnTo>
                  <a:pt x="76592" y="34331"/>
                </a:lnTo>
                <a:lnTo>
                  <a:pt x="76557" y="34388"/>
                </a:lnTo>
                <a:lnTo>
                  <a:pt x="76546" y="34422"/>
                </a:lnTo>
                <a:lnTo>
                  <a:pt x="76535" y="34456"/>
                </a:lnTo>
                <a:lnTo>
                  <a:pt x="76546" y="34525"/>
                </a:lnTo>
                <a:lnTo>
                  <a:pt x="74533" y="35685"/>
                </a:lnTo>
                <a:lnTo>
                  <a:pt x="74498" y="35651"/>
                </a:lnTo>
                <a:lnTo>
                  <a:pt x="74464" y="35628"/>
                </a:lnTo>
                <a:lnTo>
                  <a:pt x="74407" y="35605"/>
                </a:lnTo>
                <a:lnTo>
                  <a:pt x="74362" y="35594"/>
                </a:lnTo>
                <a:lnTo>
                  <a:pt x="74305" y="35605"/>
                </a:lnTo>
                <a:lnTo>
                  <a:pt x="74260" y="35617"/>
                </a:lnTo>
                <a:lnTo>
                  <a:pt x="74225" y="35651"/>
                </a:lnTo>
                <a:lnTo>
                  <a:pt x="74191" y="35685"/>
                </a:lnTo>
                <a:lnTo>
                  <a:pt x="72189" y="34525"/>
                </a:lnTo>
                <a:lnTo>
                  <a:pt x="72201" y="34491"/>
                </a:lnTo>
                <a:lnTo>
                  <a:pt x="72201" y="34456"/>
                </a:lnTo>
                <a:lnTo>
                  <a:pt x="72201" y="34422"/>
                </a:lnTo>
                <a:lnTo>
                  <a:pt x="72189" y="34377"/>
                </a:lnTo>
                <a:lnTo>
                  <a:pt x="72144" y="34320"/>
                </a:lnTo>
                <a:lnTo>
                  <a:pt x="72087" y="34274"/>
                </a:lnTo>
                <a:lnTo>
                  <a:pt x="72053" y="34263"/>
                </a:lnTo>
                <a:lnTo>
                  <a:pt x="72019" y="34252"/>
                </a:lnTo>
                <a:lnTo>
                  <a:pt x="72019" y="31942"/>
                </a:lnTo>
                <a:lnTo>
                  <a:pt x="72064" y="31931"/>
                </a:lnTo>
                <a:lnTo>
                  <a:pt x="72098" y="31908"/>
                </a:lnTo>
                <a:lnTo>
                  <a:pt x="72144" y="31886"/>
                </a:lnTo>
                <a:lnTo>
                  <a:pt x="72166" y="31863"/>
                </a:lnTo>
                <a:lnTo>
                  <a:pt x="72201" y="31829"/>
                </a:lnTo>
                <a:lnTo>
                  <a:pt x="72212" y="31783"/>
                </a:lnTo>
                <a:lnTo>
                  <a:pt x="72223" y="31749"/>
                </a:lnTo>
                <a:lnTo>
                  <a:pt x="72235" y="31704"/>
                </a:lnTo>
                <a:lnTo>
                  <a:pt x="72223" y="31647"/>
                </a:lnTo>
                <a:lnTo>
                  <a:pt x="72212" y="31601"/>
                </a:lnTo>
                <a:lnTo>
                  <a:pt x="74191" y="30464"/>
                </a:lnTo>
                <a:lnTo>
                  <a:pt x="74225" y="30498"/>
                </a:lnTo>
                <a:lnTo>
                  <a:pt x="74260" y="30532"/>
                </a:lnTo>
                <a:lnTo>
                  <a:pt x="74305" y="30543"/>
                </a:lnTo>
                <a:lnTo>
                  <a:pt x="74362" y="30555"/>
                </a:lnTo>
                <a:lnTo>
                  <a:pt x="74407" y="30543"/>
                </a:lnTo>
                <a:lnTo>
                  <a:pt x="74464" y="30532"/>
                </a:lnTo>
                <a:lnTo>
                  <a:pt x="74498" y="30498"/>
                </a:lnTo>
                <a:lnTo>
                  <a:pt x="74533" y="30464"/>
                </a:lnTo>
                <a:close/>
                <a:moveTo>
                  <a:pt x="79276" y="30464"/>
                </a:moveTo>
                <a:lnTo>
                  <a:pt x="81244" y="31601"/>
                </a:lnTo>
                <a:lnTo>
                  <a:pt x="81233" y="31647"/>
                </a:lnTo>
                <a:lnTo>
                  <a:pt x="81233" y="31704"/>
                </a:lnTo>
                <a:lnTo>
                  <a:pt x="81233" y="31749"/>
                </a:lnTo>
                <a:lnTo>
                  <a:pt x="81244" y="31783"/>
                </a:lnTo>
                <a:lnTo>
                  <a:pt x="81267" y="31829"/>
                </a:lnTo>
                <a:lnTo>
                  <a:pt x="81290" y="31863"/>
                </a:lnTo>
                <a:lnTo>
                  <a:pt x="81324" y="31897"/>
                </a:lnTo>
                <a:lnTo>
                  <a:pt x="81369" y="31920"/>
                </a:lnTo>
                <a:lnTo>
                  <a:pt x="81403" y="31931"/>
                </a:lnTo>
                <a:lnTo>
                  <a:pt x="81449" y="31942"/>
                </a:lnTo>
                <a:lnTo>
                  <a:pt x="81449" y="34286"/>
                </a:lnTo>
                <a:lnTo>
                  <a:pt x="81392" y="34297"/>
                </a:lnTo>
                <a:lnTo>
                  <a:pt x="81346" y="34343"/>
                </a:lnTo>
                <a:lnTo>
                  <a:pt x="81312" y="34388"/>
                </a:lnTo>
                <a:lnTo>
                  <a:pt x="81301" y="34456"/>
                </a:lnTo>
                <a:lnTo>
                  <a:pt x="81312" y="34513"/>
                </a:lnTo>
                <a:lnTo>
                  <a:pt x="79276" y="35685"/>
                </a:lnTo>
                <a:lnTo>
                  <a:pt x="79242" y="35651"/>
                </a:lnTo>
                <a:lnTo>
                  <a:pt x="79208" y="35617"/>
                </a:lnTo>
                <a:lnTo>
                  <a:pt x="79151" y="35594"/>
                </a:lnTo>
                <a:lnTo>
                  <a:pt x="79049" y="35594"/>
                </a:lnTo>
                <a:lnTo>
                  <a:pt x="79003" y="35617"/>
                </a:lnTo>
                <a:lnTo>
                  <a:pt x="78958" y="35651"/>
                </a:lnTo>
                <a:lnTo>
                  <a:pt x="78923" y="35685"/>
                </a:lnTo>
                <a:lnTo>
                  <a:pt x="76910" y="34513"/>
                </a:lnTo>
                <a:lnTo>
                  <a:pt x="76921" y="34456"/>
                </a:lnTo>
                <a:lnTo>
                  <a:pt x="76910" y="34388"/>
                </a:lnTo>
                <a:lnTo>
                  <a:pt x="76876" y="34331"/>
                </a:lnTo>
                <a:lnTo>
                  <a:pt x="76819" y="34286"/>
                </a:lnTo>
                <a:lnTo>
                  <a:pt x="76762" y="34263"/>
                </a:lnTo>
                <a:lnTo>
                  <a:pt x="76762" y="31931"/>
                </a:lnTo>
                <a:lnTo>
                  <a:pt x="76796" y="31920"/>
                </a:lnTo>
                <a:lnTo>
                  <a:pt x="76842" y="31897"/>
                </a:lnTo>
                <a:lnTo>
                  <a:pt x="76876" y="31874"/>
                </a:lnTo>
                <a:lnTo>
                  <a:pt x="76899" y="31851"/>
                </a:lnTo>
                <a:lnTo>
                  <a:pt x="76921" y="31817"/>
                </a:lnTo>
                <a:lnTo>
                  <a:pt x="76944" y="31783"/>
                </a:lnTo>
                <a:lnTo>
                  <a:pt x="76956" y="31738"/>
                </a:lnTo>
                <a:lnTo>
                  <a:pt x="76956" y="31704"/>
                </a:lnTo>
                <a:lnTo>
                  <a:pt x="76956" y="31658"/>
                </a:lnTo>
                <a:lnTo>
                  <a:pt x="76944" y="31613"/>
                </a:lnTo>
                <a:lnTo>
                  <a:pt x="78923" y="30464"/>
                </a:lnTo>
                <a:lnTo>
                  <a:pt x="78958" y="30509"/>
                </a:lnTo>
                <a:lnTo>
                  <a:pt x="79003" y="30543"/>
                </a:lnTo>
                <a:lnTo>
                  <a:pt x="79049" y="30555"/>
                </a:lnTo>
                <a:lnTo>
                  <a:pt x="79105" y="30566"/>
                </a:lnTo>
                <a:lnTo>
                  <a:pt x="79151" y="30555"/>
                </a:lnTo>
                <a:lnTo>
                  <a:pt x="79208" y="30543"/>
                </a:lnTo>
                <a:lnTo>
                  <a:pt x="79253" y="30509"/>
                </a:lnTo>
                <a:lnTo>
                  <a:pt x="79276" y="30464"/>
                </a:lnTo>
                <a:close/>
                <a:moveTo>
                  <a:pt x="12912" y="30464"/>
                </a:moveTo>
                <a:lnTo>
                  <a:pt x="14880" y="31601"/>
                </a:lnTo>
                <a:lnTo>
                  <a:pt x="14857" y="31647"/>
                </a:lnTo>
                <a:lnTo>
                  <a:pt x="14857" y="31704"/>
                </a:lnTo>
                <a:lnTo>
                  <a:pt x="14857" y="31749"/>
                </a:lnTo>
                <a:lnTo>
                  <a:pt x="14880" y="31783"/>
                </a:lnTo>
                <a:lnTo>
                  <a:pt x="14891" y="31829"/>
                </a:lnTo>
                <a:lnTo>
                  <a:pt x="14925" y="31863"/>
                </a:lnTo>
                <a:lnTo>
                  <a:pt x="14960" y="31897"/>
                </a:lnTo>
                <a:lnTo>
                  <a:pt x="14994" y="31920"/>
                </a:lnTo>
                <a:lnTo>
                  <a:pt x="15039" y="31931"/>
                </a:lnTo>
                <a:lnTo>
                  <a:pt x="15085" y="31942"/>
                </a:lnTo>
                <a:lnTo>
                  <a:pt x="15085" y="34252"/>
                </a:lnTo>
                <a:lnTo>
                  <a:pt x="15039" y="34252"/>
                </a:lnTo>
                <a:lnTo>
                  <a:pt x="15005" y="34274"/>
                </a:lnTo>
                <a:lnTo>
                  <a:pt x="14971" y="34286"/>
                </a:lnTo>
                <a:lnTo>
                  <a:pt x="14948" y="34320"/>
                </a:lnTo>
                <a:lnTo>
                  <a:pt x="14925" y="34343"/>
                </a:lnTo>
                <a:lnTo>
                  <a:pt x="14903" y="34377"/>
                </a:lnTo>
                <a:lnTo>
                  <a:pt x="14891" y="34411"/>
                </a:lnTo>
                <a:lnTo>
                  <a:pt x="14891" y="34456"/>
                </a:lnTo>
                <a:lnTo>
                  <a:pt x="14891" y="34491"/>
                </a:lnTo>
                <a:lnTo>
                  <a:pt x="14903" y="34536"/>
                </a:lnTo>
                <a:lnTo>
                  <a:pt x="12889" y="35696"/>
                </a:lnTo>
                <a:lnTo>
                  <a:pt x="12867" y="35651"/>
                </a:lnTo>
                <a:lnTo>
                  <a:pt x="12821" y="35628"/>
                </a:lnTo>
                <a:lnTo>
                  <a:pt x="12776" y="35605"/>
                </a:lnTo>
                <a:lnTo>
                  <a:pt x="12685" y="35605"/>
                </a:lnTo>
                <a:lnTo>
                  <a:pt x="12639" y="35628"/>
                </a:lnTo>
                <a:lnTo>
                  <a:pt x="12594" y="35651"/>
                </a:lnTo>
                <a:lnTo>
                  <a:pt x="12571" y="35685"/>
                </a:lnTo>
                <a:lnTo>
                  <a:pt x="10591" y="34547"/>
                </a:lnTo>
                <a:lnTo>
                  <a:pt x="10603" y="34502"/>
                </a:lnTo>
                <a:lnTo>
                  <a:pt x="10614" y="34456"/>
                </a:lnTo>
                <a:lnTo>
                  <a:pt x="10603" y="34411"/>
                </a:lnTo>
                <a:lnTo>
                  <a:pt x="10591" y="34365"/>
                </a:lnTo>
                <a:lnTo>
                  <a:pt x="10569" y="34320"/>
                </a:lnTo>
                <a:lnTo>
                  <a:pt x="10546" y="34286"/>
                </a:lnTo>
                <a:lnTo>
                  <a:pt x="10512" y="34252"/>
                </a:lnTo>
                <a:lnTo>
                  <a:pt x="10478" y="34229"/>
                </a:lnTo>
                <a:lnTo>
                  <a:pt x="10432" y="34218"/>
                </a:lnTo>
                <a:lnTo>
                  <a:pt x="10387" y="34206"/>
                </a:lnTo>
                <a:lnTo>
                  <a:pt x="10387" y="31908"/>
                </a:lnTo>
                <a:lnTo>
                  <a:pt x="10421" y="31897"/>
                </a:lnTo>
                <a:lnTo>
                  <a:pt x="10455" y="31886"/>
                </a:lnTo>
                <a:lnTo>
                  <a:pt x="10512" y="31840"/>
                </a:lnTo>
                <a:lnTo>
                  <a:pt x="10557" y="31772"/>
                </a:lnTo>
                <a:lnTo>
                  <a:pt x="10569" y="31738"/>
                </a:lnTo>
                <a:lnTo>
                  <a:pt x="10569" y="31704"/>
                </a:lnTo>
                <a:lnTo>
                  <a:pt x="10569" y="31658"/>
                </a:lnTo>
                <a:lnTo>
                  <a:pt x="10557" y="31624"/>
                </a:lnTo>
                <a:lnTo>
                  <a:pt x="12548" y="30464"/>
                </a:lnTo>
                <a:lnTo>
                  <a:pt x="12582" y="30509"/>
                </a:lnTo>
                <a:lnTo>
                  <a:pt x="12628" y="30543"/>
                </a:lnTo>
                <a:lnTo>
                  <a:pt x="12673" y="30555"/>
                </a:lnTo>
                <a:lnTo>
                  <a:pt x="12730" y="30566"/>
                </a:lnTo>
                <a:lnTo>
                  <a:pt x="12787" y="30555"/>
                </a:lnTo>
                <a:lnTo>
                  <a:pt x="12832" y="30543"/>
                </a:lnTo>
                <a:lnTo>
                  <a:pt x="12878" y="30509"/>
                </a:lnTo>
                <a:lnTo>
                  <a:pt x="12912" y="30464"/>
                </a:lnTo>
                <a:close/>
                <a:moveTo>
                  <a:pt x="27109" y="30452"/>
                </a:moveTo>
                <a:lnTo>
                  <a:pt x="29156" y="31635"/>
                </a:lnTo>
                <a:lnTo>
                  <a:pt x="29145" y="31704"/>
                </a:lnTo>
                <a:lnTo>
                  <a:pt x="29156" y="31760"/>
                </a:lnTo>
                <a:lnTo>
                  <a:pt x="29190" y="31817"/>
                </a:lnTo>
                <a:lnTo>
                  <a:pt x="29247" y="31851"/>
                </a:lnTo>
                <a:lnTo>
                  <a:pt x="29304" y="31874"/>
                </a:lnTo>
                <a:lnTo>
                  <a:pt x="29304" y="34218"/>
                </a:lnTo>
                <a:lnTo>
                  <a:pt x="29258" y="34229"/>
                </a:lnTo>
                <a:lnTo>
                  <a:pt x="29213" y="34240"/>
                </a:lnTo>
                <a:lnTo>
                  <a:pt x="29179" y="34263"/>
                </a:lnTo>
                <a:lnTo>
                  <a:pt x="29145" y="34297"/>
                </a:lnTo>
                <a:lnTo>
                  <a:pt x="29122" y="34331"/>
                </a:lnTo>
                <a:lnTo>
                  <a:pt x="29099" y="34365"/>
                </a:lnTo>
                <a:lnTo>
                  <a:pt x="29088" y="34411"/>
                </a:lnTo>
                <a:lnTo>
                  <a:pt x="29076" y="34456"/>
                </a:lnTo>
                <a:lnTo>
                  <a:pt x="29088" y="34502"/>
                </a:lnTo>
                <a:lnTo>
                  <a:pt x="29099" y="34547"/>
                </a:lnTo>
                <a:lnTo>
                  <a:pt x="27109" y="35696"/>
                </a:lnTo>
                <a:lnTo>
                  <a:pt x="27086" y="35662"/>
                </a:lnTo>
                <a:lnTo>
                  <a:pt x="27040" y="35628"/>
                </a:lnTo>
                <a:lnTo>
                  <a:pt x="26995" y="35617"/>
                </a:lnTo>
                <a:lnTo>
                  <a:pt x="26949" y="35605"/>
                </a:lnTo>
                <a:lnTo>
                  <a:pt x="26904" y="35617"/>
                </a:lnTo>
                <a:lnTo>
                  <a:pt x="26858" y="35628"/>
                </a:lnTo>
                <a:lnTo>
                  <a:pt x="26824" y="35651"/>
                </a:lnTo>
                <a:lnTo>
                  <a:pt x="26790" y="35685"/>
                </a:lnTo>
                <a:lnTo>
                  <a:pt x="24742" y="34513"/>
                </a:lnTo>
                <a:lnTo>
                  <a:pt x="24754" y="34456"/>
                </a:lnTo>
                <a:lnTo>
                  <a:pt x="24742" y="34400"/>
                </a:lnTo>
                <a:lnTo>
                  <a:pt x="24708" y="34343"/>
                </a:lnTo>
                <a:lnTo>
                  <a:pt x="24663" y="34309"/>
                </a:lnTo>
                <a:lnTo>
                  <a:pt x="24606" y="34286"/>
                </a:lnTo>
                <a:lnTo>
                  <a:pt x="24606" y="31942"/>
                </a:lnTo>
                <a:lnTo>
                  <a:pt x="24651" y="31931"/>
                </a:lnTo>
                <a:lnTo>
                  <a:pt x="24697" y="31908"/>
                </a:lnTo>
                <a:lnTo>
                  <a:pt x="24731" y="31886"/>
                </a:lnTo>
                <a:lnTo>
                  <a:pt x="24765" y="31863"/>
                </a:lnTo>
                <a:lnTo>
                  <a:pt x="24788" y="31829"/>
                </a:lnTo>
                <a:lnTo>
                  <a:pt x="24811" y="31783"/>
                </a:lnTo>
                <a:lnTo>
                  <a:pt x="24822" y="31749"/>
                </a:lnTo>
                <a:lnTo>
                  <a:pt x="24822" y="31704"/>
                </a:lnTo>
                <a:lnTo>
                  <a:pt x="24822" y="31647"/>
                </a:lnTo>
                <a:lnTo>
                  <a:pt x="24799" y="31601"/>
                </a:lnTo>
                <a:lnTo>
                  <a:pt x="26801" y="30452"/>
                </a:lnTo>
                <a:lnTo>
                  <a:pt x="26824" y="30486"/>
                </a:lnTo>
                <a:lnTo>
                  <a:pt x="26858" y="30509"/>
                </a:lnTo>
                <a:lnTo>
                  <a:pt x="26904" y="30532"/>
                </a:lnTo>
                <a:lnTo>
                  <a:pt x="26995" y="30532"/>
                </a:lnTo>
                <a:lnTo>
                  <a:pt x="27040" y="30509"/>
                </a:lnTo>
                <a:lnTo>
                  <a:pt x="27074" y="30486"/>
                </a:lnTo>
                <a:lnTo>
                  <a:pt x="27109" y="30452"/>
                </a:lnTo>
                <a:close/>
                <a:moveTo>
                  <a:pt x="31898" y="30475"/>
                </a:moveTo>
                <a:lnTo>
                  <a:pt x="33809" y="31590"/>
                </a:lnTo>
                <a:lnTo>
                  <a:pt x="33797" y="31635"/>
                </a:lnTo>
                <a:lnTo>
                  <a:pt x="33786" y="31704"/>
                </a:lnTo>
                <a:lnTo>
                  <a:pt x="33797" y="31749"/>
                </a:lnTo>
                <a:lnTo>
                  <a:pt x="33809" y="31795"/>
                </a:lnTo>
                <a:lnTo>
                  <a:pt x="33831" y="31840"/>
                </a:lnTo>
                <a:lnTo>
                  <a:pt x="33866" y="31886"/>
                </a:lnTo>
                <a:lnTo>
                  <a:pt x="33900" y="31920"/>
                </a:lnTo>
                <a:lnTo>
                  <a:pt x="33945" y="31942"/>
                </a:lnTo>
                <a:lnTo>
                  <a:pt x="33991" y="31965"/>
                </a:lnTo>
                <a:lnTo>
                  <a:pt x="34048" y="31965"/>
                </a:lnTo>
                <a:lnTo>
                  <a:pt x="34048" y="34229"/>
                </a:lnTo>
                <a:lnTo>
                  <a:pt x="34002" y="34240"/>
                </a:lnTo>
                <a:lnTo>
                  <a:pt x="33968" y="34252"/>
                </a:lnTo>
                <a:lnTo>
                  <a:pt x="33922" y="34274"/>
                </a:lnTo>
                <a:lnTo>
                  <a:pt x="33900" y="34309"/>
                </a:lnTo>
                <a:lnTo>
                  <a:pt x="33866" y="34331"/>
                </a:lnTo>
                <a:lnTo>
                  <a:pt x="33854" y="34377"/>
                </a:lnTo>
                <a:lnTo>
                  <a:pt x="33843" y="34411"/>
                </a:lnTo>
                <a:lnTo>
                  <a:pt x="33831" y="34456"/>
                </a:lnTo>
                <a:lnTo>
                  <a:pt x="33843" y="34502"/>
                </a:lnTo>
                <a:lnTo>
                  <a:pt x="33854" y="34536"/>
                </a:lnTo>
                <a:lnTo>
                  <a:pt x="31852" y="35696"/>
                </a:lnTo>
                <a:lnTo>
                  <a:pt x="31829" y="35662"/>
                </a:lnTo>
                <a:lnTo>
                  <a:pt x="31784" y="35628"/>
                </a:lnTo>
                <a:lnTo>
                  <a:pt x="31738" y="35617"/>
                </a:lnTo>
                <a:lnTo>
                  <a:pt x="31693" y="35605"/>
                </a:lnTo>
                <a:lnTo>
                  <a:pt x="31636" y="35605"/>
                </a:lnTo>
                <a:lnTo>
                  <a:pt x="31602" y="35628"/>
                </a:lnTo>
                <a:lnTo>
                  <a:pt x="31556" y="35651"/>
                </a:lnTo>
                <a:lnTo>
                  <a:pt x="31522" y="35685"/>
                </a:lnTo>
                <a:lnTo>
                  <a:pt x="29543" y="34547"/>
                </a:lnTo>
                <a:lnTo>
                  <a:pt x="29554" y="34502"/>
                </a:lnTo>
                <a:lnTo>
                  <a:pt x="29554" y="34456"/>
                </a:lnTo>
                <a:lnTo>
                  <a:pt x="29554" y="34411"/>
                </a:lnTo>
                <a:lnTo>
                  <a:pt x="29543" y="34365"/>
                </a:lnTo>
                <a:lnTo>
                  <a:pt x="29520" y="34331"/>
                </a:lnTo>
                <a:lnTo>
                  <a:pt x="29497" y="34297"/>
                </a:lnTo>
                <a:lnTo>
                  <a:pt x="29463" y="34263"/>
                </a:lnTo>
                <a:lnTo>
                  <a:pt x="29429" y="34240"/>
                </a:lnTo>
                <a:lnTo>
                  <a:pt x="29395" y="34229"/>
                </a:lnTo>
                <a:lnTo>
                  <a:pt x="29349" y="34218"/>
                </a:lnTo>
                <a:lnTo>
                  <a:pt x="29349" y="31863"/>
                </a:lnTo>
                <a:lnTo>
                  <a:pt x="29406" y="31851"/>
                </a:lnTo>
                <a:lnTo>
                  <a:pt x="29452" y="31806"/>
                </a:lnTo>
                <a:lnTo>
                  <a:pt x="29486" y="31760"/>
                </a:lnTo>
                <a:lnTo>
                  <a:pt x="29486" y="31704"/>
                </a:lnTo>
                <a:lnTo>
                  <a:pt x="29486" y="31647"/>
                </a:lnTo>
                <a:lnTo>
                  <a:pt x="31488" y="30486"/>
                </a:lnTo>
                <a:lnTo>
                  <a:pt x="31522" y="30532"/>
                </a:lnTo>
                <a:lnTo>
                  <a:pt x="31568" y="30566"/>
                </a:lnTo>
                <a:lnTo>
                  <a:pt x="31625" y="30589"/>
                </a:lnTo>
                <a:lnTo>
                  <a:pt x="31693" y="30600"/>
                </a:lnTo>
                <a:lnTo>
                  <a:pt x="31750" y="30589"/>
                </a:lnTo>
                <a:lnTo>
                  <a:pt x="31807" y="30566"/>
                </a:lnTo>
                <a:lnTo>
                  <a:pt x="31863" y="30532"/>
                </a:lnTo>
                <a:lnTo>
                  <a:pt x="31898" y="30475"/>
                </a:lnTo>
                <a:close/>
                <a:moveTo>
                  <a:pt x="36596" y="30452"/>
                </a:moveTo>
                <a:lnTo>
                  <a:pt x="38643" y="31635"/>
                </a:lnTo>
                <a:lnTo>
                  <a:pt x="38620" y="31704"/>
                </a:lnTo>
                <a:lnTo>
                  <a:pt x="38643" y="31760"/>
                </a:lnTo>
                <a:lnTo>
                  <a:pt x="38677" y="31817"/>
                </a:lnTo>
                <a:lnTo>
                  <a:pt x="38723" y="31851"/>
                </a:lnTo>
                <a:lnTo>
                  <a:pt x="38780" y="31874"/>
                </a:lnTo>
                <a:lnTo>
                  <a:pt x="38780" y="34240"/>
                </a:lnTo>
                <a:lnTo>
                  <a:pt x="38746" y="34252"/>
                </a:lnTo>
                <a:lnTo>
                  <a:pt x="38711" y="34263"/>
                </a:lnTo>
                <a:lnTo>
                  <a:pt x="38677" y="34286"/>
                </a:lnTo>
                <a:lnTo>
                  <a:pt x="38643" y="34309"/>
                </a:lnTo>
                <a:lnTo>
                  <a:pt x="38620" y="34343"/>
                </a:lnTo>
                <a:lnTo>
                  <a:pt x="38598" y="34377"/>
                </a:lnTo>
                <a:lnTo>
                  <a:pt x="38586" y="34411"/>
                </a:lnTo>
                <a:lnTo>
                  <a:pt x="38586" y="34456"/>
                </a:lnTo>
                <a:lnTo>
                  <a:pt x="38586" y="34502"/>
                </a:lnTo>
                <a:lnTo>
                  <a:pt x="38598" y="34536"/>
                </a:lnTo>
                <a:lnTo>
                  <a:pt x="36596" y="35696"/>
                </a:lnTo>
                <a:lnTo>
                  <a:pt x="36561" y="35651"/>
                </a:lnTo>
                <a:lnTo>
                  <a:pt x="36527" y="35628"/>
                </a:lnTo>
                <a:lnTo>
                  <a:pt x="36482" y="35605"/>
                </a:lnTo>
                <a:lnTo>
                  <a:pt x="36379" y="35605"/>
                </a:lnTo>
                <a:lnTo>
                  <a:pt x="36334" y="35628"/>
                </a:lnTo>
                <a:lnTo>
                  <a:pt x="36300" y="35651"/>
                </a:lnTo>
                <a:lnTo>
                  <a:pt x="36266" y="35685"/>
                </a:lnTo>
                <a:lnTo>
                  <a:pt x="34264" y="34536"/>
                </a:lnTo>
                <a:lnTo>
                  <a:pt x="34275" y="34491"/>
                </a:lnTo>
                <a:lnTo>
                  <a:pt x="34286" y="34456"/>
                </a:lnTo>
                <a:lnTo>
                  <a:pt x="34275" y="34411"/>
                </a:lnTo>
                <a:lnTo>
                  <a:pt x="34264" y="34377"/>
                </a:lnTo>
                <a:lnTo>
                  <a:pt x="34252" y="34343"/>
                </a:lnTo>
                <a:lnTo>
                  <a:pt x="34230" y="34309"/>
                </a:lnTo>
                <a:lnTo>
                  <a:pt x="34195" y="34286"/>
                </a:lnTo>
                <a:lnTo>
                  <a:pt x="34161" y="34263"/>
                </a:lnTo>
                <a:lnTo>
                  <a:pt x="34127" y="34240"/>
                </a:lnTo>
                <a:lnTo>
                  <a:pt x="34093" y="34240"/>
                </a:lnTo>
                <a:lnTo>
                  <a:pt x="34093" y="31965"/>
                </a:lnTo>
                <a:lnTo>
                  <a:pt x="34139" y="31954"/>
                </a:lnTo>
                <a:lnTo>
                  <a:pt x="34184" y="31942"/>
                </a:lnTo>
                <a:lnTo>
                  <a:pt x="34230" y="31908"/>
                </a:lnTo>
                <a:lnTo>
                  <a:pt x="34264" y="31874"/>
                </a:lnTo>
                <a:lnTo>
                  <a:pt x="34286" y="31840"/>
                </a:lnTo>
                <a:lnTo>
                  <a:pt x="34309" y="31795"/>
                </a:lnTo>
                <a:lnTo>
                  <a:pt x="34321" y="31749"/>
                </a:lnTo>
                <a:lnTo>
                  <a:pt x="34332" y="31704"/>
                </a:lnTo>
                <a:lnTo>
                  <a:pt x="34321" y="31647"/>
                </a:lnTo>
                <a:lnTo>
                  <a:pt x="34309" y="31590"/>
                </a:lnTo>
                <a:lnTo>
                  <a:pt x="36277" y="30464"/>
                </a:lnTo>
                <a:lnTo>
                  <a:pt x="36300" y="30498"/>
                </a:lnTo>
                <a:lnTo>
                  <a:pt x="36334" y="30521"/>
                </a:lnTo>
                <a:lnTo>
                  <a:pt x="36379" y="30532"/>
                </a:lnTo>
                <a:lnTo>
                  <a:pt x="36425" y="30543"/>
                </a:lnTo>
                <a:lnTo>
                  <a:pt x="36482" y="30532"/>
                </a:lnTo>
                <a:lnTo>
                  <a:pt x="36527" y="30521"/>
                </a:lnTo>
                <a:lnTo>
                  <a:pt x="36561" y="30486"/>
                </a:lnTo>
                <a:lnTo>
                  <a:pt x="36596" y="30452"/>
                </a:lnTo>
                <a:close/>
                <a:moveTo>
                  <a:pt x="41362" y="30464"/>
                </a:moveTo>
                <a:lnTo>
                  <a:pt x="43364" y="31624"/>
                </a:lnTo>
                <a:lnTo>
                  <a:pt x="43353" y="31658"/>
                </a:lnTo>
                <a:lnTo>
                  <a:pt x="43341" y="31704"/>
                </a:lnTo>
                <a:lnTo>
                  <a:pt x="43353" y="31738"/>
                </a:lnTo>
                <a:lnTo>
                  <a:pt x="43364" y="31772"/>
                </a:lnTo>
                <a:lnTo>
                  <a:pt x="43398" y="31829"/>
                </a:lnTo>
                <a:lnTo>
                  <a:pt x="43455" y="31874"/>
                </a:lnTo>
                <a:lnTo>
                  <a:pt x="43489" y="31886"/>
                </a:lnTo>
                <a:lnTo>
                  <a:pt x="43523" y="31886"/>
                </a:lnTo>
                <a:lnTo>
                  <a:pt x="43523" y="34240"/>
                </a:lnTo>
                <a:lnTo>
                  <a:pt x="43478" y="34240"/>
                </a:lnTo>
                <a:lnTo>
                  <a:pt x="43444" y="34252"/>
                </a:lnTo>
                <a:lnTo>
                  <a:pt x="43409" y="34274"/>
                </a:lnTo>
                <a:lnTo>
                  <a:pt x="43375" y="34309"/>
                </a:lnTo>
                <a:lnTo>
                  <a:pt x="43353" y="34331"/>
                </a:lnTo>
                <a:lnTo>
                  <a:pt x="43330" y="34377"/>
                </a:lnTo>
                <a:lnTo>
                  <a:pt x="43318" y="34411"/>
                </a:lnTo>
                <a:lnTo>
                  <a:pt x="43318" y="34456"/>
                </a:lnTo>
                <a:lnTo>
                  <a:pt x="43318" y="34502"/>
                </a:lnTo>
                <a:lnTo>
                  <a:pt x="43330" y="34536"/>
                </a:lnTo>
                <a:lnTo>
                  <a:pt x="41339" y="35696"/>
                </a:lnTo>
                <a:lnTo>
                  <a:pt x="41305" y="35662"/>
                </a:lnTo>
                <a:lnTo>
                  <a:pt x="41260" y="35628"/>
                </a:lnTo>
                <a:lnTo>
                  <a:pt x="41214" y="35617"/>
                </a:lnTo>
                <a:lnTo>
                  <a:pt x="41169" y="35605"/>
                </a:lnTo>
                <a:lnTo>
                  <a:pt x="41123" y="35617"/>
                </a:lnTo>
                <a:lnTo>
                  <a:pt x="41078" y="35628"/>
                </a:lnTo>
                <a:lnTo>
                  <a:pt x="41043" y="35651"/>
                </a:lnTo>
                <a:lnTo>
                  <a:pt x="41009" y="35685"/>
                </a:lnTo>
                <a:lnTo>
                  <a:pt x="38996" y="34525"/>
                </a:lnTo>
                <a:lnTo>
                  <a:pt x="39007" y="34491"/>
                </a:lnTo>
                <a:lnTo>
                  <a:pt x="39019" y="34456"/>
                </a:lnTo>
                <a:lnTo>
                  <a:pt x="39007" y="34411"/>
                </a:lnTo>
                <a:lnTo>
                  <a:pt x="38996" y="34377"/>
                </a:lnTo>
                <a:lnTo>
                  <a:pt x="38962" y="34320"/>
                </a:lnTo>
                <a:lnTo>
                  <a:pt x="38905" y="34274"/>
                </a:lnTo>
                <a:lnTo>
                  <a:pt x="38871" y="34252"/>
                </a:lnTo>
                <a:lnTo>
                  <a:pt x="38825" y="34240"/>
                </a:lnTo>
                <a:lnTo>
                  <a:pt x="38825" y="31874"/>
                </a:lnTo>
                <a:lnTo>
                  <a:pt x="38882" y="31851"/>
                </a:lnTo>
                <a:lnTo>
                  <a:pt x="38928" y="31806"/>
                </a:lnTo>
                <a:lnTo>
                  <a:pt x="38962" y="31760"/>
                </a:lnTo>
                <a:lnTo>
                  <a:pt x="38973" y="31704"/>
                </a:lnTo>
                <a:lnTo>
                  <a:pt x="38962" y="31647"/>
                </a:lnTo>
                <a:lnTo>
                  <a:pt x="40987" y="30475"/>
                </a:lnTo>
                <a:lnTo>
                  <a:pt x="41021" y="30509"/>
                </a:lnTo>
                <a:lnTo>
                  <a:pt x="41066" y="30543"/>
                </a:lnTo>
                <a:lnTo>
                  <a:pt x="41112" y="30566"/>
                </a:lnTo>
                <a:lnTo>
                  <a:pt x="41169" y="30577"/>
                </a:lnTo>
                <a:lnTo>
                  <a:pt x="41225" y="30566"/>
                </a:lnTo>
                <a:lnTo>
                  <a:pt x="41282" y="30543"/>
                </a:lnTo>
                <a:lnTo>
                  <a:pt x="41316" y="30509"/>
                </a:lnTo>
                <a:lnTo>
                  <a:pt x="41362" y="30464"/>
                </a:lnTo>
                <a:close/>
                <a:moveTo>
                  <a:pt x="69800" y="30464"/>
                </a:moveTo>
                <a:lnTo>
                  <a:pt x="71768" y="31601"/>
                </a:lnTo>
                <a:lnTo>
                  <a:pt x="71757" y="31647"/>
                </a:lnTo>
                <a:lnTo>
                  <a:pt x="71746" y="31704"/>
                </a:lnTo>
                <a:lnTo>
                  <a:pt x="71757" y="31749"/>
                </a:lnTo>
                <a:lnTo>
                  <a:pt x="71768" y="31783"/>
                </a:lnTo>
                <a:lnTo>
                  <a:pt x="71791" y="31829"/>
                </a:lnTo>
                <a:lnTo>
                  <a:pt x="71814" y="31863"/>
                </a:lnTo>
                <a:lnTo>
                  <a:pt x="71848" y="31897"/>
                </a:lnTo>
                <a:lnTo>
                  <a:pt x="71882" y="31920"/>
                </a:lnTo>
                <a:lnTo>
                  <a:pt x="71928" y="31931"/>
                </a:lnTo>
                <a:lnTo>
                  <a:pt x="71973" y="31942"/>
                </a:lnTo>
                <a:lnTo>
                  <a:pt x="71973" y="34252"/>
                </a:lnTo>
                <a:lnTo>
                  <a:pt x="71928" y="34252"/>
                </a:lnTo>
                <a:lnTo>
                  <a:pt x="71893" y="34274"/>
                </a:lnTo>
                <a:lnTo>
                  <a:pt x="71859" y="34286"/>
                </a:lnTo>
                <a:lnTo>
                  <a:pt x="71837" y="34320"/>
                </a:lnTo>
                <a:lnTo>
                  <a:pt x="71814" y="34343"/>
                </a:lnTo>
                <a:lnTo>
                  <a:pt x="71791" y="34377"/>
                </a:lnTo>
                <a:lnTo>
                  <a:pt x="71780" y="34411"/>
                </a:lnTo>
                <a:lnTo>
                  <a:pt x="71780" y="34456"/>
                </a:lnTo>
                <a:lnTo>
                  <a:pt x="71780" y="34491"/>
                </a:lnTo>
                <a:lnTo>
                  <a:pt x="71791" y="34536"/>
                </a:lnTo>
                <a:lnTo>
                  <a:pt x="69789" y="35696"/>
                </a:lnTo>
                <a:lnTo>
                  <a:pt x="69755" y="35651"/>
                </a:lnTo>
                <a:lnTo>
                  <a:pt x="69721" y="35628"/>
                </a:lnTo>
                <a:lnTo>
                  <a:pt x="69675" y="35605"/>
                </a:lnTo>
                <a:lnTo>
                  <a:pt x="69573" y="35605"/>
                </a:lnTo>
                <a:lnTo>
                  <a:pt x="69527" y="35628"/>
                </a:lnTo>
                <a:lnTo>
                  <a:pt x="69493" y="35651"/>
                </a:lnTo>
                <a:lnTo>
                  <a:pt x="69459" y="35685"/>
                </a:lnTo>
                <a:lnTo>
                  <a:pt x="67480" y="34547"/>
                </a:lnTo>
                <a:lnTo>
                  <a:pt x="67503" y="34502"/>
                </a:lnTo>
                <a:lnTo>
                  <a:pt x="67503" y="34456"/>
                </a:lnTo>
                <a:lnTo>
                  <a:pt x="67503" y="34411"/>
                </a:lnTo>
                <a:lnTo>
                  <a:pt x="67491" y="34365"/>
                </a:lnTo>
                <a:lnTo>
                  <a:pt x="67468" y="34320"/>
                </a:lnTo>
                <a:lnTo>
                  <a:pt x="67434" y="34286"/>
                </a:lnTo>
                <a:lnTo>
                  <a:pt x="67400" y="34252"/>
                </a:lnTo>
                <a:lnTo>
                  <a:pt x="67366" y="34229"/>
                </a:lnTo>
                <a:lnTo>
                  <a:pt x="67321" y="34218"/>
                </a:lnTo>
                <a:lnTo>
                  <a:pt x="67275" y="34206"/>
                </a:lnTo>
                <a:lnTo>
                  <a:pt x="67275" y="31908"/>
                </a:lnTo>
                <a:lnTo>
                  <a:pt x="67309" y="31897"/>
                </a:lnTo>
                <a:lnTo>
                  <a:pt x="67343" y="31886"/>
                </a:lnTo>
                <a:lnTo>
                  <a:pt x="67412" y="31840"/>
                </a:lnTo>
                <a:lnTo>
                  <a:pt x="67446" y="31772"/>
                </a:lnTo>
                <a:lnTo>
                  <a:pt x="67457" y="31738"/>
                </a:lnTo>
                <a:lnTo>
                  <a:pt x="67457" y="31704"/>
                </a:lnTo>
                <a:lnTo>
                  <a:pt x="67457" y="31658"/>
                </a:lnTo>
                <a:lnTo>
                  <a:pt x="67446" y="31624"/>
                </a:lnTo>
                <a:lnTo>
                  <a:pt x="69436" y="30464"/>
                </a:lnTo>
                <a:lnTo>
                  <a:pt x="69471" y="30509"/>
                </a:lnTo>
                <a:lnTo>
                  <a:pt x="69516" y="30543"/>
                </a:lnTo>
                <a:lnTo>
                  <a:pt x="69562" y="30555"/>
                </a:lnTo>
                <a:lnTo>
                  <a:pt x="69618" y="30566"/>
                </a:lnTo>
                <a:lnTo>
                  <a:pt x="69675" y="30555"/>
                </a:lnTo>
                <a:lnTo>
                  <a:pt x="69721" y="30543"/>
                </a:lnTo>
                <a:lnTo>
                  <a:pt x="69766" y="30509"/>
                </a:lnTo>
                <a:lnTo>
                  <a:pt x="69800" y="30464"/>
                </a:lnTo>
                <a:close/>
                <a:moveTo>
                  <a:pt x="83997" y="30452"/>
                </a:moveTo>
                <a:lnTo>
                  <a:pt x="86056" y="31635"/>
                </a:lnTo>
                <a:lnTo>
                  <a:pt x="86044" y="31704"/>
                </a:lnTo>
                <a:lnTo>
                  <a:pt x="86056" y="31760"/>
                </a:lnTo>
                <a:lnTo>
                  <a:pt x="86079" y="31817"/>
                </a:lnTo>
                <a:lnTo>
                  <a:pt x="86135" y="31851"/>
                </a:lnTo>
                <a:lnTo>
                  <a:pt x="86192" y="31874"/>
                </a:lnTo>
                <a:lnTo>
                  <a:pt x="86192" y="34218"/>
                </a:lnTo>
                <a:lnTo>
                  <a:pt x="86147" y="34229"/>
                </a:lnTo>
                <a:lnTo>
                  <a:pt x="86101" y="34240"/>
                </a:lnTo>
                <a:lnTo>
                  <a:pt x="86067" y="34263"/>
                </a:lnTo>
                <a:lnTo>
                  <a:pt x="86033" y="34297"/>
                </a:lnTo>
                <a:lnTo>
                  <a:pt x="86010" y="34331"/>
                </a:lnTo>
                <a:lnTo>
                  <a:pt x="85988" y="34365"/>
                </a:lnTo>
                <a:lnTo>
                  <a:pt x="85976" y="34411"/>
                </a:lnTo>
                <a:lnTo>
                  <a:pt x="85976" y="34456"/>
                </a:lnTo>
                <a:lnTo>
                  <a:pt x="85976" y="34502"/>
                </a:lnTo>
                <a:lnTo>
                  <a:pt x="85988" y="34547"/>
                </a:lnTo>
                <a:lnTo>
                  <a:pt x="84008" y="35696"/>
                </a:lnTo>
                <a:lnTo>
                  <a:pt x="83974" y="35662"/>
                </a:lnTo>
                <a:lnTo>
                  <a:pt x="83940" y="35628"/>
                </a:lnTo>
                <a:lnTo>
                  <a:pt x="83895" y="35617"/>
                </a:lnTo>
                <a:lnTo>
                  <a:pt x="83838" y="35605"/>
                </a:lnTo>
                <a:lnTo>
                  <a:pt x="83792" y="35617"/>
                </a:lnTo>
                <a:lnTo>
                  <a:pt x="83747" y="35628"/>
                </a:lnTo>
                <a:lnTo>
                  <a:pt x="83713" y="35651"/>
                </a:lnTo>
                <a:lnTo>
                  <a:pt x="83678" y="35685"/>
                </a:lnTo>
                <a:lnTo>
                  <a:pt x="81631" y="34513"/>
                </a:lnTo>
                <a:lnTo>
                  <a:pt x="81642" y="34456"/>
                </a:lnTo>
                <a:lnTo>
                  <a:pt x="81631" y="34400"/>
                </a:lnTo>
                <a:lnTo>
                  <a:pt x="81608" y="34343"/>
                </a:lnTo>
                <a:lnTo>
                  <a:pt x="81551" y="34309"/>
                </a:lnTo>
                <a:lnTo>
                  <a:pt x="81494" y="34286"/>
                </a:lnTo>
                <a:lnTo>
                  <a:pt x="81494" y="31942"/>
                </a:lnTo>
                <a:lnTo>
                  <a:pt x="81540" y="31931"/>
                </a:lnTo>
                <a:lnTo>
                  <a:pt x="81585" y="31908"/>
                </a:lnTo>
                <a:lnTo>
                  <a:pt x="81619" y="31886"/>
                </a:lnTo>
                <a:lnTo>
                  <a:pt x="81654" y="31863"/>
                </a:lnTo>
                <a:lnTo>
                  <a:pt x="81676" y="31829"/>
                </a:lnTo>
                <a:lnTo>
                  <a:pt x="81699" y="31783"/>
                </a:lnTo>
                <a:lnTo>
                  <a:pt x="81710" y="31749"/>
                </a:lnTo>
                <a:lnTo>
                  <a:pt x="81710" y="31704"/>
                </a:lnTo>
                <a:lnTo>
                  <a:pt x="81710" y="31647"/>
                </a:lnTo>
                <a:lnTo>
                  <a:pt x="81699" y="31601"/>
                </a:lnTo>
                <a:lnTo>
                  <a:pt x="83690" y="30452"/>
                </a:lnTo>
                <a:lnTo>
                  <a:pt x="83713" y="30486"/>
                </a:lnTo>
                <a:lnTo>
                  <a:pt x="83758" y="30509"/>
                </a:lnTo>
                <a:lnTo>
                  <a:pt x="83792" y="30532"/>
                </a:lnTo>
                <a:lnTo>
                  <a:pt x="83883" y="30532"/>
                </a:lnTo>
                <a:lnTo>
                  <a:pt x="83929" y="30509"/>
                </a:lnTo>
                <a:lnTo>
                  <a:pt x="83963" y="30486"/>
                </a:lnTo>
                <a:lnTo>
                  <a:pt x="83997" y="30452"/>
                </a:lnTo>
                <a:close/>
                <a:moveTo>
                  <a:pt x="15278" y="34570"/>
                </a:moveTo>
                <a:lnTo>
                  <a:pt x="17280" y="35730"/>
                </a:lnTo>
                <a:lnTo>
                  <a:pt x="17269" y="35765"/>
                </a:lnTo>
                <a:lnTo>
                  <a:pt x="17257" y="35810"/>
                </a:lnTo>
                <a:lnTo>
                  <a:pt x="17269" y="35844"/>
                </a:lnTo>
                <a:lnTo>
                  <a:pt x="17280" y="35878"/>
                </a:lnTo>
                <a:lnTo>
                  <a:pt x="17292" y="35912"/>
                </a:lnTo>
                <a:lnTo>
                  <a:pt x="17314" y="35947"/>
                </a:lnTo>
                <a:lnTo>
                  <a:pt x="17371" y="35992"/>
                </a:lnTo>
                <a:lnTo>
                  <a:pt x="17417" y="36003"/>
                </a:lnTo>
                <a:lnTo>
                  <a:pt x="17451" y="36015"/>
                </a:lnTo>
                <a:lnTo>
                  <a:pt x="17451" y="38381"/>
                </a:lnTo>
                <a:lnTo>
                  <a:pt x="17383" y="38404"/>
                </a:lnTo>
                <a:lnTo>
                  <a:pt x="17337" y="38438"/>
                </a:lnTo>
                <a:lnTo>
                  <a:pt x="17303" y="38495"/>
                </a:lnTo>
                <a:lnTo>
                  <a:pt x="17292" y="38563"/>
                </a:lnTo>
                <a:lnTo>
                  <a:pt x="17303" y="38620"/>
                </a:lnTo>
                <a:lnTo>
                  <a:pt x="15324" y="39757"/>
                </a:lnTo>
                <a:lnTo>
                  <a:pt x="15278" y="39712"/>
                </a:lnTo>
                <a:lnTo>
                  <a:pt x="15233" y="39678"/>
                </a:lnTo>
                <a:lnTo>
                  <a:pt x="15164" y="39644"/>
                </a:lnTo>
                <a:lnTo>
                  <a:pt x="15028" y="39644"/>
                </a:lnTo>
                <a:lnTo>
                  <a:pt x="14971" y="39666"/>
                </a:lnTo>
                <a:lnTo>
                  <a:pt x="14914" y="39712"/>
                </a:lnTo>
                <a:lnTo>
                  <a:pt x="14869" y="39757"/>
                </a:lnTo>
                <a:lnTo>
                  <a:pt x="12980" y="38665"/>
                </a:lnTo>
                <a:lnTo>
                  <a:pt x="12992" y="38620"/>
                </a:lnTo>
                <a:lnTo>
                  <a:pt x="12992" y="38563"/>
                </a:lnTo>
                <a:lnTo>
                  <a:pt x="12992" y="38506"/>
                </a:lnTo>
                <a:lnTo>
                  <a:pt x="12980" y="38461"/>
                </a:lnTo>
                <a:lnTo>
                  <a:pt x="12958" y="38415"/>
                </a:lnTo>
                <a:lnTo>
                  <a:pt x="12923" y="38381"/>
                </a:lnTo>
                <a:lnTo>
                  <a:pt x="12889" y="38347"/>
                </a:lnTo>
                <a:lnTo>
                  <a:pt x="12855" y="38324"/>
                </a:lnTo>
                <a:lnTo>
                  <a:pt x="12810" y="38301"/>
                </a:lnTo>
                <a:lnTo>
                  <a:pt x="12753" y="38301"/>
                </a:lnTo>
                <a:lnTo>
                  <a:pt x="12753" y="36003"/>
                </a:lnTo>
                <a:lnTo>
                  <a:pt x="12821" y="35981"/>
                </a:lnTo>
                <a:lnTo>
                  <a:pt x="12878" y="35935"/>
                </a:lnTo>
                <a:lnTo>
                  <a:pt x="12912" y="35878"/>
                </a:lnTo>
                <a:lnTo>
                  <a:pt x="12923" y="35844"/>
                </a:lnTo>
                <a:lnTo>
                  <a:pt x="12935" y="35810"/>
                </a:lnTo>
                <a:lnTo>
                  <a:pt x="12923" y="35765"/>
                </a:lnTo>
                <a:lnTo>
                  <a:pt x="12912" y="35730"/>
                </a:lnTo>
                <a:lnTo>
                  <a:pt x="14925" y="34570"/>
                </a:lnTo>
                <a:lnTo>
                  <a:pt x="14960" y="34616"/>
                </a:lnTo>
                <a:lnTo>
                  <a:pt x="14994" y="34638"/>
                </a:lnTo>
                <a:lnTo>
                  <a:pt x="15051" y="34661"/>
                </a:lnTo>
                <a:lnTo>
                  <a:pt x="15153" y="34661"/>
                </a:lnTo>
                <a:lnTo>
                  <a:pt x="15198" y="34638"/>
                </a:lnTo>
                <a:lnTo>
                  <a:pt x="15244" y="34604"/>
                </a:lnTo>
                <a:lnTo>
                  <a:pt x="15278" y="34570"/>
                </a:lnTo>
                <a:close/>
                <a:moveTo>
                  <a:pt x="57936" y="34559"/>
                </a:moveTo>
                <a:lnTo>
                  <a:pt x="59927" y="35708"/>
                </a:lnTo>
                <a:lnTo>
                  <a:pt x="59904" y="35753"/>
                </a:lnTo>
                <a:lnTo>
                  <a:pt x="59904" y="35810"/>
                </a:lnTo>
                <a:lnTo>
                  <a:pt x="59904" y="35856"/>
                </a:lnTo>
                <a:lnTo>
                  <a:pt x="59915" y="35890"/>
                </a:lnTo>
                <a:lnTo>
                  <a:pt x="59938" y="35935"/>
                </a:lnTo>
                <a:lnTo>
                  <a:pt x="59961" y="35969"/>
                </a:lnTo>
                <a:lnTo>
                  <a:pt x="59995" y="35992"/>
                </a:lnTo>
                <a:lnTo>
                  <a:pt x="60029" y="36015"/>
                </a:lnTo>
                <a:lnTo>
                  <a:pt x="60074" y="36038"/>
                </a:lnTo>
                <a:lnTo>
                  <a:pt x="60120" y="36038"/>
                </a:lnTo>
                <a:lnTo>
                  <a:pt x="60120" y="38392"/>
                </a:lnTo>
                <a:lnTo>
                  <a:pt x="60063" y="38404"/>
                </a:lnTo>
                <a:lnTo>
                  <a:pt x="60006" y="38449"/>
                </a:lnTo>
                <a:lnTo>
                  <a:pt x="59983" y="38495"/>
                </a:lnTo>
                <a:lnTo>
                  <a:pt x="59961" y="38563"/>
                </a:lnTo>
                <a:lnTo>
                  <a:pt x="59972" y="38620"/>
                </a:lnTo>
                <a:lnTo>
                  <a:pt x="57993" y="39757"/>
                </a:lnTo>
                <a:lnTo>
                  <a:pt x="57947" y="39712"/>
                </a:lnTo>
                <a:lnTo>
                  <a:pt x="57902" y="39678"/>
                </a:lnTo>
                <a:lnTo>
                  <a:pt x="57833" y="39655"/>
                </a:lnTo>
                <a:lnTo>
                  <a:pt x="57765" y="39644"/>
                </a:lnTo>
                <a:lnTo>
                  <a:pt x="57708" y="39655"/>
                </a:lnTo>
                <a:lnTo>
                  <a:pt x="57640" y="39678"/>
                </a:lnTo>
                <a:lnTo>
                  <a:pt x="57595" y="39712"/>
                </a:lnTo>
                <a:lnTo>
                  <a:pt x="57549" y="39757"/>
                </a:lnTo>
                <a:lnTo>
                  <a:pt x="55615" y="38643"/>
                </a:lnTo>
                <a:lnTo>
                  <a:pt x="55627" y="38608"/>
                </a:lnTo>
                <a:lnTo>
                  <a:pt x="55627" y="38563"/>
                </a:lnTo>
                <a:lnTo>
                  <a:pt x="55627" y="38517"/>
                </a:lnTo>
                <a:lnTo>
                  <a:pt x="55615" y="38472"/>
                </a:lnTo>
                <a:lnTo>
                  <a:pt x="55593" y="38438"/>
                </a:lnTo>
                <a:lnTo>
                  <a:pt x="55570" y="38404"/>
                </a:lnTo>
                <a:lnTo>
                  <a:pt x="55536" y="38381"/>
                </a:lnTo>
                <a:lnTo>
                  <a:pt x="55502" y="38358"/>
                </a:lnTo>
                <a:lnTo>
                  <a:pt x="55467" y="38335"/>
                </a:lnTo>
                <a:lnTo>
                  <a:pt x="55422" y="38335"/>
                </a:lnTo>
                <a:lnTo>
                  <a:pt x="55422" y="36060"/>
                </a:lnTo>
                <a:lnTo>
                  <a:pt x="55467" y="36049"/>
                </a:lnTo>
                <a:lnTo>
                  <a:pt x="55513" y="36038"/>
                </a:lnTo>
                <a:lnTo>
                  <a:pt x="55547" y="36003"/>
                </a:lnTo>
                <a:lnTo>
                  <a:pt x="55581" y="35981"/>
                </a:lnTo>
                <a:lnTo>
                  <a:pt x="55615" y="35935"/>
                </a:lnTo>
                <a:lnTo>
                  <a:pt x="55638" y="35901"/>
                </a:lnTo>
                <a:lnTo>
                  <a:pt x="55649" y="35856"/>
                </a:lnTo>
                <a:lnTo>
                  <a:pt x="55649" y="35810"/>
                </a:lnTo>
                <a:lnTo>
                  <a:pt x="55649" y="35753"/>
                </a:lnTo>
                <a:lnTo>
                  <a:pt x="55627" y="35708"/>
                </a:lnTo>
                <a:lnTo>
                  <a:pt x="57606" y="34559"/>
                </a:lnTo>
                <a:lnTo>
                  <a:pt x="57640" y="34604"/>
                </a:lnTo>
                <a:lnTo>
                  <a:pt x="57674" y="34627"/>
                </a:lnTo>
                <a:lnTo>
                  <a:pt x="57720" y="34638"/>
                </a:lnTo>
                <a:lnTo>
                  <a:pt x="57765" y="34650"/>
                </a:lnTo>
                <a:lnTo>
                  <a:pt x="57822" y="34638"/>
                </a:lnTo>
                <a:lnTo>
                  <a:pt x="57868" y="34627"/>
                </a:lnTo>
                <a:lnTo>
                  <a:pt x="57902" y="34593"/>
                </a:lnTo>
                <a:lnTo>
                  <a:pt x="57936" y="34559"/>
                </a:lnTo>
                <a:close/>
                <a:moveTo>
                  <a:pt x="72166" y="34570"/>
                </a:moveTo>
                <a:lnTo>
                  <a:pt x="74169" y="35730"/>
                </a:lnTo>
                <a:lnTo>
                  <a:pt x="74157" y="35765"/>
                </a:lnTo>
                <a:lnTo>
                  <a:pt x="74157" y="35810"/>
                </a:lnTo>
                <a:lnTo>
                  <a:pt x="74157" y="35844"/>
                </a:lnTo>
                <a:lnTo>
                  <a:pt x="74169" y="35878"/>
                </a:lnTo>
                <a:lnTo>
                  <a:pt x="74180" y="35912"/>
                </a:lnTo>
                <a:lnTo>
                  <a:pt x="74203" y="35947"/>
                </a:lnTo>
                <a:lnTo>
                  <a:pt x="74271" y="35992"/>
                </a:lnTo>
                <a:lnTo>
                  <a:pt x="74305" y="36003"/>
                </a:lnTo>
                <a:lnTo>
                  <a:pt x="74339" y="36015"/>
                </a:lnTo>
                <a:lnTo>
                  <a:pt x="74339" y="38381"/>
                </a:lnTo>
                <a:lnTo>
                  <a:pt x="74282" y="38404"/>
                </a:lnTo>
                <a:lnTo>
                  <a:pt x="74225" y="38438"/>
                </a:lnTo>
                <a:lnTo>
                  <a:pt x="74191" y="38495"/>
                </a:lnTo>
                <a:lnTo>
                  <a:pt x="74180" y="38563"/>
                </a:lnTo>
                <a:lnTo>
                  <a:pt x="74191" y="38620"/>
                </a:lnTo>
                <a:lnTo>
                  <a:pt x="72212" y="39757"/>
                </a:lnTo>
                <a:lnTo>
                  <a:pt x="72178" y="39712"/>
                </a:lnTo>
                <a:lnTo>
                  <a:pt x="72121" y="39678"/>
                </a:lnTo>
                <a:lnTo>
                  <a:pt x="72064" y="39644"/>
                </a:lnTo>
                <a:lnTo>
                  <a:pt x="71928" y="39644"/>
                </a:lnTo>
                <a:lnTo>
                  <a:pt x="71859" y="39666"/>
                </a:lnTo>
                <a:lnTo>
                  <a:pt x="71802" y="39712"/>
                </a:lnTo>
                <a:lnTo>
                  <a:pt x="71768" y="39757"/>
                </a:lnTo>
                <a:lnTo>
                  <a:pt x="69869" y="38665"/>
                </a:lnTo>
                <a:lnTo>
                  <a:pt x="69880" y="38620"/>
                </a:lnTo>
                <a:lnTo>
                  <a:pt x="69891" y="38563"/>
                </a:lnTo>
                <a:lnTo>
                  <a:pt x="69880" y="38506"/>
                </a:lnTo>
                <a:lnTo>
                  <a:pt x="69869" y="38461"/>
                </a:lnTo>
                <a:lnTo>
                  <a:pt x="69846" y="38415"/>
                </a:lnTo>
                <a:lnTo>
                  <a:pt x="69823" y="38381"/>
                </a:lnTo>
                <a:lnTo>
                  <a:pt x="69778" y="38347"/>
                </a:lnTo>
                <a:lnTo>
                  <a:pt x="69744" y="38324"/>
                </a:lnTo>
                <a:lnTo>
                  <a:pt x="69698" y="38301"/>
                </a:lnTo>
                <a:lnTo>
                  <a:pt x="69641" y="38301"/>
                </a:lnTo>
                <a:lnTo>
                  <a:pt x="69641" y="36003"/>
                </a:lnTo>
                <a:lnTo>
                  <a:pt x="69709" y="35981"/>
                </a:lnTo>
                <a:lnTo>
                  <a:pt x="69766" y="35935"/>
                </a:lnTo>
                <a:lnTo>
                  <a:pt x="69812" y="35878"/>
                </a:lnTo>
                <a:lnTo>
                  <a:pt x="69823" y="35844"/>
                </a:lnTo>
                <a:lnTo>
                  <a:pt x="69823" y="35810"/>
                </a:lnTo>
                <a:lnTo>
                  <a:pt x="69812" y="35765"/>
                </a:lnTo>
                <a:lnTo>
                  <a:pt x="69812" y="35730"/>
                </a:lnTo>
                <a:lnTo>
                  <a:pt x="71814" y="34570"/>
                </a:lnTo>
                <a:lnTo>
                  <a:pt x="71848" y="34616"/>
                </a:lnTo>
                <a:lnTo>
                  <a:pt x="71893" y="34638"/>
                </a:lnTo>
                <a:lnTo>
                  <a:pt x="71939" y="34661"/>
                </a:lnTo>
                <a:lnTo>
                  <a:pt x="72041" y="34661"/>
                </a:lnTo>
                <a:lnTo>
                  <a:pt x="72087" y="34638"/>
                </a:lnTo>
                <a:lnTo>
                  <a:pt x="72132" y="34604"/>
                </a:lnTo>
                <a:lnTo>
                  <a:pt x="72166" y="34570"/>
                </a:lnTo>
                <a:close/>
                <a:moveTo>
                  <a:pt x="38984" y="34570"/>
                </a:moveTo>
                <a:lnTo>
                  <a:pt x="40987" y="35730"/>
                </a:lnTo>
                <a:lnTo>
                  <a:pt x="40975" y="35765"/>
                </a:lnTo>
                <a:lnTo>
                  <a:pt x="40975" y="35810"/>
                </a:lnTo>
                <a:lnTo>
                  <a:pt x="40975" y="35844"/>
                </a:lnTo>
                <a:lnTo>
                  <a:pt x="40987" y="35878"/>
                </a:lnTo>
                <a:lnTo>
                  <a:pt x="41021" y="35935"/>
                </a:lnTo>
                <a:lnTo>
                  <a:pt x="41089" y="35981"/>
                </a:lnTo>
                <a:lnTo>
                  <a:pt x="41123" y="35992"/>
                </a:lnTo>
                <a:lnTo>
                  <a:pt x="41157" y="36003"/>
                </a:lnTo>
                <a:lnTo>
                  <a:pt x="41157" y="38392"/>
                </a:lnTo>
                <a:lnTo>
                  <a:pt x="41100" y="38415"/>
                </a:lnTo>
                <a:lnTo>
                  <a:pt x="41043" y="38449"/>
                </a:lnTo>
                <a:lnTo>
                  <a:pt x="41009" y="38495"/>
                </a:lnTo>
                <a:lnTo>
                  <a:pt x="40998" y="38563"/>
                </a:lnTo>
                <a:lnTo>
                  <a:pt x="41009" y="38620"/>
                </a:lnTo>
                <a:lnTo>
                  <a:pt x="39030" y="39769"/>
                </a:lnTo>
                <a:lnTo>
                  <a:pt x="38984" y="39712"/>
                </a:lnTo>
                <a:lnTo>
                  <a:pt x="38928" y="39678"/>
                </a:lnTo>
                <a:lnTo>
                  <a:pt x="38871" y="39655"/>
                </a:lnTo>
                <a:lnTo>
                  <a:pt x="38802" y="39644"/>
                </a:lnTo>
                <a:lnTo>
                  <a:pt x="38734" y="39655"/>
                </a:lnTo>
                <a:lnTo>
                  <a:pt x="38677" y="39678"/>
                </a:lnTo>
                <a:lnTo>
                  <a:pt x="38620" y="39712"/>
                </a:lnTo>
                <a:lnTo>
                  <a:pt x="38575" y="39757"/>
                </a:lnTo>
                <a:lnTo>
                  <a:pt x="36664" y="38654"/>
                </a:lnTo>
                <a:lnTo>
                  <a:pt x="36675" y="38608"/>
                </a:lnTo>
                <a:lnTo>
                  <a:pt x="36675" y="38563"/>
                </a:lnTo>
                <a:lnTo>
                  <a:pt x="36675" y="38517"/>
                </a:lnTo>
                <a:lnTo>
                  <a:pt x="36664" y="38472"/>
                </a:lnTo>
                <a:lnTo>
                  <a:pt x="36641" y="38426"/>
                </a:lnTo>
                <a:lnTo>
                  <a:pt x="36618" y="38392"/>
                </a:lnTo>
                <a:lnTo>
                  <a:pt x="36584" y="38370"/>
                </a:lnTo>
                <a:lnTo>
                  <a:pt x="36550" y="38347"/>
                </a:lnTo>
                <a:lnTo>
                  <a:pt x="36505" y="38324"/>
                </a:lnTo>
                <a:lnTo>
                  <a:pt x="36459" y="38313"/>
                </a:lnTo>
                <a:lnTo>
                  <a:pt x="36459" y="36003"/>
                </a:lnTo>
                <a:lnTo>
                  <a:pt x="36527" y="35981"/>
                </a:lnTo>
                <a:lnTo>
                  <a:pt x="36584" y="35935"/>
                </a:lnTo>
                <a:lnTo>
                  <a:pt x="36618" y="35878"/>
                </a:lnTo>
                <a:lnTo>
                  <a:pt x="36630" y="35844"/>
                </a:lnTo>
                <a:lnTo>
                  <a:pt x="36630" y="35810"/>
                </a:lnTo>
                <a:lnTo>
                  <a:pt x="36630" y="35765"/>
                </a:lnTo>
                <a:lnTo>
                  <a:pt x="36618" y="35730"/>
                </a:lnTo>
                <a:lnTo>
                  <a:pt x="38620" y="34582"/>
                </a:lnTo>
                <a:lnTo>
                  <a:pt x="38655" y="34616"/>
                </a:lnTo>
                <a:lnTo>
                  <a:pt x="38700" y="34650"/>
                </a:lnTo>
                <a:lnTo>
                  <a:pt x="38746" y="34661"/>
                </a:lnTo>
                <a:lnTo>
                  <a:pt x="38802" y="34673"/>
                </a:lnTo>
                <a:lnTo>
                  <a:pt x="38859" y="34661"/>
                </a:lnTo>
                <a:lnTo>
                  <a:pt x="38905" y="34638"/>
                </a:lnTo>
                <a:lnTo>
                  <a:pt x="38950" y="34616"/>
                </a:lnTo>
                <a:lnTo>
                  <a:pt x="38984" y="34570"/>
                </a:lnTo>
                <a:close/>
                <a:moveTo>
                  <a:pt x="43728" y="34570"/>
                </a:moveTo>
                <a:lnTo>
                  <a:pt x="45707" y="35719"/>
                </a:lnTo>
                <a:lnTo>
                  <a:pt x="45696" y="35765"/>
                </a:lnTo>
                <a:lnTo>
                  <a:pt x="45696" y="35810"/>
                </a:lnTo>
                <a:lnTo>
                  <a:pt x="45696" y="35844"/>
                </a:lnTo>
                <a:lnTo>
                  <a:pt x="45707" y="35890"/>
                </a:lnTo>
                <a:lnTo>
                  <a:pt x="45730" y="35924"/>
                </a:lnTo>
                <a:lnTo>
                  <a:pt x="45753" y="35947"/>
                </a:lnTo>
                <a:lnTo>
                  <a:pt x="45787" y="35981"/>
                </a:lnTo>
                <a:lnTo>
                  <a:pt x="45821" y="35992"/>
                </a:lnTo>
                <a:lnTo>
                  <a:pt x="45855" y="36015"/>
                </a:lnTo>
                <a:lnTo>
                  <a:pt x="45901" y="36015"/>
                </a:lnTo>
                <a:lnTo>
                  <a:pt x="45901" y="38324"/>
                </a:lnTo>
                <a:lnTo>
                  <a:pt x="45855" y="38324"/>
                </a:lnTo>
                <a:lnTo>
                  <a:pt x="45810" y="38347"/>
                </a:lnTo>
                <a:lnTo>
                  <a:pt x="45764" y="38370"/>
                </a:lnTo>
                <a:lnTo>
                  <a:pt x="45730" y="38392"/>
                </a:lnTo>
                <a:lnTo>
                  <a:pt x="45707" y="38426"/>
                </a:lnTo>
                <a:lnTo>
                  <a:pt x="45685" y="38472"/>
                </a:lnTo>
                <a:lnTo>
                  <a:pt x="45673" y="38517"/>
                </a:lnTo>
                <a:lnTo>
                  <a:pt x="45673" y="38563"/>
                </a:lnTo>
                <a:lnTo>
                  <a:pt x="45673" y="38608"/>
                </a:lnTo>
                <a:lnTo>
                  <a:pt x="45685" y="38654"/>
                </a:lnTo>
                <a:lnTo>
                  <a:pt x="43762" y="39769"/>
                </a:lnTo>
                <a:lnTo>
                  <a:pt x="43717" y="39723"/>
                </a:lnTo>
                <a:lnTo>
                  <a:pt x="43671" y="39678"/>
                </a:lnTo>
                <a:lnTo>
                  <a:pt x="43603" y="39655"/>
                </a:lnTo>
                <a:lnTo>
                  <a:pt x="43535" y="39644"/>
                </a:lnTo>
                <a:lnTo>
                  <a:pt x="43478" y="39655"/>
                </a:lnTo>
                <a:lnTo>
                  <a:pt x="43409" y="39678"/>
                </a:lnTo>
                <a:lnTo>
                  <a:pt x="43364" y="39712"/>
                </a:lnTo>
                <a:lnTo>
                  <a:pt x="43318" y="39757"/>
                </a:lnTo>
                <a:lnTo>
                  <a:pt x="41328" y="38608"/>
                </a:lnTo>
                <a:lnTo>
                  <a:pt x="41339" y="38563"/>
                </a:lnTo>
                <a:lnTo>
                  <a:pt x="41328" y="38506"/>
                </a:lnTo>
                <a:lnTo>
                  <a:pt x="41294" y="38449"/>
                </a:lnTo>
                <a:lnTo>
                  <a:pt x="41260" y="38415"/>
                </a:lnTo>
                <a:lnTo>
                  <a:pt x="41203" y="38392"/>
                </a:lnTo>
                <a:lnTo>
                  <a:pt x="41203" y="36003"/>
                </a:lnTo>
                <a:lnTo>
                  <a:pt x="41271" y="35981"/>
                </a:lnTo>
                <a:lnTo>
                  <a:pt x="41316" y="35935"/>
                </a:lnTo>
                <a:lnTo>
                  <a:pt x="41351" y="35878"/>
                </a:lnTo>
                <a:lnTo>
                  <a:pt x="41362" y="35810"/>
                </a:lnTo>
                <a:lnTo>
                  <a:pt x="41351" y="35742"/>
                </a:lnTo>
                <a:lnTo>
                  <a:pt x="43353" y="34582"/>
                </a:lnTo>
                <a:lnTo>
                  <a:pt x="43387" y="34616"/>
                </a:lnTo>
                <a:lnTo>
                  <a:pt x="43432" y="34650"/>
                </a:lnTo>
                <a:lnTo>
                  <a:pt x="43489" y="34673"/>
                </a:lnTo>
                <a:lnTo>
                  <a:pt x="43591" y="34673"/>
                </a:lnTo>
                <a:lnTo>
                  <a:pt x="43648" y="34650"/>
                </a:lnTo>
                <a:lnTo>
                  <a:pt x="43694" y="34616"/>
                </a:lnTo>
                <a:lnTo>
                  <a:pt x="43728" y="34570"/>
                </a:lnTo>
                <a:close/>
                <a:moveTo>
                  <a:pt x="10569" y="34593"/>
                </a:moveTo>
                <a:lnTo>
                  <a:pt x="12548" y="35730"/>
                </a:lnTo>
                <a:lnTo>
                  <a:pt x="12537" y="35765"/>
                </a:lnTo>
                <a:lnTo>
                  <a:pt x="12525" y="35810"/>
                </a:lnTo>
                <a:lnTo>
                  <a:pt x="12537" y="35844"/>
                </a:lnTo>
                <a:lnTo>
                  <a:pt x="12548" y="35878"/>
                </a:lnTo>
                <a:lnTo>
                  <a:pt x="12582" y="35935"/>
                </a:lnTo>
                <a:lnTo>
                  <a:pt x="12639" y="35981"/>
                </a:lnTo>
                <a:lnTo>
                  <a:pt x="12673" y="35992"/>
                </a:lnTo>
                <a:lnTo>
                  <a:pt x="12707" y="36003"/>
                </a:lnTo>
                <a:lnTo>
                  <a:pt x="12707" y="38290"/>
                </a:lnTo>
                <a:lnTo>
                  <a:pt x="12662" y="38301"/>
                </a:lnTo>
                <a:lnTo>
                  <a:pt x="12616" y="38324"/>
                </a:lnTo>
                <a:lnTo>
                  <a:pt x="12571" y="38347"/>
                </a:lnTo>
                <a:lnTo>
                  <a:pt x="12537" y="38381"/>
                </a:lnTo>
                <a:lnTo>
                  <a:pt x="12503" y="38415"/>
                </a:lnTo>
                <a:lnTo>
                  <a:pt x="12480" y="38461"/>
                </a:lnTo>
                <a:lnTo>
                  <a:pt x="12468" y="38506"/>
                </a:lnTo>
                <a:lnTo>
                  <a:pt x="12457" y="38563"/>
                </a:lnTo>
                <a:lnTo>
                  <a:pt x="12468" y="38620"/>
                </a:lnTo>
                <a:lnTo>
                  <a:pt x="12480" y="38665"/>
                </a:lnTo>
                <a:lnTo>
                  <a:pt x="10546" y="39780"/>
                </a:lnTo>
                <a:lnTo>
                  <a:pt x="10512" y="39746"/>
                </a:lnTo>
                <a:lnTo>
                  <a:pt x="10466" y="39712"/>
                </a:lnTo>
                <a:lnTo>
                  <a:pt x="10421" y="39689"/>
                </a:lnTo>
                <a:lnTo>
                  <a:pt x="10307" y="39689"/>
                </a:lnTo>
                <a:lnTo>
                  <a:pt x="10250" y="39712"/>
                </a:lnTo>
                <a:lnTo>
                  <a:pt x="10205" y="39746"/>
                </a:lnTo>
                <a:lnTo>
                  <a:pt x="10171" y="39780"/>
                </a:lnTo>
                <a:lnTo>
                  <a:pt x="8168" y="38620"/>
                </a:lnTo>
                <a:lnTo>
                  <a:pt x="8180" y="38563"/>
                </a:lnTo>
                <a:lnTo>
                  <a:pt x="8168" y="38495"/>
                </a:lnTo>
                <a:lnTo>
                  <a:pt x="8134" y="38438"/>
                </a:lnTo>
                <a:lnTo>
                  <a:pt x="8077" y="38392"/>
                </a:lnTo>
                <a:lnTo>
                  <a:pt x="8009" y="38370"/>
                </a:lnTo>
                <a:lnTo>
                  <a:pt x="8009" y="36026"/>
                </a:lnTo>
                <a:lnTo>
                  <a:pt x="8055" y="36015"/>
                </a:lnTo>
                <a:lnTo>
                  <a:pt x="8089" y="36003"/>
                </a:lnTo>
                <a:lnTo>
                  <a:pt x="8123" y="35981"/>
                </a:lnTo>
                <a:lnTo>
                  <a:pt x="8157" y="35947"/>
                </a:lnTo>
                <a:lnTo>
                  <a:pt x="8180" y="35924"/>
                </a:lnTo>
                <a:lnTo>
                  <a:pt x="8191" y="35890"/>
                </a:lnTo>
                <a:lnTo>
                  <a:pt x="8203" y="35844"/>
                </a:lnTo>
                <a:lnTo>
                  <a:pt x="8214" y="35810"/>
                </a:lnTo>
                <a:lnTo>
                  <a:pt x="8203" y="35765"/>
                </a:lnTo>
                <a:lnTo>
                  <a:pt x="8191" y="35719"/>
                </a:lnTo>
                <a:lnTo>
                  <a:pt x="10148" y="34593"/>
                </a:lnTo>
                <a:lnTo>
                  <a:pt x="10182" y="34638"/>
                </a:lnTo>
                <a:lnTo>
                  <a:pt x="10239" y="34673"/>
                </a:lnTo>
                <a:lnTo>
                  <a:pt x="10296" y="34695"/>
                </a:lnTo>
                <a:lnTo>
                  <a:pt x="10364" y="34707"/>
                </a:lnTo>
                <a:lnTo>
                  <a:pt x="10421" y="34695"/>
                </a:lnTo>
                <a:lnTo>
                  <a:pt x="10478" y="34673"/>
                </a:lnTo>
                <a:lnTo>
                  <a:pt x="10535" y="34638"/>
                </a:lnTo>
                <a:lnTo>
                  <a:pt x="10569" y="34593"/>
                </a:lnTo>
                <a:close/>
                <a:moveTo>
                  <a:pt x="29520" y="34582"/>
                </a:moveTo>
                <a:lnTo>
                  <a:pt x="31499" y="35730"/>
                </a:lnTo>
                <a:lnTo>
                  <a:pt x="31488" y="35765"/>
                </a:lnTo>
                <a:lnTo>
                  <a:pt x="31488" y="35810"/>
                </a:lnTo>
                <a:lnTo>
                  <a:pt x="31488" y="35844"/>
                </a:lnTo>
                <a:lnTo>
                  <a:pt x="31499" y="35878"/>
                </a:lnTo>
                <a:lnTo>
                  <a:pt x="31545" y="35935"/>
                </a:lnTo>
                <a:lnTo>
                  <a:pt x="31602" y="35981"/>
                </a:lnTo>
                <a:lnTo>
                  <a:pt x="31636" y="35992"/>
                </a:lnTo>
                <a:lnTo>
                  <a:pt x="31670" y="36003"/>
                </a:lnTo>
                <a:lnTo>
                  <a:pt x="31670" y="38358"/>
                </a:lnTo>
                <a:lnTo>
                  <a:pt x="31636" y="38358"/>
                </a:lnTo>
                <a:lnTo>
                  <a:pt x="31602" y="38370"/>
                </a:lnTo>
                <a:lnTo>
                  <a:pt x="31568" y="38392"/>
                </a:lnTo>
                <a:lnTo>
                  <a:pt x="31534" y="38415"/>
                </a:lnTo>
                <a:lnTo>
                  <a:pt x="31511" y="38449"/>
                </a:lnTo>
                <a:lnTo>
                  <a:pt x="31488" y="38483"/>
                </a:lnTo>
                <a:lnTo>
                  <a:pt x="31488" y="38517"/>
                </a:lnTo>
                <a:lnTo>
                  <a:pt x="31477" y="38563"/>
                </a:lnTo>
                <a:lnTo>
                  <a:pt x="31488" y="38597"/>
                </a:lnTo>
                <a:lnTo>
                  <a:pt x="31499" y="38643"/>
                </a:lnTo>
                <a:lnTo>
                  <a:pt x="29520" y="39780"/>
                </a:lnTo>
                <a:lnTo>
                  <a:pt x="29486" y="39735"/>
                </a:lnTo>
                <a:lnTo>
                  <a:pt x="29440" y="39700"/>
                </a:lnTo>
                <a:lnTo>
                  <a:pt x="29384" y="39678"/>
                </a:lnTo>
                <a:lnTo>
                  <a:pt x="29315" y="39666"/>
                </a:lnTo>
                <a:lnTo>
                  <a:pt x="29258" y="39678"/>
                </a:lnTo>
                <a:lnTo>
                  <a:pt x="29202" y="39689"/>
                </a:lnTo>
                <a:lnTo>
                  <a:pt x="29156" y="39723"/>
                </a:lnTo>
                <a:lnTo>
                  <a:pt x="29122" y="39769"/>
                </a:lnTo>
                <a:lnTo>
                  <a:pt x="27154" y="38643"/>
                </a:lnTo>
                <a:lnTo>
                  <a:pt x="27165" y="38597"/>
                </a:lnTo>
                <a:lnTo>
                  <a:pt x="27165" y="38563"/>
                </a:lnTo>
                <a:lnTo>
                  <a:pt x="27165" y="38517"/>
                </a:lnTo>
                <a:lnTo>
                  <a:pt x="27154" y="38483"/>
                </a:lnTo>
                <a:lnTo>
                  <a:pt x="27131" y="38449"/>
                </a:lnTo>
                <a:lnTo>
                  <a:pt x="27109" y="38415"/>
                </a:lnTo>
                <a:lnTo>
                  <a:pt x="27052" y="38370"/>
                </a:lnTo>
                <a:lnTo>
                  <a:pt x="27018" y="38358"/>
                </a:lnTo>
                <a:lnTo>
                  <a:pt x="26972" y="38347"/>
                </a:lnTo>
                <a:lnTo>
                  <a:pt x="26972" y="36003"/>
                </a:lnTo>
                <a:lnTo>
                  <a:pt x="27040" y="35981"/>
                </a:lnTo>
                <a:lnTo>
                  <a:pt x="27097" y="35935"/>
                </a:lnTo>
                <a:lnTo>
                  <a:pt x="27131" y="35878"/>
                </a:lnTo>
                <a:lnTo>
                  <a:pt x="27143" y="35810"/>
                </a:lnTo>
                <a:lnTo>
                  <a:pt x="27143" y="35765"/>
                </a:lnTo>
                <a:lnTo>
                  <a:pt x="27131" y="35730"/>
                </a:lnTo>
                <a:lnTo>
                  <a:pt x="29122" y="34593"/>
                </a:lnTo>
                <a:lnTo>
                  <a:pt x="29156" y="34627"/>
                </a:lnTo>
                <a:lnTo>
                  <a:pt x="29202" y="34661"/>
                </a:lnTo>
                <a:lnTo>
                  <a:pt x="29258" y="34684"/>
                </a:lnTo>
                <a:lnTo>
                  <a:pt x="29315" y="34695"/>
                </a:lnTo>
                <a:lnTo>
                  <a:pt x="29384" y="34684"/>
                </a:lnTo>
                <a:lnTo>
                  <a:pt x="29440" y="34661"/>
                </a:lnTo>
                <a:lnTo>
                  <a:pt x="29486" y="34627"/>
                </a:lnTo>
                <a:lnTo>
                  <a:pt x="29520" y="34582"/>
                </a:lnTo>
                <a:close/>
                <a:moveTo>
                  <a:pt x="34252" y="34570"/>
                </a:moveTo>
                <a:lnTo>
                  <a:pt x="36243" y="35730"/>
                </a:lnTo>
                <a:lnTo>
                  <a:pt x="36232" y="35765"/>
                </a:lnTo>
                <a:lnTo>
                  <a:pt x="36232" y="35810"/>
                </a:lnTo>
                <a:lnTo>
                  <a:pt x="36232" y="35844"/>
                </a:lnTo>
                <a:lnTo>
                  <a:pt x="36243" y="35878"/>
                </a:lnTo>
                <a:lnTo>
                  <a:pt x="36254" y="35912"/>
                </a:lnTo>
                <a:lnTo>
                  <a:pt x="36277" y="35947"/>
                </a:lnTo>
                <a:lnTo>
                  <a:pt x="36345" y="35981"/>
                </a:lnTo>
                <a:lnTo>
                  <a:pt x="36379" y="36003"/>
                </a:lnTo>
                <a:lnTo>
                  <a:pt x="36414" y="36003"/>
                </a:lnTo>
                <a:lnTo>
                  <a:pt x="36414" y="38313"/>
                </a:lnTo>
                <a:lnTo>
                  <a:pt x="36368" y="38324"/>
                </a:lnTo>
                <a:lnTo>
                  <a:pt x="36323" y="38335"/>
                </a:lnTo>
                <a:lnTo>
                  <a:pt x="36288" y="38358"/>
                </a:lnTo>
                <a:lnTo>
                  <a:pt x="36243" y="38392"/>
                </a:lnTo>
                <a:lnTo>
                  <a:pt x="36220" y="38426"/>
                </a:lnTo>
                <a:lnTo>
                  <a:pt x="36197" y="38472"/>
                </a:lnTo>
                <a:lnTo>
                  <a:pt x="36186" y="38517"/>
                </a:lnTo>
                <a:lnTo>
                  <a:pt x="36186" y="38563"/>
                </a:lnTo>
                <a:lnTo>
                  <a:pt x="36186" y="38608"/>
                </a:lnTo>
                <a:lnTo>
                  <a:pt x="36197" y="38654"/>
                </a:lnTo>
                <a:lnTo>
                  <a:pt x="34252" y="39780"/>
                </a:lnTo>
                <a:lnTo>
                  <a:pt x="34218" y="39746"/>
                </a:lnTo>
                <a:lnTo>
                  <a:pt x="34173" y="39712"/>
                </a:lnTo>
                <a:lnTo>
                  <a:pt x="34116" y="39689"/>
                </a:lnTo>
                <a:lnTo>
                  <a:pt x="34059" y="39678"/>
                </a:lnTo>
                <a:lnTo>
                  <a:pt x="34002" y="39689"/>
                </a:lnTo>
                <a:lnTo>
                  <a:pt x="33957" y="39712"/>
                </a:lnTo>
                <a:lnTo>
                  <a:pt x="33911" y="39735"/>
                </a:lnTo>
                <a:lnTo>
                  <a:pt x="33877" y="39780"/>
                </a:lnTo>
                <a:lnTo>
                  <a:pt x="31886" y="38631"/>
                </a:lnTo>
                <a:lnTo>
                  <a:pt x="31898" y="38597"/>
                </a:lnTo>
                <a:lnTo>
                  <a:pt x="31898" y="38563"/>
                </a:lnTo>
                <a:lnTo>
                  <a:pt x="31898" y="38517"/>
                </a:lnTo>
                <a:lnTo>
                  <a:pt x="31886" y="38483"/>
                </a:lnTo>
                <a:lnTo>
                  <a:pt x="31852" y="38426"/>
                </a:lnTo>
                <a:lnTo>
                  <a:pt x="31795" y="38381"/>
                </a:lnTo>
                <a:lnTo>
                  <a:pt x="31761" y="38358"/>
                </a:lnTo>
                <a:lnTo>
                  <a:pt x="31716" y="38358"/>
                </a:lnTo>
                <a:lnTo>
                  <a:pt x="31716" y="36003"/>
                </a:lnTo>
                <a:lnTo>
                  <a:pt x="31784" y="35981"/>
                </a:lnTo>
                <a:lnTo>
                  <a:pt x="31841" y="35935"/>
                </a:lnTo>
                <a:lnTo>
                  <a:pt x="31875" y="35878"/>
                </a:lnTo>
                <a:lnTo>
                  <a:pt x="31886" y="35810"/>
                </a:lnTo>
                <a:lnTo>
                  <a:pt x="31886" y="35765"/>
                </a:lnTo>
                <a:lnTo>
                  <a:pt x="31875" y="35730"/>
                </a:lnTo>
                <a:lnTo>
                  <a:pt x="33877" y="34582"/>
                </a:lnTo>
                <a:lnTo>
                  <a:pt x="33911" y="34616"/>
                </a:lnTo>
                <a:lnTo>
                  <a:pt x="33957" y="34650"/>
                </a:lnTo>
                <a:lnTo>
                  <a:pt x="34002" y="34673"/>
                </a:lnTo>
                <a:lnTo>
                  <a:pt x="34059" y="34684"/>
                </a:lnTo>
                <a:lnTo>
                  <a:pt x="34116" y="34673"/>
                </a:lnTo>
                <a:lnTo>
                  <a:pt x="34173" y="34650"/>
                </a:lnTo>
                <a:lnTo>
                  <a:pt x="34218" y="34616"/>
                </a:lnTo>
                <a:lnTo>
                  <a:pt x="34252" y="34570"/>
                </a:lnTo>
                <a:close/>
                <a:moveTo>
                  <a:pt x="67468" y="34593"/>
                </a:moveTo>
                <a:lnTo>
                  <a:pt x="69436" y="35730"/>
                </a:lnTo>
                <a:lnTo>
                  <a:pt x="69425" y="35765"/>
                </a:lnTo>
                <a:lnTo>
                  <a:pt x="69425" y="35810"/>
                </a:lnTo>
                <a:lnTo>
                  <a:pt x="69425" y="35844"/>
                </a:lnTo>
                <a:lnTo>
                  <a:pt x="69436" y="35878"/>
                </a:lnTo>
                <a:lnTo>
                  <a:pt x="69471" y="35935"/>
                </a:lnTo>
                <a:lnTo>
                  <a:pt x="69527" y="35981"/>
                </a:lnTo>
                <a:lnTo>
                  <a:pt x="69562" y="35992"/>
                </a:lnTo>
                <a:lnTo>
                  <a:pt x="69596" y="36003"/>
                </a:lnTo>
                <a:lnTo>
                  <a:pt x="69596" y="38290"/>
                </a:lnTo>
                <a:lnTo>
                  <a:pt x="69550" y="38301"/>
                </a:lnTo>
                <a:lnTo>
                  <a:pt x="69505" y="38324"/>
                </a:lnTo>
                <a:lnTo>
                  <a:pt x="69459" y="38347"/>
                </a:lnTo>
                <a:lnTo>
                  <a:pt x="69425" y="38381"/>
                </a:lnTo>
                <a:lnTo>
                  <a:pt x="69391" y="38415"/>
                </a:lnTo>
                <a:lnTo>
                  <a:pt x="69368" y="38461"/>
                </a:lnTo>
                <a:lnTo>
                  <a:pt x="69357" y="38506"/>
                </a:lnTo>
                <a:lnTo>
                  <a:pt x="69357" y="38563"/>
                </a:lnTo>
                <a:lnTo>
                  <a:pt x="69357" y="38620"/>
                </a:lnTo>
                <a:lnTo>
                  <a:pt x="69380" y="38665"/>
                </a:lnTo>
                <a:lnTo>
                  <a:pt x="67434" y="39780"/>
                </a:lnTo>
                <a:lnTo>
                  <a:pt x="67400" y="39746"/>
                </a:lnTo>
                <a:lnTo>
                  <a:pt x="67355" y="39712"/>
                </a:lnTo>
                <a:lnTo>
                  <a:pt x="67309" y="39689"/>
                </a:lnTo>
                <a:lnTo>
                  <a:pt x="67195" y="39689"/>
                </a:lnTo>
                <a:lnTo>
                  <a:pt x="67139" y="39712"/>
                </a:lnTo>
                <a:lnTo>
                  <a:pt x="67104" y="39746"/>
                </a:lnTo>
                <a:lnTo>
                  <a:pt x="67059" y="39780"/>
                </a:lnTo>
                <a:lnTo>
                  <a:pt x="65057" y="38620"/>
                </a:lnTo>
                <a:lnTo>
                  <a:pt x="65068" y="38563"/>
                </a:lnTo>
                <a:lnTo>
                  <a:pt x="65057" y="38495"/>
                </a:lnTo>
                <a:lnTo>
                  <a:pt x="65023" y="38438"/>
                </a:lnTo>
                <a:lnTo>
                  <a:pt x="64966" y="38392"/>
                </a:lnTo>
                <a:lnTo>
                  <a:pt x="64909" y="38370"/>
                </a:lnTo>
                <a:lnTo>
                  <a:pt x="64909" y="36026"/>
                </a:lnTo>
                <a:lnTo>
                  <a:pt x="64943" y="36015"/>
                </a:lnTo>
                <a:lnTo>
                  <a:pt x="64977" y="36003"/>
                </a:lnTo>
                <a:lnTo>
                  <a:pt x="65011" y="35981"/>
                </a:lnTo>
                <a:lnTo>
                  <a:pt x="65045" y="35947"/>
                </a:lnTo>
                <a:lnTo>
                  <a:pt x="65068" y="35924"/>
                </a:lnTo>
                <a:lnTo>
                  <a:pt x="65091" y="35890"/>
                </a:lnTo>
                <a:lnTo>
                  <a:pt x="65102" y="35844"/>
                </a:lnTo>
                <a:lnTo>
                  <a:pt x="65102" y="35810"/>
                </a:lnTo>
                <a:lnTo>
                  <a:pt x="65091" y="35765"/>
                </a:lnTo>
                <a:lnTo>
                  <a:pt x="65080" y="35719"/>
                </a:lnTo>
                <a:lnTo>
                  <a:pt x="67036" y="34593"/>
                </a:lnTo>
                <a:lnTo>
                  <a:pt x="67082" y="34638"/>
                </a:lnTo>
                <a:lnTo>
                  <a:pt x="67127" y="34673"/>
                </a:lnTo>
                <a:lnTo>
                  <a:pt x="67184" y="34695"/>
                </a:lnTo>
                <a:lnTo>
                  <a:pt x="67252" y="34707"/>
                </a:lnTo>
                <a:lnTo>
                  <a:pt x="67321" y="34695"/>
                </a:lnTo>
                <a:lnTo>
                  <a:pt x="67377" y="34673"/>
                </a:lnTo>
                <a:lnTo>
                  <a:pt x="67423" y="34638"/>
                </a:lnTo>
                <a:lnTo>
                  <a:pt x="67468" y="34593"/>
                </a:lnTo>
                <a:close/>
                <a:moveTo>
                  <a:pt x="5825" y="34593"/>
                </a:moveTo>
                <a:lnTo>
                  <a:pt x="7782" y="35719"/>
                </a:lnTo>
                <a:lnTo>
                  <a:pt x="7770" y="35765"/>
                </a:lnTo>
                <a:lnTo>
                  <a:pt x="7770" y="35810"/>
                </a:lnTo>
                <a:lnTo>
                  <a:pt x="7770" y="35844"/>
                </a:lnTo>
                <a:lnTo>
                  <a:pt x="7782" y="35890"/>
                </a:lnTo>
                <a:lnTo>
                  <a:pt x="7804" y="35924"/>
                </a:lnTo>
                <a:lnTo>
                  <a:pt x="7827" y="35958"/>
                </a:lnTo>
                <a:lnTo>
                  <a:pt x="7861" y="35981"/>
                </a:lnTo>
                <a:lnTo>
                  <a:pt x="7895" y="36003"/>
                </a:lnTo>
                <a:lnTo>
                  <a:pt x="7930" y="36015"/>
                </a:lnTo>
                <a:lnTo>
                  <a:pt x="7964" y="36026"/>
                </a:lnTo>
                <a:lnTo>
                  <a:pt x="7964" y="38370"/>
                </a:lnTo>
                <a:lnTo>
                  <a:pt x="7907" y="38392"/>
                </a:lnTo>
                <a:lnTo>
                  <a:pt x="7850" y="38438"/>
                </a:lnTo>
                <a:lnTo>
                  <a:pt x="7816" y="38495"/>
                </a:lnTo>
                <a:lnTo>
                  <a:pt x="7804" y="38563"/>
                </a:lnTo>
                <a:lnTo>
                  <a:pt x="7816" y="38631"/>
                </a:lnTo>
                <a:lnTo>
                  <a:pt x="5802" y="39791"/>
                </a:lnTo>
                <a:lnTo>
                  <a:pt x="5768" y="39746"/>
                </a:lnTo>
                <a:lnTo>
                  <a:pt x="5723" y="39712"/>
                </a:lnTo>
                <a:lnTo>
                  <a:pt x="5677" y="39700"/>
                </a:lnTo>
                <a:lnTo>
                  <a:pt x="5620" y="39689"/>
                </a:lnTo>
                <a:lnTo>
                  <a:pt x="5564" y="39700"/>
                </a:lnTo>
                <a:lnTo>
                  <a:pt x="5518" y="39712"/>
                </a:lnTo>
                <a:lnTo>
                  <a:pt x="5473" y="39746"/>
                </a:lnTo>
                <a:lnTo>
                  <a:pt x="5438" y="39791"/>
                </a:lnTo>
                <a:lnTo>
                  <a:pt x="3414" y="38620"/>
                </a:lnTo>
                <a:lnTo>
                  <a:pt x="3425" y="38563"/>
                </a:lnTo>
                <a:lnTo>
                  <a:pt x="3414" y="38495"/>
                </a:lnTo>
                <a:lnTo>
                  <a:pt x="3379" y="38449"/>
                </a:lnTo>
                <a:lnTo>
                  <a:pt x="3334" y="38415"/>
                </a:lnTo>
                <a:lnTo>
                  <a:pt x="3277" y="38392"/>
                </a:lnTo>
                <a:lnTo>
                  <a:pt x="3277" y="36038"/>
                </a:lnTo>
                <a:lnTo>
                  <a:pt x="3311" y="36038"/>
                </a:lnTo>
                <a:lnTo>
                  <a:pt x="3357" y="36015"/>
                </a:lnTo>
                <a:lnTo>
                  <a:pt x="3391" y="35992"/>
                </a:lnTo>
                <a:lnTo>
                  <a:pt x="3425" y="35969"/>
                </a:lnTo>
                <a:lnTo>
                  <a:pt x="3448" y="35935"/>
                </a:lnTo>
                <a:lnTo>
                  <a:pt x="3470" y="35890"/>
                </a:lnTo>
                <a:lnTo>
                  <a:pt x="3482" y="35844"/>
                </a:lnTo>
                <a:lnTo>
                  <a:pt x="3493" y="35810"/>
                </a:lnTo>
                <a:lnTo>
                  <a:pt x="3482" y="35753"/>
                </a:lnTo>
                <a:lnTo>
                  <a:pt x="3470" y="35708"/>
                </a:lnTo>
                <a:lnTo>
                  <a:pt x="5416" y="34593"/>
                </a:lnTo>
                <a:lnTo>
                  <a:pt x="5450" y="34638"/>
                </a:lnTo>
                <a:lnTo>
                  <a:pt x="5495" y="34673"/>
                </a:lnTo>
                <a:lnTo>
                  <a:pt x="5552" y="34695"/>
                </a:lnTo>
                <a:lnTo>
                  <a:pt x="5620" y="34707"/>
                </a:lnTo>
                <a:lnTo>
                  <a:pt x="5677" y="34695"/>
                </a:lnTo>
                <a:lnTo>
                  <a:pt x="5734" y="34673"/>
                </a:lnTo>
                <a:lnTo>
                  <a:pt x="5791" y="34638"/>
                </a:lnTo>
                <a:lnTo>
                  <a:pt x="5825" y="34593"/>
                </a:lnTo>
                <a:close/>
                <a:moveTo>
                  <a:pt x="62714" y="34593"/>
                </a:moveTo>
                <a:lnTo>
                  <a:pt x="64681" y="35719"/>
                </a:lnTo>
                <a:lnTo>
                  <a:pt x="64670" y="35765"/>
                </a:lnTo>
                <a:lnTo>
                  <a:pt x="64659" y="35810"/>
                </a:lnTo>
                <a:lnTo>
                  <a:pt x="64659" y="35844"/>
                </a:lnTo>
                <a:lnTo>
                  <a:pt x="64670" y="35890"/>
                </a:lnTo>
                <a:lnTo>
                  <a:pt x="64693" y="35924"/>
                </a:lnTo>
                <a:lnTo>
                  <a:pt x="64716" y="35958"/>
                </a:lnTo>
                <a:lnTo>
                  <a:pt x="64750" y="35981"/>
                </a:lnTo>
                <a:lnTo>
                  <a:pt x="64784" y="36003"/>
                </a:lnTo>
                <a:lnTo>
                  <a:pt x="64818" y="36015"/>
                </a:lnTo>
                <a:lnTo>
                  <a:pt x="64863" y="36026"/>
                </a:lnTo>
                <a:lnTo>
                  <a:pt x="64863" y="38370"/>
                </a:lnTo>
                <a:lnTo>
                  <a:pt x="64795" y="38392"/>
                </a:lnTo>
                <a:lnTo>
                  <a:pt x="64738" y="38438"/>
                </a:lnTo>
                <a:lnTo>
                  <a:pt x="64704" y="38495"/>
                </a:lnTo>
                <a:lnTo>
                  <a:pt x="64693" y="38563"/>
                </a:lnTo>
                <a:lnTo>
                  <a:pt x="64704" y="38631"/>
                </a:lnTo>
                <a:lnTo>
                  <a:pt x="62691" y="39791"/>
                </a:lnTo>
                <a:lnTo>
                  <a:pt x="62657" y="39746"/>
                </a:lnTo>
                <a:lnTo>
                  <a:pt x="62611" y="39712"/>
                </a:lnTo>
                <a:lnTo>
                  <a:pt x="62566" y="39700"/>
                </a:lnTo>
                <a:lnTo>
                  <a:pt x="62509" y="39689"/>
                </a:lnTo>
                <a:lnTo>
                  <a:pt x="62452" y="39700"/>
                </a:lnTo>
                <a:lnTo>
                  <a:pt x="62406" y="39712"/>
                </a:lnTo>
                <a:lnTo>
                  <a:pt x="62361" y="39746"/>
                </a:lnTo>
                <a:lnTo>
                  <a:pt x="62327" y="39791"/>
                </a:lnTo>
                <a:lnTo>
                  <a:pt x="60302" y="38620"/>
                </a:lnTo>
                <a:lnTo>
                  <a:pt x="60313" y="38563"/>
                </a:lnTo>
                <a:lnTo>
                  <a:pt x="60302" y="38495"/>
                </a:lnTo>
                <a:lnTo>
                  <a:pt x="60268" y="38449"/>
                </a:lnTo>
                <a:lnTo>
                  <a:pt x="60222" y="38415"/>
                </a:lnTo>
                <a:lnTo>
                  <a:pt x="60165" y="38392"/>
                </a:lnTo>
                <a:lnTo>
                  <a:pt x="60165" y="36038"/>
                </a:lnTo>
                <a:lnTo>
                  <a:pt x="60211" y="36038"/>
                </a:lnTo>
                <a:lnTo>
                  <a:pt x="60245" y="36015"/>
                </a:lnTo>
                <a:lnTo>
                  <a:pt x="60291" y="35992"/>
                </a:lnTo>
                <a:lnTo>
                  <a:pt x="60313" y="35969"/>
                </a:lnTo>
                <a:lnTo>
                  <a:pt x="60347" y="35935"/>
                </a:lnTo>
                <a:lnTo>
                  <a:pt x="60359" y="35890"/>
                </a:lnTo>
                <a:lnTo>
                  <a:pt x="60370" y="35844"/>
                </a:lnTo>
                <a:lnTo>
                  <a:pt x="60382" y="35810"/>
                </a:lnTo>
                <a:lnTo>
                  <a:pt x="60370" y="35753"/>
                </a:lnTo>
                <a:lnTo>
                  <a:pt x="60359" y="35708"/>
                </a:lnTo>
                <a:lnTo>
                  <a:pt x="62304" y="34593"/>
                </a:lnTo>
                <a:lnTo>
                  <a:pt x="62338" y="34638"/>
                </a:lnTo>
                <a:lnTo>
                  <a:pt x="62395" y="34673"/>
                </a:lnTo>
                <a:lnTo>
                  <a:pt x="62452" y="34695"/>
                </a:lnTo>
                <a:lnTo>
                  <a:pt x="62509" y="34707"/>
                </a:lnTo>
                <a:lnTo>
                  <a:pt x="62577" y="34695"/>
                </a:lnTo>
                <a:lnTo>
                  <a:pt x="62634" y="34673"/>
                </a:lnTo>
                <a:lnTo>
                  <a:pt x="62679" y="34638"/>
                </a:lnTo>
                <a:lnTo>
                  <a:pt x="62714" y="34593"/>
                </a:lnTo>
                <a:close/>
                <a:moveTo>
                  <a:pt x="19999" y="34559"/>
                </a:moveTo>
                <a:lnTo>
                  <a:pt x="22012" y="35719"/>
                </a:lnTo>
                <a:lnTo>
                  <a:pt x="22001" y="35765"/>
                </a:lnTo>
                <a:lnTo>
                  <a:pt x="22001" y="35810"/>
                </a:lnTo>
                <a:lnTo>
                  <a:pt x="22001" y="35844"/>
                </a:lnTo>
                <a:lnTo>
                  <a:pt x="22012" y="35878"/>
                </a:lnTo>
                <a:lnTo>
                  <a:pt x="22024" y="35912"/>
                </a:lnTo>
                <a:lnTo>
                  <a:pt x="22058" y="35947"/>
                </a:lnTo>
                <a:lnTo>
                  <a:pt x="22081" y="35969"/>
                </a:lnTo>
                <a:lnTo>
                  <a:pt x="22115" y="35992"/>
                </a:lnTo>
                <a:lnTo>
                  <a:pt x="22149" y="36003"/>
                </a:lnTo>
                <a:lnTo>
                  <a:pt x="22194" y="36015"/>
                </a:lnTo>
                <a:lnTo>
                  <a:pt x="22194" y="38358"/>
                </a:lnTo>
                <a:lnTo>
                  <a:pt x="22149" y="38358"/>
                </a:lnTo>
                <a:lnTo>
                  <a:pt x="22115" y="38370"/>
                </a:lnTo>
                <a:lnTo>
                  <a:pt x="22081" y="38392"/>
                </a:lnTo>
                <a:lnTo>
                  <a:pt x="22058" y="38415"/>
                </a:lnTo>
                <a:lnTo>
                  <a:pt x="22035" y="38449"/>
                </a:lnTo>
                <a:lnTo>
                  <a:pt x="22012" y="38483"/>
                </a:lnTo>
                <a:lnTo>
                  <a:pt x="22001" y="38517"/>
                </a:lnTo>
                <a:lnTo>
                  <a:pt x="22001" y="38563"/>
                </a:lnTo>
                <a:lnTo>
                  <a:pt x="22001" y="38597"/>
                </a:lnTo>
                <a:lnTo>
                  <a:pt x="22012" y="38643"/>
                </a:lnTo>
                <a:lnTo>
                  <a:pt x="19999" y="39803"/>
                </a:lnTo>
                <a:lnTo>
                  <a:pt x="19965" y="39769"/>
                </a:lnTo>
                <a:lnTo>
                  <a:pt x="19931" y="39735"/>
                </a:lnTo>
                <a:lnTo>
                  <a:pt x="19885" y="39723"/>
                </a:lnTo>
                <a:lnTo>
                  <a:pt x="19840" y="39712"/>
                </a:lnTo>
                <a:lnTo>
                  <a:pt x="19794" y="39723"/>
                </a:lnTo>
                <a:lnTo>
                  <a:pt x="19749" y="39735"/>
                </a:lnTo>
                <a:lnTo>
                  <a:pt x="19715" y="39769"/>
                </a:lnTo>
                <a:lnTo>
                  <a:pt x="19680" y="39803"/>
                </a:lnTo>
                <a:lnTo>
                  <a:pt x="17633" y="38620"/>
                </a:lnTo>
                <a:lnTo>
                  <a:pt x="17644" y="38563"/>
                </a:lnTo>
                <a:lnTo>
                  <a:pt x="17633" y="38495"/>
                </a:lnTo>
                <a:lnTo>
                  <a:pt x="17599" y="38449"/>
                </a:lnTo>
                <a:lnTo>
                  <a:pt x="17553" y="38404"/>
                </a:lnTo>
                <a:lnTo>
                  <a:pt x="17496" y="38381"/>
                </a:lnTo>
                <a:lnTo>
                  <a:pt x="17496" y="36003"/>
                </a:lnTo>
                <a:lnTo>
                  <a:pt x="17530" y="36003"/>
                </a:lnTo>
                <a:lnTo>
                  <a:pt x="17565" y="35981"/>
                </a:lnTo>
                <a:lnTo>
                  <a:pt x="17621" y="35947"/>
                </a:lnTo>
                <a:lnTo>
                  <a:pt x="17667" y="35878"/>
                </a:lnTo>
                <a:lnTo>
                  <a:pt x="17667" y="35844"/>
                </a:lnTo>
                <a:lnTo>
                  <a:pt x="17678" y="35810"/>
                </a:lnTo>
                <a:lnTo>
                  <a:pt x="17667" y="35765"/>
                </a:lnTo>
                <a:lnTo>
                  <a:pt x="17667" y="35730"/>
                </a:lnTo>
                <a:lnTo>
                  <a:pt x="19680" y="34559"/>
                </a:lnTo>
                <a:lnTo>
                  <a:pt x="19715" y="34593"/>
                </a:lnTo>
                <a:lnTo>
                  <a:pt x="19749" y="34627"/>
                </a:lnTo>
                <a:lnTo>
                  <a:pt x="19794" y="34638"/>
                </a:lnTo>
                <a:lnTo>
                  <a:pt x="19840" y="34650"/>
                </a:lnTo>
                <a:lnTo>
                  <a:pt x="19885" y="34638"/>
                </a:lnTo>
                <a:lnTo>
                  <a:pt x="19931" y="34627"/>
                </a:lnTo>
                <a:lnTo>
                  <a:pt x="19965" y="34593"/>
                </a:lnTo>
                <a:lnTo>
                  <a:pt x="19999" y="34559"/>
                </a:lnTo>
                <a:close/>
                <a:moveTo>
                  <a:pt x="48449" y="34559"/>
                </a:moveTo>
                <a:lnTo>
                  <a:pt x="50439" y="35708"/>
                </a:lnTo>
                <a:lnTo>
                  <a:pt x="50428" y="35753"/>
                </a:lnTo>
                <a:lnTo>
                  <a:pt x="50417" y="35810"/>
                </a:lnTo>
                <a:lnTo>
                  <a:pt x="50417" y="35844"/>
                </a:lnTo>
                <a:lnTo>
                  <a:pt x="50439" y="35890"/>
                </a:lnTo>
                <a:lnTo>
                  <a:pt x="50451" y="35935"/>
                </a:lnTo>
                <a:lnTo>
                  <a:pt x="50485" y="35969"/>
                </a:lnTo>
                <a:lnTo>
                  <a:pt x="50519" y="35992"/>
                </a:lnTo>
                <a:lnTo>
                  <a:pt x="50553" y="36015"/>
                </a:lnTo>
                <a:lnTo>
                  <a:pt x="50587" y="36026"/>
                </a:lnTo>
                <a:lnTo>
                  <a:pt x="50633" y="36038"/>
                </a:lnTo>
                <a:lnTo>
                  <a:pt x="50633" y="38381"/>
                </a:lnTo>
                <a:lnTo>
                  <a:pt x="50576" y="38404"/>
                </a:lnTo>
                <a:lnTo>
                  <a:pt x="50519" y="38438"/>
                </a:lnTo>
                <a:lnTo>
                  <a:pt x="50485" y="38495"/>
                </a:lnTo>
                <a:lnTo>
                  <a:pt x="50474" y="38563"/>
                </a:lnTo>
                <a:lnTo>
                  <a:pt x="50485" y="38631"/>
                </a:lnTo>
                <a:lnTo>
                  <a:pt x="48437" y="39803"/>
                </a:lnTo>
                <a:lnTo>
                  <a:pt x="48415" y="39769"/>
                </a:lnTo>
                <a:lnTo>
                  <a:pt x="48369" y="39746"/>
                </a:lnTo>
                <a:lnTo>
                  <a:pt x="48324" y="39723"/>
                </a:lnTo>
                <a:lnTo>
                  <a:pt x="48278" y="39712"/>
                </a:lnTo>
                <a:lnTo>
                  <a:pt x="48233" y="39723"/>
                </a:lnTo>
                <a:lnTo>
                  <a:pt x="48187" y="39735"/>
                </a:lnTo>
                <a:lnTo>
                  <a:pt x="48153" y="39769"/>
                </a:lnTo>
                <a:lnTo>
                  <a:pt x="48130" y="39791"/>
                </a:lnTo>
                <a:lnTo>
                  <a:pt x="46140" y="38643"/>
                </a:lnTo>
                <a:lnTo>
                  <a:pt x="46151" y="38608"/>
                </a:lnTo>
                <a:lnTo>
                  <a:pt x="46151" y="38563"/>
                </a:lnTo>
                <a:lnTo>
                  <a:pt x="46151" y="38517"/>
                </a:lnTo>
                <a:lnTo>
                  <a:pt x="46140" y="38472"/>
                </a:lnTo>
                <a:lnTo>
                  <a:pt x="46117" y="38438"/>
                </a:lnTo>
                <a:lnTo>
                  <a:pt x="46094" y="38404"/>
                </a:lnTo>
                <a:lnTo>
                  <a:pt x="46060" y="38370"/>
                </a:lnTo>
                <a:lnTo>
                  <a:pt x="46026" y="38347"/>
                </a:lnTo>
                <a:lnTo>
                  <a:pt x="45980" y="38335"/>
                </a:lnTo>
                <a:lnTo>
                  <a:pt x="45946" y="38324"/>
                </a:lnTo>
                <a:lnTo>
                  <a:pt x="45946" y="36015"/>
                </a:lnTo>
                <a:lnTo>
                  <a:pt x="45980" y="36003"/>
                </a:lnTo>
                <a:lnTo>
                  <a:pt x="46014" y="35992"/>
                </a:lnTo>
                <a:lnTo>
                  <a:pt x="46071" y="35947"/>
                </a:lnTo>
                <a:lnTo>
                  <a:pt x="46105" y="35878"/>
                </a:lnTo>
                <a:lnTo>
                  <a:pt x="46117" y="35844"/>
                </a:lnTo>
                <a:lnTo>
                  <a:pt x="46128" y="35810"/>
                </a:lnTo>
                <a:lnTo>
                  <a:pt x="46117" y="35765"/>
                </a:lnTo>
                <a:lnTo>
                  <a:pt x="46105" y="35730"/>
                </a:lnTo>
                <a:lnTo>
                  <a:pt x="48119" y="34570"/>
                </a:lnTo>
                <a:lnTo>
                  <a:pt x="48153" y="34604"/>
                </a:lnTo>
                <a:lnTo>
                  <a:pt x="48187" y="34627"/>
                </a:lnTo>
                <a:lnTo>
                  <a:pt x="48233" y="34650"/>
                </a:lnTo>
                <a:lnTo>
                  <a:pt x="48278" y="34650"/>
                </a:lnTo>
                <a:lnTo>
                  <a:pt x="48335" y="34638"/>
                </a:lnTo>
                <a:lnTo>
                  <a:pt x="48369" y="34627"/>
                </a:lnTo>
                <a:lnTo>
                  <a:pt x="48415" y="34593"/>
                </a:lnTo>
                <a:lnTo>
                  <a:pt x="48449" y="34559"/>
                </a:lnTo>
                <a:close/>
                <a:moveTo>
                  <a:pt x="53181" y="34559"/>
                </a:moveTo>
                <a:lnTo>
                  <a:pt x="55160" y="35696"/>
                </a:lnTo>
                <a:lnTo>
                  <a:pt x="55138" y="35753"/>
                </a:lnTo>
                <a:lnTo>
                  <a:pt x="55138" y="35810"/>
                </a:lnTo>
                <a:lnTo>
                  <a:pt x="55138" y="35856"/>
                </a:lnTo>
                <a:lnTo>
                  <a:pt x="55149" y="35901"/>
                </a:lnTo>
                <a:lnTo>
                  <a:pt x="55172" y="35947"/>
                </a:lnTo>
                <a:lnTo>
                  <a:pt x="55206" y="35981"/>
                </a:lnTo>
                <a:lnTo>
                  <a:pt x="55240" y="36015"/>
                </a:lnTo>
                <a:lnTo>
                  <a:pt x="55285" y="36038"/>
                </a:lnTo>
                <a:lnTo>
                  <a:pt x="55331" y="36060"/>
                </a:lnTo>
                <a:lnTo>
                  <a:pt x="55376" y="36060"/>
                </a:lnTo>
                <a:lnTo>
                  <a:pt x="55376" y="38324"/>
                </a:lnTo>
                <a:lnTo>
                  <a:pt x="55331" y="38335"/>
                </a:lnTo>
                <a:lnTo>
                  <a:pt x="55297" y="38347"/>
                </a:lnTo>
                <a:lnTo>
                  <a:pt x="55251" y="38370"/>
                </a:lnTo>
                <a:lnTo>
                  <a:pt x="55217" y="38404"/>
                </a:lnTo>
                <a:lnTo>
                  <a:pt x="55194" y="38438"/>
                </a:lnTo>
                <a:lnTo>
                  <a:pt x="55172" y="38472"/>
                </a:lnTo>
                <a:lnTo>
                  <a:pt x="55160" y="38517"/>
                </a:lnTo>
                <a:lnTo>
                  <a:pt x="55160" y="38563"/>
                </a:lnTo>
                <a:lnTo>
                  <a:pt x="55160" y="38608"/>
                </a:lnTo>
                <a:lnTo>
                  <a:pt x="55172" y="38654"/>
                </a:lnTo>
                <a:lnTo>
                  <a:pt x="53192" y="39803"/>
                </a:lnTo>
                <a:lnTo>
                  <a:pt x="53158" y="39757"/>
                </a:lnTo>
                <a:lnTo>
                  <a:pt x="53124" y="39735"/>
                </a:lnTo>
                <a:lnTo>
                  <a:pt x="53067" y="39712"/>
                </a:lnTo>
                <a:lnTo>
                  <a:pt x="53022" y="39700"/>
                </a:lnTo>
                <a:lnTo>
                  <a:pt x="52965" y="39712"/>
                </a:lnTo>
                <a:lnTo>
                  <a:pt x="52919" y="39723"/>
                </a:lnTo>
                <a:lnTo>
                  <a:pt x="52885" y="39757"/>
                </a:lnTo>
                <a:lnTo>
                  <a:pt x="52851" y="39791"/>
                </a:lnTo>
                <a:lnTo>
                  <a:pt x="50826" y="38620"/>
                </a:lnTo>
                <a:lnTo>
                  <a:pt x="50826" y="38563"/>
                </a:lnTo>
                <a:lnTo>
                  <a:pt x="50815" y="38495"/>
                </a:lnTo>
                <a:lnTo>
                  <a:pt x="50792" y="38449"/>
                </a:lnTo>
                <a:lnTo>
                  <a:pt x="50735" y="38404"/>
                </a:lnTo>
                <a:lnTo>
                  <a:pt x="50678" y="38381"/>
                </a:lnTo>
                <a:lnTo>
                  <a:pt x="50678" y="36038"/>
                </a:lnTo>
                <a:lnTo>
                  <a:pt x="50724" y="36026"/>
                </a:lnTo>
                <a:lnTo>
                  <a:pt x="50758" y="36003"/>
                </a:lnTo>
                <a:lnTo>
                  <a:pt x="50792" y="35981"/>
                </a:lnTo>
                <a:lnTo>
                  <a:pt x="50826" y="35958"/>
                </a:lnTo>
                <a:lnTo>
                  <a:pt x="50849" y="35924"/>
                </a:lnTo>
                <a:lnTo>
                  <a:pt x="50872" y="35890"/>
                </a:lnTo>
                <a:lnTo>
                  <a:pt x="50872" y="35844"/>
                </a:lnTo>
                <a:lnTo>
                  <a:pt x="50883" y="35810"/>
                </a:lnTo>
                <a:lnTo>
                  <a:pt x="50872" y="35765"/>
                </a:lnTo>
                <a:lnTo>
                  <a:pt x="50860" y="35719"/>
                </a:lnTo>
                <a:lnTo>
                  <a:pt x="52862" y="34570"/>
                </a:lnTo>
                <a:lnTo>
                  <a:pt x="52897" y="34593"/>
                </a:lnTo>
                <a:lnTo>
                  <a:pt x="52931" y="34627"/>
                </a:lnTo>
                <a:lnTo>
                  <a:pt x="52976" y="34638"/>
                </a:lnTo>
                <a:lnTo>
                  <a:pt x="53022" y="34650"/>
                </a:lnTo>
                <a:lnTo>
                  <a:pt x="53067" y="34638"/>
                </a:lnTo>
                <a:lnTo>
                  <a:pt x="53113" y="34616"/>
                </a:lnTo>
                <a:lnTo>
                  <a:pt x="53147" y="34593"/>
                </a:lnTo>
                <a:lnTo>
                  <a:pt x="53181" y="34559"/>
                </a:lnTo>
                <a:close/>
                <a:moveTo>
                  <a:pt x="76887" y="34559"/>
                </a:moveTo>
                <a:lnTo>
                  <a:pt x="78901" y="35719"/>
                </a:lnTo>
                <a:lnTo>
                  <a:pt x="78889" y="35765"/>
                </a:lnTo>
                <a:lnTo>
                  <a:pt x="78889" y="35810"/>
                </a:lnTo>
                <a:lnTo>
                  <a:pt x="78889" y="35844"/>
                </a:lnTo>
                <a:lnTo>
                  <a:pt x="78901" y="35878"/>
                </a:lnTo>
                <a:lnTo>
                  <a:pt x="78923" y="35912"/>
                </a:lnTo>
                <a:lnTo>
                  <a:pt x="78946" y="35947"/>
                </a:lnTo>
                <a:lnTo>
                  <a:pt x="78969" y="35969"/>
                </a:lnTo>
                <a:lnTo>
                  <a:pt x="79003" y="35992"/>
                </a:lnTo>
                <a:lnTo>
                  <a:pt x="79049" y="36003"/>
                </a:lnTo>
                <a:lnTo>
                  <a:pt x="79083" y="36015"/>
                </a:lnTo>
                <a:lnTo>
                  <a:pt x="79083" y="38358"/>
                </a:lnTo>
                <a:lnTo>
                  <a:pt x="79049" y="38358"/>
                </a:lnTo>
                <a:lnTo>
                  <a:pt x="79003" y="38370"/>
                </a:lnTo>
                <a:lnTo>
                  <a:pt x="78969" y="38392"/>
                </a:lnTo>
                <a:lnTo>
                  <a:pt x="78946" y="38415"/>
                </a:lnTo>
                <a:lnTo>
                  <a:pt x="78923" y="38449"/>
                </a:lnTo>
                <a:lnTo>
                  <a:pt x="78901" y="38483"/>
                </a:lnTo>
                <a:lnTo>
                  <a:pt x="78889" y="38517"/>
                </a:lnTo>
                <a:lnTo>
                  <a:pt x="78889" y="38563"/>
                </a:lnTo>
                <a:lnTo>
                  <a:pt x="78889" y="38597"/>
                </a:lnTo>
                <a:lnTo>
                  <a:pt x="78901" y="38643"/>
                </a:lnTo>
                <a:lnTo>
                  <a:pt x="76887" y="39803"/>
                </a:lnTo>
                <a:lnTo>
                  <a:pt x="76865" y="39769"/>
                </a:lnTo>
                <a:lnTo>
                  <a:pt x="76819" y="39735"/>
                </a:lnTo>
                <a:lnTo>
                  <a:pt x="76774" y="39723"/>
                </a:lnTo>
                <a:lnTo>
                  <a:pt x="76728" y="39712"/>
                </a:lnTo>
                <a:lnTo>
                  <a:pt x="76683" y="39723"/>
                </a:lnTo>
                <a:lnTo>
                  <a:pt x="76637" y="39735"/>
                </a:lnTo>
                <a:lnTo>
                  <a:pt x="76603" y="39769"/>
                </a:lnTo>
                <a:lnTo>
                  <a:pt x="76569" y="39803"/>
                </a:lnTo>
                <a:lnTo>
                  <a:pt x="74533" y="38620"/>
                </a:lnTo>
                <a:lnTo>
                  <a:pt x="74544" y="38563"/>
                </a:lnTo>
                <a:lnTo>
                  <a:pt x="74533" y="38495"/>
                </a:lnTo>
                <a:lnTo>
                  <a:pt x="74498" y="38449"/>
                </a:lnTo>
                <a:lnTo>
                  <a:pt x="74442" y="38404"/>
                </a:lnTo>
                <a:lnTo>
                  <a:pt x="74385" y="38381"/>
                </a:lnTo>
                <a:lnTo>
                  <a:pt x="74385" y="36003"/>
                </a:lnTo>
                <a:lnTo>
                  <a:pt x="74419" y="36003"/>
                </a:lnTo>
                <a:lnTo>
                  <a:pt x="74453" y="35981"/>
                </a:lnTo>
                <a:lnTo>
                  <a:pt x="74510" y="35947"/>
                </a:lnTo>
                <a:lnTo>
                  <a:pt x="74555" y="35878"/>
                </a:lnTo>
                <a:lnTo>
                  <a:pt x="74567" y="35844"/>
                </a:lnTo>
                <a:lnTo>
                  <a:pt x="74567" y="35810"/>
                </a:lnTo>
                <a:lnTo>
                  <a:pt x="74567" y="35765"/>
                </a:lnTo>
                <a:lnTo>
                  <a:pt x="74555" y="35730"/>
                </a:lnTo>
                <a:lnTo>
                  <a:pt x="76569" y="34559"/>
                </a:lnTo>
                <a:lnTo>
                  <a:pt x="76603" y="34593"/>
                </a:lnTo>
                <a:lnTo>
                  <a:pt x="76637" y="34627"/>
                </a:lnTo>
                <a:lnTo>
                  <a:pt x="76683" y="34638"/>
                </a:lnTo>
                <a:lnTo>
                  <a:pt x="76728" y="34650"/>
                </a:lnTo>
                <a:lnTo>
                  <a:pt x="76785" y="34638"/>
                </a:lnTo>
                <a:lnTo>
                  <a:pt x="76819" y="34627"/>
                </a:lnTo>
                <a:lnTo>
                  <a:pt x="76865" y="34593"/>
                </a:lnTo>
                <a:lnTo>
                  <a:pt x="76887" y="34559"/>
                </a:lnTo>
                <a:close/>
                <a:moveTo>
                  <a:pt x="24720" y="34547"/>
                </a:moveTo>
                <a:lnTo>
                  <a:pt x="26767" y="35730"/>
                </a:lnTo>
                <a:lnTo>
                  <a:pt x="26756" y="35765"/>
                </a:lnTo>
                <a:lnTo>
                  <a:pt x="26756" y="35810"/>
                </a:lnTo>
                <a:lnTo>
                  <a:pt x="26756" y="35844"/>
                </a:lnTo>
                <a:lnTo>
                  <a:pt x="26767" y="35878"/>
                </a:lnTo>
                <a:lnTo>
                  <a:pt x="26801" y="35935"/>
                </a:lnTo>
                <a:lnTo>
                  <a:pt x="26858" y="35981"/>
                </a:lnTo>
                <a:lnTo>
                  <a:pt x="26892" y="35992"/>
                </a:lnTo>
                <a:lnTo>
                  <a:pt x="26927" y="36003"/>
                </a:lnTo>
                <a:lnTo>
                  <a:pt x="26927" y="38347"/>
                </a:lnTo>
                <a:lnTo>
                  <a:pt x="26892" y="38358"/>
                </a:lnTo>
                <a:lnTo>
                  <a:pt x="26858" y="38370"/>
                </a:lnTo>
                <a:lnTo>
                  <a:pt x="26824" y="38392"/>
                </a:lnTo>
                <a:lnTo>
                  <a:pt x="26790" y="38415"/>
                </a:lnTo>
                <a:lnTo>
                  <a:pt x="26767" y="38449"/>
                </a:lnTo>
                <a:lnTo>
                  <a:pt x="26745" y="38483"/>
                </a:lnTo>
                <a:lnTo>
                  <a:pt x="26733" y="38517"/>
                </a:lnTo>
                <a:lnTo>
                  <a:pt x="26733" y="38563"/>
                </a:lnTo>
                <a:lnTo>
                  <a:pt x="26733" y="38608"/>
                </a:lnTo>
                <a:lnTo>
                  <a:pt x="26745" y="38643"/>
                </a:lnTo>
                <a:lnTo>
                  <a:pt x="24720" y="39814"/>
                </a:lnTo>
                <a:lnTo>
                  <a:pt x="24697" y="39780"/>
                </a:lnTo>
                <a:lnTo>
                  <a:pt x="24663" y="39757"/>
                </a:lnTo>
                <a:lnTo>
                  <a:pt x="24629" y="39735"/>
                </a:lnTo>
                <a:lnTo>
                  <a:pt x="24538" y="39735"/>
                </a:lnTo>
                <a:lnTo>
                  <a:pt x="24504" y="39757"/>
                </a:lnTo>
                <a:lnTo>
                  <a:pt x="24469" y="39780"/>
                </a:lnTo>
                <a:lnTo>
                  <a:pt x="24435" y="39803"/>
                </a:lnTo>
                <a:lnTo>
                  <a:pt x="22410" y="38631"/>
                </a:lnTo>
                <a:lnTo>
                  <a:pt x="22410" y="38597"/>
                </a:lnTo>
                <a:lnTo>
                  <a:pt x="22422" y="38563"/>
                </a:lnTo>
                <a:lnTo>
                  <a:pt x="22410" y="38517"/>
                </a:lnTo>
                <a:lnTo>
                  <a:pt x="22410" y="38483"/>
                </a:lnTo>
                <a:lnTo>
                  <a:pt x="22365" y="38426"/>
                </a:lnTo>
                <a:lnTo>
                  <a:pt x="22308" y="38381"/>
                </a:lnTo>
                <a:lnTo>
                  <a:pt x="22274" y="38358"/>
                </a:lnTo>
                <a:lnTo>
                  <a:pt x="22240" y="38358"/>
                </a:lnTo>
                <a:lnTo>
                  <a:pt x="22240" y="36015"/>
                </a:lnTo>
                <a:lnTo>
                  <a:pt x="22274" y="36003"/>
                </a:lnTo>
                <a:lnTo>
                  <a:pt x="22308" y="35992"/>
                </a:lnTo>
                <a:lnTo>
                  <a:pt x="22365" y="35947"/>
                </a:lnTo>
                <a:lnTo>
                  <a:pt x="22410" y="35878"/>
                </a:lnTo>
                <a:lnTo>
                  <a:pt x="22422" y="35844"/>
                </a:lnTo>
                <a:lnTo>
                  <a:pt x="22422" y="35810"/>
                </a:lnTo>
                <a:lnTo>
                  <a:pt x="22422" y="35765"/>
                </a:lnTo>
                <a:lnTo>
                  <a:pt x="22410" y="35730"/>
                </a:lnTo>
                <a:lnTo>
                  <a:pt x="24435" y="34559"/>
                </a:lnTo>
                <a:lnTo>
                  <a:pt x="24469" y="34582"/>
                </a:lnTo>
                <a:lnTo>
                  <a:pt x="24492" y="34604"/>
                </a:lnTo>
                <a:lnTo>
                  <a:pt x="24538" y="34627"/>
                </a:lnTo>
                <a:lnTo>
                  <a:pt x="24629" y="34627"/>
                </a:lnTo>
                <a:lnTo>
                  <a:pt x="24663" y="34604"/>
                </a:lnTo>
                <a:lnTo>
                  <a:pt x="24697" y="34582"/>
                </a:lnTo>
                <a:lnTo>
                  <a:pt x="24720" y="34547"/>
                </a:lnTo>
                <a:close/>
                <a:moveTo>
                  <a:pt x="81619" y="34547"/>
                </a:moveTo>
                <a:lnTo>
                  <a:pt x="83656" y="35730"/>
                </a:lnTo>
                <a:lnTo>
                  <a:pt x="83644" y="35765"/>
                </a:lnTo>
                <a:lnTo>
                  <a:pt x="83644" y="35810"/>
                </a:lnTo>
                <a:lnTo>
                  <a:pt x="83644" y="35844"/>
                </a:lnTo>
                <a:lnTo>
                  <a:pt x="83656" y="35878"/>
                </a:lnTo>
                <a:lnTo>
                  <a:pt x="83690" y="35935"/>
                </a:lnTo>
                <a:lnTo>
                  <a:pt x="83758" y="35981"/>
                </a:lnTo>
                <a:lnTo>
                  <a:pt x="83792" y="35992"/>
                </a:lnTo>
                <a:lnTo>
                  <a:pt x="83826" y="36003"/>
                </a:lnTo>
                <a:lnTo>
                  <a:pt x="83826" y="38347"/>
                </a:lnTo>
                <a:lnTo>
                  <a:pt x="83781" y="38358"/>
                </a:lnTo>
                <a:lnTo>
                  <a:pt x="83747" y="38370"/>
                </a:lnTo>
                <a:lnTo>
                  <a:pt x="83713" y="38392"/>
                </a:lnTo>
                <a:lnTo>
                  <a:pt x="83678" y="38415"/>
                </a:lnTo>
                <a:lnTo>
                  <a:pt x="83656" y="38449"/>
                </a:lnTo>
                <a:lnTo>
                  <a:pt x="83633" y="38483"/>
                </a:lnTo>
                <a:lnTo>
                  <a:pt x="83622" y="38517"/>
                </a:lnTo>
                <a:lnTo>
                  <a:pt x="83622" y="38563"/>
                </a:lnTo>
                <a:lnTo>
                  <a:pt x="83622" y="38608"/>
                </a:lnTo>
                <a:lnTo>
                  <a:pt x="83644" y="38643"/>
                </a:lnTo>
                <a:lnTo>
                  <a:pt x="81619" y="39814"/>
                </a:lnTo>
                <a:lnTo>
                  <a:pt x="81585" y="39780"/>
                </a:lnTo>
                <a:lnTo>
                  <a:pt x="81551" y="39757"/>
                </a:lnTo>
                <a:lnTo>
                  <a:pt x="81517" y="39735"/>
                </a:lnTo>
                <a:lnTo>
                  <a:pt x="81426" y="39735"/>
                </a:lnTo>
                <a:lnTo>
                  <a:pt x="81392" y="39757"/>
                </a:lnTo>
                <a:lnTo>
                  <a:pt x="81358" y="39780"/>
                </a:lnTo>
                <a:lnTo>
                  <a:pt x="81324" y="39803"/>
                </a:lnTo>
                <a:lnTo>
                  <a:pt x="79299" y="38631"/>
                </a:lnTo>
                <a:lnTo>
                  <a:pt x="79310" y="38597"/>
                </a:lnTo>
                <a:lnTo>
                  <a:pt x="79310" y="38563"/>
                </a:lnTo>
                <a:lnTo>
                  <a:pt x="79310" y="38517"/>
                </a:lnTo>
                <a:lnTo>
                  <a:pt x="79299" y="38483"/>
                </a:lnTo>
                <a:lnTo>
                  <a:pt x="79253" y="38426"/>
                </a:lnTo>
                <a:lnTo>
                  <a:pt x="79196" y="38381"/>
                </a:lnTo>
                <a:lnTo>
                  <a:pt x="79162" y="38358"/>
                </a:lnTo>
                <a:lnTo>
                  <a:pt x="79128" y="38358"/>
                </a:lnTo>
                <a:lnTo>
                  <a:pt x="79128" y="36015"/>
                </a:lnTo>
                <a:lnTo>
                  <a:pt x="79162" y="36003"/>
                </a:lnTo>
                <a:lnTo>
                  <a:pt x="79196" y="35992"/>
                </a:lnTo>
                <a:lnTo>
                  <a:pt x="79265" y="35947"/>
                </a:lnTo>
                <a:lnTo>
                  <a:pt x="79299" y="35878"/>
                </a:lnTo>
                <a:lnTo>
                  <a:pt x="79310" y="35844"/>
                </a:lnTo>
                <a:lnTo>
                  <a:pt x="79310" y="35810"/>
                </a:lnTo>
                <a:lnTo>
                  <a:pt x="79310" y="35765"/>
                </a:lnTo>
                <a:lnTo>
                  <a:pt x="79299" y="35730"/>
                </a:lnTo>
                <a:lnTo>
                  <a:pt x="81324" y="34559"/>
                </a:lnTo>
                <a:lnTo>
                  <a:pt x="81358" y="34582"/>
                </a:lnTo>
                <a:lnTo>
                  <a:pt x="81392" y="34604"/>
                </a:lnTo>
                <a:lnTo>
                  <a:pt x="81426" y="34627"/>
                </a:lnTo>
                <a:lnTo>
                  <a:pt x="81517" y="34627"/>
                </a:lnTo>
                <a:lnTo>
                  <a:pt x="81551" y="34604"/>
                </a:lnTo>
                <a:lnTo>
                  <a:pt x="81585" y="34582"/>
                </a:lnTo>
                <a:lnTo>
                  <a:pt x="81619" y="34547"/>
                </a:lnTo>
                <a:close/>
                <a:moveTo>
                  <a:pt x="22388" y="38677"/>
                </a:moveTo>
                <a:lnTo>
                  <a:pt x="24413" y="39848"/>
                </a:lnTo>
                <a:lnTo>
                  <a:pt x="24401" y="39905"/>
                </a:lnTo>
                <a:lnTo>
                  <a:pt x="24413" y="39973"/>
                </a:lnTo>
                <a:lnTo>
                  <a:pt x="24447" y="40030"/>
                </a:lnTo>
                <a:lnTo>
                  <a:pt x="24504" y="40064"/>
                </a:lnTo>
                <a:lnTo>
                  <a:pt x="24560" y="40087"/>
                </a:lnTo>
                <a:lnTo>
                  <a:pt x="24560" y="42419"/>
                </a:lnTo>
                <a:lnTo>
                  <a:pt x="24515" y="42431"/>
                </a:lnTo>
                <a:lnTo>
                  <a:pt x="24469" y="42442"/>
                </a:lnTo>
                <a:lnTo>
                  <a:pt x="24435" y="42465"/>
                </a:lnTo>
                <a:lnTo>
                  <a:pt x="24401" y="42499"/>
                </a:lnTo>
                <a:lnTo>
                  <a:pt x="24367" y="42533"/>
                </a:lnTo>
                <a:lnTo>
                  <a:pt x="24344" y="42578"/>
                </a:lnTo>
                <a:lnTo>
                  <a:pt x="24333" y="42624"/>
                </a:lnTo>
                <a:lnTo>
                  <a:pt x="24333" y="42669"/>
                </a:lnTo>
                <a:lnTo>
                  <a:pt x="24333" y="42715"/>
                </a:lnTo>
                <a:lnTo>
                  <a:pt x="24356" y="42760"/>
                </a:lnTo>
                <a:lnTo>
                  <a:pt x="22422" y="43875"/>
                </a:lnTo>
                <a:lnTo>
                  <a:pt x="22376" y="43830"/>
                </a:lnTo>
                <a:lnTo>
                  <a:pt x="22331" y="43796"/>
                </a:lnTo>
                <a:lnTo>
                  <a:pt x="22274" y="43773"/>
                </a:lnTo>
                <a:lnTo>
                  <a:pt x="22149" y="43773"/>
                </a:lnTo>
                <a:lnTo>
                  <a:pt x="22092" y="43796"/>
                </a:lnTo>
                <a:lnTo>
                  <a:pt x="22046" y="43830"/>
                </a:lnTo>
                <a:lnTo>
                  <a:pt x="22001" y="43875"/>
                </a:lnTo>
                <a:lnTo>
                  <a:pt x="20033" y="42738"/>
                </a:lnTo>
                <a:lnTo>
                  <a:pt x="20044" y="42704"/>
                </a:lnTo>
                <a:lnTo>
                  <a:pt x="20044" y="42669"/>
                </a:lnTo>
                <a:lnTo>
                  <a:pt x="20044" y="42624"/>
                </a:lnTo>
                <a:lnTo>
                  <a:pt x="20033" y="42590"/>
                </a:lnTo>
                <a:lnTo>
                  <a:pt x="19988" y="42533"/>
                </a:lnTo>
                <a:lnTo>
                  <a:pt x="19931" y="42487"/>
                </a:lnTo>
                <a:lnTo>
                  <a:pt x="19862" y="42465"/>
                </a:lnTo>
                <a:lnTo>
                  <a:pt x="19862" y="40099"/>
                </a:lnTo>
                <a:lnTo>
                  <a:pt x="19931" y="40076"/>
                </a:lnTo>
                <a:lnTo>
                  <a:pt x="19988" y="40030"/>
                </a:lnTo>
                <a:lnTo>
                  <a:pt x="20022" y="39973"/>
                </a:lnTo>
                <a:lnTo>
                  <a:pt x="20033" y="39905"/>
                </a:lnTo>
                <a:lnTo>
                  <a:pt x="20022" y="39837"/>
                </a:lnTo>
                <a:lnTo>
                  <a:pt x="22035" y="38677"/>
                </a:lnTo>
                <a:lnTo>
                  <a:pt x="22069" y="38722"/>
                </a:lnTo>
                <a:lnTo>
                  <a:pt x="22103" y="38745"/>
                </a:lnTo>
                <a:lnTo>
                  <a:pt x="22160" y="38768"/>
                </a:lnTo>
                <a:lnTo>
                  <a:pt x="22263" y="38768"/>
                </a:lnTo>
                <a:lnTo>
                  <a:pt x="22308" y="38745"/>
                </a:lnTo>
                <a:lnTo>
                  <a:pt x="22354" y="38711"/>
                </a:lnTo>
                <a:lnTo>
                  <a:pt x="22388" y="38677"/>
                </a:lnTo>
                <a:close/>
                <a:moveTo>
                  <a:pt x="41316" y="38654"/>
                </a:moveTo>
                <a:lnTo>
                  <a:pt x="43296" y="39803"/>
                </a:lnTo>
                <a:lnTo>
                  <a:pt x="43284" y="39848"/>
                </a:lnTo>
                <a:lnTo>
                  <a:pt x="43273" y="39905"/>
                </a:lnTo>
                <a:lnTo>
                  <a:pt x="43284" y="39962"/>
                </a:lnTo>
                <a:lnTo>
                  <a:pt x="43296" y="40008"/>
                </a:lnTo>
                <a:lnTo>
                  <a:pt x="43318" y="40053"/>
                </a:lnTo>
                <a:lnTo>
                  <a:pt x="43353" y="40087"/>
                </a:lnTo>
                <a:lnTo>
                  <a:pt x="43387" y="40121"/>
                </a:lnTo>
                <a:lnTo>
                  <a:pt x="43432" y="40144"/>
                </a:lnTo>
                <a:lnTo>
                  <a:pt x="43478" y="40167"/>
                </a:lnTo>
                <a:lnTo>
                  <a:pt x="43523" y="40167"/>
                </a:lnTo>
                <a:lnTo>
                  <a:pt x="43523" y="42487"/>
                </a:lnTo>
                <a:lnTo>
                  <a:pt x="43466" y="42510"/>
                </a:lnTo>
                <a:lnTo>
                  <a:pt x="43409" y="42544"/>
                </a:lnTo>
                <a:lnTo>
                  <a:pt x="43375" y="42601"/>
                </a:lnTo>
                <a:lnTo>
                  <a:pt x="43364" y="42669"/>
                </a:lnTo>
                <a:lnTo>
                  <a:pt x="43375" y="42726"/>
                </a:lnTo>
                <a:lnTo>
                  <a:pt x="41396" y="43875"/>
                </a:lnTo>
                <a:lnTo>
                  <a:pt x="41351" y="43818"/>
                </a:lnTo>
                <a:lnTo>
                  <a:pt x="41305" y="43784"/>
                </a:lnTo>
                <a:lnTo>
                  <a:pt x="41237" y="43750"/>
                </a:lnTo>
                <a:lnTo>
                  <a:pt x="41100" y="43750"/>
                </a:lnTo>
                <a:lnTo>
                  <a:pt x="41043" y="43773"/>
                </a:lnTo>
                <a:lnTo>
                  <a:pt x="40987" y="43818"/>
                </a:lnTo>
                <a:lnTo>
                  <a:pt x="40941" y="43864"/>
                </a:lnTo>
                <a:lnTo>
                  <a:pt x="38996" y="42738"/>
                </a:lnTo>
                <a:lnTo>
                  <a:pt x="39007" y="42669"/>
                </a:lnTo>
                <a:lnTo>
                  <a:pt x="39007" y="42624"/>
                </a:lnTo>
                <a:lnTo>
                  <a:pt x="38996" y="42590"/>
                </a:lnTo>
                <a:lnTo>
                  <a:pt x="38950" y="42533"/>
                </a:lnTo>
                <a:lnTo>
                  <a:pt x="38905" y="42487"/>
                </a:lnTo>
                <a:lnTo>
                  <a:pt x="38825" y="42465"/>
                </a:lnTo>
                <a:lnTo>
                  <a:pt x="38825" y="40178"/>
                </a:lnTo>
                <a:lnTo>
                  <a:pt x="38882" y="40167"/>
                </a:lnTo>
                <a:lnTo>
                  <a:pt x="38928" y="40144"/>
                </a:lnTo>
                <a:lnTo>
                  <a:pt x="38962" y="40121"/>
                </a:lnTo>
                <a:lnTo>
                  <a:pt x="38996" y="40087"/>
                </a:lnTo>
                <a:lnTo>
                  <a:pt x="39030" y="40053"/>
                </a:lnTo>
                <a:lnTo>
                  <a:pt x="39053" y="40008"/>
                </a:lnTo>
                <a:lnTo>
                  <a:pt x="39064" y="39962"/>
                </a:lnTo>
                <a:lnTo>
                  <a:pt x="39064" y="39905"/>
                </a:lnTo>
                <a:lnTo>
                  <a:pt x="39064" y="39860"/>
                </a:lnTo>
                <a:lnTo>
                  <a:pt x="39041" y="39803"/>
                </a:lnTo>
                <a:lnTo>
                  <a:pt x="41032" y="38654"/>
                </a:lnTo>
                <a:lnTo>
                  <a:pt x="41055" y="38688"/>
                </a:lnTo>
                <a:lnTo>
                  <a:pt x="41089" y="38711"/>
                </a:lnTo>
                <a:lnTo>
                  <a:pt x="41123" y="38722"/>
                </a:lnTo>
                <a:lnTo>
                  <a:pt x="41169" y="38734"/>
                </a:lnTo>
                <a:lnTo>
                  <a:pt x="41214" y="38722"/>
                </a:lnTo>
                <a:lnTo>
                  <a:pt x="41248" y="38711"/>
                </a:lnTo>
                <a:lnTo>
                  <a:pt x="41282" y="38688"/>
                </a:lnTo>
                <a:lnTo>
                  <a:pt x="41316" y="38654"/>
                </a:lnTo>
                <a:close/>
                <a:moveTo>
                  <a:pt x="79276" y="38677"/>
                </a:moveTo>
                <a:lnTo>
                  <a:pt x="81301" y="39848"/>
                </a:lnTo>
                <a:lnTo>
                  <a:pt x="81290" y="39905"/>
                </a:lnTo>
                <a:lnTo>
                  <a:pt x="81312" y="39973"/>
                </a:lnTo>
                <a:lnTo>
                  <a:pt x="81335" y="40030"/>
                </a:lnTo>
                <a:lnTo>
                  <a:pt x="81392" y="40064"/>
                </a:lnTo>
                <a:lnTo>
                  <a:pt x="81449" y="40087"/>
                </a:lnTo>
                <a:lnTo>
                  <a:pt x="81449" y="42419"/>
                </a:lnTo>
                <a:lnTo>
                  <a:pt x="81403" y="42431"/>
                </a:lnTo>
                <a:lnTo>
                  <a:pt x="81358" y="42442"/>
                </a:lnTo>
                <a:lnTo>
                  <a:pt x="81324" y="42465"/>
                </a:lnTo>
                <a:lnTo>
                  <a:pt x="81290" y="42499"/>
                </a:lnTo>
                <a:lnTo>
                  <a:pt x="81267" y="42533"/>
                </a:lnTo>
                <a:lnTo>
                  <a:pt x="81244" y="42578"/>
                </a:lnTo>
                <a:lnTo>
                  <a:pt x="81233" y="42624"/>
                </a:lnTo>
                <a:lnTo>
                  <a:pt x="81221" y="42669"/>
                </a:lnTo>
                <a:lnTo>
                  <a:pt x="81233" y="42715"/>
                </a:lnTo>
                <a:lnTo>
                  <a:pt x="81244" y="42760"/>
                </a:lnTo>
                <a:lnTo>
                  <a:pt x="79310" y="43875"/>
                </a:lnTo>
                <a:lnTo>
                  <a:pt x="79265" y="43830"/>
                </a:lnTo>
                <a:lnTo>
                  <a:pt x="79219" y="43796"/>
                </a:lnTo>
                <a:lnTo>
                  <a:pt x="79162" y="43773"/>
                </a:lnTo>
                <a:lnTo>
                  <a:pt x="79037" y="43773"/>
                </a:lnTo>
                <a:lnTo>
                  <a:pt x="78980" y="43796"/>
                </a:lnTo>
                <a:lnTo>
                  <a:pt x="78935" y="43830"/>
                </a:lnTo>
                <a:lnTo>
                  <a:pt x="78901" y="43875"/>
                </a:lnTo>
                <a:lnTo>
                  <a:pt x="76921" y="42738"/>
                </a:lnTo>
                <a:lnTo>
                  <a:pt x="76933" y="42704"/>
                </a:lnTo>
                <a:lnTo>
                  <a:pt x="76933" y="42669"/>
                </a:lnTo>
                <a:lnTo>
                  <a:pt x="76933" y="42624"/>
                </a:lnTo>
                <a:lnTo>
                  <a:pt x="76921" y="42590"/>
                </a:lnTo>
                <a:lnTo>
                  <a:pt x="76887" y="42533"/>
                </a:lnTo>
                <a:lnTo>
                  <a:pt x="76830" y="42487"/>
                </a:lnTo>
                <a:lnTo>
                  <a:pt x="76762" y="42465"/>
                </a:lnTo>
                <a:lnTo>
                  <a:pt x="76762" y="40099"/>
                </a:lnTo>
                <a:lnTo>
                  <a:pt x="76819" y="40076"/>
                </a:lnTo>
                <a:lnTo>
                  <a:pt x="76876" y="40030"/>
                </a:lnTo>
                <a:lnTo>
                  <a:pt x="76910" y="39973"/>
                </a:lnTo>
                <a:lnTo>
                  <a:pt x="76921" y="39905"/>
                </a:lnTo>
                <a:lnTo>
                  <a:pt x="76910" y="39837"/>
                </a:lnTo>
                <a:lnTo>
                  <a:pt x="78923" y="38677"/>
                </a:lnTo>
                <a:lnTo>
                  <a:pt x="78958" y="38722"/>
                </a:lnTo>
                <a:lnTo>
                  <a:pt x="79003" y="38745"/>
                </a:lnTo>
                <a:lnTo>
                  <a:pt x="79049" y="38768"/>
                </a:lnTo>
                <a:lnTo>
                  <a:pt x="79151" y="38768"/>
                </a:lnTo>
                <a:lnTo>
                  <a:pt x="79208" y="38745"/>
                </a:lnTo>
                <a:lnTo>
                  <a:pt x="79242" y="38711"/>
                </a:lnTo>
                <a:lnTo>
                  <a:pt x="79276" y="38677"/>
                </a:lnTo>
                <a:close/>
                <a:moveTo>
                  <a:pt x="46117" y="38688"/>
                </a:moveTo>
                <a:lnTo>
                  <a:pt x="48108" y="39837"/>
                </a:lnTo>
                <a:lnTo>
                  <a:pt x="48096" y="39871"/>
                </a:lnTo>
                <a:lnTo>
                  <a:pt x="48085" y="39905"/>
                </a:lnTo>
                <a:lnTo>
                  <a:pt x="48096" y="39951"/>
                </a:lnTo>
                <a:lnTo>
                  <a:pt x="48096" y="39985"/>
                </a:lnTo>
                <a:lnTo>
                  <a:pt x="48142" y="40042"/>
                </a:lnTo>
                <a:lnTo>
                  <a:pt x="48199" y="40076"/>
                </a:lnTo>
                <a:lnTo>
                  <a:pt x="48233" y="40099"/>
                </a:lnTo>
                <a:lnTo>
                  <a:pt x="48267" y="40099"/>
                </a:lnTo>
                <a:lnTo>
                  <a:pt x="48267" y="42453"/>
                </a:lnTo>
                <a:lnTo>
                  <a:pt x="48221" y="42453"/>
                </a:lnTo>
                <a:lnTo>
                  <a:pt x="48187" y="42476"/>
                </a:lnTo>
                <a:lnTo>
                  <a:pt x="48153" y="42487"/>
                </a:lnTo>
                <a:lnTo>
                  <a:pt x="48119" y="42522"/>
                </a:lnTo>
                <a:lnTo>
                  <a:pt x="48096" y="42544"/>
                </a:lnTo>
                <a:lnTo>
                  <a:pt x="48073" y="42590"/>
                </a:lnTo>
                <a:lnTo>
                  <a:pt x="48062" y="42624"/>
                </a:lnTo>
                <a:lnTo>
                  <a:pt x="48062" y="42669"/>
                </a:lnTo>
                <a:lnTo>
                  <a:pt x="48062" y="42715"/>
                </a:lnTo>
                <a:lnTo>
                  <a:pt x="48085" y="42749"/>
                </a:lnTo>
                <a:lnTo>
                  <a:pt x="46105" y="43887"/>
                </a:lnTo>
                <a:lnTo>
                  <a:pt x="46071" y="43841"/>
                </a:lnTo>
                <a:lnTo>
                  <a:pt x="46026" y="43807"/>
                </a:lnTo>
                <a:lnTo>
                  <a:pt x="45969" y="43784"/>
                </a:lnTo>
                <a:lnTo>
                  <a:pt x="45855" y="43784"/>
                </a:lnTo>
                <a:lnTo>
                  <a:pt x="45798" y="43807"/>
                </a:lnTo>
                <a:lnTo>
                  <a:pt x="45753" y="43841"/>
                </a:lnTo>
                <a:lnTo>
                  <a:pt x="45719" y="43887"/>
                </a:lnTo>
                <a:lnTo>
                  <a:pt x="43705" y="42726"/>
                </a:lnTo>
                <a:lnTo>
                  <a:pt x="43717" y="42669"/>
                </a:lnTo>
                <a:lnTo>
                  <a:pt x="43705" y="42601"/>
                </a:lnTo>
                <a:lnTo>
                  <a:pt x="43671" y="42556"/>
                </a:lnTo>
                <a:lnTo>
                  <a:pt x="43626" y="42510"/>
                </a:lnTo>
                <a:lnTo>
                  <a:pt x="43569" y="42487"/>
                </a:lnTo>
                <a:lnTo>
                  <a:pt x="43569" y="40167"/>
                </a:lnTo>
                <a:lnTo>
                  <a:pt x="43614" y="40155"/>
                </a:lnTo>
                <a:lnTo>
                  <a:pt x="43660" y="40144"/>
                </a:lnTo>
                <a:lnTo>
                  <a:pt x="43705" y="40121"/>
                </a:lnTo>
                <a:lnTo>
                  <a:pt x="43739" y="40087"/>
                </a:lnTo>
                <a:lnTo>
                  <a:pt x="43762" y="40042"/>
                </a:lnTo>
                <a:lnTo>
                  <a:pt x="43785" y="40008"/>
                </a:lnTo>
                <a:lnTo>
                  <a:pt x="43796" y="39962"/>
                </a:lnTo>
                <a:lnTo>
                  <a:pt x="43808" y="39905"/>
                </a:lnTo>
                <a:lnTo>
                  <a:pt x="43796" y="39860"/>
                </a:lnTo>
                <a:lnTo>
                  <a:pt x="43785" y="39803"/>
                </a:lnTo>
                <a:lnTo>
                  <a:pt x="45707" y="38699"/>
                </a:lnTo>
                <a:lnTo>
                  <a:pt x="45741" y="38745"/>
                </a:lnTo>
                <a:lnTo>
                  <a:pt x="45798" y="38779"/>
                </a:lnTo>
                <a:lnTo>
                  <a:pt x="45844" y="38790"/>
                </a:lnTo>
                <a:lnTo>
                  <a:pt x="45912" y="38802"/>
                </a:lnTo>
                <a:lnTo>
                  <a:pt x="45969" y="38790"/>
                </a:lnTo>
                <a:lnTo>
                  <a:pt x="46026" y="38768"/>
                </a:lnTo>
                <a:lnTo>
                  <a:pt x="46071" y="38734"/>
                </a:lnTo>
                <a:lnTo>
                  <a:pt x="46117" y="38688"/>
                </a:lnTo>
                <a:close/>
                <a:moveTo>
                  <a:pt x="3391" y="38654"/>
                </a:moveTo>
                <a:lnTo>
                  <a:pt x="5416" y="39826"/>
                </a:lnTo>
                <a:lnTo>
                  <a:pt x="5404" y="39871"/>
                </a:lnTo>
                <a:lnTo>
                  <a:pt x="5404" y="39905"/>
                </a:lnTo>
                <a:lnTo>
                  <a:pt x="5404" y="39951"/>
                </a:lnTo>
                <a:lnTo>
                  <a:pt x="5416" y="39985"/>
                </a:lnTo>
                <a:lnTo>
                  <a:pt x="5438" y="40019"/>
                </a:lnTo>
                <a:lnTo>
                  <a:pt x="5461" y="40053"/>
                </a:lnTo>
                <a:lnTo>
                  <a:pt x="5484" y="40087"/>
                </a:lnTo>
                <a:lnTo>
                  <a:pt x="5518" y="40099"/>
                </a:lnTo>
                <a:lnTo>
                  <a:pt x="5552" y="40121"/>
                </a:lnTo>
                <a:lnTo>
                  <a:pt x="5598" y="40121"/>
                </a:lnTo>
                <a:lnTo>
                  <a:pt x="5598" y="42419"/>
                </a:lnTo>
                <a:lnTo>
                  <a:pt x="5552" y="42419"/>
                </a:lnTo>
                <a:lnTo>
                  <a:pt x="5507" y="42442"/>
                </a:lnTo>
                <a:lnTo>
                  <a:pt x="5473" y="42465"/>
                </a:lnTo>
                <a:lnTo>
                  <a:pt x="5438" y="42499"/>
                </a:lnTo>
                <a:lnTo>
                  <a:pt x="5404" y="42533"/>
                </a:lnTo>
                <a:lnTo>
                  <a:pt x="5382" y="42578"/>
                </a:lnTo>
                <a:lnTo>
                  <a:pt x="5370" y="42613"/>
                </a:lnTo>
                <a:lnTo>
                  <a:pt x="5370" y="42669"/>
                </a:lnTo>
                <a:lnTo>
                  <a:pt x="5370" y="42715"/>
                </a:lnTo>
                <a:lnTo>
                  <a:pt x="5393" y="42760"/>
                </a:lnTo>
                <a:lnTo>
                  <a:pt x="3425" y="43898"/>
                </a:lnTo>
                <a:lnTo>
                  <a:pt x="3391" y="43864"/>
                </a:lnTo>
                <a:lnTo>
                  <a:pt x="3345" y="43830"/>
                </a:lnTo>
                <a:lnTo>
                  <a:pt x="3300" y="43818"/>
                </a:lnTo>
                <a:lnTo>
                  <a:pt x="3254" y="43807"/>
                </a:lnTo>
                <a:lnTo>
                  <a:pt x="3197" y="43818"/>
                </a:lnTo>
                <a:lnTo>
                  <a:pt x="3152" y="43830"/>
                </a:lnTo>
                <a:lnTo>
                  <a:pt x="3106" y="43864"/>
                </a:lnTo>
                <a:lnTo>
                  <a:pt x="3084" y="43898"/>
                </a:lnTo>
                <a:lnTo>
                  <a:pt x="1036" y="42715"/>
                </a:lnTo>
                <a:lnTo>
                  <a:pt x="1047" y="42669"/>
                </a:lnTo>
                <a:lnTo>
                  <a:pt x="1036" y="42613"/>
                </a:lnTo>
                <a:lnTo>
                  <a:pt x="1002" y="42556"/>
                </a:lnTo>
                <a:lnTo>
                  <a:pt x="956" y="42522"/>
                </a:lnTo>
                <a:lnTo>
                  <a:pt x="900" y="42499"/>
                </a:lnTo>
                <a:lnTo>
                  <a:pt x="900" y="40178"/>
                </a:lnTo>
                <a:lnTo>
                  <a:pt x="956" y="40167"/>
                </a:lnTo>
                <a:lnTo>
                  <a:pt x="1002" y="40144"/>
                </a:lnTo>
                <a:lnTo>
                  <a:pt x="1036" y="40121"/>
                </a:lnTo>
                <a:lnTo>
                  <a:pt x="1070" y="40087"/>
                </a:lnTo>
                <a:lnTo>
                  <a:pt x="1104" y="40053"/>
                </a:lnTo>
                <a:lnTo>
                  <a:pt x="1127" y="40008"/>
                </a:lnTo>
                <a:lnTo>
                  <a:pt x="1138" y="39962"/>
                </a:lnTo>
                <a:lnTo>
                  <a:pt x="1150" y="39905"/>
                </a:lnTo>
                <a:lnTo>
                  <a:pt x="1138" y="39848"/>
                </a:lnTo>
                <a:lnTo>
                  <a:pt x="1127" y="39803"/>
                </a:lnTo>
                <a:lnTo>
                  <a:pt x="3106" y="38654"/>
                </a:lnTo>
                <a:lnTo>
                  <a:pt x="3129" y="38688"/>
                </a:lnTo>
                <a:lnTo>
                  <a:pt x="3163" y="38711"/>
                </a:lnTo>
                <a:lnTo>
                  <a:pt x="3209" y="38734"/>
                </a:lnTo>
                <a:lnTo>
                  <a:pt x="3288" y="38734"/>
                </a:lnTo>
                <a:lnTo>
                  <a:pt x="3334" y="38711"/>
                </a:lnTo>
                <a:lnTo>
                  <a:pt x="3368" y="38688"/>
                </a:lnTo>
                <a:lnTo>
                  <a:pt x="3391" y="38654"/>
                </a:lnTo>
                <a:close/>
                <a:moveTo>
                  <a:pt x="17621" y="38654"/>
                </a:moveTo>
                <a:lnTo>
                  <a:pt x="19658" y="39837"/>
                </a:lnTo>
                <a:lnTo>
                  <a:pt x="19646" y="39871"/>
                </a:lnTo>
                <a:lnTo>
                  <a:pt x="19646" y="39905"/>
                </a:lnTo>
                <a:lnTo>
                  <a:pt x="19646" y="39951"/>
                </a:lnTo>
                <a:lnTo>
                  <a:pt x="19658" y="39985"/>
                </a:lnTo>
                <a:lnTo>
                  <a:pt x="19692" y="40042"/>
                </a:lnTo>
                <a:lnTo>
                  <a:pt x="19749" y="40076"/>
                </a:lnTo>
                <a:lnTo>
                  <a:pt x="19817" y="40099"/>
                </a:lnTo>
                <a:lnTo>
                  <a:pt x="19817" y="42465"/>
                </a:lnTo>
                <a:lnTo>
                  <a:pt x="19783" y="42476"/>
                </a:lnTo>
                <a:lnTo>
                  <a:pt x="19749" y="42487"/>
                </a:lnTo>
                <a:lnTo>
                  <a:pt x="19692" y="42533"/>
                </a:lnTo>
                <a:lnTo>
                  <a:pt x="19669" y="42556"/>
                </a:lnTo>
                <a:lnTo>
                  <a:pt x="19646" y="42590"/>
                </a:lnTo>
                <a:lnTo>
                  <a:pt x="19635" y="42624"/>
                </a:lnTo>
                <a:lnTo>
                  <a:pt x="19635" y="42669"/>
                </a:lnTo>
                <a:lnTo>
                  <a:pt x="19635" y="42704"/>
                </a:lnTo>
                <a:lnTo>
                  <a:pt x="19646" y="42738"/>
                </a:lnTo>
                <a:lnTo>
                  <a:pt x="17656" y="43898"/>
                </a:lnTo>
                <a:lnTo>
                  <a:pt x="17621" y="43852"/>
                </a:lnTo>
                <a:lnTo>
                  <a:pt x="17576" y="43818"/>
                </a:lnTo>
                <a:lnTo>
                  <a:pt x="17530" y="43807"/>
                </a:lnTo>
                <a:lnTo>
                  <a:pt x="17474" y="43796"/>
                </a:lnTo>
                <a:lnTo>
                  <a:pt x="17417" y="43796"/>
                </a:lnTo>
                <a:lnTo>
                  <a:pt x="17360" y="43818"/>
                </a:lnTo>
                <a:lnTo>
                  <a:pt x="17326" y="43852"/>
                </a:lnTo>
                <a:lnTo>
                  <a:pt x="17292" y="43887"/>
                </a:lnTo>
                <a:lnTo>
                  <a:pt x="15301" y="42749"/>
                </a:lnTo>
                <a:lnTo>
                  <a:pt x="15312" y="42704"/>
                </a:lnTo>
                <a:lnTo>
                  <a:pt x="15312" y="42669"/>
                </a:lnTo>
                <a:lnTo>
                  <a:pt x="15312" y="42624"/>
                </a:lnTo>
                <a:lnTo>
                  <a:pt x="15301" y="42590"/>
                </a:lnTo>
                <a:lnTo>
                  <a:pt x="15289" y="42556"/>
                </a:lnTo>
                <a:lnTo>
                  <a:pt x="15267" y="42522"/>
                </a:lnTo>
                <a:lnTo>
                  <a:pt x="15233" y="42499"/>
                </a:lnTo>
                <a:lnTo>
                  <a:pt x="15198" y="42476"/>
                </a:lnTo>
                <a:lnTo>
                  <a:pt x="15164" y="42453"/>
                </a:lnTo>
                <a:lnTo>
                  <a:pt x="15130" y="42453"/>
                </a:lnTo>
                <a:lnTo>
                  <a:pt x="15130" y="40178"/>
                </a:lnTo>
                <a:lnTo>
                  <a:pt x="15176" y="40167"/>
                </a:lnTo>
                <a:lnTo>
                  <a:pt x="15221" y="40144"/>
                </a:lnTo>
                <a:lnTo>
                  <a:pt x="15267" y="40121"/>
                </a:lnTo>
                <a:lnTo>
                  <a:pt x="15301" y="40087"/>
                </a:lnTo>
                <a:lnTo>
                  <a:pt x="15324" y="40053"/>
                </a:lnTo>
                <a:lnTo>
                  <a:pt x="15346" y="40008"/>
                </a:lnTo>
                <a:lnTo>
                  <a:pt x="15369" y="39962"/>
                </a:lnTo>
                <a:lnTo>
                  <a:pt x="15369" y="39905"/>
                </a:lnTo>
                <a:lnTo>
                  <a:pt x="15369" y="39848"/>
                </a:lnTo>
                <a:lnTo>
                  <a:pt x="15346" y="39803"/>
                </a:lnTo>
                <a:lnTo>
                  <a:pt x="17326" y="38665"/>
                </a:lnTo>
                <a:lnTo>
                  <a:pt x="17348" y="38699"/>
                </a:lnTo>
                <a:lnTo>
                  <a:pt x="17383" y="38722"/>
                </a:lnTo>
                <a:lnTo>
                  <a:pt x="17428" y="38734"/>
                </a:lnTo>
                <a:lnTo>
                  <a:pt x="17474" y="38745"/>
                </a:lnTo>
                <a:lnTo>
                  <a:pt x="17519" y="38734"/>
                </a:lnTo>
                <a:lnTo>
                  <a:pt x="17553" y="38722"/>
                </a:lnTo>
                <a:lnTo>
                  <a:pt x="17587" y="38688"/>
                </a:lnTo>
                <a:lnTo>
                  <a:pt x="17621" y="38654"/>
                </a:lnTo>
                <a:close/>
                <a:moveTo>
                  <a:pt x="31863" y="38677"/>
                </a:moveTo>
                <a:lnTo>
                  <a:pt x="33854" y="39814"/>
                </a:lnTo>
                <a:lnTo>
                  <a:pt x="33831" y="39860"/>
                </a:lnTo>
                <a:lnTo>
                  <a:pt x="33831" y="39905"/>
                </a:lnTo>
                <a:lnTo>
                  <a:pt x="33831" y="39951"/>
                </a:lnTo>
                <a:lnTo>
                  <a:pt x="33854" y="39996"/>
                </a:lnTo>
                <a:lnTo>
                  <a:pt x="33866" y="40030"/>
                </a:lnTo>
                <a:lnTo>
                  <a:pt x="33888" y="40064"/>
                </a:lnTo>
                <a:lnTo>
                  <a:pt x="33922" y="40087"/>
                </a:lnTo>
                <a:lnTo>
                  <a:pt x="33957" y="40110"/>
                </a:lnTo>
                <a:lnTo>
                  <a:pt x="34002" y="40133"/>
                </a:lnTo>
                <a:lnTo>
                  <a:pt x="34048" y="40133"/>
                </a:lnTo>
                <a:lnTo>
                  <a:pt x="34048" y="42465"/>
                </a:lnTo>
                <a:lnTo>
                  <a:pt x="34002" y="42465"/>
                </a:lnTo>
                <a:lnTo>
                  <a:pt x="33968" y="42487"/>
                </a:lnTo>
                <a:lnTo>
                  <a:pt x="33934" y="42499"/>
                </a:lnTo>
                <a:lnTo>
                  <a:pt x="33911" y="42533"/>
                </a:lnTo>
                <a:lnTo>
                  <a:pt x="33888" y="42556"/>
                </a:lnTo>
                <a:lnTo>
                  <a:pt x="33866" y="42590"/>
                </a:lnTo>
                <a:lnTo>
                  <a:pt x="33854" y="42624"/>
                </a:lnTo>
                <a:lnTo>
                  <a:pt x="33854" y="42669"/>
                </a:lnTo>
                <a:lnTo>
                  <a:pt x="33854" y="42704"/>
                </a:lnTo>
                <a:lnTo>
                  <a:pt x="33866" y="42738"/>
                </a:lnTo>
                <a:lnTo>
                  <a:pt x="31863" y="43898"/>
                </a:lnTo>
                <a:lnTo>
                  <a:pt x="31829" y="43864"/>
                </a:lnTo>
                <a:lnTo>
                  <a:pt x="31795" y="43830"/>
                </a:lnTo>
                <a:lnTo>
                  <a:pt x="31738" y="43807"/>
                </a:lnTo>
                <a:lnTo>
                  <a:pt x="31636" y="43807"/>
                </a:lnTo>
                <a:lnTo>
                  <a:pt x="31590" y="43830"/>
                </a:lnTo>
                <a:lnTo>
                  <a:pt x="31556" y="43864"/>
                </a:lnTo>
                <a:lnTo>
                  <a:pt x="31522" y="43898"/>
                </a:lnTo>
                <a:lnTo>
                  <a:pt x="29509" y="42738"/>
                </a:lnTo>
                <a:lnTo>
                  <a:pt x="29520" y="42704"/>
                </a:lnTo>
                <a:lnTo>
                  <a:pt x="29520" y="42669"/>
                </a:lnTo>
                <a:lnTo>
                  <a:pt x="29520" y="42624"/>
                </a:lnTo>
                <a:lnTo>
                  <a:pt x="29509" y="42590"/>
                </a:lnTo>
                <a:lnTo>
                  <a:pt x="29475" y="42533"/>
                </a:lnTo>
                <a:lnTo>
                  <a:pt x="29418" y="42487"/>
                </a:lnTo>
                <a:lnTo>
                  <a:pt x="29349" y="42465"/>
                </a:lnTo>
                <a:lnTo>
                  <a:pt x="29349" y="40144"/>
                </a:lnTo>
                <a:lnTo>
                  <a:pt x="29395" y="40144"/>
                </a:lnTo>
                <a:lnTo>
                  <a:pt x="29429" y="40121"/>
                </a:lnTo>
                <a:lnTo>
                  <a:pt x="29475" y="40099"/>
                </a:lnTo>
                <a:lnTo>
                  <a:pt x="29497" y="40076"/>
                </a:lnTo>
                <a:lnTo>
                  <a:pt x="29531" y="40030"/>
                </a:lnTo>
                <a:lnTo>
                  <a:pt x="29543" y="39996"/>
                </a:lnTo>
                <a:lnTo>
                  <a:pt x="29554" y="39951"/>
                </a:lnTo>
                <a:lnTo>
                  <a:pt x="29566" y="39905"/>
                </a:lnTo>
                <a:lnTo>
                  <a:pt x="29554" y="39860"/>
                </a:lnTo>
                <a:lnTo>
                  <a:pt x="29543" y="39814"/>
                </a:lnTo>
                <a:lnTo>
                  <a:pt x="31511" y="38677"/>
                </a:lnTo>
                <a:lnTo>
                  <a:pt x="31545" y="38722"/>
                </a:lnTo>
                <a:lnTo>
                  <a:pt x="31590" y="38745"/>
                </a:lnTo>
                <a:lnTo>
                  <a:pt x="31636" y="38768"/>
                </a:lnTo>
                <a:lnTo>
                  <a:pt x="31738" y="38768"/>
                </a:lnTo>
                <a:lnTo>
                  <a:pt x="31795" y="38745"/>
                </a:lnTo>
                <a:lnTo>
                  <a:pt x="31829" y="38711"/>
                </a:lnTo>
                <a:lnTo>
                  <a:pt x="31863" y="38677"/>
                </a:lnTo>
                <a:close/>
                <a:moveTo>
                  <a:pt x="36641" y="38688"/>
                </a:moveTo>
                <a:lnTo>
                  <a:pt x="38552" y="39803"/>
                </a:lnTo>
                <a:lnTo>
                  <a:pt x="38541" y="39848"/>
                </a:lnTo>
                <a:lnTo>
                  <a:pt x="38529" y="39905"/>
                </a:lnTo>
                <a:lnTo>
                  <a:pt x="38541" y="39962"/>
                </a:lnTo>
                <a:lnTo>
                  <a:pt x="38552" y="40008"/>
                </a:lnTo>
                <a:lnTo>
                  <a:pt x="38575" y="40053"/>
                </a:lnTo>
                <a:lnTo>
                  <a:pt x="38609" y="40099"/>
                </a:lnTo>
                <a:lnTo>
                  <a:pt x="38643" y="40121"/>
                </a:lnTo>
                <a:lnTo>
                  <a:pt x="38689" y="40155"/>
                </a:lnTo>
                <a:lnTo>
                  <a:pt x="38734" y="40167"/>
                </a:lnTo>
                <a:lnTo>
                  <a:pt x="38780" y="40178"/>
                </a:lnTo>
                <a:lnTo>
                  <a:pt x="38780" y="42465"/>
                </a:lnTo>
                <a:lnTo>
                  <a:pt x="38746" y="42465"/>
                </a:lnTo>
                <a:lnTo>
                  <a:pt x="38711" y="42476"/>
                </a:lnTo>
                <a:lnTo>
                  <a:pt x="38677" y="42499"/>
                </a:lnTo>
                <a:lnTo>
                  <a:pt x="38643" y="42522"/>
                </a:lnTo>
                <a:lnTo>
                  <a:pt x="38620" y="42556"/>
                </a:lnTo>
                <a:lnTo>
                  <a:pt x="38609" y="42590"/>
                </a:lnTo>
                <a:lnTo>
                  <a:pt x="38598" y="42624"/>
                </a:lnTo>
                <a:lnTo>
                  <a:pt x="38598" y="42669"/>
                </a:lnTo>
                <a:lnTo>
                  <a:pt x="38598" y="42704"/>
                </a:lnTo>
                <a:lnTo>
                  <a:pt x="38609" y="42749"/>
                </a:lnTo>
                <a:lnTo>
                  <a:pt x="36607" y="43898"/>
                </a:lnTo>
                <a:lnTo>
                  <a:pt x="36573" y="43864"/>
                </a:lnTo>
                <a:lnTo>
                  <a:pt x="36527" y="43830"/>
                </a:lnTo>
                <a:lnTo>
                  <a:pt x="36482" y="43818"/>
                </a:lnTo>
                <a:lnTo>
                  <a:pt x="36425" y="43807"/>
                </a:lnTo>
                <a:lnTo>
                  <a:pt x="36379" y="43807"/>
                </a:lnTo>
                <a:lnTo>
                  <a:pt x="36334" y="43830"/>
                </a:lnTo>
                <a:lnTo>
                  <a:pt x="36288" y="43864"/>
                </a:lnTo>
                <a:lnTo>
                  <a:pt x="36254" y="43898"/>
                </a:lnTo>
                <a:lnTo>
                  <a:pt x="34252" y="42738"/>
                </a:lnTo>
                <a:lnTo>
                  <a:pt x="34264" y="42669"/>
                </a:lnTo>
                <a:lnTo>
                  <a:pt x="34264" y="42624"/>
                </a:lnTo>
                <a:lnTo>
                  <a:pt x="34252" y="42590"/>
                </a:lnTo>
                <a:lnTo>
                  <a:pt x="34218" y="42533"/>
                </a:lnTo>
                <a:lnTo>
                  <a:pt x="34161" y="42487"/>
                </a:lnTo>
                <a:lnTo>
                  <a:pt x="34093" y="42465"/>
                </a:lnTo>
                <a:lnTo>
                  <a:pt x="34093" y="40133"/>
                </a:lnTo>
                <a:lnTo>
                  <a:pt x="34127" y="40121"/>
                </a:lnTo>
                <a:lnTo>
                  <a:pt x="34161" y="40110"/>
                </a:lnTo>
                <a:lnTo>
                  <a:pt x="34195" y="40087"/>
                </a:lnTo>
                <a:lnTo>
                  <a:pt x="34230" y="40053"/>
                </a:lnTo>
                <a:lnTo>
                  <a:pt x="34252" y="40030"/>
                </a:lnTo>
                <a:lnTo>
                  <a:pt x="34275" y="39985"/>
                </a:lnTo>
                <a:lnTo>
                  <a:pt x="34286" y="39951"/>
                </a:lnTo>
                <a:lnTo>
                  <a:pt x="34286" y="39905"/>
                </a:lnTo>
                <a:lnTo>
                  <a:pt x="34286" y="39871"/>
                </a:lnTo>
                <a:lnTo>
                  <a:pt x="34275" y="39826"/>
                </a:lnTo>
                <a:lnTo>
                  <a:pt x="36220" y="38699"/>
                </a:lnTo>
                <a:lnTo>
                  <a:pt x="36266" y="38745"/>
                </a:lnTo>
                <a:lnTo>
                  <a:pt x="36311" y="38779"/>
                </a:lnTo>
                <a:lnTo>
                  <a:pt x="36368" y="38802"/>
                </a:lnTo>
                <a:lnTo>
                  <a:pt x="36425" y="38813"/>
                </a:lnTo>
                <a:lnTo>
                  <a:pt x="36493" y="38802"/>
                </a:lnTo>
                <a:lnTo>
                  <a:pt x="36550" y="38779"/>
                </a:lnTo>
                <a:lnTo>
                  <a:pt x="36607" y="38745"/>
                </a:lnTo>
                <a:lnTo>
                  <a:pt x="36641" y="38688"/>
                </a:lnTo>
                <a:close/>
                <a:moveTo>
                  <a:pt x="60291" y="38654"/>
                </a:moveTo>
                <a:lnTo>
                  <a:pt x="62304" y="39826"/>
                </a:lnTo>
                <a:lnTo>
                  <a:pt x="62293" y="39871"/>
                </a:lnTo>
                <a:lnTo>
                  <a:pt x="62293" y="39905"/>
                </a:lnTo>
                <a:lnTo>
                  <a:pt x="62293" y="39951"/>
                </a:lnTo>
                <a:lnTo>
                  <a:pt x="62304" y="39985"/>
                </a:lnTo>
                <a:lnTo>
                  <a:pt x="62327" y="40019"/>
                </a:lnTo>
                <a:lnTo>
                  <a:pt x="62350" y="40053"/>
                </a:lnTo>
                <a:lnTo>
                  <a:pt x="62384" y="40087"/>
                </a:lnTo>
                <a:lnTo>
                  <a:pt x="62406" y="40099"/>
                </a:lnTo>
                <a:lnTo>
                  <a:pt x="62452" y="40121"/>
                </a:lnTo>
                <a:lnTo>
                  <a:pt x="62486" y="40121"/>
                </a:lnTo>
                <a:lnTo>
                  <a:pt x="62486" y="42419"/>
                </a:lnTo>
                <a:lnTo>
                  <a:pt x="62441" y="42419"/>
                </a:lnTo>
                <a:lnTo>
                  <a:pt x="62395" y="42442"/>
                </a:lnTo>
                <a:lnTo>
                  <a:pt x="62361" y="42465"/>
                </a:lnTo>
                <a:lnTo>
                  <a:pt x="62327" y="42499"/>
                </a:lnTo>
                <a:lnTo>
                  <a:pt x="62293" y="42533"/>
                </a:lnTo>
                <a:lnTo>
                  <a:pt x="62281" y="42578"/>
                </a:lnTo>
                <a:lnTo>
                  <a:pt x="62259" y="42613"/>
                </a:lnTo>
                <a:lnTo>
                  <a:pt x="62259" y="42669"/>
                </a:lnTo>
                <a:lnTo>
                  <a:pt x="62270" y="42715"/>
                </a:lnTo>
                <a:lnTo>
                  <a:pt x="62281" y="42760"/>
                </a:lnTo>
                <a:lnTo>
                  <a:pt x="60313" y="43898"/>
                </a:lnTo>
                <a:lnTo>
                  <a:pt x="60279" y="43864"/>
                </a:lnTo>
                <a:lnTo>
                  <a:pt x="60234" y="43830"/>
                </a:lnTo>
                <a:lnTo>
                  <a:pt x="60188" y="43818"/>
                </a:lnTo>
                <a:lnTo>
                  <a:pt x="60143" y="43807"/>
                </a:lnTo>
                <a:lnTo>
                  <a:pt x="60086" y="43818"/>
                </a:lnTo>
                <a:lnTo>
                  <a:pt x="60040" y="43830"/>
                </a:lnTo>
                <a:lnTo>
                  <a:pt x="60006" y="43864"/>
                </a:lnTo>
                <a:lnTo>
                  <a:pt x="59972" y="43898"/>
                </a:lnTo>
                <a:lnTo>
                  <a:pt x="57924" y="42715"/>
                </a:lnTo>
                <a:lnTo>
                  <a:pt x="57936" y="42669"/>
                </a:lnTo>
                <a:lnTo>
                  <a:pt x="57924" y="42613"/>
                </a:lnTo>
                <a:lnTo>
                  <a:pt x="57890" y="42556"/>
                </a:lnTo>
                <a:lnTo>
                  <a:pt x="57845" y="42522"/>
                </a:lnTo>
                <a:lnTo>
                  <a:pt x="57799" y="42499"/>
                </a:lnTo>
                <a:lnTo>
                  <a:pt x="57799" y="40178"/>
                </a:lnTo>
                <a:lnTo>
                  <a:pt x="57845" y="40167"/>
                </a:lnTo>
                <a:lnTo>
                  <a:pt x="57890" y="40144"/>
                </a:lnTo>
                <a:lnTo>
                  <a:pt x="57936" y="40121"/>
                </a:lnTo>
                <a:lnTo>
                  <a:pt x="57970" y="40087"/>
                </a:lnTo>
                <a:lnTo>
                  <a:pt x="57993" y="40053"/>
                </a:lnTo>
                <a:lnTo>
                  <a:pt x="58015" y="40008"/>
                </a:lnTo>
                <a:lnTo>
                  <a:pt x="58038" y="39962"/>
                </a:lnTo>
                <a:lnTo>
                  <a:pt x="58038" y="39905"/>
                </a:lnTo>
                <a:lnTo>
                  <a:pt x="58027" y="39848"/>
                </a:lnTo>
                <a:lnTo>
                  <a:pt x="58015" y="39803"/>
                </a:lnTo>
                <a:lnTo>
                  <a:pt x="59995" y="38654"/>
                </a:lnTo>
                <a:lnTo>
                  <a:pt x="60029" y="38688"/>
                </a:lnTo>
                <a:lnTo>
                  <a:pt x="60063" y="38711"/>
                </a:lnTo>
                <a:lnTo>
                  <a:pt x="60097" y="38734"/>
                </a:lnTo>
                <a:lnTo>
                  <a:pt x="60188" y="38734"/>
                </a:lnTo>
                <a:lnTo>
                  <a:pt x="60222" y="38711"/>
                </a:lnTo>
                <a:lnTo>
                  <a:pt x="60256" y="38688"/>
                </a:lnTo>
                <a:lnTo>
                  <a:pt x="60291" y="38654"/>
                </a:lnTo>
                <a:close/>
                <a:moveTo>
                  <a:pt x="74510" y="38654"/>
                </a:moveTo>
                <a:lnTo>
                  <a:pt x="76546" y="39837"/>
                </a:lnTo>
                <a:lnTo>
                  <a:pt x="76546" y="39871"/>
                </a:lnTo>
                <a:lnTo>
                  <a:pt x="76535" y="39905"/>
                </a:lnTo>
                <a:lnTo>
                  <a:pt x="76546" y="39951"/>
                </a:lnTo>
                <a:lnTo>
                  <a:pt x="76546" y="39985"/>
                </a:lnTo>
                <a:lnTo>
                  <a:pt x="76592" y="40042"/>
                </a:lnTo>
                <a:lnTo>
                  <a:pt x="76648" y="40076"/>
                </a:lnTo>
                <a:lnTo>
                  <a:pt x="76717" y="40099"/>
                </a:lnTo>
                <a:lnTo>
                  <a:pt x="76717" y="42465"/>
                </a:lnTo>
                <a:lnTo>
                  <a:pt x="76671" y="42476"/>
                </a:lnTo>
                <a:lnTo>
                  <a:pt x="76637" y="42487"/>
                </a:lnTo>
                <a:lnTo>
                  <a:pt x="76580" y="42533"/>
                </a:lnTo>
                <a:lnTo>
                  <a:pt x="76557" y="42556"/>
                </a:lnTo>
                <a:lnTo>
                  <a:pt x="76546" y="42590"/>
                </a:lnTo>
                <a:lnTo>
                  <a:pt x="76535" y="42624"/>
                </a:lnTo>
                <a:lnTo>
                  <a:pt x="76523" y="42669"/>
                </a:lnTo>
                <a:lnTo>
                  <a:pt x="76535" y="42704"/>
                </a:lnTo>
                <a:lnTo>
                  <a:pt x="76546" y="42738"/>
                </a:lnTo>
                <a:lnTo>
                  <a:pt x="74544" y="43898"/>
                </a:lnTo>
                <a:lnTo>
                  <a:pt x="74510" y="43852"/>
                </a:lnTo>
                <a:lnTo>
                  <a:pt x="74464" y="43818"/>
                </a:lnTo>
                <a:lnTo>
                  <a:pt x="74419" y="43807"/>
                </a:lnTo>
                <a:lnTo>
                  <a:pt x="74362" y="43796"/>
                </a:lnTo>
                <a:lnTo>
                  <a:pt x="74305" y="43796"/>
                </a:lnTo>
                <a:lnTo>
                  <a:pt x="74260" y="43818"/>
                </a:lnTo>
                <a:lnTo>
                  <a:pt x="74214" y="43852"/>
                </a:lnTo>
                <a:lnTo>
                  <a:pt x="74180" y="43887"/>
                </a:lnTo>
                <a:lnTo>
                  <a:pt x="72189" y="42749"/>
                </a:lnTo>
                <a:lnTo>
                  <a:pt x="72201" y="42704"/>
                </a:lnTo>
                <a:lnTo>
                  <a:pt x="72212" y="42669"/>
                </a:lnTo>
                <a:lnTo>
                  <a:pt x="72201" y="42624"/>
                </a:lnTo>
                <a:lnTo>
                  <a:pt x="72189" y="42590"/>
                </a:lnTo>
                <a:lnTo>
                  <a:pt x="72178" y="42556"/>
                </a:lnTo>
                <a:lnTo>
                  <a:pt x="72155" y="42522"/>
                </a:lnTo>
                <a:lnTo>
                  <a:pt x="72121" y="42499"/>
                </a:lnTo>
                <a:lnTo>
                  <a:pt x="72087" y="42476"/>
                </a:lnTo>
                <a:lnTo>
                  <a:pt x="72053" y="42453"/>
                </a:lnTo>
                <a:lnTo>
                  <a:pt x="72019" y="42453"/>
                </a:lnTo>
                <a:lnTo>
                  <a:pt x="72019" y="40178"/>
                </a:lnTo>
                <a:lnTo>
                  <a:pt x="72064" y="40167"/>
                </a:lnTo>
                <a:lnTo>
                  <a:pt x="72110" y="40144"/>
                </a:lnTo>
                <a:lnTo>
                  <a:pt x="72155" y="40121"/>
                </a:lnTo>
                <a:lnTo>
                  <a:pt x="72189" y="40087"/>
                </a:lnTo>
                <a:lnTo>
                  <a:pt x="72223" y="40053"/>
                </a:lnTo>
                <a:lnTo>
                  <a:pt x="72246" y="40008"/>
                </a:lnTo>
                <a:lnTo>
                  <a:pt x="72257" y="39962"/>
                </a:lnTo>
                <a:lnTo>
                  <a:pt x="72257" y="39905"/>
                </a:lnTo>
                <a:lnTo>
                  <a:pt x="72257" y="39848"/>
                </a:lnTo>
                <a:lnTo>
                  <a:pt x="72235" y="39803"/>
                </a:lnTo>
                <a:lnTo>
                  <a:pt x="74214" y="38665"/>
                </a:lnTo>
                <a:lnTo>
                  <a:pt x="74237" y="38699"/>
                </a:lnTo>
                <a:lnTo>
                  <a:pt x="74271" y="38722"/>
                </a:lnTo>
                <a:lnTo>
                  <a:pt x="74316" y="38734"/>
                </a:lnTo>
                <a:lnTo>
                  <a:pt x="74362" y="38745"/>
                </a:lnTo>
                <a:lnTo>
                  <a:pt x="74407" y="38734"/>
                </a:lnTo>
                <a:lnTo>
                  <a:pt x="74442" y="38722"/>
                </a:lnTo>
                <a:lnTo>
                  <a:pt x="74487" y="38688"/>
                </a:lnTo>
                <a:lnTo>
                  <a:pt x="74510" y="38654"/>
                </a:lnTo>
                <a:close/>
                <a:moveTo>
                  <a:pt x="8146" y="38665"/>
                </a:moveTo>
                <a:lnTo>
                  <a:pt x="10148" y="39826"/>
                </a:lnTo>
                <a:lnTo>
                  <a:pt x="10136" y="39860"/>
                </a:lnTo>
                <a:lnTo>
                  <a:pt x="10136" y="39905"/>
                </a:lnTo>
                <a:lnTo>
                  <a:pt x="10136" y="39951"/>
                </a:lnTo>
                <a:lnTo>
                  <a:pt x="10148" y="39996"/>
                </a:lnTo>
                <a:lnTo>
                  <a:pt x="10171" y="40030"/>
                </a:lnTo>
                <a:lnTo>
                  <a:pt x="10193" y="40064"/>
                </a:lnTo>
                <a:lnTo>
                  <a:pt x="10227" y="40087"/>
                </a:lnTo>
                <a:lnTo>
                  <a:pt x="10262" y="40110"/>
                </a:lnTo>
                <a:lnTo>
                  <a:pt x="10296" y="40121"/>
                </a:lnTo>
                <a:lnTo>
                  <a:pt x="10341" y="40133"/>
                </a:lnTo>
                <a:lnTo>
                  <a:pt x="10341" y="42476"/>
                </a:lnTo>
                <a:lnTo>
                  <a:pt x="10273" y="42499"/>
                </a:lnTo>
                <a:lnTo>
                  <a:pt x="10216" y="42544"/>
                </a:lnTo>
                <a:lnTo>
                  <a:pt x="10182" y="42601"/>
                </a:lnTo>
                <a:lnTo>
                  <a:pt x="10171" y="42669"/>
                </a:lnTo>
                <a:lnTo>
                  <a:pt x="10182" y="42726"/>
                </a:lnTo>
                <a:lnTo>
                  <a:pt x="8134" y="43909"/>
                </a:lnTo>
                <a:lnTo>
                  <a:pt x="8112" y="43887"/>
                </a:lnTo>
                <a:lnTo>
                  <a:pt x="8077" y="43852"/>
                </a:lnTo>
                <a:lnTo>
                  <a:pt x="8032" y="43841"/>
                </a:lnTo>
                <a:lnTo>
                  <a:pt x="7941" y="43841"/>
                </a:lnTo>
                <a:lnTo>
                  <a:pt x="7907" y="43852"/>
                </a:lnTo>
                <a:lnTo>
                  <a:pt x="7873" y="43887"/>
                </a:lnTo>
                <a:lnTo>
                  <a:pt x="7839" y="43909"/>
                </a:lnTo>
                <a:lnTo>
                  <a:pt x="5848" y="42760"/>
                </a:lnTo>
                <a:lnTo>
                  <a:pt x="5871" y="42715"/>
                </a:lnTo>
                <a:lnTo>
                  <a:pt x="5871" y="42669"/>
                </a:lnTo>
                <a:lnTo>
                  <a:pt x="5871" y="42624"/>
                </a:lnTo>
                <a:lnTo>
                  <a:pt x="5848" y="42578"/>
                </a:lnTo>
                <a:lnTo>
                  <a:pt x="5837" y="42533"/>
                </a:lnTo>
                <a:lnTo>
                  <a:pt x="5802" y="42499"/>
                </a:lnTo>
                <a:lnTo>
                  <a:pt x="5768" y="42465"/>
                </a:lnTo>
                <a:lnTo>
                  <a:pt x="5734" y="42442"/>
                </a:lnTo>
                <a:lnTo>
                  <a:pt x="5689" y="42431"/>
                </a:lnTo>
                <a:lnTo>
                  <a:pt x="5643" y="42419"/>
                </a:lnTo>
                <a:lnTo>
                  <a:pt x="5643" y="40121"/>
                </a:lnTo>
                <a:lnTo>
                  <a:pt x="5689" y="40121"/>
                </a:lnTo>
                <a:lnTo>
                  <a:pt x="5723" y="40099"/>
                </a:lnTo>
                <a:lnTo>
                  <a:pt x="5757" y="40076"/>
                </a:lnTo>
                <a:lnTo>
                  <a:pt x="5780" y="40053"/>
                </a:lnTo>
                <a:lnTo>
                  <a:pt x="5802" y="40019"/>
                </a:lnTo>
                <a:lnTo>
                  <a:pt x="5825" y="39985"/>
                </a:lnTo>
                <a:lnTo>
                  <a:pt x="5837" y="39951"/>
                </a:lnTo>
                <a:lnTo>
                  <a:pt x="5837" y="39905"/>
                </a:lnTo>
                <a:lnTo>
                  <a:pt x="5837" y="39871"/>
                </a:lnTo>
                <a:lnTo>
                  <a:pt x="5825" y="39826"/>
                </a:lnTo>
                <a:lnTo>
                  <a:pt x="7827" y="38665"/>
                </a:lnTo>
                <a:lnTo>
                  <a:pt x="7861" y="38699"/>
                </a:lnTo>
                <a:lnTo>
                  <a:pt x="7895" y="38734"/>
                </a:lnTo>
                <a:lnTo>
                  <a:pt x="7941" y="38745"/>
                </a:lnTo>
                <a:lnTo>
                  <a:pt x="7986" y="38756"/>
                </a:lnTo>
                <a:lnTo>
                  <a:pt x="8032" y="38745"/>
                </a:lnTo>
                <a:lnTo>
                  <a:pt x="8077" y="38734"/>
                </a:lnTo>
                <a:lnTo>
                  <a:pt x="8123" y="38699"/>
                </a:lnTo>
                <a:lnTo>
                  <a:pt x="8146" y="38665"/>
                </a:lnTo>
                <a:close/>
                <a:moveTo>
                  <a:pt x="50803" y="38654"/>
                </a:moveTo>
                <a:lnTo>
                  <a:pt x="52828" y="39826"/>
                </a:lnTo>
                <a:lnTo>
                  <a:pt x="52817" y="39871"/>
                </a:lnTo>
                <a:lnTo>
                  <a:pt x="52817" y="39905"/>
                </a:lnTo>
                <a:lnTo>
                  <a:pt x="52817" y="39951"/>
                </a:lnTo>
                <a:lnTo>
                  <a:pt x="52828" y="39985"/>
                </a:lnTo>
                <a:lnTo>
                  <a:pt x="52851" y="40019"/>
                </a:lnTo>
                <a:lnTo>
                  <a:pt x="52874" y="40053"/>
                </a:lnTo>
                <a:lnTo>
                  <a:pt x="52897" y="40076"/>
                </a:lnTo>
                <a:lnTo>
                  <a:pt x="52931" y="40099"/>
                </a:lnTo>
                <a:lnTo>
                  <a:pt x="52965" y="40110"/>
                </a:lnTo>
                <a:lnTo>
                  <a:pt x="53010" y="40110"/>
                </a:lnTo>
                <a:lnTo>
                  <a:pt x="53010" y="42396"/>
                </a:lnTo>
                <a:lnTo>
                  <a:pt x="52953" y="42408"/>
                </a:lnTo>
                <a:lnTo>
                  <a:pt x="52908" y="42431"/>
                </a:lnTo>
                <a:lnTo>
                  <a:pt x="52862" y="42453"/>
                </a:lnTo>
                <a:lnTo>
                  <a:pt x="52828" y="42487"/>
                </a:lnTo>
                <a:lnTo>
                  <a:pt x="52794" y="42522"/>
                </a:lnTo>
                <a:lnTo>
                  <a:pt x="52771" y="42567"/>
                </a:lnTo>
                <a:lnTo>
                  <a:pt x="52760" y="42613"/>
                </a:lnTo>
                <a:lnTo>
                  <a:pt x="52749" y="42669"/>
                </a:lnTo>
                <a:lnTo>
                  <a:pt x="52760" y="42726"/>
                </a:lnTo>
                <a:lnTo>
                  <a:pt x="52783" y="42772"/>
                </a:lnTo>
                <a:lnTo>
                  <a:pt x="50803" y="43909"/>
                </a:lnTo>
                <a:lnTo>
                  <a:pt x="50769" y="43875"/>
                </a:lnTo>
                <a:lnTo>
                  <a:pt x="50735" y="43852"/>
                </a:lnTo>
                <a:lnTo>
                  <a:pt x="50701" y="43841"/>
                </a:lnTo>
                <a:lnTo>
                  <a:pt x="50644" y="43830"/>
                </a:lnTo>
                <a:lnTo>
                  <a:pt x="50610" y="43841"/>
                </a:lnTo>
                <a:lnTo>
                  <a:pt x="50565" y="43852"/>
                </a:lnTo>
                <a:lnTo>
                  <a:pt x="50530" y="43875"/>
                </a:lnTo>
                <a:lnTo>
                  <a:pt x="50496" y="43909"/>
                </a:lnTo>
                <a:lnTo>
                  <a:pt x="48483" y="42738"/>
                </a:lnTo>
                <a:lnTo>
                  <a:pt x="48494" y="42704"/>
                </a:lnTo>
                <a:lnTo>
                  <a:pt x="48494" y="42669"/>
                </a:lnTo>
                <a:lnTo>
                  <a:pt x="48494" y="42624"/>
                </a:lnTo>
                <a:lnTo>
                  <a:pt x="48483" y="42590"/>
                </a:lnTo>
                <a:lnTo>
                  <a:pt x="48437" y="42522"/>
                </a:lnTo>
                <a:lnTo>
                  <a:pt x="48381" y="42476"/>
                </a:lnTo>
                <a:lnTo>
                  <a:pt x="48346" y="42465"/>
                </a:lnTo>
                <a:lnTo>
                  <a:pt x="48312" y="42453"/>
                </a:lnTo>
                <a:lnTo>
                  <a:pt x="48312" y="40099"/>
                </a:lnTo>
                <a:lnTo>
                  <a:pt x="48381" y="40076"/>
                </a:lnTo>
                <a:lnTo>
                  <a:pt x="48426" y="40030"/>
                </a:lnTo>
                <a:lnTo>
                  <a:pt x="48460" y="39973"/>
                </a:lnTo>
                <a:lnTo>
                  <a:pt x="48472" y="39905"/>
                </a:lnTo>
                <a:lnTo>
                  <a:pt x="48460" y="39848"/>
                </a:lnTo>
                <a:lnTo>
                  <a:pt x="50508" y="38665"/>
                </a:lnTo>
                <a:lnTo>
                  <a:pt x="50530" y="38699"/>
                </a:lnTo>
                <a:lnTo>
                  <a:pt x="50565" y="38722"/>
                </a:lnTo>
                <a:lnTo>
                  <a:pt x="50610" y="38734"/>
                </a:lnTo>
                <a:lnTo>
                  <a:pt x="50644" y="38745"/>
                </a:lnTo>
                <a:lnTo>
                  <a:pt x="50701" y="38734"/>
                </a:lnTo>
                <a:lnTo>
                  <a:pt x="50735" y="38722"/>
                </a:lnTo>
                <a:lnTo>
                  <a:pt x="50769" y="38688"/>
                </a:lnTo>
                <a:lnTo>
                  <a:pt x="50803" y="38654"/>
                </a:lnTo>
                <a:close/>
                <a:moveTo>
                  <a:pt x="65034" y="38665"/>
                </a:moveTo>
                <a:lnTo>
                  <a:pt x="67048" y="39826"/>
                </a:lnTo>
                <a:lnTo>
                  <a:pt x="67025" y="39860"/>
                </a:lnTo>
                <a:lnTo>
                  <a:pt x="67025" y="39905"/>
                </a:lnTo>
                <a:lnTo>
                  <a:pt x="67025" y="39951"/>
                </a:lnTo>
                <a:lnTo>
                  <a:pt x="67036" y="39996"/>
                </a:lnTo>
                <a:lnTo>
                  <a:pt x="67059" y="40030"/>
                </a:lnTo>
                <a:lnTo>
                  <a:pt x="67082" y="40064"/>
                </a:lnTo>
                <a:lnTo>
                  <a:pt x="67116" y="40087"/>
                </a:lnTo>
                <a:lnTo>
                  <a:pt x="67150" y="40110"/>
                </a:lnTo>
                <a:lnTo>
                  <a:pt x="67184" y="40121"/>
                </a:lnTo>
                <a:lnTo>
                  <a:pt x="67230" y="40133"/>
                </a:lnTo>
                <a:lnTo>
                  <a:pt x="67230" y="42476"/>
                </a:lnTo>
                <a:lnTo>
                  <a:pt x="67161" y="42499"/>
                </a:lnTo>
                <a:lnTo>
                  <a:pt x="67116" y="42544"/>
                </a:lnTo>
                <a:lnTo>
                  <a:pt x="67070" y="42601"/>
                </a:lnTo>
                <a:lnTo>
                  <a:pt x="67059" y="42669"/>
                </a:lnTo>
                <a:lnTo>
                  <a:pt x="67070" y="42726"/>
                </a:lnTo>
                <a:lnTo>
                  <a:pt x="65023" y="43909"/>
                </a:lnTo>
                <a:lnTo>
                  <a:pt x="65000" y="43887"/>
                </a:lnTo>
                <a:lnTo>
                  <a:pt x="64966" y="43852"/>
                </a:lnTo>
                <a:lnTo>
                  <a:pt x="64920" y="43841"/>
                </a:lnTo>
                <a:lnTo>
                  <a:pt x="64841" y="43841"/>
                </a:lnTo>
                <a:lnTo>
                  <a:pt x="64795" y="43852"/>
                </a:lnTo>
                <a:lnTo>
                  <a:pt x="64761" y="43887"/>
                </a:lnTo>
                <a:lnTo>
                  <a:pt x="64738" y="43909"/>
                </a:lnTo>
                <a:lnTo>
                  <a:pt x="62748" y="42760"/>
                </a:lnTo>
                <a:lnTo>
                  <a:pt x="62759" y="42715"/>
                </a:lnTo>
                <a:lnTo>
                  <a:pt x="62759" y="42669"/>
                </a:lnTo>
                <a:lnTo>
                  <a:pt x="62759" y="42624"/>
                </a:lnTo>
                <a:lnTo>
                  <a:pt x="62748" y="42578"/>
                </a:lnTo>
                <a:lnTo>
                  <a:pt x="62725" y="42533"/>
                </a:lnTo>
                <a:lnTo>
                  <a:pt x="62691" y="42499"/>
                </a:lnTo>
                <a:lnTo>
                  <a:pt x="62668" y="42465"/>
                </a:lnTo>
                <a:lnTo>
                  <a:pt x="62623" y="42442"/>
                </a:lnTo>
                <a:lnTo>
                  <a:pt x="62577" y="42431"/>
                </a:lnTo>
                <a:lnTo>
                  <a:pt x="62532" y="42419"/>
                </a:lnTo>
                <a:lnTo>
                  <a:pt x="62532" y="40121"/>
                </a:lnTo>
                <a:lnTo>
                  <a:pt x="62577" y="40121"/>
                </a:lnTo>
                <a:lnTo>
                  <a:pt x="62611" y="40099"/>
                </a:lnTo>
                <a:lnTo>
                  <a:pt x="62645" y="40076"/>
                </a:lnTo>
                <a:lnTo>
                  <a:pt x="62668" y="40053"/>
                </a:lnTo>
                <a:lnTo>
                  <a:pt x="62702" y="40019"/>
                </a:lnTo>
                <a:lnTo>
                  <a:pt x="62714" y="39985"/>
                </a:lnTo>
                <a:lnTo>
                  <a:pt x="62725" y="39951"/>
                </a:lnTo>
                <a:lnTo>
                  <a:pt x="62725" y="39905"/>
                </a:lnTo>
                <a:lnTo>
                  <a:pt x="62725" y="39871"/>
                </a:lnTo>
                <a:lnTo>
                  <a:pt x="62714" y="39826"/>
                </a:lnTo>
                <a:lnTo>
                  <a:pt x="64727" y="38665"/>
                </a:lnTo>
                <a:lnTo>
                  <a:pt x="64750" y="38699"/>
                </a:lnTo>
                <a:lnTo>
                  <a:pt x="64795" y="38734"/>
                </a:lnTo>
                <a:lnTo>
                  <a:pt x="64829" y="38745"/>
                </a:lnTo>
                <a:lnTo>
                  <a:pt x="64886" y="38756"/>
                </a:lnTo>
                <a:lnTo>
                  <a:pt x="64932" y="38745"/>
                </a:lnTo>
                <a:lnTo>
                  <a:pt x="64977" y="38734"/>
                </a:lnTo>
                <a:lnTo>
                  <a:pt x="65011" y="38699"/>
                </a:lnTo>
                <a:lnTo>
                  <a:pt x="65034" y="38665"/>
                </a:lnTo>
                <a:close/>
                <a:moveTo>
                  <a:pt x="12958" y="38699"/>
                </a:moveTo>
                <a:lnTo>
                  <a:pt x="14857" y="39803"/>
                </a:lnTo>
                <a:lnTo>
                  <a:pt x="14834" y="39848"/>
                </a:lnTo>
                <a:lnTo>
                  <a:pt x="14834" y="39905"/>
                </a:lnTo>
                <a:lnTo>
                  <a:pt x="14834" y="39962"/>
                </a:lnTo>
                <a:lnTo>
                  <a:pt x="14846" y="40008"/>
                </a:lnTo>
                <a:lnTo>
                  <a:pt x="14869" y="40053"/>
                </a:lnTo>
                <a:lnTo>
                  <a:pt x="14903" y="40099"/>
                </a:lnTo>
                <a:lnTo>
                  <a:pt x="14937" y="40121"/>
                </a:lnTo>
                <a:lnTo>
                  <a:pt x="14982" y="40155"/>
                </a:lnTo>
                <a:lnTo>
                  <a:pt x="15028" y="40167"/>
                </a:lnTo>
                <a:lnTo>
                  <a:pt x="15085" y="40178"/>
                </a:lnTo>
                <a:lnTo>
                  <a:pt x="15085" y="42453"/>
                </a:lnTo>
                <a:lnTo>
                  <a:pt x="15039" y="42453"/>
                </a:lnTo>
                <a:lnTo>
                  <a:pt x="15005" y="42476"/>
                </a:lnTo>
                <a:lnTo>
                  <a:pt x="14971" y="42487"/>
                </a:lnTo>
                <a:lnTo>
                  <a:pt x="14937" y="42522"/>
                </a:lnTo>
                <a:lnTo>
                  <a:pt x="14914" y="42556"/>
                </a:lnTo>
                <a:lnTo>
                  <a:pt x="14891" y="42590"/>
                </a:lnTo>
                <a:lnTo>
                  <a:pt x="14880" y="42624"/>
                </a:lnTo>
                <a:lnTo>
                  <a:pt x="14880" y="42669"/>
                </a:lnTo>
                <a:lnTo>
                  <a:pt x="14880" y="42704"/>
                </a:lnTo>
                <a:lnTo>
                  <a:pt x="14891" y="42749"/>
                </a:lnTo>
                <a:lnTo>
                  <a:pt x="12878" y="43921"/>
                </a:lnTo>
                <a:lnTo>
                  <a:pt x="12844" y="43887"/>
                </a:lnTo>
                <a:lnTo>
                  <a:pt x="12810" y="43864"/>
                </a:lnTo>
                <a:lnTo>
                  <a:pt x="12776" y="43841"/>
                </a:lnTo>
                <a:lnTo>
                  <a:pt x="12685" y="43841"/>
                </a:lnTo>
                <a:lnTo>
                  <a:pt x="12650" y="43864"/>
                </a:lnTo>
                <a:lnTo>
                  <a:pt x="12616" y="43887"/>
                </a:lnTo>
                <a:lnTo>
                  <a:pt x="12582" y="43909"/>
                </a:lnTo>
                <a:lnTo>
                  <a:pt x="10535" y="42726"/>
                </a:lnTo>
                <a:lnTo>
                  <a:pt x="10546" y="42669"/>
                </a:lnTo>
                <a:lnTo>
                  <a:pt x="10535" y="42601"/>
                </a:lnTo>
                <a:lnTo>
                  <a:pt x="10500" y="42544"/>
                </a:lnTo>
                <a:lnTo>
                  <a:pt x="10444" y="42499"/>
                </a:lnTo>
                <a:lnTo>
                  <a:pt x="10387" y="42476"/>
                </a:lnTo>
                <a:lnTo>
                  <a:pt x="10387" y="40133"/>
                </a:lnTo>
                <a:lnTo>
                  <a:pt x="10421" y="40121"/>
                </a:lnTo>
                <a:lnTo>
                  <a:pt x="10466" y="40110"/>
                </a:lnTo>
                <a:lnTo>
                  <a:pt x="10500" y="40087"/>
                </a:lnTo>
                <a:lnTo>
                  <a:pt x="10523" y="40053"/>
                </a:lnTo>
                <a:lnTo>
                  <a:pt x="10546" y="40030"/>
                </a:lnTo>
                <a:lnTo>
                  <a:pt x="10569" y="39985"/>
                </a:lnTo>
                <a:lnTo>
                  <a:pt x="10580" y="39951"/>
                </a:lnTo>
                <a:lnTo>
                  <a:pt x="10580" y="39905"/>
                </a:lnTo>
                <a:lnTo>
                  <a:pt x="10580" y="39871"/>
                </a:lnTo>
                <a:lnTo>
                  <a:pt x="10569" y="39826"/>
                </a:lnTo>
                <a:lnTo>
                  <a:pt x="12503" y="38711"/>
                </a:lnTo>
                <a:lnTo>
                  <a:pt x="12548" y="38756"/>
                </a:lnTo>
                <a:lnTo>
                  <a:pt x="12605" y="38790"/>
                </a:lnTo>
                <a:lnTo>
                  <a:pt x="12662" y="38825"/>
                </a:lnTo>
                <a:lnTo>
                  <a:pt x="12798" y="38825"/>
                </a:lnTo>
                <a:lnTo>
                  <a:pt x="12855" y="38790"/>
                </a:lnTo>
                <a:lnTo>
                  <a:pt x="12912" y="38756"/>
                </a:lnTo>
                <a:lnTo>
                  <a:pt x="12958" y="38699"/>
                </a:lnTo>
                <a:close/>
                <a:moveTo>
                  <a:pt x="27131" y="38677"/>
                </a:moveTo>
                <a:lnTo>
                  <a:pt x="29099" y="39814"/>
                </a:lnTo>
                <a:lnTo>
                  <a:pt x="29076" y="39860"/>
                </a:lnTo>
                <a:lnTo>
                  <a:pt x="29076" y="39905"/>
                </a:lnTo>
                <a:lnTo>
                  <a:pt x="29076" y="39951"/>
                </a:lnTo>
                <a:lnTo>
                  <a:pt x="29088" y="39996"/>
                </a:lnTo>
                <a:lnTo>
                  <a:pt x="29111" y="40042"/>
                </a:lnTo>
                <a:lnTo>
                  <a:pt x="29145" y="40076"/>
                </a:lnTo>
                <a:lnTo>
                  <a:pt x="29179" y="40099"/>
                </a:lnTo>
                <a:lnTo>
                  <a:pt x="29213" y="40133"/>
                </a:lnTo>
                <a:lnTo>
                  <a:pt x="29258" y="40144"/>
                </a:lnTo>
                <a:lnTo>
                  <a:pt x="29304" y="40155"/>
                </a:lnTo>
                <a:lnTo>
                  <a:pt x="29304" y="42465"/>
                </a:lnTo>
                <a:lnTo>
                  <a:pt x="29258" y="42465"/>
                </a:lnTo>
                <a:lnTo>
                  <a:pt x="29224" y="42487"/>
                </a:lnTo>
                <a:lnTo>
                  <a:pt x="29202" y="42499"/>
                </a:lnTo>
                <a:lnTo>
                  <a:pt x="29167" y="42522"/>
                </a:lnTo>
                <a:lnTo>
                  <a:pt x="29145" y="42556"/>
                </a:lnTo>
                <a:lnTo>
                  <a:pt x="29133" y="42590"/>
                </a:lnTo>
                <a:lnTo>
                  <a:pt x="29122" y="42624"/>
                </a:lnTo>
                <a:lnTo>
                  <a:pt x="29111" y="42669"/>
                </a:lnTo>
                <a:lnTo>
                  <a:pt x="29122" y="42704"/>
                </a:lnTo>
                <a:lnTo>
                  <a:pt x="29133" y="42738"/>
                </a:lnTo>
                <a:lnTo>
                  <a:pt x="27086" y="43921"/>
                </a:lnTo>
                <a:lnTo>
                  <a:pt x="27063" y="43887"/>
                </a:lnTo>
                <a:lnTo>
                  <a:pt x="27029" y="43864"/>
                </a:lnTo>
                <a:lnTo>
                  <a:pt x="26995" y="43852"/>
                </a:lnTo>
                <a:lnTo>
                  <a:pt x="26949" y="43841"/>
                </a:lnTo>
                <a:lnTo>
                  <a:pt x="26904" y="43852"/>
                </a:lnTo>
                <a:lnTo>
                  <a:pt x="26870" y="43864"/>
                </a:lnTo>
                <a:lnTo>
                  <a:pt x="26836" y="43887"/>
                </a:lnTo>
                <a:lnTo>
                  <a:pt x="26813" y="43921"/>
                </a:lnTo>
                <a:lnTo>
                  <a:pt x="24811" y="42760"/>
                </a:lnTo>
                <a:lnTo>
                  <a:pt x="24822" y="42715"/>
                </a:lnTo>
                <a:lnTo>
                  <a:pt x="24822" y="42669"/>
                </a:lnTo>
                <a:lnTo>
                  <a:pt x="24822" y="42624"/>
                </a:lnTo>
                <a:lnTo>
                  <a:pt x="24811" y="42578"/>
                </a:lnTo>
                <a:lnTo>
                  <a:pt x="24788" y="42533"/>
                </a:lnTo>
                <a:lnTo>
                  <a:pt x="24765" y="42499"/>
                </a:lnTo>
                <a:lnTo>
                  <a:pt x="24731" y="42465"/>
                </a:lnTo>
                <a:lnTo>
                  <a:pt x="24697" y="42442"/>
                </a:lnTo>
                <a:lnTo>
                  <a:pt x="24651" y="42431"/>
                </a:lnTo>
                <a:lnTo>
                  <a:pt x="24606" y="42419"/>
                </a:lnTo>
                <a:lnTo>
                  <a:pt x="24606" y="40087"/>
                </a:lnTo>
                <a:lnTo>
                  <a:pt x="24663" y="40064"/>
                </a:lnTo>
                <a:lnTo>
                  <a:pt x="24708" y="40019"/>
                </a:lnTo>
                <a:lnTo>
                  <a:pt x="24742" y="39973"/>
                </a:lnTo>
                <a:lnTo>
                  <a:pt x="24754" y="39905"/>
                </a:lnTo>
                <a:lnTo>
                  <a:pt x="24742" y="39848"/>
                </a:lnTo>
                <a:lnTo>
                  <a:pt x="26767" y="38688"/>
                </a:lnTo>
                <a:lnTo>
                  <a:pt x="26801" y="38722"/>
                </a:lnTo>
                <a:lnTo>
                  <a:pt x="26847" y="38756"/>
                </a:lnTo>
                <a:lnTo>
                  <a:pt x="26892" y="38768"/>
                </a:lnTo>
                <a:lnTo>
                  <a:pt x="26949" y="38779"/>
                </a:lnTo>
                <a:lnTo>
                  <a:pt x="27006" y="38768"/>
                </a:lnTo>
                <a:lnTo>
                  <a:pt x="27052" y="38756"/>
                </a:lnTo>
                <a:lnTo>
                  <a:pt x="27097" y="38722"/>
                </a:lnTo>
                <a:lnTo>
                  <a:pt x="27131" y="38677"/>
                </a:lnTo>
                <a:close/>
                <a:moveTo>
                  <a:pt x="55593" y="38688"/>
                </a:moveTo>
                <a:lnTo>
                  <a:pt x="57526" y="39803"/>
                </a:lnTo>
                <a:lnTo>
                  <a:pt x="57504" y="39848"/>
                </a:lnTo>
                <a:lnTo>
                  <a:pt x="57504" y="39905"/>
                </a:lnTo>
                <a:lnTo>
                  <a:pt x="57504" y="39962"/>
                </a:lnTo>
                <a:lnTo>
                  <a:pt x="57526" y="40008"/>
                </a:lnTo>
                <a:lnTo>
                  <a:pt x="57549" y="40053"/>
                </a:lnTo>
                <a:lnTo>
                  <a:pt x="57572" y="40087"/>
                </a:lnTo>
                <a:lnTo>
                  <a:pt x="57606" y="40121"/>
                </a:lnTo>
                <a:lnTo>
                  <a:pt x="57651" y="40144"/>
                </a:lnTo>
                <a:lnTo>
                  <a:pt x="57697" y="40167"/>
                </a:lnTo>
                <a:lnTo>
                  <a:pt x="57754" y="40178"/>
                </a:lnTo>
                <a:lnTo>
                  <a:pt x="57754" y="42499"/>
                </a:lnTo>
                <a:lnTo>
                  <a:pt x="57697" y="42522"/>
                </a:lnTo>
                <a:lnTo>
                  <a:pt x="57651" y="42556"/>
                </a:lnTo>
                <a:lnTo>
                  <a:pt x="57617" y="42613"/>
                </a:lnTo>
                <a:lnTo>
                  <a:pt x="57606" y="42669"/>
                </a:lnTo>
                <a:lnTo>
                  <a:pt x="57617" y="42715"/>
                </a:lnTo>
                <a:lnTo>
                  <a:pt x="55524" y="43921"/>
                </a:lnTo>
                <a:lnTo>
                  <a:pt x="55502" y="43898"/>
                </a:lnTo>
                <a:lnTo>
                  <a:pt x="55467" y="43875"/>
                </a:lnTo>
                <a:lnTo>
                  <a:pt x="55433" y="43852"/>
                </a:lnTo>
                <a:lnTo>
                  <a:pt x="55354" y="43852"/>
                </a:lnTo>
                <a:lnTo>
                  <a:pt x="55320" y="43864"/>
                </a:lnTo>
                <a:lnTo>
                  <a:pt x="55285" y="43887"/>
                </a:lnTo>
                <a:lnTo>
                  <a:pt x="55263" y="43921"/>
                </a:lnTo>
                <a:lnTo>
                  <a:pt x="53261" y="42760"/>
                </a:lnTo>
                <a:lnTo>
                  <a:pt x="53283" y="42715"/>
                </a:lnTo>
                <a:lnTo>
                  <a:pt x="53283" y="42669"/>
                </a:lnTo>
                <a:lnTo>
                  <a:pt x="53283" y="42613"/>
                </a:lnTo>
                <a:lnTo>
                  <a:pt x="53272" y="42567"/>
                </a:lnTo>
                <a:lnTo>
                  <a:pt x="53249" y="42533"/>
                </a:lnTo>
                <a:lnTo>
                  <a:pt x="53215" y="42487"/>
                </a:lnTo>
                <a:lnTo>
                  <a:pt x="53181" y="42453"/>
                </a:lnTo>
                <a:lnTo>
                  <a:pt x="53147" y="42431"/>
                </a:lnTo>
                <a:lnTo>
                  <a:pt x="53101" y="42419"/>
                </a:lnTo>
                <a:lnTo>
                  <a:pt x="53056" y="42408"/>
                </a:lnTo>
                <a:lnTo>
                  <a:pt x="53056" y="40110"/>
                </a:lnTo>
                <a:lnTo>
                  <a:pt x="53124" y="40087"/>
                </a:lnTo>
                <a:lnTo>
                  <a:pt x="53181" y="40042"/>
                </a:lnTo>
                <a:lnTo>
                  <a:pt x="53215" y="39985"/>
                </a:lnTo>
                <a:lnTo>
                  <a:pt x="53226" y="39951"/>
                </a:lnTo>
                <a:lnTo>
                  <a:pt x="53226" y="39905"/>
                </a:lnTo>
                <a:lnTo>
                  <a:pt x="53215" y="39837"/>
                </a:lnTo>
                <a:lnTo>
                  <a:pt x="55194" y="38688"/>
                </a:lnTo>
                <a:lnTo>
                  <a:pt x="55229" y="38734"/>
                </a:lnTo>
                <a:lnTo>
                  <a:pt x="55285" y="38768"/>
                </a:lnTo>
                <a:lnTo>
                  <a:pt x="55331" y="38790"/>
                </a:lnTo>
                <a:lnTo>
                  <a:pt x="55388" y="38802"/>
                </a:lnTo>
                <a:lnTo>
                  <a:pt x="55456" y="38790"/>
                </a:lnTo>
                <a:lnTo>
                  <a:pt x="55513" y="38768"/>
                </a:lnTo>
                <a:lnTo>
                  <a:pt x="55558" y="38734"/>
                </a:lnTo>
                <a:lnTo>
                  <a:pt x="55593" y="38688"/>
                </a:lnTo>
                <a:close/>
                <a:moveTo>
                  <a:pt x="69846" y="38699"/>
                </a:moveTo>
                <a:lnTo>
                  <a:pt x="71746" y="39803"/>
                </a:lnTo>
                <a:lnTo>
                  <a:pt x="71723" y="39848"/>
                </a:lnTo>
                <a:lnTo>
                  <a:pt x="71723" y="39905"/>
                </a:lnTo>
                <a:lnTo>
                  <a:pt x="71723" y="39962"/>
                </a:lnTo>
                <a:lnTo>
                  <a:pt x="71746" y="40008"/>
                </a:lnTo>
                <a:lnTo>
                  <a:pt x="71768" y="40053"/>
                </a:lnTo>
                <a:lnTo>
                  <a:pt x="71791" y="40099"/>
                </a:lnTo>
                <a:lnTo>
                  <a:pt x="71825" y="40121"/>
                </a:lnTo>
                <a:lnTo>
                  <a:pt x="71871" y="40155"/>
                </a:lnTo>
                <a:lnTo>
                  <a:pt x="71916" y="40167"/>
                </a:lnTo>
                <a:lnTo>
                  <a:pt x="71973" y="40178"/>
                </a:lnTo>
                <a:lnTo>
                  <a:pt x="71973" y="42453"/>
                </a:lnTo>
                <a:lnTo>
                  <a:pt x="71928" y="42453"/>
                </a:lnTo>
                <a:lnTo>
                  <a:pt x="71893" y="42476"/>
                </a:lnTo>
                <a:lnTo>
                  <a:pt x="71859" y="42487"/>
                </a:lnTo>
                <a:lnTo>
                  <a:pt x="71825" y="42522"/>
                </a:lnTo>
                <a:lnTo>
                  <a:pt x="71802" y="42556"/>
                </a:lnTo>
                <a:lnTo>
                  <a:pt x="71791" y="42590"/>
                </a:lnTo>
                <a:lnTo>
                  <a:pt x="71780" y="42624"/>
                </a:lnTo>
                <a:lnTo>
                  <a:pt x="71768" y="42669"/>
                </a:lnTo>
                <a:lnTo>
                  <a:pt x="71780" y="42704"/>
                </a:lnTo>
                <a:lnTo>
                  <a:pt x="71791" y="42749"/>
                </a:lnTo>
                <a:lnTo>
                  <a:pt x="69766" y="43921"/>
                </a:lnTo>
                <a:lnTo>
                  <a:pt x="69744" y="43887"/>
                </a:lnTo>
                <a:lnTo>
                  <a:pt x="69709" y="43864"/>
                </a:lnTo>
                <a:lnTo>
                  <a:pt x="69664" y="43841"/>
                </a:lnTo>
                <a:lnTo>
                  <a:pt x="69573" y="43841"/>
                </a:lnTo>
                <a:lnTo>
                  <a:pt x="69539" y="43864"/>
                </a:lnTo>
                <a:lnTo>
                  <a:pt x="69505" y="43887"/>
                </a:lnTo>
                <a:lnTo>
                  <a:pt x="69482" y="43909"/>
                </a:lnTo>
                <a:lnTo>
                  <a:pt x="67423" y="42726"/>
                </a:lnTo>
                <a:lnTo>
                  <a:pt x="67434" y="42669"/>
                </a:lnTo>
                <a:lnTo>
                  <a:pt x="67423" y="42601"/>
                </a:lnTo>
                <a:lnTo>
                  <a:pt x="67389" y="42544"/>
                </a:lnTo>
                <a:lnTo>
                  <a:pt x="67343" y="42499"/>
                </a:lnTo>
                <a:lnTo>
                  <a:pt x="67275" y="42476"/>
                </a:lnTo>
                <a:lnTo>
                  <a:pt x="67275" y="40133"/>
                </a:lnTo>
                <a:lnTo>
                  <a:pt x="67321" y="40121"/>
                </a:lnTo>
                <a:lnTo>
                  <a:pt x="67355" y="40110"/>
                </a:lnTo>
                <a:lnTo>
                  <a:pt x="67389" y="40087"/>
                </a:lnTo>
                <a:lnTo>
                  <a:pt x="67423" y="40053"/>
                </a:lnTo>
                <a:lnTo>
                  <a:pt x="67446" y="40030"/>
                </a:lnTo>
                <a:lnTo>
                  <a:pt x="67457" y="39985"/>
                </a:lnTo>
                <a:lnTo>
                  <a:pt x="67468" y="39951"/>
                </a:lnTo>
                <a:lnTo>
                  <a:pt x="67480" y="39905"/>
                </a:lnTo>
                <a:lnTo>
                  <a:pt x="67468" y="39871"/>
                </a:lnTo>
                <a:lnTo>
                  <a:pt x="67457" y="39826"/>
                </a:lnTo>
                <a:lnTo>
                  <a:pt x="69391" y="38711"/>
                </a:lnTo>
                <a:lnTo>
                  <a:pt x="69436" y="38756"/>
                </a:lnTo>
                <a:lnTo>
                  <a:pt x="69493" y="38790"/>
                </a:lnTo>
                <a:lnTo>
                  <a:pt x="69550" y="38825"/>
                </a:lnTo>
                <a:lnTo>
                  <a:pt x="69687" y="38825"/>
                </a:lnTo>
                <a:lnTo>
                  <a:pt x="69755" y="38790"/>
                </a:lnTo>
                <a:lnTo>
                  <a:pt x="69800" y="38756"/>
                </a:lnTo>
                <a:lnTo>
                  <a:pt x="69846" y="38699"/>
                </a:lnTo>
                <a:close/>
                <a:moveTo>
                  <a:pt x="84020" y="38677"/>
                </a:moveTo>
                <a:lnTo>
                  <a:pt x="85988" y="39814"/>
                </a:lnTo>
                <a:lnTo>
                  <a:pt x="85976" y="39860"/>
                </a:lnTo>
                <a:lnTo>
                  <a:pt x="85965" y="39905"/>
                </a:lnTo>
                <a:lnTo>
                  <a:pt x="85976" y="39951"/>
                </a:lnTo>
                <a:lnTo>
                  <a:pt x="85988" y="39996"/>
                </a:lnTo>
                <a:lnTo>
                  <a:pt x="86010" y="40042"/>
                </a:lnTo>
                <a:lnTo>
                  <a:pt x="86033" y="40076"/>
                </a:lnTo>
                <a:lnTo>
                  <a:pt x="86067" y="40099"/>
                </a:lnTo>
                <a:lnTo>
                  <a:pt x="86101" y="40133"/>
                </a:lnTo>
                <a:lnTo>
                  <a:pt x="86147" y="40144"/>
                </a:lnTo>
                <a:lnTo>
                  <a:pt x="86192" y="40155"/>
                </a:lnTo>
                <a:lnTo>
                  <a:pt x="86192" y="42465"/>
                </a:lnTo>
                <a:lnTo>
                  <a:pt x="86158" y="42465"/>
                </a:lnTo>
                <a:lnTo>
                  <a:pt x="86124" y="42487"/>
                </a:lnTo>
                <a:lnTo>
                  <a:pt x="86090" y="42499"/>
                </a:lnTo>
                <a:lnTo>
                  <a:pt x="86056" y="42522"/>
                </a:lnTo>
                <a:lnTo>
                  <a:pt x="86033" y="42556"/>
                </a:lnTo>
                <a:lnTo>
                  <a:pt x="86022" y="42590"/>
                </a:lnTo>
                <a:lnTo>
                  <a:pt x="86010" y="42624"/>
                </a:lnTo>
                <a:lnTo>
                  <a:pt x="85999" y="42669"/>
                </a:lnTo>
                <a:lnTo>
                  <a:pt x="86010" y="42704"/>
                </a:lnTo>
                <a:lnTo>
                  <a:pt x="86022" y="42738"/>
                </a:lnTo>
                <a:lnTo>
                  <a:pt x="83986" y="43921"/>
                </a:lnTo>
                <a:lnTo>
                  <a:pt x="83951" y="43887"/>
                </a:lnTo>
                <a:lnTo>
                  <a:pt x="83917" y="43864"/>
                </a:lnTo>
                <a:lnTo>
                  <a:pt x="83883" y="43852"/>
                </a:lnTo>
                <a:lnTo>
                  <a:pt x="83838" y="43841"/>
                </a:lnTo>
                <a:lnTo>
                  <a:pt x="83804" y="43852"/>
                </a:lnTo>
                <a:lnTo>
                  <a:pt x="83758" y="43864"/>
                </a:lnTo>
                <a:lnTo>
                  <a:pt x="83735" y="43887"/>
                </a:lnTo>
                <a:lnTo>
                  <a:pt x="83701" y="43921"/>
                </a:lnTo>
                <a:lnTo>
                  <a:pt x="81699" y="42760"/>
                </a:lnTo>
                <a:lnTo>
                  <a:pt x="81710" y="42715"/>
                </a:lnTo>
                <a:lnTo>
                  <a:pt x="81722" y="42669"/>
                </a:lnTo>
                <a:lnTo>
                  <a:pt x="81710" y="42624"/>
                </a:lnTo>
                <a:lnTo>
                  <a:pt x="81699" y="42578"/>
                </a:lnTo>
                <a:lnTo>
                  <a:pt x="81676" y="42533"/>
                </a:lnTo>
                <a:lnTo>
                  <a:pt x="81654" y="42499"/>
                </a:lnTo>
                <a:lnTo>
                  <a:pt x="81619" y="42465"/>
                </a:lnTo>
                <a:lnTo>
                  <a:pt x="81585" y="42442"/>
                </a:lnTo>
                <a:lnTo>
                  <a:pt x="81540" y="42431"/>
                </a:lnTo>
                <a:lnTo>
                  <a:pt x="81494" y="42419"/>
                </a:lnTo>
                <a:lnTo>
                  <a:pt x="81494" y="40087"/>
                </a:lnTo>
                <a:lnTo>
                  <a:pt x="81563" y="40064"/>
                </a:lnTo>
                <a:lnTo>
                  <a:pt x="81608" y="40019"/>
                </a:lnTo>
                <a:lnTo>
                  <a:pt x="81631" y="39973"/>
                </a:lnTo>
                <a:lnTo>
                  <a:pt x="81642" y="39905"/>
                </a:lnTo>
                <a:lnTo>
                  <a:pt x="81631" y="39848"/>
                </a:lnTo>
                <a:lnTo>
                  <a:pt x="83656" y="38688"/>
                </a:lnTo>
                <a:lnTo>
                  <a:pt x="83690" y="38722"/>
                </a:lnTo>
                <a:lnTo>
                  <a:pt x="83735" y="38756"/>
                </a:lnTo>
                <a:lnTo>
                  <a:pt x="83781" y="38768"/>
                </a:lnTo>
                <a:lnTo>
                  <a:pt x="83838" y="38779"/>
                </a:lnTo>
                <a:lnTo>
                  <a:pt x="83895" y="38768"/>
                </a:lnTo>
                <a:lnTo>
                  <a:pt x="83951" y="38756"/>
                </a:lnTo>
                <a:lnTo>
                  <a:pt x="83986" y="38722"/>
                </a:lnTo>
                <a:lnTo>
                  <a:pt x="84020" y="38677"/>
                </a:lnTo>
                <a:close/>
                <a:moveTo>
                  <a:pt x="24788" y="42795"/>
                </a:moveTo>
                <a:lnTo>
                  <a:pt x="26790" y="43955"/>
                </a:lnTo>
                <a:lnTo>
                  <a:pt x="26779" y="44012"/>
                </a:lnTo>
                <a:lnTo>
                  <a:pt x="26790" y="44080"/>
                </a:lnTo>
                <a:lnTo>
                  <a:pt x="26824" y="44125"/>
                </a:lnTo>
                <a:lnTo>
                  <a:pt x="26870" y="44171"/>
                </a:lnTo>
                <a:lnTo>
                  <a:pt x="26927" y="44182"/>
                </a:lnTo>
                <a:lnTo>
                  <a:pt x="26927" y="46537"/>
                </a:lnTo>
                <a:lnTo>
                  <a:pt x="26892" y="46548"/>
                </a:lnTo>
                <a:lnTo>
                  <a:pt x="26847" y="46560"/>
                </a:lnTo>
                <a:lnTo>
                  <a:pt x="26813" y="46583"/>
                </a:lnTo>
                <a:lnTo>
                  <a:pt x="26779" y="46605"/>
                </a:lnTo>
                <a:lnTo>
                  <a:pt x="26745" y="46639"/>
                </a:lnTo>
                <a:lnTo>
                  <a:pt x="26733" y="46685"/>
                </a:lnTo>
                <a:lnTo>
                  <a:pt x="26722" y="46730"/>
                </a:lnTo>
                <a:lnTo>
                  <a:pt x="26710" y="46776"/>
                </a:lnTo>
                <a:lnTo>
                  <a:pt x="26722" y="46821"/>
                </a:lnTo>
                <a:lnTo>
                  <a:pt x="26733" y="46867"/>
                </a:lnTo>
                <a:lnTo>
                  <a:pt x="24788" y="47982"/>
                </a:lnTo>
                <a:lnTo>
                  <a:pt x="24754" y="47936"/>
                </a:lnTo>
                <a:lnTo>
                  <a:pt x="24708" y="47902"/>
                </a:lnTo>
                <a:lnTo>
                  <a:pt x="24640" y="47879"/>
                </a:lnTo>
                <a:lnTo>
                  <a:pt x="24583" y="47868"/>
                </a:lnTo>
                <a:lnTo>
                  <a:pt x="24515" y="47879"/>
                </a:lnTo>
                <a:lnTo>
                  <a:pt x="24458" y="47902"/>
                </a:lnTo>
                <a:lnTo>
                  <a:pt x="24413" y="47936"/>
                </a:lnTo>
                <a:lnTo>
                  <a:pt x="24367" y="47982"/>
                </a:lnTo>
                <a:lnTo>
                  <a:pt x="22456" y="46878"/>
                </a:lnTo>
                <a:lnTo>
                  <a:pt x="22467" y="46821"/>
                </a:lnTo>
                <a:lnTo>
                  <a:pt x="22479" y="46776"/>
                </a:lnTo>
                <a:lnTo>
                  <a:pt x="22467" y="46719"/>
                </a:lnTo>
                <a:lnTo>
                  <a:pt x="22456" y="46674"/>
                </a:lnTo>
                <a:lnTo>
                  <a:pt x="22433" y="46628"/>
                </a:lnTo>
                <a:lnTo>
                  <a:pt x="22410" y="46594"/>
                </a:lnTo>
                <a:lnTo>
                  <a:pt x="22365" y="46560"/>
                </a:lnTo>
                <a:lnTo>
                  <a:pt x="22331" y="46537"/>
                </a:lnTo>
                <a:lnTo>
                  <a:pt x="22285" y="46514"/>
                </a:lnTo>
                <a:lnTo>
                  <a:pt x="22240" y="46514"/>
                </a:lnTo>
                <a:lnTo>
                  <a:pt x="22240" y="44262"/>
                </a:lnTo>
                <a:lnTo>
                  <a:pt x="22285" y="44251"/>
                </a:lnTo>
                <a:lnTo>
                  <a:pt x="22319" y="44239"/>
                </a:lnTo>
                <a:lnTo>
                  <a:pt x="22365" y="44205"/>
                </a:lnTo>
                <a:lnTo>
                  <a:pt x="22388" y="44182"/>
                </a:lnTo>
                <a:lnTo>
                  <a:pt x="22422" y="44148"/>
                </a:lnTo>
                <a:lnTo>
                  <a:pt x="22445" y="44103"/>
                </a:lnTo>
                <a:lnTo>
                  <a:pt x="22456" y="44057"/>
                </a:lnTo>
                <a:lnTo>
                  <a:pt x="22456" y="44012"/>
                </a:lnTo>
                <a:lnTo>
                  <a:pt x="22456" y="43966"/>
                </a:lnTo>
                <a:lnTo>
                  <a:pt x="22433" y="43921"/>
                </a:lnTo>
                <a:lnTo>
                  <a:pt x="24378" y="42806"/>
                </a:lnTo>
                <a:lnTo>
                  <a:pt x="24413" y="42851"/>
                </a:lnTo>
                <a:lnTo>
                  <a:pt x="24458" y="42886"/>
                </a:lnTo>
                <a:lnTo>
                  <a:pt x="24515" y="42908"/>
                </a:lnTo>
                <a:lnTo>
                  <a:pt x="24583" y="42920"/>
                </a:lnTo>
                <a:lnTo>
                  <a:pt x="24640" y="42908"/>
                </a:lnTo>
                <a:lnTo>
                  <a:pt x="24697" y="42886"/>
                </a:lnTo>
                <a:lnTo>
                  <a:pt x="24754" y="42851"/>
                </a:lnTo>
                <a:lnTo>
                  <a:pt x="24788" y="42795"/>
                </a:lnTo>
                <a:close/>
                <a:moveTo>
                  <a:pt x="29497" y="42783"/>
                </a:moveTo>
                <a:lnTo>
                  <a:pt x="31499" y="43932"/>
                </a:lnTo>
                <a:lnTo>
                  <a:pt x="31488" y="43978"/>
                </a:lnTo>
                <a:lnTo>
                  <a:pt x="31477" y="44012"/>
                </a:lnTo>
                <a:lnTo>
                  <a:pt x="31488" y="44057"/>
                </a:lnTo>
                <a:lnTo>
                  <a:pt x="31499" y="44091"/>
                </a:lnTo>
                <a:lnTo>
                  <a:pt x="31511" y="44125"/>
                </a:lnTo>
                <a:lnTo>
                  <a:pt x="31534" y="44160"/>
                </a:lnTo>
                <a:lnTo>
                  <a:pt x="31568" y="44182"/>
                </a:lnTo>
                <a:lnTo>
                  <a:pt x="31602" y="44205"/>
                </a:lnTo>
                <a:lnTo>
                  <a:pt x="31636" y="44216"/>
                </a:lnTo>
                <a:lnTo>
                  <a:pt x="31670" y="44216"/>
                </a:lnTo>
                <a:lnTo>
                  <a:pt x="31670" y="46571"/>
                </a:lnTo>
                <a:lnTo>
                  <a:pt x="31636" y="46583"/>
                </a:lnTo>
                <a:lnTo>
                  <a:pt x="31602" y="46594"/>
                </a:lnTo>
                <a:lnTo>
                  <a:pt x="31545" y="46639"/>
                </a:lnTo>
                <a:lnTo>
                  <a:pt x="31499" y="46696"/>
                </a:lnTo>
                <a:lnTo>
                  <a:pt x="31488" y="46730"/>
                </a:lnTo>
                <a:lnTo>
                  <a:pt x="31488" y="46776"/>
                </a:lnTo>
                <a:lnTo>
                  <a:pt x="31488" y="46810"/>
                </a:lnTo>
                <a:lnTo>
                  <a:pt x="31499" y="46844"/>
                </a:lnTo>
                <a:lnTo>
                  <a:pt x="29543" y="47982"/>
                </a:lnTo>
                <a:lnTo>
                  <a:pt x="29497" y="47925"/>
                </a:lnTo>
                <a:lnTo>
                  <a:pt x="29452" y="47891"/>
                </a:lnTo>
                <a:lnTo>
                  <a:pt x="29384" y="47868"/>
                </a:lnTo>
                <a:lnTo>
                  <a:pt x="29315" y="47857"/>
                </a:lnTo>
                <a:lnTo>
                  <a:pt x="29258" y="47868"/>
                </a:lnTo>
                <a:lnTo>
                  <a:pt x="29190" y="47891"/>
                </a:lnTo>
                <a:lnTo>
                  <a:pt x="29145" y="47925"/>
                </a:lnTo>
                <a:lnTo>
                  <a:pt x="29099" y="47970"/>
                </a:lnTo>
                <a:lnTo>
                  <a:pt x="27165" y="46856"/>
                </a:lnTo>
                <a:lnTo>
                  <a:pt x="27177" y="46821"/>
                </a:lnTo>
                <a:lnTo>
                  <a:pt x="27188" y="46776"/>
                </a:lnTo>
                <a:lnTo>
                  <a:pt x="27188" y="46730"/>
                </a:lnTo>
                <a:lnTo>
                  <a:pt x="27165" y="46685"/>
                </a:lnTo>
                <a:lnTo>
                  <a:pt x="27154" y="46651"/>
                </a:lnTo>
                <a:lnTo>
                  <a:pt x="27131" y="46617"/>
                </a:lnTo>
                <a:lnTo>
                  <a:pt x="27097" y="46583"/>
                </a:lnTo>
                <a:lnTo>
                  <a:pt x="27063" y="46560"/>
                </a:lnTo>
                <a:lnTo>
                  <a:pt x="27018" y="46548"/>
                </a:lnTo>
                <a:lnTo>
                  <a:pt x="26972" y="46537"/>
                </a:lnTo>
                <a:lnTo>
                  <a:pt x="26972" y="44182"/>
                </a:lnTo>
                <a:lnTo>
                  <a:pt x="27029" y="44160"/>
                </a:lnTo>
                <a:lnTo>
                  <a:pt x="27074" y="44125"/>
                </a:lnTo>
                <a:lnTo>
                  <a:pt x="27109" y="44080"/>
                </a:lnTo>
                <a:lnTo>
                  <a:pt x="27120" y="44012"/>
                </a:lnTo>
                <a:lnTo>
                  <a:pt x="27109" y="43966"/>
                </a:lnTo>
                <a:lnTo>
                  <a:pt x="29145" y="42783"/>
                </a:lnTo>
                <a:lnTo>
                  <a:pt x="29179" y="42817"/>
                </a:lnTo>
                <a:lnTo>
                  <a:pt x="29224" y="42851"/>
                </a:lnTo>
                <a:lnTo>
                  <a:pt x="29270" y="42863"/>
                </a:lnTo>
                <a:lnTo>
                  <a:pt x="29315" y="42874"/>
                </a:lnTo>
                <a:lnTo>
                  <a:pt x="29372" y="42863"/>
                </a:lnTo>
                <a:lnTo>
                  <a:pt x="29418" y="42851"/>
                </a:lnTo>
                <a:lnTo>
                  <a:pt x="29463" y="42817"/>
                </a:lnTo>
                <a:lnTo>
                  <a:pt x="29497" y="42783"/>
                </a:lnTo>
                <a:close/>
                <a:moveTo>
                  <a:pt x="38973" y="42772"/>
                </a:moveTo>
                <a:lnTo>
                  <a:pt x="40930" y="43909"/>
                </a:lnTo>
                <a:lnTo>
                  <a:pt x="40907" y="43955"/>
                </a:lnTo>
                <a:lnTo>
                  <a:pt x="40896" y="44012"/>
                </a:lnTo>
                <a:lnTo>
                  <a:pt x="40907" y="44069"/>
                </a:lnTo>
                <a:lnTo>
                  <a:pt x="40918" y="44114"/>
                </a:lnTo>
                <a:lnTo>
                  <a:pt x="40941" y="44160"/>
                </a:lnTo>
                <a:lnTo>
                  <a:pt x="40975" y="44205"/>
                </a:lnTo>
                <a:lnTo>
                  <a:pt x="41009" y="44228"/>
                </a:lnTo>
                <a:lnTo>
                  <a:pt x="41055" y="44262"/>
                </a:lnTo>
                <a:lnTo>
                  <a:pt x="41100" y="44273"/>
                </a:lnTo>
                <a:lnTo>
                  <a:pt x="41157" y="44285"/>
                </a:lnTo>
                <a:lnTo>
                  <a:pt x="41157" y="46526"/>
                </a:lnTo>
                <a:lnTo>
                  <a:pt x="41112" y="46537"/>
                </a:lnTo>
                <a:lnTo>
                  <a:pt x="41066" y="46548"/>
                </a:lnTo>
                <a:lnTo>
                  <a:pt x="41021" y="46571"/>
                </a:lnTo>
                <a:lnTo>
                  <a:pt x="40987" y="46605"/>
                </a:lnTo>
                <a:lnTo>
                  <a:pt x="40964" y="46639"/>
                </a:lnTo>
                <a:lnTo>
                  <a:pt x="40941" y="46685"/>
                </a:lnTo>
                <a:lnTo>
                  <a:pt x="40930" y="46719"/>
                </a:lnTo>
                <a:lnTo>
                  <a:pt x="40930" y="46776"/>
                </a:lnTo>
                <a:lnTo>
                  <a:pt x="40930" y="46821"/>
                </a:lnTo>
                <a:lnTo>
                  <a:pt x="40941" y="46867"/>
                </a:lnTo>
                <a:lnTo>
                  <a:pt x="39007" y="47982"/>
                </a:lnTo>
                <a:lnTo>
                  <a:pt x="38973" y="47936"/>
                </a:lnTo>
                <a:lnTo>
                  <a:pt x="38916" y="47902"/>
                </a:lnTo>
                <a:lnTo>
                  <a:pt x="38859" y="47879"/>
                </a:lnTo>
                <a:lnTo>
                  <a:pt x="38802" y="47868"/>
                </a:lnTo>
                <a:lnTo>
                  <a:pt x="38734" y="47879"/>
                </a:lnTo>
                <a:lnTo>
                  <a:pt x="38677" y="47902"/>
                </a:lnTo>
                <a:lnTo>
                  <a:pt x="38632" y="47936"/>
                </a:lnTo>
                <a:lnTo>
                  <a:pt x="38598" y="47982"/>
                </a:lnTo>
                <a:lnTo>
                  <a:pt x="36652" y="46867"/>
                </a:lnTo>
                <a:lnTo>
                  <a:pt x="36675" y="46821"/>
                </a:lnTo>
                <a:lnTo>
                  <a:pt x="36675" y="46776"/>
                </a:lnTo>
                <a:lnTo>
                  <a:pt x="36675" y="46730"/>
                </a:lnTo>
                <a:lnTo>
                  <a:pt x="36652" y="46685"/>
                </a:lnTo>
                <a:lnTo>
                  <a:pt x="36641" y="46639"/>
                </a:lnTo>
                <a:lnTo>
                  <a:pt x="36607" y="46605"/>
                </a:lnTo>
                <a:lnTo>
                  <a:pt x="36584" y="46583"/>
                </a:lnTo>
                <a:lnTo>
                  <a:pt x="36539" y="46560"/>
                </a:lnTo>
                <a:lnTo>
                  <a:pt x="36505" y="46537"/>
                </a:lnTo>
                <a:lnTo>
                  <a:pt x="36459" y="46526"/>
                </a:lnTo>
                <a:lnTo>
                  <a:pt x="36459" y="44216"/>
                </a:lnTo>
                <a:lnTo>
                  <a:pt x="36527" y="44194"/>
                </a:lnTo>
                <a:lnTo>
                  <a:pt x="36584" y="44148"/>
                </a:lnTo>
                <a:lnTo>
                  <a:pt x="36630" y="44091"/>
                </a:lnTo>
                <a:lnTo>
                  <a:pt x="36630" y="44057"/>
                </a:lnTo>
                <a:lnTo>
                  <a:pt x="36641" y="44012"/>
                </a:lnTo>
                <a:lnTo>
                  <a:pt x="36630" y="43978"/>
                </a:lnTo>
                <a:lnTo>
                  <a:pt x="36630" y="43943"/>
                </a:lnTo>
                <a:lnTo>
                  <a:pt x="38632" y="42783"/>
                </a:lnTo>
                <a:lnTo>
                  <a:pt x="38666" y="42817"/>
                </a:lnTo>
                <a:lnTo>
                  <a:pt x="38700" y="42851"/>
                </a:lnTo>
                <a:lnTo>
                  <a:pt x="38746" y="42863"/>
                </a:lnTo>
                <a:lnTo>
                  <a:pt x="38802" y="42874"/>
                </a:lnTo>
                <a:lnTo>
                  <a:pt x="38848" y="42863"/>
                </a:lnTo>
                <a:lnTo>
                  <a:pt x="38905" y="42851"/>
                </a:lnTo>
                <a:lnTo>
                  <a:pt x="38939" y="42817"/>
                </a:lnTo>
                <a:lnTo>
                  <a:pt x="38973" y="42772"/>
                </a:lnTo>
                <a:close/>
                <a:moveTo>
                  <a:pt x="48460" y="42783"/>
                </a:moveTo>
                <a:lnTo>
                  <a:pt x="50485" y="43943"/>
                </a:lnTo>
                <a:lnTo>
                  <a:pt x="50474" y="43978"/>
                </a:lnTo>
                <a:lnTo>
                  <a:pt x="50462" y="44012"/>
                </a:lnTo>
                <a:lnTo>
                  <a:pt x="50474" y="44046"/>
                </a:lnTo>
                <a:lnTo>
                  <a:pt x="50485" y="44080"/>
                </a:lnTo>
                <a:lnTo>
                  <a:pt x="50519" y="44137"/>
                </a:lnTo>
                <a:lnTo>
                  <a:pt x="50565" y="44182"/>
                </a:lnTo>
                <a:lnTo>
                  <a:pt x="50633" y="44194"/>
                </a:lnTo>
                <a:lnTo>
                  <a:pt x="50633" y="46571"/>
                </a:lnTo>
                <a:lnTo>
                  <a:pt x="50599" y="46571"/>
                </a:lnTo>
                <a:lnTo>
                  <a:pt x="50565" y="46594"/>
                </a:lnTo>
                <a:lnTo>
                  <a:pt x="50530" y="46605"/>
                </a:lnTo>
                <a:lnTo>
                  <a:pt x="50496" y="46628"/>
                </a:lnTo>
                <a:lnTo>
                  <a:pt x="50474" y="46662"/>
                </a:lnTo>
                <a:lnTo>
                  <a:pt x="50462" y="46696"/>
                </a:lnTo>
                <a:lnTo>
                  <a:pt x="50451" y="46730"/>
                </a:lnTo>
                <a:lnTo>
                  <a:pt x="50451" y="46776"/>
                </a:lnTo>
                <a:lnTo>
                  <a:pt x="50451" y="46810"/>
                </a:lnTo>
                <a:lnTo>
                  <a:pt x="50462" y="46844"/>
                </a:lnTo>
                <a:lnTo>
                  <a:pt x="48506" y="47982"/>
                </a:lnTo>
                <a:lnTo>
                  <a:pt x="48460" y="47925"/>
                </a:lnTo>
                <a:lnTo>
                  <a:pt x="48415" y="47891"/>
                </a:lnTo>
                <a:lnTo>
                  <a:pt x="48346" y="47868"/>
                </a:lnTo>
                <a:lnTo>
                  <a:pt x="48278" y="47857"/>
                </a:lnTo>
                <a:lnTo>
                  <a:pt x="48210" y="47868"/>
                </a:lnTo>
                <a:lnTo>
                  <a:pt x="48153" y="47891"/>
                </a:lnTo>
                <a:lnTo>
                  <a:pt x="48096" y="47925"/>
                </a:lnTo>
                <a:lnTo>
                  <a:pt x="48062" y="47970"/>
                </a:lnTo>
                <a:lnTo>
                  <a:pt x="46140" y="46867"/>
                </a:lnTo>
                <a:lnTo>
                  <a:pt x="46151" y="46821"/>
                </a:lnTo>
                <a:lnTo>
                  <a:pt x="46151" y="46776"/>
                </a:lnTo>
                <a:lnTo>
                  <a:pt x="46151" y="46730"/>
                </a:lnTo>
                <a:lnTo>
                  <a:pt x="46140" y="46685"/>
                </a:lnTo>
                <a:lnTo>
                  <a:pt x="46117" y="46639"/>
                </a:lnTo>
                <a:lnTo>
                  <a:pt x="46094" y="46605"/>
                </a:lnTo>
                <a:lnTo>
                  <a:pt x="46060" y="46583"/>
                </a:lnTo>
                <a:lnTo>
                  <a:pt x="46026" y="46560"/>
                </a:lnTo>
                <a:lnTo>
                  <a:pt x="45980" y="46537"/>
                </a:lnTo>
                <a:lnTo>
                  <a:pt x="45946" y="46526"/>
                </a:lnTo>
                <a:lnTo>
                  <a:pt x="45946" y="44239"/>
                </a:lnTo>
                <a:lnTo>
                  <a:pt x="45980" y="44239"/>
                </a:lnTo>
                <a:lnTo>
                  <a:pt x="46026" y="44216"/>
                </a:lnTo>
                <a:lnTo>
                  <a:pt x="46060" y="44194"/>
                </a:lnTo>
                <a:lnTo>
                  <a:pt x="46083" y="44171"/>
                </a:lnTo>
                <a:lnTo>
                  <a:pt x="46105" y="44137"/>
                </a:lnTo>
                <a:lnTo>
                  <a:pt x="46128" y="44103"/>
                </a:lnTo>
                <a:lnTo>
                  <a:pt x="46140" y="44057"/>
                </a:lnTo>
                <a:lnTo>
                  <a:pt x="46140" y="44012"/>
                </a:lnTo>
                <a:lnTo>
                  <a:pt x="46140" y="43966"/>
                </a:lnTo>
                <a:lnTo>
                  <a:pt x="46128" y="43932"/>
                </a:lnTo>
                <a:lnTo>
                  <a:pt x="48108" y="42795"/>
                </a:lnTo>
                <a:lnTo>
                  <a:pt x="48130" y="42829"/>
                </a:lnTo>
                <a:lnTo>
                  <a:pt x="48176" y="42863"/>
                </a:lnTo>
                <a:lnTo>
                  <a:pt x="48221" y="42874"/>
                </a:lnTo>
                <a:lnTo>
                  <a:pt x="48278" y="42886"/>
                </a:lnTo>
                <a:lnTo>
                  <a:pt x="48335" y="42874"/>
                </a:lnTo>
                <a:lnTo>
                  <a:pt x="48381" y="42851"/>
                </a:lnTo>
                <a:lnTo>
                  <a:pt x="48426" y="42817"/>
                </a:lnTo>
                <a:lnTo>
                  <a:pt x="48460" y="42783"/>
                </a:lnTo>
                <a:close/>
                <a:moveTo>
                  <a:pt x="57902" y="42760"/>
                </a:moveTo>
                <a:lnTo>
                  <a:pt x="59949" y="43943"/>
                </a:lnTo>
                <a:lnTo>
                  <a:pt x="59938" y="43978"/>
                </a:lnTo>
                <a:lnTo>
                  <a:pt x="59938" y="44012"/>
                </a:lnTo>
                <a:lnTo>
                  <a:pt x="59938" y="44057"/>
                </a:lnTo>
                <a:lnTo>
                  <a:pt x="59949" y="44091"/>
                </a:lnTo>
                <a:lnTo>
                  <a:pt x="59961" y="44125"/>
                </a:lnTo>
                <a:lnTo>
                  <a:pt x="59983" y="44148"/>
                </a:lnTo>
                <a:lnTo>
                  <a:pt x="60052" y="44194"/>
                </a:lnTo>
                <a:lnTo>
                  <a:pt x="60086" y="44216"/>
                </a:lnTo>
                <a:lnTo>
                  <a:pt x="60120" y="44216"/>
                </a:lnTo>
                <a:lnTo>
                  <a:pt x="60120" y="46537"/>
                </a:lnTo>
                <a:lnTo>
                  <a:pt x="60074" y="46537"/>
                </a:lnTo>
                <a:lnTo>
                  <a:pt x="60029" y="46560"/>
                </a:lnTo>
                <a:lnTo>
                  <a:pt x="59995" y="46583"/>
                </a:lnTo>
                <a:lnTo>
                  <a:pt x="59961" y="46605"/>
                </a:lnTo>
                <a:lnTo>
                  <a:pt x="59938" y="46639"/>
                </a:lnTo>
                <a:lnTo>
                  <a:pt x="59915" y="46685"/>
                </a:lnTo>
                <a:lnTo>
                  <a:pt x="59904" y="46730"/>
                </a:lnTo>
                <a:lnTo>
                  <a:pt x="59904" y="46776"/>
                </a:lnTo>
                <a:lnTo>
                  <a:pt x="59904" y="46821"/>
                </a:lnTo>
                <a:lnTo>
                  <a:pt x="59915" y="46867"/>
                </a:lnTo>
                <a:lnTo>
                  <a:pt x="57970" y="47982"/>
                </a:lnTo>
                <a:lnTo>
                  <a:pt x="57936" y="47936"/>
                </a:lnTo>
                <a:lnTo>
                  <a:pt x="57890" y="47902"/>
                </a:lnTo>
                <a:lnTo>
                  <a:pt x="57833" y="47879"/>
                </a:lnTo>
                <a:lnTo>
                  <a:pt x="57708" y="47879"/>
                </a:lnTo>
                <a:lnTo>
                  <a:pt x="57651" y="47902"/>
                </a:lnTo>
                <a:lnTo>
                  <a:pt x="57606" y="47936"/>
                </a:lnTo>
                <a:lnTo>
                  <a:pt x="57572" y="47982"/>
                </a:lnTo>
                <a:lnTo>
                  <a:pt x="55627" y="46867"/>
                </a:lnTo>
                <a:lnTo>
                  <a:pt x="55638" y="46821"/>
                </a:lnTo>
                <a:lnTo>
                  <a:pt x="55649" y="46776"/>
                </a:lnTo>
                <a:lnTo>
                  <a:pt x="55638" y="46719"/>
                </a:lnTo>
                <a:lnTo>
                  <a:pt x="55627" y="46685"/>
                </a:lnTo>
                <a:lnTo>
                  <a:pt x="55615" y="46639"/>
                </a:lnTo>
                <a:lnTo>
                  <a:pt x="55581" y="46605"/>
                </a:lnTo>
                <a:lnTo>
                  <a:pt x="55547" y="46571"/>
                </a:lnTo>
                <a:lnTo>
                  <a:pt x="55513" y="46548"/>
                </a:lnTo>
                <a:lnTo>
                  <a:pt x="55467" y="46526"/>
                </a:lnTo>
                <a:lnTo>
                  <a:pt x="55422" y="46514"/>
                </a:lnTo>
                <a:lnTo>
                  <a:pt x="55422" y="44171"/>
                </a:lnTo>
                <a:lnTo>
                  <a:pt x="55479" y="44160"/>
                </a:lnTo>
                <a:lnTo>
                  <a:pt x="55524" y="44125"/>
                </a:lnTo>
                <a:lnTo>
                  <a:pt x="55547" y="44069"/>
                </a:lnTo>
                <a:lnTo>
                  <a:pt x="55558" y="44012"/>
                </a:lnTo>
                <a:lnTo>
                  <a:pt x="55547" y="43966"/>
                </a:lnTo>
                <a:lnTo>
                  <a:pt x="57640" y="42760"/>
                </a:lnTo>
                <a:lnTo>
                  <a:pt x="57663" y="42795"/>
                </a:lnTo>
                <a:lnTo>
                  <a:pt x="57697" y="42817"/>
                </a:lnTo>
                <a:lnTo>
                  <a:pt x="57731" y="42829"/>
                </a:lnTo>
                <a:lnTo>
                  <a:pt x="57811" y="42829"/>
                </a:lnTo>
                <a:lnTo>
                  <a:pt x="57845" y="42817"/>
                </a:lnTo>
                <a:lnTo>
                  <a:pt x="57879" y="42795"/>
                </a:lnTo>
                <a:lnTo>
                  <a:pt x="57902" y="42760"/>
                </a:lnTo>
                <a:close/>
                <a:moveTo>
                  <a:pt x="81676" y="42795"/>
                </a:moveTo>
                <a:lnTo>
                  <a:pt x="83678" y="43955"/>
                </a:lnTo>
                <a:lnTo>
                  <a:pt x="83667" y="44012"/>
                </a:lnTo>
                <a:lnTo>
                  <a:pt x="83678" y="44080"/>
                </a:lnTo>
                <a:lnTo>
                  <a:pt x="83713" y="44125"/>
                </a:lnTo>
                <a:lnTo>
                  <a:pt x="83758" y="44171"/>
                </a:lnTo>
                <a:lnTo>
                  <a:pt x="83826" y="44182"/>
                </a:lnTo>
                <a:lnTo>
                  <a:pt x="83826" y="46537"/>
                </a:lnTo>
                <a:lnTo>
                  <a:pt x="83781" y="46548"/>
                </a:lnTo>
                <a:lnTo>
                  <a:pt x="83735" y="46560"/>
                </a:lnTo>
                <a:lnTo>
                  <a:pt x="83701" y="46583"/>
                </a:lnTo>
                <a:lnTo>
                  <a:pt x="83667" y="46605"/>
                </a:lnTo>
                <a:lnTo>
                  <a:pt x="83644" y="46639"/>
                </a:lnTo>
                <a:lnTo>
                  <a:pt x="83622" y="46685"/>
                </a:lnTo>
                <a:lnTo>
                  <a:pt x="83610" y="46730"/>
                </a:lnTo>
                <a:lnTo>
                  <a:pt x="83599" y="46776"/>
                </a:lnTo>
                <a:lnTo>
                  <a:pt x="83610" y="46821"/>
                </a:lnTo>
                <a:lnTo>
                  <a:pt x="83622" y="46867"/>
                </a:lnTo>
                <a:lnTo>
                  <a:pt x="81688" y="47982"/>
                </a:lnTo>
                <a:lnTo>
                  <a:pt x="81642" y="47936"/>
                </a:lnTo>
                <a:lnTo>
                  <a:pt x="81597" y="47902"/>
                </a:lnTo>
                <a:lnTo>
                  <a:pt x="81540" y="47879"/>
                </a:lnTo>
                <a:lnTo>
                  <a:pt x="81472" y="47868"/>
                </a:lnTo>
                <a:lnTo>
                  <a:pt x="81403" y="47879"/>
                </a:lnTo>
                <a:lnTo>
                  <a:pt x="81346" y="47902"/>
                </a:lnTo>
                <a:lnTo>
                  <a:pt x="81301" y="47936"/>
                </a:lnTo>
                <a:lnTo>
                  <a:pt x="81255" y="47982"/>
                </a:lnTo>
                <a:lnTo>
                  <a:pt x="79344" y="46878"/>
                </a:lnTo>
                <a:lnTo>
                  <a:pt x="79356" y="46821"/>
                </a:lnTo>
                <a:lnTo>
                  <a:pt x="79367" y="46776"/>
                </a:lnTo>
                <a:lnTo>
                  <a:pt x="79356" y="46719"/>
                </a:lnTo>
                <a:lnTo>
                  <a:pt x="79344" y="46674"/>
                </a:lnTo>
                <a:lnTo>
                  <a:pt x="79322" y="46628"/>
                </a:lnTo>
                <a:lnTo>
                  <a:pt x="79299" y="46594"/>
                </a:lnTo>
                <a:lnTo>
                  <a:pt x="79265" y="46560"/>
                </a:lnTo>
                <a:lnTo>
                  <a:pt x="79219" y="46537"/>
                </a:lnTo>
                <a:lnTo>
                  <a:pt x="79174" y="46514"/>
                </a:lnTo>
                <a:lnTo>
                  <a:pt x="79128" y="46514"/>
                </a:lnTo>
                <a:lnTo>
                  <a:pt x="79128" y="44262"/>
                </a:lnTo>
                <a:lnTo>
                  <a:pt x="79174" y="44251"/>
                </a:lnTo>
                <a:lnTo>
                  <a:pt x="79219" y="44239"/>
                </a:lnTo>
                <a:lnTo>
                  <a:pt x="79253" y="44205"/>
                </a:lnTo>
                <a:lnTo>
                  <a:pt x="79287" y="44182"/>
                </a:lnTo>
                <a:lnTo>
                  <a:pt x="79310" y="44148"/>
                </a:lnTo>
                <a:lnTo>
                  <a:pt x="79333" y="44103"/>
                </a:lnTo>
                <a:lnTo>
                  <a:pt x="79344" y="44057"/>
                </a:lnTo>
                <a:lnTo>
                  <a:pt x="79344" y="44012"/>
                </a:lnTo>
                <a:lnTo>
                  <a:pt x="79344" y="43966"/>
                </a:lnTo>
                <a:lnTo>
                  <a:pt x="79333" y="43921"/>
                </a:lnTo>
                <a:lnTo>
                  <a:pt x="81267" y="42806"/>
                </a:lnTo>
                <a:lnTo>
                  <a:pt x="81301" y="42851"/>
                </a:lnTo>
                <a:lnTo>
                  <a:pt x="81346" y="42886"/>
                </a:lnTo>
                <a:lnTo>
                  <a:pt x="81403" y="42908"/>
                </a:lnTo>
                <a:lnTo>
                  <a:pt x="81472" y="42920"/>
                </a:lnTo>
                <a:lnTo>
                  <a:pt x="81540" y="42908"/>
                </a:lnTo>
                <a:lnTo>
                  <a:pt x="81597" y="42886"/>
                </a:lnTo>
                <a:lnTo>
                  <a:pt x="81642" y="42851"/>
                </a:lnTo>
                <a:lnTo>
                  <a:pt x="81676" y="42795"/>
                </a:lnTo>
                <a:close/>
                <a:moveTo>
                  <a:pt x="5825" y="42806"/>
                </a:moveTo>
                <a:lnTo>
                  <a:pt x="7827" y="43955"/>
                </a:lnTo>
                <a:lnTo>
                  <a:pt x="7816" y="44012"/>
                </a:lnTo>
                <a:lnTo>
                  <a:pt x="7827" y="44080"/>
                </a:lnTo>
                <a:lnTo>
                  <a:pt x="7861" y="44137"/>
                </a:lnTo>
                <a:lnTo>
                  <a:pt x="7907" y="44171"/>
                </a:lnTo>
                <a:lnTo>
                  <a:pt x="7964" y="44194"/>
                </a:lnTo>
                <a:lnTo>
                  <a:pt x="7964" y="46526"/>
                </a:lnTo>
                <a:lnTo>
                  <a:pt x="7918" y="46537"/>
                </a:lnTo>
                <a:lnTo>
                  <a:pt x="7884" y="46548"/>
                </a:lnTo>
                <a:lnTo>
                  <a:pt x="7839" y="46571"/>
                </a:lnTo>
                <a:lnTo>
                  <a:pt x="7804" y="46605"/>
                </a:lnTo>
                <a:lnTo>
                  <a:pt x="7782" y="46639"/>
                </a:lnTo>
                <a:lnTo>
                  <a:pt x="7759" y="46685"/>
                </a:lnTo>
                <a:lnTo>
                  <a:pt x="7748" y="46719"/>
                </a:lnTo>
                <a:lnTo>
                  <a:pt x="7736" y="46776"/>
                </a:lnTo>
                <a:lnTo>
                  <a:pt x="7748" y="46821"/>
                </a:lnTo>
                <a:lnTo>
                  <a:pt x="7759" y="46867"/>
                </a:lnTo>
                <a:lnTo>
                  <a:pt x="5802" y="47993"/>
                </a:lnTo>
                <a:lnTo>
                  <a:pt x="5768" y="47959"/>
                </a:lnTo>
                <a:lnTo>
                  <a:pt x="5723" y="47925"/>
                </a:lnTo>
                <a:lnTo>
                  <a:pt x="5677" y="47902"/>
                </a:lnTo>
                <a:lnTo>
                  <a:pt x="5564" y="47902"/>
                </a:lnTo>
                <a:lnTo>
                  <a:pt x="5518" y="47925"/>
                </a:lnTo>
                <a:lnTo>
                  <a:pt x="5473" y="47959"/>
                </a:lnTo>
                <a:lnTo>
                  <a:pt x="5438" y="47993"/>
                </a:lnTo>
                <a:lnTo>
                  <a:pt x="3470" y="46867"/>
                </a:lnTo>
                <a:lnTo>
                  <a:pt x="3482" y="46821"/>
                </a:lnTo>
                <a:lnTo>
                  <a:pt x="3493" y="46776"/>
                </a:lnTo>
                <a:lnTo>
                  <a:pt x="3482" y="46730"/>
                </a:lnTo>
                <a:lnTo>
                  <a:pt x="3470" y="46685"/>
                </a:lnTo>
                <a:lnTo>
                  <a:pt x="3459" y="46639"/>
                </a:lnTo>
                <a:lnTo>
                  <a:pt x="3425" y="46605"/>
                </a:lnTo>
                <a:lnTo>
                  <a:pt x="3391" y="46583"/>
                </a:lnTo>
                <a:lnTo>
                  <a:pt x="3357" y="46560"/>
                </a:lnTo>
                <a:lnTo>
                  <a:pt x="3323" y="46537"/>
                </a:lnTo>
                <a:lnTo>
                  <a:pt x="3277" y="46537"/>
                </a:lnTo>
                <a:lnTo>
                  <a:pt x="3277" y="44216"/>
                </a:lnTo>
                <a:lnTo>
                  <a:pt x="3311" y="44216"/>
                </a:lnTo>
                <a:lnTo>
                  <a:pt x="3345" y="44194"/>
                </a:lnTo>
                <a:lnTo>
                  <a:pt x="3402" y="44148"/>
                </a:lnTo>
                <a:lnTo>
                  <a:pt x="3436" y="44091"/>
                </a:lnTo>
                <a:lnTo>
                  <a:pt x="3448" y="44057"/>
                </a:lnTo>
                <a:lnTo>
                  <a:pt x="3459" y="44012"/>
                </a:lnTo>
                <a:lnTo>
                  <a:pt x="3448" y="43978"/>
                </a:lnTo>
                <a:lnTo>
                  <a:pt x="3436" y="43943"/>
                </a:lnTo>
                <a:lnTo>
                  <a:pt x="5404" y="42806"/>
                </a:lnTo>
                <a:lnTo>
                  <a:pt x="5450" y="42851"/>
                </a:lnTo>
                <a:lnTo>
                  <a:pt x="5495" y="42886"/>
                </a:lnTo>
                <a:lnTo>
                  <a:pt x="5552" y="42908"/>
                </a:lnTo>
                <a:lnTo>
                  <a:pt x="5620" y="42920"/>
                </a:lnTo>
                <a:lnTo>
                  <a:pt x="5689" y="42908"/>
                </a:lnTo>
                <a:lnTo>
                  <a:pt x="5746" y="42886"/>
                </a:lnTo>
                <a:lnTo>
                  <a:pt x="5791" y="42851"/>
                </a:lnTo>
                <a:lnTo>
                  <a:pt x="5825" y="42806"/>
                </a:lnTo>
                <a:close/>
                <a:moveTo>
                  <a:pt x="15278" y="42783"/>
                </a:moveTo>
                <a:lnTo>
                  <a:pt x="17269" y="43932"/>
                </a:lnTo>
                <a:lnTo>
                  <a:pt x="17257" y="43966"/>
                </a:lnTo>
                <a:lnTo>
                  <a:pt x="17246" y="44012"/>
                </a:lnTo>
                <a:lnTo>
                  <a:pt x="17257" y="44057"/>
                </a:lnTo>
                <a:lnTo>
                  <a:pt x="17269" y="44091"/>
                </a:lnTo>
                <a:lnTo>
                  <a:pt x="17280" y="44137"/>
                </a:lnTo>
                <a:lnTo>
                  <a:pt x="17303" y="44160"/>
                </a:lnTo>
                <a:lnTo>
                  <a:pt x="17337" y="44194"/>
                </a:lnTo>
                <a:lnTo>
                  <a:pt x="17371" y="44216"/>
                </a:lnTo>
                <a:lnTo>
                  <a:pt x="17405" y="44228"/>
                </a:lnTo>
                <a:lnTo>
                  <a:pt x="17451" y="44228"/>
                </a:lnTo>
                <a:lnTo>
                  <a:pt x="17451" y="46594"/>
                </a:lnTo>
                <a:lnTo>
                  <a:pt x="17383" y="46617"/>
                </a:lnTo>
                <a:lnTo>
                  <a:pt x="17337" y="46651"/>
                </a:lnTo>
                <a:lnTo>
                  <a:pt x="17303" y="46708"/>
                </a:lnTo>
                <a:lnTo>
                  <a:pt x="17292" y="46776"/>
                </a:lnTo>
                <a:lnTo>
                  <a:pt x="17303" y="46833"/>
                </a:lnTo>
                <a:lnTo>
                  <a:pt x="15289" y="47993"/>
                </a:lnTo>
                <a:lnTo>
                  <a:pt x="15255" y="47959"/>
                </a:lnTo>
                <a:lnTo>
                  <a:pt x="15210" y="47925"/>
                </a:lnTo>
                <a:lnTo>
                  <a:pt x="15153" y="47902"/>
                </a:lnTo>
                <a:lnTo>
                  <a:pt x="15096" y="47891"/>
                </a:lnTo>
                <a:lnTo>
                  <a:pt x="15039" y="47902"/>
                </a:lnTo>
                <a:lnTo>
                  <a:pt x="14994" y="47925"/>
                </a:lnTo>
                <a:lnTo>
                  <a:pt x="14948" y="47948"/>
                </a:lnTo>
                <a:lnTo>
                  <a:pt x="14914" y="47993"/>
                </a:lnTo>
                <a:lnTo>
                  <a:pt x="12935" y="46856"/>
                </a:lnTo>
                <a:lnTo>
                  <a:pt x="12946" y="46810"/>
                </a:lnTo>
                <a:lnTo>
                  <a:pt x="12946" y="46776"/>
                </a:lnTo>
                <a:lnTo>
                  <a:pt x="12946" y="46730"/>
                </a:lnTo>
                <a:lnTo>
                  <a:pt x="12935" y="46696"/>
                </a:lnTo>
                <a:lnTo>
                  <a:pt x="12912" y="46662"/>
                </a:lnTo>
                <a:lnTo>
                  <a:pt x="12889" y="46628"/>
                </a:lnTo>
                <a:lnTo>
                  <a:pt x="12867" y="46605"/>
                </a:lnTo>
                <a:lnTo>
                  <a:pt x="12832" y="46583"/>
                </a:lnTo>
                <a:lnTo>
                  <a:pt x="12798" y="46560"/>
                </a:lnTo>
                <a:lnTo>
                  <a:pt x="12753" y="46560"/>
                </a:lnTo>
                <a:lnTo>
                  <a:pt x="12753" y="44182"/>
                </a:lnTo>
                <a:lnTo>
                  <a:pt x="12810" y="44171"/>
                </a:lnTo>
                <a:lnTo>
                  <a:pt x="12867" y="44125"/>
                </a:lnTo>
                <a:lnTo>
                  <a:pt x="12889" y="44080"/>
                </a:lnTo>
                <a:lnTo>
                  <a:pt x="12901" y="44012"/>
                </a:lnTo>
                <a:lnTo>
                  <a:pt x="12889" y="43955"/>
                </a:lnTo>
                <a:lnTo>
                  <a:pt x="14914" y="42783"/>
                </a:lnTo>
                <a:lnTo>
                  <a:pt x="14948" y="42829"/>
                </a:lnTo>
                <a:lnTo>
                  <a:pt x="14994" y="42863"/>
                </a:lnTo>
                <a:lnTo>
                  <a:pt x="15039" y="42874"/>
                </a:lnTo>
                <a:lnTo>
                  <a:pt x="15096" y="42886"/>
                </a:lnTo>
                <a:lnTo>
                  <a:pt x="15153" y="42874"/>
                </a:lnTo>
                <a:lnTo>
                  <a:pt x="15210" y="42863"/>
                </a:lnTo>
                <a:lnTo>
                  <a:pt x="15244" y="42829"/>
                </a:lnTo>
                <a:lnTo>
                  <a:pt x="15278" y="42783"/>
                </a:lnTo>
                <a:close/>
                <a:moveTo>
                  <a:pt x="62725" y="42806"/>
                </a:moveTo>
                <a:lnTo>
                  <a:pt x="64716" y="43955"/>
                </a:lnTo>
                <a:lnTo>
                  <a:pt x="64704" y="44012"/>
                </a:lnTo>
                <a:lnTo>
                  <a:pt x="64716" y="44080"/>
                </a:lnTo>
                <a:lnTo>
                  <a:pt x="64750" y="44137"/>
                </a:lnTo>
                <a:lnTo>
                  <a:pt x="64795" y="44171"/>
                </a:lnTo>
                <a:lnTo>
                  <a:pt x="64863" y="44194"/>
                </a:lnTo>
                <a:lnTo>
                  <a:pt x="64863" y="46526"/>
                </a:lnTo>
                <a:lnTo>
                  <a:pt x="64818" y="46537"/>
                </a:lnTo>
                <a:lnTo>
                  <a:pt x="64772" y="46548"/>
                </a:lnTo>
                <a:lnTo>
                  <a:pt x="64727" y="46571"/>
                </a:lnTo>
                <a:lnTo>
                  <a:pt x="64693" y="46605"/>
                </a:lnTo>
                <a:lnTo>
                  <a:pt x="64670" y="46639"/>
                </a:lnTo>
                <a:lnTo>
                  <a:pt x="64647" y="46685"/>
                </a:lnTo>
                <a:lnTo>
                  <a:pt x="64636" y="46719"/>
                </a:lnTo>
                <a:lnTo>
                  <a:pt x="64636" y="46776"/>
                </a:lnTo>
                <a:lnTo>
                  <a:pt x="64636" y="46821"/>
                </a:lnTo>
                <a:lnTo>
                  <a:pt x="64647" y="46867"/>
                </a:lnTo>
                <a:lnTo>
                  <a:pt x="62691" y="47993"/>
                </a:lnTo>
                <a:lnTo>
                  <a:pt x="62657" y="47959"/>
                </a:lnTo>
                <a:lnTo>
                  <a:pt x="62611" y="47925"/>
                </a:lnTo>
                <a:lnTo>
                  <a:pt x="62566" y="47902"/>
                </a:lnTo>
                <a:lnTo>
                  <a:pt x="62452" y="47902"/>
                </a:lnTo>
                <a:lnTo>
                  <a:pt x="62406" y="47925"/>
                </a:lnTo>
                <a:lnTo>
                  <a:pt x="62361" y="47959"/>
                </a:lnTo>
                <a:lnTo>
                  <a:pt x="62327" y="47993"/>
                </a:lnTo>
                <a:lnTo>
                  <a:pt x="60359" y="46867"/>
                </a:lnTo>
                <a:lnTo>
                  <a:pt x="60382" y="46821"/>
                </a:lnTo>
                <a:lnTo>
                  <a:pt x="60382" y="46776"/>
                </a:lnTo>
                <a:lnTo>
                  <a:pt x="60382" y="46730"/>
                </a:lnTo>
                <a:lnTo>
                  <a:pt x="60370" y="46685"/>
                </a:lnTo>
                <a:lnTo>
                  <a:pt x="60347" y="46639"/>
                </a:lnTo>
                <a:lnTo>
                  <a:pt x="60325" y="46605"/>
                </a:lnTo>
                <a:lnTo>
                  <a:pt x="60291" y="46583"/>
                </a:lnTo>
                <a:lnTo>
                  <a:pt x="60245" y="46560"/>
                </a:lnTo>
                <a:lnTo>
                  <a:pt x="60211" y="46537"/>
                </a:lnTo>
                <a:lnTo>
                  <a:pt x="60165" y="46537"/>
                </a:lnTo>
                <a:lnTo>
                  <a:pt x="60165" y="44216"/>
                </a:lnTo>
                <a:lnTo>
                  <a:pt x="60200" y="44216"/>
                </a:lnTo>
                <a:lnTo>
                  <a:pt x="60234" y="44194"/>
                </a:lnTo>
                <a:lnTo>
                  <a:pt x="60291" y="44148"/>
                </a:lnTo>
                <a:lnTo>
                  <a:pt x="60336" y="44091"/>
                </a:lnTo>
                <a:lnTo>
                  <a:pt x="60347" y="44057"/>
                </a:lnTo>
                <a:lnTo>
                  <a:pt x="60347" y="44012"/>
                </a:lnTo>
                <a:lnTo>
                  <a:pt x="60347" y="43978"/>
                </a:lnTo>
                <a:lnTo>
                  <a:pt x="60336" y="43943"/>
                </a:lnTo>
                <a:lnTo>
                  <a:pt x="62304" y="42806"/>
                </a:lnTo>
                <a:lnTo>
                  <a:pt x="62338" y="42851"/>
                </a:lnTo>
                <a:lnTo>
                  <a:pt x="62395" y="42886"/>
                </a:lnTo>
                <a:lnTo>
                  <a:pt x="62452" y="42908"/>
                </a:lnTo>
                <a:lnTo>
                  <a:pt x="62509" y="42920"/>
                </a:lnTo>
                <a:lnTo>
                  <a:pt x="62577" y="42908"/>
                </a:lnTo>
                <a:lnTo>
                  <a:pt x="62634" y="42886"/>
                </a:lnTo>
                <a:lnTo>
                  <a:pt x="62679" y="42851"/>
                </a:lnTo>
                <a:lnTo>
                  <a:pt x="62725" y="42806"/>
                </a:lnTo>
                <a:close/>
                <a:moveTo>
                  <a:pt x="72178" y="42783"/>
                </a:moveTo>
                <a:lnTo>
                  <a:pt x="74157" y="43932"/>
                </a:lnTo>
                <a:lnTo>
                  <a:pt x="74146" y="43966"/>
                </a:lnTo>
                <a:lnTo>
                  <a:pt x="74146" y="44012"/>
                </a:lnTo>
                <a:lnTo>
                  <a:pt x="74146" y="44057"/>
                </a:lnTo>
                <a:lnTo>
                  <a:pt x="74157" y="44091"/>
                </a:lnTo>
                <a:lnTo>
                  <a:pt x="74180" y="44137"/>
                </a:lnTo>
                <a:lnTo>
                  <a:pt x="74203" y="44160"/>
                </a:lnTo>
                <a:lnTo>
                  <a:pt x="74225" y="44194"/>
                </a:lnTo>
                <a:lnTo>
                  <a:pt x="74260" y="44216"/>
                </a:lnTo>
                <a:lnTo>
                  <a:pt x="74305" y="44228"/>
                </a:lnTo>
                <a:lnTo>
                  <a:pt x="74339" y="44228"/>
                </a:lnTo>
                <a:lnTo>
                  <a:pt x="74339" y="46594"/>
                </a:lnTo>
                <a:lnTo>
                  <a:pt x="74282" y="46617"/>
                </a:lnTo>
                <a:lnTo>
                  <a:pt x="74225" y="46651"/>
                </a:lnTo>
                <a:lnTo>
                  <a:pt x="74191" y="46708"/>
                </a:lnTo>
                <a:lnTo>
                  <a:pt x="74180" y="46776"/>
                </a:lnTo>
                <a:lnTo>
                  <a:pt x="74191" y="46833"/>
                </a:lnTo>
                <a:lnTo>
                  <a:pt x="72178" y="47993"/>
                </a:lnTo>
                <a:lnTo>
                  <a:pt x="72144" y="47959"/>
                </a:lnTo>
                <a:lnTo>
                  <a:pt x="72098" y="47925"/>
                </a:lnTo>
                <a:lnTo>
                  <a:pt x="72053" y="47902"/>
                </a:lnTo>
                <a:lnTo>
                  <a:pt x="71996" y="47891"/>
                </a:lnTo>
                <a:lnTo>
                  <a:pt x="71939" y="47902"/>
                </a:lnTo>
                <a:lnTo>
                  <a:pt x="71882" y="47925"/>
                </a:lnTo>
                <a:lnTo>
                  <a:pt x="71837" y="47948"/>
                </a:lnTo>
                <a:lnTo>
                  <a:pt x="71802" y="47993"/>
                </a:lnTo>
                <a:lnTo>
                  <a:pt x="69823" y="46856"/>
                </a:lnTo>
                <a:lnTo>
                  <a:pt x="69835" y="46810"/>
                </a:lnTo>
                <a:lnTo>
                  <a:pt x="69835" y="46776"/>
                </a:lnTo>
                <a:lnTo>
                  <a:pt x="69835" y="46730"/>
                </a:lnTo>
                <a:lnTo>
                  <a:pt x="69823" y="46696"/>
                </a:lnTo>
                <a:lnTo>
                  <a:pt x="69812" y="46662"/>
                </a:lnTo>
                <a:lnTo>
                  <a:pt x="69789" y="46628"/>
                </a:lnTo>
                <a:lnTo>
                  <a:pt x="69755" y="46605"/>
                </a:lnTo>
                <a:lnTo>
                  <a:pt x="69721" y="46583"/>
                </a:lnTo>
                <a:lnTo>
                  <a:pt x="69687" y="46560"/>
                </a:lnTo>
                <a:lnTo>
                  <a:pt x="69641" y="46560"/>
                </a:lnTo>
                <a:lnTo>
                  <a:pt x="69641" y="44182"/>
                </a:lnTo>
                <a:lnTo>
                  <a:pt x="69709" y="44171"/>
                </a:lnTo>
                <a:lnTo>
                  <a:pt x="69755" y="44125"/>
                </a:lnTo>
                <a:lnTo>
                  <a:pt x="69789" y="44080"/>
                </a:lnTo>
                <a:lnTo>
                  <a:pt x="69800" y="44012"/>
                </a:lnTo>
                <a:lnTo>
                  <a:pt x="69789" y="43955"/>
                </a:lnTo>
                <a:lnTo>
                  <a:pt x="71814" y="42783"/>
                </a:lnTo>
                <a:lnTo>
                  <a:pt x="71848" y="42829"/>
                </a:lnTo>
                <a:lnTo>
                  <a:pt x="71882" y="42863"/>
                </a:lnTo>
                <a:lnTo>
                  <a:pt x="71939" y="42874"/>
                </a:lnTo>
                <a:lnTo>
                  <a:pt x="71996" y="42886"/>
                </a:lnTo>
                <a:lnTo>
                  <a:pt x="72041" y="42874"/>
                </a:lnTo>
                <a:lnTo>
                  <a:pt x="72098" y="42863"/>
                </a:lnTo>
                <a:lnTo>
                  <a:pt x="72144" y="42829"/>
                </a:lnTo>
                <a:lnTo>
                  <a:pt x="72178" y="42783"/>
                </a:lnTo>
                <a:close/>
                <a:moveTo>
                  <a:pt x="43694" y="42760"/>
                </a:moveTo>
                <a:lnTo>
                  <a:pt x="45696" y="43921"/>
                </a:lnTo>
                <a:lnTo>
                  <a:pt x="45685" y="43966"/>
                </a:lnTo>
                <a:lnTo>
                  <a:pt x="45673" y="44012"/>
                </a:lnTo>
                <a:lnTo>
                  <a:pt x="45685" y="44057"/>
                </a:lnTo>
                <a:lnTo>
                  <a:pt x="45696" y="44103"/>
                </a:lnTo>
                <a:lnTo>
                  <a:pt x="45719" y="44137"/>
                </a:lnTo>
                <a:lnTo>
                  <a:pt x="45741" y="44171"/>
                </a:lnTo>
                <a:lnTo>
                  <a:pt x="45776" y="44205"/>
                </a:lnTo>
                <a:lnTo>
                  <a:pt x="45810" y="44228"/>
                </a:lnTo>
                <a:lnTo>
                  <a:pt x="45855" y="44239"/>
                </a:lnTo>
                <a:lnTo>
                  <a:pt x="45901" y="44251"/>
                </a:lnTo>
                <a:lnTo>
                  <a:pt x="45901" y="46526"/>
                </a:lnTo>
                <a:lnTo>
                  <a:pt x="45844" y="46537"/>
                </a:lnTo>
                <a:lnTo>
                  <a:pt x="45810" y="46548"/>
                </a:lnTo>
                <a:lnTo>
                  <a:pt x="45764" y="46571"/>
                </a:lnTo>
                <a:lnTo>
                  <a:pt x="45730" y="46605"/>
                </a:lnTo>
                <a:lnTo>
                  <a:pt x="45707" y="46639"/>
                </a:lnTo>
                <a:lnTo>
                  <a:pt x="45685" y="46674"/>
                </a:lnTo>
                <a:lnTo>
                  <a:pt x="45662" y="46719"/>
                </a:lnTo>
                <a:lnTo>
                  <a:pt x="45662" y="46776"/>
                </a:lnTo>
                <a:lnTo>
                  <a:pt x="45673" y="46821"/>
                </a:lnTo>
                <a:lnTo>
                  <a:pt x="45685" y="46867"/>
                </a:lnTo>
                <a:lnTo>
                  <a:pt x="43728" y="48004"/>
                </a:lnTo>
                <a:lnTo>
                  <a:pt x="43694" y="47959"/>
                </a:lnTo>
                <a:lnTo>
                  <a:pt x="43648" y="47925"/>
                </a:lnTo>
                <a:lnTo>
                  <a:pt x="43591" y="47902"/>
                </a:lnTo>
                <a:lnTo>
                  <a:pt x="43489" y="47902"/>
                </a:lnTo>
                <a:lnTo>
                  <a:pt x="43432" y="47925"/>
                </a:lnTo>
                <a:lnTo>
                  <a:pt x="43398" y="47959"/>
                </a:lnTo>
                <a:lnTo>
                  <a:pt x="43364" y="47993"/>
                </a:lnTo>
                <a:lnTo>
                  <a:pt x="41396" y="46867"/>
                </a:lnTo>
                <a:lnTo>
                  <a:pt x="41407" y="46821"/>
                </a:lnTo>
                <a:lnTo>
                  <a:pt x="41419" y="46776"/>
                </a:lnTo>
                <a:lnTo>
                  <a:pt x="41407" y="46730"/>
                </a:lnTo>
                <a:lnTo>
                  <a:pt x="41396" y="46685"/>
                </a:lnTo>
                <a:lnTo>
                  <a:pt x="41373" y="46639"/>
                </a:lnTo>
                <a:lnTo>
                  <a:pt x="41351" y="46605"/>
                </a:lnTo>
                <a:lnTo>
                  <a:pt x="41316" y="46583"/>
                </a:lnTo>
                <a:lnTo>
                  <a:pt x="41282" y="46560"/>
                </a:lnTo>
                <a:lnTo>
                  <a:pt x="41248" y="46537"/>
                </a:lnTo>
                <a:lnTo>
                  <a:pt x="41203" y="46526"/>
                </a:lnTo>
                <a:lnTo>
                  <a:pt x="41203" y="44285"/>
                </a:lnTo>
                <a:lnTo>
                  <a:pt x="41248" y="44273"/>
                </a:lnTo>
                <a:lnTo>
                  <a:pt x="41294" y="44251"/>
                </a:lnTo>
                <a:lnTo>
                  <a:pt x="41339" y="44228"/>
                </a:lnTo>
                <a:lnTo>
                  <a:pt x="41373" y="44194"/>
                </a:lnTo>
                <a:lnTo>
                  <a:pt x="41396" y="44160"/>
                </a:lnTo>
                <a:lnTo>
                  <a:pt x="41419" y="44114"/>
                </a:lnTo>
                <a:lnTo>
                  <a:pt x="41430" y="44069"/>
                </a:lnTo>
                <a:lnTo>
                  <a:pt x="41442" y="44012"/>
                </a:lnTo>
                <a:lnTo>
                  <a:pt x="41430" y="43966"/>
                </a:lnTo>
                <a:lnTo>
                  <a:pt x="41419" y="43909"/>
                </a:lnTo>
                <a:lnTo>
                  <a:pt x="43398" y="42772"/>
                </a:lnTo>
                <a:lnTo>
                  <a:pt x="43421" y="42806"/>
                </a:lnTo>
                <a:lnTo>
                  <a:pt x="43455" y="42829"/>
                </a:lnTo>
                <a:lnTo>
                  <a:pt x="43500" y="42840"/>
                </a:lnTo>
                <a:lnTo>
                  <a:pt x="43580" y="42840"/>
                </a:lnTo>
                <a:lnTo>
                  <a:pt x="43626" y="42817"/>
                </a:lnTo>
                <a:lnTo>
                  <a:pt x="43660" y="42795"/>
                </a:lnTo>
                <a:lnTo>
                  <a:pt x="43694" y="42760"/>
                </a:lnTo>
                <a:close/>
                <a:moveTo>
                  <a:pt x="34230" y="42772"/>
                </a:moveTo>
                <a:lnTo>
                  <a:pt x="36232" y="43932"/>
                </a:lnTo>
                <a:lnTo>
                  <a:pt x="36220" y="43978"/>
                </a:lnTo>
                <a:lnTo>
                  <a:pt x="36220" y="44012"/>
                </a:lnTo>
                <a:lnTo>
                  <a:pt x="36220" y="44057"/>
                </a:lnTo>
                <a:lnTo>
                  <a:pt x="36232" y="44091"/>
                </a:lnTo>
                <a:lnTo>
                  <a:pt x="36254" y="44125"/>
                </a:lnTo>
                <a:lnTo>
                  <a:pt x="36277" y="44160"/>
                </a:lnTo>
                <a:lnTo>
                  <a:pt x="36300" y="44182"/>
                </a:lnTo>
                <a:lnTo>
                  <a:pt x="36334" y="44205"/>
                </a:lnTo>
                <a:lnTo>
                  <a:pt x="36379" y="44216"/>
                </a:lnTo>
                <a:lnTo>
                  <a:pt x="36414" y="44216"/>
                </a:lnTo>
                <a:lnTo>
                  <a:pt x="36414" y="46526"/>
                </a:lnTo>
                <a:lnTo>
                  <a:pt x="36368" y="46537"/>
                </a:lnTo>
                <a:lnTo>
                  <a:pt x="36323" y="46548"/>
                </a:lnTo>
                <a:lnTo>
                  <a:pt x="36288" y="46571"/>
                </a:lnTo>
                <a:lnTo>
                  <a:pt x="36254" y="46605"/>
                </a:lnTo>
                <a:lnTo>
                  <a:pt x="36220" y="46639"/>
                </a:lnTo>
                <a:lnTo>
                  <a:pt x="36197" y="46685"/>
                </a:lnTo>
                <a:lnTo>
                  <a:pt x="36186" y="46719"/>
                </a:lnTo>
                <a:lnTo>
                  <a:pt x="36186" y="46776"/>
                </a:lnTo>
                <a:lnTo>
                  <a:pt x="36186" y="46821"/>
                </a:lnTo>
                <a:lnTo>
                  <a:pt x="36209" y="46867"/>
                </a:lnTo>
                <a:lnTo>
                  <a:pt x="34218" y="48016"/>
                </a:lnTo>
                <a:lnTo>
                  <a:pt x="34184" y="47982"/>
                </a:lnTo>
                <a:lnTo>
                  <a:pt x="34150" y="47948"/>
                </a:lnTo>
                <a:lnTo>
                  <a:pt x="34104" y="47936"/>
                </a:lnTo>
                <a:lnTo>
                  <a:pt x="34059" y="47925"/>
                </a:lnTo>
                <a:lnTo>
                  <a:pt x="34013" y="47936"/>
                </a:lnTo>
                <a:lnTo>
                  <a:pt x="33968" y="47948"/>
                </a:lnTo>
                <a:lnTo>
                  <a:pt x="33934" y="47982"/>
                </a:lnTo>
                <a:lnTo>
                  <a:pt x="33900" y="48004"/>
                </a:lnTo>
                <a:lnTo>
                  <a:pt x="31875" y="46844"/>
                </a:lnTo>
                <a:lnTo>
                  <a:pt x="31886" y="46776"/>
                </a:lnTo>
                <a:lnTo>
                  <a:pt x="31875" y="46696"/>
                </a:lnTo>
                <a:lnTo>
                  <a:pt x="31841" y="46639"/>
                </a:lnTo>
                <a:lnTo>
                  <a:pt x="31784" y="46594"/>
                </a:lnTo>
                <a:lnTo>
                  <a:pt x="31716" y="46571"/>
                </a:lnTo>
                <a:lnTo>
                  <a:pt x="31716" y="44216"/>
                </a:lnTo>
                <a:lnTo>
                  <a:pt x="31761" y="44216"/>
                </a:lnTo>
                <a:lnTo>
                  <a:pt x="31784" y="44194"/>
                </a:lnTo>
                <a:lnTo>
                  <a:pt x="31852" y="44148"/>
                </a:lnTo>
                <a:lnTo>
                  <a:pt x="31886" y="44091"/>
                </a:lnTo>
                <a:lnTo>
                  <a:pt x="31898" y="44057"/>
                </a:lnTo>
                <a:lnTo>
                  <a:pt x="31898" y="44012"/>
                </a:lnTo>
                <a:lnTo>
                  <a:pt x="31898" y="43978"/>
                </a:lnTo>
                <a:lnTo>
                  <a:pt x="31886" y="43943"/>
                </a:lnTo>
                <a:lnTo>
                  <a:pt x="33888" y="42783"/>
                </a:lnTo>
                <a:lnTo>
                  <a:pt x="33922" y="42817"/>
                </a:lnTo>
                <a:lnTo>
                  <a:pt x="33968" y="42851"/>
                </a:lnTo>
                <a:lnTo>
                  <a:pt x="34013" y="42863"/>
                </a:lnTo>
                <a:lnTo>
                  <a:pt x="34059" y="42874"/>
                </a:lnTo>
                <a:lnTo>
                  <a:pt x="34116" y="42863"/>
                </a:lnTo>
                <a:lnTo>
                  <a:pt x="34161" y="42840"/>
                </a:lnTo>
                <a:lnTo>
                  <a:pt x="34195" y="42817"/>
                </a:lnTo>
                <a:lnTo>
                  <a:pt x="34230" y="42772"/>
                </a:lnTo>
                <a:close/>
                <a:moveTo>
                  <a:pt x="53249" y="42806"/>
                </a:moveTo>
                <a:lnTo>
                  <a:pt x="55240" y="43955"/>
                </a:lnTo>
                <a:lnTo>
                  <a:pt x="55229" y="44012"/>
                </a:lnTo>
                <a:lnTo>
                  <a:pt x="55240" y="44080"/>
                </a:lnTo>
                <a:lnTo>
                  <a:pt x="55274" y="44125"/>
                </a:lnTo>
                <a:lnTo>
                  <a:pt x="55320" y="44160"/>
                </a:lnTo>
                <a:lnTo>
                  <a:pt x="55376" y="44182"/>
                </a:lnTo>
                <a:lnTo>
                  <a:pt x="55376" y="46514"/>
                </a:lnTo>
                <a:lnTo>
                  <a:pt x="55331" y="46526"/>
                </a:lnTo>
                <a:lnTo>
                  <a:pt x="55285" y="46537"/>
                </a:lnTo>
                <a:lnTo>
                  <a:pt x="55240" y="46560"/>
                </a:lnTo>
                <a:lnTo>
                  <a:pt x="55206" y="46594"/>
                </a:lnTo>
                <a:lnTo>
                  <a:pt x="55183" y="46628"/>
                </a:lnTo>
                <a:lnTo>
                  <a:pt x="55160" y="46674"/>
                </a:lnTo>
                <a:lnTo>
                  <a:pt x="55138" y="46719"/>
                </a:lnTo>
                <a:lnTo>
                  <a:pt x="55138" y="46776"/>
                </a:lnTo>
                <a:lnTo>
                  <a:pt x="55138" y="46821"/>
                </a:lnTo>
                <a:lnTo>
                  <a:pt x="55160" y="46878"/>
                </a:lnTo>
                <a:lnTo>
                  <a:pt x="53192" y="48016"/>
                </a:lnTo>
                <a:lnTo>
                  <a:pt x="53158" y="47970"/>
                </a:lnTo>
                <a:lnTo>
                  <a:pt x="53113" y="47948"/>
                </a:lnTo>
                <a:lnTo>
                  <a:pt x="53067" y="47925"/>
                </a:lnTo>
                <a:lnTo>
                  <a:pt x="53022" y="47913"/>
                </a:lnTo>
                <a:lnTo>
                  <a:pt x="52965" y="47925"/>
                </a:lnTo>
                <a:lnTo>
                  <a:pt x="52931" y="47936"/>
                </a:lnTo>
                <a:lnTo>
                  <a:pt x="52885" y="47970"/>
                </a:lnTo>
                <a:lnTo>
                  <a:pt x="52851" y="48004"/>
                </a:lnTo>
                <a:lnTo>
                  <a:pt x="50838" y="46844"/>
                </a:lnTo>
                <a:lnTo>
                  <a:pt x="50849" y="46776"/>
                </a:lnTo>
                <a:lnTo>
                  <a:pt x="50838" y="46696"/>
                </a:lnTo>
                <a:lnTo>
                  <a:pt x="50803" y="46639"/>
                </a:lnTo>
                <a:lnTo>
                  <a:pt x="50747" y="46594"/>
                </a:lnTo>
                <a:lnTo>
                  <a:pt x="50678" y="46571"/>
                </a:lnTo>
                <a:lnTo>
                  <a:pt x="50678" y="44194"/>
                </a:lnTo>
                <a:lnTo>
                  <a:pt x="50747" y="44171"/>
                </a:lnTo>
                <a:lnTo>
                  <a:pt x="50792" y="44137"/>
                </a:lnTo>
                <a:lnTo>
                  <a:pt x="50826" y="44080"/>
                </a:lnTo>
                <a:lnTo>
                  <a:pt x="50838" y="44012"/>
                </a:lnTo>
                <a:lnTo>
                  <a:pt x="50826" y="43955"/>
                </a:lnTo>
                <a:lnTo>
                  <a:pt x="52794" y="42817"/>
                </a:lnTo>
                <a:lnTo>
                  <a:pt x="52840" y="42863"/>
                </a:lnTo>
                <a:lnTo>
                  <a:pt x="52897" y="42897"/>
                </a:lnTo>
                <a:lnTo>
                  <a:pt x="52953" y="42920"/>
                </a:lnTo>
                <a:lnTo>
                  <a:pt x="53022" y="42931"/>
                </a:lnTo>
                <a:lnTo>
                  <a:pt x="53090" y="42920"/>
                </a:lnTo>
                <a:lnTo>
                  <a:pt x="53147" y="42897"/>
                </a:lnTo>
                <a:lnTo>
                  <a:pt x="53204" y="42851"/>
                </a:lnTo>
                <a:lnTo>
                  <a:pt x="53249" y="42806"/>
                </a:lnTo>
                <a:close/>
                <a:moveTo>
                  <a:pt x="10512" y="42772"/>
                </a:moveTo>
                <a:lnTo>
                  <a:pt x="12559" y="43955"/>
                </a:lnTo>
                <a:lnTo>
                  <a:pt x="12548" y="44012"/>
                </a:lnTo>
                <a:lnTo>
                  <a:pt x="12571" y="44080"/>
                </a:lnTo>
                <a:lnTo>
                  <a:pt x="12594" y="44137"/>
                </a:lnTo>
                <a:lnTo>
                  <a:pt x="12650" y="44171"/>
                </a:lnTo>
                <a:lnTo>
                  <a:pt x="12707" y="44194"/>
                </a:lnTo>
                <a:lnTo>
                  <a:pt x="12707" y="46560"/>
                </a:lnTo>
                <a:lnTo>
                  <a:pt x="12673" y="46560"/>
                </a:lnTo>
                <a:lnTo>
                  <a:pt x="12628" y="46583"/>
                </a:lnTo>
                <a:lnTo>
                  <a:pt x="12594" y="46594"/>
                </a:lnTo>
                <a:lnTo>
                  <a:pt x="12571" y="46628"/>
                </a:lnTo>
                <a:lnTo>
                  <a:pt x="12548" y="46651"/>
                </a:lnTo>
                <a:lnTo>
                  <a:pt x="12525" y="46696"/>
                </a:lnTo>
                <a:lnTo>
                  <a:pt x="12514" y="46730"/>
                </a:lnTo>
                <a:lnTo>
                  <a:pt x="12514" y="46776"/>
                </a:lnTo>
                <a:lnTo>
                  <a:pt x="12514" y="46810"/>
                </a:lnTo>
                <a:lnTo>
                  <a:pt x="12525" y="46856"/>
                </a:lnTo>
                <a:lnTo>
                  <a:pt x="10500" y="48027"/>
                </a:lnTo>
                <a:lnTo>
                  <a:pt x="10478" y="47993"/>
                </a:lnTo>
                <a:lnTo>
                  <a:pt x="10444" y="47970"/>
                </a:lnTo>
                <a:lnTo>
                  <a:pt x="10398" y="47959"/>
                </a:lnTo>
                <a:lnTo>
                  <a:pt x="10364" y="47948"/>
                </a:lnTo>
                <a:lnTo>
                  <a:pt x="10318" y="47959"/>
                </a:lnTo>
                <a:lnTo>
                  <a:pt x="10284" y="47970"/>
                </a:lnTo>
                <a:lnTo>
                  <a:pt x="10250" y="47993"/>
                </a:lnTo>
                <a:lnTo>
                  <a:pt x="10216" y="48027"/>
                </a:lnTo>
                <a:lnTo>
                  <a:pt x="8225" y="46867"/>
                </a:lnTo>
                <a:lnTo>
                  <a:pt x="8237" y="46821"/>
                </a:lnTo>
                <a:lnTo>
                  <a:pt x="8237" y="46776"/>
                </a:lnTo>
                <a:lnTo>
                  <a:pt x="8237" y="46719"/>
                </a:lnTo>
                <a:lnTo>
                  <a:pt x="8225" y="46685"/>
                </a:lnTo>
                <a:lnTo>
                  <a:pt x="8203" y="46639"/>
                </a:lnTo>
                <a:lnTo>
                  <a:pt x="8168" y="46605"/>
                </a:lnTo>
                <a:lnTo>
                  <a:pt x="8146" y="46571"/>
                </a:lnTo>
                <a:lnTo>
                  <a:pt x="8100" y="46548"/>
                </a:lnTo>
                <a:lnTo>
                  <a:pt x="8055" y="46537"/>
                </a:lnTo>
                <a:lnTo>
                  <a:pt x="8009" y="46526"/>
                </a:lnTo>
                <a:lnTo>
                  <a:pt x="8009" y="44194"/>
                </a:lnTo>
                <a:lnTo>
                  <a:pt x="8077" y="44171"/>
                </a:lnTo>
                <a:lnTo>
                  <a:pt x="8123" y="44137"/>
                </a:lnTo>
                <a:lnTo>
                  <a:pt x="8157" y="44080"/>
                </a:lnTo>
                <a:lnTo>
                  <a:pt x="8168" y="44012"/>
                </a:lnTo>
                <a:lnTo>
                  <a:pt x="8157" y="43955"/>
                </a:lnTo>
                <a:lnTo>
                  <a:pt x="10205" y="42772"/>
                </a:lnTo>
                <a:lnTo>
                  <a:pt x="10239" y="42806"/>
                </a:lnTo>
                <a:lnTo>
                  <a:pt x="10273" y="42829"/>
                </a:lnTo>
                <a:lnTo>
                  <a:pt x="10307" y="42851"/>
                </a:lnTo>
                <a:lnTo>
                  <a:pt x="10409" y="42851"/>
                </a:lnTo>
                <a:lnTo>
                  <a:pt x="10455" y="42829"/>
                </a:lnTo>
                <a:lnTo>
                  <a:pt x="10489" y="42806"/>
                </a:lnTo>
                <a:lnTo>
                  <a:pt x="10512" y="42772"/>
                </a:lnTo>
                <a:close/>
                <a:moveTo>
                  <a:pt x="20010" y="42783"/>
                </a:moveTo>
                <a:lnTo>
                  <a:pt x="21978" y="43921"/>
                </a:lnTo>
                <a:lnTo>
                  <a:pt x="21967" y="43966"/>
                </a:lnTo>
                <a:lnTo>
                  <a:pt x="21967" y="44012"/>
                </a:lnTo>
                <a:lnTo>
                  <a:pt x="21967" y="44057"/>
                </a:lnTo>
                <a:lnTo>
                  <a:pt x="21978" y="44103"/>
                </a:lnTo>
                <a:lnTo>
                  <a:pt x="22001" y="44148"/>
                </a:lnTo>
                <a:lnTo>
                  <a:pt x="22024" y="44182"/>
                </a:lnTo>
                <a:lnTo>
                  <a:pt x="22058" y="44216"/>
                </a:lnTo>
                <a:lnTo>
                  <a:pt x="22103" y="44239"/>
                </a:lnTo>
                <a:lnTo>
                  <a:pt x="22149" y="44251"/>
                </a:lnTo>
                <a:lnTo>
                  <a:pt x="22194" y="44262"/>
                </a:lnTo>
                <a:lnTo>
                  <a:pt x="22194" y="46514"/>
                </a:lnTo>
                <a:lnTo>
                  <a:pt x="22137" y="46514"/>
                </a:lnTo>
                <a:lnTo>
                  <a:pt x="22092" y="46537"/>
                </a:lnTo>
                <a:lnTo>
                  <a:pt x="22058" y="46560"/>
                </a:lnTo>
                <a:lnTo>
                  <a:pt x="22012" y="46594"/>
                </a:lnTo>
                <a:lnTo>
                  <a:pt x="21990" y="46628"/>
                </a:lnTo>
                <a:lnTo>
                  <a:pt x="21967" y="46674"/>
                </a:lnTo>
                <a:lnTo>
                  <a:pt x="21955" y="46719"/>
                </a:lnTo>
                <a:lnTo>
                  <a:pt x="21944" y="46776"/>
                </a:lnTo>
                <a:lnTo>
                  <a:pt x="21955" y="46821"/>
                </a:lnTo>
                <a:lnTo>
                  <a:pt x="21967" y="46878"/>
                </a:lnTo>
                <a:lnTo>
                  <a:pt x="19976" y="48027"/>
                </a:lnTo>
                <a:lnTo>
                  <a:pt x="19953" y="47993"/>
                </a:lnTo>
                <a:lnTo>
                  <a:pt x="19919" y="47970"/>
                </a:lnTo>
                <a:lnTo>
                  <a:pt x="19885" y="47959"/>
                </a:lnTo>
                <a:lnTo>
                  <a:pt x="19840" y="47948"/>
                </a:lnTo>
                <a:lnTo>
                  <a:pt x="19794" y="47959"/>
                </a:lnTo>
                <a:lnTo>
                  <a:pt x="19760" y="47970"/>
                </a:lnTo>
                <a:lnTo>
                  <a:pt x="19726" y="47993"/>
                </a:lnTo>
                <a:lnTo>
                  <a:pt x="19703" y="48027"/>
                </a:lnTo>
                <a:lnTo>
                  <a:pt x="17633" y="46833"/>
                </a:lnTo>
                <a:lnTo>
                  <a:pt x="17644" y="46776"/>
                </a:lnTo>
                <a:lnTo>
                  <a:pt x="17633" y="46708"/>
                </a:lnTo>
                <a:lnTo>
                  <a:pt x="17599" y="46651"/>
                </a:lnTo>
                <a:lnTo>
                  <a:pt x="17553" y="46617"/>
                </a:lnTo>
                <a:lnTo>
                  <a:pt x="17496" y="46594"/>
                </a:lnTo>
                <a:lnTo>
                  <a:pt x="17496" y="44228"/>
                </a:lnTo>
                <a:lnTo>
                  <a:pt x="17530" y="44228"/>
                </a:lnTo>
                <a:lnTo>
                  <a:pt x="17576" y="44205"/>
                </a:lnTo>
                <a:lnTo>
                  <a:pt x="17610" y="44182"/>
                </a:lnTo>
                <a:lnTo>
                  <a:pt x="17633" y="44160"/>
                </a:lnTo>
                <a:lnTo>
                  <a:pt x="17656" y="44125"/>
                </a:lnTo>
                <a:lnTo>
                  <a:pt x="17678" y="44091"/>
                </a:lnTo>
                <a:lnTo>
                  <a:pt x="17690" y="44057"/>
                </a:lnTo>
                <a:lnTo>
                  <a:pt x="17690" y="44012"/>
                </a:lnTo>
                <a:lnTo>
                  <a:pt x="17690" y="43978"/>
                </a:lnTo>
                <a:lnTo>
                  <a:pt x="17678" y="43932"/>
                </a:lnTo>
                <a:lnTo>
                  <a:pt x="19669" y="42783"/>
                </a:lnTo>
                <a:lnTo>
                  <a:pt x="19703" y="42817"/>
                </a:lnTo>
                <a:lnTo>
                  <a:pt x="19737" y="42851"/>
                </a:lnTo>
                <a:lnTo>
                  <a:pt x="19794" y="42863"/>
                </a:lnTo>
                <a:lnTo>
                  <a:pt x="19840" y="42874"/>
                </a:lnTo>
                <a:lnTo>
                  <a:pt x="19897" y="42863"/>
                </a:lnTo>
                <a:lnTo>
                  <a:pt x="19942" y="42840"/>
                </a:lnTo>
                <a:lnTo>
                  <a:pt x="19976" y="42817"/>
                </a:lnTo>
                <a:lnTo>
                  <a:pt x="20010" y="42783"/>
                </a:lnTo>
                <a:close/>
                <a:moveTo>
                  <a:pt x="67412" y="42772"/>
                </a:moveTo>
                <a:lnTo>
                  <a:pt x="69459" y="43955"/>
                </a:lnTo>
                <a:lnTo>
                  <a:pt x="69448" y="44012"/>
                </a:lnTo>
                <a:lnTo>
                  <a:pt x="69459" y="44080"/>
                </a:lnTo>
                <a:lnTo>
                  <a:pt x="69493" y="44137"/>
                </a:lnTo>
                <a:lnTo>
                  <a:pt x="69539" y="44171"/>
                </a:lnTo>
                <a:lnTo>
                  <a:pt x="69596" y="44194"/>
                </a:lnTo>
                <a:lnTo>
                  <a:pt x="69596" y="46560"/>
                </a:lnTo>
                <a:lnTo>
                  <a:pt x="69562" y="46560"/>
                </a:lnTo>
                <a:lnTo>
                  <a:pt x="69527" y="46583"/>
                </a:lnTo>
                <a:lnTo>
                  <a:pt x="69493" y="46594"/>
                </a:lnTo>
                <a:lnTo>
                  <a:pt x="69459" y="46628"/>
                </a:lnTo>
                <a:lnTo>
                  <a:pt x="69436" y="46651"/>
                </a:lnTo>
                <a:lnTo>
                  <a:pt x="69414" y="46696"/>
                </a:lnTo>
                <a:lnTo>
                  <a:pt x="69402" y="46730"/>
                </a:lnTo>
                <a:lnTo>
                  <a:pt x="69402" y="46776"/>
                </a:lnTo>
                <a:lnTo>
                  <a:pt x="69402" y="46810"/>
                </a:lnTo>
                <a:lnTo>
                  <a:pt x="69414" y="46856"/>
                </a:lnTo>
                <a:lnTo>
                  <a:pt x="67389" y="48027"/>
                </a:lnTo>
                <a:lnTo>
                  <a:pt x="67366" y="47993"/>
                </a:lnTo>
                <a:lnTo>
                  <a:pt x="67332" y="47970"/>
                </a:lnTo>
                <a:lnTo>
                  <a:pt x="67298" y="47959"/>
                </a:lnTo>
                <a:lnTo>
                  <a:pt x="67252" y="47948"/>
                </a:lnTo>
                <a:lnTo>
                  <a:pt x="67207" y="47959"/>
                </a:lnTo>
                <a:lnTo>
                  <a:pt x="67173" y="47970"/>
                </a:lnTo>
                <a:lnTo>
                  <a:pt x="67139" y="47993"/>
                </a:lnTo>
                <a:lnTo>
                  <a:pt x="67116" y="48027"/>
                </a:lnTo>
                <a:lnTo>
                  <a:pt x="65114" y="46867"/>
                </a:lnTo>
                <a:lnTo>
                  <a:pt x="65125" y="46821"/>
                </a:lnTo>
                <a:lnTo>
                  <a:pt x="65125" y="46776"/>
                </a:lnTo>
                <a:lnTo>
                  <a:pt x="65125" y="46719"/>
                </a:lnTo>
                <a:lnTo>
                  <a:pt x="65114" y="46685"/>
                </a:lnTo>
                <a:lnTo>
                  <a:pt x="65091" y="46639"/>
                </a:lnTo>
                <a:lnTo>
                  <a:pt x="65068" y="46605"/>
                </a:lnTo>
                <a:lnTo>
                  <a:pt x="65034" y="46571"/>
                </a:lnTo>
                <a:lnTo>
                  <a:pt x="64989" y="46548"/>
                </a:lnTo>
                <a:lnTo>
                  <a:pt x="64954" y="46537"/>
                </a:lnTo>
                <a:lnTo>
                  <a:pt x="64909" y="46526"/>
                </a:lnTo>
                <a:lnTo>
                  <a:pt x="64909" y="44194"/>
                </a:lnTo>
                <a:lnTo>
                  <a:pt x="64966" y="44171"/>
                </a:lnTo>
                <a:lnTo>
                  <a:pt x="65011" y="44137"/>
                </a:lnTo>
                <a:lnTo>
                  <a:pt x="65045" y="44080"/>
                </a:lnTo>
                <a:lnTo>
                  <a:pt x="65057" y="44012"/>
                </a:lnTo>
                <a:lnTo>
                  <a:pt x="65045" y="43955"/>
                </a:lnTo>
                <a:lnTo>
                  <a:pt x="67093" y="42772"/>
                </a:lnTo>
                <a:lnTo>
                  <a:pt x="67127" y="42806"/>
                </a:lnTo>
                <a:lnTo>
                  <a:pt x="67161" y="42829"/>
                </a:lnTo>
                <a:lnTo>
                  <a:pt x="67207" y="42851"/>
                </a:lnTo>
                <a:lnTo>
                  <a:pt x="67298" y="42851"/>
                </a:lnTo>
                <a:lnTo>
                  <a:pt x="67343" y="42829"/>
                </a:lnTo>
                <a:lnTo>
                  <a:pt x="67377" y="42806"/>
                </a:lnTo>
                <a:lnTo>
                  <a:pt x="67412" y="42772"/>
                </a:lnTo>
                <a:close/>
                <a:moveTo>
                  <a:pt x="76899" y="42783"/>
                </a:moveTo>
                <a:lnTo>
                  <a:pt x="78878" y="43921"/>
                </a:lnTo>
                <a:lnTo>
                  <a:pt x="78855" y="43966"/>
                </a:lnTo>
                <a:lnTo>
                  <a:pt x="78855" y="44012"/>
                </a:lnTo>
                <a:lnTo>
                  <a:pt x="78855" y="44057"/>
                </a:lnTo>
                <a:lnTo>
                  <a:pt x="78867" y="44103"/>
                </a:lnTo>
                <a:lnTo>
                  <a:pt x="78889" y="44148"/>
                </a:lnTo>
                <a:lnTo>
                  <a:pt x="78923" y="44182"/>
                </a:lnTo>
                <a:lnTo>
                  <a:pt x="78958" y="44216"/>
                </a:lnTo>
                <a:lnTo>
                  <a:pt x="78992" y="44239"/>
                </a:lnTo>
                <a:lnTo>
                  <a:pt x="79037" y="44251"/>
                </a:lnTo>
                <a:lnTo>
                  <a:pt x="79083" y="44262"/>
                </a:lnTo>
                <a:lnTo>
                  <a:pt x="79083" y="46514"/>
                </a:lnTo>
                <a:lnTo>
                  <a:pt x="79037" y="46514"/>
                </a:lnTo>
                <a:lnTo>
                  <a:pt x="78992" y="46537"/>
                </a:lnTo>
                <a:lnTo>
                  <a:pt x="78946" y="46560"/>
                </a:lnTo>
                <a:lnTo>
                  <a:pt x="78912" y="46594"/>
                </a:lnTo>
                <a:lnTo>
                  <a:pt x="78878" y="46628"/>
                </a:lnTo>
                <a:lnTo>
                  <a:pt x="78855" y="46674"/>
                </a:lnTo>
                <a:lnTo>
                  <a:pt x="78844" y="46719"/>
                </a:lnTo>
                <a:lnTo>
                  <a:pt x="78832" y="46776"/>
                </a:lnTo>
                <a:lnTo>
                  <a:pt x="78844" y="46821"/>
                </a:lnTo>
                <a:lnTo>
                  <a:pt x="78855" y="46878"/>
                </a:lnTo>
                <a:lnTo>
                  <a:pt x="76876" y="48027"/>
                </a:lnTo>
                <a:lnTo>
                  <a:pt x="76842" y="47993"/>
                </a:lnTo>
                <a:lnTo>
                  <a:pt x="76808" y="47970"/>
                </a:lnTo>
                <a:lnTo>
                  <a:pt x="76774" y="47959"/>
                </a:lnTo>
                <a:lnTo>
                  <a:pt x="76728" y="47948"/>
                </a:lnTo>
                <a:lnTo>
                  <a:pt x="76694" y="47959"/>
                </a:lnTo>
                <a:lnTo>
                  <a:pt x="76648" y="47970"/>
                </a:lnTo>
                <a:lnTo>
                  <a:pt x="76614" y="47993"/>
                </a:lnTo>
                <a:lnTo>
                  <a:pt x="76592" y="48027"/>
                </a:lnTo>
                <a:lnTo>
                  <a:pt x="74533" y="46833"/>
                </a:lnTo>
                <a:lnTo>
                  <a:pt x="74533" y="46776"/>
                </a:lnTo>
                <a:lnTo>
                  <a:pt x="74521" y="46708"/>
                </a:lnTo>
                <a:lnTo>
                  <a:pt x="74498" y="46651"/>
                </a:lnTo>
                <a:lnTo>
                  <a:pt x="74442" y="46617"/>
                </a:lnTo>
                <a:lnTo>
                  <a:pt x="74385" y="46594"/>
                </a:lnTo>
                <a:lnTo>
                  <a:pt x="74385" y="44228"/>
                </a:lnTo>
                <a:lnTo>
                  <a:pt x="74430" y="44228"/>
                </a:lnTo>
                <a:lnTo>
                  <a:pt x="74464" y="44205"/>
                </a:lnTo>
                <a:lnTo>
                  <a:pt x="74498" y="44182"/>
                </a:lnTo>
                <a:lnTo>
                  <a:pt x="74521" y="44160"/>
                </a:lnTo>
                <a:lnTo>
                  <a:pt x="74544" y="44125"/>
                </a:lnTo>
                <a:lnTo>
                  <a:pt x="74567" y="44091"/>
                </a:lnTo>
                <a:lnTo>
                  <a:pt x="74578" y="44057"/>
                </a:lnTo>
                <a:lnTo>
                  <a:pt x="74578" y="44012"/>
                </a:lnTo>
                <a:lnTo>
                  <a:pt x="74578" y="43978"/>
                </a:lnTo>
                <a:lnTo>
                  <a:pt x="74567" y="43932"/>
                </a:lnTo>
                <a:lnTo>
                  <a:pt x="76557" y="42783"/>
                </a:lnTo>
                <a:lnTo>
                  <a:pt x="76592" y="42817"/>
                </a:lnTo>
                <a:lnTo>
                  <a:pt x="76637" y="42851"/>
                </a:lnTo>
                <a:lnTo>
                  <a:pt x="76683" y="42863"/>
                </a:lnTo>
                <a:lnTo>
                  <a:pt x="76728" y="42874"/>
                </a:lnTo>
                <a:lnTo>
                  <a:pt x="76785" y="42863"/>
                </a:lnTo>
                <a:lnTo>
                  <a:pt x="76830" y="42840"/>
                </a:lnTo>
                <a:lnTo>
                  <a:pt x="76865" y="42817"/>
                </a:lnTo>
                <a:lnTo>
                  <a:pt x="76899" y="42783"/>
                </a:lnTo>
                <a:close/>
                <a:moveTo>
                  <a:pt x="854" y="0"/>
                </a:moveTo>
                <a:lnTo>
                  <a:pt x="854" y="1434"/>
                </a:lnTo>
                <a:lnTo>
                  <a:pt x="797" y="1456"/>
                </a:lnTo>
                <a:lnTo>
                  <a:pt x="740" y="1491"/>
                </a:lnTo>
                <a:lnTo>
                  <a:pt x="706" y="1547"/>
                </a:lnTo>
                <a:lnTo>
                  <a:pt x="695" y="1616"/>
                </a:lnTo>
                <a:lnTo>
                  <a:pt x="706" y="1673"/>
                </a:lnTo>
                <a:lnTo>
                  <a:pt x="1" y="2071"/>
                </a:lnTo>
                <a:lnTo>
                  <a:pt x="1" y="2128"/>
                </a:lnTo>
                <a:lnTo>
                  <a:pt x="729" y="1707"/>
                </a:lnTo>
                <a:lnTo>
                  <a:pt x="752" y="1741"/>
                </a:lnTo>
                <a:lnTo>
                  <a:pt x="786" y="1775"/>
                </a:lnTo>
                <a:lnTo>
                  <a:pt x="831" y="1786"/>
                </a:lnTo>
                <a:lnTo>
                  <a:pt x="877" y="1798"/>
                </a:lnTo>
                <a:lnTo>
                  <a:pt x="922" y="1786"/>
                </a:lnTo>
                <a:lnTo>
                  <a:pt x="968" y="1775"/>
                </a:lnTo>
                <a:lnTo>
                  <a:pt x="1002" y="1741"/>
                </a:lnTo>
                <a:lnTo>
                  <a:pt x="1036" y="1707"/>
                </a:lnTo>
                <a:lnTo>
                  <a:pt x="3061" y="2878"/>
                </a:lnTo>
                <a:lnTo>
                  <a:pt x="3050" y="2924"/>
                </a:lnTo>
                <a:lnTo>
                  <a:pt x="3038" y="2958"/>
                </a:lnTo>
                <a:lnTo>
                  <a:pt x="3050" y="3003"/>
                </a:lnTo>
                <a:lnTo>
                  <a:pt x="3061" y="3038"/>
                </a:lnTo>
                <a:lnTo>
                  <a:pt x="3095" y="3106"/>
                </a:lnTo>
                <a:lnTo>
                  <a:pt x="3152" y="3151"/>
                </a:lnTo>
                <a:lnTo>
                  <a:pt x="3186" y="3163"/>
                </a:lnTo>
                <a:lnTo>
                  <a:pt x="3232" y="3163"/>
                </a:lnTo>
                <a:lnTo>
                  <a:pt x="3232" y="5506"/>
                </a:lnTo>
                <a:lnTo>
                  <a:pt x="3186" y="5506"/>
                </a:lnTo>
                <a:lnTo>
                  <a:pt x="3152" y="5529"/>
                </a:lnTo>
                <a:lnTo>
                  <a:pt x="3118" y="5540"/>
                </a:lnTo>
                <a:lnTo>
                  <a:pt x="3084" y="5574"/>
                </a:lnTo>
                <a:lnTo>
                  <a:pt x="3061" y="5608"/>
                </a:lnTo>
                <a:lnTo>
                  <a:pt x="3038" y="5643"/>
                </a:lnTo>
                <a:lnTo>
                  <a:pt x="3027" y="5677"/>
                </a:lnTo>
                <a:lnTo>
                  <a:pt x="3027" y="5722"/>
                </a:lnTo>
                <a:lnTo>
                  <a:pt x="3027" y="5756"/>
                </a:lnTo>
                <a:lnTo>
                  <a:pt x="3038" y="5790"/>
                </a:lnTo>
                <a:lnTo>
                  <a:pt x="1082" y="6928"/>
                </a:lnTo>
                <a:lnTo>
                  <a:pt x="1036" y="6882"/>
                </a:lnTo>
                <a:lnTo>
                  <a:pt x="991" y="6860"/>
                </a:lnTo>
                <a:lnTo>
                  <a:pt x="934" y="6837"/>
                </a:lnTo>
                <a:lnTo>
                  <a:pt x="877" y="6826"/>
                </a:lnTo>
                <a:lnTo>
                  <a:pt x="820" y="6837"/>
                </a:lnTo>
                <a:lnTo>
                  <a:pt x="763" y="6860"/>
                </a:lnTo>
                <a:lnTo>
                  <a:pt x="718" y="6882"/>
                </a:lnTo>
                <a:lnTo>
                  <a:pt x="683" y="6928"/>
                </a:lnTo>
                <a:lnTo>
                  <a:pt x="1" y="6541"/>
                </a:lnTo>
                <a:lnTo>
                  <a:pt x="1" y="6587"/>
                </a:lnTo>
                <a:lnTo>
                  <a:pt x="661" y="6973"/>
                </a:lnTo>
                <a:lnTo>
                  <a:pt x="649" y="7019"/>
                </a:lnTo>
                <a:lnTo>
                  <a:pt x="638" y="7064"/>
                </a:lnTo>
                <a:lnTo>
                  <a:pt x="638" y="7110"/>
                </a:lnTo>
                <a:lnTo>
                  <a:pt x="661" y="7155"/>
                </a:lnTo>
                <a:lnTo>
                  <a:pt x="672" y="7201"/>
                </a:lnTo>
                <a:lnTo>
                  <a:pt x="706" y="7235"/>
                </a:lnTo>
                <a:lnTo>
                  <a:pt x="729" y="7258"/>
                </a:lnTo>
                <a:lnTo>
                  <a:pt x="774" y="7281"/>
                </a:lnTo>
                <a:lnTo>
                  <a:pt x="809" y="7303"/>
                </a:lnTo>
                <a:lnTo>
                  <a:pt x="854" y="7303"/>
                </a:lnTo>
                <a:lnTo>
                  <a:pt x="854" y="9601"/>
                </a:lnTo>
                <a:lnTo>
                  <a:pt x="820" y="9613"/>
                </a:lnTo>
                <a:lnTo>
                  <a:pt x="774" y="9624"/>
                </a:lnTo>
                <a:lnTo>
                  <a:pt x="740" y="9647"/>
                </a:lnTo>
                <a:lnTo>
                  <a:pt x="718" y="9669"/>
                </a:lnTo>
                <a:lnTo>
                  <a:pt x="683" y="9704"/>
                </a:lnTo>
                <a:lnTo>
                  <a:pt x="672" y="9738"/>
                </a:lnTo>
                <a:lnTo>
                  <a:pt x="661" y="9783"/>
                </a:lnTo>
                <a:lnTo>
                  <a:pt x="649" y="9829"/>
                </a:lnTo>
                <a:lnTo>
                  <a:pt x="661" y="9863"/>
                </a:lnTo>
                <a:lnTo>
                  <a:pt x="672" y="9897"/>
                </a:lnTo>
                <a:lnTo>
                  <a:pt x="1" y="10284"/>
                </a:lnTo>
                <a:lnTo>
                  <a:pt x="1" y="10341"/>
                </a:lnTo>
                <a:lnTo>
                  <a:pt x="683" y="9942"/>
                </a:lnTo>
                <a:lnTo>
                  <a:pt x="729" y="9988"/>
                </a:lnTo>
                <a:lnTo>
                  <a:pt x="763" y="10022"/>
                </a:lnTo>
                <a:lnTo>
                  <a:pt x="820" y="10045"/>
                </a:lnTo>
                <a:lnTo>
                  <a:pt x="934" y="10045"/>
                </a:lnTo>
                <a:lnTo>
                  <a:pt x="991" y="10022"/>
                </a:lnTo>
                <a:lnTo>
                  <a:pt x="1036" y="9988"/>
                </a:lnTo>
                <a:lnTo>
                  <a:pt x="1070" y="9942"/>
                </a:lnTo>
                <a:lnTo>
                  <a:pt x="3004" y="11057"/>
                </a:lnTo>
                <a:lnTo>
                  <a:pt x="2993" y="11114"/>
                </a:lnTo>
                <a:lnTo>
                  <a:pt x="2981" y="11171"/>
                </a:lnTo>
                <a:lnTo>
                  <a:pt x="2981" y="11228"/>
                </a:lnTo>
                <a:lnTo>
                  <a:pt x="3004" y="11273"/>
                </a:lnTo>
                <a:lnTo>
                  <a:pt x="3027" y="11319"/>
                </a:lnTo>
                <a:lnTo>
                  <a:pt x="3050" y="11353"/>
                </a:lnTo>
                <a:lnTo>
                  <a:pt x="3084" y="11387"/>
                </a:lnTo>
                <a:lnTo>
                  <a:pt x="3129" y="11410"/>
                </a:lnTo>
                <a:lnTo>
                  <a:pt x="3175" y="11433"/>
                </a:lnTo>
                <a:lnTo>
                  <a:pt x="3232" y="11444"/>
                </a:lnTo>
                <a:lnTo>
                  <a:pt x="3232" y="13765"/>
                </a:lnTo>
                <a:lnTo>
                  <a:pt x="3163" y="13776"/>
                </a:lnTo>
                <a:lnTo>
                  <a:pt x="3118" y="13821"/>
                </a:lnTo>
                <a:lnTo>
                  <a:pt x="3095" y="13867"/>
                </a:lnTo>
                <a:lnTo>
                  <a:pt x="3084" y="13935"/>
                </a:lnTo>
                <a:lnTo>
                  <a:pt x="3084" y="13981"/>
                </a:lnTo>
                <a:lnTo>
                  <a:pt x="1070" y="15152"/>
                </a:lnTo>
                <a:lnTo>
                  <a:pt x="1036" y="15107"/>
                </a:lnTo>
                <a:lnTo>
                  <a:pt x="991" y="15073"/>
                </a:lnTo>
                <a:lnTo>
                  <a:pt x="934" y="15050"/>
                </a:lnTo>
                <a:lnTo>
                  <a:pt x="820" y="15050"/>
                </a:lnTo>
                <a:lnTo>
                  <a:pt x="774" y="15073"/>
                </a:lnTo>
                <a:lnTo>
                  <a:pt x="729" y="15107"/>
                </a:lnTo>
                <a:lnTo>
                  <a:pt x="695" y="15141"/>
                </a:lnTo>
                <a:lnTo>
                  <a:pt x="1" y="14743"/>
                </a:lnTo>
                <a:lnTo>
                  <a:pt x="1" y="14800"/>
                </a:lnTo>
                <a:lnTo>
                  <a:pt x="672" y="15187"/>
                </a:lnTo>
                <a:lnTo>
                  <a:pt x="649" y="15232"/>
                </a:lnTo>
                <a:lnTo>
                  <a:pt x="649" y="15278"/>
                </a:lnTo>
                <a:lnTo>
                  <a:pt x="649" y="15323"/>
                </a:lnTo>
                <a:lnTo>
                  <a:pt x="661" y="15357"/>
                </a:lnTo>
                <a:lnTo>
                  <a:pt x="683" y="15403"/>
                </a:lnTo>
                <a:lnTo>
                  <a:pt x="706" y="15437"/>
                </a:lnTo>
                <a:lnTo>
                  <a:pt x="740" y="15460"/>
                </a:lnTo>
                <a:lnTo>
                  <a:pt x="774" y="15482"/>
                </a:lnTo>
                <a:lnTo>
                  <a:pt x="820" y="15494"/>
                </a:lnTo>
                <a:lnTo>
                  <a:pt x="854" y="15505"/>
                </a:lnTo>
                <a:lnTo>
                  <a:pt x="854" y="17791"/>
                </a:lnTo>
                <a:lnTo>
                  <a:pt x="809" y="17791"/>
                </a:lnTo>
                <a:lnTo>
                  <a:pt x="763" y="17814"/>
                </a:lnTo>
                <a:lnTo>
                  <a:pt x="729" y="17837"/>
                </a:lnTo>
                <a:lnTo>
                  <a:pt x="695" y="17871"/>
                </a:lnTo>
                <a:lnTo>
                  <a:pt x="672" y="17905"/>
                </a:lnTo>
                <a:lnTo>
                  <a:pt x="649" y="17939"/>
                </a:lnTo>
                <a:lnTo>
                  <a:pt x="638" y="17985"/>
                </a:lnTo>
                <a:lnTo>
                  <a:pt x="627" y="18030"/>
                </a:lnTo>
                <a:lnTo>
                  <a:pt x="638" y="18087"/>
                </a:lnTo>
                <a:lnTo>
                  <a:pt x="649" y="18133"/>
                </a:lnTo>
                <a:lnTo>
                  <a:pt x="1" y="18497"/>
                </a:lnTo>
                <a:lnTo>
                  <a:pt x="1" y="18554"/>
                </a:lnTo>
                <a:lnTo>
                  <a:pt x="672" y="18167"/>
                </a:lnTo>
                <a:lnTo>
                  <a:pt x="706" y="18212"/>
                </a:lnTo>
                <a:lnTo>
                  <a:pt x="752" y="18258"/>
                </a:lnTo>
                <a:lnTo>
                  <a:pt x="820" y="18281"/>
                </a:lnTo>
                <a:lnTo>
                  <a:pt x="945" y="18281"/>
                </a:lnTo>
                <a:lnTo>
                  <a:pt x="1002" y="18258"/>
                </a:lnTo>
                <a:lnTo>
                  <a:pt x="1047" y="18212"/>
                </a:lnTo>
                <a:lnTo>
                  <a:pt x="1093" y="18167"/>
                </a:lnTo>
                <a:lnTo>
                  <a:pt x="3015" y="19282"/>
                </a:lnTo>
                <a:lnTo>
                  <a:pt x="3004" y="19327"/>
                </a:lnTo>
                <a:lnTo>
                  <a:pt x="2993" y="19384"/>
                </a:lnTo>
                <a:lnTo>
                  <a:pt x="3004" y="19430"/>
                </a:lnTo>
                <a:lnTo>
                  <a:pt x="3015" y="19475"/>
                </a:lnTo>
                <a:lnTo>
                  <a:pt x="3038" y="19521"/>
                </a:lnTo>
                <a:lnTo>
                  <a:pt x="3061" y="19555"/>
                </a:lnTo>
                <a:lnTo>
                  <a:pt x="3095" y="19589"/>
                </a:lnTo>
                <a:lnTo>
                  <a:pt x="3141" y="19612"/>
                </a:lnTo>
                <a:lnTo>
                  <a:pt x="3175" y="19623"/>
                </a:lnTo>
                <a:lnTo>
                  <a:pt x="3232" y="19634"/>
                </a:lnTo>
                <a:lnTo>
                  <a:pt x="3232" y="21909"/>
                </a:lnTo>
                <a:lnTo>
                  <a:pt x="3186" y="21921"/>
                </a:lnTo>
                <a:lnTo>
                  <a:pt x="3141" y="21932"/>
                </a:lnTo>
                <a:lnTo>
                  <a:pt x="3106" y="21955"/>
                </a:lnTo>
                <a:lnTo>
                  <a:pt x="3072" y="21978"/>
                </a:lnTo>
                <a:lnTo>
                  <a:pt x="3050" y="22012"/>
                </a:lnTo>
                <a:lnTo>
                  <a:pt x="3027" y="22057"/>
                </a:lnTo>
                <a:lnTo>
                  <a:pt x="3015" y="22091"/>
                </a:lnTo>
                <a:lnTo>
                  <a:pt x="3015" y="22137"/>
                </a:lnTo>
                <a:lnTo>
                  <a:pt x="3015" y="22182"/>
                </a:lnTo>
                <a:lnTo>
                  <a:pt x="3027" y="22228"/>
                </a:lnTo>
                <a:lnTo>
                  <a:pt x="1082" y="23343"/>
                </a:lnTo>
                <a:lnTo>
                  <a:pt x="1047" y="23297"/>
                </a:lnTo>
                <a:lnTo>
                  <a:pt x="1002" y="23263"/>
                </a:lnTo>
                <a:lnTo>
                  <a:pt x="945" y="23240"/>
                </a:lnTo>
                <a:lnTo>
                  <a:pt x="820" y="23240"/>
                </a:lnTo>
                <a:lnTo>
                  <a:pt x="763" y="23263"/>
                </a:lnTo>
                <a:lnTo>
                  <a:pt x="706" y="23297"/>
                </a:lnTo>
                <a:lnTo>
                  <a:pt x="672" y="23343"/>
                </a:lnTo>
                <a:lnTo>
                  <a:pt x="1" y="22956"/>
                </a:lnTo>
                <a:lnTo>
                  <a:pt x="1" y="23013"/>
                </a:lnTo>
                <a:lnTo>
                  <a:pt x="649" y="23388"/>
                </a:lnTo>
                <a:lnTo>
                  <a:pt x="638" y="23434"/>
                </a:lnTo>
                <a:lnTo>
                  <a:pt x="627" y="23491"/>
                </a:lnTo>
                <a:lnTo>
                  <a:pt x="638" y="23536"/>
                </a:lnTo>
                <a:lnTo>
                  <a:pt x="649" y="23582"/>
                </a:lnTo>
                <a:lnTo>
                  <a:pt x="672" y="23627"/>
                </a:lnTo>
                <a:lnTo>
                  <a:pt x="695" y="23661"/>
                </a:lnTo>
                <a:lnTo>
                  <a:pt x="729" y="23684"/>
                </a:lnTo>
                <a:lnTo>
                  <a:pt x="763" y="23718"/>
                </a:lnTo>
                <a:lnTo>
                  <a:pt x="809" y="23729"/>
                </a:lnTo>
                <a:lnTo>
                  <a:pt x="854" y="23741"/>
                </a:lnTo>
                <a:lnTo>
                  <a:pt x="854" y="26050"/>
                </a:lnTo>
                <a:lnTo>
                  <a:pt x="786" y="26073"/>
                </a:lnTo>
                <a:lnTo>
                  <a:pt x="729" y="26118"/>
                </a:lnTo>
                <a:lnTo>
                  <a:pt x="695" y="26175"/>
                </a:lnTo>
                <a:lnTo>
                  <a:pt x="683" y="26209"/>
                </a:lnTo>
                <a:lnTo>
                  <a:pt x="683" y="26243"/>
                </a:lnTo>
                <a:lnTo>
                  <a:pt x="695" y="26312"/>
                </a:lnTo>
                <a:lnTo>
                  <a:pt x="1" y="26710"/>
                </a:lnTo>
                <a:lnTo>
                  <a:pt x="1" y="26767"/>
                </a:lnTo>
                <a:lnTo>
                  <a:pt x="718" y="26357"/>
                </a:lnTo>
                <a:lnTo>
                  <a:pt x="752" y="26391"/>
                </a:lnTo>
                <a:lnTo>
                  <a:pt x="786" y="26414"/>
                </a:lnTo>
                <a:lnTo>
                  <a:pt x="831" y="26437"/>
                </a:lnTo>
                <a:lnTo>
                  <a:pt x="934" y="26437"/>
                </a:lnTo>
                <a:lnTo>
                  <a:pt x="968" y="26414"/>
                </a:lnTo>
                <a:lnTo>
                  <a:pt x="1013" y="26391"/>
                </a:lnTo>
                <a:lnTo>
                  <a:pt x="1047" y="26346"/>
                </a:lnTo>
                <a:lnTo>
                  <a:pt x="3050" y="27506"/>
                </a:lnTo>
                <a:lnTo>
                  <a:pt x="3038" y="27552"/>
                </a:lnTo>
                <a:lnTo>
                  <a:pt x="3027" y="27597"/>
                </a:lnTo>
                <a:lnTo>
                  <a:pt x="3038" y="27631"/>
                </a:lnTo>
                <a:lnTo>
                  <a:pt x="3050" y="27677"/>
                </a:lnTo>
                <a:lnTo>
                  <a:pt x="3061" y="27711"/>
                </a:lnTo>
                <a:lnTo>
                  <a:pt x="3084" y="27745"/>
                </a:lnTo>
                <a:lnTo>
                  <a:pt x="3118" y="27768"/>
                </a:lnTo>
                <a:lnTo>
                  <a:pt x="3152" y="27790"/>
                </a:lnTo>
                <a:lnTo>
                  <a:pt x="3186" y="27802"/>
                </a:lnTo>
                <a:lnTo>
                  <a:pt x="3232" y="27813"/>
                </a:lnTo>
                <a:lnTo>
                  <a:pt x="3232" y="30145"/>
                </a:lnTo>
                <a:lnTo>
                  <a:pt x="3186" y="30157"/>
                </a:lnTo>
                <a:lnTo>
                  <a:pt x="3152" y="30168"/>
                </a:lnTo>
                <a:lnTo>
                  <a:pt x="3095" y="30213"/>
                </a:lnTo>
                <a:lnTo>
                  <a:pt x="3072" y="30236"/>
                </a:lnTo>
                <a:lnTo>
                  <a:pt x="3050" y="30270"/>
                </a:lnTo>
                <a:lnTo>
                  <a:pt x="3038" y="30316"/>
                </a:lnTo>
                <a:lnTo>
                  <a:pt x="3038" y="30350"/>
                </a:lnTo>
                <a:lnTo>
                  <a:pt x="3038" y="30384"/>
                </a:lnTo>
                <a:lnTo>
                  <a:pt x="3050" y="30430"/>
                </a:lnTo>
                <a:lnTo>
                  <a:pt x="1047" y="31578"/>
                </a:lnTo>
                <a:lnTo>
                  <a:pt x="1013" y="31544"/>
                </a:lnTo>
                <a:lnTo>
                  <a:pt x="979" y="31522"/>
                </a:lnTo>
                <a:lnTo>
                  <a:pt x="934" y="31499"/>
                </a:lnTo>
                <a:lnTo>
                  <a:pt x="831" y="31499"/>
                </a:lnTo>
                <a:lnTo>
                  <a:pt x="786" y="31522"/>
                </a:lnTo>
                <a:lnTo>
                  <a:pt x="740" y="31544"/>
                </a:lnTo>
                <a:lnTo>
                  <a:pt x="718" y="31578"/>
                </a:lnTo>
                <a:lnTo>
                  <a:pt x="1" y="31169"/>
                </a:lnTo>
                <a:lnTo>
                  <a:pt x="1" y="31226"/>
                </a:lnTo>
                <a:lnTo>
                  <a:pt x="695" y="31624"/>
                </a:lnTo>
                <a:lnTo>
                  <a:pt x="683" y="31658"/>
                </a:lnTo>
                <a:lnTo>
                  <a:pt x="672" y="31704"/>
                </a:lnTo>
                <a:lnTo>
                  <a:pt x="683" y="31738"/>
                </a:lnTo>
                <a:lnTo>
                  <a:pt x="695" y="31772"/>
                </a:lnTo>
                <a:lnTo>
                  <a:pt x="729" y="31829"/>
                </a:lnTo>
                <a:lnTo>
                  <a:pt x="786" y="31874"/>
                </a:lnTo>
                <a:lnTo>
                  <a:pt x="820" y="31897"/>
                </a:lnTo>
                <a:lnTo>
                  <a:pt x="854" y="31897"/>
                </a:lnTo>
                <a:lnTo>
                  <a:pt x="854" y="34263"/>
                </a:lnTo>
                <a:lnTo>
                  <a:pt x="786" y="34286"/>
                </a:lnTo>
                <a:lnTo>
                  <a:pt x="740" y="34331"/>
                </a:lnTo>
                <a:lnTo>
                  <a:pt x="695" y="34388"/>
                </a:lnTo>
                <a:lnTo>
                  <a:pt x="683" y="34422"/>
                </a:lnTo>
                <a:lnTo>
                  <a:pt x="683" y="34456"/>
                </a:lnTo>
                <a:lnTo>
                  <a:pt x="695" y="34525"/>
                </a:lnTo>
                <a:lnTo>
                  <a:pt x="1" y="34923"/>
                </a:lnTo>
                <a:lnTo>
                  <a:pt x="1" y="34980"/>
                </a:lnTo>
                <a:lnTo>
                  <a:pt x="718" y="34559"/>
                </a:lnTo>
                <a:lnTo>
                  <a:pt x="752" y="34604"/>
                </a:lnTo>
                <a:lnTo>
                  <a:pt x="786" y="34627"/>
                </a:lnTo>
                <a:lnTo>
                  <a:pt x="831" y="34638"/>
                </a:lnTo>
                <a:lnTo>
                  <a:pt x="877" y="34650"/>
                </a:lnTo>
                <a:lnTo>
                  <a:pt x="934" y="34638"/>
                </a:lnTo>
                <a:lnTo>
                  <a:pt x="968" y="34627"/>
                </a:lnTo>
                <a:lnTo>
                  <a:pt x="1013" y="34593"/>
                </a:lnTo>
                <a:lnTo>
                  <a:pt x="1036" y="34559"/>
                </a:lnTo>
                <a:lnTo>
                  <a:pt x="3027" y="35708"/>
                </a:lnTo>
                <a:lnTo>
                  <a:pt x="3015" y="35753"/>
                </a:lnTo>
                <a:lnTo>
                  <a:pt x="3015" y="35810"/>
                </a:lnTo>
                <a:lnTo>
                  <a:pt x="3015" y="35856"/>
                </a:lnTo>
                <a:lnTo>
                  <a:pt x="3027" y="35890"/>
                </a:lnTo>
                <a:lnTo>
                  <a:pt x="3050" y="35935"/>
                </a:lnTo>
                <a:lnTo>
                  <a:pt x="3072" y="35969"/>
                </a:lnTo>
                <a:lnTo>
                  <a:pt x="3106" y="35992"/>
                </a:lnTo>
                <a:lnTo>
                  <a:pt x="3141" y="36015"/>
                </a:lnTo>
                <a:lnTo>
                  <a:pt x="3186" y="36038"/>
                </a:lnTo>
                <a:lnTo>
                  <a:pt x="3232" y="36038"/>
                </a:lnTo>
                <a:lnTo>
                  <a:pt x="3232" y="38392"/>
                </a:lnTo>
                <a:lnTo>
                  <a:pt x="3163" y="38404"/>
                </a:lnTo>
                <a:lnTo>
                  <a:pt x="3118" y="38449"/>
                </a:lnTo>
                <a:lnTo>
                  <a:pt x="3084" y="38495"/>
                </a:lnTo>
                <a:lnTo>
                  <a:pt x="3072" y="38563"/>
                </a:lnTo>
                <a:lnTo>
                  <a:pt x="3084" y="38620"/>
                </a:lnTo>
                <a:lnTo>
                  <a:pt x="1104" y="39757"/>
                </a:lnTo>
                <a:lnTo>
                  <a:pt x="1059" y="39712"/>
                </a:lnTo>
                <a:lnTo>
                  <a:pt x="1013" y="39678"/>
                </a:lnTo>
                <a:lnTo>
                  <a:pt x="945" y="39655"/>
                </a:lnTo>
                <a:lnTo>
                  <a:pt x="877" y="39644"/>
                </a:lnTo>
                <a:lnTo>
                  <a:pt x="809" y="39655"/>
                </a:lnTo>
                <a:lnTo>
                  <a:pt x="752" y="39678"/>
                </a:lnTo>
                <a:lnTo>
                  <a:pt x="695" y="39712"/>
                </a:lnTo>
                <a:lnTo>
                  <a:pt x="661" y="39757"/>
                </a:lnTo>
                <a:lnTo>
                  <a:pt x="1" y="39382"/>
                </a:lnTo>
                <a:lnTo>
                  <a:pt x="1" y="39439"/>
                </a:lnTo>
                <a:lnTo>
                  <a:pt x="638" y="39803"/>
                </a:lnTo>
                <a:lnTo>
                  <a:pt x="615" y="39848"/>
                </a:lnTo>
                <a:lnTo>
                  <a:pt x="615" y="39905"/>
                </a:lnTo>
                <a:lnTo>
                  <a:pt x="615" y="39962"/>
                </a:lnTo>
                <a:lnTo>
                  <a:pt x="627" y="40008"/>
                </a:lnTo>
                <a:lnTo>
                  <a:pt x="649" y="40053"/>
                </a:lnTo>
                <a:lnTo>
                  <a:pt x="683" y="40087"/>
                </a:lnTo>
                <a:lnTo>
                  <a:pt x="718" y="40121"/>
                </a:lnTo>
                <a:lnTo>
                  <a:pt x="763" y="40144"/>
                </a:lnTo>
                <a:lnTo>
                  <a:pt x="809" y="40167"/>
                </a:lnTo>
                <a:lnTo>
                  <a:pt x="854" y="40178"/>
                </a:lnTo>
                <a:lnTo>
                  <a:pt x="854" y="42499"/>
                </a:lnTo>
                <a:lnTo>
                  <a:pt x="797" y="42522"/>
                </a:lnTo>
                <a:lnTo>
                  <a:pt x="752" y="42556"/>
                </a:lnTo>
                <a:lnTo>
                  <a:pt x="729" y="42613"/>
                </a:lnTo>
                <a:lnTo>
                  <a:pt x="718" y="42669"/>
                </a:lnTo>
                <a:lnTo>
                  <a:pt x="729" y="42715"/>
                </a:lnTo>
                <a:lnTo>
                  <a:pt x="1" y="43136"/>
                </a:lnTo>
                <a:lnTo>
                  <a:pt x="1" y="43193"/>
                </a:lnTo>
                <a:lnTo>
                  <a:pt x="740" y="42760"/>
                </a:lnTo>
                <a:lnTo>
                  <a:pt x="774" y="42795"/>
                </a:lnTo>
                <a:lnTo>
                  <a:pt x="797" y="42817"/>
                </a:lnTo>
                <a:lnTo>
                  <a:pt x="843" y="42829"/>
                </a:lnTo>
                <a:lnTo>
                  <a:pt x="922" y="42829"/>
                </a:lnTo>
                <a:lnTo>
                  <a:pt x="956" y="42817"/>
                </a:lnTo>
                <a:lnTo>
                  <a:pt x="991" y="42795"/>
                </a:lnTo>
                <a:lnTo>
                  <a:pt x="1013" y="42760"/>
                </a:lnTo>
                <a:lnTo>
                  <a:pt x="3061" y="43943"/>
                </a:lnTo>
                <a:lnTo>
                  <a:pt x="3050" y="43978"/>
                </a:lnTo>
                <a:lnTo>
                  <a:pt x="3038" y="44012"/>
                </a:lnTo>
                <a:lnTo>
                  <a:pt x="3050" y="44057"/>
                </a:lnTo>
                <a:lnTo>
                  <a:pt x="3061" y="44091"/>
                </a:lnTo>
                <a:lnTo>
                  <a:pt x="3095" y="44148"/>
                </a:lnTo>
                <a:lnTo>
                  <a:pt x="3152" y="44194"/>
                </a:lnTo>
                <a:lnTo>
                  <a:pt x="3186" y="44216"/>
                </a:lnTo>
                <a:lnTo>
                  <a:pt x="3232" y="44216"/>
                </a:lnTo>
                <a:lnTo>
                  <a:pt x="3232" y="46537"/>
                </a:lnTo>
                <a:lnTo>
                  <a:pt x="3186" y="46537"/>
                </a:lnTo>
                <a:lnTo>
                  <a:pt x="3141" y="46560"/>
                </a:lnTo>
                <a:lnTo>
                  <a:pt x="3106" y="46583"/>
                </a:lnTo>
                <a:lnTo>
                  <a:pt x="3072" y="46605"/>
                </a:lnTo>
                <a:lnTo>
                  <a:pt x="3050" y="46639"/>
                </a:lnTo>
                <a:lnTo>
                  <a:pt x="3027" y="46685"/>
                </a:lnTo>
                <a:lnTo>
                  <a:pt x="3015" y="46730"/>
                </a:lnTo>
                <a:lnTo>
                  <a:pt x="3004" y="46776"/>
                </a:lnTo>
                <a:lnTo>
                  <a:pt x="3015" y="46821"/>
                </a:lnTo>
                <a:lnTo>
                  <a:pt x="3027" y="46867"/>
                </a:lnTo>
                <a:lnTo>
                  <a:pt x="1082" y="47982"/>
                </a:lnTo>
                <a:lnTo>
                  <a:pt x="1047" y="47936"/>
                </a:lnTo>
                <a:lnTo>
                  <a:pt x="1002" y="47902"/>
                </a:lnTo>
                <a:lnTo>
                  <a:pt x="945" y="47879"/>
                </a:lnTo>
                <a:lnTo>
                  <a:pt x="820" y="47879"/>
                </a:lnTo>
                <a:lnTo>
                  <a:pt x="763" y="47902"/>
                </a:lnTo>
                <a:lnTo>
                  <a:pt x="718" y="47936"/>
                </a:lnTo>
                <a:lnTo>
                  <a:pt x="672" y="47982"/>
                </a:lnTo>
                <a:lnTo>
                  <a:pt x="1" y="47595"/>
                </a:lnTo>
                <a:lnTo>
                  <a:pt x="1" y="47652"/>
                </a:lnTo>
                <a:lnTo>
                  <a:pt x="649" y="48027"/>
                </a:lnTo>
                <a:lnTo>
                  <a:pt x="638" y="48073"/>
                </a:lnTo>
                <a:lnTo>
                  <a:pt x="638" y="48118"/>
                </a:lnTo>
                <a:lnTo>
                  <a:pt x="638" y="48164"/>
                </a:lnTo>
                <a:lnTo>
                  <a:pt x="649" y="48209"/>
                </a:lnTo>
                <a:lnTo>
                  <a:pt x="672" y="48243"/>
                </a:lnTo>
                <a:lnTo>
                  <a:pt x="695" y="48289"/>
                </a:lnTo>
                <a:lnTo>
                  <a:pt x="729" y="48312"/>
                </a:lnTo>
                <a:lnTo>
                  <a:pt x="774" y="48334"/>
                </a:lnTo>
                <a:lnTo>
                  <a:pt x="809" y="48357"/>
                </a:lnTo>
                <a:lnTo>
                  <a:pt x="854" y="48357"/>
                </a:lnTo>
                <a:lnTo>
                  <a:pt x="854" y="49142"/>
                </a:lnTo>
                <a:lnTo>
                  <a:pt x="900" y="49142"/>
                </a:lnTo>
                <a:lnTo>
                  <a:pt x="900" y="48357"/>
                </a:lnTo>
                <a:lnTo>
                  <a:pt x="945" y="48357"/>
                </a:lnTo>
                <a:lnTo>
                  <a:pt x="991" y="48334"/>
                </a:lnTo>
                <a:lnTo>
                  <a:pt x="1025" y="48312"/>
                </a:lnTo>
                <a:lnTo>
                  <a:pt x="1059" y="48277"/>
                </a:lnTo>
                <a:lnTo>
                  <a:pt x="1082" y="48243"/>
                </a:lnTo>
                <a:lnTo>
                  <a:pt x="1104" y="48209"/>
                </a:lnTo>
                <a:lnTo>
                  <a:pt x="1116" y="48164"/>
                </a:lnTo>
                <a:lnTo>
                  <a:pt x="1127" y="48118"/>
                </a:lnTo>
                <a:lnTo>
                  <a:pt x="1116" y="48073"/>
                </a:lnTo>
                <a:lnTo>
                  <a:pt x="1104" y="48027"/>
                </a:lnTo>
                <a:lnTo>
                  <a:pt x="3050" y="46901"/>
                </a:lnTo>
                <a:lnTo>
                  <a:pt x="3084" y="46947"/>
                </a:lnTo>
                <a:lnTo>
                  <a:pt x="3129" y="46981"/>
                </a:lnTo>
                <a:lnTo>
                  <a:pt x="3186" y="47003"/>
                </a:lnTo>
                <a:lnTo>
                  <a:pt x="3254" y="47015"/>
                </a:lnTo>
                <a:lnTo>
                  <a:pt x="3311" y="47003"/>
                </a:lnTo>
                <a:lnTo>
                  <a:pt x="3368" y="46981"/>
                </a:lnTo>
                <a:lnTo>
                  <a:pt x="3414" y="46947"/>
                </a:lnTo>
                <a:lnTo>
                  <a:pt x="3448" y="46901"/>
                </a:lnTo>
                <a:lnTo>
                  <a:pt x="5416" y="48039"/>
                </a:lnTo>
                <a:lnTo>
                  <a:pt x="5404" y="48073"/>
                </a:lnTo>
                <a:lnTo>
                  <a:pt x="5404" y="48118"/>
                </a:lnTo>
                <a:lnTo>
                  <a:pt x="5404" y="48164"/>
                </a:lnTo>
                <a:lnTo>
                  <a:pt x="5416" y="48198"/>
                </a:lnTo>
                <a:lnTo>
                  <a:pt x="5427" y="48232"/>
                </a:lnTo>
                <a:lnTo>
                  <a:pt x="5461" y="48266"/>
                </a:lnTo>
                <a:lnTo>
                  <a:pt x="5484" y="48289"/>
                </a:lnTo>
                <a:lnTo>
                  <a:pt x="5518" y="48312"/>
                </a:lnTo>
                <a:lnTo>
                  <a:pt x="5552" y="48334"/>
                </a:lnTo>
                <a:lnTo>
                  <a:pt x="5598" y="48334"/>
                </a:lnTo>
                <a:lnTo>
                  <a:pt x="5598" y="49142"/>
                </a:lnTo>
                <a:lnTo>
                  <a:pt x="5643" y="49142"/>
                </a:lnTo>
                <a:lnTo>
                  <a:pt x="5643" y="48334"/>
                </a:lnTo>
                <a:lnTo>
                  <a:pt x="5689" y="48323"/>
                </a:lnTo>
                <a:lnTo>
                  <a:pt x="5723" y="48312"/>
                </a:lnTo>
                <a:lnTo>
                  <a:pt x="5757" y="48289"/>
                </a:lnTo>
                <a:lnTo>
                  <a:pt x="5780" y="48266"/>
                </a:lnTo>
                <a:lnTo>
                  <a:pt x="5802" y="48232"/>
                </a:lnTo>
                <a:lnTo>
                  <a:pt x="5825" y="48198"/>
                </a:lnTo>
                <a:lnTo>
                  <a:pt x="5837" y="48164"/>
                </a:lnTo>
                <a:lnTo>
                  <a:pt x="5837" y="48118"/>
                </a:lnTo>
                <a:lnTo>
                  <a:pt x="5837" y="48073"/>
                </a:lnTo>
                <a:lnTo>
                  <a:pt x="5825" y="48039"/>
                </a:lnTo>
                <a:lnTo>
                  <a:pt x="7782" y="46912"/>
                </a:lnTo>
                <a:lnTo>
                  <a:pt x="7816" y="46958"/>
                </a:lnTo>
                <a:lnTo>
                  <a:pt x="7873" y="46992"/>
                </a:lnTo>
                <a:lnTo>
                  <a:pt x="7930" y="47015"/>
                </a:lnTo>
                <a:lnTo>
                  <a:pt x="7986" y="47026"/>
                </a:lnTo>
                <a:lnTo>
                  <a:pt x="8055" y="47015"/>
                </a:lnTo>
                <a:lnTo>
                  <a:pt x="8112" y="46992"/>
                </a:lnTo>
                <a:lnTo>
                  <a:pt x="8157" y="46958"/>
                </a:lnTo>
                <a:lnTo>
                  <a:pt x="8203" y="46912"/>
                </a:lnTo>
                <a:lnTo>
                  <a:pt x="10205" y="48061"/>
                </a:lnTo>
                <a:lnTo>
                  <a:pt x="10193" y="48118"/>
                </a:lnTo>
                <a:lnTo>
                  <a:pt x="10205" y="48175"/>
                </a:lnTo>
                <a:lnTo>
                  <a:pt x="10239" y="48232"/>
                </a:lnTo>
                <a:lnTo>
                  <a:pt x="10284" y="48266"/>
                </a:lnTo>
                <a:lnTo>
                  <a:pt x="10341" y="48289"/>
                </a:lnTo>
                <a:lnTo>
                  <a:pt x="10341" y="49142"/>
                </a:lnTo>
                <a:lnTo>
                  <a:pt x="10387" y="49142"/>
                </a:lnTo>
                <a:lnTo>
                  <a:pt x="10387" y="48289"/>
                </a:lnTo>
                <a:lnTo>
                  <a:pt x="10444" y="48266"/>
                </a:lnTo>
                <a:lnTo>
                  <a:pt x="10489" y="48232"/>
                </a:lnTo>
                <a:lnTo>
                  <a:pt x="10512" y="48175"/>
                </a:lnTo>
                <a:lnTo>
                  <a:pt x="10523" y="48118"/>
                </a:lnTo>
                <a:lnTo>
                  <a:pt x="10523" y="48061"/>
                </a:lnTo>
                <a:lnTo>
                  <a:pt x="12548" y="46890"/>
                </a:lnTo>
                <a:lnTo>
                  <a:pt x="12582" y="46935"/>
                </a:lnTo>
                <a:lnTo>
                  <a:pt x="12628" y="46969"/>
                </a:lnTo>
                <a:lnTo>
                  <a:pt x="12673" y="46981"/>
                </a:lnTo>
                <a:lnTo>
                  <a:pt x="12730" y="46992"/>
                </a:lnTo>
                <a:lnTo>
                  <a:pt x="12787" y="46981"/>
                </a:lnTo>
                <a:lnTo>
                  <a:pt x="12832" y="46958"/>
                </a:lnTo>
                <a:lnTo>
                  <a:pt x="12878" y="46935"/>
                </a:lnTo>
                <a:lnTo>
                  <a:pt x="12912" y="46890"/>
                </a:lnTo>
                <a:lnTo>
                  <a:pt x="14891" y="48039"/>
                </a:lnTo>
                <a:lnTo>
                  <a:pt x="14880" y="48073"/>
                </a:lnTo>
                <a:lnTo>
                  <a:pt x="14869" y="48118"/>
                </a:lnTo>
                <a:lnTo>
                  <a:pt x="14880" y="48164"/>
                </a:lnTo>
                <a:lnTo>
                  <a:pt x="14891" y="48198"/>
                </a:lnTo>
                <a:lnTo>
                  <a:pt x="14903" y="48243"/>
                </a:lnTo>
                <a:lnTo>
                  <a:pt x="14937" y="48266"/>
                </a:lnTo>
                <a:lnTo>
                  <a:pt x="14960" y="48300"/>
                </a:lnTo>
                <a:lnTo>
                  <a:pt x="14994" y="48323"/>
                </a:lnTo>
                <a:lnTo>
                  <a:pt x="15039" y="48334"/>
                </a:lnTo>
                <a:lnTo>
                  <a:pt x="15085" y="48346"/>
                </a:lnTo>
                <a:lnTo>
                  <a:pt x="15085" y="49142"/>
                </a:lnTo>
                <a:lnTo>
                  <a:pt x="15130" y="49142"/>
                </a:lnTo>
                <a:lnTo>
                  <a:pt x="15130" y="48346"/>
                </a:lnTo>
                <a:lnTo>
                  <a:pt x="15164" y="48334"/>
                </a:lnTo>
                <a:lnTo>
                  <a:pt x="15198" y="48323"/>
                </a:lnTo>
                <a:lnTo>
                  <a:pt x="15233" y="48300"/>
                </a:lnTo>
                <a:lnTo>
                  <a:pt x="15267" y="48266"/>
                </a:lnTo>
                <a:lnTo>
                  <a:pt x="15289" y="48232"/>
                </a:lnTo>
                <a:lnTo>
                  <a:pt x="15312" y="48198"/>
                </a:lnTo>
                <a:lnTo>
                  <a:pt x="15324" y="48164"/>
                </a:lnTo>
                <a:lnTo>
                  <a:pt x="15324" y="48118"/>
                </a:lnTo>
                <a:lnTo>
                  <a:pt x="15324" y="48073"/>
                </a:lnTo>
                <a:lnTo>
                  <a:pt x="15312" y="48039"/>
                </a:lnTo>
                <a:lnTo>
                  <a:pt x="17326" y="46878"/>
                </a:lnTo>
                <a:lnTo>
                  <a:pt x="17348" y="46901"/>
                </a:lnTo>
                <a:lnTo>
                  <a:pt x="17383" y="46924"/>
                </a:lnTo>
                <a:lnTo>
                  <a:pt x="17428" y="46947"/>
                </a:lnTo>
                <a:lnTo>
                  <a:pt x="17519" y="46947"/>
                </a:lnTo>
                <a:lnTo>
                  <a:pt x="17553" y="46924"/>
                </a:lnTo>
                <a:lnTo>
                  <a:pt x="17587" y="46901"/>
                </a:lnTo>
                <a:lnTo>
                  <a:pt x="17621" y="46867"/>
                </a:lnTo>
                <a:lnTo>
                  <a:pt x="19680" y="48061"/>
                </a:lnTo>
                <a:lnTo>
                  <a:pt x="19669" y="48118"/>
                </a:lnTo>
                <a:lnTo>
                  <a:pt x="19680" y="48175"/>
                </a:lnTo>
                <a:lnTo>
                  <a:pt x="19715" y="48232"/>
                </a:lnTo>
                <a:lnTo>
                  <a:pt x="19760" y="48266"/>
                </a:lnTo>
                <a:lnTo>
                  <a:pt x="19817" y="48289"/>
                </a:lnTo>
                <a:lnTo>
                  <a:pt x="19817" y="49142"/>
                </a:lnTo>
                <a:lnTo>
                  <a:pt x="19862" y="49142"/>
                </a:lnTo>
                <a:lnTo>
                  <a:pt x="19862" y="48289"/>
                </a:lnTo>
                <a:lnTo>
                  <a:pt x="19919" y="48266"/>
                </a:lnTo>
                <a:lnTo>
                  <a:pt x="19965" y="48232"/>
                </a:lnTo>
                <a:lnTo>
                  <a:pt x="19999" y="48175"/>
                </a:lnTo>
                <a:lnTo>
                  <a:pt x="20010" y="48118"/>
                </a:lnTo>
                <a:lnTo>
                  <a:pt x="19999" y="48061"/>
                </a:lnTo>
                <a:lnTo>
                  <a:pt x="21990" y="46912"/>
                </a:lnTo>
                <a:lnTo>
                  <a:pt x="22035" y="46969"/>
                </a:lnTo>
                <a:lnTo>
                  <a:pt x="22081" y="47003"/>
                </a:lnTo>
                <a:lnTo>
                  <a:pt x="22137" y="47026"/>
                </a:lnTo>
                <a:lnTo>
                  <a:pt x="22206" y="47038"/>
                </a:lnTo>
                <a:lnTo>
                  <a:pt x="22274" y="47026"/>
                </a:lnTo>
                <a:lnTo>
                  <a:pt x="22342" y="47003"/>
                </a:lnTo>
                <a:lnTo>
                  <a:pt x="22388" y="46969"/>
                </a:lnTo>
                <a:lnTo>
                  <a:pt x="22433" y="46912"/>
                </a:lnTo>
                <a:lnTo>
                  <a:pt x="24344" y="48016"/>
                </a:lnTo>
                <a:lnTo>
                  <a:pt x="24333" y="48073"/>
                </a:lnTo>
                <a:lnTo>
                  <a:pt x="24322" y="48118"/>
                </a:lnTo>
                <a:lnTo>
                  <a:pt x="24333" y="48164"/>
                </a:lnTo>
                <a:lnTo>
                  <a:pt x="24344" y="48209"/>
                </a:lnTo>
                <a:lnTo>
                  <a:pt x="24367" y="48255"/>
                </a:lnTo>
                <a:lnTo>
                  <a:pt x="24390" y="48289"/>
                </a:lnTo>
                <a:lnTo>
                  <a:pt x="24424" y="48323"/>
                </a:lnTo>
                <a:lnTo>
                  <a:pt x="24469" y="48346"/>
                </a:lnTo>
                <a:lnTo>
                  <a:pt x="24515" y="48368"/>
                </a:lnTo>
                <a:lnTo>
                  <a:pt x="24560" y="48368"/>
                </a:lnTo>
                <a:lnTo>
                  <a:pt x="24560" y="49142"/>
                </a:lnTo>
                <a:lnTo>
                  <a:pt x="24606" y="49142"/>
                </a:lnTo>
                <a:lnTo>
                  <a:pt x="24606" y="48368"/>
                </a:lnTo>
                <a:lnTo>
                  <a:pt x="24651" y="48357"/>
                </a:lnTo>
                <a:lnTo>
                  <a:pt x="24697" y="48346"/>
                </a:lnTo>
                <a:lnTo>
                  <a:pt x="24731" y="48323"/>
                </a:lnTo>
                <a:lnTo>
                  <a:pt x="24765" y="48289"/>
                </a:lnTo>
                <a:lnTo>
                  <a:pt x="24799" y="48255"/>
                </a:lnTo>
                <a:lnTo>
                  <a:pt x="24811" y="48209"/>
                </a:lnTo>
                <a:lnTo>
                  <a:pt x="24833" y="48164"/>
                </a:lnTo>
                <a:lnTo>
                  <a:pt x="24833" y="48118"/>
                </a:lnTo>
                <a:lnTo>
                  <a:pt x="24822" y="48073"/>
                </a:lnTo>
                <a:lnTo>
                  <a:pt x="24811" y="48027"/>
                </a:lnTo>
                <a:lnTo>
                  <a:pt x="26756" y="46901"/>
                </a:lnTo>
                <a:lnTo>
                  <a:pt x="26790" y="46947"/>
                </a:lnTo>
                <a:lnTo>
                  <a:pt x="26836" y="46981"/>
                </a:lnTo>
                <a:lnTo>
                  <a:pt x="26892" y="47003"/>
                </a:lnTo>
                <a:lnTo>
                  <a:pt x="26949" y="47015"/>
                </a:lnTo>
                <a:lnTo>
                  <a:pt x="27006" y="47003"/>
                </a:lnTo>
                <a:lnTo>
                  <a:pt x="27063" y="46981"/>
                </a:lnTo>
                <a:lnTo>
                  <a:pt x="27109" y="46947"/>
                </a:lnTo>
                <a:lnTo>
                  <a:pt x="27154" y="46901"/>
                </a:lnTo>
                <a:lnTo>
                  <a:pt x="29076" y="48016"/>
                </a:lnTo>
                <a:lnTo>
                  <a:pt x="29065" y="48061"/>
                </a:lnTo>
                <a:lnTo>
                  <a:pt x="29054" y="48118"/>
                </a:lnTo>
                <a:lnTo>
                  <a:pt x="29065" y="48175"/>
                </a:lnTo>
                <a:lnTo>
                  <a:pt x="29076" y="48221"/>
                </a:lnTo>
                <a:lnTo>
                  <a:pt x="29099" y="48266"/>
                </a:lnTo>
                <a:lnTo>
                  <a:pt x="29122" y="48300"/>
                </a:lnTo>
                <a:lnTo>
                  <a:pt x="29167" y="48334"/>
                </a:lnTo>
                <a:lnTo>
                  <a:pt x="29202" y="48357"/>
                </a:lnTo>
                <a:lnTo>
                  <a:pt x="29247" y="48368"/>
                </a:lnTo>
                <a:lnTo>
                  <a:pt x="29304" y="48380"/>
                </a:lnTo>
                <a:lnTo>
                  <a:pt x="29304" y="49142"/>
                </a:lnTo>
                <a:lnTo>
                  <a:pt x="29349" y="49142"/>
                </a:lnTo>
                <a:lnTo>
                  <a:pt x="29349" y="48380"/>
                </a:lnTo>
                <a:lnTo>
                  <a:pt x="29395" y="48368"/>
                </a:lnTo>
                <a:lnTo>
                  <a:pt x="29440" y="48357"/>
                </a:lnTo>
                <a:lnTo>
                  <a:pt x="29486" y="48323"/>
                </a:lnTo>
                <a:lnTo>
                  <a:pt x="29520" y="48300"/>
                </a:lnTo>
                <a:lnTo>
                  <a:pt x="29543" y="48255"/>
                </a:lnTo>
                <a:lnTo>
                  <a:pt x="29566" y="48221"/>
                </a:lnTo>
                <a:lnTo>
                  <a:pt x="29577" y="48164"/>
                </a:lnTo>
                <a:lnTo>
                  <a:pt x="29588" y="48118"/>
                </a:lnTo>
                <a:lnTo>
                  <a:pt x="29577" y="48073"/>
                </a:lnTo>
                <a:lnTo>
                  <a:pt x="29566" y="48016"/>
                </a:lnTo>
                <a:lnTo>
                  <a:pt x="31522" y="46890"/>
                </a:lnTo>
                <a:lnTo>
                  <a:pt x="31556" y="46924"/>
                </a:lnTo>
                <a:lnTo>
                  <a:pt x="31590" y="46947"/>
                </a:lnTo>
                <a:lnTo>
                  <a:pt x="31636" y="46969"/>
                </a:lnTo>
                <a:lnTo>
                  <a:pt x="31738" y="46969"/>
                </a:lnTo>
                <a:lnTo>
                  <a:pt x="31784" y="46947"/>
                </a:lnTo>
                <a:lnTo>
                  <a:pt x="31829" y="46912"/>
                </a:lnTo>
                <a:lnTo>
                  <a:pt x="31852" y="46878"/>
                </a:lnTo>
                <a:lnTo>
                  <a:pt x="33877" y="48050"/>
                </a:lnTo>
                <a:lnTo>
                  <a:pt x="33877" y="48084"/>
                </a:lnTo>
                <a:lnTo>
                  <a:pt x="33866" y="48118"/>
                </a:lnTo>
                <a:lnTo>
                  <a:pt x="33877" y="48152"/>
                </a:lnTo>
                <a:lnTo>
                  <a:pt x="33888" y="48186"/>
                </a:lnTo>
                <a:lnTo>
                  <a:pt x="33922" y="48243"/>
                </a:lnTo>
                <a:lnTo>
                  <a:pt x="33979" y="48289"/>
                </a:lnTo>
                <a:lnTo>
                  <a:pt x="34048" y="48312"/>
                </a:lnTo>
                <a:lnTo>
                  <a:pt x="34048" y="49142"/>
                </a:lnTo>
                <a:lnTo>
                  <a:pt x="34093" y="49142"/>
                </a:lnTo>
                <a:lnTo>
                  <a:pt x="34093" y="48312"/>
                </a:lnTo>
                <a:lnTo>
                  <a:pt x="34150" y="48289"/>
                </a:lnTo>
                <a:lnTo>
                  <a:pt x="34207" y="48243"/>
                </a:lnTo>
                <a:lnTo>
                  <a:pt x="34241" y="48186"/>
                </a:lnTo>
                <a:lnTo>
                  <a:pt x="34252" y="48118"/>
                </a:lnTo>
                <a:lnTo>
                  <a:pt x="34241" y="48061"/>
                </a:lnTo>
                <a:lnTo>
                  <a:pt x="36232" y="46912"/>
                </a:lnTo>
                <a:lnTo>
                  <a:pt x="36266" y="46958"/>
                </a:lnTo>
                <a:lnTo>
                  <a:pt x="36311" y="46992"/>
                </a:lnTo>
                <a:lnTo>
                  <a:pt x="36368" y="47015"/>
                </a:lnTo>
                <a:lnTo>
                  <a:pt x="36425" y="47015"/>
                </a:lnTo>
                <a:lnTo>
                  <a:pt x="36493" y="47003"/>
                </a:lnTo>
                <a:lnTo>
                  <a:pt x="36550" y="46981"/>
                </a:lnTo>
                <a:lnTo>
                  <a:pt x="36596" y="46947"/>
                </a:lnTo>
                <a:lnTo>
                  <a:pt x="36641" y="46901"/>
                </a:lnTo>
                <a:lnTo>
                  <a:pt x="38575" y="48016"/>
                </a:lnTo>
                <a:lnTo>
                  <a:pt x="38552" y="48073"/>
                </a:lnTo>
                <a:lnTo>
                  <a:pt x="38552" y="48118"/>
                </a:lnTo>
                <a:lnTo>
                  <a:pt x="38552" y="48164"/>
                </a:lnTo>
                <a:lnTo>
                  <a:pt x="38564" y="48209"/>
                </a:lnTo>
                <a:lnTo>
                  <a:pt x="38586" y="48255"/>
                </a:lnTo>
                <a:lnTo>
                  <a:pt x="38620" y="48289"/>
                </a:lnTo>
                <a:lnTo>
                  <a:pt x="38655" y="48323"/>
                </a:lnTo>
                <a:lnTo>
                  <a:pt x="38689" y="48346"/>
                </a:lnTo>
                <a:lnTo>
                  <a:pt x="38734" y="48357"/>
                </a:lnTo>
                <a:lnTo>
                  <a:pt x="38780" y="48368"/>
                </a:lnTo>
                <a:lnTo>
                  <a:pt x="38780" y="49142"/>
                </a:lnTo>
                <a:lnTo>
                  <a:pt x="38825" y="49142"/>
                </a:lnTo>
                <a:lnTo>
                  <a:pt x="38825" y="48368"/>
                </a:lnTo>
                <a:lnTo>
                  <a:pt x="38871" y="48357"/>
                </a:lnTo>
                <a:lnTo>
                  <a:pt x="38916" y="48334"/>
                </a:lnTo>
                <a:lnTo>
                  <a:pt x="38950" y="48312"/>
                </a:lnTo>
                <a:lnTo>
                  <a:pt x="38984" y="48289"/>
                </a:lnTo>
                <a:lnTo>
                  <a:pt x="39007" y="48243"/>
                </a:lnTo>
                <a:lnTo>
                  <a:pt x="39030" y="48209"/>
                </a:lnTo>
                <a:lnTo>
                  <a:pt x="39041" y="48164"/>
                </a:lnTo>
                <a:lnTo>
                  <a:pt x="39053" y="48118"/>
                </a:lnTo>
                <a:lnTo>
                  <a:pt x="39041" y="48073"/>
                </a:lnTo>
                <a:lnTo>
                  <a:pt x="39030" y="48027"/>
                </a:lnTo>
                <a:lnTo>
                  <a:pt x="40964" y="46912"/>
                </a:lnTo>
                <a:lnTo>
                  <a:pt x="41009" y="46958"/>
                </a:lnTo>
                <a:lnTo>
                  <a:pt x="41055" y="46992"/>
                </a:lnTo>
                <a:lnTo>
                  <a:pt x="41112" y="47015"/>
                </a:lnTo>
                <a:lnTo>
                  <a:pt x="41237" y="47015"/>
                </a:lnTo>
                <a:lnTo>
                  <a:pt x="41294" y="46981"/>
                </a:lnTo>
                <a:lnTo>
                  <a:pt x="41339" y="46947"/>
                </a:lnTo>
                <a:lnTo>
                  <a:pt x="41373" y="46901"/>
                </a:lnTo>
                <a:lnTo>
                  <a:pt x="43341" y="48039"/>
                </a:lnTo>
                <a:lnTo>
                  <a:pt x="43318" y="48073"/>
                </a:lnTo>
                <a:lnTo>
                  <a:pt x="43318" y="48118"/>
                </a:lnTo>
                <a:lnTo>
                  <a:pt x="43318" y="48164"/>
                </a:lnTo>
                <a:lnTo>
                  <a:pt x="43330" y="48198"/>
                </a:lnTo>
                <a:lnTo>
                  <a:pt x="43353" y="48232"/>
                </a:lnTo>
                <a:lnTo>
                  <a:pt x="43375" y="48266"/>
                </a:lnTo>
                <a:lnTo>
                  <a:pt x="43409" y="48300"/>
                </a:lnTo>
                <a:lnTo>
                  <a:pt x="43444" y="48312"/>
                </a:lnTo>
                <a:lnTo>
                  <a:pt x="43489" y="48334"/>
                </a:lnTo>
                <a:lnTo>
                  <a:pt x="43523" y="48334"/>
                </a:lnTo>
                <a:lnTo>
                  <a:pt x="43523" y="49142"/>
                </a:lnTo>
                <a:lnTo>
                  <a:pt x="43569" y="49142"/>
                </a:lnTo>
                <a:lnTo>
                  <a:pt x="43569" y="48334"/>
                </a:lnTo>
                <a:lnTo>
                  <a:pt x="43614" y="48323"/>
                </a:lnTo>
                <a:lnTo>
                  <a:pt x="43648" y="48312"/>
                </a:lnTo>
                <a:lnTo>
                  <a:pt x="43705" y="48266"/>
                </a:lnTo>
                <a:lnTo>
                  <a:pt x="43728" y="48232"/>
                </a:lnTo>
                <a:lnTo>
                  <a:pt x="43751" y="48198"/>
                </a:lnTo>
                <a:lnTo>
                  <a:pt x="43751" y="48164"/>
                </a:lnTo>
                <a:lnTo>
                  <a:pt x="43762" y="48118"/>
                </a:lnTo>
                <a:lnTo>
                  <a:pt x="43751" y="48084"/>
                </a:lnTo>
                <a:lnTo>
                  <a:pt x="43751" y="48039"/>
                </a:lnTo>
                <a:lnTo>
                  <a:pt x="45707" y="46912"/>
                </a:lnTo>
                <a:lnTo>
                  <a:pt x="45741" y="46958"/>
                </a:lnTo>
                <a:lnTo>
                  <a:pt x="45787" y="46992"/>
                </a:lnTo>
                <a:lnTo>
                  <a:pt x="45844" y="47015"/>
                </a:lnTo>
                <a:lnTo>
                  <a:pt x="45969" y="47015"/>
                </a:lnTo>
                <a:lnTo>
                  <a:pt x="46026" y="46992"/>
                </a:lnTo>
                <a:lnTo>
                  <a:pt x="46083" y="46947"/>
                </a:lnTo>
                <a:lnTo>
                  <a:pt x="46117" y="46901"/>
                </a:lnTo>
                <a:lnTo>
                  <a:pt x="48039" y="48016"/>
                </a:lnTo>
                <a:lnTo>
                  <a:pt x="48017" y="48061"/>
                </a:lnTo>
                <a:lnTo>
                  <a:pt x="48017" y="48118"/>
                </a:lnTo>
                <a:lnTo>
                  <a:pt x="48017" y="48175"/>
                </a:lnTo>
                <a:lnTo>
                  <a:pt x="48039" y="48221"/>
                </a:lnTo>
                <a:lnTo>
                  <a:pt x="48062" y="48266"/>
                </a:lnTo>
                <a:lnTo>
                  <a:pt x="48085" y="48300"/>
                </a:lnTo>
                <a:lnTo>
                  <a:pt x="48130" y="48334"/>
                </a:lnTo>
                <a:lnTo>
                  <a:pt x="48164" y="48357"/>
                </a:lnTo>
                <a:lnTo>
                  <a:pt x="48210" y="48380"/>
                </a:lnTo>
                <a:lnTo>
                  <a:pt x="48267" y="48380"/>
                </a:lnTo>
                <a:lnTo>
                  <a:pt x="48267" y="49142"/>
                </a:lnTo>
                <a:lnTo>
                  <a:pt x="48312" y="49142"/>
                </a:lnTo>
                <a:lnTo>
                  <a:pt x="48312" y="48380"/>
                </a:lnTo>
                <a:lnTo>
                  <a:pt x="48358" y="48368"/>
                </a:lnTo>
                <a:lnTo>
                  <a:pt x="48403" y="48357"/>
                </a:lnTo>
                <a:lnTo>
                  <a:pt x="48437" y="48323"/>
                </a:lnTo>
                <a:lnTo>
                  <a:pt x="48472" y="48300"/>
                </a:lnTo>
                <a:lnTo>
                  <a:pt x="48506" y="48255"/>
                </a:lnTo>
                <a:lnTo>
                  <a:pt x="48528" y="48209"/>
                </a:lnTo>
                <a:lnTo>
                  <a:pt x="48540" y="48164"/>
                </a:lnTo>
                <a:lnTo>
                  <a:pt x="48540" y="48118"/>
                </a:lnTo>
                <a:lnTo>
                  <a:pt x="48540" y="48073"/>
                </a:lnTo>
                <a:lnTo>
                  <a:pt x="48528" y="48016"/>
                </a:lnTo>
                <a:lnTo>
                  <a:pt x="50485" y="46890"/>
                </a:lnTo>
                <a:lnTo>
                  <a:pt x="50519" y="46924"/>
                </a:lnTo>
                <a:lnTo>
                  <a:pt x="50553" y="46947"/>
                </a:lnTo>
                <a:lnTo>
                  <a:pt x="50599" y="46969"/>
                </a:lnTo>
                <a:lnTo>
                  <a:pt x="50644" y="46981"/>
                </a:lnTo>
                <a:lnTo>
                  <a:pt x="50701" y="46969"/>
                </a:lnTo>
                <a:lnTo>
                  <a:pt x="50747" y="46947"/>
                </a:lnTo>
                <a:lnTo>
                  <a:pt x="50792" y="46924"/>
                </a:lnTo>
                <a:lnTo>
                  <a:pt x="50826" y="46878"/>
                </a:lnTo>
                <a:lnTo>
                  <a:pt x="52828" y="48039"/>
                </a:lnTo>
                <a:lnTo>
                  <a:pt x="52817" y="48084"/>
                </a:lnTo>
                <a:lnTo>
                  <a:pt x="52817" y="48118"/>
                </a:lnTo>
                <a:lnTo>
                  <a:pt x="52817" y="48164"/>
                </a:lnTo>
                <a:lnTo>
                  <a:pt x="52828" y="48198"/>
                </a:lnTo>
                <a:lnTo>
                  <a:pt x="52851" y="48232"/>
                </a:lnTo>
                <a:lnTo>
                  <a:pt x="52874" y="48255"/>
                </a:lnTo>
                <a:lnTo>
                  <a:pt x="52897" y="48277"/>
                </a:lnTo>
                <a:lnTo>
                  <a:pt x="52931" y="48300"/>
                </a:lnTo>
                <a:lnTo>
                  <a:pt x="52965" y="48312"/>
                </a:lnTo>
                <a:lnTo>
                  <a:pt x="53010" y="48323"/>
                </a:lnTo>
                <a:lnTo>
                  <a:pt x="53010" y="49142"/>
                </a:lnTo>
                <a:lnTo>
                  <a:pt x="53056" y="49142"/>
                </a:lnTo>
                <a:lnTo>
                  <a:pt x="53056" y="48312"/>
                </a:lnTo>
                <a:lnTo>
                  <a:pt x="53124" y="48289"/>
                </a:lnTo>
                <a:lnTo>
                  <a:pt x="53170" y="48255"/>
                </a:lnTo>
                <a:lnTo>
                  <a:pt x="53204" y="48186"/>
                </a:lnTo>
                <a:lnTo>
                  <a:pt x="53226" y="48118"/>
                </a:lnTo>
                <a:lnTo>
                  <a:pt x="53204" y="48050"/>
                </a:lnTo>
                <a:lnTo>
                  <a:pt x="55183" y="46912"/>
                </a:lnTo>
                <a:lnTo>
                  <a:pt x="55217" y="46958"/>
                </a:lnTo>
                <a:lnTo>
                  <a:pt x="55274" y="46992"/>
                </a:lnTo>
                <a:lnTo>
                  <a:pt x="55331" y="47015"/>
                </a:lnTo>
                <a:lnTo>
                  <a:pt x="55388" y="47026"/>
                </a:lnTo>
                <a:lnTo>
                  <a:pt x="55456" y="47015"/>
                </a:lnTo>
                <a:lnTo>
                  <a:pt x="55513" y="46992"/>
                </a:lnTo>
                <a:lnTo>
                  <a:pt x="55570" y="46958"/>
                </a:lnTo>
                <a:lnTo>
                  <a:pt x="55604" y="46912"/>
                </a:lnTo>
                <a:lnTo>
                  <a:pt x="57549" y="48027"/>
                </a:lnTo>
                <a:lnTo>
                  <a:pt x="57526" y="48073"/>
                </a:lnTo>
                <a:lnTo>
                  <a:pt x="57526" y="48118"/>
                </a:lnTo>
                <a:lnTo>
                  <a:pt x="57526" y="48164"/>
                </a:lnTo>
                <a:lnTo>
                  <a:pt x="57549" y="48209"/>
                </a:lnTo>
                <a:lnTo>
                  <a:pt x="57560" y="48243"/>
                </a:lnTo>
                <a:lnTo>
                  <a:pt x="57595" y="48289"/>
                </a:lnTo>
                <a:lnTo>
                  <a:pt x="57629" y="48312"/>
                </a:lnTo>
                <a:lnTo>
                  <a:pt x="57663" y="48334"/>
                </a:lnTo>
                <a:lnTo>
                  <a:pt x="57708" y="48357"/>
                </a:lnTo>
                <a:lnTo>
                  <a:pt x="57754" y="48357"/>
                </a:lnTo>
                <a:lnTo>
                  <a:pt x="57754" y="49142"/>
                </a:lnTo>
                <a:lnTo>
                  <a:pt x="57799" y="49142"/>
                </a:lnTo>
                <a:lnTo>
                  <a:pt x="57799" y="48357"/>
                </a:lnTo>
                <a:lnTo>
                  <a:pt x="57833" y="48357"/>
                </a:lnTo>
                <a:lnTo>
                  <a:pt x="57879" y="48334"/>
                </a:lnTo>
                <a:lnTo>
                  <a:pt x="57913" y="48312"/>
                </a:lnTo>
                <a:lnTo>
                  <a:pt x="57947" y="48277"/>
                </a:lnTo>
                <a:lnTo>
                  <a:pt x="57981" y="48243"/>
                </a:lnTo>
                <a:lnTo>
                  <a:pt x="57993" y="48209"/>
                </a:lnTo>
                <a:lnTo>
                  <a:pt x="58015" y="48164"/>
                </a:lnTo>
                <a:lnTo>
                  <a:pt x="58015" y="48118"/>
                </a:lnTo>
                <a:lnTo>
                  <a:pt x="58015" y="48073"/>
                </a:lnTo>
                <a:lnTo>
                  <a:pt x="57993" y="48027"/>
                </a:lnTo>
                <a:lnTo>
                  <a:pt x="59938" y="46901"/>
                </a:lnTo>
                <a:lnTo>
                  <a:pt x="59972" y="46947"/>
                </a:lnTo>
                <a:lnTo>
                  <a:pt x="60029" y="46981"/>
                </a:lnTo>
                <a:lnTo>
                  <a:pt x="60074" y="47003"/>
                </a:lnTo>
                <a:lnTo>
                  <a:pt x="60143" y="47015"/>
                </a:lnTo>
                <a:lnTo>
                  <a:pt x="60200" y="47003"/>
                </a:lnTo>
                <a:lnTo>
                  <a:pt x="60256" y="46981"/>
                </a:lnTo>
                <a:lnTo>
                  <a:pt x="60302" y="46947"/>
                </a:lnTo>
                <a:lnTo>
                  <a:pt x="60347" y="46901"/>
                </a:lnTo>
                <a:lnTo>
                  <a:pt x="62304" y="48039"/>
                </a:lnTo>
                <a:lnTo>
                  <a:pt x="62293" y="48073"/>
                </a:lnTo>
                <a:lnTo>
                  <a:pt x="62293" y="48118"/>
                </a:lnTo>
                <a:lnTo>
                  <a:pt x="62293" y="48164"/>
                </a:lnTo>
                <a:lnTo>
                  <a:pt x="62304" y="48198"/>
                </a:lnTo>
                <a:lnTo>
                  <a:pt x="62327" y="48232"/>
                </a:lnTo>
                <a:lnTo>
                  <a:pt x="62350" y="48266"/>
                </a:lnTo>
                <a:lnTo>
                  <a:pt x="62372" y="48289"/>
                </a:lnTo>
                <a:lnTo>
                  <a:pt x="62406" y="48312"/>
                </a:lnTo>
                <a:lnTo>
                  <a:pt x="62452" y="48334"/>
                </a:lnTo>
                <a:lnTo>
                  <a:pt x="62486" y="48334"/>
                </a:lnTo>
                <a:lnTo>
                  <a:pt x="62486" y="49142"/>
                </a:lnTo>
                <a:lnTo>
                  <a:pt x="62532" y="49142"/>
                </a:lnTo>
                <a:lnTo>
                  <a:pt x="62532" y="48334"/>
                </a:lnTo>
                <a:lnTo>
                  <a:pt x="62577" y="48323"/>
                </a:lnTo>
                <a:lnTo>
                  <a:pt x="62611" y="48312"/>
                </a:lnTo>
                <a:lnTo>
                  <a:pt x="62645" y="48289"/>
                </a:lnTo>
                <a:lnTo>
                  <a:pt x="62679" y="48266"/>
                </a:lnTo>
                <a:lnTo>
                  <a:pt x="62702" y="48232"/>
                </a:lnTo>
                <a:lnTo>
                  <a:pt x="62714" y="48198"/>
                </a:lnTo>
                <a:lnTo>
                  <a:pt x="62725" y="48164"/>
                </a:lnTo>
                <a:lnTo>
                  <a:pt x="62736" y="48118"/>
                </a:lnTo>
                <a:lnTo>
                  <a:pt x="62725" y="48073"/>
                </a:lnTo>
                <a:lnTo>
                  <a:pt x="62714" y="48039"/>
                </a:lnTo>
                <a:lnTo>
                  <a:pt x="64670" y="46912"/>
                </a:lnTo>
                <a:lnTo>
                  <a:pt x="64716" y="46958"/>
                </a:lnTo>
                <a:lnTo>
                  <a:pt x="64761" y="46992"/>
                </a:lnTo>
                <a:lnTo>
                  <a:pt x="64818" y="47015"/>
                </a:lnTo>
                <a:lnTo>
                  <a:pt x="64886" y="47026"/>
                </a:lnTo>
                <a:lnTo>
                  <a:pt x="64943" y="47015"/>
                </a:lnTo>
                <a:lnTo>
                  <a:pt x="65000" y="46992"/>
                </a:lnTo>
                <a:lnTo>
                  <a:pt x="65057" y="46958"/>
                </a:lnTo>
                <a:lnTo>
                  <a:pt x="65091" y="46912"/>
                </a:lnTo>
                <a:lnTo>
                  <a:pt x="67093" y="48061"/>
                </a:lnTo>
                <a:lnTo>
                  <a:pt x="67082" y="48118"/>
                </a:lnTo>
                <a:lnTo>
                  <a:pt x="67093" y="48175"/>
                </a:lnTo>
                <a:lnTo>
                  <a:pt x="67127" y="48232"/>
                </a:lnTo>
                <a:lnTo>
                  <a:pt x="67173" y="48266"/>
                </a:lnTo>
                <a:lnTo>
                  <a:pt x="67230" y="48289"/>
                </a:lnTo>
                <a:lnTo>
                  <a:pt x="67230" y="49142"/>
                </a:lnTo>
                <a:lnTo>
                  <a:pt x="67275" y="49142"/>
                </a:lnTo>
                <a:lnTo>
                  <a:pt x="67275" y="48289"/>
                </a:lnTo>
                <a:lnTo>
                  <a:pt x="67332" y="48266"/>
                </a:lnTo>
                <a:lnTo>
                  <a:pt x="67377" y="48232"/>
                </a:lnTo>
                <a:lnTo>
                  <a:pt x="67412" y="48175"/>
                </a:lnTo>
                <a:lnTo>
                  <a:pt x="67423" y="48118"/>
                </a:lnTo>
                <a:lnTo>
                  <a:pt x="67412" y="48061"/>
                </a:lnTo>
                <a:lnTo>
                  <a:pt x="69436" y="46890"/>
                </a:lnTo>
                <a:lnTo>
                  <a:pt x="69471" y="46935"/>
                </a:lnTo>
                <a:lnTo>
                  <a:pt x="69516" y="46969"/>
                </a:lnTo>
                <a:lnTo>
                  <a:pt x="69562" y="46981"/>
                </a:lnTo>
                <a:lnTo>
                  <a:pt x="69618" y="46992"/>
                </a:lnTo>
                <a:lnTo>
                  <a:pt x="69675" y="46981"/>
                </a:lnTo>
                <a:lnTo>
                  <a:pt x="69721" y="46958"/>
                </a:lnTo>
                <a:lnTo>
                  <a:pt x="69766" y="46935"/>
                </a:lnTo>
                <a:lnTo>
                  <a:pt x="69800" y="46890"/>
                </a:lnTo>
                <a:lnTo>
                  <a:pt x="71780" y="48039"/>
                </a:lnTo>
                <a:lnTo>
                  <a:pt x="71768" y="48073"/>
                </a:lnTo>
                <a:lnTo>
                  <a:pt x="71768" y="48118"/>
                </a:lnTo>
                <a:lnTo>
                  <a:pt x="71768" y="48164"/>
                </a:lnTo>
                <a:lnTo>
                  <a:pt x="71780" y="48198"/>
                </a:lnTo>
                <a:lnTo>
                  <a:pt x="71802" y="48243"/>
                </a:lnTo>
                <a:lnTo>
                  <a:pt x="71825" y="48266"/>
                </a:lnTo>
                <a:lnTo>
                  <a:pt x="71859" y="48300"/>
                </a:lnTo>
                <a:lnTo>
                  <a:pt x="71893" y="48323"/>
                </a:lnTo>
                <a:lnTo>
                  <a:pt x="71928" y="48334"/>
                </a:lnTo>
                <a:lnTo>
                  <a:pt x="71973" y="48346"/>
                </a:lnTo>
                <a:lnTo>
                  <a:pt x="71973" y="49142"/>
                </a:lnTo>
                <a:lnTo>
                  <a:pt x="72019" y="49142"/>
                </a:lnTo>
                <a:lnTo>
                  <a:pt x="72019" y="48346"/>
                </a:lnTo>
                <a:lnTo>
                  <a:pt x="72053" y="48334"/>
                </a:lnTo>
                <a:lnTo>
                  <a:pt x="72098" y="48323"/>
                </a:lnTo>
                <a:lnTo>
                  <a:pt x="72132" y="48300"/>
                </a:lnTo>
                <a:lnTo>
                  <a:pt x="72155" y="48266"/>
                </a:lnTo>
                <a:lnTo>
                  <a:pt x="72178" y="48232"/>
                </a:lnTo>
                <a:lnTo>
                  <a:pt x="72201" y="48198"/>
                </a:lnTo>
                <a:lnTo>
                  <a:pt x="72212" y="48164"/>
                </a:lnTo>
                <a:lnTo>
                  <a:pt x="72212" y="48118"/>
                </a:lnTo>
                <a:lnTo>
                  <a:pt x="72212" y="48073"/>
                </a:lnTo>
                <a:lnTo>
                  <a:pt x="72201" y="48039"/>
                </a:lnTo>
                <a:lnTo>
                  <a:pt x="74214" y="46878"/>
                </a:lnTo>
                <a:lnTo>
                  <a:pt x="74248" y="46901"/>
                </a:lnTo>
                <a:lnTo>
                  <a:pt x="74282" y="46924"/>
                </a:lnTo>
                <a:lnTo>
                  <a:pt x="74316" y="46947"/>
                </a:lnTo>
                <a:lnTo>
                  <a:pt x="74407" y="46947"/>
                </a:lnTo>
                <a:lnTo>
                  <a:pt x="74442" y="46924"/>
                </a:lnTo>
                <a:lnTo>
                  <a:pt x="74476" y="46901"/>
                </a:lnTo>
                <a:lnTo>
                  <a:pt x="74510" y="46867"/>
                </a:lnTo>
                <a:lnTo>
                  <a:pt x="76569" y="48061"/>
                </a:lnTo>
                <a:lnTo>
                  <a:pt x="76557" y="48118"/>
                </a:lnTo>
                <a:lnTo>
                  <a:pt x="76569" y="48175"/>
                </a:lnTo>
                <a:lnTo>
                  <a:pt x="76603" y="48232"/>
                </a:lnTo>
                <a:lnTo>
                  <a:pt x="76648" y="48266"/>
                </a:lnTo>
                <a:lnTo>
                  <a:pt x="76717" y="48289"/>
                </a:lnTo>
                <a:lnTo>
                  <a:pt x="76717" y="49142"/>
                </a:lnTo>
                <a:lnTo>
                  <a:pt x="76762" y="49142"/>
                </a:lnTo>
                <a:lnTo>
                  <a:pt x="76762" y="48289"/>
                </a:lnTo>
                <a:lnTo>
                  <a:pt x="76819" y="48266"/>
                </a:lnTo>
                <a:lnTo>
                  <a:pt x="76865" y="48232"/>
                </a:lnTo>
                <a:lnTo>
                  <a:pt x="76887" y="48175"/>
                </a:lnTo>
                <a:lnTo>
                  <a:pt x="76899" y="48118"/>
                </a:lnTo>
                <a:lnTo>
                  <a:pt x="76887" y="48061"/>
                </a:lnTo>
                <a:lnTo>
                  <a:pt x="78878" y="46912"/>
                </a:lnTo>
                <a:lnTo>
                  <a:pt x="78923" y="46969"/>
                </a:lnTo>
                <a:lnTo>
                  <a:pt x="78969" y="47003"/>
                </a:lnTo>
                <a:lnTo>
                  <a:pt x="79037" y="47026"/>
                </a:lnTo>
                <a:lnTo>
                  <a:pt x="79105" y="47038"/>
                </a:lnTo>
                <a:lnTo>
                  <a:pt x="79174" y="47026"/>
                </a:lnTo>
                <a:lnTo>
                  <a:pt x="79231" y="47003"/>
                </a:lnTo>
                <a:lnTo>
                  <a:pt x="79287" y="46969"/>
                </a:lnTo>
                <a:lnTo>
                  <a:pt x="79322" y="46912"/>
                </a:lnTo>
                <a:lnTo>
                  <a:pt x="81233" y="48016"/>
                </a:lnTo>
                <a:lnTo>
                  <a:pt x="81221" y="48073"/>
                </a:lnTo>
                <a:lnTo>
                  <a:pt x="81221" y="48118"/>
                </a:lnTo>
                <a:lnTo>
                  <a:pt x="81221" y="48164"/>
                </a:lnTo>
                <a:lnTo>
                  <a:pt x="81233" y="48209"/>
                </a:lnTo>
                <a:lnTo>
                  <a:pt x="81255" y="48255"/>
                </a:lnTo>
                <a:lnTo>
                  <a:pt x="81290" y="48289"/>
                </a:lnTo>
                <a:lnTo>
                  <a:pt x="81324" y="48323"/>
                </a:lnTo>
                <a:lnTo>
                  <a:pt x="81358" y="48346"/>
                </a:lnTo>
                <a:lnTo>
                  <a:pt x="81403" y="48368"/>
                </a:lnTo>
                <a:lnTo>
                  <a:pt x="81449" y="48368"/>
                </a:lnTo>
                <a:lnTo>
                  <a:pt x="81449" y="49142"/>
                </a:lnTo>
                <a:lnTo>
                  <a:pt x="81494" y="49142"/>
                </a:lnTo>
                <a:lnTo>
                  <a:pt x="81494" y="48368"/>
                </a:lnTo>
                <a:lnTo>
                  <a:pt x="81540" y="48357"/>
                </a:lnTo>
                <a:lnTo>
                  <a:pt x="81585" y="48346"/>
                </a:lnTo>
                <a:lnTo>
                  <a:pt x="81631" y="48323"/>
                </a:lnTo>
                <a:lnTo>
                  <a:pt x="81654" y="48289"/>
                </a:lnTo>
                <a:lnTo>
                  <a:pt x="81688" y="48255"/>
                </a:lnTo>
                <a:lnTo>
                  <a:pt x="81710" y="48209"/>
                </a:lnTo>
                <a:lnTo>
                  <a:pt x="81722" y="48164"/>
                </a:lnTo>
                <a:lnTo>
                  <a:pt x="81722" y="48118"/>
                </a:lnTo>
                <a:lnTo>
                  <a:pt x="81722" y="48073"/>
                </a:lnTo>
                <a:lnTo>
                  <a:pt x="81710" y="48027"/>
                </a:lnTo>
                <a:lnTo>
                  <a:pt x="83644" y="46901"/>
                </a:lnTo>
                <a:lnTo>
                  <a:pt x="83678" y="46947"/>
                </a:lnTo>
                <a:lnTo>
                  <a:pt x="83724" y="46981"/>
                </a:lnTo>
                <a:lnTo>
                  <a:pt x="83781" y="47003"/>
                </a:lnTo>
                <a:lnTo>
                  <a:pt x="83838" y="47015"/>
                </a:lnTo>
                <a:lnTo>
                  <a:pt x="83906" y="47003"/>
                </a:lnTo>
                <a:lnTo>
                  <a:pt x="83951" y="46981"/>
                </a:lnTo>
                <a:lnTo>
                  <a:pt x="84008" y="46947"/>
                </a:lnTo>
                <a:lnTo>
                  <a:pt x="84042" y="46901"/>
                </a:lnTo>
                <a:lnTo>
                  <a:pt x="85965" y="48016"/>
                </a:lnTo>
                <a:lnTo>
                  <a:pt x="85953" y="48061"/>
                </a:lnTo>
                <a:lnTo>
                  <a:pt x="85942" y="48118"/>
                </a:lnTo>
                <a:lnTo>
                  <a:pt x="85953" y="48175"/>
                </a:lnTo>
                <a:lnTo>
                  <a:pt x="85965" y="48221"/>
                </a:lnTo>
                <a:lnTo>
                  <a:pt x="85988" y="48266"/>
                </a:lnTo>
                <a:lnTo>
                  <a:pt x="86022" y="48300"/>
                </a:lnTo>
                <a:lnTo>
                  <a:pt x="86056" y="48334"/>
                </a:lnTo>
                <a:lnTo>
                  <a:pt x="86101" y="48357"/>
                </a:lnTo>
                <a:lnTo>
                  <a:pt x="86147" y="48368"/>
                </a:lnTo>
                <a:lnTo>
                  <a:pt x="86192" y="48380"/>
                </a:lnTo>
                <a:lnTo>
                  <a:pt x="86192" y="49142"/>
                </a:lnTo>
                <a:lnTo>
                  <a:pt x="86238" y="49142"/>
                </a:lnTo>
                <a:lnTo>
                  <a:pt x="86238" y="48380"/>
                </a:lnTo>
                <a:lnTo>
                  <a:pt x="86283" y="48368"/>
                </a:lnTo>
                <a:lnTo>
                  <a:pt x="86329" y="48357"/>
                </a:lnTo>
                <a:lnTo>
                  <a:pt x="86374" y="48323"/>
                </a:lnTo>
                <a:lnTo>
                  <a:pt x="86408" y="48300"/>
                </a:lnTo>
                <a:lnTo>
                  <a:pt x="86431" y="48255"/>
                </a:lnTo>
                <a:lnTo>
                  <a:pt x="86454" y="48221"/>
                </a:lnTo>
                <a:lnTo>
                  <a:pt x="86465" y="48164"/>
                </a:lnTo>
                <a:lnTo>
                  <a:pt x="86477" y="48118"/>
                </a:lnTo>
                <a:lnTo>
                  <a:pt x="86465" y="48073"/>
                </a:lnTo>
                <a:lnTo>
                  <a:pt x="86454" y="48016"/>
                </a:lnTo>
                <a:lnTo>
                  <a:pt x="87364" y="47493"/>
                </a:lnTo>
                <a:lnTo>
                  <a:pt x="87364" y="47436"/>
                </a:lnTo>
                <a:lnTo>
                  <a:pt x="86431" y="47982"/>
                </a:lnTo>
                <a:lnTo>
                  <a:pt x="86397" y="47925"/>
                </a:lnTo>
                <a:lnTo>
                  <a:pt x="86340" y="47891"/>
                </a:lnTo>
                <a:lnTo>
                  <a:pt x="86283" y="47868"/>
                </a:lnTo>
                <a:lnTo>
                  <a:pt x="86215" y="47857"/>
                </a:lnTo>
                <a:lnTo>
                  <a:pt x="86147" y="47868"/>
                </a:lnTo>
                <a:lnTo>
                  <a:pt x="86079" y="47891"/>
                </a:lnTo>
                <a:lnTo>
                  <a:pt x="86033" y="47925"/>
                </a:lnTo>
                <a:lnTo>
                  <a:pt x="85988" y="47970"/>
                </a:lnTo>
                <a:lnTo>
                  <a:pt x="84065" y="46856"/>
                </a:lnTo>
                <a:lnTo>
                  <a:pt x="84077" y="46821"/>
                </a:lnTo>
                <a:lnTo>
                  <a:pt x="84077" y="46776"/>
                </a:lnTo>
                <a:lnTo>
                  <a:pt x="84077" y="46730"/>
                </a:lnTo>
                <a:lnTo>
                  <a:pt x="84065" y="46685"/>
                </a:lnTo>
                <a:lnTo>
                  <a:pt x="84042" y="46651"/>
                </a:lnTo>
                <a:lnTo>
                  <a:pt x="84020" y="46617"/>
                </a:lnTo>
                <a:lnTo>
                  <a:pt x="83986" y="46583"/>
                </a:lnTo>
                <a:lnTo>
                  <a:pt x="83951" y="46560"/>
                </a:lnTo>
                <a:lnTo>
                  <a:pt x="83917" y="46548"/>
                </a:lnTo>
                <a:lnTo>
                  <a:pt x="83872" y="46537"/>
                </a:lnTo>
                <a:lnTo>
                  <a:pt x="83872" y="44182"/>
                </a:lnTo>
                <a:lnTo>
                  <a:pt x="83929" y="44160"/>
                </a:lnTo>
                <a:lnTo>
                  <a:pt x="83974" y="44125"/>
                </a:lnTo>
                <a:lnTo>
                  <a:pt x="83997" y="44080"/>
                </a:lnTo>
                <a:lnTo>
                  <a:pt x="84008" y="44012"/>
                </a:lnTo>
                <a:lnTo>
                  <a:pt x="83997" y="43966"/>
                </a:lnTo>
                <a:lnTo>
                  <a:pt x="86044" y="42783"/>
                </a:lnTo>
                <a:lnTo>
                  <a:pt x="86079" y="42817"/>
                </a:lnTo>
                <a:lnTo>
                  <a:pt x="86113" y="42851"/>
                </a:lnTo>
                <a:lnTo>
                  <a:pt x="86158" y="42863"/>
                </a:lnTo>
                <a:lnTo>
                  <a:pt x="86215" y="42874"/>
                </a:lnTo>
                <a:lnTo>
                  <a:pt x="86261" y="42863"/>
                </a:lnTo>
                <a:lnTo>
                  <a:pt x="86306" y="42851"/>
                </a:lnTo>
                <a:lnTo>
                  <a:pt x="86352" y="42817"/>
                </a:lnTo>
                <a:lnTo>
                  <a:pt x="86386" y="42783"/>
                </a:lnTo>
                <a:lnTo>
                  <a:pt x="87364" y="43341"/>
                </a:lnTo>
                <a:lnTo>
                  <a:pt x="87364" y="43295"/>
                </a:lnTo>
                <a:lnTo>
                  <a:pt x="86408" y="42738"/>
                </a:lnTo>
                <a:lnTo>
                  <a:pt x="86408" y="42704"/>
                </a:lnTo>
                <a:lnTo>
                  <a:pt x="86420" y="42669"/>
                </a:lnTo>
                <a:lnTo>
                  <a:pt x="86408" y="42624"/>
                </a:lnTo>
                <a:lnTo>
                  <a:pt x="86408" y="42590"/>
                </a:lnTo>
                <a:lnTo>
                  <a:pt x="86363" y="42533"/>
                </a:lnTo>
                <a:lnTo>
                  <a:pt x="86306" y="42487"/>
                </a:lnTo>
                <a:lnTo>
                  <a:pt x="86238" y="42465"/>
                </a:lnTo>
                <a:lnTo>
                  <a:pt x="86238" y="40144"/>
                </a:lnTo>
                <a:lnTo>
                  <a:pt x="86283" y="40144"/>
                </a:lnTo>
                <a:lnTo>
                  <a:pt x="86329" y="40121"/>
                </a:lnTo>
                <a:lnTo>
                  <a:pt x="86363" y="40099"/>
                </a:lnTo>
                <a:lnTo>
                  <a:pt x="86397" y="40076"/>
                </a:lnTo>
                <a:lnTo>
                  <a:pt x="86420" y="40030"/>
                </a:lnTo>
                <a:lnTo>
                  <a:pt x="86443" y="39996"/>
                </a:lnTo>
                <a:lnTo>
                  <a:pt x="86454" y="39951"/>
                </a:lnTo>
                <a:lnTo>
                  <a:pt x="86454" y="39905"/>
                </a:lnTo>
                <a:lnTo>
                  <a:pt x="86454" y="39860"/>
                </a:lnTo>
                <a:lnTo>
                  <a:pt x="86431" y="39814"/>
                </a:lnTo>
                <a:lnTo>
                  <a:pt x="87364" y="39280"/>
                </a:lnTo>
                <a:lnTo>
                  <a:pt x="87364" y="39234"/>
                </a:lnTo>
                <a:lnTo>
                  <a:pt x="86420" y="39780"/>
                </a:lnTo>
                <a:lnTo>
                  <a:pt x="86374" y="39735"/>
                </a:lnTo>
                <a:lnTo>
                  <a:pt x="86329" y="39700"/>
                </a:lnTo>
                <a:lnTo>
                  <a:pt x="86272" y="39678"/>
                </a:lnTo>
                <a:lnTo>
                  <a:pt x="86215" y="39666"/>
                </a:lnTo>
                <a:lnTo>
                  <a:pt x="86147" y="39678"/>
                </a:lnTo>
                <a:lnTo>
                  <a:pt x="86090" y="39689"/>
                </a:lnTo>
                <a:lnTo>
                  <a:pt x="86044" y="39723"/>
                </a:lnTo>
                <a:lnTo>
                  <a:pt x="86010" y="39769"/>
                </a:lnTo>
                <a:lnTo>
                  <a:pt x="84042" y="38643"/>
                </a:lnTo>
                <a:lnTo>
                  <a:pt x="84054" y="38597"/>
                </a:lnTo>
                <a:lnTo>
                  <a:pt x="84054" y="38563"/>
                </a:lnTo>
                <a:lnTo>
                  <a:pt x="84054" y="38517"/>
                </a:lnTo>
                <a:lnTo>
                  <a:pt x="84042" y="38483"/>
                </a:lnTo>
                <a:lnTo>
                  <a:pt x="84031" y="38449"/>
                </a:lnTo>
                <a:lnTo>
                  <a:pt x="84008" y="38415"/>
                </a:lnTo>
                <a:lnTo>
                  <a:pt x="83940" y="38370"/>
                </a:lnTo>
                <a:lnTo>
                  <a:pt x="83906" y="38358"/>
                </a:lnTo>
                <a:lnTo>
                  <a:pt x="83872" y="38347"/>
                </a:lnTo>
                <a:lnTo>
                  <a:pt x="83872" y="36003"/>
                </a:lnTo>
                <a:lnTo>
                  <a:pt x="83940" y="35981"/>
                </a:lnTo>
                <a:lnTo>
                  <a:pt x="83986" y="35935"/>
                </a:lnTo>
                <a:lnTo>
                  <a:pt x="84031" y="35878"/>
                </a:lnTo>
                <a:lnTo>
                  <a:pt x="84042" y="35810"/>
                </a:lnTo>
                <a:lnTo>
                  <a:pt x="84031" y="35765"/>
                </a:lnTo>
                <a:lnTo>
                  <a:pt x="84020" y="35730"/>
                </a:lnTo>
                <a:lnTo>
                  <a:pt x="86010" y="34593"/>
                </a:lnTo>
                <a:lnTo>
                  <a:pt x="86044" y="34627"/>
                </a:lnTo>
                <a:lnTo>
                  <a:pt x="86101" y="34661"/>
                </a:lnTo>
                <a:lnTo>
                  <a:pt x="86147" y="34684"/>
                </a:lnTo>
                <a:lnTo>
                  <a:pt x="86215" y="34695"/>
                </a:lnTo>
                <a:lnTo>
                  <a:pt x="86272" y="34684"/>
                </a:lnTo>
                <a:lnTo>
                  <a:pt x="86329" y="34661"/>
                </a:lnTo>
                <a:lnTo>
                  <a:pt x="86374" y="34627"/>
                </a:lnTo>
                <a:lnTo>
                  <a:pt x="86408" y="34582"/>
                </a:lnTo>
                <a:lnTo>
                  <a:pt x="87364" y="35128"/>
                </a:lnTo>
                <a:lnTo>
                  <a:pt x="87364" y="35082"/>
                </a:lnTo>
                <a:lnTo>
                  <a:pt x="86431" y="34547"/>
                </a:lnTo>
                <a:lnTo>
                  <a:pt x="86443" y="34502"/>
                </a:lnTo>
                <a:lnTo>
                  <a:pt x="86454" y="34456"/>
                </a:lnTo>
                <a:lnTo>
                  <a:pt x="86443" y="34411"/>
                </a:lnTo>
                <a:lnTo>
                  <a:pt x="86431" y="34365"/>
                </a:lnTo>
                <a:lnTo>
                  <a:pt x="86420" y="34331"/>
                </a:lnTo>
                <a:lnTo>
                  <a:pt x="86386" y="34297"/>
                </a:lnTo>
                <a:lnTo>
                  <a:pt x="86363" y="34263"/>
                </a:lnTo>
                <a:lnTo>
                  <a:pt x="86317" y="34240"/>
                </a:lnTo>
                <a:lnTo>
                  <a:pt x="86283" y="34229"/>
                </a:lnTo>
                <a:lnTo>
                  <a:pt x="86238" y="34218"/>
                </a:lnTo>
                <a:lnTo>
                  <a:pt x="86238" y="31863"/>
                </a:lnTo>
                <a:lnTo>
                  <a:pt x="86295" y="31851"/>
                </a:lnTo>
                <a:lnTo>
                  <a:pt x="86340" y="31806"/>
                </a:lnTo>
                <a:lnTo>
                  <a:pt x="86374" y="31760"/>
                </a:lnTo>
                <a:lnTo>
                  <a:pt x="86386" y="31704"/>
                </a:lnTo>
                <a:lnTo>
                  <a:pt x="86374" y="31647"/>
                </a:lnTo>
                <a:lnTo>
                  <a:pt x="87364" y="31067"/>
                </a:lnTo>
                <a:lnTo>
                  <a:pt x="87364" y="31021"/>
                </a:lnTo>
                <a:lnTo>
                  <a:pt x="86352" y="31601"/>
                </a:lnTo>
                <a:lnTo>
                  <a:pt x="86329" y="31567"/>
                </a:lnTo>
                <a:lnTo>
                  <a:pt x="86295" y="31544"/>
                </a:lnTo>
                <a:lnTo>
                  <a:pt x="86249" y="31533"/>
                </a:lnTo>
                <a:lnTo>
                  <a:pt x="86215" y="31522"/>
                </a:lnTo>
                <a:lnTo>
                  <a:pt x="86170" y="31533"/>
                </a:lnTo>
                <a:lnTo>
                  <a:pt x="86135" y="31544"/>
                </a:lnTo>
                <a:lnTo>
                  <a:pt x="86101" y="31567"/>
                </a:lnTo>
                <a:lnTo>
                  <a:pt x="86079" y="31601"/>
                </a:lnTo>
                <a:lnTo>
                  <a:pt x="84020" y="30407"/>
                </a:lnTo>
                <a:lnTo>
                  <a:pt x="84020" y="30350"/>
                </a:lnTo>
                <a:lnTo>
                  <a:pt x="84008" y="30282"/>
                </a:lnTo>
                <a:lnTo>
                  <a:pt x="83974" y="30236"/>
                </a:lnTo>
                <a:lnTo>
                  <a:pt x="83929" y="30191"/>
                </a:lnTo>
                <a:lnTo>
                  <a:pt x="83872" y="30168"/>
                </a:lnTo>
                <a:lnTo>
                  <a:pt x="83872" y="27756"/>
                </a:lnTo>
                <a:lnTo>
                  <a:pt x="83929" y="27734"/>
                </a:lnTo>
                <a:lnTo>
                  <a:pt x="83963" y="27699"/>
                </a:lnTo>
                <a:lnTo>
                  <a:pt x="83997" y="27654"/>
                </a:lnTo>
                <a:lnTo>
                  <a:pt x="84008" y="27597"/>
                </a:lnTo>
                <a:lnTo>
                  <a:pt x="83997" y="27540"/>
                </a:lnTo>
                <a:lnTo>
                  <a:pt x="86022" y="26369"/>
                </a:lnTo>
                <a:lnTo>
                  <a:pt x="86056" y="26414"/>
                </a:lnTo>
                <a:lnTo>
                  <a:pt x="86101" y="26448"/>
                </a:lnTo>
                <a:lnTo>
                  <a:pt x="86158" y="26471"/>
                </a:lnTo>
                <a:lnTo>
                  <a:pt x="86272" y="26471"/>
                </a:lnTo>
                <a:lnTo>
                  <a:pt x="86317" y="26448"/>
                </a:lnTo>
                <a:lnTo>
                  <a:pt x="86363" y="26414"/>
                </a:lnTo>
                <a:lnTo>
                  <a:pt x="86408" y="26369"/>
                </a:lnTo>
                <a:lnTo>
                  <a:pt x="87364" y="26915"/>
                </a:lnTo>
                <a:lnTo>
                  <a:pt x="87364" y="26869"/>
                </a:lnTo>
                <a:lnTo>
                  <a:pt x="86420" y="26323"/>
                </a:lnTo>
                <a:lnTo>
                  <a:pt x="86431" y="26289"/>
                </a:lnTo>
                <a:lnTo>
                  <a:pt x="86443" y="26243"/>
                </a:lnTo>
                <a:lnTo>
                  <a:pt x="86431" y="26198"/>
                </a:lnTo>
                <a:lnTo>
                  <a:pt x="86420" y="26164"/>
                </a:lnTo>
                <a:lnTo>
                  <a:pt x="86408" y="26130"/>
                </a:lnTo>
                <a:lnTo>
                  <a:pt x="86386" y="26095"/>
                </a:lnTo>
                <a:lnTo>
                  <a:pt x="86352" y="26073"/>
                </a:lnTo>
                <a:lnTo>
                  <a:pt x="86317" y="26050"/>
                </a:lnTo>
                <a:lnTo>
                  <a:pt x="86283" y="26027"/>
                </a:lnTo>
                <a:lnTo>
                  <a:pt x="86238" y="26016"/>
                </a:lnTo>
                <a:lnTo>
                  <a:pt x="86238" y="23673"/>
                </a:lnTo>
                <a:lnTo>
                  <a:pt x="86306" y="23650"/>
                </a:lnTo>
                <a:lnTo>
                  <a:pt x="86352" y="23604"/>
                </a:lnTo>
                <a:lnTo>
                  <a:pt x="86386" y="23547"/>
                </a:lnTo>
                <a:lnTo>
                  <a:pt x="86397" y="23491"/>
                </a:lnTo>
                <a:lnTo>
                  <a:pt x="86386" y="23422"/>
                </a:lnTo>
                <a:lnTo>
                  <a:pt x="87364" y="22854"/>
                </a:lnTo>
                <a:lnTo>
                  <a:pt x="87364" y="22808"/>
                </a:lnTo>
                <a:lnTo>
                  <a:pt x="86363" y="23388"/>
                </a:lnTo>
                <a:lnTo>
                  <a:pt x="86329" y="23354"/>
                </a:lnTo>
                <a:lnTo>
                  <a:pt x="86295" y="23331"/>
                </a:lnTo>
                <a:lnTo>
                  <a:pt x="86261" y="23309"/>
                </a:lnTo>
                <a:lnTo>
                  <a:pt x="86170" y="23309"/>
                </a:lnTo>
                <a:lnTo>
                  <a:pt x="86124" y="23320"/>
                </a:lnTo>
                <a:lnTo>
                  <a:pt x="86090" y="23354"/>
                </a:lnTo>
                <a:lnTo>
                  <a:pt x="86067" y="23377"/>
                </a:lnTo>
                <a:lnTo>
                  <a:pt x="84020" y="22205"/>
                </a:lnTo>
                <a:lnTo>
                  <a:pt x="84031" y="22137"/>
                </a:lnTo>
                <a:lnTo>
                  <a:pt x="84020" y="22069"/>
                </a:lnTo>
                <a:lnTo>
                  <a:pt x="83986" y="22012"/>
                </a:lnTo>
                <a:lnTo>
                  <a:pt x="83929" y="21978"/>
                </a:lnTo>
                <a:lnTo>
                  <a:pt x="83872" y="21955"/>
                </a:lnTo>
                <a:lnTo>
                  <a:pt x="83872" y="19555"/>
                </a:lnTo>
                <a:lnTo>
                  <a:pt x="83929" y="19543"/>
                </a:lnTo>
                <a:lnTo>
                  <a:pt x="83974" y="19498"/>
                </a:lnTo>
                <a:lnTo>
                  <a:pt x="84008" y="19452"/>
                </a:lnTo>
                <a:lnTo>
                  <a:pt x="84020" y="19384"/>
                </a:lnTo>
                <a:lnTo>
                  <a:pt x="84008" y="19327"/>
                </a:lnTo>
                <a:lnTo>
                  <a:pt x="86033" y="18144"/>
                </a:lnTo>
                <a:lnTo>
                  <a:pt x="86067" y="18190"/>
                </a:lnTo>
                <a:lnTo>
                  <a:pt x="86113" y="18212"/>
                </a:lnTo>
                <a:lnTo>
                  <a:pt x="86158" y="18235"/>
                </a:lnTo>
                <a:lnTo>
                  <a:pt x="86215" y="18246"/>
                </a:lnTo>
                <a:lnTo>
                  <a:pt x="86261" y="18235"/>
                </a:lnTo>
                <a:lnTo>
                  <a:pt x="86317" y="18212"/>
                </a:lnTo>
                <a:lnTo>
                  <a:pt x="86352" y="18178"/>
                </a:lnTo>
                <a:lnTo>
                  <a:pt x="86386" y="18144"/>
                </a:lnTo>
                <a:lnTo>
                  <a:pt x="87364" y="18713"/>
                </a:lnTo>
                <a:lnTo>
                  <a:pt x="87364" y="18656"/>
                </a:lnTo>
                <a:lnTo>
                  <a:pt x="86408" y="18099"/>
                </a:lnTo>
                <a:lnTo>
                  <a:pt x="86420" y="18030"/>
                </a:lnTo>
                <a:lnTo>
                  <a:pt x="86408" y="17996"/>
                </a:lnTo>
                <a:lnTo>
                  <a:pt x="86408" y="17962"/>
                </a:lnTo>
                <a:lnTo>
                  <a:pt x="86363" y="17905"/>
                </a:lnTo>
                <a:lnTo>
                  <a:pt x="86306" y="17860"/>
                </a:lnTo>
                <a:lnTo>
                  <a:pt x="86238" y="17837"/>
                </a:lnTo>
                <a:lnTo>
                  <a:pt x="86238" y="15448"/>
                </a:lnTo>
                <a:lnTo>
                  <a:pt x="86295" y="15437"/>
                </a:lnTo>
                <a:lnTo>
                  <a:pt x="86340" y="15391"/>
                </a:lnTo>
                <a:lnTo>
                  <a:pt x="86374" y="15346"/>
                </a:lnTo>
                <a:lnTo>
                  <a:pt x="86386" y="15278"/>
                </a:lnTo>
                <a:lnTo>
                  <a:pt x="86374" y="15221"/>
                </a:lnTo>
                <a:lnTo>
                  <a:pt x="87364" y="14640"/>
                </a:lnTo>
                <a:lnTo>
                  <a:pt x="87364" y="14595"/>
                </a:lnTo>
                <a:lnTo>
                  <a:pt x="86352" y="15175"/>
                </a:lnTo>
                <a:lnTo>
                  <a:pt x="86329" y="15141"/>
                </a:lnTo>
                <a:lnTo>
                  <a:pt x="86295" y="15118"/>
                </a:lnTo>
                <a:lnTo>
                  <a:pt x="86249" y="15107"/>
                </a:lnTo>
                <a:lnTo>
                  <a:pt x="86215" y="15096"/>
                </a:lnTo>
                <a:lnTo>
                  <a:pt x="86170" y="15107"/>
                </a:lnTo>
                <a:lnTo>
                  <a:pt x="86135" y="15118"/>
                </a:lnTo>
                <a:lnTo>
                  <a:pt x="86101" y="15141"/>
                </a:lnTo>
                <a:lnTo>
                  <a:pt x="86067" y="15175"/>
                </a:lnTo>
                <a:lnTo>
                  <a:pt x="84077" y="14015"/>
                </a:lnTo>
                <a:lnTo>
                  <a:pt x="84088" y="13981"/>
                </a:lnTo>
                <a:lnTo>
                  <a:pt x="84088" y="13935"/>
                </a:lnTo>
                <a:lnTo>
                  <a:pt x="84088" y="13890"/>
                </a:lnTo>
                <a:lnTo>
                  <a:pt x="84077" y="13844"/>
                </a:lnTo>
                <a:lnTo>
                  <a:pt x="84054" y="13799"/>
                </a:lnTo>
                <a:lnTo>
                  <a:pt x="84020" y="13765"/>
                </a:lnTo>
                <a:lnTo>
                  <a:pt x="83997" y="13730"/>
                </a:lnTo>
                <a:lnTo>
                  <a:pt x="83951" y="13708"/>
                </a:lnTo>
                <a:lnTo>
                  <a:pt x="83917" y="13696"/>
                </a:lnTo>
                <a:lnTo>
                  <a:pt x="83872" y="13685"/>
                </a:lnTo>
                <a:lnTo>
                  <a:pt x="83872" y="11364"/>
                </a:lnTo>
                <a:lnTo>
                  <a:pt x="83929" y="11342"/>
                </a:lnTo>
                <a:lnTo>
                  <a:pt x="83986" y="11296"/>
                </a:lnTo>
                <a:lnTo>
                  <a:pt x="84020" y="11239"/>
                </a:lnTo>
                <a:lnTo>
                  <a:pt x="84031" y="11171"/>
                </a:lnTo>
                <a:lnTo>
                  <a:pt x="84031" y="11137"/>
                </a:lnTo>
                <a:lnTo>
                  <a:pt x="84020" y="11103"/>
                </a:lnTo>
                <a:lnTo>
                  <a:pt x="86010" y="9954"/>
                </a:lnTo>
                <a:lnTo>
                  <a:pt x="86044" y="9999"/>
                </a:lnTo>
                <a:lnTo>
                  <a:pt x="86090" y="10033"/>
                </a:lnTo>
                <a:lnTo>
                  <a:pt x="86147" y="10056"/>
                </a:lnTo>
                <a:lnTo>
                  <a:pt x="86215" y="10068"/>
                </a:lnTo>
                <a:lnTo>
                  <a:pt x="86272" y="10056"/>
                </a:lnTo>
                <a:lnTo>
                  <a:pt x="86329" y="10033"/>
                </a:lnTo>
                <a:lnTo>
                  <a:pt x="86374" y="9999"/>
                </a:lnTo>
                <a:lnTo>
                  <a:pt x="86420" y="9954"/>
                </a:lnTo>
                <a:lnTo>
                  <a:pt x="87364" y="10500"/>
                </a:lnTo>
                <a:lnTo>
                  <a:pt x="87364" y="10443"/>
                </a:lnTo>
                <a:lnTo>
                  <a:pt x="86431" y="9908"/>
                </a:lnTo>
                <a:lnTo>
                  <a:pt x="86443" y="9863"/>
                </a:lnTo>
                <a:lnTo>
                  <a:pt x="86454" y="9829"/>
                </a:lnTo>
                <a:lnTo>
                  <a:pt x="86443" y="9783"/>
                </a:lnTo>
                <a:lnTo>
                  <a:pt x="86431" y="9738"/>
                </a:lnTo>
                <a:lnTo>
                  <a:pt x="86420" y="9704"/>
                </a:lnTo>
                <a:lnTo>
                  <a:pt x="86386" y="9669"/>
                </a:lnTo>
                <a:lnTo>
                  <a:pt x="86363" y="9635"/>
                </a:lnTo>
                <a:lnTo>
                  <a:pt x="86317" y="9613"/>
                </a:lnTo>
                <a:lnTo>
                  <a:pt x="86283" y="9601"/>
                </a:lnTo>
                <a:lnTo>
                  <a:pt x="86238" y="9590"/>
                </a:lnTo>
                <a:lnTo>
                  <a:pt x="86238" y="7235"/>
                </a:lnTo>
                <a:lnTo>
                  <a:pt x="86295" y="7212"/>
                </a:lnTo>
                <a:lnTo>
                  <a:pt x="86340" y="7178"/>
                </a:lnTo>
                <a:lnTo>
                  <a:pt x="86374" y="7133"/>
                </a:lnTo>
                <a:lnTo>
                  <a:pt x="86386" y="7064"/>
                </a:lnTo>
                <a:lnTo>
                  <a:pt x="86374" y="7008"/>
                </a:lnTo>
                <a:lnTo>
                  <a:pt x="87364" y="6439"/>
                </a:lnTo>
                <a:lnTo>
                  <a:pt x="87364" y="6382"/>
                </a:lnTo>
                <a:lnTo>
                  <a:pt x="86352" y="6962"/>
                </a:lnTo>
                <a:lnTo>
                  <a:pt x="86317" y="6939"/>
                </a:lnTo>
                <a:lnTo>
                  <a:pt x="86295" y="6917"/>
                </a:lnTo>
                <a:lnTo>
                  <a:pt x="86249" y="6905"/>
                </a:lnTo>
                <a:lnTo>
                  <a:pt x="86215" y="6894"/>
                </a:lnTo>
                <a:lnTo>
                  <a:pt x="86170" y="6905"/>
                </a:lnTo>
                <a:lnTo>
                  <a:pt x="86135" y="6917"/>
                </a:lnTo>
                <a:lnTo>
                  <a:pt x="86101" y="6939"/>
                </a:lnTo>
                <a:lnTo>
                  <a:pt x="86079" y="6962"/>
                </a:lnTo>
                <a:lnTo>
                  <a:pt x="84065" y="5802"/>
                </a:lnTo>
                <a:lnTo>
                  <a:pt x="84077" y="5756"/>
                </a:lnTo>
                <a:lnTo>
                  <a:pt x="84077" y="5722"/>
                </a:lnTo>
                <a:lnTo>
                  <a:pt x="84077" y="5677"/>
                </a:lnTo>
                <a:lnTo>
                  <a:pt x="84065" y="5631"/>
                </a:lnTo>
                <a:lnTo>
                  <a:pt x="84042" y="5597"/>
                </a:lnTo>
                <a:lnTo>
                  <a:pt x="84020" y="5563"/>
                </a:lnTo>
                <a:lnTo>
                  <a:pt x="83986" y="5540"/>
                </a:lnTo>
                <a:lnTo>
                  <a:pt x="83951" y="5517"/>
                </a:lnTo>
                <a:lnTo>
                  <a:pt x="83917" y="5495"/>
                </a:lnTo>
                <a:lnTo>
                  <a:pt x="83872" y="5483"/>
                </a:lnTo>
                <a:lnTo>
                  <a:pt x="83872" y="3197"/>
                </a:lnTo>
                <a:lnTo>
                  <a:pt x="83917" y="3185"/>
                </a:lnTo>
                <a:lnTo>
                  <a:pt x="83951" y="3174"/>
                </a:lnTo>
                <a:lnTo>
                  <a:pt x="83986" y="3151"/>
                </a:lnTo>
                <a:lnTo>
                  <a:pt x="84020" y="3117"/>
                </a:lnTo>
                <a:lnTo>
                  <a:pt x="84042" y="3083"/>
                </a:lnTo>
                <a:lnTo>
                  <a:pt x="84065" y="3049"/>
                </a:lnTo>
                <a:lnTo>
                  <a:pt x="84077" y="3003"/>
                </a:lnTo>
                <a:lnTo>
                  <a:pt x="84077" y="2958"/>
                </a:lnTo>
                <a:lnTo>
                  <a:pt x="84077" y="2912"/>
                </a:lnTo>
                <a:lnTo>
                  <a:pt x="84054" y="2867"/>
                </a:lnTo>
                <a:lnTo>
                  <a:pt x="86044" y="1718"/>
                </a:lnTo>
                <a:lnTo>
                  <a:pt x="86079" y="1752"/>
                </a:lnTo>
                <a:lnTo>
                  <a:pt x="86113" y="1786"/>
                </a:lnTo>
                <a:lnTo>
                  <a:pt x="86158" y="1798"/>
                </a:lnTo>
                <a:lnTo>
                  <a:pt x="86215" y="1809"/>
                </a:lnTo>
                <a:lnTo>
                  <a:pt x="86261" y="1798"/>
                </a:lnTo>
                <a:lnTo>
                  <a:pt x="86306" y="1775"/>
                </a:lnTo>
                <a:lnTo>
                  <a:pt x="86340" y="1752"/>
                </a:lnTo>
                <a:lnTo>
                  <a:pt x="86374" y="1718"/>
                </a:lnTo>
                <a:lnTo>
                  <a:pt x="87364" y="2287"/>
                </a:lnTo>
                <a:lnTo>
                  <a:pt x="87364" y="2230"/>
                </a:lnTo>
                <a:lnTo>
                  <a:pt x="86397" y="1673"/>
                </a:lnTo>
                <a:lnTo>
                  <a:pt x="86397" y="1616"/>
                </a:lnTo>
                <a:lnTo>
                  <a:pt x="86386" y="1547"/>
                </a:lnTo>
                <a:lnTo>
                  <a:pt x="86352" y="1491"/>
                </a:lnTo>
                <a:lnTo>
                  <a:pt x="86306" y="1445"/>
                </a:lnTo>
                <a:lnTo>
                  <a:pt x="86238" y="1422"/>
                </a:lnTo>
                <a:lnTo>
                  <a:pt x="86238" y="0"/>
                </a:lnTo>
                <a:lnTo>
                  <a:pt x="86192" y="0"/>
                </a:lnTo>
                <a:lnTo>
                  <a:pt x="86192" y="1422"/>
                </a:lnTo>
                <a:lnTo>
                  <a:pt x="86124" y="1445"/>
                </a:lnTo>
                <a:lnTo>
                  <a:pt x="86067" y="1491"/>
                </a:lnTo>
                <a:lnTo>
                  <a:pt x="86033" y="1547"/>
                </a:lnTo>
                <a:lnTo>
                  <a:pt x="86022" y="1582"/>
                </a:lnTo>
                <a:lnTo>
                  <a:pt x="86022" y="1616"/>
                </a:lnTo>
                <a:lnTo>
                  <a:pt x="86033" y="1673"/>
                </a:lnTo>
                <a:lnTo>
                  <a:pt x="84031" y="2833"/>
                </a:lnTo>
                <a:lnTo>
                  <a:pt x="83997" y="2787"/>
                </a:lnTo>
                <a:lnTo>
                  <a:pt x="83951" y="2753"/>
                </a:lnTo>
                <a:lnTo>
                  <a:pt x="83895" y="2730"/>
                </a:lnTo>
                <a:lnTo>
                  <a:pt x="83781" y="2730"/>
                </a:lnTo>
                <a:lnTo>
                  <a:pt x="83735" y="2753"/>
                </a:lnTo>
                <a:lnTo>
                  <a:pt x="83690" y="2787"/>
                </a:lnTo>
                <a:lnTo>
                  <a:pt x="83656" y="2821"/>
                </a:lnTo>
                <a:lnTo>
                  <a:pt x="81665" y="1673"/>
                </a:lnTo>
                <a:lnTo>
                  <a:pt x="81676" y="1616"/>
                </a:lnTo>
                <a:lnTo>
                  <a:pt x="81665" y="1582"/>
                </a:lnTo>
                <a:lnTo>
                  <a:pt x="81654" y="1547"/>
                </a:lnTo>
                <a:lnTo>
                  <a:pt x="81619" y="1479"/>
                </a:lnTo>
                <a:lnTo>
                  <a:pt x="81563" y="1445"/>
                </a:lnTo>
                <a:lnTo>
                  <a:pt x="81494" y="1422"/>
                </a:lnTo>
                <a:lnTo>
                  <a:pt x="81494" y="0"/>
                </a:lnTo>
                <a:lnTo>
                  <a:pt x="81449" y="0"/>
                </a:lnTo>
                <a:lnTo>
                  <a:pt x="81449" y="1411"/>
                </a:lnTo>
                <a:lnTo>
                  <a:pt x="81415" y="1422"/>
                </a:lnTo>
                <a:lnTo>
                  <a:pt x="81381" y="1434"/>
                </a:lnTo>
                <a:lnTo>
                  <a:pt x="81324" y="1479"/>
                </a:lnTo>
                <a:lnTo>
                  <a:pt x="81290" y="1536"/>
                </a:lnTo>
                <a:lnTo>
                  <a:pt x="81278" y="1582"/>
                </a:lnTo>
                <a:lnTo>
                  <a:pt x="81267" y="1616"/>
                </a:lnTo>
                <a:lnTo>
                  <a:pt x="81278" y="1684"/>
                </a:lnTo>
                <a:lnTo>
                  <a:pt x="79287" y="2833"/>
                </a:lnTo>
                <a:lnTo>
                  <a:pt x="79253" y="2799"/>
                </a:lnTo>
                <a:lnTo>
                  <a:pt x="79208" y="2765"/>
                </a:lnTo>
                <a:lnTo>
                  <a:pt x="79151" y="2742"/>
                </a:lnTo>
                <a:lnTo>
                  <a:pt x="79049" y="2742"/>
                </a:lnTo>
                <a:lnTo>
                  <a:pt x="79003" y="2765"/>
                </a:lnTo>
                <a:lnTo>
                  <a:pt x="78958" y="2787"/>
                </a:lnTo>
                <a:lnTo>
                  <a:pt x="78923" y="2833"/>
                </a:lnTo>
                <a:lnTo>
                  <a:pt x="76967" y="1707"/>
                </a:lnTo>
                <a:lnTo>
                  <a:pt x="76978" y="1661"/>
                </a:lnTo>
                <a:lnTo>
                  <a:pt x="76990" y="1616"/>
                </a:lnTo>
                <a:lnTo>
                  <a:pt x="76978" y="1570"/>
                </a:lnTo>
                <a:lnTo>
                  <a:pt x="76967" y="1525"/>
                </a:lnTo>
                <a:lnTo>
                  <a:pt x="76944" y="1479"/>
                </a:lnTo>
                <a:lnTo>
                  <a:pt x="76921" y="1445"/>
                </a:lnTo>
                <a:lnTo>
                  <a:pt x="76887" y="1411"/>
                </a:lnTo>
                <a:lnTo>
                  <a:pt x="76842" y="1388"/>
                </a:lnTo>
                <a:lnTo>
                  <a:pt x="76808" y="1377"/>
                </a:lnTo>
                <a:lnTo>
                  <a:pt x="76762" y="1365"/>
                </a:lnTo>
                <a:lnTo>
                  <a:pt x="76762" y="0"/>
                </a:lnTo>
                <a:lnTo>
                  <a:pt x="76717" y="0"/>
                </a:lnTo>
                <a:lnTo>
                  <a:pt x="76717" y="1365"/>
                </a:lnTo>
                <a:lnTo>
                  <a:pt x="76660" y="1365"/>
                </a:lnTo>
                <a:lnTo>
                  <a:pt x="76614" y="1388"/>
                </a:lnTo>
                <a:lnTo>
                  <a:pt x="76580" y="1411"/>
                </a:lnTo>
                <a:lnTo>
                  <a:pt x="76546" y="1445"/>
                </a:lnTo>
                <a:lnTo>
                  <a:pt x="76512" y="1479"/>
                </a:lnTo>
                <a:lnTo>
                  <a:pt x="76489" y="1525"/>
                </a:lnTo>
                <a:lnTo>
                  <a:pt x="76478" y="1570"/>
                </a:lnTo>
                <a:lnTo>
                  <a:pt x="76478" y="1616"/>
                </a:lnTo>
                <a:lnTo>
                  <a:pt x="76478" y="1661"/>
                </a:lnTo>
                <a:lnTo>
                  <a:pt x="76489" y="1707"/>
                </a:lnTo>
                <a:lnTo>
                  <a:pt x="74544" y="2833"/>
                </a:lnTo>
                <a:lnTo>
                  <a:pt x="74510" y="2799"/>
                </a:lnTo>
                <a:lnTo>
                  <a:pt x="74464" y="2765"/>
                </a:lnTo>
                <a:lnTo>
                  <a:pt x="74419" y="2742"/>
                </a:lnTo>
                <a:lnTo>
                  <a:pt x="74305" y="2742"/>
                </a:lnTo>
                <a:lnTo>
                  <a:pt x="74260" y="2765"/>
                </a:lnTo>
                <a:lnTo>
                  <a:pt x="74214" y="2787"/>
                </a:lnTo>
                <a:lnTo>
                  <a:pt x="74180" y="2833"/>
                </a:lnTo>
                <a:lnTo>
                  <a:pt x="72235" y="1707"/>
                </a:lnTo>
                <a:lnTo>
                  <a:pt x="72257" y="1661"/>
                </a:lnTo>
                <a:lnTo>
                  <a:pt x="72257" y="1616"/>
                </a:lnTo>
                <a:lnTo>
                  <a:pt x="72257" y="1570"/>
                </a:lnTo>
                <a:lnTo>
                  <a:pt x="72235" y="1513"/>
                </a:lnTo>
                <a:lnTo>
                  <a:pt x="72212" y="1479"/>
                </a:lnTo>
                <a:lnTo>
                  <a:pt x="72189" y="1434"/>
                </a:lnTo>
                <a:lnTo>
                  <a:pt x="72155" y="1400"/>
                </a:lnTo>
                <a:lnTo>
                  <a:pt x="72110" y="1377"/>
                </a:lnTo>
                <a:lnTo>
                  <a:pt x="72064" y="1354"/>
                </a:lnTo>
                <a:lnTo>
                  <a:pt x="72019" y="1354"/>
                </a:lnTo>
                <a:lnTo>
                  <a:pt x="72019" y="0"/>
                </a:lnTo>
                <a:lnTo>
                  <a:pt x="71973" y="0"/>
                </a:lnTo>
                <a:lnTo>
                  <a:pt x="71973" y="1354"/>
                </a:lnTo>
                <a:lnTo>
                  <a:pt x="71916" y="1354"/>
                </a:lnTo>
                <a:lnTo>
                  <a:pt x="71871" y="1377"/>
                </a:lnTo>
                <a:lnTo>
                  <a:pt x="71837" y="1400"/>
                </a:lnTo>
                <a:lnTo>
                  <a:pt x="71791" y="1434"/>
                </a:lnTo>
                <a:lnTo>
                  <a:pt x="71768" y="1468"/>
                </a:lnTo>
                <a:lnTo>
                  <a:pt x="71746" y="1513"/>
                </a:lnTo>
                <a:lnTo>
                  <a:pt x="71734" y="1559"/>
                </a:lnTo>
                <a:lnTo>
                  <a:pt x="71723" y="1616"/>
                </a:lnTo>
                <a:lnTo>
                  <a:pt x="71734" y="1661"/>
                </a:lnTo>
                <a:lnTo>
                  <a:pt x="71746" y="1718"/>
                </a:lnTo>
                <a:lnTo>
                  <a:pt x="69823" y="2821"/>
                </a:lnTo>
                <a:lnTo>
                  <a:pt x="69778" y="2776"/>
                </a:lnTo>
                <a:lnTo>
                  <a:pt x="69732" y="2753"/>
                </a:lnTo>
                <a:lnTo>
                  <a:pt x="69675" y="2730"/>
                </a:lnTo>
                <a:lnTo>
                  <a:pt x="69618" y="2719"/>
                </a:lnTo>
                <a:lnTo>
                  <a:pt x="69562" y="2730"/>
                </a:lnTo>
                <a:lnTo>
                  <a:pt x="69505" y="2753"/>
                </a:lnTo>
                <a:lnTo>
                  <a:pt x="69459" y="2776"/>
                </a:lnTo>
                <a:lnTo>
                  <a:pt x="69425" y="2821"/>
                </a:lnTo>
                <a:lnTo>
                  <a:pt x="67423" y="1661"/>
                </a:lnTo>
                <a:lnTo>
                  <a:pt x="67423" y="1616"/>
                </a:lnTo>
                <a:lnTo>
                  <a:pt x="67412" y="1547"/>
                </a:lnTo>
                <a:lnTo>
                  <a:pt x="67389" y="1502"/>
                </a:lnTo>
                <a:lnTo>
                  <a:pt x="67332" y="1456"/>
                </a:lnTo>
                <a:lnTo>
                  <a:pt x="67275" y="1445"/>
                </a:lnTo>
                <a:lnTo>
                  <a:pt x="67275" y="0"/>
                </a:lnTo>
                <a:lnTo>
                  <a:pt x="67230" y="0"/>
                </a:lnTo>
                <a:lnTo>
                  <a:pt x="67230" y="1445"/>
                </a:lnTo>
                <a:lnTo>
                  <a:pt x="67173" y="1456"/>
                </a:lnTo>
                <a:lnTo>
                  <a:pt x="67116" y="1502"/>
                </a:lnTo>
                <a:lnTo>
                  <a:pt x="67082" y="1547"/>
                </a:lnTo>
                <a:lnTo>
                  <a:pt x="67070" y="1616"/>
                </a:lnTo>
                <a:lnTo>
                  <a:pt x="67082" y="1673"/>
                </a:lnTo>
                <a:lnTo>
                  <a:pt x="65080" y="2821"/>
                </a:lnTo>
                <a:lnTo>
                  <a:pt x="65045" y="2776"/>
                </a:lnTo>
                <a:lnTo>
                  <a:pt x="65000" y="2742"/>
                </a:lnTo>
                <a:lnTo>
                  <a:pt x="64943" y="2719"/>
                </a:lnTo>
                <a:lnTo>
                  <a:pt x="64818" y="2719"/>
                </a:lnTo>
                <a:lnTo>
                  <a:pt x="64761" y="2742"/>
                </a:lnTo>
                <a:lnTo>
                  <a:pt x="64716" y="2776"/>
                </a:lnTo>
                <a:lnTo>
                  <a:pt x="64681" y="2821"/>
                </a:lnTo>
                <a:lnTo>
                  <a:pt x="62736" y="1695"/>
                </a:lnTo>
                <a:lnTo>
                  <a:pt x="62748" y="1661"/>
                </a:lnTo>
                <a:lnTo>
                  <a:pt x="62748" y="1616"/>
                </a:lnTo>
                <a:lnTo>
                  <a:pt x="62748" y="1570"/>
                </a:lnTo>
                <a:lnTo>
                  <a:pt x="62736" y="1525"/>
                </a:lnTo>
                <a:lnTo>
                  <a:pt x="62714" y="1491"/>
                </a:lnTo>
                <a:lnTo>
                  <a:pt x="62691" y="1456"/>
                </a:lnTo>
                <a:lnTo>
                  <a:pt x="62657" y="1422"/>
                </a:lnTo>
                <a:lnTo>
                  <a:pt x="62623" y="1400"/>
                </a:lnTo>
                <a:lnTo>
                  <a:pt x="62577" y="1388"/>
                </a:lnTo>
                <a:lnTo>
                  <a:pt x="62532" y="1377"/>
                </a:lnTo>
                <a:lnTo>
                  <a:pt x="62532" y="0"/>
                </a:lnTo>
                <a:lnTo>
                  <a:pt x="62486" y="0"/>
                </a:lnTo>
                <a:lnTo>
                  <a:pt x="62486" y="1377"/>
                </a:lnTo>
                <a:lnTo>
                  <a:pt x="62441" y="1388"/>
                </a:lnTo>
                <a:lnTo>
                  <a:pt x="62406" y="1400"/>
                </a:lnTo>
                <a:lnTo>
                  <a:pt x="62372" y="1422"/>
                </a:lnTo>
                <a:lnTo>
                  <a:pt x="62338" y="1456"/>
                </a:lnTo>
                <a:lnTo>
                  <a:pt x="62304" y="1491"/>
                </a:lnTo>
                <a:lnTo>
                  <a:pt x="62293" y="1525"/>
                </a:lnTo>
                <a:lnTo>
                  <a:pt x="62281" y="1570"/>
                </a:lnTo>
                <a:lnTo>
                  <a:pt x="62270" y="1616"/>
                </a:lnTo>
                <a:lnTo>
                  <a:pt x="62270" y="1661"/>
                </a:lnTo>
                <a:lnTo>
                  <a:pt x="62293" y="1695"/>
                </a:lnTo>
                <a:lnTo>
                  <a:pt x="60302" y="2844"/>
                </a:lnTo>
                <a:lnTo>
                  <a:pt x="60279" y="2810"/>
                </a:lnTo>
                <a:lnTo>
                  <a:pt x="60234" y="2776"/>
                </a:lnTo>
                <a:lnTo>
                  <a:pt x="60188" y="2765"/>
                </a:lnTo>
                <a:lnTo>
                  <a:pt x="60143" y="2753"/>
                </a:lnTo>
                <a:lnTo>
                  <a:pt x="60086" y="2765"/>
                </a:lnTo>
                <a:lnTo>
                  <a:pt x="60052" y="2776"/>
                </a:lnTo>
                <a:lnTo>
                  <a:pt x="60006" y="2810"/>
                </a:lnTo>
                <a:lnTo>
                  <a:pt x="59972" y="2844"/>
                </a:lnTo>
                <a:lnTo>
                  <a:pt x="57947" y="1673"/>
                </a:lnTo>
                <a:lnTo>
                  <a:pt x="57947" y="1616"/>
                </a:lnTo>
                <a:lnTo>
                  <a:pt x="57936" y="1547"/>
                </a:lnTo>
                <a:lnTo>
                  <a:pt x="57902" y="1491"/>
                </a:lnTo>
                <a:lnTo>
                  <a:pt x="57856" y="1456"/>
                </a:lnTo>
                <a:lnTo>
                  <a:pt x="57799" y="1434"/>
                </a:lnTo>
                <a:lnTo>
                  <a:pt x="57799" y="0"/>
                </a:lnTo>
                <a:lnTo>
                  <a:pt x="57754" y="0"/>
                </a:lnTo>
                <a:lnTo>
                  <a:pt x="57754" y="1434"/>
                </a:lnTo>
                <a:lnTo>
                  <a:pt x="57686" y="1456"/>
                </a:lnTo>
                <a:lnTo>
                  <a:pt x="57640" y="1491"/>
                </a:lnTo>
                <a:lnTo>
                  <a:pt x="57606" y="1547"/>
                </a:lnTo>
                <a:lnTo>
                  <a:pt x="57595" y="1616"/>
                </a:lnTo>
                <a:lnTo>
                  <a:pt x="57595" y="1673"/>
                </a:lnTo>
                <a:lnTo>
                  <a:pt x="55558" y="2844"/>
                </a:lnTo>
                <a:lnTo>
                  <a:pt x="55524" y="2810"/>
                </a:lnTo>
                <a:lnTo>
                  <a:pt x="55490" y="2787"/>
                </a:lnTo>
                <a:lnTo>
                  <a:pt x="55445" y="2765"/>
                </a:lnTo>
                <a:lnTo>
                  <a:pt x="55342" y="2765"/>
                </a:lnTo>
                <a:lnTo>
                  <a:pt x="55308" y="2787"/>
                </a:lnTo>
                <a:lnTo>
                  <a:pt x="55263" y="2810"/>
                </a:lnTo>
                <a:lnTo>
                  <a:pt x="55229" y="2844"/>
                </a:lnTo>
                <a:lnTo>
                  <a:pt x="53192" y="1661"/>
                </a:lnTo>
                <a:lnTo>
                  <a:pt x="53204" y="1616"/>
                </a:lnTo>
                <a:lnTo>
                  <a:pt x="53192" y="1547"/>
                </a:lnTo>
                <a:lnTo>
                  <a:pt x="53158" y="1502"/>
                </a:lnTo>
                <a:lnTo>
                  <a:pt x="53113" y="1456"/>
                </a:lnTo>
                <a:lnTo>
                  <a:pt x="53056" y="1445"/>
                </a:lnTo>
                <a:lnTo>
                  <a:pt x="53056" y="0"/>
                </a:lnTo>
                <a:lnTo>
                  <a:pt x="53010" y="0"/>
                </a:lnTo>
                <a:lnTo>
                  <a:pt x="53010" y="1434"/>
                </a:lnTo>
                <a:lnTo>
                  <a:pt x="52942" y="1456"/>
                </a:lnTo>
                <a:lnTo>
                  <a:pt x="52885" y="1491"/>
                </a:lnTo>
                <a:lnTo>
                  <a:pt x="52851" y="1547"/>
                </a:lnTo>
                <a:lnTo>
                  <a:pt x="52840" y="1616"/>
                </a:lnTo>
                <a:lnTo>
                  <a:pt x="52851" y="1673"/>
                </a:lnTo>
                <a:lnTo>
                  <a:pt x="50838" y="2833"/>
                </a:lnTo>
                <a:lnTo>
                  <a:pt x="50803" y="2799"/>
                </a:lnTo>
                <a:lnTo>
                  <a:pt x="50758" y="2765"/>
                </a:lnTo>
                <a:lnTo>
                  <a:pt x="50701" y="2742"/>
                </a:lnTo>
                <a:lnTo>
                  <a:pt x="50599" y="2742"/>
                </a:lnTo>
                <a:lnTo>
                  <a:pt x="50553" y="2765"/>
                </a:lnTo>
                <a:lnTo>
                  <a:pt x="50508" y="2787"/>
                </a:lnTo>
                <a:lnTo>
                  <a:pt x="50474" y="2833"/>
                </a:lnTo>
                <a:lnTo>
                  <a:pt x="48472" y="1673"/>
                </a:lnTo>
                <a:lnTo>
                  <a:pt x="48483" y="1616"/>
                </a:lnTo>
                <a:lnTo>
                  <a:pt x="48483" y="1582"/>
                </a:lnTo>
                <a:lnTo>
                  <a:pt x="48472" y="1547"/>
                </a:lnTo>
                <a:lnTo>
                  <a:pt x="48437" y="1479"/>
                </a:lnTo>
                <a:lnTo>
                  <a:pt x="48381" y="1434"/>
                </a:lnTo>
                <a:lnTo>
                  <a:pt x="48312" y="1411"/>
                </a:lnTo>
                <a:lnTo>
                  <a:pt x="48312" y="0"/>
                </a:lnTo>
                <a:lnTo>
                  <a:pt x="48267" y="0"/>
                </a:lnTo>
                <a:lnTo>
                  <a:pt x="48267" y="1411"/>
                </a:lnTo>
                <a:lnTo>
                  <a:pt x="48233" y="1422"/>
                </a:lnTo>
                <a:lnTo>
                  <a:pt x="48187" y="1434"/>
                </a:lnTo>
                <a:lnTo>
                  <a:pt x="48153" y="1445"/>
                </a:lnTo>
                <a:lnTo>
                  <a:pt x="48130" y="1479"/>
                </a:lnTo>
                <a:lnTo>
                  <a:pt x="48108" y="1502"/>
                </a:lnTo>
                <a:lnTo>
                  <a:pt x="48085" y="1536"/>
                </a:lnTo>
                <a:lnTo>
                  <a:pt x="48073" y="1570"/>
                </a:lnTo>
                <a:lnTo>
                  <a:pt x="48073" y="1616"/>
                </a:lnTo>
                <a:lnTo>
                  <a:pt x="48073" y="1650"/>
                </a:lnTo>
                <a:lnTo>
                  <a:pt x="48085" y="1684"/>
                </a:lnTo>
                <a:lnTo>
                  <a:pt x="46049" y="2867"/>
                </a:lnTo>
                <a:lnTo>
                  <a:pt x="46026" y="2833"/>
                </a:lnTo>
                <a:lnTo>
                  <a:pt x="45992" y="2810"/>
                </a:lnTo>
                <a:lnTo>
                  <a:pt x="45946" y="2799"/>
                </a:lnTo>
                <a:lnTo>
                  <a:pt x="45912" y="2787"/>
                </a:lnTo>
                <a:lnTo>
                  <a:pt x="45867" y="2799"/>
                </a:lnTo>
                <a:lnTo>
                  <a:pt x="45832" y="2810"/>
                </a:lnTo>
                <a:lnTo>
                  <a:pt x="45798" y="2833"/>
                </a:lnTo>
                <a:lnTo>
                  <a:pt x="45776" y="2856"/>
                </a:lnTo>
                <a:lnTo>
                  <a:pt x="43705" y="1661"/>
                </a:lnTo>
                <a:lnTo>
                  <a:pt x="43705" y="1616"/>
                </a:lnTo>
                <a:lnTo>
                  <a:pt x="43705" y="1559"/>
                </a:lnTo>
                <a:lnTo>
                  <a:pt x="43671" y="1502"/>
                </a:lnTo>
                <a:lnTo>
                  <a:pt x="43626" y="1468"/>
                </a:lnTo>
                <a:lnTo>
                  <a:pt x="43569" y="1445"/>
                </a:lnTo>
                <a:lnTo>
                  <a:pt x="43569" y="0"/>
                </a:lnTo>
                <a:lnTo>
                  <a:pt x="43523" y="0"/>
                </a:lnTo>
                <a:lnTo>
                  <a:pt x="43523" y="1445"/>
                </a:lnTo>
                <a:lnTo>
                  <a:pt x="43466" y="1468"/>
                </a:lnTo>
                <a:lnTo>
                  <a:pt x="43409" y="1502"/>
                </a:lnTo>
                <a:lnTo>
                  <a:pt x="43375" y="1547"/>
                </a:lnTo>
                <a:lnTo>
                  <a:pt x="43364" y="1616"/>
                </a:lnTo>
                <a:lnTo>
                  <a:pt x="43375" y="1673"/>
                </a:lnTo>
                <a:lnTo>
                  <a:pt x="41373" y="2833"/>
                </a:lnTo>
                <a:lnTo>
                  <a:pt x="41328" y="2787"/>
                </a:lnTo>
                <a:lnTo>
                  <a:pt x="41282" y="2753"/>
                </a:lnTo>
                <a:lnTo>
                  <a:pt x="41225" y="2730"/>
                </a:lnTo>
                <a:lnTo>
                  <a:pt x="41169" y="2719"/>
                </a:lnTo>
                <a:lnTo>
                  <a:pt x="41112" y="2730"/>
                </a:lnTo>
                <a:lnTo>
                  <a:pt x="41055" y="2753"/>
                </a:lnTo>
                <a:lnTo>
                  <a:pt x="41009" y="2776"/>
                </a:lnTo>
                <a:lnTo>
                  <a:pt x="40975" y="2821"/>
                </a:lnTo>
                <a:lnTo>
                  <a:pt x="39041" y="1695"/>
                </a:lnTo>
                <a:lnTo>
                  <a:pt x="39053" y="1661"/>
                </a:lnTo>
                <a:lnTo>
                  <a:pt x="39053" y="1616"/>
                </a:lnTo>
                <a:lnTo>
                  <a:pt x="39041" y="1570"/>
                </a:lnTo>
                <a:lnTo>
                  <a:pt x="39030" y="1525"/>
                </a:lnTo>
                <a:lnTo>
                  <a:pt x="39019" y="1479"/>
                </a:lnTo>
                <a:lnTo>
                  <a:pt x="38984" y="1445"/>
                </a:lnTo>
                <a:lnTo>
                  <a:pt x="38950" y="1422"/>
                </a:lnTo>
                <a:lnTo>
                  <a:pt x="38916" y="1388"/>
                </a:lnTo>
                <a:lnTo>
                  <a:pt x="38871" y="1377"/>
                </a:lnTo>
                <a:lnTo>
                  <a:pt x="38825" y="1365"/>
                </a:lnTo>
                <a:lnTo>
                  <a:pt x="38825" y="0"/>
                </a:lnTo>
                <a:lnTo>
                  <a:pt x="38780" y="0"/>
                </a:lnTo>
                <a:lnTo>
                  <a:pt x="38780" y="1365"/>
                </a:lnTo>
                <a:lnTo>
                  <a:pt x="38734" y="1377"/>
                </a:lnTo>
                <a:lnTo>
                  <a:pt x="38689" y="1388"/>
                </a:lnTo>
                <a:lnTo>
                  <a:pt x="38655" y="1411"/>
                </a:lnTo>
                <a:lnTo>
                  <a:pt x="38620" y="1445"/>
                </a:lnTo>
                <a:lnTo>
                  <a:pt x="38586" y="1479"/>
                </a:lnTo>
                <a:lnTo>
                  <a:pt x="38564" y="1525"/>
                </a:lnTo>
                <a:lnTo>
                  <a:pt x="38552" y="1570"/>
                </a:lnTo>
                <a:lnTo>
                  <a:pt x="38552" y="1616"/>
                </a:lnTo>
                <a:lnTo>
                  <a:pt x="38552" y="1661"/>
                </a:lnTo>
                <a:lnTo>
                  <a:pt x="38564" y="1707"/>
                </a:lnTo>
                <a:lnTo>
                  <a:pt x="36618" y="2833"/>
                </a:lnTo>
                <a:lnTo>
                  <a:pt x="36584" y="2799"/>
                </a:lnTo>
                <a:lnTo>
                  <a:pt x="36539" y="2765"/>
                </a:lnTo>
                <a:lnTo>
                  <a:pt x="36482" y="2742"/>
                </a:lnTo>
                <a:lnTo>
                  <a:pt x="36379" y="2742"/>
                </a:lnTo>
                <a:lnTo>
                  <a:pt x="36323" y="2765"/>
                </a:lnTo>
                <a:lnTo>
                  <a:pt x="36288" y="2787"/>
                </a:lnTo>
                <a:lnTo>
                  <a:pt x="36254" y="2833"/>
                </a:lnTo>
                <a:lnTo>
                  <a:pt x="34275" y="1695"/>
                </a:lnTo>
                <a:lnTo>
                  <a:pt x="34286" y="1650"/>
                </a:lnTo>
                <a:lnTo>
                  <a:pt x="34298" y="1616"/>
                </a:lnTo>
                <a:lnTo>
                  <a:pt x="34286" y="1570"/>
                </a:lnTo>
                <a:lnTo>
                  <a:pt x="34275" y="1536"/>
                </a:lnTo>
                <a:lnTo>
                  <a:pt x="34264" y="1491"/>
                </a:lnTo>
                <a:lnTo>
                  <a:pt x="34230" y="1456"/>
                </a:lnTo>
                <a:lnTo>
                  <a:pt x="34207" y="1434"/>
                </a:lnTo>
                <a:lnTo>
                  <a:pt x="34173" y="1411"/>
                </a:lnTo>
                <a:lnTo>
                  <a:pt x="34127" y="1388"/>
                </a:lnTo>
                <a:lnTo>
                  <a:pt x="34093" y="1388"/>
                </a:lnTo>
                <a:lnTo>
                  <a:pt x="34093" y="0"/>
                </a:lnTo>
                <a:lnTo>
                  <a:pt x="34048" y="0"/>
                </a:lnTo>
                <a:lnTo>
                  <a:pt x="34048" y="1377"/>
                </a:lnTo>
                <a:lnTo>
                  <a:pt x="34002" y="1388"/>
                </a:lnTo>
                <a:lnTo>
                  <a:pt x="33957" y="1400"/>
                </a:lnTo>
                <a:lnTo>
                  <a:pt x="33922" y="1422"/>
                </a:lnTo>
                <a:lnTo>
                  <a:pt x="33888" y="1456"/>
                </a:lnTo>
                <a:lnTo>
                  <a:pt x="33866" y="1491"/>
                </a:lnTo>
                <a:lnTo>
                  <a:pt x="33843" y="1525"/>
                </a:lnTo>
                <a:lnTo>
                  <a:pt x="33831" y="1570"/>
                </a:lnTo>
                <a:lnTo>
                  <a:pt x="33820" y="1616"/>
                </a:lnTo>
                <a:lnTo>
                  <a:pt x="33831" y="1661"/>
                </a:lnTo>
                <a:lnTo>
                  <a:pt x="33843" y="1695"/>
                </a:lnTo>
                <a:lnTo>
                  <a:pt x="31829" y="2867"/>
                </a:lnTo>
                <a:lnTo>
                  <a:pt x="31795" y="2833"/>
                </a:lnTo>
                <a:lnTo>
                  <a:pt x="31772" y="2810"/>
                </a:lnTo>
                <a:lnTo>
                  <a:pt x="31727" y="2799"/>
                </a:lnTo>
                <a:lnTo>
                  <a:pt x="31693" y="2787"/>
                </a:lnTo>
                <a:lnTo>
                  <a:pt x="31647" y="2799"/>
                </a:lnTo>
                <a:lnTo>
                  <a:pt x="31613" y="2810"/>
                </a:lnTo>
                <a:lnTo>
                  <a:pt x="31579" y="2833"/>
                </a:lnTo>
                <a:lnTo>
                  <a:pt x="31556" y="2856"/>
                </a:lnTo>
                <a:lnTo>
                  <a:pt x="29497" y="1673"/>
                </a:lnTo>
                <a:lnTo>
                  <a:pt x="29509" y="1616"/>
                </a:lnTo>
                <a:lnTo>
                  <a:pt x="29497" y="1547"/>
                </a:lnTo>
                <a:lnTo>
                  <a:pt x="29463" y="1491"/>
                </a:lnTo>
                <a:lnTo>
                  <a:pt x="29418" y="1445"/>
                </a:lnTo>
                <a:lnTo>
                  <a:pt x="29349" y="1422"/>
                </a:lnTo>
                <a:lnTo>
                  <a:pt x="29349" y="0"/>
                </a:lnTo>
                <a:lnTo>
                  <a:pt x="29304" y="0"/>
                </a:lnTo>
                <a:lnTo>
                  <a:pt x="29304" y="1422"/>
                </a:lnTo>
                <a:lnTo>
                  <a:pt x="29236" y="1445"/>
                </a:lnTo>
                <a:lnTo>
                  <a:pt x="29179" y="1491"/>
                </a:lnTo>
                <a:lnTo>
                  <a:pt x="29145" y="1547"/>
                </a:lnTo>
                <a:lnTo>
                  <a:pt x="29133" y="1582"/>
                </a:lnTo>
                <a:lnTo>
                  <a:pt x="29133" y="1616"/>
                </a:lnTo>
                <a:lnTo>
                  <a:pt x="29133" y="1673"/>
                </a:lnTo>
                <a:lnTo>
                  <a:pt x="27143" y="2833"/>
                </a:lnTo>
                <a:lnTo>
                  <a:pt x="27109" y="2787"/>
                </a:lnTo>
                <a:lnTo>
                  <a:pt x="27063" y="2753"/>
                </a:lnTo>
                <a:lnTo>
                  <a:pt x="27006" y="2730"/>
                </a:lnTo>
                <a:lnTo>
                  <a:pt x="26892" y="2730"/>
                </a:lnTo>
                <a:lnTo>
                  <a:pt x="26836" y="2753"/>
                </a:lnTo>
                <a:lnTo>
                  <a:pt x="26790" y="2787"/>
                </a:lnTo>
                <a:lnTo>
                  <a:pt x="26756" y="2821"/>
                </a:lnTo>
                <a:lnTo>
                  <a:pt x="24765" y="1673"/>
                </a:lnTo>
                <a:lnTo>
                  <a:pt x="24777" y="1616"/>
                </a:lnTo>
                <a:lnTo>
                  <a:pt x="24777" y="1582"/>
                </a:lnTo>
                <a:lnTo>
                  <a:pt x="24765" y="1547"/>
                </a:lnTo>
                <a:lnTo>
                  <a:pt x="24731" y="1479"/>
                </a:lnTo>
                <a:lnTo>
                  <a:pt x="24674" y="1445"/>
                </a:lnTo>
                <a:lnTo>
                  <a:pt x="24606" y="1422"/>
                </a:lnTo>
                <a:lnTo>
                  <a:pt x="24606" y="0"/>
                </a:lnTo>
                <a:lnTo>
                  <a:pt x="24560" y="0"/>
                </a:lnTo>
                <a:lnTo>
                  <a:pt x="24560" y="1411"/>
                </a:lnTo>
                <a:lnTo>
                  <a:pt x="24526" y="1422"/>
                </a:lnTo>
                <a:lnTo>
                  <a:pt x="24492" y="1434"/>
                </a:lnTo>
                <a:lnTo>
                  <a:pt x="24435" y="1479"/>
                </a:lnTo>
                <a:lnTo>
                  <a:pt x="24390" y="1536"/>
                </a:lnTo>
                <a:lnTo>
                  <a:pt x="24378" y="1582"/>
                </a:lnTo>
                <a:lnTo>
                  <a:pt x="24378" y="1616"/>
                </a:lnTo>
                <a:lnTo>
                  <a:pt x="24390" y="1684"/>
                </a:lnTo>
                <a:lnTo>
                  <a:pt x="22388" y="2833"/>
                </a:lnTo>
                <a:lnTo>
                  <a:pt x="22354" y="2799"/>
                </a:lnTo>
                <a:lnTo>
                  <a:pt x="22319" y="2765"/>
                </a:lnTo>
                <a:lnTo>
                  <a:pt x="22263" y="2742"/>
                </a:lnTo>
                <a:lnTo>
                  <a:pt x="22160" y="2742"/>
                </a:lnTo>
                <a:lnTo>
                  <a:pt x="22103" y="2765"/>
                </a:lnTo>
                <a:lnTo>
                  <a:pt x="22069" y="2787"/>
                </a:lnTo>
                <a:lnTo>
                  <a:pt x="22024" y="2833"/>
                </a:lnTo>
                <a:lnTo>
                  <a:pt x="20079" y="1707"/>
                </a:lnTo>
                <a:lnTo>
                  <a:pt x="20090" y="1661"/>
                </a:lnTo>
                <a:lnTo>
                  <a:pt x="20090" y="1616"/>
                </a:lnTo>
                <a:lnTo>
                  <a:pt x="20090" y="1570"/>
                </a:lnTo>
                <a:lnTo>
                  <a:pt x="20079" y="1525"/>
                </a:lnTo>
                <a:lnTo>
                  <a:pt x="20056" y="1479"/>
                </a:lnTo>
                <a:lnTo>
                  <a:pt x="20033" y="1445"/>
                </a:lnTo>
                <a:lnTo>
                  <a:pt x="19999" y="1411"/>
                </a:lnTo>
                <a:lnTo>
                  <a:pt x="19953" y="1388"/>
                </a:lnTo>
                <a:lnTo>
                  <a:pt x="19908" y="1377"/>
                </a:lnTo>
                <a:lnTo>
                  <a:pt x="19862" y="1365"/>
                </a:lnTo>
                <a:lnTo>
                  <a:pt x="19862" y="0"/>
                </a:lnTo>
                <a:lnTo>
                  <a:pt x="19817" y="0"/>
                </a:lnTo>
                <a:lnTo>
                  <a:pt x="19817" y="1365"/>
                </a:lnTo>
                <a:lnTo>
                  <a:pt x="19771" y="1365"/>
                </a:lnTo>
                <a:lnTo>
                  <a:pt x="19726" y="1388"/>
                </a:lnTo>
                <a:lnTo>
                  <a:pt x="19692" y="1411"/>
                </a:lnTo>
                <a:lnTo>
                  <a:pt x="19658" y="1445"/>
                </a:lnTo>
                <a:lnTo>
                  <a:pt x="19624" y="1479"/>
                </a:lnTo>
                <a:lnTo>
                  <a:pt x="19601" y="1525"/>
                </a:lnTo>
                <a:lnTo>
                  <a:pt x="19589" y="1570"/>
                </a:lnTo>
                <a:lnTo>
                  <a:pt x="19589" y="1616"/>
                </a:lnTo>
                <a:lnTo>
                  <a:pt x="19589" y="1661"/>
                </a:lnTo>
                <a:lnTo>
                  <a:pt x="19601" y="1707"/>
                </a:lnTo>
                <a:lnTo>
                  <a:pt x="17656" y="2833"/>
                </a:lnTo>
                <a:lnTo>
                  <a:pt x="17621" y="2799"/>
                </a:lnTo>
                <a:lnTo>
                  <a:pt x="17576" y="2765"/>
                </a:lnTo>
                <a:lnTo>
                  <a:pt x="17519" y="2742"/>
                </a:lnTo>
                <a:lnTo>
                  <a:pt x="17417" y="2742"/>
                </a:lnTo>
                <a:lnTo>
                  <a:pt x="17371" y="2765"/>
                </a:lnTo>
                <a:lnTo>
                  <a:pt x="17326" y="2787"/>
                </a:lnTo>
                <a:lnTo>
                  <a:pt x="17292" y="2833"/>
                </a:lnTo>
                <a:lnTo>
                  <a:pt x="15346" y="1707"/>
                </a:lnTo>
                <a:lnTo>
                  <a:pt x="15358" y="1661"/>
                </a:lnTo>
                <a:lnTo>
                  <a:pt x="15369" y="1616"/>
                </a:lnTo>
                <a:lnTo>
                  <a:pt x="15358" y="1570"/>
                </a:lnTo>
                <a:lnTo>
                  <a:pt x="15346" y="1513"/>
                </a:lnTo>
                <a:lnTo>
                  <a:pt x="15324" y="1479"/>
                </a:lnTo>
                <a:lnTo>
                  <a:pt x="15301" y="1434"/>
                </a:lnTo>
                <a:lnTo>
                  <a:pt x="15255" y="1400"/>
                </a:lnTo>
                <a:lnTo>
                  <a:pt x="15221" y="1377"/>
                </a:lnTo>
                <a:lnTo>
                  <a:pt x="15176" y="1354"/>
                </a:lnTo>
                <a:lnTo>
                  <a:pt x="15130" y="1354"/>
                </a:lnTo>
                <a:lnTo>
                  <a:pt x="15130" y="0"/>
                </a:lnTo>
                <a:lnTo>
                  <a:pt x="15085" y="0"/>
                </a:lnTo>
                <a:lnTo>
                  <a:pt x="15085" y="1354"/>
                </a:lnTo>
                <a:lnTo>
                  <a:pt x="15028" y="1354"/>
                </a:lnTo>
                <a:lnTo>
                  <a:pt x="14982" y="1377"/>
                </a:lnTo>
                <a:lnTo>
                  <a:pt x="14937" y="1400"/>
                </a:lnTo>
                <a:lnTo>
                  <a:pt x="14903" y="1434"/>
                </a:lnTo>
                <a:lnTo>
                  <a:pt x="14880" y="1468"/>
                </a:lnTo>
                <a:lnTo>
                  <a:pt x="14857" y="1513"/>
                </a:lnTo>
                <a:lnTo>
                  <a:pt x="14834" y="1559"/>
                </a:lnTo>
                <a:lnTo>
                  <a:pt x="14834" y="1616"/>
                </a:lnTo>
                <a:lnTo>
                  <a:pt x="14834" y="1661"/>
                </a:lnTo>
                <a:lnTo>
                  <a:pt x="14857" y="1718"/>
                </a:lnTo>
                <a:lnTo>
                  <a:pt x="12923" y="2821"/>
                </a:lnTo>
                <a:lnTo>
                  <a:pt x="12889" y="2776"/>
                </a:lnTo>
                <a:lnTo>
                  <a:pt x="12844" y="2753"/>
                </a:lnTo>
                <a:lnTo>
                  <a:pt x="12787" y="2730"/>
                </a:lnTo>
                <a:lnTo>
                  <a:pt x="12730" y="2719"/>
                </a:lnTo>
                <a:lnTo>
                  <a:pt x="12673" y="2730"/>
                </a:lnTo>
                <a:lnTo>
                  <a:pt x="12616" y="2753"/>
                </a:lnTo>
                <a:lnTo>
                  <a:pt x="12571" y="2776"/>
                </a:lnTo>
                <a:lnTo>
                  <a:pt x="12537" y="2821"/>
                </a:lnTo>
                <a:lnTo>
                  <a:pt x="10523" y="1661"/>
                </a:lnTo>
                <a:lnTo>
                  <a:pt x="10535" y="1616"/>
                </a:lnTo>
                <a:lnTo>
                  <a:pt x="10523" y="1547"/>
                </a:lnTo>
                <a:lnTo>
                  <a:pt x="10489" y="1502"/>
                </a:lnTo>
                <a:lnTo>
                  <a:pt x="10444" y="1456"/>
                </a:lnTo>
                <a:lnTo>
                  <a:pt x="10387" y="1445"/>
                </a:lnTo>
                <a:lnTo>
                  <a:pt x="10387" y="0"/>
                </a:lnTo>
                <a:lnTo>
                  <a:pt x="10341" y="0"/>
                </a:lnTo>
                <a:lnTo>
                  <a:pt x="10341" y="1445"/>
                </a:lnTo>
                <a:lnTo>
                  <a:pt x="10273" y="1456"/>
                </a:lnTo>
                <a:lnTo>
                  <a:pt x="10227" y="1502"/>
                </a:lnTo>
                <a:lnTo>
                  <a:pt x="10193" y="1547"/>
                </a:lnTo>
                <a:lnTo>
                  <a:pt x="10182" y="1616"/>
                </a:lnTo>
                <a:lnTo>
                  <a:pt x="10193" y="1673"/>
                </a:lnTo>
                <a:lnTo>
                  <a:pt x="8191" y="2821"/>
                </a:lnTo>
                <a:lnTo>
                  <a:pt x="8157" y="2776"/>
                </a:lnTo>
                <a:lnTo>
                  <a:pt x="8100" y="2742"/>
                </a:lnTo>
                <a:lnTo>
                  <a:pt x="8055" y="2719"/>
                </a:lnTo>
                <a:lnTo>
                  <a:pt x="7930" y="2719"/>
                </a:lnTo>
                <a:lnTo>
                  <a:pt x="7873" y="2742"/>
                </a:lnTo>
                <a:lnTo>
                  <a:pt x="7827" y="2776"/>
                </a:lnTo>
                <a:lnTo>
                  <a:pt x="7782" y="2821"/>
                </a:lnTo>
                <a:lnTo>
                  <a:pt x="5848" y="1695"/>
                </a:lnTo>
                <a:lnTo>
                  <a:pt x="5859" y="1661"/>
                </a:lnTo>
                <a:lnTo>
                  <a:pt x="5859" y="1616"/>
                </a:lnTo>
                <a:lnTo>
                  <a:pt x="5859" y="1570"/>
                </a:lnTo>
                <a:lnTo>
                  <a:pt x="5837" y="1525"/>
                </a:lnTo>
                <a:lnTo>
                  <a:pt x="5825" y="1491"/>
                </a:lnTo>
                <a:lnTo>
                  <a:pt x="5791" y="1456"/>
                </a:lnTo>
                <a:lnTo>
                  <a:pt x="5768" y="1422"/>
                </a:lnTo>
                <a:lnTo>
                  <a:pt x="5723" y="1400"/>
                </a:lnTo>
                <a:lnTo>
                  <a:pt x="5689" y="1388"/>
                </a:lnTo>
                <a:lnTo>
                  <a:pt x="5643" y="1377"/>
                </a:lnTo>
                <a:lnTo>
                  <a:pt x="5643" y="0"/>
                </a:lnTo>
                <a:lnTo>
                  <a:pt x="5598" y="0"/>
                </a:lnTo>
                <a:lnTo>
                  <a:pt x="5598" y="1377"/>
                </a:lnTo>
                <a:lnTo>
                  <a:pt x="5552" y="1388"/>
                </a:lnTo>
                <a:lnTo>
                  <a:pt x="5518" y="1400"/>
                </a:lnTo>
                <a:lnTo>
                  <a:pt x="5473" y="1422"/>
                </a:lnTo>
                <a:lnTo>
                  <a:pt x="5438" y="1456"/>
                </a:lnTo>
                <a:lnTo>
                  <a:pt x="5416" y="1491"/>
                </a:lnTo>
                <a:lnTo>
                  <a:pt x="5393" y="1525"/>
                </a:lnTo>
                <a:lnTo>
                  <a:pt x="5382" y="1570"/>
                </a:lnTo>
                <a:lnTo>
                  <a:pt x="5382" y="1616"/>
                </a:lnTo>
                <a:lnTo>
                  <a:pt x="5382" y="1661"/>
                </a:lnTo>
                <a:lnTo>
                  <a:pt x="5393" y="1695"/>
                </a:lnTo>
                <a:lnTo>
                  <a:pt x="3414" y="2844"/>
                </a:lnTo>
                <a:lnTo>
                  <a:pt x="3379" y="2810"/>
                </a:lnTo>
                <a:lnTo>
                  <a:pt x="3345" y="2776"/>
                </a:lnTo>
                <a:lnTo>
                  <a:pt x="3300" y="2765"/>
                </a:lnTo>
                <a:lnTo>
                  <a:pt x="3254" y="2753"/>
                </a:lnTo>
                <a:lnTo>
                  <a:pt x="3197" y="2765"/>
                </a:lnTo>
                <a:lnTo>
                  <a:pt x="3152" y="2776"/>
                </a:lnTo>
                <a:lnTo>
                  <a:pt x="3118" y="2810"/>
                </a:lnTo>
                <a:lnTo>
                  <a:pt x="3084" y="2844"/>
                </a:lnTo>
                <a:lnTo>
                  <a:pt x="1047" y="1673"/>
                </a:lnTo>
                <a:lnTo>
                  <a:pt x="1059" y="1616"/>
                </a:lnTo>
                <a:lnTo>
                  <a:pt x="1047" y="1547"/>
                </a:lnTo>
                <a:lnTo>
                  <a:pt x="1013" y="1491"/>
                </a:lnTo>
                <a:lnTo>
                  <a:pt x="968" y="1456"/>
                </a:lnTo>
                <a:lnTo>
                  <a:pt x="900" y="1434"/>
                </a:lnTo>
                <a:lnTo>
                  <a:pt x="900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9000">
                <a:schemeClr val="dk1"/>
              </a:gs>
              <a:gs pos="42000">
                <a:srgbClr val="FFFFFF">
                  <a:alpha val="32549"/>
                </a:srgbClr>
              </a:gs>
              <a:gs pos="100000">
                <a:srgbClr val="FFFFFF">
                  <a:alpha val="10980"/>
                </a:srgbClr>
              </a:gs>
            </a:gsLst>
            <a:lin ang="8099331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" name="Google Shape;192;p11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" name="Google Shape;193;p1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00336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3998" cy="5143471"/>
            <a:chOff x="0" y="0"/>
            <a:chExt cx="9143998" cy="5143471"/>
          </a:xfrm>
        </p:grpSpPr>
        <p:sp>
          <p:nvSpPr>
            <p:cNvPr id="11" name="Google Shape;11;p2"/>
            <p:cNvSpPr/>
            <p:nvPr/>
          </p:nvSpPr>
          <p:spPr>
            <a:xfrm>
              <a:off x="7804386" y="3246725"/>
              <a:ext cx="1339607" cy="1788411"/>
            </a:xfrm>
            <a:custGeom>
              <a:avLst/>
              <a:gdLst/>
              <a:ahLst/>
              <a:cxnLst/>
              <a:rect l="l" t="t" r="r" b="b"/>
              <a:pathLst>
                <a:path w="12799" h="17087" extrusionOk="0">
                  <a:moveTo>
                    <a:pt x="2845" y="387"/>
                  </a:moveTo>
                  <a:lnTo>
                    <a:pt x="4801" y="1514"/>
                  </a:lnTo>
                  <a:lnTo>
                    <a:pt x="4790" y="1559"/>
                  </a:lnTo>
                  <a:lnTo>
                    <a:pt x="4790" y="1605"/>
                  </a:lnTo>
                  <a:lnTo>
                    <a:pt x="4790" y="1639"/>
                  </a:lnTo>
                  <a:lnTo>
                    <a:pt x="4801" y="1684"/>
                  </a:lnTo>
                  <a:lnTo>
                    <a:pt x="4824" y="1718"/>
                  </a:lnTo>
                  <a:lnTo>
                    <a:pt x="4847" y="1741"/>
                  </a:lnTo>
                  <a:lnTo>
                    <a:pt x="4869" y="1775"/>
                  </a:lnTo>
                  <a:lnTo>
                    <a:pt x="4904" y="1798"/>
                  </a:lnTo>
                  <a:lnTo>
                    <a:pt x="4938" y="1809"/>
                  </a:lnTo>
                  <a:lnTo>
                    <a:pt x="4983" y="1821"/>
                  </a:lnTo>
                  <a:lnTo>
                    <a:pt x="4983" y="4164"/>
                  </a:lnTo>
                  <a:lnTo>
                    <a:pt x="4915" y="4187"/>
                  </a:lnTo>
                  <a:lnTo>
                    <a:pt x="4869" y="4232"/>
                  </a:lnTo>
                  <a:lnTo>
                    <a:pt x="4824" y="4289"/>
                  </a:lnTo>
                  <a:lnTo>
                    <a:pt x="4813" y="4357"/>
                  </a:lnTo>
                  <a:lnTo>
                    <a:pt x="4824" y="4414"/>
                  </a:lnTo>
                  <a:lnTo>
                    <a:pt x="2822" y="5575"/>
                  </a:lnTo>
                  <a:lnTo>
                    <a:pt x="2788" y="5540"/>
                  </a:lnTo>
                  <a:lnTo>
                    <a:pt x="2742" y="5506"/>
                  </a:lnTo>
                  <a:lnTo>
                    <a:pt x="2697" y="5484"/>
                  </a:lnTo>
                  <a:lnTo>
                    <a:pt x="2583" y="5484"/>
                  </a:lnTo>
                  <a:lnTo>
                    <a:pt x="2526" y="5506"/>
                  </a:lnTo>
                  <a:lnTo>
                    <a:pt x="2481" y="5540"/>
                  </a:lnTo>
                  <a:lnTo>
                    <a:pt x="2446" y="5575"/>
                  </a:lnTo>
                  <a:lnTo>
                    <a:pt x="513" y="4460"/>
                  </a:lnTo>
                  <a:lnTo>
                    <a:pt x="524" y="4414"/>
                  </a:lnTo>
                  <a:lnTo>
                    <a:pt x="535" y="4357"/>
                  </a:lnTo>
                  <a:lnTo>
                    <a:pt x="524" y="4301"/>
                  </a:lnTo>
                  <a:lnTo>
                    <a:pt x="513" y="4255"/>
                  </a:lnTo>
                  <a:lnTo>
                    <a:pt x="490" y="4210"/>
                  </a:lnTo>
                  <a:lnTo>
                    <a:pt x="467" y="4175"/>
                  </a:lnTo>
                  <a:lnTo>
                    <a:pt x="422" y="4141"/>
                  </a:lnTo>
                  <a:lnTo>
                    <a:pt x="388" y="4119"/>
                  </a:lnTo>
                  <a:lnTo>
                    <a:pt x="342" y="4096"/>
                  </a:lnTo>
                  <a:lnTo>
                    <a:pt x="285" y="4084"/>
                  </a:lnTo>
                  <a:lnTo>
                    <a:pt x="285" y="1798"/>
                  </a:lnTo>
                  <a:lnTo>
                    <a:pt x="319" y="1787"/>
                  </a:lnTo>
                  <a:lnTo>
                    <a:pt x="353" y="1775"/>
                  </a:lnTo>
                  <a:lnTo>
                    <a:pt x="410" y="1730"/>
                  </a:lnTo>
                  <a:lnTo>
                    <a:pt x="456" y="1673"/>
                  </a:lnTo>
                  <a:lnTo>
                    <a:pt x="467" y="1639"/>
                  </a:lnTo>
                  <a:lnTo>
                    <a:pt x="467" y="1605"/>
                  </a:lnTo>
                  <a:lnTo>
                    <a:pt x="467" y="1559"/>
                  </a:lnTo>
                  <a:lnTo>
                    <a:pt x="456" y="1525"/>
                  </a:lnTo>
                  <a:lnTo>
                    <a:pt x="2424" y="387"/>
                  </a:lnTo>
                  <a:lnTo>
                    <a:pt x="2458" y="433"/>
                  </a:lnTo>
                  <a:lnTo>
                    <a:pt x="2515" y="467"/>
                  </a:lnTo>
                  <a:lnTo>
                    <a:pt x="2572" y="490"/>
                  </a:lnTo>
                  <a:lnTo>
                    <a:pt x="2640" y="501"/>
                  </a:lnTo>
                  <a:lnTo>
                    <a:pt x="2697" y="490"/>
                  </a:lnTo>
                  <a:lnTo>
                    <a:pt x="2765" y="467"/>
                  </a:lnTo>
                  <a:lnTo>
                    <a:pt x="2810" y="433"/>
                  </a:lnTo>
                  <a:lnTo>
                    <a:pt x="2845" y="387"/>
                  </a:lnTo>
                  <a:close/>
                  <a:moveTo>
                    <a:pt x="5165" y="4460"/>
                  </a:moveTo>
                  <a:lnTo>
                    <a:pt x="7179" y="5620"/>
                  </a:lnTo>
                  <a:lnTo>
                    <a:pt x="7167" y="5666"/>
                  </a:lnTo>
                  <a:lnTo>
                    <a:pt x="7156" y="5700"/>
                  </a:lnTo>
                  <a:lnTo>
                    <a:pt x="7167" y="5745"/>
                  </a:lnTo>
                  <a:lnTo>
                    <a:pt x="7179" y="5779"/>
                  </a:lnTo>
                  <a:lnTo>
                    <a:pt x="7190" y="5813"/>
                  </a:lnTo>
                  <a:lnTo>
                    <a:pt x="7213" y="5848"/>
                  </a:lnTo>
                  <a:lnTo>
                    <a:pt x="7247" y="5870"/>
                  </a:lnTo>
                  <a:lnTo>
                    <a:pt x="7281" y="5893"/>
                  </a:lnTo>
                  <a:lnTo>
                    <a:pt x="7315" y="5916"/>
                  </a:lnTo>
                  <a:lnTo>
                    <a:pt x="7349" y="5916"/>
                  </a:lnTo>
                  <a:lnTo>
                    <a:pt x="7349" y="8214"/>
                  </a:lnTo>
                  <a:lnTo>
                    <a:pt x="7304" y="8225"/>
                  </a:lnTo>
                  <a:lnTo>
                    <a:pt x="7258" y="8236"/>
                  </a:lnTo>
                  <a:lnTo>
                    <a:pt x="7224" y="8259"/>
                  </a:lnTo>
                  <a:lnTo>
                    <a:pt x="7190" y="8293"/>
                  </a:lnTo>
                  <a:lnTo>
                    <a:pt x="7167" y="8327"/>
                  </a:lnTo>
                  <a:lnTo>
                    <a:pt x="7144" y="8373"/>
                  </a:lnTo>
                  <a:lnTo>
                    <a:pt x="7133" y="8418"/>
                  </a:lnTo>
                  <a:lnTo>
                    <a:pt x="7122" y="8464"/>
                  </a:lnTo>
                  <a:lnTo>
                    <a:pt x="7133" y="8509"/>
                  </a:lnTo>
                  <a:lnTo>
                    <a:pt x="7144" y="8555"/>
                  </a:lnTo>
                  <a:lnTo>
                    <a:pt x="5154" y="9704"/>
                  </a:lnTo>
                  <a:lnTo>
                    <a:pt x="5120" y="9681"/>
                  </a:lnTo>
                  <a:lnTo>
                    <a:pt x="5086" y="9647"/>
                  </a:lnTo>
                  <a:lnTo>
                    <a:pt x="5051" y="9636"/>
                  </a:lnTo>
                  <a:lnTo>
                    <a:pt x="4960" y="9636"/>
                  </a:lnTo>
                  <a:lnTo>
                    <a:pt x="4926" y="9647"/>
                  </a:lnTo>
                  <a:lnTo>
                    <a:pt x="4892" y="9681"/>
                  </a:lnTo>
                  <a:lnTo>
                    <a:pt x="4858" y="9704"/>
                  </a:lnTo>
                  <a:lnTo>
                    <a:pt x="2810" y="8521"/>
                  </a:lnTo>
                  <a:lnTo>
                    <a:pt x="2822" y="8464"/>
                  </a:lnTo>
                  <a:lnTo>
                    <a:pt x="2810" y="8396"/>
                  </a:lnTo>
                  <a:lnTo>
                    <a:pt x="2776" y="8339"/>
                  </a:lnTo>
                  <a:lnTo>
                    <a:pt x="2719" y="8293"/>
                  </a:lnTo>
                  <a:lnTo>
                    <a:pt x="2663" y="8271"/>
                  </a:lnTo>
                  <a:lnTo>
                    <a:pt x="2663" y="5927"/>
                  </a:lnTo>
                  <a:lnTo>
                    <a:pt x="2697" y="5916"/>
                  </a:lnTo>
                  <a:lnTo>
                    <a:pt x="2742" y="5904"/>
                  </a:lnTo>
                  <a:lnTo>
                    <a:pt x="2776" y="5882"/>
                  </a:lnTo>
                  <a:lnTo>
                    <a:pt x="2799" y="5859"/>
                  </a:lnTo>
                  <a:lnTo>
                    <a:pt x="2822" y="5825"/>
                  </a:lnTo>
                  <a:lnTo>
                    <a:pt x="2845" y="5791"/>
                  </a:lnTo>
                  <a:lnTo>
                    <a:pt x="2856" y="5745"/>
                  </a:lnTo>
                  <a:lnTo>
                    <a:pt x="2856" y="5700"/>
                  </a:lnTo>
                  <a:lnTo>
                    <a:pt x="2856" y="5654"/>
                  </a:lnTo>
                  <a:lnTo>
                    <a:pt x="2845" y="5620"/>
                  </a:lnTo>
                  <a:lnTo>
                    <a:pt x="4847" y="4460"/>
                  </a:lnTo>
                  <a:lnTo>
                    <a:pt x="4881" y="4494"/>
                  </a:lnTo>
                  <a:lnTo>
                    <a:pt x="4915" y="4528"/>
                  </a:lnTo>
                  <a:lnTo>
                    <a:pt x="4960" y="4539"/>
                  </a:lnTo>
                  <a:lnTo>
                    <a:pt x="5006" y="4551"/>
                  </a:lnTo>
                  <a:lnTo>
                    <a:pt x="5051" y="4539"/>
                  </a:lnTo>
                  <a:lnTo>
                    <a:pt x="5097" y="4528"/>
                  </a:lnTo>
                  <a:lnTo>
                    <a:pt x="5131" y="4494"/>
                  </a:lnTo>
                  <a:lnTo>
                    <a:pt x="5165" y="4460"/>
                  </a:lnTo>
                  <a:close/>
                  <a:moveTo>
                    <a:pt x="7588" y="8600"/>
                  </a:moveTo>
                  <a:lnTo>
                    <a:pt x="9556" y="9738"/>
                  </a:lnTo>
                  <a:lnTo>
                    <a:pt x="9545" y="9772"/>
                  </a:lnTo>
                  <a:lnTo>
                    <a:pt x="9545" y="9806"/>
                  </a:lnTo>
                  <a:lnTo>
                    <a:pt x="9545" y="9852"/>
                  </a:lnTo>
                  <a:lnTo>
                    <a:pt x="9556" y="9886"/>
                  </a:lnTo>
                  <a:lnTo>
                    <a:pt x="9590" y="9943"/>
                  </a:lnTo>
                  <a:lnTo>
                    <a:pt x="9647" y="9988"/>
                  </a:lnTo>
                  <a:lnTo>
                    <a:pt x="9681" y="10011"/>
                  </a:lnTo>
                  <a:lnTo>
                    <a:pt x="9727" y="10011"/>
                  </a:lnTo>
                  <a:lnTo>
                    <a:pt x="9727" y="12332"/>
                  </a:lnTo>
                  <a:lnTo>
                    <a:pt x="9681" y="12332"/>
                  </a:lnTo>
                  <a:lnTo>
                    <a:pt x="9636" y="12354"/>
                  </a:lnTo>
                  <a:lnTo>
                    <a:pt x="9602" y="12377"/>
                  </a:lnTo>
                  <a:lnTo>
                    <a:pt x="9567" y="12400"/>
                  </a:lnTo>
                  <a:lnTo>
                    <a:pt x="9545" y="12434"/>
                  </a:lnTo>
                  <a:lnTo>
                    <a:pt x="9522" y="12479"/>
                  </a:lnTo>
                  <a:lnTo>
                    <a:pt x="9511" y="12525"/>
                  </a:lnTo>
                  <a:lnTo>
                    <a:pt x="9511" y="12570"/>
                  </a:lnTo>
                  <a:lnTo>
                    <a:pt x="9511" y="12616"/>
                  </a:lnTo>
                  <a:lnTo>
                    <a:pt x="9522" y="12661"/>
                  </a:lnTo>
                  <a:lnTo>
                    <a:pt x="7565" y="13788"/>
                  </a:lnTo>
                  <a:lnTo>
                    <a:pt x="7520" y="13753"/>
                  </a:lnTo>
                  <a:lnTo>
                    <a:pt x="7486" y="13719"/>
                  </a:lnTo>
                  <a:lnTo>
                    <a:pt x="7429" y="13697"/>
                  </a:lnTo>
                  <a:lnTo>
                    <a:pt x="7326" y="13697"/>
                  </a:lnTo>
                  <a:lnTo>
                    <a:pt x="7270" y="13719"/>
                  </a:lnTo>
                  <a:lnTo>
                    <a:pt x="7224" y="13753"/>
                  </a:lnTo>
                  <a:lnTo>
                    <a:pt x="7190" y="13788"/>
                  </a:lnTo>
                  <a:lnTo>
                    <a:pt x="5233" y="12661"/>
                  </a:lnTo>
                  <a:lnTo>
                    <a:pt x="5256" y="12616"/>
                  </a:lnTo>
                  <a:lnTo>
                    <a:pt x="5256" y="12570"/>
                  </a:lnTo>
                  <a:lnTo>
                    <a:pt x="5256" y="12514"/>
                  </a:lnTo>
                  <a:lnTo>
                    <a:pt x="5233" y="12479"/>
                  </a:lnTo>
                  <a:lnTo>
                    <a:pt x="5222" y="12434"/>
                  </a:lnTo>
                  <a:lnTo>
                    <a:pt x="5188" y="12400"/>
                  </a:lnTo>
                  <a:lnTo>
                    <a:pt x="5154" y="12366"/>
                  </a:lnTo>
                  <a:lnTo>
                    <a:pt x="5120" y="12343"/>
                  </a:lnTo>
                  <a:lnTo>
                    <a:pt x="5074" y="12332"/>
                  </a:lnTo>
                  <a:lnTo>
                    <a:pt x="5029" y="12320"/>
                  </a:lnTo>
                  <a:lnTo>
                    <a:pt x="5029" y="9988"/>
                  </a:lnTo>
                  <a:lnTo>
                    <a:pt x="5086" y="9965"/>
                  </a:lnTo>
                  <a:lnTo>
                    <a:pt x="5142" y="9931"/>
                  </a:lnTo>
                  <a:lnTo>
                    <a:pt x="5177" y="9874"/>
                  </a:lnTo>
                  <a:lnTo>
                    <a:pt x="5188" y="9806"/>
                  </a:lnTo>
                  <a:lnTo>
                    <a:pt x="5177" y="9749"/>
                  </a:lnTo>
                  <a:lnTo>
                    <a:pt x="7167" y="8600"/>
                  </a:lnTo>
                  <a:lnTo>
                    <a:pt x="7201" y="8646"/>
                  </a:lnTo>
                  <a:lnTo>
                    <a:pt x="7258" y="8680"/>
                  </a:lnTo>
                  <a:lnTo>
                    <a:pt x="7315" y="8703"/>
                  </a:lnTo>
                  <a:lnTo>
                    <a:pt x="7372" y="8714"/>
                  </a:lnTo>
                  <a:lnTo>
                    <a:pt x="7440" y="8703"/>
                  </a:lnTo>
                  <a:lnTo>
                    <a:pt x="7497" y="8680"/>
                  </a:lnTo>
                  <a:lnTo>
                    <a:pt x="7543" y="8646"/>
                  </a:lnTo>
                  <a:lnTo>
                    <a:pt x="7588" y="8600"/>
                  </a:lnTo>
                  <a:close/>
                  <a:moveTo>
                    <a:pt x="2788" y="8566"/>
                  </a:moveTo>
                  <a:lnTo>
                    <a:pt x="4835" y="9749"/>
                  </a:lnTo>
                  <a:lnTo>
                    <a:pt x="4824" y="9806"/>
                  </a:lnTo>
                  <a:lnTo>
                    <a:pt x="4835" y="9874"/>
                  </a:lnTo>
                  <a:lnTo>
                    <a:pt x="4869" y="9931"/>
                  </a:lnTo>
                  <a:lnTo>
                    <a:pt x="4926" y="9965"/>
                  </a:lnTo>
                  <a:lnTo>
                    <a:pt x="4983" y="9988"/>
                  </a:lnTo>
                  <a:lnTo>
                    <a:pt x="4983" y="12320"/>
                  </a:lnTo>
                  <a:lnTo>
                    <a:pt x="4938" y="12332"/>
                  </a:lnTo>
                  <a:lnTo>
                    <a:pt x="4892" y="12343"/>
                  </a:lnTo>
                  <a:lnTo>
                    <a:pt x="4858" y="12366"/>
                  </a:lnTo>
                  <a:lnTo>
                    <a:pt x="4824" y="12400"/>
                  </a:lnTo>
                  <a:lnTo>
                    <a:pt x="4790" y="12434"/>
                  </a:lnTo>
                  <a:lnTo>
                    <a:pt x="4778" y="12479"/>
                  </a:lnTo>
                  <a:lnTo>
                    <a:pt x="4756" y="12514"/>
                  </a:lnTo>
                  <a:lnTo>
                    <a:pt x="4756" y="12570"/>
                  </a:lnTo>
                  <a:lnTo>
                    <a:pt x="4767" y="12616"/>
                  </a:lnTo>
                  <a:lnTo>
                    <a:pt x="4778" y="12661"/>
                  </a:lnTo>
                  <a:lnTo>
                    <a:pt x="2776" y="13822"/>
                  </a:lnTo>
                  <a:lnTo>
                    <a:pt x="2754" y="13788"/>
                  </a:lnTo>
                  <a:lnTo>
                    <a:pt x="2719" y="13765"/>
                  </a:lnTo>
                  <a:lnTo>
                    <a:pt x="2674" y="13753"/>
                  </a:lnTo>
                  <a:lnTo>
                    <a:pt x="2640" y="13742"/>
                  </a:lnTo>
                  <a:lnTo>
                    <a:pt x="2594" y="13753"/>
                  </a:lnTo>
                  <a:lnTo>
                    <a:pt x="2560" y="13765"/>
                  </a:lnTo>
                  <a:lnTo>
                    <a:pt x="2526" y="13788"/>
                  </a:lnTo>
                  <a:lnTo>
                    <a:pt x="2492" y="13822"/>
                  </a:lnTo>
                  <a:lnTo>
                    <a:pt x="467" y="12650"/>
                  </a:lnTo>
                  <a:lnTo>
                    <a:pt x="479" y="12605"/>
                  </a:lnTo>
                  <a:lnTo>
                    <a:pt x="490" y="12570"/>
                  </a:lnTo>
                  <a:lnTo>
                    <a:pt x="479" y="12525"/>
                  </a:lnTo>
                  <a:lnTo>
                    <a:pt x="467" y="12491"/>
                  </a:lnTo>
                  <a:lnTo>
                    <a:pt x="456" y="12445"/>
                  </a:lnTo>
                  <a:lnTo>
                    <a:pt x="433" y="12423"/>
                  </a:lnTo>
                  <a:lnTo>
                    <a:pt x="399" y="12388"/>
                  </a:lnTo>
                  <a:lnTo>
                    <a:pt x="365" y="12377"/>
                  </a:lnTo>
                  <a:lnTo>
                    <a:pt x="331" y="12354"/>
                  </a:lnTo>
                  <a:lnTo>
                    <a:pt x="285" y="12354"/>
                  </a:lnTo>
                  <a:lnTo>
                    <a:pt x="285" y="9988"/>
                  </a:lnTo>
                  <a:lnTo>
                    <a:pt x="353" y="9965"/>
                  </a:lnTo>
                  <a:lnTo>
                    <a:pt x="399" y="9931"/>
                  </a:lnTo>
                  <a:lnTo>
                    <a:pt x="433" y="9874"/>
                  </a:lnTo>
                  <a:lnTo>
                    <a:pt x="444" y="9806"/>
                  </a:lnTo>
                  <a:lnTo>
                    <a:pt x="433" y="9749"/>
                  </a:lnTo>
                  <a:lnTo>
                    <a:pt x="2481" y="8566"/>
                  </a:lnTo>
                  <a:lnTo>
                    <a:pt x="2515" y="8600"/>
                  </a:lnTo>
                  <a:lnTo>
                    <a:pt x="2549" y="8623"/>
                  </a:lnTo>
                  <a:lnTo>
                    <a:pt x="2594" y="8646"/>
                  </a:lnTo>
                  <a:lnTo>
                    <a:pt x="2685" y="8646"/>
                  </a:lnTo>
                  <a:lnTo>
                    <a:pt x="2731" y="8623"/>
                  </a:lnTo>
                  <a:lnTo>
                    <a:pt x="2765" y="8600"/>
                  </a:lnTo>
                  <a:lnTo>
                    <a:pt x="2788" y="8566"/>
                  </a:lnTo>
                  <a:close/>
                  <a:moveTo>
                    <a:pt x="2583" y="1"/>
                  </a:moveTo>
                  <a:lnTo>
                    <a:pt x="2537" y="12"/>
                  </a:lnTo>
                  <a:lnTo>
                    <a:pt x="2492" y="35"/>
                  </a:lnTo>
                  <a:lnTo>
                    <a:pt x="2458" y="69"/>
                  </a:lnTo>
                  <a:lnTo>
                    <a:pt x="2424" y="114"/>
                  </a:lnTo>
                  <a:lnTo>
                    <a:pt x="2401" y="149"/>
                  </a:lnTo>
                  <a:lnTo>
                    <a:pt x="2390" y="194"/>
                  </a:lnTo>
                  <a:lnTo>
                    <a:pt x="2378" y="251"/>
                  </a:lnTo>
                  <a:lnTo>
                    <a:pt x="2390" y="296"/>
                  </a:lnTo>
                  <a:lnTo>
                    <a:pt x="2401" y="342"/>
                  </a:lnTo>
                  <a:lnTo>
                    <a:pt x="433" y="1479"/>
                  </a:lnTo>
                  <a:lnTo>
                    <a:pt x="399" y="1445"/>
                  </a:lnTo>
                  <a:lnTo>
                    <a:pt x="365" y="1423"/>
                  </a:lnTo>
                  <a:lnTo>
                    <a:pt x="319" y="1400"/>
                  </a:lnTo>
                  <a:lnTo>
                    <a:pt x="228" y="1400"/>
                  </a:lnTo>
                  <a:lnTo>
                    <a:pt x="194" y="1411"/>
                  </a:lnTo>
                  <a:lnTo>
                    <a:pt x="160" y="1434"/>
                  </a:lnTo>
                  <a:lnTo>
                    <a:pt x="126" y="1457"/>
                  </a:lnTo>
                  <a:lnTo>
                    <a:pt x="103" y="1491"/>
                  </a:lnTo>
                  <a:lnTo>
                    <a:pt x="80" y="1525"/>
                  </a:lnTo>
                  <a:lnTo>
                    <a:pt x="69" y="1559"/>
                  </a:lnTo>
                  <a:lnTo>
                    <a:pt x="69" y="1605"/>
                  </a:lnTo>
                  <a:lnTo>
                    <a:pt x="69" y="1639"/>
                  </a:lnTo>
                  <a:lnTo>
                    <a:pt x="80" y="1673"/>
                  </a:lnTo>
                  <a:lnTo>
                    <a:pt x="114" y="1730"/>
                  </a:lnTo>
                  <a:lnTo>
                    <a:pt x="171" y="1775"/>
                  </a:lnTo>
                  <a:lnTo>
                    <a:pt x="240" y="1798"/>
                  </a:lnTo>
                  <a:lnTo>
                    <a:pt x="240" y="4096"/>
                  </a:lnTo>
                  <a:lnTo>
                    <a:pt x="194" y="4096"/>
                  </a:lnTo>
                  <a:lnTo>
                    <a:pt x="149" y="4119"/>
                  </a:lnTo>
                  <a:lnTo>
                    <a:pt x="103" y="4141"/>
                  </a:lnTo>
                  <a:lnTo>
                    <a:pt x="69" y="4175"/>
                  </a:lnTo>
                  <a:lnTo>
                    <a:pt x="35" y="4210"/>
                  </a:lnTo>
                  <a:lnTo>
                    <a:pt x="23" y="4255"/>
                  </a:lnTo>
                  <a:lnTo>
                    <a:pt x="1" y="4301"/>
                  </a:lnTo>
                  <a:lnTo>
                    <a:pt x="1" y="4357"/>
                  </a:lnTo>
                  <a:lnTo>
                    <a:pt x="1" y="4414"/>
                  </a:lnTo>
                  <a:lnTo>
                    <a:pt x="23" y="4460"/>
                  </a:lnTo>
                  <a:lnTo>
                    <a:pt x="46" y="4505"/>
                  </a:lnTo>
                  <a:lnTo>
                    <a:pt x="80" y="4551"/>
                  </a:lnTo>
                  <a:lnTo>
                    <a:pt x="114" y="4574"/>
                  </a:lnTo>
                  <a:lnTo>
                    <a:pt x="160" y="4608"/>
                  </a:lnTo>
                  <a:lnTo>
                    <a:pt x="217" y="4619"/>
                  </a:lnTo>
                  <a:lnTo>
                    <a:pt x="331" y="4619"/>
                  </a:lnTo>
                  <a:lnTo>
                    <a:pt x="399" y="4585"/>
                  </a:lnTo>
                  <a:lnTo>
                    <a:pt x="444" y="4551"/>
                  </a:lnTo>
                  <a:lnTo>
                    <a:pt x="490" y="4505"/>
                  </a:lnTo>
                  <a:lnTo>
                    <a:pt x="2424" y="5620"/>
                  </a:lnTo>
                  <a:lnTo>
                    <a:pt x="2412" y="5666"/>
                  </a:lnTo>
                  <a:lnTo>
                    <a:pt x="2412" y="5700"/>
                  </a:lnTo>
                  <a:lnTo>
                    <a:pt x="2412" y="5745"/>
                  </a:lnTo>
                  <a:lnTo>
                    <a:pt x="2424" y="5779"/>
                  </a:lnTo>
                  <a:lnTo>
                    <a:pt x="2446" y="5825"/>
                  </a:lnTo>
                  <a:lnTo>
                    <a:pt x="2469" y="5848"/>
                  </a:lnTo>
                  <a:lnTo>
                    <a:pt x="2503" y="5882"/>
                  </a:lnTo>
                  <a:lnTo>
                    <a:pt x="2537" y="5904"/>
                  </a:lnTo>
                  <a:lnTo>
                    <a:pt x="2572" y="5916"/>
                  </a:lnTo>
                  <a:lnTo>
                    <a:pt x="2617" y="5927"/>
                  </a:lnTo>
                  <a:lnTo>
                    <a:pt x="2617" y="8271"/>
                  </a:lnTo>
                  <a:lnTo>
                    <a:pt x="2549" y="8293"/>
                  </a:lnTo>
                  <a:lnTo>
                    <a:pt x="2492" y="8339"/>
                  </a:lnTo>
                  <a:lnTo>
                    <a:pt x="2458" y="8396"/>
                  </a:lnTo>
                  <a:lnTo>
                    <a:pt x="2446" y="8464"/>
                  </a:lnTo>
                  <a:lnTo>
                    <a:pt x="2458" y="8521"/>
                  </a:lnTo>
                  <a:lnTo>
                    <a:pt x="410" y="9704"/>
                  </a:lnTo>
                  <a:lnTo>
                    <a:pt x="388" y="9681"/>
                  </a:lnTo>
                  <a:lnTo>
                    <a:pt x="353" y="9658"/>
                  </a:lnTo>
                  <a:lnTo>
                    <a:pt x="308" y="9636"/>
                  </a:lnTo>
                  <a:lnTo>
                    <a:pt x="228" y="9636"/>
                  </a:lnTo>
                  <a:lnTo>
                    <a:pt x="194" y="9647"/>
                  </a:lnTo>
                  <a:lnTo>
                    <a:pt x="137" y="9681"/>
                  </a:lnTo>
                  <a:lnTo>
                    <a:pt x="103" y="9738"/>
                  </a:lnTo>
                  <a:lnTo>
                    <a:pt x="92" y="9772"/>
                  </a:lnTo>
                  <a:lnTo>
                    <a:pt x="92" y="9806"/>
                  </a:lnTo>
                  <a:lnTo>
                    <a:pt x="103" y="9874"/>
                  </a:lnTo>
                  <a:lnTo>
                    <a:pt x="137" y="9920"/>
                  </a:lnTo>
                  <a:lnTo>
                    <a:pt x="183" y="9965"/>
                  </a:lnTo>
                  <a:lnTo>
                    <a:pt x="240" y="9977"/>
                  </a:lnTo>
                  <a:lnTo>
                    <a:pt x="240" y="12354"/>
                  </a:lnTo>
                  <a:lnTo>
                    <a:pt x="205" y="12354"/>
                  </a:lnTo>
                  <a:lnTo>
                    <a:pt x="160" y="12377"/>
                  </a:lnTo>
                  <a:lnTo>
                    <a:pt x="137" y="12400"/>
                  </a:lnTo>
                  <a:lnTo>
                    <a:pt x="103" y="12423"/>
                  </a:lnTo>
                  <a:lnTo>
                    <a:pt x="80" y="12457"/>
                  </a:lnTo>
                  <a:lnTo>
                    <a:pt x="58" y="12491"/>
                  </a:lnTo>
                  <a:lnTo>
                    <a:pt x="46" y="12525"/>
                  </a:lnTo>
                  <a:lnTo>
                    <a:pt x="46" y="12570"/>
                  </a:lnTo>
                  <a:lnTo>
                    <a:pt x="58" y="12616"/>
                  </a:lnTo>
                  <a:lnTo>
                    <a:pt x="69" y="12650"/>
                  </a:lnTo>
                  <a:lnTo>
                    <a:pt x="80" y="12684"/>
                  </a:lnTo>
                  <a:lnTo>
                    <a:pt x="114" y="12718"/>
                  </a:lnTo>
                  <a:lnTo>
                    <a:pt x="149" y="12752"/>
                  </a:lnTo>
                  <a:lnTo>
                    <a:pt x="183" y="12764"/>
                  </a:lnTo>
                  <a:lnTo>
                    <a:pt x="228" y="12787"/>
                  </a:lnTo>
                  <a:lnTo>
                    <a:pt x="262" y="12787"/>
                  </a:lnTo>
                  <a:lnTo>
                    <a:pt x="319" y="12775"/>
                  </a:lnTo>
                  <a:lnTo>
                    <a:pt x="376" y="12764"/>
                  </a:lnTo>
                  <a:lnTo>
                    <a:pt x="410" y="12730"/>
                  </a:lnTo>
                  <a:lnTo>
                    <a:pt x="444" y="12684"/>
                  </a:lnTo>
                  <a:lnTo>
                    <a:pt x="2481" y="13856"/>
                  </a:lnTo>
                  <a:lnTo>
                    <a:pt x="2469" y="13913"/>
                  </a:lnTo>
                  <a:lnTo>
                    <a:pt x="2469" y="13947"/>
                  </a:lnTo>
                  <a:lnTo>
                    <a:pt x="2481" y="13981"/>
                  </a:lnTo>
                  <a:lnTo>
                    <a:pt x="2515" y="14038"/>
                  </a:lnTo>
                  <a:lnTo>
                    <a:pt x="2572" y="14072"/>
                  </a:lnTo>
                  <a:lnTo>
                    <a:pt x="2606" y="14083"/>
                  </a:lnTo>
                  <a:lnTo>
                    <a:pt x="2674" y="14083"/>
                  </a:lnTo>
                  <a:lnTo>
                    <a:pt x="2697" y="14072"/>
                  </a:lnTo>
                  <a:lnTo>
                    <a:pt x="2754" y="14038"/>
                  </a:lnTo>
                  <a:lnTo>
                    <a:pt x="2788" y="13981"/>
                  </a:lnTo>
                  <a:lnTo>
                    <a:pt x="2799" y="13947"/>
                  </a:lnTo>
                  <a:lnTo>
                    <a:pt x="2810" y="13913"/>
                  </a:lnTo>
                  <a:lnTo>
                    <a:pt x="2799" y="13856"/>
                  </a:lnTo>
                  <a:lnTo>
                    <a:pt x="4801" y="12707"/>
                  </a:lnTo>
                  <a:lnTo>
                    <a:pt x="4835" y="12752"/>
                  </a:lnTo>
                  <a:lnTo>
                    <a:pt x="4881" y="12787"/>
                  </a:lnTo>
                  <a:lnTo>
                    <a:pt x="4938" y="12809"/>
                  </a:lnTo>
                  <a:lnTo>
                    <a:pt x="5006" y="12821"/>
                  </a:lnTo>
                  <a:lnTo>
                    <a:pt x="5074" y="12809"/>
                  </a:lnTo>
                  <a:lnTo>
                    <a:pt x="5131" y="12787"/>
                  </a:lnTo>
                  <a:lnTo>
                    <a:pt x="5177" y="12752"/>
                  </a:lnTo>
                  <a:lnTo>
                    <a:pt x="5211" y="12707"/>
                  </a:lnTo>
                  <a:lnTo>
                    <a:pt x="7167" y="13833"/>
                  </a:lnTo>
                  <a:lnTo>
                    <a:pt x="7156" y="13867"/>
                  </a:lnTo>
                  <a:lnTo>
                    <a:pt x="7156" y="13913"/>
                  </a:lnTo>
                  <a:lnTo>
                    <a:pt x="7156" y="13958"/>
                  </a:lnTo>
                  <a:lnTo>
                    <a:pt x="7179" y="14004"/>
                  </a:lnTo>
                  <a:lnTo>
                    <a:pt x="7190" y="14038"/>
                  </a:lnTo>
                  <a:lnTo>
                    <a:pt x="7224" y="14072"/>
                  </a:lnTo>
                  <a:lnTo>
                    <a:pt x="7258" y="14095"/>
                  </a:lnTo>
                  <a:lnTo>
                    <a:pt x="7292" y="14117"/>
                  </a:lnTo>
                  <a:lnTo>
                    <a:pt x="7338" y="14129"/>
                  </a:lnTo>
                  <a:lnTo>
                    <a:pt x="7417" y="14129"/>
                  </a:lnTo>
                  <a:lnTo>
                    <a:pt x="7463" y="14117"/>
                  </a:lnTo>
                  <a:lnTo>
                    <a:pt x="7497" y="14095"/>
                  </a:lnTo>
                  <a:lnTo>
                    <a:pt x="7531" y="14072"/>
                  </a:lnTo>
                  <a:lnTo>
                    <a:pt x="7554" y="14038"/>
                  </a:lnTo>
                  <a:lnTo>
                    <a:pt x="7577" y="14004"/>
                  </a:lnTo>
                  <a:lnTo>
                    <a:pt x="7588" y="13958"/>
                  </a:lnTo>
                  <a:lnTo>
                    <a:pt x="7600" y="13913"/>
                  </a:lnTo>
                  <a:lnTo>
                    <a:pt x="7588" y="13867"/>
                  </a:lnTo>
                  <a:lnTo>
                    <a:pt x="7577" y="13833"/>
                  </a:lnTo>
                  <a:lnTo>
                    <a:pt x="9545" y="12696"/>
                  </a:lnTo>
                  <a:lnTo>
                    <a:pt x="9579" y="12741"/>
                  </a:lnTo>
                  <a:lnTo>
                    <a:pt x="9624" y="12775"/>
                  </a:lnTo>
                  <a:lnTo>
                    <a:pt x="9681" y="12798"/>
                  </a:lnTo>
                  <a:lnTo>
                    <a:pt x="9749" y="12809"/>
                  </a:lnTo>
                  <a:lnTo>
                    <a:pt x="9806" y="12798"/>
                  </a:lnTo>
                  <a:lnTo>
                    <a:pt x="9863" y="12775"/>
                  </a:lnTo>
                  <a:lnTo>
                    <a:pt x="9909" y="12741"/>
                  </a:lnTo>
                  <a:lnTo>
                    <a:pt x="9954" y="12696"/>
                  </a:lnTo>
                  <a:lnTo>
                    <a:pt x="11888" y="13822"/>
                  </a:lnTo>
                  <a:lnTo>
                    <a:pt x="11877" y="13867"/>
                  </a:lnTo>
                  <a:lnTo>
                    <a:pt x="11877" y="13913"/>
                  </a:lnTo>
                  <a:lnTo>
                    <a:pt x="11877" y="13958"/>
                  </a:lnTo>
                  <a:lnTo>
                    <a:pt x="11888" y="14004"/>
                  </a:lnTo>
                  <a:lnTo>
                    <a:pt x="11911" y="14038"/>
                  </a:lnTo>
                  <a:lnTo>
                    <a:pt x="11934" y="14072"/>
                  </a:lnTo>
                  <a:lnTo>
                    <a:pt x="11968" y="14106"/>
                  </a:lnTo>
                  <a:lnTo>
                    <a:pt x="12002" y="14129"/>
                  </a:lnTo>
                  <a:lnTo>
                    <a:pt x="12047" y="14152"/>
                  </a:lnTo>
                  <a:lnTo>
                    <a:pt x="12093" y="14152"/>
                  </a:lnTo>
                  <a:lnTo>
                    <a:pt x="12093" y="16449"/>
                  </a:lnTo>
                  <a:lnTo>
                    <a:pt x="12047" y="16461"/>
                  </a:lnTo>
                  <a:lnTo>
                    <a:pt x="12013" y="16472"/>
                  </a:lnTo>
                  <a:lnTo>
                    <a:pt x="11979" y="16495"/>
                  </a:lnTo>
                  <a:lnTo>
                    <a:pt x="11956" y="16518"/>
                  </a:lnTo>
                  <a:lnTo>
                    <a:pt x="11922" y="16552"/>
                  </a:lnTo>
                  <a:lnTo>
                    <a:pt x="11911" y="16586"/>
                  </a:lnTo>
                  <a:lnTo>
                    <a:pt x="11899" y="16631"/>
                  </a:lnTo>
                  <a:lnTo>
                    <a:pt x="11888" y="16666"/>
                  </a:lnTo>
                  <a:lnTo>
                    <a:pt x="11899" y="16711"/>
                  </a:lnTo>
                  <a:lnTo>
                    <a:pt x="11911" y="16757"/>
                  </a:lnTo>
                  <a:lnTo>
                    <a:pt x="11934" y="16791"/>
                  </a:lnTo>
                  <a:lnTo>
                    <a:pt x="11956" y="16825"/>
                  </a:lnTo>
                  <a:lnTo>
                    <a:pt x="11990" y="16859"/>
                  </a:lnTo>
                  <a:lnTo>
                    <a:pt x="12025" y="16882"/>
                  </a:lnTo>
                  <a:lnTo>
                    <a:pt x="12070" y="16893"/>
                  </a:lnTo>
                  <a:lnTo>
                    <a:pt x="12116" y="16893"/>
                  </a:lnTo>
                  <a:lnTo>
                    <a:pt x="12172" y="16882"/>
                  </a:lnTo>
                  <a:lnTo>
                    <a:pt x="12218" y="16870"/>
                  </a:lnTo>
                  <a:lnTo>
                    <a:pt x="12263" y="16836"/>
                  </a:lnTo>
                  <a:lnTo>
                    <a:pt x="12298" y="16791"/>
                  </a:lnTo>
                  <a:lnTo>
                    <a:pt x="12798" y="17086"/>
                  </a:lnTo>
                  <a:lnTo>
                    <a:pt x="12798" y="17030"/>
                  </a:lnTo>
                  <a:lnTo>
                    <a:pt x="12320" y="16757"/>
                  </a:lnTo>
                  <a:lnTo>
                    <a:pt x="12332" y="16711"/>
                  </a:lnTo>
                  <a:lnTo>
                    <a:pt x="12343" y="16666"/>
                  </a:lnTo>
                  <a:lnTo>
                    <a:pt x="12332" y="16631"/>
                  </a:lnTo>
                  <a:lnTo>
                    <a:pt x="12320" y="16586"/>
                  </a:lnTo>
                  <a:lnTo>
                    <a:pt x="12309" y="16552"/>
                  </a:lnTo>
                  <a:lnTo>
                    <a:pt x="12286" y="16518"/>
                  </a:lnTo>
                  <a:lnTo>
                    <a:pt x="12252" y="16495"/>
                  </a:lnTo>
                  <a:lnTo>
                    <a:pt x="12218" y="16472"/>
                  </a:lnTo>
                  <a:lnTo>
                    <a:pt x="12184" y="16461"/>
                  </a:lnTo>
                  <a:lnTo>
                    <a:pt x="12138" y="16449"/>
                  </a:lnTo>
                  <a:lnTo>
                    <a:pt x="12138" y="14152"/>
                  </a:lnTo>
                  <a:lnTo>
                    <a:pt x="12184" y="14152"/>
                  </a:lnTo>
                  <a:lnTo>
                    <a:pt x="12229" y="14129"/>
                  </a:lnTo>
                  <a:lnTo>
                    <a:pt x="12263" y="14106"/>
                  </a:lnTo>
                  <a:lnTo>
                    <a:pt x="12298" y="14083"/>
                  </a:lnTo>
                  <a:lnTo>
                    <a:pt x="12320" y="14038"/>
                  </a:lnTo>
                  <a:lnTo>
                    <a:pt x="12343" y="14004"/>
                  </a:lnTo>
                  <a:lnTo>
                    <a:pt x="12354" y="13958"/>
                  </a:lnTo>
                  <a:lnTo>
                    <a:pt x="12366" y="13913"/>
                  </a:lnTo>
                  <a:lnTo>
                    <a:pt x="12354" y="13867"/>
                  </a:lnTo>
                  <a:lnTo>
                    <a:pt x="12343" y="13822"/>
                  </a:lnTo>
                  <a:lnTo>
                    <a:pt x="12798" y="13560"/>
                  </a:lnTo>
                  <a:lnTo>
                    <a:pt x="12798" y="13503"/>
                  </a:lnTo>
                  <a:lnTo>
                    <a:pt x="12320" y="13776"/>
                  </a:lnTo>
                  <a:lnTo>
                    <a:pt x="12286" y="13731"/>
                  </a:lnTo>
                  <a:lnTo>
                    <a:pt x="12229" y="13697"/>
                  </a:lnTo>
                  <a:lnTo>
                    <a:pt x="12184" y="13674"/>
                  </a:lnTo>
                  <a:lnTo>
                    <a:pt x="12059" y="13674"/>
                  </a:lnTo>
                  <a:lnTo>
                    <a:pt x="12002" y="13697"/>
                  </a:lnTo>
                  <a:lnTo>
                    <a:pt x="11956" y="13731"/>
                  </a:lnTo>
                  <a:lnTo>
                    <a:pt x="11911" y="13776"/>
                  </a:lnTo>
                  <a:lnTo>
                    <a:pt x="9966" y="12661"/>
                  </a:lnTo>
                  <a:lnTo>
                    <a:pt x="9988" y="12616"/>
                  </a:lnTo>
                  <a:lnTo>
                    <a:pt x="9988" y="12570"/>
                  </a:lnTo>
                  <a:lnTo>
                    <a:pt x="9988" y="12525"/>
                  </a:lnTo>
                  <a:lnTo>
                    <a:pt x="9977" y="12479"/>
                  </a:lnTo>
                  <a:lnTo>
                    <a:pt x="9954" y="12434"/>
                  </a:lnTo>
                  <a:lnTo>
                    <a:pt x="9920" y="12400"/>
                  </a:lnTo>
                  <a:lnTo>
                    <a:pt x="9897" y="12377"/>
                  </a:lnTo>
                  <a:lnTo>
                    <a:pt x="9852" y="12354"/>
                  </a:lnTo>
                  <a:lnTo>
                    <a:pt x="9818" y="12332"/>
                  </a:lnTo>
                  <a:lnTo>
                    <a:pt x="9772" y="12332"/>
                  </a:lnTo>
                  <a:lnTo>
                    <a:pt x="9772" y="10011"/>
                  </a:lnTo>
                  <a:lnTo>
                    <a:pt x="9806" y="10011"/>
                  </a:lnTo>
                  <a:lnTo>
                    <a:pt x="9840" y="9988"/>
                  </a:lnTo>
                  <a:lnTo>
                    <a:pt x="9897" y="9943"/>
                  </a:lnTo>
                  <a:lnTo>
                    <a:pt x="9943" y="9886"/>
                  </a:lnTo>
                  <a:lnTo>
                    <a:pt x="9954" y="9852"/>
                  </a:lnTo>
                  <a:lnTo>
                    <a:pt x="9954" y="9806"/>
                  </a:lnTo>
                  <a:lnTo>
                    <a:pt x="9954" y="9772"/>
                  </a:lnTo>
                  <a:lnTo>
                    <a:pt x="9943" y="9738"/>
                  </a:lnTo>
                  <a:lnTo>
                    <a:pt x="11979" y="8555"/>
                  </a:lnTo>
                  <a:lnTo>
                    <a:pt x="12002" y="8589"/>
                  </a:lnTo>
                  <a:lnTo>
                    <a:pt x="12036" y="8612"/>
                  </a:lnTo>
                  <a:lnTo>
                    <a:pt x="12081" y="8623"/>
                  </a:lnTo>
                  <a:lnTo>
                    <a:pt x="12161" y="8623"/>
                  </a:lnTo>
                  <a:lnTo>
                    <a:pt x="12195" y="8612"/>
                  </a:lnTo>
                  <a:lnTo>
                    <a:pt x="12229" y="8589"/>
                  </a:lnTo>
                  <a:lnTo>
                    <a:pt x="12252" y="8555"/>
                  </a:lnTo>
                  <a:lnTo>
                    <a:pt x="12798" y="8873"/>
                  </a:lnTo>
                  <a:lnTo>
                    <a:pt x="12798" y="8817"/>
                  </a:lnTo>
                  <a:lnTo>
                    <a:pt x="12275" y="8509"/>
                  </a:lnTo>
                  <a:lnTo>
                    <a:pt x="12286" y="8464"/>
                  </a:lnTo>
                  <a:lnTo>
                    <a:pt x="12263" y="8396"/>
                  </a:lnTo>
                  <a:lnTo>
                    <a:pt x="12229" y="8339"/>
                  </a:lnTo>
                  <a:lnTo>
                    <a:pt x="12184" y="8305"/>
                  </a:lnTo>
                  <a:lnTo>
                    <a:pt x="12116" y="8293"/>
                  </a:lnTo>
                  <a:lnTo>
                    <a:pt x="12047" y="8305"/>
                  </a:lnTo>
                  <a:lnTo>
                    <a:pt x="12002" y="8339"/>
                  </a:lnTo>
                  <a:lnTo>
                    <a:pt x="11968" y="8396"/>
                  </a:lnTo>
                  <a:lnTo>
                    <a:pt x="11956" y="8464"/>
                  </a:lnTo>
                  <a:lnTo>
                    <a:pt x="11956" y="8509"/>
                  </a:lnTo>
                  <a:lnTo>
                    <a:pt x="9920" y="9692"/>
                  </a:lnTo>
                  <a:lnTo>
                    <a:pt x="9886" y="9658"/>
                  </a:lnTo>
                  <a:lnTo>
                    <a:pt x="9840" y="9624"/>
                  </a:lnTo>
                  <a:lnTo>
                    <a:pt x="9795" y="9613"/>
                  </a:lnTo>
                  <a:lnTo>
                    <a:pt x="9749" y="9601"/>
                  </a:lnTo>
                  <a:lnTo>
                    <a:pt x="9693" y="9613"/>
                  </a:lnTo>
                  <a:lnTo>
                    <a:pt x="9647" y="9624"/>
                  </a:lnTo>
                  <a:lnTo>
                    <a:pt x="9613" y="9658"/>
                  </a:lnTo>
                  <a:lnTo>
                    <a:pt x="9579" y="9692"/>
                  </a:lnTo>
                  <a:lnTo>
                    <a:pt x="7611" y="8555"/>
                  </a:lnTo>
                  <a:lnTo>
                    <a:pt x="7622" y="8509"/>
                  </a:lnTo>
                  <a:lnTo>
                    <a:pt x="7634" y="8464"/>
                  </a:lnTo>
                  <a:lnTo>
                    <a:pt x="7622" y="8407"/>
                  </a:lnTo>
                  <a:lnTo>
                    <a:pt x="7611" y="8373"/>
                  </a:lnTo>
                  <a:lnTo>
                    <a:pt x="7588" y="8327"/>
                  </a:lnTo>
                  <a:lnTo>
                    <a:pt x="7565" y="8293"/>
                  </a:lnTo>
                  <a:lnTo>
                    <a:pt x="7531" y="8259"/>
                  </a:lnTo>
                  <a:lnTo>
                    <a:pt x="7486" y="8236"/>
                  </a:lnTo>
                  <a:lnTo>
                    <a:pt x="7440" y="8214"/>
                  </a:lnTo>
                  <a:lnTo>
                    <a:pt x="7395" y="8214"/>
                  </a:lnTo>
                  <a:lnTo>
                    <a:pt x="7395" y="5916"/>
                  </a:lnTo>
                  <a:lnTo>
                    <a:pt x="7440" y="5916"/>
                  </a:lnTo>
                  <a:lnTo>
                    <a:pt x="7474" y="5893"/>
                  </a:lnTo>
                  <a:lnTo>
                    <a:pt x="7509" y="5882"/>
                  </a:lnTo>
                  <a:lnTo>
                    <a:pt x="7543" y="5848"/>
                  </a:lnTo>
                  <a:lnTo>
                    <a:pt x="7565" y="5813"/>
                  </a:lnTo>
                  <a:lnTo>
                    <a:pt x="7577" y="5779"/>
                  </a:lnTo>
                  <a:lnTo>
                    <a:pt x="7588" y="5745"/>
                  </a:lnTo>
                  <a:lnTo>
                    <a:pt x="7600" y="5700"/>
                  </a:lnTo>
                  <a:lnTo>
                    <a:pt x="7588" y="5654"/>
                  </a:lnTo>
                  <a:lnTo>
                    <a:pt x="7577" y="5620"/>
                  </a:lnTo>
                  <a:lnTo>
                    <a:pt x="7554" y="5586"/>
                  </a:lnTo>
                  <a:lnTo>
                    <a:pt x="7531" y="5552"/>
                  </a:lnTo>
                  <a:lnTo>
                    <a:pt x="7497" y="5518"/>
                  </a:lnTo>
                  <a:lnTo>
                    <a:pt x="7463" y="5506"/>
                  </a:lnTo>
                  <a:lnTo>
                    <a:pt x="7417" y="5484"/>
                  </a:lnTo>
                  <a:lnTo>
                    <a:pt x="7372" y="5484"/>
                  </a:lnTo>
                  <a:lnTo>
                    <a:pt x="7326" y="5495"/>
                  </a:lnTo>
                  <a:lnTo>
                    <a:pt x="7270" y="5506"/>
                  </a:lnTo>
                  <a:lnTo>
                    <a:pt x="7224" y="5540"/>
                  </a:lnTo>
                  <a:lnTo>
                    <a:pt x="7190" y="5586"/>
                  </a:lnTo>
                  <a:lnTo>
                    <a:pt x="5188" y="4426"/>
                  </a:lnTo>
                  <a:lnTo>
                    <a:pt x="5199" y="4357"/>
                  </a:lnTo>
                  <a:lnTo>
                    <a:pt x="5188" y="4289"/>
                  </a:lnTo>
                  <a:lnTo>
                    <a:pt x="5142" y="4232"/>
                  </a:lnTo>
                  <a:lnTo>
                    <a:pt x="5097" y="4187"/>
                  </a:lnTo>
                  <a:lnTo>
                    <a:pt x="5029" y="4164"/>
                  </a:lnTo>
                  <a:lnTo>
                    <a:pt x="5029" y="1821"/>
                  </a:lnTo>
                  <a:lnTo>
                    <a:pt x="5063" y="1809"/>
                  </a:lnTo>
                  <a:lnTo>
                    <a:pt x="5108" y="1798"/>
                  </a:lnTo>
                  <a:lnTo>
                    <a:pt x="5142" y="1775"/>
                  </a:lnTo>
                  <a:lnTo>
                    <a:pt x="5165" y="1752"/>
                  </a:lnTo>
                  <a:lnTo>
                    <a:pt x="5188" y="1718"/>
                  </a:lnTo>
                  <a:lnTo>
                    <a:pt x="5211" y="1684"/>
                  </a:lnTo>
                  <a:lnTo>
                    <a:pt x="5222" y="1639"/>
                  </a:lnTo>
                  <a:lnTo>
                    <a:pt x="5222" y="1605"/>
                  </a:lnTo>
                  <a:lnTo>
                    <a:pt x="5222" y="1559"/>
                  </a:lnTo>
                  <a:lnTo>
                    <a:pt x="5211" y="1514"/>
                  </a:lnTo>
                  <a:lnTo>
                    <a:pt x="5188" y="1479"/>
                  </a:lnTo>
                  <a:lnTo>
                    <a:pt x="5165" y="1445"/>
                  </a:lnTo>
                  <a:lnTo>
                    <a:pt x="5131" y="1411"/>
                  </a:lnTo>
                  <a:lnTo>
                    <a:pt x="5097" y="1400"/>
                  </a:lnTo>
                  <a:lnTo>
                    <a:pt x="5051" y="1388"/>
                  </a:lnTo>
                  <a:lnTo>
                    <a:pt x="5006" y="1377"/>
                  </a:lnTo>
                  <a:lnTo>
                    <a:pt x="4949" y="1388"/>
                  </a:lnTo>
                  <a:lnTo>
                    <a:pt x="4904" y="1400"/>
                  </a:lnTo>
                  <a:lnTo>
                    <a:pt x="4858" y="1434"/>
                  </a:lnTo>
                  <a:lnTo>
                    <a:pt x="4824" y="1479"/>
                  </a:lnTo>
                  <a:lnTo>
                    <a:pt x="2867" y="353"/>
                  </a:lnTo>
                  <a:lnTo>
                    <a:pt x="2890" y="296"/>
                  </a:lnTo>
                  <a:lnTo>
                    <a:pt x="2890" y="251"/>
                  </a:lnTo>
                  <a:lnTo>
                    <a:pt x="2890" y="194"/>
                  </a:lnTo>
                  <a:lnTo>
                    <a:pt x="2867" y="149"/>
                  </a:lnTo>
                  <a:lnTo>
                    <a:pt x="2845" y="114"/>
                  </a:lnTo>
                  <a:lnTo>
                    <a:pt x="2810" y="69"/>
                  </a:lnTo>
                  <a:lnTo>
                    <a:pt x="2776" y="35"/>
                  </a:lnTo>
                  <a:lnTo>
                    <a:pt x="2731" y="1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75625" y="4536204"/>
              <a:ext cx="787081" cy="607266"/>
            </a:xfrm>
            <a:custGeom>
              <a:avLst/>
              <a:gdLst/>
              <a:ahLst/>
              <a:cxnLst/>
              <a:rect l="l" t="t" r="r" b="b"/>
              <a:pathLst>
                <a:path w="7520" h="5802" extrusionOk="0">
                  <a:moveTo>
                    <a:pt x="2788" y="376"/>
                  </a:moveTo>
                  <a:lnTo>
                    <a:pt x="4733" y="1502"/>
                  </a:lnTo>
                  <a:lnTo>
                    <a:pt x="4721" y="1547"/>
                  </a:lnTo>
                  <a:lnTo>
                    <a:pt x="4710" y="1593"/>
                  </a:lnTo>
                  <a:lnTo>
                    <a:pt x="4721" y="1638"/>
                  </a:lnTo>
                  <a:lnTo>
                    <a:pt x="4733" y="1684"/>
                  </a:lnTo>
                  <a:lnTo>
                    <a:pt x="4756" y="1718"/>
                  </a:lnTo>
                  <a:lnTo>
                    <a:pt x="4778" y="1752"/>
                  </a:lnTo>
                  <a:lnTo>
                    <a:pt x="4812" y="1786"/>
                  </a:lnTo>
                  <a:lnTo>
                    <a:pt x="4847" y="1809"/>
                  </a:lnTo>
                  <a:lnTo>
                    <a:pt x="4892" y="1832"/>
                  </a:lnTo>
                  <a:lnTo>
                    <a:pt x="4938" y="1832"/>
                  </a:lnTo>
                  <a:lnTo>
                    <a:pt x="4938" y="4129"/>
                  </a:lnTo>
                  <a:lnTo>
                    <a:pt x="4892" y="4141"/>
                  </a:lnTo>
                  <a:lnTo>
                    <a:pt x="4858" y="4152"/>
                  </a:lnTo>
                  <a:lnTo>
                    <a:pt x="4824" y="4175"/>
                  </a:lnTo>
                  <a:lnTo>
                    <a:pt x="4790" y="4198"/>
                  </a:lnTo>
                  <a:lnTo>
                    <a:pt x="4767" y="4232"/>
                  </a:lnTo>
                  <a:lnTo>
                    <a:pt x="4756" y="4266"/>
                  </a:lnTo>
                  <a:lnTo>
                    <a:pt x="4744" y="4311"/>
                  </a:lnTo>
                  <a:lnTo>
                    <a:pt x="4733" y="4346"/>
                  </a:lnTo>
                  <a:lnTo>
                    <a:pt x="4744" y="4391"/>
                  </a:lnTo>
                  <a:lnTo>
                    <a:pt x="4756" y="4437"/>
                  </a:lnTo>
                  <a:lnTo>
                    <a:pt x="2754" y="5585"/>
                  </a:lnTo>
                  <a:lnTo>
                    <a:pt x="2719" y="5551"/>
                  </a:lnTo>
                  <a:lnTo>
                    <a:pt x="2685" y="5529"/>
                  </a:lnTo>
                  <a:lnTo>
                    <a:pt x="2640" y="5506"/>
                  </a:lnTo>
                  <a:lnTo>
                    <a:pt x="2537" y="5506"/>
                  </a:lnTo>
                  <a:lnTo>
                    <a:pt x="2492" y="5529"/>
                  </a:lnTo>
                  <a:lnTo>
                    <a:pt x="2458" y="5551"/>
                  </a:lnTo>
                  <a:lnTo>
                    <a:pt x="2424" y="5585"/>
                  </a:lnTo>
                  <a:lnTo>
                    <a:pt x="422" y="4437"/>
                  </a:lnTo>
                  <a:lnTo>
                    <a:pt x="433" y="4391"/>
                  </a:lnTo>
                  <a:lnTo>
                    <a:pt x="444" y="4346"/>
                  </a:lnTo>
                  <a:lnTo>
                    <a:pt x="433" y="4311"/>
                  </a:lnTo>
                  <a:lnTo>
                    <a:pt x="422" y="4266"/>
                  </a:lnTo>
                  <a:lnTo>
                    <a:pt x="410" y="4232"/>
                  </a:lnTo>
                  <a:lnTo>
                    <a:pt x="376" y="4198"/>
                  </a:lnTo>
                  <a:lnTo>
                    <a:pt x="353" y="4175"/>
                  </a:lnTo>
                  <a:lnTo>
                    <a:pt x="319" y="4152"/>
                  </a:lnTo>
                  <a:lnTo>
                    <a:pt x="285" y="4141"/>
                  </a:lnTo>
                  <a:lnTo>
                    <a:pt x="240" y="4129"/>
                  </a:lnTo>
                  <a:lnTo>
                    <a:pt x="240" y="1809"/>
                  </a:lnTo>
                  <a:lnTo>
                    <a:pt x="285" y="1809"/>
                  </a:lnTo>
                  <a:lnTo>
                    <a:pt x="319" y="1786"/>
                  </a:lnTo>
                  <a:lnTo>
                    <a:pt x="353" y="1763"/>
                  </a:lnTo>
                  <a:lnTo>
                    <a:pt x="376" y="1741"/>
                  </a:lnTo>
                  <a:lnTo>
                    <a:pt x="410" y="1706"/>
                  </a:lnTo>
                  <a:lnTo>
                    <a:pt x="422" y="1672"/>
                  </a:lnTo>
                  <a:lnTo>
                    <a:pt x="433" y="1638"/>
                  </a:lnTo>
                  <a:lnTo>
                    <a:pt x="444" y="1593"/>
                  </a:lnTo>
                  <a:lnTo>
                    <a:pt x="433" y="1547"/>
                  </a:lnTo>
                  <a:lnTo>
                    <a:pt x="422" y="1513"/>
                  </a:lnTo>
                  <a:lnTo>
                    <a:pt x="2389" y="376"/>
                  </a:lnTo>
                  <a:lnTo>
                    <a:pt x="2424" y="421"/>
                  </a:lnTo>
                  <a:lnTo>
                    <a:pt x="2469" y="455"/>
                  </a:lnTo>
                  <a:lnTo>
                    <a:pt x="2526" y="478"/>
                  </a:lnTo>
                  <a:lnTo>
                    <a:pt x="2583" y="489"/>
                  </a:lnTo>
                  <a:lnTo>
                    <a:pt x="2651" y="478"/>
                  </a:lnTo>
                  <a:lnTo>
                    <a:pt x="2708" y="455"/>
                  </a:lnTo>
                  <a:lnTo>
                    <a:pt x="2754" y="421"/>
                  </a:lnTo>
                  <a:lnTo>
                    <a:pt x="2788" y="376"/>
                  </a:lnTo>
                  <a:close/>
                  <a:moveTo>
                    <a:pt x="2583" y="0"/>
                  </a:moveTo>
                  <a:lnTo>
                    <a:pt x="2537" y="12"/>
                  </a:lnTo>
                  <a:lnTo>
                    <a:pt x="2492" y="23"/>
                  </a:lnTo>
                  <a:lnTo>
                    <a:pt x="2458" y="46"/>
                  </a:lnTo>
                  <a:lnTo>
                    <a:pt x="2412" y="80"/>
                  </a:lnTo>
                  <a:lnTo>
                    <a:pt x="2389" y="114"/>
                  </a:lnTo>
                  <a:lnTo>
                    <a:pt x="2367" y="148"/>
                  </a:lnTo>
                  <a:lnTo>
                    <a:pt x="2355" y="194"/>
                  </a:lnTo>
                  <a:lnTo>
                    <a:pt x="2344" y="250"/>
                  </a:lnTo>
                  <a:lnTo>
                    <a:pt x="2355" y="296"/>
                  </a:lnTo>
                  <a:lnTo>
                    <a:pt x="2367" y="341"/>
                  </a:lnTo>
                  <a:lnTo>
                    <a:pt x="399" y="1468"/>
                  </a:lnTo>
                  <a:lnTo>
                    <a:pt x="365" y="1433"/>
                  </a:lnTo>
                  <a:lnTo>
                    <a:pt x="319" y="1399"/>
                  </a:lnTo>
                  <a:lnTo>
                    <a:pt x="274" y="1377"/>
                  </a:lnTo>
                  <a:lnTo>
                    <a:pt x="171" y="1377"/>
                  </a:lnTo>
                  <a:lnTo>
                    <a:pt x="137" y="1388"/>
                  </a:lnTo>
                  <a:lnTo>
                    <a:pt x="92" y="1411"/>
                  </a:lnTo>
                  <a:lnTo>
                    <a:pt x="58" y="1433"/>
                  </a:lnTo>
                  <a:lnTo>
                    <a:pt x="35" y="1468"/>
                  </a:lnTo>
                  <a:lnTo>
                    <a:pt x="12" y="1513"/>
                  </a:lnTo>
                  <a:lnTo>
                    <a:pt x="1" y="1547"/>
                  </a:lnTo>
                  <a:lnTo>
                    <a:pt x="1" y="1593"/>
                  </a:lnTo>
                  <a:lnTo>
                    <a:pt x="1" y="1638"/>
                  </a:lnTo>
                  <a:lnTo>
                    <a:pt x="12" y="1672"/>
                  </a:lnTo>
                  <a:lnTo>
                    <a:pt x="35" y="1706"/>
                  </a:lnTo>
                  <a:lnTo>
                    <a:pt x="58" y="1741"/>
                  </a:lnTo>
                  <a:lnTo>
                    <a:pt x="80" y="1763"/>
                  </a:lnTo>
                  <a:lnTo>
                    <a:pt x="114" y="1786"/>
                  </a:lnTo>
                  <a:lnTo>
                    <a:pt x="160" y="1797"/>
                  </a:lnTo>
                  <a:lnTo>
                    <a:pt x="194" y="1809"/>
                  </a:lnTo>
                  <a:lnTo>
                    <a:pt x="194" y="4129"/>
                  </a:lnTo>
                  <a:lnTo>
                    <a:pt x="160" y="4141"/>
                  </a:lnTo>
                  <a:lnTo>
                    <a:pt x="114" y="4152"/>
                  </a:lnTo>
                  <a:lnTo>
                    <a:pt x="80" y="4175"/>
                  </a:lnTo>
                  <a:lnTo>
                    <a:pt x="58" y="4209"/>
                  </a:lnTo>
                  <a:lnTo>
                    <a:pt x="35" y="4232"/>
                  </a:lnTo>
                  <a:lnTo>
                    <a:pt x="12" y="4266"/>
                  </a:lnTo>
                  <a:lnTo>
                    <a:pt x="1" y="4311"/>
                  </a:lnTo>
                  <a:lnTo>
                    <a:pt x="1" y="4346"/>
                  </a:lnTo>
                  <a:lnTo>
                    <a:pt x="1" y="4391"/>
                  </a:lnTo>
                  <a:lnTo>
                    <a:pt x="12" y="4437"/>
                  </a:lnTo>
                  <a:lnTo>
                    <a:pt x="35" y="4471"/>
                  </a:lnTo>
                  <a:lnTo>
                    <a:pt x="58" y="4505"/>
                  </a:lnTo>
                  <a:lnTo>
                    <a:pt x="92" y="4539"/>
                  </a:lnTo>
                  <a:lnTo>
                    <a:pt x="137" y="4550"/>
                  </a:lnTo>
                  <a:lnTo>
                    <a:pt x="171" y="4562"/>
                  </a:lnTo>
                  <a:lnTo>
                    <a:pt x="217" y="4573"/>
                  </a:lnTo>
                  <a:lnTo>
                    <a:pt x="274" y="4562"/>
                  </a:lnTo>
                  <a:lnTo>
                    <a:pt x="319" y="4550"/>
                  </a:lnTo>
                  <a:lnTo>
                    <a:pt x="365" y="4516"/>
                  </a:lnTo>
                  <a:lnTo>
                    <a:pt x="399" y="4471"/>
                  </a:lnTo>
                  <a:lnTo>
                    <a:pt x="2401" y="5631"/>
                  </a:lnTo>
                  <a:lnTo>
                    <a:pt x="2389" y="5665"/>
                  </a:lnTo>
                  <a:lnTo>
                    <a:pt x="2389" y="5699"/>
                  </a:lnTo>
                  <a:lnTo>
                    <a:pt x="2401" y="5756"/>
                  </a:lnTo>
                  <a:lnTo>
                    <a:pt x="2424" y="5802"/>
                  </a:lnTo>
                  <a:lnTo>
                    <a:pt x="2754" y="5802"/>
                  </a:lnTo>
                  <a:lnTo>
                    <a:pt x="2776" y="5756"/>
                  </a:lnTo>
                  <a:lnTo>
                    <a:pt x="2788" y="5699"/>
                  </a:lnTo>
                  <a:lnTo>
                    <a:pt x="2788" y="5665"/>
                  </a:lnTo>
                  <a:lnTo>
                    <a:pt x="2776" y="5631"/>
                  </a:lnTo>
                  <a:lnTo>
                    <a:pt x="4778" y="4471"/>
                  </a:lnTo>
                  <a:lnTo>
                    <a:pt x="4812" y="4516"/>
                  </a:lnTo>
                  <a:lnTo>
                    <a:pt x="4847" y="4550"/>
                  </a:lnTo>
                  <a:lnTo>
                    <a:pt x="4903" y="4562"/>
                  </a:lnTo>
                  <a:lnTo>
                    <a:pt x="4960" y="4573"/>
                  </a:lnTo>
                  <a:lnTo>
                    <a:pt x="5017" y="4562"/>
                  </a:lnTo>
                  <a:lnTo>
                    <a:pt x="5063" y="4550"/>
                  </a:lnTo>
                  <a:lnTo>
                    <a:pt x="5108" y="4516"/>
                  </a:lnTo>
                  <a:lnTo>
                    <a:pt x="5142" y="4471"/>
                  </a:lnTo>
                  <a:lnTo>
                    <a:pt x="7167" y="5642"/>
                  </a:lnTo>
                  <a:lnTo>
                    <a:pt x="7156" y="5699"/>
                  </a:lnTo>
                  <a:lnTo>
                    <a:pt x="7167" y="5756"/>
                  </a:lnTo>
                  <a:lnTo>
                    <a:pt x="7190" y="5802"/>
                  </a:lnTo>
                  <a:lnTo>
                    <a:pt x="7486" y="5802"/>
                  </a:lnTo>
                  <a:lnTo>
                    <a:pt x="7508" y="5756"/>
                  </a:lnTo>
                  <a:lnTo>
                    <a:pt x="7520" y="5699"/>
                  </a:lnTo>
                  <a:lnTo>
                    <a:pt x="7508" y="5665"/>
                  </a:lnTo>
                  <a:lnTo>
                    <a:pt x="7497" y="5631"/>
                  </a:lnTo>
                  <a:lnTo>
                    <a:pt x="7463" y="5574"/>
                  </a:lnTo>
                  <a:lnTo>
                    <a:pt x="7406" y="5540"/>
                  </a:lnTo>
                  <a:lnTo>
                    <a:pt x="7372" y="5529"/>
                  </a:lnTo>
                  <a:lnTo>
                    <a:pt x="7338" y="5517"/>
                  </a:lnTo>
                  <a:lnTo>
                    <a:pt x="7292" y="5529"/>
                  </a:lnTo>
                  <a:lnTo>
                    <a:pt x="7247" y="5540"/>
                  </a:lnTo>
                  <a:lnTo>
                    <a:pt x="7213" y="5574"/>
                  </a:lnTo>
                  <a:lnTo>
                    <a:pt x="7190" y="5608"/>
                  </a:lnTo>
                  <a:lnTo>
                    <a:pt x="5165" y="4437"/>
                  </a:lnTo>
                  <a:lnTo>
                    <a:pt x="5176" y="4391"/>
                  </a:lnTo>
                  <a:lnTo>
                    <a:pt x="5176" y="4346"/>
                  </a:lnTo>
                  <a:lnTo>
                    <a:pt x="5176" y="4311"/>
                  </a:lnTo>
                  <a:lnTo>
                    <a:pt x="5165" y="4266"/>
                  </a:lnTo>
                  <a:lnTo>
                    <a:pt x="5142" y="4232"/>
                  </a:lnTo>
                  <a:lnTo>
                    <a:pt x="5120" y="4198"/>
                  </a:lnTo>
                  <a:lnTo>
                    <a:pt x="5097" y="4175"/>
                  </a:lnTo>
                  <a:lnTo>
                    <a:pt x="5063" y="4152"/>
                  </a:lnTo>
                  <a:lnTo>
                    <a:pt x="5017" y="4141"/>
                  </a:lnTo>
                  <a:lnTo>
                    <a:pt x="4983" y="4129"/>
                  </a:lnTo>
                  <a:lnTo>
                    <a:pt x="4983" y="1832"/>
                  </a:lnTo>
                  <a:lnTo>
                    <a:pt x="5029" y="1832"/>
                  </a:lnTo>
                  <a:lnTo>
                    <a:pt x="5063" y="1809"/>
                  </a:lnTo>
                  <a:lnTo>
                    <a:pt x="5108" y="1786"/>
                  </a:lnTo>
                  <a:lnTo>
                    <a:pt x="5142" y="1763"/>
                  </a:lnTo>
                  <a:lnTo>
                    <a:pt x="5165" y="1718"/>
                  </a:lnTo>
                  <a:lnTo>
                    <a:pt x="5188" y="1684"/>
                  </a:lnTo>
                  <a:lnTo>
                    <a:pt x="5199" y="1638"/>
                  </a:lnTo>
                  <a:lnTo>
                    <a:pt x="5199" y="1593"/>
                  </a:lnTo>
                  <a:lnTo>
                    <a:pt x="5199" y="1547"/>
                  </a:lnTo>
                  <a:lnTo>
                    <a:pt x="5188" y="1502"/>
                  </a:lnTo>
                  <a:lnTo>
                    <a:pt x="5165" y="1456"/>
                  </a:lnTo>
                  <a:lnTo>
                    <a:pt x="5131" y="1422"/>
                  </a:lnTo>
                  <a:lnTo>
                    <a:pt x="5097" y="1388"/>
                  </a:lnTo>
                  <a:lnTo>
                    <a:pt x="5051" y="1365"/>
                  </a:lnTo>
                  <a:lnTo>
                    <a:pt x="5006" y="1354"/>
                  </a:lnTo>
                  <a:lnTo>
                    <a:pt x="4892" y="1354"/>
                  </a:lnTo>
                  <a:lnTo>
                    <a:pt x="4835" y="1377"/>
                  </a:lnTo>
                  <a:lnTo>
                    <a:pt x="4790" y="1411"/>
                  </a:lnTo>
                  <a:lnTo>
                    <a:pt x="4756" y="1456"/>
                  </a:lnTo>
                  <a:lnTo>
                    <a:pt x="2810" y="341"/>
                  </a:lnTo>
                  <a:lnTo>
                    <a:pt x="2822" y="296"/>
                  </a:lnTo>
                  <a:lnTo>
                    <a:pt x="2833" y="250"/>
                  </a:lnTo>
                  <a:lnTo>
                    <a:pt x="2822" y="194"/>
                  </a:lnTo>
                  <a:lnTo>
                    <a:pt x="2810" y="148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19" y="46"/>
                  </a:lnTo>
                  <a:lnTo>
                    <a:pt x="2685" y="23"/>
                  </a:lnTo>
                  <a:lnTo>
                    <a:pt x="2640" y="12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0"/>
              <a:ext cx="3388529" cy="5074369"/>
            </a:xfrm>
            <a:custGeom>
              <a:avLst/>
              <a:gdLst/>
              <a:ahLst/>
              <a:cxnLst/>
              <a:rect l="l" t="t" r="r" b="b"/>
              <a:pathLst>
                <a:path w="32375" h="48482" extrusionOk="0">
                  <a:moveTo>
                    <a:pt x="3925" y="2662"/>
                  </a:moveTo>
                  <a:lnTo>
                    <a:pt x="5892" y="3799"/>
                  </a:lnTo>
                  <a:lnTo>
                    <a:pt x="5881" y="3845"/>
                  </a:lnTo>
                  <a:lnTo>
                    <a:pt x="5870" y="3879"/>
                  </a:lnTo>
                  <a:lnTo>
                    <a:pt x="5881" y="3925"/>
                  </a:lnTo>
                  <a:lnTo>
                    <a:pt x="5892" y="3959"/>
                  </a:lnTo>
                  <a:lnTo>
                    <a:pt x="5904" y="3993"/>
                  </a:lnTo>
                  <a:lnTo>
                    <a:pt x="5927" y="4027"/>
                  </a:lnTo>
                  <a:lnTo>
                    <a:pt x="5983" y="4072"/>
                  </a:lnTo>
                  <a:lnTo>
                    <a:pt x="6029" y="4084"/>
                  </a:lnTo>
                  <a:lnTo>
                    <a:pt x="6063" y="4095"/>
                  </a:lnTo>
                  <a:lnTo>
                    <a:pt x="6063" y="6473"/>
                  </a:lnTo>
                  <a:lnTo>
                    <a:pt x="6006" y="6484"/>
                  </a:lnTo>
                  <a:lnTo>
                    <a:pt x="5961" y="6529"/>
                  </a:lnTo>
                  <a:lnTo>
                    <a:pt x="5927" y="6575"/>
                  </a:lnTo>
                  <a:lnTo>
                    <a:pt x="5915" y="6643"/>
                  </a:lnTo>
                  <a:lnTo>
                    <a:pt x="5927" y="6689"/>
                  </a:lnTo>
                  <a:lnTo>
                    <a:pt x="3879" y="7872"/>
                  </a:lnTo>
                  <a:lnTo>
                    <a:pt x="3845" y="7838"/>
                  </a:lnTo>
                  <a:lnTo>
                    <a:pt x="3811" y="7815"/>
                  </a:lnTo>
                  <a:lnTo>
                    <a:pt x="3765" y="7804"/>
                  </a:lnTo>
                  <a:lnTo>
                    <a:pt x="3720" y="7792"/>
                  </a:lnTo>
                  <a:lnTo>
                    <a:pt x="3674" y="7804"/>
                  </a:lnTo>
                  <a:lnTo>
                    <a:pt x="3629" y="7815"/>
                  </a:lnTo>
                  <a:lnTo>
                    <a:pt x="3595" y="7838"/>
                  </a:lnTo>
                  <a:lnTo>
                    <a:pt x="3561" y="7872"/>
                  </a:lnTo>
                  <a:lnTo>
                    <a:pt x="1570" y="6723"/>
                  </a:lnTo>
                  <a:lnTo>
                    <a:pt x="1581" y="6689"/>
                  </a:lnTo>
                  <a:lnTo>
                    <a:pt x="1593" y="6643"/>
                  </a:lnTo>
                  <a:lnTo>
                    <a:pt x="1581" y="6598"/>
                  </a:lnTo>
                  <a:lnTo>
                    <a:pt x="1570" y="6552"/>
                  </a:lnTo>
                  <a:lnTo>
                    <a:pt x="1558" y="6507"/>
                  </a:lnTo>
                  <a:lnTo>
                    <a:pt x="1524" y="6473"/>
                  </a:lnTo>
                  <a:lnTo>
                    <a:pt x="1490" y="6450"/>
                  </a:lnTo>
                  <a:lnTo>
                    <a:pt x="1456" y="6427"/>
                  </a:lnTo>
                  <a:lnTo>
                    <a:pt x="1411" y="6404"/>
                  </a:lnTo>
                  <a:lnTo>
                    <a:pt x="1365" y="6404"/>
                  </a:lnTo>
                  <a:lnTo>
                    <a:pt x="1365" y="4050"/>
                  </a:lnTo>
                  <a:lnTo>
                    <a:pt x="1433" y="4038"/>
                  </a:lnTo>
                  <a:lnTo>
                    <a:pt x="1479" y="3993"/>
                  </a:lnTo>
                  <a:lnTo>
                    <a:pt x="1513" y="3947"/>
                  </a:lnTo>
                  <a:lnTo>
                    <a:pt x="1524" y="3879"/>
                  </a:lnTo>
                  <a:lnTo>
                    <a:pt x="1524" y="3845"/>
                  </a:lnTo>
                  <a:lnTo>
                    <a:pt x="1513" y="3811"/>
                  </a:lnTo>
                  <a:lnTo>
                    <a:pt x="3515" y="2662"/>
                  </a:lnTo>
                  <a:lnTo>
                    <a:pt x="3549" y="2707"/>
                  </a:lnTo>
                  <a:lnTo>
                    <a:pt x="3606" y="2741"/>
                  </a:lnTo>
                  <a:lnTo>
                    <a:pt x="3663" y="2764"/>
                  </a:lnTo>
                  <a:lnTo>
                    <a:pt x="3720" y="2776"/>
                  </a:lnTo>
                  <a:lnTo>
                    <a:pt x="3777" y="2764"/>
                  </a:lnTo>
                  <a:lnTo>
                    <a:pt x="3834" y="2741"/>
                  </a:lnTo>
                  <a:lnTo>
                    <a:pt x="3879" y="2707"/>
                  </a:lnTo>
                  <a:lnTo>
                    <a:pt x="3925" y="2662"/>
                  </a:lnTo>
                  <a:close/>
                  <a:moveTo>
                    <a:pt x="8668" y="2662"/>
                  </a:moveTo>
                  <a:lnTo>
                    <a:pt x="10602" y="3777"/>
                  </a:lnTo>
                  <a:lnTo>
                    <a:pt x="10579" y="3834"/>
                  </a:lnTo>
                  <a:lnTo>
                    <a:pt x="10579" y="3879"/>
                  </a:lnTo>
                  <a:lnTo>
                    <a:pt x="10579" y="3925"/>
                  </a:lnTo>
                  <a:lnTo>
                    <a:pt x="10602" y="3970"/>
                  </a:lnTo>
                  <a:lnTo>
                    <a:pt x="10613" y="4016"/>
                  </a:lnTo>
                  <a:lnTo>
                    <a:pt x="10647" y="4050"/>
                  </a:lnTo>
                  <a:lnTo>
                    <a:pt x="10681" y="4084"/>
                  </a:lnTo>
                  <a:lnTo>
                    <a:pt x="10716" y="4107"/>
                  </a:lnTo>
                  <a:lnTo>
                    <a:pt x="10761" y="4118"/>
                  </a:lnTo>
                  <a:lnTo>
                    <a:pt x="10807" y="4129"/>
                  </a:lnTo>
                  <a:lnTo>
                    <a:pt x="10807" y="6450"/>
                  </a:lnTo>
                  <a:lnTo>
                    <a:pt x="10738" y="6473"/>
                  </a:lnTo>
                  <a:lnTo>
                    <a:pt x="10681" y="6518"/>
                  </a:lnTo>
                  <a:lnTo>
                    <a:pt x="10647" y="6575"/>
                  </a:lnTo>
                  <a:lnTo>
                    <a:pt x="10636" y="6643"/>
                  </a:lnTo>
                  <a:lnTo>
                    <a:pt x="10647" y="6700"/>
                  </a:lnTo>
                  <a:lnTo>
                    <a:pt x="8634" y="7860"/>
                  </a:lnTo>
                  <a:lnTo>
                    <a:pt x="8600" y="7826"/>
                  </a:lnTo>
                  <a:lnTo>
                    <a:pt x="8554" y="7804"/>
                  </a:lnTo>
                  <a:lnTo>
                    <a:pt x="8509" y="7781"/>
                  </a:lnTo>
                  <a:lnTo>
                    <a:pt x="8406" y="7781"/>
                  </a:lnTo>
                  <a:lnTo>
                    <a:pt x="8361" y="7804"/>
                  </a:lnTo>
                  <a:lnTo>
                    <a:pt x="8327" y="7826"/>
                  </a:lnTo>
                  <a:lnTo>
                    <a:pt x="8293" y="7872"/>
                  </a:lnTo>
                  <a:lnTo>
                    <a:pt x="6256" y="6689"/>
                  </a:lnTo>
                  <a:lnTo>
                    <a:pt x="6268" y="6643"/>
                  </a:lnTo>
                  <a:lnTo>
                    <a:pt x="6256" y="6575"/>
                  </a:lnTo>
                  <a:lnTo>
                    <a:pt x="6222" y="6518"/>
                  </a:lnTo>
                  <a:lnTo>
                    <a:pt x="6165" y="6484"/>
                  </a:lnTo>
                  <a:lnTo>
                    <a:pt x="6109" y="6461"/>
                  </a:lnTo>
                  <a:lnTo>
                    <a:pt x="6109" y="4095"/>
                  </a:lnTo>
                  <a:lnTo>
                    <a:pt x="6143" y="4084"/>
                  </a:lnTo>
                  <a:lnTo>
                    <a:pt x="6188" y="4072"/>
                  </a:lnTo>
                  <a:lnTo>
                    <a:pt x="6222" y="4050"/>
                  </a:lnTo>
                  <a:lnTo>
                    <a:pt x="6245" y="4027"/>
                  </a:lnTo>
                  <a:lnTo>
                    <a:pt x="6268" y="3993"/>
                  </a:lnTo>
                  <a:lnTo>
                    <a:pt x="6291" y="3959"/>
                  </a:lnTo>
                  <a:lnTo>
                    <a:pt x="6302" y="3925"/>
                  </a:lnTo>
                  <a:lnTo>
                    <a:pt x="6302" y="3879"/>
                  </a:lnTo>
                  <a:lnTo>
                    <a:pt x="6302" y="3834"/>
                  </a:lnTo>
                  <a:lnTo>
                    <a:pt x="6291" y="3799"/>
                  </a:lnTo>
                  <a:lnTo>
                    <a:pt x="8259" y="2662"/>
                  </a:lnTo>
                  <a:lnTo>
                    <a:pt x="8293" y="2707"/>
                  </a:lnTo>
                  <a:lnTo>
                    <a:pt x="8338" y="2741"/>
                  </a:lnTo>
                  <a:lnTo>
                    <a:pt x="8395" y="2764"/>
                  </a:lnTo>
                  <a:lnTo>
                    <a:pt x="8463" y="2776"/>
                  </a:lnTo>
                  <a:lnTo>
                    <a:pt x="8520" y="2764"/>
                  </a:lnTo>
                  <a:lnTo>
                    <a:pt x="8577" y="2741"/>
                  </a:lnTo>
                  <a:lnTo>
                    <a:pt x="8623" y="2707"/>
                  </a:lnTo>
                  <a:lnTo>
                    <a:pt x="8668" y="2662"/>
                  </a:lnTo>
                  <a:close/>
                  <a:moveTo>
                    <a:pt x="18121" y="2650"/>
                  </a:moveTo>
                  <a:lnTo>
                    <a:pt x="20089" y="3788"/>
                  </a:lnTo>
                  <a:lnTo>
                    <a:pt x="20066" y="3834"/>
                  </a:lnTo>
                  <a:lnTo>
                    <a:pt x="20066" y="3879"/>
                  </a:lnTo>
                  <a:lnTo>
                    <a:pt x="20066" y="3925"/>
                  </a:lnTo>
                  <a:lnTo>
                    <a:pt x="20078" y="3970"/>
                  </a:lnTo>
                  <a:lnTo>
                    <a:pt x="20100" y="4016"/>
                  </a:lnTo>
                  <a:lnTo>
                    <a:pt x="20134" y="4050"/>
                  </a:lnTo>
                  <a:lnTo>
                    <a:pt x="20157" y="4072"/>
                  </a:lnTo>
                  <a:lnTo>
                    <a:pt x="20203" y="4095"/>
                  </a:lnTo>
                  <a:lnTo>
                    <a:pt x="20237" y="4118"/>
                  </a:lnTo>
                  <a:lnTo>
                    <a:pt x="20282" y="4129"/>
                  </a:lnTo>
                  <a:lnTo>
                    <a:pt x="20282" y="6382"/>
                  </a:lnTo>
                  <a:lnTo>
                    <a:pt x="20237" y="6393"/>
                  </a:lnTo>
                  <a:lnTo>
                    <a:pt x="20191" y="6416"/>
                  </a:lnTo>
                  <a:lnTo>
                    <a:pt x="20157" y="6438"/>
                  </a:lnTo>
                  <a:lnTo>
                    <a:pt x="20123" y="6473"/>
                  </a:lnTo>
                  <a:lnTo>
                    <a:pt x="20089" y="6507"/>
                  </a:lnTo>
                  <a:lnTo>
                    <a:pt x="20078" y="6541"/>
                  </a:lnTo>
                  <a:lnTo>
                    <a:pt x="20055" y="6586"/>
                  </a:lnTo>
                  <a:lnTo>
                    <a:pt x="20055" y="6643"/>
                  </a:lnTo>
                  <a:lnTo>
                    <a:pt x="20055" y="6689"/>
                  </a:lnTo>
                  <a:lnTo>
                    <a:pt x="20078" y="6734"/>
                  </a:lnTo>
                  <a:lnTo>
                    <a:pt x="18098" y="7872"/>
                  </a:lnTo>
                  <a:lnTo>
                    <a:pt x="18064" y="7838"/>
                  </a:lnTo>
                  <a:lnTo>
                    <a:pt x="18030" y="7815"/>
                  </a:lnTo>
                  <a:lnTo>
                    <a:pt x="17985" y="7804"/>
                  </a:lnTo>
                  <a:lnTo>
                    <a:pt x="17939" y="7792"/>
                  </a:lnTo>
                  <a:lnTo>
                    <a:pt x="17894" y="7804"/>
                  </a:lnTo>
                  <a:lnTo>
                    <a:pt x="17848" y="7815"/>
                  </a:lnTo>
                  <a:lnTo>
                    <a:pt x="17814" y="7838"/>
                  </a:lnTo>
                  <a:lnTo>
                    <a:pt x="17780" y="7872"/>
                  </a:lnTo>
                  <a:lnTo>
                    <a:pt x="15800" y="6734"/>
                  </a:lnTo>
                  <a:lnTo>
                    <a:pt x="15812" y="6689"/>
                  </a:lnTo>
                  <a:lnTo>
                    <a:pt x="15812" y="6643"/>
                  </a:lnTo>
                  <a:lnTo>
                    <a:pt x="15812" y="6598"/>
                  </a:lnTo>
                  <a:lnTo>
                    <a:pt x="15800" y="6552"/>
                  </a:lnTo>
                  <a:lnTo>
                    <a:pt x="15778" y="6507"/>
                  </a:lnTo>
                  <a:lnTo>
                    <a:pt x="15755" y="6473"/>
                  </a:lnTo>
                  <a:lnTo>
                    <a:pt x="15721" y="6438"/>
                  </a:lnTo>
                  <a:lnTo>
                    <a:pt x="15675" y="6416"/>
                  </a:lnTo>
                  <a:lnTo>
                    <a:pt x="15641" y="6404"/>
                  </a:lnTo>
                  <a:lnTo>
                    <a:pt x="15584" y="6393"/>
                  </a:lnTo>
                  <a:lnTo>
                    <a:pt x="15584" y="4061"/>
                  </a:lnTo>
                  <a:lnTo>
                    <a:pt x="15653" y="4038"/>
                  </a:lnTo>
                  <a:lnTo>
                    <a:pt x="15698" y="4004"/>
                  </a:lnTo>
                  <a:lnTo>
                    <a:pt x="15732" y="3947"/>
                  </a:lnTo>
                  <a:lnTo>
                    <a:pt x="15744" y="3879"/>
                  </a:lnTo>
                  <a:lnTo>
                    <a:pt x="15744" y="3845"/>
                  </a:lnTo>
                  <a:lnTo>
                    <a:pt x="15732" y="3811"/>
                  </a:lnTo>
                  <a:lnTo>
                    <a:pt x="17757" y="2650"/>
                  </a:lnTo>
                  <a:lnTo>
                    <a:pt x="17791" y="2685"/>
                  </a:lnTo>
                  <a:lnTo>
                    <a:pt x="17837" y="2719"/>
                  </a:lnTo>
                  <a:lnTo>
                    <a:pt x="17882" y="2741"/>
                  </a:lnTo>
                  <a:lnTo>
                    <a:pt x="17939" y="2753"/>
                  </a:lnTo>
                  <a:lnTo>
                    <a:pt x="17996" y="2741"/>
                  </a:lnTo>
                  <a:lnTo>
                    <a:pt x="18041" y="2719"/>
                  </a:lnTo>
                  <a:lnTo>
                    <a:pt x="18087" y="2696"/>
                  </a:lnTo>
                  <a:lnTo>
                    <a:pt x="18121" y="2650"/>
                  </a:lnTo>
                  <a:close/>
                  <a:moveTo>
                    <a:pt x="20089" y="6768"/>
                  </a:moveTo>
                  <a:lnTo>
                    <a:pt x="20134" y="6825"/>
                  </a:lnTo>
                  <a:lnTo>
                    <a:pt x="20180" y="6859"/>
                  </a:lnTo>
                  <a:lnTo>
                    <a:pt x="20248" y="6882"/>
                  </a:lnTo>
                  <a:lnTo>
                    <a:pt x="20305" y="6893"/>
                  </a:lnTo>
                  <a:lnTo>
                    <a:pt x="20373" y="6882"/>
                  </a:lnTo>
                  <a:lnTo>
                    <a:pt x="20442" y="6859"/>
                  </a:lnTo>
                  <a:lnTo>
                    <a:pt x="20487" y="6825"/>
                  </a:lnTo>
                  <a:lnTo>
                    <a:pt x="20533" y="6780"/>
                  </a:lnTo>
                  <a:lnTo>
                    <a:pt x="22489" y="7906"/>
                  </a:lnTo>
                  <a:lnTo>
                    <a:pt x="22478" y="7951"/>
                  </a:lnTo>
                  <a:lnTo>
                    <a:pt x="22478" y="7986"/>
                  </a:lnTo>
                  <a:lnTo>
                    <a:pt x="22478" y="8031"/>
                  </a:lnTo>
                  <a:lnTo>
                    <a:pt x="22489" y="8065"/>
                  </a:lnTo>
                  <a:lnTo>
                    <a:pt x="22535" y="8122"/>
                  </a:lnTo>
                  <a:lnTo>
                    <a:pt x="22580" y="8168"/>
                  </a:lnTo>
                  <a:lnTo>
                    <a:pt x="22660" y="8190"/>
                  </a:lnTo>
                  <a:lnTo>
                    <a:pt x="22660" y="10477"/>
                  </a:lnTo>
                  <a:lnTo>
                    <a:pt x="22603" y="10488"/>
                  </a:lnTo>
                  <a:lnTo>
                    <a:pt x="22557" y="10511"/>
                  </a:lnTo>
                  <a:lnTo>
                    <a:pt x="22523" y="10534"/>
                  </a:lnTo>
                  <a:lnTo>
                    <a:pt x="22489" y="10568"/>
                  </a:lnTo>
                  <a:lnTo>
                    <a:pt x="22455" y="10602"/>
                  </a:lnTo>
                  <a:lnTo>
                    <a:pt x="22432" y="10647"/>
                  </a:lnTo>
                  <a:lnTo>
                    <a:pt x="22421" y="10693"/>
                  </a:lnTo>
                  <a:lnTo>
                    <a:pt x="22410" y="10750"/>
                  </a:lnTo>
                  <a:lnTo>
                    <a:pt x="22421" y="10795"/>
                  </a:lnTo>
                  <a:lnTo>
                    <a:pt x="22432" y="10841"/>
                  </a:lnTo>
                  <a:lnTo>
                    <a:pt x="20533" y="11944"/>
                  </a:lnTo>
                  <a:lnTo>
                    <a:pt x="20487" y="11899"/>
                  </a:lnTo>
                  <a:lnTo>
                    <a:pt x="20442" y="11853"/>
                  </a:lnTo>
                  <a:lnTo>
                    <a:pt x="20373" y="11830"/>
                  </a:lnTo>
                  <a:lnTo>
                    <a:pt x="20248" y="11830"/>
                  </a:lnTo>
                  <a:lnTo>
                    <a:pt x="20180" y="11853"/>
                  </a:lnTo>
                  <a:lnTo>
                    <a:pt x="20134" y="11899"/>
                  </a:lnTo>
                  <a:lnTo>
                    <a:pt x="20089" y="11944"/>
                  </a:lnTo>
                  <a:lnTo>
                    <a:pt x="18167" y="10829"/>
                  </a:lnTo>
                  <a:lnTo>
                    <a:pt x="18178" y="10795"/>
                  </a:lnTo>
                  <a:lnTo>
                    <a:pt x="18178" y="10750"/>
                  </a:lnTo>
                  <a:lnTo>
                    <a:pt x="18178" y="10704"/>
                  </a:lnTo>
                  <a:lnTo>
                    <a:pt x="18167" y="10659"/>
                  </a:lnTo>
                  <a:lnTo>
                    <a:pt x="18144" y="10613"/>
                  </a:lnTo>
                  <a:lnTo>
                    <a:pt x="18121" y="10579"/>
                  </a:lnTo>
                  <a:lnTo>
                    <a:pt x="18087" y="10556"/>
                  </a:lnTo>
                  <a:lnTo>
                    <a:pt x="18041" y="10534"/>
                  </a:lnTo>
                  <a:lnTo>
                    <a:pt x="18007" y="10522"/>
                  </a:lnTo>
                  <a:lnTo>
                    <a:pt x="17962" y="10511"/>
                  </a:lnTo>
                  <a:lnTo>
                    <a:pt x="17962" y="8179"/>
                  </a:lnTo>
                  <a:lnTo>
                    <a:pt x="18030" y="8156"/>
                  </a:lnTo>
                  <a:lnTo>
                    <a:pt x="18087" y="8122"/>
                  </a:lnTo>
                  <a:lnTo>
                    <a:pt x="18121" y="8054"/>
                  </a:lnTo>
                  <a:lnTo>
                    <a:pt x="18132" y="8020"/>
                  </a:lnTo>
                  <a:lnTo>
                    <a:pt x="18132" y="7986"/>
                  </a:lnTo>
                  <a:lnTo>
                    <a:pt x="18132" y="7951"/>
                  </a:lnTo>
                  <a:lnTo>
                    <a:pt x="18121" y="7917"/>
                  </a:lnTo>
                  <a:lnTo>
                    <a:pt x="20089" y="6768"/>
                  </a:lnTo>
                  <a:close/>
                  <a:moveTo>
                    <a:pt x="25219" y="6746"/>
                  </a:moveTo>
                  <a:lnTo>
                    <a:pt x="27176" y="7872"/>
                  </a:lnTo>
                  <a:lnTo>
                    <a:pt x="27153" y="7929"/>
                  </a:lnTo>
                  <a:lnTo>
                    <a:pt x="27153" y="7986"/>
                  </a:lnTo>
                  <a:lnTo>
                    <a:pt x="27153" y="8042"/>
                  </a:lnTo>
                  <a:lnTo>
                    <a:pt x="27176" y="8088"/>
                  </a:lnTo>
                  <a:lnTo>
                    <a:pt x="27199" y="8133"/>
                  </a:lnTo>
                  <a:lnTo>
                    <a:pt x="27221" y="8168"/>
                  </a:lnTo>
                  <a:lnTo>
                    <a:pt x="27255" y="8202"/>
                  </a:lnTo>
                  <a:lnTo>
                    <a:pt x="27301" y="8224"/>
                  </a:lnTo>
                  <a:lnTo>
                    <a:pt x="27346" y="8247"/>
                  </a:lnTo>
                  <a:lnTo>
                    <a:pt x="27392" y="8259"/>
                  </a:lnTo>
                  <a:lnTo>
                    <a:pt x="27392" y="10579"/>
                  </a:lnTo>
                  <a:lnTo>
                    <a:pt x="27335" y="10602"/>
                  </a:lnTo>
                  <a:lnTo>
                    <a:pt x="27290" y="10636"/>
                  </a:lnTo>
                  <a:lnTo>
                    <a:pt x="27255" y="10681"/>
                  </a:lnTo>
                  <a:lnTo>
                    <a:pt x="27244" y="10750"/>
                  </a:lnTo>
                  <a:lnTo>
                    <a:pt x="27255" y="10795"/>
                  </a:lnTo>
                  <a:lnTo>
                    <a:pt x="25265" y="11944"/>
                  </a:lnTo>
                  <a:lnTo>
                    <a:pt x="25231" y="11899"/>
                  </a:lnTo>
                  <a:lnTo>
                    <a:pt x="25174" y="11865"/>
                  </a:lnTo>
                  <a:lnTo>
                    <a:pt x="25117" y="11842"/>
                  </a:lnTo>
                  <a:lnTo>
                    <a:pt x="25049" y="11830"/>
                  </a:lnTo>
                  <a:lnTo>
                    <a:pt x="24980" y="11842"/>
                  </a:lnTo>
                  <a:lnTo>
                    <a:pt x="24923" y="11865"/>
                  </a:lnTo>
                  <a:lnTo>
                    <a:pt x="24878" y="11899"/>
                  </a:lnTo>
                  <a:lnTo>
                    <a:pt x="24832" y="11944"/>
                  </a:lnTo>
                  <a:lnTo>
                    <a:pt x="22933" y="10841"/>
                  </a:lnTo>
                  <a:lnTo>
                    <a:pt x="22944" y="10795"/>
                  </a:lnTo>
                  <a:lnTo>
                    <a:pt x="22944" y="10750"/>
                  </a:lnTo>
                  <a:lnTo>
                    <a:pt x="22944" y="10693"/>
                  </a:lnTo>
                  <a:lnTo>
                    <a:pt x="22933" y="10647"/>
                  </a:lnTo>
                  <a:lnTo>
                    <a:pt x="22910" y="10602"/>
                  </a:lnTo>
                  <a:lnTo>
                    <a:pt x="22876" y="10568"/>
                  </a:lnTo>
                  <a:lnTo>
                    <a:pt x="22842" y="10534"/>
                  </a:lnTo>
                  <a:lnTo>
                    <a:pt x="22796" y="10511"/>
                  </a:lnTo>
                  <a:lnTo>
                    <a:pt x="22751" y="10488"/>
                  </a:lnTo>
                  <a:lnTo>
                    <a:pt x="22705" y="10477"/>
                  </a:lnTo>
                  <a:lnTo>
                    <a:pt x="22705" y="8190"/>
                  </a:lnTo>
                  <a:lnTo>
                    <a:pt x="22739" y="8179"/>
                  </a:lnTo>
                  <a:lnTo>
                    <a:pt x="22774" y="8168"/>
                  </a:lnTo>
                  <a:lnTo>
                    <a:pt x="22830" y="8122"/>
                  </a:lnTo>
                  <a:lnTo>
                    <a:pt x="22865" y="8065"/>
                  </a:lnTo>
                  <a:lnTo>
                    <a:pt x="22876" y="8031"/>
                  </a:lnTo>
                  <a:lnTo>
                    <a:pt x="22887" y="7986"/>
                  </a:lnTo>
                  <a:lnTo>
                    <a:pt x="22876" y="7951"/>
                  </a:lnTo>
                  <a:lnTo>
                    <a:pt x="22865" y="7906"/>
                  </a:lnTo>
                  <a:lnTo>
                    <a:pt x="24878" y="6746"/>
                  </a:lnTo>
                  <a:lnTo>
                    <a:pt x="24912" y="6791"/>
                  </a:lnTo>
                  <a:lnTo>
                    <a:pt x="24946" y="6814"/>
                  </a:lnTo>
                  <a:lnTo>
                    <a:pt x="24992" y="6837"/>
                  </a:lnTo>
                  <a:lnTo>
                    <a:pt x="25049" y="6848"/>
                  </a:lnTo>
                  <a:lnTo>
                    <a:pt x="25106" y="6837"/>
                  </a:lnTo>
                  <a:lnTo>
                    <a:pt x="25151" y="6814"/>
                  </a:lnTo>
                  <a:lnTo>
                    <a:pt x="25197" y="6791"/>
                  </a:lnTo>
                  <a:lnTo>
                    <a:pt x="25219" y="6746"/>
                  </a:lnTo>
                  <a:close/>
                  <a:moveTo>
                    <a:pt x="29986" y="6757"/>
                  </a:moveTo>
                  <a:lnTo>
                    <a:pt x="31976" y="7906"/>
                  </a:lnTo>
                  <a:lnTo>
                    <a:pt x="31965" y="7951"/>
                  </a:lnTo>
                  <a:lnTo>
                    <a:pt x="31953" y="7986"/>
                  </a:lnTo>
                  <a:lnTo>
                    <a:pt x="31965" y="8031"/>
                  </a:lnTo>
                  <a:lnTo>
                    <a:pt x="31976" y="8065"/>
                  </a:lnTo>
                  <a:lnTo>
                    <a:pt x="32010" y="8122"/>
                  </a:lnTo>
                  <a:lnTo>
                    <a:pt x="32067" y="8168"/>
                  </a:lnTo>
                  <a:lnTo>
                    <a:pt x="32136" y="8190"/>
                  </a:lnTo>
                  <a:lnTo>
                    <a:pt x="32136" y="10556"/>
                  </a:lnTo>
                  <a:lnTo>
                    <a:pt x="32079" y="10579"/>
                  </a:lnTo>
                  <a:lnTo>
                    <a:pt x="32022" y="10625"/>
                  </a:lnTo>
                  <a:lnTo>
                    <a:pt x="31988" y="10681"/>
                  </a:lnTo>
                  <a:lnTo>
                    <a:pt x="31976" y="10750"/>
                  </a:lnTo>
                  <a:lnTo>
                    <a:pt x="31988" y="10795"/>
                  </a:lnTo>
                  <a:lnTo>
                    <a:pt x="29974" y="11956"/>
                  </a:lnTo>
                  <a:lnTo>
                    <a:pt x="29940" y="11921"/>
                  </a:lnTo>
                  <a:lnTo>
                    <a:pt x="29895" y="11887"/>
                  </a:lnTo>
                  <a:lnTo>
                    <a:pt x="29849" y="11865"/>
                  </a:lnTo>
                  <a:lnTo>
                    <a:pt x="29735" y="11865"/>
                  </a:lnTo>
                  <a:lnTo>
                    <a:pt x="29678" y="11887"/>
                  </a:lnTo>
                  <a:lnTo>
                    <a:pt x="29633" y="11921"/>
                  </a:lnTo>
                  <a:lnTo>
                    <a:pt x="29599" y="11967"/>
                  </a:lnTo>
                  <a:lnTo>
                    <a:pt x="27585" y="10795"/>
                  </a:lnTo>
                  <a:lnTo>
                    <a:pt x="27597" y="10750"/>
                  </a:lnTo>
                  <a:lnTo>
                    <a:pt x="27574" y="10681"/>
                  </a:lnTo>
                  <a:lnTo>
                    <a:pt x="27551" y="10636"/>
                  </a:lnTo>
                  <a:lnTo>
                    <a:pt x="27506" y="10590"/>
                  </a:lnTo>
                  <a:lnTo>
                    <a:pt x="27437" y="10579"/>
                  </a:lnTo>
                  <a:lnTo>
                    <a:pt x="27437" y="8259"/>
                  </a:lnTo>
                  <a:lnTo>
                    <a:pt x="27494" y="8247"/>
                  </a:lnTo>
                  <a:lnTo>
                    <a:pt x="27540" y="8224"/>
                  </a:lnTo>
                  <a:lnTo>
                    <a:pt x="27585" y="8202"/>
                  </a:lnTo>
                  <a:lnTo>
                    <a:pt x="27619" y="8168"/>
                  </a:lnTo>
                  <a:lnTo>
                    <a:pt x="27642" y="8133"/>
                  </a:lnTo>
                  <a:lnTo>
                    <a:pt x="27665" y="8088"/>
                  </a:lnTo>
                  <a:lnTo>
                    <a:pt x="27688" y="8042"/>
                  </a:lnTo>
                  <a:lnTo>
                    <a:pt x="27688" y="7986"/>
                  </a:lnTo>
                  <a:lnTo>
                    <a:pt x="27688" y="7929"/>
                  </a:lnTo>
                  <a:lnTo>
                    <a:pt x="27665" y="7872"/>
                  </a:lnTo>
                  <a:lnTo>
                    <a:pt x="29599" y="6757"/>
                  </a:lnTo>
                  <a:lnTo>
                    <a:pt x="29633" y="6802"/>
                  </a:lnTo>
                  <a:lnTo>
                    <a:pt x="29678" y="6837"/>
                  </a:lnTo>
                  <a:lnTo>
                    <a:pt x="29735" y="6859"/>
                  </a:lnTo>
                  <a:lnTo>
                    <a:pt x="29849" y="6859"/>
                  </a:lnTo>
                  <a:lnTo>
                    <a:pt x="29906" y="6837"/>
                  </a:lnTo>
                  <a:lnTo>
                    <a:pt x="29940" y="6802"/>
                  </a:lnTo>
                  <a:lnTo>
                    <a:pt x="29986" y="6757"/>
                  </a:lnTo>
                  <a:close/>
                  <a:moveTo>
                    <a:pt x="10989" y="6746"/>
                  </a:moveTo>
                  <a:lnTo>
                    <a:pt x="12957" y="7883"/>
                  </a:lnTo>
                  <a:lnTo>
                    <a:pt x="12945" y="7929"/>
                  </a:lnTo>
                  <a:lnTo>
                    <a:pt x="12934" y="7986"/>
                  </a:lnTo>
                  <a:lnTo>
                    <a:pt x="12945" y="8042"/>
                  </a:lnTo>
                  <a:lnTo>
                    <a:pt x="12957" y="8088"/>
                  </a:lnTo>
                  <a:lnTo>
                    <a:pt x="12979" y="8133"/>
                  </a:lnTo>
                  <a:lnTo>
                    <a:pt x="13002" y="8168"/>
                  </a:lnTo>
                  <a:lnTo>
                    <a:pt x="13036" y="8202"/>
                  </a:lnTo>
                  <a:lnTo>
                    <a:pt x="13082" y="8224"/>
                  </a:lnTo>
                  <a:lnTo>
                    <a:pt x="13127" y="8247"/>
                  </a:lnTo>
                  <a:lnTo>
                    <a:pt x="13173" y="8247"/>
                  </a:lnTo>
                  <a:lnTo>
                    <a:pt x="13173" y="10568"/>
                  </a:lnTo>
                  <a:lnTo>
                    <a:pt x="13116" y="10590"/>
                  </a:lnTo>
                  <a:lnTo>
                    <a:pt x="13059" y="10625"/>
                  </a:lnTo>
                  <a:lnTo>
                    <a:pt x="13036" y="10681"/>
                  </a:lnTo>
                  <a:lnTo>
                    <a:pt x="13025" y="10750"/>
                  </a:lnTo>
                  <a:lnTo>
                    <a:pt x="13025" y="10795"/>
                  </a:lnTo>
                  <a:lnTo>
                    <a:pt x="10966" y="11990"/>
                  </a:lnTo>
                  <a:lnTo>
                    <a:pt x="10943" y="11956"/>
                  </a:lnTo>
                  <a:lnTo>
                    <a:pt x="10909" y="11944"/>
                  </a:lnTo>
                  <a:lnTo>
                    <a:pt x="10875" y="11921"/>
                  </a:lnTo>
                  <a:lnTo>
                    <a:pt x="10784" y="11921"/>
                  </a:lnTo>
                  <a:lnTo>
                    <a:pt x="10750" y="11944"/>
                  </a:lnTo>
                  <a:lnTo>
                    <a:pt x="10716" y="11967"/>
                  </a:lnTo>
                  <a:lnTo>
                    <a:pt x="10693" y="11990"/>
                  </a:lnTo>
                  <a:lnTo>
                    <a:pt x="8634" y="10807"/>
                  </a:lnTo>
                  <a:lnTo>
                    <a:pt x="8645" y="10750"/>
                  </a:lnTo>
                  <a:lnTo>
                    <a:pt x="8634" y="10681"/>
                  </a:lnTo>
                  <a:lnTo>
                    <a:pt x="8600" y="10625"/>
                  </a:lnTo>
                  <a:lnTo>
                    <a:pt x="8543" y="10590"/>
                  </a:lnTo>
                  <a:lnTo>
                    <a:pt x="8475" y="10568"/>
                  </a:lnTo>
                  <a:lnTo>
                    <a:pt x="8475" y="8202"/>
                  </a:lnTo>
                  <a:lnTo>
                    <a:pt x="8520" y="8190"/>
                  </a:lnTo>
                  <a:lnTo>
                    <a:pt x="8554" y="8179"/>
                  </a:lnTo>
                  <a:lnTo>
                    <a:pt x="8588" y="8156"/>
                  </a:lnTo>
                  <a:lnTo>
                    <a:pt x="8611" y="8133"/>
                  </a:lnTo>
                  <a:lnTo>
                    <a:pt x="8634" y="8099"/>
                  </a:lnTo>
                  <a:lnTo>
                    <a:pt x="8657" y="8065"/>
                  </a:lnTo>
                  <a:lnTo>
                    <a:pt x="8668" y="8031"/>
                  </a:lnTo>
                  <a:lnTo>
                    <a:pt x="8668" y="7986"/>
                  </a:lnTo>
                  <a:lnTo>
                    <a:pt x="8668" y="7940"/>
                  </a:lnTo>
                  <a:lnTo>
                    <a:pt x="8657" y="7906"/>
                  </a:lnTo>
                  <a:lnTo>
                    <a:pt x="10670" y="6746"/>
                  </a:lnTo>
                  <a:lnTo>
                    <a:pt x="10693" y="6780"/>
                  </a:lnTo>
                  <a:lnTo>
                    <a:pt x="10738" y="6802"/>
                  </a:lnTo>
                  <a:lnTo>
                    <a:pt x="10784" y="6825"/>
                  </a:lnTo>
                  <a:lnTo>
                    <a:pt x="10829" y="6837"/>
                  </a:lnTo>
                  <a:lnTo>
                    <a:pt x="10875" y="6825"/>
                  </a:lnTo>
                  <a:lnTo>
                    <a:pt x="10920" y="6814"/>
                  </a:lnTo>
                  <a:lnTo>
                    <a:pt x="10966" y="6780"/>
                  </a:lnTo>
                  <a:lnTo>
                    <a:pt x="10989" y="6746"/>
                  </a:lnTo>
                  <a:close/>
                  <a:moveTo>
                    <a:pt x="15778" y="6768"/>
                  </a:moveTo>
                  <a:lnTo>
                    <a:pt x="17757" y="7917"/>
                  </a:lnTo>
                  <a:lnTo>
                    <a:pt x="17746" y="7951"/>
                  </a:lnTo>
                  <a:lnTo>
                    <a:pt x="17746" y="7986"/>
                  </a:lnTo>
                  <a:lnTo>
                    <a:pt x="17757" y="8054"/>
                  </a:lnTo>
                  <a:lnTo>
                    <a:pt x="17791" y="8111"/>
                  </a:lnTo>
                  <a:lnTo>
                    <a:pt x="17848" y="8156"/>
                  </a:lnTo>
                  <a:lnTo>
                    <a:pt x="17916" y="8179"/>
                  </a:lnTo>
                  <a:lnTo>
                    <a:pt x="17916" y="10511"/>
                  </a:lnTo>
                  <a:lnTo>
                    <a:pt x="17871" y="10522"/>
                  </a:lnTo>
                  <a:lnTo>
                    <a:pt x="17825" y="10534"/>
                  </a:lnTo>
                  <a:lnTo>
                    <a:pt x="17791" y="10556"/>
                  </a:lnTo>
                  <a:lnTo>
                    <a:pt x="17768" y="10590"/>
                  </a:lnTo>
                  <a:lnTo>
                    <a:pt x="17734" y="10625"/>
                  </a:lnTo>
                  <a:lnTo>
                    <a:pt x="17723" y="10659"/>
                  </a:lnTo>
                  <a:lnTo>
                    <a:pt x="17700" y="10704"/>
                  </a:lnTo>
                  <a:lnTo>
                    <a:pt x="17700" y="10750"/>
                  </a:lnTo>
                  <a:lnTo>
                    <a:pt x="17700" y="10784"/>
                  </a:lnTo>
                  <a:lnTo>
                    <a:pt x="17711" y="10829"/>
                  </a:lnTo>
                  <a:lnTo>
                    <a:pt x="15709" y="11990"/>
                  </a:lnTo>
                  <a:lnTo>
                    <a:pt x="15675" y="11967"/>
                  </a:lnTo>
                  <a:lnTo>
                    <a:pt x="15653" y="11944"/>
                  </a:lnTo>
                  <a:lnTo>
                    <a:pt x="15607" y="11921"/>
                  </a:lnTo>
                  <a:lnTo>
                    <a:pt x="15527" y="11921"/>
                  </a:lnTo>
                  <a:lnTo>
                    <a:pt x="15493" y="11944"/>
                  </a:lnTo>
                  <a:lnTo>
                    <a:pt x="15459" y="11967"/>
                  </a:lnTo>
                  <a:lnTo>
                    <a:pt x="15436" y="11990"/>
                  </a:lnTo>
                  <a:lnTo>
                    <a:pt x="13366" y="10807"/>
                  </a:lnTo>
                  <a:lnTo>
                    <a:pt x="13377" y="10750"/>
                  </a:lnTo>
                  <a:lnTo>
                    <a:pt x="13366" y="10681"/>
                  </a:lnTo>
                  <a:lnTo>
                    <a:pt x="13332" y="10625"/>
                  </a:lnTo>
                  <a:lnTo>
                    <a:pt x="13286" y="10590"/>
                  </a:lnTo>
                  <a:lnTo>
                    <a:pt x="13218" y="10568"/>
                  </a:lnTo>
                  <a:lnTo>
                    <a:pt x="13218" y="8259"/>
                  </a:lnTo>
                  <a:lnTo>
                    <a:pt x="13275" y="8247"/>
                  </a:lnTo>
                  <a:lnTo>
                    <a:pt x="13321" y="8224"/>
                  </a:lnTo>
                  <a:lnTo>
                    <a:pt x="13355" y="8202"/>
                  </a:lnTo>
                  <a:lnTo>
                    <a:pt x="13389" y="8168"/>
                  </a:lnTo>
                  <a:lnTo>
                    <a:pt x="13423" y="8133"/>
                  </a:lnTo>
                  <a:lnTo>
                    <a:pt x="13446" y="8088"/>
                  </a:lnTo>
                  <a:lnTo>
                    <a:pt x="13457" y="8042"/>
                  </a:lnTo>
                  <a:lnTo>
                    <a:pt x="13468" y="7986"/>
                  </a:lnTo>
                  <a:lnTo>
                    <a:pt x="13457" y="7929"/>
                  </a:lnTo>
                  <a:lnTo>
                    <a:pt x="13446" y="7872"/>
                  </a:lnTo>
                  <a:lnTo>
                    <a:pt x="15357" y="6768"/>
                  </a:lnTo>
                  <a:lnTo>
                    <a:pt x="15402" y="6814"/>
                  </a:lnTo>
                  <a:lnTo>
                    <a:pt x="15448" y="6848"/>
                  </a:lnTo>
                  <a:lnTo>
                    <a:pt x="15505" y="6882"/>
                  </a:lnTo>
                  <a:lnTo>
                    <a:pt x="15630" y="6882"/>
                  </a:lnTo>
                  <a:lnTo>
                    <a:pt x="15687" y="6859"/>
                  </a:lnTo>
                  <a:lnTo>
                    <a:pt x="15744" y="6814"/>
                  </a:lnTo>
                  <a:lnTo>
                    <a:pt x="15778" y="6768"/>
                  </a:lnTo>
                  <a:close/>
                  <a:moveTo>
                    <a:pt x="22910" y="10886"/>
                  </a:moveTo>
                  <a:lnTo>
                    <a:pt x="24810" y="11990"/>
                  </a:lnTo>
                  <a:lnTo>
                    <a:pt x="24798" y="12035"/>
                  </a:lnTo>
                  <a:lnTo>
                    <a:pt x="24787" y="12092"/>
                  </a:lnTo>
                  <a:lnTo>
                    <a:pt x="24787" y="12138"/>
                  </a:lnTo>
                  <a:lnTo>
                    <a:pt x="24810" y="12194"/>
                  </a:lnTo>
                  <a:lnTo>
                    <a:pt x="24832" y="12229"/>
                  </a:lnTo>
                  <a:lnTo>
                    <a:pt x="24855" y="12274"/>
                  </a:lnTo>
                  <a:lnTo>
                    <a:pt x="24889" y="12308"/>
                  </a:lnTo>
                  <a:lnTo>
                    <a:pt x="24935" y="12331"/>
                  </a:lnTo>
                  <a:lnTo>
                    <a:pt x="24980" y="12342"/>
                  </a:lnTo>
                  <a:lnTo>
                    <a:pt x="25026" y="12354"/>
                  </a:lnTo>
                  <a:lnTo>
                    <a:pt x="25026" y="14595"/>
                  </a:lnTo>
                  <a:lnTo>
                    <a:pt x="24980" y="14606"/>
                  </a:lnTo>
                  <a:lnTo>
                    <a:pt x="24935" y="14617"/>
                  </a:lnTo>
                  <a:lnTo>
                    <a:pt x="24889" y="14640"/>
                  </a:lnTo>
                  <a:lnTo>
                    <a:pt x="24855" y="14674"/>
                  </a:lnTo>
                  <a:lnTo>
                    <a:pt x="24832" y="14708"/>
                  </a:lnTo>
                  <a:lnTo>
                    <a:pt x="24810" y="14754"/>
                  </a:lnTo>
                  <a:lnTo>
                    <a:pt x="24798" y="14799"/>
                  </a:lnTo>
                  <a:lnTo>
                    <a:pt x="24787" y="14845"/>
                  </a:lnTo>
                  <a:lnTo>
                    <a:pt x="24798" y="14902"/>
                  </a:lnTo>
                  <a:lnTo>
                    <a:pt x="24810" y="14947"/>
                  </a:lnTo>
                  <a:lnTo>
                    <a:pt x="22899" y="16051"/>
                  </a:lnTo>
                  <a:lnTo>
                    <a:pt x="22853" y="16005"/>
                  </a:lnTo>
                  <a:lnTo>
                    <a:pt x="22808" y="15971"/>
                  </a:lnTo>
                  <a:lnTo>
                    <a:pt x="22751" y="15948"/>
                  </a:lnTo>
                  <a:lnTo>
                    <a:pt x="22683" y="15937"/>
                  </a:lnTo>
                  <a:lnTo>
                    <a:pt x="22614" y="15948"/>
                  </a:lnTo>
                  <a:lnTo>
                    <a:pt x="22557" y="15971"/>
                  </a:lnTo>
                  <a:lnTo>
                    <a:pt x="22501" y="16005"/>
                  </a:lnTo>
                  <a:lnTo>
                    <a:pt x="22466" y="16051"/>
                  </a:lnTo>
                  <a:lnTo>
                    <a:pt x="20544" y="14936"/>
                  </a:lnTo>
                  <a:lnTo>
                    <a:pt x="20555" y="14902"/>
                  </a:lnTo>
                  <a:lnTo>
                    <a:pt x="20555" y="14845"/>
                  </a:lnTo>
                  <a:lnTo>
                    <a:pt x="20555" y="14799"/>
                  </a:lnTo>
                  <a:lnTo>
                    <a:pt x="20544" y="14754"/>
                  </a:lnTo>
                  <a:lnTo>
                    <a:pt x="20521" y="14720"/>
                  </a:lnTo>
                  <a:lnTo>
                    <a:pt x="20487" y="14686"/>
                  </a:lnTo>
                  <a:lnTo>
                    <a:pt x="20453" y="14651"/>
                  </a:lnTo>
                  <a:lnTo>
                    <a:pt x="20419" y="14629"/>
                  </a:lnTo>
                  <a:lnTo>
                    <a:pt x="20373" y="14617"/>
                  </a:lnTo>
                  <a:lnTo>
                    <a:pt x="20328" y="14606"/>
                  </a:lnTo>
                  <a:lnTo>
                    <a:pt x="20328" y="12354"/>
                  </a:lnTo>
                  <a:lnTo>
                    <a:pt x="20385" y="12354"/>
                  </a:lnTo>
                  <a:lnTo>
                    <a:pt x="20430" y="12331"/>
                  </a:lnTo>
                  <a:lnTo>
                    <a:pt x="20464" y="12308"/>
                  </a:lnTo>
                  <a:lnTo>
                    <a:pt x="20510" y="12274"/>
                  </a:lnTo>
                  <a:lnTo>
                    <a:pt x="20533" y="12240"/>
                  </a:lnTo>
                  <a:lnTo>
                    <a:pt x="20555" y="12194"/>
                  </a:lnTo>
                  <a:lnTo>
                    <a:pt x="20567" y="12149"/>
                  </a:lnTo>
                  <a:lnTo>
                    <a:pt x="20578" y="12092"/>
                  </a:lnTo>
                  <a:lnTo>
                    <a:pt x="20567" y="12035"/>
                  </a:lnTo>
                  <a:lnTo>
                    <a:pt x="20555" y="11978"/>
                  </a:lnTo>
                  <a:lnTo>
                    <a:pt x="22455" y="10886"/>
                  </a:lnTo>
                  <a:lnTo>
                    <a:pt x="22501" y="10932"/>
                  </a:lnTo>
                  <a:lnTo>
                    <a:pt x="22546" y="10977"/>
                  </a:lnTo>
                  <a:lnTo>
                    <a:pt x="22614" y="11000"/>
                  </a:lnTo>
                  <a:lnTo>
                    <a:pt x="22683" y="11011"/>
                  </a:lnTo>
                  <a:lnTo>
                    <a:pt x="22751" y="11000"/>
                  </a:lnTo>
                  <a:lnTo>
                    <a:pt x="22808" y="10977"/>
                  </a:lnTo>
                  <a:lnTo>
                    <a:pt x="22865" y="10932"/>
                  </a:lnTo>
                  <a:lnTo>
                    <a:pt x="22910" y="10886"/>
                  </a:lnTo>
                  <a:close/>
                  <a:moveTo>
                    <a:pt x="18144" y="10875"/>
                  </a:moveTo>
                  <a:lnTo>
                    <a:pt x="20066" y="11978"/>
                  </a:lnTo>
                  <a:lnTo>
                    <a:pt x="20055" y="12035"/>
                  </a:lnTo>
                  <a:lnTo>
                    <a:pt x="20043" y="12092"/>
                  </a:lnTo>
                  <a:lnTo>
                    <a:pt x="20043" y="12149"/>
                  </a:lnTo>
                  <a:lnTo>
                    <a:pt x="20066" y="12194"/>
                  </a:lnTo>
                  <a:lnTo>
                    <a:pt x="20089" y="12229"/>
                  </a:lnTo>
                  <a:lnTo>
                    <a:pt x="20112" y="12274"/>
                  </a:lnTo>
                  <a:lnTo>
                    <a:pt x="20146" y="12308"/>
                  </a:lnTo>
                  <a:lnTo>
                    <a:pt x="20191" y="12331"/>
                  </a:lnTo>
                  <a:lnTo>
                    <a:pt x="20237" y="12354"/>
                  </a:lnTo>
                  <a:lnTo>
                    <a:pt x="20282" y="12354"/>
                  </a:lnTo>
                  <a:lnTo>
                    <a:pt x="20282" y="14606"/>
                  </a:lnTo>
                  <a:lnTo>
                    <a:pt x="20237" y="14617"/>
                  </a:lnTo>
                  <a:lnTo>
                    <a:pt x="20203" y="14629"/>
                  </a:lnTo>
                  <a:lnTo>
                    <a:pt x="20157" y="14651"/>
                  </a:lnTo>
                  <a:lnTo>
                    <a:pt x="20123" y="14686"/>
                  </a:lnTo>
                  <a:lnTo>
                    <a:pt x="20100" y="14720"/>
                  </a:lnTo>
                  <a:lnTo>
                    <a:pt x="20078" y="14754"/>
                  </a:lnTo>
                  <a:lnTo>
                    <a:pt x="20066" y="14799"/>
                  </a:lnTo>
                  <a:lnTo>
                    <a:pt x="20066" y="14845"/>
                  </a:lnTo>
                  <a:lnTo>
                    <a:pt x="20066" y="14890"/>
                  </a:lnTo>
                  <a:lnTo>
                    <a:pt x="20078" y="14936"/>
                  </a:lnTo>
                  <a:lnTo>
                    <a:pt x="18121" y="16073"/>
                  </a:lnTo>
                  <a:lnTo>
                    <a:pt x="18087" y="16039"/>
                  </a:lnTo>
                  <a:lnTo>
                    <a:pt x="18041" y="16005"/>
                  </a:lnTo>
                  <a:lnTo>
                    <a:pt x="17996" y="15982"/>
                  </a:lnTo>
                  <a:lnTo>
                    <a:pt x="17882" y="15982"/>
                  </a:lnTo>
                  <a:lnTo>
                    <a:pt x="17837" y="16005"/>
                  </a:lnTo>
                  <a:lnTo>
                    <a:pt x="17791" y="16039"/>
                  </a:lnTo>
                  <a:lnTo>
                    <a:pt x="17757" y="16073"/>
                  </a:lnTo>
                  <a:lnTo>
                    <a:pt x="15812" y="14947"/>
                  </a:lnTo>
                  <a:lnTo>
                    <a:pt x="15823" y="14902"/>
                  </a:lnTo>
                  <a:lnTo>
                    <a:pt x="15835" y="14845"/>
                  </a:lnTo>
                  <a:lnTo>
                    <a:pt x="15823" y="14799"/>
                  </a:lnTo>
                  <a:lnTo>
                    <a:pt x="15812" y="14754"/>
                  </a:lnTo>
                  <a:lnTo>
                    <a:pt x="15789" y="14708"/>
                  </a:lnTo>
                  <a:lnTo>
                    <a:pt x="15755" y="14674"/>
                  </a:lnTo>
                  <a:lnTo>
                    <a:pt x="15721" y="14640"/>
                  </a:lnTo>
                  <a:lnTo>
                    <a:pt x="15687" y="14617"/>
                  </a:lnTo>
                  <a:lnTo>
                    <a:pt x="15641" y="14606"/>
                  </a:lnTo>
                  <a:lnTo>
                    <a:pt x="15584" y="14595"/>
                  </a:lnTo>
                  <a:lnTo>
                    <a:pt x="15584" y="12263"/>
                  </a:lnTo>
                  <a:lnTo>
                    <a:pt x="15653" y="12240"/>
                  </a:lnTo>
                  <a:lnTo>
                    <a:pt x="15698" y="12206"/>
                  </a:lnTo>
                  <a:lnTo>
                    <a:pt x="15732" y="12149"/>
                  </a:lnTo>
                  <a:lnTo>
                    <a:pt x="15744" y="12092"/>
                  </a:lnTo>
                  <a:lnTo>
                    <a:pt x="15732" y="12024"/>
                  </a:lnTo>
                  <a:lnTo>
                    <a:pt x="17734" y="10875"/>
                  </a:lnTo>
                  <a:lnTo>
                    <a:pt x="17780" y="10920"/>
                  </a:lnTo>
                  <a:lnTo>
                    <a:pt x="17825" y="10954"/>
                  </a:lnTo>
                  <a:lnTo>
                    <a:pt x="17882" y="10977"/>
                  </a:lnTo>
                  <a:lnTo>
                    <a:pt x="17939" y="10989"/>
                  </a:lnTo>
                  <a:lnTo>
                    <a:pt x="18007" y="10977"/>
                  </a:lnTo>
                  <a:lnTo>
                    <a:pt x="18053" y="10954"/>
                  </a:lnTo>
                  <a:lnTo>
                    <a:pt x="18110" y="10920"/>
                  </a:lnTo>
                  <a:lnTo>
                    <a:pt x="18144" y="10875"/>
                  </a:lnTo>
                  <a:close/>
                  <a:moveTo>
                    <a:pt x="8611" y="10841"/>
                  </a:moveTo>
                  <a:lnTo>
                    <a:pt x="10670" y="12035"/>
                  </a:lnTo>
                  <a:lnTo>
                    <a:pt x="10659" y="12092"/>
                  </a:lnTo>
                  <a:lnTo>
                    <a:pt x="10670" y="12149"/>
                  </a:lnTo>
                  <a:lnTo>
                    <a:pt x="10704" y="12206"/>
                  </a:lnTo>
                  <a:lnTo>
                    <a:pt x="10750" y="12240"/>
                  </a:lnTo>
                  <a:lnTo>
                    <a:pt x="10807" y="12263"/>
                  </a:lnTo>
                  <a:lnTo>
                    <a:pt x="10807" y="14674"/>
                  </a:lnTo>
                  <a:lnTo>
                    <a:pt x="10750" y="14697"/>
                  </a:lnTo>
                  <a:lnTo>
                    <a:pt x="10693" y="14731"/>
                  </a:lnTo>
                  <a:lnTo>
                    <a:pt x="10670" y="14788"/>
                  </a:lnTo>
                  <a:lnTo>
                    <a:pt x="10659" y="14845"/>
                  </a:lnTo>
                  <a:lnTo>
                    <a:pt x="10659" y="14902"/>
                  </a:lnTo>
                  <a:lnTo>
                    <a:pt x="8600" y="16096"/>
                  </a:lnTo>
                  <a:lnTo>
                    <a:pt x="8566" y="16062"/>
                  </a:lnTo>
                  <a:lnTo>
                    <a:pt x="8543" y="16051"/>
                  </a:lnTo>
                  <a:lnTo>
                    <a:pt x="8497" y="16028"/>
                  </a:lnTo>
                  <a:lnTo>
                    <a:pt x="8418" y="16028"/>
                  </a:lnTo>
                  <a:lnTo>
                    <a:pt x="8384" y="16051"/>
                  </a:lnTo>
                  <a:lnTo>
                    <a:pt x="8350" y="16073"/>
                  </a:lnTo>
                  <a:lnTo>
                    <a:pt x="8315" y="16096"/>
                  </a:lnTo>
                  <a:lnTo>
                    <a:pt x="6279" y="14924"/>
                  </a:lnTo>
                  <a:lnTo>
                    <a:pt x="6291" y="14890"/>
                  </a:lnTo>
                  <a:lnTo>
                    <a:pt x="6291" y="14845"/>
                  </a:lnTo>
                  <a:lnTo>
                    <a:pt x="6291" y="14811"/>
                  </a:lnTo>
                  <a:lnTo>
                    <a:pt x="6279" y="14777"/>
                  </a:lnTo>
                  <a:lnTo>
                    <a:pt x="6268" y="14742"/>
                  </a:lnTo>
                  <a:lnTo>
                    <a:pt x="6245" y="14708"/>
                  </a:lnTo>
                  <a:lnTo>
                    <a:pt x="6177" y="14663"/>
                  </a:lnTo>
                  <a:lnTo>
                    <a:pt x="6143" y="14651"/>
                  </a:lnTo>
                  <a:lnTo>
                    <a:pt x="6109" y="14651"/>
                  </a:lnTo>
                  <a:lnTo>
                    <a:pt x="6109" y="12342"/>
                  </a:lnTo>
                  <a:lnTo>
                    <a:pt x="6154" y="12331"/>
                  </a:lnTo>
                  <a:lnTo>
                    <a:pt x="6200" y="12320"/>
                  </a:lnTo>
                  <a:lnTo>
                    <a:pt x="6234" y="12297"/>
                  </a:lnTo>
                  <a:lnTo>
                    <a:pt x="6268" y="12263"/>
                  </a:lnTo>
                  <a:lnTo>
                    <a:pt x="6302" y="12229"/>
                  </a:lnTo>
                  <a:lnTo>
                    <a:pt x="6325" y="12183"/>
                  </a:lnTo>
                  <a:lnTo>
                    <a:pt x="6336" y="12138"/>
                  </a:lnTo>
                  <a:lnTo>
                    <a:pt x="6336" y="12092"/>
                  </a:lnTo>
                  <a:lnTo>
                    <a:pt x="6336" y="12035"/>
                  </a:lnTo>
                  <a:lnTo>
                    <a:pt x="6313" y="11990"/>
                  </a:lnTo>
                  <a:lnTo>
                    <a:pt x="8304" y="10841"/>
                  </a:lnTo>
                  <a:lnTo>
                    <a:pt x="8338" y="10875"/>
                  </a:lnTo>
                  <a:lnTo>
                    <a:pt x="8372" y="10898"/>
                  </a:lnTo>
                  <a:lnTo>
                    <a:pt x="8418" y="10920"/>
                  </a:lnTo>
                  <a:lnTo>
                    <a:pt x="8463" y="10932"/>
                  </a:lnTo>
                  <a:lnTo>
                    <a:pt x="8509" y="10920"/>
                  </a:lnTo>
                  <a:lnTo>
                    <a:pt x="8543" y="10909"/>
                  </a:lnTo>
                  <a:lnTo>
                    <a:pt x="8588" y="10875"/>
                  </a:lnTo>
                  <a:lnTo>
                    <a:pt x="8611" y="10841"/>
                  </a:lnTo>
                  <a:close/>
                  <a:moveTo>
                    <a:pt x="15345" y="14981"/>
                  </a:moveTo>
                  <a:lnTo>
                    <a:pt x="15391" y="15038"/>
                  </a:lnTo>
                  <a:lnTo>
                    <a:pt x="15448" y="15072"/>
                  </a:lnTo>
                  <a:lnTo>
                    <a:pt x="15505" y="15095"/>
                  </a:lnTo>
                  <a:lnTo>
                    <a:pt x="15573" y="15107"/>
                  </a:lnTo>
                  <a:lnTo>
                    <a:pt x="15641" y="15095"/>
                  </a:lnTo>
                  <a:lnTo>
                    <a:pt x="15698" y="15072"/>
                  </a:lnTo>
                  <a:lnTo>
                    <a:pt x="15744" y="15038"/>
                  </a:lnTo>
                  <a:lnTo>
                    <a:pt x="15789" y="14993"/>
                  </a:lnTo>
                  <a:lnTo>
                    <a:pt x="17746" y="16119"/>
                  </a:lnTo>
                  <a:lnTo>
                    <a:pt x="17723" y="16153"/>
                  </a:lnTo>
                  <a:lnTo>
                    <a:pt x="17723" y="16199"/>
                  </a:lnTo>
                  <a:lnTo>
                    <a:pt x="17723" y="16244"/>
                  </a:lnTo>
                  <a:lnTo>
                    <a:pt x="17734" y="16278"/>
                  </a:lnTo>
                  <a:lnTo>
                    <a:pt x="17757" y="16312"/>
                  </a:lnTo>
                  <a:lnTo>
                    <a:pt x="17780" y="16346"/>
                  </a:lnTo>
                  <a:lnTo>
                    <a:pt x="17802" y="16369"/>
                  </a:lnTo>
                  <a:lnTo>
                    <a:pt x="17837" y="16392"/>
                  </a:lnTo>
                  <a:lnTo>
                    <a:pt x="17871" y="16403"/>
                  </a:lnTo>
                  <a:lnTo>
                    <a:pt x="17916" y="16415"/>
                  </a:lnTo>
                  <a:lnTo>
                    <a:pt x="17916" y="18769"/>
                  </a:lnTo>
                  <a:lnTo>
                    <a:pt x="17848" y="18792"/>
                  </a:lnTo>
                  <a:lnTo>
                    <a:pt x="17802" y="18826"/>
                  </a:lnTo>
                  <a:lnTo>
                    <a:pt x="17768" y="18883"/>
                  </a:lnTo>
                  <a:lnTo>
                    <a:pt x="17757" y="18951"/>
                  </a:lnTo>
                  <a:lnTo>
                    <a:pt x="17757" y="19020"/>
                  </a:lnTo>
                  <a:lnTo>
                    <a:pt x="15732" y="20191"/>
                  </a:lnTo>
                  <a:lnTo>
                    <a:pt x="15698" y="20157"/>
                  </a:lnTo>
                  <a:lnTo>
                    <a:pt x="15664" y="20123"/>
                  </a:lnTo>
                  <a:lnTo>
                    <a:pt x="15618" y="20112"/>
                  </a:lnTo>
                  <a:lnTo>
                    <a:pt x="15573" y="20100"/>
                  </a:lnTo>
                  <a:lnTo>
                    <a:pt x="15516" y="20112"/>
                  </a:lnTo>
                  <a:lnTo>
                    <a:pt x="15482" y="20123"/>
                  </a:lnTo>
                  <a:lnTo>
                    <a:pt x="15436" y="20157"/>
                  </a:lnTo>
                  <a:lnTo>
                    <a:pt x="15402" y="20191"/>
                  </a:lnTo>
                  <a:lnTo>
                    <a:pt x="13389" y="19020"/>
                  </a:lnTo>
                  <a:lnTo>
                    <a:pt x="13400" y="18951"/>
                  </a:lnTo>
                  <a:lnTo>
                    <a:pt x="13400" y="18917"/>
                  </a:lnTo>
                  <a:lnTo>
                    <a:pt x="13389" y="18883"/>
                  </a:lnTo>
                  <a:lnTo>
                    <a:pt x="13343" y="18826"/>
                  </a:lnTo>
                  <a:lnTo>
                    <a:pt x="13286" y="18781"/>
                  </a:lnTo>
                  <a:lnTo>
                    <a:pt x="13252" y="18769"/>
                  </a:lnTo>
                  <a:lnTo>
                    <a:pt x="13218" y="18758"/>
                  </a:lnTo>
                  <a:lnTo>
                    <a:pt x="13218" y="16460"/>
                  </a:lnTo>
                  <a:lnTo>
                    <a:pt x="13264" y="16449"/>
                  </a:lnTo>
                  <a:lnTo>
                    <a:pt x="13321" y="16437"/>
                  </a:lnTo>
                  <a:lnTo>
                    <a:pt x="13355" y="16415"/>
                  </a:lnTo>
                  <a:lnTo>
                    <a:pt x="13389" y="16381"/>
                  </a:lnTo>
                  <a:lnTo>
                    <a:pt x="13423" y="16335"/>
                  </a:lnTo>
                  <a:lnTo>
                    <a:pt x="13446" y="16301"/>
                  </a:lnTo>
                  <a:lnTo>
                    <a:pt x="13457" y="16244"/>
                  </a:lnTo>
                  <a:lnTo>
                    <a:pt x="13468" y="16199"/>
                  </a:lnTo>
                  <a:lnTo>
                    <a:pt x="13457" y="16142"/>
                  </a:lnTo>
                  <a:lnTo>
                    <a:pt x="13434" y="16085"/>
                  </a:lnTo>
                  <a:lnTo>
                    <a:pt x="15345" y="14981"/>
                  </a:lnTo>
                  <a:close/>
                  <a:moveTo>
                    <a:pt x="24832" y="14981"/>
                  </a:moveTo>
                  <a:lnTo>
                    <a:pt x="24867" y="15038"/>
                  </a:lnTo>
                  <a:lnTo>
                    <a:pt x="24923" y="15072"/>
                  </a:lnTo>
                  <a:lnTo>
                    <a:pt x="24980" y="15095"/>
                  </a:lnTo>
                  <a:lnTo>
                    <a:pt x="25049" y="15107"/>
                  </a:lnTo>
                  <a:lnTo>
                    <a:pt x="25117" y="15095"/>
                  </a:lnTo>
                  <a:lnTo>
                    <a:pt x="25174" y="15072"/>
                  </a:lnTo>
                  <a:lnTo>
                    <a:pt x="25231" y="15038"/>
                  </a:lnTo>
                  <a:lnTo>
                    <a:pt x="25265" y="14993"/>
                  </a:lnTo>
                  <a:lnTo>
                    <a:pt x="27187" y="16096"/>
                  </a:lnTo>
                  <a:lnTo>
                    <a:pt x="27176" y="16142"/>
                  </a:lnTo>
                  <a:lnTo>
                    <a:pt x="27164" y="16199"/>
                  </a:lnTo>
                  <a:lnTo>
                    <a:pt x="27176" y="16244"/>
                  </a:lnTo>
                  <a:lnTo>
                    <a:pt x="27187" y="16290"/>
                  </a:lnTo>
                  <a:lnTo>
                    <a:pt x="27210" y="16335"/>
                  </a:lnTo>
                  <a:lnTo>
                    <a:pt x="27233" y="16369"/>
                  </a:lnTo>
                  <a:lnTo>
                    <a:pt x="27267" y="16403"/>
                  </a:lnTo>
                  <a:lnTo>
                    <a:pt x="27301" y="16426"/>
                  </a:lnTo>
                  <a:lnTo>
                    <a:pt x="27346" y="16437"/>
                  </a:lnTo>
                  <a:lnTo>
                    <a:pt x="27392" y="16449"/>
                  </a:lnTo>
                  <a:lnTo>
                    <a:pt x="27392" y="18724"/>
                  </a:lnTo>
                  <a:lnTo>
                    <a:pt x="27358" y="18735"/>
                  </a:lnTo>
                  <a:lnTo>
                    <a:pt x="27312" y="18747"/>
                  </a:lnTo>
                  <a:lnTo>
                    <a:pt x="27278" y="18769"/>
                  </a:lnTo>
                  <a:lnTo>
                    <a:pt x="27244" y="18792"/>
                  </a:lnTo>
                  <a:lnTo>
                    <a:pt x="27221" y="18826"/>
                  </a:lnTo>
                  <a:lnTo>
                    <a:pt x="27199" y="18872"/>
                  </a:lnTo>
                  <a:lnTo>
                    <a:pt x="27187" y="18906"/>
                  </a:lnTo>
                  <a:lnTo>
                    <a:pt x="27187" y="18951"/>
                  </a:lnTo>
                  <a:lnTo>
                    <a:pt x="27187" y="18997"/>
                  </a:lnTo>
                  <a:lnTo>
                    <a:pt x="27199" y="19042"/>
                  </a:lnTo>
                  <a:lnTo>
                    <a:pt x="25208" y="20191"/>
                  </a:lnTo>
                  <a:lnTo>
                    <a:pt x="25174" y="20157"/>
                  </a:lnTo>
                  <a:lnTo>
                    <a:pt x="25140" y="20134"/>
                  </a:lnTo>
                  <a:lnTo>
                    <a:pt x="25094" y="20123"/>
                  </a:lnTo>
                  <a:lnTo>
                    <a:pt x="25049" y="20112"/>
                  </a:lnTo>
                  <a:lnTo>
                    <a:pt x="25003" y="20123"/>
                  </a:lnTo>
                  <a:lnTo>
                    <a:pt x="24958" y="20134"/>
                  </a:lnTo>
                  <a:lnTo>
                    <a:pt x="24923" y="20157"/>
                  </a:lnTo>
                  <a:lnTo>
                    <a:pt x="24889" y="20191"/>
                  </a:lnTo>
                  <a:lnTo>
                    <a:pt x="22910" y="19054"/>
                  </a:lnTo>
                  <a:lnTo>
                    <a:pt x="22933" y="19008"/>
                  </a:lnTo>
                  <a:lnTo>
                    <a:pt x="22933" y="18951"/>
                  </a:lnTo>
                  <a:lnTo>
                    <a:pt x="22933" y="18906"/>
                  </a:lnTo>
                  <a:lnTo>
                    <a:pt x="22910" y="18860"/>
                  </a:lnTo>
                  <a:lnTo>
                    <a:pt x="22899" y="18826"/>
                  </a:lnTo>
                  <a:lnTo>
                    <a:pt x="22865" y="18781"/>
                  </a:lnTo>
                  <a:lnTo>
                    <a:pt x="22830" y="18758"/>
                  </a:lnTo>
                  <a:lnTo>
                    <a:pt x="22796" y="18724"/>
                  </a:lnTo>
                  <a:lnTo>
                    <a:pt x="22751" y="18712"/>
                  </a:lnTo>
                  <a:lnTo>
                    <a:pt x="22705" y="18701"/>
                  </a:lnTo>
                  <a:lnTo>
                    <a:pt x="22705" y="16460"/>
                  </a:lnTo>
                  <a:lnTo>
                    <a:pt x="22751" y="16449"/>
                  </a:lnTo>
                  <a:lnTo>
                    <a:pt x="22796" y="16437"/>
                  </a:lnTo>
                  <a:lnTo>
                    <a:pt x="22842" y="16403"/>
                  </a:lnTo>
                  <a:lnTo>
                    <a:pt x="22876" y="16381"/>
                  </a:lnTo>
                  <a:lnTo>
                    <a:pt x="22899" y="16335"/>
                  </a:lnTo>
                  <a:lnTo>
                    <a:pt x="22921" y="16301"/>
                  </a:lnTo>
                  <a:lnTo>
                    <a:pt x="22933" y="16244"/>
                  </a:lnTo>
                  <a:lnTo>
                    <a:pt x="22944" y="16199"/>
                  </a:lnTo>
                  <a:lnTo>
                    <a:pt x="22933" y="16142"/>
                  </a:lnTo>
                  <a:lnTo>
                    <a:pt x="22921" y="16085"/>
                  </a:lnTo>
                  <a:lnTo>
                    <a:pt x="24832" y="14981"/>
                  </a:lnTo>
                  <a:close/>
                  <a:moveTo>
                    <a:pt x="6256" y="14959"/>
                  </a:moveTo>
                  <a:lnTo>
                    <a:pt x="8304" y="16142"/>
                  </a:lnTo>
                  <a:lnTo>
                    <a:pt x="8293" y="16199"/>
                  </a:lnTo>
                  <a:lnTo>
                    <a:pt x="8304" y="16255"/>
                  </a:lnTo>
                  <a:lnTo>
                    <a:pt x="8327" y="16312"/>
                  </a:lnTo>
                  <a:lnTo>
                    <a:pt x="8372" y="16346"/>
                  </a:lnTo>
                  <a:lnTo>
                    <a:pt x="8429" y="16369"/>
                  </a:lnTo>
                  <a:lnTo>
                    <a:pt x="8429" y="18724"/>
                  </a:lnTo>
                  <a:lnTo>
                    <a:pt x="8395" y="18735"/>
                  </a:lnTo>
                  <a:lnTo>
                    <a:pt x="8350" y="18758"/>
                  </a:lnTo>
                  <a:lnTo>
                    <a:pt x="8315" y="18781"/>
                  </a:lnTo>
                  <a:lnTo>
                    <a:pt x="8293" y="18804"/>
                  </a:lnTo>
                  <a:lnTo>
                    <a:pt x="8270" y="18838"/>
                  </a:lnTo>
                  <a:lnTo>
                    <a:pt x="8247" y="18872"/>
                  </a:lnTo>
                  <a:lnTo>
                    <a:pt x="8236" y="18917"/>
                  </a:lnTo>
                  <a:lnTo>
                    <a:pt x="8236" y="18951"/>
                  </a:lnTo>
                  <a:lnTo>
                    <a:pt x="8236" y="18997"/>
                  </a:lnTo>
                  <a:lnTo>
                    <a:pt x="8247" y="19031"/>
                  </a:lnTo>
                  <a:lnTo>
                    <a:pt x="6234" y="20203"/>
                  </a:lnTo>
                  <a:lnTo>
                    <a:pt x="6200" y="20169"/>
                  </a:lnTo>
                  <a:lnTo>
                    <a:pt x="6165" y="20146"/>
                  </a:lnTo>
                  <a:lnTo>
                    <a:pt x="6131" y="20134"/>
                  </a:lnTo>
                  <a:lnTo>
                    <a:pt x="6086" y="20123"/>
                  </a:lnTo>
                  <a:lnTo>
                    <a:pt x="6052" y="20134"/>
                  </a:lnTo>
                  <a:lnTo>
                    <a:pt x="6006" y="20146"/>
                  </a:lnTo>
                  <a:lnTo>
                    <a:pt x="5972" y="20169"/>
                  </a:lnTo>
                  <a:lnTo>
                    <a:pt x="5949" y="20203"/>
                  </a:lnTo>
                  <a:lnTo>
                    <a:pt x="3902" y="19020"/>
                  </a:lnTo>
                  <a:lnTo>
                    <a:pt x="3913" y="18951"/>
                  </a:lnTo>
                  <a:lnTo>
                    <a:pt x="3913" y="18917"/>
                  </a:lnTo>
                  <a:lnTo>
                    <a:pt x="3902" y="18883"/>
                  </a:lnTo>
                  <a:lnTo>
                    <a:pt x="3856" y="18826"/>
                  </a:lnTo>
                  <a:lnTo>
                    <a:pt x="3811" y="18781"/>
                  </a:lnTo>
                  <a:lnTo>
                    <a:pt x="3743" y="18769"/>
                  </a:lnTo>
                  <a:lnTo>
                    <a:pt x="3743" y="16369"/>
                  </a:lnTo>
                  <a:lnTo>
                    <a:pt x="3799" y="16358"/>
                  </a:lnTo>
                  <a:lnTo>
                    <a:pt x="3856" y="16312"/>
                  </a:lnTo>
                  <a:lnTo>
                    <a:pt x="3890" y="16267"/>
                  </a:lnTo>
                  <a:lnTo>
                    <a:pt x="3902" y="16199"/>
                  </a:lnTo>
                  <a:lnTo>
                    <a:pt x="3890" y="16164"/>
                  </a:lnTo>
                  <a:lnTo>
                    <a:pt x="3879" y="16130"/>
                  </a:lnTo>
                  <a:lnTo>
                    <a:pt x="5915" y="14959"/>
                  </a:lnTo>
                  <a:lnTo>
                    <a:pt x="5949" y="14993"/>
                  </a:lnTo>
                  <a:lnTo>
                    <a:pt x="5995" y="15027"/>
                  </a:lnTo>
                  <a:lnTo>
                    <a:pt x="6040" y="15050"/>
                  </a:lnTo>
                  <a:lnTo>
                    <a:pt x="6143" y="15050"/>
                  </a:lnTo>
                  <a:lnTo>
                    <a:pt x="6188" y="15027"/>
                  </a:lnTo>
                  <a:lnTo>
                    <a:pt x="6234" y="15004"/>
                  </a:lnTo>
                  <a:lnTo>
                    <a:pt x="6256" y="14959"/>
                  </a:lnTo>
                  <a:close/>
                  <a:moveTo>
                    <a:pt x="6256" y="23172"/>
                  </a:moveTo>
                  <a:lnTo>
                    <a:pt x="8259" y="24332"/>
                  </a:lnTo>
                  <a:lnTo>
                    <a:pt x="8247" y="24366"/>
                  </a:lnTo>
                  <a:lnTo>
                    <a:pt x="8236" y="24412"/>
                  </a:lnTo>
                  <a:lnTo>
                    <a:pt x="8247" y="24446"/>
                  </a:lnTo>
                  <a:lnTo>
                    <a:pt x="8259" y="24491"/>
                  </a:lnTo>
                  <a:lnTo>
                    <a:pt x="8270" y="24525"/>
                  </a:lnTo>
                  <a:lnTo>
                    <a:pt x="8293" y="24548"/>
                  </a:lnTo>
                  <a:lnTo>
                    <a:pt x="8327" y="24582"/>
                  </a:lnTo>
                  <a:lnTo>
                    <a:pt x="8361" y="24605"/>
                  </a:lnTo>
                  <a:lnTo>
                    <a:pt x="8395" y="24616"/>
                  </a:lnTo>
                  <a:lnTo>
                    <a:pt x="8429" y="24628"/>
                  </a:lnTo>
                  <a:lnTo>
                    <a:pt x="8429" y="26960"/>
                  </a:lnTo>
                  <a:lnTo>
                    <a:pt x="8395" y="26960"/>
                  </a:lnTo>
                  <a:lnTo>
                    <a:pt x="8361" y="26982"/>
                  </a:lnTo>
                  <a:lnTo>
                    <a:pt x="8304" y="27028"/>
                  </a:lnTo>
                  <a:lnTo>
                    <a:pt x="8281" y="27051"/>
                  </a:lnTo>
                  <a:lnTo>
                    <a:pt x="8259" y="27085"/>
                  </a:lnTo>
                  <a:lnTo>
                    <a:pt x="8247" y="27130"/>
                  </a:lnTo>
                  <a:lnTo>
                    <a:pt x="8247" y="27164"/>
                  </a:lnTo>
                  <a:lnTo>
                    <a:pt x="8247" y="27199"/>
                  </a:lnTo>
                  <a:lnTo>
                    <a:pt x="8259" y="27244"/>
                  </a:lnTo>
                  <a:lnTo>
                    <a:pt x="6291" y="28382"/>
                  </a:lnTo>
                  <a:lnTo>
                    <a:pt x="6256" y="28336"/>
                  </a:lnTo>
                  <a:lnTo>
                    <a:pt x="6200" y="28302"/>
                  </a:lnTo>
                  <a:lnTo>
                    <a:pt x="6154" y="28279"/>
                  </a:lnTo>
                  <a:lnTo>
                    <a:pt x="6086" y="28268"/>
                  </a:lnTo>
                  <a:lnTo>
                    <a:pt x="6029" y="28279"/>
                  </a:lnTo>
                  <a:lnTo>
                    <a:pt x="5972" y="28302"/>
                  </a:lnTo>
                  <a:lnTo>
                    <a:pt x="5927" y="28336"/>
                  </a:lnTo>
                  <a:lnTo>
                    <a:pt x="5892" y="28382"/>
                  </a:lnTo>
                  <a:lnTo>
                    <a:pt x="3890" y="27233"/>
                  </a:lnTo>
                  <a:lnTo>
                    <a:pt x="3902" y="27164"/>
                  </a:lnTo>
                  <a:lnTo>
                    <a:pt x="3890" y="27096"/>
                  </a:lnTo>
                  <a:lnTo>
                    <a:pt x="3856" y="27039"/>
                  </a:lnTo>
                  <a:lnTo>
                    <a:pt x="3799" y="27005"/>
                  </a:lnTo>
                  <a:lnTo>
                    <a:pt x="3743" y="26982"/>
                  </a:lnTo>
                  <a:lnTo>
                    <a:pt x="3743" y="24571"/>
                  </a:lnTo>
                  <a:lnTo>
                    <a:pt x="3799" y="24559"/>
                  </a:lnTo>
                  <a:lnTo>
                    <a:pt x="3845" y="24525"/>
                  </a:lnTo>
                  <a:lnTo>
                    <a:pt x="3879" y="24468"/>
                  </a:lnTo>
                  <a:lnTo>
                    <a:pt x="3890" y="24412"/>
                  </a:lnTo>
                  <a:lnTo>
                    <a:pt x="3879" y="24343"/>
                  </a:lnTo>
                  <a:lnTo>
                    <a:pt x="5915" y="23172"/>
                  </a:lnTo>
                  <a:lnTo>
                    <a:pt x="5949" y="23206"/>
                  </a:lnTo>
                  <a:lnTo>
                    <a:pt x="5995" y="23240"/>
                  </a:lnTo>
                  <a:lnTo>
                    <a:pt x="6040" y="23251"/>
                  </a:lnTo>
                  <a:lnTo>
                    <a:pt x="6086" y="23263"/>
                  </a:lnTo>
                  <a:lnTo>
                    <a:pt x="6143" y="23251"/>
                  </a:lnTo>
                  <a:lnTo>
                    <a:pt x="6188" y="23240"/>
                  </a:lnTo>
                  <a:lnTo>
                    <a:pt x="6222" y="23206"/>
                  </a:lnTo>
                  <a:lnTo>
                    <a:pt x="6256" y="23172"/>
                  </a:lnTo>
                  <a:close/>
                  <a:moveTo>
                    <a:pt x="5949" y="31362"/>
                  </a:moveTo>
                  <a:lnTo>
                    <a:pt x="5972" y="31396"/>
                  </a:lnTo>
                  <a:lnTo>
                    <a:pt x="6006" y="31419"/>
                  </a:lnTo>
                  <a:lnTo>
                    <a:pt x="6052" y="31442"/>
                  </a:lnTo>
                  <a:lnTo>
                    <a:pt x="6131" y="31442"/>
                  </a:lnTo>
                  <a:lnTo>
                    <a:pt x="6177" y="31419"/>
                  </a:lnTo>
                  <a:lnTo>
                    <a:pt x="6211" y="31396"/>
                  </a:lnTo>
                  <a:lnTo>
                    <a:pt x="6234" y="31373"/>
                  </a:lnTo>
                  <a:lnTo>
                    <a:pt x="8259" y="32545"/>
                  </a:lnTo>
                  <a:lnTo>
                    <a:pt x="8247" y="32579"/>
                  </a:lnTo>
                  <a:lnTo>
                    <a:pt x="8247" y="32625"/>
                  </a:lnTo>
                  <a:lnTo>
                    <a:pt x="8247" y="32659"/>
                  </a:lnTo>
                  <a:lnTo>
                    <a:pt x="8259" y="32693"/>
                  </a:lnTo>
                  <a:lnTo>
                    <a:pt x="8304" y="32761"/>
                  </a:lnTo>
                  <a:lnTo>
                    <a:pt x="8361" y="32807"/>
                  </a:lnTo>
                  <a:lnTo>
                    <a:pt x="8395" y="32818"/>
                  </a:lnTo>
                  <a:lnTo>
                    <a:pt x="8429" y="32829"/>
                  </a:lnTo>
                  <a:lnTo>
                    <a:pt x="8429" y="35173"/>
                  </a:lnTo>
                  <a:lnTo>
                    <a:pt x="8395" y="35173"/>
                  </a:lnTo>
                  <a:lnTo>
                    <a:pt x="8361" y="35195"/>
                  </a:lnTo>
                  <a:lnTo>
                    <a:pt x="8304" y="35241"/>
                  </a:lnTo>
                  <a:lnTo>
                    <a:pt x="8259" y="35298"/>
                  </a:lnTo>
                  <a:lnTo>
                    <a:pt x="8259" y="35332"/>
                  </a:lnTo>
                  <a:lnTo>
                    <a:pt x="8247" y="35377"/>
                  </a:lnTo>
                  <a:lnTo>
                    <a:pt x="8259" y="35412"/>
                  </a:lnTo>
                  <a:lnTo>
                    <a:pt x="8259" y="35446"/>
                  </a:lnTo>
                  <a:lnTo>
                    <a:pt x="6234" y="36617"/>
                  </a:lnTo>
                  <a:lnTo>
                    <a:pt x="6211" y="36595"/>
                  </a:lnTo>
                  <a:lnTo>
                    <a:pt x="6177" y="36572"/>
                  </a:lnTo>
                  <a:lnTo>
                    <a:pt x="6131" y="36549"/>
                  </a:lnTo>
                  <a:lnTo>
                    <a:pt x="6052" y="36549"/>
                  </a:lnTo>
                  <a:lnTo>
                    <a:pt x="6006" y="36572"/>
                  </a:lnTo>
                  <a:lnTo>
                    <a:pt x="5972" y="36595"/>
                  </a:lnTo>
                  <a:lnTo>
                    <a:pt x="5949" y="36629"/>
                  </a:lnTo>
                  <a:lnTo>
                    <a:pt x="3925" y="35457"/>
                  </a:lnTo>
                  <a:lnTo>
                    <a:pt x="3936" y="35423"/>
                  </a:lnTo>
                  <a:lnTo>
                    <a:pt x="3936" y="35377"/>
                  </a:lnTo>
                  <a:lnTo>
                    <a:pt x="3936" y="35332"/>
                  </a:lnTo>
                  <a:lnTo>
                    <a:pt x="3925" y="35298"/>
                  </a:lnTo>
                  <a:lnTo>
                    <a:pt x="3902" y="35264"/>
                  </a:lnTo>
                  <a:lnTo>
                    <a:pt x="3879" y="35230"/>
                  </a:lnTo>
                  <a:lnTo>
                    <a:pt x="3845" y="35207"/>
                  </a:lnTo>
                  <a:lnTo>
                    <a:pt x="3811" y="35184"/>
                  </a:lnTo>
                  <a:lnTo>
                    <a:pt x="3777" y="35173"/>
                  </a:lnTo>
                  <a:lnTo>
                    <a:pt x="3743" y="35161"/>
                  </a:lnTo>
                  <a:lnTo>
                    <a:pt x="3743" y="32818"/>
                  </a:lnTo>
                  <a:lnTo>
                    <a:pt x="3777" y="32807"/>
                  </a:lnTo>
                  <a:lnTo>
                    <a:pt x="3811" y="32795"/>
                  </a:lnTo>
                  <a:lnTo>
                    <a:pt x="3868" y="32750"/>
                  </a:lnTo>
                  <a:lnTo>
                    <a:pt x="3902" y="32693"/>
                  </a:lnTo>
                  <a:lnTo>
                    <a:pt x="3913" y="32659"/>
                  </a:lnTo>
                  <a:lnTo>
                    <a:pt x="3913" y="32625"/>
                  </a:lnTo>
                  <a:lnTo>
                    <a:pt x="3913" y="32579"/>
                  </a:lnTo>
                  <a:lnTo>
                    <a:pt x="3902" y="32545"/>
                  </a:lnTo>
                  <a:lnTo>
                    <a:pt x="5949" y="31362"/>
                  </a:lnTo>
                  <a:close/>
                  <a:moveTo>
                    <a:pt x="8634" y="35491"/>
                  </a:moveTo>
                  <a:lnTo>
                    <a:pt x="10647" y="36651"/>
                  </a:lnTo>
                  <a:lnTo>
                    <a:pt x="10636" y="36720"/>
                  </a:lnTo>
                  <a:lnTo>
                    <a:pt x="10647" y="36788"/>
                  </a:lnTo>
                  <a:lnTo>
                    <a:pt x="10681" y="36845"/>
                  </a:lnTo>
                  <a:lnTo>
                    <a:pt x="10738" y="36890"/>
                  </a:lnTo>
                  <a:lnTo>
                    <a:pt x="10807" y="36913"/>
                  </a:lnTo>
                  <a:lnTo>
                    <a:pt x="10807" y="39279"/>
                  </a:lnTo>
                  <a:lnTo>
                    <a:pt x="10738" y="39302"/>
                  </a:lnTo>
                  <a:lnTo>
                    <a:pt x="10681" y="39347"/>
                  </a:lnTo>
                  <a:lnTo>
                    <a:pt x="10636" y="39404"/>
                  </a:lnTo>
                  <a:lnTo>
                    <a:pt x="10625" y="39438"/>
                  </a:lnTo>
                  <a:lnTo>
                    <a:pt x="10625" y="39484"/>
                  </a:lnTo>
                  <a:lnTo>
                    <a:pt x="10625" y="39518"/>
                  </a:lnTo>
                  <a:lnTo>
                    <a:pt x="10636" y="39552"/>
                  </a:lnTo>
                  <a:lnTo>
                    <a:pt x="8668" y="40690"/>
                  </a:lnTo>
                  <a:lnTo>
                    <a:pt x="8623" y="40644"/>
                  </a:lnTo>
                  <a:lnTo>
                    <a:pt x="8577" y="40610"/>
                  </a:lnTo>
                  <a:lnTo>
                    <a:pt x="8520" y="40587"/>
                  </a:lnTo>
                  <a:lnTo>
                    <a:pt x="8395" y="40587"/>
                  </a:lnTo>
                  <a:lnTo>
                    <a:pt x="8338" y="40610"/>
                  </a:lnTo>
                  <a:lnTo>
                    <a:pt x="8293" y="40644"/>
                  </a:lnTo>
                  <a:lnTo>
                    <a:pt x="8247" y="40690"/>
                  </a:lnTo>
                  <a:lnTo>
                    <a:pt x="6313" y="39575"/>
                  </a:lnTo>
                  <a:lnTo>
                    <a:pt x="6336" y="39529"/>
                  </a:lnTo>
                  <a:lnTo>
                    <a:pt x="6336" y="39484"/>
                  </a:lnTo>
                  <a:lnTo>
                    <a:pt x="6336" y="39438"/>
                  </a:lnTo>
                  <a:lnTo>
                    <a:pt x="6325" y="39393"/>
                  </a:lnTo>
                  <a:lnTo>
                    <a:pt x="6302" y="39347"/>
                  </a:lnTo>
                  <a:lnTo>
                    <a:pt x="6268" y="39313"/>
                  </a:lnTo>
                  <a:lnTo>
                    <a:pt x="6234" y="39279"/>
                  </a:lnTo>
                  <a:lnTo>
                    <a:pt x="6200" y="39256"/>
                  </a:lnTo>
                  <a:lnTo>
                    <a:pt x="6154" y="39245"/>
                  </a:lnTo>
                  <a:lnTo>
                    <a:pt x="6109" y="39234"/>
                  </a:lnTo>
                  <a:lnTo>
                    <a:pt x="6109" y="36902"/>
                  </a:lnTo>
                  <a:lnTo>
                    <a:pt x="6165" y="36879"/>
                  </a:lnTo>
                  <a:lnTo>
                    <a:pt x="6222" y="36845"/>
                  </a:lnTo>
                  <a:lnTo>
                    <a:pt x="6256" y="36788"/>
                  </a:lnTo>
                  <a:lnTo>
                    <a:pt x="6268" y="36720"/>
                  </a:lnTo>
                  <a:lnTo>
                    <a:pt x="6256" y="36663"/>
                  </a:lnTo>
                  <a:lnTo>
                    <a:pt x="8281" y="35491"/>
                  </a:lnTo>
                  <a:lnTo>
                    <a:pt x="8315" y="35525"/>
                  </a:lnTo>
                  <a:lnTo>
                    <a:pt x="8361" y="35559"/>
                  </a:lnTo>
                  <a:lnTo>
                    <a:pt x="8406" y="35582"/>
                  </a:lnTo>
                  <a:lnTo>
                    <a:pt x="8509" y="35582"/>
                  </a:lnTo>
                  <a:lnTo>
                    <a:pt x="8566" y="35559"/>
                  </a:lnTo>
                  <a:lnTo>
                    <a:pt x="8600" y="35537"/>
                  </a:lnTo>
                  <a:lnTo>
                    <a:pt x="8634" y="35491"/>
                  </a:lnTo>
                  <a:close/>
                  <a:moveTo>
                    <a:pt x="3538" y="35491"/>
                  </a:moveTo>
                  <a:lnTo>
                    <a:pt x="3572" y="35537"/>
                  </a:lnTo>
                  <a:lnTo>
                    <a:pt x="3617" y="35571"/>
                  </a:lnTo>
                  <a:lnTo>
                    <a:pt x="3663" y="35582"/>
                  </a:lnTo>
                  <a:lnTo>
                    <a:pt x="3720" y="35594"/>
                  </a:lnTo>
                  <a:lnTo>
                    <a:pt x="3777" y="35582"/>
                  </a:lnTo>
                  <a:lnTo>
                    <a:pt x="3822" y="35571"/>
                  </a:lnTo>
                  <a:lnTo>
                    <a:pt x="3868" y="35537"/>
                  </a:lnTo>
                  <a:lnTo>
                    <a:pt x="3902" y="35503"/>
                  </a:lnTo>
                  <a:lnTo>
                    <a:pt x="5927" y="36663"/>
                  </a:lnTo>
                  <a:lnTo>
                    <a:pt x="5915" y="36720"/>
                  </a:lnTo>
                  <a:lnTo>
                    <a:pt x="5927" y="36788"/>
                  </a:lnTo>
                  <a:lnTo>
                    <a:pt x="5961" y="36833"/>
                  </a:lnTo>
                  <a:lnTo>
                    <a:pt x="6006" y="36879"/>
                  </a:lnTo>
                  <a:lnTo>
                    <a:pt x="6063" y="36902"/>
                  </a:lnTo>
                  <a:lnTo>
                    <a:pt x="6063" y="39234"/>
                  </a:lnTo>
                  <a:lnTo>
                    <a:pt x="6018" y="39245"/>
                  </a:lnTo>
                  <a:lnTo>
                    <a:pt x="5972" y="39256"/>
                  </a:lnTo>
                  <a:lnTo>
                    <a:pt x="5938" y="39279"/>
                  </a:lnTo>
                  <a:lnTo>
                    <a:pt x="5904" y="39313"/>
                  </a:lnTo>
                  <a:lnTo>
                    <a:pt x="5881" y="39347"/>
                  </a:lnTo>
                  <a:lnTo>
                    <a:pt x="5858" y="39393"/>
                  </a:lnTo>
                  <a:lnTo>
                    <a:pt x="5847" y="39438"/>
                  </a:lnTo>
                  <a:lnTo>
                    <a:pt x="5847" y="39484"/>
                  </a:lnTo>
                  <a:lnTo>
                    <a:pt x="5847" y="39529"/>
                  </a:lnTo>
                  <a:lnTo>
                    <a:pt x="5858" y="39575"/>
                  </a:lnTo>
                  <a:lnTo>
                    <a:pt x="3856" y="40735"/>
                  </a:lnTo>
                  <a:lnTo>
                    <a:pt x="3834" y="40701"/>
                  </a:lnTo>
                  <a:lnTo>
                    <a:pt x="3799" y="40678"/>
                  </a:lnTo>
                  <a:lnTo>
                    <a:pt x="3765" y="40667"/>
                  </a:lnTo>
                  <a:lnTo>
                    <a:pt x="3720" y="40656"/>
                  </a:lnTo>
                  <a:lnTo>
                    <a:pt x="3674" y="40667"/>
                  </a:lnTo>
                  <a:lnTo>
                    <a:pt x="3640" y="40678"/>
                  </a:lnTo>
                  <a:lnTo>
                    <a:pt x="3606" y="40701"/>
                  </a:lnTo>
                  <a:lnTo>
                    <a:pt x="3583" y="40735"/>
                  </a:lnTo>
                  <a:lnTo>
                    <a:pt x="1547" y="39552"/>
                  </a:lnTo>
                  <a:lnTo>
                    <a:pt x="1547" y="39518"/>
                  </a:lnTo>
                  <a:lnTo>
                    <a:pt x="1558" y="39484"/>
                  </a:lnTo>
                  <a:lnTo>
                    <a:pt x="1558" y="39438"/>
                  </a:lnTo>
                  <a:lnTo>
                    <a:pt x="1547" y="39404"/>
                  </a:lnTo>
                  <a:lnTo>
                    <a:pt x="1524" y="39370"/>
                  </a:lnTo>
                  <a:lnTo>
                    <a:pt x="1502" y="39336"/>
                  </a:lnTo>
                  <a:lnTo>
                    <a:pt x="1479" y="39313"/>
                  </a:lnTo>
                  <a:lnTo>
                    <a:pt x="1445" y="39302"/>
                  </a:lnTo>
                  <a:lnTo>
                    <a:pt x="1411" y="39279"/>
                  </a:lnTo>
                  <a:lnTo>
                    <a:pt x="1365" y="39279"/>
                  </a:lnTo>
                  <a:lnTo>
                    <a:pt x="1365" y="36970"/>
                  </a:lnTo>
                  <a:lnTo>
                    <a:pt x="1411" y="36959"/>
                  </a:lnTo>
                  <a:lnTo>
                    <a:pt x="1456" y="36947"/>
                  </a:lnTo>
                  <a:lnTo>
                    <a:pt x="1490" y="36913"/>
                  </a:lnTo>
                  <a:lnTo>
                    <a:pt x="1524" y="36890"/>
                  </a:lnTo>
                  <a:lnTo>
                    <a:pt x="1558" y="36856"/>
                  </a:lnTo>
                  <a:lnTo>
                    <a:pt x="1581" y="36811"/>
                  </a:lnTo>
                  <a:lnTo>
                    <a:pt x="1593" y="36765"/>
                  </a:lnTo>
                  <a:lnTo>
                    <a:pt x="1593" y="36720"/>
                  </a:lnTo>
                  <a:lnTo>
                    <a:pt x="1593" y="36674"/>
                  </a:lnTo>
                  <a:lnTo>
                    <a:pt x="1570" y="36629"/>
                  </a:lnTo>
                  <a:lnTo>
                    <a:pt x="3538" y="35491"/>
                  </a:lnTo>
                  <a:close/>
                  <a:moveTo>
                    <a:pt x="3640" y="0"/>
                  </a:moveTo>
                  <a:lnTo>
                    <a:pt x="3697" y="11"/>
                  </a:lnTo>
                  <a:lnTo>
                    <a:pt x="3697" y="2298"/>
                  </a:lnTo>
                  <a:lnTo>
                    <a:pt x="3652" y="2309"/>
                  </a:lnTo>
                  <a:lnTo>
                    <a:pt x="3606" y="2332"/>
                  </a:lnTo>
                  <a:lnTo>
                    <a:pt x="3572" y="2355"/>
                  </a:lnTo>
                  <a:lnTo>
                    <a:pt x="3538" y="2377"/>
                  </a:lnTo>
                  <a:lnTo>
                    <a:pt x="3515" y="2412"/>
                  </a:lnTo>
                  <a:lnTo>
                    <a:pt x="3504" y="2446"/>
                  </a:lnTo>
                  <a:lnTo>
                    <a:pt x="3492" y="2491"/>
                  </a:lnTo>
                  <a:lnTo>
                    <a:pt x="3481" y="2537"/>
                  </a:lnTo>
                  <a:lnTo>
                    <a:pt x="3481" y="2571"/>
                  </a:lnTo>
                  <a:lnTo>
                    <a:pt x="3492" y="2616"/>
                  </a:lnTo>
                  <a:lnTo>
                    <a:pt x="1490" y="3777"/>
                  </a:lnTo>
                  <a:lnTo>
                    <a:pt x="1456" y="3754"/>
                  </a:lnTo>
                  <a:lnTo>
                    <a:pt x="1422" y="3731"/>
                  </a:lnTo>
                  <a:lnTo>
                    <a:pt x="1388" y="3720"/>
                  </a:lnTo>
                  <a:lnTo>
                    <a:pt x="1354" y="3708"/>
                  </a:lnTo>
                  <a:lnTo>
                    <a:pt x="1308" y="3720"/>
                  </a:lnTo>
                  <a:lnTo>
                    <a:pt x="1274" y="3731"/>
                  </a:lnTo>
                  <a:lnTo>
                    <a:pt x="1240" y="3754"/>
                  </a:lnTo>
                  <a:lnTo>
                    <a:pt x="1217" y="3777"/>
                  </a:lnTo>
                  <a:lnTo>
                    <a:pt x="0" y="3083"/>
                  </a:lnTo>
                  <a:lnTo>
                    <a:pt x="0" y="3140"/>
                  </a:lnTo>
                  <a:lnTo>
                    <a:pt x="1194" y="3822"/>
                  </a:lnTo>
                  <a:lnTo>
                    <a:pt x="1183" y="3879"/>
                  </a:lnTo>
                  <a:lnTo>
                    <a:pt x="1194" y="3947"/>
                  </a:lnTo>
                  <a:lnTo>
                    <a:pt x="1217" y="3993"/>
                  </a:lnTo>
                  <a:lnTo>
                    <a:pt x="1263" y="4027"/>
                  </a:lnTo>
                  <a:lnTo>
                    <a:pt x="1320" y="4050"/>
                  </a:lnTo>
                  <a:lnTo>
                    <a:pt x="1320" y="6404"/>
                  </a:lnTo>
                  <a:lnTo>
                    <a:pt x="1274" y="6416"/>
                  </a:lnTo>
                  <a:lnTo>
                    <a:pt x="1240" y="6427"/>
                  </a:lnTo>
                  <a:lnTo>
                    <a:pt x="1206" y="6450"/>
                  </a:lnTo>
                  <a:lnTo>
                    <a:pt x="1172" y="6484"/>
                  </a:lnTo>
                  <a:lnTo>
                    <a:pt x="1149" y="6518"/>
                  </a:lnTo>
                  <a:lnTo>
                    <a:pt x="1126" y="6552"/>
                  </a:lnTo>
                  <a:lnTo>
                    <a:pt x="1115" y="6598"/>
                  </a:lnTo>
                  <a:lnTo>
                    <a:pt x="1115" y="6643"/>
                  </a:lnTo>
                  <a:lnTo>
                    <a:pt x="1115" y="6677"/>
                  </a:lnTo>
                  <a:lnTo>
                    <a:pt x="1126" y="6723"/>
                  </a:lnTo>
                  <a:lnTo>
                    <a:pt x="0" y="7371"/>
                  </a:lnTo>
                  <a:lnTo>
                    <a:pt x="0" y="7428"/>
                  </a:lnTo>
                  <a:lnTo>
                    <a:pt x="1149" y="6768"/>
                  </a:lnTo>
                  <a:lnTo>
                    <a:pt x="1183" y="6814"/>
                  </a:lnTo>
                  <a:lnTo>
                    <a:pt x="1229" y="6848"/>
                  </a:lnTo>
                  <a:lnTo>
                    <a:pt x="1285" y="6871"/>
                  </a:lnTo>
                  <a:lnTo>
                    <a:pt x="1354" y="6882"/>
                  </a:lnTo>
                  <a:lnTo>
                    <a:pt x="1411" y="6871"/>
                  </a:lnTo>
                  <a:lnTo>
                    <a:pt x="1467" y="6848"/>
                  </a:lnTo>
                  <a:lnTo>
                    <a:pt x="1513" y="6814"/>
                  </a:lnTo>
                  <a:lnTo>
                    <a:pt x="1558" y="6768"/>
                  </a:lnTo>
                  <a:lnTo>
                    <a:pt x="3538" y="7917"/>
                  </a:lnTo>
                  <a:lnTo>
                    <a:pt x="3526" y="7951"/>
                  </a:lnTo>
                  <a:lnTo>
                    <a:pt x="3526" y="7986"/>
                  </a:lnTo>
                  <a:lnTo>
                    <a:pt x="3526" y="8031"/>
                  </a:lnTo>
                  <a:lnTo>
                    <a:pt x="3538" y="8065"/>
                  </a:lnTo>
                  <a:lnTo>
                    <a:pt x="3561" y="8099"/>
                  </a:lnTo>
                  <a:lnTo>
                    <a:pt x="3583" y="8122"/>
                  </a:lnTo>
                  <a:lnTo>
                    <a:pt x="3617" y="8145"/>
                  </a:lnTo>
                  <a:lnTo>
                    <a:pt x="3640" y="8168"/>
                  </a:lnTo>
                  <a:lnTo>
                    <a:pt x="3686" y="8179"/>
                  </a:lnTo>
                  <a:lnTo>
                    <a:pt x="3754" y="8179"/>
                  </a:lnTo>
                  <a:lnTo>
                    <a:pt x="3799" y="8168"/>
                  </a:lnTo>
                  <a:lnTo>
                    <a:pt x="3834" y="8145"/>
                  </a:lnTo>
                  <a:lnTo>
                    <a:pt x="3856" y="8122"/>
                  </a:lnTo>
                  <a:lnTo>
                    <a:pt x="3879" y="8099"/>
                  </a:lnTo>
                  <a:lnTo>
                    <a:pt x="3902" y="8065"/>
                  </a:lnTo>
                  <a:lnTo>
                    <a:pt x="3913" y="8031"/>
                  </a:lnTo>
                  <a:lnTo>
                    <a:pt x="3913" y="7986"/>
                  </a:lnTo>
                  <a:lnTo>
                    <a:pt x="3913" y="7951"/>
                  </a:lnTo>
                  <a:lnTo>
                    <a:pt x="3902" y="7906"/>
                  </a:lnTo>
                  <a:lnTo>
                    <a:pt x="5938" y="6734"/>
                  </a:lnTo>
                  <a:lnTo>
                    <a:pt x="5972" y="6768"/>
                  </a:lnTo>
                  <a:lnTo>
                    <a:pt x="6006" y="6791"/>
                  </a:lnTo>
                  <a:lnTo>
                    <a:pt x="6040" y="6814"/>
                  </a:lnTo>
                  <a:lnTo>
                    <a:pt x="6131" y="6814"/>
                  </a:lnTo>
                  <a:lnTo>
                    <a:pt x="6177" y="6791"/>
                  </a:lnTo>
                  <a:lnTo>
                    <a:pt x="6211" y="6768"/>
                  </a:lnTo>
                  <a:lnTo>
                    <a:pt x="6234" y="6734"/>
                  </a:lnTo>
                  <a:lnTo>
                    <a:pt x="8270" y="7906"/>
                  </a:lnTo>
                  <a:lnTo>
                    <a:pt x="8259" y="7951"/>
                  </a:lnTo>
                  <a:lnTo>
                    <a:pt x="8247" y="7986"/>
                  </a:lnTo>
                  <a:lnTo>
                    <a:pt x="8259" y="8031"/>
                  </a:lnTo>
                  <a:lnTo>
                    <a:pt x="8270" y="8065"/>
                  </a:lnTo>
                  <a:lnTo>
                    <a:pt x="8304" y="8122"/>
                  </a:lnTo>
                  <a:lnTo>
                    <a:pt x="8361" y="8168"/>
                  </a:lnTo>
                  <a:lnTo>
                    <a:pt x="8395" y="8190"/>
                  </a:lnTo>
                  <a:lnTo>
                    <a:pt x="8429" y="8190"/>
                  </a:lnTo>
                  <a:lnTo>
                    <a:pt x="8429" y="10568"/>
                  </a:lnTo>
                  <a:lnTo>
                    <a:pt x="8372" y="10590"/>
                  </a:lnTo>
                  <a:lnTo>
                    <a:pt x="8327" y="10625"/>
                  </a:lnTo>
                  <a:lnTo>
                    <a:pt x="8293" y="10681"/>
                  </a:lnTo>
                  <a:lnTo>
                    <a:pt x="8281" y="10750"/>
                  </a:lnTo>
                  <a:lnTo>
                    <a:pt x="8293" y="10795"/>
                  </a:lnTo>
                  <a:lnTo>
                    <a:pt x="6291" y="11956"/>
                  </a:lnTo>
                  <a:lnTo>
                    <a:pt x="6256" y="11910"/>
                  </a:lnTo>
                  <a:lnTo>
                    <a:pt x="6211" y="11876"/>
                  </a:lnTo>
                  <a:lnTo>
                    <a:pt x="6154" y="11853"/>
                  </a:lnTo>
                  <a:lnTo>
                    <a:pt x="6086" y="11842"/>
                  </a:lnTo>
                  <a:lnTo>
                    <a:pt x="6040" y="11853"/>
                  </a:lnTo>
                  <a:lnTo>
                    <a:pt x="5995" y="11865"/>
                  </a:lnTo>
                  <a:lnTo>
                    <a:pt x="5949" y="11887"/>
                  </a:lnTo>
                  <a:lnTo>
                    <a:pt x="5915" y="11921"/>
                  </a:lnTo>
                  <a:lnTo>
                    <a:pt x="5881" y="11956"/>
                  </a:lnTo>
                  <a:lnTo>
                    <a:pt x="5858" y="12001"/>
                  </a:lnTo>
                  <a:lnTo>
                    <a:pt x="5847" y="12047"/>
                  </a:lnTo>
                  <a:lnTo>
                    <a:pt x="5847" y="12092"/>
                  </a:lnTo>
                  <a:lnTo>
                    <a:pt x="5847" y="12138"/>
                  </a:lnTo>
                  <a:lnTo>
                    <a:pt x="5858" y="12183"/>
                  </a:lnTo>
                  <a:lnTo>
                    <a:pt x="5881" y="12217"/>
                  </a:lnTo>
                  <a:lnTo>
                    <a:pt x="5904" y="12263"/>
                  </a:lnTo>
                  <a:lnTo>
                    <a:pt x="5938" y="12285"/>
                  </a:lnTo>
                  <a:lnTo>
                    <a:pt x="5972" y="12308"/>
                  </a:lnTo>
                  <a:lnTo>
                    <a:pt x="6018" y="12331"/>
                  </a:lnTo>
                  <a:lnTo>
                    <a:pt x="6063" y="12342"/>
                  </a:lnTo>
                  <a:lnTo>
                    <a:pt x="6063" y="14651"/>
                  </a:lnTo>
                  <a:lnTo>
                    <a:pt x="5995" y="14674"/>
                  </a:lnTo>
                  <a:lnTo>
                    <a:pt x="5938" y="14720"/>
                  </a:lnTo>
                  <a:lnTo>
                    <a:pt x="5904" y="14777"/>
                  </a:lnTo>
                  <a:lnTo>
                    <a:pt x="5892" y="14811"/>
                  </a:lnTo>
                  <a:lnTo>
                    <a:pt x="5881" y="14845"/>
                  </a:lnTo>
                  <a:lnTo>
                    <a:pt x="5904" y="14913"/>
                  </a:lnTo>
                  <a:lnTo>
                    <a:pt x="3856" y="16096"/>
                  </a:lnTo>
                  <a:lnTo>
                    <a:pt x="3834" y="16062"/>
                  </a:lnTo>
                  <a:lnTo>
                    <a:pt x="3799" y="16039"/>
                  </a:lnTo>
                  <a:lnTo>
                    <a:pt x="3765" y="16028"/>
                  </a:lnTo>
                  <a:lnTo>
                    <a:pt x="3720" y="16017"/>
                  </a:lnTo>
                  <a:lnTo>
                    <a:pt x="3674" y="16028"/>
                  </a:lnTo>
                  <a:lnTo>
                    <a:pt x="3640" y="16039"/>
                  </a:lnTo>
                  <a:lnTo>
                    <a:pt x="3606" y="16062"/>
                  </a:lnTo>
                  <a:lnTo>
                    <a:pt x="3572" y="16096"/>
                  </a:lnTo>
                  <a:lnTo>
                    <a:pt x="1547" y="14924"/>
                  </a:lnTo>
                  <a:lnTo>
                    <a:pt x="1547" y="14890"/>
                  </a:lnTo>
                  <a:lnTo>
                    <a:pt x="1558" y="14845"/>
                  </a:lnTo>
                  <a:lnTo>
                    <a:pt x="1547" y="14811"/>
                  </a:lnTo>
                  <a:lnTo>
                    <a:pt x="1536" y="14765"/>
                  </a:lnTo>
                  <a:lnTo>
                    <a:pt x="1524" y="14731"/>
                  </a:lnTo>
                  <a:lnTo>
                    <a:pt x="1502" y="14708"/>
                  </a:lnTo>
                  <a:lnTo>
                    <a:pt x="1467" y="14674"/>
                  </a:lnTo>
                  <a:lnTo>
                    <a:pt x="1433" y="14663"/>
                  </a:lnTo>
                  <a:lnTo>
                    <a:pt x="1388" y="14651"/>
                  </a:lnTo>
                  <a:lnTo>
                    <a:pt x="1354" y="14640"/>
                  </a:lnTo>
                  <a:lnTo>
                    <a:pt x="1308" y="14651"/>
                  </a:lnTo>
                  <a:lnTo>
                    <a:pt x="1274" y="14663"/>
                  </a:lnTo>
                  <a:lnTo>
                    <a:pt x="1240" y="14674"/>
                  </a:lnTo>
                  <a:lnTo>
                    <a:pt x="1206" y="14708"/>
                  </a:lnTo>
                  <a:lnTo>
                    <a:pt x="1183" y="14731"/>
                  </a:lnTo>
                  <a:lnTo>
                    <a:pt x="1160" y="14765"/>
                  </a:lnTo>
                  <a:lnTo>
                    <a:pt x="1149" y="14811"/>
                  </a:lnTo>
                  <a:lnTo>
                    <a:pt x="1149" y="14845"/>
                  </a:lnTo>
                  <a:lnTo>
                    <a:pt x="1160" y="14913"/>
                  </a:lnTo>
                  <a:lnTo>
                    <a:pt x="0" y="15584"/>
                  </a:lnTo>
                  <a:lnTo>
                    <a:pt x="0" y="15641"/>
                  </a:lnTo>
                  <a:lnTo>
                    <a:pt x="1172" y="14959"/>
                  </a:lnTo>
                  <a:lnTo>
                    <a:pt x="1206" y="14993"/>
                  </a:lnTo>
                  <a:lnTo>
                    <a:pt x="1251" y="15027"/>
                  </a:lnTo>
                  <a:lnTo>
                    <a:pt x="1297" y="15050"/>
                  </a:lnTo>
                  <a:lnTo>
                    <a:pt x="1354" y="15061"/>
                  </a:lnTo>
                  <a:lnTo>
                    <a:pt x="1399" y="15050"/>
                  </a:lnTo>
                  <a:lnTo>
                    <a:pt x="1445" y="15027"/>
                  </a:lnTo>
                  <a:lnTo>
                    <a:pt x="1490" y="15004"/>
                  </a:lnTo>
                  <a:lnTo>
                    <a:pt x="1524" y="14959"/>
                  </a:lnTo>
                  <a:lnTo>
                    <a:pt x="3549" y="16142"/>
                  </a:lnTo>
                  <a:lnTo>
                    <a:pt x="3538" y="16199"/>
                  </a:lnTo>
                  <a:lnTo>
                    <a:pt x="3549" y="16267"/>
                  </a:lnTo>
                  <a:lnTo>
                    <a:pt x="3583" y="16312"/>
                  </a:lnTo>
                  <a:lnTo>
                    <a:pt x="3629" y="16358"/>
                  </a:lnTo>
                  <a:lnTo>
                    <a:pt x="3697" y="16369"/>
                  </a:lnTo>
                  <a:lnTo>
                    <a:pt x="3697" y="18769"/>
                  </a:lnTo>
                  <a:lnTo>
                    <a:pt x="3629" y="18792"/>
                  </a:lnTo>
                  <a:lnTo>
                    <a:pt x="3572" y="18826"/>
                  </a:lnTo>
                  <a:lnTo>
                    <a:pt x="3538" y="18883"/>
                  </a:lnTo>
                  <a:lnTo>
                    <a:pt x="3526" y="18951"/>
                  </a:lnTo>
                  <a:lnTo>
                    <a:pt x="3538" y="19020"/>
                  </a:lnTo>
                  <a:lnTo>
                    <a:pt x="1502" y="20191"/>
                  </a:lnTo>
                  <a:lnTo>
                    <a:pt x="1467" y="20169"/>
                  </a:lnTo>
                  <a:lnTo>
                    <a:pt x="1433" y="20134"/>
                  </a:lnTo>
                  <a:lnTo>
                    <a:pt x="1399" y="20123"/>
                  </a:lnTo>
                  <a:lnTo>
                    <a:pt x="1308" y="20123"/>
                  </a:lnTo>
                  <a:lnTo>
                    <a:pt x="1263" y="20146"/>
                  </a:lnTo>
                  <a:lnTo>
                    <a:pt x="1229" y="20169"/>
                  </a:lnTo>
                  <a:lnTo>
                    <a:pt x="1194" y="20203"/>
                  </a:lnTo>
                  <a:lnTo>
                    <a:pt x="0" y="19509"/>
                  </a:lnTo>
                  <a:lnTo>
                    <a:pt x="0" y="19554"/>
                  </a:lnTo>
                  <a:lnTo>
                    <a:pt x="1183" y="20237"/>
                  </a:lnTo>
                  <a:lnTo>
                    <a:pt x="1172" y="20305"/>
                  </a:lnTo>
                  <a:lnTo>
                    <a:pt x="1183" y="20362"/>
                  </a:lnTo>
                  <a:lnTo>
                    <a:pt x="1206" y="20419"/>
                  </a:lnTo>
                  <a:lnTo>
                    <a:pt x="1263" y="20464"/>
                  </a:lnTo>
                  <a:lnTo>
                    <a:pt x="1320" y="20487"/>
                  </a:lnTo>
                  <a:lnTo>
                    <a:pt x="1320" y="22830"/>
                  </a:lnTo>
                  <a:lnTo>
                    <a:pt x="1285" y="22842"/>
                  </a:lnTo>
                  <a:lnTo>
                    <a:pt x="1240" y="22865"/>
                  </a:lnTo>
                  <a:lnTo>
                    <a:pt x="1206" y="22887"/>
                  </a:lnTo>
                  <a:lnTo>
                    <a:pt x="1183" y="22910"/>
                  </a:lnTo>
                  <a:lnTo>
                    <a:pt x="1160" y="22944"/>
                  </a:lnTo>
                  <a:lnTo>
                    <a:pt x="1138" y="22978"/>
                  </a:lnTo>
                  <a:lnTo>
                    <a:pt x="1126" y="23012"/>
                  </a:lnTo>
                  <a:lnTo>
                    <a:pt x="1126" y="23058"/>
                  </a:lnTo>
                  <a:lnTo>
                    <a:pt x="1126" y="23103"/>
                  </a:lnTo>
                  <a:lnTo>
                    <a:pt x="1138" y="23138"/>
                  </a:lnTo>
                  <a:lnTo>
                    <a:pt x="0" y="23797"/>
                  </a:lnTo>
                  <a:lnTo>
                    <a:pt x="0" y="23843"/>
                  </a:lnTo>
                  <a:lnTo>
                    <a:pt x="1160" y="23183"/>
                  </a:lnTo>
                  <a:lnTo>
                    <a:pt x="1194" y="23229"/>
                  </a:lnTo>
                  <a:lnTo>
                    <a:pt x="1240" y="23263"/>
                  </a:lnTo>
                  <a:lnTo>
                    <a:pt x="1297" y="23285"/>
                  </a:lnTo>
                  <a:lnTo>
                    <a:pt x="1411" y="23285"/>
                  </a:lnTo>
                  <a:lnTo>
                    <a:pt x="1456" y="23263"/>
                  </a:lnTo>
                  <a:lnTo>
                    <a:pt x="1502" y="23229"/>
                  </a:lnTo>
                  <a:lnTo>
                    <a:pt x="1536" y="23183"/>
                  </a:lnTo>
                  <a:lnTo>
                    <a:pt x="3561" y="24355"/>
                  </a:lnTo>
                  <a:lnTo>
                    <a:pt x="3549" y="24412"/>
                  </a:lnTo>
                  <a:lnTo>
                    <a:pt x="3561" y="24468"/>
                  </a:lnTo>
                  <a:lnTo>
                    <a:pt x="3595" y="24514"/>
                  </a:lnTo>
                  <a:lnTo>
                    <a:pt x="3640" y="24548"/>
                  </a:lnTo>
                  <a:lnTo>
                    <a:pt x="3697" y="24571"/>
                  </a:lnTo>
                  <a:lnTo>
                    <a:pt x="3697" y="26982"/>
                  </a:lnTo>
                  <a:lnTo>
                    <a:pt x="3629" y="27005"/>
                  </a:lnTo>
                  <a:lnTo>
                    <a:pt x="3583" y="27051"/>
                  </a:lnTo>
                  <a:lnTo>
                    <a:pt x="3549" y="27096"/>
                  </a:lnTo>
                  <a:lnTo>
                    <a:pt x="3538" y="27164"/>
                  </a:lnTo>
                  <a:lnTo>
                    <a:pt x="3549" y="27221"/>
                  </a:lnTo>
                  <a:lnTo>
                    <a:pt x="1490" y="28416"/>
                  </a:lnTo>
                  <a:lnTo>
                    <a:pt x="1456" y="28382"/>
                  </a:lnTo>
                  <a:lnTo>
                    <a:pt x="1433" y="28359"/>
                  </a:lnTo>
                  <a:lnTo>
                    <a:pt x="1388" y="28347"/>
                  </a:lnTo>
                  <a:lnTo>
                    <a:pt x="1354" y="28336"/>
                  </a:lnTo>
                  <a:lnTo>
                    <a:pt x="1308" y="28347"/>
                  </a:lnTo>
                  <a:lnTo>
                    <a:pt x="1274" y="28359"/>
                  </a:lnTo>
                  <a:lnTo>
                    <a:pt x="1240" y="28382"/>
                  </a:lnTo>
                  <a:lnTo>
                    <a:pt x="1206" y="28416"/>
                  </a:lnTo>
                  <a:lnTo>
                    <a:pt x="0" y="27722"/>
                  </a:lnTo>
                  <a:lnTo>
                    <a:pt x="0" y="27767"/>
                  </a:lnTo>
                  <a:lnTo>
                    <a:pt x="1183" y="28461"/>
                  </a:lnTo>
                  <a:lnTo>
                    <a:pt x="1183" y="28518"/>
                  </a:lnTo>
                  <a:lnTo>
                    <a:pt x="1194" y="28575"/>
                  </a:lnTo>
                  <a:lnTo>
                    <a:pt x="1217" y="28620"/>
                  </a:lnTo>
                  <a:lnTo>
                    <a:pt x="1263" y="28666"/>
                  </a:lnTo>
                  <a:lnTo>
                    <a:pt x="1320" y="28677"/>
                  </a:lnTo>
                  <a:lnTo>
                    <a:pt x="1320" y="31032"/>
                  </a:lnTo>
                  <a:lnTo>
                    <a:pt x="1274" y="31043"/>
                  </a:lnTo>
                  <a:lnTo>
                    <a:pt x="1240" y="31055"/>
                  </a:lnTo>
                  <a:lnTo>
                    <a:pt x="1206" y="31078"/>
                  </a:lnTo>
                  <a:lnTo>
                    <a:pt x="1172" y="31112"/>
                  </a:lnTo>
                  <a:lnTo>
                    <a:pt x="1149" y="31146"/>
                  </a:lnTo>
                  <a:lnTo>
                    <a:pt x="1126" y="31180"/>
                  </a:lnTo>
                  <a:lnTo>
                    <a:pt x="1115" y="31225"/>
                  </a:lnTo>
                  <a:lnTo>
                    <a:pt x="1115" y="31271"/>
                  </a:lnTo>
                  <a:lnTo>
                    <a:pt x="1115" y="31316"/>
                  </a:lnTo>
                  <a:lnTo>
                    <a:pt x="1126" y="31362"/>
                  </a:lnTo>
                  <a:lnTo>
                    <a:pt x="0" y="32010"/>
                  </a:lnTo>
                  <a:lnTo>
                    <a:pt x="0" y="32056"/>
                  </a:lnTo>
                  <a:lnTo>
                    <a:pt x="1149" y="31396"/>
                  </a:lnTo>
                  <a:lnTo>
                    <a:pt x="1183" y="31442"/>
                  </a:lnTo>
                  <a:lnTo>
                    <a:pt x="1229" y="31476"/>
                  </a:lnTo>
                  <a:lnTo>
                    <a:pt x="1285" y="31498"/>
                  </a:lnTo>
                  <a:lnTo>
                    <a:pt x="1354" y="31510"/>
                  </a:lnTo>
                  <a:lnTo>
                    <a:pt x="1411" y="31498"/>
                  </a:lnTo>
                  <a:lnTo>
                    <a:pt x="1467" y="31476"/>
                  </a:lnTo>
                  <a:lnTo>
                    <a:pt x="1513" y="31442"/>
                  </a:lnTo>
                  <a:lnTo>
                    <a:pt x="1547" y="31407"/>
                  </a:lnTo>
                  <a:lnTo>
                    <a:pt x="3538" y="32545"/>
                  </a:lnTo>
                  <a:lnTo>
                    <a:pt x="3526" y="32579"/>
                  </a:lnTo>
                  <a:lnTo>
                    <a:pt x="3526" y="32625"/>
                  </a:lnTo>
                  <a:lnTo>
                    <a:pt x="3538" y="32693"/>
                  </a:lnTo>
                  <a:lnTo>
                    <a:pt x="3572" y="32750"/>
                  </a:lnTo>
                  <a:lnTo>
                    <a:pt x="3629" y="32795"/>
                  </a:lnTo>
                  <a:lnTo>
                    <a:pt x="3697" y="32818"/>
                  </a:lnTo>
                  <a:lnTo>
                    <a:pt x="3697" y="35161"/>
                  </a:lnTo>
                  <a:lnTo>
                    <a:pt x="3652" y="35173"/>
                  </a:lnTo>
                  <a:lnTo>
                    <a:pt x="3617" y="35184"/>
                  </a:lnTo>
                  <a:lnTo>
                    <a:pt x="3561" y="35230"/>
                  </a:lnTo>
                  <a:lnTo>
                    <a:pt x="3538" y="35264"/>
                  </a:lnTo>
                  <a:lnTo>
                    <a:pt x="3515" y="35298"/>
                  </a:lnTo>
                  <a:lnTo>
                    <a:pt x="3504" y="35332"/>
                  </a:lnTo>
                  <a:lnTo>
                    <a:pt x="3504" y="35377"/>
                  </a:lnTo>
                  <a:lnTo>
                    <a:pt x="3504" y="35412"/>
                  </a:lnTo>
                  <a:lnTo>
                    <a:pt x="3515" y="35457"/>
                  </a:lnTo>
                  <a:lnTo>
                    <a:pt x="1547" y="36583"/>
                  </a:lnTo>
                  <a:lnTo>
                    <a:pt x="1513" y="36538"/>
                  </a:lnTo>
                  <a:lnTo>
                    <a:pt x="1467" y="36504"/>
                  </a:lnTo>
                  <a:lnTo>
                    <a:pt x="1411" y="36492"/>
                  </a:lnTo>
                  <a:lnTo>
                    <a:pt x="1354" y="36481"/>
                  </a:lnTo>
                  <a:lnTo>
                    <a:pt x="1285" y="36492"/>
                  </a:lnTo>
                  <a:lnTo>
                    <a:pt x="1229" y="36515"/>
                  </a:lnTo>
                  <a:lnTo>
                    <a:pt x="1183" y="36549"/>
                  </a:lnTo>
                  <a:lnTo>
                    <a:pt x="1149" y="36595"/>
                  </a:lnTo>
                  <a:lnTo>
                    <a:pt x="0" y="35935"/>
                  </a:lnTo>
                  <a:lnTo>
                    <a:pt x="0" y="35980"/>
                  </a:lnTo>
                  <a:lnTo>
                    <a:pt x="1126" y="36629"/>
                  </a:lnTo>
                  <a:lnTo>
                    <a:pt x="1115" y="36674"/>
                  </a:lnTo>
                  <a:lnTo>
                    <a:pt x="1103" y="36720"/>
                  </a:lnTo>
                  <a:lnTo>
                    <a:pt x="1115" y="36765"/>
                  </a:lnTo>
                  <a:lnTo>
                    <a:pt x="1126" y="36811"/>
                  </a:lnTo>
                  <a:lnTo>
                    <a:pt x="1138" y="36845"/>
                  </a:lnTo>
                  <a:lnTo>
                    <a:pt x="1172" y="36890"/>
                  </a:lnTo>
                  <a:lnTo>
                    <a:pt x="1206" y="36913"/>
                  </a:lnTo>
                  <a:lnTo>
                    <a:pt x="1240" y="36936"/>
                  </a:lnTo>
                  <a:lnTo>
                    <a:pt x="1274" y="36959"/>
                  </a:lnTo>
                  <a:lnTo>
                    <a:pt x="1320" y="36959"/>
                  </a:lnTo>
                  <a:lnTo>
                    <a:pt x="1320" y="39279"/>
                  </a:lnTo>
                  <a:lnTo>
                    <a:pt x="1251" y="39302"/>
                  </a:lnTo>
                  <a:lnTo>
                    <a:pt x="1194" y="39347"/>
                  </a:lnTo>
                  <a:lnTo>
                    <a:pt x="1160" y="39404"/>
                  </a:lnTo>
                  <a:lnTo>
                    <a:pt x="1149" y="39438"/>
                  </a:lnTo>
                  <a:lnTo>
                    <a:pt x="1149" y="39484"/>
                  </a:lnTo>
                  <a:lnTo>
                    <a:pt x="1149" y="39518"/>
                  </a:lnTo>
                  <a:lnTo>
                    <a:pt x="1160" y="39552"/>
                  </a:lnTo>
                  <a:lnTo>
                    <a:pt x="0" y="40223"/>
                  </a:lnTo>
                  <a:lnTo>
                    <a:pt x="0" y="40269"/>
                  </a:lnTo>
                  <a:lnTo>
                    <a:pt x="1172" y="39598"/>
                  </a:lnTo>
                  <a:lnTo>
                    <a:pt x="1206" y="39632"/>
                  </a:lnTo>
                  <a:lnTo>
                    <a:pt x="1251" y="39666"/>
                  </a:lnTo>
                  <a:lnTo>
                    <a:pt x="1297" y="39677"/>
                  </a:lnTo>
                  <a:lnTo>
                    <a:pt x="1354" y="39689"/>
                  </a:lnTo>
                  <a:lnTo>
                    <a:pt x="1399" y="39677"/>
                  </a:lnTo>
                  <a:lnTo>
                    <a:pt x="1445" y="39666"/>
                  </a:lnTo>
                  <a:lnTo>
                    <a:pt x="1490" y="39632"/>
                  </a:lnTo>
                  <a:lnTo>
                    <a:pt x="1524" y="39598"/>
                  </a:lnTo>
                  <a:lnTo>
                    <a:pt x="3561" y="40781"/>
                  </a:lnTo>
                  <a:lnTo>
                    <a:pt x="3549" y="40826"/>
                  </a:lnTo>
                  <a:lnTo>
                    <a:pt x="3561" y="40894"/>
                  </a:lnTo>
                  <a:lnTo>
                    <a:pt x="3595" y="40940"/>
                  </a:lnTo>
                  <a:lnTo>
                    <a:pt x="3640" y="40974"/>
                  </a:lnTo>
                  <a:lnTo>
                    <a:pt x="3697" y="40997"/>
                  </a:lnTo>
                  <a:lnTo>
                    <a:pt x="3697" y="43352"/>
                  </a:lnTo>
                  <a:lnTo>
                    <a:pt x="3652" y="43363"/>
                  </a:lnTo>
                  <a:lnTo>
                    <a:pt x="3606" y="43374"/>
                  </a:lnTo>
                  <a:lnTo>
                    <a:pt x="3572" y="43397"/>
                  </a:lnTo>
                  <a:lnTo>
                    <a:pt x="3538" y="43431"/>
                  </a:lnTo>
                  <a:lnTo>
                    <a:pt x="3515" y="43465"/>
                  </a:lnTo>
                  <a:lnTo>
                    <a:pt x="3504" y="43499"/>
                  </a:lnTo>
                  <a:lnTo>
                    <a:pt x="3492" y="43545"/>
                  </a:lnTo>
                  <a:lnTo>
                    <a:pt x="3481" y="43590"/>
                  </a:lnTo>
                  <a:lnTo>
                    <a:pt x="3492" y="43636"/>
                  </a:lnTo>
                  <a:lnTo>
                    <a:pt x="3504" y="43670"/>
                  </a:lnTo>
                  <a:lnTo>
                    <a:pt x="1570" y="44785"/>
                  </a:lnTo>
                  <a:lnTo>
                    <a:pt x="1524" y="44739"/>
                  </a:lnTo>
                  <a:lnTo>
                    <a:pt x="1479" y="44705"/>
                  </a:lnTo>
                  <a:lnTo>
                    <a:pt x="1422" y="44682"/>
                  </a:lnTo>
                  <a:lnTo>
                    <a:pt x="1354" y="44671"/>
                  </a:lnTo>
                  <a:lnTo>
                    <a:pt x="1285" y="44682"/>
                  </a:lnTo>
                  <a:lnTo>
                    <a:pt x="1217" y="44705"/>
                  </a:lnTo>
                  <a:lnTo>
                    <a:pt x="1172" y="44739"/>
                  </a:lnTo>
                  <a:lnTo>
                    <a:pt x="1126" y="44796"/>
                  </a:lnTo>
                  <a:lnTo>
                    <a:pt x="0" y="44136"/>
                  </a:lnTo>
                  <a:lnTo>
                    <a:pt x="0" y="44193"/>
                  </a:lnTo>
                  <a:lnTo>
                    <a:pt x="1103" y="44830"/>
                  </a:lnTo>
                  <a:lnTo>
                    <a:pt x="1092" y="44887"/>
                  </a:lnTo>
                  <a:lnTo>
                    <a:pt x="1081" y="44933"/>
                  </a:lnTo>
                  <a:lnTo>
                    <a:pt x="1092" y="44978"/>
                  </a:lnTo>
                  <a:lnTo>
                    <a:pt x="1103" y="45035"/>
                  </a:lnTo>
                  <a:lnTo>
                    <a:pt x="1126" y="45069"/>
                  </a:lnTo>
                  <a:lnTo>
                    <a:pt x="1149" y="45115"/>
                  </a:lnTo>
                  <a:lnTo>
                    <a:pt x="1194" y="45137"/>
                  </a:lnTo>
                  <a:lnTo>
                    <a:pt x="1229" y="45172"/>
                  </a:lnTo>
                  <a:lnTo>
                    <a:pt x="1274" y="45183"/>
                  </a:lnTo>
                  <a:lnTo>
                    <a:pt x="1320" y="45194"/>
                  </a:lnTo>
                  <a:lnTo>
                    <a:pt x="1320" y="47435"/>
                  </a:lnTo>
                  <a:lnTo>
                    <a:pt x="1274" y="47447"/>
                  </a:lnTo>
                  <a:lnTo>
                    <a:pt x="1229" y="47469"/>
                  </a:lnTo>
                  <a:lnTo>
                    <a:pt x="1194" y="47492"/>
                  </a:lnTo>
                  <a:lnTo>
                    <a:pt x="1160" y="47526"/>
                  </a:lnTo>
                  <a:lnTo>
                    <a:pt x="1138" y="47560"/>
                  </a:lnTo>
                  <a:lnTo>
                    <a:pt x="1115" y="47595"/>
                  </a:lnTo>
                  <a:lnTo>
                    <a:pt x="1103" y="47640"/>
                  </a:lnTo>
                  <a:lnTo>
                    <a:pt x="1103" y="47686"/>
                  </a:lnTo>
                  <a:lnTo>
                    <a:pt x="1103" y="47742"/>
                  </a:lnTo>
                  <a:lnTo>
                    <a:pt x="1115" y="47788"/>
                  </a:lnTo>
                  <a:lnTo>
                    <a:pt x="0" y="48436"/>
                  </a:lnTo>
                  <a:lnTo>
                    <a:pt x="0" y="48482"/>
                  </a:lnTo>
                  <a:lnTo>
                    <a:pt x="1138" y="47822"/>
                  </a:lnTo>
                  <a:lnTo>
                    <a:pt x="1183" y="47879"/>
                  </a:lnTo>
                  <a:lnTo>
                    <a:pt x="1229" y="47913"/>
                  </a:lnTo>
                  <a:lnTo>
                    <a:pt x="1285" y="47936"/>
                  </a:lnTo>
                  <a:lnTo>
                    <a:pt x="1354" y="47947"/>
                  </a:lnTo>
                  <a:lnTo>
                    <a:pt x="1399" y="47936"/>
                  </a:lnTo>
                  <a:lnTo>
                    <a:pt x="1445" y="47924"/>
                  </a:lnTo>
                  <a:lnTo>
                    <a:pt x="1490" y="47902"/>
                  </a:lnTo>
                  <a:lnTo>
                    <a:pt x="1524" y="47868"/>
                  </a:lnTo>
                  <a:lnTo>
                    <a:pt x="1558" y="47833"/>
                  </a:lnTo>
                  <a:lnTo>
                    <a:pt x="1581" y="47788"/>
                  </a:lnTo>
                  <a:lnTo>
                    <a:pt x="1593" y="47742"/>
                  </a:lnTo>
                  <a:lnTo>
                    <a:pt x="1604" y="47686"/>
                  </a:lnTo>
                  <a:lnTo>
                    <a:pt x="1593" y="47640"/>
                  </a:lnTo>
                  <a:lnTo>
                    <a:pt x="1581" y="47595"/>
                  </a:lnTo>
                  <a:lnTo>
                    <a:pt x="1558" y="47560"/>
                  </a:lnTo>
                  <a:lnTo>
                    <a:pt x="1536" y="47515"/>
                  </a:lnTo>
                  <a:lnTo>
                    <a:pt x="1502" y="47492"/>
                  </a:lnTo>
                  <a:lnTo>
                    <a:pt x="1456" y="47469"/>
                  </a:lnTo>
                  <a:lnTo>
                    <a:pt x="1411" y="47447"/>
                  </a:lnTo>
                  <a:lnTo>
                    <a:pt x="1365" y="47435"/>
                  </a:lnTo>
                  <a:lnTo>
                    <a:pt x="1365" y="45194"/>
                  </a:lnTo>
                  <a:lnTo>
                    <a:pt x="1422" y="45183"/>
                  </a:lnTo>
                  <a:lnTo>
                    <a:pt x="1467" y="45172"/>
                  </a:lnTo>
                  <a:lnTo>
                    <a:pt x="1502" y="45149"/>
                  </a:lnTo>
                  <a:lnTo>
                    <a:pt x="1547" y="45115"/>
                  </a:lnTo>
                  <a:lnTo>
                    <a:pt x="1570" y="45081"/>
                  </a:lnTo>
                  <a:lnTo>
                    <a:pt x="1593" y="45035"/>
                  </a:lnTo>
                  <a:lnTo>
                    <a:pt x="1604" y="44990"/>
                  </a:lnTo>
                  <a:lnTo>
                    <a:pt x="1615" y="44933"/>
                  </a:lnTo>
                  <a:lnTo>
                    <a:pt x="1604" y="44876"/>
                  </a:lnTo>
                  <a:lnTo>
                    <a:pt x="1593" y="44830"/>
                  </a:lnTo>
                  <a:lnTo>
                    <a:pt x="3515" y="43716"/>
                  </a:lnTo>
                  <a:lnTo>
                    <a:pt x="3561" y="43761"/>
                  </a:lnTo>
                  <a:lnTo>
                    <a:pt x="3606" y="43795"/>
                  </a:lnTo>
                  <a:lnTo>
                    <a:pt x="3663" y="43818"/>
                  </a:lnTo>
                  <a:lnTo>
                    <a:pt x="3720" y="43829"/>
                  </a:lnTo>
                  <a:lnTo>
                    <a:pt x="3765" y="43818"/>
                  </a:lnTo>
                  <a:lnTo>
                    <a:pt x="3811" y="43807"/>
                  </a:lnTo>
                  <a:lnTo>
                    <a:pt x="3856" y="43784"/>
                  </a:lnTo>
                  <a:lnTo>
                    <a:pt x="3890" y="43750"/>
                  </a:lnTo>
                  <a:lnTo>
                    <a:pt x="3913" y="43716"/>
                  </a:lnTo>
                  <a:lnTo>
                    <a:pt x="3936" y="43681"/>
                  </a:lnTo>
                  <a:lnTo>
                    <a:pt x="3947" y="43636"/>
                  </a:lnTo>
                  <a:lnTo>
                    <a:pt x="3959" y="43590"/>
                  </a:lnTo>
                  <a:lnTo>
                    <a:pt x="3959" y="43545"/>
                  </a:lnTo>
                  <a:lnTo>
                    <a:pt x="3936" y="43499"/>
                  </a:lnTo>
                  <a:lnTo>
                    <a:pt x="3925" y="43454"/>
                  </a:lnTo>
                  <a:lnTo>
                    <a:pt x="3890" y="43420"/>
                  </a:lnTo>
                  <a:lnTo>
                    <a:pt x="3856" y="43397"/>
                  </a:lnTo>
                  <a:lnTo>
                    <a:pt x="3822" y="43374"/>
                  </a:lnTo>
                  <a:lnTo>
                    <a:pt x="3777" y="43363"/>
                  </a:lnTo>
                  <a:lnTo>
                    <a:pt x="3743" y="43352"/>
                  </a:lnTo>
                  <a:lnTo>
                    <a:pt x="3743" y="40997"/>
                  </a:lnTo>
                  <a:lnTo>
                    <a:pt x="3799" y="40985"/>
                  </a:lnTo>
                  <a:lnTo>
                    <a:pt x="3845" y="40940"/>
                  </a:lnTo>
                  <a:lnTo>
                    <a:pt x="3879" y="40894"/>
                  </a:lnTo>
                  <a:lnTo>
                    <a:pt x="3890" y="40826"/>
                  </a:lnTo>
                  <a:lnTo>
                    <a:pt x="3879" y="40769"/>
                  </a:lnTo>
                  <a:lnTo>
                    <a:pt x="5881" y="39609"/>
                  </a:lnTo>
                  <a:lnTo>
                    <a:pt x="5915" y="39666"/>
                  </a:lnTo>
                  <a:lnTo>
                    <a:pt x="5972" y="39700"/>
                  </a:lnTo>
                  <a:lnTo>
                    <a:pt x="6029" y="39723"/>
                  </a:lnTo>
                  <a:lnTo>
                    <a:pt x="6086" y="39734"/>
                  </a:lnTo>
                  <a:lnTo>
                    <a:pt x="6154" y="39723"/>
                  </a:lnTo>
                  <a:lnTo>
                    <a:pt x="6211" y="39700"/>
                  </a:lnTo>
                  <a:lnTo>
                    <a:pt x="6256" y="39666"/>
                  </a:lnTo>
                  <a:lnTo>
                    <a:pt x="6302" y="39620"/>
                  </a:lnTo>
                  <a:lnTo>
                    <a:pt x="8236" y="40735"/>
                  </a:lnTo>
                  <a:lnTo>
                    <a:pt x="8213" y="40781"/>
                  </a:lnTo>
                  <a:lnTo>
                    <a:pt x="8213" y="40826"/>
                  </a:lnTo>
                  <a:lnTo>
                    <a:pt x="8213" y="40883"/>
                  </a:lnTo>
                  <a:lnTo>
                    <a:pt x="8236" y="40929"/>
                  </a:lnTo>
                  <a:lnTo>
                    <a:pt x="8259" y="40963"/>
                  </a:lnTo>
                  <a:lnTo>
                    <a:pt x="8281" y="41008"/>
                  </a:lnTo>
                  <a:lnTo>
                    <a:pt x="8327" y="41031"/>
                  </a:lnTo>
                  <a:lnTo>
                    <a:pt x="8361" y="41054"/>
                  </a:lnTo>
                  <a:lnTo>
                    <a:pt x="8406" y="41076"/>
                  </a:lnTo>
                  <a:lnTo>
                    <a:pt x="8509" y="41076"/>
                  </a:lnTo>
                  <a:lnTo>
                    <a:pt x="8554" y="41054"/>
                  </a:lnTo>
                  <a:lnTo>
                    <a:pt x="8600" y="41031"/>
                  </a:lnTo>
                  <a:lnTo>
                    <a:pt x="8634" y="41008"/>
                  </a:lnTo>
                  <a:lnTo>
                    <a:pt x="8668" y="40963"/>
                  </a:lnTo>
                  <a:lnTo>
                    <a:pt x="8691" y="40929"/>
                  </a:lnTo>
                  <a:lnTo>
                    <a:pt x="8702" y="40883"/>
                  </a:lnTo>
                  <a:lnTo>
                    <a:pt x="8702" y="40826"/>
                  </a:lnTo>
                  <a:lnTo>
                    <a:pt x="8702" y="40781"/>
                  </a:lnTo>
                  <a:lnTo>
                    <a:pt x="8691" y="40735"/>
                  </a:lnTo>
                  <a:lnTo>
                    <a:pt x="10659" y="39598"/>
                  </a:lnTo>
                  <a:lnTo>
                    <a:pt x="10693" y="39632"/>
                  </a:lnTo>
                  <a:lnTo>
                    <a:pt x="10727" y="39655"/>
                  </a:lnTo>
                  <a:lnTo>
                    <a:pt x="10784" y="39677"/>
                  </a:lnTo>
                  <a:lnTo>
                    <a:pt x="10829" y="39689"/>
                  </a:lnTo>
                  <a:lnTo>
                    <a:pt x="10875" y="39677"/>
                  </a:lnTo>
                  <a:lnTo>
                    <a:pt x="10909" y="39666"/>
                  </a:lnTo>
                  <a:lnTo>
                    <a:pt x="10943" y="39655"/>
                  </a:lnTo>
                  <a:lnTo>
                    <a:pt x="10977" y="39620"/>
                  </a:lnTo>
                  <a:lnTo>
                    <a:pt x="11000" y="39598"/>
                  </a:lnTo>
                  <a:lnTo>
                    <a:pt x="11023" y="39564"/>
                  </a:lnTo>
                  <a:lnTo>
                    <a:pt x="11034" y="39518"/>
                  </a:lnTo>
                  <a:lnTo>
                    <a:pt x="11034" y="39484"/>
                  </a:lnTo>
                  <a:lnTo>
                    <a:pt x="11034" y="39438"/>
                  </a:lnTo>
                  <a:lnTo>
                    <a:pt x="11023" y="39404"/>
                  </a:lnTo>
                  <a:lnTo>
                    <a:pt x="11000" y="39370"/>
                  </a:lnTo>
                  <a:lnTo>
                    <a:pt x="10977" y="39347"/>
                  </a:lnTo>
                  <a:lnTo>
                    <a:pt x="10920" y="39302"/>
                  </a:lnTo>
                  <a:lnTo>
                    <a:pt x="10886" y="39291"/>
                  </a:lnTo>
                  <a:lnTo>
                    <a:pt x="10852" y="39279"/>
                  </a:lnTo>
                  <a:lnTo>
                    <a:pt x="10852" y="36913"/>
                  </a:lnTo>
                  <a:lnTo>
                    <a:pt x="10920" y="36890"/>
                  </a:lnTo>
                  <a:lnTo>
                    <a:pt x="10977" y="36856"/>
                  </a:lnTo>
                  <a:lnTo>
                    <a:pt x="11011" y="36799"/>
                  </a:lnTo>
                  <a:lnTo>
                    <a:pt x="11023" y="36765"/>
                  </a:lnTo>
                  <a:lnTo>
                    <a:pt x="11023" y="36720"/>
                  </a:lnTo>
                  <a:lnTo>
                    <a:pt x="11023" y="36686"/>
                  </a:lnTo>
                  <a:lnTo>
                    <a:pt x="11011" y="36651"/>
                  </a:lnTo>
                  <a:lnTo>
                    <a:pt x="10989" y="36617"/>
                  </a:lnTo>
                  <a:lnTo>
                    <a:pt x="10966" y="36583"/>
                  </a:lnTo>
                  <a:lnTo>
                    <a:pt x="10943" y="36560"/>
                  </a:lnTo>
                  <a:lnTo>
                    <a:pt x="10909" y="36549"/>
                  </a:lnTo>
                  <a:lnTo>
                    <a:pt x="10864" y="36538"/>
                  </a:lnTo>
                  <a:lnTo>
                    <a:pt x="10829" y="36526"/>
                  </a:lnTo>
                  <a:lnTo>
                    <a:pt x="10784" y="36538"/>
                  </a:lnTo>
                  <a:lnTo>
                    <a:pt x="10738" y="36549"/>
                  </a:lnTo>
                  <a:lnTo>
                    <a:pt x="10704" y="36583"/>
                  </a:lnTo>
                  <a:lnTo>
                    <a:pt x="10670" y="36617"/>
                  </a:lnTo>
                  <a:lnTo>
                    <a:pt x="8657" y="35457"/>
                  </a:lnTo>
                  <a:lnTo>
                    <a:pt x="8668" y="35412"/>
                  </a:lnTo>
                  <a:lnTo>
                    <a:pt x="8668" y="35377"/>
                  </a:lnTo>
                  <a:lnTo>
                    <a:pt x="8668" y="35332"/>
                  </a:lnTo>
                  <a:lnTo>
                    <a:pt x="8657" y="35298"/>
                  </a:lnTo>
                  <a:lnTo>
                    <a:pt x="8634" y="35264"/>
                  </a:lnTo>
                  <a:lnTo>
                    <a:pt x="8611" y="35230"/>
                  </a:lnTo>
                  <a:lnTo>
                    <a:pt x="8588" y="35207"/>
                  </a:lnTo>
                  <a:lnTo>
                    <a:pt x="8554" y="35184"/>
                  </a:lnTo>
                  <a:lnTo>
                    <a:pt x="8520" y="35173"/>
                  </a:lnTo>
                  <a:lnTo>
                    <a:pt x="8475" y="35173"/>
                  </a:lnTo>
                  <a:lnTo>
                    <a:pt x="8475" y="32829"/>
                  </a:lnTo>
                  <a:lnTo>
                    <a:pt x="8520" y="32818"/>
                  </a:lnTo>
                  <a:lnTo>
                    <a:pt x="8554" y="32807"/>
                  </a:lnTo>
                  <a:lnTo>
                    <a:pt x="8588" y="32784"/>
                  </a:lnTo>
                  <a:lnTo>
                    <a:pt x="8611" y="32761"/>
                  </a:lnTo>
                  <a:lnTo>
                    <a:pt x="8645" y="32727"/>
                  </a:lnTo>
                  <a:lnTo>
                    <a:pt x="8657" y="32693"/>
                  </a:lnTo>
                  <a:lnTo>
                    <a:pt x="8668" y="32659"/>
                  </a:lnTo>
                  <a:lnTo>
                    <a:pt x="8668" y="32625"/>
                  </a:lnTo>
                  <a:lnTo>
                    <a:pt x="8668" y="32579"/>
                  </a:lnTo>
                  <a:lnTo>
                    <a:pt x="8657" y="32534"/>
                  </a:lnTo>
                  <a:lnTo>
                    <a:pt x="8634" y="32499"/>
                  </a:lnTo>
                  <a:lnTo>
                    <a:pt x="8611" y="32465"/>
                  </a:lnTo>
                  <a:lnTo>
                    <a:pt x="8577" y="32443"/>
                  </a:lnTo>
                  <a:lnTo>
                    <a:pt x="8543" y="32420"/>
                  </a:lnTo>
                  <a:lnTo>
                    <a:pt x="8509" y="32408"/>
                  </a:lnTo>
                  <a:lnTo>
                    <a:pt x="8406" y="32408"/>
                  </a:lnTo>
                  <a:lnTo>
                    <a:pt x="8361" y="32431"/>
                  </a:lnTo>
                  <a:lnTo>
                    <a:pt x="8315" y="32465"/>
                  </a:lnTo>
                  <a:lnTo>
                    <a:pt x="8281" y="32499"/>
                  </a:lnTo>
                  <a:lnTo>
                    <a:pt x="6256" y="31328"/>
                  </a:lnTo>
                  <a:lnTo>
                    <a:pt x="6268" y="31271"/>
                  </a:lnTo>
                  <a:lnTo>
                    <a:pt x="6256" y="31237"/>
                  </a:lnTo>
                  <a:lnTo>
                    <a:pt x="6245" y="31203"/>
                  </a:lnTo>
                  <a:lnTo>
                    <a:pt x="6211" y="31146"/>
                  </a:lnTo>
                  <a:lnTo>
                    <a:pt x="6154" y="31112"/>
                  </a:lnTo>
                  <a:lnTo>
                    <a:pt x="6120" y="31100"/>
                  </a:lnTo>
                  <a:lnTo>
                    <a:pt x="6052" y="31100"/>
                  </a:lnTo>
                  <a:lnTo>
                    <a:pt x="6018" y="31112"/>
                  </a:lnTo>
                  <a:lnTo>
                    <a:pt x="5972" y="31146"/>
                  </a:lnTo>
                  <a:lnTo>
                    <a:pt x="5927" y="31203"/>
                  </a:lnTo>
                  <a:lnTo>
                    <a:pt x="5915" y="31237"/>
                  </a:lnTo>
                  <a:lnTo>
                    <a:pt x="5915" y="31271"/>
                  </a:lnTo>
                  <a:lnTo>
                    <a:pt x="5927" y="31328"/>
                  </a:lnTo>
                  <a:lnTo>
                    <a:pt x="3879" y="32499"/>
                  </a:lnTo>
                  <a:lnTo>
                    <a:pt x="3845" y="32465"/>
                  </a:lnTo>
                  <a:lnTo>
                    <a:pt x="3811" y="32443"/>
                  </a:lnTo>
                  <a:lnTo>
                    <a:pt x="3765" y="32431"/>
                  </a:lnTo>
                  <a:lnTo>
                    <a:pt x="3720" y="32420"/>
                  </a:lnTo>
                  <a:lnTo>
                    <a:pt x="3674" y="32431"/>
                  </a:lnTo>
                  <a:lnTo>
                    <a:pt x="3629" y="32443"/>
                  </a:lnTo>
                  <a:lnTo>
                    <a:pt x="3583" y="32477"/>
                  </a:lnTo>
                  <a:lnTo>
                    <a:pt x="3561" y="32511"/>
                  </a:lnTo>
                  <a:lnTo>
                    <a:pt x="1570" y="31362"/>
                  </a:lnTo>
                  <a:lnTo>
                    <a:pt x="1581" y="31316"/>
                  </a:lnTo>
                  <a:lnTo>
                    <a:pt x="1593" y="31271"/>
                  </a:lnTo>
                  <a:lnTo>
                    <a:pt x="1581" y="31225"/>
                  </a:lnTo>
                  <a:lnTo>
                    <a:pt x="1570" y="31180"/>
                  </a:lnTo>
                  <a:lnTo>
                    <a:pt x="1547" y="31146"/>
                  </a:lnTo>
                  <a:lnTo>
                    <a:pt x="1524" y="31112"/>
                  </a:lnTo>
                  <a:lnTo>
                    <a:pt x="1490" y="31078"/>
                  </a:lnTo>
                  <a:lnTo>
                    <a:pt x="1456" y="31055"/>
                  </a:lnTo>
                  <a:lnTo>
                    <a:pt x="1411" y="31043"/>
                  </a:lnTo>
                  <a:lnTo>
                    <a:pt x="1365" y="31032"/>
                  </a:lnTo>
                  <a:lnTo>
                    <a:pt x="1365" y="28689"/>
                  </a:lnTo>
                  <a:lnTo>
                    <a:pt x="1433" y="28666"/>
                  </a:lnTo>
                  <a:lnTo>
                    <a:pt x="1479" y="28632"/>
                  </a:lnTo>
                  <a:lnTo>
                    <a:pt x="1513" y="28575"/>
                  </a:lnTo>
                  <a:lnTo>
                    <a:pt x="1524" y="28518"/>
                  </a:lnTo>
                  <a:lnTo>
                    <a:pt x="1513" y="28450"/>
                  </a:lnTo>
                  <a:lnTo>
                    <a:pt x="3561" y="27267"/>
                  </a:lnTo>
                  <a:lnTo>
                    <a:pt x="3595" y="27301"/>
                  </a:lnTo>
                  <a:lnTo>
                    <a:pt x="3629" y="27324"/>
                  </a:lnTo>
                  <a:lnTo>
                    <a:pt x="3674" y="27346"/>
                  </a:lnTo>
                  <a:lnTo>
                    <a:pt x="3765" y="27346"/>
                  </a:lnTo>
                  <a:lnTo>
                    <a:pt x="3811" y="27324"/>
                  </a:lnTo>
                  <a:lnTo>
                    <a:pt x="3845" y="27301"/>
                  </a:lnTo>
                  <a:lnTo>
                    <a:pt x="3868" y="27267"/>
                  </a:lnTo>
                  <a:lnTo>
                    <a:pt x="5870" y="28416"/>
                  </a:lnTo>
                  <a:lnTo>
                    <a:pt x="5858" y="28461"/>
                  </a:lnTo>
                  <a:lnTo>
                    <a:pt x="5847" y="28518"/>
                  </a:lnTo>
                  <a:lnTo>
                    <a:pt x="5858" y="28564"/>
                  </a:lnTo>
                  <a:lnTo>
                    <a:pt x="5870" y="28609"/>
                  </a:lnTo>
                  <a:lnTo>
                    <a:pt x="5892" y="28643"/>
                  </a:lnTo>
                  <a:lnTo>
                    <a:pt x="5915" y="28689"/>
                  </a:lnTo>
                  <a:lnTo>
                    <a:pt x="5949" y="28711"/>
                  </a:lnTo>
                  <a:lnTo>
                    <a:pt x="5995" y="28734"/>
                  </a:lnTo>
                  <a:lnTo>
                    <a:pt x="6040" y="28746"/>
                  </a:lnTo>
                  <a:lnTo>
                    <a:pt x="6086" y="28757"/>
                  </a:lnTo>
                  <a:lnTo>
                    <a:pt x="6143" y="28746"/>
                  </a:lnTo>
                  <a:lnTo>
                    <a:pt x="6188" y="28734"/>
                  </a:lnTo>
                  <a:lnTo>
                    <a:pt x="6222" y="28711"/>
                  </a:lnTo>
                  <a:lnTo>
                    <a:pt x="6256" y="28689"/>
                  </a:lnTo>
                  <a:lnTo>
                    <a:pt x="6291" y="28643"/>
                  </a:lnTo>
                  <a:lnTo>
                    <a:pt x="6313" y="28609"/>
                  </a:lnTo>
                  <a:lnTo>
                    <a:pt x="6325" y="28564"/>
                  </a:lnTo>
                  <a:lnTo>
                    <a:pt x="6336" y="28518"/>
                  </a:lnTo>
                  <a:lnTo>
                    <a:pt x="6325" y="28461"/>
                  </a:lnTo>
                  <a:lnTo>
                    <a:pt x="6313" y="28416"/>
                  </a:lnTo>
                  <a:lnTo>
                    <a:pt x="8281" y="27278"/>
                  </a:lnTo>
                  <a:lnTo>
                    <a:pt x="8315" y="27324"/>
                  </a:lnTo>
                  <a:lnTo>
                    <a:pt x="8361" y="27358"/>
                  </a:lnTo>
                  <a:lnTo>
                    <a:pt x="8406" y="27369"/>
                  </a:lnTo>
                  <a:lnTo>
                    <a:pt x="8463" y="27381"/>
                  </a:lnTo>
                  <a:lnTo>
                    <a:pt x="8509" y="27381"/>
                  </a:lnTo>
                  <a:lnTo>
                    <a:pt x="8543" y="27358"/>
                  </a:lnTo>
                  <a:lnTo>
                    <a:pt x="8577" y="27346"/>
                  </a:lnTo>
                  <a:lnTo>
                    <a:pt x="8611" y="27312"/>
                  </a:lnTo>
                  <a:lnTo>
                    <a:pt x="8634" y="27290"/>
                  </a:lnTo>
                  <a:lnTo>
                    <a:pt x="8657" y="27244"/>
                  </a:lnTo>
                  <a:lnTo>
                    <a:pt x="8668" y="27210"/>
                  </a:lnTo>
                  <a:lnTo>
                    <a:pt x="8679" y="27164"/>
                  </a:lnTo>
                  <a:lnTo>
                    <a:pt x="8668" y="27130"/>
                  </a:lnTo>
                  <a:lnTo>
                    <a:pt x="8657" y="27085"/>
                  </a:lnTo>
                  <a:lnTo>
                    <a:pt x="8645" y="27051"/>
                  </a:lnTo>
                  <a:lnTo>
                    <a:pt x="8623" y="27017"/>
                  </a:lnTo>
                  <a:lnTo>
                    <a:pt x="8588" y="26994"/>
                  </a:lnTo>
                  <a:lnTo>
                    <a:pt x="8554" y="26971"/>
                  </a:lnTo>
                  <a:lnTo>
                    <a:pt x="8520" y="26960"/>
                  </a:lnTo>
                  <a:lnTo>
                    <a:pt x="8475" y="26960"/>
                  </a:lnTo>
                  <a:lnTo>
                    <a:pt x="8475" y="24628"/>
                  </a:lnTo>
                  <a:lnTo>
                    <a:pt x="8520" y="24616"/>
                  </a:lnTo>
                  <a:lnTo>
                    <a:pt x="8554" y="24605"/>
                  </a:lnTo>
                  <a:lnTo>
                    <a:pt x="8588" y="24582"/>
                  </a:lnTo>
                  <a:lnTo>
                    <a:pt x="8623" y="24559"/>
                  </a:lnTo>
                  <a:lnTo>
                    <a:pt x="8645" y="24525"/>
                  </a:lnTo>
                  <a:lnTo>
                    <a:pt x="8668" y="24491"/>
                  </a:lnTo>
                  <a:lnTo>
                    <a:pt x="8679" y="24446"/>
                  </a:lnTo>
                  <a:lnTo>
                    <a:pt x="8679" y="24412"/>
                  </a:lnTo>
                  <a:lnTo>
                    <a:pt x="8679" y="24366"/>
                  </a:lnTo>
                  <a:lnTo>
                    <a:pt x="8657" y="24321"/>
                  </a:lnTo>
                  <a:lnTo>
                    <a:pt x="8645" y="24286"/>
                  </a:lnTo>
                  <a:lnTo>
                    <a:pt x="8611" y="24252"/>
                  </a:lnTo>
                  <a:lnTo>
                    <a:pt x="8577" y="24230"/>
                  </a:lnTo>
                  <a:lnTo>
                    <a:pt x="8543" y="24207"/>
                  </a:lnTo>
                  <a:lnTo>
                    <a:pt x="8509" y="24195"/>
                  </a:lnTo>
                  <a:lnTo>
                    <a:pt x="8406" y="24195"/>
                  </a:lnTo>
                  <a:lnTo>
                    <a:pt x="8361" y="24218"/>
                  </a:lnTo>
                  <a:lnTo>
                    <a:pt x="8315" y="24241"/>
                  </a:lnTo>
                  <a:lnTo>
                    <a:pt x="8281" y="24286"/>
                  </a:lnTo>
                  <a:lnTo>
                    <a:pt x="6279" y="23126"/>
                  </a:lnTo>
                  <a:lnTo>
                    <a:pt x="6291" y="23092"/>
                  </a:lnTo>
                  <a:lnTo>
                    <a:pt x="6291" y="23058"/>
                  </a:lnTo>
                  <a:lnTo>
                    <a:pt x="6291" y="23024"/>
                  </a:lnTo>
                  <a:lnTo>
                    <a:pt x="6279" y="22978"/>
                  </a:lnTo>
                  <a:lnTo>
                    <a:pt x="6256" y="22944"/>
                  </a:lnTo>
                  <a:lnTo>
                    <a:pt x="6234" y="22921"/>
                  </a:lnTo>
                  <a:lnTo>
                    <a:pt x="6200" y="22899"/>
                  </a:lnTo>
                  <a:lnTo>
                    <a:pt x="6165" y="22876"/>
                  </a:lnTo>
                  <a:lnTo>
                    <a:pt x="6131" y="22865"/>
                  </a:lnTo>
                  <a:lnTo>
                    <a:pt x="6086" y="22853"/>
                  </a:lnTo>
                  <a:lnTo>
                    <a:pt x="6052" y="22865"/>
                  </a:lnTo>
                  <a:lnTo>
                    <a:pt x="6006" y="22876"/>
                  </a:lnTo>
                  <a:lnTo>
                    <a:pt x="5972" y="22899"/>
                  </a:lnTo>
                  <a:lnTo>
                    <a:pt x="5949" y="22921"/>
                  </a:lnTo>
                  <a:lnTo>
                    <a:pt x="5927" y="22944"/>
                  </a:lnTo>
                  <a:lnTo>
                    <a:pt x="5904" y="22978"/>
                  </a:lnTo>
                  <a:lnTo>
                    <a:pt x="5892" y="23024"/>
                  </a:lnTo>
                  <a:lnTo>
                    <a:pt x="5892" y="23058"/>
                  </a:lnTo>
                  <a:lnTo>
                    <a:pt x="5904" y="23126"/>
                  </a:lnTo>
                  <a:lnTo>
                    <a:pt x="3856" y="24309"/>
                  </a:lnTo>
                  <a:lnTo>
                    <a:pt x="3822" y="24286"/>
                  </a:lnTo>
                  <a:lnTo>
                    <a:pt x="3799" y="24264"/>
                  </a:lnTo>
                  <a:lnTo>
                    <a:pt x="3754" y="24252"/>
                  </a:lnTo>
                  <a:lnTo>
                    <a:pt x="3720" y="24241"/>
                  </a:lnTo>
                  <a:lnTo>
                    <a:pt x="3674" y="24252"/>
                  </a:lnTo>
                  <a:lnTo>
                    <a:pt x="3640" y="24264"/>
                  </a:lnTo>
                  <a:lnTo>
                    <a:pt x="3606" y="24286"/>
                  </a:lnTo>
                  <a:lnTo>
                    <a:pt x="3583" y="24309"/>
                  </a:lnTo>
                  <a:lnTo>
                    <a:pt x="1558" y="23149"/>
                  </a:lnTo>
                  <a:lnTo>
                    <a:pt x="1570" y="23103"/>
                  </a:lnTo>
                  <a:lnTo>
                    <a:pt x="1581" y="23058"/>
                  </a:lnTo>
                  <a:lnTo>
                    <a:pt x="1570" y="23012"/>
                  </a:lnTo>
                  <a:lnTo>
                    <a:pt x="1558" y="22978"/>
                  </a:lnTo>
                  <a:lnTo>
                    <a:pt x="1547" y="22933"/>
                  </a:lnTo>
                  <a:lnTo>
                    <a:pt x="1513" y="22910"/>
                  </a:lnTo>
                  <a:lnTo>
                    <a:pt x="1490" y="22876"/>
                  </a:lnTo>
                  <a:lnTo>
                    <a:pt x="1445" y="22853"/>
                  </a:lnTo>
                  <a:lnTo>
                    <a:pt x="1411" y="22842"/>
                  </a:lnTo>
                  <a:lnTo>
                    <a:pt x="1365" y="22830"/>
                  </a:lnTo>
                  <a:lnTo>
                    <a:pt x="1365" y="20487"/>
                  </a:lnTo>
                  <a:lnTo>
                    <a:pt x="1433" y="20464"/>
                  </a:lnTo>
                  <a:lnTo>
                    <a:pt x="1490" y="20430"/>
                  </a:lnTo>
                  <a:lnTo>
                    <a:pt x="1524" y="20373"/>
                  </a:lnTo>
                  <a:lnTo>
                    <a:pt x="1536" y="20305"/>
                  </a:lnTo>
                  <a:lnTo>
                    <a:pt x="1524" y="20271"/>
                  </a:lnTo>
                  <a:lnTo>
                    <a:pt x="1524" y="20237"/>
                  </a:lnTo>
                  <a:lnTo>
                    <a:pt x="3561" y="19054"/>
                  </a:lnTo>
                  <a:lnTo>
                    <a:pt x="3583" y="19088"/>
                  </a:lnTo>
                  <a:lnTo>
                    <a:pt x="3629" y="19122"/>
                  </a:lnTo>
                  <a:lnTo>
                    <a:pt x="3674" y="19145"/>
                  </a:lnTo>
                  <a:lnTo>
                    <a:pt x="3765" y="19145"/>
                  </a:lnTo>
                  <a:lnTo>
                    <a:pt x="3811" y="19122"/>
                  </a:lnTo>
                  <a:lnTo>
                    <a:pt x="3845" y="19099"/>
                  </a:lnTo>
                  <a:lnTo>
                    <a:pt x="3879" y="19065"/>
                  </a:lnTo>
                  <a:lnTo>
                    <a:pt x="5927" y="20248"/>
                  </a:lnTo>
                  <a:lnTo>
                    <a:pt x="5915" y="20305"/>
                  </a:lnTo>
                  <a:lnTo>
                    <a:pt x="5915" y="20339"/>
                  </a:lnTo>
                  <a:lnTo>
                    <a:pt x="5927" y="20373"/>
                  </a:lnTo>
                  <a:lnTo>
                    <a:pt x="5972" y="20430"/>
                  </a:lnTo>
                  <a:lnTo>
                    <a:pt x="6018" y="20464"/>
                  </a:lnTo>
                  <a:lnTo>
                    <a:pt x="6052" y="20476"/>
                  </a:lnTo>
                  <a:lnTo>
                    <a:pt x="6120" y="20476"/>
                  </a:lnTo>
                  <a:lnTo>
                    <a:pt x="6154" y="20464"/>
                  </a:lnTo>
                  <a:lnTo>
                    <a:pt x="6211" y="20430"/>
                  </a:lnTo>
                  <a:lnTo>
                    <a:pt x="6256" y="20373"/>
                  </a:lnTo>
                  <a:lnTo>
                    <a:pt x="6256" y="20339"/>
                  </a:lnTo>
                  <a:lnTo>
                    <a:pt x="6268" y="20305"/>
                  </a:lnTo>
                  <a:lnTo>
                    <a:pt x="6256" y="20237"/>
                  </a:lnTo>
                  <a:lnTo>
                    <a:pt x="8270" y="19077"/>
                  </a:lnTo>
                  <a:lnTo>
                    <a:pt x="8304" y="19122"/>
                  </a:lnTo>
                  <a:lnTo>
                    <a:pt x="8350" y="19156"/>
                  </a:lnTo>
                  <a:lnTo>
                    <a:pt x="8395" y="19179"/>
                  </a:lnTo>
                  <a:lnTo>
                    <a:pt x="8463" y="19190"/>
                  </a:lnTo>
                  <a:lnTo>
                    <a:pt x="8509" y="19179"/>
                  </a:lnTo>
                  <a:lnTo>
                    <a:pt x="8554" y="19168"/>
                  </a:lnTo>
                  <a:lnTo>
                    <a:pt x="8588" y="19145"/>
                  </a:lnTo>
                  <a:lnTo>
                    <a:pt x="8623" y="19122"/>
                  </a:lnTo>
                  <a:lnTo>
                    <a:pt x="8645" y="19088"/>
                  </a:lnTo>
                  <a:lnTo>
                    <a:pt x="8668" y="19042"/>
                  </a:lnTo>
                  <a:lnTo>
                    <a:pt x="8691" y="18997"/>
                  </a:lnTo>
                  <a:lnTo>
                    <a:pt x="8691" y="18951"/>
                  </a:lnTo>
                  <a:lnTo>
                    <a:pt x="8691" y="18917"/>
                  </a:lnTo>
                  <a:lnTo>
                    <a:pt x="8668" y="18872"/>
                  </a:lnTo>
                  <a:lnTo>
                    <a:pt x="8657" y="18838"/>
                  </a:lnTo>
                  <a:lnTo>
                    <a:pt x="8634" y="18804"/>
                  </a:lnTo>
                  <a:lnTo>
                    <a:pt x="8600" y="18769"/>
                  </a:lnTo>
                  <a:lnTo>
                    <a:pt x="8566" y="18747"/>
                  </a:lnTo>
                  <a:lnTo>
                    <a:pt x="8520" y="18735"/>
                  </a:lnTo>
                  <a:lnTo>
                    <a:pt x="8475" y="18724"/>
                  </a:lnTo>
                  <a:lnTo>
                    <a:pt x="8475" y="16369"/>
                  </a:lnTo>
                  <a:lnTo>
                    <a:pt x="8543" y="16346"/>
                  </a:lnTo>
                  <a:lnTo>
                    <a:pt x="8588" y="16312"/>
                  </a:lnTo>
                  <a:lnTo>
                    <a:pt x="8623" y="16267"/>
                  </a:lnTo>
                  <a:lnTo>
                    <a:pt x="8634" y="16199"/>
                  </a:lnTo>
                  <a:lnTo>
                    <a:pt x="8623" y="16130"/>
                  </a:lnTo>
                  <a:lnTo>
                    <a:pt x="10681" y="14947"/>
                  </a:lnTo>
                  <a:lnTo>
                    <a:pt x="10704" y="14981"/>
                  </a:lnTo>
                  <a:lnTo>
                    <a:pt x="10750" y="15004"/>
                  </a:lnTo>
                  <a:lnTo>
                    <a:pt x="10784" y="15016"/>
                  </a:lnTo>
                  <a:lnTo>
                    <a:pt x="10829" y="15027"/>
                  </a:lnTo>
                  <a:lnTo>
                    <a:pt x="10864" y="15027"/>
                  </a:lnTo>
                  <a:lnTo>
                    <a:pt x="10898" y="15016"/>
                  </a:lnTo>
                  <a:lnTo>
                    <a:pt x="10955" y="14970"/>
                  </a:lnTo>
                  <a:lnTo>
                    <a:pt x="10989" y="14913"/>
                  </a:lnTo>
                  <a:lnTo>
                    <a:pt x="11000" y="14890"/>
                  </a:lnTo>
                  <a:lnTo>
                    <a:pt x="11000" y="14845"/>
                  </a:lnTo>
                  <a:lnTo>
                    <a:pt x="10989" y="14788"/>
                  </a:lnTo>
                  <a:lnTo>
                    <a:pt x="10955" y="14731"/>
                  </a:lnTo>
                  <a:lnTo>
                    <a:pt x="10909" y="14697"/>
                  </a:lnTo>
                  <a:lnTo>
                    <a:pt x="10852" y="14674"/>
                  </a:lnTo>
                  <a:lnTo>
                    <a:pt x="10852" y="12263"/>
                  </a:lnTo>
                  <a:lnTo>
                    <a:pt x="10909" y="12240"/>
                  </a:lnTo>
                  <a:lnTo>
                    <a:pt x="10955" y="12206"/>
                  </a:lnTo>
                  <a:lnTo>
                    <a:pt x="10989" y="12160"/>
                  </a:lnTo>
                  <a:lnTo>
                    <a:pt x="11000" y="12092"/>
                  </a:lnTo>
                  <a:lnTo>
                    <a:pt x="10989" y="12024"/>
                  </a:lnTo>
                  <a:lnTo>
                    <a:pt x="13048" y="10841"/>
                  </a:lnTo>
                  <a:lnTo>
                    <a:pt x="13070" y="10875"/>
                  </a:lnTo>
                  <a:lnTo>
                    <a:pt x="13116" y="10898"/>
                  </a:lnTo>
                  <a:lnTo>
                    <a:pt x="13150" y="10920"/>
                  </a:lnTo>
                  <a:lnTo>
                    <a:pt x="13195" y="10932"/>
                  </a:lnTo>
                  <a:lnTo>
                    <a:pt x="13241" y="10920"/>
                  </a:lnTo>
                  <a:lnTo>
                    <a:pt x="13286" y="10909"/>
                  </a:lnTo>
                  <a:lnTo>
                    <a:pt x="13321" y="10875"/>
                  </a:lnTo>
                  <a:lnTo>
                    <a:pt x="13355" y="10841"/>
                  </a:lnTo>
                  <a:lnTo>
                    <a:pt x="15414" y="12035"/>
                  </a:lnTo>
                  <a:lnTo>
                    <a:pt x="15402" y="12092"/>
                  </a:lnTo>
                  <a:lnTo>
                    <a:pt x="15414" y="12149"/>
                  </a:lnTo>
                  <a:lnTo>
                    <a:pt x="15436" y="12206"/>
                  </a:lnTo>
                  <a:lnTo>
                    <a:pt x="15482" y="12240"/>
                  </a:lnTo>
                  <a:lnTo>
                    <a:pt x="15539" y="12263"/>
                  </a:lnTo>
                  <a:lnTo>
                    <a:pt x="15539" y="14595"/>
                  </a:lnTo>
                  <a:lnTo>
                    <a:pt x="15493" y="14606"/>
                  </a:lnTo>
                  <a:lnTo>
                    <a:pt x="15448" y="14617"/>
                  </a:lnTo>
                  <a:lnTo>
                    <a:pt x="15414" y="14640"/>
                  </a:lnTo>
                  <a:lnTo>
                    <a:pt x="15380" y="14674"/>
                  </a:lnTo>
                  <a:lnTo>
                    <a:pt x="15345" y="14708"/>
                  </a:lnTo>
                  <a:lnTo>
                    <a:pt x="15334" y="14754"/>
                  </a:lnTo>
                  <a:lnTo>
                    <a:pt x="15311" y="14799"/>
                  </a:lnTo>
                  <a:lnTo>
                    <a:pt x="15311" y="14845"/>
                  </a:lnTo>
                  <a:lnTo>
                    <a:pt x="15311" y="14902"/>
                  </a:lnTo>
                  <a:lnTo>
                    <a:pt x="15334" y="14947"/>
                  </a:lnTo>
                  <a:lnTo>
                    <a:pt x="13412" y="16051"/>
                  </a:lnTo>
                  <a:lnTo>
                    <a:pt x="13377" y="16005"/>
                  </a:lnTo>
                  <a:lnTo>
                    <a:pt x="13321" y="15971"/>
                  </a:lnTo>
                  <a:lnTo>
                    <a:pt x="13264" y="15948"/>
                  </a:lnTo>
                  <a:lnTo>
                    <a:pt x="13195" y="15937"/>
                  </a:lnTo>
                  <a:lnTo>
                    <a:pt x="13150" y="15937"/>
                  </a:lnTo>
                  <a:lnTo>
                    <a:pt x="13093" y="15960"/>
                  </a:lnTo>
                  <a:lnTo>
                    <a:pt x="13048" y="15982"/>
                  </a:lnTo>
                  <a:lnTo>
                    <a:pt x="13013" y="16017"/>
                  </a:lnTo>
                  <a:lnTo>
                    <a:pt x="12979" y="16051"/>
                  </a:lnTo>
                  <a:lnTo>
                    <a:pt x="12957" y="16096"/>
                  </a:lnTo>
                  <a:lnTo>
                    <a:pt x="12945" y="16142"/>
                  </a:lnTo>
                  <a:lnTo>
                    <a:pt x="12934" y="16199"/>
                  </a:lnTo>
                  <a:lnTo>
                    <a:pt x="12945" y="16244"/>
                  </a:lnTo>
                  <a:lnTo>
                    <a:pt x="12957" y="16301"/>
                  </a:lnTo>
                  <a:lnTo>
                    <a:pt x="12979" y="16335"/>
                  </a:lnTo>
                  <a:lnTo>
                    <a:pt x="13002" y="16381"/>
                  </a:lnTo>
                  <a:lnTo>
                    <a:pt x="13036" y="16403"/>
                  </a:lnTo>
                  <a:lnTo>
                    <a:pt x="13082" y="16437"/>
                  </a:lnTo>
                  <a:lnTo>
                    <a:pt x="13127" y="16449"/>
                  </a:lnTo>
                  <a:lnTo>
                    <a:pt x="13173" y="16460"/>
                  </a:lnTo>
                  <a:lnTo>
                    <a:pt x="13173" y="18758"/>
                  </a:lnTo>
                  <a:lnTo>
                    <a:pt x="13104" y="18781"/>
                  </a:lnTo>
                  <a:lnTo>
                    <a:pt x="13048" y="18826"/>
                  </a:lnTo>
                  <a:lnTo>
                    <a:pt x="13013" y="18883"/>
                  </a:lnTo>
                  <a:lnTo>
                    <a:pt x="13002" y="18917"/>
                  </a:lnTo>
                  <a:lnTo>
                    <a:pt x="13002" y="18951"/>
                  </a:lnTo>
                  <a:lnTo>
                    <a:pt x="13002" y="18997"/>
                  </a:lnTo>
                  <a:lnTo>
                    <a:pt x="13013" y="19031"/>
                  </a:lnTo>
                  <a:lnTo>
                    <a:pt x="13036" y="19065"/>
                  </a:lnTo>
                  <a:lnTo>
                    <a:pt x="13059" y="19099"/>
                  </a:lnTo>
                  <a:lnTo>
                    <a:pt x="13093" y="19122"/>
                  </a:lnTo>
                  <a:lnTo>
                    <a:pt x="13127" y="19145"/>
                  </a:lnTo>
                  <a:lnTo>
                    <a:pt x="13161" y="19156"/>
                  </a:lnTo>
                  <a:lnTo>
                    <a:pt x="13195" y="19156"/>
                  </a:lnTo>
                  <a:lnTo>
                    <a:pt x="13252" y="19145"/>
                  </a:lnTo>
                  <a:lnTo>
                    <a:pt x="13298" y="19133"/>
                  </a:lnTo>
                  <a:lnTo>
                    <a:pt x="13332" y="19099"/>
                  </a:lnTo>
                  <a:lnTo>
                    <a:pt x="13366" y="19065"/>
                  </a:lnTo>
                  <a:lnTo>
                    <a:pt x="15391" y="20225"/>
                  </a:lnTo>
                  <a:lnTo>
                    <a:pt x="15380" y="20260"/>
                  </a:lnTo>
                  <a:lnTo>
                    <a:pt x="15368" y="20305"/>
                  </a:lnTo>
                  <a:lnTo>
                    <a:pt x="15380" y="20339"/>
                  </a:lnTo>
                  <a:lnTo>
                    <a:pt x="15391" y="20385"/>
                  </a:lnTo>
                  <a:lnTo>
                    <a:pt x="15402" y="20419"/>
                  </a:lnTo>
                  <a:lnTo>
                    <a:pt x="15425" y="20442"/>
                  </a:lnTo>
                  <a:lnTo>
                    <a:pt x="15459" y="20464"/>
                  </a:lnTo>
                  <a:lnTo>
                    <a:pt x="15493" y="20487"/>
                  </a:lnTo>
                  <a:lnTo>
                    <a:pt x="15527" y="20498"/>
                  </a:lnTo>
                  <a:lnTo>
                    <a:pt x="15607" y="20498"/>
                  </a:lnTo>
                  <a:lnTo>
                    <a:pt x="15653" y="20487"/>
                  </a:lnTo>
                  <a:lnTo>
                    <a:pt x="15687" y="20464"/>
                  </a:lnTo>
                  <a:lnTo>
                    <a:pt x="15709" y="20442"/>
                  </a:lnTo>
                  <a:lnTo>
                    <a:pt x="15732" y="20419"/>
                  </a:lnTo>
                  <a:lnTo>
                    <a:pt x="15755" y="20385"/>
                  </a:lnTo>
                  <a:lnTo>
                    <a:pt x="15766" y="20339"/>
                  </a:lnTo>
                  <a:lnTo>
                    <a:pt x="15766" y="20305"/>
                  </a:lnTo>
                  <a:lnTo>
                    <a:pt x="15766" y="20260"/>
                  </a:lnTo>
                  <a:lnTo>
                    <a:pt x="15755" y="20225"/>
                  </a:lnTo>
                  <a:lnTo>
                    <a:pt x="17780" y="19054"/>
                  </a:lnTo>
                  <a:lnTo>
                    <a:pt x="17814" y="19088"/>
                  </a:lnTo>
                  <a:lnTo>
                    <a:pt x="17848" y="19122"/>
                  </a:lnTo>
                  <a:lnTo>
                    <a:pt x="17894" y="19133"/>
                  </a:lnTo>
                  <a:lnTo>
                    <a:pt x="17939" y="19145"/>
                  </a:lnTo>
                  <a:lnTo>
                    <a:pt x="17973" y="19145"/>
                  </a:lnTo>
                  <a:lnTo>
                    <a:pt x="18019" y="19133"/>
                  </a:lnTo>
                  <a:lnTo>
                    <a:pt x="18041" y="19111"/>
                  </a:lnTo>
                  <a:lnTo>
                    <a:pt x="18076" y="19088"/>
                  </a:lnTo>
                  <a:lnTo>
                    <a:pt x="18098" y="19065"/>
                  </a:lnTo>
                  <a:lnTo>
                    <a:pt x="18110" y="19031"/>
                  </a:lnTo>
                  <a:lnTo>
                    <a:pt x="18121" y="18997"/>
                  </a:lnTo>
                  <a:lnTo>
                    <a:pt x="18132" y="18951"/>
                  </a:lnTo>
                  <a:lnTo>
                    <a:pt x="18121" y="18883"/>
                  </a:lnTo>
                  <a:lnTo>
                    <a:pt x="18076" y="18826"/>
                  </a:lnTo>
                  <a:lnTo>
                    <a:pt x="18030" y="18792"/>
                  </a:lnTo>
                  <a:lnTo>
                    <a:pt x="17962" y="18769"/>
                  </a:lnTo>
                  <a:lnTo>
                    <a:pt x="17962" y="16415"/>
                  </a:lnTo>
                  <a:lnTo>
                    <a:pt x="17996" y="16403"/>
                  </a:lnTo>
                  <a:lnTo>
                    <a:pt x="18041" y="16392"/>
                  </a:lnTo>
                  <a:lnTo>
                    <a:pt x="18076" y="16369"/>
                  </a:lnTo>
                  <a:lnTo>
                    <a:pt x="18098" y="16346"/>
                  </a:lnTo>
                  <a:lnTo>
                    <a:pt x="18121" y="16312"/>
                  </a:lnTo>
                  <a:lnTo>
                    <a:pt x="18144" y="16278"/>
                  </a:lnTo>
                  <a:lnTo>
                    <a:pt x="18155" y="16244"/>
                  </a:lnTo>
                  <a:lnTo>
                    <a:pt x="18155" y="16199"/>
                  </a:lnTo>
                  <a:lnTo>
                    <a:pt x="18155" y="16153"/>
                  </a:lnTo>
                  <a:lnTo>
                    <a:pt x="18144" y="16108"/>
                  </a:lnTo>
                  <a:lnTo>
                    <a:pt x="20100" y="14981"/>
                  </a:lnTo>
                  <a:lnTo>
                    <a:pt x="20134" y="15027"/>
                  </a:lnTo>
                  <a:lnTo>
                    <a:pt x="20191" y="15061"/>
                  </a:lnTo>
                  <a:lnTo>
                    <a:pt x="20248" y="15084"/>
                  </a:lnTo>
                  <a:lnTo>
                    <a:pt x="20305" y="15095"/>
                  </a:lnTo>
                  <a:lnTo>
                    <a:pt x="20373" y="15084"/>
                  </a:lnTo>
                  <a:lnTo>
                    <a:pt x="20430" y="15061"/>
                  </a:lnTo>
                  <a:lnTo>
                    <a:pt x="20476" y="15027"/>
                  </a:lnTo>
                  <a:lnTo>
                    <a:pt x="20521" y="14981"/>
                  </a:lnTo>
                  <a:lnTo>
                    <a:pt x="22444" y="16096"/>
                  </a:lnTo>
                  <a:lnTo>
                    <a:pt x="22421" y="16142"/>
                  </a:lnTo>
                  <a:lnTo>
                    <a:pt x="22421" y="16199"/>
                  </a:lnTo>
                  <a:lnTo>
                    <a:pt x="22421" y="16244"/>
                  </a:lnTo>
                  <a:lnTo>
                    <a:pt x="22432" y="16290"/>
                  </a:lnTo>
                  <a:lnTo>
                    <a:pt x="22455" y="16335"/>
                  </a:lnTo>
                  <a:lnTo>
                    <a:pt x="22489" y="16381"/>
                  </a:lnTo>
                  <a:lnTo>
                    <a:pt x="22523" y="16403"/>
                  </a:lnTo>
                  <a:lnTo>
                    <a:pt x="22557" y="16437"/>
                  </a:lnTo>
                  <a:lnTo>
                    <a:pt x="22603" y="16449"/>
                  </a:lnTo>
                  <a:lnTo>
                    <a:pt x="22660" y="16460"/>
                  </a:lnTo>
                  <a:lnTo>
                    <a:pt x="22660" y="18701"/>
                  </a:lnTo>
                  <a:lnTo>
                    <a:pt x="22614" y="18712"/>
                  </a:lnTo>
                  <a:lnTo>
                    <a:pt x="22569" y="18735"/>
                  </a:lnTo>
                  <a:lnTo>
                    <a:pt x="22523" y="18758"/>
                  </a:lnTo>
                  <a:lnTo>
                    <a:pt x="22489" y="18781"/>
                  </a:lnTo>
                  <a:lnTo>
                    <a:pt x="22466" y="18826"/>
                  </a:lnTo>
                  <a:lnTo>
                    <a:pt x="22444" y="18860"/>
                  </a:lnTo>
                  <a:lnTo>
                    <a:pt x="22432" y="18906"/>
                  </a:lnTo>
                  <a:lnTo>
                    <a:pt x="22432" y="18951"/>
                  </a:lnTo>
                  <a:lnTo>
                    <a:pt x="22432" y="19008"/>
                  </a:lnTo>
                  <a:lnTo>
                    <a:pt x="22444" y="19054"/>
                  </a:lnTo>
                  <a:lnTo>
                    <a:pt x="22466" y="19099"/>
                  </a:lnTo>
                  <a:lnTo>
                    <a:pt x="22501" y="19133"/>
                  </a:lnTo>
                  <a:lnTo>
                    <a:pt x="22535" y="19168"/>
                  </a:lnTo>
                  <a:lnTo>
                    <a:pt x="22580" y="19190"/>
                  </a:lnTo>
                  <a:lnTo>
                    <a:pt x="22626" y="19202"/>
                  </a:lnTo>
                  <a:lnTo>
                    <a:pt x="22683" y="19213"/>
                  </a:lnTo>
                  <a:lnTo>
                    <a:pt x="22751" y="19202"/>
                  </a:lnTo>
                  <a:lnTo>
                    <a:pt x="22808" y="19179"/>
                  </a:lnTo>
                  <a:lnTo>
                    <a:pt x="22853" y="19133"/>
                  </a:lnTo>
                  <a:lnTo>
                    <a:pt x="22899" y="19088"/>
                  </a:lnTo>
                  <a:lnTo>
                    <a:pt x="24878" y="20237"/>
                  </a:lnTo>
                  <a:lnTo>
                    <a:pt x="24867" y="20271"/>
                  </a:lnTo>
                  <a:lnTo>
                    <a:pt x="24855" y="20305"/>
                  </a:lnTo>
                  <a:lnTo>
                    <a:pt x="24867" y="20339"/>
                  </a:lnTo>
                  <a:lnTo>
                    <a:pt x="24878" y="20373"/>
                  </a:lnTo>
                  <a:lnTo>
                    <a:pt x="24889" y="20407"/>
                  </a:lnTo>
                  <a:lnTo>
                    <a:pt x="24912" y="20442"/>
                  </a:lnTo>
                  <a:lnTo>
                    <a:pt x="24946" y="20464"/>
                  </a:lnTo>
                  <a:lnTo>
                    <a:pt x="24980" y="20476"/>
                  </a:lnTo>
                  <a:lnTo>
                    <a:pt x="25015" y="20487"/>
                  </a:lnTo>
                  <a:lnTo>
                    <a:pt x="25049" y="20498"/>
                  </a:lnTo>
                  <a:lnTo>
                    <a:pt x="25094" y="20487"/>
                  </a:lnTo>
                  <a:lnTo>
                    <a:pt x="25128" y="20476"/>
                  </a:lnTo>
                  <a:lnTo>
                    <a:pt x="25162" y="20464"/>
                  </a:lnTo>
                  <a:lnTo>
                    <a:pt x="25185" y="20442"/>
                  </a:lnTo>
                  <a:lnTo>
                    <a:pt x="25208" y="20407"/>
                  </a:lnTo>
                  <a:lnTo>
                    <a:pt x="25231" y="20373"/>
                  </a:lnTo>
                  <a:lnTo>
                    <a:pt x="25242" y="20339"/>
                  </a:lnTo>
                  <a:lnTo>
                    <a:pt x="25242" y="20305"/>
                  </a:lnTo>
                  <a:lnTo>
                    <a:pt x="25242" y="20271"/>
                  </a:lnTo>
                  <a:lnTo>
                    <a:pt x="25231" y="20237"/>
                  </a:lnTo>
                  <a:lnTo>
                    <a:pt x="27221" y="19077"/>
                  </a:lnTo>
                  <a:lnTo>
                    <a:pt x="27255" y="19122"/>
                  </a:lnTo>
                  <a:lnTo>
                    <a:pt x="27301" y="19168"/>
                  </a:lnTo>
                  <a:lnTo>
                    <a:pt x="27358" y="19179"/>
                  </a:lnTo>
                  <a:lnTo>
                    <a:pt x="27415" y="19190"/>
                  </a:lnTo>
                  <a:lnTo>
                    <a:pt x="27472" y="19190"/>
                  </a:lnTo>
                  <a:lnTo>
                    <a:pt x="27517" y="19179"/>
                  </a:lnTo>
                  <a:lnTo>
                    <a:pt x="27551" y="19156"/>
                  </a:lnTo>
                  <a:lnTo>
                    <a:pt x="27585" y="19122"/>
                  </a:lnTo>
                  <a:lnTo>
                    <a:pt x="27619" y="19088"/>
                  </a:lnTo>
                  <a:lnTo>
                    <a:pt x="27642" y="19054"/>
                  </a:lnTo>
                  <a:lnTo>
                    <a:pt x="27654" y="19008"/>
                  </a:lnTo>
                  <a:lnTo>
                    <a:pt x="27654" y="18951"/>
                  </a:lnTo>
                  <a:lnTo>
                    <a:pt x="27654" y="18906"/>
                  </a:lnTo>
                  <a:lnTo>
                    <a:pt x="27642" y="18872"/>
                  </a:lnTo>
                  <a:lnTo>
                    <a:pt x="27619" y="18826"/>
                  </a:lnTo>
                  <a:lnTo>
                    <a:pt x="27597" y="18792"/>
                  </a:lnTo>
                  <a:lnTo>
                    <a:pt x="27563" y="18769"/>
                  </a:lnTo>
                  <a:lnTo>
                    <a:pt x="27528" y="18747"/>
                  </a:lnTo>
                  <a:lnTo>
                    <a:pt x="27483" y="18735"/>
                  </a:lnTo>
                  <a:lnTo>
                    <a:pt x="27437" y="18724"/>
                  </a:lnTo>
                  <a:lnTo>
                    <a:pt x="27437" y="16449"/>
                  </a:lnTo>
                  <a:lnTo>
                    <a:pt x="27494" y="16437"/>
                  </a:lnTo>
                  <a:lnTo>
                    <a:pt x="27528" y="16426"/>
                  </a:lnTo>
                  <a:lnTo>
                    <a:pt x="27574" y="16403"/>
                  </a:lnTo>
                  <a:lnTo>
                    <a:pt x="27608" y="16369"/>
                  </a:lnTo>
                  <a:lnTo>
                    <a:pt x="27631" y="16335"/>
                  </a:lnTo>
                  <a:lnTo>
                    <a:pt x="27654" y="16290"/>
                  </a:lnTo>
                  <a:lnTo>
                    <a:pt x="27665" y="16244"/>
                  </a:lnTo>
                  <a:lnTo>
                    <a:pt x="27676" y="16199"/>
                  </a:lnTo>
                  <a:lnTo>
                    <a:pt x="27665" y="16153"/>
                  </a:lnTo>
                  <a:lnTo>
                    <a:pt x="27654" y="16096"/>
                  </a:lnTo>
                  <a:lnTo>
                    <a:pt x="27631" y="16062"/>
                  </a:lnTo>
                  <a:lnTo>
                    <a:pt x="27597" y="16017"/>
                  </a:lnTo>
                  <a:lnTo>
                    <a:pt x="27563" y="15994"/>
                  </a:lnTo>
                  <a:lnTo>
                    <a:pt x="27517" y="15960"/>
                  </a:lnTo>
                  <a:lnTo>
                    <a:pt x="27472" y="15948"/>
                  </a:lnTo>
                  <a:lnTo>
                    <a:pt x="27358" y="15948"/>
                  </a:lnTo>
                  <a:lnTo>
                    <a:pt x="27301" y="15971"/>
                  </a:lnTo>
                  <a:lnTo>
                    <a:pt x="27255" y="16005"/>
                  </a:lnTo>
                  <a:lnTo>
                    <a:pt x="27210" y="16051"/>
                  </a:lnTo>
                  <a:lnTo>
                    <a:pt x="25288" y="14947"/>
                  </a:lnTo>
                  <a:lnTo>
                    <a:pt x="25299" y="14902"/>
                  </a:lnTo>
                  <a:lnTo>
                    <a:pt x="25310" y="14845"/>
                  </a:lnTo>
                  <a:lnTo>
                    <a:pt x="25310" y="14799"/>
                  </a:lnTo>
                  <a:lnTo>
                    <a:pt x="25288" y="14754"/>
                  </a:lnTo>
                  <a:lnTo>
                    <a:pt x="25265" y="14708"/>
                  </a:lnTo>
                  <a:lnTo>
                    <a:pt x="25242" y="14674"/>
                  </a:lnTo>
                  <a:lnTo>
                    <a:pt x="25208" y="14640"/>
                  </a:lnTo>
                  <a:lnTo>
                    <a:pt x="25162" y="14617"/>
                  </a:lnTo>
                  <a:lnTo>
                    <a:pt x="25117" y="14606"/>
                  </a:lnTo>
                  <a:lnTo>
                    <a:pt x="25071" y="14595"/>
                  </a:lnTo>
                  <a:lnTo>
                    <a:pt x="25071" y="12354"/>
                  </a:lnTo>
                  <a:lnTo>
                    <a:pt x="25117" y="12342"/>
                  </a:lnTo>
                  <a:lnTo>
                    <a:pt x="25162" y="12331"/>
                  </a:lnTo>
                  <a:lnTo>
                    <a:pt x="25208" y="12308"/>
                  </a:lnTo>
                  <a:lnTo>
                    <a:pt x="25242" y="12274"/>
                  </a:lnTo>
                  <a:lnTo>
                    <a:pt x="25276" y="12229"/>
                  </a:lnTo>
                  <a:lnTo>
                    <a:pt x="25299" y="12194"/>
                  </a:lnTo>
                  <a:lnTo>
                    <a:pt x="25310" y="12138"/>
                  </a:lnTo>
                  <a:lnTo>
                    <a:pt x="25310" y="12092"/>
                  </a:lnTo>
                  <a:lnTo>
                    <a:pt x="25310" y="12035"/>
                  </a:lnTo>
                  <a:lnTo>
                    <a:pt x="25288" y="11978"/>
                  </a:lnTo>
                  <a:lnTo>
                    <a:pt x="27278" y="10841"/>
                  </a:lnTo>
                  <a:lnTo>
                    <a:pt x="27301" y="10875"/>
                  </a:lnTo>
                  <a:lnTo>
                    <a:pt x="27335" y="10898"/>
                  </a:lnTo>
                  <a:lnTo>
                    <a:pt x="27381" y="10909"/>
                  </a:lnTo>
                  <a:lnTo>
                    <a:pt x="27415" y="10920"/>
                  </a:lnTo>
                  <a:lnTo>
                    <a:pt x="27460" y="10909"/>
                  </a:lnTo>
                  <a:lnTo>
                    <a:pt x="27506" y="10898"/>
                  </a:lnTo>
                  <a:lnTo>
                    <a:pt x="27540" y="10875"/>
                  </a:lnTo>
                  <a:lnTo>
                    <a:pt x="27563" y="10841"/>
                  </a:lnTo>
                  <a:lnTo>
                    <a:pt x="29576" y="12001"/>
                  </a:lnTo>
                  <a:lnTo>
                    <a:pt x="29565" y="12047"/>
                  </a:lnTo>
                  <a:lnTo>
                    <a:pt x="29565" y="12092"/>
                  </a:lnTo>
                  <a:lnTo>
                    <a:pt x="29565" y="12138"/>
                  </a:lnTo>
                  <a:lnTo>
                    <a:pt x="29576" y="12183"/>
                  </a:lnTo>
                  <a:lnTo>
                    <a:pt x="29599" y="12217"/>
                  </a:lnTo>
                  <a:lnTo>
                    <a:pt x="29633" y="12251"/>
                  </a:lnTo>
                  <a:lnTo>
                    <a:pt x="29667" y="12285"/>
                  </a:lnTo>
                  <a:lnTo>
                    <a:pt x="29701" y="12308"/>
                  </a:lnTo>
                  <a:lnTo>
                    <a:pt x="29747" y="12320"/>
                  </a:lnTo>
                  <a:lnTo>
                    <a:pt x="29838" y="12320"/>
                  </a:lnTo>
                  <a:lnTo>
                    <a:pt x="29883" y="12308"/>
                  </a:lnTo>
                  <a:lnTo>
                    <a:pt x="29917" y="12285"/>
                  </a:lnTo>
                  <a:lnTo>
                    <a:pt x="29951" y="12251"/>
                  </a:lnTo>
                  <a:lnTo>
                    <a:pt x="29986" y="12217"/>
                  </a:lnTo>
                  <a:lnTo>
                    <a:pt x="29997" y="12183"/>
                  </a:lnTo>
                  <a:lnTo>
                    <a:pt x="30020" y="12138"/>
                  </a:lnTo>
                  <a:lnTo>
                    <a:pt x="30020" y="12092"/>
                  </a:lnTo>
                  <a:lnTo>
                    <a:pt x="30020" y="12047"/>
                  </a:lnTo>
                  <a:lnTo>
                    <a:pt x="29997" y="12001"/>
                  </a:lnTo>
                  <a:lnTo>
                    <a:pt x="32010" y="10841"/>
                  </a:lnTo>
                  <a:lnTo>
                    <a:pt x="32033" y="10875"/>
                  </a:lnTo>
                  <a:lnTo>
                    <a:pt x="32079" y="10909"/>
                  </a:lnTo>
                  <a:lnTo>
                    <a:pt x="32124" y="10932"/>
                  </a:lnTo>
                  <a:lnTo>
                    <a:pt x="32204" y="10932"/>
                  </a:lnTo>
                  <a:lnTo>
                    <a:pt x="32238" y="10920"/>
                  </a:lnTo>
                  <a:lnTo>
                    <a:pt x="32272" y="10898"/>
                  </a:lnTo>
                  <a:lnTo>
                    <a:pt x="32306" y="10875"/>
                  </a:lnTo>
                  <a:lnTo>
                    <a:pt x="32329" y="10852"/>
                  </a:lnTo>
                  <a:lnTo>
                    <a:pt x="32340" y="10818"/>
                  </a:lnTo>
                  <a:lnTo>
                    <a:pt x="32352" y="10784"/>
                  </a:lnTo>
                  <a:lnTo>
                    <a:pt x="32352" y="10750"/>
                  </a:lnTo>
                  <a:lnTo>
                    <a:pt x="32352" y="10704"/>
                  </a:lnTo>
                  <a:lnTo>
                    <a:pt x="32340" y="10681"/>
                  </a:lnTo>
                  <a:lnTo>
                    <a:pt x="32306" y="10613"/>
                  </a:lnTo>
                  <a:lnTo>
                    <a:pt x="32249" y="10579"/>
                  </a:lnTo>
                  <a:lnTo>
                    <a:pt x="32181" y="10556"/>
                  </a:lnTo>
                  <a:lnTo>
                    <a:pt x="32181" y="8202"/>
                  </a:lnTo>
                  <a:lnTo>
                    <a:pt x="32227" y="8190"/>
                  </a:lnTo>
                  <a:lnTo>
                    <a:pt x="32261" y="8179"/>
                  </a:lnTo>
                  <a:lnTo>
                    <a:pt x="32295" y="8156"/>
                  </a:lnTo>
                  <a:lnTo>
                    <a:pt x="32318" y="8133"/>
                  </a:lnTo>
                  <a:lnTo>
                    <a:pt x="32340" y="8099"/>
                  </a:lnTo>
                  <a:lnTo>
                    <a:pt x="32363" y="8065"/>
                  </a:lnTo>
                  <a:lnTo>
                    <a:pt x="32374" y="8031"/>
                  </a:lnTo>
                  <a:lnTo>
                    <a:pt x="32374" y="7986"/>
                  </a:lnTo>
                  <a:lnTo>
                    <a:pt x="32374" y="7951"/>
                  </a:lnTo>
                  <a:lnTo>
                    <a:pt x="32363" y="7906"/>
                  </a:lnTo>
                  <a:lnTo>
                    <a:pt x="32340" y="7872"/>
                  </a:lnTo>
                  <a:lnTo>
                    <a:pt x="32318" y="7838"/>
                  </a:lnTo>
                  <a:lnTo>
                    <a:pt x="32283" y="7815"/>
                  </a:lnTo>
                  <a:lnTo>
                    <a:pt x="32249" y="7792"/>
                  </a:lnTo>
                  <a:lnTo>
                    <a:pt x="32215" y="7781"/>
                  </a:lnTo>
                  <a:lnTo>
                    <a:pt x="32113" y="7781"/>
                  </a:lnTo>
                  <a:lnTo>
                    <a:pt x="32067" y="7804"/>
                  </a:lnTo>
                  <a:lnTo>
                    <a:pt x="32033" y="7826"/>
                  </a:lnTo>
                  <a:lnTo>
                    <a:pt x="31999" y="7872"/>
                  </a:lnTo>
                  <a:lnTo>
                    <a:pt x="29997" y="6711"/>
                  </a:lnTo>
                  <a:lnTo>
                    <a:pt x="30008" y="6677"/>
                  </a:lnTo>
                  <a:lnTo>
                    <a:pt x="30020" y="6643"/>
                  </a:lnTo>
                  <a:lnTo>
                    <a:pt x="30008" y="6598"/>
                  </a:lnTo>
                  <a:lnTo>
                    <a:pt x="29997" y="6552"/>
                  </a:lnTo>
                  <a:lnTo>
                    <a:pt x="29974" y="6518"/>
                  </a:lnTo>
                  <a:lnTo>
                    <a:pt x="29951" y="6484"/>
                  </a:lnTo>
                  <a:lnTo>
                    <a:pt x="29917" y="6450"/>
                  </a:lnTo>
                  <a:lnTo>
                    <a:pt x="29883" y="6438"/>
                  </a:lnTo>
                  <a:lnTo>
                    <a:pt x="29838" y="6416"/>
                  </a:lnTo>
                  <a:lnTo>
                    <a:pt x="29747" y="6416"/>
                  </a:lnTo>
                  <a:lnTo>
                    <a:pt x="29701" y="6438"/>
                  </a:lnTo>
                  <a:lnTo>
                    <a:pt x="29667" y="6450"/>
                  </a:lnTo>
                  <a:lnTo>
                    <a:pt x="29633" y="6484"/>
                  </a:lnTo>
                  <a:lnTo>
                    <a:pt x="29599" y="6518"/>
                  </a:lnTo>
                  <a:lnTo>
                    <a:pt x="29587" y="6552"/>
                  </a:lnTo>
                  <a:lnTo>
                    <a:pt x="29565" y="6598"/>
                  </a:lnTo>
                  <a:lnTo>
                    <a:pt x="29565" y="6643"/>
                  </a:lnTo>
                  <a:lnTo>
                    <a:pt x="29565" y="6677"/>
                  </a:lnTo>
                  <a:lnTo>
                    <a:pt x="29576" y="6711"/>
                  </a:lnTo>
                  <a:lnTo>
                    <a:pt x="27642" y="7838"/>
                  </a:lnTo>
                  <a:lnTo>
                    <a:pt x="27597" y="7792"/>
                  </a:lnTo>
                  <a:lnTo>
                    <a:pt x="27551" y="7747"/>
                  </a:lnTo>
                  <a:lnTo>
                    <a:pt x="27483" y="7724"/>
                  </a:lnTo>
                  <a:lnTo>
                    <a:pt x="27358" y="7724"/>
                  </a:lnTo>
                  <a:lnTo>
                    <a:pt x="27290" y="7747"/>
                  </a:lnTo>
                  <a:lnTo>
                    <a:pt x="27244" y="7792"/>
                  </a:lnTo>
                  <a:lnTo>
                    <a:pt x="27199" y="7838"/>
                  </a:lnTo>
                  <a:lnTo>
                    <a:pt x="25242" y="6711"/>
                  </a:lnTo>
                  <a:lnTo>
                    <a:pt x="25253" y="6643"/>
                  </a:lnTo>
                  <a:lnTo>
                    <a:pt x="25253" y="6598"/>
                  </a:lnTo>
                  <a:lnTo>
                    <a:pt x="25242" y="6564"/>
                  </a:lnTo>
                  <a:lnTo>
                    <a:pt x="25219" y="6529"/>
                  </a:lnTo>
                  <a:lnTo>
                    <a:pt x="25197" y="6495"/>
                  </a:lnTo>
                  <a:lnTo>
                    <a:pt x="25162" y="6473"/>
                  </a:lnTo>
                  <a:lnTo>
                    <a:pt x="25128" y="6450"/>
                  </a:lnTo>
                  <a:lnTo>
                    <a:pt x="25094" y="6438"/>
                  </a:lnTo>
                  <a:lnTo>
                    <a:pt x="25015" y="6438"/>
                  </a:lnTo>
                  <a:lnTo>
                    <a:pt x="24969" y="6450"/>
                  </a:lnTo>
                  <a:lnTo>
                    <a:pt x="24935" y="6473"/>
                  </a:lnTo>
                  <a:lnTo>
                    <a:pt x="24901" y="6495"/>
                  </a:lnTo>
                  <a:lnTo>
                    <a:pt x="24878" y="6529"/>
                  </a:lnTo>
                  <a:lnTo>
                    <a:pt x="24855" y="6564"/>
                  </a:lnTo>
                  <a:lnTo>
                    <a:pt x="24844" y="6598"/>
                  </a:lnTo>
                  <a:lnTo>
                    <a:pt x="24844" y="6643"/>
                  </a:lnTo>
                  <a:lnTo>
                    <a:pt x="24855" y="6711"/>
                  </a:lnTo>
                  <a:lnTo>
                    <a:pt x="22842" y="7872"/>
                  </a:lnTo>
                  <a:lnTo>
                    <a:pt x="22808" y="7838"/>
                  </a:lnTo>
                  <a:lnTo>
                    <a:pt x="22774" y="7804"/>
                  </a:lnTo>
                  <a:lnTo>
                    <a:pt x="22728" y="7792"/>
                  </a:lnTo>
                  <a:lnTo>
                    <a:pt x="22683" y="7781"/>
                  </a:lnTo>
                  <a:lnTo>
                    <a:pt x="22626" y="7792"/>
                  </a:lnTo>
                  <a:lnTo>
                    <a:pt x="22592" y="7804"/>
                  </a:lnTo>
                  <a:lnTo>
                    <a:pt x="22546" y="7838"/>
                  </a:lnTo>
                  <a:lnTo>
                    <a:pt x="22512" y="7872"/>
                  </a:lnTo>
                  <a:lnTo>
                    <a:pt x="20544" y="6734"/>
                  </a:lnTo>
                  <a:lnTo>
                    <a:pt x="20555" y="6689"/>
                  </a:lnTo>
                  <a:lnTo>
                    <a:pt x="20567" y="6643"/>
                  </a:lnTo>
                  <a:lnTo>
                    <a:pt x="20555" y="6586"/>
                  </a:lnTo>
                  <a:lnTo>
                    <a:pt x="20544" y="6541"/>
                  </a:lnTo>
                  <a:lnTo>
                    <a:pt x="20521" y="6507"/>
                  </a:lnTo>
                  <a:lnTo>
                    <a:pt x="20498" y="6461"/>
                  </a:lnTo>
                  <a:lnTo>
                    <a:pt x="20464" y="6438"/>
                  </a:lnTo>
                  <a:lnTo>
                    <a:pt x="20419" y="6416"/>
                  </a:lnTo>
                  <a:lnTo>
                    <a:pt x="20373" y="6393"/>
                  </a:lnTo>
                  <a:lnTo>
                    <a:pt x="20328" y="6382"/>
                  </a:lnTo>
                  <a:lnTo>
                    <a:pt x="20328" y="4129"/>
                  </a:lnTo>
                  <a:lnTo>
                    <a:pt x="20373" y="4118"/>
                  </a:lnTo>
                  <a:lnTo>
                    <a:pt x="20419" y="4107"/>
                  </a:lnTo>
                  <a:lnTo>
                    <a:pt x="20453" y="4072"/>
                  </a:lnTo>
                  <a:lnTo>
                    <a:pt x="20487" y="4050"/>
                  </a:lnTo>
                  <a:lnTo>
                    <a:pt x="20521" y="4016"/>
                  </a:lnTo>
                  <a:lnTo>
                    <a:pt x="20533" y="3970"/>
                  </a:lnTo>
                  <a:lnTo>
                    <a:pt x="20555" y="3925"/>
                  </a:lnTo>
                  <a:lnTo>
                    <a:pt x="20555" y="3879"/>
                  </a:lnTo>
                  <a:lnTo>
                    <a:pt x="20555" y="3834"/>
                  </a:lnTo>
                  <a:lnTo>
                    <a:pt x="20533" y="3788"/>
                  </a:lnTo>
                  <a:lnTo>
                    <a:pt x="20510" y="3743"/>
                  </a:lnTo>
                  <a:lnTo>
                    <a:pt x="20487" y="3708"/>
                  </a:lnTo>
                  <a:lnTo>
                    <a:pt x="20453" y="3674"/>
                  </a:lnTo>
                  <a:lnTo>
                    <a:pt x="20407" y="3651"/>
                  </a:lnTo>
                  <a:lnTo>
                    <a:pt x="20362" y="3640"/>
                  </a:lnTo>
                  <a:lnTo>
                    <a:pt x="20248" y="3640"/>
                  </a:lnTo>
                  <a:lnTo>
                    <a:pt x="20191" y="3663"/>
                  </a:lnTo>
                  <a:lnTo>
                    <a:pt x="20146" y="3697"/>
                  </a:lnTo>
                  <a:lnTo>
                    <a:pt x="20112" y="3743"/>
                  </a:lnTo>
                  <a:lnTo>
                    <a:pt x="18144" y="2605"/>
                  </a:lnTo>
                  <a:lnTo>
                    <a:pt x="18155" y="2571"/>
                  </a:lnTo>
                  <a:lnTo>
                    <a:pt x="18155" y="2537"/>
                  </a:lnTo>
                  <a:lnTo>
                    <a:pt x="18155" y="2491"/>
                  </a:lnTo>
                  <a:lnTo>
                    <a:pt x="18144" y="2446"/>
                  </a:lnTo>
                  <a:lnTo>
                    <a:pt x="18121" y="2412"/>
                  </a:lnTo>
                  <a:lnTo>
                    <a:pt x="18098" y="2377"/>
                  </a:lnTo>
                  <a:lnTo>
                    <a:pt x="18064" y="2355"/>
                  </a:lnTo>
                  <a:lnTo>
                    <a:pt x="18030" y="2332"/>
                  </a:lnTo>
                  <a:lnTo>
                    <a:pt x="17985" y="2321"/>
                  </a:lnTo>
                  <a:lnTo>
                    <a:pt x="17894" y="2321"/>
                  </a:lnTo>
                  <a:lnTo>
                    <a:pt x="17859" y="2332"/>
                  </a:lnTo>
                  <a:lnTo>
                    <a:pt x="17814" y="2355"/>
                  </a:lnTo>
                  <a:lnTo>
                    <a:pt x="17791" y="2377"/>
                  </a:lnTo>
                  <a:lnTo>
                    <a:pt x="17757" y="2412"/>
                  </a:lnTo>
                  <a:lnTo>
                    <a:pt x="17746" y="2446"/>
                  </a:lnTo>
                  <a:lnTo>
                    <a:pt x="17723" y="2491"/>
                  </a:lnTo>
                  <a:lnTo>
                    <a:pt x="17723" y="2537"/>
                  </a:lnTo>
                  <a:lnTo>
                    <a:pt x="17734" y="2605"/>
                  </a:lnTo>
                  <a:lnTo>
                    <a:pt x="15709" y="3777"/>
                  </a:lnTo>
                  <a:lnTo>
                    <a:pt x="15687" y="3743"/>
                  </a:lnTo>
                  <a:lnTo>
                    <a:pt x="15653" y="3720"/>
                  </a:lnTo>
                  <a:lnTo>
                    <a:pt x="15607" y="3708"/>
                  </a:lnTo>
                  <a:lnTo>
                    <a:pt x="15539" y="3708"/>
                  </a:lnTo>
                  <a:lnTo>
                    <a:pt x="15505" y="3720"/>
                  </a:lnTo>
                  <a:lnTo>
                    <a:pt x="15448" y="3754"/>
                  </a:lnTo>
                  <a:lnTo>
                    <a:pt x="15402" y="3811"/>
                  </a:lnTo>
                  <a:lnTo>
                    <a:pt x="15402" y="3845"/>
                  </a:lnTo>
                  <a:lnTo>
                    <a:pt x="15391" y="3879"/>
                  </a:lnTo>
                  <a:lnTo>
                    <a:pt x="15402" y="3947"/>
                  </a:lnTo>
                  <a:lnTo>
                    <a:pt x="15436" y="3993"/>
                  </a:lnTo>
                  <a:lnTo>
                    <a:pt x="15482" y="4038"/>
                  </a:lnTo>
                  <a:lnTo>
                    <a:pt x="15539" y="4061"/>
                  </a:lnTo>
                  <a:lnTo>
                    <a:pt x="15539" y="6393"/>
                  </a:lnTo>
                  <a:lnTo>
                    <a:pt x="15505" y="6404"/>
                  </a:lnTo>
                  <a:lnTo>
                    <a:pt x="15459" y="6416"/>
                  </a:lnTo>
                  <a:lnTo>
                    <a:pt x="15425" y="6450"/>
                  </a:lnTo>
                  <a:lnTo>
                    <a:pt x="15391" y="6473"/>
                  </a:lnTo>
                  <a:lnTo>
                    <a:pt x="15357" y="6507"/>
                  </a:lnTo>
                  <a:lnTo>
                    <a:pt x="15345" y="6552"/>
                  </a:lnTo>
                  <a:lnTo>
                    <a:pt x="15334" y="6598"/>
                  </a:lnTo>
                  <a:lnTo>
                    <a:pt x="15323" y="6643"/>
                  </a:lnTo>
                  <a:lnTo>
                    <a:pt x="15323" y="6689"/>
                  </a:lnTo>
                  <a:lnTo>
                    <a:pt x="15345" y="6723"/>
                  </a:lnTo>
                  <a:lnTo>
                    <a:pt x="13423" y="7838"/>
                  </a:lnTo>
                  <a:lnTo>
                    <a:pt x="13377" y="7792"/>
                  </a:lnTo>
                  <a:lnTo>
                    <a:pt x="13321" y="7758"/>
                  </a:lnTo>
                  <a:lnTo>
                    <a:pt x="13264" y="7735"/>
                  </a:lnTo>
                  <a:lnTo>
                    <a:pt x="13195" y="7724"/>
                  </a:lnTo>
                  <a:lnTo>
                    <a:pt x="13139" y="7735"/>
                  </a:lnTo>
                  <a:lnTo>
                    <a:pt x="13070" y="7758"/>
                  </a:lnTo>
                  <a:lnTo>
                    <a:pt x="13025" y="7792"/>
                  </a:lnTo>
                  <a:lnTo>
                    <a:pt x="12979" y="7838"/>
                  </a:lnTo>
                  <a:lnTo>
                    <a:pt x="11011" y="6700"/>
                  </a:lnTo>
                  <a:lnTo>
                    <a:pt x="11023" y="6643"/>
                  </a:lnTo>
                  <a:lnTo>
                    <a:pt x="11023" y="6598"/>
                  </a:lnTo>
                  <a:lnTo>
                    <a:pt x="11011" y="6564"/>
                  </a:lnTo>
                  <a:lnTo>
                    <a:pt x="10977" y="6507"/>
                  </a:lnTo>
                  <a:lnTo>
                    <a:pt x="10920" y="6473"/>
                  </a:lnTo>
                  <a:lnTo>
                    <a:pt x="10852" y="6450"/>
                  </a:lnTo>
                  <a:lnTo>
                    <a:pt x="10852" y="4129"/>
                  </a:lnTo>
                  <a:lnTo>
                    <a:pt x="10898" y="4129"/>
                  </a:lnTo>
                  <a:lnTo>
                    <a:pt x="10943" y="4107"/>
                  </a:lnTo>
                  <a:lnTo>
                    <a:pt x="10977" y="4084"/>
                  </a:lnTo>
                  <a:lnTo>
                    <a:pt x="11011" y="4050"/>
                  </a:lnTo>
                  <a:lnTo>
                    <a:pt x="11046" y="4016"/>
                  </a:lnTo>
                  <a:lnTo>
                    <a:pt x="11068" y="3981"/>
                  </a:lnTo>
                  <a:lnTo>
                    <a:pt x="11080" y="3936"/>
                  </a:lnTo>
                  <a:lnTo>
                    <a:pt x="11080" y="3879"/>
                  </a:lnTo>
                  <a:lnTo>
                    <a:pt x="11080" y="3834"/>
                  </a:lnTo>
                  <a:lnTo>
                    <a:pt x="11057" y="3788"/>
                  </a:lnTo>
                  <a:lnTo>
                    <a:pt x="11034" y="3743"/>
                  </a:lnTo>
                  <a:lnTo>
                    <a:pt x="11011" y="3708"/>
                  </a:lnTo>
                  <a:lnTo>
                    <a:pt x="10966" y="3674"/>
                  </a:lnTo>
                  <a:lnTo>
                    <a:pt x="10932" y="3651"/>
                  </a:lnTo>
                  <a:lnTo>
                    <a:pt x="10886" y="3640"/>
                  </a:lnTo>
                  <a:lnTo>
                    <a:pt x="10829" y="3629"/>
                  </a:lnTo>
                  <a:lnTo>
                    <a:pt x="10773" y="3640"/>
                  </a:lnTo>
                  <a:lnTo>
                    <a:pt x="10716" y="3663"/>
                  </a:lnTo>
                  <a:lnTo>
                    <a:pt x="10659" y="3697"/>
                  </a:lnTo>
                  <a:lnTo>
                    <a:pt x="10625" y="3743"/>
                  </a:lnTo>
                  <a:lnTo>
                    <a:pt x="8691" y="2616"/>
                  </a:lnTo>
                  <a:lnTo>
                    <a:pt x="8702" y="2582"/>
                  </a:lnTo>
                  <a:lnTo>
                    <a:pt x="8702" y="2537"/>
                  </a:lnTo>
                  <a:lnTo>
                    <a:pt x="8702" y="2491"/>
                  </a:lnTo>
                  <a:lnTo>
                    <a:pt x="8679" y="2446"/>
                  </a:lnTo>
                  <a:lnTo>
                    <a:pt x="8657" y="2400"/>
                  </a:lnTo>
                  <a:lnTo>
                    <a:pt x="8634" y="2366"/>
                  </a:lnTo>
                  <a:lnTo>
                    <a:pt x="8600" y="2332"/>
                  </a:lnTo>
                  <a:lnTo>
                    <a:pt x="8554" y="2309"/>
                  </a:lnTo>
                  <a:lnTo>
                    <a:pt x="8509" y="2298"/>
                  </a:lnTo>
                  <a:lnTo>
                    <a:pt x="8406" y="2298"/>
                  </a:lnTo>
                  <a:lnTo>
                    <a:pt x="8361" y="2309"/>
                  </a:lnTo>
                  <a:lnTo>
                    <a:pt x="8327" y="2332"/>
                  </a:lnTo>
                  <a:lnTo>
                    <a:pt x="8293" y="2366"/>
                  </a:lnTo>
                  <a:lnTo>
                    <a:pt x="8259" y="2400"/>
                  </a:lnTo>
                  <a:lnTo>
                    <a:pt x="8236" y="2446"/>
                  </a:lnTo>
                  <a:lnTo>
                    <a:pt x="8224" y="2491"/>
                  </a:lnTo>
                  <a:lnTo>
                    <a:pt x="8224" y="2537"/>
                  </a:lnTo>
                  <a:lnTo>
                    <a:pt x="8224" y="2582"/>
                  </a:lnTo>
                  <a:lnTo>
                    <a:pt x="8236" y="2616"/>
                  </a:lnTo>
                  <a:lnTo>
                    <a:pt x="6268" y="3754"/>
                  </a:lnTo>
                  <a:lnTo>
                    <a:pt x="6234" y="3720"/>
                  </a:lnTo>
                  <a:lnTo>
                    <a:pt x="6188" y="3697"/>
                  </a:lnTo>
                  <a:lnTo>
                    <a:pt x="6143" y="3674"/>
                  </a:lnTo>
                  <a:lnTo>
                    <a:pt x="6086" y="3663"/>
                  </a:lnTo>
                  <a:lnTo>
                    <a:pt x="6040" y="3674"/>
                  </a:lnTo>
                  <a:lnTo>
                    <a:pt x="5995" y="3697"/>
                  </a:lnTo>
                  <a:lnTo>
                    <a:pt x="5949" y="3720"/>
                  </a:lnTo>
                  <a:lnTo>
                    <a:pt x="5915" y="3754"/>
                  </a:lnTo>
                  <a:lnTo>
                    <a:pt x="3947" y="2616"/>
                  </a:lnTo>
                  <a:lnTo>
                    <a:pt x="3959" y="2582"/>
                  </a:lnTo>
                  <a:lnTo>
                    <a:pt x="3959" y="2537"/>
                  </a:lnTo>
                  <a:lnTo>
                    <a:pt x="3959" y="2491"/>
                  </a:lnTo>
                  <a:lnTo>
                    <a:pt x="3936" y="2446"/>
                  </a:lnTo>
                  <a:lnTo>
                    <a:pt x="3925" y="2412"/>
                  </a:lnTo>
                  <a:lnTo>
                    <a:pt x="3890" y="2377"/>
                  </a:lnTo>
                  <a:lnTo>
                    <a:pt x="3856" y="2343"/>
                  </a:lnTo>
                  <a:lnTo>
                    <a:pt x="3822" y="2321"/>
                  </a:lnTo>
                  <a:lnTo>
                    <a:pt x="3777" y="2309"/>
                  </a:lnTo>
                  <a:lnTo>
                    <a:pt x="3743" y="2298"/>
                  </a:lnTo>
                  <a:lnTo>
                    <a:pt x="3743" y="11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09200" y="0"/>
              <a:ext cx="543002" cy="408403"/>
            </a:xfrm>
            <a:custGeom>
              <a:avLst/>
              <a:gdLst/>
              <a:ahLst/>
              <a:cxnLst/>
              <a:rect l="l" t="t" r="r" b="b"/>
              <a:pathLst>
                <a:path w="5188" h="3902" extrusionOk="0">
                  <a:moveTo>
                    <a:pt x="125" y="0"/>
                  </a:moveTo>
                  <a:lnTo>
                    <a:pt x="194" y="23"/>
                  </a:lnTo>
                  <a:lnTo>
                    <a:pt x="194" y="2321"/>
                  </a:lnTo>
                  <a:lnTo>
                    <a:pt x="159" y="2332"/>
                  </a:lnTo>
                  <a:lnTo>
                    <a:pt x="125" y="2343"/>
                  </a:lnTo>
                  <a:lnTo>
                    <a:pt x="91" y="2366"/>
                  </a:lnTo>
                  <a:lnTo>
                    <a:pt x="57" y="2389"/>
                  </a:lnTo>
                  <a:lnTo>
                    <a:pt x="34" y="2423"/>
                  </a:lnTo>
                  <a:lnTo>
                    <a:pt x="23" y="2457"/>
                  </a:lnTo>
                  <a:lnTo>
                    <a:pt x="12" y="2491"/>
                  </a:lnTo>
                  <a:lnTo>
                    <a:pt x="0" y="2537"/>
                  </a:lnTo>
                  <a:lnTo>
                    <a:pt x="12" y="2582"/>
                  </a:lnTo>
                  <a:lnTo>
                    <a:pt x="23" y="2616"/>
                  </a:lnTo>
                  <a:lnTo>
                    <a:pt x="46" y="2662"/>
                  </a:lnTo>
                  <a:lnTo>
                    <a:pt x="68" y="2685"/>
                  </a:lnTo>
                  <a:lnTo>
                    <a:pt x="103" y="2719"/>
                  </a:lnTo>
                  <a:lnTo>
                    <a:pt x="137" y="2730"/>
                  </a:lnTo>
                  <a:lnTo>
                    <a:pt x="182" y="2753"/>
                  </a:lnTo>
                  <a:lnTo>
                    <a:pt x="216" y="2753"/>
                  </a:lnTo>
                  <a:lnTo>
                    <a:pt x="273" y="2741"/>
                  </a:lnTo>
                  <a:lnTo>
                    <a:pt x="330" y="2719"/>
                  </a:lnTo>
                  <a:lnTo>
                    <a:pt x="376" y="2696"/>
                  </a:lnTo>
                  <a:lnTo>
                    <a:pt x="410" y="2650"/>
                  </a:lnTo>
                  <a:lnTo>
                    <a:pt x="2582" y="3902"/>
                  </a:lnTo>
                  <a:lnTo>
                    <a:pt x="2594" y="3879"/>
                  </a:lnTo>
                  <a:lnTo>
                    <a:pt x="2605" y="3902"/>
                  </a:lnTo>
                  <a:lnTo>
                    <a:pt x="4767" y="2650"/>
                  </a:lnTo>
                  <a:lnTo>
                    <a:pt x="4801" y="2696"/>
                  </a:lnTo>
                  <a:lnTo>
                    <a:pt x="4846" y="2730"/>
                  </a:lnTo>
                  <a:lnTo>
                    <a:pt x="4903" y="2753"/>
                  </a:lnTo>
                  <a:lnTo>
                    <a:pt x="4960" y="2764"/>
                  </a:lnTo>
                  <a:lnTo>
                    <a:pt x="5005" y="2753"/>
                  </a:lnTo>
                  <a:lnTo>
                    <a:pt x="5051" y="2741"/>
                  </a:lnTo>
                  <a:lnTo>
                    <a:pt x="5085" y="2719"/>
                  </a:lnTo>
                  <a:lnTo>
                    <a:pt x="5119" y="2696"/>
                  </a:lnTo>
                  <a:lnTo>
                    <a:pt x="5153" y="2662"/>
                  </a:lnTo>
                  <a:lnTo>
                    <a:pt x="5165" y="2628"/>
                  </a:lnTo>
                  <a:lnTo>
                    <a:pt x="5187" y="2582"/>
                  </a:lnTo>
                  <a:lnTo>
                    <a:pt x="5187" y="2537"/>
                  </a:lnTo>
                  <a:lnTo>
                    <a:pt x="5187" y="2491"/>
                  </a:lnTo>
                  <a:lnTo>
                    <a:pt x="5176" y="2457"/>
                  </a:lnTo>
                  <a:lnTo>
                    <a:pt x="5153" y="2412"/>
                  </a:lnTo>
                  <a:lnTo>
                    <a:pt x="5131" y="2389"/>
                  </a:lnTo>
                  <a:lnTo>
                    <a:pt x="5096" y="2355"/>
                  </a:lnTo>
                  <a:lnTo>
                    <a:pt x="5062" y="2332"/>
                  </a:lnTo>
                  <a:lnTo>
                    <a:pt x="5028" y="2321"/>
                  </a:lnTo>
                  <a:lnTo>
                    <a:pt x="4983" y="2309"/>
                  </a:lnTo>
                  <a:lnTo>
                    <a:pt x="4983" y="23"/>
                  </a:lnTo>
                  <a:lnTo>
                    <a:pt x="5028" y="11"/>
                  </a:lnTo>
                  <a:lnTo>
                    <a:pt x="5074" y="0"/>
                  </a:lnTo>
                  <a:lnTo>
                    <a:pt x="4846" y="0"/>
                  </a:lnTo>
                  <a:lnTo>
                    <a:pt x="4892" y="11"/>
                  </a:lnTo>
                  <a:lnTo>
                    <a:pt x="4937" y="23"/>
                  </a:lnTo>
                  <a:lnTo>
                    <a:pt x="4937" y="2309"/>
                  </a:lnTo>
                  <a:lnTo>
                    <a:pt x="4892" y="2321"/>
                  </a:lnTo>
                  <a:lnTo>
                    <a:pt x="4858" y="2332"/>
                  </a:lnTo>
                  <a:lnTo>
                    <a:pt x="4823" y="2355"/>
                  </a:lnTo>
                  <a:lnTo>
                    <a:pt x="4789" y="2389"/>
                  </a:lnTo>
                  <a:lnTo>
                    <a:pt x="4767" y="2412"/>
                  </a:lnTo>
                  <a:lnTo>
                    <a:pt x="4755" y="2457"/>
                  </a:lnTo>
                  <a:lnTo>
                    <a:pt x="4744" y="2491"/>
                  </a:lnTo>
                  <a:lnTo>
                    <a:pt x="4732" y="2537"/>
                  </a:lnTo>
                  <a:lnTo>
                    <a:pt x="4732" y="2571"/>
                  </a:lnTo>
                  <a:lnTo>
                    <a:pt x="4744" y="2616"/>
                  </a:lnTo>
                  <a:lnTo>
                    <a:pt x="2594" y="3856"/>
                  </a:lnTo>
                  <a:lnTo>
                    <a:pt x="421" y="2605"/>
                  </a:lnTo>
                  <a:lnTo>
                    <a:pt x="433" y="2571"/>
                  </a:lnTo>
                  <a:lnTo>
                    <a:pt x="433" y="2537"/>
                  </a:lnTo>
                  <a:lnTo>
                    <a:pt x="433" y="2491"/>
                  </a:lnTo>
                  <a:lnTo>
                    <a:pt x="421" y="2457"/>
                  </a:lnTo>
                  <a:lnTo>
                    <a:pt x="410" y="2423"/>
                  </a:lnTo>
                  <a:lnTo>
                    <a:pt x="376" y="2389"/>
                  </a:lnTo>
                  <a:lnTo>
                    <a:pt x="353" y="2366"/>
                  </a:lnTo>
                  <a:lnTo>
                    <a:pt x="319" y="2343"/>
                  </a:lnTo>
                  <a:lnTo>
                    <a:pt x="285" y="2332"/>
                  </a:lnTo>
                  <a:lnTo>
                    <a:pt x="239" y="2321"/>
                  </a:lnTo>
                  <a:lnTo>
                    <a:pt x="239" y="23"/>
                  </a:lnTo>
                  <a:lnTo>
                    <a:pt x="285" y="1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14982" y="0"/>
              <a:ext cx="546665" cy="408403"/>
            </a:xfrm>
            <a:custGeom>
              <a:avLst/>
              <a:gdLst/>
              <a:ahLst/>
              <a:cxnLst/>
              <a:rect l="l" t="t" r="r" b="b"/>
              <a:pathLst>
                <a:path w="5223" h="3902" extrusionOk="0">
                  <a:moveTo>
                    <a:pt x="217" y="0"/>
                  </a:moveTo>
                  <a:lnTo>
                    <a:pt x="217" y="2298"/>
                  </a:lnTo>
                  <a:lnTo>
                    <a:pt x="171" y="2309"/>
                  </a:lnTo>
                  <a:lnTo>
                    <a:pt x="126" y="2321"/>
                  </a:lnTo>
                  <a:lnTo>
                    <a:pt x="92" y="2343"/>
                  </a:lnTo>
                  <a:lnTo>
                    <a:pt x="58" y="2377"/>
                  </a:lnTo>
                  <a:lnTo>
                    <a:pt x="35" y="2412"/>
                  </a:lnTo>
                  <a:lnTo>
                    <a:pt x="12" y="2446"/>
                  </a:lnTo>
                  <a:lnTo>
                    <a:pt x="1" y="2491"/>
                  </a:lnTo>
                  <a:lnTo>
                    <a:pt x="1" y="2537"/>
                  </a:lnTo>
                  <a:lnTo>
                    <a:pt x="1" y="2582"/>
                  </a:lnTo>
                  <a:lnTo>
                    <a:pt x="12" y="2628"/>
                  </a:lnTo>
                  <a:lnTo>
                    <a:pt x="35" y="2673"/>
                  </a:lnTo>
                  <a:lnTo>
                    <a:pt x="69" y="2707"/>
                  </a:lnTo>
                  <a:lnTo>
                    <a:pt x="103" y="2730"/>
                  </a:lnTo>
                  <a:lnTo>
                    <a:pt x="149" y="2753"/>
                  </a:lnTo>
                  <a:lnTo>
                    <a:pt x="194" y="2776"/>
                  </a:lnTo>
                  <a:lnTo>
                    <a:pt x="240" y="2776"/>
                  </a:lnTo>
                  <a:lnTo>
                    <a:pt x="297" y="2764"/>
                  </a:lnTo>
                  <a:lnTo>
                    <a:pt x="353" y="2741"/>
                  </a:lnTo>
                  <a:lnTo>
                    <a:pt x="410" y="2707"/>
                  </a:lnTo>
                  <a:lnTo>
                    <a:pt x="444" y="2662"/>
                  </a:lnTo>
                  <a:lnTo>
                    <a:pt x="2594" y="3902"/>
                  </a:lnTo>
                  <a:lnTo>
                    <a:pt x="2606" y="3879"/>
                  </a:lnTo>
                  <a:lnTo>
                    <a:pt x="2617" y="3902"/>
                  </a:lnTo>
                  <a:lnTo>
                    <a:pt x="4767" y="2662"/>
                  </a:lnTo>
                  <a:lnTo>
                    <a:pt x="4813" y="2707"/>
                  </a:lnTo>
                  <a:lnTo>
                    <a:pt x="4858" y="2753"/>
                  </a:lnTo>
                  <a:lnTo>
                    <a:pt x="4915" y="2776"/>
                  </a:lnTo>
                  <a:lnTo>
                    <a:pt x="5029" y="2776"/>
                  </a:lnTo>
                  <a:lnTo>
                    <a:pt x="5074" y="2764"/>
                  </a:lnTo>
                  <a:lnTo>
                    <a:pt x="5120" y="2741"/>
                  </a:lnTo>
                  <a:lnTo>
                    <a:pt x="5154" y="2707"/>
                  </a:lnTo>
                  <a:lnTo>
                    <a:pt x="5188" y="2673"/>
                  </a:lnTo>
                  <a:lnTo>
                    <a:pt x="5211" y="2628"/>
                  </a:lnTo>
                  <a:lnTo>
                    <a:pt x="5222" y="2582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1" y="2446"/>
                  </a:lnTo>
                  <a:lnTo>
                    <a:pt x="5188" y="2400"/>
                  </a:lnTo>
                  <a:lnTo>
                    <a:pt x="5154" y="2366"/>
                  </a:lnTo>
                  <a:lnTo>
                    <a:pt x="5131" y="2343"/>
                  </a:lnTo>
                  <a:lnTo>
                    <a:pt x="5086" y="2321"/>
                  </a:lnTo>
                  <a:lnTo>
                    <a:pt x="5040" y="2298"/>
                  </a:lnTo>
                  <a:lnTo>
                    <a:pt x="4995" y="2298"/>
                  </a:lnTo>
                  <a:lnTo>
                    <a:pt x="4995" y="0"/>
                  </a:lnTo>
                  <a:lnTo>
                    <a:pt x="4949" y="0"/>
                  </a:lnTo>
                  <a:lnTo>
                    <a:pt x="4949" y="2298"/>
                  </a:lnTo>
                  <a:lnTo>
                    <a:pt x="4904" y="2298"/>
                  </a:lnTo>
                  <a:lnTo>
                    <a:pt x="4869" y="2321"/>
                  </a:lnTo>
                  <a:lnTo>
                    <a:pt x="4835" y="2343"/>
                  </a:lnTo>
                  <a:lnTo>
                    <a:pt x="4801" y="2377"/>
                  </a:lnTo>
                  <a:lnTo>
                    <a:pt x="4767" y="2412"/>
                  </a:lnTo>
                  <a:lnTo>
                    <a:pt x="4756" y="2446"/>
                  </a:lnTo>
                  <a:lnTo>
                    <a:pt x="4744" y="2491"/>
                  </a:lnTo>
                  <a:lnTo>
                    <a:pt x="4733" y="2537"/>
                  </a:lnTo>
                  <a:lnTo>
                    <a:pt x="4744" y="2582"/>
                  </a:lnTo>
                  <a:lnTo>
                    <a:pt x="4756" y="2616"/>
                  </a:lnTo>
                  <a:lnTo>
                    <a:pt x="2606" y="3856"/>
                  </a:lnTo>
                  <a:lnTo>
                    <a:pt x="467" y="2616"/>
                  </a:lnTo>
                  <a:lnTo>
                    <a:pt x="479" y="2582"/>
                  </a:lnTo>
                  <a:lnTo>
                    <a:pt x="479" y="2537"/>
                  </a:lnTo>
                  <a:lnTo>
                    <a:pt x="479" y="2491"/>
                  </a:lnTo>
                  <a:lnTo>
                    <a:pt x="467" y="2446"/>
                  </a:lnTo>
                  <a:lnTo>
                    <a:pt x="444" y="2412"/>
                  </a:lnTo>
                  <a:lnTo>
                    <a:pt x="422" y="2366"/>
                  </a:lnTo>
                  <a:lnTo>
                    <a:pt x="388" y="2343"/>
                  </a:lnTo>
                  <a:lnTo>
                    <a:pt x="342" y="2321"/>
                  </a:lnTo>
                  <a:lnTo>
                    <a:pt x="308" y="2309"/>
                  </a:lnTo>
                  <a:lnTo>
                    <a:pt x="262" y="229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113118" y="4538507"/>
              <a:ext cx="1033567" cy="604964"/>
            </a:xfrm>
            <a:custGeom>
              <a:avLst/>
              <a:gdLst/>
              <a:ahLst/>
              <a:cxnLst/>
              <a:rect l="l" t="t" r="r" b="b"/>
              <a:pathLst>
                <a:path w="9875" h="5780" extrusionOk="0">
                  <a:moveTo>
                    <a:pt x="2401" y="319"/>
                  </a:moveTo>
                  <a:lnTo>
                    <a:pt x="2424" y="354"/>
                  </a:lnTo>
                  <a:lnTo>
                    <a:pt x="2458" y="376"/>
                  </a:lnTo>
                  <a:lnTo>
                    <a:pt x="2504" y="399"/>
                  </a:lnTo>
                  <a:lnTo>
                    <a:pt x="2583" y="399"/>
                  </a:lnTo>
                  <a:lnTo>
                    <a:pt x="2629" y="376"/>
                  </a:lnTo>
                  <a:lnTo>
                    <a:pt x="2663" y="354"/>
                  </a:lnTo>
                  <a:lnTo>
                    <a:pt x="2686" y="331"/>
                  </a:lnTo>
                  <a:lnTo>
                    <a:pt x="4699" y="1491"/>
                  </a:lnTo>
                  <a:lnTo>
                    <a:pt x="4688" y="1525"/>
                  </a:lnTo>
                  <a:lnTo>
                    <a:pt x="4688" y="1571"/>
                  </a:lnTo>
                  <a:lnTo>
                    <a:pt x="4688" y="1616"/>
                  </a:lnTo>
                  <a:lnTo>
                    <a:pt x="4699" y="1650"/>
                  </a:lnTo>
                  <a:lnTo>
                    <a:pt x="4722" y="1684"/>
                  </a:lnTo>
                  <a:lnTo>
                    <a:pt x="4745" y="1719"/>
                  </a:lnTo>
                  <a:lnTo>
                    <a:pt x="4779" y="1753"/>
                  </a:lnTo>
                  <a:lnTo>
                    <a:pt x="4813" y="1775"/>
                  </a:lnTo>
                  <a:lnTo>
                    <a:pt x="4847" y="1787"/>
                  </a:lnTo>
                  <a:lnTo>
                    <a:pt x="4892" y="1798"/>
                  </a:lnTo>
                  <a:lnTo>
                    <a:pt x="4892" y="4153"/>
                  </a:lnTo>
                  <a:lnTo>
                    <a:pt x="4824" y="4164"/>
                  </a:lnTo>
                  <a:lnTo>
                    <a:pt x="4779" y="4210"/>
                  </a:lnTo>
                  <a:lnTo>
                    <a:pt x="4745" y="4267"/>
                  </a:lnTo>
                  <a:lnTo>
                    <a:pt x="4733" y="4324"/>
                  </a:lnTo>
                  <a:lnTo>
                    <a:pt x="4745" y="4392"/>
                  </a:lnTo>
                  <a:lnTo>
                    <a:pt x="2754" y="5541"/>
                  </a:lnTo>
                  <a:lnTo>
                    <a:pt x="2720" y="5495"/>
                  </a:lnTo>
                  <a:lnTo>
                    <a:pt x="2663" y="5450"/>
                  </a:lnTo>
                  <a:lnTo>
                    <a:pt x="2606" y="5427"/>
                  </a:lnTo>
                  <a:lnTo>
                    <a:pt x="2481" y="5427"/>
                  </a:lnTo>
                  <a:lnTo>
                    <a:pt x="2424" y="5450"/>
                  </a:lnTo>
                  <a:lnTo>
                    <a:pt x="2367" y="5495"/>
                  </a:lnTo>
                  <a:lnTo>
                    <a:pt x="2333" y="5541"/>
                  </a:lnTo>
                  <a:lnTo>
                    <a:pt x="331" y="4392"/>
                  </a:lnTo>
                  <a:lnTo>
                    <a:pt x="342" y="4324"/>
                  </a:lnTo>
                  <a:lnTo>
                    <a:pt x="331" y="4267"/>
                  </a:lnTo>
                  <a:lnTo>
                    <a:pt x="297" y="4221"/>
                  </a:lnTo>
                  <a:lnTo>
                    <a:pt x="251" y="4176"/>
                  </a:lnTo>
                  <a:lnTo>
                    <a:pt x="194" y="4164"/>
                  </a:lnTo>
                  <a:lnTo>
                    <a:pt x="194" y="1741"/>
                  </a:lnTo>
                  <a:lnTo>
                    <a:pt x="251" y="1719"/>
                  </a:lnTo>
                  <a:lnTo>
                    <a:pt x="297" y="1684"/>
                  </a:lnTo>
                  <a:lnTo>
                    <a:pt x="331" y="1628"/>
                  </a:lnTo>
                  <a:lnTo>
                    <a:pt x="342" y="1571"/>
                  </a:lnTo>
                  <a:lnTo>
                    <a:pt x="331" y="1514"/>
                  </a:lnTo>
                  <a:lnTo>
                    <a:pt x="2401" y="319"/>
                  </a:lnTo>
                  <a:close/>
                  <a:moveTo>
                    <a:pt x="7463" y="342"/>
                  </a:moveTo>
                  <a:lnTo>
                    <a:pt x="9499" y="1514"/>
                  </a:lnTo>
                  <a:lnTo>
                    <a:pt x="9488" y="1571"/>
                  </a:lnTo>
                  <a:lnTo>
                    <a:pt x="9499" y="1628"/>
                  </a:lnTo>
                  <a:lnTo>
                    <a:pt x="9522" y="1684"/>
                  </a:lnTo>
                  <a:lnTo>
                    <a:pt x="9568" y="1719"/>
                  </a:lnTo>
                  <a:lnTo>
                    <a:pt x="9625" y="1741"/>
                  </a:lnTo>
                  <a:lnTo>
                    <a:pt x="9625" y="4107"/>
                  </a:lnTo>
                  <a:lnTo>
                    <a:pt x="9590" y="4119"/>
                  </a:lnTo>
                  <a:lnTo>
                    <a:pt x="9556" y="4130"/>
                  </a:lnTo>
                  <a:lnTo>
                    <a:pt x="9522" y="4153"/>
                  </a:lnTo>
                  <a:lnTo>
                    <a:pt x="9488" y="4187"/>
                  </a:lnTo>
                  <a:lnTo>
                    <a:pt x="9465" y="4210"/>
                  </a:lnTo>
                  <a:lnTo>
                    <a:pt x="9443" y="4244"/>
                  </a:lnTo>
                  <a:lnTo>
                    <a:pt x="9431" y="4289"/>
                  </a:lnTo>
                  <a:lnTo>
                    <a:pt x="9431" y="4324"/>
                  </a:lnTo>
                  <a:lnTo>
                    <a:pt x="9431" y="4369"/>
                  </a:lnTo>
                  <a:lnTo>
                    <a:pt x="9443" y="4415"/>
                  </a:lnTo>
                  <a:lnTo>
                    <a:pt x="7497" y="5529"/>
                  </a:lnTo>
                  <a:lnTo>
                    <a:pt x="7463" y="5484"/>
                  </a:lnTo>
                  <a:lnTo>
                    <a:pt x="7406" y="5450"/>
                  </a:lnTo>
                  <a:lnTo>
                    <a:pt x="7350" y="5427"/>
                  </a:lnTo>
                  <a:lnTo>
                    <a:pt x="7281" y="5416"/>
                  </a:lnTo>
                  <a:lnTo>
                    <a:pt x="7213" y="5427"/>
                  </a:lnTo>
                  <a:lnTo>
                    <a:pt x="7156" y="5450"/>
                  </a:lnTo>
                  <a:lnTo>
                    <a:pt x="7099" y="5484"/>
                  </a:lnTo>
                  <a:lnTo>
                    <a:pt x="7065" y="5541"/>
                  </a:lnTo>
                  <a:lnTo>
                    <a:pt x="5086" y="4392"/>
                  </a:lnTo>
                  <a:lnTo>
                    <a:pt x="5097" y="4324"/>
                  </a:lnTo>
                  <a:lnTo>
                    <a:pt x="5086" y="4267"/>
                  </a:lnTo>
                  <a:lnTo>
                    <a:pt x="5052" y="4210"/>
                  </a:lnTo>
                  <a:lnTo>
                    <a:pt x="4995" y="4164"/>
                  </a:lnTo>
                  <a:lnTo>
                    <a:pt x="4938" y="4153"/>
                  </a:lnTo>
                  <a:lnTo>
                    <a:pt x="4938" y="1798"/>
                  </a:lnTo>
                  <a:lnTo>
                    <a:pt x="4972" y="1787"/>
                  </a:lnTo>
                  <a:lnTo>
                    <a:pt x="5018" y="1775"/>
                  </a:lnTo>
                  <a:lnTo>
                    <a:pt x="5052" y="1753"/>
                  </a:lnTo>
                  <a:lnTo>
                    <a:pt x="5074" y="1719"/>
                  </a:lnTo>
                  <a:lnTo>
                    <a:pt x="5109" y="1696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43" y="1571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099" y="342"/>
                  </a:lnTo>
                  <a:lnTo>
                    <a:pt x="7133" y="388"/>
                  </a:lnTo>
                  <a:lnTo>
                    <a:pt x="7179" y="410"/>
                  </a:lnTo>
                  <a:lnTo>
                    <a:pt x="7224" y="433"/>
                  </a:lnTo>
                  <a:lnTo>
                    <a:pt x="7281" y="445"/>
                  </a:lnTo>
                  <a:lnTo>
                    <a:pt x="7338" y="433"/>
                  </a:lnTo>
                  <a:lnTo>
                    <a:pt x="7384" y="422"/>
                  </a:lnTo>
                  <a:lnTo>
                    <a:pt x="7429" y="388"/>
                  </a:lnTo>
                  <a:lnTo>
                    <a:pt x="7463" y="342"/>
                  </a:lnTo>
                  <a:close/>
                  <a:moveTo>
                    <a:pt x="7281" y="1"/>
                  </a:moveTo>
                  <a:lnTo>
                    <a:pt x="7236" y="12"/>
                  </a:lnTo>
                  <a:lnTo>
                    <a:pt x="7202" y="24"/>
                  </a:lnTo>
                  <a:lnTo>
                    <a:pt x="7156" y="46"/>
                  </a:lnTo>
                  <a:lnTo>
                    <a:pt x="7133" y="69"/>
                  </a:lnTo>
                  <a:lnTo>
                    <a:pt x="7099" y="103"/>
                  </a:lnTo>
                  <a:lnTo>
                    <a:pt x="7076" y="137"/>
                  </a:lnTo>
                  <a:lnTo>
                    <a:pt x="7065" y="183"/>
                  </a:lnTo>
                  <a:lnTo>
                    <a:pt x="7065" y="228"/>
                  </a:lnTo>
                  <a:lnTo>
                    <a:pt x="7065" y="263"/>
                  </a:lnTo>
                  <a:lnTo>
                    <a:pt x="7076" y="308"/>
                  </a:lnTo>
                  <a:lnTo>
                    <a:pt x="5097" y="1446"/>
                  </a:lnTo>
                  <a:lnTo>
                    <a:pt x="5063" y="1400"/>
                  </a:lnTo>
                  <a:lnTo>
                    <a:pt x="501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6" y="1411"/>
                  </a:lnTo>
                  <a:lnTo>
                    <a:pt x="4722" y="1446"/>
                  </a:lnTo>
                  <a:lnTo>
                    <a:pt x="2708" y="285"/>
                  </a:lnTo>
                  <a:lnTo>
                    <a:pt x="2720" y="228"/>
                  </a:lnTo>
                  <a:lnTo>
                    <a:pt x="2720" y="194"/>
                  </a:lnTo>
                  <a:lnTo>
                    <a:pt x="2708" y="160"/>
                  </a:lnTo>
                  <a:lnTo>
                    <a:pt x="2674" y="103"/>
                  </a:lnTo>
                  <a:lnTo>
                    <a:pt x="2617" y="58"/>
                  </a:lnTo>
                  <a:lnTo>
                    <a:pt x="2583" y="46"/>
                  </a:lnTo>
                  <a:lnTo>
                    <a:pt x="2504" y="46"/>
                  </a:lnTo>
                  <a:lnTo>
                    <a:pt x="2469" y="58"/>
                  </a:lnTo>
                  <a:lnTo>
                    <a:pt x="2413" y="103"/>
                  </a:lnTo>
                  <a:lnTo>
                    <a:pt x="2378" y="160"/>
                  </a:lnTo>
                  <a:lnTo>
                    <a:pt x="2367" y="194"/>
                  </a:lnTo>
                  <a:lnTo>
                    <a:pt x="2367" y="228"/>
                  </a:lnTo>
                  <a:lnTo>
                    <a:pt x="2378" y="285"/>
                  </a:lnTo>
                  <a:lnTo>
                    <a:pt x="308" y="1480"/>
                  </a:lnTo>
                  <a:lnTo>
                    <a:pt x="285" y="1446"/>
                  </a:lnTo>
                  <a:lnTo>
                    <a:pt x="251" y="1423"/>
                  </a:lnTo>
                  <a:lnTo>
                    <a:pt x="217" y="1411"/>
                  </a:lnTo>
                  <a:lnTo>
                    <a:pt x="172" y="1400"/>
                  </a:lnTo>
                  <a:lnTo>
                    <a:pt x="138" y="1411"/>
                  </a:lnTo>
                  <a:lnTo>
                    <a:pt x="103" y="1411"/>
                  </a:lnTo>
                  <a:lnTo>
                    <a:pt x="58" y="1457"/>
                  </a:lnTo>
                  <a:lnTo>
                    <a:pt x="12" y="1502"/>
                  </a:lnTo>
                  <a:lnTo>
                    <a:pt x="12" y="1537"/>
                  </a:lnTo>
                  <a:lnTo>
                    <a:pt x="1" y="1571"/>
                  </a:lnTo>
                  <a:lnTo>
                    <a:pt x="12" y="1628"/>
                  </a:lnTo>
                  <a:lnTo>
                    <a:pt x="46" y="1684"/>
                  </a:lnTo>
                  <a:lnTo>
                    <a:pt x="92" y="1719"/>
                  </a:lnTo>
                  <a:lnTo>
                    <a:pt x="149" y="1741"/>
                  </a:lnTo>
                  <a:lnTo>
                    <a:pt x="149" y="4164"/>
                  </a:lnTo>
                  <a:lnTo>
                    <a:pt x="92" y="4187"/>
                  </a:lnTo>
                  <a:lnTo>
                    <a:pt x="46" y="4221"/>
                  </a:lnTo>
                  <a:lnTo>
                    <a:pt x="12" y="4267"/>
                  </a:lnTo>
                  <a:lnTo>
                    <a:pt x="1" y="4324"/>
                  </a:lnTo>
                  <a:lnTo>
                    <a:pt x="12" y="4358"/>
                  </a:lnTo>
                  <a:lnTo>
                    <a:pt x="24" y="4392"/>
                  </a:lnTo>
                  <a:lnTo>
                    <a:pt x="58" y="4449"/>
                  </a:lnTo>
                  <a:lnTo>
                    <a:pt x="103" y="4483"/>
                  </a:lnTo>
                  <a:lnTo>
                    <a:pt x="138" y="4494"/>
                  </a:lnTo>
                  <a:lnTo>
                    <a:pt x="217" y="4494"/>
                  </a:lnTo>
                  <a:lnTo>
                    <a:pt x="251" y="4483"/>
                  </a:lnTo>
                  <a:lnTo>
                    <a:pt x="285" y="4460"/>
                  </a:lnTo>
                  <a:lnTo>
                    <a:pt x="308" y="4426"/>
                  </a:lnTo>
                  <a:lnTo>
                    <a:pt x="2310" y="5586"/>
                  </a:lnTo>
                  <a:lnTo>
                    <a:pt x="2299" y="5632"/>
                  </a:lnTo>
                  <a:lnTo>
                    <a:pt x="2287" y="5677"/>
                  </a:lnTo>
                  <a:lnTo>
                    <a:pt x="2299" y="5734"/>
                  </a:lnTo>
                  <a:lnTo>
                    <a:pt x="2310" y="5780"/>
                  </a:lnTo>
                  <a:lnTo>
                    <a:pt x="2777" y="5780"/>
                  </a:lnTo>
                  <a:lnTo>
                    <a:pt x="2788" y="5734"/>
                  </a:lnTo>
                  <a:lnTo>
                    <a:pt x="2799" y="5677"/>
                  </a:lnTo>
                  <a:lnTo>
                    <a:pt x="2788" y="5620"/>
                  </a:lnTo>
                  <a:lnTo>
                    <a:pt x="2777" y="5575"/>
                  </a:lnTo>
                  <a:lnTo>
                    <a:pt x="4767" y="4437"/>
                  </a:lnTo>
                  <a:lnTo>
                    <a:pt x="4790" y="4460"/>
                  </a:lnTo>
                  <a:lnTo>
                    <a:pt x="4824" y="4494"/>
                  </a:lnTo>
                  <a:lnTo>
                    <a:pt x="4870" y="4506"/>
                  </a:lnTo>
                  <a:lnTo>
                    <a:pt x="4915" y="4517"/>
                  </a:lnTo>
                  <a:lnTo>
                    <a:pt x="4961" y="4506"/>
                  </a:lnTo>
                  <a:lnTo>
                    <a:pt x="4995" y="4494"/>
                  </a:lnTo>
                  <a:lnTo>
                    <a:pt x="5029" y="4471"/>
                  </a:lnTo>
                  <a:lnTo>
                    <a:pt x="5063" y="4437"/>
                  </a:lnTo>
                  <a:lnTo>
                    <a:pt x="7042" y="5575"/>
                  </a:lnTo>
                  <a:lnTo>
                    <a:pt x="7031" y="5620"/>
                  </a:lnTo>
                  <a:lnTo>
                    <a:pt x="7020" y="5677"/>
                  </a:lnTo>
                  <a:lnTo>
                    <a:pt x="7031" y="5734"/>
                  </a:lnTo>
                  <a:lnTo>
                    <a:pt x="7042" y="5780"/>
                  </a:lnTo>
                  <a:lnTo>
                    <a:pt x="7520" y="5780"/>
                  </a:lnTo>
                  <a:lnTo>
                    <a:pt x="7543" y="5734"/>
                  </a:lnTo>
                  <a:lnTo>
                    <a:pt x="7543" y="5677"/>
                  </a:lnTo>
                  <a:lnTo>
                    <a:pt x="7543" y="5620"/>
                  </a:lnTo>
                  <a:lnTo>
                    <a:pt x="7520" y="5575"/>
                  </a:lnTo>
                  <a:lnTo>
                    <a:pt x="9465" y="4449"/>
                  </a:lnTo>
                  <a:lnTo>
                    <a:pt x="9499" y="4494"/>
                  </a:lnTo>
                  <a:lnTo>
                    <a:pt x="9545" y="4528"/>
                  </a:lnTo>
                  <a:lnTo>
                    <a:pt x="9602" y="4540"/>
                  </a:lnTo>
                  <a:lnTo>
                    <a:pt x="9659" y="4551"/>
                  </a:lnTo>
                  <a:lnTo>
                    <a:pt x="9693" y="4551"/>
                  </a:lnTo>
                  <a:lnTo>
                    <a:pt x="9738" y="4528"/>
                  </a:lnTo>
                  <a:lnTo>
                    <a:pt x="9772" y="4517"/>
                  </a:lnTo>
                  <a:lnTo>
                    <a:pt x="9807" y="4483"/>
                  </a:lnTo>
                  <a:lnTo>
                    <a:pt x="9841" y="4449"/>
                  </a:lnTo>
                  <a:lnTo>
                    <a:pt x="9852" y="4415"/>
                  </a:lnTo>
                  <a:lnTo>
                    <a:pt x="9875" y="4369"/>
                  </a:lnTo>
                  <a:lnTo>
                    <a:pt x="9875" y="4324"/>
                  </a:lnTo>
                  <a:lnTo>
                    <a:pt x="9875" y="4289"/>
                  </a:lnTo>
                  <a:lnTo>
                    <a:pt x="9863" y="4244"/>
                  </a:lnTo>
                  <a:lnTo>
                    <a:pt x="9841" y="4210"/>
                  </a:lnTo>
                  <a:lnTo>
                    <a:pt x="9818" y="4176"/>
                  </a:lnTo>
                  <a:lnTo>
                    <a:pt x="9784" y="4153"/>
                  </a:lnTo>
                  <a:lnTo>
                    <a:pt x="9750" y="4130"/>
                  </a:lnTo>
                  <a:lnTo>
                    <a:pt x="9716" y="4119"/>
                  </a:lnTo>
                  <a:lnTo>
                    <a:pt x="9670" y="4107"/>
                  </a:lnTo>
                  <a:lnTo>
                    <a:pt x="9670" y="1741"/>
                  </a:lnTo>
                  <a:lnTo>
                    <a:pt x="9727" y="1719"/>
                  </a:lnTo>
                  <a:lnTo>
                    <a:pt x="9784" y="1684"/>
                  </a:lnTo>
                  <a:lnTo>
                    <a:pt x="9807" y="1628"/>
                  </a:lnTo>
                  <a:lnTo>
                    <a:pt x="9818" y="1571"/>
                  </a:lnTo>
                  <a:lnTo>
                    <a:pt x="9818" y="1537"/>
                  </a:lnTo>
                  <a:lnTo>
                    <a:pt x="9807" y="1502"/>
                  </a:lnTo>
                  <a:lnTo>
                    <a:pt x="9772" y="1457"/>
                  </a:lnTo>
                  <a:lnTo>
                    <a:pt x="9716" y="1411"/>
                  </a:lnTo>
                  <a:lnTo>
                    <a:pt x="9693" y="1411"/>
                  </a:lnTo>
                  <a:lnTo>
                    <a:pt x="9659" y="1400"/>
                  </a:lnTo>
                  <a:lnTo>
                    <a:pt x="9613" y="1411"/>
                  </a:lnTo>
                  <a:lnTo>
                    <a:pt x="9568" y="1423"/>
                  </a:lnTo>
                  <a:lnTo>
                    <a:pt x="9545" y="1446"/>
                  </a:lnTo>
                  <a:lnTo>
                    <a:pt x="9511" y="1480"/>
                  </a:lnTo>
                  <a:lnTo>
                    <a:pt x="7486" y="308"/>
                  </a:lnTo>
                  <a:lnTo>
                    <a:pt x="7497" y="263"/>
                  </a:lnTo>
                  <a:lnTo>
                    <a:pt x="7497" y="228"/>
                  </a:lnTo>
                  <a:lnTo>
                    <a:pt x="7497" y="183"/>
                  </a:lnTo>
                  <a:lnTo>
                    <a:pt x="7486" y="137"/>
                  </a:lnTo>
                  <a:lnTo>
                    <a:pt x="7463" y="103"/>
                  </a:lnTo>
                  <a:lnTo>
                    <a:pt x="7441" y="69"/>
                  </a:lnTo>
                  <a:lnTo>
                    <a:pt x="7406" y="46"/>
                  </a:lnTo>
                  <a:lnTo>
                    <a:pt x="7372" y="24"/>
                  </a:lnTo>
                  <a:lnTo>
                    <a:pt x="7327" y="12"/>
                  </a:lnTo>
                  <a:lnTo>
                    <a:pt x="728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845621" y="4533797"/>
              <a:ext cx="1780038" cy="609674"/>
            </a:xfrm>
            <a:custGeom>
              <a:avLst/>
              <a:gdLst/>
              <a:ahLst/>
              <a:cxnLst/>
              <a:rect l="l" t="t" r="r" b="b"/>
              <a:pathLst>
                <a:path w="17007" h="5825" extrusionOk="0">
                  <a:moveTo>
                    <a:pt x="9522" y="364"/>
                  </a:moveTo>
                  <a:lnTo>
                    <a:pt x="9556" y="399"/>
                  </a:lnTo>
                  <a:lnTo>
                    <a:pt x="9590" y="421"/>
                  </a:lnTo>
                  <a:lnTo>
                    <a:pt x="9635" y="444"/>
                  </a:lnTo>
                  <a:lnTo>
                    <a:pt x="9715" y="444"/>
                  </a:lnTo>
                  <a:lnTo>
                    <a:pt x="9761" y="421"/>
                  </a:lnTo>
                  <a:lnTo>
                    <a:pt x="9795" y="399"/>
                  </a:lnTo>
                  <a:lnTo>
                    <a:pt x="9818" y="376"/>
                  </a:lnTo>
                  <a:lnTo>
                    <a:pt x="11831" y="1536"/>
                  </a:lnTo>
                  <a:lnTo>
                    <a:pt x="11820" y="1570"/>
                  </a:lnTo>
                  <a:lnTo>
                    <a:pt x="11820" y="1616"/>
                  </a:lnTo>
                  <a:lnTo>
                    <a:pt x="11820" y="1661"/>
                  </a:lnTo>
                  <a:lnTo>
                    <a:pt x="11831" y="1695"/>
                  </a:lnTo>
                  <a:lnTo>
                    <a:pt x="11854" y="1729"/>
                  </a:lnTo>
                  <a:lnTo>
                    <a:pt x="11876" y="1764"/>
                  </a:lnTo>
                  <a:lnTo>
                    <a:pt x="11911" y="1798"/>
                  </a:lnTo>
                  <a:lnTo>
                    <a:pt x="11945" y="1820"/>
                  </a:lnTo>
                  <a:lnTo>
                    <a:pt x="11979" y="1832"/>
                  </a:lnTo>
                  <a:lnTo>
                    <a:pt x="12013" y="1843"/>
                  </a:lnTo>
                  <a:lnTo>
                    <a:pt x="12013" y="4198"/>
                  </a:lnTo>
                  <a:lnTo>
                    <a:pt x="11956" y="4209"/>
                  </a:lnTo>
                  <a:lnTo>
                    <a:pt x="11911" y="4255"/>
                  </a:lnTo>
                  <a:lnTo>
                    <a:pt x="11876" y="4312"/>
                  </a:lnTo>
                  <a:lnTo>
                    <a:pt x="11865" y="4369"/>
                  </a:lnTo>
                  <a:lnTo>
                    <a:pt x="11876" y="4437"/>
                  </a:lnTo>
                  <a:lnTo>
                    <a:pt x="9886" y="5586"/>
                  </a:lnTo>
                  <a:lnTo>
                    <a:pt x="9852" y="5540"/>
                  </a:lnTo>
                  <a:lnTo>
                    <a:pt x="9795" y="5495"/>
                  </a:lnTo>
                  <a:lnTo>
                    <a:pt x="9738" y="5472"/>
                  </a:lnTo>
                  <a:lnTo>
                    <a:pt x="9613" y="5472"/>
                  </a:lnTo>
                  <a:lnTo>
                    <a:pt x="9556" y="5495"/>
                  </a:lnTo>
                  <a:lnTo>
                    <a:pt x="9499" y="5540"/>
                  </a:lnTo>
                  <a:lnTo>
                    <a:pt x="9465" y="5586"/>
                  </a:lnTo>
                  <a:lnTo>
                    <a:pt x="7463" y="4437"/>
                  </a:lnTo>
                  <a:lnTo>
                    <a:pt x="7474" y="4369"/>
                  </a:lnTo>
                  <a:lnTo>
                    <a:pt x="7463" y="4312"/>
                  </a:lnTo>
                  <a:lnTo>
                    <a:pt x="7429" y="4266"/>
                  </a:lnTo>
                  <a:lnTo>
                    <a:pt x="7383" y="4221"/>
                  </a:lnTo>
                  <a:lnTo>
                    <a:pt x="7326" y="4209"/>
                  </a:lnTo>
                  <a:lnTo>
                    <a:pt x="7326" y="1786"/>
                  </a:lnTo>
                  <a:lnTo>
                    <a:pt x="7383" y="1764"/>
                  </a:lnTo>
                  <a:lnTo>
                    <a:pt x="7429" y="1729"/>
                  </a:lnTo>
                  <a:lnTo>
                    <a:pt x="7463" y="1673"/>
                  </a:lnTo>
                  <a:lnTo>
                    <a:pt x="7474" y="1616"/>
                  </a:lnTo>
                  <a:lnTo>
                    <a:pt x="7463" y="1559"/>
                  </a:lnTo>
                  <a:lnTo>
                    <a:pt x="9522" y="364"/>
                  </a:lnTo>
                  <a:close/>
                  <a:moveTo>
                    <a:pt x="14595" y="387"/>
                  </a:moveTo>
                  <a:lnTo>
                    <a:pt x="16620" y="1559"/>
                  </a:lnTo>
                  <a:lnTo>
                    <a:pt x="16620" y="1616"/>
                  </a:lnTo>
                  <a:lnTo>
                    <a:pt x="16631" y="1673"/>
                  </a:lnTo>
                  <a:lnTo>
                    <a:pt x="16654" y="1729"/>
                  </a:lnTo>
                  <a:lnTo>
                    <a:pt x="16700" y="1764"/>
                  </a:lnTo>
                  <a:lnTo>
                    <a:pt x="16756" y="1786"/>
                  </a:lnTo>
                  <a:lnTo>
                    <a:pt x="16756" y="4152"/>
                  </a:lnTo>
                  <a:lnTo>
                    <a:pt x="16722" y="4164"/>
                  </a:lnTo>
                  <a:lnTo>
                    <a:pt x="16677" y="4175"/>
                  </a:lnTo>
                  <a:lnTo>
                    <a:pt x="16654" y="4198"/>
                  </a:lnTo>
                  <a:lnTo>
                    <a:pt x="16620" y="4232"/>
                  </a:lnTo>
                  <a:lnTo>
                    <a:pt x="16597" y="4255"/>
                  </a:lnTo>
                  <a:lnTo>
                    <a:pt x="16574" y="4289"/>
                  </a:lnTo>
                  <a:lnTo>
                    <a:pt x="16563" y="4334"/>
                  </a:lnTo>
                  <a:lnTo>
                    <a:pt x="16563" y="4369"/>
                  </a:lnTo>
                  <a:lnTo>
                    <a:pt x="16563" y="4414"/>
                  </a:lnTo>
                  <a:lnTo>
                    <a:pt x="16574" y="4460"/>
                  </a:lnTo>
                  <a:lnTo>
                    <a:pt x="14629" y="5574"/>
                  </a:lnTo>
                  <a:lnTo>
                    <a:pt x="14595" y="5529"/>
                  </a:lnTo>
                  <a:lnTo>
                    <a:pt x="14538" y="5495"/>
                  </a:lnTo>
                  <a:lnTo>
                    <a:pt x="14481" y="5472"/>
                  </a:lnTo>
                  <a:lnTo>
                    <a:pt x="14413" y="5461"/>
                  </a:lnTo>
                  <a:lnTo>
                    <a:pt x="14345" y="5472"/>
                  </a:lnTo>
                  <a:lnTo>
                    <a:pt x="14288" y="5495"/>
                  </a:lnTo>
                  <a:lnTo>
                    <a:pt x="14231" y="5529"/>
                  </a:lnTo>
                  <a:lnTo>
                    <a:pt x="14197" y="5586"/>
                  </a:lnTo>
                  <a:lnTo>
                    <a:pt x="12218" y="4437"/>
                  </a:lnTo>
                  <a:lnTo>
                    <a:pt x="12229" y="4369"/>
                  </a:lnTo>
                  <a:lnTo>
                    <a:pt x="12218" y="4312"/>
                  </a:lnTo>
                  <a:lnTo>
                    <a:pt x="12184" y="4255"/>
                  </a:lnTo>
                  <a:lnTo>
                    <a:pt x="12127" y="4209"/>
                  </a:lnTo>
                  <a:lnTo>
                    <a:pt x="12058" y="4198"/>
                  </a:lnTo>
                  <a:lnTo>
                    <a:pt x="12058" y="1843"/>
                  </a:lnTo>
                  <a:lnTo>
                    <a:pt x="12104" y="1832"/>
                  </a:lnTo>
                  <a:lnTo>
                    <a:pt x="12149" y="1820"/>
                  </a:lnTo>
                  <a:lnTo>
                    <a:pt x="12184" y="1798"/>
                  </a:lnTo>
                  <a:lnTo>
                    <a:pt x="12206" y="1764"/>
                  </a:lnTo>
                  <a:lnTo>
                    <a:pt x="12240" y="1741"/>
                  </a:lnTo>
                  <a:lnTo>
                    <a:pt x="12252" y="1695"/>
                  </a:lnTo>
                  <a:lnTo>
                    <a:pt x="12263" y="1661"/>
                  </a:lnTo>
                  <a:lnTo>
                    <a:pt x="12275" y="1616"/>
                  </a:lnTo>
                  <a:lnTo>
                    <a:pt x="12263" y="1570"/>
                  </a:lnTo>
                  <a:lnTo>
                    <a:pt x="12252" y="1536"/>
                  </a:lnTo>
                  <a:lnTo>
                    <a:pt x="14231" y="387"/>
                  </a:lnTo>
                  <a:lnTo>
                    <a:pt x="14265" y="433"/>
                  </a:lnTo>
                  <a:lnTo>
                    <a:pt x="14311" y="455"/>
                  </a:lnTo>
                  <a:lnTo>
                    <a:pt x="14356" y="478"/>
                  </a:lnTo>
                  <a:lnTo>
                    <a:pt x="14413" y="490"/>
                  </a:lnTo>
                  <a:lnTo>
                    <a:pt x="14470" y="478"/>
                  </a:lnTo>
                  <a:lnTo>
                    <a:pt x="14516" y="467"/>
                  </a:lnTo>
                  <a:lnTo>
                    <a:pt x="14561" y="433"/>
                  </a:lnTo>
                  <a:lnTo>
                    <a:pt x="14595" y="387"/>
                  </a:lnTo>
                  <a:close/>
                  <a:moveTo>
                    <a:pt x="5154" y="410"/>
                  </a:moveTo>
                  <a:lnTo>
                    <a:pt x="7144" y="1559"/>
                  </a:lnTo>
                  <a:lnTo>
                    <a:pt x="7133" y="1616"/>
                  </a:lnTo>
                  <a:lnTo>
                    <a:pt x="7144" y="1673"/>
                  </a:lnTo>
                  <a:lnTo>
                    <a:pt x="7178" y="1729"/>
                  </a:lnTo>
                  <a:lnTo>
                    <a:pt x="7224" y="1764"/>
                  </a:lnTo>
                  <a:lnTo>
                    <a:pt x="7281" y="1786"/>
                  </a:lnTo>
                  <a:lnTo>
                    <a:pt x="7281" y="4209"/>
                  </a:lnTo>
                  <a:lnTo>
                    <a:pt x="7224" y="4232"/>
                  </a:lnTo>
                  <a:lnTo>
                    <a:pt x="7178" y="4266"/>
                  </a:lnTo>
                  <a:lnTo>
                    <a:pt x="7144" y="4312"/>
                  </a:lnTo>
                  <a:lnTo>
                    <a:pt x="7133" y="4369"/>
                  </a:lnTo>
                  <a:lnTo>
                    <a:pt x="7144" y="4425"/>
                  </a:lnTo>
                  <a:lnTo>
                    <a:pt x="5119" y="5597"/>
                  </a:lnTo>
                  <a:lnTo>
                    <a:pt x="5085" y="5563"/>
                  </a:lnTo>
                  <a:lnTo>
                    <a:pt x="5040" y="5529"/>
                  </a:lnTo>
                  <a:lnTo>
                    <a:pt x="4994" y="5506"/>
                  </a:lnTo>
                  <a:lnTo>
                    <a:pt x="4881" y="5506"/>
                  </a:lnTo>
                  <a:lnTo>
                    <a:pt x="4824" y="5529"/>
                  </a:lnTo>
                  <a:lnTo>
                    <a:pt x="4790" y="5563"/>
                  </a:lnTo>
                  <a:lnTo>
                    <a:pt x="4755" y="5608"/>
                  </a:lnTo>
                  <a:lnTo>
                    <a:pt x="2765" y="4460"/>
                  </a:lnTo>
                  <a:lnTo>
                    <a:pt x="2776" y="4414"/>
                  </a:lnTo>
                  <a:lnTo>
                    <a:pt x="2776" y="4369"/>
                  </a:lnTo>
                  <a:lnTo>
                    <a:pt x="2776" y="4334"/>
                  </a:lnTo>
                  <a:lnTo>
                    <a:pt x="2765" y="4289"/>
                  </a:lnTo>
                  <a:lnTo>
                    <a:pt x="2742" y="4255"/>
                  </a:lnTo>
                  <a:lnTo>
                    <a:pt x="2719" y="4232"/>
                  </a:lnTo>
                  <a:lnTo>
                    <a:pt x="2697" y="4198"/>
                  </a:lnTo>
                  <a:lnTo>
                    <a:pt x="2662" y="4187"/>
                  </a:lnTo>
                  <a:lnTo>
                    <a:pt x="2617" y="4164"/>
                  </a:lnTo>
                  <a:lnTo>
                    <a:pt x="2583" y="4164"/>
                  </a:lnTo>
                  <a:lnTo>
                    <a:pt x="2583" y="1866"/>
                  </a:lnTo>
                  <a:lnTo>
                    <a:pt x="2628" y="1866"/>
                  </a:lnTo>
                  <a:lnTo>
                    <a:pt x="2674" y="1843"/>
                  </a:lnTo>
                  <a:lnTo>
                    <a:pt x="2719" y="1820"/>
                  </a:lnTo>
                  <a:lnTo>
                    <a:pt x="2753" y="1786"/>
                  </a:lnTo>
                  <a:lnTo>
                    <a:pt x="2776" y="1752"/>
                  </a:lnTo>
                  <a:lnTo>
                    <a:pt x="2799" y="1707"/>
                  </a:lnTo>
                  <a:lnTo>
                    <a:pt x="2810" y="1661"/>
                  </a:lnTo>
                  <a:lnTo>
                    <a:pt x="2822" y="1616"/>
                  </a:lnTo>
                  <a:lnTo>
                    <a:pt x="2810" y="1570"/>
                  </a:lnTo>
                  <a:lnTo>
                    <a:pt x="2799" y="1513"/>
                  </a:lnTo>
                  <a:lnTo>
                    <a:pt x="4710" y="410"/>
                  </a:lnTo>
                  <a:lnTo>
                    <a:pt x="4755" y="467"/>
                  </a:lnTo>
                  <a:lnTo>
                    <a:pt x="4801" y="501"/>
                  </a:lnTo>
                  <a:lnTo>
                    <a:pt x="4869" y="524"/>
                  </a:lnTo>
                  <a:lnTo>
                    <a:pt x="4937" y="535"/>
                  </a:lnTo>
                  <a:lnTo>
                    <a:pt x="5006" y="524"/>
                  </a:lnTo>
                  <a:lnTo>
                    <a:pt x="5063" y="501"/>
                  </a:lnTo>
                  <a:lnTo>
                    <a:pt x="5108" y="467"/>
                  </a:lnTo>
                  <a:lnTo>
                    <a:pt x="5154" y="410"/>
                  </a:lnTo>
                  <a:close/>
                  <a:moveTo>
                    <a:pt x="4937" y="0"/>
                  </a:moveTo>
                  <a:lnTo>
                    <a:pt x="4881" y="12"/>
                  </a:lnTo>
                  <a:lnTo>
                    <a:pt x="4835" y="23"/>
                  </a:lnTo>
                  <a:lnTo>
                    <a:pt x="4790" y="46"/>
                  </a:lnTo>
                  <a:lnTo>
                    <a:pt x="4744" y="80"/>
                  </a:lnTo>
                  <a:lnTo>
                    <a:pt x="4710" y="126"/>
                  </a:lnTo>
                  <a:lnTo>
                    <a:pt x="4687" y="171"/>
                  </a:lnTo>
                  <a:lnTo>
                    <a:pt x="4676" y="217"/>
                  </a:lnTo>
                  <a:lnTo>
                    <a:pt x="4664" y="273"/>
                  </a:lnTo>
                  <a:lnTo>
                    <a:pt x="4676" y="319"/>
                  </a:lnTo>
                  <a:lnTo>
                    <a:pt x="4687" y="376"/>
                  </a:lnTo>
                  <a:lnTo>
                    <a:pt x="2776" y="1479"/>
                  </a:lnTo>
                  <a:lnTo>
                    <a:pt x="2731" y="1434"/>
                  </a:lnTo>
                  <a:lnTo>
                    <a:pt x="2685" y="1400"/>
                  </a:lnTo>
                  <a:lnTo>
                    <a:pt x="2628" y="1377"/>
                  </a:lnTo>
                  <a:lnTo>
                    <a:pt x="2560" y="1365"/>
                  </a:lnTo>
                  <a:lnTo>
                    <a:pt x="2515" y="1365"/>
                  </a:lnTo>
                  <a:lnTo>
                    <a:pt x="2469" y="1388"/>
                  </a:lnTo>
                  <a:lnTo>
                    <a:pt x="2423" y="1411"/>
                  </a:lnTo>
                  <a:lnTo>
                    <a:pt x="2389" y="1434"/>
                  </a:lnTo>
                  <a:lnTo>
                    <a:pt x="2355" y="1479"/>
                  </a:lnTo>
                  <a:lnTo>
                    <a:pt x="2332" y="1513"/>
                  </a:lnTo>
                  <a:lnTo>
                    <a:pt x="2321" y="1570"/>
                  </a:lnTo>
                  <a:lnTo>
                    <a:pt x="2310" y="1616"/>
                  </a:lnTo>
                  <a:lnTo>
                    <a:pt x="2321" y="1661"/>
                  </a:lnTo>
                  <a:lnTo>
                    <a:pt x="2332" y="1707"/>
                  </a:lnTo>
                  <a:lnTo>
                    <a:pt x="2344" y="1752"/>
                  </a:lnTo>
                  <a:lnTo>
                    <a:pt x="2378" y="1786"/>
                  </a:lnTo>
                  <a:lnTo>
                    <a:pt x="2412" y="1820"/>
                  </a:lnTo>
                  <a:lnTo>
                    <a:pt x="2446" y="1843"/>
                  </a:lnTo>
                  <a:lnTo>
                    <a:pt x="2492" y="1855"/>
                  </a:lnTo>
                  <a:lnTo>
                    <a:pt x="2537" y="1866"/>
                  </a:lnTo>
                  <a:lnTo>
                    <a:pt x="2537" y="4164"/>
                  </a:lnTo>
                  <a:lnTo>
                    <a:pt x="2503" y="4175"/>
                  </a:lnTo>
                  <a:lnTo>
                    <a:pt x="2458" y="4187"/>
                  </a:lnTo>
                  <a:lnTo>
                    <a:pt x="2401" y="4232"/>
                  </a:lnTo>
                  <a:lnTo>
                    <a:pt x="2378" y="4266"/>
                  </a:lnTo>
                  <a:lnTo>
                    <a:pt x="2367" y="4300"/>
                  </a:lnTo>
                  <a:lnTo>
                    <a:pt x="2355" y="4334"/>
                  </a:lnTo>
                  <a:lnTo>
                    <a:pt x="2355" y="4369"/>
                  </a:lnTo>
                  <a:lnTo>
                    <a:pt x="2355" y="4414"/>
                  </a:lnTo>
                  <a:lnTo>
                    <a:pt x="2367" y="4448"/>
                  </a:lnTo>
                  <a:lnTo>
                    <a:pt x="353" y="5608"/>
                  </a:lnTo>
                  <a:lnTo>
                    <a:pt x="319" y="5586"/>
                  </a:lnTo>
                  <a:lnTo>
                    <a:pt x="285" y="5552"/>
                  </a:lnTo>
                  <a:lnTo>
                    <a:pt x="239" y="5540"/>
                  </a:lnTo>
                  <a:lnTo>
                    <a:pt x="194" y="5529"/>
                  </a:lnTo>
                  <a:lnTo>
                    <a:pt x="160" y="5540"/>
                  </a:lnTo>
                  <a:lnTo>
                    <a:pt x="126" y="5552"/>
                  </a:lnTo>
                  <a:lnTo>
                    <a:pt x="92" y="5563"/>
                  </a:lnTo>
                  <a:lnTo>
                    <a:pt x="57" y="5586"/>
                  </a:lnTo>
                  <a:lnTo>
                    <a:pt x="35" y="5620"/>
                  </a:lnTo>
                  <a:lnTo>
                    <a:pt x="23" y="5654"/>
                  </a:lnTo>
                  <a:lnTo>
                    <a:pt x="12" y="5688"/>
                  </a:lnTo>
                  <a:lnTo>
                    <a:pt x="1" y="5722"/>
                  </a:lnTo>
                  <a:lnTo>
                    <a:pt x="12" y="5779"/>
                  </a:lnTo>
                  <a:lnTo>
                    <a:pt x="35" y="5825"/>
                  </a:lnTo>
                  <a:lnTo>
                    <a:pt x="353" y="5825"/>
                  </a:lnTo>
                  <a:lnTo>
                    <a:pt x="376" y="5779"/>
                  </a:lnTo>
                  <a:lnTo>
                    <a:pt x="387" y="5722"/>
                  </a:lnTo>
                  <a:lnTo>
                    <a:pt x="376" y="5688"/>
                  </a:lnTo>
                  <a:lnTo>
                    <a:pt x="376" y="5654"/>
                  </a:lnTo>
                  <a:lnTo>
                    <a:pt x="2389" y="4494"/>
                  </a:lnTo>
                  <a:lnTo>
                    <a:pt x="2423" y="4528"/>
                  </a:lnTo>
                  <a:lnTo>
                    <a:pt x="2458" y="4562"/>
                  </a:lnTo>
                  <a:lnTo>
                    <a:pt x="2515" y="4585"/>
                  </a:lnTo>
                  <a:lnTo>
                    <a:pt x="2617" y="4585"/>
                  </a:lnTo>
                  <a:lnTo>
                    <a:pt x="2662" y="4562"/>
                  </a:lnTo>
                  <a:lnTo>
                    <a:pt x="2708" y="4539"/>
                  </a:lnTo>
                  <a:lnTo>
                    <a:pt x="2742" y="4494"/>
                  </a:lnTo>
                  <a:lnTo>
                    <a:pt x="4733" y="5643"/>
                  </a:lnTo>
                  <a:lnTo>
                    <a:pt x="4721" y="5677"/>
                  </a:lnTo>
                  <a:lnTo>
                    <a:pt x="4721" y="5722"/>
                  </a:lnTo>
                  <a:lnTo>
                    <a:pt x="4721" y="5779"/>
                  </a:lnTo>
                  <a:lnTo>
                    <a:pt x="4744" y="5825"/>
                  </a:lnTo>
                  <a:lnTo>
                    <a:pt x="5131" y="5825"/>
                  </a:lnTo>
                  <a:lnTo>
                    <a:pt x="5142" y="5779"/>
                  </a:lnTo>
                  <a:lnTo>
                    <a:pt x="5154" y="5722"/>
                  </a:lnTo>
                  <a:lnTo>
                    <a:pt x="5154" y="5677"/>
                  </a:lnTo>
                  <a:lnTo>
                    <a:pt x="5142" y="5643"/>
                  </a:lnTo>
                  <a:lnTo>
                    <a:pt x="7167" y="4471"/>
                  </a:lnTo>
                  <a:lnTo>
                    <a:pt x="7190" y="4494"/>
                  </a:lnTo>
                  <a:lnTo>
                    <a:pt x="7224" y="4516"/>
                  </a:lnTo>
                  <a:lnTo>
                    <a:pt x="7258" y="4539"/>
                  </a:lnTo>
                  <a:lnTo>
                    <a:pt x="7349" y="4539"/>
                  </a:lnTo>
                  <a:lnTo>
                    <a:pt x="7383" y="4528"/>
                  </a:lnTo>
                  <a:lnTo>
                    <a:pt x="7417" y="4505"/>
                  </a:lnTo>
                  <a:lnTo>
                    <a:pt x="7440" y="4471"/>
                  </a:lnTo>
                  <a:lnTo>
                    <a:pt x="9442" y="5631"/>
                  </a:lnTo>
                  <a:lnTo>
                    <a:pt x="9419" y="5677"/>
                  </a:lnTo>
                  <a:lnTo>
                    <a:pt x="9419" y="5722"/>
                  </a:lnTo>
                  <a:lnTo>
                    <a:pt x="9431" y="5779"/>
                  </a:lnTo>
                  <a:lnTo>
                    <a:pt x="9442" y="5825"/>
                  </a:lnTo>
                  <a:lnTo>
                    <a:pt x="9909" y="5825"/>
                  </a:lnTo>
                  <a:lnTo>
                    <a:pt x="9920" y="5779"/>
                  </a:lnTo>
                  <a:lnTo>
                    <a:pt x="9931" y="5722"/>
                  </a:lnTo>
                  <a:lnTo>
                    <a:pt x="9920" y="5665"/>
                  </a:lnTo>
                  <a:lnTo>
                    <a:pt x="9909" y="5620"/>
                  </a:lnTo>
                  <a:lnTo>
                    <a:pt x="11888" y="4482"/>
                  </a:lnTo>
                  <a:lnTo>
                    <a:pt x="11922" y="4505"/>
                  </a:lnTo>
                  <a:lnTo>
                    <a:pt x="11956" y="4539"/>
                  </a:lnTo>
                  <a:lnTo>
                    <a:pt x="12002" y="4551"/>
                  </a:lnTo>
                  <a:lnTo>
                    <a:pt x="12047" y="4562"/>
                  </a:lnTo>
                  <a:lnTo>
                    <a:pt x="12093" y="4551"/>
                  </a:lnTo>
                  <a:lnTo>
                    <a:pt x="12127" y="4539"/>
                  </a:lnTo>
                  <a:lnTo>
                    <a:pt x="12161" y="4516"/>
                  </a:lnTo>
                  <a:lnTo>
                    <a:pt x="12195" y="4482"/>
                  </a:lnTo>
                  <a:lnTo>
                    <a:pt x="14174" y="5620"/>
                  </a:lnTo>
                  <a:lnTo>
                    <a:pt x="14163" y="5665"/>
                  </a:lnTo>
                  <a:lnTo>
                    <a:pt x="14152" y="5722"/>
                  </a:lnTo>
                  <a:lnTo>
                    <a:pt x="14163" y="5779"/>
                  </a:lnTo>
                  <a:lnTo>
                    <a:pt x="14174" y="5825"/>
                  </a:lnTo>
                  <a:lnTo>
                    <a:pt x="14652" y="5825"/>
                  </a:lnTo>
                  <a:lnTo>
                    <a:pt x="14675" y="5779"/>
                  </a:lnTo>
                  <a:lnTo>
                    <a:pt x="14675" y="5722"/>
                  </a:lnTo>
                  <a:lnTo>
                    <a:pt x="14675" y="5665"/>
                  </a:lnTo>
                  <a:lnTo>
                    <a:pt x="14652" y="5620"/>
                  </a:lnTo>
                  <a:lnTo>
                    <a:pt x="16597" y="4494"/>
                  </a:lnTo>
                  <a:lnTo>
                    <a:pt x="16631" y="4539"/>
                  </a:lnTo>
                  <a:lnTo>
                    <a:pt x="16677" y="4573"/>
                  </a:lnTo>
                  <a:lnTo>
                    <a:pt x="16734" y="4585"/>
                  </a:lnTo>
                  <a:lnTo>
                    <a:pt x="16779" y="4596"/>
                  </a:lnTo>
                  <a:lnTo>
                    <a:pt x="16825" y="4596"/>
                  </a:lnTo>
                  <a:lnTo>
                    <a:pt x="16870" y="4573"/>
                  </a:lnTo>
                  <a:lnTo>
                    <a:pt x="16904" y="4562"/>
                  </a:lnTo>
                  <a:lnTo>
                    <a:pt x="16939" y="4528"/>
                  </a:lnTo>
                  <a:lnTo>
                    <a:pt x="16973" y="4494"/>
                  </a:lnTo>
                  <a:lnTo>
                    <a:pt x="16984" y="4460"/>
                  </a:lnTo>
                  <a:lnTo>
                    <a:pt x="17007" y="4414"/>
                  </a:lnTo>
                  <a:lnTo>
                    <a:pt x="17007" y="4369"/>
                  </a:lnTo>
                  <a:lnTo>
                    <a:pt x="17007" y="4334"/>
                  </a:lnTo>
                  <a:lnTo>
                    <a:pt x="16995" y="4289"/>
                  </a:lnTo>
                  <a:lnTo>
                    <a:pt x="16973" y="4255"/>
                  </a:lnTo>
                  <a:lnTo>
                    <a:pt x="16950" y="4221"/>
                  </a:lnTo>
                  <a:lnTo>
                    <a:pt x="16916" y="4198"/>
                  </a:lnTo>
                  <a:lnTo>
                    <a:pt x="16882" y="4175"/>
                  </a:lnTo>
                  <a:lnTo>
                    <a:pt x="16848" y="4164"/>
                  </a:lnTo>
                  <a:lnTo>
                    <a:pt x="16802" y="4152"/>
                  </a:lnTo>
                  <a:lnTo>
                    <a:pt x="16802" y="1786"/>
                  </a:lnTo>
                  <a:lnTo>
                    <a:pt x="16859" y="1764"/>
                  </a:lnTo>
                  <a:lnTo>
                    <a:pt x="16916" y="1729"/>
                  </a:lnTo>
                  <a:lnTo>
                    <a:pt x="16939" y="1673"/>
                  </a:lnTo>
                  <a:lnTo>
                    <a:pt x="16950" y="1616"/>
                  </a:lnTo>
                  <a:lnTo>
                    <a:pt x="16950" y="1582"/>
                  </a:lnTo>
                  <a:lnTo>
                    <a:pt x="16939" y="1547"/>
                  </a:lnTo>
                  <a:lnTo>
                    <a:pt x="16904" y="1502"/>
                  </a:lnTo>
                  <a:lnTo>
                    <a:pt x="16848" y="1456"/>
                  </a:lnTo>
                  <a:lnTo>
                    <a:pt x="16813" y="1456"/>
                  </a:lnTo>
                  <a:lnTo>
                    <a:pt x="16779" y="1445"/>
                  </a:lnTo>
                  <a:lnTo>
                    <a:pt x="16745" y="1456"/>
                  </a:lnTo>
                  <a:lnTo>
                    <a:pt x="16700" y="1468"/>
                  </a:lnTo>
                  <a:lnTo>
                    <a:pt x="16677" y="1491"/>
                  </a:lnTo>
                  <a:lnTo>
                    <a:pt x="16643" y="1525"/>
                  </a:lnTo>
                  <a:lnTo>
                    <a:pt x="14618" y="353"/>
                  </a:lnTo>
                  <a:lnTo>
                    <a:pt x="14629" y="308"/>
                  </a:lnTo>
                  <a:lnTo>
                    <a:pt x="14629" y="273"/>
                  </a:lnTo>
                  <a:lnTo>
                    <a:pt x="14629" y="228"/>
                  </a:lnTo>
                  <a:lnTo>
                    <a:pt x="14618" y="182"/>
                  </a:lnTo>
                  <a:lnTo>
                    <a:pt x="14595" y="148"/>
                  </a:lnTo>
                  <a:lnTo>
                    <a:pt x="14572" y="114"/>
                  </a:lnTo>
                  <a:lnTo>
                    <a:pt x="14538" y="91"/>
                  </a:lnTo>
                  <a:lnTo>
                    <a:pt x="14504" y="69"/>
                  </a:lnTo>
                  <a:lnTo>
                    <a:pt x="14459" y="57"/>
                  </a:lnTo>
                  <a:lnTo>
                    <a:pt x="14413" y="46"/>
                  </a:lnTo>
                  <a:lnTo>
                    <a:pt x="14368" y="57"/>
                  </a:lnTo>
                  <a:lnTo>
                    <a:pt x="14334" y="69"/>
                  </a:lnTo>
                  <a:lnTo>
                    <a:pt x="14288" y="91"/>
                  </a:lnTo>
                  <a:lnTo>
                    <a:pt x="14265" y="114"/>
                  </a:lnTo>
                  <a:lnTo>
                    <a:pt x="14231" y="148"/>
                  </a:lnTo>
                  <a:lnTo>
                    <a:pt x="14208" y="182"/>
                  </a:lnTo>
                  <a:lnTo>
                    <a:pt x="14197" y="228"/>
                  </a:lnTo>
                  <a:lnTo>
                    <a:pt x="14197" y="273"/>
                  </a:lnTo>
                  <a:lnTo>
                    <a:pt x="14197" y="308"/>
                  </a:lnTo>
                  <a:lnTo>
                    <a:pt x="14208" y="353"/>
                  </a:lnTo>
                  <a:lnTo>
                    <a:pt x="12229" y="1491"/>
                  </a:lnTo>
                  <a:lnTo>
                    <a:pt x="12195" y="1445"/>
                  </a:lnTo>
                  <a:lnTo>
                    <a:pt x="12149" y="1422"/>
                  </a:lnTo>
                  <a:lnTo>
                    <a:pt x="12104" y="1400"/>
                  </a:lnTo>
                  <a:lnTo>
                    <a:pt x="12047" y="1388"/>
                  </a:lnTo>
                  <a:lnTo>
                    <a:pt x="11990" y="1400"/>
                  </a:lnTo>
                  <a:lnTo>
                    <a:pt x="11933" y="1422"/>
                  </a:lnTo>
                  <a:lnTo>
                    <a:pt x="11888" y="1456"/>
                  </a:lnTo>
                  <a:lnTo>
                    <a:pt x="11854" y="1491"/>
                  </a:lnTo>
                  <a:lnTo>
                    <a:pt x="9840" y="330"/>
                  </a:lnTo>
                  <a:lnTo>
                    <a:pt x="9852" y="273"/>
                  </a:lnTo>
                  <a:lnTo>
                    <a:pt x="9852" y="239"/>
                  </a:lnTo>
                  <a:lnTo>
                    <a:pt x="9840" y="205"/>
                  </a:lnTo>
                  <a:lnTo>
                    <a:pt x="9795" y="148"/>
                  </a:lnTo>
                  <a:lnTo>
                    <a:pt x="9738" y="103"/>
                  </a:lnTo>
                  <a:lnTo>
                    <a:pt x="9715" y="91"/>
                  </a:lnTo>
                  <a:lnTo>
                    <a:pt x="9635" y="91"/>
                  </a:lnTo>
                  <a:lnTo>
                    <a:pt x="9601" y="103"/>
                  </a:lnTo>
                  <a:lnTo>
                    <a:pt x="9544" y="148"/>
                  </a:lnTo>
                  <a:lnTo>
                    <a:pt x="9510" y="205"/>
                  </a:lnTo>
                  <a:lnTo>
                    <a:pt x="9499" y="239"/>
                  </a:lnTo>
                  <a:lnTo>
                    <a:pt x="9499" y="273"/>
                  </a:lnTo>
                  <a:lnTo>
                    <a:pt x="9510" y="330"/>
                  </a:lnTo>
                  <a:lnTo>
                    <a:pt x="7440" y="1525"/>
                  </a:lnTo>
                  <a:lnTo>
                    <a:pt x="7417" y="1491"/>
                  </a:lnTo>
                  <a:lnTo>
                    <a:pt x="7383" y="1468"/>
                  </a:lnTo>
                  <a:lnTo>
                    <a:pt x="7349" y="1456"/>
                  </a:lnTo>
                  <a:lnTo>
                    <a:pt x="7304" y="1445"/>
                  </a:lnTo>
                  <a:lnTo>
                    <a:pt x="7258" y="1456"/>
                  </a:lnTo>
                  <a:lnTo>
                    <a:pt x="7224" y="1468"/>
                  </a:lnTo>
                  <a:lnTo>
                    <a:pt x="7190" y="1491"/>
                  </a:lnTo>
                  <a:lnTo>
                    <a:pt x="7167" y="1525"/>
                  </a:lnTo>
                  <a:lnTo>
                    <a:pt x="5176" y="376"/>
                  </a:lnTo>
                  <a:lnTo>
                    <a:pt x="5188" y="319"/>
                  </a:lnTo>
                  <a:lnTo>
                    <a:pt x="5199" y="273"/>
                  </a:lnTo>
                  <a:lnTo>
                    <a:pt x="5199" y="217"/>
                  </a:lnTo>
                  <a:lnTo>
                    <a:pt x="5176" y="171"/>
                  </a:lnTo>
                  <a:lnTo>
                    <a:pt x="5154" y="126"/>
                  </a:lnTo>
                  <a:lnTo>
                    <a:pt x="5119" y="80"/>
                  </a:lnTo>
                  <a:lnTo>
                    <a:pt x="5085" y="46"/>
                  </a:lnTo>
                  <a:lnTo>
                    <a:pt x="5040" y="23"/>
                  </a:lnTo>
                  <a:lnTo>
                    <a:pt x="4983" y="12"/>
                  </a:lnTo>
                  <a:lnTo>
                    <a:pt x="49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0919" y="0"/>
              <a:ext cx="843077" cy="1293031"/>
            </a:xfrm>
            <a:custGeom>
              <a:avLst/>
              <a:gdLst/>
              <a:ahLst/>
              <a:cxnLst/>
              <a:rect l="l" t="t" r="r" b="b"/>
              <a:pathLst>
                <a:path w="8055" h="12354" extrusionOk="0">
                  <a:moveTo>
                    <a:pt x="2810" y="6746"/>
                  </a:moveTo>
                  <a:lnTo>
                    <a:pt x="4755" y="7872"/>
                  </a:lnTo>
                  <a:lnTo>
                    <a:pt x="4744" y="7929"/>
                  </a:lnTo>
                  <a:lnTo>
                    <a:pt x="4732" y="7986"/>
                  </a:lnTo>
                  <a:lnTo>
                    <a:pt x="4744" y="8042"/>
                  </a:lnTo>
                  <a:lnTo>
                    <a:pt x="4755" y="8088"/>
                  </a:lnTo>
                  <a:lnTo>
                    <a:pt x="4778" y="8133"/>
                  </a:lnTo>
                  <a:lnTo>
                    <a:pt x="4801" y="8168"/>
                  </a:lnTo>
                  <a:lnTo>
                    <a:pt x="4846" y="8202"/>
                  </a:lnTo>
                  <a:lnTo>
                    <a:pt x="4880" y="8224"/>
                  </a:lnTo>
                  <a:lnTo>
                    <a:pt x="4926" y="8247"/>
                  </a:lnTo>
                  <a:lnTo>
                    <a:pt x="4983" y="8259"/>
                  </a:lnTo>
                  <a:lnTo>
                    <a:pt x="4983" y="10579"/>
                  </a:lnTo>
                  <a:lnTo>
                    <a:pt x="4926" y="10602"/>
                  </a:lnTo>
                  <a:lnTo>
                    <a:pt x="4869" y="10636"/>
                  </a:lnTo>
                  <a:lnTo>
                    <a:pt x="4846" y="10681"/>
                  </a:lnTo>
                  <a:lnTo>
                    <a:pt x="4835" y="10750"/>
                  </a:lnTo>
                  <a:lnTo>
                    <a:pt x="4835" y="10795"/>
                  </a:lnTo>
                  <a:lnTo>
                    <a:pt x="2856" y="11944"/>
                  </a:lnTo>
                  <a:lnTo>
                    <a:pt x="2810" y="11899"/>
                  </a:lnTo>
                  <a:lnTo>
                    <a:pt x="2753" y="11865"/>
                  </a:lnTo>
                  <a:lnTo>
                    <a:pt x="2696" y="11842"/>
                  </a:lnTo>
                  <a:lnTo>
                    <a:pt x="2628" y="11830"/>
                  </a:lnTo>
                  <a:lnTo>
                    <a:pt x="2571" y="11842"/>
                  </a:lnTo>
                  <a:lnTo>
                    <a:pt x="2503" y="11865"/>
                  </a:lnTo>
                  <a:lnTo>
                    <a:pt x="2457" y="11899"/>
                  </a:lnTo>
                  <a:lnTo>
                    <a:pt x="2412" y="11944"/>
                  </a:lnTo>
                  <a:lnTo>
                    <a:pt x="512" y="10841"/>
                  </a:lnTo>
                  <a:lnTo>
                    <a:pt x="524" y="10795"/>
                  </a:lnTo>
                  <a:lnTo>
                    <a:pt x="524" y="10750"/>
                  </a:lnTo>
                  <a:lnTo>
                    <a:pt x="524" y="10693"/>
                  </a:lnTo>
                  <a:lnTo>
                    <a:pt x="512" y="10647"/>
                  </a:lnTo>
                  <a:lnTo>
                    <a:pt x="489" y="10602"/>
                  </a:lnTo>
                  <a:lnTo>
                    <a:pt x="455" y="10568"/>
                  </a:lnTo>
                  <a:lnTo>
                    <a:pt x="421" y="10534"/>
                  </a:lnTo>
                  <a:lnTo>
                    <a:pt x="376" y="10511"/>
                  </a:lnTo>
                  <a:lnTo>
                    <a:pt x="330" y="10488"/>
                  </a:lnTo>
                  <a:lnTo>
                    <a:pt x="285" y="10477"/>
                  </a:lnTo>
                  <a:lnTo>
                    <a:pt x="285" y="8190"/>
                  </a:lnTo>
                  <a:lnTo>
                    <a:pt x="319" y="8179"/>
                  </a:lnTo>
                  <a:lnTo>
                    <a:pt x="353" y="8168"/>
                  </a:lnTo>
                  <a:lnTo>
                    <a:pt x="410" y="8122"/>
                  </a:lnTo>
                  <a:lnTo>
                    <a:pt x="455" y="8065"/>
                  </a:lnTo>
                  <a:lnTo>
                    <a:pt x="467" y="8031"/>
                  </a:lnTo>
                  <a:lnTo>
                    <a:pt x="467" y="7986"/>
                  </a:lnTo>
                  <a:lnTo>
                    <a:pt x="455" y="7951"/>
                  </a:lnTo>
                  <a:lnTo>
                    <a:pt x="444" y="7906"/>
                  </a:lnTo>
                  <a:lnTo>
                    <a:pt x="2457" y="6746"/>
                  </a:lnTo>
                  <a:lnTo>
                    <a:pt x="2491" y="6791"/>
                  </a:lnTo>
                  <a:lnTo>
                    <a:pt x="2537" y="6814"/>
                  </a:lnTo>
                  <a:lnTo>
                    <a:pt x="2582" y="6837"/>
                  </a:lnTo>
                  <a:lnTo>
                    <a:pt x="2628" y="6848"/>
                  </a:lnTo>
                  <a:lnTo>
                    <a:pt x="2685" y="6837"/>
                  </a:lnTo>
                  <a:lnTo>
                    <a:pt x="2730" y="6814"/>
                  </a:lnTo>
                  <a:lnTo>
                    <a:pt x="2776" y="6791"/>
                  </a:lnTo>
                  <a:lnTo>
                    <a:pt x="2810" y="6746"/>
                  </a:lnTo>
                  <a:close/>
                  <a:moveTo>
                    <a:pt x="4983" y="0"/>
                  </a:moveTo>
                  <a:lnTo>
                    <a:pt x="4983" y="2321"/>
                  </a:lnTo>
                  <a:lnTo>
                    <a:pt x="4937" y="2321"/>
                  </a:lnTo>
                  <a:lnTo>
                    <a:pt x="4903" y="2343"/>
                  </a:lnTo>
                  <a:lnTo>
                    <a:pt x="4869" y="2366"/>
                  </a:lnTo>
                  <a:lnTo>
                    <a:pt x="4835" y="2389"/>
                  </a:lnTo>
                  <a:lnTo>
                    <a:pt x="4812" y="2423"/>
                  </a:lnTo>
                  <a:lnTo>
                    <a:pt x="4801" y="2457"/>
                  </a:lnTo>
                  <a:lnTo>
                    <a:pt x="4789" y="2491"/>
                  </a:lnTo>
                  <a:lnTo>
                    <a:pt x="4778" y="2537"/>
                  </a:lnTo>
                  <a:lnTo>
                    <a:pt x="4789" y="2582"/>
                  </a:lnTo>
                  <a:lnTo>
                    <a:pt x="4801" y="2616"/>
                  </a:lnTo>
                  <a:lnTo>
                    <a:pt x="4823" y="2662"/>
                  </a:lnTo>
                  <a:lnTo>
                    <a:pt x="4846" y="2696"/>
                  </a:lnTo>
                  <a:lnTo>
                    <a:pt x="4880" y="2719"/>
                  </a:lnTo>
                  <a:lnTo>
                    <a:pt x="4914" y="2741"/>
                  </a:lnTo>
                  <a:lnTo>
                    <a:pt x="4960" y="2753"/>
                  </a:lnTo>
                  <a:lnTo>
                    <a:pt x="5062" y="2753"/>
                  </a:lnTo>
                  <a:lnTo>
                    <a:pt x="5108" y="2730"/>
                  </a:lnTo>
                  <a:lnTo>
                    <a:pt x="5153" y="2696"/>
                  </a:lnTo>
                  <a:lnTo>
                    <a:pt x="5187" y="2650"/>
                  </a:lnTo>
                  <a:lnTo>
                    <a:pt x="7155" y="3788"/>
                  </a:lnTo>
                  <a:lnTo>
                    <a:pt x="7133" y="3834"/>
                  </a:lnTo>
                  <a:lnTo>
                    <a:pt x="7133" y="3879"/>
                  </a:lnTo>
                  <a:lnTo>
                    <a:pt x="7133" y="3925"/>
                  </a:lnTo>
                  <a:lnTo>
                    <a:pt x="7144" y="3970"/>
                  </a:lnTo>
                  <a:lnTo>
                    <a:pt x="7167" y="4004"/>
                  </a:lnTo>
                  <a:lnTo>
                    <a:pt x="7190" y="4050"/>
                  </a:lnTo>
                  <a:lnTo>
                    <a:pt x="7224" y="4072"/>
                  </a:lnTo>
                  <a:lnTo>
                    <a:pt x="7269" y="4095"/>
                  </a:lnTo>
                  <a:lnTo>
                    <a:pt x="7303" y="4118"/>
                  </a:lnTo>
                  <a:lnTo>
                    <a:pt x="7349" y="4118"/>
                  </a:lnTo>
                  <a:lnTo>
                    <a:pt x="7349" y="6416"/>
                  </a:lnTo>
                  <a:lnTo>
                    <a:pt x="7303" y="6427"/>
                  </a:lnTo>
                  <a:lnTo>
                    <a:pt x="7269" y="6438"/>
                  </a:lnTo>
                  <a:lnTo>
                    <a:pt x="7235" y="6461"/>
                  </a:lnTo>
                  <a:lnTo>
                    <a:pt x="7201" y="6484"/>
                  </a:lnTo>
                  <a:lnTo>
                    <a:pt x="7178" y="6518"/>
                  </a:lnTo>
                  <a:lnTo>
                    <a:pt x="7167" y="6552"/>
                  </a:lnTo>
                  <a:lnTo>
                    <a:pt x="7155" y="6598"/>
                  </a:lnTo>
                  <a:lnTo>
                    <a:pt x="7144" y="6643"/>
                  </a:lnTo>
                  <a:lnTo>
                    <a:pt x="7155" y="6677"/>
                  </a:lnTo>
                  <a:lnTo>
                    <a:pt x="7167" y="6711"/>
                  </a:lnTo>
                  <a:lnTo>
                    <a:pt x="5222" y="7838"/>
                  </a:lnTo>
                  <a:lnTo>
                    <a:pt x="5176" y="7792"/>
                  </a:lnTo>
                  <a:lnTo>
                    <a:pt x="5131" y="7747"/>
                  </a:lnTo>
                  <a:lnTo>
                    <a:pt x="5074" y="7724"/>
                  </a:lnTo>
                  <a:lnTo>
                    <a:pt x="4937" y="7724"/>
                  </a:lnTo>
                  <a:lnTo>
                    <a:pt x="4880" y="7747"/>
                  </a:lnTo>
                  <a:lnTo>
                    <a:pt x="4823" y="7792"/>
                  </a:lnTo>
                  <a:lnTo>
                    <a:pt x="4778" y="7838"/>
                  </a:lnTo>
                  <a:lnTo>
                    <a:pt x="2821" y="6711"/>
                  </a:lnTo>
                  <a:lnTo>
                    <a:pt x="2844" y="6643"/>
                  </a:lnTo>
                  <a:lnTo>
                    <a:pt x="2833" y="6598"/>
                  </a:lnTo>
                  <a:lnTo>
                    <a:pt x="2821" y="6564"/>
                  </a:lnTo>
                  <a:lnTo>
                    <a:pt x="2799" y="6529"/>
                  </a:lnTo>
                  <a:lnTo>
                    <a:pt x="2776" y="6495"/>
                  </a:lnTo>
                  <a:lnTo>
                    <a:pt x="2753" y="6473"/>
                  </a:lnTo>
                  <a:lnTo>
                    <a:pt x="2708" y="6450"/>
                  </a:lnTo>
                  <a:lnTo>
                    <a:pt x="2673" y="6438"/>
                  </a:lnTo>
                  <a:lnTo>
                    <a:pt x="2594" y="6438"/>
                  </a:lnTo>
                  <a:lnTo>
                    <a:pt x="2548" y="6450"/>
                  </a:lnTo>
                  <a:lnTo>
                    <a:pt x="2514" y="6473"/>
                  </a:lnTo>
                  <a:lnTo>
                    <a:pt x="2491" y="6495"/>
                  </a:lnTo>
                  <a:lnTo>
                    <a:pt x="2457" y="6529"/>
                  </a:lnTo>
                  <a:lnTo>
                    <a:pt x="2446" y="6564"/>
                  </a:lnTo>
                  <a:lnTo>
                    <a:pt x="2435" y="6598"/>
                  </a:lnTo>
                  <a:lnTo>
                    <a:pt x="2423" y="6643"/>
                  </a:lnTo>
                  <a:lnTo>
                    <a:pt x="2435" y="6711"/>
                  </a:lnTo>
                  <a:lnTo>
                    <a:pt x="421" y="7872"/>
                  </a:lnTo>
                  <a:lnTo>
                    <a:pt x="398" y="7838"/>
                  </a:lnTo>
                  <a:lnTo>
                    <a:pt x="353" y="7804"/>
                  </a:lnTo>
                  <a:lnTo>
                    <a:pt x="307" y="7792"/>
                  </a:lnTo>
                  <a:lnTo>
                    <a:pt x="262" y="7781"/>
                  </a:lnTo>
                  <a:lnTo>
                    <a:pt x="216" y="7792"/>
                  </a:lnTo>
                  <a:lnTo>
                    <a:pt x="182" y="7804"/>
                  </a:lnTo>
                  <a:lnTo>
                    <a:pt x="148" y="7815"/>
                  </a:lnTo>
                  <a:lnTo>
                    <a:pt x="114" y="7849"/>
                  </a:lnTo>
                  <a:lnTo>
                    <a:pt x="91" y="7872"/>
                  </a:lnTo>
                  <a:lnTo>
                    <a:pt x="80" y="7906"/>
                  </a:lnTo>
                  <a:lnTo>
                    <a:pt x="69" y="7951"/>
                  </a:lnTo>
                  <a:lnTo>
                    <a:pt x="57" y="7986"/>
                  </a:lnTo>
                  <a:lnTo>
                    <a:pt x="69" y="8031"/>
                  </a:lnTo>
                  <a:lnTo>
                    <a:pt x="69" y="8065"/>
                  </a:lnTo>
                  <a:lnTo>
                    <a:pt x="114" y="8122"/>
                  </a:lnTo>
                  <a:lnTo>
                    <a:pt x="171" y="8168"/>
                  </a:lnTo>
                  <a:lnTo>
                    <a:pt x="239" y="8190"/>
                  </a:lnTo>
                  <a:lnTo>
                    <a:pt x="239" y="10477"/>
                  </a:lnTo>
                  <a:lnTo>
                    <a:pt x="194" y="10488"/>
                  </a:lnTo>
                  <a:lnTo>
                    <a:pt x="148" y="10511"/>
                  </a:lnTo>
                  <a:lnTo>
                    <a:pt x="103" y="10534"/>
                  </a:lnTo>
                  <a:lnTo>
                    <a:pt x="69" y="10568"/>
                  </a:lnTo>
                  <a:lnTo>
                    <a:pt x="34" y="10602"/>
                  </a:lnTo>
                  <a:lnTo>
                    <a:pt x="12" y="10647"/>
                  </a:lnTo>
                  <a:lnTo>
                    <a:pt x="0" y="10693"/>
                  </a:lnTo>
                  <a:lnTo>
                    <a:pt x="0" y="10750"/>
                  </a:lnTo>
                  <a:lnTo>
                    <a:pt x="0" y="10795"/>
                  </a:lnTo>
                  <a:lnTo>
                    <a:pt x="23" y="10852"/>
                  </a:lnTo>
                  <a:lnTo>
                    <a:pt x="46" y="10898"/>
                  </a:lnTo>
                  <a:lnTo>
                    <a:pt x="80" y="10932"/>
                  </a:lnTo>
                  <a:lnTo>
                    <a:pt x="114" y="10966"/>
                  </a:lnTo>
                  <a:lnTo>
                    <a:pt x="160" y="10989"/>
                  </a:lnTo>
                  <a:lnTo>
                    <a:pt x="205" y="11011"/>
                  </a:lnTo>
                  <a:lnTo>
                    <a:pt x="262" y="11011"/>
                  </a:lnTo>
                  <a:lnTo>
                    <a:pt x="330" y="11000"/>
                  </a:lnTo>
                  <a:lnTo>
                    <a:pt x="398" y="10977"/>
                  </a:lnTo>
                  <a:lnTo>
                    <a:pt x="444" y="10932"/>
                  </a:lnTo>
                  <a:lnTo>
                    <a:pt x="489" y="10886"/>
                  </a:lnTo>
                  <a:lnTo>
                    <a:pt x="2389" y="11990"/>
                  </a:lnTo>
                  <a:lnTo>
                    <a:pt x="2378" y="12035"/>
                  </a:lnTo>
                  <a:lnTo>
                    <a:pt x="2366" y="12092"/>
                  </a:lnTo>
                  <a:lnTo>
                    <a:pt x="2378" y="12149"/>
                  </a:lnTo>
                  <a:lnTo>
                    <a:pt x="2389" y="12194"/>
                  </a:lnTo>
                  <a:lnTo>
                    <a:pt x="2412" y="12240"/>
                  </a:lnTo>
                  <a:lnTo>
                    <a:pt x="2446" y="12274"/>
                  </a:lnTo>
                  <a:lnTo>
                    <a:pt x="2480" y="12308"/>
                  </a:lnTo>
                  <a:lnTo>
                    <a:pt x="2526" y="12331"/>
                  </a:lnTo>
                  <a:lnTo>
                    <a:pt x="2582" y="12354"/>
                  </a:lnTo>
                  <a:lnTo>
                    <a:pt x="2685" y="12354"/>
                  </a:lnTo>
                  <a:lnTo>
                    <a:pt x="2730" y="12331"/>
                  </a:lnTo>
                  <a:lnTo>
                    <a:pt x="2776" y="12308"/>
                  </a:lnTo>
                  <a:lnTo>
                    <a:pt x="2821" y="12274"/>
                  </a:lnTo>
                  <a:lnTo>
                    <a:pt x="2856" y="12240"/>
                  </a:lnTo>
                  <a:lnTo>
                    <a:pt x="2878" y="12194"/>
                  </a:lnTo>
                  <a:lnTo>
                    <a:pt x="2890" y="12149"/>
                  </a:lnTo>
                  <a:lnTo>
                    <a:pt x="2901" y="12092"/>
                  </a:lnTo>
                  <a:lnTo>
                    <a:pt x="2890" y="12035"/>
                  </a:lnTo>
                  <a:lnTo>
                    <a:pt x="2867" y="11978"/>
                  </a:lnTo>
                  <a:lnTo>
                    <a:pt x="4858" y="10841"/>
                  </a:lnTo>
                  <a:lnTo>
                    <a:pt x="4880" y="10875"/>
                  </a:lnTo>
                  <a:lnTo>
                    <a:pt x="4914" y="10898"/>
                  </a:lnTo>
                  <a:lnTo>
                    <a:pt x="4960" y="10909"/>
                  </a:lnTo>
                  <a:lnTo>
                    <a:pt x="5005" y="10920"/>
                  </a:lnTo>
                  <a:lnTo>
                    <a:pt x="5051" y="10909"/>
                  </a:lnTo>
                  <a:lnTo>
                    <a:pt x="5085" y="10898"/>
                  </a:lnTo>
                  <a:lnTo>
                    <a:pt x="5119" y="10875"/>
                  </a:lnTo>
                  <a:lnTo>
                    <a:pt x="5142" y="10841"/>
                  </a:lnTo>
                  <a:lnTo>
                    <a:pt x="7167" y="12001"/>
                  </a:lnTo>
                  <a:lnTo>
                    <a:pt x="7144" y="12047"/>
                  </a:lnTo>
                  <a:lnTo>
                    <a:pt x="7144" y="12092"/>
                  </a:lnTo>
                  <a:lnTo>
                    <a:pt x="7144" y="12138"/>
                  </a:lnTo>
                  <a:lnTo>
                    <a:pt x="7155" y="12183"/>
                  </a:lnTo>
                  <a:lnTo>
                    <a:pt x="7178" y="12217"/>
                  </a:lnTo>
                  <a:lnTo>
                    <a:pt x="7212" y="12251"/>
                  </a:lnTo>
                  <a:lnTo>
                    <a:pt x="7246" y="12285"/>
                  </a:lnTo>
                  <a:lnTo>
                    <a:pt x="7281" y="12308"/>
                  </a:lnTo>
                  <a:lnTo>
                    <a:pt x="7326" y="12320"/>
                  </a:lnTo>
                  <a:lnTo>
                    <a:pt x="7417" y="12320"/>
                  </a:lnTo>
                  <a:lnTo>
                    <a:pt x="7463" y="12308"/>
                  </a:lnTo>
                  <a:lnTo>
                    <a:pt x="7497" y="12285"/>
                  </a:lnTo>
                  <a:lnTo>
                    <a:pt x="7531" y="12251"/>
                  </a:lnTo>
                  <a:lnTo>
                    <a:pt x="7565" y="12217"/>
                  </a:lnTo>
                  <a:lnTo>
                    <a:pt x="7588" y="12183"/>
                  </a:lnTo>
                  <a:lnTo>
                    <a:pt x="7599" y="12138"/>
                  </a:lnTo>
                  <a:lnTo>
                    <a:pt x="7599" y="12092"/>
                  </a:lnTo>
                  <a:lnTo>
                    <a:pt x="7599" y="12047"/>
                  </a:lnTo>
                  <a:lnTo>
                    <a:pt x="7588" y="12001"/>
                  </a:lnTo>
                  <a:lnTo>
                    <a:pt x="8054" y="11728"/>
                  </a:lnTo>
                  <a:lnTo>
                    <a:pt x="8054" y="11671"/>
                  </a:lnTo>
                  <a:lnTo>
                    <a:pt x="7565" y="11956"/>
                  </a:lnTo>
                  <a:lnTo>
                    <a:pt x="7531" y="11921"/>
                  </a:lnTo>
                  <a:lnTo>
                    <a:pt x="7485" y="11887"/>
                  </a:lnTo>
                  <a:lnTo>
                    <a:pt x="7428" y="11865"/>
                  </a:lnTo>
                  <a:lnTo>
                    <a:pt x="7315" y="11865"/>
                  </a:lnTo>
                  <a:lnTo>
                    <a:pt x="7269" y="11887"/>
                  </a:lnTo>
                  <a:lnTo>
                    <a:pt x="7224" y="11921"/>
                  </a:lnTo>
                  <a:lnTo>
                    <a:pt x="7190" y="11967"/>
                  </a:lnTo>
                  <a:lnTo>
                    <a:pt x="5165" y="10795"/>
                  </a:lnTo>
                  <a:lnTo>
                    <a:pt x="5176" y="10750"/>
                  </a:lnTo>
                  <a:lnTo>
                    <a:pt x="5165" y="10681"/>
                  </a:lnTo>
                  <a:lnTo>
                    <a:pt x="5131" y="10636"/>
                  </a:lnTo>
                  <a:lnTo>
                    <a:pt x="5085" y="10590"/>
                  </a:lnTo>
                  <a:lnTo>
                    <a:pt x="5028" y="10579"/>
                  </a:lnTo>
                  <a:lnTo>
                    <a:pt x="5028" y="8259"/>
                  </a:lnTo>
                  <a:lnTo>
                    <a:pt x="5074" y="8247"/>
                  </a:lnTo>
                  <a:lnTo>
                    <a:pt x="5119" y="8224"/>
                  </a:lnTo>
                  <a:lnTo>
                    <a:pt x="5165" y="8202"/>
                  </a:lnTo>
                  <a:lnTo>
                    <a:pt x="5199" y="8168"/>
                  </a:lnTo>
                  <a:lnTo>
                    <a:pt x="5233" y="8133"/>
                  </a:lnTo>
                  <a:lnTo>
                    <a:pt x="5256" y="8088"/>
                  </a:lnTo>
                  <a:lnTo>
                    <a:pt x="5267" y="8042"/>
                  </a:lnTo>
                  <a:lnTo>
                    <a:pt x="5267" y="7986"/>
                  </a:lnTo>
                  <a:lnTo>
                    <a:pt x="5267" y="7929"/>
                  </a:lnTo>
                  <a:lnTo>
                    <a:pt x="5244" y="7872"/>
                  </a:lnTo>
                  <a:lnTo>
                    <a:pt x="7178" y="6757"/>
                  </a:lnTo>
                  <a:lnTo>
                    <a:pt x="7212" y="6802"/>
                  </a:lnTo>
                  <a:lnTo>
                    <a:pt x="7258" y="6837"/>
                  </a:lnTo>
                  <a:lnTo>
                    <a:pt x="7315" y="6859"/>
                  </a:lnTo>
                  <a:lnTo>
                    <a:pt x="7428" y="6859"/>
                  </a:lnTo>
                  <a:lnTo>
                    <a:pt x="7485" y="6837"/>
                  </a:lnTo>
                  <a:lnTo>
                    <a:pt x="7531" y="6802"/>
                  </a:lnTo>
                  <a:lnTo>
                    <a:pt x="7565" y="6757"/>
                  </a:lnTo>
                  <a:lnTo>
                    <a:pt x="8054" y="7041"/>
                  </a:lnTo>
                  <a:lnTo>
                    <a:pt x="8054" y="6984"/>
                  </a:lnTo>
                  <a:lnTo>
                    <a:pt x="7588" y="6711"/>
                  </a:lnTo>
                  <a:lnTo>
                    <a:pt x="7599" y="6677"/>
                  </a:lnTo>
                  <a:lnTo>
                    <a:pt x="7599" y="6643"/>
                  </a:lnTo>
                  <a:lnTo>
                    <a:pt x="7588" y="6598"/>
                  </a:lnTo>
                  <a:lnTo>
                    <a:pt x="7576" y="6552"/>
                  </a:lnTo>
                  <a:lnTo>
                    <a:pt x="7565" y="6518"/>
                  </a:lnTo>
                  <a:lnTo>
                    <a:pt x="7542" y="6484"/>
                  </a:lnTo>
                  <a:lnTo>
                    <a:pt x="7508" y="6461"/>
                  </a:lnTo>
                  <a:lnTo>
                    <a:pt x="7474" y="6438"/>
                  </a:lnTo>
                  <a:lnTo>
                    <a:pt x="7440" y="6427"/>
                  </a:lnTo>
                  <a:lnTo>
                    <a:pt x="7394" y="6416"/>
                  </a:lnTo>
                  <a:lnTo>
                    <a:pt x="7394" y="4118"/>
                  </a:lnTo>
                  <a:lnTo>
                    <a:pt x="7440" y="4118"/>
                  </a:lnTo>
                  <a:lnTo>
                    <a:pt x="7485" y="4095"/>
                  </a:lnTo>
                  <a:lnTo>
                    <a:pt x="7519" y="4072"/>
                  </a:lnTo>
                  <a:lnTo>
                    <a:pt x="7554" y="4050"/>
                  </a:lnTo>
                  <a:lnTo>
                    <a:pt x="7576" y="4016"/>
                  </a:lnTo>
                  <a:lnTo>
                    <a:pt x="7599" y="3970"/>
                  </a:lnTo>
                  <a:lnTo>
                    <a:pt x="7610" y="3925"/>
                  </a:lnTo>
                  <a:lnTo>
                    <a:pt x="7610" y="3879"/>
                  </a:lnTo>
                  <a:lnTo>
                    <a:pt x="7610" y="3834"/>
                  </a:lnTo>
                  <a:lnTo>
                    <a:pt x="7588" y="3788"/>
                  </a:lnTo>
                  <a:lnTo>
                    <a:pt x="8054" y="3515"/>
                  </a:lnTo>
                  <a:lnTo>
                    <a:pt x="8054" y="3469"/>
                  </a:lnTo>
                  <a:lnTo>
                    <a:pt x="7565" y="3743"/>
                  </a:lnTo>
                  <a:lnTo>
                    <a:pt x="7531" y="3697"/>
                  </a:lnTo>
                  <a:lnTo>
                    <a:pt x="7485" y="3674"/>
                  </a:lnTo>
                  <a:lnTo>
                    <a:pt x="7428" y="3651"/>
                  </a:lnTo>
                  <a:lnTo>
                    <a:pt x="7372" y="3640"/>
                  </a:lnTo>
                  <a:lnTo>
                    <a:pt x="7315" y="3651"/>
                  </a:lnTo>
                  <a:lnTo>
                    <a:pt x="7258" y="3674"/>
                  </a:lnTo>
                  <a:lnTo>
                    <a:pt x="7212" y="3697"/>
                  </a:lnTo>
                  <a:lnTo>
                    <a:pt x="7178" y="3743"/>
                  </a:lnTo>
                  <a:lnTo>
                    <a:pt x="5210" y="2605"/>
                  </a:lnTo>
                  <a:lnTo>
                    <a:pt x="5222" y="2571"/>
                  </a:lnTo>
                  <a:lnTo>
                    <a:pt x="5222" y="2537"/>
                  </a:lnTo>
                  <a:lnTo>
                    <a:pt x="5222" y="2491"/>
                  </a:lnTo>
                  <a:lnTo>
                    <a:pt x="5210" y="2457"/>
                  </a:lnTo>
                  <a:lnTo>
                    <a:pt x="5187" y="2423"/>
                  </a:lnTo>
                  <a:lnTo>
                    <a:pt x="5165" y="2389"/>
                  </a:lnTo>
                  <a:lnTo>
                    <a:pt x="5142" y="2355"/>
                  </a:lnTo>
                  <a:lnTo>
                    <a:pt x="5108" y="2343"/>
                  </a:lnTo>
                  <a:lnTo>
                    <a:pt x="5062" y="2321"/>
                  </a:lnTo>
                  <a:lnTo>
                    <a:pt x="5028" y="2321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99755" y="3252691"/>
              <a:ext cx="344243" cy="619198"/>
            </a:xfrm>
            <a:custGeom>
              <a:avLst/>
              <a:gdLst/>
              <a:ahLst/>
              <a:cxnLst/>
              <a:rect l="l" t="t" r="r" b="b"/>
              <a:pathLst>
                <a:path w="3289" h="5916" extrusionOk="0">
                  <a:moveTo>
                    <a:pt x="2571" y="1"/>
                  </a:moveTo>
                  <a:lnTo>
                    <a:pt x="2526" y="12"/>
                  </a:lnTo>
                  <a:lnTo>
                    <a:pt x="2503" y="35"/>
                  </a:lnTo>
                  <a:lnTo>
                    <a:pt x="2469" y="57"/>
                  </a:lnTo>
                  <a:lnTo>
                    <a:pt x="2446" y="80"/>
                  </a:lnTo>
                  <a:lnTo>
                    <a:pt x="2424" y="114"/>
                  </a:lnTo>
                  <a:lnTo>
                    <a:pt x="2412" y="160"/>
                  </a:lnTo>
                  <a:lnTo>
                    <a:pt x="2412" y="194"/>
                  </a:lnTo>
                  <a:lnTo>
                    <a:pt x="2424" y="262"/>
                  </a:lnTo>
                  <a:lnTo>
                    <a:pt x="433" y="1411"/>
                  </a:lnTo>
                  <a:lnTo>
                    <a:pt x="399" y="1366"/>
                  </a:lnTo>
                  <a:lnTo>
                    <a:pt x="353" y="1331"/>
                  </a:lnTo>
                  <a:lnTo>
                    <a:pt x="296" y="1309"/>
                  </a:lnTo>
                  <a:lnTo>
                    <a:pt x="194" y="1309"/>
                  </a:lnTo>
                  <a:lnTo>
                    <a:pt x="148" y="1320"/>
                  </a:lnTo>
                  <a:lnTo>
                    <a:pt x="103" y="1343"/>
                  </a:lnTo>
                  <a:lnTo>
                    <a:pt x="69" y="1377"/>
                  </a:lnTo>
                  <a:lnTo>
                    <a:pt x="35" y="1411"/>
                  </a:lnTo>
                  <a:lnTo>
                    <a:pt x="12" y="1445"/>
                  </a:lnTo>
                  <a:lnTo>
                    <a:pt x="1" y="1491"/>
                  </a:lnTo>
                  <a:lnTo>
                    <a:pt x="1" y="1548"/>
                  </a:lnTo>
                  <a:lnTo>
                    <a:pt x="1" y="1582"/>
                  </a:lnTo>
                  <a:lnTo>
                    <a:pt x="12" y="1627"/>
                  </a:lnTo>
                  <a:lnTo>
                    <a:pt x="35" y="1673"/>
                  </a:lnTo>
                  <a:lnTo>
                    <a:pt x="57" y="1707"/>
                  </a:lnTo>
                  <a:lnTo>
                    <a:pt x="92" y="1730"/>
                  </a:lnTo>
                  <a:lnTo>
                    <a:pt x="126" y="1752"/>
                  </a:lnTo>
                  <a:lnTo>
                    <a:pt x="171" y="1775"/>
                  </a:lnTo>
                  <a:lnTo>
                    <a:pt x="217" y="1775"/>
                  </a:lnTo>
                  <a:lnTo>
                    <a:pt x="217" y="4130"/>
                  </a:lnTo>
                  <a:lnTo>
                    <a:pt x="148" y="4153"/>
                  </a:lnTo>
                  <a:lnTo>
                    <a:pt x="103" y="4187"/>
                  </a:lnTo>
                  <a:lnTo>
                    <a:pt x="69" y="4232"/>
                  </a:lnTo>
                  <a:lnTo>
                    <a:pt x="57" y="4300"/>
                  </a:lnTo>
                  <a:lnTo>
                    <a:pt x="69" y="4335"/>
                  </a:lnTo>
                  <a:lnTo>
                    <a:pt x="80" y="4369"/>
                  </a:lnTo>
                  <a:lnTo>
                    <a:pt x="114" y="4426"/>
                  </a:lnTo>
                  <a:lnTo>
                    <a:pt x="171" y="4460"/>
                  </a:lnTo>
                  <a:lnTo>
                    <a:pt x="205" y="4471"/>
                  </a:lnTo>
                  <a:lnTo>
                    <a:pt x="285" y="4471"/>
                  </a:lnTo>
                  <a:lnTo>
                    <a:pt x="319" y="4448"/>
                  </a:lnTo>
                  <a:lnTo>
                    <a:pt x="353" y="4426"/>
                  </a:lnTo>
                  <a:lnTo>
                    <a:pt x="376" y="4391"/>
                  </a:lnTo>
                  <a:lnTo>
                    <a:pt x="2367" y="5540"/>
                  </a:lnTo>
                  <a:lnTo>
                    <a:pt x="2344" y="5586"/>
                  </a:lnTo>
                  <a:lnTo>
                    <a:pt x="2344" y="5643"/>
                  </a:lnTo>
                  <a:lnTo>
                    <a:pt x="2344" y="5700"/>
                  </a:lnTo>
                  <a:lnTo>
                    <a:pt x="2355" y="5745"/>
                  </a:lnTo>
                  <a:lnTo>
                    <a:pt x="2389" y="5791"/>
                  </a:lnTo>
                  <a:lnTo>
                    <a:pt x="2412" y="5836"/>
                  </a:lnTo>
                  <a:lnTo>
                    <a:pt x="2458" y="5870"/>
                  </a:lnTo>
                  <a:lnTo>
                    <a:pt x="2503" y="5893"/>
                  </a:lnTo>
                  <a:lnTo>
                    <a:pt x="2549" y="5904"/>
                  </a:lnTo>
                  <a:lnTo>
                    <a:pt x="2606" y="5916"/>
                  </a:lnTo>
                  <a:lnTo>
                    <a:pt x="2662" y="5904"/>
                  </a:lnTo>
                  <a:lnTo>
                    <a:pt x="2708" y="5893"/>
                  </a:lnTo>
                  <a:lnTo>
                    <a:pt x="2753" y="5870"/>
                  </a:lnTo>
                  <a:lnTo>
                    <a:pt x="2799" y="5836"/>
                  </a:lnTo>
                  <a:lnTo>
                    <a:pt x="2833" y="5791"/>
                  </a:lnTo>
                  <a:lnTo>
                    <a:pt x="2856" y="5745"/>
                  </a:lnTo>
                  <a:lnTo>
                    <a:pt x="2867" y="5700"/>
                  </a:lnTo>
                  <a:lnTo>
                    <a:pt x="2879" y="5643"/>
                  </a:lnTo>
                  <a:lnTo>
                    <a:pt x="2867" y="5586"/>
                  </a:lnTo>
                  <a:lnTo>
                    <a:pt x="2856" y="5540"/>
                  </a:lnTo>
                  <a:lnTo>
                    <a:pt x="3288" y="5290"/>
                  </a:lnTo>
                  <a:lnTo>
                    <a:pt x="3288" y="5233"/>
                  </a:lnTo>
                  <a:lnTo>
                    <a:pt x="2833" y="5495"/>
                  </a:lnTo>
                  <a:lnTo>
                    <a:pt x="2788" y="5449"/>
                  </a:lnTo>
                  <a:lnTo>
                    <a:pt x="2731" y="5415"/>
                  </a:lnTo>
                  <a:lnTo>
                    <a:pt x="2674" y="5392"/>
                  </a:lnTo>
                  <a:lnTo>
                    <a:pt x="2606" y="5381"/>
                  </a:lnTo>
                  <a:lnTo>
                    <a:pt x="2537" y="5392"/>
                  </a:lnTo>
                  <a:lnTo>
                    <a:pt x="2480" y="5415"/>
                  </a:lnTo>
                  <a:lnTo>
                    <a:pt x="2424" y="5449"/>
                  </a:lnTo>
                  <a:lnTo>
                    <a:pt x="2378" y="5495"/>
                  </a:lnTo>
                  <a:lnTo>
                    <a:pt x="399" y="4357"/>
                  </a:lnTo>
                  <a:lnTo>
                    <a:pt x="410" y="4300"/>
                  </a:lnTo>
                  <a:lnTo>
                    <a:pt x="399" y="4232"/>
                  </a:lnTo>
                  <a:lnTo>
                    <a:pt x="365" y="4187"/>
                  </a:lnTo>
                  <a:lnTo>
                    <a:pt x="319" y="4141"/>
                  </a:lnTo>
                  <a:lnTo>
                    <a:pt x="262" y="4130"/>
                  </a:lnTo>
                  <a:lnTo>
                    <a:pt x="262" y="1775"/>
                  </a:lnTo>
                  <a:lnTo>
                    <a:pt x="308" y="1775"/>
                  </a:lnTo>
                  <a:lnTo>
                    <a:pt x="342" y="1752"/>
                  </a:lnTo>
                  <a:lnTo>
                    <a:pt x="376" y="1730"/>
                  </a:lnTo>
                  <a:lnTo>
                    <a:pt x="410" y="1707"/>
                  </a:lnTo>
                  <a:lnTo>
                    <a:pt x="444" y="1673"/>
                  </a:lnTo>
                  <a:lnTo>
                    <a:pt x="456" y="1627"/>
                  </a:lnTo>
                  <a:lnTo>
                    <a:pt x="467" y="1593"/>
                  </a:lnTo>
                  <a:lnTo>
                    <a:pt x="478" y="1548"/>
                  </a:lnTo>
                  <a:lnTo>
                    <a:pt x="467" y="1491"/>
                  </a:lnTo>
                  <a:lnTo>
                    <a:pt x="456" y="1445"/>
                  </a:lnTo>
                  <a:lnTo>
                    <a:pt x="2446" y="296"/>
                  </a:lnTo>
                  <a:lnTo>
                    <a:pt x="2480" y="330"/>
                  </a:lnTo>
                  <a:lnTo>
                    <a:pt x="2515" y="365"/>
                  </a:lnTo>
                  <a:lnTo>
                    <a:pt x="2560" y="376"/>
                  </a:lnTo>
                  <a:lnTo>
                    <a:pt x="2606" y="387"/>
                  </a:lnTo>
                  <a:lnTo>
                    <a:pt x="2651" y="376"/>
                  </a:lnTo>
                  <a:lnTo>
                    <a:pt x="2697" y="365"/>
                  </a:lnTo>
                  <a:lnTo>
                    <a:pt x="2742" y="342"/>
                  </a:lnTo>
                  <a:lnTo>
                    <a:pt x="2765" y="296"/>
                  </a:lnTo>
                  <a:lnTo>
                    <a:pt x="3288" y="603"/>
                  </a:lnTo>
                  <a:lnTo>
                    <a:pt x="3288" y="547"/>
                  </a:lnTo>
                  <a:lnTo>
                    <a:pt x="2788" y="262"/>
                  </a:lnTo>
                  <a:lnTo>
                    <a:pt x="2799" y="194"/>
                  </a:lnTo>
                  <a:lnTo>
                    <a:pt x="2799" y="160"/>
                  </a:lnTo>
                  <a:lnTo>
                    <a:pt x="2788" y="114"/>
                  </a:lnTo>
                  <a:lnTo>
                    <a:pt x="2765" y="80"/>
                  </a:lnTo>
                  <a:lnTo>
                    <a:pt x="2742" y="57"/>
                  </a:lnTo>
                  <a:lnTo>
                    <a:pt x="2719" y="35"/>
                  </a:lnTo>
                  <a:lnTo>
                    <a:pt x="2685" y="12"/>
                  </a:lnTo>
                  <a:lnTo>
                    <a:pt x="2651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89470" y="0"/>
              <a:ext cx="6654496" cy="5143447"/>
            </a:xfrm>
            <a:custGeom>
              <a:avLst/>
              <a:gdLst/>
              <a:ahLst/>
              <a:cxnLst/>
              <a:rect l="l" t="t" r="r" b="b"/>
              <a:pathLst>
                <a:path w="63579" h="49142" extrusionOk="0">
                  <a:moveTo>
                    <a:pt x="45082" y="830"/>
                  </a:moveTo>
                  <a:lnTo>
                    <a:pt x="45127" y="887"/>
                  </a:lnTo>
                  <a:lnTo>
                    <a:pt x="45173" y="921"/>
                  </a:lnTo>
                  <a:lnTo>
                    <a:pt x="45230" y="956"/>
                  </a:lnTo>
                  <a:lnTo>
                    <a:pt x="45366" y="956"/>
                  </a:lnTo>
                  <a:lnTo>
                    <a:pt x="45423" y="921"/>
                  </a:lnTo>
                  <a:lnTo>
                    <a:pt x="45480" y="887"/>
                  </a:lnTo>
                  <a:lnTo>
                    <a:pt x="45514" y="842"/>
                  </a:lnTo>
                  <a:lnTo>
                    <a:pt x="47459" y="1957"/>
                  </a:lnTo>
                  <a:lnTo>
                    <a:pt x="47448" y="2002"/>
                  </a:lnTo>
                  <a:lnTo>
                    <a:pt x="47448" y="2048"/>
                  </a:lnTo>
                  <a:lnTo>
                    <a:pt x="47448" y="2093"/>
                  </a:lnTo>
                  <a:lnTo>
                    <a:pt x="47459" y="2139"/>
                  </a:lnTo>
                  <a:lnTo>
                    <a:pt x="47482" y="2173"/>
                  </a:lnTo>
                  <a:lnTo>
                    <a:pt x="47505" y="2207"/>
                  </a:lnTo>
                  <a:lnTo>
                    <a:pt x="47527" y="2230"/>
                  </a:lnTo>
                  <a:lnTo>
                    <a:pt x="47562" y="2252"/>
                  </a:lnTo>
                  <a:lnTo>
                    <a:pt x="47607" y="2264"/>
                  </a:lnTo>
                  <a:lnTo>
                    <a:pt x="47641" y="2275"/>
                  </a:lnTo>
                  <a:lnTo>
                    <a:pt x="47641" y="4573"/>
                  </a:lnTo>
                  <a:lnTo>
                    <a:pt x="47596" y="4573"/>
                  </a:lnTo>
                  <a:lnTo>
                    <a:pt x="47562" y="4596"/>
                  </a:lnTo>
                  <a:lnTo>
                    <a:pt x="47527" y="4618"/>
                  </a:lnTo>
                  <a:lnTo>
                    <a:pt x="47493" y="4653"/>
                  </a:lnTo>
                  <a:lnTo>
                    <a:pt x="47459" y="4687"/>
                  </a:lnTo>
                  <a:lnTo>
                    <a:pt x="47448" y="4721"/>
                  </a:lnTo>
                  <a:lnTo>
                    <a:pt x="47436" y="4766"/>
                  </a:lnTo>
                  <a:lnTo>
                    <a:pt x="47425" y="4812"/>
                  </a:lnTo>
                  <a:lnTo>
                    <a:pt x="47436" y="4857"/>
                  </a:lnTo>
                  <a:lnTo>
                    <a:pt x="47448" y="4891"/>
                  </a:lnTo>
                  <a:lnTo>
                    <a:pt x="45503" y="6018"/>
                  </a:lnTo>
                  <a:lnTo>
                    <a:pt x="45468" y="5972"/>
                  </a:lnTo>
                  <a:lnTo>
                    <a:pt x="45423" y="5938"/>
                  </a:lnTo>
                  <a:lnTo>
                    <a:pt x="45366" y="5915"/>
                  </a:lnTo>
                  <a:lnTo>
                    <a:pt x="45298" y="5904"/>
                  </a:lnTo>
                  <a:lnTo>
                    <a:pt x="45241" y="5915"/>
                  </a:lnTo>
                  <a:lnTo>
                    <a:pt x="45184" y="5938"/>
                  </a:lnTo>
                  <a:lnTo>
                    <a:pt x="45139" y="5972"/>
                  </a:lnTo>
                  <a:lnTo>
                    <a:pt x="45093" y="6018"/>
                  </a:lnTo>
                  <a:lnTo>
                    <a:pt x="43159" y="4891"/>
                  </a:lnTo>
                  <a:lnTo>
                    <a:pt x="43171" y="4857"/>
                  </a:lnTo>
                  <a:lnTo>
                    <a:pt x="43171" y="4812"/>
                  </a:lnTo>
                  <a:lnTo>
                    <a:pt x="43171" y="4766"/>
                  </a:lnTo>
                  <a:lnTo>
                    <a:pt x="43159" y="4721"/>
                  </a:lnTo>
                  <a:lnTo>
                    <a:pt x="43136" y="4687"/>
                  </a:lnTo>
                  <a:lnTo>
                    <a:pt x="43114" y="4641"/>
                  </a:lnTo>
                  <a:lnTo>
                    <a:pt x="43080" y="4618"/>
                  </a:lnTo>
                  <a:lnTo>
                    <a:pt x="43034" y="4596"/>
                  </a:lnTo>
                  <a:lnTo>
                    <a:pt x="43000" y="4584"/>
                  </a:lnTo>
                  <a:lnTo>
                    <a:pt x="42954" y="4573"/>
                  </a:lnTo>
                  <a:lnTo>
                    <a:pt x="42954" y="2275"/>
                  </a:lnTo>
                  <a:lnTo>
                    <a:pt x="42989" y="2264"/>
                  </a:lnTo>
                  <a:lnTo>
                    <a:pt x="43034" y="2252"/>
                  </a:lnTo>
                  <a:lnTo>
                    <a:pt x="43068" y="2230"/>
                  </a:lnTo>
                  <a:lnTo>
                    <a:pt x="43091" y="2207"/>
                  </a:lnTo>
                  <a:lnTo>
                    <a:pt x="43125" y="2173"/>
                  </a:lnTo>
                  <a:lnTo>
                    <a:pt x="43136" y="2139"/>
                  </a:lnTo>
                  <a:lnTo>
                    <a:pt x="43148" y="2093"/>
                  </a:lnTo>
                  <a:lnTo>
                    <a:pt x="43159" y="2048"/>
                  </a:lnTo>
                  <a:lnTo>
                    <a:pt x="43148" y="2002"/>
                  </a:lnTo>
                  <a:lnTo>
                    <a:pt x="43136" y="1957"/>
                  </a:lnTo>
                  <a:lnTo>
                    <a:pt x="45082" y="830"/>
                  </a:lnTo>
                  <a:close/>
                  <a:moveTo>
                    <a:pt x="40736" y="808"/>
                  </a:moveTo>
                  <a:lnTo>
                    <a:pt x="42727" y="1968"/>
                  </a:lnTo>
                  <a:lnTo>
                    <a:pt x="42716" y="2002"/>
                  </a:lnTo>
                  <a:lnTo>
                    <a:pt x="42704" y="2048"/>
                  </a:lnTo>
                  <a:lnTo>
                    <a:pt x="42716" y="2093"/>
                  </a:lnTo>
                  <a:lnTo>
                    <a:pt x="42727" y="2139"/>
                  </a:lnTo>
                  <a:lnTo>
                    <a:pt x="42738" y="2173"/>
                  </a:lnTo>
                  <a:lnTo>
                    <a:pt x="42761" y="2207"/>
                  </a:lnTo>
                  <a:lnTo>
                    <a:pt x="42795" y="2230"/>
                  </a:lnTo>
                  <a:lnTo>
                    <a:pt x="42829" y="2252"/>
                  </a:lnTo>
                  <a:lnTo>
                    <a:pt x="42863" y="2264"/>
                  </a:lnTo>
                  <a:lnTo>
                    <a:pt x="42909" y="2275"/>
                  </a:lnTo>
                  <a:lnTo>
                    <a:pt x="42909" y="4573"/>
                  </a:lnTo>
                  <a:lnTo>
                    <a:pt x="42863" y="4584"/>
                  </a:lnTo>
                  <a:lnTo>
                    <a:pt x="42818" y="4596"/>
                  </a:lnTo>
                  <a:lnTo>
                    <a:pt x="42784" y="4618"/>
                  </a:lnTo>
                  <a:lnTo>
                    <a:pt x="42750" y="4653"/>
                  </a:lnTo>
                  <a:lnTo>
                    <a:pt x="42727" y="4687"/>
                  </a:lnTo>
                  <a:lnTo>
                    <a:pt x="42704" y="4721"/>
                  </a:lnTo>
                  <a:lnTo>
                    <a:pt x="42693" y="4766"/>
                  </a:lnTo>
                  <a:lnTo>
                    <a:pt x="42693" y="4812"/>
                  </a:lnTo>
                  <a:lnTo>
                    <a:pt x="42693" y="4857"/>
                  </a:lnTo>
                  <a:lnTo>
                    <a:pt x="42704" y="4891"/>
                  </a:lnTo>
                  <a:lnTo>
                    <a:pt x="40736" y="6029"/>
                  </a:lnTo>
                  <a:lnTo>
                    <a:pt x="40702" y="5995"/>
                  </a:lnTo>
                  <a:lnTo>
                    <a:pt x="40657" y="5972"/>
                  </a:lnTo>
                  <a:lnTo>
                    <a:pt x="40611" y="5949"/>
                  </a:lnTo>
                  <a:lnTo>
                    <a:pt x="40566" y="5938"/>
                  </a:lnTo>
                  <a:lnTo>
                    <a:pt x="40509" y="5949"/>
                  </a:lnTo>
                  <a:lnTo>
                    <a:pt x="40463" y="5972"/>
                  </a:lnTo>
                  <a:lnTo>
                    <a:pt x="40418" y="5995"/>
                  </a:lnTo>
                  <a:lnTo>
                    <a:pt x="40384" y="6029"/>
                  </a:lnTo>
                  <a:lnTo>
                    <a:pt x="38416" y="4891"/>
                  </a:lnTo>
                  <a:lnTo>
                    <a:pt x="38427" y="4857"/>
                  </a:lnTo>
                  <a:lnTo>
                    <a:pt x="38427" y="4812"/>
                  </a:lnTo>
                  <a:lnTo>
                    <a:pt x="38427" y="4766"/>
                  </a:lnTo>
                  <a:lnTo>
                    <a:pt x="38416" y="4721"/>
                  </a:lnTo>
                  <a:lnTo>
                    <a:pt x="38393" y="4687"/>
                  </a:lnTo>
                  <a:lnTo>
                    <a:pt x="38370" y="4653"/>
                  </a:lnTo>
                  <a:lnTo>
                    <a:pt x="38336" y="4618"/>
                  </a:lnTo>
                  <a:lnTo>
                    <a:pt x="38291" y="4596"/>
                  </a:lnTo>
                  <a:lnTo>
                    <a:pt x="38256" y="4584"/>
                  </a:lnTo>
                  <a:lnTo>
                    <a:pt x="38211" y="4573"/>
                  </a:lnTo>
                  <a:lnTo>
                    <a:pt x="38211" y="2286"/>
                  </a:lnTo>
                  <a:lnTo>
                    <a:pt x="38256" y="2286"/>
                  </a:lnTo>
                  <a:lnTo>
                    <a:pt x="38291" y="2264"/>
                  </a:lnTo>
                  <a:lnTo>
                    <a:pt x="38336" y="2241"/>
                  </a:lnTo>
                  <a:lnTo>
                    <a:pt x="38370" y="2218"/>
                  </a:lnTo>
                  <a:lnTo>
                    <a:pt x="38393" y="2184"/>
                  </a:lnTo>
                  <a:lnTo>
                    <a:pt x="38416" y="2139"/>
                  </a:lnTo>
                  <a:lnTo>
                    <a:pt x="38427" y="2104"/>
                  </a:lnTo>
                  <a:lnTo>
                    <a:pt x="38427" y="2048"/>
                  </a:lnTo>
                  <a:lnTo>
                    <a:pt x="38427" y="2002"/>
                  </a:lnTo>
                  <a:lnTo>
                    <a:pt x="38404" y="1957"/>
                  </a:lnTo>
                  <a:lnTo>
                    <a:pt x="40395" y="808"/>
                  </a:lnTo>
                  <a:lnTo>
                    <a:pt x="40418" y="842"/>
                  </a:lnTo>
                  <a:lnTo>
                    <a:pt x="40463" y="876"/>
                  </a:lnTo>
                  <a:lnTo>
                    <a:pt x="40509" y="899"/>
                  </a:lnTo>
                  <a:lnTo>
                    <a:pt x="40566" y="910"/>
                  </a:lnTo>
                  <a:lnTo>
                    <a:pt x="40611" y="899"/>
                  </a:lnTo>
                  <a:lnTo>
                    <a:pt x="40657" y="876"/>
                  </a:lnTo>
                  <a:lnTo>
                    <a:pt x="40702" y="853"/>
                  </a:lnTo>
                  <a:lnTo>
                    <a:pt x="40736" y="808"/>
                  </a:lnTo>
                  <a:close/>
                  <a:moveTo>
                    <a:pt x="35981" y="808"/>
                  </a:moveTo>
                  <a:lnTo>
                    <a:pt x="37972" y="1957"/>
                  </a:lnTo>
                  <a:lnTo>
                    <a:pt x="37961" y="2002"/>
                  </a:lnTo>
                  <a:lnTo>
                    <a:pt x="37949" y="2048"/>
                  </a:lnTo>
                  <a:lnTo>
                    <a:pt x="37961" y="2093"/>
                  </a:lnTo>
                  <a:lnTo>
                    <a:pt x="37972" y="2139"/>
                  </a:lnTo>
                  <a:lnTo>
                    <a:pt x="37995" y="2173"/>
                  </a:lnTo>
                  <a:lnTo>
                    <a:pt x="38018" y="2207"/>
                  </a:lnTo>
                  <a:lnTo>
                    <a:pt x="38040" y="2241"/>
                  </a:lnTo>
                  <a:lnTo>
                    <a:pt x="38086" y="2264"/>
                  </a:lnTo>
                  <a:lnTo>
                    <a:pt x="38120" y="2275"/>
                  </a:lnTo>
                  <a:lnTo>
                    <a:pt x="38165" y="2286"/>
                  </a:lnTo>
                  <a:lnTo>
                    <a:pt x="38165" y="4573"/>
                  </a:lnTo>
                  <a:lnTo>
                    <a:pt x="38120" y="4584"/>
                  </a:lnTo>
                  <a:lnTo>
                    <a:pt x="38086" y="4607"/>
                  </a:lnTo>
                  <a:lnTo>
                    <a:pt x="38040" y="4630"/>
                  </a:lnTo>
                  <a:lnTo>
                    <a:pt x="38018" y="4653"/>
                  </a:lnTo>
                  <a:lnTo>
                    <a:pt x="37995" y="4687"/>
                  </a:lnTo>
                  <a:lnTo>
                    <a:pt x="37972" y="4721"/>
                  </a:lnTo>
                  <a:lnTo>
                    <a:pt x="37961" y="4766"/>
                  </a:lnTo>
                  <a:lnTo>
                    <a:pt x="37949" y="4812"/>
                  </a:lnTo>
                  <a:lnTo>
                    <a:pt x="37961" y="4846"/>
                  </a:lnTo>
                  <a:lnTo>
                    <a:pt x="37972" y="4891"/>
                  </a:lnTo>
                  <a:lnTo>
                    <a:pt x="35959" y="6052"/>
                  </a:lnTo>
                  <a:lnTo>
                    <a:pt x="35924" y="6029"/>
                  </a:lnTo>
                  <a:lnTo>
                    <a:pt x="35902" y="6006"/>
                  </a:lnTo>
                  <a:lnTo>
                    <a:pt x="35856" y="5995"/>
                  </a:lnTo>
                  <a:lnTo>
                    <a:pt x="35822" y="5983"/>
                  </a:lnTo>
                  <a:lnTo>
                    <a:pt x="35777" y="5995"/>
                  </a:lnTo>
                  <a:lnTo>
                    <a:pt x="35742" y="6006"/>
                  </a:lnTo>
                  <a:lnTo>
                    <a:pt x="35708" y="6029"/>
                  </a:lnTo>
                  <a:lnTo>
                    <a:pt x="35686" y="6052"/>
                  </a:lnTo>
                  <a:lnTo>
                    <a:pt x="33672" y="4891"/>
                  </a:lnTo>
                  <a:lnTo>
                    <a:pt x="33684" y="4857"/>
                  </a:lnTo>
                  <a:lnTo>
                    <a:pt x="33684" y="4812"/>
                  </a:lnTo>
                  <a:lnTo>
                    <a:pt x="33684" y="4766"/>
                  </a:lnTo>
                  <a:lnTo>
                    <a:pt x="33672" y="4721"/>
                  </a:lnTo>
                  <a:lnTo>
                    <a:pt x="33649" y="4687"/>
                  </a:lnTo>
                  <a:lnTo>
                    <a:pt x="33627" y="4653"/>
                  </a:lnTo>
                  <a:lnTo>
                    <a:pt x="33593" y="4618"/>
                  </a:lnTo>
                  <a:lnTo>
                    <a:pt x="33558" y="4596"/>
                  </a:lnTo>
                  <a:lnTo>
                    <a:pt x="33513" y="4584"/>
                  </a:lnTo>
                  <a:lnTo>
                    <a:pt x="33467" y="4573"/>
                  </a:lnTo>
                  <a:lnTo>
                    <a:pt x="33467" y="2230"/>
                  </a:lnTo>
                  <a:lnTo>
                    <a:pt x="33524" y="2207"/>
                  </a:lnTo>
                  <a:lnTo>
                    <a:pt x="33581" y="2173"/>
                  </a:lnTo>
                  <a:lnTo>
                    <a:pt x="33615" y="2116"/>
                  </a:lnTo>
                  <a:lnTo>
                    <a:pt x="33627" y="2048"/>
                  </a:lnTo>
                  <a:lnTo>
                    <a:pt x="33615" y="2013"/>
                  </a:lnTo>
                  <a:lnTo>
                    <a:pt x="33604" y="1979"/>
                  </a:lnTo>
                  <a:lnTo>
                    <a:pt x="35663" y="808"/>
                  </a:lnTo>
                  <a:lnTo>
                    <a:pt x="35686" y="842"/>
                  </a:lnTo>
                  <a:lnTo>
                    <a:pt x="35731" y="865"/>
                  </a:lnTo>
                  <a:lnTo>
                    <a:pt x="35777" y="887"/>
                  </a:lnTo>
                  <a:lnTo>
                    <a:pt x="35822" y="899"/>
                  </a:lnTo>
                  <a:lnTo>
                    <a:pt x="35868" y="887"/>
                  </a:lnTo>
                  <a:lnTo>
                    <a:pt x="35913" y="876"/>
                  </a:lnTo>
                  <a:lnTo>
                    <a:pt x="35947" y="842"/>
                  </a:lnTo>
                  <a:lnTo>
                    <a:pt x="35981" y="808"/>
                  </a:lnTo>
                  <a:close/>
                  <a:moveTo>
                    <a:pt x="47880" y="4937"/>
                  </a:moveTo>
                  <a:lnTo>
                    <a:pt x="49882" y="6097"/>
                  </a:lnTo>
                  <a:lnTo>
                    <a:pt x="49859" y="6154"/>
                  </a:lnTo>
                  <a:lnTo>
                    <a:pt x="49871" y="6222"/>
                  </a:lnTo>
                  <a:lnTo>
                    <a:pt x="49905" y="6268"/>
                  </a:lnTo>
                  <a:lnTo>
                    <a:pt x="49962" y="6313"/>
                  </a:lnTo>
                  <a:lnTo>
                    <a:pt x="50019" y="6336"/>
                  </a:lnTo>
                  <a:lnTo>
                    <a:pt x="50019" y="8668"/>
                  </a:lnTo>
                  <a:lnTo>
                    <a:pt x="49973" y="8679"/>
                  </a:lnTo>
                  <a:lnTo>
                    <a:pt x="49928" y="8691"/>
                  </a:lnTo>
                  <a:lnTo>
                    <a:pt x="49893" y="8725"/>
                  </a:lnTo>
                  <a:lnTo>
                    <a:pt x="49859" y="8748"/>
                  </a:lnTo>
                  <a:lnTo>
                    <a:pt x="49837" y="8782"/>
                  </a:lnTo>
                  <a:lnTo>
                    <a:pt x="49814" y="8827"/>
                  </a:lnTo>
                  <a:lnTo>
                    <a:pt x="49802" y="8873"/>
                  </a:lnTo>
                  <a:lnTo>
                    <a:pt x="49791" y="8918"/>
                  </a:lnTo>
                  <a:lnTo>
                    <a:pt x="49802" y="8964"/>
                  </a:lnTo>
                  <a:lnTo>
                    <a:pt x="49814" y="8998"/>
                  </a:lnTo>
                  <a:lnTo>
                    <a:pt x="47891" y="10113"/>
                  </a:lnTo>
                  <a:lnTo>
                    <a:pt x="47846" y="10067"/>
                  </a:lnTo>
                  <a:lnTo>
                    <a:pt x="47800" y="10033"/>
                  </a:lnTo>
                  <a:lnTo>
                    <a:pt x="47732" y="10010"/>
                  </a:lnTo>
                  <a:lnTo>
                    <a:pt x="47675" y="9999"/>
                  </a:lnTo>
                  <a:lnTo>
                    <a:pt x="47607" y="10010"/>
                  </a:lnTo>
                  <a:lnTo>
                    <a:pt x="47550" y="10033"/>
                  </a:lnTo>
                  <a:lnTo>
                    <a:pt x="47493" y="10067"/>
                  </a:lnTo>
                  <a:lnTo>
                    <a:pt x="47448" y="10113"/>
                  </a:lnTo>
                  <a:lnTo>
                    <a:pt x="45480" y="8975"/>
                  </a:lnTo>
                  <a:lnTo>
                    <a:pt x="45491" y="8918"/>
                  </a:lnTo>
                  <a:lnTo>
                    <a:pt x="45491" y="8873"/>
                  </a:lnTo>
                  <a:lnTo>
                    <a:pt x="45480" y="8839"/>
                  </a:lnTo>
                  <a:lnTo>
                    <a:pt x="45446" y="8782"/>
                  </a:lnTo>
                  <a:lnTo>
                    <a:pt x="45389" y="8748"/>
                  </a:lnTo>
                  <a:lnTo>
                    <a:pt x="45321" y="8725"/>
                  </a:lnTo>
                  <a:lnTo>
                    <a:pt x="45321" y="6404"/>
                  </a:lnTo>
                  <a:lnTo>
                    <a:pt x="45366" y="6404"/>
                  </a:lnTo>
                  <a:lnTo>
                    <a:pt x="45412" y="6382"/>
                  </a:lnTo>
                  <a:lnTo>
                    <a:pt x="45446" y="6359"/>
                  </a:lnTo>
                  <a:lnTo>
                    <a:pt x="45491" y="6325"/>
                  </a:lnTo>
                  <a:lnTo>
                    <a:pt x="45514" y="6291"/>
                  </a:lnTo>
                  <a:lnTo>
                    <a:pt x="45537" y="6256"/>
                  </a:lnTo>
                  <a:lnTo>
                    <a:pt x="45548" y="6211"/>
                  </a:lnTo>
                  <a:lnTo>
                    <a:pt x="45548" y="6154"/>
                  </a:lnTo>
                  <a:lnTo>
                    <a:pt x="45548" y="6097"/>
                  </a:lnTo>
                  <a:lnTo>
                    <a:pt x="45525" y="6052"/>
                  </a:lnTo>
                  <a:lnTo>
                    <a:pt x="47459" y="4937"/>
                  </a:lnTo>
                  <a:lnTo>
                    <a:pt x="47505" y="4982"/>
                  </a:lnTo>
                  <a:lnTo>
                    <a:pt x="47550" y="5028"/>
                  </a:lnTo>
                  <a:lnTo>
                    <a:pt x="47607" y="5051"/>
                  </a:lnTo>
                  <a:lnTo>
                    <a:pt x="47732" y="5051"/>
                  </a:lnTo>
                  <a:lnTo>
                    <a:pt x="47789" y="5028"/>
                  </a:lnTo>
                  <a:lnTo>
                    <a:pt x="47846" y="4982"/>
                  </a:lnTo>
                  <a:lnTo>
                    <a:pt x="47880" y="4937"/>
                  </a:lnTo>
                  <a:close/>
                  <a:moveTo>
                    <a:pt x="43136" y="4937"/>
                  </a:moveTo>
                  <a:lnTo>
                    <a:pt x="45070" y="6052"/>
                  </a:lnTo>
                  <a:lnTo>
                    <a:pt x="45059" y="6109"/>
                  </a:lnTo>
                  <a:lnTo>
                    <a:pt x="45048" y="6154"/>
                  </a:lnTo>
                  <a:lnTo>
                    <a:pt x="45059" y="6200"/>
                  </a:lnTo>
                  <a:lnTo>
                    <a:pt x="45070" y="6245"/>
                  </a:lnTo>
                  <a:lnTo>
                    <a:pt x="45093" y="6291"/>
                  </a:lnTo>
                  <a:lnTo>
                    <a:pt x="45116" y="6325"/>
                  </a:lnTo>
                  <a:lnTo>
                    <a:pt x="45150" y="6359"/>
                  </a:lnTo>
                  <a:lnTo>
                    <a:pt x="45184" y="6382"/>
                  </a:lnTo>
                  <a:lnTo>
                    <a:pt x="45230" y="6393"/>
                  </a:lnTo>
                  <a:lnTo>
                    <a:pt x="45275" y="6404"/>
                  </a:lnTo>
                  <a:lnTo>
                    <a:pt x="45275" y="8725"/>
                  </a:lnTo>
                  <a:lnTo>
                    <a:pt x="45207" y="8748"/>
                  </a:lnTo>
                  <a:lnTo>
                    <a:pt x="45161" y="8793"/>
                  </a:lnTo>
                  <a:lnTo>
                    <a:pt x="45127" y="8850"/>
                  </a:lnTo>
                  <a:lnTo>
                    <a:pt x="45104" y="8918"/>
                  </a:lnTo>
                  <a:lnTo>
                    <a:pt x="45116" y="8975"/>
                  </a:lnTo>
                  <a:lnTo>
                    <a:pt x="43102" y="10135"/>
                  </a:lnTo>
                  <a:lnTo>
                    <a:pt x="43068" y="10101"/>
                  </a:lnTo>
                  <a:lnTo>
                    <a:pt x="43023" y="10079"/>
                  </a:lnTo>
                  <a:lnTo>
                    <a:pt x="42977" y="10056"/>
                  </a:lnTo>
                  <a:lnTo>
                    <a:pt x="42875" y="10056"/>
                  </a:lnTo>
                  <a:lnTo>
                    <a:pt x="42829" y="10079"/>
                  </a:lnTo>
                  <a:lnTo>
                    <a:pt x="42795" y="10101"/>
                  </a:lnTo>
                  <a:lnTo>
                    <a:pt x="42761" y="10147"/>
                  </a:lnTo>
                  <a:lnTo>
                    <a:pt x="40725" y="8964"/>
                  </a:lnTo>
                  <a:lnTo>
                    <a:pt x="40736" y="8918"/>
                  </a:lnTo>
                  <a:lnTo>
                    <a:pt x="40725" y="8850"/>
                  </a:lnTo>
                  <a:lnTo>
                    <a:pt x="40691" y="8793"/>
                  </a:lnTo>
                  <a:lnTo>
                    <a:pt x="40645" y="8759"/>
                  </a:lnTo>
                  <a:lnTo>
                    <a:pt x="40577" y="8736"/>
                  </a:lnTo>
                  <a:lnTo>
                    <a:pt x="40577" y="6370"/>
                  </a:lnTo>
                  <a:lnTo>
                    <a:pt x="40623" y="6359"/>
                  </a:lnTo>
                  <a:lnTo>
                    <a:pt x="40657" y="6347"/>
                  </a:lnTo>
                  <a:lnTo>
                    <a:pt x="40691" y="6325"/>
                  </a:lnTo>
                  <a:lnTo>
                    <a:pt x="40725" y="6302"/>
                  </a:lnTo>
                  <a:lnTo>
                    <a:pt x="40748" y="6268"/>
                  </a:lnTo>
                  <a:lnTo>
                    <a:pt x="40759" y="6234"/>
                  </a:lnTo>
                  <a:lnTo>
                    <a:pt x="40770" y="6200"/>
                  </a:lnTo>
                  <a:lnTo>
                    <a:pt x="40782" y="6154"/>
                  </a:lnTo>
                  <a:lnTo>
                    <a:pt x="40770" y="6109"/>
                  </a:lnTo>
                  <a:lnTo>
                    <a:pt x="40759" y="6074"/>
                  </a:lnTo>
                  <a:lnTo>
                    <a:pt x="42727" y="4937"/>
                  </a:lnTo>
                  <a:lnTo>
                    <a:pt x="42761" y="4982"/>
                  </a:lnTo>
                  <a:lnTo>
                    <a:pt x="42807" y="5017"/>
                  </a:lnTo>
                  <a:lnTo>
                    <a:pt x="42863" y="5039"/>
                  </a:lnTo>
                  <a:lnTo>
                    <a:pt x="42932" y="5051"/>
                  </a:lnTo>
                  <a:lnTo>
                    <a:pt x="42989" y="5039"/>
                  </a:lnTo>
                  <a:lnTo>
                    <a:pt x="43045" y="5017"/>
                  </a:lnTo>
                  <a:lnTo>
                    <a:pt x="43102" y="4982"/>
                  </a:lnTo>
                  <a:lnTo>
                    <a:pt x="43136" y="4937"/>
                  </a:lnTo>
                  <a:close/>
                  <a:moveTo>
                    <a:pt x="57344" y="4926"/>
                  </a:moveTo>
                  <a:lnTo>
                    <a:pt x="59335" y="6074"/>
                  </a:lnTo>
                  <a:lnTo>
                    <a:pt x="59324" y="6120"/>
                  </a:lnTo>
                  <a:lnTo>
                    <a:pt x="59312" y="6154"/>
                  </a:lnTo>
                  <a:lnTo>
                    <a:pt x="59324" y="6200"/>
                  </a:lnTo>
                  <a:lnTo>
                    <a:pt x="59335" y="6234"/>
                  </a:lnTo>
                  <a:lnTo>
                    <a:pt x="59369" y="6291"/>
                  </a:lnTo>
                  <a:lnTo>
                    <a:pt x="59426" y="6336"/>
                  </a:lnTo>
                  <a:lnTo>
                    <a:pt x="59460" y="6347"/>
                  </a:lnTo>
                  <a:lnTo>
                    <a:pt x="59494" y="6359"/>
                  </a:lnTo>
                  <a:lnTo>
                    <a:pt x="59494" y="8714"/>
                  </a:lnTo>
                  <a:lnTo>
                    <a:pt x="59460" y="8725"/>
                  </a:lnTo>
                  <a:lnTo>
                    <a:pt x="59426" y="8736"/>
                  </a:lnTo>
                  <a:lnTo>
                    <a:pt x="59369" y="8782"/>
                  </a:lnTo>
                  <a:lnTo>
                    <a:pt x="59335" y="8839"/>
                  </a:lnTo>
                  <a:lnTo>
                    <a:pt x="59324" y="8873"/>
                  </a:lnTo>
                  <a:lnTo>
                    <a:pt x="59312" y="8918"/>
                  </a:lnTo>
                  <a:lnTo>
                    <a:pt x="59324" y="8987"/>
                  </a:lnTo>
                  <a:lnTo>
                    <a:pt x="57310" y="10147"/>
                  </a:lnTo>
                  <a:lnTo>
                    <a:pt x="57287" y="10113"/>
                  </a:lnTo>
                  <a:lnTo>
                    <a:pt x="57242" y="10079"/>
                  </a:lnTo>
                  <a:lnTo>
                    <a:pt x="57196" y="10067"/>
                  </a:lnTo>
                  <a:lnTo>
                    <a:pt x="57151" y="10056"/>
                  </a:lnTo>
                  <a:lnTo>
                    <a:pt x="57105" y="10067"/>
                  </a:lnTo>
                  <a:lnTo>
                    <a:pt x="57060" y="10079"/>
                  </a:lnTo>
                  <a:lnTo>
                    <a:pt x="57014" y="10113"/>
                  </a:lnTo>
                  <a:lnTo>
                    <a:pt x="56992" y="10147"/>
                  </a:lnTo>
                  <a:lnTo>
                    <a:pt x="55024" y="9009"/>
                  </a:lnTo>
                  <a:lnTo>
                    <a:pt x="55035" y="8964"/>
                  </a:lnTo>
                  <a:lnTo>
                    <a:pt x="55035" y="8918"/>
                  </a:lnTo>
                  <a:lnTo>
                    <a:pt x="55035" y="8861"/>
                  </a:lnTo>
                  <a:lnTo>
                    <a:pt x="55024" y="8816"/>
                  </a:lnTo>
                  <a:lnTo>
                    <a:pt x="55001" y="8782"/>
                  </a:lnTo>
                  <a:lnTo>
                    <a:pt x="54967" y="8736"/>
                  </a:lnTo>
                  <a:lnTo>
                    <a:pt x="54933" y="8714"/>
                  </a:lnTo>
                  <a:lnTo>
                    <a:pt x="54899" y="8691"/>
                  </a:lnTo>
                  <a:lnTo>
                    <a:pt x="54853" y="8668"/>
                  </a:lnTo>
                  <a:lnTo>
                    <a:pt x="54808" y="8657"/>
                  </a:lnTo>
                  <a:lnTo>
                    <a:pt x="54808" y="6404"/>
                  </a:lnTo>
                  <a:lnTo>
                    <a:pt x="54853" y="6393"/>
                  </a:lnTo>
                  <a:lnTo>
                    <a:pt x="54887" y="6382"/>
                  </a:lnTo>
                  <a:lnTo>
                    <a:pt x="54933" y="6347"/>
                  </a:lnTo>
                  <a:lnTo>
                    <a:pt x="54967" y="6325"/>
                  </a:lnTo>
                  <a:lnTo>
                    <a:pt x="54990" y="6291"/>
                  </a:lnTo>
                  <a:lnTo>
                    <a:pt x="55012" y="6245"/>
                  </a:lnTo>
                  <a:lnTo>
                    <a:pt x="55024" y="6200"/>
                  </a:lnTo>
                  <a:lnTo>
                    <a:pt x="55024" y="6154"/>
                  </a:lnTo>
                  <a:lnTo>
                    <a:pt x="55024" y="6109"/>
                  </a:lnTo>
                  <a:lnTo>
                    <a:pt x="55001" y="6052"/>
                  </a:lnTo>
                  <a:lnTo>
                    <a:pt x="56958" y="4926"/>
                  </a:lnTo>
                  <a:lnTo>
                    <a:pt x="56992" y="4971"/>
                  </a:lnTo>
                  <a:lnTo>
                    <a:pt x="57037" y="5005"/>
                  </a:lnTo>
                  <a:lnTo>
                    <a:pt x="57094" y="5028"/>
                  </a:lnTo>
                  <a:lnTo>
                    <a:pt x="57151" y="5039"/>
                  </a:lnTo>
                  <a:lnTo>
                    <a:pt x="57208" y="5028"/>
                  </a:lnTo>
                  <a:lnTo>
                    <a:pt x="57265" y="5005"/>
                  </a:lnTo>
                  <a:lnTo>
                    <a:pt x="57310" y="4971"/>
                  </a:lnTo>
                  <a:lnTo>
                    <a:pt x="57344" y="4926"/>
                  </a:lnTo>
                  <a:close/>
                  <a:moveTo>
                    <a:pt x="54569" y="9043"/>
                  </a:moveTo>
                  <a:lnTo>
                    <a:pt x="54603" y="9100"/>
                  </a:lnTo>
                  <a:lnTo>
                    <a:pt x="54660" y="9134"/>
                  </a:lnTo>
                  <a:lnTo>
                    <a:pt x="54717" y="9157"/>
                  </a:lnTo>
                  <a:lnTo>
                    <a:pt x="54785" y="9169"/>
                  </a:lnTo>
                  <a:lnTo>
                    <a:pt x="54853" y="9157"/>
                  </a:lnTo>
                  <a:lnTo>
                    <a:pt x="54910" y="9134"/>
                  </a:lnTo>
                  <a:lnTo>
                    <a:pt x="54956" y="9100"/>
                  </a:lnTo>
                  <a:lnTo>
                    <a:pt x="55001" y="9055"/>
                  </a:lnTo>
                  <a:lnTo>
                    <a:pt x="56969" y="10181"/>
                  </a:lnTo>
                  <a:lnTo>
                    <a:pt x="56958" y="10226"/>
                  </a:lnTo>
                  <a:lnTo>
                    <a:pt x="56946" y="10261"/>
                  </a:lnTo>
                  <a:lnTo>
                    <a:pt x="56958" y="10306"/>
                  </a:lnTo>
                  <a:lnTo>
                    <a:pt x="56958" y="10340"/>
                  </a:lnTo>
                  <a:lnTo>
                    <a:pt x="57003" y="10397"/>
                  </a:lnTo>
                  <a:lnTo>
                    <a:pt x="57060" y="10443"/>
                  </a:lnTo>
                  <a:lnTo>
                    <a:pt x="57128" y="10465"/>
                  </a:lnTo>
                  <a:lnTo>
                    <a:pt x="57128" y="12752"/>
                  </a:lnTo>
                  <a:lnTo>
                    <a:pt x="57083" y="12763"/>
                  </a:lnTo>
                  <a:lnTo>
                    <a:pt x="57037" y="12786"/>
                  </a:lnTo>
                  <a:lnTo>
                    <a:pt x="56992" y="12809"/>
                  </a:lnTo>
                  <a:lnTo>
                    <a:pt x="56958" y="12843"/>
                  </a:lnTo>
                  <a:lnTo>
                    <a:pt x="56923" y="12877"/>
                  </a:lnTo>
                  <a:lnTo>
                    <a:pt x="56901" y="12922"/>
                  </a:lnTo>
                  <a:lnTo>
                    <a:pt x="56889" y="12968"/>
                  </a:lnTo>
                  <a:lnTo>
                    <a:pt x="56889" y="13025"/>
                  </a:lnTo>
                  <a:lnTo>
                    <a:pt x="56889" y="13070"/>
                  </a:lnTo>
                  <a:lnTo>
                    <a:pt x="56901" y="13116"/>
                  </a:lnTo>
                  <a:lnTo>
                    <a:pt x="55001" y="14219"/>
                  </a:lnTo>
                  <a:lnTo>
                    <a:pt x="54956" y="14174"/>
                  </a:lnTo>
                  <a:lnTo>
                    <a:pt x="54910" y="14128"/>
                  </a:lnTo>
                  <a:lnTo>
                    <a:pt x="54853" y="14105"/>
                  </a:lnTo>
                  <a:lnTo>
                    <a:pt x="54717" y="14105"/>
                  </a:lnTo>
                  <a:lnTo>
                    <a:pt x="54660" y="14128"/>
                  </a:lnTo>
                  <a:lnTo>
                    <a:pt x="54603" y="14174"/>
                  </a:lnTo>
                  <a:lnTo>
                    <a:pt x="54557" y="14219"/>
                  </a:lnTo>
                  <a:lnTo>
                    <a:pt x="52635" y="13104"/>
                  </a:lnTo>
                  <a:lnTo>
                    <a:pt x="52646" y="13070"/>
                  </a:lnTo>
                  <a:lnTo>
                    <a:pt x="52646" y="13025"/>
                  </a:lnTo>
                  <a:lnTo>
                    <a:pt x="52646" y="12979"/>
                  </a:lnTo>
                  <a:lnTo>
                    <a:pt x="52635" y="12934"/>
                  </a:lnTo>
                  <a:lnTo>
                    <a:pt x="52612" y="12888"/>
                  </a:lnTo>
                  <a:lnTo>
                    <a:pt x="52589" y="12854"/>
                  </a:lnTo>
                  <a:lnTo>
                    <a:pt x="52555" y="12831"/>
                  </a:lnTo>
                  <a:lnTo>
                    <a:pt x="52521" y="12809"/>
                  </a:lnTo>
                  <a:lnTo>
                    <a:pt x="52476" y="12797"/>
                  </a:lnTo>
                  <a:lnTo>
                    <a:pt x="52430" y="12786"/>
                  </a:lnTo>
                  <a:lnTo>
                    <a:pt x="52430" y="10454"/>
                  </a:lnTo>
                  <a:lnTo>
                    <a:pt x="52498" y="10431"/>
                  </a:lnTo>
                  <a:lnTo>
                    <a:pt x="52555" y="10397"/>
                  </a:lnTo>
                  <a:lnTo>
                    <a:pt x="52589" y="10329"/>
                  </a:lnTo>
                  <a:lnTo>
                    <a:pt x="52601" y="10295"/>
                  </a:lnTo>
                  <a:lnTo>
                    <a:pt x="52601" y="10261"/>
                  </a:lnTo>
                  <a:lnTo>
                    <a:pt x="52601" y="10226"/>
                  </a:lnTo>
                  <a:lnTo>
                    <a:pt x="52589" y="10192"/>
                  </a:lnTo>
                  <a:lnTo>
                    <a:pt x="54569" y="9043"/>
                  </a:lnTo>
                  <a:close/>
                  <a:moveTo>
                    <a:pt x="59699" y="9021"/>
                  </a:moveTo>
                  <a:lnTo>
                    <a:pt x="61644" y="10147"/>
                  </a:lnTo>
                  <a:lnTo>
                    <a:pt x="61633" y="10204"/>
                  </a:lnTo>
                  <a:lnTo>
                    <a:pt x="61621" y="10261"/>
                  </a:lnTo>
                  <a:lnTo>
                    <a:pt x="61633" y="10317"/>
                  </a:lnTo>
                  <a:lnTo>
                    <a:pt x="61644" y="10363"/>
                  </a:lnTo>
                  <a:lnTo>
                    <a:pt x="61667" y="10408"/>
                  </a:lnTo>
                  <a:lnTo>
                    <a:pt x="61690" y="10443"/>
                  </a:lnTo>
                  <a:lnTo>
                    <a:pt x="61735" y="10477"/>
                  </a:lnTo>
                  <a:lnTo>
                    <a:pt x="61769" y="10499"/>
                  </a:lnTo>
                  <a:lnTo>
                    <a:pt x="61815" y="10522"/>
                  </a:lnTo>
                  <a:lnTo>
                    <a:pt x="61872" y="10534"/>
                  </a:lnTo>
                  <a:lnTo>
                    <a:pt x="61872" y="12854"/>
                  </a:lnTo>
                  <a:lnTo>
                    <a:pt x="61815" y="12877"/>
                  </a:lnTo>
                  <a:lnTo>
                    <a:pt x="61758" y="12911"/>
                  </a:lnTo>
                  <a:lnTo>
                    <a:pt x="61735" y="12957"/>
                  </a:lnTo>
                  <a:lnTo>
                    <a:pt x="61724" y="13025"/>
                  </a:lnTo>
                  <a:lnTo>
                    <a:pt x="61724" y="13070"/>
                  </a:lnTo>
                  <a:lnTo>
                    <a:pt x="59745" y="14219"/>
                  </a:lnTo>
                  <a:lnTo>
                    <a:pt x="59699" y="14174"/>
                  </a:lnTo>
                  <a:lnTo>
                    <a:pt x="59642" y="14140"/>
                  </a:lnTo>
                  <a:lnTo>
                    <a:pt x="59585" y="14117"/>
                  </a:lnTo>
                  <a:lnTo>
                    <a:pt x="59517" y="14105"/>
                  </a:lnTo>
                  <a:lnTo>
                    <a:pt x="59460" y="14117"/>
                  </a:lnTo>
                  <a:lnTo>
                    <a:pt x="59392" y="14140"/>
                  </a:lnTo>
                  <a:lnTo>
                    <a:pt x="59346" y="14174"/>
                  </a:lnTo>
                  <a:lnTo>
                    <a:pt x="59301" y="14219"/>
                  </a:lnTo>
                  <a:lnTo>
                    <a:pt x="57401" y="13116"/>
                  </a:lnTo>
                  <a:lnTo>
                    <a:pt x="57413" y="13070"/>
                  </a:lnTo>
                  <a:lnTo>
                    <a:pt x="57413" y="13025"/>
                  </a:lnTo>
                  <a:lnTo>
                    <a:pt x="57413" y="12968"/>
                  </a:lnTo>
                  <a:lnTo>
                    <a:pt x="57401" y="12922"/>
                  </a:lnTo>
                  <a:lnTo>
                    <a:pt x="57378" y="12877"/>
                  </a:lnTo>
                  <a:lnTo>
                    <a:pt x="57344" y="12843"/>
                  </a:lnTo>
                  <a:lnTo>
                    <a:pt x="57310" y="12809"/>
                  </a:lnTo>
                  <a:lnTo>
                    <a:pt x="57265" y="12786"/>
                  </a:lnTo>
                  <a:lnTo>
                    <a:pt x="57219" y="12763"/>
                  </a:lnTo>
                  <a:lnTo>
                    <a:pt x="57174" y="12752"/>
                  </a:lnTo>
                  <a:lnTo>
                    <a:pt x="57174" y="10465"/>
                  </a:lnTo>
                  <a:lnTo>
                    <a:pt x="57208" y="10454"/>
                  </a:lnTo>
                  <a:lnTo>
                    <a:pt x="57242" y="10443"/>
                  </a:lnTo>
                  <a:lnTo>
                    <a:pt x="57299" y="10397"/>
                  </a:lnTo>
                  <a:lnTo>
                    <a:pt x="57344" y="10340"/>
                  </a:lnTo>
                  <a:lnTo>
                    <a:pt x="57356" y="10306"/>
                  </a:lnTo>
                  <a:lnTo>
                    <a:pt x="57356" y="10261"/>
                  </a:lnTo>
                  <a:lnTo>
                    <a:pt x="57344" y="10226"/>
                  </a:lnTo>
                  <a:lnTo>
                    <a:pt x="57333" y="10181"/>
                  </a:lnTo>
                  <a:lnTo>
                    <a:pt x="59346" y="9021"/>
                  </a:lnTo>
                  <a:lnTo>
                    <a:pt x="59381" y="9066"/>
                  </a:lnTo>
                  <a:lnTo>
                    <a:pt x="59426" y="9089"/>
                  </a:lnTo>
                  <a:lnTo>
                    <a:pt x="59472" y="9112"/>
                  </a:lnTo>
                  <a:lnTo>
                    <a:pt x="59517" y="9123"/>
                  </a:lnTo>
                  <a:lnTo>
                    <a:pt x="59574" y="9112"/>
                  </a:lnTo>
                  <a:lnTo>
                    <a:pt x="59619" y="9089"/>
                  </a:lnTo>
                  <a:lnTo>
                    <a:pt x="59665" y="9066"/>
                  </a:lnTo>
                  <a:lnTo>
                    <a:pt x="59699" y="9021"/>
                  </a:lnTo>
                  <a:close/>
                  <a:moveTo>
                    <a:pt x="36027" y="9043"/>
                  </a:moveTo>
                  <a:lnTo>
                    <a:pt x="38018" y="10192"/>
                  </a:lnTo>
                  <a:lnTo>
                    <a:pt x="38006" y="10226"/>
                  </a:lnTo>
                  <a:lnTo>
                    <a:pt x="37995" y="10261"/>
                  </a:lnTo>
                  <a:lnTo>
                    <a:pt x="38006" y="10329"/>
                  </a:lnTo>
                  <a:lnTo>
                    <a:pt x="38052" y="10386"/>
                  </a:lnTo>
                  <a:lnTo>
                    <a:pt x="38097" y="10431"/>
                  </a:lnTo>
                  <a:lnTo>
                    <a:pt x="38165" y="10454"/>
                  </a:lnTo>
                  <a:lnTo>
                    <a:pt x="38165" y="12775"/>
                  </a:lnTo>
                  <a:lnTo>
                    <a:pt x="38120" y="12786"/>
                  </a:lnTo>
                  <a:lnTo>
                    <a:pt x="38074" y="12797"/>
                  </a:lnTo>
                  <a:lnTo>
                    <a:pt x="38040" y="12820"/>
                  </a:lnTo>
                  <a:lnTo>
                    <a:pt x="38006" y="12854"/>
                  </a:lnTo>
                  <a:lnTo>
                    <a:pt x="37983" y="12888"/>
                  </a:lnTo>
                  <a:lnTo>
                    <a:pt x="37961" y="12934"/>
                  </a:lnTo>
                  <a:lnTo>
                    <a:pt x="37949" y="12979"/>
                  </a:lnTo>
                  <a:lnTo>
                    <a:pt x="37949" y="13025"/>
                  </a:lnTo>
                  <a:lnTo>
                    <a:pt x="37949" y="13070"/>
                  </a:lnTo>
                  <a:lnTo>
                    <a:pt x="37961" y="13104"/>
                  </a:lnTo>
                  <a:lnTo>
                    <a:pt x="35959" y="14265"/>
                  </a:lnTo>
                  <a:lnTo>
                    <a:pt x="35936" y="14231"/>
                  </a:lnTo>
                  <a:lnTo>
                    <a:pt x="35902" y="14208"/>
                  </a:lnTo>
                  <a:lnTo>
                    <a:pt x="35868" y="14196"/>
                  </a:lnTo>
                  <a:lnTo>
                    <a:pt x="35822" y="14185"/>
                  </a:lnTo>
                  <a:lnTo>
                    <a:pt x="35777" y="14196"/>
                  </a:lnTo>
                  <a:lnTo>
                    <a:pt x="35742" y="14208"/>
                  </a:lnTo>
                  <a:lnTo>
                    <a:pt x="35708" y="14231"/>
                  </a:lnTo>
                  <a:lnTo>
                    <a:pt x="35674" y="14265"/>
                  </a:lnTo>
                  <a:lnTo>
                    <a:pt x="33684" y="13116"/>
                  </a:lnTo>
                  <a:lnTo>
                    <a:pt x="33695" y="13070"/>
                  </a:lnTo>
                  <a:lnTo>
                    <a:pt x="33706" y="13025"/>
                  </a:lnTo>
                  <a:lnTo>
                    <a:pt x="33695" y="12968"/>
                  </a:lnTo>
                  <a:lnTo>
                    <a:pt x="33684" y="12922"/>
                  </a:lnTo>
                  <a:lnTo>
                    <a:pt x="33661" y="12888"/>
                  </a:lnTo>
                  <a:lnTo>
                    <a:pt x="33638" y="12843"/>
                  </a:lnTo>
                  <a:lnTo>
                    <a:pt x="33604" y="12820"/>
                  </a:lnTo>
                  <a:lnTo>
                    <a:pt x="33558" y="12797"/>
                  </a:lnTo>
                  <a:lnTo>
                    <a:pt x="33513" y="12775"/>
                  </a:lnTo>
                  <a:lnTo>
                    <a:pt x="33467" y="12775"/>
                  </a:lnTo>
                  <a:lnTo>
                    <a:pt x="33467" y="10443"/>
                  </a:lnTo>
                  <a:lnTo>
                    <a:pt x="33536" y="10431"/>
                  </a:lnTo>
                  <a:lnTo>
                    <a:pt x="33593" y="10386"/>
                  </a:lnTo>
                  <a:lnTo>
                    <a:pt x="33627" y="10329"/>
                  </a:lnTo>
                  <a:lnTo>
                    <a:pt x="33638" y="10295"/>
                  </a:lnTo>
                  <a:lnTo>
                    <a:pt x="33638" y="10261"/>
                  </a:lnTo>
                  <a:lnTo>
                    <a:pt x="33638" y="10226"/>
                  </a:lnTo>
                  <a:lnTo>
                    <a:pt x="33627" y="10192"/>
                  </a:lnTo>
                  <a:lnTo>
                    <a:pt x="35617" y="9043"/>
                  </a:lnTo>
                  <a:lnTo>
                    <a:pt x="35651" y="9089"/>
                  </a:lnTo>
                  <a:lnTo>
                    <a:pt x="35697" y="9123"/>
                  </a:lnTo>
                  <a:lnTo>
                    <a:pt x="35754" y="9146"/>
                  </a:lnTo>
                  <a:lnTo>
                    <a:pt x="35822" y="9157"/>
                  </a:lnTo>
                  <a:lnTo>
                    <a:pt x="35879" y="9146"/>
                  </a:lnTo>
                  <a:lnTo>
                    <a:pt x="35936" y="9123"/>
                  </a:lnTo>
                  <a:lnTo>
                    <a:pt x="35981" y="9089"/>
                  </a:lnTo>
                  <a:lnTo>
                    <a:pt x="36027" y="9043"/>
                  </a:lnTo>
                  <a:close/>
                  <a:moveTo>
                    <a:pt x="45468" y="9021"/>
                  </a:moveTo>
                  <a:lnTo>
                    <a:pt x="47425" y="10158"/>
                  </a:lnTo>
                  <a:lnTo>
                    <a:pt x="47414" y="10204"/>
                  </a:lnTo>
                  <a:lnTo>
                    <a:pt x="47402" y="10261"/>
                  </a:lnTo>
                  <a:lnTo>
                    <a:pt x="47414" y="10317"/>
                  </a:lnTo>
                  <a:lnTo>
                    <a:pt x="47425" y="10363"/>
                  </a:lnTo>
                  <a:lnTo>
                    <a:pt x="47448" y="10408"/>
                  </a:lnTo>
                  <a:lnTo>
                    <a:pt x="47470" y="10443"/>
                  </a:lnTo>
                  <a:lnTo>
                    <a:pt x="47516" y="10477"/>
                  </a:lnTo>
                  <a:lnTo>
                    <a:pt x="47550" y="10499"/>
                  </a:lnTo>
                  <a:lnTo>
                    <a:pt x="47596" y="10522"/>
                  </a:lnTo>
                  <a:lnTo>
                    <a:pt x="47641" y="10522"/>
                  </a:lnTo>
                  <a:lnTo>
                    <a:pt x="47641" y="12843"/>
                  </a:lnTo>
                  <a:lnTo>
                    <a:pt x="47584" y="12866"/>
                  </a:lnTo>
                  <a:lnTo>
                    <a:pt x="47539" y="12900"/>
                  </a:lnTo>
                  <a:lnTo>
                    <a:pt x="47505" y="12957"/>
                  </a:lnTo>
                  <a:lnTo>
                    <a:pt x="47493" y="13025"/>
                  </a:lnTo>
                  <a:lnTo>
                    <a:pt x="47505" y="13070"/>
                  </a:lnTo>
                  <a:lnTo>
                    <a:pt x="45434" y="14265"/>
                  </a:lnTo>
                  <a:lnTo>
                    <a:pt x="45412" y="14231"/>
                  </a:lnTo>
                  <a:lnTo>
                    <a:pt x="45377" y="14219"/>
                  </a:lnTo>
                  <a:lnTo>
                    <a:pt x="45343" y="14196"/>
                  </a:lnTo>
                  <a:lnTo>
                    <a:pt x="45264" y="14196"/>
                  </a:lnTo>
                  <a:lnTo>
                    <a:pt x="45218" y="14219"/>
                  </a:lnTo>
                  <a:lnTo>
                    <a:pt x="45184" y="14242"/>
                  </a:lnTo>
                  <a:lnTo>
                    <a:pt x="45161" y="14265"/>
                  </a:lnTo>
                  <a:lnTo>
                    <a:pt x="43102" y="13082"/>
                  </a:lnTo>
                  <a:lnTo>
                    <a:pt x="43114" y="13025"/>
                  </a:lnTo>
                  <a:lnTo>
                    <a:pt x="43102" y="12957"/>
                  </a:lnTo>
                  <a:lnTo>
                    <a:pt x="43068" y="12900"/>
                  </a:lnTo>
                  <a:lnTo>
                    <a:pt x="43011" y="12866"/>
                  </a:lnTo>
                  <a:lnTo>
                    <a:pt x="42954" y="12843"/>
                  </a:lnTo>
                  <a:lnTo>
                    <a:pt x="42954" y="10477"/>
                  </a:lnTo>
                  <a:lnTo>
                    <a:pt x="42989" y="10465"/>
                  </a:lnTo>
                  <a:lnTo>
                    <a:pt x="43023" y="10454"/>
                  </a:lnTo>
                  <a:lnTo>
                    <a:pt x="43057" y="10431"/>
                  </a:lnTo>
                  <a:lnTo>
                    <a:pt x="43091" y="10408"/>
                  </a:lnTo>
                  <a:lnTo>
                    <a:pt x="43114" y="10374"/>
                  </a:lnTo>
                  <a:lnTo>
                    <a:pt x="43125" y="10340"/>
                  </a:lnTo>
                  <a:lnTo>
                    <a:pt x="43136" y="10306"/>
                  </a:lnTo>
                  <a:lnTo>
                    <a:pt x="43136" y="10261"/>
                  </a:lnTo>
                  <a:lnTo>
                    <a:pt x="43136" y="10215"/>
                  </a:lnTo>
                  <a:lnTo>
                    <a:pt x="43125" y="10181"/>
                  </a:lnTo>
                  <a:lnTo>
                    <a:pt x="45139" y="9021"/>
                  </a:lnTo>
                  <a:lnTo>
                    <a:pt x="45173" y="9055"/>
                  </a:lnTo>
                  <a:lnTo>
                    <a:pt x="45207" y="9078"/>
                  </a:lnTo>
                  <a:lnTo>
                    <a:pt x="45252" y="9100"/>
                  </a:lnTo>
                  <a:lnTo>
                    <a:pt x="45298" y="9112"/>
                  </a:lnTo>
                  <a:lnTo>
                    <a:pt x="45355" y="9100"/>
                  </a:lnTo>
                  <a:lnTo>
                    <a:pt x="45400" y="9089"/>
                  </a:lnTo>
                  <a:lnTo>
                    <a:pt x="45434" y="9055"/>
                  </a:lnTo>
                  <a:lnTo>
                    <a:pt x="45468" y="9021"/>
                  </a:lnTo>
                  <a:close/>
                  <a:moveTo>
                    <a:pt x="47823" y="13116"/>
                  </a:moveTo>
                  <a:lnTo>
                    <a:pt x="49882" y="14310"/>
                  </a:lnTo>
                  <a:lnTo>
                    <a:pt x="49871" y="14367"/>
                  </a:lnTo>
                  <a:lnTo>
                    <a:pt x="49882" y="14424"/>
                  </a:lnTo>
                  <a:lnTo>
                    <a:pt x="49916" y="14481"/>
                  </a:lnTo>
                  <a:lnTo>
                    <a:pt x="49962" y="14515"/>
                  </a:lnTo>
                  <a:lnTo>
                    <a:pt x="50019" y="14538"/>
                  </a:lnTo>
                  <a:lnTo>
                    <a:pt x="50019" y="16870"/>
                  </a:lnTo>
                  <a:lnTo>
                    <a:pt x="49973" y="16881"/>
                  </a:lnTo>
                  <a:lnTo>
                    <a:pt x="49928" y="16892"/>
                  </a:lnTo>
                  <a:lnTo>
                    <a:pt x="49882" y="16915"/>
                  </a:lnTo>
                  <a:lnTo>
                    <a:pt x="49848" y="16949"/>
                  </a:lnTo>
                  <a:lnTo>
                    <a:pt x="49825" y="16983"/>
                  </a:lnTo>
                  <a:lnTo>
                    <a:pt x="49802" y="17029"/>
                  </a:lnTo>
                  <a:lnTo>
                    <a:pt x="49791" y="17074"/>
                  </a:lnTo>
                  <a:lnTo>
                    <a:pt x="49780" y="17120"/>
                  </a:lnTo>
                  <a:lnTo>
                    <a:pt x="49791" y="17177"/>
                  </a:lnTo>
                  <a:lnTo>
                    <a:pt x="49802" y="17222"/>
                  </a:lnTo>
                  <a:lnTo>
                    <a:pt x="47891" y="18326"/>
                  </a:lnTo>
                  <a:lnTo>
                    <a:pt x="47846" y="18280"/>
                  </a:lnTo>
                  <a:lnTo>
                    <a:pt x="47800" y="18246"/>
                  </a:lnTo>
                  <a:lnTo>
                    <a:pt x="47732" y="18223"/>
                  </a:lnTo>
                  <a:lnTo>
                    <a:pt x="47675" y="18212"/>
                  </a:lnTo>
                  <a:lnTo>
                    <a:pt x="47607" y="18223"/>
                  </a:lnTo>
                  <a:lnTo>
                    <a:pt x="47550" y="18246"/>
                  </a:lnTo>
                  <a:lnTo>
                    <a:pt x="47493" y="18280"/>
                  </a:lnTo>
                  <a:lnTo>
                    <a:pt x="47448" y="18326"/>
                  </a:lnTo>
                  <a:lnTo>
                    <a:pt x="45468" y="17177"/>
                  </a:lnTo>
                  <a:lnTo>
                    <a:pt x="45480" y="17120"/>
                  </a:lnTo>
                  <a:lnTo>
                    <a:pt x="45468" y="17063"/>
                  </a:lnTo>
                  <a:lnTo>
                    <a:pt x="45434" y="17006"/>
                  </a:lnTo>
                  <a:lnTo>
                    <a:pt x="45377" y="16972"/>
                  </a:lnTo>
                  <a:lnTo>
                    <a:pt x="45321" y="16949"/>
                  </a:lnTo>
                  <a:lnTo>
                    <a:pt x="45321" y="14538"/>
                  </a:lnTo>
                  <a:lnTo>
                    <a:pt x="45377" y="14515"/>
                  </a:lnTo>
                  <a:lnTo>
                    <a:pt x="45434" y="14481"/>
                  </a:lnTo>
                  <a:lnTo>
                    <a:pt x="45457" y="14435"/>
                  </a:lnTo>
                  <a:lnTo>
                    <a:pt x="45468" y="14367"/>
                  </a:lnTo>
                  <a:lnTo>
                    <a:pt x="45457" y="14299"/>
                  </a:lnTo>
                  <a:lnTo>
                    <a:pt x="47516" y="13116"/>
                  </a:lnTo>
                  <a:lnTo>
                    <a:pt x="47550" y="13150"/>
                  </a:lnTo>
                  <a:lnTo>
                    <a:pt x="47584" y="13173"/>
                  </a:lnTo>
                  <a:lnTo>
                    <a:pt x="47630" y="13195"/>
                  </a:lnTo>
                  <a:lnTo>
                    <a:pt x="47675" y="13207"/>
                  </a:lnTo>
                  <a:lnTo>
                    <a:pt x="47721" y="13195"/>
                  </a:lnTo>
                  <a:lnTo>
                    <a:pt x="47755" y="13184"/>
                  </a:lnTo>
                  <a:lnTo>
                    <a:pt x="47800" y="13150"/>
                  </a:lnTo>
                  <a:lnTo>
                    <a:pt x="47823" y="13116"/>
                  </a:lnTo>
                  <a:close/>
                  <a:moveTo>
                    <a:pt x="33661" y="13150"/>
                  </a:moveTo>
                  <a:lnTo>
                    <a:pt x="35651" y="14310"/>
                  </a:lnTo>
                  <a:lnTo>
                    <a:pt x="35640" y="14367"/>
                  </a:lnTo>
                  <a:lnTo>
                    <a:pt x="35651" y="14435"/>
                  </a:lnTo>
                  <a:lnTo>
                    <a:pt x="35686" y="14481"/>
                  </a:lnTo>
                  <a:lnTo>
                    <a:pt x="35731" y="14526"/>
                  </a:lnTo>
                  <a:lnTo>
                    <a:pt x="35788" y="14538"/>
                  </a:lnTo>
                  <a:lnTo>
                    <a:pt x="35788" y="16927"/>
                  </a:lnTo>
                  <a:lnTo>
                    <a:pt x="35720" y="16949"/>
                  </a:lnTo>
                  <a:lnTo>
                    <a:pt x="35663" y="16995"/>
                  </a:lnTo>
                  <a:lnTo>
                    <a:pt x="35629" y="17052"/>
                  </a:lnTo>
                  <a:lnTo>
                    <a:pt x="35617" y="17086"/>
                  </a:lnTo>
                  <a:lnTo>
                    <a:pt x="35617" y="17120"/>
                  </a:lnTo>
                  <a:lnTo>
                    <a:pt x="35629" y="17188"/>
                  </a:lnTo>
                  <a:lnTo>
                    <a:pt x="33615" y="18348"/>
                  </a:lnTo>
                  <a:lnTo>
                    <a:pt x="33581" y="18314"/>
                  </a:lnTo>
                  <a:lnTo>
                    <a:pt x="33547" y="18292"/>
                  </a:lnTo>
                  <a:lnTo>
                    <a:pt x="33502" y="18269"/>
                  </a:lnTo>
                  <a:lnTo>
                    <a:pt x="33399" y="18269"/>
                  </a:lnTo>
                  <a:lnTo>
                    <a:pt x="33354" y="18292"/>
                  </a:lnTo>
                  <a:lnTo>
                    <a:pt x="33320" y="18314"/>
                  </a:lnTo>
                  <a:lnTo>
                    <a:pt x="33285" y="18360"/>
                  </a:lnTo>
                  <a:lnTo>
                    <a:pt x="31295" y="17211"/>
                  </a:lnTo>
                  <a:lnTo>
                    <a:pt x="31306" y="17165"/>
                  </a:lnTo>
                  <a:lnTo>
                    <a:pt x="31317" y="17120"/>
                  </a:lnTo>
                  <a:lnTo>
                    <a:pt x="31306" y="17074"/>
                  </a:lnTo>
                  <a:lnTo>
                    <a:pt x="31295" y="17040"/>
                  </a:lnTo>
                  <a:lnTo>
                    <a:pt x="31283" y="16995"/>
                  </a:lnTo>
                  <a:lnTo>
                    <a:pt x="31249" y="16961"/>
                  </a:lnTo>
                  <a:lnTo>
                    <a:pt x="31215" y="16938"/>
                  </a:lnTo>
                  <a:lnTo>
                    <a:pt x="31181" y="16915"/>
                  </a:lnTo>
                  <a:lnTo>
                    <a:pt x="31147" y="16904"/>
                  </a:lnTo>
                  <a:lnTo>
                    <a:pt x="31101" y="16892"/>
                  </a:lnTo>
                  <a:lnTo>
                    <a:pt x="31101" y="14560"/>
                  </a:lnTo>
                  <a:lnTo>
                    <a:pt x="31135" y="14560"/>
                  </a:lnTo>
                  <a:lnTo>
                    <a:pt x="31170" y="14538"/>
                  </a:lnTo>
                  <a:lnTo>
                    <a:pt x="31226" y="14504"/>
                  </a:lnTo>
                  <a:lnTo>
                    <a:pt x="31261" y="14435"/>
                  </a:lnTo>
                  <a:lnTo>
                    <a:pt x="31272" y="14401"/>
                  </a:lnTo>
                  <a:lnTo>
                    <a:pt x="31272" y="14367"/>
                  </a:lnTo>
                  <a:lnTo>
                    <a:pt x="31272" y="14333"/>
                  </a:lnTo>
                  <a:lnTo>
                    <a:pt x="31261" y="14287"/>
                  </a:lnTo>
                  <a:lnTo>
                    <a:pt x="33240" y="13150"/>
                  </a:lnTo>
                  <a:lnTo>
                    <a:pt x="33274" y="13195"/>
                  </a:lnTo>
                  <a:lnTo>
                    <a:pt x="33331" y="13241"/>
                  </a:lnTo>
                  <a:lnTo>
                    <a:pt x="33388" y="13264"/>
                  </a:lnTo>
                  <a:lnTo>
                    <a:pt x="33456" y="13275"/>
                  </a:lnTo>
                  <a:lnTo>
                    <a:pt x="33513" y="13264"/>
                  </a:lnTo>
                  <a:lnTo>
                    <a:pt x="33570" y="13241"/>
                  </a:lnTo>
                  <a:lnTo>
                    <a:pt x="33627" y="13207"/>
                  </a:lnTo>
                  <a:lnTo>
                    <a:pt x="33661" y="13150"/>
                  </a:lnTo>
                  <a:close/>
                  <a:moveTo>
                    <a:pt x="38404" y="13150"/>
                  </a:moveTo>
                  <a:lnTo>
                    <a:pt x="40338" y="14265"/>
                  </a:lnTo>
                  <a:lnTo>
                    <a:pt x="40315" y="14322"/>
                  </a:lnTo>
                  <a:lnTo>
                    <a:pt x="40315" y="14367"/>
                  </a:lnTo>
                  <a:lnTo>
                    <a:pt x="40315" y="14413"/>
                  </a:lnTo>
                  <a:lnTo>
                    <a:pt x="40327" y="14458"/>
                  </a:lnTo>
                  <a:lnTo>
                    <a:pt x="40349" y="14492"/>
                  </a:lnTo>
                  <a:lnTo>
                    <a:pt x="40372" y="14538"/>
                  </a:lnTo>
                  <a:lnTo>
                    <a:pt x="40406" y="14560"/>
                  </a:lnTo>
                  <a:lnTo>
                    <a:pt x="40452" y="14583"/>
                  </a:lnTo>
                  <a:lnTo>
                    <a:pt x="40486" y="14606"/>
                  </a:lnTo>
                  <a:lnTo>
                    <a:pt x="40532" y="14617"/>
                  </a:lnTo>
                  <a:lnTo>
                    <a:pt x="40532" y="16927"/>
                  </a:lnTo>
                  <a:lnTo>
                    <a:pt x="40463" y="16949"/>
                  </a:lnTo>
                  <a:lnTo>
                    <a:pt x="40406" y="16995"/>
                  </a:lnTo>
                  <a:lnTo>
                    <a:pt x="40372" y="17052"/>
                  </a:lnTo>
                  <a:lnTo>
                    <a:pt x="40361" y="17086"/>
                  </a:lnTo>
                  <a:lnTo>
                    <a:pt x="40361" y="17120"/>
                  </a:lnTo>
                  <a:lnTo>
                    <a:pt x="40372" y="17188"/>
                  </a:lnTo>
                  <a:lnTo>
                    <a:pt x="38336" y="18371"/>
                  </a:lnTo>
                  <a:lnTo>
                    <a:pt x="38302" y="18337"/>
                  </a:lnTo>
                  <a:lnTo>
                    <a:pt x="38268" y="18314"/>
                  </a:lnTo>
                  <a:lnTo>
                    <a:pt x="38234" y="18303"/>
                  </a:lnTo>
                  <a:lnTo>
                    <a:pt x="38188" y="18292"/>
                  </a:lnTo>
                  <a:lnTo>
                    <a:pt x="38154" y="18303"/>
                  </a:lnTo>
                  <a:lnTo>
                    <a:pt x="38109" y="18314"/>
                  </a:lnTo>
                  <a:lnTo>
                    <a:pt x="38074" y="18337"/>
                  </a:lnTo>
                  <a:lnTo>
                    <a:pt x="38052" y="18371"/>
                  </a:lnTo>
                  <a:lnTo>
                    <a:pt x="36015" y="17200"/>
                  </a:lnTo>
                  <a:lnTo>
                    <a:pt x="36027" y="17165"/>
                  </a:lnTo>
                  <a:lnTo>
                    <a:pt x="36027" y="17120"/>
                  </a:lnTo>
                  <a:lnTo>
                    <a:pt x="36027" y="17086"/>
                  </a:lnTo>
                  <a:lnTo>
                    <a:pt x="36015" y="17052"/>
                  </a:lnTo>
                  <a:lnTo>
                    <a:pt x="35993" y="17018"/>
                  </a:lnTo>
                  <a:lnTo>
                    <a:pt x="35970" y="16983"/>
                  </a:lnTo>
                  <a:lnTo>
                    <a:pt x="35947" y="16961"/>
                  </a:lnTo>
                  <a:lnTo>
                    <a:pt x="35913" y="16938"/>
                  </a:lnTo>
                  <a:lnTo>
                    <a:pt x="35879" y="16927"/>
                  </a:lnTo>
                  <a:lnTo>
                    <a:pt x="35833" y="16915"/>
                  </a:lnTo>
                  <a:lnTo>
                    <a:pt x="35833" y="14549"/>
                  </a:lnTo>
                  <a:lnTo>
                    <a:pt x="35902" y="14526"/>
                  </a:lnTo>
                  <a:lnTo>
                    <a:pt x="35959" y="14492"/>
                  </a:lnTo>
                  <a:lnTo>
                    <a:pt x="35993" y="14435"/>
                  </a:lnTo>
                  <a:lnTo>
                    <a:pt x="36004" y="14367"/>
                  </a:lnTo>
                  <a:lnTo>
                    <a:pt x="35993" y="14333"/>
                  </a:lnTo>
                  <a:lnTo>
                    <a:pt x="35981" y="14299"/>
                  </a:lnTo>
                  <a:lnTo>
                    <a:pt x="37983" y="13150"/>
                  </a:lnTo>
                  <a:lnTo>
                    <a:pt x="38018" y="13195"/>
                  </a:lnTo>
                  <a:lnTo>
                    <a:pt x="38063" y="13241"/>
                  </a:lnTo>
                  <a:lnTo>
                    <a:pt x="38131" y="13264"/>
                  </a:lnTo>
                  <a:lnTo>
                    <a:pt x="38256" y="13264"/>
                  </a:lnTo>
                  <a:lnTo>
                    <a:pt x="38313" y="13241"/>
                  </a:lnTo>
                  <a:lnTo>
                    <a:pt x="38359" y="13195"/>
                  </a:lnTo>
                  <a:lnTo>
                    <a:pt x="38404" y="13150"/>
                  </a:lnTo>
                  <a:close/>
                  <a:moveTo>
                    <a:pt x="43080" y="13116"/>
                  </a:moveTo>
                  <a:lnTo>
                    <a:pt x="45139" y="14310"/>
                  </a:lnTo>
                  <a:lnTo>
                    <a:pt x="45127" y="14367"/>
                  </a:lnTo>
                  <a:lnTo>
                    <a:pt x="45139" y="14424"/>
                  </a:lnTo>
                  <a:lnTo>
                    <a:pt x="45173" y="14481"/>
                  </a:lnTo>
                  <a:lnTo>
                    <a:pt x="45218" y="14515"/>
                  </a:lnTo>
                  <a:lnTo>
                    <a:pt x="45275" y="14538"/>
                  </a:lnTo>
                  <a:lnTo>
                    <a:pt x="45275" y="16949"/>
                  </a:lnTo>
                  <a:lnTo>
                    <a:pt x="45218" y="16972"/>
                  </a:lnTo>
                  <a:lnTo>
                    <a:pt x="45173" y="17006"/>
                  </a:lnTo>
                  <a:lnTo>
                    <a:pt x="45139" y="17063"/>
                  </a:lnTo>
                  <a:lnTo>
                    <a:pt x="45127" y="17120"/>
                  </a:lnTo>
                  <a:lnTo>
                    <a:pt x="45139" y="17177"/>
                  </a:lnTo>
                  <a:lnTo>
                    <a:pt x="43068" y="18371"/>
                  </a:lnTo>
                  <a:lnTo>
                    <a:pt x="43045" y="18337"/>
                  </a:lnTo>
                  <a:lnTo>
                    <a:pt x="43011" y="18326"/>
                  </a:lnTo>
                  <a:lnTo>
                    <a:pt x="42977" y="18303"/>
                  </a:lnTo>
                  <a:lnTo>
                    <a:pt x="42886" y="18303"/>
                  </a:lnTo>
                  <a:lnTo>
                    <a:pt x="42852" y="18326"/>
                  </a:lnTo>
                  <a:lnTo>
                    <a:pt x="42818" y="18348"/>
                  </a:lnTo>
                  <a:lnTo>
                    <a:pt x="42795" y="18371"/>
                  </a:lnTo>
                  <a:lnTo>
                    <a:pt x="40748" y="17200"/>
                  </a:lnTo>
                  <a:lnTo>
                    <a:pt x="40759" y="17165"/>
                  </a:lnTo>
                  <a:lnTo>
                    <a:pt x="40770" y="17120"/>
                  </a:lnTo>
                  <a:lnTo>
                    <a:pt x="40759" y="17086"/>
                  </a:lnTo>
                  <a:lnTo>
                    <a:pt x="40748" y="17052"/>
                  </a:lnTo>
                  <a:lnTo>
                    <a:pt x="40736" y="17018"/>
                  </a:lnTo>
                  <a:lnTo>
                    <a:pt x="40714" y="16983"/>
                  </a:lnTo>
                  <a:lnTo>
                    <a:pt x="40657" y="16938"/>
                  </a:lnTo>
                  <a:lnTo>
                    <a:pt x="40623" y="16927"/>
                  </a:lnTo>
                  <a:lnTo>
                    <a:pt x="40577" y="16927"/>
                  </a:lnTo>
                  <a:lnTo>
                    <a:pt x="40577" y="14617"/>
                  </a:lnTo>
                  <a:lnTo>
                    <a:pt x="40623" y="14606"/>
                  </a:lnTo>
                  <a:lnTo>
                    <a:pt x="40668" y="14595"/>
                  </a:lnTo>
                  <a:lnTo>
                    <a:pt x="40714" y="14572"/>
                  </a:lnTo>
                  <a:lnTo>
                    <a:pt x="40748" y="14538"/>
                  </a:lnTo>
                  <a:lnTo>
                    <a:pt x="40770" y="14504"/>
                  </a:lnTo>
                  <a:lnTo>
                    <a:pt x="40793" y="14458"/>
                  </a:lnTo>
                  <a:lnTo>
                    <a:pt x="40805" y="14413"/>
                  </a:lnTo>
                  <a:lnTo>
                    <a:pt x="40805" y="14367"/>
                  </a:lnTo>
                  <a:lnTo>
                    <a:pt x="40805" y="14310"/>
                  </a:lnTo>
                  <a:lnTo>
                    <a:pt x="40782" y="14265"/>
                  </a:lnTo>
                  <a:lnTo>
                    <a:pt x="42772" y="13116"/>
                  </a:lnTo>
                  <a:lnTo>
                    <a:pt x="42807" y="13150"/>
                  </a:lnTo>
                  <a:lnTo>
                    <a:pt x="42841" y="13173"/>
                  </a:lnTo>
                  <a:lnTo>
                    <a:pt x="42886" y="13195"/>
                  </a:lnTo>
                  <a:lnTo>
                    <a:pt x="42932" y="13207"/>
                  </a:lnTo>
                  <a:lnTo>
                    <a:pt x="42977" y="13195"/>
                  </a:lnTo>
                  <a:lnTo>
                    <a:pt x="43023" y="13184"/>
                  </a:lnTo>
                  <a:lnTo>
                    <a:pt x="43057" y="13150"/>
                  </a:lnTo>
                  <a:lnTo>
                    <a:pt x="43080" y="13116"/>
                  </a:lnTo>
                  <a:close/>
                  <a:moveTo>
                    <a:pt x="54990" y="17256"/>
                  </a:moveTo>
                  <a:lnTo>
                    <a:pt x="56912" y="18371"/>
                  </a:lnTo>
                  <a:lnTo>
                    <a:pt x="56901" y="18417"/>
                  </a:lnTo>
                  <a:lnTo>
                    <a:pt x="56889" y="18474"/>
                  </a:lnTo>
                  <a:lnTo>
                    <a:pt x="56889" y="18519"/>
                  </a:lnTo>
                  <a:lnTo>
                    <a:pt x="56912" y="18565"/>
                  </a:lnTo>
                  <a:lnTo>
                    <a:pt x="56935" y="18610"/>
                  </a:lnTo>
                  <a:lnTo>
                    <a:pt x="56958" y="18656"/>
                  </a:lnTo>
                  <a:lnTo>
                    <a:pt x="56992" y="18678"/>
                  </a:lnTo>
                  <a:lnTo>
                    <a:pt x="57037" y="18712"/>
                  </a:lnTo>
                  <a:lnTo>
                    <a:pt x="57083" y="18724"/>
                  </a:lnTo>
                  <a:lnTo>
                    <a:pt x="57128" y="18735"/>
                  </a:lnTo>
                  <a:lnTo>
                    <a:pt x="57128" y="20976"/>
                  </a:lnTo>
                  <a:lnTo>
                    <a:pt x="57083" y="20988"/>
                  </a:lnTo>
                  <a:lnTo>
                    <a:pt x="57037" y="21010"/>
                  </a:lnTo>
                  <a:lnTo>
                    <a:pt x="57003" y="21033"/>
                  </a:lnTo>
                  <a:lnTo>
                    <a:pt x="56969" y="21056"/>
                  </a:lnTo>
                  <a:lnTo>
                    <a:pt x="56935" y="21101"/>
                  </a:lnTo>
                  <a:lnTo>
                    <a:pt x="56912" y="21135"/>
                  </a:lnTo>
                  <a:lnTo>
                    <a:pt x="56901" y="21181"/>
                  </a:lnTo>
                  <a:lnTo>
                    <a:pt x="56901" y="21226"/>
                  </a:lnTo>
                  <a:lnTo>
                    <a:pt x="56901" y="21283"/>
                  </a:lnTo>
                  <a:lnTo>
                    <a:pt x="56912" y="21329"/>
                  </a:lnTo>
                  <a:lnTo>
                    <a:pt x="54956" y="22455"/>
                  </a:lnTo>
                  <a:lnTo>
                    <a:pt x="54921" y="22421"/>
                  </a:lnTo>
                  <a:lnTo>
                    <a:pt x="54887" y="22387"/>
                  </a:lnTo>
                  <a:lnTo>
                    <a:pt x="54830" y="22364"/>
                  </a:lnTo>
                  <a:lnTo>
                    <a:pt x="54728" y="22364"/>
                  </a:lnTo>
                  <a:lnTo>
                    <a:pt x="54682" y="22387"/>
                  </a:lnTo>
                  <a:lnTo>
                    <a:pt x="54637" y="22421"/>
                  </a:lnTo>
                  <a:lnTo>
                    <a:pt x="54603" y="22455"/>
                  </a:lnTo>
                  <a:lnTo>
                    <a:pt x="52589" y="21295"/>
                  </a:lnTo>
                  <a:lnTo>
                    <a:pt x="52601" y="21226"/>
                  </a:lnTo>
                  <a:lnTo>
                    <a:pt x="52589" y="21158"/>
                  </a:lnTo>
                  <a:lnTo>
                    <a:pt x="52555" y="21101"/>
                  </a:lnTo>
                  <a:lnTo>
                    <a:pt x="52498" y="21067"/>
                  </a:lnTo>
                  <a:lnTo>
                    <a:pt x="52430" y="21044"/>
                  </a:lnTo>
                  <a:lnTo>
                    <a:pt x="52430" y="18690"/>
                  </a:lnTo>
                  <a:lnTo>
                    <a:pt x="52476" y="18678"/>
                  </a:lnTo>
                  <a:lnTo>
                    <a:pt x="52510" y="18667"/>
                  </a:lnTo>
                  <a:lnTo>
                    <a:pt x="52544" y="18644"/>
                  </a:lnTo>
                  <a:lnTo>
                    <a:pt x="52567" y="18621"/>
                  </a:lnTo>
                  <a:lnTo>
                    <a:pt x="52601" y="18587"/>
                  </a:lnTo>
                  <a:lnTo>
                    <a:pt x="52612" y="18553"/>
                  </a:lnTo>
                  <a:lnTo>
                    <a:pt x="52624" y="18519"/>
                  </a:lnTo>
                  <a:lnTo>
                    <a:pt x="52624" y="18474"/>
                  </a:lnTo>
                  <a:lnTo>
                    <a:pt x="52624" y="18428"/>
                  </a:lnTo>
                  <a:lnTo>
                    <a:pt x="52612" y="18383"/>
                  </a:lnTo>
                  <a:lnTo>
                    <a:pt x="54569" y="17256"/>
                  </a:lnTo>
                  <a:lnTo>
                    <a:pt x="54614" y="17302"/>
                  </a:lnTo>
                  <a:lnTo>
                    <a:pt x="54660" y="17336"/>
                  </a:lnTo>
                  <a:lnTo>
                    <a:pt x="54717" y="17359"/>
                  </a:lnTo>
                  <a:lnTo>
                    <a:pt x="54785" y="17370"/>
                  </a:lnTo>
                  <a:lnTo>
                    <a:pt x="54842" y="17359"/>
                  </a:lnTo>
                  <a:lnTo>
                    <a:pt x="54899" y="17336"/>
                  </a:lnTo>
                  <a:lnTo>
                    <a:pt x="54956" y="17302"/>
                  </a:lnTo>
                  <a:lnTo>
                    <a:pt x="54990" y="17256"/>
                  </a:lnTo>
                  <a:close/>
                  <a:moveTo>
                    <a:pt x="45446" y="17222"/>
                  </a:moveTo>
                  <a:lnTo>
                    <a:pt x="47436" y="18371"/>
                  </a:lnTo>
                  <a:lnTo>
                    <a:pt x="47414" y="18417"/>
                  </a:lnTo>
                  <a:lnTo>
                    <a:pt x="47414" y="18474"/>
                  </a:lnTo>
                  <a:lnTo>
                    <a:pt x="47414" y="18519"/>
                  </a:lnTo>
                  <a:lnTo>
                    <a:pt x="47425" y="18576"/>
                  </a:lnTo>
                  <a:lnTo>
                    <a:pt x="47448" y="18610"/>
                  </a:lnTo>
                  <a:lnTo>
                    <a:pt x="47482" y="18656"/>
                  </a:lnTo>
                  <a:lnTo>
                    <a:pt x="47516" y="18678"/>
                  </a:lnTo>
                  <a:lnTo>
                    <a:pt x="47550" y="18712"/>
                  </a:lnTo>
                  <a:lnTo>
                    <a:pt x="47596" y="18724"/>
                  </a:lnTo>
                  <a:lnTo>
                    <a:pt x="47641" y="18735"/>
                  </a:lnTo>
                  <a:lnTo>
                    <a:pt x="47641" y="21033"/>
                  </a:lnTo>
                  <a:lnTo>
                    <a:pt x="47573" y="21056"/>
                  </a:lnTo>
                  <a:lnTo>
                    <a:pt x="47527" y="21101"/>
                  </a:lnTo>
                  <a:lnTo>
                    <a:pt x="47482" y="21158"/>
                  </a:lnTo>
                  <a:lnTo>
                    <a:pt x="47470" y="21192"/>
                  </a:lnTo>
                  <a:lnTo>
                    <a:pt x="47470" y="21226"/>
                  </a:lnTo>
                  <a:lnTo>
                    <a:pt x="47482" y="21295"/>
                  </a:lnTo>
                  <a:lnTo>
                    <a:pt x="45468" y="22455"/>
                  </a:lnTo>
                  <a:lnTo>
                    <a:pt x="45434" y="22421"/>
                  </a:lnTo>
                  <a:lnTo>
                    <a:pt x="45400" y="22398"/>
                  </a:lnTo>
                  <a:lnTo>
                    <a:pt x="45355" y="22375"/>
                  </a:lnTo>
                  <a:lnTo>
                    <a:pt x="45252" y="22375"/>
                  </a:lnTo>
                  <a:lnTo>
                    <a:pt x="45207" y="22398"/>
                  </a:lnTo>
                  <a:lnTo>
                    <a:pt x="45161" y="22421"/>
                  </a:lnTo>
                  <a:lnTo>
                    <a:pt x="45139" y="22466"/>
                  </a:lnTo>
                  <a:lnTo>
                    <a:pt x="43148" y="21317"/>
                  </a:lnTo>
                  <a:lnTo>
                    <a:pt x="43159" y="21272"/>
                  </a:lnTo>
                  <a:lnTo>
                    <a:pt x="43159" y="21226"/>
                  </a:lnTo>
                  <a:lnTo>
                    <a:pt x="43159" y="21192"/>
                  </a:lnTo>
                  <a:lnTo>
                    <a:pt x="43148" y="21147"/>
                  </a:lnTo>
                  <a:lnTo>
                    <a:pt x="43125" y="21113"/>
                  </a:lnTo>
                  <a:lnTo>
                    <a:pt x="43102" y="21079"/>
                  </a:lnTo>
                  <a:lnTo>
                    <a:pt x="43068" y="21044"/>
                  </a:lnTo>
                  <a:lnTo>
                    <a:pt x="43034" y="21022"/>
                  </a:lnTo>
                  <a:lnTo>
                    <a:pt x="42989" y="21010"/>
                  </a:lnTo>
                  <a:lnTo>
                    <a:pt x="42954" y="20999"/>
                  </a:lnTo>
                  <a:lnTo>
                    <a:pt x="42954" y="18644"/>
                  </a:lnTo>
                  <a:lnTo>
                    <a:pt x="43011" y="18621"/>
                  </a:lnTo>
                  <a:lnTo>
                    <a:pt x="43057" y="18587"/>
                  </a:lnTo>
                  <a:lnTo>
                    <a:pt x="43091" y="18542"/>
                  </a:lnTo>
                  <a:lnTo>
                    <a:pt x="43102" y="18474"/>
                  </a:lnTo>
                  <a:lnTo>
                    <a:pt x="43091" y="18405"/>
                  </a:lnTo>
                  <a:lnTo>
                    <a:pt x="45150" y="17222"/>
                  </a:lnTo>
                  <a:lnTo>
                    <a:pt x="45184" y="17256"/>
                  </a:lnTo>
                  <a:lnTo>
                    <a:pt x="45218" y="17279"/>
                  </a:lnTo>
                  <a:lnTo>
                    <a:pt x="45252" y="17291"/>
                  </a:lnTo>
                  <a:lnTo>
                    <a:pt x="45298" y="17302"/>
                  </a:lnTo>
                  <a:lnTo>
                    <a:pt x="45343" y="17291"/>
                  </a:lnTo>
                  <a:lnTo>
                    <a:pt x="45389" y="17279"/>
                  </a:lnTo>
                  <a:lnTo>
                    <a:pt x="45423" y="17256"/>
                  </a:lnTo>
                  <a:lnTo>
                    <a:pt x="45446" y="17222"/>
                  </a:lnTo>
                  <a:close/>
                  <a:moveTo>
                    <a:pt x="49825" y="17256"/>
                  </a:moveTo>
                  <a:lnTo>
                    <a:pt x="49859" y="17313"/>
                  </a:lnTo>
                  <a:lnTo>
                    <a:pt x="49916" y="17347"/>
                  </a:lnTo>
                  <a:lnTo>
                    <a:pt x="49973" y="17370"/>
                  </a:lnTo>
                  <a:lnTo>
                    <a:pt x="50041" y="17382"/>
                  </a:lnTo>
                  <a:lnTo>
                    <a:pt x="50110" y="17370"/>
                  </a:lnTo>
                  <a:lnTo>
                    <a:pt x="50166" y="17347"/>
                  </a:lnTo>
                  <a:lnTo>
                    <a:pt x="50223" y="17313"/>
                  </a:lnTo>
                  <a:lnTo>
                    <a:pt x="50257" y="17268"/>
                  </a:lnTo>
                  <a:lnTo>
                    <a:pt x="52214" y="18394"/>
                  </a:lnTo>
                  <a:lnTo>
                    <a:pt x="52203" y="18428"/>
                  </a:lnTo>
                  <a:lnTo>
                    <a:pt x="52191" y="18474"/>
                  </a:lnTo>
                  <a:lnTo>
                    <a:pt x="52203" y="18519"/>
                  </a:lnTo>
                  <a:lnTo>
                    <a:pt x="52214" y="18553"/>
                  </a:lnTo>
                  <a:lnTo>
                    <a:pt x="52225" y="18587"/>
                  </a:lnTo>
                  <a:lnTo>
                    <a:pt x="52248" y="18621"/>
                  </a:lnTo>
                  <a:lnTo>
                    <a:pt x="52282" y="18644"/>
                  </a:lnTo>
                  <a:lnTo>
                    <a:pt x="52316" y="18667"/>
                  </a:lnTo>
                  <a:lnTo>
                    <a:pt x="52351" y="18678"/>
                  </a:lnTo>
                  <a:lnTo>
                    <a:pt x="52385" y="18690"/>
                  </a:lnTo>
                  <a:lnTo>
                    <a:pt x="52385" y="21044"/>
                  </a:lnTo>
                  <a:lnTo>
                    <a:pt x="52316" y="21067"/>
                  </a:lnTo>
                  <a:lnTo>
                    <a:pt x="52271" y="21101"/>
                  </a:lnTo>
                  <a:lnTo>
                    <a:pt x="52237" y="21158"/>
                  </a:lnTo>
                  <a:lnTo>
                    <a:pt x="52225" y="21226"/>
                  </a:lnTo>
                  <a:lnTo>
                    <a:pt x="52237" y="21295"/>
                  </a:lnTo>
                  <a:lnTo>
                    <a:pt x="50201" y="22466"/>
                  </a:lnTo>
                  <a:lnTo>
                    <a:pt x="50166" y="22432"/>
                  </a:lnTo>
                  <a:lnTo>
                    <a:pt x="50132" y="22398"/>
                  </a:lnTo>
                  <a:lnTo>
                    <a:pt x="50087" y="22387"/>
                  </a:lnTo>
                  <a:lnTo>
                    <a:pt x="50041" y="22375"/>
                  </a:lnTo>
                  <a:lnTo>
                    <a:pt x="49996" y="22387"/>
                  </a:lnTo>
                  <a:lnTo>
                    <a:pt x="49950" y="22398"/>
                  </a:lnTo>
                  <a:lnTo>
                    <a:pt x="49905" y="22432"/>
                  </a:lnTo>
                  <a:lnTo>
                    <a:pt x="49882" y="22466"/>
                  </a:lnTo>
                  <a:lnTo>
                    <a:pt x="47857" y="21295"/>
                  </a:lnTo>
                  <a:lnTo>
                    <a:pt x="47869" y="21226"/>
                  </a:lnTo>
                  <a:lnTo>
                    <a:pt x="47869" y="21192"/>
                  </a:lnTo>
                  <a:lnTo>
                    <a:pt x="47857" y="21158"/>
                  </a:lnTo>
                  <a:lnTo>
                    <a:pt x="47823" y="21101"/>
                  </a:lnTo>
                  <a:lnTo>
                    <a:pt x="47766" y="21056"/>
                  </a:lnTo>
                  <a:lnTo>
                    <a:pt x="47732" y="21044"/>
                  </a:lnTo>
                  <a:lnTo>
                    <a:pt x="47687" y="21033"/>
                  </a:lnTo>
                  <a:lnTo>
                    <a:pt x="47687" y="18735"/>
                  </a:lnTo>
                  <a:lnTo>
                    <a:pt x="47744" y="18724"/>
                  </a:lnTo>
                  <a:lnTo>
                    <a:pt x="47789" y="18712"/>
                  </a:lnTo>
                  <a:lnTo>
                    <a:pt x="47823" y="18690"/>
                  </a:lnTo>
                  <a:lnTo>
                    <a:pt x="47869" y="18656"/>
                  </a:lnTo>
                  <a:lnTo>
                    <a:pt x="47891" y="18610"/>
                  </a:lnTo>
                  <a:lnTo>
                    <a:pt x="47914" y="18576"/>
                  </a:lnTo>
                  <a:lnTo>
                    <a:pt x="47926" y="18519"/>
                  </a:lnTo>
                  <a:lnTo>
                    <a:pt x="47937" y="18474"/>
                  </a:lnTo>
                  <a:lnTo>
                    <a:pt x="47926" y="18417"/>
                  </a:lnTo>
                  <a:lnTo>
                    <a:pt x="47914" y="18360"/>
                  </a:lnTo>
                  <a:lnTo>
                    <a:pt x="49825" y="17256"/>
                  </a:lnTo>
                  <a:close/>
                  <a:moveTo>
                    <a:pt x="59301" y="17256"/>
                  </a:moveTo>
                  <a:lnTo>
                    <a:pt x="59346" y="17313"/>
                  </a:lnTo>
                  <a:lnTo>
                    <a:pt x="59392" y="17347"/>
                  </a:lnTo>
                  <a:lnTo>
                    <a:pt x="59460" y="17370"/>
                  </a:lnTo>
                  <a:lnTo>
                    <a:pt x="59517" y="17382"/>
                  </a:lnTo>
                  <a:lnTo>
                    <a:pt x="59585" y="17370"/>
                  </a:lnTo>
                  <a:lnTo>
                    <a:pt x="59654" y="17347"/>
                  </a:lnTo>
                  <a:lnTo>
                    <a:pt x="59699" y="17313"/>
                  </a:lnTo>
                  <a:lnTo>
                    <a:pt x="59745" y="17268"/>
                  </a:lnTo>
                  <a:lnTo>
                    <a:pt x="61656" y="18371"/>
                  </a:lnTo>
                  <a:lnTo>
                    <a:pt x="61644" y="18417"/>
                  </a:lnTo>
                  <a:lnTo>
                    <a:pt x="61633" y="18474"/>
                  </a:lnTo>
                  <a:lnTo>
                    <a:pt x="61644" y="18519"/>
                  </a:lnTo>
                  <a:lnTo>
                    <a:pt x="61656" y="18565"/>
                  </a:lnTo>
                  <a:lnTo>
                    <a:pt x="61678" y="18610"/>
                  </a:lnTo>
                  <a:lnTo>
                    <a:pt x="61701" y="18644"/>
                  </a:lnTo>
                  <a:lnTo>
                    <a:pt x="61735" y="18678"/>
                  </a:lnTo>
                  <a:lnTo>
                    <a:pt x="61781" y="18701"/>
                  </a:lnTo>
                  <a:lnTo>
                    <a:pt x="61826" y="18712"/>
                  </a:lnTo>
                  <a:lnTo>
                    <a:pt x="61872" y="18724"/>
                  </a:lnTo>
                  <a:lnTo>
                    <a:pt x="61872" y="20999"/>
                  </a:lnTo>
                  <a:lnTo>
                    <a:pt x="61826" y="21010"/>
                  </a:lnTo>
                  <a:lnTo>
                    <a:pt x="61781" y="21022"/>
                  </a:lnTo>
                  <a:lnTo>
                    <a:pt x="61747" y="21044"/>
                  </a:lnTo>
                  <a:lnTo>
                    <a:pt x="61712" y="21067"/>
                  </a:lnTo>
                  <a:lnTo>
                    <a:pt x="61690" y="21101"/>
                  </a:lnTo>
                  <a:lnTo>
                    <a:pt x="61667" y="21147"/>
                  </a:lnTo>
                  <a:lnTo>
                    <a:pt x="61656" y="21181"/>
                  </a:lnTo>
                  <a:lnTo>
                    <a:pt x="61656" y="21226"/>
                  </a:lnTo>
                  <a:lnTo>
                    <a:pt x="61656" y="21272"/>
                  </a:lnTo>
                  <a:lnTo>
                    <a:pt x="61667" y="21317"/>
                  </a:lnTo>
                  <a:lnTo>
                    <a:pt x="59676" y="22466"/>
                  </a:lnTo>
                  <a:lnTo>
                    <a:pt x="59642" y="22432"/>
                  </a:lnTo>
                  <a:lnTo>
                    <a:pt x="59608" y="22409"/>
                  </a:lnTo>
                  <a:lnTo>
                    <a:pt x="59563" y="22398"/>
                  </a:lnTo>
                  <a:lnTo>
                    <a:pt x="59517" y="22387"/>
                  </a:lnTo>
                  <a:lnTo>
                    <a:pt x="59472" y="22398"/>
                  </a:lnTo>
                  <a:lnTo>
                    <a:pt x="59437" y="22409"/>
                  </a:lnTo>
                  <a:lnTo>
                    <a:pt x="59392" y="22432"/>
                  </a:lnTo>
                  <a:lnTo>
                    <a:pt x="59369" y="22466"/>
                  </a:lnTo>
                  <a:lnTo>
                    <a:pt x="57390" y="21329"/>
                  </a:lnTo>
                  <a:lnTo>
                    <a:pt x="57401" y="21283"/>
                  </a:lnTo>
                  <a:lnTo>
                    <a:pt x="57401" y="21226"/>
                  </a:lnTo>
                  <a:lnTo>
                    <a:pt x="57401" y="21181"/>
                  </a:lnTo>
                  <a:lnTo>
                    <a:pt x="57390" y="21135"/>
                  </a:lnTo>
                  <a:lnTo>
                    <a:pt x="57367" y="21101"/>
                  </a:lnTo>
                  <a:lnTo>
                    <a:pt x="57333" y="21056"/>
                  </a:lnTo>
                  <a:lnTo>
                    <a:pt x="57299" y="21033"/>
                  </a:lnTo>
                  <a:lnTo>
                    <a:pt x="57265" y="20999"/>
                  </a:lnTo>
                  <a:lnTo>
                    <a:pt x="57219" y="20988"/>
                  </a:lnTo>
                  <a:lnTo>
                    <a:pt x="57174" y="20976"/>
                  </a:lnTo>
                  <a:lnTo>
                    <a:pt x="57174" y="18735"/>
                  </a:lnTo>
                  <a:lnTo>
                    <a:pt x="57219" y="18724"/>
                  </a:lnTo>
                  <a:lnTo>
                    <a:pt x="57265" y="18712"/>
                  </a:lnTo>
                  <a:lnTo>
                    <a:pt x="57310" y="18678"/>
                  </a:lnTo>
                  <a:lnTo>
                    <a:pt x="57344" y="18656"/>
                  </a:lnTo>
                  <a:lnTo>
                    <a:pt x="57367" y="18610"/>
                  </a:lnTo>
                  <a:lnTo>
                    <a:pt x="57390" y="18576"/>
                  </a:lnTo>
                  <a:lnTo>
                    <a:pt x="57413" y="18519"/>
                  </a:lnTo>
                  <a:lnTo>
                    <a:pt x="57413" y="18474"/>
                  </a:lnTo>
                  <a:lnTo>
                    <a:pt x="57413" y="18417"/>
                  </a:lnTo>
                  <a:lnTo>
                    <a:pt x="57390" y="18360"/>
                  </a:lnTo>
                  <a:lnTo>
                    <a:pt x="59301" y="17256"/>
                  </a:lnTo>
                  <a:close/>
                  <a:moveTo>
                    <a:pt x="33604" y="21329"/>
                  </a:moveTo>
                  <a:lnTo>
                    <a:pt x="35651" y="22512"/>
                  </a:lnTo>
                  <a:lnTo>
                    <a:pt x="35640" y="22580"/>
                  </a:lnTo>
                  <a:lnTo>
                    <a:pt x="35651" y="22637"/>
                  </a:lnTo>
                  <a:lnTo>
                    <a:pt x="35686" y="22694"/>
                  </a:lnTo>
                  <a:lnTo>
                    <a:pt x="35731" y="22739"/>
                  </a:lnTo>
                  <a:lnTo>
                    <a:pt x="35788" y="22762"/>
                  </a:lnTo>
                  <a:lnTo>
                    <a:pt x="35788" y="25105"/>
                  </a:lnTo>
                  <a:lnTo>
                    <a:pt x="35754" y="25117"/>
                  </a:lnTo>
                  <a:lnTo>
                    <a:pt x="35720" y="25140"/>
                  </a:lnTo>
                  <a:lnTo>
                    <a:pt x="35686" y="25162"/>
                  </a:lnTo>
                  <a:lnTo>
                    <a:pt x="35651" y="25185"/>
                  </a:lnTo>
                  <a:lnTo>
                    <a:pt x="35629" y="25219"/>
                  </a:lnTo>
                  <a:lnTo>
                    <a:pt x="35606" y="25253"/>
                  </a:lnTo>
                  <a:lnTo>
                    <a:pt x="35595" y="25287"/>
                  </a:lnTo>
                  <a:lnTo>
                    <a:pt x="35595" y="25333"/>
                  </a:lnTo>
                  <a:lnTo>
                    <a:pt x="35595" y="25378"/>
                  </a:lnTo>
                  <a:lnTo>
                    <a:pt x="35606" y="25413"/>
                  </a:lnTo>
                  <a:lnTo>
                    <a:pt x="33661" y="26539"/>
                  </a:lnTo>
                  <a:lnTo>
                    <a:pt x="33615" y="26493"/>
                  </a:lnTo>
                  <a:lnTo>
                    <a:pt x="33570" y="26459"/>
                  </a:lnTo>
                  <a:lnTo>
                    <a:pt x="33513" y="26436"/>
                  </a:lnTo>
                  <a:lnTo>
                    <a:pt x="33388" y="26436"/>
                  </a:lnTo>
                  <a:lnTo>
                    <a:pt x="33331" y="26459"/>
                  </a:lnTo>
                  <a:lnTo>
                    <a:pt x="33285" y="26493"/>
                  </a:lnTo>
                  <a:lnTo>
                    <a:pt x="33240" y="26550"/>
                  </a:lnTo>
                  <a:lnTo>
                    <a:pt x="31283" y="25413"/>
                  </a:lnTo>
                  <a:lnTo>
                    <a:pt x="31295" y="25378"/>
                  </a:lnTo>
                  <a:lnTo>
                    <a:pt x="31295" y="25333"/>
                  </a:lnTo>
                  <a:lnTo>
                    <a:pt x="31295" y="25299"/>
                  </a:lnTo>
                  <a:lnTo>
                    <a:pt x="31283" y="25253"/>
                  </a:lnTo>
                  <a:lnTo>
                    <a:pt x="31261" y="25219"/>
                  </a:lnTo>
                  <a:lnTo>
                    <a:pt x="31238" y="25185"/>
                  </a:lnTo>
                  <a:lnTo>
                    <a:pt x="31215" y="25162"/>
                  </a:lnTo>
                  <a:lnTo>
                    <a:pt x="31181" y="25140"/>
                  </a:lnTo>
                  <a:lnTo>
                    <a:pt x="31135" y="25128"/>
                  </a:lnTo>
                  <a:lnTo>
                    <a:pt x="31101" y="25117"/>
                  </a:lnTo>
                  <a:lnTo>
                    <a:pt x="31101" y="22796"/>
                  </a:lnTo>
                  <a:lnTo>
                    <a:pt x="31135" y="22785"/>
                  </a:lnTo>
                  <a:lnTo>
                    <a:pt x="31181" y="22774"/>
                  </a:lnTo>
                  <a:lnTo>
                    <a:pt x="31215" y="22751"/>
                  </a:lnTo>
                  <a:lnTo>
                    <a:pt x="31238" y="22728"/>
                  </a:lnTo>
                  <a:lnTo>
                    <a:pt x="31261" y="22694"/>
                  </a:lnTo>
                  <a:lnTo>
                    <a:pt x="31283" y="22660"/>
                  </a:lnTo>
                  <a:lnTo>
                    <a:pt x="31295" y="22614"/>
                  </a:lnTo>
                  <a:lnTo>
                    <a:pt x="31295" y="22580"/>
                  </a:lnTo>
                  <a:lnTo>
                    <a:pt x="31295" y="22535"/>
                  </a:lnTo>
                  <a:lnTo>
                    <a:pt x="31283" y="22489"/>
                  </a:lnTo>
                  <a:lnTo>
                    <a:pt x="33297" y="21329"/>
                  </a:lnTo>
                  <a:lnTo>
                    <a:pt x="33320" y="21363"/>
                  </a:lnTo>
                  <a:lnTo>
                    <a:pt x="33365" y="21397"/>
                  </a:lnTo>
                  <a:lnTo>
                    <a:pt x="33399" y="21408"/>
                  </a:lnTo>
                  <a:lnTo>
                    <a:pt x="33456" y="21420"/>
                  </a:lnTo>
                  <a:lnTo>
                    <a:pt x="33502" y="21408"/>
                  </a:lnTo>
                  <a:lnTo>
                    <a:pt x="33536" y="21397"/>
                  </a:lnTo>
                  <a:lnTo>
                    <a:pt x="33581" y="21363"/>
                  </a:lnTo>
                  <a:lnTo>
                    <a:pt x="33604" y="21329"/>
                  </a:lnTo>
                  <a:close/>
                  <a:moveTo>
                    <a:pt x="52567" y="21329"/>
                  </a:moveTo>
                  <a:lnTo>
                    <a:pt x="54580" y="22500"/>
                  </a:lnTo>
                  <a:lnTo>
                    <a:pt x="54569" y="22535"/>
                  </a:lnTo>
                  <a:lnTo>
                    <a:pt x="54569" y="22580"/>
                  </a:lnTo>
                  <a:lnTo>
                    <a:pt x="54569" y="22614"/>
                  </a:lnTo>
                  <a:lnTo>
                    <a:pt x="54580" y="22660"/>
                  </a:lnTo>
                  <a:lnTo>
                    <a:pt x="54603" y="22694"/>
                  </a:lnTo>
                  <a:lnTo>
                    <a:pt x="54626" y="22717"/>
                  </a:lnTo>
                  <a:lnTo>
                    <a:pt x="54648" y="22751"/>
                  </a:lnTo>
                  <a:lnTo>
                    <a:pt x="54682" y="22774"/>
                  </a:lnTo>
                  <a:lnTo>
                    <a:pt x="54717" y="22785"/>
                  </a:lnTo>
                  <a:lnTo>
                    <a:pt x="54762" y="22796"/>
                  </a:lnTo>
                  <a:lnTo>
                    <a:pt x="54762" y="25105"/>
                  </a:lnTo>
                  <a:lnTo>
                    <a:pt x="54717" y="25117"/>
                  </a:lnTo>
                  <a:lnTo>
                    <a:pt x="54682" y="25140"/>
                  </a:lnTo>
                  <a:lnTo>
                    <a:pt x="54637" y="25151"/>
                  </a:lnTo>
                  <a:lnTo>
                    <a:pt x="54614" y="25185"/>
                  </a:lnTo>
                  <a:lnTo>
                    <a:pt x="54591" y="25219"/>
                  </a:lnTo>
                  <a:lnTo>
                    <a:pt x="54569" y="25253"/>
                  </a:lnTo>
                  <a:lnTo>
                    <a:pt x="54557" y="25287"/>
                  </a:lnTo>
                  <a:lnTo>
                    <a:pt x="54557" y="25333"/>
                  </a:lnTo>
                  <a:lnTo>
                    <a:pt x="54557" y="25378"/>
                  </a:lnTo>
                  <a:lnTo>
                    <a:pt x="54569" y="25413"/>
                  </a:lnTo>
                  <a:lnTo>
                    <a:pt x="52612" y="26539"/>
                  </a:lnTo>
                  <a:lnTo>
                    <a:pt x="52578" y="26505"/>
                  </a:lnTo>
                  <a:lnTo>
                    <a:pt x="52533" y="26471"/>
                  </a:lnTo>
                  <a:lnTo>
                    <a:pt x="52476" y="26448"/>
                  </a:lnTo>
                  <a:lnTo>
                    <a:pt x="52407" y="26436"/>
                  </a:lnTo>
                  <a:lnTo>
                    <a:pt x="52351" y="26448"/>
                  </a:lnTo>
                  <a:lnTo>
                    <a:pt x="52294" y="26471"/>
                  </a:lnTo>
                  <a:lnTo>
                    <a:pt x="52248" y="26505"/>
                  </a:lnTo>
                  <a:lnTo>
                    <a:pt x="52203" y="26550"/>
                  </a:lnTo>
                  <a:lnTo>
                    <a:pt x="50257" y="25424"/>
                  </a:lnTo>
                  <a:lnTo>
                    <a:pt x="50280" y="25378"/>
                  </a:lnTo>
                  <a:lnTo>
                    <a:pt x="50280" y="25333"/>
                  </a:lnTo>
                  <a:lnTo>
                    <a:pt x="50280" y="25287"/>
                  </a:lnTo>
                  <a:lnTo>
                    <a:pt x="50257" y="25242"/>
                  </a:lnTo>
                  <a:lnTo>
                    <a:pt x="50246" y="25208"/>
                  </a:lnTo>
                  <a:lnTo>
                    <a:pt x="50212" y="25174"/>
                  </a:lnTo>
                  <a:lnTo>
                    <a:pt x="50189" y="25151"/>
                  </a:lnTo>
                  <a:lnTo>
                    <a:pt x="50144" y="25128"/>
                  </a:lnTo>
                  <a:lnTo>
                    <a:pt x="50110" y="25105"/>
                  </a:lnTo>
                  <a:lnTo>
                    <a:pt x="50064" y="25094"/>
                  </a:lnTo>
                  <a:lnTo>
                    <a:pt x="50064" y="22774"/>
                  </a:lnTo>
                  <a:lnTo>
                    <a:pt x="50098" y="22762"/>
                  </a:lnTo>
                  <a:lnTo>
                    <a:pt x="50132" y="22751"/>
                  </a:lnTo>
                  <a:lnTo>
                    <a:pt x="50189" y="22717"/>
                  </a:lnTo>
                  <a:lnTo>
                    <a:pt x="50223" y="22648"/>
                  </a:lnTo>
                  <a:lnTo>
                    <a:pt x="50235" y="22614"/>
                  </a:lnTo>
                  <a:lnTo>
                    <a:pt x="50246" y="22580"/>
                  </a:lnTo>
                  <a:lnTo>
                    <a:pt x="50235" y="22535"/>
                  </a:lnTo>
                  <a:lnTo>
                    <a:pt x="50223" y="22500"/>
                  </a:lnTo>
                  <a:lnTo>
                    <a:pt x="52248" y="21329"/>
                  </a:lnTo>
                  <a:lnTo>
                    <a:pt x="52282" y="21363"/>
                  </a:lnTo>
                  <a:lnTo>
                    <a:pt x="52316" y="21397"/>
                  </a:lnTo>
                  <a:lnTo>
                    <a:pt x="52362" y="21408"/>
                  </a:lnTo>
                  <a:lnTo>
                    <a:pt x="52407" y="21420"/>
                  </a:lnTo>
                  <a:lnTo>
                    <a:pt x="52464" y="21408"/>
                  </a:lnTo>
                  <a:lnTo>
                    <a:pt x="52498" y="21397"/>
                  </a:lnTo>
                  <a:lnTo>
                    <a:pt x="52544" y="21374"/>
                  </a:lnTo>
                  <a:lnTo>
                    <a:pt x="52567" y="21329"/>
                  </a:lnTo>
                  <a:close/>
                  <a:moveTo>
                    <a:pt x="43125" y="21352"/>
                  </a:moveTo>
                  <a:lnTo>
                    <a:pt x="45116" y="22500"/>
                  </a:lnTo>
                  <a:lnTo>
                    <a:pt x="45104" y="22535"/>
                  </a:lnTo>
                  <a:lnTo>
                    <a:pt x="45093" y="22580"/>
                  </a:lnTo>
                  <a:lnTo>
                    <a:pt x="45104" y="22614"/>
                  </a:lnTo>
                  <a:lnTo>
                    <a:pt x="45116" y="22648"/>
                  </a:lnTo>
                  <a:lnTo>
                    <a:pt x="45150" y="22717"/>
                  </a:lnTo>
                  <a:lnTo>
                    <a:pt x="45207" y="22762"/>
                  </a:lnTo>
                  <a:lnTo>
                    <a:pt x="45275" y="22774"/>
                  </a:lnTo>
                  <a:lnTo>
                    <a:pt x="45275" y="25140"/>
                  </a:lnTo>
                  <a:lnTo>
                    <a:pt x="45207" y="25162"/>
                  </a:lnTo>
                  <a:lnTo>
                    <a:pt x="45150" y="25196"/>
                  </a:lnTo>
                  <a:lnTo>
                    <a:pt x="45116" y="25265"/>
                  </a:lnTo>
                  <a:lnTo>
                    <a:pt x="45104" y="25299"/>
                  </a:lnTo>
                  <a:lnTo>
                    <a:pt x="45104" y="25333"/>
                  </a:lnTo>
                  <a:lnTo>
                    <a:pt x="45116" y="25401"/>
                  </a:lnTo>
                  <a:lnTo>
                    <a:pt x="43114" y="26562"/>
                  </a:lnTo>
                  <a:lnTo>
                    <a:pt x="43080" y="26516"/>
                  </a:lnTo>
                  <a:lnTo>
                    <a:pt x="43034" y="26493"/>
                  </a:lnTo>
                  <a:lnTo>
                    <a:pt x="42989" y="26471"/>
                  </a:lnTo>
                  <a:lnTo>
                    <a:pt x="42875" y="26471"/>
                  </a:lnTo>
                  <a:lnTo>
                    <a:pt x="42829" y="26493"/>
                  </a:lnTo>
                  <a:lnTo>
                    <a:pt x="42784" y="26516"/>
                  </a:lnTo>
                  <a:lnTo>
                    <a:pt x="42750" y="26562"/>
                  </a:lnTo>
                  <a:lnTo>
                    <a:pt x="40748" y="25401"/>
                  </a:lnTo>
                  <a:lnTo>
                    <a:pt x="40759" y="25367"/>
                  </a:lnTo>
                  <a:lnTo>
                    <a:pt x="40759" y="25333"/>
                  </a:lnTo>
                  <a:lnTo>
                    <a:pt x="40759" y="25299"/>
                  </a:lnTo>
                  <a:lnTo>
                    <a:pt x="40748" y="25265"/>
                  </a:lnTo>
                  <a:lnTo>
                    <a:pt x="40714" y="25196"/>
                  </a:lnTo>
                  <a:lnTo>
                    <a:pt x="40657" y="25151"/>
                  </a:lnTo>
                  <a:lnTo>
                    <a:pt x="40611" y="25140"/>
                  </a:lnTo>
                  <a:lnTo>
                    <a:pt x="40577" y="25140"/>
                  </a:lnTo>
                  <a:lnTo>
                    <a:pt x="40577" y="22751"/>
                  </a:lnTo>
                  <a:lnTo>
                    <a:pt x="40645" y="22728"/>
                  </a:lnTo>
                  <a:lnTo>
                    <a:pt x="40691" y="22694"/>
                  </a:lnTo>
                  <a:lnTo>
                    <a:pt x="40725" y="22637"/>
                  </a:lnTo>
                  <a:lnTo>
                    <a:pt x="40736" y="22580"/>
                  </a:lnTo>
                  <a:lnTo>
                    <a:pt x="40725" y="22512"/>
                  </a:lnTo>
                  <a:lnTo>
                    <a:pt x="42738" y="21352"/>
                  </a:lnTo>
                  <a:lnTo>
                    <a:pt x="42772" y="21397"/>
                  </a:lnTo>
                  <a:lnTo>
                    <a:pt x="42818" y="21431"/>
                  </a:lnTo>
                  <a:lnTo>
                    <a:pt x="42875" y="21454"/>
                  </a:lnTo>
                  <a:lnTo>
                    <a:pt x="42932" y="21465"/>
                  </a:lnTo>
                  <a:lnTo>
                    <a:pt x="42989" y="21454"/>
                  </a:lnTo>
                  <a:lnTo>
                    <a:pt x="43045" y="21431"/>
                  </a:lnTo>
                  <a:lnTo>
                    <a:pt x="43091" y="21397"/>
                  </a:lnTo>
                  <a:lnTo>
                    <a:pt x="43125" y="21352"/>
                  </a:lnTo>
                  <a:close/>
                  <a:moveTo>
                    <a:pt x="38029" y="21329"/>
                  </a:moveTo>
                  <a:lnTo>
                    <a:pt x="38063" y="21363"/>
                  </a:lnTo>
                  <a:lnTo>
                    <a:pt x="38097" y="21397"/>
                  </a:lnTo>
                  <a:lnTo>
                    <a:pt x="38143" y="21420"/>
                  </a:lnTo>
                  <a:lnTo>
                    <a:pt x="38245" y="21420"/>
                  </a:lnTo>
                  <a:lnTo>
                    <a:pt x="38279" y="21397"/>
                  </a:lnTo>
                  <a:lnTo>
                    <a:pt x="38325" y="21374"/>
                  </a:lnTo>
                  <a:lnTo>
                    <a:pt x="38347" y="21340"/>
                  </a:lnTo>
                  <a:lnTo>
                    <a:pt x="40395" y="22523"/>
                  </a:lnTo>
                  <a:lnTo>
                    <a:pt x="40384" y="22580"/>
                  </a:lnTo>
                  <a:lnTo>
                    <a:pt x="40395" y="22637"/>
                  </a:lnTo>
                  <a:lnTo>
                    <a:pt x="40429" y="22694"/>
                  </a:lnTo>
                  <a:lnTo>
                    <a:pt x="40475" y="22728"/>
                  </a:lnTo>
                  <a:lnTo>
                    <a:pt x="40532" y="22751"/>
                  </a:lnTo>
                  <a:lnTo>
                    <a:pt x="40532" y="25140"/>
                  </a:lnTo>
                  <a:lnTo>
                    <a:pt x="40463" y="25162"/>
                  </a:lnTo>
                  <a:lnTo>
                    <a:pt x="40406" y="25208"/>
                  </a:lnTo>
                  <a:lnTo>
                    <a:pt x="40372" y="25265"/>
                  </a:lnTo>
                  <a:lnTo>
                    <a:pt x="40361" y="25299"/>
                  </a:lnTo>
                  <a:lnTo>
                    <a:pt x="40361" y="25333"/>
                  </a:lnTo>
                  <a:lnTo>
                    <a:pt x="40372" y="25401"/>
                  </a:lnTo>
                  <a:lnTo>
                    <a:pt x="38325" y="26584"/>
                  </a:lnTo>
                  <a:lnTo>
                    <a:pt x="38302" y="26562"/>
                  </a:lnTo>
                  <a:lnTo>
                    <a:pt x="38268" y="26539"/>
                  </a:lnTo>
                  <a:lnTo>
                    <a:pt x="38234" y="26527"/>
                  </a:lnTo>
                  <a:lnTo>
                    <a:pt x="38188" y="26516"/>
                  </a:lnTo>
                  <a:lnTo>
                    <a:pt x="38154" y="26527"/>
                  </a:lnTo>
                  <a:lnTo>
                    <a:pt x="38120" y="26539"/>
                  </a:lnTo>
                  <a:lnTo>
                    <a:pt x="38086" y="26562"/>
                  </a:lnTo>
                  <a:lnTo>
                    <a:pt x="38052" y="26584"/>
                  </a:lnTo>
                  <a:lnTo>
                    <a:pt x="36027" y="25424"/>
                  </a:lnTo>
                  <a:lnTo>
                    <a:pt x="36050" y="25378"/>
                  </a:lnTo>
                  <a:lnTo>
                    <a:pt x="36050" y="25333"/>
                  </a:lnTo>
                  <a:lnTo>
                    <a:pt x="36050" y="25287"/>
                  </a:lnTo>
                  <a:lnTo>
                    <a:pt x="36038" y="25253"/>
                  </a:lnTo>
                  <a:lnTo>
                    <a:pt x="36015" y="25208"/>
                  </a:lnTo>
                  <a:lnTo>
                    <a:pt x="35993" y="25185"/>
                  </a:lnTo>
                  <a:lnTo>
                    <a:pt x="35959" y="25151"/>
                  </a:lnTo>
                  <a:lnTo>
                    <a:pt x="35924" y="25128"/>
                  </a:lnTo>
                  <a:lnTo>
                    <a:pt x="35879" y="25117"/>
                  </a:lnTo>
                  <a:lnTo>
                    <a:pt x="35833" y="25105"/>
                  </a:lnTo>
                  <a:lnTo>
                    <a:pt x="35833" y="22762"/>
                  </a:lnTo>
                  <a:lnTo>
                    <a:pt x="35902" y="22739"/>
                  </a:lnTo>
                  <a:lnTo>
                    <a:pt x="35959" y="22705"/>
                  </a:lnTo>
                  <a:lnTo>
                    <a:pt x="35993" y="22648"/>
                  </a:lnTo>
                  <a:lnTo>
                    <a:pt x="36004" y="22580"/>
                  </a:lnTo>
                  <a:lnTo>
                    <a:pt x="36004" y="22546"/>
                  </a:lnTo>
                  <a:lnTo>
                    <a:pt x="35993" y="22512"/>
                  </a:lnTo>
                  <a:lnTo>
                    <a:pt x="38029" y="21329"/>
                  </a:lnTo>
                  <a:close/>
                  <a:moveTo>
                    <a:pt x="47835" y="21340"/>
                  </a:moveTo>
                  <a:lnTo>
                    <a:pt x="49859" y="22500"/>
                  </a:lnTo>
                  <a:lnTo>
                    <a:pt x="49848" y="22535"/>
                  </a:lnTo>
                  <a:lnTo>
                    <a:pt x="49848" y="22580"/>
                  </a:lnTo>
                  <a:lnTo>
                    <a:pt x="49848" y="22614"/>
                  </a:lnTo>
                  <a:lnTo>
                    <a:pt x="49859" y="22648"/>
                  </a:lnTo>
                  <a:lnTo>
                    <a:pt x="49893" y="22705"/>
                  </a:lnTo>
                  <a:lnTo>
                    <a:pt x="49950" y="22751"/>
                  </a:lnTo>
                  <a:lnTo>
                    <a:pt x="50019" y="22774"/>
                  </a:lnTo>
                  <a:lnTo>
                    <a:pt x="50019" y="25094"/>
                  </a:lnTo>
                  <a:lnTo>
                    <a:pt x="49973" y="25105"/>
                  </a:lnTo>
                  <a:lnTo>
                    <a:pt x="49928" y="25128"/>
                  </a:lnTo>
                  <a:lnTo>
                    <a:pt x="49893" y="25151"/>
                  </a:lnTo>
                  <a:lnTo>
                    <a:pt x="49859" y="25174"/>
                  </a:lnTo>
                  <a:lnTo>
                    <a:pt x="49837" y="25208"/>
                  </a:lnTo>
                  <a:lnTo>
                    <a:pt x="49825" y="25253"/>
                  </a:lnTo>
                  <a:lnTo>
                    <a:pt x="49802" y="25287"/>
                  </a:lnTo>
                  <a:lnTo>
                    <a:pt x="49802" y="25333"/>
                  </a:lnTo>
                  <a:lnTo>
                    <a:pt x="49802" y="25378"/>
                  </a:lnTo>
                  <a:lnTo>
                    <a:pt x="49825" y="25424"/>
                  </a:lnTo>
                  <a:lnTo>
                    <a:pt x="47812" y="26573"/>
                  </a:lnTo>
                  <a:lnTo>
                    <a:pt x="47789" y="26550"/>
                  </a:lnTo>
                  <a:lnTo>
                    <a:pt x="47755" y="26527"/>
                  </a:lnTo>
                  <a:lnTo>
                    <a:pt x="47709" y="26505"/>
                  </a:lnTo>
                  <a:lnTo>
                    <a:pt x="47630" y="26505"/>
                  </a:lnTo>
                  <a:lnTo>
                    <a:pt x="47584" y="26527"/>
                  </a:lnTo>
                  <a:lnTo>
                    <a:pt x="47550" y="26550"/>
                  </a:lnTo>
                  <a:lnTo>
                    <a:pt x="47527" y="26584"/>
                  </a:lnTo>
                  <a:lnTo>
                    <a:pt x="45491" y="25401"/>
                  </a:lnTo>
                  <a:lnTo>
                    <a:pt x="45503" y="25367"/>
                  </a:lnTo>
                  <a:lnTo>
                    <a:pt x="45503" y="25333"/>
                  </a:lnTo>
                  <a:lnTo>
                    <a:pt x="45503" y="25299"/>
                  </a:lnTo>
                  <a:lnTo>
                    <a:pt x="45491" y="25265"/>
                  </a:lnTo>
                  <a:lnTo>
                    <a:pt x="45446" y="25196"/>
                  </a:lnTo>
                  <a:lnTo>
                    <a:pt x="45389" y="25151"/>
                  </a:lnTo>
                  <a:lnTo>
                    <a:pt x="45355" y="25140"/>
                  </a:lnTo>
                  <a:lnTo>
                    <a:pt x="45321" y="25140"/>
                  </a:lnTo>
                  <a:lnTo>
                    <a:pt x="45321" y="22785"/>
                  </a:lnTo>
                  <a:lnTo>
                    <a:pt x="45355" y="22774"/>
                  </a:lnTo>
                  <a:lnTo>
                    <a:pt x="45389" y="22762"/>
                  </a:lnTo>
                  <a:lnTo>
                    <a:pt x="45457" y="22717"/>
                  </a:lnTo>
                  <a:lnTo>
                    <a:pt x="45480" y="22683"/>
                  </a:lnTo>
                  <a:lnTo>
                    <a:pt x="45491" y="22648"/>
                  </a:lnTo>
                  <a:lnTo>
                    <a:pt x="45503" y="22614"/>
                  </a:lnTo>
                  <a:lnTo>
                    <a:pt x="45503" y="22580"/>
                  </a:lnTo>
                  <a:lnTo>
                    <a:pt x="45503" y="22535"/>
                  </a:lnTo>
                  <a:lnTo>
                    <a:pt x="45491" y="22500"/>
                  </a:lnTo>
                  <a:lnTo>
                    <a:pt x="47505" y="21340"/>
                  </a:lnTo>
                  <a:lnTo>
                    <a:pt x="47539" y="21374"/>
                  </a:lnTo>
                  <a:lnTo>
                    <a:pt x="47573" y="21408"/>
                  </a:lnTo>
                  <a:lnTo>
                    <a:pt x="47618" y="21420"/>
                  </a:lnTo>
                  <a:lnTo>
                    <a:pt x="47675" y="21431"/>
                  </a:lnTo>
                  <a:lnTo>
                    <a:pt x="47721" y="21420"/>
                  </a:lnTo>
                  <a:lnTo>
                    <a:pt x="47766" y="21408"/>
                  </a:lnTo>
                  <a:lnTo>
                    <a:pt x="47812" y="21374"/>
                  </a:lnTo>
                  <a:lnTo>
                    <a:pt x="47835" y="21340"/>
                  </a:lnTo>
                  <a:close/>
                  <a:moveTo>
                    <a:pt x="30897" y="25447"/>
                  </a:moveTo>
                  <a:lnTo>
                    <a:pt x="30931" y="25492"/>
                  </a:lnTo>
                  <a:lnTo>
                    <a:pt x="30976" y="25526"/>
                  </a:lnTo>
                  <a:lnTo>
                    <a:pt x="31022" y="25549"/>
                  </a:lnTo>
                  <a:lnTo>
                    <a:pt x="31135" y="25549"/>
                  </a:lnTo>
                  <a:lnTo>
                    <a:pt x="31181" y="25526"/>
                  </a:lnTo>
                  <a:lnTo>
                    <a:pt x="31226" y="25492"/>
                  </a:lnTo>
                  <a:lnTo>
                    <a:pt x="31261" y="25458"/>
                  </a:lnTo>
                  <a:lnTo>
                    <a:pt x="33217" y="26584"/>
                  </a:lnTo>
                  <a:lnTo>
                    <a:pt x="33206" y="26630"/>
                  </a:lnTo>
                  <a:lnTo>
                    <a:pt x="33194" y="26687"/>
                  </a:lnTo>
                  <a:lnTo>
                    <a:pt x="33206" y="26732"/>
                  </a:lnTo>
                  <a:lnTo>
                    <a:pt x="33217" y="26778"/>
                  </a:lnTo>
                  <a:lnTo>
                    <a:pt x="33240" y="26812"/>
                  </a:lnTo>
                  <a:lnTo>
                    <a:pt x="33263" y="26857"/>
                  </a:lnTo>
                  <a:lnTo>
                    <a:pt x="33297" y="26880"/>
                  </a:lnTo>
                  <a:lnTo>
                    <a:pt x="33331" y="26903"/>
                  </a:lnTo>
                  <a:lnTo>
                    <a:pt x="33376" y="26926"/>
                  </a:lnTo>
                  <a:lnTo>
                    <a:pt x="33422" y="26937"/>
                  </a:lnTo>
                  <a:lnTo>
                    <a:pt x="33422" y="29201"/>
                  </a:lnTo>
                  <a:lnTo>
                    <a:pt x="33376" y="29212"/>
                  </a:lnTo>
                  <a:lnTo>
                    <a:pt x="33342" y="29223"/>
                  </a:lnTo>
                  <a:lnTo>
                    <a:pt x="33297" y="29246"/>
                  </a:lnTo>
                  <a:lnTo>
                    <a:pt x="33274" y="29280"/>
                  </a:lnTo>
                  <a:lnTo>
                    <a:pt x="33240" y="29314"/>
                  </a:lnTo>
                  <a:lnTo>
                    <a:pt x="33228" y="29348"/>
                  </a:lnTo>
                  <a:lnTo>
                    <a:pt x="33206" y="29394"/>
                  </a:lnTo>
                  <a:lnTo>
                    <a:pt x="33206" y="29439"/>
                  </a:lnTo>
                  <a:lnTo>
                    <a:pt x="33206" y="29485"/>
                  </a:lnTo>
                  <a:lnTo>
                    <a:pt x="33228" y="29530"/>
                  </a:lnTo>
                  <a:lnTo>
                    <a:pt x="31306" y="30634"/>
                  </a:lnTo>
                  <a:lnTo>
                    <a:pt x="31261" y="30588"/>
                  </a:lnTo>
                  <a:lnTo>
                    <a:pt x="31215" y="30554"/>
                  </a:lnTo>
                  <a:lnTo>
                    <a:pt x="31147" y="30532"/>
                  </a:lnTo>
                  <a:lnTo>
                    <a:pt x="31079" y="30520"/>
                  </a:lnTo>
                  <a:lnTo>
                    <a:pt x="31010" y="30532"/>
                  </a:lnTo>
                  <a:lnTo>
                    <a:pt x="30953" y="30554"/>
                  </a:lnTo>
                  <a:lnTo>
                    <a:pt x="30897" y="30588"/>
                  </a:lnTo>
                  <a:lnTo>
                    <a:pt x="30851" y="30645"/>
                  </a:lnTo>
                  <a:lnTo>
                    <a:pt x="28894" y="29508"/>
                  </a:lnTo>
                  <a:lnTo>
                    <a:pt x="28906" y="29439"/>
                  </a:lnTo>
                  <a:lnTo>
                    <a:pt x="28894" y="29405"/>
                  </a:lnTo>
                  <a:lnTo>
                    <a:pt x="28883" y="29371"/>
                  </a:lnTo>
                  <a:lnTo>
                    <a:pt x="28849" y="29314"/>
                  </a:lnTo>
                  <a:lnTo>
                    <a:pt x="28792" y="29269"/>
                  </a:lnTo>
                  <a:lnTo>
                    <a:pt x="28758" y="29257"/>
                  </a:lnTo>
                  <a:lnTo>
                    <a:pt x="28724" y="29257"/>
                  </a:lnTo>
                  <a:lnTo>
                    <a:pt x="28724" y="26937"/>
                  </a:lnTo>
                  <a:lnTo>
                    <a:pt x="28781" y="26926"/>
                  </a:lnTo>
                  <a:lnTo>
                    <a:pt x="28826" y="26914"/>
                  </a:lnTo>
                  <a:lnTo>
                    <a:pt x="28860" y="26891"/>
                  </a:lnTo>
                  <a:lnTo>
                    <a:pt x="28894" y="26857"/>
                  </a:lnTo>
                  <a:lnTo>
                    <a:pt x="28929" y="26823"/>
                  </a:lnTo>
                  <a:lnTo>
                    <a:pt x="28951" y="26778"/>
                  </a:lnTo>
                  <a:lnTo>
                    <a:pt x="28963" y="26732"/>
                  </a:lnTo>
                  <a:lnTo>
                    <a:pt x="28963" y="26687"/>
                  </a:lnTo>
                  <a:lnTo>
                    <a:pt x="28963" y="26630"/>
                  </a:lnTo>
                  <a:lnTo>
                    <a:pt x="28940" y="26573"/>
                  </a:lnTo>
                  <a:lnTo>
                    <a:pt x="30897" y="25447"/>
                  </a:lnTo>
                  <a:close/>
                  <a:moveTo>
                    <a:pt x="45468" y="25447"/>
                  </a:moveTo>
                  <a:lnTo>
                    <a:pt x="47505" y="26618"/>
                  </a:lnTo>
                  <a:lnTo>
                    <a:pt x="47493" y="26687"/>
                  </a:lnTo>
                  <a:lnTo>
                    <a:pt x="47505" y="26744"/>
                  </a:lnTo>
                  <a:lnTo>
                    <a:pt x="47539" y="26800"/>
                  </a:lnTo>
                  <a:lnTo>
                    <a:pt x="47584" y="26835"/>
                  </a:lnTo>
                  <a:lnTo>
                    <a:pt x="47641" y="26857"/>
                  </a:lnTo>
                  <a:lnTo>
                    <a:pt x="47641" y="29246"/>
                  </a:lnTo>
                  <a:lnTo>
                    <a:pt x="47573" y="29269"/>
                  </a:lnTo>
                  <a:lnTo>
                    <a:pt x="47516" y="29303"/>
                  </a:lnTo>
                  <a:lnTo>
                    <a:pt x="47482" y="29371"/>
                  </a:lnTo>
                  <a:lnTo>
                    <a:pt x="47470" y="29405"/>
                  </a:lnTo>
                  <a:lnTo>
                    <a:pt x="47470" y="29439"/>
                  </a:lnTo>
                  <a:lnTo>
                    <a:pt x="47482" y="29508"/>
                  </a:lnTo>
                  <a:lnTo>
                    <a:pt x="45491" y="30657"/>
                  </a:lnTo>
                  <a:lnTo>
                    <a:pt x="45457" y="30623"/>
                  </a:lnTo>
                  <a:lnTo>
                    <a:pt x="45412" y="30588"/>
                  </a:lnTo>
                  <a:lnTo>
                    <a:pt x="45355" y="30566"/>
                  </a:lnTo>
                  <a:lnTo>
                    <a:pt x="45298" y="30554"/>
                  </a:lnTo>
                  <a:lnTo>
                    <a:pt x="45241" y="30566"/>
                  </a:lnTo>
                  <a:lnTo>
                    <a:pt x="45195" y="30588"/>
                  </a:lnTo>
                  <a:lnTo>
                    <a:pt x="45150" y="30623"/>
                  </a:lnTo>
                  <a:lnTo>
                    <a:pt x="45116" y="30657"/>
                  </a:lnTo>
                  <a:lnTo>
                    <a:pt x="43125" y="29519"/>
                  </a:lnTo>
                  <a:lnTo>
                    <a:pt x="43136" y="29485"/>
                  </a:lnTo>
                  <a:lnTo>
                    <a:pt x="43148" y="29439"/>
                  </a:lnTo>
                  <a:lnTo>
                    <a:pt x="43136" y="29405"/>
                  </a:lnTo>
                  <a:lnTo>
                    <a:pt x="43125" y="29360"/>
                  </a:lnTo>
                  <a:lnTo>
                    <a:pt x="43114" y="29326"/>
                  </a:lnTo>
                  <a:lnTo>
                    <a:pt x="43091" y="29292"/>
                  </a:lnTo>
                  <a:lnTo>
                    <a:pt x="43057" y="29269"/>
                  </a:lnTo>
                  <a:lnTo>
                    <a:pt x="43023" y="29246"/>
                  </a:lnTo>
                  <a:lnTo>
                    <a:pt x="42989" y="29235"/>
                  </a:lnTo>
                  <a:lnTo>
                    <a:pt x="42954" y="29235"/>
                  </a:lnTo>
                  <a:lnTo>
                    <a:pt x="42954" y="26903"/>
                  </a:lnTo>
                  <a:lnTo>
                    <a:pt x="42989" y="26891"/>
                  </a:lnTo>
                  <a:lnTo>
                    <a:pt x="43034" y="26880"/>
                  </a:lnTo>
                  <a:lnTo>
                    <a:pt x="43068" y="26857"/>
                  </a:lnTo>
                  <a:lnTo>
                    <a:pt x="43091" y="26835"/>
                  </a:lnTo>
                  <a:lnTo>
                    <a:pt x="43114" y="26800"/>
                  </a:lnTo>
                  <a:lnTo>
                    <a:pt x="43136" y="26766"/>
                  </a:lnTo>
                  <a:lnTo>
                    <a:pt x="43148" y="26721"/>
                  </a:lnTo>
                  <a:lnTo>
                    <a:pt x="43148" y="26687"/>
                  </a:lnTo>
                  <a:lnTo>
                    <a:pt x="43148" y="26641"/>
                  </a:lnTo>
                  <a:lnTo>
                    <a:pt x="43136" y="26596"/>
                  </a:lnTo>
                  <a:lnTo>
                    <a:pt x="45127" y="25447"/>
                  </a:lnTo>
                  <a:lnTo>
                    <a:pt x="45161" y="25481"/>
                  </a:lnTo>
                  <a:lnTo>
                    <a:pt x="45207" y="25515"/>
                  </a:lnTo>
                  <a:lnTo>
                    <a:pt x="45252" y="25526"/>
                  </a:lnTo>
                  <a:lnTo>
                    <a:pt x="45298" y="25538"/>
                  </a:lnTo>
                  <a:lnTo>
                    <a:pt x="45355" y="25526"/>
                  </a:lnTo>
                  <a:lnTo>
                    <a:pt x="45400" y="25515"/>
                  </a:lnTo>
                  <a:lnTo>
                    <a:pt x="45434" y="25481"/>
                  </a:lnTo>
                  <a:lnTo>
                    <a:pt x="45468" y="25447"/>
                  </a:lnTo>
                  <a:close/>
                  <a:moveTo>
                    <a:pt x="7213" y="25435"/>
                  </a:moveTo>
                  <a:lnTo>
                    <a:pt x="7236" y="25481"/>
                  </a:lnTo>
                  <a:lnTo>
                    <a:pt x="7281" y="25504"/>
                  </a:lnTo>
                  <a:lnTo>
                    <a:pt x="7315" y="25526"/>
                  </a:lnTo>
                  <a:lnTo>
                    <a:pt x="7418" y="25526"/>
                  </a:lnTo>
                  <a:lnTo>
                    <a:pt x="7463" y="25504"/>
                  </a:lnTo>
                  <a:lnTo>
                    <a:pt x="7497" y="25481"/>
                  </a:lnTo>
                  <a:lnTo>
                    <a:pt x="7531" y="25447"/>
                  </a:lnTo>
                  <a:lnTo>
                    <a:pt x="9579" y="26630"/>
                  </a:lnTo>
                  <a:lnTo>
                    <a:pt x="9568" y="26687"/>
                  </a:lnTo>
                  <a:lnTo>
                    <a:pt x="9579" y="26744"/>
                  </a:lnTo>
                  <a:lnTo>
                    <a:pt x="9613" y="26800"/>
                  </a:lnTo>
                  <a:lnTo>
                    <a:pt x="9659" y="26835"/>
                  </a:lnTo>
                  <a:lnTo>
                    <a:pt x="9716" y="26857"/>
                  </a:lnTo>
                  <a:lnTo>
                    <a:pt x="9716" y="29223"/>
                  </a:lnTo>
                  <a:lnTo>
                    <a:pt x="9681" y="29235"/>
                  </a:lnTo>
                  <a:lnTo>
                    <a:pt x="9647" y="29246"/>
                  </a:lnTo>
                  <a:lnTo>
                    <a:pt x="9579" y="29292"/>
                  </a:lnTo>
                  <a:lnTo>
                    <a:pt x="9556" y="29326"/>
                  </a:lnTo>
                  <a:lnTo>
                    <a:pt x="9545" y="29360"/>
                  </a:lnTo>
                  <a:lnTo>
                    <a:pt x="9534" y="29405"/>
                  </a:lnTo>
                  <a:lnTo>
                    <a:pt x="9534" y="29439"/>
                  </a:lnTo>
                  <a:lnTo>
                    <a:pt x="9534" y="29474"/>
                  </a:lnTo>
                  <a:lnTo>
                    <a:pt x="9545" y="29519"/>
                  </a:lnTo>
                  <a:lnTo>
                    <a:pt x="7543" y="30668"/>
                  </a:lnTo>
                  <a:lnTo>
                    <a:pt x="7509" y="30634"/>
                  </a:lnTo>
                  <a:lnTo>
                    <a:pt x="7463" y="30611"/>
                  </a:lnTo>
                  <a:lnTo>
                    <a:pt x="7418" y="30588"/>
                  </a:lnTo>
                  <a:lnTo>
                    <a:pt x="7315" y="30588"/>
                  </a:lnTo>
                  <a:lnTo>
                    <a:pt x="7270" y="30611"/>
                  </a:lnTo>
                  <a:lnTo>
                    <a:pt x="7236" y="30634"/>
                  </a:lnTo>
                  <a:lnTo>
                    <a:pt x="7202" y="30668"/>
                  </a:lnTo>
                  <a:lnTo>
                    <a:pt x="5200" y="29519"/>
                  </a:lnTo>
                  <a:lnTo>
                    <a:pt x="5211" y="29474"/>
                  </a:lnTo>
                  <a:lnTo>
                    <a:pt x="5211" y="29439"/>
                  </a:lnTo>
                  <a:lnTo>
                    <a:pt x="5211" y="29405"/>
                  </a:lnTo>
                  <a:lnTo>
                    <a:pt x="5200" y="29360"/>
                  </a:lnTo>
                  <a:lnTo>
                    <a:pt x="5177" y="29326"/>
                  </a:lnTo>
                  <a:lnTo>
                    <a:pt x="5154" y="29303"/>
                  </a:lnTo>
                  <a:lnTo>
                    <a:pt x="5097" y="29257"/>
                  </a:lnTo>
                  <a:lnTo>
                    <a:pt x="5063" y="29246"/>
                  </a:lnTo>
                  <a:lnTo>
                    <a:pt x="5018" y="29235"/>
                  </a:lnTo>
                  <a:lnTo>
                    <a:pt x="5018" y="26903"/>
                  </a:lnTo>
                  <a:lnTo>
                    <a:pt x="5063" y="26891"/>
                  </a:lnTo>
                  <a:lnTo>
                    <a:pt x="5097" y="26880"/>
                  </a:lnTo>
                  <a:lnTo>
                    <a:pt x="5131" y="26857"/>
                  </a:lnTo>
                  <a:lnTo>
                    <a:pt x="5165" y="26835"/>
                  </a:lnTo>
                  <a:lnTo>
                    <a:pt x="5188" y="26800"/>
                  </a:lnTo>
                  <a:lnTo>
                    <a:pt x="5200" y="26766"/>
                  </a:lnTo>
                  <a:lnTo>
                    <a:pt x="5211" y="26721"/>
                  </a:lnTo>
                  <a:lnTo>
                    <a:pt x="5222" y="26687"/>
                  </a:lnTo>
                  <a:lnTo>
                    <a:pt x="5211" y="26641"/>
                  </a:lnTo>
                  <a:lnTo>
                    <a:pt x="5200" y="26596"/>
                  </a:lnTo>
                  <a:lnTo>
                    <a:pt x="7213" y="25435"/>
                  </a:lnTo>
                  <a:close/>
                  <a:moveTo>
                    <a:pt x="54978" y="25458"/>
                  </a:moveTo>
                  <a:lnTo>
                    <a:pt x="56980" y="26618"/>
                  </a:lnTo>
                  <a:lnTo>
                    <a:pt x="56969" y="26653"/>
                  </a:lnTo>
                  <a:lnTo>
                    <a:pt x="56958" y="26687"/>
                  </a:lnTo>
                  <a:lnTo>
                    <a:pt x="56980" y="26755"/>
                  </a:lnTo>
                  <a:lnTo>
                    <a:pt x="57014" y="26812"/>
                  </a:lnTo>
                  <a:lnTo>
                    <a:pt x="57060" y="26846"/>
                  </a:lnTo>
                  <a:lnTo>
                    <a:pt x="57128" y="26869"/>
                  </a:lnTo>
                  <a:lnTo>
                    <a:pt x="57128" y="29189"/>
                  </a:lnTo>
                  <a:lnTo>
                    <a:pt x="57083" y="29189"/>
                  </a:lnTo>
                  <a:lnTo>
                    <a:pt x="57037" y="29212"/>
                  </a:lnTo>
                  <a:lnTo>
                    <a:pt x="56992" y="29235"/>
                  </a:lnTo>
                  <a:lnTo>
                    <a:pt x="56958" y="29269"/>
                  </a:lnTo>
                  <a:lnTo>
                    <a:pt x="56935" y="29303"/>
                  </a:lnTo>
                  <a:lnTo>
                    <a:pt x="56912" y="29348"/>
                  </a:lnTo>
                  <a:lnTo>
                    <a:pt x="56901" y="29394"/>
                  </a:lnTo>
                  <a:lnTo>
                    <a:pt x="56889" y="29439"/>
                  </a:lnTo>
                  <a:lnTo>
                    <a:pt x="56901" y="29496"/>
                  </a:lnTo>
                  <a:lnTo>
                    <a:pt x="56912" y="29542"/>
                  </a:lnTo>
                  <a:lnTo>
                    <a:pt x="54956" y="30668"/>
                  </a:lnTo>
                  <a:lnTo>
                    <a:pt x="54921" y="30634"/>
                  </a:lnTo>
                  <a:lnTo>
                    <a:pt x="54876" y="30600"/>
                  </a:lnTo>
                  <a:lnTo>
                    <a:pt x="54830" y="30588"/>
                  </a:lnTo>
                  <a:lnTo>
                    <a:pt x="54785" y="30577"/>
                  </a:lnTo>
                  <a:lnTo>
                    <a:pt x="54728" y="30588"/>
                  </a:lnTo>
                  <a:lnTo>
                    <a:pt x="54682" y="30600"/>
                  </a:lnTo>
                  <a:lnTo>
                    <a:pt x="54637" y="30634"/>
                  </a:lnTo>
                  <a:lnTo>
                    <a:pt x="54603" y="30668"/>
                  </a:lnTo>
                  <a:lnTo>
                    <a:pt x="52612" y="29519"/>
                  </a:lnTo>
                  <a:lnTo>
                    <a:pt x="52624" y="29485"/>
                  </a:lnTo>
                  <a:lnTo>
                    <a:pt x="52624" y="29439"/>
                  </a:lnTo>
                  <a:lnTo>
                    <a:pt x="52624" y="29405"/>
                  </a:lnTo>
                  <a:lnTo>
                    <a:pt x="52612" y="29360"/>
                  </a:lnTo>
                  <a:lnTo>
                    <a:pt x="52589" y="29326"/>
                  </a:lnTo>
                  <a:lnTo>
                    <a:pt x="52567" y="29292"/>
                  </a:lnTo>
                  <a:lnTo>
                    <a:pt x="52544" y="29269"/>
                  </a:lnTo>
                  <a:lnTo>
                    <a:pt x="52510" y="29246"/>
                  </a:lnTo>
                  <a:lnTo>
                    <a:pt x="52476" y="29235"/>
                  </a:lnTo>
                  <a:lnTo>
                    <a:pt x="52430" y="29223"/>
                  </a:lnTo>
                  <a:lnTo>
                    <a:pt x="52430" y="26926"/>
                  </a:lnTo>
                  <a:lnTo>
                    <a:pt x="52476" y="26926"/>
                  </a:lnTo>
                  <a:lnTo>
                    <a:pt x="52521" y="26903"/>
                  </a:lnTo>
                  <a:lnTo>
                    <a:pt x="52555" y="26880"/>
                  </a:lnTo>
                  <a:lnTo>
                    <a:pt x="52589" y="26857"/>
                  </a:lnTo>
                  <a:lnTo>
                    <a:pt x="52624" y="26812"/>
                  </a:lnTo>
                  <a:lnTo>
                    <a:pt x="52646" y="26778"/>
                  </a:lnTo>
                  <a:lnTo>
                    <a:pt x="52658" y="26732"/>
                  </a:lnTo>
                  <a:lnTo>
                    <a:pt x="52658" y="26687"/>
                  </a:lnTo>
                  <a:lnTo>
                    <a:pt x="52658" y="26630"/>
                  </a:lnTo>
                  <a:lnTo>
                    <a:pt x="52635" y="26584"/>
                  </a:lnTo>
                  <a:lnTo>
                    <a:pt x="54591" y="25458"/>
                  </a:lnTo>
                  <a:lnTo>
                    <a:pt x="54626" y="25504"/>
                  </a:lnTo>
                  <a:lnTo>
                    <a:pt x="54671" y="25538"/>
                  </a:lnTo>
                  <a:lnTo>
                    <a:pt x="54728" y="25560"/>
                  </a:lnTo>
                  <a:lnTo>
                    <a:pt x="54842" y="25560"/>
                  </a:lnTo>
                  <a:lnTo>
                    <a:pt x="54887" y="25538"/>
                  </a:lnTo>
                  <a:lnTo>
                    <a:pt x="54933" y="25504"/>
                  </a:lnTo>
                  <a:lnTo>
                    <a:pt x="54978" y="25458"/>
                  </a:lnTo>
                  <a:close/>
                  <a:moveTo>
                    <a:pt x="21398" y="25458"/>
                  </a:moveTo>
                  <a:lnTo>
                    <a:pt x="21432" y="25515"/>
                  </a:lnTo>
                  <a:lnTo>
                    <a:pt x="21478" y="25549"/>
                  </a:lnTo>
                  <a:lnTo>
                    <a:pt x="21535" y="25572"/>
                  </a:lnTo>
                  <a:lnTo>
                    <a:pt x="21603" y="25583"/>
                  </a:lnTo>
                  <a:lnTo>
                    <a:pt x="21660" y="25572"/>
                  </a:lnTo>
                  <a:lnTo>
                    <a:pt x="21717" y="25549"/>
                  </a:lnTo>
                  <a:lnTo>
                    <a:pt x="21762" y="25515"/>
                  </a:lnTo>
                  <a:lnTo>
                    <a:pt x="21808" y="25469"/>
                  </a:lnTo>
                  <a:lnTo>
                    <a:pt x="23764" y="26596"/>
                  </a:lnTo>
                  <a:lnTo>
                    <a:pt x="23753" y="26641"/>
                  </a:lnTo>
                  <a:lnTo>
                    <a:pt x="23741" y="26687"/>
                  </a:lnTo>
                  <a:lnTo>
                    <a:pt x="23753" y="26721"/>
                  </a:lnTo>
                  <a:lnTo>
                    <a:pt x="23764" y="26766"/>
                  </a:lnTo>
                  <a:lnTo>
                    <a:pt x="23776" y="26800"/>
                  </a:lnTo>
                  <a:lnTo>
                    <a:pt x="23798" y="26835"/>
                  </a:lnTo>
                  <a:lnTo>
                    <a:pt x="23832" y="26857"/>
                  </a:lnTo>
                  <a:lnTo>
                    <a:pt x="23867" y="26880"/>
                  </a:lnTo>
                  <a:lnTo>
                    <a:pt x="23901" y="26903"/>
                  </a:lnTo>
                  <a:lnTo>
                    <a:pt x="23946" y="26903"/>
                  </a:lnTo>
                  <a:lnTo>
                    <a:pt x="23946" y="29223"/>
                  </a:lnTo>
                  <a:lnTo>
                    <a:pt x="23901" y="29235"/>
                  </a:lnTo>
                  <a:lnTo>
                    <a:pt x="23867" y="29246"/>
                  </a:lnTo>
                  <a:lnTo>
                    <a:pt x="23810" y="29292"/>
                  </a:lnTo>
                  <a:lnTo>
                    <a:pt x="23787" y="29326"/>
                  </a:lnTo>
                  <a:lnTo>
                    <a:pt x="23764" y="29360"/>
                  </a:lnTo>
                  <a:lnTo>
                    <a:pt x="23753" y="29405"/>
                  </a:lnTo>
                  <a:lnTo>
                    <a:pt x="23753" y="29439"/>
                  </a:lnTo>
                  <a:lnTo>
                    <a:pt x="23753" y="29474"/>
                  </a:lnTo>
                  <a:lnTo>
                    <a:pt x="23764" y="29519"/>
                  </a:lnTo>
                  <a:lnTo>
                    <a:pt x="21762" y="30679"/>
                  </a:lnTo>
                  <a:lnTo>
                    <a:pt x="21728" y="30645"/>
                  </a:lnTo>
                  <a:lnTo>
                    <a:pt x="21694" y="30611"/>
                  </a:lnTo>
                  <a:lnTo>
                    <a:pt x="21648" y="30600"/>
                  </a:lnTo>
                  <a:lnTo>
                    <a:pt x="21557" y="30600"/>
                  </a:lnTo>
                  <a:lnTo>
                    <a:pt x="21512" y="30623"/>
                  </a:lnTo>
                  <a:lnTo>
                    <a:pt x="21466" y="30645"/>
                  </a:lnTo>
                  <a:lnTo>
                    <a:pt x="21444" y="30679"/>
                  </a:lnTo>
                  <a:lnTo>
                    <a:pt x="19453" y="29530"/>
                  </a:lnTo>
                  <a:lnTo>
                    <a:pt x="19476" y="29485"/>
                  </a:lnTo>
                  <a:lnTo>
                    <a:pt x="19476" y="29439"/>
                  </a:lnTo>
                  <a:lnTo>
                    <a:pt x="19476" y="29394"/>
                  </a:lnTo>
                  <a:lnTo>
                    <a:pt x="19453" y="29348"/>
                  </a:lnTo>
                  <a:lnTo>
                    <a:pt x="19442" y="29314"/>
                  </a:lnTo>
                  <a:lnTo>
                    <a:pt x="19407" y="29269"/>
                  </a:lnTo>
                  <a:lnTo>
                    <a:pt x="19373" y="29246"/>
                  </a:lnTo>
                  <a:lnTo>
                    <a:pt x="19339" y="29223"/>
                  </a:lnTo>
                  <a:lnTo>
                    <a:pt x="19294" y="29201"/>
                  </a:lnTo>
                  <a:lnTo>
                    <a:pt x="19248" y="29201"/>
                  </a:lnTo>
                  <a:lnTo>
                    <a:pt x="19248" y="26937"/>
                  </a:lnTo>
                  <a:lnTo>
                    <a:pt x="19294" y="26937"/>
                  </a:lnTo>
                  <a:lnTo>
                    <a:pt x="19339" y="26914"/>
                  </a:lnTo>
                  <a:lnTo>
                    <a:pt x="19385" y="26891"/>
                  </a:lnTo>
                  <a:lnTo>
                    <a:pt x="19419" y="26857"/>
                  </a:lnTo>
                  <a:lnTo>
                    <a:pt x="19453" y="26823"/>
                  </a:lnTo>
                  <a:lnTo>
                    <a:pt x="19464" y="26778"/>
                  </a:lnTo>
                  <a:lnTo>
                    <a:pt x="19487" y="26732"/>
                  </a:lnTo>
                  <a:lnTo>
                    <a:pt x="19487" y="26687"/>
                  </a:lnTo>
                  <a:lnTo>
                    <a:pt x="19487" y="26630"/>
                  </a:lnTo>
                  <a:lnTo>
                    <a:pt x="19464" y="26573"/>
                  </a:lnTo>
                  <a:lnTo>
                    <a:pt x="21398" y="25458"/>
                  </a:lnTo>
                  <a:close/>
                  <a:moveTo>
                    <a:pt x="2424" y="25458"/>
                  </a:moveTo>
                  <a:lnTo>
                    <a:pt x="2469" y="25504"/>
                  </a:lnTo>
                  <a:lnTo>
                    <a:pt x="2515" y="25549"/>
                  </a:lnTo>
                  <a:lnTo>
                    <a:pt x="2572" y="25572"/>
                  </a:lnTo>
                  <a:lnTo>
                    <a:pt x="2697" y="25572"/>
                  </a:lnTo>
                  <a:lnTo>
                    <a:pt x="2742" y="25549"/>
                  </a:lnTo>
                  <a:lnTo>
                    <a:pt x="2799" y="25515"/>
                  </a:lnTo>
                  <a:lnTo>
                    <a:pt x="2833" y="25469"/>
                  </a:lnTo>
                  <a:lnTo>
                    <a:pt x="4801" y="26596"/>
                  </a:lnTo>
                  <a:lnTo>
                    <a:pt x="4790" y="26641"/>
                  </a:lnTo>
                  <a:lnTo>
                    <a:pt x="4779" y="26687"/>
                  </a:lnTo>
                  <a:lnTo>
                    <a:pt x="4790" y="26721"/>
                  </a:lnTo>
                  <a:lnTo>
                    <a:pt x="4801" y="26766"/>
                  </a:lnTo>
                  <a:lnTo>
                    <a:pt x="4813" y="26800"/>
                  </a:lnTo>
                  <a:lnTo>
                    <a:pt x="4836" y="26835"/>
                  </a:lnTo>
                  <a:lnTo>
                    <a:pt x="4870" y="26857"/>
                  </a:lnTo>
                  <a:lnTo>
                    <a:pt x="4904" y="26880"/>
                  </a:lnTo>
                  <a:lnTo>
                    <a:pt x="4938" y="26891"/>
                  </a:lnTo>
                  <a:lnTo>
                    <a:pt x="4972" y="26903"/>
                  </a:lnTo>
                  <a:lnTo>
                    <a:pt x="4972" y="29235"/>
                  </a:lnTo>
                  <a:lnTo>
                    <a:pt x="4938" y="29246"/>
                  </a:lnTo>
                  <a:lnTo>
                    <a:pt x="4904" y="29257"/>
                  </a:lnTo>
                  <a:lnTo>
                    <a:pt x="4847" y="29303"/>
                  </a:lnTo>
                  <a:lnTo>
                    <a:pt x="4824" y="29326"/>
                  </a:lnTo>
                  <a:lnTo>
                    <a:pt x="4801" y="29360"/>
                  </a:lnTo>
                  <a:lnTo>
                    <a:pt x="4790" y="29405"/>
                  </a:lnTo>
                  <a:lnTo>
                    <a:pt x="4790" y="29439"/>
                  </a:lnTo>
                  <a:lnTo>
                    <a:pt x="4790" y="29474"/>
                  </a:lnTo>
                  <a:lnTo>
                    <a:pt x="4801" y="29519"/>
                  </a:lnTo>
                  <a:lnTo>
                    <a:pt x="2765" y="30691"/>
                  </a:lnTo>
                  <a:lnTo>
                    <a:pt x="2742" y="30657"/>
                  </a:lnTo>
                  <a:lnTo>
                    <a:pt x="2708" y="30645"/>
                  </a:lnTo>
                  <a:lnTo>
                    <a:pt x="2674" y="30623"/>
                  </a:lnTo>
                  <a:lnTo>
                    <a:pt x="2595" y="30623"/>
                  </a:lnTo>
                  <a:lnTo>
                    <a:pt x="2549" y="30645"/>
                  </a:lnTo>
                  <a:lnTo>
                    <a:pt x="2515" y="30668"/>
                  </a:lnTo>
                  <a:lnTo>
                    <a:pt x="2492" y="30691"/>
                  </a:lnTo>
                  <a:lnTo>
                    <a:pt x="501" y="29542"/>
                  </a:lnTo>
                  <a:lnTo>
                    <a:pt x="513" y="29496"/>
                  </a:lnTo>
                  <a:lnTo>
                    <a:pt x="524" y="29439"/>
                  </a:lnTo>
                  <a:lnTo>
                    <a:pt x="513" y="29394"/>
                  </a:lnTo>
                  <a:lnTo>
                    <a:pt x="501" y="29348"/>
                  </a:lnTo>
                  <a:lnTo>
                    <a:pt x="479" y="29303"/>
                  </a:lnTo>
                  <a:lnTo>
                    <a:pt x="445" y="29269"/>
                  </a:lnTo>
                  <a:lnTo>
                    <a:pt x="410" y="29235"/>
                  </a:lnTo>
                  <a:lnTo>
                    <a:pt x="376" y="29212"/>
                  </a:lnTo>
                  <a:lnTo>
                    <a:pt x="331" y="29189"/>
                  </a:lnTo>
                  <a:lnTo>
                    <a:pt x="285" y="29189"/>
                  </a:lnTo>
                  <a:lnTo>
                    <a:pt x="285" y="26869"/>
                  </a:lnTo>
                  <a:lnTo>
                    <a:pt x="342" y="26846"/>
                  </a:lnTo>
                  <a:lnTo>
                    <a:pt x="399" y="26812"/>
                  </a:lnTo>
                  <a:lnTo>
                    <a:pt x="433" y="26755"/>
                  </a:lnTo>
                  <a:lnTo>
                    <a:pt x="445" y="26687"/>
                  </a:lnTo>
                  <a:lnTo>
                    <a:pt x="445" y="26653"/>
                  </a:lnTo>
                  <a:lnTo>
                    <a:pt x="433" y="26618"/>
                  </a:lnTo>
                  <a:lnTo>
                    <a:pt x="2424" y="25458"/>
                  </a:lnTo>
                  <a:close/>
                  <a:moveTo>
                    <a:pt x="26153" y="25447"/>
                  </a:moveTo>
                  <a:lnTo>
                    <a:pt x="26187" y="25492"/>
                  </a:lnTo>
                  <a:lnTo>
                    <a:pt x="26233" y="25526"/>
                  </a:lnTo>
                  <a:lnTo>
                    <a:pt x="26290" y="25549"/>
                  </a:lnTo>
                  <a:lnTo>
                    <a:pt x="26392" y="25549"/>
                  </a:lnTo>
                  <a:lnTo>
                    <a:pt x="26449" y="25526"/>
                  </a:lnTo>
                  <a:lnTo>
                    <a:pt x="26483" y="25492"/>
                  </a:lnTo>
                  <a:lnTo>
                    <a:pt x="26517" y="25458"/>
                  </a:lnTo>
                  <a:lnTo>
                    <a:pt x="28474" y="26584"/>
                  </a:lnTo>
                  <a:lnTo>
                    <a:pt x="28462" y="26630"/>
                  </a:lnTo>
                  <a:lnTo>
                    <a:pt x="28462" y="26687"/>
                  </a:lnTo>
                  <a:lnTo>
                    <a:pt x="28462" y="26732"/>
                  </a:lnTo>
                  <a:lnTo>
                    <a:pt x="28474" y="26778"/>
                  </a:lnTo>
                  <a:lnTo>
                    <a:pt x="28496" y="26812"/>
                  </a:lnTo>
                  <a:lnTo>
                    <a:pt x="28519" y="26857"/>
                  </a:lnTo>
                  <a:lnTo>
                    <a:pt x="28553" y="26880"/>
                  </a:lnTo>
                  <a:lnTo>
                    <a:pt x="28599" y="26914"/>
                  </a:lnTo>
                  <a:lnTo>
                    <a:pt x="28633" y="26926"/>
                  </a:lnTo>
                  <a:lnTo>
                    <a:pt x="28678" y="26937"/>
                  </a:lnTo>
                  <a:lnTo>
                    <a:pt x="28678" y="29257"/>
                  </a:lnTo>
                  <a:lnTo>
                    <a:pt x="28621" y="29280"/>
                  </a:lnTo>
                  <a:lnTo>
                    <a:pt x="28565" y="29314"/>
                  </a:lnTo>
                  <a:lnTo>
                    <a:pt x="28530" y="29371"/>
                  </a:lnTo>
                  <a:lnTo>
                    <a:pt x="28519" y="29439"/>
                  </a:lnTo>
                  <a:lnTo>
                    <a:pt x="28530" y="29496"/>
                  </a:lnTo>
                  <a:lnTo>
                    <a:pt x="26483" y="30679"/>
                  </a:lnTo>
                  <a:lnTo>
                    <a:pt x="26449" y="30657"/>
                  </a:lnTo>
                  <a:lnTo>
                    <a:pt x="26415" y="30634"/>
                  </a:lnTo>
                  <a:lnTo>
                    <a:pt x="26381" y="30623"/>
                  </a:lnTo>
                  <a:lnTo>
                    <a:pt x="26346" y="30611"/>
                  </a:lnTo>
                  <a:lnTo>
                    <a:pt x="26301" y="30623"/>
                  </a:lnTo>
                  <a:lnTo>
                    <a:pt x="26255" y="30634"/>
                  </a:lnTo>
                  <a:lnTo>
                    <a:pt x="26221" y="30657"/>
                  </a:lnTo>
                  <a:lnTo>
                    <a:pt x="26199" y="30691"/>
                  </a:lnTo>
                  <a:lnTo>
                    <a:pt x="24174" y="29519"/>
                  </a:lnTo>
                  <a:lnTo>
                    <a:pt x="24185" y="29485"/>
                  </a:lnTo>
                  <a:lnTo>
                    <a:pt x="24196" y="29439"/>
                  </a:lnTo>
                  <a:lnTo>
                    <a:pt x="24185" y="29394"/>
                  </a:lnTo>
                  <a:lnTo>
                    <a:pt x="24174" y="29360"/>
                  </a:lnTo>
                  <a:lnTo>
                    <a:pt x="24162" y="29326"/>
                  </a:lnTo>
                  <a:lnTo>
                    <a:pt x="24128" y="29292"/>
                  </a:lnTo>
                  <a:lnTo>
                    <a:pt x="24105" y="29269"/>
                  </a:lnTo>
                  <a:lnTo>
                    <a:pt x="24071" y="29246"/>
                  </a:lnTo>
                  <a:lnTo>
                    <a:pt x="24026" y="29235"/>
                  </a:lnTo>
                  <a:lnTo>
                    <a:pt x="23992" y="29223"/>
                  </a:lnTo>
                  <a:lnTo>
                    <a:pt x="23992" y="26914"/>
                  </a:lnTo>
                  <a:lnTo>
                    <a:pt x="24026" y="26903"/>
                  </a:lnTo>
                  <a:lnTo>
                    <a:pt x="24071" y="26891"/>
                  </a:lnTo>
                  <a:lnTo>
                    <a:pt x="24105" y="26869"/>
                  </a:lnTo>
                  <a:lnTo>
                    <a:pt x="24140" y="26835"/>
                  </a:lnTo>
                  <a:lnTo>
                    <a:pt x="24162" y="26812"/>
                  </a:lnTo>
                  <a:lnTo>
                    <a:pt x="24185" y="26766"/>
                  </a:lnTo>
                  <a:lnTo>
                    <a:pt x="24196" y="26732"/>
                  </a:lnTo>
                  <a:lnTo>
                    <a:pt x="24196" y="26687"/>
                  </a:lnTo>
                  <a:lnTo>
                    <a:pt x="24196" y="26641"/>
                  </a:lnTo>
                  <a:lnTo>
                    <a:pt x="24174" y="26596"/>
                  </a:lnTo>
                  <a:lnTo>
                    <a:pt x="26153" y="25447"/>
                  </a:lnTo>
                  <a:close/>
                  <a:moveTo>
                    <a:pt x="9556" y="29553"/>
                  </a:moveTo>
                  <a:lnTo>
                    <a:pt x="9590" y="29599"/>
                  </a:lnTo>
                  <a:lnTo>
                    <a:pt x="9636" y="29633"/>
                  </a:lnTo>
                  <a:lnTo>
                    <a:pt x="9693" y="29656"/>
                  </a:lnTo>
                  <a:lnTo>
                    <a:pt x="9750" y="29667"/>
                  </a:lnTo>
                  <a:lnTo>
                    <a:pt x="9807" y="29656"/>
                  </a:lnTo>
                  <a:lnTo>
                    <a:pt x="9852" y="29633"/>
                  </a:lnTo>
                  <a:lnTo>
                    <a:pt x="9898" y="29599"/>
                  </a:lnTo>
                  <a:lnTo>
                    <a:pt x="9932" y="29565"/>
                  </a:lnTo>
                  <a:lnTo>
                    <a:pt x="11900" y="30702"/>
                  </a:lnTo>
                  <a:lnTo>
                    <a:pt x="11877" y="30736"/>
                  </a:lnTo>
                  <a:lnTo>
                    <a:pt x="11877" y="30793"/>
                  </a:lnTo>
                  <a:lnTo>
                    <a:pt x="11877" y="30839"/>
                  </a:lnTo>
                  <a:lnTo>
                    <a:pt x="11888" y="30873"/>
                  </a:lnTo>
                  <a:lnTo>
                    <a:pt x="11911" y="30918"/>
                  </a:lnTo>
                  <a:lnTo>
                    <a:pt x="11934" y="30952"/>
                  </a:lnTo>
                  <a:lnTo>
                    <a:pt x="11968" y="30975"/>
                  </a:lnTo>
                  <a:lnTo>
                    <a:pt x="12002" y="30998"/>
                  </a:lnTo>
                  <a:lnTo>
                    <a:pt x="12048" y="31021"/>
                  </a:lnTo>
                  <a:lnTo>
                    <a:pt x="12093" y="31032"/>
                  </a:lnTo>
                  <a:lnTo>
                    <a:pt x="12093" y="33364"/>
                  </a:lnTo>
                  <a:lnTo>
                    <a:pt x="12025" y="33387"/>
                  </a:lnTo>
                  <a:lnTo>
                    <a:pt x="11979" y="33421"/>
                  </a:lnTo>
                  <a:lnTo>
                    <a:pt x="11945" y="33478"/>
                  </a:lnTo>
                  <a:lnTo>
                    <a:pt x="11934" y="33546"/>
                  </a:lnTo>
                  <a:lnTo>
                    <a:pt x="11945" y="33603"/>
                  </a:lnTo>
                  <a:lnTo>
                    <a:pt x="9966" y="34752"/>
                  </a:lnTo>
                  <a:lnTo>
                    <a:pt x="9920" y="34706"/>
                  </a:lnTo>
                  <a:lnTo>
                    <a:pt x="9875" y="34661"/>
                  </a:lnTo>
                  <a:lnTo>
                    <a:pt x="9818" y="34638"/>
                  </a:lnTo>
                  <a:lnTo>
                    <a:pt x="9750" y="34638"/>
                  </a:lnTo>
                  <a:lnTo>
                    <a:pt x="9681" y="34649"/>
                  </a:lnTo>
                  <a:lnTo>
                    <a:pt x="9625" y="34672"/>
                  </a:lnTo>
                  <a:lnTo>
                    <a:pt x="9568" y="34706"/>
                  </a:lnTo>
                  <a:lnTo>
                    <a:pt x="9534" y="34752"/>
                  </a:lnTo>
                  <a:lnTo>
                    <a:pt x="7554" y="33614"/>
                  </a:lnTo>
                  <a:lnTo>
                    <a:pt x="7566" y="33546"/>
                  </a:lnTo>
                  <a:lnTo>
                    <a:pt x="7566" y="33512"/>
                  </a:lnTo>
                  <a:lnTo>
                    <a:pt x="7554" y="33478"/>
                  </a:lnTo>
                  <a:lnTo>
                    <a:pt x="7520" y="33421"/>
                  </a:lnTo>
                  <a:lnTo>
                    <a:pt x="7463" y="33375"/>
                  </a:lnTo>
                  <a:lnTo>
                    <a:pt x="7395" y="33353"/>
                  </a:lnTo>
                  <a:lnTo>
                    <a:pt x="7395" y="30987"/>
                  </a:lnTo>
                  <a:lnTo>
                    <a:pt x="7429" y="30987"/>
                  </a:lnTo>
                  <a:lnTo>
                    <a:pt x="7463" y="30964"/>
                  </a:lnTo>
                  <a:lnTo>
                    <a:pt x="7520" y="30918"/>
                  </a:lnTo>
                  <a:lnTo>
                    <a:pt x="7566" y="30861"/>
                  </a:lnTo>
                  <a:lnTo>
                    <a:pt x="7566" y="30827"/>
                  </a:lnTo>
                  <a:lnTo>
                    <a:pt x="7577" y="30793"/>
                  </a:lnTo>
                  <a:lnTo>
                    <a:pt x="7566" y="30748"/>
                  </a:lnTo>
                  <a:lnTo>
                    <a:pt x="7554" y="30714"/>
                  </a:lnTo>
                  <a:lnTo>
                    <a:pt x="9556" y="29553"/>
                  </a:lnTo>
                  <a:close/>
                  <a:moveTo>
                    <a:pt x="14345" y="29530"/>
                  </a:moveTo>
                  <a:lnTo>
                    <a:pt x="14379" y="29565"/>
                  </a:lnTo>
                  <a:lnTo>
                    <a:pt x="14414" y="29587"/>
                  </a:lnTo>
                  <a:lnTo>
                    <a:pt x="14448" y="29599"/>
                  </a:lnTo>
                  <a:lnTo>
                    <a:pt x="14493" y="29610"/>
                  </a:lnTo>
                  <a:lnTo>
                    <a:pt x="14527" y="29599"/>
                  </a:lnTo>
                  <a:lnTo>
                    <a:pt x="14573" y="29587"/>
                  </a:lnTo>
                  <a:lnTo>
                    <a:pt x="14607" y="29565"/>
                  </a:lnTo>
                  <a:lnTo>
                    <a:pt x="14630" y="29542"/>
                  </a:lnTo>
                  <a:lnTo>
                    <a:pt x="16700" y="30736"/>
                  </a:lnTo>
                  <a:lnTo>
                    <a:pt x="16689" y="30793"/>
                  </a:lnTo>
                  <a:lnTo>
                    <a:pt x="16700" y="30850"/>
                  </a:lnTo>
                  <a:lnTo>
                    <a:pt x="16734" y="30896"/>
                  </a:lnTo>
                  <a:lnTo>
                    <a:pt x="16768" y="30941"/>
                  </a:lnTo>
                  <a:lnTo>
                    <a:pt x="16825" y="30952"/>
                  </a:lnTo>
                  <a:lnTo>
                    <a:pt x="16825" y="33353"/>
                  </a:lnTo>
                  <a:lnTo>
                    <a:pt x="16768" y="33375"/>
                  </a:lnTo>
                  <a:lnTo>
                    <a:pt x="16711" y="33421"/>
                  </a:lnTo>
                  <a:lnTo>
                    <a:pt x="16677" y="33478"/>
                  </a:lnTo>
                  <a:lnTo>
                    <a:pt x="16666" y="33546"/>
                  </a:lnTo>
                  <a:lnTo>
                    <a:pt x="16677" y="33603"/>
                  </a:lnTo>
                  <a:lnTo>
                    <a:pt x="14675" y="34763"/>
                  </a:lnTo>
                  <a:lnTo>
                    <a:pt x="14641" y="34718"/>
                  </a:lnTo>
                  <a:lnTo>
                    <a:pt x="14596" y="34684"/>
                  </a:lnTo>
                  <a:lnTo>
                    <a:pt x="14550" y="34672"/>
                  </a:lnTo>
                  <a:lnTo>
                    <a:pt x="14493" y="34661"/>
                  </a:lnTo>
                  <a:lnTo>
                    <a:pt x="14436" y="34672"/>
                  </a:lnTo>
                  <a:lnTo>
                    <a:pt x="14379" y="34695"/>
                  </a:lnTo>
                  <a:lnTo>
                    <a:pt x="14334" y="34729"/>
                  </a:lnTo>
                  <a:lnTo>
                    <a:pt x="14300" y="34763"/>
                  </a:lnTo>
                  <a:lnTo>
                    <a:pt x="12298" y="33614"/>
                  </a:lnTo>
                  <a:lnTo>
                    <a:pt x="12309" y="33580"/>
                  </a:lnTo>
                  <a:lnTo>
                    <a:pt x="12309" y="33546"/>
                  </a:lnTo>
                  <a:lnTo>
                    <a:pt x="12309" y="33512"/>
                  </a:lnTo>
                  <a:lnTo>
                    <a:pt x="12298" y="33478"/>
                  </a:lnTo>
                  <a:lnTo>
                    <a:pt x="12264" y="33421"/>
                  </a:lnTo>
                  <a:lnTo>
                    <a:pt x="12207" y="33375"/>
                  </a:lnTo>
                  <a:lnTo>
                    <a:pt x="12173" y="33364"/>
                  </a:lnTo>
                  <a:lnTo>
                    <a:pt x="12139" y="33353"/>
                  </a:lnTo>
                  <a:lnTo>
                    <a:pt x="12139" y="31032"/>
                  </a:lnTo>
                  <a:lnTo>
                    <a:pt x="12184" y="31021"/>
                  </a:lnTo>
                  <a:lnTo>
                    <a:pt x="12230" y="31009"/>
                  </a:lnTo>
                  <a:lnTo>
                    <a:pt x="12264" y="30987"/>
                  </a:lnTo>
                  <a:lnTo>
                    <a:pt x="12298" y="30952"/>
                  </a:lnTo>
                  <a:lnTo>
                    <a:pt x="12332" y="30918"/>
                  </a:lnTo>
                  <a:lnTo>
                    <a:pt x="12343" y="30884"/>
                  </a:lnTo>
                  <a:lnTo>
                    <a:pt x="12366" y="30839"/>
                  </a:lnTo>
                  <a:lnTo>
                    <a:pt x="12366" y="30793"/>
                  </a:lnTo>
                  <a:lnTo>
                    <a:pt x="12366" y="30736"/>
                  </a:lnTo>
                  <a:lnTo>
                    <a:pt x="12343" y="30691"/>
                  </a:lnTo>
                  <a:lnTo>
                    <a:pt x="14345" y="29530"/>
                  </a:lnTo>
                  <a:close/>
                  <a:moveTo>
                    <a:pt x="23787" y="29553"/>
                  </a:moveTo>
                  <a:lnTo>
                    <a:pt x="23821" y="29599"/>
                  </a:lnTo>
                  <a:lnTo>
                    <a:pt x="23867" y="29633"/>
                  </a:lnTo>
                  <a:lnTo>
                    <a:pt x="23912" y="29656"/>
                  </a:lnTo>
                  <a:lnTo>
                    <a:pt x="23969" y="29667"/>
                  </a:lnTo>
                  <a:lnTo>
                    <a:pt x="24026" y="29656"/>
                  </a:lnTo>
                  <a:lnTo>
                    <a:pt x="24071" y="29633"/>
                  </a:lnTo>
                  <a:lnTo>
                    <a:pt x="24117" y="29599"/>
                  </a:lnTo>
                  <a:lnTo>
                    <a:pt x="24151" y="29565"/>
                  </a:lnTo>
                  <a:lnTo>
                    <a:pt x="26176" y="30736"/>
                  </a:lnTo>
                  <a:lnTo>
                    <a:pt x="26164" y="30793"/>
                  </a:lnTo>
                  <a:lnTo>
                    <a:pt x="26176" y="30850"/>
                  </a:lnTo>
                  <a:lnTo>
                    <a:pt x="26210" y="30896"/>
                  </a:lnTo>
                  <a:lnTo>
                    <a:pt x="26255" y="30941"/>
                  </a:lnTo>
                  <a:lnTo>
                    <a:pt x="26312" y="30964"/>
                  </a:lnTo>
                  <a:lnTo>
                    <a:pt x="26312" y="33330"/>
                  </a:lnTo>
                  <a:lnTo>
                    <a:pt x="26278" y="33341"/>
                  </a:lnTo>
                  <a:lnTo>
                    <a:pt x="26244" y="33364"/>
                  </a:lnTo>
                  <a:lnTo>
                    <a:pt x="26176" y="33409"/>
                  </a:lnTo>
                  <a:lnTo>
                    <a:pt x="26142" y="33466"/>
                  </a:lnTo>
                  <a:lnTo>
                    <a:pt x="26130" y="33500"/>
                  </a:lnTo>
                  <a:lnTo>
                    <a:pt x="26130" y="33546"/>
                  </a:lnTo>
                  <a:lnTo>
                    <a:pt x="26130" y="33580"/>
                  </a:lnTo>
                  <a:lnTo>
                    <a:pt x="26142" y="33614"/>
                  </a:lnTo>
                  <a:lnTo>
                    <a:pt x="24128" y="34775"/>
                  </a:lnTo>
                  <a:lnTo>
                    <a:pt x="24105" y="34740"/>
                  </a:lnTo>
                  <a:lnTo>
                    <a:pt x="24060" y="34718"/>
                  </a:lnTo>
                  <a:lnTo>
                    <a:pt x="24014" y="34706"/>
                  </a:lnTo>
                  <a:lnTo>
                    <a:pt x="23969" y="34695"/>
                  </a:lnTo>
                  <a:lnTo>
                    <a:pt x="23923" y="34706"/>
                  </a:lnTo>
                  <a:lnTo>
                    <a:pt x="23878" y="34718"/>
                  </a:lnTo>
                  <a:lnTo>
                    <a:pt x="23844" y="34752"/>
                  </a:lnTo>
                  <a:lnTo>
                    <a:pt x="23810" y="34786"/>
                  </a:lnTo>
                  <a:lnTo>
                    <a:pt x="21808" y="33626"/>
                  </a:lnTo>
                  <a:lnTo>
                    <a:pt x="21819" y="33591"/>
                  </a:lnTo>
                  <a:lnTo>
                    <a:pt x="21819" y="33546"/>
                  </a:lnTo>
                  <a:lnTo>
                    <a:pt x="21819" y="33500"/>
                  </a:lnTo>
                  <a:lnTo>
                    <a:pt x="21808" y="33466"/>
                  </a:lnTo>
                  <a:lnTo>
                    <a:pt x="21785" y="33421"/>
                  </a:lnTo>
                  <a:lnTo>
                    <a:pt x="21762" y="33398"/>
                  </a:lnTo>
                  <a:lnTo>
                    <a:pt x="21728" y="33364"/>
                  </a:lnTo>
                  <a:lnTo>
                    <a:pt x="21694" y="33341"/>
                  </a:lnTo>
                  <a:lnTo>
                    <a:pt x="21660" y="33330"/>
                  </a:lnTo>
                  <a:lnTo>
                    <a:pt x="21614" y="33330"/>
                  </a:lnTo>
                  <a:lnTo>
                    <a:pt x="21614" y="30975"/>
                  </a:lnTo>
                  <a:lnTo>
                    <a:pt x="21648" y="30975"/>
                  </a:lnTo>
                  <a:lnTo>
                    <a:pt x="21682" y="30964"/>
                  </a:lnTo>
                  <a:lnTo>
                    <a:pt x="21739" y="30918"/>
                  </a:lnTo>
                  <a:lnTo>
                    <a:pt x="21785" y="30861"/>
                  </a:lnTo>
                  <a:lnTo>
                    <a:pt x="21796" y="30827"/>
                  </a:lnTo>
                  <a:lnTo>
                    <a:pt x="21796" y="30793"/>
                  </a:lnTo>
                  <a:lnTo>
                    <a:pt x="21796" y="30748"/>
                  </a:lnTo>
                  <a:lnTo>
                    <a:pt x="21785" y="30714"/>
                  </a:lnTo>
                  <a:lnTo>
                    <a:pt x="23787" y="29553"/>
                  </a:lnTo>
                  <a:close/>
                  <a:moveTo>
                    <a:pt x="28553" y="29542"/>
                  </a:moveTo>
                  <a:lnTo>
                    <a:pt x="28576" y="29576"/>
                  </a:lnTo>
                  <a:lnTo>
                    <a:pt x="28621" y="29610"/>
                  </a:lnTo>
                  <a:lnTo>
                    <a:pt x="28667" y="29621"/>
                  </a:lnTo>
                  <a:lnTo>
                    <a:pt x="28712" y="29633"/>
                  </a:lnTo>
                  <a:lnTo>
                    <a:pt x="28758" y="29621"/>
                  </a:lnTo>
                  <a:lnTo>
                    <a:pt x="28803" y="29610"/>
                  </a:lnTo>
                  <a:lnTo>
                    <a:pt x="28838" y="29587"/>
                  </a:lnTo>
                  <a:lnTo>
                    <a:pt x="28872" y="29553"/>
                  </a:lnTo>
                  <a:lnTo>
                    <a:pt x="30828" y="30679"/>
                  </a:lnTo>
                  <a:lnTo>
                    <a:pt x="30817" y="30736"/>
                  </a:lnTo>
                  <a:lnTo>
                    <a:pt x="30817" y="30793"/>
                  </a:lnTo>
                  <a:lnTo>
                    <a:pt x="30817" y="30839"/>
                  </a:lnTo>
                  <a:lnTo>
                    <a:pt x="30828" y="30884"/>
                  </a:lnTo>
                  <a:lnTo>
                    <a:pt x="30851" y="30930"/>
                  </a:lnTo>
                  <a:lnTo>
                    <a:pt x="30885" y="30964"/>
                  </a:lnTo>
                  <a:lnTo>
                    <a:pt x="30919" y="30998"/>
                  </a:lnTo>
                  <a:lnTo>
                    <a:pt x="30953" y="31032"/>
                  </a:lnTo>
                  <a:lnTo>
                    <a:pt x="30999" y="31043"/>
                  </a:lnTo>
                  <a:lnTo>
                    <a:pt x="31056" y="31055"/>
                  </a:lnTo>
                  <a:lnTo>
                    <a:pt x="31056" y="33330"/>
                  </a:lnTo>
                  <a:lnTo>
                    <a:pt x="31010" y="33330"/>
                  </a:lnTo>
                  <a:lnTo>
                    <a:pt x="30976" y="33353"/>
                  </a:lnTo>
                  <a:lnTo>
                    <a:pt x="30942" y="33375"/>
                  </a:lnTo>
                  <a:lnTo>
                    <a:pt x="30919" y="33398"/>
                  </a:lnTo>
                  <a:lnTo>
                    <a:pt x="30885" y="33432"/>
                  </a:lnTo>
                  <a:lnTo>
                    <a:pt x="30874" y="33466"/>
                  </a:lnTo>
                  <a:lnTo>
                    <a:pt x="30862" y="33500"/>
                  </a:lnTo>
                  <a:lnTo>
                    <a:pt x="30862" y="33546"/>
                  </a:lnTo>
                  <a:lnTo>
                    <a:pt x="30862" y="33580"/>
                  </a:lnTo>
                  <a:lnTo>
                    <a:pt x="30874" y="33626"/>
                  </a:lnTo>
                  <a:lnTo>
                    <a:pt x="28872" y="34775"/>
                  </a:lnTo>
                  <a:lnTo>
                    <a:pt x="28838" y="34740"/>
                  </a:lnTo>
                  <a:lnTo>
                    <a:pt x="28803" y="34718"/>
                  </a:lnTo>
                  <a:lnTo>
                    <a:pt x="28758" y="34695"/>
                  </a:lnTo>
                  <a:lnTo>
                    <a:pt x="28656" y="34695"/>
                  </a:lnTo>
                  <a:lnTo>
                    <a:pt x="28610" y="34718"/>
                  </a:lnTo>
                  <a:lnTo>
                    <a:pt x="28576" y="34740"/>
                  </a:lnTo>
                  <a:lnTo>
                    <a:pt x="28542" y="34786"/>
                  </a:lnTo>
                  <a:lnTo>
                    <a:pt x="26540" y="33626"/>
                  </a:lnTo>
                  <a:lnTo>
                    <a:pt x="26551" y="33591"/>
                  </a:lnTo>
                  <a:lnTo>
                    <a:pt x="26551" y="33546"/>
                  </a:lnTo>
                  <a:lnTo>
                    <a:pt x="26551" y="33500"/>
                  </a:lnTo>
                  <a:lnTo>
                    <a:pt x="26540" y="33466"/>
                  </a:lnTo>
                  <a:lnTo>
                    <a:pt x="26517" y="33432"/>
                  </a:lnTo>
                  <a:lnTo>
                    <a:pt x="26494" y="33398"/>
                  </a:lnTo>
                  <a:lnTo>
                    <a:pt x="26472" y="33375"/>
                  </a:lnTo>
                  <a:lnTo>
                    <a:pt x="26437" y="33353"/>
                  </a:lnTo>
                  <a:lnTo>
                    <a:pt x="26392" y="33341"/>
                  </a:lnTo>
                  <a:lnTo>
                    <a:pt x="26358" y="33330"/>
                  </a:lnTo>
                  <a:lnTo>
                    <a:pt x="26358" y="30964"/>
                  </a:lnTo>
                  <a:lnTo>
                    <a:pt x="26415" y="30941"/>
                  </a:lnTo>
                  <a:lnTo>
                    <a:pt x="26472" y="30907"/>
                  </a:lnTo>
                  <a:lnTo>
                    <a:pt x="26506" y="30850"/>
                  </a:lnTo>
                  <a:lnTo>
                    <a:pt x="26517" y="30793"/>
                  </a:lnTo>
                  <a:lnTo>
                    <a:pt x="26506" y="30725"/>
                  </a:lnTo>
                  <a:lnTo>
                    <a:pt x="28553" y="29542"/>
                  </a:lnTo>
                  <a:close/>
                  <a:moveTo>
                    <a:pt x="7531" y="33648"/>
                  </a:moveTo>
                  <a:lnTo>
                    <a:pt x="9511" y="34797"/>
                  </a:lnTo>
                  <a:lnTo>
                    <a:pt x="9499" y="34843"/>
                  </a:lnTo>
                  <a:lnTo>
                    <a:pt x="9488" y="34900"/>
                  </a:lnTo>
                  <a:lnTo>
                    <a:pt x="9499" y="34945"/>
                  </a:lnTo>
                  <a:lnTo>
                    <a:pt x="9511" y="34991"/>
                  </a:lnTo>
                  <a:lnTo>
                    <a:pt x="9534" y="35025"/>
                  </a:lnTo>
                  <a:lnTo>
                    <a:pt x="9556" y="35070"/>
                  </a:lnTo>
                  <a:lnTo>
                    <a:pt x="9590" y="35093"/>
                  </a:lnTo>
                  <a:lnTo>
                    <a:pt x="9625" y="35127"/>
                  </a:lnTo>
                  <a:lnTo>
                    <a:pt x="9670" y="35139"/>
                  </a:lnTo>
                  <a:lnTo>
                    <a:pt x="9716" y="35150"/>
                  </a:lnTo>
                  <a:lnTo>
                    <a:pt x="9716" y="37425"/>
                  </a:lnTo>
                  <a:lnTo>
                    <a:pt x="9681" y="37425"/>
                  </a:lnTo>
                  <a:lnTo>
                    <a:pt x="9636" y="37448"/>
                  </a:lnTo>
                  <a:lnTo>
                    <a:pt x="9602" y="37470"/>
                  </a:lnTo>
                  <a:lnTo>
                    <a:pt x="9568" y="37493"/>
                  </a:lnTo>
                  <a:lnTo>
                    <a:pt x="9545" y="37527"/>
                  </a:lnTo>
                  <a:lnTo>
                    <a:pt x="9534" y="37561"/>
                  </a:lnTo>
                  <a:lnTo>
                    <a:pt x="9522" y="37607"/>
                  </a:lnTo>
                  <a:lnTo>
                    <a:pt x="9511" y="37652"/>
                  </a:lnTo>
                  <a:lnTo>
                    <a:pt x="9522" y="37698"/>
                  </a:lnTo>
                  <a:lnTo>
                    <a:pt x="9534" y="37732"/>
                  </a:lnTo>
                  <a:lnTo>
                    <a:pt x="7588" y="38847"/>
                  </a:lnTo>
                  <a:lnTo>
                    <a:pt x="7554" y="38801"/>
                  </a:lnTo>
                  <a:lnTo>
                    <a:pt x="7497" y="38767"/>
                  </a:lnTo>
                  <a:lnTo>
                    <a:pt x="7440" y="38745"/>
                  </a:lnTo>
                  <a:lnTo>
                    <a:pt x="7372" y="38733"/>
                  </a:lnTo>
                  <a:lnTo>
                    <a:pt x="7304" y="38745"/>
                  </a:lnTo>
                  <a:lnTo>
                    <a:pt x="7236" y="38767"/>
                  </a:lnTo>
                  <a:lnTo>
                    <a:pt x="7190" y="38801"/>
                  </a:lnTo>
                  <a:lnTo>
                    <a:pt x="7145" y="38847"/>
                  </a:lnTo>
                  <a:lnTo>
                    <a:pt x="5165" y="37709"/>
                  </a:lnTo>
                  <a:lnTo>
                    <a:pt x="5177" y="37652"/>
                  </a:lnTo>
                  <a:lnTo>
                    <a:pt x="5165" y="37584"/>
                  </a:lnTo>
                  <a:lnTo>
                    <a:pt x="5131" y="37539"/>
                  </a:lnTo>
                  <a:lnTo>
                    <a:pt x="5086" y="37493"/>
                  </a:lnTo>
                  <a:lnTo>
                    <a:pt x="5018" y="37482"/>
                  </a:lnTo>
                  <a:lnTo>
                    <a:pt x="5018" y="35127"/>
                  </a:lnTo>
                  <a:lnTo>
                    <a:pt x="5063" y="35127"/>
                  </a:lnTo>
                  <a:lnTo>
                    <a:pt x="5109" y="35104"/>
                  </a:lnTo>
                  <a:lnTo>
                    <a:pt x="5143" y="35082"/>
                  </a:lnTo>
                  <a:lnTo>
                    <a:pt x="5177" y="35059"/>
                  </a:lnTo>
                  <a:lnTo>
                    <a:pt x="5200" y="35025"/>
                  </a:lnTo>
                  <a:lnTo>
                    <a:pt x="5222" y="34979"/>
                  </a:lnTo>
                  <a:lnTo>
                    <a:pt x="5234" y="34945"/>
                  </a:lnTo>
                  <a:lnTo>
                    <a:pt x="5234" y="34900"/>
                  </a:lnTo>
                  <a:lnTo>
                    <a:pt x="5234" y="34843"/>
                  </a:lnTo>
                  <a:lnTo>
                    <a:pt x="5222" y="34797"/>
                  </a:lnTo>
                  <a:lnTo>
                    <a:pt x="7213" y="33648"/>
                  </a:lnTo>
                  <a:lnTo>
                    <a:pt x="7236" y="33682"/>
                  </a:lnTo>
                  <a:lnTo>
                    <a:pt x="7281" y="33717"/>
                  </a:lnTo>
                  <a:lnTo>
                    <a:pt x="7327" y="33728"/>
                  </a:lnTo>
                  <a:lnTo>
                    <a:pt x="7372" y="33739"/>
                  </a:lnTo>
                  <a:lnTo>
                    <a:pt x="7418" y="33728"/>
                  </a:lnTo>
                  <a:lnTo>
                    <a:pt x="7463" y="33717"/>
                  </a:lnTo>
                  <a:lnTo>
                    <a:pt x="7497" y="33694"/>
                  </a:lnTo>
                  <a:lnTo>
                    <a:pt x="7531" y="33648"/>
                  </a:lnTo>
                  <a:close/>
                  <a:moveTo>
                    <a:pt x="21409" y="33660"/>
                  </a:moveTo>
                  <a:lnTo>
                    <a:pt x="21444" y="33705"/>
                  </a:lnTo>
                  <a:lnTo>
                    <a:pt x="21489" y="33739"/>
                  </a:lnTo>
                  <a:lnTo>
                    <a:pt x="21546" y="33762"/>
                  </a:lnTo>
                  <a:lnTo>
                    <a:pt x="21660" y="33762"/>
                  </a:lnTo>
                  <a:lnTo>
                    <a:pt x="21705" y="33739"/>
                  </a:lnTo>
                  <a:lnTo>
                    <a:pt x="21751" y="33705"/>
                  </a:lnTo>
                  <a:lnTo>
                    <a:pt x="21785" y="33671"/>
                  </a:lnTo>
                  <a:lnTo>
                    <a:pt x="23787" y="34831"/>
                  </a:lnTo>
                  <a:lnTo>
                    <a:pt x="23776" y="34900"/>
                  </a:lnTo>
                  <a:lnTo>
                    <a:pt x="23787" y="34968"/>
                  </a:lnTo>
                  <a:lnTo>
                    <a:pt x="23821" y="35025"/>
                  </a:lnTo>
                  <a:lnTo>
                    <a:pt x="23878" y="35070"/>
                  </a:lnTo>
                  <a:lnTo>
                    <a:pt x="23946" y="35093"/>
                  </a:lnTo>
                  <a:lnTo>
                    <a:pt x="23946" y="37482"/>
                  </a:lnTo>
                  <a:lnTo>
                    <a:pt x="23889" y="37505"/>
                  </a:lnTo>
                  <a:lnTo>
                    <a:pt x="23844" y="37539"/>
                  </a:lnTo>
                  <a:lnTo>
                    <a:pt x="23810" y="37596"/>
                  </a:lnTo>
                  <a:lnTo>
                    <a:pt x="23798" y="37652"/>
                  </a:lnTo>
                  <a:lnTo>
                    <a:pt x="23810" y="37698"/>
                  </a:lnTo>
                  <a:lnTo>
                    <a:pt x="21819" y="38847"/>
                  </a:lnTo>
                  <a:lnTo>
                    <a:pt x="21773" y="38801"/>
                  </a:lnTo>
                  <a:lnTo>
                    <a:pt x="21728" y="38767"/>
                  </a:lnTo>
                  <a:lnTo>
                    <a:pt x="21671" y="38745"/>
                  </a:lnTo>
                  <a:lnTo>
                    <a:pt x="21603" y="38733"/>
                  </a:lnTo>
                  <a:lnTo>
                    <a:pt x="21535" y="38745"/>
                  </a:lnTo>
                  <a:lnTo>
                    <a:pt x="21478" y="38767"/>
                  </a:lnTo>
                  <a:lnTo>
                    <a:pt x="21421" y="38801"/>
                  </a:lnTo>
                  <a:lnTo>
                    <a:pt x="21375" y="38858"/>
                  </a:lnTo>
                  <a:lnTo>
                    <a:pt x="19453" y="37744"/>
                  </a:lnTo>
                  <a:lnTo>
                    <a:pt x="19464" y="37698"/>
                  </a:lnTo>
                  <a:lnTo>
                    <a:pt x="19476" y="37652"/>
                  </a:lnTo>
                  <a:lnTo>
                    <a:pt x="19464" y="37607"/>
                  </a:lnTo>
                  <a:lnTo>
                    <a:pt x="19453" y="37561"/>
                  </a:lnTo>
                  <a:lnTo>
                    <a:pt x="19430" y="37516"/>
                  </a:lnTo>
                  <a:lnTo>
                    <a:pt x="19407" y="37482"/>
                  </a:lnTo>
                  <a:lnTo>
                    <a:pt x="19373" y="37459"/>
                  </a:lnTo>
                  <a:lnTo>
                    <a:pt x="19339" y="37436"/>
                  </a:lnTo>
                  <a:lnTo>
                    <a:pt x="19294" y="37414"/>
                  </a:lnTo>
                  <a:lnTo>
                    <a:pt x="19248" y="37414"/>
                  </a:lnTo>
                  <a:lnTo>
                    <a:pt x="19248" y="35104"/>
                  </a:lnTo>
                  <a:lnTo>
                    <a:pt x="19282" y="35104"/>
                  </a:lnTo>
                  <a:lnTo>
                    <a:pt x="19328" y="35082"/>
                  </a:lnTo>
                  <a:lnTo>
                    <a:pt x="19362" y="35070"/>
                  </a:lnTo>
                  <a:lnTo>
                    <a:pt x="19385" y="35036"/>
                  </a:lnTo>
                  <a:lnTo>
                    <a:pt x="19407" y="35013"/>
                  </a:lnTo>
                  <a:lnTo>
                    <a:pt x="19430" y="34979"/>
                  </a:lnTo>
                  <a:lnTo>
                    <a:pt x="19442" y="34934"/>
                  </a:lnTo>
                  <a:lnTo>
                    <a:pt x="19442" y="34900"/>
                  </a:lnTo>
                  <a:lnTo>
                    <a:pt x="19442" y="34854"/>
                  </a:lnTo>
                  <a:lnTo>
                    <a:pt x="19430" y="34809"/>
                  </a:lnTo>
                  <a:lnTo>
                    <a:pt x="21409" y="33660"/>
                  </a:lnTo>
                  <a:close/>
                  <a:moveTo>
                    <a:pt x="26164" y="33660"/>
                  </a:moveTo>
                  <a:lnTo>
                    <a:pt x="26199" y="33705"/>
                  </a:lnTo>
                  <a:lnTo>
                    <a:pt x="26233" y="33728"/>
                  </a:lnTo>
                  <a:lnTo>
                    <a:pt x="26290" y="33751"/>
                  </a:lnTo>
                  <a:lnTo>
                    <a:pt x="26346" y="33762"/>
                  </a:lnTo>
                  <a:lnTo>
                    <a:pt x="26392" y="33751"/>
                  </a:lnTo>
                  <a:lnTo>
                    <a:pt x="26449" y="33739"/>
                  </a:lnTo>
                  <a:lnTo>
                    <a:pt x="26483" y="33705"/>
                  </a:lnTo>
                  <a:lnTo>
                    <a:pt x="26517" y="33671"/>
                  </a:lnTo>
                  <a:lnTo>
                    <a:pt x="28519" y="34820"/>
                  </a:lnTo>
                  <a:lnTo>
                    <a:pt x="28519" y="34854"/>
                  </a:lnTo>
                  <a:lnTo>
                    <a:pt x="28508" y="34900"/>
                  </a:lnTo>
                  <a:lnTo>
                    <a:pt x="28519" y="34934"/>
                  </a:lnTo>
                  <a:lnTo>
                    <a:pt x="28519" y="34968"/>
                  </a:lnTo>
                  <a:lnTo>
                    <a:pt x="28565" y="35025"/>
                  </a:lnTo>
                  <a:lnTo>
                    <a:pt x="28610" y="35070"/>
                  </a:lnTo>
                  <a:lnTo>
                    <a:pt x="28678" y="35093"/>
                  </a:lnTo>
                  <a:lnTo>
                    <a:pt x="28678" y="37402"/>
                  </a:lnTo>
                  <a:lnTo>
                    <a:pt x="28633" y="37414"/>
                  </a:lnTo>
                  <a:lnTo>
                    <a:pt x="28599" y="37436"/>
                  </a:lnTo>
                  <a:lnTo>
                    <a:pt x="28553" y="37459"/>
                  </a:lnTo>
                  <a:lnTo>
                    <a:pt x="28530" y="37482"/>
                  </a:lnTo>
                  <a:lnTo>
                    <a:pt x="28496" y="37516"/>
                  </a:lnTo>
                  <a:lnTo>
                    <a:pt x="28485" y="37561"/>
                  </a:lnTo>
                  <a:lnTo>
                    <a:pt x="28462" y="37607"/>
                  </a:lnTo>
                  <a:lnTo>
                    <a:pt x="28462" y="37652"/>
                  </a:lnTo>
                  <a:lnTo>
                    <a:pt x="28462" y="37698"/>
                  </a:lnTo>
                  <a:lnTo>
                    <a:pt x="28485" y="37744"/>
                  </a:lnTo>
                  <a:lnTo>
                    <a:pt x="26563" y="38847"/>
                  </a:lnTo>
                  <a:lnTo>
                    <a:pt x="26517" y="38801"/>
                  </a:lnTo>
                  <a:lnTo>
                    <a:pt x="26472" y="38767"/>
                  </a:lnTo>
                  <a:lnTo>
                    <a:pt x="26403" y="38745"/>
                  </a:lnTo>
                  <a:lnTo>
                    <a:pt x="26346" y="38733"/>
                  </a:lnTo>
                  <a:lnTo>
                    <a:pt x="26278" y="38745"/>
                  </a:lnTo>
                  <a:lnTo>
                    <a:pt x="26210" y="38767"/>
                  </a:lnTo>
                  <a:lnTo>
                    <a:pt x="26153" y="38801"/>
                  </a:lnTo>
                  <a:lnTo>
                    <a:pt x="26119" y="38858"/>
                  </a:lnTo>
                  <a:lnTo>
                    <a:pt x="24128" y="37709"/>
                  </a:lnTo>
                  <a:lnTo>
                    <a:pt x="24140" y="37652"/>
                  </a:lnTo>
                  <a:lnTo>
                    <a:pt x="24128" y="37584"/>
                  </a:lnTo>
                  <a:lnTo>
                    <a:pt x="24094" y="37539"/>
                  </a:lnTo>
                  <a:lnTo>
                    <a:pt x="24049" y="37505"/>
                  </a:lnTo>
                  <a:lnTo>
                    <a:pt x="23992" y="37482"/>
                  </a:lnTo>
                  <a:lnTo>
                    <a:pt x="23992" y="35093"/>
                  </a:lnTo>
                  <a:lnTo>
                    <a:pt x="24026" y="35082"/>
                  </a:lnTo>
                  <a:lnTo>
                    <a:pt x="24060" y="35070"/>
                  </a:lnTo>
                  <a:lnTo>
                    <a:pt x="24117" y="35025"/>
                  </a:lnTo>
                  <a:lnTo>
                    <a:pt x="24151" y="34968"/>
                  </a:lnTo>
                  <a:lnTo>
                    <a:pt x="24162" y="34934"/>
                  </a:lnTo>
                  <a:lnTo>
                    <a:pt x="24174" y="34900"/>
                  </a:lnTo>
                  <a:lnTo>
                    <a:pt x="24162" y="34854"/>
                  </a:lnTo>
                  <a:lnTo>
                    <a:pt x="24151" y="34820"/>
                  </a:lnTo>
                  <a:lnTo>
                    <a:pt x="26164" y="33660"/>
                  </a:lnTo>
                  <a:close/>
                  <a:moveTo>
                    <a:pt x="35617" y="33671"/>
                  </a:moveTo>
                  <a:lnTo>
                    <a:pt x="35651" y="33717"/>
                  </a:lnTo>
                  <a:lnTo>
                    <a:pt x="35708" y="33751"/>
                  </a:lnTo>
                  <a:lnTo>
                    <a:pt x="35765" y="33773"/>
                  </a:lnTo>
                  <a:lnTo>
                    <a:pt x="35822" y="33785"/>
                  </a:lnTo>
                  <a:lnTo>
                    <a:pt x="35879" y="33773"/>
                  </a:lnTo>
                  <a:lnTo>
                    <a:pt x="35936" y="33751"/>
                  </a:lnTo>
                  <a:lnTo>
                    <a:pt x="35981" y="33717"/>
                  </a:lnTo>
                  <a:lnTo>
                    <a:pt x="36015" y="33682"/>
                  </a:lnTo>
                  <a:lnTo>
                    <a:pt x="38006" y="34820"/>
                  </a:lnTo>
                  <a:lnTo>
                    <a:pt x="37995" y="34854"/>
                  </a:lnTo>
                  <a:lnTo>
                    <a:pt x="37995" y="34900"/>
                  </a:lnTo>
                  <a:lnTo>
                    <a:pt x="38006" y="34968"/>
                  </a:lnTo>
                  <a:lnTo>
                    <a:pt x="38040" y="35025"/>
                  </a:lnTo>
                  <a:lnTo>
                    <a:pt x="38097" y="35070"/>
                  </a:lnTo>
                  <a:lnTo>
                    <a:pt x="38165" y="35093"/>
                  </a:lnTo>
                  <a:lnTo>
                    <a:pt x="38165" y="37436"/>
                  </a:lnTo>
                  <a:lnTo>
                    <a:pt x="38120" y="37448"/>
                  </a:lnTo>
                  <a:lnTo>
                    <a:pt x="38086" y="37459"/>
                  </a:lnTo>
                  <a:lnTo>
                    <a:pt x="38029" y="37505"/>
                  </a:lnTo>
                  <a:lnTo>
                    <a:pt x="38006" y="37539"/>
                  </a:lnTo>
                  <a:lnTo>
                    <a:pt x="37983" y="37573"/>
                  </a:lnTo>
                  <a:lnTo>
                    <a:pt x="37972" y="37607"/>
                  </a:lnTo>
                  <a:lnTo>
                    <a:pt x="37972" y="37652"/>
                  </a:lnTo>
                  <a:lnTo>
                    <a:pt x="37972" y="37687"/>
                  </a:lnTo>
                  <a:lnTo>
                    <a:pt x="37983" y="37732"/>
                  </a:lnTo>
                  <a:lnTo>
                    <a:pt x="36027" y="38858"/>
                  </a:lnTo>
                  <a:lnTo>
                    <a:pt x="35981" y="38813"/>
                  </a:lnTo>
                  <a:lnTo>
                    <a:pt x="35936" y="38779"/>
                  </a:lnTo>
                  <a:lnTo>
                    <a:pt x="35879" y="38767"/>
                  </a:lnTo>
                  <a:lnTo>
                    <a:pt x="35822" y="38756"/>
                  </a:lnTo>
                  <a:lnTo>
                    <a:pt x="35765" y="38767"/>
                  </a:lnTo>
                  <a:lnTo>
                    <a:pt x="35708" y="38790"/>
                  </a:lnTo>
                  <a:lnTo>
                    <a:pt x="35651" y="38824"/>
                  </a:lnTo>
                  <a:lnTo>
                    <a:pt x="35617" y="38870"/>
                  </a:lnTo>
                  <a:lnTo>
                    <a:pt x="33649" y="37732"/>
                  </a:lnTo>
                  <a:lnTo>
                    <a:pt x="33661" y="37687"/>
                  </a:lnTo>
                  <a:lnTo>
                    <a:pt x="33661" y="37652"/>
                  </a:lnTo>
                  <a:lnTo>
                    <a:pt x="33661" y="37607"/>
                  </a:lnTo>
                  <a:lnTo>
                    <a:pt x="33649" y="37573"/>
                  </a:lnTo>
                  <a:lnTo>
                    <a:pt x="33627" y="37539"/>
                  </a:lnTo>
                  <a:lnTo>
                    <a:pt x="33604" y="37505"/>
                  </a:lnTo>
                  <a:lnTo>
                    <a:pt x="33581" y="37482"/>
                  </a:lnTo>
                  <a:lnTo>
                    <a:pt x="33547" y="37459"/>
                  </a:lnTo>
                  <a:lnTo>
                    <a:pt x="33513" y="37448"/>
                  </a:lnTo>
                  <a:lnTo>
                    <a:pt x="33467" y="37448"/>
                  </a:lnTo>
                  <a:lnTo>
                    <a:pt x="33467" y="35093"/>
                  </a:lnTo>
                  <a:lnTo>
                    <a:pt x="33502" y="35082"/>
                  </a:lnTo>
                  <a:lnTo>
                    <a:pt x="33536" y="35070"/>
                  </a:lnTo>
                  <a:lnTo>
                    <a:pt x="33593" y="35025"/>
                  </a:lnTo>
                  <a:lnTo>
                    <a:pt x="33638" y="34968"/>
                  </a:lnTo>
                  <a:lnTo>
                    <a:pt x="33649" y="34934"/>
                  </a:lnTo>
                  <a:lnTo>
                    <a:pt x="33649" y="34900"/>
                  </a:lnTo>
                  <a:lnTo>
                    <a:pt x="33649" y="34854"/>
                  </a:lnTo>
                  <a:lnTo>
                    <a:pt x="33638" y="34820"/>
                  </a:lnTo>
                  <a:lnTo>
                    <a:pt x="35617" y="33671"/>
                  </a:lnTo>
                  <a:close/>
                  <a:moveTo>
                    <a:pt x="11957" y="33648"/>
                  </a:moveTo>
                  <a:lnTo>
                    <a:pt x="11991" y="33682"/>
                  </a:lnTo>
                  <a:lnTo>
                    <a:pt x="12025" y="33705"/>
                  </a:lnTo>
                  <a:lnTo>
                    <a:pt x="12070" y="33728"/>
                  </a:lnTo>
                  <a:lnTo>
                    <a:pt x="12127" y="33739"/>
                  </a:lnTo>
                  <a:lnTo>
                    <a:pt x="12173" y="33728"/>
                  </a:lnTo>
                  <a:lnTo>
                    <a:pt x="12207" y="33717"/>
                  </a:lnTo>
                  <a:lnTo>
                    <a:pt x="12252" y="33682"/>
                  </a:lnTo>
                  <a:lnTo>
                    <a:pt x="12275" y="33660"/>
                  </a:lnTo>
                  <a:lnTo>
                    <a:pt x="14277" y="34809"/>
                  </a:lnTo>
                  <a:lnTo>
                    <a:pt x="14266" y="34854"/>
                  </a:lnTo>
                  <a:lnTo>
                    <a:pt x="14254" y="34900"/>
                  </a:lnTo>
                  <a:lnTo>
                    <a:pt x="14266" y="34934"/>
                  </a:lnTo>
                  <a:lnTo>
                    <a:pt x="14277" y="34979"/>
                  </a:lnTo>
                  <a:lnTo>
                    <a:pt x="14288" y="35013"/>
                  </a:lnTo>
                  <a:lnTo>
                    <a:pt x="14323" y="35048"/>
                  </a:lnTo>
                  <a:lnTo>
                    <a:pt x="14345" y="35070"/>
                  </a:lnTo>
                  <a:lnTo>
                    <a:pt x="14379" y="35093"/>
                  </a:lnTo>
                  <a:lnTo>
                    <a:pt x="14414" y="35116"/>
                  </a:lnTo>
                  <a:lnTo>
                    <a:pt x="14459" y="35127"/>
                  </a:lnTo>
                  <a:lnTo>
                    <a:pt x="14459" y="37470"/>
                  </a:lnTo>
                  <a:lnTo>
                    <a:pt x="14402" y="37493"/>
                  </a:lnTo>
                  <a:lnTo>
                    <a:pt x="14357" y="37539"/>
                  </a:lnTo>
                  <a:lnTo>
                    <a:pt x="14323" y="37584"/>
                  </a:lnTo>
                  <a:lnTo>
                    <a:pt x="14311" y="37652"/>
                  </a:lnTo>
                  <a:lnTo>
                    <a:pt x="14323" y="37709"/>
                  </a:lnTo>
                  <a:lnTo>
                    <a:pt x="12286" y="38881"/>
                  </a:lnTo>
                  <a:lnTo>
                    <a:pt x="12252" y="38847"/>
                  </a:lnTo>
                  <a:lnTo>
                    <a:pt x="12218" y="38813"/>
                  </a:lnTo>
                  <a:lnTo>
                    <a:pt x="12173" y="38801"/>
                  </a:lnTo>
                  <a:lnTo>
                    <a:pt x="12127" y="38790"/>
                  </a:lnTo>
                  <a:lnTo>
                    <a:pt x="12070" y="38801"/>
                  </a:lnTo>
                  <a:lnTo>
                    <a:pt x="12025" y="38824"/>
                  </a:lnTo>
                  <a:lnTo>
                    <a:pt x="11979" y="38847"/>
                  </a:lnTo>
                  <a:lnTo>
                    <a:pt x="11945" y="38892"/>
                  </a:lnTo>
                  <a:lnTo>
                    <a:pt x="9966" y="37744"/>
                  </a:lnTo>
                  <a:lnTo>
                    <a:pt x="9977" y="37698"/>
                  </a:lnTo>
                  <a:lnTo>
                    <a:pt x="9989" y="37652"/>
                  </a:lnTo>
                  <a:lnTo>
                    <a:pt x="9977" y="37607"/>
                  </a:lnTo>
                  <a:lnTo>
                    <a:pt x="9966" y="37561"/>
                  </a:lnTo>
                  <a:lnTo>
                    <a:pt x="9943" y="37527"/>
                  </a:lnTo>
                  <a:lnTo>
                    <a:pt x="9920" y="37493"/>
                  </a:lnTo>
                  <a:lnTo>
                    <a:pt x="9886" y="37459"/>
                  </a:lnTo>
                  <a:lnTo>
                    <a:pt x="9852" y="37436"/>
                  </a:lnTo>
                  <a:lnTo>
                    <a:pt x="9807" y="37425"/>
                  </a:lnTo>
                  <a:lnTo>
                    <a:pt x="9761" y="37414"/>
                  </a:lnTo>
                  <a:lnTo>
                    <a:pt x="9761" y="35150"/>
                  </a:lnTo>
                  <a:lnTo>
                    <a:pt x="9818" y="35150"/>
                  </a:lnTo>
                  <a:lnTo>
                    <a:pt x="9863" y="35127"/>
                  </a:lnTo>
                  <a:lnTo>
                    <a:pt x="9898" y="35104"/>
                  </a:lnTo>
                  <a:lnTo>
                    <a:pt x="9932" y="35070"/>
                  </a:lnTo>
                  <a:lnTo>
                    <a:pt x="9966" y="35036"/>
                  </a:lnTo>
                  <a:lnTo>
                    <a:pt x="9989" y="34991"/>
                  </a:lnTo>
                  <a:lnTo>
                    <a:pt x="10000" y="34945"/>
                  </a:lnTo>
                  <a:lnTo>
                    <a:pt x="10011" y="34900"/>
                  </a:lnTo>
                  <a:lnTo>
                    <a:pt x="10000" y="34843"/>
                  </a:lnTo>
                  <a:lnTo>
                    <a:pt x="9989" y="34786"/>
                  </a:lnTo>
                  <a:lnTo>
                    <a:pt x="11957" y="33648"/>
                  </a:lnTo>
                  <a:close/>
                  <a:moveTo>
                    <a:pt x="16700" y="33648"/>
                  </a:moveTo>
                  <a:lnTo>
                    <a:pt x="16723" y="33682"/>
                  </a:lnTo>
                  <a:lnTo>
                    <a:pt x="16768" y="33717"/>
                  </a:lnTo>
                  <a:lnTo>
                    <a:pt x="16814" y="33728"/>
                  </a:lnTo>
                  <a:lnTo>
                    <a:pt x="16859" y="33739"/>
                  </a:lnTo>
                  <a:lnTo>
                    <a:pt x="16905" y="33739"/>
                  </a:lnTo>
                  <a:lnTo>
                    <a:pt x="16950" y="33717"/>
                  </a:lnTo>
                  <a:lnTo>
                    <a:pt x="16996" y="33694"/>
                  </a:lnTo>
                  <a:lnTo>
                    <a:pt x="17019" y="33660"/>
                  </a:lnTo>
                  <a:lnTo>
                    <a:pt x="19032" y="34820"/>
                  </a:lnTo>
                  <a:lnTo>
                    <a:pt x="19021" y="34854"/>
                  </a:lnTo>
                  <a:lnTo>
                    <a:pt x="19021" y="34900"/>
                  </a:lnTo>
                  <a:lnTo>
                    <a:pt x="19021" y="34934"/>
                  </a:lnTo>
                  <a:lnTo>
                    <a:pt x="19032" y="34968"/>
                  </a:lnTo>
                  <a:lnTo>
                    <a:pt x="19066" y="35036"/>
                  </a:lnTo>
                  <a:lnTo>
                    <a:pt x="19123" y="35082"/>
                  </a:lnTo>
                  <a:lnTo>
                    <a:pt x="19157" y="35093"/>
                  </a:lnTo>
                  <a:lnTo>
                    <a:pt x="19203" y="35104"/>
                  </a:lnTo>
                  <a:lnTo>
                    <a:pt x="19203" y="37414"/>
                  </a:lnTo>
                  <a:lnTo>
                    <a:pt x="19157" y="37425"/>
                  </a:lnTo>
                  <a:lnTo>
                    <a:pt x="19112" y="37436"/>
                  </a:lnTo>
                  <a:lnTo>
                    <a:pt x="19078" y="37459"/>
                  </a:lnTo>
                  <a:lnTo>
                    <a:pt x="19055" y="37493"/>
                  </a:lnTo>
                  <a:lnTo>
                    <a:pt x="19021" y="37527"/>
                  </a:lnTo>
                  <a:lnTo>
                    <a:pt x="19009" y="37561"/>
                  </a:lnTo>
                  <a:lnTo>
                    <a:pt x="18998" y="37607"/>
                  </a:lnTo>
                  <a:lnTo>
                    <a:pt x="18986" y="37652"/>
                  </a:lnTo>
                  <a:lnTo>
                    <a:pt x="18998" y="37698"/>
                  </a:lnTo>
                  <a:lnTo>
                    <a:pt x="19009" y="37732"/>
                  </a:lnTo>
                  <a:lnTo>
                    <a:pt x="17019" y="38881"/>
                  </a:lnTo>
                  <a:lnTo>
                    <a:pt x="16984" y="38858"/>
                  </a:lnTo>
                  <a:lnTo>
                    <a:pt x="16950" y="38824"/>
                  </a:lnTo>
                  <a:lnTo>
                    <a:pt x="16905" y="38813"/>
                  </a:lnTo>
                  <a:lnTo>
                    <a:pt x="16859" y="38801"/>
                  </a:lnTo>
                  <a:lnTo>
                    <a:pt x="16814" y="38813"/>
                  </a:lnTo>
                  <a:lnTo>
                    <a:pt x="16768" y="38836"/>
                  </a:lnTo>
                  <a:lnTo>
                    <a:pt x="16734" y="38858"/>
                  </a:lnTo>
                  <a:lnTo>
                    <a:pt x="16700" y="38892"/>
                  </a:lnTo>
                  <a:lnTo>
                    <a:pt x="14664" y="37721"/>
                  </a:lnTo>
                  <a:lnTo>
                    <a:pt x="14675" y="37652"/>
                  </a:lnTo>
                  <a:lnTo>
                    <a:pt x="14664" y="37584"/>
                  </a:lnTo>
                  <a:lnTo>
                    <a:pt x="14618" y="37527"/>
                  </a:lnTo>
                  <a:lnTo>
                    <a:pt x="14573" y="37493"/>
                  </a:lnTo>
                  <a:lnTo>
                    <a:pt x="14505" y="37470"/>
                  </a:lnTo>
                  <a:lnTo>
                    <a:pt x="14505" y="35127"/>
                  </a:lnTo>
                  <a:lnTo>
                    <a:pt x="14550" y="35116"/>
                  </a:lnTo>
                  <a:lnTo>
                    <a:pt x="14584" y="35104"/>
                  </a:lnTo>
                  <a:lnTo>
                    <a:pt x="14630" y="35082"/>
                  </a:lnTo>
                  <a:lnTo>
                    <a:pt x="14664" y="35059"/>
                  </a:lnTo>
                  <a:lnTo>
                    <a:pt x="14687" y="35025"/>
                  </a:lnTo>
                  <a:lnTo>
                    <a:pt x="14709" y="34979"/>
                  </a:lnTo>
                  <a:lnTo>
                    <a:pt x="14721" y="34934"/>
                  </a:lnTo>
                  <a:lnTo>
                    <a:pt x="14721" y="34900"/>
                  </a:lnTo>
                  <a:lnTo>
                    <a:pt x="14721" y="34843"/>
                  </a:lnTo>
                  <a:lnTo>
                    <a:pt x="14698" y="34797"/>
                  </a:lnTo>
                  <a:lnTo>
                    <a:pt x="16700" y="33648"/>
                  </a:lnTo>
                  <a:close/>
                  <a:moveTo>
                    <a:pt x="40418" y="33637"/>
                  </a:moveTo>
                  <a:lnTo>
                    <a:pt x="40441" y="33671"/>
                  </a:lnTo>
                  <a:lnTo>
                    <a:pt x="40475" y="33694"/>
                  </a:lnTo>
                  <a:lnTo>
                    <a:pt x="40520" y="33717"/>
                  </a:lnTo>
                  <a:lnTo>
                    <a:pt x="40600" y="33717"/>
                  </a:lnTo>
                  <a:lnTo>
                    <a:pt x="40645" y="33694"/>
                  </a:lnTo>
                  <a:lnTo>
                    <a:pt x="40679" y="33671"/>
                  </a:lnTo>
                  <a:lnTo>
                    <a:pt x="40702" y="33648"/>
                  </a:lnTo>
                  <a:lnTo>
                    <a:pt x="42738" y="34820"/>
                  </a:lnTo>
                  <a:lnTo>
                    <a:pt x="42727" y="34854"/>
                  </a:lnTo>
                  <a:lnTo>
                    <a:pt x="42716" y="34900"/>
                  </a:lnTo>
                  <a:lnTo>
                    <a:pt x="42727" y="34934"/>
                  </a:lnTo>
                  <a:lnTo>
                    <a:pt x="42738" y="34968"/>
                  </a:lnTo>
                  <a:lnTo>
                    <a:pt x="42772" y="35036"/>
                  </a:lnTo>
                  <a:lnTo>
                    <a:pt x="42829" y="35082"/>
                  </a:lnTo>
                  <a:lnTo>
                    <a:pt x="42863" y="35093"/>
                  </a:lnTo>
                  <a:lnTo>
                    <a:pt x="42909" y="35104"/>
                  </a:lnTo>
                  <a:lnTo>
                    <a:pt x="42909" y="37448"/>
                  </a:lnTo>
                  <a:lnTo>
                    <a:pt x="42863" y="37448"/>
                  </a:lnTo>
                  <a:lnTo>
                    <a:pt x="42829" y="37470"/>
                  </a:lnTo>
                  <a:lnTo>
                    <a:pt x="42772" y="37516"/>
                  </a:lnTo>
                  <a:lnTo>
                    <a:pt x="42738" y="37573"/>
                  </a:lnTo>
                  <a:lnTo>
                    <a:pt x="42727" y="37607"/>
                  </a:lnTo>
                  <a:lnTo>
                    <a:pt x="42727" y="37652"/>
                  </a:lnTo>
                  <a:lnTo>
                    <a:pt x="42727" y="37687"/>
                  </a:lnTo>
                  <a:lnTo>
                    <a:pt x="42738" y="37721"/>
                  </a:lnTo>
                  <a:lnTo>
                    <a:pt x="40702" y="38892"/>
                  </a:lnTo>
                  <a:lnTo>
                    <a:pt x="40679" y="38870"/>
                  </a:lnTo>
                  <a:lnTo>
                    <a:pt x="40645" y="38847"/>
                  </a:lnTo>
                  <a:lnTo>
                    <a:pt x="40600" y="38824"/>
                  </a:lnTo>
                  <a:lnTo>
                    <a:pt x="40520" y="38824"/>
                  </a:lnTo>
                  <a:lnTo>
                    <a:pt x="40475" y="38847"/>
                  </a:lnTo>
                  <a:lnTo>
                    <a:pt x="40441" y="38870"/>
                  </a:lnTo>
                  <a:lnTo>
                    <a:pt x="40418" y="38904"/>
                  </a:lnTo>
                  <a:lnTo>
                    <a:pt x="38393" y="37732"/>
                  </a:lnTo>
                  <a:lnTo>
                    <a:pt x="38404" y="37698"/>
                  </a:lnTo>
                  <a:lnTo>
                    <a:pt x="38404" y="37652"/>
                  </a:lnTo>
                  <a:lnTo>
                    <a:pt x="38404" y="37607"/>
                  </a:lnTo>
                  <a:lnTo>
                    <a:pt x="38393" y="37573"/>
                  </a:lnTo>
                  <a:lnTo>
                    <a:pt x="38370" y="37539"/>
                  </a:lnTo>
                  <a:lnTo>
                    <a:pt x="38347" y="37505"/>
                  </a:lnTo>
                  <a:lnTo>
                    <a:pt x="38325" y="37482"/>
                  </a:lnTo>
                  <a:lnTo>
                    <a:pt x="38291" y="37459"/>
                  </a:lnTo>
                  <a:lnTo>
                    <a:pt x="38245" y="37448"/>
                  </a:lnTo>
                  <a:lnTo>
                    <a:pt x="38211" y="37436"/>
                  </a:lnTo>
                  <a:lnTo>
                    <a:pt x="38211" y="35093"/>
                  </a:lnTo>
                  <a:lnTo>
                    <a:pt x="38245" y="35082"/>
                  </a:lnTo>
                  <a:lnTo>
                    <a:pt x="38279" y="35070"/>
                  </a:lnTo>
                  <a:lnTo>
                    <a:pt x="38336" y="35025"/>
                  </a:lnTo>
                  <a:lnTo>
                    <a:pt x="38370" y="34968"/>
                  </a:lnTo>
                  <a:lnTo>
                    <a:pt x="38382" y="34934"/>
                  </a:lnTo>
                  <a:lnTo>
                    <a:pt x="38393" y="34900"/>
                  </a:lnTo>
                  <a:lnTo>
                    <a:pt x="38382" y="34854"/>
                  </a:lnTo>
                  <a:lnTo>
                    <a:pt x="38370" y="34820"/>
                  </a:lnTo>
                  <a:lnTo>
                    <a:pt x="40418" y="33637"/>
                  </a:lnTo>
                  <a:close/>
                  <a:moveTo>
                    <a:pt x="19032" y="37778"/>
                  </a:moveTo>
                  <a:lnTo>
                    <a:pt x="19066" y="37823"/>
                  </a:lnTo>
                  <a:lnTo>
                    <a:pt x="19112" y="37857"/>
                  </a:lnTo>
                  <a:lnTo>
                    <a:pt x="19169" y="37880"/>
                  </a:lnTo>
                  <a:lnTo>
                    <a:pt x="19237" y="37891"/>
                  </a:lnTo>
                  <a:lnTo>
                    <a:pt x="19294" y="37880"/>
                  </a:lnTo>
                  <a:lnTo>
                    <a:pt x="19351" y="37869"/>
                  </a:lnTo>
                  <a:lnTo>
                    <a:pt x="19396" y="37835"/>
                  </a:lnTo>
                  <a:lnTo>
                    <a:pt x="19430" y="37789"/>
                  </a:lnTo>
                  <a:lnTo>
                    <a:pt x="21353" y="38892"/>
                  </a:lnTo>
                  <a:lnTo>
                    <a:pt x="21341" y="38949"/>
                  </a:lnTo>
                  <a:lnTo>
                    <a:pt x="21341" y="38995"/>
                  </a:lnTo>
                  <a:lnTo>
                    <a:pt x="21341" y="39052"/>
                  </a:lnTo>
                  <a:lnTo>
                    <a:pt x="21353" y="39097"/>
                  </a:lnTo>
                  <a:lnTo>
                    <a:pt x="21375" y="39131"/>
                  </a:lnTo>
                  <a:lnTo>
                    <a:pt x="21409" y="39177"/>
                  </a:lnTo>
                  <a:lnTo>
                    <a:pt x="21444" y="39211"/>
                  </a:lnTo>
                  <a:lnTo>
                    <a:pt x="21478" y="39234"/>
                  </a:lnTo>
                  <a:lnTo>
                    <a:pt x="21523" y="39245"/>
                  </a:lnTo>
                  <a:lnTo>
                    <a:pt x="21569" y="39256"/>
                  </a:lnTo>
                  <a:lnTo>
                    <a:pt x="21569" y="41577"/>
                  </a:lnTo>
                  <a:lnTo>
                    <a:pt x="21512" y="41600"/>
                  </a:lnTo>
                  <a:lnTo>
                    <a:pt x="21466" y="41645"/>
                  </a:lnTo>
                  <a:lnTo>
                    <a:pt x="21432" y="41691"/>
                  </a:lnTo>
                  <a:lnTo>
                    <a:pt x="21421" y="41759"/>
                  </a:lnTo>
                  <a:lnTo>
                    <a:pt x="21432" y="41816"/>
                  </a:lnTo>
                  <a:lnTo>
                    <a:pt x="19419" y="42976"/>
                  </a:lnTo>
                  <a:lnTo>
                    <a:pt x="19385" y="42931"/>
                  </a:lnTo>
                  <a:lnTo>
                    <a:pt x="19339" y="42897"/>
                  </a:lnTo>
                  <a:lnTo>
                    <a:pt x="19294" y="42874"/>
                  </a:lnTo>
                  <a:lnTo>
                    <a:pt x="19169" y="42874"/>
                  </a:lnTo>
                  <a:lnTo>
                    <a:pt x="19123" y="42897"/>
                  </a:lnTo>
                  <a:lnTo>
                    <a:pt x="19078" y="42931"/>
                  </a:lnTo>
                  <a:lnTo>
                    <a:pt x="19032" y="42976"/>
                  </a:lnTo>
                  <a:lnTo>
                    <a:pt x="17064" y="41839"/>
                  </a:lnTo>
                  <a:lnTo>
                    <a:pt x="17075" y="41805"/>
                  </a:lnTo>
                  <a:lnTo>
                    <a:pt x="17075" y="41759"/>
                  </a:lnTo>
                  <a:lnTo>
                    <a:pt x="17075" y="41714"/>
                  </a:lnTo>
                  <a:lnTo>
                    <a:pt x="17064" y="41679"/>
                  </a:lnTo>
                  <a:lnTo>
                    <a:pt x="17041" y="41634"/>
                  </a:lnTo>
                  <a:lnTo>
                    <a:pt x="17019" y="41611"/>
                  </a:lnTo>
                  <a:lnTo>
                    <a:pt x="16984" y="41577"/>
                  </a:lnTo>
                  <a:lnTo>
                    <a:pt x="16950" y="41566"/>
                  </a:lnTo>
                  <a:lnTo>
                    <a:pt x="16916" y="41543"/>
                  </a:lnTo>
                  <a:lnTo>
                    <a:pt x="16871" y="41543"/>
                  </a:lnTo>
                  <a:lnTo>
                    <a:pt x="16871" y="39188"/>
                  </a:lnTo>
                  <a:lnTo>
                    <a:pt x="16916" y="39188"/>
                  </a:lnTo>
                  <a:lnTo>
                    <a:pt x="16939" y="39165"/>
                  </a:lnTo>
                  <a:lnTo>
                    <a:pt x="16996" y="39131"/>
                  </a:lnTo>
                  <a:lnTo>
                    <a:pt x="17041" y="39074"/>
                  </a:lnTo>
                  <a:lnTo>
                    <a:pt x="17053" y="39040"/>
                  </a:lnTo>
                  <a:lnTo>
                    <a:pt x="17053" y="38995"/>
                  </a:lnTo>
                  <a:lnTo>
                    <a:pt x="17053" y="38961"/>
                  </a:lnTo>
                  <a:lnTo>
                    <a:pt x="17041" y="38927"/>
                  </a:lnTo>
                  <a:lnTo>
                    <a:pt x="19032" y="37778"/>
                  </a:lnTo>
                  <a:close/>
                  <a:moveTo>
                    <a:pt x="5143" y="37744"/>
                  </a:moveTo>
                  <a:lnTo>
                    <a:pt x="7122" y="38892"/>
                  </a:lnTo>
                  <a:lnTo>
                    <a:pt x="7111" y="38938"/>
                  </a:lnTo>
                  <a:lnTo>
                    <a:pt x="7099" y="38995"/>
                  </a:lnTo>
                  <a:lnTo>
                    <a:pt x="7111" y="39052"/>
                  </a:lnTo>
                  <a:lnTo>
                    <a:pt x="7122" y="39097"/>
                  </a:lnTo>
                  <a:lnTo>
                    <a:pt x="7145" y="39143"/>
                  </a:lnTo>
                  <a:lnTo>
                    <a:pt x="7179" y="39177"/>
                  </a:lnTo>
                  <a:lnTo>
                    <a:pt x="7213" y="39211"/>
                  </a:lnTo>
                  <a:lnTo>
                    <a:pt x="7247" y="39234"/>
                  </a:lnTo>
                  <a:lnTo>
                    <a:pt x="7293" y="39256"/>
                  </a:lnTo>
                  <a:lnTo>
                    <a:pt x="7349" y="39268"/>
                  </a:lnTo>
                  <a:lnTo>
                    <a:pt x="7349" y="41588"/>
                  </a:lnTo>
                  <a:lnTo>
                    <a:pt x="7293" y="41611"/>
                  </a:lnTo>
                  <a:lnTo>
                    <a:pt x="7247" y="41645"/>
                  </a:lnTo>
                  <a:lnTo>
                    <a:pt x="7213" y="41702"/>
                  </a:lnTo>
                  <a:lnTo>
                    <a:pt x="7202" y="41759"/>
                  </a:lnTo>
                  <a:lnTo>
                    <a:pt x="7213" y="41805"/>
                  </a:lnTo>
                  <a:lnTo>
                    <a:pt x="5177" y="42988"/>
                  </a:lnTo>
                  <a:lnTo>
                    <a:pt x="5143" y="42953"/>
                  </a:lnTo>
                  <a:lnTo>
                    <a:pt x="5097" y="42919"/>
                  </a:lnTo>
                  <a:lnTo>
                    <a:pt x="5052" y="42908"/>
                  </a:lnTo>
                  <a:lnTo>
                    <a:pt x="4995" y="42897"/>
                  </a:lnTo>
                  <a:lnTo>
                    <a:pt x="4949" y="42908"/>
                  </a:lnTo>
                  <a:lnTo>
                    <a:pt x="4904" y="42919"/>
                  </a:lnTo>
                  <a:lnTo>
                    <a:pt x="4858" y="42953"/>
                  </a:lnTo>
                  <a:lnTo>
                    <a:pt x="4824" y="42988"/>
                  </a:lnTo>
                  <a:lnTo>
                    <a:pt x="2868" y="41850"/>
                  </a:lnTo>
                  <a:lnTo>
                    <a:pt x="2879" y="41805"/>
                  </a:lnTo>
                  <a:lnTo>
                    <a:pt x="2879" y="41759"/>
                  </a:lnTo>
                  <a:lnTo>
                    <a:pt x="2879" y="41702"/>
                  </a:lnTo>
                  <a:lnTo>
                    <a:pt x="2868" y="41668"/>
                  </a:lnTo>
                  <a:lnTo>
                    <a:pt x="2845" y="41623"/>
                  </a:lnTo>
                  <a:lnTo>
                    <a:pt x="2811" y="41588"/>
                  </a:lnTo>
                  <a:lnTo>
                    <a:pt x="2777" y="41554"/>
                  </a:lnTo>
                  <a:lnTo>
                    <a:pt x="2742" y="41532"/>
                  </a:lnTo>
                  <a:lnTo>
                    <a:pt x="2697" y="41509"/>
                  </a:lnTo>
                  <a:lnTo>
                    <a:pt x="2651" y="41509"/>
                  </a:lnTo>
                  <a:lnTo>
                    <a:pt x="2651" y="39211"/>
                  </a:lnTo>
                  <a:lnTo>
                    <a:pt x="2697" y="39211"/>
                  </a:lnTo>
                  <a:lnTo>
                    <a:pt x="2731" y="39188"/>
                  </a:lnTo>
                  <a:lnTo>
                    <a:pt x="2765" y="39177"/>
                  </a:lnTo>
                  <a:lnTo>
                    <a:pt x="2788" y="39143"/>
                  </a:lnTo>
                  <a:lnTo>
                    <a:pt x="2811" y="39109"/>
                  </a:lnTo>
                  <a:lnTo>
                    <a:pt x="2833" y="39074"/>
                  </a:lnTo>
                  <a:lnTo>
                    <a:pt x="2845" y="39040"/>
                  </a:lnTo>
                  <a:lnTo>
                    <a:pt x="2845" y="38995"/>
                  </a:lnTo>
                  <a:lnTo>
                    <a:pt x="2845" y="38961"/>
                  </a:lnTo>
                  <a:lnTo>
                    <a:pt x="2833" y="38915"/>
                  </a:lnTo>
                  <a:lnTo>
                    <a:pt x="4858" y="37744"/>
                  </a:lnTo>
                  <a:lnTo>
                    <a:pt x="4881" y="37778"/>
                  </a:lnTo>
                  <a:lnTo>
                    <a:pt x="4915" y="37800"/>
                  </a:lnTo>
                  <a:lnTo>
                    <a:pt x="4961" y="37823"/>
                  </a:lnTo>
                  <a:lnTo>
                    <a:pt x="5040" y="37823"/>
                  </a:lnTo>
                  <a:lnTo>
                    <a:pt x="5086" y="37800"/>
                  </a:lnTo>
                  <a:lnTo>
                    <a:pt x="5120" y="37778"/>
                  </a:lnTo>
                  <a:lnTo>
                    <a:pt x="5143" y="37744"/>
                  </a:lnTo>
                  <a:close/>
                  <a:moveTo>
                    <a:pt x="28496" y="37778"/>
                  </a:moveTo>
                  <a:lnTo>
                    <a:pt x="28542" y="37835"/>
                  </a:lnTo>
                  <a:lnTo>
                    <a:pt x="28587" y="37869"/>
                  </a:lnTo>
                  <a:lnTo>
                    <a:pt x="28644" y="37891"/>
                  </a:lnTo>
                  <a:lnTo>
                    <a:pt x="28712" y="37903"/>
                  </a:lnTo>
                  <a:lnTo>
                    <a:pt x="28769" y="37891"/>
                  </a:lnTo>
                  <a:lnTo>
                    <a:pt x="28826" y="37869"/>
                  </a:lnTo>
                  <a:lnTo>
                    <a:pt x="28883" y="37835"/>
                  </a:lnTo>
                  <a:lnTo>
                    <a:pt x="28917" y="37789"/>
                  </a:lnTo>
                  <a:lnTo>
                    <a:pt x="30874" y="38915"/>
                  </a:lnTo>
                  <a:lnTo>
                    <a:pt x="30862" y="38961"/>
                  </a:lnTo>
                  <a:lnTo>
                    <a:pt x="30851" y="38995"/>
                  </a:lnTo>
                  <a:lnTo>
                    <a:pt x="30862" y="39040"/>
                  </a:lnTo>
                  <a:lnTo>
                    <a:pt x="30874" y="39074"/>
                  </a:lnTo>
                  <a:lnTo>
                    <a:pt x="30885" y="39120"/>
                  </a:lnTo>
                  <a:lnTo>
                    <a:pt x="30908" y="39143"/>
                  </a:lnTo>
                  <a:lnTo>
                    <a:pt x="30942" y="39177"/>
                  </a:lnTo>
                  <a:lnTo>
                    <a:pt x="30976" y="39200"/>
                  </a:lnTo>
                  <a:lnTo>
                    <a:pt x="31010" y="39211"/>
                  </a:lnTo>
                  <a:lnTo>
                    <a:pt x="31056" y="39222"/>
                  </a:lnTo>
                  <a:lnTo>
                    <a:pt x="31056" y="41554"/>
                  </a:lnTo>
                  <a:lnTo>
                    <a:pt x="30988" y="41577"/>
                  </a:lnTo>
                  <a:lnTo>
                    <a:pt x="30931" y="41623"/>
                  </a:lnTo>
                  <a:lnTo>
                    <a:pt x="30885" y="41679"/>
                  </a:lnTo>
                  <a:lnTo>
                    <a:pt x="30885" y="41714"/>
                  </a:lnTo>
                  <a:lnTo>
                    <a:pt x="30874" y="41759"/>
                  </a:lnTo>
                  <a:lnTo>
                    <a:pt x="30885" y="41827"/>
                  </a:lnTo>
                  <a:lnTo>
                    <a:pt x="28883" y="42988"/>
                  </a:lnTo>
                  <a:lnTo>
                    <a:pt x="28849" y="42953"/>
                  </a:lnTo>
                  <a:lnTo>
                    <a:pt x="28803" y="42919"/>
                  </a:lnTo>
                  <a:lnTo>
                    <a:pt x="28758" y="42897"/>
                  </a:lnTo>
                  <a:lnTo>
                    <a:pt x="28712" y="42897"/>
                  </a:lnTo>
                  <a:lnTo>
                    <a:pt x="28656" y="42908"/>
                  </a:lnTo>
                  <a:lnTo>
                    <a:pt x="28610" y="42919"/>
                  </a:lnTo>
                  <a:lnTo>
                    <a:pt x="28565" y="42953"/>
                  </a:lnTo>
                  <a:lnTo>
                    <a:pt x="28542" y="42988"/>
                  </a:lnTo>
                  <a:lnTo>
                    <a:pt x="26528" y="41839"/>
                  </a:lnTo>
                  <a:lnTo>
                    <a:pt x="26540" y="41793"/>
                  </a:lnTo>
                  <a:lnTo>
                    <a:pt x="26551" y="41759"/>
                  </a:lnTo>
                  <a:lnTo>
                    <a:pt x="26540" y="41714"/>
                  </a:lnTo>
                  <a:lnTo>
                    <a:pt x="26528" y="41679"/>
                  </a:lnTo>
                  <a:lnTo>
                    <a:pt x="26517" y="41645"/>
                  </a:lnTo>
                  <a:lnTo>
                    <a:pt x="26494" y="41611"/>
                  </a:lnTo>
                  <a:lnTo>
                    <a:pt x="26460" y="41588"/>
                  </a:lnTo>
                  <a:lnTo>
                    <a:pt x="26426" y="41566"/>
                  </a:lnTo>
                  <a:lnTo>
                    <a:pt x="26392" y="41554"/>
                  </a:lnTo>
                  <a:lnTo>
                    <a:pt x="26358" y="41554"/>
                  </a:lnTo>
                  <a:lnTo>
                    <a:pt x="26358" y="39268"/>
                  </a:lnTo>
                  <a:lnTo>
                    <a:pt x="26403" y="39256"/>
                  </a:lnTo>
                  <a:lnTo>
                    <a:pt x="26460" y="39245"/>
                  </a:lnTo>
                  <a:lnTo>
                    <a:pt x="26494" y="39211"/>
                  </a:lnTo>
                  <a:lnTo>
                    <a:pt x="26540" y="39188"/>
                  </a:lnTo>
                  <a:lnTo>
                    <a:pt x="26563" y="39143"/>
                  </a:lnTo>
                  <a:lnTo>
                    <a:pt x="26585" y="39097"/>
                  </a:lnTo>
                  <a:lnTo>
                    <a:pt x="26608" y="39052"/>
                  </a:lnTo>
                  <a:lnTo>
                    <a:pt x="26608" y="38995"/>
                  </a:lnTo>
                  <a:lnTo>
                    <a:pt x="26608" y="38938"/>
                  </a:lnTo>
                  <a:lnTo>
                    <a:pt x="26585" y="38892"/>
                  </a:lnTo>
                  <a:lnTo>
                    <a:pt x="28496" y="37778"/>
                  </a:lnTo>
                  <a:close/>
                  <a:moveTo>
                    <a:pt x="33627" y="37766"/>
                  </a:moveTo>
                  <a:lnTo>
                    <a:pt x="35595" y="38904"/>
                  </a:lnTo>
                  <a:lnTo>
                    <a:pt x="35583" y="38949"/>
                  </a:lnTo>
                  <a:lnTo>
                    <a:pt x="35583" y="38995"/>
                  </a:lnTo>
                  <a:lnTo>
                    <a:pt x="35583" y="39040"/>
                  </a:lnTo>
                  <a:lnTo>
                    <a:pt x="35595" y="39086"/>
                  </a:lnTo>
                  <a:lnTo>
                    <a:pt x="35617" y="39120"/>
                  </a:lnTo>
                  <a:lnTo>
                    <a:pt x="35640" y="39165"/>
                  </a:lnTo>
                  <a:lnTo>
                    <a:pt x="35674" y="39188"/>
                  </a:lnTo>
                  <a:lnTo>
                    <a:pt x="35708" y="39211"/>
                  </a:lnTo>
                  <a:lnTo>
                    <a:pt x="35754" y="39234"/>
                  </a:lnTo>
                  <a:lnTo>
                    <a:pt x="35788" y="39234"/>
                  </a:lnTo>
                  <a:lnTo>
                    <a:pt x="35788" y="41554"/>
                  </a:lnTo>
                  <a:lnTo>
                    <a:pt x="35720" y="41577"/>
                  </a:lnTo>
                  <a:lnTo>
                    <a:pt x="35663" y="41623"/>
                  </a:lnTo>
                  <a:lnTo>
                    <a:pt x="35629" y="41679"/>
                  </a:lnTo>
                  <a:lnTo>
                    <a:pt x="35617" y="41714"/>
                  </a:lnTo>
                  <a:lnTo>
                    <a:pt x="35617" y="41759"/>
                  </a:lnTo>
                  <a:lnTo>
                    <a:pt x="35617" y="41793"/>
                  </a:lnTo>
                  <a:lnTo>
                    <a:pt x="35629" y="41827"/>
                  </a:lnTo>
                  <a:lnTo>
                    <a:pt x="33627" y="42988"/>
                  </a:lnTo>
                  <a:lnTo>
                    <a:pt x="33593" y="42953"/>
                  </a:lnTo>
                  <a:lnTo>
                    <a:pt x="33547" y="42919"/>
                  </a:lnTo>
                  <a:lnTo>
                    <a:pt x="33502" y="42897"/>
                  </a:lnTo>
                  <a:lnTo>
                    <a:pt x="33399" y="42897"/>
                  </a:lnTo>
                  <a:lnTo>
                    <a:pt x="33354" y="42919"/>
                  </a:lnTo>
                  <a:lnTo>
                    <a:pt x="33308" y="42953"/>
                  </a:lnTo>
                  <a:lnTo>
                    <a:pt x="33274" y="42988"/>
                  </a:lnTo>
                  <a:lnTo>
                    <a:pt x="31272" y="41827"/>
                  </a:lnTo>
                  <a:lnTo>
                    <a:pt x="31283" y="41793"/>
                  </a:lnTo>
                  <a:lnTo>
                    <a:pt x="31283" y="41759"/>
                  </a:lnTo>
                  <a:lnTo>
                    <a:pt x="31283" y="41714"/>
                  </a:lnTo>
                  <a:lnTo>
                    <a:pt x="31272" y="41679"/>
                  </a:lnTo>
                  <a:lnTo>
                    <a:pt x="31249" y="41645"/>
                  </a:lnTo>
                  <a:lnTo>
                    <a:pt x="31226" y="41623"/>
                  </a:lnTo>
                  <a:lnTo>
                    <a:pt x="31204" y="41588"/>
                  </a:lnTo>
                  <a:lnTo>
                    <a:pt x="31170" y="41577"/>
                  </a:lnTo>
                  <a:lnTo>
                    <a:pt x="31135" y="41554"/>
                  </a:lnTo>
                  <a:lnTo>
                    <a:pt x="31101" y="41554"/>
                  </a:lnTo>
                  <a:lnTo>
                    <a:pt x="31101" y="39222"/>
                  </a:lnTo>
                  <a:lnTo>
                    <a:pt x="31135" y="39222"/>
                  </a:lnTo>
                  <a:lnTo>
                    <a:pt x="31181" y="39200"/>
                  </a:lnTo>
                  <a:lnTo>
                    <a:pt x="31215" y="39177"/>
                  </a:lnTo>
                  <a:lnTo>
                    <a:pt x="31249" y="39154"/>
                  </a:lnTo>
                  <a:lnTo>
                    <a:pt x="31272" y="39120"/>
                  </a:lnTo>
                  <a:lnTo>
                    <a:pt x="31295" y="39086"/>
                  </a:lnTo>
                  <a:lnTo>
                    <a:pt x="31306" y="39040"/>
                  </a:lnTo>
                  <a:lnTo>
                    <a:pt x="31306" y="38995"/>
                  </a:lnTo>
                  <a:lnTo>
                    <a:pt x="31306" y="38949"/>
                  </a:lnTo>
                  <a:lnTo>
                    <a:pt x="31295" y="38904"/>
                  </a:lnTo>
                  <a:lnTo>
                    <a:pt x="33274" y="37766"/>
                  </a:lnTo>
                  <a:lnTo>
                    <a:pt x="33308" y="37800"/>
                  </a:lnTo>
                  <a:lnTo>
                    <a:pt x="33354" y="37835"/>
                  </a:lnTo>
                  <a:lnTo>
                    <a:pt x="33399" y="37857"/>
                  </a:lnTo>
                  <a:lnTo>
                    <a:pt x="33502" y="37857"/>
                  </a:lnTo>
                  <a:lnTo>
                    <a:pt x="33547" y="37835"/>
                  </a:lnTo>
                  <a:lnTo>
                    <a:pt x="33593" y="37812"/>
                  </a:lnTo>
                  <a:lnTo>
                    <a:pt x="33627" y="37766"/>
                  </a:lnTo>
                  <a:close/>
                  <a:moveTo>
                    <a:pt x="14334" y="37744"/>
                  </a:moveTo>
                  <a:lnTo>
                    <a:pt x="14368" y="37778"/>
                  </a:lnTo>
                  <a:lnTo>
                    <a:pt x="14402" y="37812"/>
                  </a:lnTo>
                  <a:lnTo>
                    <a:pt x="14448" y="37823"/>
                  </a:lnTo>
                  <a:lnTo>
                    <a:pt x="14493" y="37835"/>
                  </a:lnTo>
                  <a:lnTo>
                    <a:pt x="14539" y="37823"/>
                  </a:lnTo>
                  <a:lnTo>
                    <a:pt x="14573" y="37812"/>
                  </a:lnTo>
                  <a:lnTo>
                    <a:pt x="14607" y="37789"/>
                  </a:lnTo>
                  <a:lnTo>
                    <a:pt x="14641" y="37755"/>
                  </a:lnTo>
                  <a:lnTo>
                    <a:pt x="16677" y="38938"/>
                  </a:lnTo>
                  <a:lnTo>
                    <a:pt x="16666" y="38995"/>
                  </a:lnTo>
                  <a:lnTo>
                    <a:pt x="16677" y="39063"/>
                  </a:lnTo>
                  <a:lnTo>
                    <a:pt x="16711" y="39120"/>
                  </a:lnTo>
                  <a:lnTo>
                    <a:pt x="16768" y="39165"/>
                  </a:lnTo>
                  <a:lnTo>
                    <a:pt x="16825" y="39188"/>
                  </a:lnTo>
                  <a:lnTo>
                    <a:pt x="16825" y="41543"/>
                  </a:lnTo>
                  <a:lnTo>
                    <a:pt x="16791" y="41554"/>
                  </a:lnTo>
                  <a:lnTo>
                    <a:pt x="16757" y="41566"/>
                  </a:lnTo>
                  <a:lnTo>
                    <a:pt x="16700" y="41611"/>
                  </a:lnTo>
                  <a:lnTo>
                    <a:pt x="16655" y="41679"/>
                  </a:lnTo>
                  <a:lnTo>
                    <a:pt x="16643" y="41714"/>
                  </a:lnTo>
                  <a:lnTo>
                    <a:pt x="16643" y="41759"/>
                  </a:lnTo>
                  <a:lnTo>
                    <a:pt x="16643" y="41793"/>
                  </a:lnTo>
                  <a:lnTo>
                    <a:pt x="16655" y="41827"/>
                  </a:lnTo>
                  <a:lnTo>
                    <a:pt x="14641" y="42999"/>
                  </a:lnTo>
                  <a:lnTo>
                    <a:pt x="14607" y="42965"/>
                  </a:lnTo>
                  <a:lnTo>
                    <a:pt x="14573" y="42942"/>
                  </a:lnTo>
                  <a:lnTo>
                    <a:pt x="14539" y="42931"/>
                  </a:lnTo>
                  <a:lnTo>
                    <a:pt x="14493" y="42919"/>
                  </a:lnTo>
                  <a:lnTo>
                    <a:pt x="14448" y="42931"/>
                  </a:lnTo>
                  <a:lnTo>
                    <a:pt x="14402" y="42942"/>
                  </a:lnTo>
                  <a:lnTo>
                    <a:pt x="14368" y="42965"/>
                  </a:lnTo>
                  <a:lnTo>
                    <a:pt x="14334" y="42999"/>
                  </a:lnTo>
                  <a:lnTo>
                    <a:pt x="12366" y="41861"/>
                  </a:lnTo>
                  <a:lnTo>
                    <a:pt x="12377" y="41816"/>
                  </a:lnTo>
                  <a:lnTo>
                    <a:pt x="12389" y="41759"/>
                  </a:lnTo>
                  <a:lnTo>
                    <a:pt x="12377" y="41702"/>
                  </a:lnTo>
                  <a:lnTo>
                    <a:pt x="12366" y="41657"/>
                  </a:lnTo>
                  <a:lnTo>
                    <a:pt x="12343" y="41611"/>
                  </a:lnTo>
                  <a:lnTo>
                    <a:pt x="12309" y="41577"/>
                  </a:lnTo>
                  <a:lnTo>
                    <a:pt x="12275" y="41543"/>
                  </a:lnTo>
                  <a:lnTo>
                    <a:pt x="12230" y="41520"/>
                  </a:lnTo>
                  <a:lnTo>
                    <a:pt x="12184" y="41497"/>
                  </a:lnTo>
                  <a:lnTo>
                    <a:pt x="12139" y="41486"/>
                  </a:lnTo>
                  <a:lnTo>
                    <a:pt x="12139" y="39200"/>
                  </a:lnTo>
                  <a:lnTo>
                    <a:pt x="12173" y="39200"/>
                  </a:lnTo>
                  <a:lnTo>
                    <a:pt x="12207" y="39188"/>
                  </a:lnTo>
                  <a:lnTo>
                    <a:pt x="12241" y="39165"/>
                  </a:lnTo>
                  <a:lnTo>
                    <a:pt x="12275" y="39143"/>
                  </a:lnTo>
                  <a:lnTo>
                    <a:pt x="12298" y="39109"/>
                  </a:lnTo>
                  <a:lnTo>
                    <a:pt x="12309" y="39074"/>
                  </a:lnTo>
                  <a:lnTo>
                    <a:pt x="12321" y="39040"/>
                  </a:lnTo>
                  <a:lnTo>
                    <a:pt x="12332" y="38995"/>
                  </a:lnTo>
                  <a:lnTo>
                    <a:pt x="12321" y="38961"/>
                  </a:lnTo>
                  <a:lnTo>
                    <a:pt x="12309" y="38915"/>
                  </a:lnTo>
                  <a:lnTo>
                    <a:pt x="14334" y="37744"/>
                  </a:lnTo>
                  <a:close/>
                  <a:moveTo>
                    <a:pt x="9943" y="37778"/>
                  </a:moveTo>
                  <a:lnTo>
                    <a:pt x="11934" y="38927"/>
                  </a:lnTo>
                  <a:lnTo>
                    <a:pt x="11911" y="38995"/>
                  </a:lnTo>
                  <a:lnTo>
                    <a:pt x="11922" y="39040"/>
                  </a:lnTo>
                  <a:lnTo>
                    <a:pt x="11934" y="39074"/>
                  </a:lnTo>
                  <a:lnTo>
                    <a:pt x="11968" y="39131"/>
                  </a:lnTo>
                  <a:lnTo>
                    <a:pt x="12025" y="39177"/>
                  </a:lnTo>
                  <a:lnTo>
                    <a:pt x="12093" y="39200"/>
                  </a:lnTo>
                  <a:lnTo>
                    <a:pt x="12093" y="41497"/>
                  </a:lnTo>
                  <a:lnTo>
                    <a:pt x="12036" y="41509"/>
                  </a:lnTo>
                  <a:lnTo>
                    <a:pt x="12002" y="41520"/>
                  </a:lnTo>
                  <a:lnTo>
                    <a:pt x="11957" y="41543"/>
                  </a:lnTo>
                  <a:lnTo>
                    <a:pt x="11922" y="41577"/>
                  </a:lnTo>
                  <a:lnTo>
                    <a:pt x="11900" y="41623"/>
                  </a:lnTo>
                  <a:lnTo>
                    <a:pt x="11877" y="41657"/>
                  </a:lnTo>
                  <a:lnTo>
                    <a:pt x="11865" y="41702"/>
                  </a:lnTo>
                  <a:lnTo>
                    <a:pt x="11854" y="41759"/>
                  </a:lnTo>
                  <a:lnTo>
                    <a:pt x="11865" y="41805"/>
                  </a:lnTo>
                  <a:lnTo>
                    <a:pt x="11877" y="41850"/>
                  </a:lnTo>
                  <a:lnTo>
                    <a:pt x="9875" y="43010"/>
                  </a:lnTo>
                  <a:lnTo>
                    <a:pt x="9852" y="42976"/>
                  </a:lnTo>
                  <a:lnTo>
                    <a:pt x="9818" y="42953"/>
                  </a:lnTo>
                  <a:lnTo>
                    <a:pt x="9784" y="42942"/>
                  </a:lnTo>
                  <a:lnTo>
                    <a:pt x="9704" y="42942"/>
                  </a:lnTo>
                  <a:lnTo>
                    <a:pt x="9670" y="42965"/>
                  </a:lnTo>
                  <a:lnTo>
                    <a:pt x="9636" y="42988"/>
                  </a:lnTo>
                  <a:lnTo>
                    <a:pt x="9613" y="43010"/>
                  </a:lnTo>
                  <a:lnTo>
                    <a:pt x="7531" y="41805"/>
                  </a:lnTo>
                  <a:lnTo>
                    <a:pt x="7531" y="41759"/>
                  </a:lnTo>
                  <a:lnTo>
                    <a:pt x="7520" y="41702"/>
                  </a:lnTo>
                  <a:lnTo>
                    <a:pt x="7497" y="41645"/>
                  </a:lnTo>
                  <a:lnTo>
                    <a:pt x="7452" y="41611"/>
                  </a:lnTo>
                  <a:lnTo>
                    <a:pt x="7395" y="41588"/>
                  </a:lnTo>
                  <a:lnTo>
                    <a:pt x="7395" y="39268"/>
                  </a:lnTo>
                  <a:lnTo>
                    <a:pt x="7440" y="39256"/>
                  </a:lnTo>
                  <a:lnTo>
                    <a:pt x="7486" y="39234"/>
                  </a:lnTo>
                  <a:lnTo>
                    <a:pt x="7531" y="39211"/>
                  </a:lnTo>
                  <a:lnTo>
                    <a:pt x="7566" y="39177"/>
                  </a:lnTo>
                  <a:lnTo>
                    <a:pt x="7600" y="39143"/>
                  </a:lnTo>
                  <a:lnTo>
                    <a:pt x="7622" y="39097"/>
                  </a:lnTo>
                  <a:lnTo>
                    <a:pt x="7634" y="39052"/>
                  </a:lnTo>
                  <a:lnTo>
                    <a:pt x="7634" y="38995"/>
                  </a:lnTo>
                  <a:lnTo>
                    <a:pt x="7634" y="38938"/>
                  </a:lnTo>
                  <a:lnTo>
                    <a:pt x="7611" y="38892"/>
                  </a:lnTo>
                  <a:lnTo>
                    <a:pt x="9545" y="37778"/>
                  </a:lnTo>
                  <a:lnTo>
                    <a:pt x="9590" y="37823"/>
                  </a:lnTo>
                  <a:lnTo>
                    <a:pt x="9636" y="37857"/>
                  </a:lnTo>
                  <a:lnTo>
                    <a:pt x="9693" y="37880"/>
                  </a:lnTo>
                  <a:lnTo>
                    <a:pt x="9750" y="37891"/>
                  </a:lnTo>
                  <a:lnTo>
                    <a:pt x="9807" y="37880"/>
                  </a:lnTo>
                  <a:lnTo>
                    <a:pt x="9863" y="37857"/>
                  </a:lnTo>
                  <a:lnTo>
                    <a:pt x="9909" y="37823"/>
                  </a:lnTo>
                  <a:lnTo>
                    <a:pt x="9943" y="37778"/>
                  </a:lnTo>
                  <a:close/>
                  <a:moveTo>
                    <a:pt x="16677" y="41873"/>
                  </a:moveTo>
                  <a:lnTo>
                    <a:pt x="16711" y="41907"/>
                  </a:lnTo>
                  <a:lnTo>
                    <a:pt x="16757" y="41941"/>
                  </a:lnTo>
                  <a:lnTo>
                    <a:pt x="16802" y="41964"/>
                  </a:lnTo>
                  <a:lnTo>
                    <a:pt x="16859" y="41975"/>
                  </a:lnTo>
                  <a:lnTo>
                    <a:pt x="16916" y="41964"/>
                  </a:lnTo>
                  <a:lnTo>
                    <a:pt x="16962" y="41952"/>
                  </a:lnTo>
                  <a:lnTo>
                    <a:pt x="17007" y="41918"/>
                  </a:lnTo>
                  <a:lnTo>
                    <a:pt x="17041" y="41884"/>
                  </a:lnTo>
                  <a:lnTo>
                    <a:pt x="19021" y="43022"/>
                  </a:lnTo>
                  <a:lnTo>
                    <a:pt x="18998" y="43056"/>
                  </a:lnTo>
                  <a:lnTo>
                    <a:pt x="18998" y="43101"/>
                  </a:lnTo>
                  <a:lnTo>
                    <a:pt x="18998" y="43147"/>
                  </a:lnTo>
                  <a:lnTo>
                    <a:pt x="19009" y="43192"/>
                  </a:lnTo>
                  <a:lnTo>
                    <a:pt x="19032" y="43226"/>
                  </a:lnTo>
                  <a:lnTo>
                    <a:pt x="19055" y="43261"/>
                  </a:lnTo>
                  <a:lnTo>
                    <a:pt x="19089" y="43283"/>
                  </a:lnTo>
                  <a:lnTo>
                    <a:pt x="19123" y="43306"/>
                  </a:lnTo>
                  <a:lnTo>
                    <a:pt x="19157" y="43329"/>
                  </a:lnTo>
                  <a:lnTo>
                    <a:pt x="19203" y="43329"/>
                  </a:lnTo>
                  <a:lnTo>
                    <a:pt x="19203" y="45615"/>
                  </a:lnTo>
                  <a:lnTo>
                    <a:pt x="19157" y="45627"/>
                  </a:lnTo>
                  <a:lnTo>
                    <a:pt x="19112" y="45649"/>
                  </a:lnTo>
                  <a:lnTo>
                    <a:pt x="19078" y="45672"/>
                  </a:lnTo>
                  <a:lnTo>
                    <a:pt x="19043" y="45695"/>
                  </a:lnTo>
                  <a:lnTo>
                    <a:pt x="19021" y="45729"/>
                  </a:lnTo>
                  <a:lnTo>
                    <a:pt x="18998" y="45775"/>
                  </a:lnTo>
                  <a:lnTo>
                    <a:pt x="18986" y="45820"/>
                  </a:lnTo>
                  <a:lnTo>
                    <a:pt x="18986" y="45866"/>
                  </a:lnTo>
                  <a:lnTo>
                    <a:pt x="18986" y="45911"/>
                  </a:lnTo>
                  <a:lnTo>
                    <a:pt x="18998" y="45957"/>
                  </a:lnTo>
                  <a:lnTo>
                    <a:pt x="17075" y="47060"/>
                  </a:lnTo>
                  <a:lnTo>
                    <a:pt x="17041" y="47014"/>
                  </a:lnTo>
                  <a:lnTo>
                    <a:pt x="16984" y="46980"/>
                  </a:lnTo>
                  <a:lnTo>
                    <a:pt x="16928" y="46958"/>
                  </a:lnTo>
                  <a:lnTo>
                    <a:pt x="16859" y="46946"/>
                  </a:lnTo>
                  <a:lnTo>
                    <a:pt x="16791" y="46958"/>
                  </a:lnTo>
                  <a:lnTo>
                    <a:pt x="16734" y="46980"/>
                  </a:lnTo>
                  <a:lnTo>
                    <a:pt x="16677" y="47014"/>
                  </a:lnTo>
                  <a:lnTo>
                    <a:pt x="16632" y="47071"/>
                  </a:lnTo>
                  <a:lnTo>
                    <a:pt x="14675" y="45934"/>
                  </a:lnTo>
                  <a:lnTo>
                    <a:pt x="14687" y="45900"/>
                  </a:lnTo>
                  <a:lnTo>
                    <a:pt x="14698" y="45866"/>
                  </a:lnTo>
                  <a:lnTo>
                    <a:pt x="14687" y="45820"/>
                  </a:lnTo>
                  <a:lnTo>
                    <a:pt x="14675" y="45786"/>
                  </a:lnTo>
                  <a:lnTo>
                    <a:pt x="14664" y="45752"/>
                  </a:lnTo>
                  <a:lnTo>
                    <a:pt x="14641" y="45718"/>
                  </a:lnTo>
                  <a:lnTo>
                    <a:pt x="14607" y="45695"/>
                  </a:lnTo>
                  <a:lnTo>
                    <a:pt x="14584" y="45684"/>
                  </a:lnTo>
                  <a:lnTo>
                    <a:pt x="14539" y="45661"/>
                  </a:lnTo>
                  <a:lnTo>
                    <a:pt x="14505" y="45661"/>
                  </a:lnTo>
                  <a:lnTo>
                    <a:pt x="14505" y="43283"/>
                  </a:lnTo>
                  <a:lnTo>
                    <a:pt x="14573" y="43272"/>
                  </a:lnTo>
                  <a:lnTo>
                    <a:pt x="14630" y="43226"/>
                  </a:lnTo>
                  <a:lnTo>
                    <a:pt x="14664" y="43170"/>
                  </a:lnTo>
                  <a:lnTo>
                    <a:pt x="14675" y="43135"/>
                  </a:lnTo>
                  <a:lnTo>
                    <a:pt x="14675" y="43101"/>
                  </a:lnTo>
                  <a:lnTo>
                    <a:pt x="14675" y="43067"/>
                  </a:lnTo>
                  <a:lnTo>
                    <a:pt x="14664" y="43033"/>
                  </a:lnTo>
                  <a:lnTo>
                    <a:pt x="16677" y="41873"/>
                  </a:lnTo>
                  <a:close/>
                  <a:moveTo>
                    <a:pt x="21455" y="41850"/>
                  </a:moveTo>
                  <a:lnTo>
                    <a:pt x="21478" y="41884"/>
                  </a:lnTo>
                  <a:lnTo>
                    <a:pt x="21512" y="41907"/>
                  </a:lnTo>
                  <a:lnTo>
                    <a:pt x="21557" y="41930"/>
                  </a:lnTo>
                  <a:lnTo>
                    <a:pt x="21648" y="41930"/>
                  </a:lnTo>
                  <a:lnTo>
                    <a:pt x="21682" y="41918"/>
                  </a:lnTo>
                  <a:lnTo>
                    <a:pt x="21717" y="41896"/>
                  </a:lnTo>
                  <a:lnTo>
                    <a:pt x="21751" y="41861"/>
                  </a:lnTo>
                  <a:lnTo>
                    <a:pt x="23719" y="42999"/>
                  </a:lnTo>
                  <a:lnTo>
                    <a:pt x="23707" y="43056"/>
                  </a:lnTo>
                  <a:lnTo>
                    <a:pt x="23707" y="43101"/>
                  </a:lnTo>
                  <a:lnTo>
                    <a:pt x="23707" y="43158"/>
                  </a:lnTo>
                  <a:lnTo>
                    <a:pt x="23719" y="43204"/>
                  </a:lnTo>
                  <a:lnTo>
                    <a:pt x="23741" y="43249"/>
                  </a:lnTo>
                  <a:lnTo>
                    <a:pt x="23776" y="43283"/>
                  </a:lnTo>
                  <a:lnTo>
                    <a:pt x="23810" y="43317"/>
                  </a:lnTo>
                  <a:lnTo>
                    <a:pt x="23844" y="43340"/>
                  </a:lnTo>
                  <a:lnTo>
                    <a:pt x="23889" y="43363"/>
                  </a:lnTo>
                  <a:lnTo>
                    <a:pt x="23946" y="43374"/>
                  </a:lnTo>
                  <a:lnTo>
                    <a:pt x="23946" y="45615"/>
                  </a:lnTo>
                  <a:lnTo>
                    <a:pt x="23901" y="45627"/>
                  </a:lnTo>
                  <a:lnTo>
                    <a:pt x="23855" y="45649"/>
                  </a:lnTo>
                  <a:lnTo>
                    <a:pt x="23821" y="45672"/>
                  </a:lnTo>
                  <a:lnTo>
                    <a:pt x="23787" y="45695"/>
                  </a:lnTo>
                  <a:lnTo>
                    <a:pt x="23764" y="45729"/>
                  </a:lnTo>
                  <a:lnTo>
                    <a:pt x="23741" y="45775"/>
                  </a:lnTo>
                  <a:lnTo>
                    <a:pt x="23730" y="45820"/>
                  </a:lnTo>
                  <a:lnTo>
                    <a:pt x="23730" y="45866"/>
                  </a:lnTo>
                  <a:lnTo>
                    <a:pt x="23730" y="45911"/>
                  </a:lnTo>
                  <a:lnTo>
                    <a:pt x="23741" y="45957"/>
                  </a:lnTo>
                  <a:lnTo>
                    <a:pt x="21785" y="47083"/>
                  </a:lnTo>
                  <a:lnTo>
                    <a:pt x="21751" y="47049"/>
                  </a:lnTo>
                  <a:lnTo>
                    <a:pt x="21705" y="47014"/>
                  </a:lnTo>
                  <a:lnTo>
                    <a:pt x="21660" y="46992"/>
                  </a:lnTo>
                  <a:lnTo>
                    <a:pt x="21546" y="46992"/>
                  </a:lnTo>
                  <a:lnTo>
                    <a:pt x="21489" y="47014"/>
                  </a:lnTo>
                  <a:lnTo>
                    <a:pt x="21455" y="47049"/>
                  </a:lnTo>
                  <a:lnTo>
                    <a:pt x="21421" y="47094"/>
                  </a:lnTo>
                  <a:lnTo>
                    <a:pt x="19453" y="45957"/>
                  </a:lnTo>
                  <a:lnTo>
                    <a:pt x="19476" y="45911"/>
                  </a:lnTo>
                  <a:lnTo>
                    <a:pt x="19476" y="45866"/>
                  </a:lnTo>
                  <a:lnTo>
                    <a:pt x="19476" y="45809"/>
                  </a:lnTo>
                  <a:lnTo>
                    <a:pt x="19464" y="45763"/>
                  </a:lnTo>
                  <a:lnTo>
                    <a:pt x="19442" y="45729"/>
                  </a:lnTo>
                  <a:lnTo>
                    <a:pt x="19407" y="45695"/>
                  </a:lnTo>
                  <a:lnTo>
                    <a:pt x="19373" y="45661"/>
                  </a:lnTo>
                  <a:lnTo>
                    <a:pt x="19339" y="45638"/>
                  </a:lnTo>
                  <a:lnTo>
                    <a:pt x="19294" y="45627"/>
                  </a:lnTo>
                  <a:lnTo>
                    <a:pt x="19248" y="45615"/>
                  </a:lnTo>
                  <a:lnTo>
                    <a:pt x="19248" y="43340"/>
                  </a:lnTo>
                  <a:lnTo>
                    <a:pt x="19294" y="43329"/>
                  </a:lnTo>
                  <a:lnTo>
                    <a:pt x="19328" y="43317"/>
                  </a:lnTo>
                  <a:lnTo>
                    <a:pt x="19373" y="43295"/>
                  </a:lnTo>
                  <a:lnTo>
                    <a:pt x="19396" y="43261"/>
                  </a:lnTo>
                  <a:lnTo>
                    <a:pt x="19430" y="43226"/>
                  </a:lnTo>
                  <a:lnTo>
                    <a:pt x="19453" y="43192"/>
                  </a:lnTo>
                  <a:lnTo>
                    <a:pt x="19464" y="43147"/>
                  </a:lnTo>
                  <a:lnTo>
                    <a:pt x="19464" y="43101"/>
                  </a:lnTo>
                  <a:lnTo>
                    <a:pt x="19464" y="43056"/>
                  </a:lnTo>
                  <a:lnTo>
                    <a:pt x="19442" y="43010"/>
                  </a:lnTo>
                  <a:lnTo>
                    <a:pt x="21455" y="41850"/>
                  </a:lnTo>
                  <a:close/>
                  <a:moveTo>
                    <a:pt x="11900" y="41896"/>
                  </a:moveTo>
                  <a:lnTo>
                    <a:pt x="11934" y="41941"/>
                  </a:lnTo>
                  <a:lnTo>
                    <a:pt x="11991" y="41987"/>
                  </a:lnTo>
                  <a:lnTo>
                    <a:pt x="12048" y="42009"/>
                  </a:lnTo>
                  <a:lnTo>
                    <a:pt x="12127" y="42021"/>
                  </a:lnTo>
                  <a:lnTo>
                    <a:pt x="12184" y="42009"/>
                  </a:lnTo>
                  <a:lnTo>
                    <a:pt x="12252" y="41987"/>
                  </a:lnTo>
                  <a:lnTo>
                    <a:pt x="12298" y="41952"/>
                  </a:lnTo>
                  <a:lnTo>
                    <a:pt x="12343" y="41907"/>
                  </a:lnTo>
                  <a:lnTo>
                    <a:pt x="14323" y="43044"/>
                  </a:lnTo>
                  <a:lnTo>
                    <a:pt x="14311" y="43101"/>
                  </a:lnTo>
                  <a:lnTo>
                    <a:pt x="14323" y="43170"/>
                  </a:lnTo>
                  <a:lnTo>
                    <a:pt x="14357" y="43226"/>
                  </a:lnTo>
                  <a:lnTo>
                    <a:pt x="14402" y="43261"/>
                  </a:lnTo>
                  <a:lnTo>
                    <a:pt x="14459" y="43283"/>
                  </a:lnTo>
                  <a:lnTo>
                    <a:pt x="14459" y="45661"/>
                  </a:lnTo>
                  <a:lnTo>
                    <a:pt x="14391" y="45684"/>
                  </a:lnTo>
                  <a:lnTo>
                    <a:pt x="14334" y="45729"/>
                  </a:lnTo>
                  <a:lnTo>
                    <a:pt x="14300" y="45786"/>
                  </a:lnTo>
                  <a:lnTo>
                    <a:pt x="14288" y="45866"/>
                  </a:lnTo>
                  <a:lnTo>
                    <a:pt x="14300" y="45934"/>
                  </a:lnTo>
                  <a:lnTo>
                    <a:pt x="12286" y="47094"/>
                  </a:lnTo>
                  <a:lnTo>
                    <a:pt x="12252" y="47060"/>
                  </a:lnTo>
                  <a:lnTo>
                    <a:pt x="12218" y="47026"/>
                  </a:lnTo>
                  <a:lnTo>
                    <a:pt x="12173" y="47014"/>
                  </a:lnTo>
                  <a:lnTo>
                    <a:pt x="12127" y="47003"/>
                  </a:lnTo>
                  <a:lnTo>
                    <a:pt x="12070" y="47014"/>
                  </a:lnTo>
                  <a:lnTo>
                    <a:pt x="12025" y="47037"/>
                  </a:lnTo>
                  <a:lnTo>
                    <a:pt x="11979" y="47060"/>
                  </a:lnTo>
                  <a:lnTo>
                    <a:pt x="11957" y="47105"/>
                  </a:lnTo>
                  <a:lnTo>
                    <a:pt x="9977" y="45968"/>
                  </a:lnTo>
                  <a:lnTo>
                    <a:pt x="10000" y="45911"/>
                  </a:lnTo>
                  <a:lnTo>
                    <a:pt x="10000" y="45866"/>
                  </a:lnTo>
                  <a:lnTo>
                    <a:pt x="10000" y="45809"/>
                  </a:lnTo>
                  <a:lnTo>
                    <a:pt x="9989" y="45763"/>
                  </a:lnTo>
                  <a:lnTo>
                    <a:pt x="9966" y="45718"/>
                  </a:lnTo>
                  <a:lnTo>
                    <a:pt x="9932" y="45684"/>
                  </a:lnTo>
                  <a:lnTo>
                    <a:pt x="9898" y="45649"/>
                  </a:lnTo>
                  <a:lnTo>
                    <a:pt x="9852" y="45627"/>
                  </a:lnTo>
                  <a:lnTo>
                    <a:pt x="9807" y="45615"/>
                  </a:lnTo>
                  <a:lnTo>
                    <a:pt x="9761" y="45604"/>
                  </a:lnTo>
                  <a:lnTo>
                    <a:pt x="9761" y="43272"/>
                  </a:lnTo>
                  <a:lnTo>
                    <a:pt x="9818" y="43249"/>
                  </a:lnTo>
                  <a:lnTo>
                    <a:pt x="9875" y="43215"/>
                  </a:lnTo>
                  <a:lnTo>
                    <a:pt x="9898" y="43170"/>
                  </a:lnTo>
                  <a:lnTo>
                    <a:pt x="9909" y="43101"/>
                  </a:lnTo>
                  <a:lnTo>
                    <a:pt x="9898" y="43044"/>
                  </a:lnTo>
                  <a:lnTo>
                    <a:pt x="11900" y="41896"/>
                  </a:lnTo>
                  <a:close/>
                  <a:moveTo>
                    <a:pt x="30908" y="41861"/>
                  </a:moveTo>
                  <a:lnTo>
                    <a:pt x="30942" y="41907"/>
                  </a:lnTo>
                  <a:lnTo>
                    <a:pt x="30988" y="41930"/>
                  </a:lnTo>
                  <a:lnTo>
                    <a:pt x="31033" y="41952"/>
                  </a:lnTo>
                  <a:lnTo>
                    <a:pt x="31079" y="41964"/>
                  </a:lnTo>
                  <a:lnTo>
                    <a:pt x="31135" y="41952"/>
                  </a:lnTo>
                  <a:lnTo>
                    <a:pt x="31181" y="41941"/>
                  </a:lnTo>
                  <a:lnTo>
                    <a:pt x="31215" y="41907"/>
                  </a:lnTo>
                  <a:lnTo>
                    <a:pt x="31249" y="41873"/>
                  </a:lnTo>
                  <a:lnTo>
                    <a:pt x="33251" y="43033"/>
                  </a:lnTo>
                  <a:lnTo>
                    <a:pt x="33251" y="43067"/>
                  </a:lnTo>
                  <a:lnTo>
                    <a:pt x="33240" y="43101"/>
                  </a:lnTo>
                  <a:lnTo>
                    <a:pt x="33251" y="43147"/>
                  </a:lnTo>
                  <a:lnTo>
                    <a:pt x="33251" y="43181"/>
                  </a:lnTo>
                  <a:lnTo>
                    <a:pt x="33297" y="43238"/>
                  </a:lnTo>
                  <a:lnTo>
                    <a:pt x="33354" y="43283"/>
                  </a:lnTo>
                  <a:lnTo>
                    <a:pt x="33388" y="43306"/>
                  </a:lnTo>
                  <a:lnTo>
                    <a:pt x="33422" y="43306"/>
                  </a:lnTo>
                  <a:lnTo>
                    <a:pt x="33422" y="45661"/>
                  </a:lnTo>
                  <a:lnTo>
                    <a:pt x="33354" y="45684"/>
                  </a:lnTo>
                  <a:lnTo>
                    <a:pt x="33297" y="45729"/>
                  </a:lnTo>
                  <a:lnTo>
                    <a:pt x="33263" y="45786"/>
                  </a:lnTo>
                  <a:lnTo>
                    <a:pt x="33251" y="45866"/>
                  </a:lnTo>
                  <a:lnTo>
                    <a:pt x="33263" y="45934"/>
                  </a:lnTo>
                  <a:lnTo>
                    <a:pt x="31238" y="47094"/>
                  </a:lnTo>
                  <a:lnTo>
                    <a:pt x="31204" y="47071"/>
                  </a:lnTo>
                  <a:lnTo>
                    <a:pt x="31170" y="47037"/>
                  </a:lnTo>
                  <a:lnTo>
                    <a:pt x="31124" y="47026"/>
                  </a:lnTo>
                  <a:lnTo>
                    <a:pt x="31079" y="47014"/>
                  </a:lnTo>
                  <a:lnTo>
                    <a:pt x="31033" y="47026"/>
                  </a:lnTo>
                  <a:lnTo>
                    <a:pt x="30988" y="47037"/>
                  </a:lnTo>
                  <a:lnTo>
                    <a:pt x="30953" y="47071"/>
                  </a:lnTo>
                  <a:lnTo>
                    <a:pt x="30919" y="47105"/>
                  </a:lnTo>
                  <a:lnTo>
                    <a:pt x="28940" y="45957"/>
                  </a:lnTo>
                  <a:lnTo>
                    <a:pt x="28951" y="45911"/>
                  </a:lnTo>
                  <a:lnTo>
                    <a:pt x="28951" y="45866"/>
                  </a:lnTo>
                  <a:lnTo>
                    <a:pt x="28951" y="45809"/>
                  </a:lnTo>
                  <a:lnTo>
                    <a:pt x="28940" y="45775"/>
                  </a:lnTo>
                  <a:lnTo>
                    <a:pt x="28917" y="45729"/>
                  </a:lnTo>
                  <a:lnTo>
                    <a:pt x="28894" y="45695"/>
                  </a:lnTo>
                  <a:lnTo>
                    <a:pt x="28860" y="45661"/>
                  </a:lnTo>
                  <a:lnTo>
                    <a:pt x="28815" y="45638"/>
                  </a:lnTo>
                  <a:lnTo>
                    <a:pt x="28769" y="45627"/>
                  </a:lnTo>
                  <a:lnTo>
                    <a:pt x="28724" y="45615"/>
                  </a:lnTo>
                  <a:lnTo>
                    <a:pt x="28724" y="43306"/>
                  </a:lnTo>
                  <a:lnTo>
                    <a:pt x="28769" y="43306"/>
                  </a:lnTo>
                  <a:lnTo>
                    <a:pt x="28803" y="43295"/>
                  </a:lnTo>
                  <a:lnTo>
                    <a:pt x="28838" y="43272"/>
                  </a:lnTo>
                  <a:lnTo>
                    <a:pt x="28860" y="43249"/>
                  </a:lnTo>
                  <a:lnTo>
                    <a:pt x="28883" y="43215"/>
                  </a:lnTo>
                  <a:lnTo>
                    <a:pt x="28906" y="43181"/>
                  </a:lnTo>
                  <a:lnTo>
                    <a:pt x="28917" y="43147"/>
                  </a:lnTo>
                  <a:lnTo>
                    <a:pt x="28917" y="43101"/>
                  </a:lnTo>
                  <a:lnTo>
                    <a:pt x="28917" y="43067"/>
                  </a:lnTo>
                  <a:lnTo>
                    <a:pt x="28906" y="43022"/>
                  </a:lnTo>
                  <a:lnTo>
                    <a:pt x="30908" y="41861"/>
                  </a:lnTo>
                  <a:close/>
                  <a:moveTo>
                    <a:pt x="35788" y="0"/>
                  </a:moveTo>
                  <a:lnTo>
                    <a:pt x="35788" y="512"/>
                  </a:lnTo>
                  <a:lnTo>
                    <a:pt x="35731" y="535"/>
                  </a:lnTo>
                  <a:lnTo>
                    <a:pt x="35674" y="580"/>
                  </a:lnTo>
                  <a:lnTo>
                    <a:pt x="35640" y="637"/>
                  </a:lnTo>
                  <a:lnTo>
                    <a:pt x="35629" y="705"/>
                  </a:lnTo>
                  <a:lnTo>
                    <a:pt x="35640" y="762"/>
                  </a:lnTo>
                  <a:lnTo>
                    <a:pt x="33581" y="1945"/>
                  </a:lnTo>
                  <a:lnTo>
                    <a:pt x="33558" y="1922"/>
                  </a:lnTo>
                  <a:lnTo>
                    <a:pt x="33524" y="1900"/>
                  </a:lnTo>
                  <a:lnTo>
                    <a:pt x="33490" y="1888"/>
                  </a:lnTo>
                  <a:lnTo>
                    <a:pt x="33456" y="1877"/>
                  </a:lnTo>
                  <a:lnTo>
                    <a:pt x="33422" y="1888"/>
                  </a:lnTo>
                  <a:lnTo>
                    <a:pt x="33388" y="1900"/>
                  </a:lnTo>
                  <a:lnTo>
                    <a:pt x="33331" y="1934"/>
                  </a:lnTo>
                  <a:lnTo>
                    <a:pt x="33297" y="1991"/>
                  </a:lnTo>
                  <a:lnTo>
                    <a:pt x="33285" y="2013"/>
                  </a:lnTo>
                  <a:lnTo>
                    <a:pt x="33274" y="2048"/>
                  </a:lnTo>
                  <a:lnTo>
                    <a:pt x="33285" y="2116"/>
                  </a:lnTo>
                  <a:lnTo>
                    <a:pt x="33320" y="2161"/>
                  </a:lnTo>
                  <a:lnTo>
                    <a:pt x="33365" y="2207"/>
                  </a:lnTo>
                  <a:lnTo>
                    <a:pt x="33422" y="2218"/>
                  </a:lnTo>
                  <a:lnTo>
                    <a:pt x="33422" y="4584"/>
                  </a:lnTo>
                  <a:lnTo>
                    <a:pt x="33376" y="4584"/>
                  </a:lnTo>
                  <a:lnTo>
                    <a:pt x="33342" y="4607"/>
                  </a:lnTo>
                  <a:lnTo>
                    <a:pt x="33308" y="4630"/>
                  </a:lnTo>
                  <a:lnTo>
                    <a:pt x="33274" y="4653"/>
                  </a:lnTo>
                  <a:lnTo>
                    <a:pt x="33251" y="4687"/>
                  </a:lnTo>
                  <a:lnTo>
                    <a:pt x="33228" y="4721"/>
                  </a:lnTo>
                  <a:lnTo>
                    <a:pt x="33217" y="4766"/>
                  </a:lnTo>
                  <a:lnTo>
                    <a:pt x="33217" y="4812"/>
                  </a:lnTo>
                  <a:lnTo>
                    <a:pt x="33217" y="4857"/>
                  </a:lnTo>
                  <a:lnTo>
                    <a:pt x="33240" y="4903"/>
                  </a:lnTo>
                  <a:lnTo>
                    <a:pt x="33251" y="4937"/>
                  </a:lnTo>
                  <a:lnTo>
                    <a:pt x="33285" y="4982"/>
                  </a:lnTo>
                  <a:lnTo>
                    <a:pt x="33320" y="5005"/>
                  </a:lnTo>
                  <a:lnTo>
                    <a:pt x="33365" y="5028"/>
                  </a:lnTo>
                  <a:lnTo>
                    <a:pt x="33399" y="5039"/>
                  </a:lnTo>
                  <a:lnTo>
                    <a:pt x="33456" y="5051"/>
                  </a:lnTo>
                  <a:lnTo>
                    <a:pt x="33513" y="5039"/>
                  </a:lnTo>
                  <a:lnTo>
                    <a:pt x="33570" y="5017"/>
                  </a:lnTo>
                  <a:lnTo>
                    <a:pt x="33615" y="4982"/>
                  </a:lnTo>
                  <a:lnTo>
                    <a:pt x="33649" y="4937"/>
                  </a:lnTo>
                  <a:lnTo>
                    <a:pt x="35663" y="6097"/>
                  </a:lnTo>
                  <a:lnTo>
                    <a:pt x="35651" y="6154"/>
                  </a:lnTo>
                  <a:lnTo>
                    <a:pt x="35651" y="6188"/>
                  </a:lnTo>
                  <a:lnTo>
                    <a:pt x="35663" y="6222"/>
                  </a:lnTo>
                  <a:lnTo>
                    <a:pt x="35697" y="6279"/>
                  </a:lnTo>
                  <a:lnTo>
                    <a:pt x="35754" y="6313"/>
                  </a:lnTo>
                  <a:lnTo>
                    <a:pt x="35788" y="6325"/>
                  </a:lnTo>
                  <a:lnTo>
                    <a:pt x="35856" y="6325"/>
                  </a:lnTo>
                  <a:lnTo>
                    <a:pt x="35890" y="6313"/>
                  </a:lnTo>
                  <a:lnTo>
                    <a:pt x="35947" y="6279"/>
                  </a:lnTo>
                  <a:lnTo>
                    <a:pt x="35981" y="6222"/>
                  </a:lnTo>
                  <a:lnTo>
                    <a:pt x="35993" y="6188"/>
                  </a:lnTo>
                  <a:lnTo>
                    <a:pt x="35993" y="6154"/>
                  </a:lnTo>
                  <a:lnTo>
                    <a:pt x="35993" y="6120"/>
                  </a:lnTo>
                  <a:lnTo>
                    <a:pt x="35981" y="6086"/>
                  </a:lnTo>
                  <a:lnTo>
                    <a:pt x="37983" y="4937"/>
                  </a:lnTo>
                  <a:lnTo>
                    <a:pt x="38029" y="4982"/>
                  </a:lnTo>
                  <a:lnTo>
                    <a:pt x="38074" y="5017"/>
                  </a:lnTo>
                  <a:lnTo>
                    <a:pt x="38131" y="5039"/>
                  </a:lnTo>
                  <a:lnTo>
                    <a:pt x="38188" y="5051"/>
                  </a:lnTo>
                  <a:lnTo>
                    <a:pt x="38256" y="5039"/>
                  </a:lnTo>
                  <a:lnTo>
                    <a:pt x="38313" y="5017"/>
                  </a:lnTo>
                  <a:lnTo>
                    <a:pt x="38359" y="4982"/>
                  </a:lnTo>
                  <a:lnTo>
                    <a:pt x="38393" y="4937"/>
                  </a:lnTo>
                  <a:lnTo>
                    <a:pt x="40361" y="6074"/>
                  </a:lnTo>
                  <a:lnTo>
                    <a:pt x="40349" y="6120"/>
                  </a:lnTo>
                  <a:lnTo>
                    <a:pt x="40349" y="6154"/>
                  </a:lnTo>
                  <a:lnTo>
                    <a:pt x="40349" y="6200"/>
                  </a:lnTo>
                  <a:lnTo>
                    <a:pt x="40361" y="6234"/>
                  </a:lnTo>
                  <a:lnTo>
                    <a:pt x="40384" y="6268"/>
                  </a:lnTo>
                  <a:lnTo>
                    <a:pt x="40406" y="6302"/>
                  </a:lnTo>
                  <a:lnTo>
                    <a:pt x="40463" y="6347"/>
                  </a:lnTo>
                  <a:lnTo>
                    <a:pt x="40497" y="6359"/>
                  </a:lnTo>
                  <a:lnTo>
                    <a:pt x="40532" y="6370"/>
                  </a:lnTo>
                  <a:lnTo>
                    <a:pt x="40532" y="8748"/>
                  </a:lnTo>
                  <a:lnTo>
                    <a:pt x="40475" y="8759"/>
                  </a:lnTo>
                  <a:lnTo>
                    <a:pt x="40429" y="8805"/>
                  </a:lnTo>
                  <a:lnTo>
                    <a:pt x="40395" y="8850"/>
                  </a:lnTo>
                  <a:lnTo>
                    <a:pt x="40384" y="8918"/>
                  </a:lnTo>
                  <a:lnTo>
                    <a:pt x="40395" y="8952"/>
                  </a:lnTo>
                  <a:lnTo>
                    <a:pt x="40395" y="8987"/>
                  </a:lnTo>
                  <a:lnTo>
                    <a:pt x="40441" y="9043"/>
                  </a:lnTo>
                  <a:lnTo>
                    <a:pt x="40497" y="9078"/>
                  </a:lnTo>
                  <a:lnTo>
                    <a:pt x="40532" y="9089"/>
                  </a:lnTo>
                  <a:lnTo>
                    <a:pt x="40611" y="9089"/>
                  </a:lnTo>
                  <a:lnTo>
                    <a:pt x="40645" y="9066"/>
                  </a:lnTo>
                  <a:lnTo>
                    <a:pt x="40679" y="9043"/>
                  </a:lnTo>
                  <a:lnTo>
                    <a:pt x="40714" y="9009"/>
                  </a:lnTo>
                  <a:lnTo>
                    <a:pt x="42738" y="10181"/>
                  </a:lnTo>
                  <a:lnTo>
                    <a:pt x="42727" y="10226"/>
                  </a:lnTo>
                  <a:lnTo>
                    <a:pt x="42727" y="10261"/>
                  </a:lnTo>
                  <a:lnTo>
                    <a:pt x="42727" y="10306"/>
                  </a:lnTo>
                  <a:lnTo>
                    <a:pt x="42738" y="10340"/>
                  </a:lnTo>
                  <a:lnTo>
                    <a:pt x="42772" y="10397"/>
                  </a:lnTo>
                  <a:lnTo>
                    <a:pt x="42829" y="10443"/>
                  </a:lnTo>
                  <a:lnTo>
                    <a:pt x="42863" y="10465"/>
                  </a:lnTo>
                  <a:lnTo>
                    <a:pt x="42909" y="10465"/>
                  </a:lnTo>
                  <a:lnTo>
                    <a:pt x="42909" y="12843"/>
                  </a:lnTo>
                  <a:lnTo>
                    <a:pt x="42841" y="12866"/>
                  </a:lnTo>
                  <a:lnTo>
                    <a:pt x="42795" y="12900"/>
                  </a:lnTo>
                  <a:lnTo>
                    <a:pt x="42761" y="12957"/>
                  </a:lnTo>
                  <a:lnTo>
                    <a:pt x="42750" y="13025"/>
                  </a:lnTo>
                  <a:lnTo>
                    <a:pt x="42761" y="13070"/>
                  </a:lnTo>
                  <a:lnTo>
                    <a:pt x="40759" y="14231"/>
                  </a:lnTo>
                  <a:lnTo>
                    <a:pt x="40725" y="14185"/>
                  </a:lnTo>
                  <a:lnTo>
                    <a:pt x="40679" y="14151"/>
                  </a:lnTo>
                  <a:lnTo>
                    <a:pt x="40623" y="14128"/>
                  </a:lnTo>
                  <a:lnTo>
                    <a:pt x="40566" y="14117"/>
                  </a:lnTo>
                  <a:lnTo>
                    <a:pt x="40497" y="14128"/>
                  </a:lnTo>
                  <a:lnTo>
                    <a:pt x="40441" y="14151"/>
                  </a:lnTo>
                  <a:lnTo>
                    <a:pt x="40395" y="14185"/>
                  </a:lnTo>
                  <a:lnTo>
                    <a:pt x="40361" y="14231"/>
                  </a:lnTo>
                  <a:lnTo>
                    <a:pt x="38427" y="13116"/>
                  </a:lnTo>
                  <a:lnTo>
                    <a:pt x="38438" y="13070"/>
                  </a:lnTo>
                  <a:lnTo>
                    <a:pt x="38438" y="13025"/>
                  </a:lnTo>
                  <a:lnTo>
                    <a:pt x="38438" y="12968"/>
                  </a:lnTo>
                  <a:lnTo>
                    <a:pt x="38427" y="12934"/>
                  </a:lnTo>
                  <a:lnTo>
                    <a:pt x="38404" y="12888"/>
                  </a:lnTo>
                  <a:lnTo>
                    <a:pt x="38370" y="12854"/>
                  </a:lnTo>
                  <a:lnTo>
                    <a:pt x="38336" y="12820"/>
                  </a:lnTo>
                  <a:lnTo>
                    <a:pt x="38302" y="12797"/>
                  </a:lnTo>
                  <a:lnTo>
                    <a:pt x="38256" y="12786"/>
                  </a:lnTo>
                  <a:lnTo>
                    <a:pt x="38211" y="12775"/>
                  </a:lnTo>
                  <a:lnTo>
                    <a:pt x="38211" y="10454"/>
                  </a:lnTo>
                  <a:lnTo>
                    <a:pt x="38279" y="10431"/>
                  </a:lnTo>
                  <a:lnTo>
                    <a:pt x="38336" y="10397"/>
                  </a:lnTo>
                  <a:lnTo>
                    <a:pt x="38370" y="10340"/>
                  </a:lnTo>
                  <a:lnTo>
                    <a:pt x="38382" y="10295"/>
                  </a:lnTo>
                  <a:lnTo>
                    <a:pt x="38382" y="10261"/>
                  </a:lnTo>
                  <a:lnTo>
                    <a:pt x="38382" y="10226"/>
                  </a:lnTo>
                  <a:lnTo>
                    <a:pt x="38370" y="10192"/>
                  </a:lnTo>
                  <a:lnTo>
                    <a:pt x="38347" y="10158"/>
                  </a:lnTo>
                  <a:lnTo>
                    <a:pt x="38325" y="10124"/>
                  </a:lnTo>
                  <a:lnTo>
                    <a:pt x="38302" y="10101"/>
                  </a:lnTo>
                  <a:lnTo>
                    <a:pt x="38268" y="10090"/>
                  </a:lnTo>
                  <a:lnTo>
                    <a:pt x="38234" y="10079"/>
                  </a:lnTo>
                  <a:lnTo>
                    <a:pt x="38188" y="10067"/>
                  </a:lnTo>
                  <a:lnTo>
                    <a:pt x="38143" y="10079"/>
                  </a:lnTo>
                  <a:lnTo>
                    <a:pt x="38097" y="10090"/>
                  </a:lnTo>
                  <a:lnTo>
                    <a:pt x="38063" y="10113"/>
                  </a:lnTo>
                  <a:lnTo>
                    <a:pt x="38040" y="10147"/>
                  </a:lnTo>
                  <a:lnTo>
                    <a:pt x="36050" y="8998"/>
                  </a:lnTo>
                  <a:lnTo>
                    <a:pt x="36061" y="8964"/>
                  </a:lnTo>
                  <a:lnTo>
                    <a:pt x="36061" y="8918"/>
                  </a:lnTo>
                  <a:lnTo>
                    <a:pt x="36061" y="8861"/>
                  </a:lnTo>
                  <a:lnTo>
                    <a:pt x="36038" y="8816"/>
                  </a:lnTo>
                  <a:lnTo>
                    <a:pt x="36027" y="8782"/>
                  </a:lnTo>
                  <a:lnTo>
                    <a:pt x="35993" y="8748"/>
                  </a:lnTo>
                  <a:lnTo>
                    <a:pt x="35959" y="8714"/>
                  </a:lnTo>
                  <a:lnTo>
                    <a:pt x="35913" y="8691"/>
                  </a:lnTo>
                  <a:lnTo>
                    <a:pt x="35868" y="8679"/>
                  </a:lnTo>
                  <a:lnTo>
                    <a:pt x="35777" y="8679"/>
                  </a:lnTo>
                  <a:lnTo>
                    <a:pt x="35731" y="8691"/>
                  </a:lnTo>
                  <a:lnTo>
                    <a:pt x="35686" y="8714"/>
                  </a:lnTo>
                  <a:lnTo>
                    <a:pt x="35651" y="8748"/>
                  </a:lnTo>
                  <a:lnTo>
                    <a:pt x="35617" y="8782"/>
                  </a:lnTo>
                  <a:lnTo>
                    <a:pt x="35595" y="8816"/>
                  </a:lnTo>
                  <a:lnTo>
                    <a:pt x="35583" y="8861"/>
                  </a:lnTo>
                  <a:lnTo>
                    <a:pt x="35583" y="8918"/>
                  </a:lnTo>
                  <a:lnTo>
                    <a:pt x="35583" y="8952"/>
                  </a:lnTo>
                  <a:lnTo>
                    <a:pt x="35595" y="8998"/>
                  </a:lnTo>
                  <a:lnTo>
                    <a:pt x="33604" y="10147"/>
                  </a:lnTo>
                  <a:lnTo>
                    <a:pt x="33570" y="10124"/>
                  </a:lnTo>
                  <a:lnTo>
                    <a:pt x="33536" y="10101"/>
                  </a:lnTo>
                  <a:lnTo>
                    <a:pt x="33490" y="10079"/>
                  </a:lnTo>
                  <a:lnTo>
                    <a:pt x="33411" y="10079"/>
                  </a:lnTo>
                  <a:lnTo>
                    <a:pt x="33376" y="10090"/>
                  </a:lnTo>
                  <a:lnTo>
                    <a:pt x="33342" y="10113"/>
                  </a:lnTo>
                  <a:lnTo>
                    <a:pt x="33320" y="10135"/>
                  </a:lnTo>
                  <a:lnTo>
                    <a:pt x="33297" y="10158"/>
                  </a:lnTo>
                  <a:lnTo>
                    <a:pt x="33285" y="10192"/>
                  </a:lnTo>
                  <a:lnTo>
                    <a:pt x="33274" y="10226"/>
                  </a:lnTo>
                  <a:lnTo>
                    <a:pt x="33263" y="10261"/>
                  </a:lnTo>
                  <a:lnTo>
                    <a:pt x="33274" y="10329"/>
                  </a:lnTo>
                  <a:lnTo>
                    <a:pt x="33308" y="10386"/>
                  </a:lnTo>
                  <a:lnTo>
                    <a:pt x="33365" y="10420"/>
                  </a:lnTo>
                  <a:lnTo>
                    <a:pt x="33422" y="10443"/>
                  </a:lnTo>
                  <a:lnTo>
                    <a:pt x="33422" y="12775"/>
                  </a:lnTo>
                  <a:lnTo>
                    <a:pt x="33376" y="12786"/>
                  </a:lnTo>
                  <a:lnTo>
                    <a:pt x="33331" y="12797"/>
                  </a:lnTo>
                  <a:lnTo>
                    <a:pt x="33297" y="12820"/>
                  </a:lnTo>
                  <a:lnTo>
                    <a:pt x="33263" y="12854"/>
                  </a:lnTo>
                  <a:lnTo>
                    <a:pt x="33240" y="12888"/>
                  </a:lnTo>
                  <a:lnTo>
                    <a:pt x="33217" y="12934"/>
                  </a:lnTo>
                  <a:lnTo>
                    <a:pt x="33206" y="12979"/>
                  </a:lnTo>
                  <a:lnTo>
                    <a:pt x="33194" y="13025"/>
                  </a:lnTo>
                  <a:lnTo>
                    <a:pt x="33206" y="13070"/>
                  </a:lnTo>
                  <a:lnTo>
                    <a:pt x="33217" y="13104"/>
                  </a:lnTo>
                  <a:lnTo>
                    <a:pt x="31238" y="14253"/>
                  </a:lnTo>
                  <a:lnTo>
                    <a:pt x="31204" y="14219"/>
                  </a:lnTo>
                  <a:lnTo>
                    <a:pt x="31170" y="14196"/>
                  </a:lnTo>
                  <a:lnTo>
                    <a:pt x="31124" y="14174"/>
                  </a:lnTo>
                  <a:lnTo>
                    <a:pt x="31044" y="14174"/>
                  </a:lnTo>
                  <a:lnTo>
                    <a:pt x="31010" y="14185"/>
                  </a:lnTo>
                  <a:lnTo>
                    <a:pt x="30976" y="14208"/>
                  </a:lnTo>
                  <a:lnTo>
                    <a:pt x="30942" y="14231"/>
                  </a:lnTo>
                  <a:lnTo>
                    <a:pt x="30919" y="14253"/>
                  </a:lnTo>
                  <a:lnTo>
                    <a:pt x="30897" y="14287"/>
                  </a:lnTo>
                  <a:lnTo>
                    <a:pt x="30885" y="14333"/>
                  </a:lnTo>
                  <a:lnTo>
                    <a:pt x="30885" y="14367"/>
                  </a:lnTo>
                  <a:lnTo>
                    <a:pt x="30897" y="14435"/>
                  </a:lnTo>
                  <a:lnTo>
                    <a:pt x="30931" y="14492"/>
                  </a:lnTo>
                  <a:lnTo>
                    <a:pt x="30988" y="14538"/>
                  </a:lnTo>
                  <a:lnTo>
                    <a:pt x="31056" y="14560"/>
                  </a:lnTo>
                  <a:lnTo>
                    <a:pt x="31056" y="16892"/>
                  </a:lnTo>
                  <a:lnTo>
                    <a:pt x="31010" y="16904"/>
                  </a:lnTo>
                  <a:lnTo>
                    <a:pt x="30976" y="16915"/>
                  </a:lnTo>
                  <a:lnTo>
                    <a:pt x="30942" y="16938"/>
                  </a:lnTo>
                  <a:lnTo>
                    <a:pt x="30908" y="16972"/>
                  </a:lnTo>
                  <a:lnTo>
                    <a:pt x="30885" y="17006"/>
                  </a:lnTo>
                  <a:lnTo>
                    <a:pt x="30862" y="17040"/>
                  </a:lnTo>
                  <a:lnTo>
                    <a:pt x="30851" y="17086"/>
                  </a:lnTo>
                  <a:lnTo>
                    <a:pt x="30851" y="17120"/>
                  </a:lnTo>
                  <a:lnTo>
                    <a:pt x="30851" y="17177"/>
                  </a:lnTo>
                  <a:lnTo>
                    <a:pt x="30862" y="17211"/>
                  </a:lnTo>
                  <a:lnTo>
                    <a:pt x="30885" y="17256"/>
                  </a:lnTo>
                  <a:lnTo>
                    <a:pt x="30919" y="17291"/>
                  </a:lnTo>
                  <a:lnTo>
                    <a:pt x="30953" y="17313"/>
                  </a:lnTo>
                  <a:lnTo>
                    <a:pt x="30988" y="17336"/>
                  </a:lnTo>
                  <a:lnTo>
                    <a:pt x="31033" y="17359"/>
                  </a:lnTo>
                  <a:lnTo>
                    <a:pt x="31079" y="17359"/>
                  </a:lnTo>
                  <a:lnTo>
                    <a:pt x="31135" y="17347"/>
                  </a:lnTo>
                  <a:lnTo>
                    <a:pt x="31192" y="17325"/>
                  </a:lnTo>
                  <a:lnTo>
                    <a:pt x="31238" y="17291"/>
                  </a:lnTo>
                  <a:lnTo>
                    <a:pt x="31272" y="17256"/>
                  </a:lnTo>
                  <a:lnTo>
                    <a:pt x="33263" y="18394"/>
                  </a:lnTo>
                  <a:lnTo>
                    <a:pt x="33251" y="18439"/>
                  </a:lnTo>
                  <a:lnTo>
                    <a:pt x="33240" y="18474"/>
                  </a:lnTo>
                  <a:lnTo>
                    <a:pt x="33251" y="18519"/>
                  </a:lnTo>
                  <a:lnTo>
                    <a:pt x="33263" y="18553"/>
                  </a:lnTo>
                  <a:lnTo>
                    <a:pt x="33285" y="18587"/>
                  </a:lnTo>
                  <a:lnTo>
                    <a:pt x="33308" y="18621"/>
                  </a:lnTo>
                  <a:lnTo>
                    <a:pt x="33331" y="18644"/>
                  </a:lnTo>
                  <a:lnTo>
                    <a:pt x="33376" y="18667"/>
                  </a:lnTo>
                  <a:lnTo>
                    <a:pt x="33411" y="18678"/>
                  </a:lnTo>
                  <a:lnTo>
                    <a:pt x="33490" y="18678"/>
                  </a:lnTo>
                  <a:lnTo>
                    <a:pt x="33536" y="18667"/>
                  </a:lnTo>
                  <a:lnTo>
                    <a:pt x="33570" y="18644"/>
                  </a:lnTo>
                  <a:lnTo>
                    <a:pt x="33593" y="18621"/>
                  </a:lnTo>
                  <a:lnTo>
                    <a:pt x="33627" y="18587"/>
                  </a:lnTo>
                  <a:lnTo>
                    <a:pt x="33638" y="18553"/>
                  </a:lnTo>
                  <a:lnTo>
                    <a:pt x="33649" y="18519"/>
                  </a:lnTo>
                  <a:lnTo>
                    <a:pt x="33661" y="18474"/>
                  </a:lnTo>
                  <a:lnTo>
                    <a:pt x="33649" y="18428"/>
                  </a:lnTo>
                  <a:lnTo>
                    <a:pt x="33638" y="18394"/>
                  </a:lnTo>
                  <a:lnTo>
                    <a:pt x="35651" y="17234"/>
                  </a:lnTo>
                  <a:lnTo>
                    <a:pt x="35674" y="17268"/>
                  </a:lnTo>
                  <a:lnTo>
                    <a:pt x="35720" y="17302"/>
                  </a:lnTo>
                  <a:lnTo>
                    <a:pt x="35765" y="17325"/>
                  </a:lnTo>
                  <a:lnTo>
                    <a:pt x="35822" y="17336"/>
                  </a:lnTo>
                  <a:lnTo>
                    <a:pt x="35879" y="17325"/>
                  </a:lnTo>
                  <a:lnTo>
                    <a:pt x="35924" y="17302"/>
                  </a:lnTo>
                  <a:lnTo>
                    <a:pt x="35959" y="17279"/>
                  </a:lnTo>
                  <a:lnTo>
                    <a:pt x="35993" y="17234"/>
                  </a:lnTo>
                  <a:lnTo>
                    <a:pt x="38029" y="18417"/>
                  </a:lnTo>
                  <a:lnTo>
                    <a:pt x="38018" y="18474"/>
                  </a:lnTo>
                  <a:lnTo>
                    <a:pt x="38018" y="18508"/>
                  </a:lnTo>
                  <a:lnTo>
                    <a:pt x="38029" y="18542"/>
                  </a:lnTo>
                  <a:lnTo>
                    <a:pt x="38063" y="18599"/>
                  </a:lnTo>
                  <a:lnTo>
                    <a:pt x="38120" y="18633"/>
                  </a:lnTo>
                  <a:lnTo>
                    <a:pt x="38154" y="18644"/>
                  </a:lnTo>
                  <a:lnTo>
                    <a:pt x="38188" y="18656"/>
                  </a:lnTo>
                  <a:lnTo>
                    <a:pt x="38222" y="18644"/>
                  </a:lnTo>
                  <a:lnTo>
                    <a:pt x="38256" y="18633"/>
                  </a:lnTo>
                  <a:lnTo>
                    <a:pt x="38313" y="18599"/>
                  </a:lnTo>
                  <a:lnTo>
                    <a:pt x="38359" y="18542"/>
                  </a:lnTo>
                  <a:lnTo>
                    <a:pt x="38370" y="18508"/>
                  </a:lnTo>
                  <a:lnTo>
                    <a:pt x="38370" y="18474"/>
                  </a:lnTo>
                  <a:lnTo>
                    <a:pt x="38370" y="18439"/>
                  </a:lnTo>
                  <a:lnTo>
                    <a:pt x="38359" y="18405"/>
                  </a:lnTo>
                  <a:lnTo>
                    <a:pt x="40384" y="17234"/>
                  </a:lnTo>
                  <a:lnTo>
                    <a:pt x="40418" y="17268"/>
                  </a:lnTo>
                  <a:lnTo>
                    <a:pt x="40463" y="17302"/>
                  </a:lnTo>
                  <a:lnTo>
                    <a:pt x="40509" y="17325"/>
                  </a:lnTo>
                  <a:lnTo>
                    <a:pt x="40611" y="17325"/>
                  </a:lnTo>
                  <a:lnTo>
                    <a:pt x="40657" y="17302"/>
                  </a:lnTo>
                  <a:lnTo>
                    <a:pt x="40702" y="17279"/>
                  </a:lnTo>
                  <a:lnTo>
                    <a:pt x="40736" y="17234"/>
                  </a:lnTo>
                  <a:lnTo>
                    <a:pt x="42772" y="18417"/>
                  </a:lnTo>
                  <a:lnTo>
                    <a:pt x="42761" y="18474"/>
                  </a:lnTo>
                  <a:lnTo>
                    <a:pt x="42772" y="18530"/>
                  </a:lnTo>
                  <a:lnTo>
                    <a:pt x="42807" y="18587"/>
                  </a:lnTo>
                  <a:lnTo>
                    <a:pt x="42852" y="18621"/>
                  </a:lnTo>
                  <a:lnTo>
                    <a:pt x="42909" y="18644"/>
                  </a:lnTo>
                  <a:lnTo>
                    <a:pt x="42909" y="20999"/>
                  </a:lnTo>
                  <a:lnTo>
                    <a:pt x="42863" y="21010"/>
                  </a:lnTo>
                  <a:lnTo>
                    <a:pt x="42829" y="21033"/>
                  </a:lnTo>
                  <a:lnTo>
                    <a:pt x="42795" y="21056"/>
                  </a:lnTo>
                  <a:lnTo>
                    <a:pt x="42761" y="21079"/>
                  </a:lnTo>
                  <a:lnTo>
                    <a:pt x="42738" y="21113"/>
                  </a:lnTo>
                  <a:lnTo>
                    <a:pt x="42716" y="21147"/>
                  </a:lnTo>
                  <a:lnTo>
                    <a:pt x="42704" y="21192"/>
                  </a:lnTo>
                  <a:lnTo>
                    <a:pt x="42704" y="21226"/>
                  </a:lnTo>
                  <a:lnTo>
                    <a:pt x="42704" y="21272"/>
                  </a:lnTo>
                  <a:lnTo>
                    <a:pt x="42716" y="21306"/>
                  </a:lnTo>
                  <a:lnTo>
                    <a:pt x="40702" y="22478"/>
                  </a:lnTo>
                  <a:lnTo>
                    <a:pt x="40679" y="22444"/>
                  </a:lnTo>
                  <a:lnTo>
                    <a:pt x="40645" y="22421"/>
                  </a:lnTo>
                  <a:lnTo>
                    <a:pt x="40600" y="22409"/>
                  </a:lnTo>
                  <a:lnTo>
                    <a:pt x="40566" y="22398"/>
                  </a:lnTo>
                  <a:lnTo>
                    <a:pt x="40520" y="22409"/>
                  </a:lnTo>
                  <a:lnTo>
                    <a:pt x="40475" y="22421"/>
                  </a:lnTo>
                  <a:lnTo>
                    <a:pt x="40441" y="22444"/>
                  </a:lnTo>
                  <a:lnTo>
                    <a:pt x="40418" y="22478"/>
                  </a:lnTo>
                  <a:lnTo>
                    <a:pt x="38370" y="21295"/>
                  </a:lnTo>
                  <a:lnTo>
                    <a:pt x="38382" y="21226"/>
                  </a:lnTo>
                  <a:lnTo>
                    <a:pt x="38382" y="21192"/>
                  </a:lnTo>
                  <a:lnTo>
                    <a:pt x="38370" y="21158"/>
                  </a:lnTo>
                  <a:lnTo>
                    <a:pt x="38347" y="21124"/>
                  </a:lnTo>
                  <a:lnTo>
                    <a:pt x="38325" y="21101"/>
                  </a:lnTo>
                  <a:lnTo>
                    <a:pt x="38302" y="21079"/>
                  </a:lnTo>
                  <a:lnTo>
                    <a:pt x="38268" y="21056"/>
                  </a:lnTo>
                  <a:lnTo>
                    <a:pt x="38234" y="21044"/>
                  </a:lnTo>
                  <a:lnTo>
                    <a:pt x="38154" y="21044"/>
                  </a:lnTo>
                  <a:lnTo>
                    <a:pt x="38120" y="21056"/>
                  </a:lnTo>
                  <a:lnTo>
                    <a:pt x="38086" y="21079"/>
                  </a:lnTo>
                  <a:lnTo>
                    <a:pt x="38052" y="21101"/>
                  </a:lnTo>
                  <a:lnTo>
                    <a:pt x="38029" y="21124"/>
                  </a:lnTo>
                  <a:lnTo>
                    <a:pt x="38018" y="21158"/>
                  </a:lnTo>
                  <a:lnTo>
                    <a:pt x="38006" y="21192"/>
                  </a:lnTo>
                  <a:lnTo>
                    <a:pt x="38006" y="21226"/>
                  </a:lnTo>
                  <a:lnTo>
                    <a:pt x="38006" y="21295"/>
                  </a:lnTo>
                  <a:lnTo>
                    <a:pt x="35970" y="22466"/>
                  </a:lnTo>
                  <a:lnTo>
                    <a:pt x="35936" y="22444"/>
                  </a:lnTo>
                  <a:lnTo>
                    <a:pt x="35902" y="22409"/>
                  </a:lnTo>
                  <a:lnTo>
                    <a:pt x="35868" y="22398"/>
                  </a:lnTo>
                  <a:lnTo>
                    <a:pt x="35777" y="22398"/>
                  </a:lnTo>
                  <a:lnTo>
                    <a:pt x="35731" y="22421"/>
                  </a:lnTo>
                  <a:lnTo>
                    <a:pt x="35697" y="22444"/>
                  </a:lnTo>
                  <a:lnTo>
                    <a:pt x="35674" y="22478"/>
                  </a:lnTo>
                  <a:lnTo>
                    <a:pt x="33627" y="21295"/>
                  </a:lnTo>
                  <a:lnTo>
                    <a:pt x="33638" y="21226"/>
                  </a:lnTo>
                  <a:lnTo>
                    <a:pt x="33638" y="21192"/>
                  </a:lnTo>
                  <a:lnTo>
                    <a:pt x="33627" y="21158"/>
                  </a:lnTo>
                  <a:lnTo>
                    <a:pt x="33604" y="21124"/>
                  </a:lnTo>
                  <a:lnTo>
                    <a:pt x="33581" y="21101"/>
                  </a:lnTo>
                  <a:lnTo>
                    <a:pt x="33558" y="21079"/>
                  </a:lnTo>
                  <a:lnTo>
                    <a:pt x="33524" y="21056"/>
                  </a:lnTo>
                  <a:lnTo>
                    <a:pt x="33490" y="21044"/>
                  </a:lnTo>
                  <a:lnTo>
                    <a:pt x="33411" y="21044"/>
                  </a:lnTo>
                  <a:lnTo>
                    <a:pt x="33376" y="21056"/>
                  </a:lnTo>
                  <a:lnTo>
                    <a:pt x="33342" y="21079"/>
                  </a:lnTo>
                  <a:lnTo>
                    <a:pt x="33320" y="21101"/>
                  </a:lnTo>
                  <a:lnTo>
                    <a:pt x="33297" y="21124"/>
                  </a:lnTo>
                  <a:lnTo>
                    <a:pt x="33285" y="21158"/>
                  </a:lnTo>
                  <a:lnTo>
                    <a:pt x="33274" y="21192"/>
                  </a:lnTo>
                  <a:lnTo>
                    <a:pt x="33263" y="21226"/>
                  </a:lnTo>
                  <a:lnTo>
                    <a:pt x="33274" y="21283"/>
                  </a:lnTo>
                  <a:lnTo>
                    <a:pt x="31261" y="22455"/>
                  </a:lnTo>
                  <a:lnTo>
                    <a:pt x="31226" y="22421"/>
                  </a:lnTo>
                  <a:lnTo>
                    <a:pt x="31181" y="22387"/>
                  </a:lnTo>
                  <a:lnTo>
                    <a:pt x="31135" y="22364"/>
                  </a:lnTo>
                  <a:lnTo>
                    <a:pt x="31033" y="22364"/>
                  </a:lnTo>
                  <a:lnTo>
                    <a:pt x="30999" y="22375"/>
                  </a:lnTo>
                  <a:lnTo>
                    <a:pt x="30965" y="22398"/>
                  </a:lnTo>
                  <a:lnTo>
                    <a:pt x="30931" y="22421"/>
                  </a:lnTo>
                  <a:lnTo>
                    <a:pt x="30908" y="22455"/>
                  </a:lnTo>
                  <a:lnTo>
                    <a:pt x="30885" y="22489"/>
                  </a:lnTo>
                  <a:lnTo>
                    <a:pt x="30874" y="22535"/>
                  </a:lnTo>
                  <a:lnTo>
                    <a:pt x="30862" y="22580"/>
                  </a:lnTo>
                  <a:lnTo>
                    <a:pt x="30874" y="22614"/>
                  </a:lnTo>
                  <a:lnTo>
                    <a:pt x="30885" y="22660"/>
                  </a:lnTo>
                  <a:lnTo>
                    <a:pt x="30919" y="22717"/>
                  </a:lnTo>
                  <a:lnTo>
                    <a:pt x="30976" y="22762"/>
                  </a:lnTo>
                  <a:lnTo>
                    <a:pt x="31010" y="22785"/>
                  </a:lnTo>
                  <a:lnTo>
                    <a:pt x="31056" y="22785"/>
                  </a:lnTo>
                  <a:lnTo>
                    <a:pt x="31056" y="25117"/>
                  </a:lnTo>
                  <a:lnTo>
                    <a:pt x="31010" y="25128"/>
                  </a:lnTo>
                  <a:lnTo>
                    <a:pt x="30976" y="25140"/>
                  </a:lnTo>
                  <a:lnTo>
                    <a:pt x="30919" y="25196"/>
                  </a:lnTo>
                  <a:lnTo>
                    <a:pt x="30897" y="25219"/>
                  </a:lnTo>
                  <a:lnTo>
                    <a:pt x="30874" y="25253"/>
                  </a:lnTo>
                  <a:lnTo>
                    <a:pt x="30874" y="25299"/>
                  </a:lnTo>
                  <a:lnTo>
                    <a:pt x="30862" y="25333"/>
                  </a:lnTo>
                  <a:lnTo>
                    <a:pt x="30862" y="25367"/>
                  </a:lnTo>
                  <a:lnTo>
                    <a:pt x="30874" y="25413"/>
                  </a:lnTo>
                  <a:lnTo>
                    <a:pt x="28917" y="26539"/>
                  </a:lnTo>
                  <a:lnTo>
                    <a:pt x="28883" y="26493"/>
                  </a:lnTo>
                  <a:lnTo>
                    <a:pt x="28826" y="26459"/>
                  </a:lnTo>
                  <a:lnTo>
                    <a:pt x="28769" y="26436"/>
                  </a:lnTo>
                  <a:lnTo>
                    <a:pt x="28712" y="26425"/>
                  </a:lnTo>
                  <a:lnTo>
                    <a:pt x="28644" y="26436"/>
                  </a:lnTo>
                  <a:lnTo>
                    <a:pt x="28587" y="26459"/>
                  </a:lnTo>
                  <a:lnTo>
                    <a:pt x="28542" y="26493"/>
                  </a:lnTo>
                  <a:lnTo>
                    <a:pt x="28496" y="26550"/>
                  </a:lnTo>
                  <a:lnTo>
                    <a:pt x="26540" y="25413"/>
                  </a:lnTo>
                  <a:lnTo>
                    <a:pt x="26551" y="25378"/>
                  </a:lnTo>
                  <a:lnTo>
                    <a:pt x="26563" y="25333"/>
                  </a:lnTo>
                  <a:lnTo>
                    <a:pt x="26551" y="25287"/>
                  </a:lnTo>
                  <a:lnTo>
                    <a:pt x="26540" y="25253"/>
                  </a:lnTo>
                  <a:lnTo>
                    <a:pt x="26517" y="25219"/>
                  </a:lnTo>
                  <a:lnTo>
                    <a:pt x="26494" y="25185"/>
                  </a:lnTo>
                  <a:lnTo>
                    <a:pt x="26460" y="25151"/>
                  </a:lnTo>
                  <a:lnTo>
                    <a:pt x="26426" y="25140"/>
                  </a:lnTo>
                  <a:lnTo>
                    <a:pt x="26381" y="25128"/>
                  </a:lnTo>
                  <a:lnTo>
                    <a:pt x="26346" y="25117"/>
                  </a:lnTo>
                  <a:lnTo>
                    <a:pt x="26301" y="25128"/>
                  </a:lnTo>
                  <a:lnTo>
                    <a:pt x="26255" y="25140"/>
                  </a:lnTo>
                  <a:lnTo>
                    <a:pt x="26221" y="25151"/>
                  </a:lnTo>
                  <a:lnTo>
                    <a:pt x="26187" y="25185"/>
                  </a:lnTo>
                  <a:lnTo>
                    <a:pt x="26164" y="25219"/>
                  </a:lnTo>
                  <a:lnTo>
                    <a:pt x="26142" y="25253"/>
                  </a:lnTo>
                  <a:lnTo>
                    <a:pt x="26130" y="25287"/>
                  </a:lnTo>
                  <a:lnTo>
                    <a:pt x="26130" y="25333"/>
                  </a:lnTo>
                  <a:lnTo>
                    <a:pt x="26142" y="25401"/>
                  </a:lnTo>
                  <a:lnTo>
                    <a:pt x="24151" y="26550"/>
                  </a:lnTo>
                  <a:lnTo>
                    <a:pt x="24117" y="26516"/>
                  </a:lnTo>
                  <a:lnTo>
                    <a:pt x="24071" y="26482"/>
                  </a:lnTo>
                  <a:lnTo>
                    <a:pt x="24026" y="26459"/>
                  </a:lnTo>
                  <a:lnTo>
                    <a:pt x="23912" y="26459"/>
                  </a:lnTo>
                  <a:lnTo>
                    <a:pt x="23867" y="26482"/>
                  </a:lnTo>
                  <a:lnTo>
                    <a:pt x="23821" y="26516"/>
                  </a:lnTo>
                  <a:lnTo>
                    <a:pt x="23787" y="26562"/>
                  </a:lnTo>
                  <a:lnTo>
                    <a:pt x="21830" y="25424"/>
                  </a:lnTo>
                  <a:lnTo>
                    <a:pt x="21842" y="25378"/>
                  </a:lnTo>
                  <a:lnTo>
                    <a:pt x="21842" y="25333"/>
                  </a:lnTo>
                  <a:lnTo>
                    <a:pt x="21842" y="25287"/>
                  </a:lnTo>
                  <a:lnTo>
                    <a:pt x="21830" y="25242"/>
                  </a:lnTo>
                  <a:lnTo>
                    <a:pt x="21808" y="25196"/>
                  </a:lnTo>
                  <a:lnTo>
                    <a:pt x="21773" y="25162"/>
                  </a:lnTo>
                  <a:lnTo>
                    <a:pt x="21739" y="25128"/>
                  </a:lnTo>
                  <a:lnTo>
                    <a:pt x="21694" y="25105"/>
                  </a:lnTo>
                  <a:lnTo>
                    <a:pt x="21648" y="25094"/>
                  </a:lnTo>
                  <a:lnTo>
                    <a:pt x="21557" y="25094"/>
                  </a:lnTo>
                  <a:lnTo>
                    <a:pt x="21512" y="25105"/>
                  </a:lnTo>
                  <a:lnTo>
                    <a:pt x="21466" y="25128"/>
                  </a:lnTo>
                  <a:lnTo>
                    <a:pt x="21432" y="25162"/>
                  </a:lnTo>
                  <a:lnTo>
                    <a:pt x="21398" y="25196"/>
                  </a:lnTo>
                  <a:lnTo>
                    <a:pt x="21375" y="25242"/>
                  </a:lnTo>
                  <a:lnTo>
                    <a:pt x="21364" y="25287"/>
                  </a:lnTo>
                  <a:lnTo>
                    <a:pt x="21353" y="25333"/>
                  </a:lnTo>
                  <a:lnTo>
                    <a:pt x="21364" y="25378"/>
                  </a:lnTo>
                  <a:lnTo>
                    <a:pt x="21375" y="25424"/>
                  </a:lnTo>
                  <a:lnTo>
                    <a:pt x="19442" y="26539"/>
                  </a:lnTo>
                  <a:lnTo>
                    <a:pt x="19407" y="26493"/>
                  </a:lnTo>
                  <a:lnTo>
                    <a:pt x="19351" y="26459"/>
                  </a:lnTo>
                  <a:lnTo>
                    <a:pt x="19294" y="26436"/>
                  </a:lnTo>
                  <a:lnTo>
                    <a:pt x="19237" y="26425"/>
                  </a:lnTo>
                  <a:lnTo>
                    <a:pt x="19180" y="26436"/>
                  </a:lnTo>
                  <a:lnTo>
                    <a:pt x="19134" y="26448"/>
                  </a:lnTo>
                  <a:lnTo>
                    <a:pt x="19089" y="26471"/>
                  </a:lnTo>
                  <a:lnTo>
                    <a:pt x="19055" y="26505"/>
                  </a:lnTo>
                  <a:lnTo>
                    <a:pt x="19021" y="26539"/>
                  </a:lnTo>
                  <a:lnTo>
                    <a:pt x="18998" y="26584"/>
                  </a:lnTo>
                  <a:lnTo>
                    <a:pt x="18975" y="26630"/>
                  </a:lnTo>
                  <a:lnTo>
                    <a:pt x="18975" y="26687"/>
                  </a:lnTo>
                  <a:lnTo>
                    <a:pt x="18975" y="26732"/>
                  </a:lnTo>
                  <a:lnTo>
                    <a:pt x="18986" y="26778"/>
                  </a:lnTo>
                  <a:lnTo>
                    <a:pt x="19009" y="26823"/>
                  </a:lnTo>
                  <a:lnTo>
                    <a:pt x="19043" y="26857"/>
                  </a:lnTo>
                  <a:lnTo>
                    <a:pt x="19078" y="26891"/>
                  </a:lnTo>
                  <a:lnTo>
                    <a:pt x="19112" y="26914"/>
                  </a:lnTo>
                  <a:lnTo>
                    <a:pt x="19157" y="26926"/>
                  </a:lnTo>
                  <a:lnTo>
                    <a:pt x="19203" y="26937"/>
                  </a:lnTo>
                  <a:lnTo>
                    <a:pt x="19203" y="29201"/>
                  </a:lnTo>
                  <a:lnTo>
                    <a:pt x="19157" y="29212"/>
                  </a:lnTo>
                  <a:lnTo>
                    <a:pt x="19112" y="29223"/>
                  </a:lnTo>
                  <a:lnTo>
                    <a:pt x="19078" y="29246"/>
                  </a:lnTo>
                  <a:lnTo>
                    <a:pt x="19043" y="29280"/>
                  </a:lnTo>
                  <a:lnTo>
                    <a:pt x="19021" y="29314"/>
                  </a:lnTo>
                  <a:lnTo>
                    <a:pt x="19009" y="29348"/>
                  </a:lnTo>
                  <a:lnTo>
                    <a:pt x="18986" y="29394"/>
                  </a:lnTo>
                  <a:lnTo>
                    <a:pt x="18986" y="29439"/>
                  </a:lnTo>
                  <a:lnTo>
                    <a:pt x="18998" y="29485"/>
                  </a:lnTo>
                  <a:lnTo>
                    <a:pt x="19009" y="29542"/>
                  </a:lnTo>
                  <a:lnTo>
                    <a:pt x="19032" y="29576"/>
                  </a:lnTo>
                  <a:lnTo>
                    <a:pt x="19055" y="29610"/>
                  </a:lnTo>
                  <a:lnTo>
                    <a:pt x="19100" y="29644"/>
                  </a:lnTo>
                  <a:lnTo>
                    <a:pt x="19134" y="29667"/>
                  </a:lnTo>
                  <a:lnTo>
                    <a:pt x="19180" y="29678"/>
                  </a:lnTo>
                  <a:lnTo>
                    <a:pt x="19237" y="29690"/>
                  </a:lnTo>
                  <a:lnTo>
                    <a:pt x="19294" y="29678"/>
                  </a:lnTo>
                  <a:lnTo>
                    <a:pt x="19351" y="29656"/>
                  </a:lnTo>
                  <a:lnTo>
                    <a:pt x="19396" y="29621"/>
                  </a:lnTo>
                  <a:lnTo>
                    <a:pt x="19430" y="29576"/>
                  </a:lnTo>
                  <a:lnTo>
                    <a:pt x="21421" y="30725"/>
                  </a:lnTo>
                  <a:lnTo>
                    <a:pt x="21409" y="30793"/>
                  </a:lnTo>
                  <a:lnTo>
                    <a:pt x="21421" y="30861"/>
                  </a:lnTo>
                  <a:lnTo>
                    <a:pt x="21455" y="30918"/>
                  </a:lnTo>
                  <a:lnTo>
                    <a:pt x="21500" y="30952"/>
                  </a:lnTo>
                  <a:lnTo>
                    <a:pt x="21569" y="30975"/>
                  </a:lnTo>
                  <a:lnTo>
                    <a:pt x="21569" y="33330"/>
                  </a:lnTo>
                  <a:lnTo>
                    <a:pt x="21535" y="33341"/>
                  </a:lnTo>
                  <a:lnTo>
                    <a:pt x="21500" y="33353"/>
                  </a:lnTo>
                  <a:lnTo>
                    <a:pt x="21432" y="33398"/>
                  </a:lnTo>
                  <a:lnTo>
                    <a:pt x="21409" y="33432"/>
                  </a:lnTo>
                  <a:lnTo>
                    <a:pt x="21398" y="33466"/>
                  </a:lnTo>
                  <a:lnTo>
                    <a:pt x="21387" y="33500"/>
                  </a:lnTo>
                  <a:lnTo>
                    <a:pt x="21375" y="33546"/>
                  </a:lnTo>
                  <a:lnTo>
                    <a:pt x="21387" y="33580"/>
                  </a:lnTo>
                  <a:lnTo>
                    <a:pt x="21398" y="33626"/>
                  </a:lnTo>
                  <a:lnTo>
                    <a:pt x="19407" y="34775"/>
                  </a:lnTo>
                  <a:lnTo>
                    <a:pt x="19373" y="34729"/>
                  </a:lnTo>
                  <a:lnTo>
                    <a:pt x="19328" y="34706"/>
                  </a:lnTo>
                  <a:lnTo>
                    <a:pt x="19282" y="34684"/>
                  </a:lnTo>
                  <a:lnTo>
                    <a:pt x="19180" y="34684"/>
                  </a:lnTo>
                  <a:lnTo>
                    <a:pt x="19123" y="34706"/>
                  </a:lnTo>
                  <a:lnTo>
                    <a:pt x="19089" y="34740"/>
                  </a:lnTo>
                  <a:lnTo>
                    <a:pt x="19055" y="34775"/>
                  </a:lnTo>
                  <a:lnTo>
                    <a:pt x="17041" y="33614"/>
                  </a:lnTo>
                  <a:lnTo>
                    <a:pt x="17053" y="33580"/>
                  </a:lnTo>
                  <a:lnTo>
                    <a:pt x="17053" y="33546"/>
                  </a:lnTo>
                  <a:lnTo>
                    <a:pt x="17053" y="33512"/>
                  </a:lnTo>
                  <a:lnTo>
                    <a:pt x="17041" y="33478"/>
                  </a:lnTo>
                  <a:lnTo>
                    <a:pt x="17007" y="33409"/>
                  </a:lnTo>
                  <a:lnTo>
                    <a:pt x="16950" y="33375"/>
                  </a:lnTo>
                  <a:lnTo>
                    <a:pt x="16916" y="33364"/>
                  </a:lnTo>
                  <a:lnTo>
                    <a:pt x="16871" y="33353"/>
                  </a:lnTo>
                  <a:lnTo>
                    <a:pt x="16871" y="30964"/>
                  </a:lnTo>
                  <a:lnTo>
                    <a:pt x="16939" y="30941"/>
                  </a:lnTo>
                  <a:lnTo>
                    <a:pt x="16984" y="30907"/>
                  </a:lnTo>
                  <a:lnTo>
                    <a:pt x="17019" y="30850"/>
                  </a:lnTo>
                  <a:lnTo>
                    <a:pt x="17030" y="30793"/>
                  </a:lnTo>
                  <a:lnTo>
                    <a:pt x="17030" y="30748"/>
                  </a:lnTo>
                  <a:lnTo>
                    <a:pt x="17019" y="30725"/>
                  </a:lnTo>
                  <a:lnTo>
                    <a:pt x="16984" y="30668"/>
                  </a:lnTo>
                  <a:lnTo>
                    <a:pt x="16928" y="30634"/>
                  </a:lnTo>
                  <a:lnTo>
                    <a:pt x="16893" y="30623"/>
                  </a:lnTo>
                  <a:lnTo>
                    <a:pt x="16859" y="30611"/>
                  </a:lnTo>
                  <a:lnTo>
                    <a:pt x="16814" y="30623"/>
                  </a:lnTo>
                  <a:lnTo>
                    <a:pt x="16780" y="30634"/>
                  </a:lnTo>
                  <a:lnTo>
                    <a:pt x="16746" y="30657"/>
                  </a:lnTo>
                  <a:lnTo>
                    <a:pt x="16723" y="30691"/>
                  </a:lnTo>
                  <a:lnTo>
                    <a:pt x="14652" y="29496"/>
                  </a:lnTo>
                  <a:lnTo>
                    <a:pt x="14664" y="29439"/>
                  </a:lnTo>
                  <a:lnTo>
                    <a:pt x="14652" y="29405"/>
                  </a:lnTo>
                  <a:lnTo>
                    <a:pt x="14641" y="29371"/>
                  </a:lnTo>
                  <a:lnTo>
                    <a:pt x="14607" y="29326"/>
                  </a:lnTo>
                  <a:lnTo>
                    <a:pt x="14561" y="29292"/>
                  </a:lnTo>
                  <a:lnTo>
                    <a:pt x="14527" y="29280"/>
                  </a:lnTo>
                  <a:lnTo>
                    <a:pt x="14493" y="29269"/>
                  </a:lnTo>
                  <a:lnTo>
                    <a:pt x="14459" y="29280"/>
                  </a:lnTo>
                  <a:lnTo>
                    <a:pt x="14425" y="29292"/>
                  </a:lnTo>
                  <a:lnTo>
                    <a:pt x="14368" y="29326"/>
                  </a:lnTo>
                  <a:lnTo>
                    <a:pt x="14334" y="29371"/>
                  </a:lnTo>
                  <a:lnTo>
                    <a:pt x="14323" y="29405"/>
                  </a:lnTo>
                  <a:lnTo>
                    <a:pt x="14323" y="29439"/>
                  </a:lnTo>
                  <a:lnTo>
                    <a:pt x="14334" y="29485"/>
                  </a:lnTo>
                  <a:lnTo>
                    <a:pt x="12321" y="30645"/>
                  </a:lnTo>
                  <a:lnTo>
                    <a:pt x="12286" y="30600"/>
                  </a:lnTo>
                  <a:lnTo>
                    <a:pt x="12241" y="30566"/>
                  </a:lnTo>
                  <a:lnTo>
                    <a:pt x="12184" y="30554"/>
                  </a:lnTo>
                  <a:lnTo>
                    <a:pt x="12127" y="30543"/>
                  </a:lnTo>
                  <a:lnTo>
                    <a:pt x="12059" y="30554"/>
                  </a:lnTo>
                  <a:lnTo>
                    <a:pt x="12002" y="30577"/>
                  </a:lnTo>
                  <a:lnTo>
                    <a:pt x="11957" y="30611"/>
                  </a:lnTo>
                  <a:lnTo>
                    <a:pt x="11911" y="30657"/>
                  </a:lnTo>
                  <a:lnTo>
                    <a:pt x="9954" y="29519"/>
                  </a:lnTo>
                  <a:lnTo>
                    <a:pt x="9966" y="29485"/>
                  </a:lnTo>
                  <a:lnTo>
                    <a:pt x="9966" y="29439"/>
                  </a:lnTo>
                  <a:lnTo>
                    <a:pt x="9966" y="29394"/>
                  </a:lnTo>
                  <a:lnTo>
                    <a:pt x="9954" y="29360"/>
                  </a:lnTo>
                  <a:lnTo>
                    <a:pt x="9932" y="29326"/>
                  </a:lnTo>
                  <a:lnTo>
                    <a:pt x="9909" y="29292"/>
                  </a:lnTo>
                  <a:lnTo>
                    <a:pt x="9875" y="29269"/>
                  </a:lnTo>
                  <a:lnTo>
                    <a:pt x="9841" y="29246"/>
                  </a:lnTo>
                  <a:lnTo>
                    <a:pt x="9807" y="29235"/>
                  </a:lnTo>
                  <a:lnTo>
                    <a:pt x="9761" y="29223"/>
                  </a:lnTo>
                  <a:lnTo>
                    <a:pt x="9761" y="26857"/>
                  </a:lnTo>
                  <a:lnTo>
                    <a:pt x="9829" y="26846"/>
                  </a:lnTo>
                  <a:lnTo>
                    <a:pt x="9875" y="26800"/>
                  </a:lnTo>
                  <a:lnTo>
                    <a:pt x="9909" y="26755"/>
                  </a:lnTo>
                  <a:lnTo>
                    <a:pt x="9920" y="26687"/>
                  </a:lnTo>
                  <a:lnTo>
                    <a:pt x="9920" y="26653"/>
                  </a:lnTo>
                  <a:lnTo>
                    <a:pt x="9909" y="26618"/>
                  </a:lnTo>
                  <a:lnTo>
                    <a:pt x="9875" y="26562"/>
                  </a:lnTo>
                  <a:lnTo>
                    <a:pt x="9818" y="26516"/>
                  </a:lnTo>
                  <a:lnTo>
                    <a:pt x="9784" y="26516"/>
                  </a:lnTo>
                  <a:lnTo>
                    <a:pt x="9750" y="26505"/>
                  </a:lnTo>
                  <a:lnTo>
                    <a:pt x="9704" y="26516"/>
                  </a:lnTo>
                  <a:lnTo>
                    <a:pt x="9670" y="26527"/>
                  </a:lnTo>
                  <a:lnTo>
                    <a:pt x="9636" y="26550"/>
                  </a:lnTo>
                  <a:lnTo>
                    <a:pt x="9602" y="26584"/>
                  </a:lnTo>
                  <a:lnTo>
                    <a:pt x="7554" y="25401"/>
                  </a:lnTo>
                  <a:lnTo>
                    <a:pt x="7566" y="25333"/>
                  </a:lnTo>
                  <a:lnTo>
                    <a:pt x="7566" y="25299"/>
                  </a:lnTo>
                  <a:lnTo>
                    <a:pt x="7554" y="25265"/>
                  </a:lnTo>
                  <a:lnTo>
                    <a:pt x="7531" y="25231"/>
                  </a:lnTo>
                  <a:lnTo>
                    <a:pt x="7509" y="25196"/>
                  </a:lnTo>
                  <a:lnTo>
                    <a:pt x="7475" y="25174"/>
                  </a:lnTo>
                  <a:lnTo>
                    <a:pt x="7440" y="25151"/>
                  </a:lnTo>
                  <a:lnTo>
                    <a:pt x="7406" y="25140"/>
                  </a:lnTo>
                  <a:lnTo>
                    <a:pt x="7327" y="25140"/>
                  </a:lnTo>
                  <a:lnTo>
                    <a:pt x="7293" y="25151"/>
                  </a:lnTo>
                  <a:lnTo>
                    <a:pt x="7258" y="25174"/>
                  </a:lnTo>
                  <a:lnTo>
                    <a:pt x="7236" y="25196"/>
                  </a:lnTo>
                  <a:lnTo>
                    <a:pt x="7213" y="25231"/>
                  </a:lnTo>
                  <a:lnTo>
                    <a:pt x="7190" y="25265"/>
                  </a:lnTo>
                  <a:lnTo>
                    <a:pt x="7179" y="25299"/>
                  </a:lnTo>
                  <a:lnTo>
                    <a:pt x="7179" y="25333"/>
                  </a:lnTo>
                  <a:lnTo>
                    <a:pt x="7190" y="25401"/>
                  </a:lnTo>
                  <a:lnTo>
                    <a:pt x="5177" y="26562"/>
                  </a:lnTo>
                  <a:lnTo>
                    <a:pt x="5143" y="26516"/>
                  </a:lnTo>
                  <a:lnTo>
                    <a:pt x="5109" y="26493"/>
                  </a:lnTo>
                  <a:lnTo>
                    <a:pt x="5052" y="26471"/>
                  </a:lnTo>
                  <a:lnTo>
                    <a:pt x="4995" y="26459"/>
                  </a:lnTo>
                  <a:lnTo>
                    <a:pt x="4949" y="26471"/>
                  </a:lnTo>
                  <a:lnTo>
                    <a:pt x="4892" y="26493"/>
                  </a:lnTo>
                  <a:lnTo>
                    <a:pt x="4858" y="26516"/>
                  </a:lnTo>
                  <a:lnTo>
                    <a:pt x="4824" y="26562"/>
                  </a:lnTo>
                  <a:lnTo>
                    <a:pt x="2856" y="25424"/>
                  </a:lnTo>
                  <a:lnTo>
                    <a:pt x="2868" y="25378"/>
                  </a:lnTo>
                  <a:lnTo>
                    <a:pt x="2868" y="25333"/>
                  </a:lnTo>
                  <a:lnTo>
                    <a:pt x="2868" y="25287"/>
                  </a:lnTo>
                  <a:lnTo>
                    <a:pt x="2856" y="25242"/>
                  </a:lnTo>
                  <a:lnTo>
                    <a:pt x="2833" y="25196"/>
                  </a:lnTo>
                  <a:lnTo>
                    <a:pt x="2799" y="25162"/>
                  </a:lnTo>
                  <a:lnTo>
                    <a:pt x="2765" y="25140"/>
                  </a:lnTo>
                  <a:lnTo>
                    <a:pt x="2720" y="25117"/>
                  </a:lnTo>
                  <a:lnTo>
                    <a:pt x="2674" y="25105"/>
                  </a:lnTo>
                  <a:lnTo>
                    <a:pt x="2629" y="25094"/>
                  </a:lnTo>
                  <a:lnTo>
                    <a:pt x="2583" y="25105"/>
                  </a:lnTo>
                  <a:lnTo>
                    <a:pt x="2538" y="25117"/>
                  </a:lnTo>
                  <a:lnTo>
                    <a:pt x="2492" y="25140"/>
                  </a:lnTo>
                  <a:lnTo>
                    <a:pt x="2458" y="25162"/>
                  </a:lnTo>
                  <a:lnTo>
                    <a:pt x="2435" y="25196"/>
                  </a:lnTo>
                  <a:lnTo>
                    <a:pt x="2413" y="25242"/>
                  </a:lnTo>
                  <a:lnTo>
                    <a:pt x="2401" y="25287"/>
                  </a:lnTo>
                  <a:lnTo>
                    <a:pt x="2390" y="25333"/>
                  </a:lnTo>
                  <a:lnTo>
                    <a:pt x="2390" y="25378"/>
                  </a:lnTo>
                  <a:lnTo>
                    <a:pt x="2413" y="25424"/>
                  </a:lnTo>
                  <a:lnTo>
                    <a:pt x="410" y="26573"/>
                  </a:lnTo>
                  <a:lnTo>
                    <a:pt x="388" y="26539"/>
                  </a:lnTo>
                  <a:lnTo>
                    <a:pt x="342" y="26516"/>
                  </a:lnTo>
                  <a:lnTo>
                    <a:pt x="308" y="26505"/>
                  </a:lnTo>
                  <a:lnTo>
                    <a:pt x="263" y="26493"/>
                  </a:lnTo>
                  <a:lnTo>
                    <a:pt x="217" y="26493"/>
                  </a:lnTo>
                  <a:lnTo>
                    <a:pt x="183" y="26505"/>
                  </a:lnTo>
                  <a:lnTo>
                    <a:pt x="160" y="26527"/>
                  </a:lnTo>
                  <a:lnTo>
                    <a:pt x="126" y="26550"/>
                  </a:lnTo>
                  <a:lnTo>
                    <a:pt x="103" y="26573"/>
                  </a:lnTo>
                  <a:lnTo>
                    <a:pt x="92" y="26607"/>
                  </a:lnTo>
                  <a:lnTo>
                    <a:pt x="81" y="26641"/>
                  </a:lnTo>
                  <a:lnTo>
                    <a:pt x="69" y="26687"/>
                  </a:lnTo>
                  <a:lnTo>
                    <a:pt x="81" y="26755"/>
                  </a:lnTo>
                  <a:lnTo>
                    <a:pt x="115" y="26812"/>
                  </a:lnTo>
                  <a:lnTo>
                    <a:pt x="172" y="26846"/>
                  </a:lnTo>
                  <a:lnTo>
                    <a:pt x="240" y="26869"/>
                  </a:lnTo>
                  <a:lnTo>
                    <a:pt x="240" y="29189"/>
                  </a:lnTo>
                  <a:lnTo>
                    <a:pt x="183" y="29189"/>
                  </a:lnTo>
                  <a:lnTo>
                    <a:pt x="149" y="29212"/>
                  </a:lnTo>
                  <a:lnTo>
                    <a:pt x="103" y="29235"/>
                  </a:lnTo>
                  <a:lnTo>
                    <a:pt x="69" y="29269"/>
                  </a:lnTo>
                  <a:lnTo>
                    <a:pt x="46" y="29303"/>
                  </a:lnTo>
                  <a:lnTo>
                    <a:pt x="24" y="29348"/>
                  </a:lnTo>
                  <a:lnTo>
                    <a:pt x="12" y="29394"/>
                  </a:lnTo>
                  <a:lnTo>
                    <a:pt x="1" y="29439"/>
                  </a:lnTo>
                  <a:lnTo>
                    <a:pt x="12" y="29496"/>
                  </a:lnTo>
                  <a:lnTo>
                    <a:pt x="24" y="29542"/>
                  </a:lnTo>
                  <a:lnTo>
                    <a:pt x="46" y="29587"/>
                  </a:lnTo>
                  <a:lnTo>
                    <a:pt x="81" y="29621"/>
                  </a:lnTo>
                  <a:lnTo>
                    <a:pt x="115" y="29656"/>
                  </a:lnTo>
                  <a:lnTo>
                    <a:pt x="160" y="29678"/>
                  </a:lnTo>
                  <a:lnTo>
                    <a:pt x="206" y="29690"/>
                  </a:lnTo>
                  <a:lnTo>
                    <a:pt x="263" y="29701"/>
                  </a:lnTo>
                  <a:lnTo>
                    <a:pt x="331" y="29690"/>
                  </a:lnTo>
                  <a:lnTo>
                    <a:pt x="388" y="29667"/>
                  </a:lnTo>
                  <a:lnTo>
                    <a:pt x="433" y="29633"/>
                  </a:lnTo>
                  <a:lnTo>
                    <a:pt x="479" y="29576"/>
                  </a:lnTo>
                  <a:lnTo>
                    <a:pt x="2469" y="30736"/>
                  </a:lnTo>
                  <a:lnTo>
                    <a:pt x="2458" y="30793"/>
                  </a:lnTo>
                  <a:lnTo>
                    <a:pt x="2469" y="30827"/>
                  </a:lnTo>
                  <a:lnTo>
                    <a:pt x="2481" y="30850"/>
                  </a:lnTo>
                  <a:lnTo>
                    <a:pt x="2515" y="30907"/>
                  </a:lnTo>
                  <a:lnTo>
                    <a:pt x="2560" y="30941"/>
                  </a:lnTo>
                  <a:lnTo>
                    <a:pt x="2595" y="30952"/>
                  </a:lnTo>
                  <a:lnTo>
                    <a:pt x="2663" y="30952"/>
                  </a:lnTo>
                  <a:lnTo>
                    <a:pt x="2697" y="30941"/>
                  </a:lnTo>
                  <a:lnTo>
                    <a:pt x="2754" y="30907"/>
                  </a:lnTo>
                  <a:lnTo>
                    <a:pt x="2788" y="30850"/>
                  </a:lnTo>
                  <a:lnTo>
                    <a:pt x="2799" y="30827"/>
                  </a:lnTo>
                  <a:lnTo>
                    <a:pt x="2799" y="30793"/>
                  </a:lnTo>
                  <a:lnTo>
                    <a:pt x="2788" y="30725"/>
                  </a:lnTo>
                  <a:lnTo>
                    <a:pt x="4824" y="29553"/>
                  </a:lnTo>
                  <a:lnTo>
                    <a:pt x="4858" y="29599"/>
                  </a:lnTo>
                  <a:lnTo>
                    <a:pt x="4904" y="29621"/>
                  </a:lnTo>
                  <a:lnTo>
                    <a:pt x="4949" y="29644"/>
                  </a:lnTo>
                  <a:lnTo>
                    <a:pt x="4995" y="29656"/>
                  </a:lnTo>
                  <a:lnTo>
                    <a:pt x="5052" y="29644"/>
                  </a:lnTo>
                  <a:lnTo>
                    <a:pt x="5097" y="29621"/>
                  </a:lnTo>
                  <a:lnTo>
                    <a:pt x="5143" y="29599"/>
                  </a:lnTo>
                  <a:lnTo>
                    <a:pt x="5177" y="29553"/>
                  </a:lnTo>
                  <a:lnTo>
                    <a:pt x="7179" y="30714"/>
                  </a:lnTo>
                  <a:lnTo>
                    <a:pt x="7167" y="30748"/>
                  </a:lnTo>
                  <a:lnTo>
                    <a:pt x="7167" y="30793"/>
                  </a:lnTo>
                  <a:lnTo>
                    <a:pt x="7167" y="30827"/>
                  </a:lnTo>
                  <a:lnTo>
                    <a:pt x="7179" y="30861"/>
                  </a:lnTo>
                  <a:lnTo>
                    <a:pt x="7224" y="30918"/>
                  </a:lnTo>
                  <a:lnTo>
                    <a:pt x="7281" y="30964"/>
                  </a:lnTo>
                  <a:lnTo>
                    <a:pt x="7315" y="30987"/>
                  </a:lnTo>
                  <a:lnTo>
                    <a:pt x="7349" y="30987"/>
                  </a:lnTo>
                  <a:lnTo>
                    <a:pt x="7349" y="33353"/>
                  </a:lnTo>
                  <a:lnTo>
                    <a:pt x="7281" y="33375"/>
                  </a:lnTo>
                  <a:lnTo>
                    <a:pt x="7224" y="33421"/>
                  </a:lnTo>
                  <a:lnTo>
                    <a:pt x="7190" y="33478"/>
                  </a:lnTo>
                  <a:lnTo>
                    <a:pt x="7179" y="33512"/>
                  </a:lnTo>
                  <a:lnTo>
                    <a:pt x="7179" y="33546"/>
                  </a:lnTo>
                  <a:lnTo>
                    <a:pt x="7190" y="33614"/>
                  </a:lnTo>
                  <a:lnTo>
                    <a:pt x="5200" y="34763"/>
                  </a:lnTo>
                  <a:lnTo>
                    <a:pt x="5165" y="34718"/>
                  </a:lnTo>
                  <a:lnTo>
                    <a:pt x="5109" y="34684"/>
                  </a:lnTo>
                  <a:lnTo>
                    <a:pt x="5063" y="34661"/>
                  </a:lnTo>
                  <a:lnTo>
                    <a:pt x="4949" y="34661"/>
                  </a:lnTo>
                  <a:lnTo>
                    <a:pt x="4904" y="34672"/>
                  </a:lnTo>
                  <a:lnTo>
                    <a:pt x="4870" y="34695"/>
                  </a:lnTo>
                  <a:lnTo>
                    <a:pt x="4836" y="34729"/>
                  </a:lnTo>
                  <a:lnTo>
                    <a:pt x="4801" y="34763"/>
                  </a:lnTo>
                  <a:lnTo>
                    <a:pt x="4779" y="34797"/>
                  </a:lnTo>
                  <a:lnTo>
                    <a:pt x="4767" y="34843"/>
                  </a:lnTo>
                  <a:lnTo>
                    <a:pt x="4767" y="34900"/>
                  </a:lnTo>
                  <a:lnTo>
                    <a:pt x="4767" y="34934"/>
                  </a:lnTo>
                  <a:lnTo>
                    <a:pt x="4779" y="34979"/>
                  </a:lnTo>
                  <a:lnTo>
                    <a:pt x="4801" y="35025"/>
                  </a:lnTo>
                  <a:lnTo>
                    <a:pt x="4824" y="35059"/>
                  </a:lnTo>
                  <a:lnTo>
                    <a:pt x="4858" y="35082"/>
                  </a:lnTo>
                  <a:lnTo>
                    <a:pt x="4892" y="35104"/>
                  </a:lnTo>
                  <a:lnTo>
                    <a:pt x="4938" y="35127"/>
                  </a:lnTo>
                  <a:lnTo>
                    <a:pt x="4972" y="35127"/>
                  </a:lnTo>
                  <a:lnTo>
                    <a:pt x="4972" y="37482"/>
                  </a:lnTo>
                  <a:lnTo>
                    <a:pt x="4915" y="37505"/>
                  </a:lnTo>
                  <a:lnTo>
                    <a:pt x="4870" y="37539"/>
                  </a:lnTo>
                  <a:lnTo>
                    <a:pt x="4836" y="37584"/>
                  </a:lnTo>
                  <a:lnTo>
                    <a:pt x="4824" y="37652"/>
                  </a:lnTo>
                  <a:lnTo>
                    <a:pt x="4836" y="37709"/>
                  </a:lnTo>
                  <a:lnTo>
                    <a:pt x="2811" y="38881"/>
                  </a:lnTo>
                  <a:lnTo>
                    <a:pt x="2777" y="38836"/>
                  </a:lnTo>
                  <a:lnTo>
                    <a:pt x="2731" y="38801"/>
                  </a:lnTo>
                  <a:lnTo>
                    <a:pt x="2686" y="38790"/>
                  </a:lnTo>
                  <a:lnTo>
                    <a:pt x="2629" y="38779"/>
                  </a:lnTo>
                  <a:lnTo>
                    <a:pt x="2583" y="38779"/>
                  </a:lnTo>
                  <a:lnTo>
                    <a:pt x="2549" y="38801"/>
                  </a:lnTo>
                  <a:lnTo>
                    <a:pt x="2504" y="38813"/>
                  </a:lnTo>
                  <a:lnTo>
                    <a:pt x="2481" y="38847"/>
                  </a:lnTo>
                  <a:lnTo>
                    <a:pt x="2447" y="38881"/>
                  </a:lnTo>
                  <a:lnTo>
                    <a:pt x="2424" y="38915"/>
                  </a:lnTo>
                  <a:lnTo>
                    <a:pt x="2413" y="38949"/>
                  </a:lnTo>
                  <a:lnTo>
                    <a:pt x="2413" y="38995"/>
                  </a:lnTo>
                  <a:lnTo>
                    <a:pt x="2413" y="39040"/>
                  </a:lnTo>
                  <a:lnTo>
                    <a:pt x="2424" y="39074"/>
                  </a:lnTo>
                  <a:lnTo>
                    <a:pt x="2447" y="39109"/>
                  </a:lnTo>
                  <a:lnTo>
                    <a:pt x="2469" y="39143"/>
                  </a:lnTo>
                  <a:lnTo>
                    <a:pt x="2492" y="39165"/>
                  </a:lnTo>
                  <a:lnTo>
                    <a:pt x="2526" y="39188"/>
                  </a:lnTo>
                  <a:lnTo>
                    <a:pt x="2572" y="39211"/>
                  </a:lnTo>
                  <a:lnTo>
                    <a:pt x="2606" y="39211"/>
                  </a:lnTo>
                  <a:lnTo>
                    <a:pt x="2606" y="41509"/>
                  </a:lnTo>
                  <a:lnTo>
                    <a:pt x="2560" y="41520"/>
                  </a:lnTo>
                  <a:lnTo>
                    <a:pt x="2515" y="41532"/>
                  </a:lnTo>
                  <a:lnTo>
                    <a:pt x="2481" y="41554"/>
                  </a:lnTo>
                  <a:lnTo>
                    <a:pt x="2447" y="41588"/>
                  </a:lnTo>
                  <a:lnTo>
                    <a:pt x="2413" y="41623"/>
                  </a:lnTo>
                  <a:lnTo>
                    <a:pt x="2401" y="41668"/>
                  </a:lnTo>
                  <a:lnTo>
                    <a:pt x="2378" y="41714"/>
                  </a:lnTo>
                  <a:lnTo>
                    <a:pt x="2378" y="41759"/>
                  </a:lnTo>
                  <a:lnTo>
                    <a:pt x="2390" y="41805"/>
                  </a:lnTo>
                  <a:lnTo>
                    <a:pt x="2401" y="41850"/>
                  </a:lnTo>
                  <a:lnTo>
                    <a:pt x="2424" y="41896"/>
                  </a:lnTo>
                  <a:lnTo>
                    <a:pt x="2458" y="41930"/>
                  </a:lnTo>
                  <a:lnTo>
                    <a:pt x="2492" y="41964"/>
                  </a:lnTo>
                  <a:lnTo>
                    <a:pt x="2538" y="41987"/>
                  </a:lnTo>
                  <a:lnTo>
                    <a:pt x="2583" y="41998"/>
                  </a:lnTo>
                  <a:lnTo>
                    <a:pt x="2629" y="42009"/>
                  </a:lnTo>
                  <a:lnTo>
                    <a:pt x="2697" y="41998"/>
                  </a:lnTo>
                  <a:lnTo>
                    <a:pt x="2754" y="41975"/>
                  </a:lnTo>
                  <a:lnTo>
                    <a:pt x="2799" y="41941"/>
                  </a:lnTo>
                  <a:lnTo>
                    <a:pt x="2845" y="41896"/>
                  </a:lnTo>
                  <a:lnTo>
                    <a:pt x="4813" y="43033"/>
                  </a:lnTo>
                  <a:lnTo>
                    <a:pt x="4801" y="43067"/>
                  </a:lnTo>
                  <a:lnTo>
                    <a:pt x="4790" y="43101"/>
                  </a:lnTo>
                  <a:lnTo>
                    <a:pt x="4801" y="43147"/>
                  </a:lnTo>
                  <a:lnTo>
                    <a:pt x="4813" y="43181"/>
                  </a:lnTo>
                  <a:lnTo>
                    <a:pt x="4824" y="43215"/>
                  </a:lnTo>
                  <a:lnTo>
                    <a:pt x="4858" y="43249"/>
                  </a:lnTo>
                  <a:lnTo>
                    <a:pt x="4881" y="43272"/>
                  </a:lnTo>
                  <a:lnTo>
                    <a:pt x="4915" y="43295"/>
                  </a:lnTo>
                  <a:lnTo>
                    <a:pt x="4961" y="43306"/>
                  </a:lnTo>
                  <a:lnTo>
                    <a:pt x="5040" y="43306"/>
                  </a:lnTo>
                  <a:lnTo>
                    <a:pt x="5086" y="43295"/>
                  </a:lnTo>
                  <a:lnTo>
                    <a:pt x="5120" y="43272"/>
                  </a:lnTo>
                  <a:lnTo>
                    <a:pt x="5143" y="43249"/>
                  </a:lnTo>
                  <a:lnTo>
                    <a:pt x="5177" y="43215"/>
                  </a:lnTo>
                  <a:lnTo>
                    <a:pt x="5188" y="43181"/>
                  </a:lnTo>
                  <a:lnTo>
                    <a:pt x="5200" y="43147"/>
                  </a:lnTo>
                  <a:lnTo>
                    <a:pt x="5211" y="43101"/>
                  </a:lnTo>
                  <a:lnTo>
                    <a:pt x="5200" y="43067"/>
                  </a:lnTo>
                  <a:lnTo>
                    <a:pt x="5188" y="43033"/>
                  </a:lnTo>
                  <a:lnTo>
                    <a:pt x="7236" y="41850"/>
                  </a:lnTo>
                  <a:lnTo>
                    <a:pt x="7258" y="41884"/>
                  </a:lnTo>
                  <a:lnTo>
                    <a:pt x="7293" y="41907"/>
                  </a:lnTo>
                  <a:lnTo>
                    <a:pt x="7327" y="41918"/>
                  </a:lnTo>
                  <a:lnTo>
                    <a:pt x="7406" y="41918"/>
                  </a:lnTo>
                  <a:lnTo>
                    <a:pt x="7452" y="41907"/>
                  </a:lnTo>
                  <a:lnTo>
                    <a:pt x="7475" y="41884"/>
                  </a:lnTo>
                  <a:lnTo>
                    <a:pt x="7509" y="41850"/>
                  </a:lnTo>
                  <a:lnTo>
                    <a:pt x="9590" y="43056"/>
                  </a:lnTo>
                  <a:lnTo>
                    <a:pt x="9579" y="43101"/>
                  </a:lnTo>
                  <a:lnTo>
                    <a:pt x="9590" y="43158"/>
                  </a:lnTo>
                  <a:lnTo>
                    <a:pt x="9625" y="43215"/>
                  </a:lnTo>
                  <a:lnTo>
                    <a:pt x="9670" y="43249"/>
                  </a:lnTo>
                  <a:lnTo>
                    <a:pt x="9716" y="43261"/>
                  </a:lnTo>
                  <a:lnTo>
                    <a:pt x="9716" y="45604"/>
                  </a:lnTo>
                  <a:lnTo>
                    <a:pt x="9670" y="45615"/>
                  </a:lnTo>
                  <a:lnTo>
                    <a:pt x="9625" y="45638"/>
                  </a:lnTo>
                  <a:lnTo>
                    <a:pt x="9590" y="45661"/>
                  </a:lnTo>
                  <a:lnTo>
                    <a:pt x="9556" y="45695"/>
                  </a:lnTo>
                  <a:lnTo>
                    <a:pt x="9534" y="45729"/>
                  </a:lnTo>
                  <a:lnTo>
                    <a:pt x="9511" y="45775"/>
                  </a:lnTo>
                  <a:lnTo>
                    <a:pt x="9499" y="45809"/>
                  </a:lnTo>
                  <a:lnTo>
                    <a:pt x="9488" y="45866"/>
                  </a:lnTo>
                  <a:lnTo>
                    <a:pt x="9499" y="45911"/>
                  </a:lnTo>
                  <a:lnTo>
                    <a:pt x="9511" y="45957"/>
                  </a:lnTo>
                  <a:lnTo>
                    <a:pt x="9534" y="46002"/>
                  </a:lnTo>
                  <a:lnTo>
                    <a:pt x="9568" y="46048"/>
                  </a:lnTo>
                  <a:lnTo>
                    <a:pt x="9602" y="46070"/>
                  </a:lnTo>
                  <a:lnTo>
                    <a:pt x="9647" y="46093"/>
                  </a:lnTo>
                  <a:lnTo>
                    <a:pt x="9693" y="46116"/>
                  </a:lnTo>
                  <a:lnTo>
                    <a:pt x="9750" y="46116"/>
                  </a:lnTo>
                  <a:lnTo>
                    <a:pt x="9818" y="46104"/>
                  </a:lnTo>
                  <a:lnTo>
                    <a:pt x="9875" y="46082"/>
                  </a:lnTo>
                  <a:lnTo>
                    <a:pt x="9920" y="46048"/>
                  </a:lnTo>
                  <a:lnTo>
                    <a:pt x="9966" y="46002"/>
                  </a:lnTo>
                  <a:lnTo>
                    <a:pt x="11934" y="47140"/>
                  </a:lnTo>
                  <a:lnTo>
                    <a:pt x="11922" y="47208"/>
                  </a:lnTo>
                  <a:lnTo>
                    <a:pt x="11934" y="47276"/>
                  </a:lnTo>
                  <a:lnTo>
                    <a:pt x="11968" y="47344"/>
                  </a:lnTo>
                  <a:lnTo>
                    <a:pt x="12025" y="47378"/>
                  </a:lnTo>
                  <a:lnTo>
                    <a:pt x="12093" y="47401"/>
                  </a:lnTo>
                  <a:lnTo>
                    <a:pt x="12093" y="49142"/>
                  </a:lnTo>
                  <a:lnTo>
                    <a:pt x="12139" y="49142"/>
                  </a:lnTo>
                  <a:lnTo>
                    <a:pt x="12139" y="47413"/>
                  </a:lnTo>
                  <a:lnTo>
                    <a:pt x="12173" y="47401"/>
                  </a:lnTo>
                  <a:lnTo>
                    <a:pt x="12207" y="47390"/>
                  </a:lnTo>
                  <a:lnTo>
                    <a:pt x="12241" y="47367"/>
                  </a:lnTo>
                  <a:lnTo>
                    <a:pt x="12264" y="47344"/>
                  </a:lnTo>
                  <a:lnTo>
                    <a:pt x="12286" y="47322"/>
                  </a:lnTo>
                  <a:lnTo>
                    <a:pt x="12309" y="47287"/>
                  </a:lnTo>
                  <a:lnTo>
                    <a:pt x="12321" y="47253"/>
                  </a:lnTo>
                  <a:lnTo>
                    <a:pt x="12321" y="47208"/>
                  </a:lnTo>
                  <a:lnTo>
                    <a:pt x="12321" y="47174"/>
                  </a:lnTo>
                  <a:lnTo>
                    <a:pt x="12309" y="47128"/>
                  </a:lnTo>
                  <a:lnTo>
                    <a:pt x="14323" y="45968"/>
                  </a:lnTo>
                  <a:lnTo>
                    <a:pt x="14357" y="46013"/>
                  </a:lnTo>
                  <a:lnTo>
                    <a:pt x="14391" y="46036"/>
                  </a:lnTo>
                  <a:lnTo>
                    <a:pt x="14436" y="46059"/>
                  </a:lnTo>
                  <a:lnTo>
                    <a:pt x="14493" y="46070"/>
                  </a:lnTo>
                  <a:lnTo>
                    <a:pt x="14539" y="46059"/>
                  </a:lnTo>
                  <a:lnTo>
                    <a:pt x="14584" y="46036"/>
                  </a:lnTo>
                  <a:lnTo>
                    <a:pt x="14630" y="46013"/>
                  </a:lnTo>
                  <a:lnTo>
                    <a:pt x="14652" y="45979"/>
                  </a:lnTo>
                  <a:lnTo>
                    <a:pt x="16620" y="47105"/>
                  </a:lnTo>
                  <a:lnTo>
                    <a:pt x="16598" y="47162"/>
                  </a:lnTo>
                  <a:lnTo>
                    <a:pt x="16598" y="47208"/>
                  </a:lnTo>
                  <a:lnTo>
                    <a:pt x="16598" y="47253"/>
                  </a:lnTo>
                  <a:lnTo>
                    <a:pt x="16620" y="47299"/>
                  </a:lnTo>
                  <a:lnTo>
                    <a:pt x="16632" y="47344"/>
                  </a:lnTo>
                  <a:lnTo>
                    <a:pt x="16666" y="47390"/>
                  </a:lnTo>
                  <a:lnTo>
                    <a:pt x="16700" y="47413"/>
                  </a:lnTo>
                  <a:lnTo>
                    <a:pt x="16734" y="47447"/>
                  </a:lnTo>
                  <a:lnTo>
                    <a:pt x="16780" y="47458"/>
                  </a:lnTo>
                  <a:lnTo>
                    <a:pt x="16825" y="47469"/>
                  </a:lnTo>
                  <a:lnTo>
                    <a:pt x="16825" y="49142"/>
                  </a:lnTo>
                  <a:lnTo>
                    <a:pt x="16871" y="49142"/>
                  </a:lnTo>
                  <a:lnTo>
                    <a:pt x="16871" y="47469"/>
                  </a:lnTo>
                  <a:lnTo>
                    <a:pt x="16928" y="47469"/>
                  </a:lnTo>
                  <a:lnTo>
                    <a:pt x="16973" y="47447"/>
                  </a:lnTo>
                  <a:lnTo>
                    <a:pt x="17019" y="47424"/>
                  </a:lnTo>
                  <a:lnTo>
                    <a:pt x="17053" y="47390"/>
                  </a:lnTo>
                  <a:lnTo>
                    <a:pt x="17087" y="47356"/>
                  </a:lnTo>
                  <a:lnTo>
                    <a:pt x="17110" y="47310"/>
                  </a:lnTo>
                  <a:lnTo>
                    <a:pt x="17121" y="47265"/>
                  </a:lnTo>
                  <a:lnTo>
                    <a:pt x="17121" y="47208"/>
                  </a:lnTo>
                  <a:lnTo>
                    <a:pt x="17121" y="47151"/>
                  </a:lnTo>
                  <a:lnTo>
                    <a:pt x="17098" y="47105"/>
                  </a:lnTo>
                  <a:lnTo>
                    <a:pt x="19021" y="45991"/>
                  </a:lnTo>
                  <a:lnTo>
                    <a:pt x="19066" y="46036"/>
                  </a:lnTo>
                  <a:lnTo>
                    <a:pt x="19112" y="46082"/>
                  </a:lnTo>
                  <a:lnTo>
                    <a:pt x="19169" y="46104"/>
                  </a:lnTo>
                  <a:lnTo>
                    <a:pt x="19294" y="46104"/>
                  </a:lnTo>
                  <a:lnTo>
                    <a:pt x="19351" y="46082"/>
                  </a:lnTo>
                  <a:lnTo>
                    <a:pt x="19396" y="46048"/>
                  </a:lnTo>
                  <a:lnTo>
                    <a:pt x="19430" y="46002"/>
                  </a:lnTo>
                  <a:lnTo>
                    <a:pt x="21398" y="47128"/>
                  </a:lnTo>
                  <a:lnTo>
                    <a:pt x="21387" y="47174"/>
                  </a:lnTo>
                  <a:lnTo>
                    <a:pt x="21387" y="47208"/>
                  </a:lnTo>
                  <a:lnTo>
                    <a:pt x="21387" y="47253"/>
                  </a:lnTo>
                  <a:lnTo>
                    <a:pt x="21398" y="47287"/>
                  </a:lnTo>
                  <a:lnTo>
                    <a:pt x="21409" y="47322"/>
                  </a:lnTo>
                  <a:lnTo>
                    <a:pt x="21432" y="47356"/>
                  </a:lnTo>
                  <a:lnTo>
                    <a:pt x="21500" y="47401"/>
                  </a:lnTo>
                  <a:lnTo>
                    <a:pt x="21535" y="47413"/>
                  </a:lnTo>
                  <a:lnTo>
                    <a:pt x="21569" y="47424"/>
                  </a:lnTo>
                  <a:lnTo>
                    <a:pt x="21569" y="49142"/>
                  </a:lnTo>
                  <a:lnTo>
                    <a:pt x="21614" y="49142"/>
                  </a:lnTo>
                  <a:lnTo>
                    <a:pt x="21614" y="47424"/>
                  </a:lnTo>
                  <a:lnTo>
                    <a:pt x="21660" y="47424"/>
                  </a:lnTo>
                  <a:lnTo>
                    <a:pt x="21694" y="47401"/>
                  </a:lnTo>
                  <a:lnTo>
                    <a:pt x="21728" y="47390"/>
                  </a:lnTo>
                  <a:lnTo>
                    <a:pt x="21762" y="47356"/>
                  </a:lnTo>
                  <a:lnTo>
                    <a:pt x="21785" y="47322"/>
                  </a:lnTo>
                  <a:lnTo>
                    <a:pt x="21808" y="47287"/>
                  </a:lnTo>
                  <a:lnTo>
                    <a:pt x="21819" y="47253"/>
                  </a:lnTo>
                  <a:lnTo>
                    <a:pt x="21819" y="47208"/>
                  </a:lnTo>
                  <a:lnTo>
                    <a:pt x="21819" y="47162"/>
                  </a:lnTo>
                  <a:lnTo>
                    <a:pt x="21808" y="47128"/>
                  </a:lnTo>
                  <a:lnTo>
                    <a:pt x="23764" y="45991"/>
                  </a:lnTo>
                  <a:lnTo>
                    <a:pt x="23798" y="46036"/>
                  </a:lnTo>
                  <a:lnTo>
                    <a:pt x="23855" y="46070"/>
                  </a:lnTo>
                  <a:lnTo>
                    <a:pt x="23912" y="46104"/>
                  </a:lnTo>
                  <a:lnTo>
                    <a:pt x="24026" y="46104"/>
                  </a:lnTo>
                  <a:lnTo>
                    <a:pt x="24071" y="46093"/>
                  </a:lnTo>
                  <a:lnTo>
                    <a:pt x="24105" y="46070"/>
                  </a:lnTo>
                  <a:lnTo>
                    <a:pt x="24140" y="46036"/>
                  </a:lnTo>
                  <a:lnTo>
                    <a:pt x="24174" y="46002"/>
                  </a:lnTo>
                  <a:lnTo>
                    <a:pt x="24196" y="45957"/>
                  </a:lnTo>
                  <a:lnTo>
                    <a:pt x="24208" y="45911"/>
                  </a:lnTo>
                  <a:lnTo>
                    <a:pt x="24219" y="45866"/>
                  </a:lnTo>
                  <a:lnTo>
                    <a:pt x="24208" y="45809"/>
                  </a:lnTo>
                  <a:lnTo>
                    <a:pt x="24196" y="45775"/>
                  </a:lnTo>
                  <a:lnTo>
                    <a:pt x="24174" y="45729"/>
                  </a:lnTo>
                  <a:lnTo>
                    <a:pt x="24151" y="45695"/>
                  </a:lnTo>
                  <a:lnTo>
                    <a:pt x="24117" y="45661"/>
                  </a:lnTo>
                  <a:lnTo>
                    <a:pt x="24071" y="45638"/>
                  </a:lnTo>
                  <a:lnTo>
                    <a:pt x="24037" y="45627"/>
                  </a:lnTo>
                  <a:lnTo>
                    <a:pt x="23992" y="45615"/>
                  </a:lnTo>
                  <a:lnTo>
                    <a:pt x="23992" y="43374"/>
                  </a:lnTo>
                  <a:lnTo>
                    <a:pt x="24037" y="43363"/>
                  </a:lnTo>
                  <a:lnTo>
                    <a:pt x="24083" y="43352"/>
                  </a:lnTo>
                  <a:lnTo>
                    <a:pt x="24128" y="43317"/>
                  </a:lnTo>
                  <a:lnTo>
                    <a:pt x="24162" y="43295"/>
                  </a:lnTo>
                  <a:lnTo>
                    <a:pt x="24196" y="43249"/>
                  </a:lnTo>
                  <a:lnTo>
                    <a:pt x="24219" y="43204"/>
                  </a:lnTo>
                  <a:lnTo>
                    <a:pt x="24231" y="43158"/>
                  </a:lnTo>
                  <a:lnTo>
                    <a:pt x="24242" y="43101"/>
                  </a:lnTo>
                  <a:lnTo>
                    <a:pt x="24231" y="43044"/>
                  </a:lnTo>
                  <a:lnTo>
                    <a:pt x="24219" y="42999"/>
                  </a:lnTo>
                  <a:lnTo>
                    <a:pt x="24196" y="42953"/>
                  </a:lnTo>
                  <a:lnTo>
                    <a:pt x="24162" y="42919"/>
                  </a:lnTo>
                  <a:lnTo>
                    <a:pt x="24117" y="42885"/>
                  </a:lnTo>
                  <a:lnTo>
                    <a:pt x="24071" y="42851"/>
                  </a:lnTo>
                  <a:lnTo>
                    <a:pt x="24026" y="42840"/>
                  </a:lnTo>
                  <a:lnTo>
                    <a:pt x="23901" y="42840"/>
                  </a:lnTo>
                  <a:lnTo>
                    <a:pt x="23844" y="42874"/>
                  </a:lnTo>
                  <a:lnTo>
                    <a:pt x="23787" y="42908"/>
                  </a:lnTo>
                  <a:lnTo>
                    <a:pt x="23741" y="42965"/>
                  </a:lnTo>
                  <a:lnTo>
                    <a:pt x="21762" y="41816"/>
                  </a:lnTo>
                  <a:lnTo>
                    <a:pt x="21785" y="41759"/>
                  </a:lnTo>
                  <a:lnTo>
                    <a:pt x="21762" y="41691"/>
                  </a:lnTo>
                  <a:lnTo>
                    <a:pt x="21728" y="41634"/>
                  </a:lnTo>
                  <a:lnTo>
                    <a:pt x="21682" y="41600"/>
                  </a:lnTo>
                  <a:lnTo>
                    <a:pt x="21614" y="41577"/>
                  </a:lnTo>
                  <a:lnTo>
                    <a:pt x="21614" y="39256"/>
                  </a:lnTo>
                  <a:lnTo>
                    <a:pt x="21671" y="39256"/>
                  </a:lnTo>
                  <a:lnTo>
                    <a:pt x="21717" y="39234"/>
                  </a:lnTo>
                  <a:lnTo>
                    <a:pt x="21751" y="39211"/>
                  </a:lnTo>
                  <a:lnTo>
                    <a:pt x="21796" y="39177"/>
                  </a:lnTo>
                  <a:lnTo>
                    <a:pt x="21819" y="39143"/>
                  </a:lnTo>
                  <a:lnTo>
                    <a:pt x="21842" y="39097"/>
                  </a:lnTo>
                  <a:lnTo>
                    <a:pt x="21864" y="39052"/>
                  </a:lnTo>
                  <a:lnTo>
                    <a:pt x="21864" y="38995"/>
                  </a:lnTo>
                  <a:lnTo>
                    <a:pt x="21864" y="38938"/>
                  </a:lnTo>
                  <a:lnTo>
                    <a:pt x="21842" y="38892"/>
                  </a:lnTo>
                  <a:lnTo>
                    <a:pt x="23832" y="37744"/>
                  </a:lnTo>
                  <a:lnTo>
                    <a:pt x="23855" y="37778"/>
                  </a:lnTo>
                  <a:lnTo>
                    <a:pt x="23889" y="37800"/>
                  </a:lnTo>
                  <a:lnTo>
                    <a:pt x="23923" y="37812"/>
                  </a:lnTo>
                  <a:lnTo>
                    <a:pt x="23969" y="37823"/>
                  </a:lnTo>
                  <a:lnTo>
                    <a:pt x="24014" y="37812"/>
                  </a:lnTo>
                  <a:lnTo>
                    <a:pt x="24049" y="37800"/>
                  </a:lnTo>
                  <a:lnTo>
                    <a:pt x="24083" y="37778"/>
                  </a:lnTo>
                  <a:lnTo>
                    <a:pt x="24105" y="37744"/>
                  </a:lnTo>
                  <a:lnTo>
                    <a:pt x="26096" y="38892"/>
                  </a:lnTo>
                  <a:lnTo>
                    <a:pt x="26085" y="38949"/>
                  </a:lnTo>
                  <a:lnTo>
                    <a:pt x="26073" y="38995"/>
                  </a:lnTo>
                  <a:lnTo>
                    <a:pt x="26073" y="39052"/>
                  </a:lnTo>
                  <a:lnTo>
                    <a:pt x="26096" y="39097"/>
                  </a:lnTo>
                  <a:lnTo>
                    <a:pt x="26119" y="39143"/>
                  </a:lnTo>
                  <a:lnTo>
                    <a:pt x="26142" y="39177"/>
                  </a:lnTo>
                  <a:lnTo>
                    <a:pt x="26176" y="39211"/>
                  </a:lnTo>
                  <a:lnTo>
                    <a:pt x="26221" y="39234"/>
                  </a:lnTo>
                  <a:lnTo>
                    <a:pt x="26267" y="39256"/>
                  </a:lnTo>
                  <a:lnTo>
                    <a:pt x="26312" y="39268"/>
                  </a:lnTo>
                  <a:lnTo>
                    <a:pt x="26312" y="41554"/>
                  </a:lnTo>
                  <a:lnTo>
                    <a:pt x="26244" y="41577"/>
                  </a:lnTo>
                  <a:lnTo>
                    <a:pt x="26187" y="41623"/>
                  </a:lnTo>
                  <a:lnTo>
                    <a:pt x="26153" y="41679"/>
                  </a:lnTo>
                  <a:lnTo>
                    <a:pt x="26142" y="41714"/>
                  </a:lnTo>
                  <a:lnTo>
                    <a:pt x="26130" y="41759"/>
                  </a:lnTo>
                  <a:lnTo>
                    <a:pt x="26142" y="41793"/>
                  </a:lnTo>
                  <a:lnTo>
                    <a:pt x="26153" y="41839"/>
                  </a:lnTo>
                  <a:lnTo>
                    <a:pt x="26176" y="41873"/>
                  </a:lnTo>
                  <a:lnTo>
                    <a:pt x="26199" y="41907"/>
                  </a:lnTo>
                  <a:lnTo>
                    <a:pt x="26221" y="41930"/>
                  </a:lnTo>
                  <a:lnTo>
                    <a:pt x="26267" y="41941"/>
                  </a:lnTo>
                  <a:lnTo>
                    <a:pt x="26301" y="41952"/>
                  </a:lnTo>
                  <a:lnTo>
                    <a:pt x="26346" y="41964"/>
                  </a:lnTo>
                  <a:lnTo>
                    <a:pt x="26392" y="41952"/>
                  </a:lnTo>
                  <a:lnTo>
                    <a:pt x="26437" y="41941"/>
                  </a:lnTo>
                  <a:lnTo>
                    <a:pt x="26483" y="41907"/>
                  </a:lnTo>
                  <a:lnTo>
                    <a:pt x="26506" y="41873"/>
                  </a:lnTo>
                  <a:lnTo>
                    <a:pt x="28519" y="43033"/>
                  </a:lnTo>
                  <a:lnTo>
                    <a:pt x="28508" y="43067"/>
                  </a:lnTo>
                  <a:lnTo>
                    <a:pt x="28508" y="43101"/>
                  </a:lnTo>
                  <a:lnTo>
                    <a:pt x="28508" y="43147"/>
                  </a:lnTo>
                  <a:lnTo>
                    <a:pt x="28519" y="43181"/>
                  </a:lnTo>
                  <a:lnTo>
                    <a:pt x="28553" y="43238"/>
                  </a:lnTo>
                  <a:lnTo>
                    <a:pt x="28610" y="43283"/>
                  </a:lnTo>
                  <a:lnTo>
                    <a:pt x="28678" y="43306"/>
                  </a:lnTo>
                  <a:lnTo>
                    <a:pt x="28678" y="45615"/>
                  </a:lnTo>
                  <a:lnTo>
                    <a:pt x="28633" y="45627"/>
                  </a:lnTo>
                  <a:lnTo>
                    <a:pt x="28599" y="45649"/>
                  </a:lnTo>
                  <a:lnTo>
                    <a:pt x="28565" y="45672"/>
                  </a:lnTo>
                  <a:lnTo>
                    <a:pt x="28530" y="45695"/>
                  </a:lnTo>
                  <a:lnTo>
                    <a:pt x="28508" y="45729"/>
                  </a:lnTo>
                  <a:lnTo>
                    <a:pt x="28485" y="45775"/>
                  </a:lnTo>
                  <a:lnTo>
                    <a:pt x="28474" y="45820"/>
                  </a:lnTo>
                  <a:lnTo>
                    <a:pt x="28462" y="45866"/>
                  </a:lnTo>
                  <a:lnTo>
                    <a:pt x="28474" y="45911"/>
                  </a:lnTo>
                  <a:lnTo>
                    <a:pt x="28485" y="45957"/>
                  </a:lnTo>
                  <a:lnTo>
                    <a:pt x="28508" y="46002"/>
                  </a:lnTo>
                  <a:lnTo>
                    <a:pt x="28542" y="46036"/>
                  </a:lnTo>
                  <a:lnTo>
                    <a:pt x="28576" y="46070"/>
                  </a:lnTo>
                  <a:lnTo>
                    <a:pt x="28621" y="46093"/>
                  </a:lnTo>
                  <a:lnTo>
                    <a:pt x="28667" y="46104"/>
                  </a:lnTo>
                  <a:lnTo>
                    <a:pt x="28769" y="46104"/>
                  </a:lnTo>
                  <a:lnTo>
                    <a:pt x="28826" y="46082"/>
                  </a:lnTo>
                  <a:lnTo>
                    <a:pt x="28872" y="46048"/>
                  </a:lnTo>
                  <a:lnTo>
                    <a:pt x="28917" y="46002"/>
                  </a:lnTo>
                  <a:lnTo>
                    <a:pt x="30908" y="47151"/>
                  </a:lnTo>
                  <a:lnTo>
                    <a:pt x="30897" y="47208"/>
                  </a:lnTo>
                  <a:lnTo>
                    <a:pt x="30897" y="47242"/>
                  </a:lnTo>
                  <a:lnTo>
                    <a:pt x="30908" y="47287"/>
                  </a:lnTo>
                  <a:lnTo>
                    <a:pt x="30919" y="47310"/>
                  </a:lnTo>
                  <a:lnTo>
                    <a:pt x="30942" y="47344"/>
                  </a:lnTo>
                  <a:lnTo>
                    <a:pt x="30976" y="47367"/>
                  </a:lnTo>
                  <a:lnTo>
                    <a:pt x="31010" y="47378"/>
                  </a:lnTo>
                  <a:lnTo>
                    <a:pt x="31044" y="47390"/>
                  </a:lnTo>
                  <a:lnTo>
                    <a:pt x="31079" y="47401"/>
                  </a:lnTo>
                  <a:lnTo>
                    <a:pt x="31124" y="47390"/>
                  </a:lnTo>
                  <a:lnTo>
                    <a:pt x="31158" y="47378"/>
                  </a:lnTo>
                  <a:lnTo>
                    <a:pt x="31192" y="47367"/>
                  </a:lnTo>
                  <a:lnTo>
                    <a:pt x="31215" y="47344"/>
                  </a:lnTo>
                  <a:lnTo>
                    <a:pt x="31238" y="47310"/>
                  </a:lnTo>
                  <a:lnTo>
                    <a:pt x="31261" y="47287"/>
                  </a:lnTo>
                  <a:lnTo>
                    <a:pt x="31272" y="47242"/>
                  </a:lnTo>
                  <a:lnTo>
                    <a:pt x="31272" y="47208"/>
                  </a:lnTo>
                  <a:lnTo>
                    <a:pt x="31272" y="47174"/>
                  </a:lnTo>
                  <a:lnTo>
                    <a:pt x="31261" y="47140"/>
                  </a:lnTo>
                  <a:lnTo>
                    <a:pt x="33285" y="45968"/>
                  </a:lnTo>
                  <a:lnTo>
                    <a:pt x="33320" y="46002"/>
                  </a:lnTo>
                  <a:lnTo>
                    <a:pt x="33354" y="46036"/>
                  </a:lnTo>
                  <a:lnTo>
                    <a:pt x="33399" y="46059"/>
                  </a:lnTo>
                  <a:lnTo>
                    <a:pt x="33490" y="46059"/>
                  </a:lnTo>
                  <a:lnTo>
                    <a:pt x="33524" y="46048"/>
                  </a:lnTo>
                  <a:lnTo>
                    <a:pt x="33558" y="46025"/>
                  </a:lnTo>
                  <a:lnTo>
                    <a:pt x="33593" y="46002"/>
                  </a:lnTo>
                  <a:lnTo>
                    <a:pt x="33615" y="45968"/>
                  </a:lnTo>
                  <a:lnTo>
                    <a:pt x="33638" y="45934"/>
                  </a:lnTo>
                  <a:lnTo>
                    <a:pt x="33649" y="45900"/>
                  </a:lnTo>
                  <a:lnTo>
                    <a:pt x="33649" y="45866"/>
                  </a:lnTo>
                  <a:lnTo>
                    <a:pt x="33649" y="45820"/>
                  </a:lnTo>
                  <a:lnTo>
                    <a:pt x="33638" y="45786"/>
                  </a:lnTo>
                  <a:lnTo>
                    <a:pt x="33593" y="45729"/>
                  </a:lnTo>
                  <a:lnTo>
                    <a:pt x="33536" y="45684"/>
                  </a:lnTo>
                  <a:lnTo>
                    <a:pt x="33502" y="45672"/>
                  </a:lnTo>
                  <a:lnTo>
                    <a:pt x="33467" y="45661"/>
                  </a:lnTo>
                  <a:lnTo>
                    <a:pt x="33467" y="43306"/>
                  </a:lnTo>
                  <a:lnTo>
                    <a:pt x="33502" y="43306"/>
                  </a:lnTo>
                  <a:lnTo>
                    <a:pt x="33547" y="43295"/>
                  </a:lnTo>
                  <a:lnTo>
                    <a:pt x="33581" y="43272"/>
                  </a:lnTo>
                  <a:lnTo>
                    <a:pt x="33604" y="43249"/>
                  </a:lnTo>
                  <a:lnTo>
                    <a:pt x="33627" y="43215"/>
                  </a:lnTo>
                  <a:lnTo>
                    <a:pt x="33649" y="43181"/>
                  </a:lnTo>
                  <a:lnTo>
                    <a:pt x="33661" y="43147"/>
                  </a:lnTo>
                  <a:lnTo>
                    <a:pt x="33661" y="43101"/>
                  </a:lnTo>
                  <a:lnTo>
                    <a:pt x="33661" y="43067"/>
                  </a:lnTo>
                  <a:lnTo>
                    <a:pt x="33649" y="43022"/>
                  </a:lnTo>
                  <a:lnTo>
                    <a:pt x="35651" y="41873"/>
                  </a:lnTo>
                  <a:lnTo>
                    <a:pt x="35686" y="41907"/>
                  </a:lnTo>
                  <a:lnTo>
                    <a:pt x="35720" y="41941"/>
                  </a:lnTo>
                  <a:lnTo>
                    <a:pt x="35765" y="41952"/>
                  </a:lnTo>
                  <a:lnTo>
                    <a:pt x="35822" y="41964"/>
                  </a:lnTo>
                  <a:lnTo>
                    <a:pt x="35868" y="41952"/>
                  </a:lnTo>
                  <a:lnTo>
                    <a:pt x="35902" y="41941"/>
                  </a:lnTo>
                  <a:lnTo>
                    <a:pt x="35936" y="41930"/>
                  </a:lnTo>
                  <a:lnTo>
                    <a:pt x="35970" y="41907"/>
                  </a:lnTo>
                  <a:lnTo>
                    <a:pt x="35993" y="41873"/>
                  </a:lnTo>
                  <a:lnTo>
                    <a:pt x="36015" y="41839"/>
                  </a:lnTo>
                  <a:lnTo>
                    <a:pt x="36027" y="41793"/>
                  </a:lnTo>
                  <a:lnTo>
                    <a:pt x="36027" y="41759"/>
                  </a:lnTo>
                  <a:lnTo>
                    <a:pt x="36027" y="41714"/>
                  </a:lnTo>
                  <a:lnTo>
                    <a:pt x="36015" y="41679"/>
                  </a:lnTo>
                  <a:lnTo>
                    <a:pt x="35993" y="41645"/>
                  </a:lnTo>
                  <a:lnTo>
                    <a:pt x="35970" y="41611"/>
                  </a:lnTo>
                  <a:lnTo>
                    <a:pt x="35947" y="41588"/>
                  </a:lnTo>
                  <a:lnTo>
                    <a:pt x="35913" y="41577"/>
                  </a:lnTo>
                  <a:lnTo>
                    <a:pt x="35879" y="41554"/>
                  </a:lnTo>
                  <a:lnTo>
                    <a:pt x="35833" y="41554"/>
                  </a:lnTo>
                  <a:lnTo>
                    <a:pt x="35833" y="39245"/>
                  </a:lnTo>
                  <a:lnTo>
                    <a:pt x="35879" y="39234"/>
                  </a:lnTo>
                  <a:lnTo>
                    <a:pt x="35924" y="39222"/>
                  </a:lnTo>
                  <a:lnTo>
                    <a:pt x="35970" y="39188"/>
                  </a:lnTo>
                  <a:lnTo>
                    <a:pt x="36004" y="39165"/>
                  </a:lnTo>
                  <a:lnTo>
                    <a:pt x="36027" y="39131"/>
                  </a:lnTo>
                  <a:lnTo>
                    <a:pt x="36050" y="39086"/>
                  </a:lnTo>
                  <a:lnTo>
                    <a:pt x="36061" y="39040"/>
                  </a:lnTo>
                  <a:lnTo>
                    <a:pt x="36061" y="38995"/>
                  </a:lnTo>
                  <a:lnTo>
                    <a:pt x="36061" y="38949"/>
                  </a:lnTo>
                  <a:lnTo>
                    <a:pt x="36050" y="38904"/>
                  </a:lnTo>
                  <a:lnTo>
                    <a:pt x="38006" y="37766"/>
                  </a:lnTo>
                  <a:lnTo>
                    <a:pt x="38040" y="37812"/>
                  </a:lnTo>
                  <a:lnTo>
                    <a:pt x="38086" y="37846"/>
                  </a:lnTo>
                  <a:lnTo>
                    <a:pt x="38131" y="37857"/>
                  </a:lnTo>
                  <a:lnTo>
                    <a:pt x="38188" y="37869"/>
                  </a:lnTo>
                  <a:lnTo>
                    <a:pt x="38245" y="37857"/>
                  </a:lnTo>
                  <a:lnTo>
                    <a:pt x="38291" y="37846"/>
                  </a:lnTo>
                  <a:lnTo>
                    <a:pt x="38336" y="37812"/>
                  </a:lnTo>
                  <a:lnTo>
                    <a:pt x="38370" y="37778"/>
                  </a:lnTo>
                  <a:lnTo>
                    <a:pt x="40395" y="38938"/>
                  </a:lnTo>
                  <a:lnTo>
                    <a:pt x="40384" y="38995"/>
                  </a:lnTo>
                  <a:lnTo>
                    <a:pt x="40384" y="39029"/>
                  </a:lnTo>
                  <a:lnTo>
                    <a:pt x="40395" y="39063"/>
                  </a:lnTo>
                  <a:lnTo>
                    <a:pt x="40441" y="39120"/>
                  </a:lnTo>
                  <a:lnTo>
                    <a:pt x="40497" y="39165"/>
                  </a:lnTo>
                  <a:lnTo>
                    <a:pt x="40532" y="39165"/>
                  </a:lnTo>
                  <a:lnTo>
                    <a:pt x="40566" y="39177"/>
                  </a:lnTo>
                  <a:lnTo>
                    <a:pt x="40600" y="39165"/>
                  </a:lnTo>
                  <a:lnTo>
                    <a:pt x="40634" y="39165"/>
                  </a:lnTo>
                  <a:lnTo>
                    <a:pt x="40691" y="39120"/>
                  </a:lnTo>
                  <a:lnTo>
                    <a:pt x="40725" y="39063"/>
                  </a:lnTo>
                  <a:lnTo>
                    <a:pt x="40736" y="39029"/>
                  </a:lnTo>
                  <a:lnTo>
                    <a:pt x="40736" y="38995"/>
                  </a:lnTo>
                  <a:lnTo>
                    <a:pt x="40725" y="38938"/>
                  </a:lnTo>
                  <a:lnTo>
                    <a:pt x="42750" y="37766"/>
                  </a:lnTo>
                  <a:lnTo>
                    <a:pt x="42784" y="37800"/>
                  </a:lnTo>
                  <a:lnTo>
                    <a:pt x="42829" y="37835"/>
                  </a:lnTo>
                  <a:lnTo>
                    <a:pt x="42875" y="37857"/>
                  </a:lnTo>
                  <a:lnTo>
                    <a:pt x="42977" y="37857"/>
                  </a:lnTo>
                  <a:lnTo>
                    <a:pt x="43011" y="37846"/>
                  </a:lnTo>
                  <a:lnTo>
                    <a:pt x="43045" y="37823"/>
                  </a:lnTo>
                  <a:lnTo>
                    <a:pt x="43080" y="37800"/>
                  </a:lnTo>
                  <a:lnTo>
                    <a:pt x="43102" y="37766"/>
                  </a:lnTo>
                  <a:lnTo>
                    <a:pt x="43125" y="37732"/>
                  </a:lnTo>
                  <a:lnTo>
                    <a:pt x="43136" y="37698"/>
                  </a:lnTo>
                  <a:lnTo>
                    <a:pt x="43136" y="37652"/>
                  </a:lnTo>
                  <a:lnTo>
                    <a:pt x="43136" y="37607"/>
                  </a:lnTo>
                  <a:lnTo>
                    <a:pt x="43125" y="37573"/>
                  </a:lnTo>
                  <a:lnTo>
                    <a:pt x="43114" y="37539"/>
                  </a:lnTo>
                  <a:lnTo>
                    <a:pt x="43091" y="37505"/>
                  </a:lnTo>
                  <a:lnTo>
                    <a:pt x="43057" y="37482"/>
                  </a:lnTo>
                  <a:lnTo>
                    <a:pt x="43023" y="37459"/>
                  </a:lnTo>
                  <a:lnTo>
                    <a:pt x="42989" y="37448"/>
                  </a:lnTo>
                  <a:lnTo>
                    <a:pt x="42954" y="37448"/>
                  </a:lnTo>
                  <a:lnTo>
                    <a:pt x="42954" y="35104"/>
                  </a:lnTo>
                  <a:lnTo>
                    <a:pt x="42989" y="35093"/>
                  </a:lnTo>
                  <a:lnTo>
                    <a:pt x="43023" y="35082"/>
                  </a:lnTo>
                  <a:lnTo>
                    <a:pt x="43057" y="35059"/>
                  </a:lnTo>
                  <a:lnTo>
                    <a:pt x="43091" y="35036"/>
                  </a:lnTo>
                  <a:lnTo>
                    <a:pt x="43114" y="35002"/>
                  </a:lnTo>
                  <a:lnTo>
                    <a:pt x="43125" y="34968"/>
                  </a:lnTo>
                  <a:lnTo>
                    <a:pt x="43136" y="34934"/>
                  </a:lnTo>
                  <a:lnTo>
                    <a:pt x="43148" y="34900"/>
                  </a:lnTo>
                  <a:lnTo>
                    <a:pt x="43136" y="34854"/>
                  </a:lnTo>
                  <a:lnTo>
                    <a:pt x="43125" y="34809"/>
                  </a:lnTo>
                  <a:lnTo>
                    <a:pt x="43114" y="34775"/>
                  </a:lnTo>
                  <a:lnTo>
                    <a:pt x="43080" y="34740"/>
                  </a:lnTo>
                  <a:lnTo>
                    <a:pt x="43045" y="34718"/>
                  </a:lnTo>
                  <a:lnTo>
                    <a:pt x="43011" y="34695"/>
                  </a:lnTo>
                  <a:lnTo>
                    <a:pt x="42977" y="34684"/>
                  </a:lnTo>
                  <a:lnTo>
                    <a:pt x="42875" y="34684"/>
                  </a:lnTo>
                  <a:lnTo>
                    <a:pt x="42829" y="34706"/>
                  </a:lnTo>
                  <a:lnTo>
                    <a:pt x="42784" y="34740"/>
                  </a:lnTo>
                  <a:lnTo>
                    <a:pt x="42750" y="34775"/>
                  </a:lnTo>
                  <a:lnTo>
                    <a:pt x="40725" y="33603"/>
                  </a:lnTo>
                  <a:lnTo>
                    <a:pt x="40736" y="33546"/>
                  </a:lnTo>
                  <a:lnTo>
                    <a:pt x="40736" y="33512"/>
                  </a:lnTo>
                  <a:lnTo>
                    <a:pt x="40725" y="33478"/>
                  </a:lnTo>
                  <a:lnTo>
                    <a:pt x="40679" y="33421"/>
                  </a:lnTo>
                  <a:lnTo>
                    <a:pt x="40634" y="33387"/>
                  </a:lnTo>
                  <a:lnTo>
                    <a:pt x="40600" y="33375"/>
                  </a:lnTo>
                  <a:lnTo>
                    <a:pt x="40532" y="33375"/>
                  </a:lnTo>
                  <a:lnTo>
                    <a:pt x="40497" y="33387"/>
                  </a:lnTo>
                  <a:lnTo>
                    <a:pt x="40441" y="33421"/>
                  </a:lnTo>
                  <a:lnTo>
                    <a:pt x="40406" y="33478"/>
                  </a:lnTo>
                  <a:lnTo>
                    <a:pt x="40395" y="33512"/>
                  </a:lnTo>
                  <a:lnTo>
                    <a:pt x="40384" y="33546"/>
                  </a:lnTo>
                  <a:lnTo>
                    <a:pt x="40395" y="33603"/>
                  </a:lnTo>
                  <a:lnTo>
                    <a:pt x="38347" y="34775"/>
                  </a:lnTo>
                  <a:lnTo>
                    <a:pt x="38325" y="34740"/>
                  </a:lnTo>
                  <a:lnTo>
                    <a:pt x="38279" y="34718"/>
                  </a:lnTo>
                  <a:lnTo>
                    <a:pt x="38245" y="34706"/>
                  </a:lnTo>
                  <a:lnTo>
                    <a:pt x="38188" y="34695"/>
                  </a:lnTo>
                  <a:lnTo>
                    <a:pt x="38143" y="34706"/>
                  </a:lnTo>
                  <a:lnTo>
                    <a:pt x="38097" y="34718"/>
                  </a:lnTo>
                  <a:lnTo>
                    <a:pt x="38063" y="34752"/>
                  </a:lnTo>
                  <a:lnTo>
                    <a:pt x="38029" y="34786"/>
                  </a:lnTo>
                  <a:lnTo>
                    <a:pt x="36038" y="33637"/>
                  </a:lnTo>
                  <a:lnTo>
                    <a:pt x="36061" y="33591"/>
                  </a:lnTo>
                  <a:lnTo>
                    <a:pt x="36061" y="33546"/>
                  </a:lnTo>
                  <a:lnTo>
                    <a:pt x="36061" y="33500"/>
                  </a:lnTo>
                  <a:lnTo>
                    <a:pt x="36038" y="33455"/>
                  </a:lnTo>
                  <a:lnTo>
                    <a:pt x="36015" y="33409"/>
                  </a:lnTo>
                  <a:lnTo>
                    <a:pt x="35993" y="33375"/>
                  </a:lnTo>
                  <a:lnTo>
                    <a:pt x="35959" y="33353"/>
                  </a:lnTo>
                  <a:lnTo>
                    <a:pt x="35913" y="33330"/>
                  </a:lnTo>
                  <a:lnTo>
                    <a:pt x="35868" y="33307"/>
                  </a:lnTo>
                  <a:lnTo>
                    <a:pt x="35777" y="33307"/>
                  </a:lnTo>
                  <a:lnTo>
                    <a:pt x="35731" y="33330"/>
                  </a:lnTo>
                  <a:lnTo>
                    <a:pt x="35686" y="33353"/>
                  </a:lnTo>
                  <a:lnTo>
                    <a:pt x="35651" y="33375"/>
                  </a:lnTo>
                  <a:lnTo>
                    <a:pt x="35629" y="33409"/>
                  </a:lnTo>
                  <a:lnTo>
                    <a:pt x="35606" y="33455"/>
                  </a:lnTo>
                  <a:lnTo>
                    <a:pt x="35583" y="33500"/>
                  </a:lnTo>
                  <a:lnTo>
                    <a:pt x="35583" y="33546"/>
                  </a:lnTo>
                  <a:lnTo>
                    <a:pt x="35583" y="33591"/>
                  </a:lnTo>
                  <a:lnTo>
                    <a:pt x="35595" y="33637"/>
                  </a:lnTo>
                  <a:lnTo>
                    <a:pt x="33615" y="34775"/>
                  </a:lnTo>
                  <a:lnTo>
                    <a:pt x="33581" y="34740"/>
                  </a:lnTo>
                  <a:lnTo>
                    <a:pt x="33547" y="34718"/>
                  </a:lnTo>
                  <a:lnTo>
                    <a:pt x="33502" y="34695"/>
                  </a:lnTo>
                  <a:lnTo>
                    <a:pt x="33411" y="34695"/>
                  </a:lnTo>
                  <a:lnTo>
                    <a:pt x="33376" y="34706"/>
                  </a:lnTo>
                  <a:lnTo>
                    <a:pt x="33342" y="34729"/>
                  </a:lnTo>
                  <a:lnTo>
                    <a:pt x="33308" y="34752"/>
                  </a:lnTo>
                  <a:lnTo>
                    <a:pt x="33285" y="34786"/>
                  </a:lnTo>
                  <a:lnTo>
                    <a:pt x="33263" y="34820"/>
                  </a:lnTo>
                  <a:lnTo>
                    <a:pt x="33251" y="34854"/>
                  </a:lnTo>
                  <a:lnTo>
                    <a:pt x="33251" y="34900"/>
                  </a:lnTo>
                  <a:lnTo>
                    <a:pt x="33263" y="34968"/>
                  </a:lnTo>
                  <a:lnTo>
                    <a:pt x="33297" y="35025"/>
                  </a:lnTo>
                  <a:lnTo>
                    <a:pt x="33354" y="35070"/>
                  </a:lnTo>
                  <a:lnTo>
                    <a:pt x="33422" y="35093"/>
                  </a:lnTo>
                  <a:lnTo>
                    <a:pt x="33422" y="37448"/>
                  </a:lnTo>
                  <a:lnTo>
                    <a:pt x="33388" y="37448"/>
                  </a:lnTo>
                  <a:lnTo>
                    <a:pt x="33354" y="37470"/>
                  </a:lnTo>
                  <a:lnTo>
                    <a:pt x="33297" y="37516"/>
                  </a:lnTo>
                  <a:lnTo>
                    <a:pt x="33251" y="37573"/>
                  </a:lnTo>
                  <a:lnTo>
                    <a:pt x="33240" y="37607"/>
                  </a:lnTo>
                  <a:lnTo>
                    <a:pt x="33240" y="37652"/>
                  </a:lnTo>
                  <a:lnTo>
                    <a:pt x="33240" y="37687"/>
                  </a:lnTo>
                  <a:lnTo>
                    <a:pt x="33251" y="37721"/>
                  </a:lnTo>
                  <a:lnTo>
                    <a:pt x="31272" y="38870"/>
                  </a:lnTo>
                  <a:lnTo>
                    <a:pt x="31238" y="38824"/>
                  </a:lnTo>
                  <a:lnTo>
                    <a:pt x="31192" y="38801"/>
                  </a:lnTo>
                  <a:lnTo>
                    <a:pt x="31135" y="38779"/>
                  </a:lnTo>
                  <a:lnTo>
                    <a:pt x="31079" y="38767"/>
                  </a:lnTo>
                  <a:lnTo>
                    <a:pt x="31022" y="38779"/>
                  </a:lnTo>
                  <a:lnTo>
                    <a:pt x="30976" y="38801"/>
                  </a:lnTo>
                  <a:lnTo>
                    <a:pt x="30931" y="38836"/>
                  </a:lnTo>
                  <a:lnTo>
                    <a:pt x="30897" y="38870"/>
                  </a:lnTo>
                  <a:lnTo>
                    <a:pt x="28940" y="37744"/>
                  </a:lnTo>
                  <a:lnTo>
                    <a:pt x="28951" y="37698"/>
                  </a:lnTo>
                  <a:lnTo>
                    <a:pt x="28963" y="37652"/>
                  </a:lnTo>
                  <a:lnTo>
                    <a:pt x="28951" y="37607"/>
                  </a:lnTo>
                  <a:lnTo>
                    <a:pt x="28940" y="37561"/>
                  </a:lnTo>
                  <a:lnTo>
                    <a:pt x="28917" y="37516"/>
                  </a:lnTo>
                  <a:lnTo>
                    <a:pt x="28894" y="37482"/>
                  </a:lnTo>
                  <a:lnTo>
                    <a:pt x="28860" y="37448"/>
                  </a:lnTo>
                  <a:lnTo>
                    <a:pt x="28815" y="37425"/>
                  </a:lnTo>
                  <a:lnTo>
                    <a:pt x="28769" y="37414"/>
                  </a:lnTo>
                  <a:lnTo>
                    <a:pt x="28724" y="37402"/>
                  </a:lnTo>
                  <a:lnTo>
                    <a:pt x="28724" y="35093"/>
                  </a:lnTo>
                  <a:lnTo>
                    <a:pt x="28769" y="35093"/>
                  </a:lnTo>
                  <a:lnTo>
                    <a:pt x="28803" y="35070"/>
                  </a:lnTo>
                  <a:lnTo>
                    <a:pt x="28860" y="35036"/>
                  </a:lnTo>
                  <a:lnTo>
                    <a:pt x="28883" y="35002"/>
                  </a:lnTo>
                  <a:lnTo>
                    <a:pt x="28894" y="34968"/>
                  </a:lnTo>
                  <a:lnTo>
                    <a:pt x="28906" y="34934"/>
                  </a:lnTo>
                  <a:lnTo>
                    <a:pt x="28917" y="34900"/>
                  </a:lnTo>
                  <a:lnTo>
                    <a:pt x="28906" y="34854"/>
                  </a:lnTo>
                  <a:lnTo>
                    <a:pt x="28894" y="34820"/>
                  </a:lnTo>
                  <a:lnTo>
                    <a:pt x="30897" y="33660"/>
                  </a:lnTo>
                  <a:lnTo>
                    <a:pt x="30931" y="33705"/>
                  </a:lnTo>
                  <a:lnTo>
                    <a:pt x="30976" y="33739"/>
                  </a:lnTo>
                  <a:lnTo>
                    <a:pt x="31022" y="33762"/>
                  </a:lnTo>
                  <a:lnTo>
                    <a:pt x="31079" y="33773"/>
                  </a:lnTo>
                  <a:lnTo>
                    <a:pt x="31124" y="33762"/>
                  </a:lnTo>
                  <a:lnTo>
                    <a:pt x="31170" y="33751"/>
                  </a:lnTo>
                  <a:lnTo>
                    <a:pt x="31204" y="33728"/>
                  </a:lnTo>
                  <a:lnTo>
                    <a:pt x="31238" y="33705"/>
                  </a:lnTo>
                  <a:lnTo>
                    <a:pt x="31272" y="33671"/>
                  </a:lnTo>
                  <a:lnTo>
                    <a:pt x="31283" y="33637"/>
                  </a:lnTo>
                  <a:lnTo>
                    <a:pt x="31306" y="33591"/>
                  </a:lnTo>
                  <a:lnTo>
                    <a:pt x="31306" y="33546"/>
                  </a:lnTo>
                  <a:lnTo>
                    <a:pt x="31306" y="33500"/>
                  </a:lnTo>
                  <a:lnTo>
                    <a:pt x="31283" y="33466"/>
                  </a:lnTo>
                  <a:lnTo>
                    <a:pt x="31272" y="33421"/>
                  </a:lnTo>
                  <a:lnTo>
                    <a:pt x="31249" y="33398"/>
                  </a:lnTo>
                  <a:lnTo>
                    <a:pt x="31215" y="33364"/>
                  </a:lnTo>
                  <a:lnTo>
                    <a:pt x="31181" y="33341"/>
                  </a:lnTo>
                  <a:lnTo>
                    <a:pt x="31135" y="33330"/>
                  </a:lnTo>
                  <a:lnTo>
                    <a:pt x="31101" y="33318"/>
                  </a:lnTo>
                  <a:lnTo>
                    <a:pt x="31101" y="31055"/>
                  </a:lnTo>
                  <a:lnTo>
                    <a:pt x="31147" y="31055"/>
                  </a:lnTo>
                  <a:lnTo>
                    <a:pt x="31192" y="31032"/>
                  </a:lnTo>
                  <a:lnTo>
                    <a:pt x="31238" y="31009"/>
                  </a:lnTo>
                  <a:lnTo>
                    <a:pt x="31283" y="30975"/>
                  </a:lnTo>
                  <a:lnTo>
                    <a:pt x="31306" y="30930"/>
                  </a:lnTo>
                  <a:lnTo>
                    <a:pt x="31329" y="30884"/>
                  </a:lnTo>
                  <a:lnTo>
                    <a:pt x="31352" y="30839"/>
                  </a:lnTo>
                  <a:lnTo>
                    <a:pt x="31352" y="30793"/>
                  </a:lnTo>
                  <a:lnTo>
                    <a:pt x="31340" y="30725"/>
                  </a:lnTo>
                  <a:lnTo>
                    <a:pt x="31329" y="30679"/>
                  </a:lnTo>
                  <a:lnTo>
                    <a:pt x="33240" y="29565"/>
                  </a:lnTo>
                  <a:lnTo>
                    <a:pt x="33285" y="29621"/>
                  </a:lnTo>
                  <a:lnTo>
                    <a:pt x="33331" y="29656"/>
                  </a:lnTo>
                  <a:lnTo>
                    <a:pt x="33388" y="29678"/>
                  </a:lnTo>
                  <a:lnTo>
                    <a:pt x="33456" y="29690"/>
                  </a:lnTo>
                  <a:lnTo>
                    <a:pt x="33502" y="29678"/>
                  </a:lnTo>
                  <a:lnTo>
                    <a:pt x="33547" y="29667"/>
                  </a:lnTo>
                  <a:lnTo>
                    <a:pt x="33593" y="29644"/>
                  </a:lnTo>
                  <a:lnTo>
                    <a:pt x="33627" y="29610"/>
                  </a:lnTo>
                  <a:lnTo>
                    <a:pt x="33649" y="29576"/>
                  </a:lnTo>
                  <a:lnTo>
                    <a:pt x="33672" y="29542"/>
                  </a:lnTo>
                  <a:lnTo>
                    <a:pt x="33695" y="29485"/>
                  </a:lnTo>
                  <a:lnTo>
                    <a:pt x="33695" y="29439"/>
                  </a:lnTo>
                  <a:lnTo>
                    <a:pt x="33695" y="29394"/>
                  </a:lnTo>
                  <a:lnTo>
                    <a:pt x="33684" y="29348"/>
                  </a:lnTo>
                  <a:lnTo>
                    <a:pt x="33661" y="29314"/>
                  </a:lnTo>
                  <a:lnTo>
                    <a:pt x="33627" y="29269"/>
                  </a:lnTo>
                  <a:lnTo>
                    <a:pt x="33593" y="29246"/>
                  </a:lnTo>
                  <a:lnTo>
                    <a:pt x="33558" y="29223"/>
                  </a:lnTo>
                  <a:lnTo>
                    <a:pt x="33513" y="29201"/>
                  </a:lnTo>
                  <a:lnTo>
                    <a:pt x="33467" y="29201"/>
                  </a:lnTo>
                  <a:lnTo>
                    <a:pt x="33467" y="26937"/>
                  </a:lnTo>
                  <a:lnTo>
                    <a:pt x="33513" y="26926"/>
                  </a:lnTo>
                  <a:lnTo>
                    <a:pt x="33558" y="26914"/>
                  </a:lnTo>
                  <a:lnTo>
                    <a:pt x="33604" y="26891"/>
                  </a:lnTo>
                  <a:lnTo>
                    <a:pt x="33638" y="26857"/>
                  </a:lnTo>
                  <a:lnTo>
                    <a:pt x="33661" y="26823"/>
                  </a:lnTo>
                  <a:lnTo>
                    <a:pt x="33684" y="26778"/>
                  </a:lnTo>
                  <a:lnTo>
                    <a:pt x="33695" y="26732"/>
                  </a:lnTo>
                  <a:lnTo>
                    <a:pt x="33706" y="26687"/>
                  </a:lnTo>
                  <a:lnTo>
                    <a:pt x="33695" y="26630"/>
                  </a:lnTo>
                  <a:lnTo>
                    <a:pt x="33684" y="26584"/>
                  </a:lnTo>
                  <a:lnTo>
                    <a:pt x="35629" y="25458"/>
                  </a:lnTo>
                  <a:lnTo>
                    <a:pt x="35663" y="25504"/>
                  </a:lnTo>
                  <a:lnTo>
                    <a:pt x="35708" y="25538"/>
                  </a:lnTo>
                  <a:lnTo>
                    <a:pt x="35765" y="25560"/>
                  </a:lnTo>
                  <a:lnTo>
                    <a:pt x="35879" y="25560"/>
                  </a:lnTo>
                  <a:lnTo>
                    <a:pt x="35936" y="25538"/>
                  </a:lnTo>
                  <a:lnTo>
                    <a:pt x="35981" y="25504"/>
                  </a:lnTo>
                  <a:lnTo>
                    <a:pt x="36015" y="25458"/>
                  </a:lnTo>
                  <a:lnTo>
                    <a:pt x="38040" y="26630"/>
                  </a:lnTo>
                  <a:lnTo>
                    <a:pt x="38029" y="26687"/>
                  </a:lnTo>
                  <a:lnTo>
                    <a:pt x="38040" y="26744"/>
                  </a:lnTo>
                  <a:lnTo>
                    <a:pt x="38074" y="26800"/>
                  </a:lnTo>
                  <a:lnTo>
                    <a:pt x="38131" y="26835"/>
                  </a:lnTo>
                  <a:lnTo>
                    <a:pt x="38188" y="26846"/>
                  </a:lnTo>
                  <a:lnTo>
                    <a:pt x="38256" y="26835"/>
                  </a:lnTo>
                  <a:lnTo>
                    <a:pt x="38313" y="26800"/>
                  </a:lnTo>
                  <a:lnTo>
                    <a:pt x="38347" y="26744"/>
                  </a:lnTo>
                  <a:lnTo>
                    <a:pt x="38359" y="26687"/>
                  </a:lnTo>
                  <a:lnTo>
                    <a:pt x="38347" y="26618"/>
                  </a:lnTo>
                  <a:lnTo>
                    <a:pt x="40395" y="25447"/>
                  </a:lnTo>
                  <a:lnTo>
                    <a:pt x="40418" y="25481"/>
                  </a:lnTo>
                  <a:lnTo>
                    <a:pt x="40463" y="25515"/>
                  </a:lnTo>
                  <a:lnTo>
                    <a:pt x="40509" y="25526"/>
                  </a:lnTo>
                  <a:lnTo>
                    <a:pt x="40566" y="25538"/>
                  </a:lnTo>
                  <a:lnTo>
                    <a:pt x="40611" y="25526"/>
                  </a:lnTo>
                  <a:lnTo>
                    <a:pt x="40657" y="25515"/>
                  </a:lnTo>
                  <a:lnTo>
                    <a:pt x="40702" y="25481"/>
                  </a:lnTo>
                  <a:lnTo>
                    <a:pt x="40725" y="25447"/>
                  </a:lnTo>
                  <a:lnTo>
                    <a:pt x="42727" y="26607"/>
                  </a:lnTo>
                  <a:lnTo>
                    <a:pt x="42716" y="26641"/>
                  </a:lnTo>
                  <a:lnTo>
                    <a:pt x="42716" y="26687"/>
                  </a:lnTo>
                  <a:lnTo>
                    <a:pt x="42716" y="26721"/>
                  </a:lnTo>
                  <a:lnTo>
                    <a:pt x="42727" y="26766"/>
                  </a:lnTo>
                  <a:lnTo>
                    <a:pt x="42750" y="26800"/>
                  </a:lnTo>
                  <a:lnTo>
                    <a:pt x="42772" y="26823"/>
                  </a:lnTo>
                  <a:lnTo>
                    <a:pt x="42795" y="26857"/>
                  </a:lnTo>
                  <a:lnTo>
                    <a:pt x="42829" y="26880"/>
                  </a:lnTo>
                  <a:lnTo>
                    <a:pt x="42863" y="26891"/>
                  </a:lnTo>
                  <a:lnTo>
                    <a:pt x="42909" y="26903"/>
                  </a:lnTo>
                  <a:lnTo>
                    <a:pt x="42909" y="29235"/>
                  </a:lnTo>
                  <a:lnTo>
                    <a:pt x="42863" y="29235"/>
                  </a:lnTo>
                  <a:lnTo>
                    <a:pt x="42829" y="29257"/>
                  </a:lnTo>
                  <a:lnTo>
                    <a:pt x="42772" y="29303"/>
                  </a:lnTo>
                  <a:lnTo>
                    <a:pt x="42750" y="29326"/>
                  </a:lnTo>
                  <a:lnTo>
                    <a:pt x="42727" y="29360"/>
                  </a:lnTo>
                  <a:lnTo>
                    <a:pt x="42727" y="29405"/>
                  </a:lnTo>
                  <a:lnTo>
                    <a:pt x="42716" y="29439"/>
                  </a:lnTo>
                  <a:lnTo>
                    <a:pt x="42727" y="29485"/>
                  </a:lnTo>
                  <a:lnTo>
                    <a:pt x="42738" y="29519"/>
                  </a:lnTo>
                  <a:lnTo>
                    <a:pt x="42750" y="29565"/>
                  </a:lnTo>
                  <a:lnTo>
                    <a:pt x="42784" y="29587"/>
                  </a:lnTo>
                  <a:lnTo>
                    <a:pt x="42807" y="29621"/>
                  </a:lnTo>
                  <a:lnTo>
                    <a:pt x="42852" y="29633"/>
                  </a:lnTo>
                  <a:lnTo>
                    <a:pt x="42886" y="29656"/>
                  </a:lnTo>
                  <a:lnTo>
                    <a:pt x="42932" y="29656"/>
                  </a:lnTo>
                  <a:lnTo>
                    <a:pt x="42989" y="29644"/>
                  </a:lnTo>
                  <a:lnTo>
                    <a:pt x="43034" y="29633"/>
                  </a:lnTo>
                  <a:lnTo>
                    <a:pt x="43080" y="29599"/>
                  </a:lnTo>
                  <a:lnTo>
                    <a:pt x="43114" y="29553"/>
                  </a:lnTo>
                  <a:lnTo>
                    <a:pt x="45093" y="30702"/>
                  </a:lnTo>
                  <a:lnTo>
                    <a:pt x="45082" y="30748"/>
                  </a:lnTo>
                  <a:lnTo>
                    <a:pt x="45070" y="30793"/>
                  </a:lnTo>
                  <a:lnTo>
                    <a:pt x="45082" y="30839"/>
                  </a:lnTo>
                  <a:lnTo>
                    <a:pt x="45093" y="30873"/>
                  </a:lnTo>
                  <a:lnTo>
                    <a:pt x="45116" y="30918"/>
                  </a:lnTo>
                  <a:lnTo>
                    <a:pt x="45139" y="30952"/>
                  </a:lnTo>
                  <a:lnTo>
                    <a:pt x="45173" y="30975"/>
                  </a:lnTo>
                  <a:lnTo>
                    <a:pt x="45207" y="30998"/>
                  </a:lnTo>
                  <a:lnTo>
                    <a:pt x="45252" y="31009"/>
                  </a:lnTo>
                  <a:lnTo>
                    <a:pt x="45298" y="31021"/>
                  </a:lnTo>
                  <a:lnTo>
                    <a:pt x="45343" y="31009"/>
                  </a:lnTo>
                  <a:lnTo>
                    <a:pt x="45389" y="30998"/>
                  </a:lnTo>
                  <a:lnTo>
                    <a:pt x="45434" y="30975"/>
                  </a:lnTo>
                  <a:lnTo>
                    <a:pt x="45468" y="30952"/>
                  </a:lnTo>
                  <a:lnTo>
                    <a:pt x="45491" y="30918"/>
                  </a:lnTo>
                  <a:lnTo>
                    <a:pt x="45514" y="30873"/>
                  </a:lnTo>
                  <a:lnTo>
                    <a:pt x="45525" y="30839"/>
                  </a:lnTo>
                  <a:lnTo>
                    <a:pt x="45537" y="30793"/>
                  </a:lnTo>
                  <a:lnTo>
                    <a:pt x="45525" y="30736"/>
                  </a:lnTo>
                  <a:lnTo>
                    <a:pt x="45514" y="30702"/>
                  </a:lnTo>
                  <a:lnTo>
                    <a:pt x="47505" y="29553"/>
                  </a:lnTo>
                  <a:lnTo>
                    <a:pt x="47527" y="29587"/>
                  </a:lnTo>
                  <a:lnTo>
                    <a:pt x="47573" y="29621"/>
                  </a:lnTo>
                  <a:lnTo>
                    <a:pt x="47618" y="29633"/>
                  </a:lnTo>
                  <a:lnTo>
                    <a:pt x="47675" y="29644"/>
                  </a:lnTo>
                  <a:lnTo>
                    <a:pt x="47709" y="29644"/>
                  </a:lnTo>
                  <a:lnTo>
                    <a:pt x="47755" y="29633"/>
                  </a:lnTo>
                  <a:lnTo>
                    <a:pt x="47789" y="29610"/>
                  </a:lnTo>
                  <a:lnTo>
                    <a:pt x="47812" y="29587"/>
                  </a:lnTo>
                  <a:lnTo>
                    <a:pt x="47835" y="29553"/>
                  </a:lnTo>
                  <a:lnTo>
                    <a:pt x="47857" y="29519"/>
                  </a:lnTo>
                  <a:lnTo>
                    <a:pt x="47869" y="29485"/>
                  </a:lnTo>
                  <a:lnTo>
                    <a:pt x="47880" y="29439"/>
                  </a:lnTo>
                  <a:lnTo>
                    <a:pt x="47869" y="29405"/>
                  </a:lnTo>
                  <a:lnTo>
                    <a:pt x="47857" y="29371"/>
                  </a:lnTo>
                  <a:lnTo>
                    <a:pt x="47823" y="29303"/>
                  </a:lnTo>
                  <a:lnTo>
                    <a:pt x="47766" y="29257"/>
                  </a:lnTo>
                  <a:lnTo>
                    <a:pt x="47732" y="29246"/>
                  </a:lnTo>
                  <a:lnTo>
                    <a:pt x="47687" y="29246"/>
                  </a:lnTo>
                  <a:lnTo>
                    <a:pt x="47687" y="26857"/>
                  </a:lnTo>
                  <a:lnTo>
                    <a:pt x="47755" y="26846"/>
                  </a:lnTo>
                  <a:lnTo>
                    <a:pt x="47800" y="26800"/>
                  </a:lnTo>
                  <a:lnTo>
                    <a:pt x="47835" y="26755"/>
                  </a:lnTo>
                  <a:lnTo>
                    <a:pt x="47846" y="26687"/>
                  </a:lnTo>
                  <a:lnTo>
                    <a:pt x="47835" y="26618"/>
                  </a:lnTo>
                  <a:lnTo>
                    <a:pt x="49837" y="25458"/>
                  </a:lnTo>
                  <a:lnTo>
                    <a:pt x="49882" y="25504"/>
                  </a:lnTo>
                  <a:lnTo>
                    <a:pt x="49928" y="25538"/>
                  </a:lnTo>
                  <a:lnTo>
                    <a:pt x="49984" y="25560"/>
                  </a:lnTo>
                  <a:lnTo>
                    <a:pt x="50041" y="25572"/>
                  </a:lnTo>
                  <a:lnTo>
                    <a:pt x="50098" y="25560"/>
                  </a:lnTo>
                  <a:lnTo>
                    <a:pt x="50155" y="25538"/>
                  </a:lnTo>
                  <a:lnTo>
                    <a:pt x="50201" y="25504"/>
                  </a:lnTo>
                  <a:lnTo>
                    <a:pt x="50246" y="25469"/>
                  </a:lnTo>
                  <a:lnTo>
                    <a:pt x="52180" y="26584"/>
                  </a:lnTo>
                  <a:lnTo>
                    <a:pt x="52169" y="26630"/>
                  </a:lnTo>
                  <a:lnTo>
                    <a:pt x="52169" y="26687"/>
                  </a:lnTo>
                  <a:lnTo>
                    <a:pt x="52169" y="26732"/>
                  </a:lnTo>
                  <a:lnTo>
                    <a:pt x="52180" y="26778"/>
                  </a:lnTo>
                  <a:lnTo>
                    <a:pt x="52203" y="26812"/>
                  </a:lnTo>
                  <a:lnTo>
                    <a:pt x="52225" y="26846"/>
                  </a:lnTo>
                  <a:lnTo>
                    <a:pt x="52260" y="26880"/>
                  </a:lnTo>
                  <a:lnTo>
                    <a:pt x="52294" y="26903"/>
                  </a:lnTo>
                  <a:lnTo>
                    <a:pt x="52339" y="26926"/>
                  </a:lnTo>
                  <a:lnTo>
                    <a:pt x="52385" y="26926"/>
                  </a:lnTo>
                  <a:lnTo>
                    <a:pt x="52385" y="29235"/>
                  </a:lnTo>
                  <a:lnTo>
                    <a:pt x="52351" y="29235"/>
                  </a:lnTo>
                  <a:lnTo>
                    <a:pt x="52316" y="29257"/>
                  </a:lnTo>
                  <a:lnTo>
                    <a:pt x="52248" y="29303"/>
                  </a:lnTo>
                  <a:lnTo>
                    <a:pt x="52225" y="29326"/>
                  </a:lnTo>
                  <a:lnTo>
                    <a:pt x="52214" y="29360"/>
                  </a:lnTo>
                  <a:lnTo>
                    <a:pt x="52203" y="29405"/>
                  </a:lnTo>
                  <a:lnTo>
                    <a:pt x="52203" y="29439"/>
                  </a:lnTo>
                  <a:lnTo>
                    <a:pt x="52203" y="29485"/>
                  </a:lnTo>
                  <a:lnTo>
                    <a:pt x="52214" y="29519"/>
                  </a:lnTo>
                  <a:lnTo>
                    <a:pt x="52237" y="29565"/>
                  </a:lnTo>
                  <a:lnTo>
                    <a:pt x="52260" y="29587"/>
                  </a:lnTo>
                  <a:lnTo>
                    <a:pt x="52294" y="29621"/>
                  </a:lnTo>
                  <a:lnTo>
                    <a:pt x="52328" y="29644"/>
                  </a:lnTo>
                  <a:lnTo>
                    <a:pt x="52373" y="29656"/>
                  </a:lnTo>
                  <a:lnTo>
                    <a:pt x="52407" y="29656"/>
                  </a:lnTo>
                  <a:lnTo>
                    <a:pt x="52464" y="29644"/>
                  </a:lnTo>
                  <a:lnTo>
                    <a:pt x="52510" y="29633"/>
                  </a:lnTo>
                  <a:lnTo>
                    <a:pt x="52555" y="29599"/>
                  </a:lnTo>
                  <a:lnTo>
                    <a:pt x="52589" y="29553"/>
                  </a:lnTo>
                  <a:lnTo>
                    <a:pt x="54591" y="30714"/>
                  </a:lnTo>
                  <a:lnTo>
                    <a:pt x="54580" y="30748"/>
                  </a:lnTo>
                  <a:lnTo>
                    <a:pt x="54569" y="30793"/>
                  </a:lnTo>
                  <a:lnTo>
                    <a:pt x="54580" y="30827"/>
                  </a:lnTo>
                  <a:lnTo>
                    <a:pt x="54591" y="30873"/>
                  </a:lnTo>
                  <a:lnTo>
                    <a:pt x="54603" y="30907"/>
                  </a:lnTo>
                  <a:lnTo>
                    <a:pt x="54637" y="30941"/>
                  </a:lnTo>
                  <a:lnTo>
                    <a:pt x="54660" y="30964"/>
                  </a:lnTo>
                  <a:lnTo>
                    <a:pt x="54705" y="30987"/>
                  </a:lnTo>
                  <a:lnTo>
                    <a:pt x="54739" y="30998"/>
                  </a:lnTo>
                  <a:lnTo>
                    <a:pt x="54819" y="30998"/>
                  </a:lnTo>
                  <a:lnTo>
                    <a:pt x="54865" y="30987"/>
                  </a:lnTo>
                  <a:lnTo>
                    <a:pt x="54899" y="30964"/>
                  </a:lnTo>
                  <a:lnTo>
                    <a:pt x="54933" y="30941"/>
                  </a:lnTo>
                  <a:lnTo>
                    <a:pt x="54956" y="30907"/>
                  </a:lnTo>
                  <a:lnTo>
                    <a:pt x="54978" y="30873"/>
                  </a:lnTo>
                  <a:lnTo>
                    <a:pt x="54990" y="30827"/>
                  </a:lnTo>
                  <a:lnTo>
                    <a:pt x="54990" y="30793"/>
                  </a:lnTo>
                  <a:lnTo>
                    <a:pt x="54990" y="30748"/>
                  </a:lnTo>
                  <a:lnTo>
                    <a:pt x="54978" y="30714"/>
                  </a:lnTo>
                  <a:lnTo>
                    <a:pt x="56935" y="29576"/>
                  </a:lnTo>
                  <a:lnTo>
                    <a:pt x="56969" y="29633"/>
                  </a:lnTo>
                  <a:lnTo>
                    <a:pt x="57026" y="29667"/>
                  </a:lnTo>
                  <a:lnTo>
                    <a:pt x="57083" y="29690"/>
                  </a:lnTo>
                  <a:lnTo>
                    <a:pt x="57151" y="29701"/>
                  </a:lnTo>
                  <a:lnTo>
                    <a:pt x="57208" y="29690"/>
                  </a:lnTo>
                  <a:lnTo>
                    <a:pt x="57253" y="29678"/>
                  </a:lnTo>
                  <a:lnTo>
                    <a:pt x="57299" y="29656"/>
                  </a:lnTo>
                  <a:lnTo>
                    <a:pt x="57333" y="29621"/>
                  </a:lnTo>
                  <a:lnTo>
                    <a:pt x="57367" y="29587"/>
                  </a:lnTo>
                  <a:lnTo>
                    <a:pt x="57390" y="29542"/>
                  </a:lnTo>
                  <a:lnTo>
                    <a:pt x="57401" y="29496"/>
                  </a:lnTo>
                  <a:lnTo>
                    <a:pt x="57413" y="29439"/>
                  </a:lnTo>
                  <a:lnTo>
                    <a:pt x="57401" y="29394"/>
                  </a:lnTo>
                  <a:lnTo>
                    <a:pt x="57390" y="29348"/>
                  </a:lnTo>
                  <a:lnTo>
                    <a:pt x="57367" y="29303"/>
                  </a:lnTo>
                  <a:lnTo>
                    <a:pt x="57344" y="29269"/>
                  </a:lnTo>
                  <a:lnTo>
                    <a:pt x="57310" y="29235"/>
                  </a:lnTo>
                  <a:lnTo>
                    <a:pt x="57265" y="29212"/>
                  </a:lnTo>
                  <a:lnTo>
                    <a:pt x="57219" y="29189"/>
                  </a:lnTo>
                  <a:lnTo>
                    <a:pt x="57174" y="29189"/>
                  </a:lnTo>
                  <a:lnTo>
                    <a:pt x="57174" y="26869"/>
                  </a:lnTo>
                  <a:lnTo>
                    <a:pt x="57242" y="26846"/>
                  </a:lnTo>
                  <a:lnTo>
                    <a:pt x="57287" y="26812"/>
                  </a:lnTo>
                  <a:lnTo>
                    <a:pt x="57333" y="26755"/>
                  </a:lnTo>
                  <a:lnTo>
                    <a:pt x="57344" y="26687"/>
                  </a:lnTo>
                  <a:lnTo>
                    <a:pt x="57333" y="26641"/>
                  </a:lnTo>
                  <a:lnTo>
                    <a:pt x="57322" y="26607"/>
                  </a:lnTo>
                  <a:lnTo>
                    <a:pt x="57310" y="26573"/>
                  </a:lnTo>
                  <a:lnTo>
                    <a:pt x="57287" y="26550"/>
                  </a:lnTo>
                  <a:lnTo>
                    <a:pt x="57253" y="26527"/>
                  </a:lnTo>
                  <a:lnTo>
                    <a:pt x="57231" y="26505"/>
                  </a:lnTo>
                  <a:lnTo>
                    <a:pt x="57185" y="26493"/>
                  </a:lnTo>
                  <a:lnTo>
                    <a:pt x="57151" y="26493"/>
                  </a:lnTo>
                  <a:lnTo>
                    <a:pt x="57105" y="26505"/>
                  </a:lnTo>
                  <a:lnTo>
                    <a:pt x="57060" y="26516"/>
                  </a:lnTo>
                  <a:lnTo>
                    <a:pt x="57026" y="26539"/>
                  </a:lnTo>
                  <a:lnTo>
                    <a:pt x="57003" y="26573"/>
                  </a:lnTo>
                  <a:lnTo>
                    <a:pt x="54990" y="25413"/>
                  </a:lnTo>
                  <a:lnTo>
                    <a:pt x="55001" y="25378"/>
                  </a:lnTo>
                  <a:lnTo>
                    <a:pt x="55012" y="25333"/>
                  </a:lnTo>
                  <a:lnTo>
                    <a:pt x="55001" y="25287"/>
                  </a:lnTo>
                  <a:lnTo>
                    <a:pt x="54990" y="25253"/>
                  </a:lnTo>
                  <a:lnTo>
                    <a:pt x="54978" y="25219"/>
                  </a:lnTo>
                  <a:lnTo>
                    <a:pt x="54944" y="25185"/>
                  </a:lnTo>
                  <a:lnTo>
                    <a:pt x="54921" y="25151"/>
                  </a:lnTo>
                  <a:lnTo>
                    <a:pt x="54887" y="25128"/>
                  </a:lnTo>
                  <a:lnTo>
                    <a:pt x="54842" y="25117"/>
                  </a:lnTo>
                  <a:lnTo>
                    <a:pt x="54808" y="25105"/>
                  </a:lnTo>
                  <a:lnTo>
                    <a:pt x="54808" y="22796"/>
                  </a:lnTo>
                  <a:lnTo>
                    <a:pt x="54842" y="22785"/>
                  </a:lnTo>
                  <a:lnTo>
                    <a:pt x="54876" y="22774"/>
                  </a:lnTo>
                  <a:lnTo>
                    <a:pt x="54910" y="22751"/>
                  </a:lnTo>
                  <a:lnTo>
                    <a:pt x="54944" y="22728"/>
                  </a:lnTo>
                  <a:lnTo>
                    <a:pt x="54967" y="22694"/>
                  </a:lnTo>
                  <a:lnTo>
                    <a:pt x="54978" y="22660"/>
                  </a:lnTo>
                  <a:lnTo>
                    <a:pt x="54990" y="22614"/>
                  </a:lnTo>
                  <a:lnTo>
                    <a:pt x="55001" y="22580"/>
                  </a:lnTo>
                  <a:lnTo>
                    <a:pt x="54990" y="22535"/>
                  </a:lnTo>
                  <a:lnTo>
                    <a:pt x="54978" y="22489"/>
                  </a:lnTo>
                  <a:lnTo>
                    <a:pt x="56935" y="21363"/>
                  </a:lnTo>
                  <a:lnTo>
                    <a:pt x="56980" y="21408"/>
                  </a:lnTo>
                  <a:lnTo>
                    <a:pt x="57026" y="21454"/>
                  </a:lnTo>
                  <a:lnTo>
                    <a:pt x="57083" y="21477"/>
                  </a:lnTo>
                  <a:lnTo>
                    <a:pt x="57151" y="21488"/>
                  </a:lnTo>
                  <a:lnTo>
                    <a:pt x="57219" y="21477"/>
                  </a:lnTo>
                  <a:lnTo>
                    <a:pt x="57276" y="21454"/>
                  </a:lnTo>
                  <a:lnTo>
                    <a:pt x="57322" y="21408"/>
                  </a:lnTo>
                  <a:lnTo>
                    <a:pt x="57367" y="21363"/>
                  </a:lnTo>
                  <a:lnTo>
                    <a:pt x="59346" y="22512"/>
                  </a:lnTo>
                  <a:lnTo>
                    <a:pt x="59335" y="22546"/>
                  </a:lnTo>
                  <a:lnTo>
                    <a:pt x="59335" y="22580"/>
                  </a:lnTo>
                  <a:lnTo>
                    <a:pt x="59335" y="22614"/>
                  </a:lnTo>
                  <a:lnTo>
                    <a:pt x="59346" y="22648"/>
                  </a:lnTo>
                  <a:lnTo>
                    <a:pt x="59369" y="22683"/>
                  </a:lnTo>
                  <a:lnTo>
                    <a:pt x="59392" y="22717"/>
                  </a:lnTo>
                  <a:lnTo>
                    <a:pt x="59415" y="22739"/>
                  </a:lnTo>
                  <a:lnTo>
                    <a:pt x="59449" y="22751"/>
                  </a:lnTo>
                  <a:lnTo>
                    <a:pt x="59483" y="22762"/>
                  </a:lnTo>
                  <a:lnTo>
                    <a:pt x="59517" y="22774"/>
                  </a:lnTo>
                  <a:lnTo>
                    <a:pt x="59563" y="22762"/>
                  </a:lnTo>
                  <a:lnTo>
                    <a:pt x="59597" y="22751"/>
                  </a:lnTo>
                  <a:lnTo>
                    <a:pt x="59631" y="22739"/>
                  </a:lnTo>
                  <a:lnTo>
                    <a:pt x="59654" y="22717"/>
                  </a:lnTo>
                  <a:lnTo>
                    <a:pt x="59676" y="22683"/>
                  </a:lnTo>
                  <a:lnTo>
                    <a:pt x="59699" y="22648"/>
                  </a:lnTo>
                  <a:lnTo>
                    <a:pt x="59710" y="22614"/>
                  </a:lnTo>
                  <a:lnTo>
                    <a:pt x="59710" y="22580"/>
                  </a:lnTo>
                  <a:lnTo>
                    <a:pt x="59710" y="22546"/>
                  </a:lnTo>
                  <a:lnTo>
                    <a:pt x="59699" y="22512"/>
                  </a:lnTo>
                  <a:lnTo>
                    <a:pt x="61690" y="21352"/>
                  </a:lnTo>
                  <a:lnTo>
                    <a:pt x="61724" y="21397"/>
                  </a:lnTo>
                  <a:lnTo>
                    <a:pt x="61781" y="21443"/>
                  </a:lnTo>
                  <a:lnTo>
                    <a:pt x="61826" y="21454"/>
                  </a:lnTo>
                  <a:lnTo>
                    <a:pt x="61895" y="21465"/>
                  </a:lnTo>
                  <a:lnTo>
                    <a:pt x="61940" y="21465"/>
                  </a:lnTo>
                  <a:lnTo>
                    <a:pt x="61986" y="21454"/>
                  </a:lnTo>
                  <a:lnTo>
                    <a:pt x="62020" y="21431"/>
                  </a:lnTo>
                  <a:lnTo>
                    <a:pt x="62054" y="21397"/>
                  </a:lnTo>
                  <a:lnTo>
                    <a:pt x="62088" y="21363"/>
                  </a:lnTo>
                  <a:lnTo>
                    <a:pt x="62111" y="21329"/>
                  </a:lnTo>
                  <a:lnTo>
                    <a:pt x="62122" y="21283"/>
                  </a:lnTo>
                  <a:lnTo>
                    <a:pt x="62133" y="21226"/>
                  </a:lnTo>
                  <a:lnTo>
                    <a:pt x="62122" y="21181"/>
                  </a:lnTo>
                  <a:lnTo>
                    <a:pt x="62111" y="21147"/>
                  </a:lnTo>
                  <a:lnTo>
                    <a:pt x="62088" y="21101"/>
                  </a:lnTo>
                  <a:lnTo>
                    <a:pt x="62065" y="21067"/>
                  </a:lnTo>
                  <a:lnTo>
                    <a:pt x="62031" y="21044"/>
                  </a:lnTo>
                  <a:lnTo>
                    <a:pt x="61997" y="21022"/>
                  </a:lnTo>
                  <a:lnTo>
                    <a:pt x="61963" y="21010"/>
                  </a:lnTo>
                  <a:lnTo>
                    <a:pt x="61917" y="20999"/>
                  </a:lnTo>
                  <a:lnTo>
                    <a:pt x="61917" y="18724"/>
                  </a:lnTo>
                  <a:lnTo>
                    <a:pt x="61963" y="18712"/>
                  </a:lnTo>
                  <a:lnTo>
                    <a:pt x="62008" y="18701"/>
                  </a:lnTo>
                  <a:lnTo>
                    <a:pt x="62042" y="18678"/>
                  </a:lnTo>
                  <a:lnTo>
                    <a:pt x="62077" y="18644"/>
                  </a:lnTo>
                  <a:lnTo>
                    <a:pt x="62111" y="18610"/>
                  </a:lnTo>
                  <a:lnTo>
                    <a:pt x="62122" y="18565"/>
                  </a:lnTo>
                  <a:lnTo>
                    <a:pt x="62145" y="18519"/>
                  </a:lnTo>
                  <a:lnTo>
                    <a:pt x="62145" y="18474"/>
                  </a:lnTo>
                  <a:lnTo>
                    <a:pt x="62145" y="18428"/>
                  </a:lnTo>
                  <a:lnTo>
                    <a:pt x="62122" y="18371"/>
                  </a:lnTo>
                  <a:lnTo>
                    <a:pt x="62099" y="18337"/>
                  </a:lnTo>
                  <a:lnTo>
                    <a:pt x="62077" y="18292"/>
                  </a:lnTo>
                  <a:lnTo>
                    <a:pt x="62031" y="18269"/>
                  </a:lnTo>
                  <a:lnTo>
                    <a:pt x="61986" y="18235"/>
                  </a:lnTo>
                  <a:lnTo>
                    <a:pt x="61940" y="18223"/>
                  </a:lnTo>
                  <a:lnTo>
                    <a:pt x="61826" y="18223"/>
                  </a:lnTo>
                  <a:lnTo>
                    <a:pt x="61769" y="18246"/>
                  </a:lnTo>
                  <a:lnTo>
                    <a:pt x="61724" y="18280"/>
                  </a:lnTo>
                  <a:lnTo>
                    <a:pt x="61678" y="18326"/>
                  </a:lnTo>
                  <a:lnTo>
                    <a:pt x="59767" y="17222"/>
                  </a:lnTo>
                  <a:lnTo>
                    <a:pt x="59779" y="17177"/>
                  </a:lnTo>
                  <a:lnTo>
                    <a:pt x="59779" y="17120"/>
                  </a:lnTo>
                  <a:lnTo>
                    <a:pt x="59779" y="17074"/>
                  </a:lnTo>
                  <a:lnTo>
                    <a:pt x="59756" y="17029"/>
                  </a:lnTo>
                  <a:lnTo>
                    <a:pt x="59733" y="16983"/>
                  </a:lnTo>
                  <a:lnTo>
                    <a:pt x="59710" y="16938"/>
                  </a:lnTo>
                  <a:lnTo>
                    <a:pt x="59665" y="16915"/>
                  </a:lnTo>
                  <a:lnTo>
                    <a:pt x="59619" y="16881"/>
                  </a:lnTo>
                  <a:lnTo>
                    <a:pt x="59574" y="16870"/>
                  </a:lnTo>
                  <a:lnTo>
                    <a:pt x="59472" y="16870"/>
                  </a:lnTo>
                  <a:lnTo>
                    <a:pt x="59426" y="16881"/>
                  </a:lnTo>
                  <a:lnTo>
                    <a:pt x="59381" y="16915"/>
                  </a:lnTo>
                  <a:lnTo>
                    <a:pt x="59335" y="16938"/>
                  </a:lnTo>
                  <a:lnTo>
                    <a:pt x="59312" y="16983"/>
                  </a:lnTo>
                  <a:lnTo>
                    <a:pt x="59278" y="17029"/>
                  </a:lnTo>
                  <a:lnTo>
                    <a:pt x="59267" y="17074"/>
                  </a:lnTo>
                  <a:lnTo>
                    <a:pt x="59267" y="17120"/>
                  </a:lnTo>
                  <a:lnTo>
                    <a:pt x="59267" y="17177"/>
                  </a:lnTo>
                  <a:lnTo>
                    <a:pt x="59278" y="17222"/>
                  </a:lnTo>
                  <a:lnTo>
                    <a:pt x="57367" y="18326"/>
                  </a:lnTo>
                  <a:lnTo>
                    <a:pt x="57322" y="18280"/>
                  </a:lnTo>
                  <a:lnTo>
                    <a:pt x="57276" y="18246"/>
                  </a:lnTo>
                  <a:lnTo>
                    <a:pt x="57219" y="18223"/>
                  </a:lnTo>
                  <a:lnTo>
                    <a:pt x="57151" y="18212"/>
                  </a:lnTo>
                  <a:lnTo>
                    <a:pt x="57083" y="18223"/>
                  </a:lnTo>
                  <a:lnTo>
                    <a:pt x="57026" y="18246"/>
                  </a:lnTo>
                  <a:lnTo>
                    <a:pt x="56980" y="18280"/>
                  </a:lnTo>
                  <a:lnTo>
                    <a:pt x="56935" y="18326"/>
                  </a:lnTo>
                  <a:lnTo>
                    <a:pt x="55012" y="17211"/>
                  </a:lnTo>
                  <a:lnTo>
                    <a:pt x="55024" y="17177"/>
                  </a:lnTo>
                  <a:lnTo>
                    <a:pt x="55024" y="17120"/>
                  </a:lnTo>
                  <a:lnTo>
                    <a:pt x="55024" y="17074"/>
                  </a:lnTo>
                  <a:lnTo>
                    <a:pt x="55012" y="17029"/>
                  </a:lnTo>
                  <a:lnTo>
                    <a:pt x="54990" y="16983"/>
                  </a:lnTo>
                  <a:lnTo>
                    <a:pt x="54956" y="16949"/>
                  </a:lnTo>
                  <a:lnTo>
                    <a:pt x="54921" y="16915"/>
                  </a:lnTo>
                  <a:lnTo>
                    <a:pt x="54876" y="16892"/>
                  </a:lnTo>
                  <a:lnTo>
                    <a:pt x="54830" y="16881"/>
                  </a:lnTo>
                  <a:lnTo>
                    <a:pt x="54728" y="16881"/>
                  </a:lnTo>
                  <a:lnTo>
                    <a:pt x="54682" y="16892"/>
                  </a:lnTo>
                  <a:lnTo>
                    <a:pt x="54648" y="16915"/>
                  </a:lnTo>
                  <a:lnTo>
                    <a:pt x="54603" y="16949"/>
                  </a:lnTo>
                  <a:lnTo>
                    <a:pt x="54580" y="16983"/>
                  </a:lnTo>
                  <a:lnTo>
                    <a:pt x="54557" y="17029"/>
                  </a:lnTo>
                  <a:lnTo>
                    <a:pt x="54535" y="17074"/>
                  </a:lnTo>
                  <a:lnTo>
                    <a:pt x="54535" y="17120"/>
                  </a:lnTo>
                  <a:lnTo>
                    <a:pt x="54535" y="17165"/>
                  </a:lnTo>
                  <a:lnTo>
                    <a:pt x="54546" y="17211"/>
                  </a:lnTo>
                  <a:lnTo>
                    <a:pt x="52589" y="18348"/>
                  </a:lnTo>
                  <a:lnTo>
                    <a:pt x="52555" y="18314"/>
                  </a:lnTo>
                  <a:lnTo>
                    <a:pt x="52510" y="18280"/>
                  </a:lnTo>
                  <a:lnTo>
                    <a:pt x="52464" y="18257"/>
                  </a:lnTo>
                  <a:lnTo>
                    <a:pt x="52362" y="18257"/>
                  </a:lnTo>
                  <a:lnTo>
                    <a:pt x="52305" y="18280"/>
                  </a:lnTo>
                  <a:lnTo>
                    <a:pt x="52271" y="18314"/>
                  </a:lnTo>
                  <a:lnTo>
                    <a:pt x="52237" y="18348"/>
                  </a:lnTo>
                  <a:lnTo>
                    <a:pt x="50280" y="17222"/>
                  </a:lnTo>
                  <a:lnTo>
                    <a:pt x="50292" y="17177"/>
                  </a:lnTo>
                  <a:lnTo>
                    <a:pt x="50303" y="17120"/>
                  </a:lnTo>
                  <a:lnTo>
                    <a:pt x="50292" y="17074"/>
                  </a:lnTo>
                  <a:lnTo>
                    <a:pt x="50280" y="17029"/>
                  </a:lnTo>
                  <a:lnTo>
                    <a:pt x="50257" y="16983"/>
                  </a:lnTo>
                  <a:lnTo>
                    <a:pt x="50235" y="16949"/>
                  </a:lnTo>
                  <a:lnTo>
                    <a:pt x="50201" y="16915"/>
                  </a:lnTo>
                  <a:lnTo>
                    <a:pt x="50155" y="16892"/>
                  </a:lnTo>
                  <a:lnTo>
                    <a:pt x="50110" y="16881"/>
                  </a:lnTo>
                  <a:lnTo>
                    <a:pt x="50064" y="16870"/>
                  </a:lnTo>
                  <a:lnTo>
                    <a:pt x="50064" y="14538"/>
                  </a:lnTo>
                  <a:lnTo>
                    <a:pt x="50121" y="14515"/>
                  </a:lnTo>
                  <a:lnTo>
                    <a:pt x="50166" y="14481"/>
                  </a:lnTo>
                  <a:lnTo>
                    <a:pt x="50201" y="14424"/>
                  </a:lnTo>
                  <a:lnTo>
                    <a:pt x="50212" y="14367"/>
                  </a:lnTo>
                  <a:lnTo>
                    <a:pt x="50201" y="14299"/>
                  </a:lnTo>
                  <a:lnTo>
                    <a:pt x="52203" y="13150"/>
                  </a:lnTo>
                  <a:lnTo>
                    <a:pt x="52248" y="13195"/>
                  </a:lnTo>
                  <a:lnTo>
                    <a:pt x="52294" y="13230"/>
                  </a:lnTo>
                  <a:lnTo>
                    <a:pt x="52351" y="13252"/>
                  </a:lnTo>
                  <a:lnTo>
                    <a:pt x="52407" y="13264"/>
                  </a:lnTo>
                  <a:lnTo>
                    <a:pt x="52476" y="13252"/>
                  </a:lnTo>
                  <a:lnTo>
                    <a:pt x="52533" y="13230"/>
                  </a:lnTo>
                  <a:lnTo>
                    <a:pt x="52578" y="13195"/>
                  </a:lnTo>
                  <a:lnTo>
                    <a:pt x="52612" y="13150"/>
                  </a:lnTo>
                  <a:lnTo>
                    <a:pt x="54535" y="14253"/>
                  </a:lnTo>
                  <a:lnTo>
                    <a:pt x="54523" y="14310"/>
                  </a:lnTo>
                  <a:lnTo>
                    <a:pt x="54512" y="14367"/>
                  </a:lnTo>
                  <a:lnTo>
                    <a:pt x="54523" y="14424"/>
                  </a:lnTo>
                  <a:lnTo>
                    <a:pt x="54535" y="14469"/>
                  </a:lnTo>
                  <a:lnTo>
                    <a:pt x="54557" y="14515"/>
                  </a:lnTo>
                  <a:lnTo>
                    <a:pt x="54591" y="14560"/>
                  </a:lnTo>
                  <a:lnTo>
                    <a:pt x="54637" y="14583"/>
                  </a:lnTo>
                  <a:lnTo>
                    <a:pt x="54682" y="14617"/>
                  </a:lnTo>
                  <a:lnTo>
                    <a:pt x="54728" y="14629"/>
                  </a:lnTo>
                  <a:lnTo>
                    <a:pt x="54830" y="14629"/>
                  </a:lnTo>
                  <a:lnTo>
                    <a:pt x="54887" y="14617"/>
                  </a:lnTo>
                  <a:lnTo>
                    <a:pt x="54933" y="14583"/>
                  </a:lnTo>
                  <a:lnTo>
                    <a:pt x="54967" y="14560"/>
                  </a:lnTo>
                  <a:lnTo>
                    <a:pt x="55001" y="14515"/>
                  </a:lnTo>
                  <a:lnTo>
                    <a:pt x="55024" y="14469"/>
                  </a:lnTo>
                  <a:lnTo>
                    <a:pt x="55047" y="14424"/>
                  </a:lnTo>
                  <a:lnTo>
                    <a:pt x="55047" y="14367"/>
                  </a:lnTo>
                  <a:lnTo>
                    <a:pt x="55047" y="14310"/>
                  </a:lnTo>
                  <a:lnTo>
                    <a:pt x="55024" y="14253"/>
                  </a:lnTo>
                  <a:lnTo>
                    <a:pt x="56923" y="13161"/>
                  </a:lnTo>
                  <a:lnTo>
                    <a:pt x="56969" y="13207"/>
                  </a:lnTo>
                  <a:lnTo>
                    <a:pt x="57014" y="13252"/>
                  </a:lnTo>
                  <a:lnTo>
                    <a:pt x="57083" y="13275"/>
                  </a:lnTo>
                  <a:lnTo>
                    <a:pt x="57151" y="13286"/>
                  </a:lnTo>
                  <a:lnTo>
                    <a:pt x="57219" y="13275"/>
                  </a:lnTo>
                  <a:lnTo>
                    <a:pt x="57287" y="13252"/>
                  </a:lnTo>
                  <a:lnTo>
                    <a:pt x="57333" y="13207"/>
                  </a:lnTo>
                  <a:lnTo>
                    <a:pt x="57378" y="13161"/>
                  </a:lnTo>
                  <a:lnTo>
                    <a:pt x="59278" y="14265"/>
                  </a:lnTo>
                  <a:lnTo>
                    <a:pt x="59267" y="14310"/>
                  </a:lnTo>
                  <a:lnTo>
                    <a:pt x="59255" y="14367"/>
                  </a:lnTo>
                  <a:lnTo>
                    <a:pt x="59267" y="14424"/>
                  </a:lnTo>
                  <a:lnTo>
                    <a:pt x="59278" y="14469"/>
                  </a:lnTo>
                  <a:lnTo>
                    <a:pt x="59301" y="14515"/>
                  </a:lnTo>
                  <a:lnTo>
                    <a:pt x="59335" y="14549"/>
                  </a:lnTo>
                  <a:lnTo>
                    <a:pt x="59369" y="14583"/>
                  </a:lnTo>
                  <a:lnTo>
                    <a:pt x="59415" y="14606"/>
                  </a:lnTo>
                  <a:lnTo>
                    <a:pt x="59472" y="14629"/>
                  </a:lnTo>
                  <a:lnTo>
                    <a:pt x="59574" y="14629"/>
                  </a:lnTo>
                  <a:lnTo>
                    <a:pt x="59619" y="14606"/>
                  </a:lnTo>
                  <a:lnTo>
                    <a:pt x="59665" y="14583"/>
                  </a:lnTo>
                  <a:lnTo>
                    <a:pt x="59710" y="14549"/>
                  </a:lnTo>
                  <a:lnTo>
                    <a:pt x="59745" y="14515"/>
                  </a:lnTo>
                  <a:lnTo>
                    <a:pt x="59767" y="14469"/>
                  </a:lnTo>
                  <a:lnTo>
                    <a:pt x="59779" y="14424"/>
                  </a:lnTo>
                  <a:lnTo>
                    <a:pt x="59790" y="14367"/>
                  </a:lnTo>
                  <a:lnTo>
                    <a:pt x="59779" y="14310"/>
                  </a:lnTo>
                  <a:lnTo>
                    <a:pt x="59756" y="14253"/>
                  </a:lnTo>
                  <a:lnTo>
                    <a:pt x="61747" y="13116"/>
                  </a:lnTo>
                  <a:lnTo>
                    <a:pt x="61769" y="13150"/>
                  </a:lnTo>
                  <a:lnTo>
                    <a:pt x="61803" y="13173"/>
                  </a:lnTo>
                  <a:lnTo>
                    <a:pt x="61849" y="13184"/>
                  </a:lnTo>
                  <a:lnTo>
                    <a:pt x="61895" y="13195"/>
                  </a:lnTo>
                  <a:lnTo>
                    <a:pt x="61940" y="13184"/>
                  </a:lnTo>
                  <a:lnTo>
                    <a:pt x="61974" y="13173"/>
                  </a:lnTo>
                  <a:lnTo>
                    <a:pt x="62008" y="13150"/>
                  </a:lnTo>
                  <a:lnTo>
                    <a:pt x="62031" y="13116"/>
                  </a:lnTo>
                  <a:lnTo>
                    <a:pt x="63578" y="14003"/>
                  </a:lnTo>
                  <a:lnTo>
                    <a:pt x="63578" y="13946"/>
                  </a:lnTo>
                  <a:lnTo>
                    <a:pt x="62054" y="13070"/>
                  </a:lnTo>
                  <a:lnTo>
                    <a:pt x="62065" y="13025"/>
                  </a:lnTo>
                  <a:lnTo>
                    <a:pt x="62054" y="12957"/>
                  </a:lnTo>
                  <a:lnTo>
                    <a:pt x="62020" y="12911"/>
                  </a:lnTo>
                  <a:lnTo>
                    <a:pt x="61974" y="12866"/>
                  </a:lnTo>
                  <a:lnTo>
                    <a:pt x="61917" y="12854"/>
                  </a:lnTo>
                  <a:lnTo>
                    <a:pt x="61917" y="10534"/>
                  </a:lnTo>
                  <a:lnTo>
                    <a:pt x="61963" y="10522"/>
                  </a:lnTo>
                  <a:lnTo>
                    <a:pt x="62008" y="10499"/>
                  </a:lnTo>
                  <a:lnTo>
                    <a:pt x="62054" y="10477"/>
                  </a:lnTo>
                  <a:lnTo>
                    <a:pt x="62088" y="10443"/>
                  </a:lnTo>
                  <a:lnTo>
                    <a:pt x="62122" y="10408"/>
                  </a:lnTo>
                  <a:lnTo>
                    <a:pt x="62145" y="10363"/>
                  </a:lnTo>
                  <a:lnTo>
                    <a:pt x="62156" y="10317"/>
                  </a:lnTo>
                  <a:lnTo>
                    <a:pt x="62156" y="10261"/>
                  </a:lnTo>
                  <a:lnTo>
                    <a:pt x="62156" y="10204"/>
                  </a:lnTo>
                  <a:lnTo>
                    <a:pt x="62133" y="10147"/>
                  </a:lnTo>
                  <a:lnTo>
                    <a:pt x="63578" y="9316"/>
                  </a:lnTo>
                  <a:lnTo>
                    <a:pt x="63578" y="9260"/>
                  </a:lnTo>
                  <a:lnTo>
                    <a:pt x="62111" y="10113"/>
                  </a:lnTo>
                  <a:lnTo>
                    <a:pt x="62065" y="10067"/>
                  </a:lnTo>
                  <a:lnTo>
                    <a:pt x="62020" y="10022"/>
                  </a:lnTo>
                  <a:lnTo>
                    <a:pt x="61963" y="9999"/>
                  </a:lnTo>
                  <a:lnTo>
                    <a:pt x="61826" y="9999"/>
                  </a:lnTo>
                  <a:lnTo>
                    <a:pt x="61769" y="10022"/>
                  </a:lnTo>
                  <a:lnTo>
                    <a:pt x="61712" y="10067"/>
                  </a:lnTo>
                  <a:lnTo>
                    <a:pt x="61667" y="10113"/>
                  </a:lnTo>
                  <a:lnTo>
                    <a:pt x="59710" y="8987"/>
                  </a:lnTo>
                  <a:lnTo>
                    <a:pt x="59733" y="8918"/>
                  </a:lnTo>
                  <a:lnTo>
                    <a:pt x="59722" y="8873"/>
                  </a:lnTo>
                  <a:lnTo>
                    <a:pt x="59710" y="8839"/>
                  </a:lnTo>
                  <a:lnTo>
                    <a:pt x="59676" y="8782"/>
                  </a:lnTo>
                  <a:lnTo>
                    <a:pt x="59619" y="8736"/>
                  </a:lnTo>
                  <a:lnTo>
                    <a:pt x="59585" y="8714"/>
                  </a:lnTo>
                  <a:lnTo>
                    <a:pt x="59540" y="8714"/>
                  </a:lnTo>
                  <a:lnTo>
                    <a:pt x="59540" y="6359"/>
                  </a:lnTo>
                  <a:lnTo>
                    <a:pt x="59585" y="6347"/>
                  </a:lnTo>
                  <a:lnTo>
                    <a:pt x="59619" y="6336"/>
                  </a:lnTo>
                  <a:lnTo>
                    <a:pt x="59676" y="6291"/>
                  </a:lnTo>
                  <a:lnTo>
                    <a:pt x="59710" y="6234"/>
                  </a:lnTo>
                  <a:lnTo>
                    <a:pt x="59722" y="6200"/>
                  </a:lnTo>
                  <a:lnTo>
                    <a:pt x="59722" y="6154"/>
                  </a:lnTo>
                  <a:lnTo>
                    <a:pt x="59722" y="6120"/>
                  </a:lnTo>
                  <a:lnTo>
                    <a:pt x="59710" y="6074"/>
                  </a:lnTo>
                  <a:lnTo>
                    <a:pt x="61701" y="4926"/>
                  </a:lnTo>
                  <a:lnTo>
                    <a:pt x="61735" y="4971"/>
                  </a:lnTo>
                  <a:lnTo>
                    <a:pt x="61781" y="5005"/>
                  </a:lnTo>
                  <a:lnTo>
                    <a:pt x="61838" y="5028"/>
                  </a:lnTo>
                  <a:lnTo>
                    <a:pt x="61951" y="5028"/>
                  </a:lnTo>
                  <a:lnTo>
                    <a:pt x="61997" y="5005"/>
                  </a:lnTo>
                  <a:lnTo>
                    <a:pt x="62042" y="4971"/>
                  </a:lnTo>
                  <a:lnTo>
                    <a:pt x="62077" y="4926"/>
                  </a:lnTo>
                  <a:lnTo>
                    <a:pt x="63578" y="5790"/>
                  </a:lnTo>
                  <a:lnTo>
                    <a:pt x="63578" y="5733"/>
                  </a:lnTo>
                  <a:lnTo>
                    <a:pt x="62099" y="4880"/>
                  </a:lnTo>
                  <a:lnTo>
                    <a:pt x="62111" y="4846"/>
                  </a:lnTo>
                  <a:lnTo>
                    <a:pt x="62111" y="4812"/>
                  </a:lnTo>
                  <a:lnTo>
                    <a:pt x="62111" y="4766"/>
                  </a:lnTo>
                  <a:lnTo>
                    <a:pt x="62099" y="4732"/>
                  </a:lnTo>
                  <a:lnTo>
                    <a:pt x="62077" y="4698"/>
                  </a:lnTo>
                  <a:lnTo>
                    <a:pt x="62054" y="4664"/>
                  </a:lnTo>
                  <a:lnTo>
                    <a:pt x="62031" y="4630"/>
                  </a:lnTo>
                  <a:lnTo>
                    <a:pt x="61997" y="4618"/>
                  </a:lnTo>
                  <a:lnTo>
                    <a:pt x="61951" y="4596"/>
                  </a:lnTo>
                  <a:lnTo>
                    <a:pt x="61917" y="4596"/>
                  </a:lnTo>
                  <a:lnTo>
                    <a:pt x="61917" y="2252"/>
                  </a:lnTo>
                  <a:lnTo>
                    <a:pt x="61951" y="2252"/>
                  </a:lnTo>
                  <a:lnTo>
                    <a:pt x="61986" y="2241"/>
                  </a:lnTo>
                  <a:lnTo>
                    <a:pt x="62042" y="2195"/>
                  </a:lnTo>
                  <a:lnTo>
                    <a:pt x="62088" y="2127"/>
                  </a:lnTo>
                  <a:lnTo>
                    <a:pt x="62099" y="2093"/>
                  </a:lnTo>
                  <a:lnTo>
                    <a:pt x="62099" y="2048"/>
                  </a:lnTo>
                  <a:lnTo>
                    <a:pt x="62088" y="2013"/>
                  </a:lnTo>
                  <a:lnTo>
                    <a:pt x="62077" y="1968"/>
                  </a:lnTo>
                  <a:lnTo>
                    <a:pt x="63578" y="1103"/>
                  </a:lnTo>
                  <a:lnTo>
                    <a:pt x="63578" y="1058"/>
                  </a:lnTo>
                  <a:lnTo>
                    <a:pt x="62054" y="1934"/>
                  </a:lnTo>
                  <a:lnTo>
                    <a:pt x="62020" y="1900"/>
                  </a:lnTo>
                  <a:lnTo>
                    <a:pt x="61986" y="1866"/>
                  </a:lnTo>
                  <a:lnTo>
                    <a:pt x="61940" y="1854"/>
                  </a:lnTo>
                  <a:lnTo>
                    <a:pt x="61895" y="1843"/>
                  </a:lnTo>
                  <a:lnTo>
                    <a:pt x="61838" y="1854"/>
                  </a:lnTo>
                  <a:lnTo>
                    <a:pt x="61792" y="1866"/>
                  </a:lnTo>
                  <a:lnTo>
                    <a:pt x="61758" y="1900"/>
                  </a:lnTo>
                  <a:lnTo>
                    <a:pt x="61724" y="1934"/>
                  </a:lnTo>
                  <a:lnTo>
                    <a:pt x="59745" y="785"/>
                  </a:lnTo>
                  <a:lnTo>
                    <a:pt x="59756" y="751"/>
                  </a:lnTo>
                  <a:lnTo>
                    <a:pt x="59756" y="705"/>
                  </a:lnTo>
                  <a:lnTo>
                    <a:pt x="59756" y="660"/>
                  </a:lnTo>
                  <a:lnTo>
                    <a:pt x="59745" y="614"/>
                  </a:lnTo>
                  <a:lnTo>
                    <a:pt x="59722" y="580"/>
                  </a:lnTo>
                  <a:lnTo>
                    <a:pt x="59699" y="546"/>
                  </a:lnTo>
                  <a:lnTo>
                    <a:pt x="59665" y="512"/>
                  </a:lnTo>
                  <a:lnTo>
                    <a:pt x="59631" y="489"/>
                  </a:lnTo>
                  <a:lnTo>
                    <a:pt x="59585" y="478"/>
                  </a:lnTo>
                  <a:lnTo>
                    <a:pt x="59540" y="466"/>
                  </a:lnTo>
                  <a:lnTo>
                    <a:pt x="59540" y="0"/>
                  </a:lnTo>
                  <a:lnTo>
                    <a:pt x="59494" y="0"/>
                  </a:lnTo>
                  <a:lnTo>
                    <a:pt x="59494" y="466"/>
                  </a:lnTo>
                  <a:lnTo>
                    <a:pt x="59449" y="478"/>
                  </a:lnTo>
                  <a:lnTo>
                    <a:pt x="59415" y="489"/>
                  </a:lnTo>
                  <a:lnTo>
                    <a:pt x="59381" y="512"/>
                  </a:lnTo>
                  <a:lnTo>
                    <a:pt x="59346" y="546"/>
                  </a:lnTo>
                  <a:lnTo>
                    <a:pt x="59324" y="580"/>
                  </a:lnTo>
                  <a:lnTo>
                    <a:pt x="59301" y="614"/>
                  </a:lnTo>
                  <a:lnTo>
                    <a:pt x="59290" y="660"/>
                  </a:lnTo>
                  <a:lnTo>
                    <a:pt x="59278" y="705"/>
                  </a:lnTo>
                  <a:lnTo>
                    <a:pt x="59290" y="751"/>
                  </a:lnTo>
                  <a:lnTo>
                    <a:pt x="59301" y="796"/>
                  </a:lnTo>
                  <a:lnTo>
                    <a:pt x="59324" y="842"/>
                  </a:lnTo>
                  <a:lnTo>
                    <a:pt x="59358" y="876"/>
                  </a:lnTo>
                  <a:lnTo>
                    <a:pt x="59392" y="899"/>
                  </a:lnTo>
                  <a:lnTo>
                    <a:pt x="59426" y="921"/>
                  </a:lnTo>
                  <a:lnTo>
                    <a:pt x="59472" y="944"/>
                  </a:lnTo>
                  <a:lnTo>
                    <a:pt x="59517" y="944"/>
                  </a:lnTo>
                  <a:lnTo>
                    <a:pt x="59585" y="933"/>
                  </a:lnTo>
                  <a:lnTo>
                    <a:pt x="59642" y="910"/>
                  </a:lnTo>
                  <a:lnTo>
                    <a:pt x="59688" y="876"/>
                  </a:lnTo>
                  <a:lnTo>
                    <a:pt x="59722" y="830"/>
                  </a:lnTo>
                  <a:lnTo>
                    <a:pt x="61701" y="1968"/>
                  </a:lnTo>
                  <a:lnTo>
                    <a:pt x="61690" y="2013"/>
                  </a:lnTo>
                  <a:lnTo>
                    <a:pt x="61690" y="2048"/>
                  </a:lnTo>
                  <a:lnTo>
                    <a:pt x="61690" y="2093"/>
                  </a:lnTo>
                  <a:lnTo>
                    <a:pt x="61701" y="2127"/>
                  </a:lnTo>
                  <a:lnTo>
                    <a:pt x="61735" y="2195"/>
                  </a:lnTo>
                  <a:lnTo>
                    <a:pt x="61792" y="2241"/>
                  </a:lnTo>
                  <a:lnTo>
                    <a:pt x="61826" y="2252"/>
                  </a:lnTo>
                  <a:lnTo>
                    <a:pt x="61872" y="2252"/>
                  </a:lnTo>
                  <a:lnTo>
                    <a:pt x="61872" y="4596"/>
                  </a:lnTo>
                  <a:lnTo>
                    <a:pt x="61826" y="4596"/>
                  </a:lnTo>
                  <a:lnTo>
                    <a:pt x="61792" y="4618"/>
                  </a:lnTo>
                  <a:lnTo>
                    <a:pt x="61758" y="4641"/>
                  </a:lnTo>
                  <a:lnTo>
                    <a:pt x="61724" y="4664"/>
                  </a:lnTo>
                  <a:lnTo>
                    <a:pt x="61701" y="4698"/>
                  </a:lnTo>
                  <a:lnTo>
                    <a:pt x="61690" y="4732"/>
                  </a:lnTo>
                  <a:lnTo>
                    <a:pt x="61678" y="4766"/>
                  </a:lnTo>
                  <a:lnTo>
                    <a:pt x="61667" y="4812"/>
                  </a:lnTo>
                  <a:lnTo>
                    <a:pt x="61678" y="4846"/>
                  </a:lnTo>
                  <a:lnTo>
                    <a:pt x="61678" y="4880"/>
                  </a:lnTo>
                  <a:lnTo>
                    <a:pt x="59688" y="6040"/>
                  </a:lnTo>
                  <a:lnTo>
                    <a:pt x="59654" y="6006"/>
                  </a:lnTo>
                  <a:lnTo>
                    <a:pt x="59619" y="5972"/>
                  </a:lnTo>
                  <a:lnTo>
                    <a:pt x="59574" y="5961"/>
                  </a:lnTo>
                  <a:lnTo>
                    <a:pt x="59517" y="5949"/>
                  </a:lnTo>
                  <a:lnTo>
                    <a:pt x="59472" y="5961"/>
                  </a:lnTo>
                  <a:lnTo>
                    <a:pt x="59426" y="5972"/>
                  </a:lnTo>
                  <a:lnTo>
                    <a:pt x="59392" y="6006"/>
                  </a:lnTo>
                  <a:lnTo>
                    <a:pt x="59358" y="6040"/>
                  </a:lnTo>
                  <a:lnTo>
                    <a:pt x="57367" y="4891"/>
                  </a:lnTo>
                  <a:lnTo>
                    <a:pt x="57378" y="4846"/>
                  </a:lnTo>
                  <a:lnTo>
                    <a:pt x="57378" y="4812"/>
                  </a:lnTo>
                  <a:lnTo>
                    <a:pt x="57378" y="4766"/>
                  </a:lnTo>
                  <a:lnTo>
                    <a:pt x="57356" y="4721"/>
                  </a:lnTo>
                  <a:lnTo>
                    <a:pt x="57344" y="4687"/>
                  </a:lnTo>
                  <a:lnTo>
                    <a:pt x="57310" y="4653"/>
                  </a:lnTo>
                  <a:lnTo>
                    <a:pt x="57276" y="4618"/>
                  </a:lnTo>
                  <a:lnTo>
                    <a:pt x="57242" y="4607"/>
                  </a:lnTo>
                  <a:lnTo>
                    <a:pt x="57196" y="4584"/>
                  </a:lnTo>
                  <a:lnTo>
                    <a:pt x="57105" y="4584"/>
                  </a:lnTo>
                  <a:lnTo>
                    <a:pt x="57060" y="4607"/>
                  </a:lnTo>
                  <a:lnTo>
                    <a:pt x="57026" y="4618"/>
                  </a:lnTo>
                  <a:lnTo>
                    <a:pt x="56992" y="4653"/>
                  </a:lnTo>
                  <a:lnTo>
                    <a:pt x="56969" y="4687"/>
                  </a:lnTo>
                  <a:lnTo>
                    <a:pt x="56946" y="4721"/>
                  </a:lnTo>
                  <a:lnTo>
                    <a:pt x="56935" y="4766"/>
                  </a:lnTo>
                  <a:lnTo>
                    <a:pt x="56923" y="4812"/>
                  </a:lnTo>
                  <a:lnTo>
                    <a:pt x="56923" y="4846"/>
                  </a:lnTo>
                  <a:lnTo>
                    <a:pt x="56935" y="4891"/>
                  </a:lnTo>
                  <a:lnTo>
                    <a:pt x="54978" y="6018"/>
                  </a:lnTo>
                  <a:lnTo>
                    <a:pt x="54944" y="5972"/>
                  </a:lnTo>
                  <a:lnTo>
                    <a:pt x="54899" y="5938"/>
                  </a:lnTo>
                  <a:lnTo>
                    <a:pt x="54842" y="5915"/>
                  </a:lnTo>
                  <a:lnTo>
                    <a:pt x="54728" y="5915"/>
                  </a:lnTo>
                  <a:lnTo>
                    <a:pt x="54682" y="5927"/>
                  </a:lnTo>
                  <a:lnTo>
                    <a:pt x="54648" y="5949"/>
                  </a:lnTo>
                  <a:lnTo>
                    <a:pt x="54603" y="5983"/>
                  </a:lnTo>
                  <a:lnTo>
                    <a:pt x="54580" y="6018"/>
                  </a:lnTo>
                  <a:lnTo>
                    <a:pt x="54557" y="6063"/>
                  </a:lnTo>
                  <a:lnTo>
                    <a:pt x="54546" y="6109"/>
                  </a:lnTo>
                  <a:lnTo>
                    <a:pt x="54535" y="6154"/>
                  </a:lnTo>
                  <a:lnTo>
                    <a:pt x="54546" y="6200"/>
                  </a:lnTo>
                  <a:lnTo>
                    <a:pt x="54557" y="6245"/>
                  </a:lnTo>
                  <a:lnTo>
                    <a:pt x="54569" y="6291"/>
                  </a:lnTo>
                  <a:lnTo>
                    <a:pt x="54603" y="6325"/>
                  </a:lnTo>
                  <a:lnTo>
                    <a:pt x="54637" y="6347"/>
                  </a:lnTo>
                  <a:lnTo>
                    <a:pt x="54671" y="6370"/>
                  </a:lnTo>
                  <a:lnTo>
                    <a:pt x="54717" y="6393"/>
                  </a:lnTo>
                  <a:lnTo>
                    <a:pt x="54762" y="6404"/>
                  </a:lnTo>
                  <a:lnTo>
                    <a:pt x="54762" y="8657"/>
                  </a:lnTo>
                  <a:lnTo>
                    <a:pt x="54705" y="8668"/>
                  </a:lnTo>
                  <a:lnTo>
                    <a:pt x="54671" y="8691"/>
                  </a:lnTo>
                  <a:lnTo>
                    <a:pt x="54626" y="8714"/>
                  </a:lnTo>
                  <a:lnTo>
                    <a:pt x="54591" y="8748"/>
                  </a:lnTo>
                  <a:lnTo>
                    <a:pt x="54569" y="8782"/>
                  </a:lnTo>
                  <a:lnTo>
                    <a:pt x="54546" y="8816"/>
                  </a:lnTo>
                  <a:lnTo>
                    <a:pt x="54535" y="8861"/>
                  </a:lnTo>
                  <a:lnTo>
                    <a:pt x="54523" y="8918"/>
                  </a:lnTo>
                  <a:lnTo>
                    <a:pt x="54535" y="8964"/>
                  </a:lnTo>
                  <a:lnTo>
                    <a:pt x="54546" y="9009"/>
                  </a:lnTo>
                  <a:lnTo>
                    <a:pt x="52567" y="10147"/>
                  </a:lnTo>
                  <a:lnTo>
                    <a:pt x="52533" y="10113"/>
                  </a:lnTo>
                  <a:lnTo>
                    <a:pt x="52498" y="10090"/>
                  </a:lnTo>
                  <a:lnTo>
                    <a:pt x="52453" y="10079"/>
                  </a:lnTo>
                  <a:lnTo>
                    <a:pt x="52407" y="10067"/>
                  </a:lnTo>
                  <a:lnTo>
                    <a:pt x="52373" y="10079"/>
                  </a:lnTo>
                  <a:lnTo>
                    <a:pt x="52339" y="10090"/>
                  </a:lnTo>
                  <a:lnTo>
                    <a:pt x="52305" y="10101"/>
                  </a:lnTo>
                  <a:lnTo>
                    <a:pt x="52271" y="10124"/>
                  </a:lnTo>
                  <a:lnTo>
                    <a:pt x="52248" y="10158"/>
                  </a:lnTo>
                  <a:lnTo>
                    <a:pt x="52237" y="10192"/>
                  </a:lnTo>
                  <a:lnTo>
                    <a:pt x="52225" y="10226"/>
                  </a:lnTo>
                  <a:lnTo>
                    <a:pt x="52214" y="10261"/>
                  </a:lnTo>
                  <a:lnTo>
                    <a:pt x="52225" y="10329"/>
                  </a:lnTo>
                  <a:lnTo>
                    <a:pt x="52271" y="10386"/>
                  </a:lnTo>
                  <a:lnTo>
                    <a:pt x="52316" y="10431"/>
                  </a:lnTo>
                  <a:lnTo>
                    <a:pt x="52385" y="10454"/>
                  </a:lnTo>
                  <a:lnTo>
                    <a:pt x="52385" y="12786"/>
                  </a:lnTo>
                  <a:lnTo>
                    <a:pt x="52339" y="12797"/>
                  </a:lnTo>
                  <a:lnTo>
                    <a:pt x="52305" y="12809"/>
                  </a:lnTo>
                  <a:lnTo>
                    <a:pt x="52271" y="12831"/>
                  </a:lnTo>
                  <a:lnTo>
                    <a:pt x="52237" y="12866"/>
                  </a:lnTo>
                  <a:lnTo>
                    <a:pt x="52214" y="12900"/>
                  </a:lnTo>
                  <a:lnTo>
                    <a:pt x="52191" y="12934"/>
                  </a:lnTo>
                  <a:lnTo>
                    <a:pt x="52180" y="12979"/>
                  </a:lnTo>
                  <a:lnTo>
                    <a:pt x="52169" y="13025"/>
                  </a:lnTo>
                  <a:lnTo>
                    <a:pt x="52180" y="13059"/>
                  </a:lnTo>
                  <a:lnTo>
                    <a:pt x="52191" y="13104"/>
                  </a:lnTo>
                  <a:lnTo>
                    <a:pt x="50178" y="14265"/>
                  </a:lnTo>
                  <a:lnTo>
                    <a:pt x="50155" y="14242"/>
                  </a:lnTo>
                  <a:lnTo>
                    <a:pt x="50121" y="14219"/>
                  </a:lnTo>
                  <a:lnTo>
                    <a:pt x="50087" y="14196"/>
                  </a:lnTo>
                  <a:lnTo>
                    <a:pt x="49996" y="14196"/>
                  </a:lnTo>
                  <a:lnTo>
                    <a:pt x="49962" y="14219"/>
                  </a:lnTo>
                  <a:lnTo>
                    <a:pt x="49928" y="14242"/>
                  </a:lnTo>
                  <a:lnTo>
                    <a:pt x="49905" y="14265"/>
                  </a:lnTo>
                  <a:lnTo>
                    <a:pt x="47846" y="13082"/>
                  </a:lnTo>
                  <a:lnTo>
                    <a:pt x="47857" y="13025"/>
                  </a:lnTo>
                  <a:lnTo>
                    <a:pt x="47835" y="12957"/>
                  </a:lnTo>
                  <a:lnTo>
                    <a:pt x="47800" y="12900"/>
                  </a:lnTo>
                  <a:lnTo>
                    <a:pt x="47755" y="12866"/>
                  </a:lnTo>
                  <a:lnTo>
                    <a:pt x="47687" y="12843"/>
                  </a:lnTo>
                  <a:lnTo>
                    <a:pt x="47687" y="10534"/>
                  </a:lnTo>
                  <a:lnTo>
                    <a:pt x="47744" y="10522"/>
                  </a:lnTo>
                  <a:lnTo>
                    <a:pt x="47789" y="10499"/>
                  </a:lnTo>
                  <a:lnTo>
                    <a:pt x="47835" y="10477"/>
                  </a:lnTo>
                  <a:lnTo>
                    <a:pt x="47869" y="10443"/>
                  </a:lnTo>
                  <a:lnTo>
                    <a:pt x="47891" y="10408"/>
                  </a:lnTo>
                  <a:lnTo>
                    <a:pt x="47914" y="10363"/>
                  </a:lnTo>
                  <a:lnTo>
                    <a:pt x="47937" y="10317"/>
                  </a:lnTo>
                  <a:lnTo>
                    <a:pt x="47937" y="10261"/>
                  </a:lnTo>
                  <a:lnTo>
                    <a:pt x="47926" y="10204"/>
                  </a:lnTo>
                  <a:lnTo>
                    <a:pt x="47914" y="10147"/>
                  </a:lnTo>
                  <a:lnTo>
                    <a:pt x="49837" y="9043"/>
                  </a:lnTo>
                  <a:lnTo>
                    <a:pt x="49871" y="9089"/>
                  </a:lnTo>
                  <a:lnTo>
                    <a:pt x="49916" y="9123"/>
                  </a:lnTo>
                  <a:lnTo>
                    <a:pt x="49973" y="9157"/>
                  </a:lnTo>
                  <a:lnTo>
                    <a:pt x="50087" y="9157"/>
                  </a:lnTo>
                  <a:lnTo>
                    <a:pt x="50132" y="9146"/>
                  </a:lnTo>
                  <a:lnTo>
                    <a:pt x="50178" y="9123"/>
                  </a:lnTo>
                  <a:lnTo>
                    <a:pt x="50212" y="9089"/>
                  </a:lnTo>
                  <a:lnTo>
                    <a:pt x="50246" y="9055"/>
                  </a:lnTo>
                  <a:lnTo>
                    <a:pt x="50269" y="9009"/>
                  </a:lnTo>
                  <a:lnTo>
                    <a:pt x="50280" y="8964"/>
                  </a:lnTo>
                  <a:lnTo>
                    <a:pt x="50292" y="8918"/>
                  </a:lnTo>
                  <a:lnTo>
                    <a:pt x="50280" y="8873"/>
                  </a:lnTo>
                  <a:lnTo>
                    <a:pt x="50269" y="8827"/>
                  </a:lnTo>
                  <a:lnTo>
                    <a:pt x="50246" y="8782"/>
                  </a:lnTo>
                  <a:lnTo>
                    <a:pt x="50223" y="8748"/>
                  </a:lnTo>
                  <a:lnTo>
                    <a:pt x="50189" y="8714"/>
                  </a:lnTo>
                  <a:lnTo>
                    <a:pt x="50155" y="8691"/>
                  </a:lnTo>
                  <a:lnTo>
                    <a:pt x="50110" y="8679"/>
                  </a:lnTo>
                  <a:lnTo>
                    <a:pt x="50064" y="8668"/>
                  </a:lnTo>
                  <a:lnTo>
                    <a:pt x="50064" y="6336"/>
                  </a:lnTo>
                  <a:lnTo>
                    <a:pt x="50121" y="6313"/>
                  </a:lnTo>
                  <a:lnTo>
                    <a:pt x="50178" y="6279"/>
                  </a:lnTo>
                  <a:lnTo>
                    <a:pt x="50212" y="6222"/>
                  </a:lnTo>
                  <a:lnTo>
                    <a:pt x="50223" y="6154"/>
                  </a:lnTo>
                  <a:lnTo>
                    <a:pt x="50212" y="6120"/>
                  </a:lnTo>
                  <a:lnTo>
                    <a:pt x="50201" y="6086"/>
                  </a:lnTo>
                  <a:lnTo>
                    <a:pt x="50166" y="6029"/>
                  </a:lnTo>
                  <a:lnTo>
                    <a:pt x="50110" y="5995"/>
                  </a:lnTo>
                  <a:lnTo>
                    <a:pt x="50075" y="5983"/>
                  </a:lnTo>
                  <a:lnTo>
                    <a:pt x="49996" y="5983"/>
                  </a:lnTo>
                  <a:lnTo>
                    <a:pt x="49962" y="5995"/>
                  </a:lnTo>
                  <a:lnTo>
                    <a:pt x="49928" y="6018"/>
                  </a:lnTo>
                  <a:lnTo>
                    <a:pt x="49905" y="6052"/>
                  </a:lnTo>
                  <a:lnTo>
                    <a:pt x="47903" y="4903"/>
                  </a:lnTo>
                  <a:lnTo>
                    <a:pt x="47914" y="4857"/>
                  </a:lnTo>
                  <a:lnTo>
                    <a:pt x="47914" y="4812"/>
                  </a:lnTo>
                  <a:lnTo>
                    <a:pt x="47914" y="4766"/>
                  </a:lnTo>
                  <a:lnTo>
                    <a:pt x="47903" y="4721"/>
                  </a:lnTo>
                  <a:lnTo>
                    <a:pt x="47880" y="4675"/>
                  </a:lnTo>
                  <a:lnTo>
                    <a:pt x="47846" y="4641"/>
                  </a:lnTo>
                  <a:lnTo>
                    <a:pt x="47823" y="4618"/>
                  </a:lnTo>
                  <a:lnTo>
                    <a:pt x="47778" y="4596"/>
                  </a:lnTo>
                  <a:lnTo>
                    <a:pt x="47732" y="4573"/>
                  </a:lnTo>
                  <a:lnTo>
                    <a:pt x="47687" y="4573"/>
                  </a:lnTo>
                  <a:lnTo>
                    <a:pt x="47687" y="2275"/>
                  </a:lnTo>
                  <a:lnTo>
                    <a:pt x="47732" y="2275"/>
                  </a:lnTo>
                  <a:lnTo>
                    <a:pt x="47778" y="2252"/>
                  </a:lnTo>
                  <a:lnTo>
                    <a:pt x="47812" y="2230"/>
                  </a:lnTo>
                  <a:lnTo>
                    <a:pt x="47835" y="2207"/>
                  </a:lnTo>
                  <a:lnTo>
                    <a:pt x="47869" y="2173"/>
                  </a:lnTo>
                  <a:lnTo>
                    <a:pt x="47880" y="2139"/>
                  </a:lnTo>
                  <a:lnTo>
                    <a:pt x="47891" y="2093"/>
                  </a:lnTo>
                  <a:lnTo>
                    <a:pt x="47903" y="2048"/>
                  </a:lnTo>
                  <a:lnTo>
                    <a:pt x="47891" y="2002"/>
                  </a:lnTo>
                  <a:lnTo>
                    <a:pt x="47880" y="1968"/>
                  </a:lnTo>
                  <a:lnTo>
                    <a:pt x="47857" y="1922"/>
                  </a:lnTo>
                  <a:lnTo>
                    <a:pt x="47835" y="1888"/>
                  </a:lnTo>
                  <a:lnTo>
                    <a:pt x="47800" y="1866"/>
                  </a:lnTo>
                  <a:lnTo>
                    <a:pt x="47755" y="1843"/>
                  </a:lnTo>
                  <a:lnTo>
                    <a:pt x="47721" y="1831"/>
                  </a:lnTo>
                  <a:lnTo>
                    <a:pt x="47618" y="1831"/>
                  </a:lnTo>
                  <a:lnTo>
                    <a:pt x="47562" y="1854"/>
                  </a:lnTo>
                  <a:lnTo>
                    <a:pt x="47527" y="1888"/>
                  </a:lnTo>
                  <a:lnTo>
                    <a:pt x="47482" y="1922"/>
                  </a:lnTo>
                  <a:lnTo>
                    <a:pt x="45537" y="796"/>
                  </a:lnTo>
                  <a:lnTo>
                    <a:pt x="45548" y="751"/>
                  </a:lnTo>
                  <a:lnTo>
                    <a:pt x="45559" y="705"/>
                  </a:lnTo>
                  <a:lnTo>
                    <a:pt x="45548" y="660"/>
                  </a:lnTo>
                  <a:lnTo>
                    <a:pt x="45537" y="614"/>
                  </a:lnTo>
                  <a:lnTo>
                    <a:pt x="45514" y="569"/>
                  </a:lnTo>
                  <a:lnTo>
                    <a:pt x="45491" y="535"/>
                  </a:lnTo>
                  <a:lnTo>
                    <a:pt x="45457" y="501"/>
                  </a:lnTo>
                  <a:lnTo>
                    <a:pt x="45412" y="478"/>
                  </a:lnTo>
                  <a:lnTo>
                    <a:pt x="45366" y="455"/>
                  </a:lnTo>
                  <a:lnTo>
                    <a:pt x="45321" y="455"/>
                  </a:lnTo>
                  <a:lnTo>
                    <a:pt x="45321" y="0"/>
                  </a:lnTo>
                  <a:lnTo>
                    <a:pt x="45275" y="0"/>
                  </a:lnTo>
                  <a:lnTo>
                    <a:pt x="45275" y="455"/>
                  </a:lnTo>
                  <a:lnTo>
                    <a:pt x="45230" y="466"/>
                  </a:lnTo>
                  <a:lnTo>
                    <a:pt x="45184" y="478"/>
                  </a:lnTo>
                  <a:lnTo>
                    <a:pt x="45150" y="501"/>
                  </a:lnTo>
                  <a:lnTo>
                    <a:pt x="45116" y="535"/>
                  </a:lnTo>
                  <a:lnTo>
                    <a:pt x="45082" y="569"/>
                  </a:lnTo>
                  <a:lnTo>
                    <a:pt x="45070" y="614"/>
                  </a:lnTo>
                  <a:lnTo>
                    <a:pt x="45048" y="660"/>
                  </a:lnTo>
                  <a:lnTo>
                    <a:pt x="45048" y="705"/>
                  </a:lnTo>
                  <a:lnTo>
                    <a:pt x="45048" y="751"/>
                  </a:lnTo>
                  <a:lnTo>
                    <a:pt x="45059" y="796"/>
                  </a:lnTo>
                  <a:lnTo>
                    <a:pt x="43114" y="1922"/>
                  </a:lnTo>
                  <a:lnTo>
                    <a:pt x="43080" y="1877"/>
                  </a:lnTo>
                  <a:lnTo>
                    <a:pt x="43034" y="1854"/>
                  </a:lnTo>
                  <a:lnTo>
                    <a:pt x="42989" y="1831"/>
                  </a:lnTo>
                  <a:lnTo>
                    <a:pt x="42875" y="1831"/>
                  </a:lnTo>
                  <a:lnTo>
                    <a:pt x="42829" y="1854"/>
                  </a:lnTo>
                  <a:lnTo>
                    <a:pt x="42784" y="1888"/>
                  </a:lnTo>
                  <a:lnTo>
                    <a:pt x="42750" y="1922"/>
                  </a:lnTo>
                  <a:lnTo>
                    <a:pt x="40748" y="774"/>
                  </a:lnTo>
                  <a:lnTo>
                    <a:pt x="40759" y="705"/>
                  </a:lnTo>
                  <a:lnTo>
                    <a:pt x="40759" y="671"/>
                  </a:lnTo>
                  <a:lnTo>
                    <a:pt x="40748" y="626"/>
                  </a:lnTo>
                  <a:lnTo>
                    <a:pt x="40714" y="569"/>
                  </a:lnTo>
                  <a:lnTo>
                    <a:pt x="40657" y="523"/>
                  </a:lnTo>
                  <a:lnTo>
                    <a:pt x="40611" y="512"/>
                  </a:lnTo>
                  <a:lnTo>
                    <a:pt x="40577" y="501"/>
                  </a:lnTo>
                  <a:lnTo>
                    <a:pt x="40577" y="0"/>
                  </a:lnTo>
                  <a:lnTo>
                    <a:pt x="40532" y="0"/>
                  </a:lnTo>
                  <a:lnTo>
                    <a:pt x="40532" y="512"/>
                  </a:lnTo>
                  <a:lnTo>
                    <a:pt x="40463" y="535"/>
                  </a:lnTo>
                  <a:lnTo>
                    <a:pt x="40406" y="569"/>
                  </a:lnTo>
                  <a:lnTo>
                    <a:pt x="40372" y="637"/>
                  </a:lnTo>
                  <a:lnTo>
                    <a:pt x="40361" y="671"/>
                  </a:lnTo>
                  <a:lnTo>
                    <a:pt x="40361" y="705"/>
                  </a:lnTo>
                  <a:lnTo>
                    <a:pt x="40372" y="762"/>
                  </a:lnTo>
                  <a:lnTo>
                    <a:pt x="38382" y="1911"/>
                  </a:lnTo>
                  <a:lnTo>
                    <a:pt x="38347" y="1877"/>
                  </a:lnTo>
                  <a:lnTo>
                    <a:pt x="38302" y="1843"/>
                  </a:lnTo>
                  <a:lnTo>
                    <a:pt x="38245" y="1820"/>
                  </a:lnTo>
                  <a:lnTo>
                    <a:pt x="38131" y="1820"/>
                  </a:lnTo>
                  <a:lnTo>
                    <a:pt x="38086" y="1843"/>
                  </a:lnTo>
                  <a:lnTo>
                    <a:pt x="38029" y="1877"/>
                  </a:lnTo>
                  <a:lnTo>
                    <a:pt x="37995" y="1922"/>
                  </a:lnTo>
                  <a:lnTo>
                    <a:pt x="36004" y="762"/>
                  </a:lnTo>
                  <a:lnTo>
                    <a:pt x="36015" y="705"/>
                  </a:lnTo>
                  <a:lnTo>
                    <a:pt x="36004" y="671"/>
                  </a:lnTo>
                  <a:lnTo>
                    <a:pt x="36004" y="637"/>
                  </a:lnTo>
                  <a:lnTo>
                    <a:pt x="35959" y="580"/>
                  </a:lnTo>
                  <a:lnTo>
                    <a:pt x="35902" y="535"/>
                  </a:lnTo>
                  <a:lnTo>
                    <a:pt x="35833" y="512"/>
                  </a:lnTo>
                  <a:lnTo>
                    <a:pt x="35833" y="0"/>
                  </a:lnTo>
                  <a:close/>
                </a:path>
              </a:pathLst>
            </a:custGeom>
            <a:gradFill>
              <a:gsLst>
                <a:gs pos="0">
                  <a:schemeClr val="dk1">
                    <a:alpha val="45250"/>
                  </a:schemeClr>
                </a:gs>
                <a:gs pos="9000">
                  <a:schemeClr val="dk1">
                    <a:alpha val="45250"/>
                  </a:schemeClr>
                </a:gs>
                <a:gs pos="42000">
                  <a:srgbClr val="FFFFFF">
                    <a:alpha val="32549"/>
                    <a:alpha val="45250"/>
                  </a:srgbClr>
                </a:gs>
                <a:gs pos="100000">
                  <a:srgbClr val="FFFFFF">
                    <a:alpha val="10980"/>
                    <a:alpha val="45250"/>
                  </a:srgbClr>
                </a:gs>
              </a:gsLst>
              <a:lin ang="8100019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ctrTitle"/>
          </p:nvPr>
        </p:nvSpPr>
        <p:spPr>
          <a:xfrm>
            <a:off x="1823925" y="1991825"/>
            <a:ext cx="6634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0" y="1872550"/>
            <a:ext cx="1615075" cy="1398164"/>
            <a:chOff x="375912" y="847485"/>
            <a:chExt cx="405788" cy="351315"/>
          </a:xfrm>
        </p:grpSpPr>
        <p:sp>
          <p:nvSpPr>
            <p:cNvPr id="23" name="Google Shape;23;p2"/>
            <p:cNvSpPr/>
            <p:nvPr/>
          </p:nvSpPr>
          <p:spPr>
            <a:xfrm>
              <a:off x="375912" y="847485"/>
              <a:ext cx="2565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357188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88597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gradFill>
          <a:gsLst>
            <a:gs pos="0">
              <a:schemeClr val="accent6"/>
            </a:gs>
            <a:gs pos="17000">
              <a:schemeClr val="accent4"/>
            </a:gs>
            <a:gs pos="42000">
              <a:schemeClr val="accent3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4"/>
          <p:cNvGrpSpPr/>
          <p:nvPr/>
        </p:nvGrpSpPr>
        <p:grpSpPr>
          <a:xfrm>
            <a:off x="-16" y="0"/>
            <a:ext cx="9144053" cy="5143497"/>
            <a:chOff x="-16" y="0"/>
            <a:chExt cx="9144053" cy="5143497"/>
          </a:xfrm>
        </p:grpSpPr>
        <p:sp>
          <p:nvSpPr>
            <p:cNvPr id="49" name="Google Shape;49;p4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 rot="10800000">
              <a:off x="-16" y="3333723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 rot="10800000">
              <a:off x="4" y="3325362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10800000">
              <a:off x="1095419" y="0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10800000">
              <a:off x="0" y="26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4"/>
            <p:cNvSpPr/>
            <p:nvPr/>
          </p:nvSpPr>
          <p:spPr>
            <a:xfrm rot="10800000">
              <a:off x="-7" y="2664610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4"/>
            <p:cNvSpPr/>
            <p:nvPr/>
          </p:nvSpPr>
          <p:spPr>
            <a:xfrm rot="10800000">
              <a:off x="595325" y="4377873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" name="Google Shape;61;p4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977950" y="1388450"/>
            <a:ext cx="5188200" cy="304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⬥"/>
              <a:defRPr sz="3200">
                <a:solidFill>
                  <a:schemeClr val="lt1"/>
                </a:solidFill>
              </a:defRPr>
            </a:lvl1pPr>
            <a:lvl2pPr marL="914400" lvl="1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⬦"/>
              <a:defRPr sz="3200">
                <a:solidFill>
                  <a:schemeClr val="lt1"/>
                </a:solidFill>
              </a:defRPr>
            </a:lvl2pPr>
            <a:lvl3pPr marL="1371600" lvl="2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⬩"/>
              <a:defRPr sz="3200">
                <a:solidFill>
                  <a:schemeClr val="lt1"/>
                </a:solidFill>
              </a:defRPr>
            </a:lvl3pPr>
            <a:lvl4pPr marL="1828800" lvl="3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algn="ctr" rtl="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algn="ctr" rtl="0"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64" name="Google Shape;64;p4"/>
          <p:cNvGrpSpPr/>
          <p:nvPr/>
        </p:nvGrpSpPr>
        <p:grpSpPr>
          <a:xfrm>
            <a:off x="4282319" y="-4"/>
            <a:ext cx="579363" cy="1204159"/>
            <a:chOff x="3895357" y="418479"/>
            <a:chExt cx="264900" cy="550573"/>
          </a:xfrm>
        </p:grpSpPr>
        <p:sp>
          <p:nvSpPr>
            <p:cNvPr id="65" name="Google Shape;65;p4"/>
            <p:cNvSpPr/>
            <p:nvPr/>
          </p:nvSpPr>
          <p:spPr>
            <a:xfrm rot="5400000">
              <a:off x="3869830" y="445029"/>
              <a:ext cx="315900" cy="2628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-5400000">
              <a:off x="3874807" y="683602"/>
              <a:ext cx="306000" cy="2649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 txBox="1"/>
          <p:nvPr/>
        </p:nvSpPr>
        <p:spPr>
          <a:xfrm>
            <a:off x="3593400" y="476575"/>
            <a:ext cx="1957200" cy="653700"/>
          </a:xfrm>
          <a:prstGeom prst="rect">
            <a:avLst/>
          </a:prstGeom>
          <a:noFill/>
          <a:ln>
            <a:noFill/>
          </a:ln>
          <a:effectLst>
            <a:outerShdw blurRad="11430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algn="ctr" latinLnBrk="0">
              <a:buClr>
                <a:srgbClr val="000000"/>
              </a:buClr>
              <a:buFont typeface="Arial"/>
              <a:buNone/>
            </a:pPr>
            <a:r>
              <a:rPr lang="en" sz="8600" kern="0">
                <a:solidFill>
                  <a:srgbClr val="FFFFFF"/>
                </a:solidFill>
                <a:cs typeface="Arial"/>
                <a:sym typeface="Arial"/>
              </a:rPr>
              <a:t>“</a:t>
            </a:r>
            <a:endParaRPr sz="8600" kern="0">
              <a:solidFill>
                <a:srgbClr val="FFFFFF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74906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5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70" name="Google Shape;70;p5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5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5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5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5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" name="Google Shape;81;p5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5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/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SzPts val="2400"/>
              <a:buChar char="⬩"/>
              <a:defRPr/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85" name="Google Shape;85;p5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86" name="Google Shape;86;p5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5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85760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90" name="Google Shape;90;p6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1" name="Google Shape;101;p6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6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"/>
          <p:cNvSpPr txBox="1">
            <a:spLocks noGrp="1"/>
          </p:cNvSpPr>
          <p:nvPr>
            <p:ph type="body" idx="1"/>
          </p:nvPr>
        </p:nvSpPr>
        <p:spPr>
          <a:xfrm>
            <a:off x="1207774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" name="Google Shape;104;p6"/>
          <p:cNvSpPr txBox="1">
            <a:spLocks noGrp="1"/>
          </p:cNvSpPr>
          <p:nvPr>
            <p:ph type="body" idx="2"/>
          </p:nvPr>
        </p:nvSpPr>
        <p:spPr>
          <a:xfrm>
            <a:off x="4792488" y="1430150"/>
            <a:ext cx="3143700" cy="326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⬥"/>
              <a:defRPr sz="2000"/>
            </a:lvl1pPr>
            <a:lvl2pPr marL="914400" lvl="1" indent="-355600" rtl="0">
              <a:spcBef>
                <a:spcPts val="600"/>
              </a:spcBef>
              <a:spcAft>
                <a:spcPts val="0"/>
              </a:spcAft>
              <a:buSzPts val="2000"/>
              <a:buChar char="⬦"/>
              <a:defRPr sz="2000"/>
            </a:lvl2pPr>
            <a:lvl3pPr marL="1371600" lvl="2" indent="-355600" rtl="0">
              <a:spcBef>
                <a:spcPts val="6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600"/>
              </a:spcBef>
              <a:spcAft>
                <a:spcPts val="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5" name="Google Shape;105;p6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06" name="Google Shape;106;p6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07" name="Google Shape;107;p6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27748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7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11" name="Google Shape;111;p7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7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7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7"/>
          <p:cNvSpPr txBox="1">
            <a:spLocks noGrp="1"/>
          </p:cNvSpPr>
          <p:nvPr>
            <p:ph type="body" idx="1"/>
          </p:nvPr>
        </p:nvSpPr>
        <p:spPr>
          <a:xfrm>
            <a:off x="1207850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5" name="Google Shape;125;p7"/>
          <p:cNvSpPr txBox="1">
            <a:spLocks noGrp="1"/>
          </p:cNvSpPr>
          <p:nvPr>
            <p:ph type="body" idx="2"/>
          </p:nvPr>
        </p:nvSpPr>
        <p:spPr>
          <a:xfrm>
            <a:off x="3512976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body" idx="3"/>
          </p:nvPr>
        </p:nvSpPr>
        <p:spPr>
          <a:xfrm>
            <a:off x="5818102" y="1582550"/>
            <a:ext cx="2085900" cy="303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SzPts val="1800"/>
              <a:buChar char="⬦"/>
              <a:defRPr sz="1800"/>
            </a:lvl2pPr>
            <a:lvl3pPr marL="1371600" lvl="2" indent="-342900" rtl="0">
              <a:spcBef>
                <a:spcPts val="600"/>
              </a:spcBef>
              <a:spcAft>
                <a:spcPts val="0"/>
              </a:spcAft>
              <a:buSzPts val="1800"/>
              <a:buChar char="⬩"/>
              <a:defRPr sz="1800"/>
            </a:lvl3pPr>
            <a:lvl4pPr marL="1828800" lvl="3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600"/>
              </a:spcBef>
              <a:spcAft>
                <a:spcPts val="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28" name="Google Shape;128;p7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29" name="Google Shape;129;p7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228016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8"/>
          <p:cNvGrpSpPr/>
          <p:nvPr/>
        </p:nvGrpSpPr>
        <p:grpSpPr>
          <a:xfrm>
            <a:off x="0" y="0"/>
            <a:ext cx="9144036" cy="5143497"/>
            <a:chOff x="0" y="0"/>
            <a:chExt cx="9144036" cy="5143497"/>
          </a:xfrm>
        </p:grpSpPr>
        <p:sp>
          <p:nvSpPr>
            <p:cNvPr id="133" name="Google Shape;133;p8"/>
            <p:cNvSpPr/>
            <p:nvPr/>
          </p:nvSpPr>
          <p:spPr>
            <a:xfrm>
              <a:off x="8155685" y="1194135"/>
              <a:ext cx="988352" cy="615640"/>
            </a:xfrm>
            <a:custGeom>
              <a:avLst/>
              <a:gdLst/>
              <a:ahLst/>
              <a:cxnLst/>
              <a:rect l="l" t="t" r="r" b="b"/>
              <a:pathLst>
                <a:path w="9443" h="5882" extrusionOk="0">
                  <a:moveTo>
                    <a:pt x="2696" y="342"/>
                  </a:moveTo>
                  <a:lnTo>
                    <a:pt x="4687" y="1491"/>
                  </a:lnTo>
                  <a:lnTo>
                    <a:pt x="4676" y="1537"/>
                  </a:lnTo>
                  <a:lnTo>
                    <a:pt x="4664" y="1593"/>
                  </a:lnTo>
                  <a:lnTo>
                    <a:pt x="4676" y="1639"/>
                  </a:lnTo>
                  <a:lnTo>
                    <a:pt x="4687" y="1684"/>
                  </a:lnTo>
                  <a:lnTo>
                    <a:pt x="4710" y="1730"/>
                  </a:lnTo>
                  <a:lnTo>
                    <a:pt x="4733" y="1764"/>
                  </a:lnTo>
                  <a:lnTo>
                    <a:pt x="4767" y="1798"/>
                  </a:lnTo>
                  <a:lnTo>
                    <a:pt x="4801" y="1821"/>
                  </a:lnTo>
                  <a:lnTo>
                    <a:pt x="4846" y="1832"/>
                  </a:lnTo>
                  <a:lnTo>
                    <a:pt x="4892" y="1844"/>
                  </a:lnTo>
                  <a:lnTo>
                    <a:pt x="4892" y="4153"/>
                  </a:lnTo>
                  <a:lnTo>
                    <a:pt x="4858" y="4153"/>
                  </a:lnTo>
                  <a:lnTo>
                    <a:pt x="4824" y="4164"/>
                  </a:lnTo>
                  <a:lnTo>
                    <a:pt x="4767" y="4210"/>
                  </a:lnTo>
                  <a:lnTo>
                    <a:pt x="4744" y="4244"/>
                  </a:lnTo>
                  <a:lnTo>
                    <a:pt x="4721" y="4278"/>
                  </a:lnTo>
                  <a:lnTo>
                    <a:pt x="4710" y="4312"/>
                  </a:lnTo>
                  <a:lnTo>
                    <a:pt x="4710" y="4346"/>
                  </a:lnTo>
                  <a:lnTo>
                    <a:pt x="4710" y="4392"/>
                  </a:lnTo>
                  <a:lnTo>
                    <a:pt x="4721" y="4426"/>
                  </a:lnTo>
                  <a:lnTo>
                    <a:pt x="2685" y="5598"/>
                  </a:lnTo>
                  <a:lnTo>
                    <a:pt x="2651" y="5575"/>
                  </a:lnTo>
                  <a:lnTo>
                    <a:pt x="2628" y="5552"/>
                  </a:lnTo>
                  <a:lnTo>
                    <a:pt x="2583" y="5529"/>
                  </a:lnTo>
                  <a:lnTo>
                    <a:pt x="2503" y="5529"/>
                  </a:lnTo>
                  <a:lnTo>
                    <a:pt x="2469" y="5552"/>
                  </a:lnTo>
                  <a:lnTo>
                    <a:pt x="2435" y="5563"/>
                  </a:lnTo>
                  <a:lnTo>
                    <a:pt x="2412" y="5598"/>
                  </a:lnTo>
                  <a:lnTo>
                    <a:pt x="342" y="4403"/>
                  </a:lnTo>
                  <a:lnTo>
                    <a:pt x="353" y="4346"/>
                  </a:lnTo>
                  <a:lnTo>
                    <a:pt x="342" y="4289"/>
                  </a:lnTo>
                  <a:lnTo>
                    <a:pt x="308" y="4233"/>
                  </a:lnTo>
                  <a:lnTo>
                    <a:pt x="262" y="4198"/>
                  </a:lnTo>
                  <a:lnTo>
                    <a:pt x="205" y="4176"/>
                  </a:lnTo>
                  <a:lnTo>
                    <a:pt x="205" y="1764"/>
                  </a:lnTo>
                  <a:lnTo>
                    <a:pt x="262" y="1741"/>
                  </a:lnTo>
                  <a:lnTo>
                    <a:pt x="308" y="1707"/>
                  </a:lnTo>
                  <a:lnTo>
                    <a:pt x="330" y="1650"/>
                  </a:lnTo>
                  <a:lnTo>
                    <a:pt x="342" y="1593"/>
                  </a:lnTo>
                  <a:lnTo>
                    <a:pt x="330" y="1537"/>
                  </a:lnTo>
                  <a:lnTo>
                    <a:pt x="2389" y="342"/>
                  </a:lnTo>
                  <a:lnTo>
                    <a:pt x="2423" y="376"/>
                  </a:lnTo>
                  <a:lnTo>
                    <a:pt x="2458" y="410"/>
                  </a:lnTo>
                  <a:lnTo>
                    <a:pt x="2503" y="422"/>
                  </a:lnTo>
                  <a:lnTo>
                    <a:pt x="2549" y="433"/>
                  </a:lnTo>
                  <a:lnTo>
                    <a:pt x="2594" y="422"/>
                  </a:lnTo>
                  <a:lnTo>
                    <a:pt x="2628" y="399"/>
                  </a:lnTo>
                  <a:lnTo>
                    <a:pt x="2674" y="376"/>
                  </a:lnTo>
                  <a:lnTo>
                    <a:pt x="2696" y="342"/>
                  </a:lnTo>
                  <a:close/>
                  <a:moveTo>
                    <a:pt x="7235" y="1"/>
                  </a:moveTo>
                  <a:lnTo>
                    <a:pt x="7190" y="24"/>
                  </a:lnTo>
                  <a:lnTo>
                    <a:pt x="7144" y="46"/>
                  </a:lnTo>
                  <a:lnTo>
                    <a:pt x="7110" y="69"/>
                  </a:lnTo>
                  <a:lnTo>
                    <a:pt x="7076" y="103"/>
                  </a:lnTo>
                  <a:lnTo>
                    <a:pt x="7053" y="149"/>
                  </a:lnTo>
                  <a:lnTo>
                    <a:pt x="7042" y="194"/>
                  </a:lnTo>
                  <a:lnTo>
                    <a:pt x="7042" y="251"/>
                  </a:lnTo>
                  <a:lnTo>
                    <a:pt x="7042" y="297"/>
                  </a:lnTo>
                  <a:lnTo>
                    <a:pt x="7053" y="342"/>
                  </a:lnTo>
                  <a:lnTo>
                    <a:pt x="5119" y="1457"/>
                  </a:lnTo>
                  <a:lnTo>
                    <a:pt x="5085" y="1411"/>
                  </a:lnTo>
                  <a:lnTo>
                    <a:pt x="5028" y="1377"/>
                  </a:lnTo>
                  <a:lnTo>
                    <a:pt x="4972" y="1355"/>
                  </a:lnTo>
                  <a:lnTo>
                    <a:pt x="4915" y="1343"/>
                  </a:lnTo>
                  <a:lnTo>
                    <a:pt x="4858" y="1355"/>
                  </a:lnTo>
                  <a:lnTo>
                    <a:pt x="4801" y="1377"/>
                  </a:lnTo>
                  <a:lnTo>
                    <a:pt x="4755" y="1411"/>
                  </a:lnTo>
                  <a:lnTo>
                    <a:pt x="4710" y="1457"/>
                  </a:lnTo>
                  <a:lnTo>
                    <a:pt x="2719" y="297"/>
                  </a:lnTo>
                  <a:lnTo>
                    <a:pt x="2731" y="251"/>
                  </a:lnTo>
                  <a:lnTo>
                    <a:pt x="2719" y="206"/>
                  </a:lnTo>
                  <a:lnTo>
                    <a:pt x="2708" y="172"/>
                  </a:lnTo>
                  <a:lnTo>
                    <a:pt x="2674" y="115"/>
                  </a:lnTo>
                  <a:lnTo>
                    <a:pt x="2617" y="81"/>
                  </a:lnTo>
                  <a:lnTo>
                    <a:pt x="2583" y="69"/>
                  </a:lnTo>
                  <a:lnTo>
                    <a:pt x="2503" y="69"/>
                  </a:lnTo>
                  <a:lnTo>
                    <a:pt x="2469" y="81"/>
                  </a:lnTo>
                  <a:lnTo>
                    <a:pt x="2412" y="115"/>
                  </a:lnTo>
                  <a:lnTo>
                    <a:pt x="2378" y="172"/>
                  </a:lnTo>
                  <a:lnTo>
                    <a:pt x="2367" y="206"/>
                  </a:lnTo>
                  <a:lnTo>
                    <a:pt x="2367" y="251"/>
                  </a:lnTo>
                  <a:lnTo>
                    <a:pt x="2378" y="308"/>
                  </a:lnTo>
                  <a:lnTo>
                    <a:pt x="308" y="1491"/>
                  </a:lnTo>
                  <a:lnTo>
                    <a:pt x="285" y="1468"/>
                  </a:lnTo>
                  <a:lnTo>
                    <a:pt x="251" y="1446"/>
                  </a:lnTo>
                  <a:lnTo>
                    <a:pt x="217" y="1423"/>
                  </a:lnTo>
                  <a:lnTo>
                    <a:pt x="137" y="1423"/>
                  </a:lnTo>
                  <a:lnTo>
                    <a:pt x="103" y="1434"/>
                  </a:lnTo>
                  <a:lnTo>
                    <a:pt x="57" y="1468"/>
                  </a:lnTo>
                  <a:lnTo>
                    <a:pt x="12" y="1525"/>
                  </a:lnTo>
                  <a:lnTo>
                    <a:pt x="0" y="1559"/>
                  </a:lnTo>
                  <a:lnTo>
                    <a:pt x="0" y="1593"/>
                  </a:lnTo>
                  <a:lnTo>
                    <a:pt x="12" y="1662"/>
                  </a:lnTo>
                  <a:lnTo>
                    <a:pt x="46" y="1707"/>
                  </a:lnTo>
                  <a:lnTo>
                    <a:pt x="91" y="1741"/>
                  </a:lnTo>
                  <a:lnTo>
                    <a:pt x="160" y="1764"/>
                  </a:lnTo>
                  <a:lnTo>
                    <a:pt x="160" y="4176"/>
                  </a:lnTo>
                  <a:lnTo>
                    <a:pt x="91" y="4198"/>
                  </a:lnTo>
                  <a:lnTo>
                    <a:pt x="46" y="4233"/>
                  </a:lnTo>
                  <a:lnTo>
                    <a:pt x="12" y="4289"/>
                  </a:lnTo>
                  <a:lnTo>
                    <a:pt x="0" y="4346"/>
                  </a:lnTo>
                  <a:lnTo>
                    <a:pt x="0" y="4392"/>
                  </a:lnTo>
                  <a:lnTo>
                    <a:pt x="12" y="4415"/>
                  </a:lnTo>
                  <a:lnTo>
                    <a:pt x="46" y="4471"/>
                  </a:lnTo>
                  <a:lnTo>
                    <a:pt x="103" y="4517"/>
                  </a:lnTo>
                  <a:lnTo>
                    <a:pt x="137" y="4528"/>
                  </a:lnTo>
                  <a:lnTo>
                    <a:pt x="171" y="4528"/>
                  </a:lnTo>
                  <a:lnTo>
                    <a:pt x="217" y="4517"/>
                  </a:lnTo>
                  <a:lnTo>
                    <a:pt x="262" y="4506"/>
                  </a:lnTo>
                  <a:lnTo>
                    <a:pt x="296" y="4483"/>
                  </a:lnTo>
                  <a:lnTo>
                    <a:pt x="319" y="4449"/>
                  </a:lnTo>
                  <a:lnTo>
                    <a:pt x="2389" y="5632"/>
                  </a:lnTo>
                  <a:lnTo>
                    <a:pt x="2367" y="5700"/>
                  </a:lnTo>
                  <a:lnTo>
                    <a:pt x="2378" y="5734"/>
                  </a:lnTo>
                  <a:lnTo>
                    <a:pt x="2389" y="5768"/>
                  </a:lnTo>
                  <a:lnTo>
                    <a:pt x="2423" y="5825"/>
                  </a:lnTo>
                  <a:lnTo>
                    <a:pt x="2480" y="5859"/>
                  </a:lnTo>
                  <a:lnTo>
                    <a:pt x="2514" y="5871"/>
                  </a:lnTo>
                  <a:lnTo>
                    <a:pt x="2583" y="5871"/>
                  </a:lnTo>
                  <a:lnTo>
                    <a:pt x="2605" y="5859"/>
                  </a:lnTo>
                  <a:lnTo>
                    <a:pt x="2662" y="5825"/>
                  </a:lnTo>
                  <a:lnTo>
                    <a:pt x="2708" y="5768"/>
                  </a:lnTo>
                  <a:lnTo>
                    <a:pt x="2708" y="5734"/>
                  </a:lnTo>
                  <a:lnTo>
                    <a:pt x="2719" y="5700"/>
                  </a:lnTo>
                  <a:lnTo>
                    <a:pt x="2708" y="5643"/>
                  </a:lnTo>
                  <a:lnTo>
                    <a:pt x="4744" y="4460"/>
                  </a:lnTo>
                  <a:lnTo>
                    <a:pt x="4778" y="4506"/>
                  </a:lnTo>
                  <a:lnTo>
                    <a:pt x="4812" y="4528"/>
                  </a:lnTo>
                  <a:lnTo>
                    <a:pt x="4858" y="4551"/>
                  </a:lnTo>
                  <a:lnTo>
                    <a:pt x="4972" y="4551"/>
                  </a:lnTo>
                  <a:lnTo>
                    <a:pt x="5017" y="4528"/>
                  </a:lnTo>
                  <a:lnTo>
                    <a:pt x="5051" y="4494"/>
                  </a:lnTo>
                  <a:lnTo>
                    <a:pt x="5085" y="4460"/>
                  </a:lnTo>
                  <a:lnTo>
                    <a:pt x="7121" y="5632"/>
                  </a:lnTo>
                  <a:lnTo>
                    <a:pt x="7110" y="5666"/>
                  </a:lnTo>
                  <a:lnTo>
                    <a:pt x="7110" y="5700"/>
                  </a:lnTo>
                  <a:lnTo>
                    <a:pt x="7110" y="5734"/>
                  </a:lnTo>
                  <a:lnTo>
                    <a:pt x="7121" y="5768"/>
                  </a:lnTo>
                  <a:lnTo>
                    <a:pt x="7156" y="5825"/>
                  </a:lnTo>
                  <a:lnTo>
                    <a:pt x="7212" y="5859"/>
                  </a:lnTo>
                  <a:lnTo>
                    <a:pt x="7247" y="5871"/>
                  </a:lnTo>
                  <a:lnTo>
                    <a:pt x="7281" y="5882"/>
                  </a:lnTo>
                  <a:lnTo>
                    <a:pt x="7315" y="5871"/>
                  </a:lnTo>
                  <a:lnTo>
                    <a:pt x="7349" y="5859"/>
                  </a:lnTo>
                  <a:lnTo>
                    <a:pt x="7406" y="5825"/>
                  </a:lnTo>
                  <a:lnTo>
                    <a:pt x="7451" y="5768"/>
                  </a:lnTo>
                  <a:lnTo>
                    <a:pt x="7463" y="5734"/>
                  </a:lnTo>
                  <a:lnTo>
                    <a:pt x="7463" y="5700"/>
                  </a:lnTo>
                  <a:lnTo>
                    <a:pt x="7451" y="5643"/>
                  </a:lnTo>
                  <a:lnTo>
                    <a:pt x="9442" y="4483"/>
                  </a:lnTo>
                  <a:lnTo>
                    <a:pt x="9442" y="4437"/>
                  </a:lnTo>
                  <a:lnTo>
                    <a:pt x="7429" y="5598"/>
                  </a:lnTo>
                  <a:lnTo>
                    <a:pt x="7406" y="5563"/>
                  </a:lnTo>
                  <a:lnTo>
                    <a:pt x="7372" y="5541"/>
                  </a:lnTo>
                  <a:lnTo>
                    <a:pt x="7326" y="5529"/>
                  </a:lnTo>
                  <a:lnTo>
                    <a:pt x="7281" y="5518"/>
                  </a:lnTo>
                  <a:lnTo>
                    <a:pt x="7247" y="5529"/>
                  </a:lnTo>
                  <a:lnTo>
                    <a:pt x="7201" y="5541"/>
                  </a:lnTo>
                  <a:lnTo>
                    <a:pt x="7167" y="5563"/>
                  </a:lnTo>
                  <a:lnTo>
                    <a:pt x="7144" y="5598"/>
                  </a:lnTo>
                  <a:lnTo>
                    <a:pt x="5108" y="4415"/>
                  </a:lnTo>
                  <a:lnTo>
                    <a:pt x="5119" y="4346"/>
                  </a:lnTo>
                  <a:lnTo>
                    <a:pt x="5119" y="4312"/>
                  </a:lnTo>
                  <a:lnTo>
                    <a:pt x="5108" y="4278"/>
                  </a:lnTo>
                  <a:lnTo>
                    <a:pt x="5063" y="4221"/>
                  </a:lnTo>
                  <a:lnTo>
                    <a:pt x="5006" y="4176"/>
                  </a:lnTo>
                  <a:lnTo>
                    <a:pt x="4937" y="4153"/>
                  </a:lnTo>
                  <a:lnTo>
                    <a:pt x="4937" y="1844"/>
                  </a:lnTo>
                  <a:lnTo>
                    <a:pt x="4983" y="1832"/>
                  </a:lnTo>
                  <a:lnTo>
                    <a:pt x="5028" y="1810"/>
                  </a:lnTo>
                  <a:lnTo>
                    <a:pt x="5063" y="1787"/>
                  </a:lnTo>
                  <a:lnTo>
                    <a:pt x="5097" y="1764"/>
                  </a:lnTo>
                  <a:lnTo>
                    <a:pt x="5119" y="1719"/>
                  </a:lnTo>
                  <a:lnTo>
                    <a:pt x="5142" y="1684"/>
                  </a:lnTo>
                  <a:lnTo>
                    <a:pt x="5154" y="1639"/>
                  </a:lnTo>
                  <a:lnTo>
                    <a:pt x="5165" y="1593"/>
                  </a:lnTo>
                  <a:lnTo>
                    <a:pt x="5154" y="1548"/>
                  </a:lnTo>
                  <a:lnTo>
                    <a:pt x="5142" y="1491"/>
                  </a:lnTo>
                  <a:lnTo>
                    <a:pt x="7076" y="376"/>
                  </a:lnTo>
                  <a:lnTo>
                    <a:pt x="7110" y="422"/>
                  </a:lnTo>
                  <a:lnTo>
                    <a:pt x="7167" y="467"/>
                  </a:lnTo>
                  <a:lnTo>
                    <a:pt x="7224" y="490"/>
                  </a:lnTo>
                  <a:lnTo>
                    <a:pt x="7349" y="490"/>
                  </a:lnTo>
                  <a:lnTo>
                    <a:pt x="7406" y="467"/>
                  </a:lnTo>
                  <a:lnTo>
                    <a:pt x="7463" y="422"/>
                  </a:lnTo>
                  <a:lnTo>
                    <a:pt x="7497" y="376"/>
                  </a:lnTo>
                  <a:lnTo>
                    <a:pt x="9442" y="1502"/>
                  </a:lnTo>
                  <a:lnTo>
                    <a:pt x="9442" y="1446"/>
                  </a:lnTo>
                  <a:lnTo>
                    <a:pt x="7520" y="331"/>
                  </a:lnTo>
                  <a:lnTo>
                    <a:pt x="7531" y="297"/>
                  </a:lnTo>
                  <a:lnTo>
                    <a:pt x="7531" y="251"/>
                  </a:lnTo>
                  <a:lnTo>
                    <a:pt x="7531" y="194"/>
                  </a:lnTo>
                  <a:lnTo>
                    <a:pt x="7508" y="149"/>
                  </a:lnTo>
                  <a:lnTo>
                    <a:pt x="7485" y="103"/>
                  </a:lnTo>
                  <a:lnTo>
                    <a:pt x="7463" y="69"/>
                  </a:lnTo>
                  <a:lnTo>
                    <a:pt x="7417" y="46"/>
                  </a:lnTo>
                  <a:lnTo>
                    <a:pt x="7383" y="24"/>
                  </a:lnTo>
                  <a:lnTo>
                    <a:pt x="7338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162634" y="0"/>
              <a:ext cx="2981383" cy="1818136"/>
            </a:xfrm>
            <a:custGeom>
              <a:avLst/>
              <a:gdLst/>
              <a:ahLst/>
              <a:cxnLst/>
              <a:rect l="l" t="t" r="r" b="b"/>
              <a:pathLst>
                <a:path w="28485" h="17371" extrusionOk="0">
                  <a:moveTo>
                    <a:pt x="17052" y="3572"/>
                  </a:moveTo>
                  <a:lnTo>
                    <a:pt x="18986" y="4687"/>
                  </a:lnTo>
                  <a:lnTo>
                    <a:pt x="18974" y="4733"/>
                  </a:lnTo>
                  <a:lnTo>
                    <a:pt x="18963" y="4789"/>
                  </a:lnTo>
                  <a:lnTo>
                    <a:pt x="18974" y="4846"/>
                  </a:lnTo>
                  <a:lnTo>
                    <a:pt x="18986" y="4892"/>
                  </a:lnTo>
                  <a:lnTo>
                    <a:pt x="19008" y="4926"/>
                  </a:lnTo>
                  <a:lnTo>
                    <a:pt x="19031" y="4960"/>
                  </a:lnTo>
                  <a:lnTo>
                    <a:pt x="19065" y="4994"/>
                  </a:lnTo>
                  <a:lnTo>
                    <a:pt x="19111" y="5017"/>
                  </a:lnTo>
                  <a:lnTo>
                    <a:pt x="19145" y="5040"/>
                  </a:lnTo>
                  <a:lnTo>
                    <a:pt x="19202" y="5040"/>
                  </a:lnTo>
                  <a:lnTo>
                    <a:pt x="19202" y="7360"/>
                  </a:lnTo>
                  <a:lnTo>
                    <a:pt x="19133" y="7383"/>
                  </a:lnTo>
                  <a:lnTo>
                    <a:pt x="19077" y="7417"/>
                  </a:lnTo>
                  <a:lnTo>
                    <a:pt x="19031" y="7474"/>
                  </a:lnTo>
                  <a:lnTo>
                    <a:pt x="19031" y="7508"/>
                  </a:lnTo>
                  <a:lnTo>
                    <a:pt x="19020" y="7554"/>
                  </a:lnTo>
                  <a:lnTo>
                    <a:pt x="19031" y="7611"/>
                  </a:lnTo>
                  <a:lnTo>
                    <a:pt x="17063" y="8748"/>
                  </a:lnTo>
                  <a:lnTo>
                    <a:pt x="17029" y="8703"/>
                  </a:lnTo>
                  <a:lnTo>
                    <a:pt x="16972" y="8668"/>
                  </a:lnTo>
                  <a:lnTo>
                    <a:pt x="16915" y="8646"/>
                  </a:lnTo>
                  <a:lnTo>
                    <a:pt x="16847" y="8634"/>
                  </a:lnTo>
                  <a:lnTo>
                    <a:pt x="16779" y="8646"/>
                  </a:lnTo>
                  <a:lnTo>
                    <a:pt x="16722" y="8668"/>
                  </a:lnTo>
                  <a:lnTo>
                    <a:pt x="16665" y="8703"/>
                  </a:lnTo>
                  <a:lnTo>
                    <a:pt x="16631" y="8748"/>
                  </a:lnTo>
                  <a:lnTo>
                    <a:pt x="14708" y="7633"/>
                  </a:lnTo>
                  <a:lnTo>
                    <a:pt x="14720" y="7599"/>
                  </a:lnTo>
                  <a:lnTo>
                    <a:pt x="14720" y="7554"/>
                  </a:lnTo>
                  <a:lnTo>
                    <a:pt x="14720" y="7508"/>
                  </a:lnTo>
                  <a:lnTo>
                    <a:pt x="14708" y="7463"/>
                  </a:lnTo>
                  <a:lnTo>
                    <a:pt x="14686" y="7417"/>
                  </a:lnTo>
                  <a:lnTo>
                    <a:pt x="14663" y="7383"/>
                  </a:lnTo>
                  <a:lnTo>
                    <a:pt x="14629" y="7360"/>
                  </a:lnTo>
                  <a:lnTo>
                    <a:pt x="14583" y="7326"/>
                  </a:lnTo>
                  <a:lnTo>
                    <a:pt x="14549" y="7315"/>
                  </a:lnTo>
                  <a:lnTo>
                    <a:pt x="14504" y="7303"/>
                  </a:lnTo>
                  <a:lnTo>
                    <a:pt x="14504" y="4971"/>
                  </a:lnTo>
                  <a:lnTo>
                    <a:pt x="14561" y="4949"/>
                  </a:lnTo>
                  <a:lnTo>
                    <a:pt x="14606" y="4903"/>
                  </a:lnTo>
                  <a:lnTo>
                    <a:pt x="14640" y="4858"/>
                  </a:lnTo>
                  <a:lnTo>
                    <a:pt x="14652" y="4789"/>
                  </a:lnTo>
                  <a:lnTo>
                    <a:pt x="14640" y="4733"/>
                  </a:lnTo>
                  <a:lnTo>
                    <a:pt x="16642" y="3572"/>
                  </a:lnTo>
                  <a:lnTo>
                    <a:pt x="16676" y="3618"/>
                  </a:lnTo>
                  <a:lnTo>
                    <a:pt x="16722" y="3663"/>
                  </a:lnTo>
                  <a:lnTo>
                    <a:pt x="16779" y="3686"/>
                  </a:lnTo>
                  <a:lnTo>
                    <a:pt x="16915" y="3686"/>
                  </a:lnTo>
                  <a:lnTo>
                    <a:pt x="16972" y="3663"/>
                  </a:lnTo>
                  <a:lnTo>
                    <a:pt x="17018" y="3618"/>
                  </a:lnTo>
                  <a:lnTo>
                    <a:pt x="17052" y="3572"/>
                  </a:lnTo>
                  <a:close/>
                  <a:moveTo>
                    <a:pt x="12285" y="3561"/>
                  </a:moveTo>
                  <a:lnTo>
                    <a:pt x="14310" y="4721"/>
                  </a:lnTo>
                  <a:lnTo>
                    <a:pt x="14299" y="4755"/>
                  </a:lnTo>
                  <a:lnTo>
                    <a:pt x="14299" y="4789"/>
                  </a:lnTo>
                  <a:lnTo>
                    <a:pt x="14310" y="4858"/>
                  </a:lnTo>
                  <a:lnTo>
                    <a:pt x="14344" y="4915"/>
                  </a:lnTo>
                  <a:lnTo>
                    <a:pt x="14390" y="4949"/>
                  </a:lnTo>
                  <a:lnTo>
                    <a:pt x="14458" y="4971"/>
                  </a:lnTo>
                  <a:lnTo>
                    <a:pt x="14458" y="7303"/>
                  </a:lnTo>
                  <a:lnTo>
                    <a:pt x="14413" y="7315"/>
                  </a:lnTo>
                  <a:lnTo>
                    <a:pt x="14367" y="7326"/>
                  </a:lnTo>
                  <a:lnTo>
                    <a:pt x="14333" y="7349"/>
                  </a:lnTo>
                  <a:lnTo>
                    <a:pt x="14299" y="7383"/>
                  </a:lnTo>
                  <a:lnTo>
                    <a:pt x="14265" y="7417"/>
                  </a:lnTo>
                  <a:lnTo>
                    <a:pt x="14242" y="7463"/>
                  </a:lnTo>
                  <a:lnTo>
                    <a:pt x="14231" y="7508"/>
                  </a:lnTo>
                  <a:lnTo>
                    <a:pt x="14231" y="7554"/>
                  </a:lnTo>
                  <a:lnTo>
                    <a:pt x="14231" y="7599"/>
                  </a:lnTo>
                  <a:lnTo>
                    <a:pt x="14242" y="7645"/>
                  </a:lnTo>
                  <a:lnTo>
                    <a:pt x="12263" y="8782"/>
                  </a:lnTo>
                  <a:lnTo>
                    <a:pt x="12229" y="8748"/>
                  </a:lnTo>
                  <a:lnTo>
                    <a:pt x="12194" y="8725"/>
                  </a:lnTo>
                  <a:lnTo>
                    <a:pt x="12149" y="8714"/>
                  </a:lnTo>
                  <a:lnTo>
                    <a:pt x="12103" y="8703"/>
                  </a:lnTo>
                  <a:lnTo>
                    <a:pt x="12058" y="8714"/>
                  </a:lnTo>
                  <a:lnTo>
                    <a:pt x="12012" y="8725"/>
                  </a:lnTo>
                  <a:lnTo>
                    <a:pt x="11978" y="8748"/>
                  </a:lnTo>
                  <a:lnTo>
                    <a:pt x="11956" y="8782"/>
                  </a:lnTo>
                  <a:lnTo>
                    <a:pt x="9976" y="7645"/>
                  </a:lnTo>
                  <a:lnTo>
                    <a:pt x="9988" y="7599"/>
                  </a:lnTo>
                  <a:lnTo>
                    <a:pt x="9988" y="7554"/>
                  </a:lnTo>
                  <a:lnTo>
                    <a:pt x="9988" y="7497"/>
                  </a:lnTo>
                  <a:lnTo>
                    <a:pt x="9976" y="7451"/>
                  </a:lnTo>
                  <a:lnTo>
                    <a:pt x="9954" y="7417"/>
                  </a:lnTo>
                  <a:lnTo>
                    <a:pt x="9919" y="7383"/>
                  </a:lnTo>
                  <a:lnTo>
                    <a:pt x="9885" y="7349"/>
                  </a:lnTo>
                  <a:lnTo>
                    <a:pt x="9851" y="7326"/>
                  </a:lnTo>
                  <a:lnTo>
                    <a:pt x="9806" y="7303"/>
                  </a:lnTo>
                  <a:lnTo>
                    <a:pt x="9760" y="7292"/>
                  </a:lnTo>
                  <a:lnTo>
                    <a:pt x="9760" y="5040"/>
                  </a:lnTo>
                  <a:lnTo>
                    <a:pt x="9806" y="5028"/>
                  </a:lnTo>
                  <a:lnTo>
                    <a:pt x="9851" y="5006"/>
                  </a:lnTo>
                  <a:lnTo>
                    <a:pt x="9885" y="4983"/>
                  </a:lnTo>
                  <a:lnTo>
                    <a:pt x="9919" y="4960"/>
                  </a:lnTo>
                  <a:lnTo>
                    <a:pt x="9942" y="4926"/>
                  </a:lnTo>
                  <a:lnTo>
                    <a:pt x="9965" y="4880"/>
                  </a:lnTo>
                  <a:lnTo>
                    <a:pt x="9976" y="4835"/>
                  </a:lnTo>
                  <a:lnTo>
                    <a:pt x="9976" y="4789"/>
                  </a:lnTo>
                  <a:lnTo>
                    <a:pt x="9976" y="4744"/>
                  </a:lnTo>
                  <a:lnTo>
                    <a:pt x="9965" y="4698"/>
                  </a:lnTo>
                  <a:lnTo>
                    <a:pt x="11921" y="3561"/>
                  </a:lnTo>
                  <a:lnTo>
                    <a:pt x="11956" y="3606"/>
                  </a:lnTo>
                  <a:lnTo>
                    <a:pt x="12001" y="3629"/>
                  </a:lnTo>
                  <a:lnTo>
                    <a:pt x="12047" y="3652"/>
                  </a:lnTo>
                  <a:lnTo>
                    <a:pt x="12103" y="3663"/>
                  </a:lnTo>
                  <a:lnTo>
                    <a:pt x="12160" y="3652"/>
                  </a:lnTo>
                  <a:lnTo>
                    <a:pt x="12217" y="3629"/>
                  </a:lnTo>
                  <a:lnTo>
                    <a:pt x="12251" y="3595"/>
                  </a:lnTo>
                  <a:lnTo>
                    <a:pt x="12285" y="3561"/>
                  </a:lnTo>
                  <a:close/>
                  <a:moveTo>
                    <a:pt x="21795" y="3572"/>
                  </a:moveTo>
                  <a:lnTo>
                    <a:pt x="23763" y="4710"/>
                  </a:lnTo>
                  <a:lnTo>
                    <a:pt x="23741" y="4744"/>
                  </a:lnTo>
                  <a:lnTo>
                    <a:pt x="23741" y="4789"/>
                  </a:lnTo>
                  <a:lnTo>
                    <a:pt x="23741" y="4835"/>
                  </a:lnTo>
                  <a:lnTo>
                    <a:pt x="23752" y="4869"/>
                  </a:lnTo>
                  <a:lnTo>
                    <a:pt x="23775" y="4903"/>
                  </a:lnTo>
                  <a:lnTo>
                    <a:pt x="23797" y="4937"/>
                  </a:lnTo>
                  <a:lnTo>
                    <a:pt x="23832" y="4960"/>
                  </a:lnTo>
                  <a:lnTo>
                    <a:pt x="23866" y="4983"/>
                  </a:lnTo>
                  <a:lnTo>
                    <a:pt x="23900" y="4994"/>
                  </a:lnTo>
                  <a:lnTo>
                    <a:pt x="23934" y="5006"/>
                  </a:lnTo>
                  <a:lnTo>
                    <a:pt x="23934" y="7372"/>
                  </a:lnTo>
                  <a:lnTo>
                    <a:pt x="23877" y="7394"/>
                  </a:lnTo>
                  <a:lnTo>
                    <a:pt x="23832" y="7429"/>
                  </a:lnTo>
                  <a:lnTo>
                    <a:pt x="23797" y="7485"/>
                  </a:lnTo>
                  <a:lnTo>
                    <a:pt x="23786" y="7554"/>
                  </a:lnTo>
                  <a:lnTo>
                    <a:pt x="23786" y="7599"/>
                  </a:lnTo>
                  <a:lnTo>
                    <a:pt x="21761" y="8782"/>
                  </a:lnTo>
                  <a:lnTo>
                    <a:pt x="21727" y="8737"/>
                  </a:lnTo>
                  <a:lnTo>
                    <a:pt x="21682" y="8714"/>
                  </a:lnTo>
                  <a:lnTo>
                    <a:pt x="21636" y="8691"/>
                  </a:lnTo>
                  <a:lnTo>
                    <a:pt x="21534" y="8691"/>
                  </a:lnTo>
                  <a:lnTo>
                    <a:pt x="21488" y="8714"/>
                  </a:lnTo>
                  <a:lnTo>
                    <a:pt x="21454" y="8737"/>
                  </a:lnTo>
                  <a:lnTo>
                    <a:pt x="21420" y="8771"/>
                  </a:lnTo>
                  <a:lnTo>
                    <a:pt x="19395" y="7611"/>
                  </a:lnTo>
                  <a:lnTo>
                    <a:pt x="19406" y="7554"/>
                  </a:lnTo>
                  <a:lnTo>
                    <a:pt x="19395" y="7485"/>
                  </a:lnTo>
                  <a:lnTo>
                    <a:pt x="19361" y="7429"/>
                  </a:lnTo>
                  <a:lnTo>
                    <a:pt x="19304" y="7383"/>
                  </a:lnTo>
                  <a:lnTo>
                    <a:pt x="19247" y="7360"/>
                  </a:lnTo>
                  <a:lnTo>
                    <a:pt x="19247" y="5040"/>
                  </a:lnTo>
                  <a:lnTo>
                    <a:pt x="19293" y="5028"/>
                  </a:lnTo>
                  <a:lnTo>
                    <a:pt x="19327" y="5017"/>
                  </a:lnTo>
                  <a:lnTo>
                    <a:pt x="19372" y="4994"/>
                  </a:lnTo>
                  <a:lnTo>
                    <a:pt x="19406" y="4960"/>
                  </a:lnTo>
                  <a:lnTo>
                    <a:pt x="19429" y="4926"/>
                  </a:lnTo>
                  <a:lnTo>
                    <a:pt x="19452" y="4880"/>
                  </a:lnTo>
                  <a:lnTo>
                    <a:pt x="19463" y="4835"/>
                  </a:lnTo>
                  <a:lnTo>
                    <a:pt x="19463" y="4789"/>
                  </a:lnTo>
                  <a:lnTo>
                    <a:pt x="19463" y="4744"/>
                  </a:lnTo>
                  <a:lnTo>
                    <a:pt x="19441" y="4687"/>
                  </a:lnTo>
                  <a:lnTo>
                    <a:pt x="21386" y="3572"/>
                  </a:lnTo>
                  <a:lnTo>
                    <a:pt x="21420" y="3618"/>
                  </a:lnTo>
                  <a:lnTo>
                    <a:pt x="21465" y="3652"/>
                  </a:lnTo>
                  <a:lnTo>
                    <a:pt x="21522" y="3675"/>
                  </a:lnTo>
                  <a:lnTo>
                    <a:pt x="21591" y="3686"/>
                  </a:lnTo>
                  <a:lnTo>
                    <a:pt x="21647" y="3675"/>
                  </a:lnTo>
                  <a:lnTo>
                    <a:pt x="21704" y="3652"/>
                  </a:lnTo>
                  <a:lnTo>
                    <a:pt x="21750" y="3618"/>
                  </a:lnTo>
                  <a:lnTo>
                    <a:pt x="21795" y="3572"/>
                  </a:lnTo>
                  <a:close/>
                  <a:moveTo>
                    <a:pt x="14686" y="7679"/>
                  </a:moveTo>
                  <a:lnTo>
                    <a:pt x="16608" y="8782"/>
                  </a:lnTo>
                  <a:lnTo>
                    <a:pt x="16585" y="8839"/>
                  </a:lnTo>
                  <a:lnTo>
                    <a:pt x="16585" y="8896"/>
                  </a:lnTo>
                  <a:lnTo>
                    <a:pt x="16585" y="8953"/>
                  </a:lnTo>
                  <a:lnTo>
                    <a:pt x="16597" y="8998"/>
                  </a:lnTo>
                  <a:lnTo>
                    <a:pt x="16620" y="9044"/>
                  </a:lnTo>
                  <a:lnTo>
                    <a:pt x="16654" y="9078"/>
                  </a:lnTo>
                  <a:lnTo>
                    <a:pt x="16688" y="9112"/>
                  </a:lnTo>
                  <a:lnTo>
                    <a:pt x="16733" y="9135"/>
                  </a:lnTo>
                  <a:lnTo>
                    <a:pt x="16779" y="9158"/>
                  </a:lnTo>
                  <a:lnTo>
                    <a:pt x="16824" y="9169"/>
                  </a:lnTo>
                  <a:lnTo>
                    <a:pt x="16824" y="11478"/>
                  </a:lnTo>
                  <a:lnTo>
                    <a:pt x="16767" y="11501"/>
                  </a:lnTo>
                  <a:lnTo>
                    <a:pt x="16711" y="11535"/>
                  </a:lnTo>
                  <a:lnTo>
                    <a:pt x="16676" y="11592"/>
                  </a:lnTo>
                  <a:lnTo>
                    <a:pt x="16665" y="11660"/>
                  </a:lnTo>
                  <a:lnTo>
                    <a:pt x="16676" y="11717"/>
                  </a:lnTo>
                  <a:lnTo>
                    <a:pt x="14617" y="12900"/>
                  </a:lnTo>
                  <a:lnTo>
                    <a:pt x="14583" y="12877"/>
                  </a:lnTo>
                  <a:lnTo>
                    <a:pt x="14549" y="12855"/>
                  </a:lnTo>
                  <a:lnTo>
                    <a:pt x="14515" y="12832"/>
                  </a:lnTo>
                  <a:lnTo>
                    <a:pt x="14435" y="12832"/>
                  </a:lnTo>
                  <a:lnTo>
                    <a:pt x="14401" y="12855"/>
                  </a:lnTo>
                  <a:lnTo>
                    <a:pt x="14367" y="12877"/>
                  </a:lnTo>
                  <a:lnTo>
                    <a:pt x="14344" y="12900"/>
                  </a:lnTo>
                  <a:lnTo>
                    <a:pt x="12331" y="11740"/>
                  </a:lnTo>
                  <a:lnTo>
                    <a:pt x="12342" y="11694"/>
                  </a:lnTo>
                  <a:lnTo>
                    <a:pt x="12342" y="11660"/>
                  </a:lnTo>
                  <a:lnTo>
                    <a:pt x="12342" y="11615"/>
                  </a:lnTo>
                  <a:lnTo>
                    <a:pt x="12331" y="11569"/>
                  </a:lnTo>
                  <a:lnTo>
                    <a:pt x="12308" y="11535"/>
                  </a:lnTo>
                  <a:lnTo>
                    <a:pt x="12285" y="11501"/>
                  </a:lnTo>
                  <a:lnTo>
                    <a:pt x="12251" y="11467"/>
                  </a:lnTo>
                  <a:lnTo>
                    <a:pt x="12217" y="11444"/>
                  </a:lnTo>
                  <a:lnTo>
                    <a:pt x="12172" y="11433"/>
                  </a:lnTo>
                  <a:lnTo>
                    <a:pt x="12126" y="11421"/>
                  </a:lnTo>
                  <a:lnTo>
                    <a:pt x="12126" y="9089"/>
                  </a:lnTo>
                  <a:lnTo>
                    <a:pt x="12194" y="9067"/>
                  </a:lnTo>
                  <a:lnTo>
                    <a:pt x="12251" y="9021"/>
                  </a:lnTo>
                  <a:lnTo>
                    <a:pt x="12285" y="8964"/>
                  </a:lnTo>
                  <a:lnTo>
                    <a:pt x="12297" y="8896"/>
                  </a:lnTo>
                  <a:lnTo>
                    <a:pt x="12297" y="8862"/>
                  </a:lnTo>
                  <a:lnTo>
                    <a:pt x="12285" y="8828"/>
                  </a:lnTo>
                  <a:lnTo>
                    <a:pt x="14265" y="7679"/>
                  </a:lnTo>
                  <a:lnTo>
                    <a:pt x="14310" y="7724"/>
                  </a:lnTo>
                  <a:lnTo>
                    <a:pt x="14356" y="7770"/>
                  </a:lnTo>
                  <a:lnTo>
                    <a:pt x="14413" y="7793"/>
                  </a:lnTo>
                  <a:lnTo>
                    <a:pt x="14538" y="7793"/>
                  </a:lnTo>
                  <a:lnTo>
                    <a:pt x="14595" y="7758"/>
                  </a:lnTo>
                  <a:lnTo>
                    <a:pt x="14652" y="7724"/>
                  </a:lnTo>
                  <a:lnTo>
                    <a:pt x="14686" y="7679"/>
                  </a:lnTo>
                  <a:close/>
                  <a:moveTo>
                    <a:pt x="2764" y="11751"/>
                  </a:moveTo>
                  <a:lnTo>
                    <a:pt x="4755" y="12889"/>
                  </a:lnTo>
                  <a:lnTo>
                    <a:pt x="4744" y="12946"/>
                  </a:lnTo>
                  <a:lnTo>
                    <a:pt x="4732" y="13002"/>
                  </a:lnTo>
                  <a:lnTo>
                    <a:pt x="4732" y="13048"/>
                  </a:lnTo>
                  <a:lnTo>
                    <a:pt x="4755" y="13105"/>
                  </a:lnTo>
                  <a:lnTo>
                    <a:pt x="4778" y="13139"/>
                  </a:lnTo>
                  <a:lnTo>
                    <a:pt x="4800" y="13184"/>
                  </a:lnTo>
                  <a:lnTo>
                    <a:pt x="4835" y="13219"/>
                  </a:lnTo>
                  <a:lnTo>
                    <a:pt x="4880" y="13241"/>
                  </a:lnTo>
                  <a:lnTo>
                    <a:pt x="4926" y="13253"/>
                  </a:lnTo>
                  <a:lnTo>
                    <a:pt x="4971" y="13264"/>
                  </a:lnTo>
                  <a:lnTo>
                    <a:pt x="4971" y="15505"/>
                  </a:lnTo>
                  <a:lnTo>
                    <a:pt x="4926" y="15516"/>
                  </a:lnTo>
                  <a:lnTo>
                    <a:pt x="4880" y="15528"/>
                  </a:lnTo>
                  <a:lnTo>
                    <a:pt x="4846" y="15551"/>
                  </a:lnTo>
                  <a:lnTo>
                    <a:pt x="4800" y="15585"/>
                  </a:lnTo>
                  <a:lnTo>
                    <a:pt x="4778" y="15619"/>
                  </a:lnTo>
                  <a:lnTo>
                    <a:pt x="4755" y="15664"/>
                  </a:lnTo>
                  <a:lnTo>
                    <a:pt x="4744" y="15710"/>
                  </a:lnTo>
                  <a:lnTo>
                    <a:pt x="4732" y="15755"/>
                  </a:lnTo>
                  <a:lnTo>
                    <a:pt x="4744" y="15812"/>
                  </a:lnTo>
                  <a:lnTo>
                    <a:pt x="4755" y="15858"/>
                  </a:lnTo>
                  <a:lnTo>
                    <a:pt x="2833" y="16961"/>
                  </a:lnTo>
                  <a:lnTo>
                    <a:pt x="2798" y="16916"/>
                  </a:lnTo>
                  <a:lnTo>
                    <a:pt x="2742" y="16881"/>
                  </a:lnTo>
                  <a:lnTo>
                    <a:pt x="2685" y="16859"/>
                  </a:lnTo>
                  <a:lnTo>
                    <a:pt x="2560" y="16859"/>
                  </a:lnTo>
                  <a:lnTo>
                    <a:pt x="2503" y="16881"/>
                  </a:lnTo>
                  <a:lnTo>
                    <a:pt x="2457" y="16916"/>
                  </a:lnTo>
                  <a:lnTo>
                    <a:pt x="2412" y="16961"/>
                  </a:lnTo>
                  <a:lnTo>
                    <a:pt x="489" y="15846"/>
                  </a:lnTo>
                  <a:lnTo>
                    <a:pt x="501" y="15812"/>
                  </a:lnTo>
                  <a:lnTo>
                    <a:pt x="501" y="15755"/>
                  </a:lnTo>
                  <a:lnTo>
                    <a:pt x="501" y="15710"/>
                  </a:lnTo>
                  <a:lnTo>
                    <a:pt x="489" y="15664"/>
                  </a:lnTo>
                  <a:lnTo>
                    <a:pt x="466" y="15630"/>
                  </a:lnTo>
                  <a:lnTo>
                    <a:pt x="444" y="15596"/>
                  </a:lnTo>
                  <a:lnTo>
                    <a:pt x="410" y="15562"/>
                  </a:lnTo>
                  <a:lnTo>
                    <a:pt x="364" y="15539"/>
                  </a:lnTo>
                  <a:lnTo>
                    <a:pt x="330" y="15516"/>
                  </a:lnTo>
                  <a:lnTo>
                    <a:pt x="284" y="15516"/>
                  </a:lnTo>
                  <a:lnTo>
                    <a:pt x="284" y="13230"/>
                  </a:lnTo>
                  <a:lnTo>
                    <a:pt x="319" y="13219"/>
                  </a:lnTo>
                  <a:lnTo>
                    <a:pt x="364" y="13207"/>
                  </a:lnTo>
                  <a:lnTo>
                    <a:pt x="398" y="13184"/>
                  </a:lnTo>
                  <a:lnTo>
                    <a:pt x="421" y="13162"/>
                  </a:lnTo>
                  <a:lnTo>
                    <a:pt x="455" y="13128"/>
                  </a:lnTo>
                  <a:lnTo>
                    <a:pt x="466" y="13082"/>
                  </a:lnTo>
                  <a:lnTo>
                    <a:pt x="478" y="13048"/>
                  </a:lnTo>
                  <a:lnTo>
                    <a:pt x="489" y="13002"/>
                  </a:lnTo>
                  <a:lnTo>
                    <a:pt x="478" y="12957"/>
                  </a:lnTo>
                  <a:lnTo>
                    <a:pt x="466" y="12911"/>
                  </a:lnTo>
                  <a:lnTo>
                    <a:pt x="2480" y="11751"/>
                  </a:lnTo>
                  <a:lnTo>
                    <a:pt x="2514" y="11785"/>
                  </a:lnTo>
                  <a:lnTo>
                    <a:pt x="2548" y="11808"/>
                  </a:lnTo>
                  <a:lnTo>
                    <a:pt x="2582" y="11819"/>
                  </a:lnTo>
                  <a:lnTo>
                    <a:pt x="2628" y="11831"/>
                  </a:lnTo>
                  <a:lnTo>
                    <a:pt x="2673" y="11819"/>
                  </a:lnTo>
                  <a:lnTo>
                    <a:pt x="2707" y="11808"/>
                  </a:lnTo>
                  <a:lnTo>
                    <a:pt x="2742" y="11785"/>
                  </a:lnTo>
                  <a:lnTo>
                    <a:pt x="2764" y="11751"/>
                  </a:lnTo>
                  <a:close/>
                  <a:moveTo>
                    <a:pt x="7587" y="11797"/>
                  </a:moveTo>
                  <a:lnTo>
                    <a:pt x="9499" y="12889"/>
                  </a:lnTo>
                  <a:lnTo>
                    <a:pt x="9476" y="12946"/>
                  </a:lnTo>
                  <a:lnTo>
                    <a:pt x="9464" y="13002"/>
                  </a:lnTo>
                  <a:lnTo>
                    <a:pt x="9476" y="13059"/>
                  </a:lnTo>
                  <a:lnTo>
                    <a:pt x="9487" y="13105"/>
                  </a:lnTo>
                  <a:lnTo>
                    <a:pt x="9510" y="13150"/>
                  </a:lnTo>
                  <a:lnTo>
                    <a:pt x="9544" y="13184"/>
                  </a:lnTo>
                  <a:lnTo>
                    <a:pt x="9578" y="13219"/>
                  </a:lnTo>
                  <a:lnTo>
                    <a:pt x="9624" y="13241"/>
                  </a:lnTo>
                  <a:lnTo>
                    <a:pt x="9669" y="13264"/>
                  </a:lnTo>
                  <a:lnTo>
                    <a:pt x="9715" y="13264"/>
                  </a:lnTo>
                  <a:lnTo>
                    <a:pt x="9715" y="15516"/>
                  </a:lnTo>
                  <a:lnTo>
                    <a:pt x="9669" y="15528"/>
                  </a:lnTo>
                  <a:lnTo>
                    <a:pt x="9624" y="15539"/>
                  </a:lnTo>
                  <a:lnTo>
                    <a:pt x="9590" y="15562"/>
                  </a:lnTo>
                  <a:lnTo>
                    <a:pt x="9555" y="15596"/>
                  </a:lnTo>
                  <a:lnTo>
                    <a:pt x="9533" y="15630"/>
                  </a:lnTo>
                  <a:lnTo>
                    <a:pt x="9510" y="15664"/>
                  </a:lnTo>
                  <a:lnTo>
                    <a:pt x="9499" y="15710"/>
                  </a:lnTo>
                  <a:lnTo>
                    <a:pt x="9487" y="15755"/>
                  </a:lnTo>
                  <a:lnTo>
                    <a:pt x="9499" y="15812"/>
                  </a:lnTo>
                  <a:lnTo>
                    <a:pt x="9510" y="15846"/>
                  </a:lnTo>
                  <a:lnTo>
                    <a:pt x="7587" y="16961"/>
                  </a:lnTo>
                  <a:lnTo>
                    <a:pt x="7542" y="16916"/>
                  </a:lnTo>
                  <a:lnTo>
                    <a:pt x="7485" y="16881"/>
                  </a:lnTo>
                  <a:lnTo>
                    <a:pt x="7428" y="16859"/>
                  </a:lnTo>
                  <a:lnTo>
                    <a:pt x="7371" y="16847"/>
                  </a:lnTo>
                  <a:lnTo>
                    <a:pt x="7303" y="16859"/>
                  </a:lnTo>
                  <a:lnTo>
                    <a:pt x="7246" y="16881"/>
                  </a:lnTo>
                  <a:lnTo>
                    <a:pt x="7189" y="16916"/>
                  </a:lnTo>
                  <a:lnTo>
                    <a:pt x="7155" y="16961"/>
                  </a:lnTo>
                  <a:lnTo>
                    <a:pt x="5233" y="15858"/>
                  </a:lnTo>
                  <a:lnTo>
                    <a:pt x="5255" y="15812"/>
                  </a:lnTo>
                  <a:lnTo>
                    <a:pt x="5255" y="15755"/>
                  </a:lnTo>
                  <a:lnTo>
                    <a:pt x="5255" y="15710"/>
                  </a:lnTo>
                  <a:lnTo>
                    <a:pt x="5233" y="15664"/>
                  </a:lnTo>
                  <a:lnTo>
                    <a:pt x="5210" y="15619"/>
                  </a:lnTo>
                  <a:lnTo>
                    <a:pt x="5187" y="15585"/>
                  </a:lnTo>
                  <a:lnTo>
                    <a:pt x="5153" y="15551"/>
                  </a:lnTo>
                  <a:lnTo>
                    <a:pt x="5108" y="15528"/>
                  </a:lnTo>
                  <a:lnTo>
                    <a:pt x="5062" y="15516"/>
                  </a:lnTo>
                  <a:lnTo>
                    <a:pt x="5017" y="15505"/>
                  </a:lnTo>
                  <a:lnTo>
                    <a:pt x="5017" y="13264"/>
                  </a:lnTo>
                  <a:lnTo>
                    <a:pt x="5073" y="13253"/>
                  </a:lnTo>
                  <a:lnTo>
                    <a:pt x="5119" y="13241"/>
                  </a:lnTo>
                  <a:lnTo>
                    <a:pt x="5153" y="13219"/>
                  </a:lnTo>
                  <a:lnTo>
                    <a:pt x="5187" y="13184"/>
                  </a:lnTo>
                  <a:lnTo>
                    <a:pt x="5221" y="13139"/>
                  </a:lnTo>
                  <a:lnTo>
                    <a:pt x="5244" y="13105"/>
                  </a:lnTo>
                  <a:lnTo>
                    <a:pt x="5255" y="13048"/>
                  </a:lnTo>
                  <a:lnTo>
                    <a:pt x="5255" y="13002"/>
                  </a:lnTo>
                  <a:lnTo>
                    <a:pt x="5255" y="12946"/>
                  </a:lnTo>
                  <a:lnTo>
                    <a:pt x="5233" y="12900"/>
                  </a:lnTo>
                  <a:lnTo>
                    <a:pt x="7144" y="11797"/>
                  </a:lnTo>
                  <a:lnTo>
                    <a:pt x="7178" y="11842"/>
                  </a:lnTo>
                  <a:lnTo>
                    <a:pt x="7235" y="11888"/>
                  </a:lnTo>
                  <a:lnTo>
                    <a:pt x="7292" y="11910"/>
                  </a:lnTo>
                  <a:lnTo>
                    <a:pt x="7371" y="11922"/>
                  </a:lnTo>
                  <a:lnTo>
                    <a:pt x="7440" y="11910"/>
                  </a:lnTo>
                  <a:lnTo>
                    <a:pt x="7496" y="11888"/>
                  </a:lnTo>
                  <a:lnTo>
                    <a:pt x="7553" y="11842"/>
                  </a:lnTo>
                  <a:lnTo>
                    <a:pt x="7587" y="11797"/>
                  </a:lnTo>
                  <a:close/>
                  <a:moveTo>
                    <a:pt x="12308" y="11785"/>
                  </a:moveTo>
                  <a:lnTo>
                    <a:pt x="14322" y="12934"/>
                  </a:lnTo>
                  <a:lnTo>
                    <a:pt x="14310" y="13002"/>
                  </a:lnTo>
                  <a:lnTo>
                    <a:pt x="14322" y="13059"/>
                  </a:lnTo>
                  <a:lnTo>
                    <a:pt x="14344" y="13116"/>
                  </a:lnTo>
                  <a:lnTo>
                    <a:pt x="14401" y="13150"/>
                  </a:lnTo>
                  <a:lnTo>
                    <a:pt x="14458" y="13173"/>
                  </a:lnTo>
                  <a:lnTo>
                    <a:pt x="14458" y="15505"/>
                  </a:lnTo>
                  <a:lnTo>
                    <a:pt x="14413" y="15516"/>
                  </a:lnTo>
                  <a:lnTo>
                    <a:pt x="14367" y="15528"/>
                  </a:lnTo>
                  <a:lnTo>
                    <a:pt x="14322" y="15551"/>
                  </a:lnTo>
                  <a:lnTo>
                    <a:pt x="14288" y="15585"/>
                  </a:lnTo>
                  <a:lnTo>
                    <a:pt x="14253" y="15619"/>
                  </a:lnTo>
                  <a:lnTo>
                    <a:pt x="14231" y="15664"/>
                  </a:lnTo>
                  <a:lnTo>
                    <a:pt x="14219" y="15710"/>
                  </a:lnTo>
                  <a:lnTo>
                    <a:pt x="14219" y="15755"/>
                  </a:lnTo>
                  <a:lnTo>
                    <a:pt x="14219" y="15812"/>
                  </a:lnTo>
                  <a:lnTo>
                    <a:pt x="14231" y="15858"/>
                  </a:lnTo>
                  <a:lnTo>
                    <a:pt x="12285" y="16984"/>
                  </a:lnTo>
                  <a:lnTo>
                    <a:pt x="12251" y="16950"/>
                  </a:lnTo>
                  <a:lnTo>
                    <a:pt x="12206" y="16916"/>
                  </a:lnTo>
                  <a:lnTo>
                    <a:pt x="12160" y="16893"/>
                  </a:lnTo>
                  <a:lnTo>
                    <a:pt x="12058" y="16893"/>
                  </a:lnTo>
                  <a:lnTo>
                    <a:pt x="12001" y="16916"/>
                  </a:lnTo>
                  <a:lnTo>
                    <a:pt x="11967" y="16950"/>
                  </a:lnTo>
                  <a:lnTo>
                    <a:pt x="11933" y="16984"/>
                  </a:lnTo>
                  <a:lnTo>
                    <a:pt x="9965" y="15846"/>
                  </a:lnTo>
                  <a:lnTo>
                    <a:pt x="9976" y="15801"/>
                  </a:lnTo>
                  <a:lnTo>
                    <a:pt x="9988" y="15755"/>
                  </a:lnTo>
                  <a:lnTo>
                    <a:pt x="9976" y="15710"/>
                  </a:lnTo>
                  <a:lnTo>
                    <a:pt x="9965" y="15664"/>
                  </a:lnTo>
                  <a:lnTo>
                    <a:pt x="9942" y="15630"/>
                  </a:lnTo>
                  <a:lnTo>
                    <a:pt x="9919" y="15596"/>
                  </a:lnTo>
                  <a:lnTo>
                    <a:pt x="9885" y="15562"/>
                  </a:lnTo>
                  <a:lnTo>
                    <a:pt x="9851" y="15539"/>
                  </a:lnTo>
                  <a:lnTo>
                    <a:pt x="9806" y="15528"/>
                  </a:lnTo>
                  <a:lnTo>
                    <a:pt x="9760" y="15516"/>
                  </a:lnTo>
                  <a:lnTo>
                    <a:pt x="9760" y="13264"/>
                  </a:lnTo>
                  <a:lnTo>
                    <a:pt x="9806" y="13264"/>
                  </a:lnTo>
                  <a:lnTo>
                    <a:pt x="9851" y="13241"/>
                  </a:lnTo>
                  <a:lnTo>
                    <a:pt x="9897" y="13219"/>
                  </a:lnTo>
                  <a:lnTo>
                    <a:pt x="9931" y="13184"/>
                  </a:lnTo>
                  <a:lnTo>
                    <a:pt x="9965" y="13139"/>
                  </a:lnTo>
                  <a:lnTo>
                    <a:pt x="9988" y="13105"/>
                  </a:lnTo>
                  <a:lnTo>
                    <a:pt x="9999" y="13059"/>
                  </a:lnTo>
                  <a:lnTo>
                    <a:pt x="9999" y="13002"/>
                  </a:lnTo>
                  <a:lnTo>
                    <a:pt x="9999" y="12946"/>
                  </a:lnTo>
                  <a:lnTo>
                    <a:pt x="9976" y="12889"/>
                  </a:lnTo>
                  <a:lnTo>
                    <a:pt x="11899" y="11785"/>
                  </a:lnTo>
                  <a:lnTo>
                    <a:pt x="11944" y="11831"/>
                  </a:lnTo>
                  <a:lnTo>
                    <a:pt x="11990" y="11865"/>
                  </a:lnTo>
                  <a:lnTo>
                    <a:pt x="12047" y="11888"/>
                  </a:lnTo>
                  <a:lnTo>
                    <a:pt x="12103" y="11899"/>
                  </a:lnTo>
                  <a:lnTo>
                    <a:pt x="12172" y="11888"/>
                  </a:lnTo>
                  <a:lnTo>
                    <a:pt x="12229" y="11865"/>
                  </a:lnTo>
                  <a:lnTo>
                    <a:pt x="12274" y="11831"/>
                  </a:lnTo>
                  <a:lnTo>
                    <a:pt x="12308" y="11785"/>
                  </a:lnTo>
                  <a:close/>
                  <a:moveTo>
                    <a:pt x="3777" y="0"/>
                  </a:moveTo>
                  <a:lnTo>
                    <a:pt x="2787" y="569"/>
                  </a:lnTo>
                  <a:lnTo>
                    <a:pt x="2764" y="535"/>
                  </a:lnTo>
                  <a:lnTo>
                    <a:pt x="2719" y="501"/>
                  </a:lnTo>
                  <a:lnTo>
                    <a:pt x="2673" y="490"/>
                  </a:lnTo>
                  <a:lnTo>
                    <a:pt x="2628" y="478"/>
                  </a:lnTo>
                  <a:lnTo>
                    <a:pt x="2582" y="490"/>
                  </a:lnTo>
                  <a:lnTo>
                    <a:pt x="2548" y="501"/>
                  </a:lnTo>
                  <a:lnTo>
                    <a:pt x="2514" y="512"/>
                  </a:lnTo>
                  <a:lnTo>
                    <a:pt x="2480" y="546"/>
                  </a:lnTo>
                  <a:lnTo>
                    <a:pt x="2457" y="569"/>
                  </a:lnTo>
                  <a:lnTo>
                    <a:pt x="2434" y="603"/>
                  </a:lnTo>
                  <a:lnTo>
                    <a:pt x="2423" y="649"/>
                  </a:lnTo>
                  <a:lnTo>
                    <a:pt x="2423" y="683"/>
                  </a:lnTo>
                  <a:lnTo>
                    <a:pt x="2423" y="728"/>
                  </a:lnTo>
                  <a:lnTo>
                    <a:pt x="2434" y="763"/>
                  </a:lnTo>
                  <a:lnTo>
                    <a:pt x="2469" y="831"/>
                  </a:lnTo>
                  <a:lnTo>
                    <a:pt x="2537" y="876"/>
                  </a:lnTo>
                  <a:lnTo>
                    <a:pt x="2571" y="888"/>
                  </a:lnTo>
                  <a:lnTo>
                    <a:pt x="2605" y="888"/>
                  </a:lnTo>
                  <a:lnTo>
                    <a:pt x="2605" y="3231"/>
                  </a:lnTo>
                  <a:lnTo>
                    <a:pt x="2560" y="3231"/>
                  </a:lnTo>
                  <a:lnTo>
                    <a:pt x="2525" y="3254"/>
                  </a:lnTo>
                  <a:lnTo>
                    <a:pt x="2491" y="3265"/>
                  </a:lnTo>
                  <a:lnTo>
                    <a:pt x="2457" y="3299"/>
                  </a:lnTo>
                  <a:lnTo>
                    <a:pt x="2434" y="3333"/>
                  </a:lnTo>
                  <a:lnTo>
                    <a:pt x="2423" y="3367"/>
                  </a:lnTo>
                  <a:lnTo>
                    <a:pt x="2412" y="3402"/>
                  </a:lnTo>
                  <a:lnTo>
                    <a:pt x="2400" y="3447"/>
                  </a:lnTo>
                  <a:lnTo>
                    <a:pt x="2412" y="3493"/>
                  </a:lnTo>
                  <a:lnTo>
                    <a:pt x="2423" y="3527"/>
                  </a:lnTo>
                  <a:lnTo>
                    <a:pt x="2446" y="3572"/>
                  </a:lnTo>
                  <a:lnTo>
                    <a:pt x="2469" y="3606"/>
                  </a:lnTo>
                  <a:lnTo>
                    <a:pt x="2503" y="3629"/>
                  </a:lnTo>
                  <a:lnTo>
                    <a:pt x="2537" y="3652"/>
                  </a:lnTo>
                  <a:lnTo>
                    <a:pt x="2582" y="3663"/>
                  </a:lnTo>
                  <a:lnTo>
                    <a:pt x="2685" y="3663"/>
                  </a:lnTo>
                  <a:lnTo>
                    <a:pt x="2730" y="3641"/>
                  </a:lnTo>
                  <a:lnTo>
                    <a:pt x="2776" y="3606"/>
                  </a:lnTo>
                  <a:lnTo>
                    <a:pt x="2810" y="3561"/>
                  </a:lnTo>
                  <a:lnTo>
                    <a:pt x="4812" y="4710"/>
                  </a:lnTo>
                  <a:lnTo>
                    <a:pt x="4800" y="4755"/>
                  </a:lnTo>
                  <a:lnTo>
                    <a:pt x="4789" y="4789"/>
                  </a:lnTo>
                  <a:lnTo>
                    <a:pt x="4800" y="4835"/>
                  </a:lnTo>
                  <a:lnTo>
                    <a:pt x="4812" y="4869"/>
                  </a:lnTo>
                  <a:lnTo>
                    <a:pt x="4823" y="4903"/>
                  </a:lnTo>
                  <a:lnTo>
                    <a:pt x="4846" y="4937"/>
                  </a:lnTo>
                  <a:lnTo>
                    <a:pt x="4880" y="4960"/>
                  </a:lnTo>
                  <a:lnTo>
                    <a:pt x="4914" y="4983"/>
                  </a:lnTo>
                  <a:lnTo>
                    <a:pt x="4960" y="4994"/>
                  </a:lnTo>
                  <a:lnTo>
                    <a:pt x="5039" y="4994"/>
                  </a:lnTo>
                  <a:lnTo>
                    <a:pt x="5073" y="4983"/>
                  </a:lnTo>
                  <a:lnTo>
                    <a:pt x="5108" y="4960"/>
                  </a:lnTo>
                  <a:lnTo>
                    <a:pt x="5142" y="4937"/>
                  </a:lnTo>
                  <a:lnTo>
                    <a:pt x="5164" y="4903"/>
                  </a:lnTo>
                  <a:lnTo>
                    <a:pt x="5187" y="4869"/>
                  </a:lnTo>
                  <a:lnTo>
                    <a:pt x="5199" y="4835"/>
                  </a:lnTo>
                  <a:lnTo>
                    <a:pt x="5199" y="4789"/>
                  </a:lnTo>
                  <a:lnTo>
                    <a:pt x="5199" y="4755"/>
                  </a:lnTo>
                  <a:lnTo>
                    <a:pt x="5187" y="4710"/>
                  </a:lnTo>
                  <a:lnTo>
                    <a:pt x="7178" y="3561"/>
                  </a:lnTo>
                  <a:lnTo>
                    <a:pt x="7212" y="3606"/>
                  </a:lnTo>
                  <a:lnTo>
                    <a:pt x="7258" y="3641"/>
                  </a:lnTo>
                  <a:lnTo>
                    <a:pt x="7303" y="3663"/>
                  </a:lnTo>
                  <a:lnTo>
                    <a:pt x="7371" y="3675"/>
                  </a:lnTo>
                  <a:lnTo>
                    <a:pt x="7428" y="3663"/>
                  </a:lnTo>
                  <a:lnTo>
                    <a:pt x="7474" y="3641"/>
                  </a:lnTo>
                  <a:lnTo>
                    <a:pt x="7519" y="3606"/>
                  </a:lnTo>
                  <a:lnTo>
                    <a:pt x="7553" y="3561"/>
                  </a:lnTo>
                  <a:lnTo>
                    <a:pt x="9510" y="4687"/>
                  </a:lnTo>
                  <a:lnTo>
                    <a:pt x="9499" y="4744"/>
                  </a:lnTo>
                  <a:lnTo>
                    <a:pt x="9487" y="4789"/>
                  </a:lnTo>
                  <a:lnTo>
                    <a:pt x="9499" y="4835"/>
                  </a:lnTo>
                  <a:lnTo>
                    <a:pt x="9510" y="4880"/>
                  </a:lnTo>
                  <a:lnTo>
                    <a:pt x="9533" y="4926"/>
                  </a:lnTo>
                  <a:lnTo>
                    <a:pt x="9555" y="4960"/>
                  </a:lnTo>
                  <a:lnTo>
                    <a:pt x="9590" y="4983"/>
                  </a:lnTo>
                  <a:lnTo>
                    <a:pt x="9624" y="5017"/>
                  </a:lnTo>
                  <a:lnTo>
                    <a:pt x="9669" y="5028"/>
                  </a:lnTo>
                  <a:lnTo>
                    <a:pt x="9715" y="5040"/>
                  </a:lnTo>
                  <a:lnTo>
                    <a:pt x="9715" y="7292"/>
                  </a:lnTo>
                  <a:lnTo>
                    <a:pt x="9669" y="7303"/>
                  </a:lnTo>
                  <a:lnTo>
                    <a:pt x="9624" y="7326"/>
                  </a:lnTo>
                  <a:lnTo>
                    <a:pt x="9578" y="7349"/>
                  </a:lnTo>
                  <a:lnTo>
                    <a:pt x="9544" y="7372"/>
                  </a:lnTo>
                  <a:lnTo>
                    <a:pt x="9521" y="7417"/>
                  </a:lnTo>
                  <a:lnTo>
                    <a:pt x="9499" y="7451"/>
                  </a:lnTo>
                  <a:lnTo>
                    <a:pt x="9487" y="7497"/>
                  </a:lnTo>
                  <a:lnTo>
                    <a:pt x="9476" y="7554"/>
                  </a:lnTo>
                  <a:lnTo>
                    <a:pt x="9487" y="7599"/>
                  </a:lnTo>
                  <a:lnTo>
                    <a:pt x="9499" y="7645"/>
                  </a:lnTo>
                  <a:lnTo>
                    <a:pt x="9521" y="7690"/>
                  </a:lnTo>
                  <a:lnTo>
                    <a:pt x="9555" y="7736"/>
                  </a:lnTo>
                  <a:lnTo>
                    <a:pt x="9590" y="7758"/>
                  </a:lnTo>
                  <a:lnTo>
                    <a:pt x="9635" y="7781"/>
                  </a:lnTo>
                  <a:lnTo>
                    <a:pt x="9681" y="7804"/>
                  </a:lnTo>
                  <a:lnTo>
                    <a:pt x="9737" y="7804"/>
                  </a:lnTo>
                  <a:lnTo>
                    <a:pt x="9806" y="7793"/>
                  </a:lnTo>
                  <a:lnTo>
                    <a:pt x="9863" y="7770"/>
                  </a:lnTo>
                  <a:lnTo>
                    <a:pt x="9908" y="7736"/>
                  </a:lnTo>
                  <a:lnTo>
                    <a:pt x="9954" y="7679"/>
                  </a:lnTo>
                  <a:lnTo>
                    <a:pt x="11933" y="8828"/>
                  </a:lnTo>
                  <a:lnTo>
                    <a:pt x="11921" y="8862"/>
                  </a:lnTo>
                  <a:lnTo>
                    <a:pt x="11910" y="8896"/>
                  </a:lnTo>
                  <a:lnTo>
                    <a:pt x="11910" y="8930"/>
                  </a:lnTo>
                  <a:lnTo>
                    <a:pt x="11921" y="8964"/>
                  </a:lnTo>
                  <a:lnTo>
                    <a:pt x="11967" y="9032"/>
                  </a:lnTo>
                  <a:lnTo>
                    <a:pt x="12012" y="9067"/>
                  </a:lnTo>
                  <a:lnTo>
                    <a:pt x="12081" y="9089"/>
                  </a:lnTo>
                  <a:lnTo>
                    <a:pt x="12081" y="11421"/>
                  </a:lnTo>
                  <a:lnTo>
                    <a:pt x="12047" y="11433"/>
                  </a:lnTo>
                  <a:lnTo>
                    <a:pt x="12001" y="11444"/>
                  </a:lnTo>
                  <a:lnTo>
                    <a:pt x="11967" y="11467"/>
                  </a:lnTo>
                  <a:lnTo>
                    <a:pt x="11933" y="11490"/>
                  </a:lnTo>
                  <a:lnTo>
                    <a:pt x="11899" y="11524"/>
                  </a:lnTo>
                  <a:lnTo>
                    <a:pt x="11887" y="11569"/>
                  </a:lnTo>
                  <a:lnTo>
                    <a:pt x="11876" y="11615"/>
                  </a:lnTo>
                  <a:lnTo>
                    <a:pt x="11865" y="11660"/>
                  </a:lnTo>
                  <a:lnTo>
                    <a:pt x="11876" y="11706"/>
                  </a:lnTo>
                  <a:lnTo>
                    <a:pt x="11887" y="11740"/>
                  </a:lnTo>
                  <a:lnTo>
                    <a:pt x="9954" y="12855"/>
                  </a:lnTo>
                  <a:lnTo>
                    <a:pt x="9919" y="12809"/>
                  </a:lnTo>
                  <a:lnTo>
                    <a:pt x="9863" y="12764"/>
                  </a:lnTo>
                  <a:lnTo>
                    <a:pt x="9806" y="12741"/>
                  </a:lnTo>
                  <a:lnTo>
                    <a:pt x="9669" y="12741"/>
                  </a:lnTo>
                  <a:lnTo>
                    <a:pt x="9612" y="12764"/>
                  </a:lnTo>
                  <a:lnTo>
                    <a:pt x="9555" y="12809"/>
                  </a:lnTo>
                  <a:lnTo>
                    <a:pt x="9521" y="12855"/>
                  </a:lnTo>
                  <a:lnTo>
                    <a:pt x="7610" y="11751"/>
                  </a:lnTo>
                  <a:lnTo>
                    <a:pt x="7622" y="11706"/>
                  </a:lnTo>
                  <a:lnTo>
                    <a:pt x="7633" y="11660"/>
                  </a:lnTo>
                  <a:lnTo>
                    <a:pt x="7622" y="11603"/>
                  </a:lnTo>
                  <a:lnTo>
                    <a:pt x="7610" y="11558"/>
                  </a:lnTo>
                  <a:lnTo>
                    <a:pt x="7587" y="11512"/>
                  </a:lnTo>
                  <a:lnTo>
                    <a:pt x="7553" y="11467"/>
                  </a:lnTo>
                  <a:lnTo>
                    <a:pt x="7519" y="11433"/>
                  </a:lnTo>
                  <a:lnTo>
                    <a:pt x="7474" y="11410"/>
                  </a:lnTo>
                  <a:lnTo>
                    <a:pt x="7417" y="11399"/>
                  </a:lnTo>
                  <a:lnTo>
                    <a:pt x="7371" y="11387"/>
                  </a:lnTo>
                  <a:lnTo>
                    <a:pt x="7314" y="11399"/>
                  </a:lnTo>
                  <a:lnTo>
                    <a:pt x="7258" y="11410"/>
                  </a:lnTo>
                  <a:lnTo>
                    <a:pt x="7212" y="11433"/>
                  </a:lnTo>
                  <a:lnTo>
                    <a:pt x="7178" y="11467"/>
                  </a:lnTo>
                  <a:lnTo>
                    <a:pt x="7144" y="11512"/>
                  </a:lnTo>
                  <a:lnTo>
                    <a:pt x="7121" y="11558"/>
                  </a:lnTo>
                  <a:lnTo>
                    <a:pt x="7110" y="11603"/>
                  </a:lnTo>
                  <a:lnTo>
                    <a:pt x="7098" y="11660"/>
                  </a:lnTo>
                  <a:lnTo>
                    <a:pt x="7110" y="11706"/>
                  </a:lnTo>
                  <a:lnTo>
                    <a:pt x="7121" y="11751"/>
                  </a:lnTo>
                  <a:lnTo>
                    <a:pt x="5210" y="12855"/>
                  </a:lnTo>
                  <a:lnTo>
                    <a:pt x="5176" y="12809"/>
                  </a:lnTo>
                  <a:lnTo>
                    <a:pt x="5119" y="12775"/>
                  </a:lnTo>
                  <a:lnTo>
                    <a:pt x="5062" y="12752"/>
                  </a:lnTo>
                  <a:lnTo>
                    <a:pt x="4994" y="12741"/>
                  </a:lnTo>
                  <a:lnTo>
                    <a:pt x="4926" y="12752"/>
                  </a:lnTo>
                  <a:lnTo>
                    <a:pt x="4869" y="12775"/>
                  </a:lnTo>
                  <a:lnTo>
                    <a:pt x="4823" y="12809"/>
                  </a:lnTo>
                  <a:lnTo>
                    <a:pt x="4778" y="12855"/>
                  </a:lnTo>
                  <a:lnTo>
                    <a:pt x="2787" y="11706"/>
                  </a:lnTo>
                  <a:lnTo>
                    <a:pt x="2798" y="11660"/>
                  </a:lnTo>
                  <a:lnTo>
                    <a:pt x="2798" y="11626"/>
                  </a:lnTo>
                  <a:lnTo>
                    <a:pt x="2787" y="11592"/>
                  </a:lnTo>
                  <a:lnTo>
                    <a:pt x="2742" y="11535"/>
                  </a:lnTo>
                  <a:lnTo>
                    <a:pt x="2696" y="11501"/>
                  </a:lnTo>
                  <a:lnTo>
                    <a:pt x="2662" y="11490"/>
                  </a:lnTo>
                  <a:lnTo>
                    <a:pt x="2594" y="11490"/>
                  </a:lnTo>
                  <a:lnTo>
                    <a:pt x="2560" y="11501"/>
                  </a:lnTo>
                  <a:lnTo>
                    <a:pt x="2503" y="11535"/>
                  </a:lnTo>
                  <a:lnTo>
                    <a:pt x="2469" y="11592"/>
                  </a:lnTo>
                  <a:lnTo>
                    <a:pt x="2457" y="11626"/>
                  </a:lnTo>
                  <a:lnTo>
                    <a:pt x="2457" y="11660"/>
                  </a:lnTo>
                  <a:lnTo>
                    <a:pt x="2469" y="11706"/>
                  </a:lnTo>
                  <a:lnTo>
                    <a:pt x="444" y="12877"/>
                  </a:lnTo>
                  <a:lnTo>
                    <a:pt x="410" y="12832"/>
                  </a:lnTo>
                  <a:lnTo>
                    <a:pt x="364" y="12798"/>
                  </a:lnTo>
                  <a:lnTo>
                    <a:pt x="307" y="12775"/>
                  </a:lnTo>
                  <a:lnTo>
                    <a:pt x="205" y="12775"/>
                  </a:lnTo>
                  <a:lnTo>
                    <a:pt x="171" y="12786"/>
                  </a:lnTo>
                  <a:lnTo>
                    <a:pt x="125" y="12809"/>
                  </a:lnTo>
                  <a:lnTo>
                    <a:pt x="91" y="12843"/>
                  </a:lnTo>
                  <a:lnTo>
                    <a:pt x="68" y="12877"/>
                  </a:lnTo>
                  <a:lnTo>
                    <a:pt x="46" y="12911"/>
                  </a:lnTo>
                  <a:lnTo>
                    <a:pt x="34" y="12957"/>
                  </a:lnTo>
                  <a:lnTo>
                    <a:pt x="23" y="13002"/>
                  </a:lnTo>
                  <a:lnTo>
                    <a:pt x="34" y="13048"/>
                  </a:lnTo>
                  <a:lnTo>
                    <a:pt x="46" y="13082"/>
                  </a:lnTo>
                  <a:lnTo>
                    <a:pt x="57" y="13128"/>
                  </a:lnTo>
                  <a:lnTo>
                    <a:pt x="91" y="13162"/>
                  </a:lnTo>
                  <a:lnTo>
                    <a:pt x="114" y="13184"/>
                  </a:lnTo>
                  <a:lnTo>
                    <a:pt x="148" y="13207"/>
                  </a:lnTo>
                  <a:lnTo>
                    <a:pt x="193" y="13219"/>
                  </a:lnTo>
                  <a:lnTo>
                    <a:pt x="239" y="13230"/>
                  </a:lnTo>
                  <a:lnTo>
                    <a:pt x="239" y="15516"/>
                  </a:lnTo>
                  <a:lnTo>
                    <a:pt x="182" y="15516"/>
                  </a:lnTo>
                  <a:lnTo>
                    <a:pt x="148" y="15539"/>
                  </a:lnTo>
                  <a:lnTo>
                    <a:pt x="102" y="15562"/>
                  </a:lnTo>
                  <a:lnTo>
                    <a:pt x="68" y="15596"/>
                  </a:lnTo>
                  <a:lnTo>
                    <a:pt x="46" y="15630"/>
                  </a:lnTo>
                  <a:lnTo>
                    <a:pt x="23" y="15664"/>
                  </a:lnTo>
                  <a:lnTo>
                    <a:pt x="11" y="15710"/>
                  </a:lnTo>
                  <a:lnTo>
                    <a:pt x="0" y="15755"/>
                  </a:lnTo>
                  <a:lnTo>
                    <a:pt x="11" y="15812"/>
                  </a:lnTo>
                  <a:lnTo>
                    <a:pt x="23" y="15858"/>
                  </a:lnTo>
                  <a:lnTo>
                    <a:pt x="46" y="15903"/>
                  </a:lnTo>
                  <a:lnTo>
                    <a:pt x="80" y="15937"/>
                  </a:lnTo>
                  <a:lnTo>
                    <a:pt x="114" y="15971"/>
                  </a:lnTo>
                  <a:lnTo>
                    <a:pt x="159" y="15994"/>
                  </a:lnTo>
                  <a:lnTo>
                    <a:pt x="205" y="16006"/>
                  </a:lnTo>
                  <a:lnTo>
                    <a:pt x="319" y="16006"/>
                  </a:lnTo>
                  <a:lnTo>
                    <a:pt x="375" y="15983"/>
                  </a:lnTo>
                  <a:lnTo>
                    <a:pt x="432" y="15937"/>
                  </a:lnTo>
                  <a:lnTo>
                    <a:pt x="466" y="15892"/>
                  </a:lnTo>
                  <a:lnTo>
                    <a:pt x="2389" y="17007"/>
                  </a:lnTo>
                  <a:lnTo>
                    <a:pt x="2378" y="17052"/>
                  </a:lnTo>
                  <a:lnTo>
                    <a:pt x="2366" y="17109"/>
                  </a:lnTo>
                  <a:lnTo>
                    <a:pt x="2378" y="17166"/>
                  </a:lnTo>
                  <a:lnTo>
                    <a:pt x="2389" y="17211"/>
                  </a:lnTo>
                  <a:lnTo>
                    <a:pt x="2412" y="17245"/>
                  </a:lnTo>
                  <a:lnTo>
                    <a:pt x="2446" y="17291"/>
                  </a:lnTo>
                  <a:lnTo>
                    <a:pt x="2480" y="17325"/>
                  </a:lnTo>
                  <a:lnTo>
                    <a:pt x="2525" y="17348"/>
                  </a:lnTo>
                  <a:lnTo>
                    <a:pt x="2571" y="17359"/>
                  </a:lnTo>
                  <a:lnTo>
                    <a:pt x="2673" y="17359"/>
                  </a:lnTo>
                  <a:lnTo>
                    <a:pt x="2730" y="17348"/>
                  </a:lnTo>
                  <a:lnTo>
                    <a:pt x="2764" y="17325"/>
                  </a:lnTo>
                  <a:lnTo>
                    <a:pt x="2810" y="17291"/>
                  </a:lnTo>
                  <a:lnTo>
                    <a:pt x="2833" y="17245"/>
                  </a:lnTo>
                  <a:lnTo>
                    <a:pt x="2855" y="17211"/>
                  </a:lnTo>
                  <a:lnTo>
                    <a:pt x="2878" y="17166"/>
                  </a:lnTo>
                  <a:lnTo>
                    <a:pt x="2878" y="17109"/>
                  </a:lnTo>
                  <a:lnTo>
                    <a:pt x="2878" y="17052"/>
                  </a:lnTo>
                  <a:lnTo>
                    <a:pt x="2855" y="17007"/>
                  </a:lnTo>
                  <a:lnTo>
                    <a:pt x="4778" y="15903"/>
                  </a:lnTo>
                  <a:lnTo>
                    <a:pt x="4812" y="15949"/>
                  </a:lnTo>
                  <a:lnTo>
                    <a:pt x="4869" y="15983"/>
                  </a:lnTo>
                  <a:lnTo>
                    <a:pt x="4926" y="16006"/>
                  </a:lnTo>
                  <a:lnTo>
                    <a:pt x="4994" y="16017"/>
                  </a:lnTo>
                  <a:lnTo>
                    <a:pt x="5062" y="16006"/>
                  </a:lnTo>
                  <a:lnTo>
                    <a:pt x="5119" y="15983"/>
                  </a:lnTo>
                  <a:lnTo>
                    <a:pt x="5176" y="15949"/>
                  </a:lnTo>
                  <a:lnTo>
                    <a:pt x="5221" y="15892"/>
                  </a:lnTo>
                  <a:lnTo>
                    <a:pt x="7132" y="16995"/>
                  </a:lnTo>
                  <a:lnTo>
                    <a:pt x="7110" y="17052"/>
                  </a:lnTo>
                  <a:lnTo>
                    <a:pt x="7110" y="17109"/>
                  </a:lnTo>
                  <a:lnTo>
                    <a:pt x="7110" y="17166"/>
                  </a:lnTo>
                  <a:lnTo>
                    <a:pt x="7121" y="17211"/>
                  </a:lnTo>
                  <a:lnTo>
                    <a:pt x="7144" y="17257"/>
                  </a:lnTo>
                  <a:lnTo>
                    <a:pt x="7178" y="17291"/>
                  </a:lnTo>
                  <a:lnTo>
                    <a:pt x="7223" y="17325"/>
                  </a:lnTo>
                  <a:lnTo>
                    <a:pt x="7269" y="17348"/>
                  </a:lnTo>
                  <a:lnTo>
                    <a:pt x="7314" y="17371"/>
                  </a:lnTo>
                  <a:lnTo>
                    <a:pt x="7417" y="17371"/>
                  </a:lnTo>
                  <a:lnTo>
                    <a:pt x="7462" y="17348"/>
                  </a:lnTo>
                  <a:lnTo>
                    <a:pt x="7508" y="17325"/>
                  </a:lnTo>
                  <a:lnTo>
                    <a:pt x="7553" y="17291"/>
                  </a:lnTo>
                  <a:lnTo>
                    <a:pt x="7587" y="17257"/>
                  </a:lnTo>
                  <a:lnTo>
                    <a:pt x="7610" y="17211"/>
                  </a:lnTo>
                  <a:lnTo>
                    <a:pt x="7622" y="17166"/>
                  </a:lnTo>
                  <a:lnTo>
                    <a:pt x="7622" y="17109"/>
                  </a:lnTo>
                  <a:lnTo>
                    <a:pt x="7622" y="17052"/>
                  </a:lnTo>
                  <a:lnTo>
                    <a:pt x="7599" y="17007"/>
                  </a:lnTo>
                  <a:lnTo>
                    <a:pt x="9533" y="15892"/>
                  </a:lnTo>
                  <a:lnTo>
                    <a:pt x="9567" y="15937"/>
                  </a:lnTo>
                  <a:lnTo>
                    <a:pt x="9612" y="15971"/>
                  </a:lnTo>
                  <a:lnTo>
                    <a:pt x="9669" y="15994"/>
                  </a:lnTo>
                  <a:lnTo>
                    <a:pt x="9737" y="16006"/>
                  </a:lnTo>
                  <a:lnTo>
                    <a:pt x="9794" y="15994"/>
                  </a:lnTo>
                  <a:lnTo>
                    <a:pt x="9863" y="15971"/>
                  </a:lnTo>
                  <a:lnTo>
                    <a:pt x="9908" y="15937"/>
                  </a:lnTo>
                  <a:lnTo>
                    <a:pt x="9942" y="15892"/>
                  </a:lnTo>
                  <a:lnTo>
                    <a:pt x="11910" y="17018"/>
                  </a:lnTo>
                  <a:lnTo>
                    <a:pt x="11899" y="17063"/>
                  </a:lnTo>
                  <a:lnTo>
                    <a:pt x="11887" y="17109"/>
                  </a:lnTo>
                  <a:lnTo>
                    <a:pt x="11887" y="17154"/>
                  </a:lnTo>
                  <a:lnTo>
                    <a:pt x="11910" y="17189"/>
                  </a:lnTo>
                  <a:lnTo>
                    <a:pt x="11921" y="17234"/>
                  </a:lnTo>
                  <a:lnTo>
                    <a:pt x="11956" y="17268"/>
                  </a:lnTo>
                  <a:lnTo>
                    <a:pt x="11990" y="17291"/>
                  </a:lnTo>
                  <a:lnTo>
                    <a:pt x="12024" y="17314"/>
                  </a:lnTo>
                  <a:lnTo>
                    <a:pt x="12058" y="17325"/>
                  </a:lnTo>
                  <a:lnTo>
                    <a:pt x="12149" y="17325"/>
                  </a:lnTo>
                  <a:lnTo>
                    <a:pt x="12194" y="17314"/>
                  </a:lnTo>
                  <a:lnTo>
                    <a:pt x="12229" y="17291"/>
                  </a:lnTo>
                  <a:lnTo>
                    <a:pt x="12263" y="17268"/>
                  </a:lnTo>
                  <a:lnTo>
                    <a:pt x="12285" y="17234"/>
                  </a:lnTo>
                  <a:lnTo>
                    <a:pt x="12308" y="17189"/>
                  </a:lnTo>
                  <a:lnTo>
                    <a:pt x="12320" y="17154"/>
                  </a:lnTo>
                  <a:lnTo>
                    <a:pt x="12320" y="17109"/>
                  </a:lnTo>
                  <a:lnTo>
                    <a:pt x="12320" y="17063"/>
                  </a:lnTo>
                  <a:lnTo>
                    <a:pt x="12308" y="17029"/>
                  </a:lnTo>
                  <a:lnTo>
                    <a:pt x="14253" y="15903"/>
                  </a:lnTo>
                  <a:lnTo>
                    <a:pt x="14299" y="15949"/>
                  </a:lnTo>
                  <a:lnTo>
                    <a:pt x="14344" y="15983"/>
                  </a:lnTo>
                  <a:lnTo>
                    <a:pt x="14413" y="16006"/>
                  </a:lnTo>
                  <a:lnTo>
                    <a:pt x="14481" y="16017"/>
                  </a:lnTo>
                  <a:lnTo>
                    <a:pt x="14526" y="16017"/>
                  </a:lnTo>
                  <a:lnTo>
                    <a:pt x="14572" y="15994"/>
                  </a:lnTo>
                  <a:lnTo>
                    <a:pt x="14617" y="15971"/>
                  </a:lnTo>
                  <a:lnTo>
                    <a:pt x="14663" y="15949"/>
                  </a:lnTo>
                  <a:lnTo>
                    <a:pt x="14686" y="15903"/>
                  </a:lnTo>
                  <a:lnTo>
                    <a:pt x="14720" y="15858"/>
                  </a:lnTo>
                  <a:lnTo>
                    <a:pt x="14731" y="15812"/>
                  </a:lnTo>
                  <a:lnTo>
                    <a:pt x="14731" y="15755"/>
                  </a:lnTo>
                  <a:lnTo>
                    <a:pt x="14731" y="15710"/>
                  </a:lnTo>
                  <a:lnTo>
                    <a:pt x="14720" y="15664"/>
                  </a:lnTo>
                  <a:lnTo>
                    <a:pt x="14697" y="15619"/>
                  </a:lnTo>
                  <a:lnTo>
                    <a:pt x="14663" y="15585"/>
                  </a:lnTo>
                  <a:lnTo>
                    <a:pt x="14629" y="15551"/>
                  </a:lnTo>
                  <a:lnTo>
                    <a:pt x="14595" y="15528"/>
                  </a:lnTo>
                  <a:lnTo>
                    <a:pt x="14549" y="15516"/>
                  </a:lnTo>
                  <a:lnTo>
                    <a:pt x="14504" y="15505"/>
                  </a:lnTo>
                  <a:lnTo>
                    <a:pt x="14504" y="13173"/>
                  </a:lnTo>
                  <a:lnTo>
                    <a:pt x="14561" y="13150"/>
                  </a:lnTo>
                  <a:lnTo>
                    <a:pt x="14606" y="13116"/>
                  </a:lnTo>
                  <a:lnTo>
                    <a:pt x="14640" y="13059"/>
                  </a:lnTo>
                  <a:lnTo>
                    <a:pt x="14652" y="13002"/>
                  </a:lnTo>
                  <a:lnTo>
                    <a:pt x="14640" y="12946"/>
                  </a:lnTo>
                  <a:lnTo>
                    <a:pt x="16699" y="11751"/>
                  </a:lnTo>
                  <a:lnTo>
                    <a:pt x="16722" y="11785"/>
                  </a:lnTo>
                  <a:lnTo>
                    <a:pt x="16756" y="11819"/>
                  </a:lnTo>
                  <a:lnTo>
                    <a:pt x="16802" y="11831"/>
                  </a:lnTo>
                  <a:lnTo>
                    <a:pt x="16847" y="11842"/>
                  </a:lnTo>
                  <a:lnTo>
                    <a:pt x="16881" y="11831"/>
                  </a:lnTo>
                  <a:lnTo>
                    <a:pt x="16915" y="11819"/>
                  </a:lnTo>
                  <a:lnTo>
                    <a:pt x="16972" y="11785"/>
                  </a:lnTo>
                  <a:lnTo>
                    <a:pt x="17018" y="11728"/>
                  </a:lnTo>
                  <a:lnTo>
                    <a:pt x="17018" y="11694"/>
                  </a:lnTo>
                  <a:lnTo>
                    <a:pt x="17029" y="11660"/>
                  </a:lnTo>
                  <a:lnTo>
                    <a:pt x="17018" y="11592"/>
                  </a:lnTo>
                  <a:lnTo>
                    <a:pt x="16984" y="11535"/>
                  </a:lnTo>
                  <a:lnTo>
                    <a:pt x="16938" y="11501"/>
                  </a:lnTo>
                  <a:lnTo>
                    <a:pt x="16870" y="11478"/>
                  </a:lnTo>
                  <a:lnTo>
                    <a:pt x="16870" y="9158"/>
                  </a:lnTo>
                  <a:lnTo>
                    <a:pt x="16927" y="9158"/>
                  </a:lnTo>
                  <a:lnTo>
                    <a:pt x="16961" y="9135"/>
                  </a:lnTo>
                  <a:lnTo>
                    <a:pt x="17006" y="9112"/>
                  </a:lnTo>
                  <a:lnTo>
                    <a:pt x="17040" y="9078"/>
                  </a:lnTo>
                  <a:lnTo>
                    <a:pt x="17075" y="9044"/>
                  </a:lnTo>
                  <a:lnTo>
                    <a:pt x="17097" y="8998"/>
                  </a:lnTo>
                  <a:lnTo>
                    <a:pt x="17109" y="8953"/>
                  </a:lnTo>
                  <a:lnTo>
                    <a:pt x="17109" y="8896"/>
                  </a:lnTo>
                  <a:lnTo>
                    <a:pt x="17109" y="8839"/>
                  </a:lnTo>
                  <a:lnTo>
                    <a:pt x="17086" y="8794"/>
                  </a:lnTo>
                  <a:lnTo>
                    <a:pt x="19054" y="7656"/>
                  </a:lnTo>
                  <a:lnTo>
                    <a:pt x="19088" y="7690"/>
                  </a:lnTo>
                  <a:lnTo>
                    <a:pt x="19122" y="7724"/>
                  </a:lnTo>
                  <a:lnTo>
                    <a:pt x="19168" y="7736"/>
                  </a:lnTo>
                  <a:lnTo>
                    <a:pt x="19213" y="7747"/>
                  </a:lnTo>
                  <a:lnTo>
                    <a:pt x="19270" y="7736"/>
                  </a:lnTo>
                  <a:lnTo>
                    <a:pt x="19315" y="7713"/>
                  </a:lnTo>
                  <a:lnTo>
                    <a:pt x="19350" y="7690"/>
                  </a:lnTo>
                  <a:lnTo>
                    <a:pt x="19384" y="7656"/>
                  </a:lnTo>
                  <a:lnTo>
                    <a:pt x="21397" y="8816"/>
                  </a:lnTo>
                  <a:lnTo>
                    <a:pt x="21386" y="8850"/>
                  </a:lnTo>
                  <a:lnTo>
                    <a:pt x="21374" y="8896"/>
                  </a:lnTo>
                  <a:lnTo>
                    <a:pt x="21386" y="8941"/>
                  </a:lnTo>
                  <a:lnTo>
                    <a:pt x="21397" y="8976"/>
                  </a:lnTo>
                  <a:lnTo>
                    <a:pt x="21409" y="9021"/>
                  </a:lnTo>
                  <a:lnTo>
                    <a:pt x="21443" y="9044"/>
                  </a:lnTo>
                  <a:lnTo>
                    <a:pt x="21465" y="9078"/>
                  </a:lnTo>
                  <a:lnTo>
                    <a:pt x="21500" y="9089"/>
                  </a:lnTo>
                  <a:lnTo>
                    <a:pt x="21545" y="9101"/>
                  </a:lnTo>
                  <a:lnTo>
                    <a:pt x="21591" y="9112"/>
                  </a:lnTo>
                  <a:lnTo>
                    <a:pt x="21625" y="9101"/>
                  </a:lnTo>
                  <a:lnTo>
                    <a:pt x="21670" y="9089"/>
                  </a:lnTo>
                  <a:lnTo>
                    <a:pt x="21704" y="9078"/>
                  </a:lnTo>
                  <a:lnTo>
                    <a:pt x="21738" y="9044"/>
                  </a:lnTo>
                  <a:lnTo>
                    <a:pt x="21761" y="9021"/>
                  </a:lnTo>
                  <a:lnTo>
                    <a:pt x="21784" y="8976"/>
                  </a:lnTo>
                  <a:lnTo>
                    <a:pt x="21795" y="8941"/>
                  </a:lnTo>
                  <a:lnTo>
                    <a:pt x="21795" y="8896"/>
                  </a:lnTo>
                  <a:lnTo>
                    <a:pt x="21795" y="8862"/>
                  </a:lnTo>
                  <a:lnTo>
                    <a:pt x="21784" y="8816"/>
                  </a:lnTo>
                  <a:lnTo>
                    <a:pt x="23809" y="7645"/>
                  </a:lnTo>
                  <a:lnTo>
                    <a:pt x="23832" y="7679"/>
                  </a:lnTo>
                  <a:lnTo>
                    <a:pt x="23877" y="7702"/>
                  </a:lnTo>
                  <a:lnTo>
                    <a:pt x="23911" y="7724"/>
                  </a:lnTo>
                  <a:lnTo>
                    <a:pt x="23991" y="7724"/>
                  </a:lnTo>
                  <a:lnTo>
                    <a:pt x="24025" y="7713"/>
                  </a:lnTo>
                  <a:lnTo>
                    <a:pt x="24082" y="7679"/>
                  </a:lnTo>
                  <a:lnTo>
                    <a:pt x="24116" y="7622"/>
                  </a:lnTo>
                  <a:lnTo>
                    <a:pt x="24127" y="7588"/>
                  </a:lnTo>
                  <a:lnTo>
                    <a:pt x="24127" y="7554"/>
                  </a:lnTo>
                  <a:lnTo>
                    <a:pt x="24116" y="7485"/>
                  </a:lnTo>
                  <a:lnTo>
                    <a:pt x="24093" y="7440"/>
                  </a:lnTo>
                  <a:lnTo>
                    <a:pt x="24036" y="7394"/>
                  </a:lnTo>
                  <a:lnTo>
                    <a:pt x="23979" y="7383"/>
                  </a:lnTo>
                  <a:lnTo>
                    <a:pt x="23979" y="5006"/>
                  </a:lnTo>
                  <a:lnTo>
                    <a:pt x="24025" y="4994"/>
                  </a:lnTo>
                  <a:lnTo>
                    <a:pt x="24059" y="4983"/>
                  </a:lnTo>
                  <a:lnTo>
                    <a:pt x="24116" y="4937"/>
                  </a:lnTo>
                  <a:lnTo>
                    <a:pt x="24139" y="4903"/>
                  </a:lnTo>
                  <a:lnTo>
                    <a:pt x="24161" y="4869"/>
                  </a:lnTo>
                  <a:lnTo>
                    <a:pt x="24161" y="4835"/>
                  </a:lnTo>
                  <a:lnTo>
                    <a:pt x="24173" y="4789"/>
                  </a:lnTo>
                  <a:lnTo>
                    <a:pt x="24161" y="4755"/>
                  </a:lnTo>
                  <a:lnTo>
                    <a:pt x="24150" y="4710"/>
                  </a:lnTo>
                  <a:lnTo>
                    <a:pt x="26129" y="3572"/>
                  </a:lnTo>
                  <a:lnTo>
                    <a:pt x="26163" y="3618"/>
                  </a:lnTo>
                  <a:lnTo>
                    <a:pt x="26209" y="3652"/>
                  </a:lnTo>
                  <a:lnTo>
                    <a:pt x="26266" y="3675"/>
                  </a:lnTo>
                  <a:lnTo>
                    <a:pt x="26323" y="3686"/>
                  </a:lnTo>
                  <a:lnTo>
                    <a:pt x="26391" y="3675"/>
                  </a:lnTo>
                  <a:lnTo>
                    <a:pt x="26448" y="3652"/>
                  </a:lnTo>
                  <a:lnTo>
                    <a:pt x="26493" y="3618"/>
                  </a:lnTo>
                  <a:lnTo>
                    <a:pt x="26527" y="3572"/>
                  </a:lnTo>
                  <a:lnTo>
                    <a:pt x="28484" y="4698"/>
                  </a:lnTo>
                  <a:lnTo>
                    <a:pt x="28484" y="4642"/>
                  </a:lnTo>
                  <a:lnTo>
                    <a:pt x="26550" y="3527"/>
                  </a:lnTo>
                  <a:lnTo>
                    <a:pt x="26562" y="3481"/>
                  </a:lnTo>
                  <a:lnTo>
                    <a:pt x="26562" y="3447"/>
                  </a:lnTo>
                  <a:lnTo>
                    <a:pt x="26562" y="3402"/>
                  </a:lnTo>
                  <a:lnTo>
                    <a:pt x="26550" y="3356"/>
                  </a:lnTo>
                  <a:lnTo>
                    <a:pt x="26527" y="3322"/>
                  </a:lnTo>
                  <a:lnTo>
                    <a:pt x="26505" y="3288"/>
                  </a:lnTo>
                  <a:lnTo>
                    <a:pt x="26471" y="3265"/>
                  </a:lnTo>
                  <a:lnTo>
                    <a:pt x="26436" y="3242"/>
                  </a:lnTo>
                  <a:lnTo>
                    <a:pt x="26402" y="3220"/>
                  </a:lnTo>
                  <a:lnTo>
                    <a:pt x="26357" y="3208"/>
                  </a:lnTo>
                  <a:lnTo>
                    <a:pt x="26357" y="922"/>
                  </a:lnTo>
                  <a:lnTo>
                    <a:pt x="26402" y="910"/>
                  </a:lnTo>
                  <a:lnTo>
                    <a:pt x="26436" y="899"/>
                  </a:lnTo>
                  <a:lnTo>
                    <a:pt x="26471" y="876"/>
                  </a:lnTo>
                  <a:lnTo>
                    <a:pt x="26505" y="842"/>
                  </a:lnTo>
                  <a:lnTo>
                    <a:pt x="26527" y="808"/>
                  </a:lnTo>
                  <a:lnTo>
                    <a:pt x="26550" y="774"/>
                  </a:lnTo>
                  <a:lnTo>
                    <a:pt x="26562" y="728"/>
                  </a:lnTo>
                  <a:lnTo>
                    <a:pt x="26562" y="683"/>
                  </a:lnTo>
                  <a:lnTo>
                    <a:pt x="26562" y="637"/>
                  </a:lnTo>
                  <a:lnTo>
                    <a:pt x="26539" y="592"/>
                  </a:lnTo>
                  <a:lnTo>
                    <a:pt x="27574" y="0"/>
                  </a:lnTo>
                  <a:lnTo>
                    <a:pt x="27483" y="0"/>
                  </a:lnTo>
                  <a:lnTo>
                    <a:pt x="26516" y="558"/>
                  </a:lnTo>
                  <a:lnTo>
                    <a:pt x="26482" y="512"/>
                  </a:lnTo>
                  <a:lnTo>
                    <a:pt x="26436" y="478"/>
                  </a:lnTo>
                  <a:lnTo>
                    <a:pt x="26380" y="455"/>
                  </a:lnTo>
                  <a:lnTo>
                    <a:pt x="26266" y="455"/>
                  </a:lnTo>
                  <a:lnTo>
                    <a:pt x="26220" y="478"/>
                  </a:lnTo>
                  <a:lnTo>
                    <a:pt x="26175" y="512"/>
                  </a:lnTo>
                  <a:lnTo>
                    <a:pt x="26141" y="546"/>
                  </a:lnTo>
                  <a:lnTo>
                    <a:pt x="25185" y="0"/>
                  </a:lnTo>
                  <a:lnTo>
                    <a:pt x="25094" y="0"/>
                  </a:lnTo>
                  <a:lnTo>
                    <a:pt x="26107" y="592"/>
                  </a:lnTo>
                  <a:lnTo>
                    <a:pt x="26095" y="637"/>
                  </a:lnTo>
                  <a:lnTo>
                    <a:pt x="26084" y="683"/>
                  </a:lnTo>
                  <a:lnTo>
                    <a:pt x="26095" y="740"/>
                  </a:lnTo>
                  <a:lnTo>
                    <a:pt x="26107" y="774"/>
                  </a:lnTo>
                  <a:lnTo>
                    <a:pt x="26129" y="819"/>
                  </a:lnTo>
                  <a:lnTo>
                    <a:pt x="26152" y="854"/>
                  </a:lnTo>
                  <a:lnTo>
                    <a:pt x="26186" y="876"/>
                  </a:lnTo>
                  <a:lnTo>
                    <a:pt x="26220" y="899"/>
                  </a:lnTo>
                  <a:lnTo>
                    <a:pt x="26266" y="922"/>
                  </a:lnTo>
                  <a:lnTo>
                    <a:pt x="26311" y="922"/>
                  </a:lnTo>
                  <a:lnTo>
                    <a:pt x="26311" y="3208"/>
                  </a:lnTo>
                  <a:lnTo>
                    <a:pt x="26266" y="3220"/>
                  </a:lnTo>
                  <a:lnTo>
                    <a:pt x="26220" y="3231"/>
                  </a:lnTo>
                  <a:lnTo>
                    <a:pt x="26186" y="3254"/>
                  </a:lnTo>
                  <a:lnTo>
                    <a:pt x="26152" y="3288"/>
                  </a:lnTo>
                  <a:lnTo>
                    <a:pt x="26129" y="3322"/>
                  </a:lnTo>
                  <a:lnTo>
                    <a:pt x="26107" y="3356"/>
                  </a:lnTo>
                  <a:lnTo>
                    <a:pt x="26095" y="3402"/>
                  </a:lnTo>
                  <a:lnTo>
                    <a:pt x="26084" y="3447"/>
                  </a:lnTo>
                  <a:lnTo>
                    <a:pt x="26095" y="3493"/>
                  </a:lnTo>
                  <a:lnTo>
                    <a:pt x="26107" y="3527"/>
                  </a:lnTo>
                  <a:lnTo>
                    <a:pt x="24127" y="4664"/>
                  </a:lnTo>
                  <a:lnTo>
                    <a:pt x="24093" y="4630"/>
                  </a:lnTo>
                  <a:lnTo>
                    <a:pt x="24059" y="4607"/>
                  </a:lnTo>
                  <a:lnTo>
                    <a:pt x="24014" y="4585"/>
                  </a:lnTo>
                  <a:lnTo>
                    <a:pt x="23957" y="4573"/>
                  </a:lnTo>
                  <a:lnTo>
                    <a:pt x="23900" y="4585"/>
                  </a:lnTo>
                  <a:lnTo>
                    <a:pt x="23854" y="4607"/>
                  </a:lnTo>
                  <a:lnTo>
                    <a:pt x="23820" y="4630"/>
                  </a:lnTo>
                  <a:lnTo>
                    <a:pt x="23786" y="4664"/>
                  </a:lnTo>
                  <a:lnTo>
                    <a:pt x="21807" y="3527"/>
                  </a:lnTo>
                  <a:lnTo>
                    <a:pt x="21818" y="3493"/>
                  </a:lnTo>
                  <a:lnTo>
                    <a:pt x="21829" y="3447"/>
                  </a:lnTo>
                  <a:lnTo>
                    <a:pt x="21818" y="3402"/>
                  </a:lnTo>
                  <a:lnTo>
                    <a:pt x="21807" y="3356"/>
                  </a:lnTo>
                  <a:lnTo>
                    <a:pt x="21795" y="3322"/>
                  </a:lnTo>
                  <a:lnTo>
                    <a:pt x="21761" y="3288"/>
                  </a:lnTo>
                  <a:lnTo>
                    <a:pt x="21738" y="3254"/>
                  </a:lnTo>
                  <a:lnTo>
                    <a:pt x="21693" y="3231"/>
                  </a:lnTo>
                  <a:lnTo>
                    <a:pt x="21659" y="3220"/>
                  </a:lnTo>
                  <a:lnTo>
                    <a:pt x="21613" y="3208"/>
                  </a:lnTo>
                  <a:lnTo>
                    <a:pt x="21613" y="910"/>
                  </a:lnTo>
                  <a:lnTo>
                    <a:pt x="21659" y="899"/>
                  </a:lnTo>
                  <a:lnTo>
                    <a:pt x="21693" y="888"/>
                  </a:lnTo>
                  <a:lnTo>
                    <a:pt x="21727" y="865"/>
                  </a:lnTo>
                  <a:lnTo>
                    <a:pt x="21750" y="842"/>
                  </a:lnTo>
                  <a:lnTo>
                    <a:pt x="21773" y="808"/>
                  </a:lnTo>
                  <a:lnTo>
                    <a:pt x="21795" y="774"/>
                  </a:lnTo>
                  <a:lnTo>
                    <a:pt x="21807" y="728"/>
                  </a:lnTo>
                  <a:lnTo>
                    <a:pt x="21807" y="683"/>
                  </a:lnTo>
                  <a:lnTo>
                    <a:pt x="21807" y="637"/>
                  </a:lnTo>
                  <a:lnTo>
                    <a:pt x="21795" y="603"/>
                  </a:lnTo>
                  <a:lnTo>
                    <a:pt x="22830" y="0"/>
                  </a:lnTo>
                  <a:lnTo>
                    <a:pt x="22739" y="0"/>
                  </a:lnTo>
                  <a:lnTo>
                    <a:pt x="21773" y="558"/>
                  </a:lnTo>
                  <a:lnTo>
                    <a:pt x="21738" y="524"/>
                  </a:lnTo>
                  <a:lnTo>
                    <a:pt x="21693" y="490"/>
                  </a:lnTo>
                  <a:lnTo>
                    <a:pt x="21636" y="467"/>
                  </a:lnTo>
                  <a:lnTo>
                    <a:pt x="21534" y="467"/>
                  </a:lnTo>
                  <a:lnTo>
                    <a:pt x="21488" y="490"/>
                  </a:lnTo>
                  <a:lnTo>
                    <a:pt x="21443" y="512"/>
                  </a:lnTo>
                  <a:lnTo>
                    <a:pt x="21409" y="558"/>
                  </a:lnTo>
                  <a:lnTo>
                    <a:pt x="20442" y="0"/>
                  </a:lnTo>
                  <a:lnTo>
                    <a:pt x="20351" y="0"/>
                  </a:lnTo>
                  <a:lnTo>
                    <a:pt x="21386" y="592"/>
                  </a:lnTo>
                  <a:lnTo>
                    <a:pt x="21363" y="637"/>
                  </a:lnTo>
                  <a:lnTo>
                    <a:pt x="21363" y="683"/>
                  </a:lnTo>
                  <a:lnTo>
                    <a:pt x="21363" y="728"/>
                  </a:lnTo>
                  <a:lnTo>
                    <a:pt x="21374" y="774"/>
                  </a:lnTo>
                  <a:lnTo>
                    <a:pt x="21397" y="808"/>
                  </a:lnTo>
                  <a:lnTo>
                    <a:pt x="21420" y="842"/>
                  </a:lnTo>
                  <a:lnTo>
                    <a:pt x="21454" y="865"/>
                  </a:lnTo>
                  <a:lnTo>
                    <a:pt x="21488" y="888"/>
                  </a:lnTo>
                  <a:lnTo>
                    <a:pt x="21522" y="899"/>
                  </a:lnTo>
                  <a:lnTo>
                    <a:pt x="21568" y="910"/>
                  </a:lnTo>
                  <a:lnTo>
                    <a:pt x="21568" y="3208"/>
                  </a:lnTo>
                  <a:lnTo>
                    <a:pt x="21522" y="3220"/>
                  </a:lnTo>
                  <a:lnTo>
                    <a:pt x="21477" y="3231"/>
                  </a:lnTo>
                  <a:lnTo>
                    <a:pt x="21443" y="3254"/>
                  </a:lnTo>
                  <a:lnTo>
                    <a:pt x="21409" y="3276"/>
                  </a:lnTo>
                  <a:lnTo>
                    <a:pt x="21386" y="3322"/>
                  </a:lnTo>
                  <a:lnTo>
                    <a:pt x="21363" y="3356"/>
                  </a:lnTo>
                  <a:lnTo>
                    <a:pt x="21352" y="3402"/>
                  </a:lnTo>
                  <a:lnTo>
                    <a:pt x="21340" y="3447"/>
                  </a:lnTo>
                  <a:lnTo>
                    <a:pt x="21352" y="3493"/>
                  </a:lnTo>
                  <a:lnTo>
                    <a:pt x="21363" y="3527"/>
                  </a:lnTo>
                  <a:lnTo>
                    <a:pt x="19418" y="4653"/>
                  </a:lnTo>
                  <a:lnTo>
                    <a:pt x="19384" y="4607"/>
                  </a:lnTo>
                  <a:lnTo>
                    <a:pt x="19338" y="4573"/>
                  </a:lnTo>
                  <a:lnTo>
                    <a:pt x="19281" y="4551"/>
                  </a:lnTo>
                  <a:lnTo>
                    <a:pt x="19213" y="4539"/>
                  </a:lnTo>
                  <a:lnTo>
                    <a:pt x="19156" y="4551"/>
                  </a:lnTo>
                  <a:lnTo>
                    <a:pt x="19099" y="4573"/>
                  </a:lnTo>
                  <a:lnTo>
                    <a:pt x="19054" y="4607"/>
                  </a:lnTo>
                  <a:lnTo>
                    <a:pt x="19008" y="4653"/>
                  </a:lnTo>
                  <a:lnTo>
                    <a:pt x="17075" y="3527"/>
                  </a:lnTo>
                  <a:lnTo>
                    <a:pt x="17086" y="3493"/>
                  </a:lnTo>
                  <a:lnTo>
                    <a:pt x="17086" y="3447"/>
                  </a:lnTo>
                  <a:lnTo>
                    <a:pt x="17086" y="3402"/>
                  </a:lnTo>
                  <a:lnTo>
                    <a:pt x="17075" y="3356"/>
                  </a:lnTo>
                  <a:lnTo>
                    <a:pt x="17052" y="3322"/>
                  </a:lnTo>
                  <a:lnTo>
                    <a:pt x="17029" y="3288"/>
                  </a:lnTo>
                  <a:lnTo>
                    <a:pt x="16995" y="3254"/>
                  </a:lnTo>
                  <a:lnTo>
                    <a:pt x="16961" y="3231"/>
                  </a:lnTo>
                  <a:lnTo>
                    <a:pt x="16915" y="3208"/>
                  </a:lnTo>
                  <a:lnTo>
                    <a:pt x="16870" y="3208"/>
                  </a:lnTo>
                  <a:lnTo>
                    <a:pt x="16870" y="910"/>
                  </a:lnTo>
                  <a:lnTo>
                    <a:pt x="16915" y="899"/>
                  </a:lnTo>
                  <a:lnTo>
                    <a:pt x="16949" y="888"/>
                  </a:lnTo>
                  <a:lnTo>
                    <a:pt x="16984" y="865"/>
                  </a:lnTo>
                  <a:lnTo>
                    <a:pt x="17018" y="842"/>
                  </a:lnTo>
                  <a:lnTo>
                    <a:pt x="17040" y="808"/>
                  </a:lnTo>
                  <a:lnTo>
                    <a:pt x="17052" y="774"/>
                  </a:lnTo>
                  <a:lnTo>
                    <a:pt x="17063" y="728"/>
                  </a:lnTo>
                  <a:lnTo>
                    <a:pt x="17075" y="683"/>
                  </a:lnTo>
                  <a:lnTo>
                    <a:pt x="17063" y="637"/>
                  </a:lnTo>
                  <a:lnTo>
                    <a:pt x="17052" y="592"/>
                  </a:lnTo>
                  <a:lnTo>
                    <a:pt x="18087" y="0"/>
                  </a:lnTo>
                  <a:lnTo>
                    <a:pt x="17996" y="0"/>
                  </a:lnTo>
                  <a:lnTo>
                    <a:pt x="17029" y="558"/>
                  </a:lnTo>
                  <a:lnTo>
                    <a:pt x="16995" y="524"/>
                  </a:lnTo>
                  <a:lnTo>
                    <a:pt x="16949" y="490"/>
                  </a:lnTo>
                  <a:lnTo>
                    <a:pt x="16904" y="467"/>
                  </a:lnTo>
                  <a:lnTo>
                    <a:pt x="16790" y="467"/>
                  </a:lnTo>
                  <a:lnTo>
                    <a:pt x="16745" y="490"/>
                  </a:lnTo>
                  <a:lnTo>
                    <a:pt x="16699" y="512"/>
                  </a:lnTo>
                  <a:lnTo>
                    <a:pt x="16665" y="558"/>
                  </a:lnTo>
                  <a:lnTo>
                    <a:pt x="15698" y="0"/>
                  </a:lnTo>
                  <a:lnTo>
                    <a:pt x="15607" y="0"/>
                  </a:lnTo>
                  <a:lnTo>
                    <a:pt x="16642" y="592"/>
                  </a:lnTo>
                  <a:lnTo>
                    <a:pt x="16620" y="637"/>
                  </a:lnTo>
                  <a:lnTo>
                    <a:pt x="16620" y="683"/>
                  </a:lnTo>
                  <a:lnTo>
                    <a:pt x="16620" y="728"/>
                  </a:lnTo>
                  <a:lnTo>
                    <a:pt x="16631" y="774"/>
                  </a:lnTo>
                  <a:lnTo>
                    <a:pt x="16654" y="808"/>
                  </a:lnTo>
                  <a:lnTo>
                    <a:pt x="16676" y="842"/>
                  </a:lnTo>
                  <a:lnTo>
                    <a:pt x="16711" y="865"/>
                  </a:lnTo>
                  <a:lnTo>
                    <a:pt x="16745" y="888"/>
                  </a:lnTo>
                  <a:lnTo>
                    <a:pt x="16779" y="910"/>
                  </a:lnTo>
                  <a:lnTo>
                    <a:pt x="16824" y="910"/>
                  </a:lnTo>
                  <a:lnTo>
                    <a:pt x="16824" y="3208"/>
                  </a:lnTo>
                  <a:lnTo>
                    <a:pt x="16779" y="3208"/>
                  </a:lnTo>
                  <a:lnTo>
                    <a:pt x="16733" y="3231"/>
                  </a:lnTo>
                  <a:lnTo>
                    <a:pt x="16699" y="3254"/>
                  </a:lnTo>
                  <a:lnTo>
                    <a:pt x="16665" y="3276"/>
                  </a:lnTo>
                  <a:lnTo>
                    <a:pt x="16642" y="3311"/>
                  </a:lnTo>
                  <a:lnTo>
                    <a:pt x="16620" y="3356"/>
                  </a:lnTo>
                  <a:lnTo>
                    <a:pt x="16608" y="3402"/>
                  </a:lnTo>
                  <a:lnTo>
                    <a:pt x="16597" y="3447"/>
                  </a:lnTo>
                  <a:lnTo>
                    <a:pt x="16608" y="3493"/>
                  </a:lnTo>
                  <a:lnTo>
                    <a:pt x="16620" y="3538"/>
                  </a:lnTo>
                  <a:lnTo>
                    <a:pt x="14617" y="4687"/>
                  </a:lnTo>
                  <a:lnTo>
                    <a:pt x="14595" y="4653"/>
                  </a:lnTo>
                  <a:lnTo>
                    <a:pt x="14561" y="4630"/>
                  </a:lnTo>
                  <a:lnTo>
                    <a:pt x="14515" y="4619"/>
                  </a:lnTo>
                  <a:lnTo>
                    <a:pt x="14435" y="4619"/>
                  </a:lnTo>
                  <a:lnTo>
                    <a:pt x="14401" y="4630"/>
                  </a:lnTo>
                  <a:lnTo>
                    <a:pt x="14367" y="4653"/>
                  </a:lnTo>
                  <a:lnTo>
                    <a:pt x="14333" y="4687"/>
                  </a:lnTo>
                  <a:lnTo>
                    <a:pt x="12308" y="3515"/>
                  </a:lnTo>
                  <a:lnTo>
                    <a:pt x="12320" y="3447"/>
                  </a:lnTo>
                  <a:lnTo>
                    <a:pt x="12320" y="3402"/>
                  </a:lnTo>
                  <a:lnTo>
                    <a:pt x="12308" y="3367"/>
                  </a:lnTo>
                  <a:lnTo>
                    <a:pt x="12285" y="3333"/>
                  </a:lnTo>
                  <a:lnTo>
                    <a:pt x="12263" y="3299"/>
                  </a:lnTo>
                  <a:lnTo>
                    <a:pt x="12240" y="3276"/>
                  </a:lnTo>
                  <a:lnTo>
                    <a:pt x="12206" y="3254"/>
                  </a:lnTo>
                  <a:lnTo>
                    <a:pt x="12172" y="3242"/>
                  </a:lnTo>
                  <a:lnTo>
                    <a:pt x="12126" y="3231"/>
                  </a:lnTo>
                  <a:lnTo>
                    <a:pt x="12126" y="933"/>
                  </a:lnTo>
                  <a:lnTo>
                    <a:pt x="12172" y="922"/>
                  </a:lnTo>
                  <a:lnTo>
                    <a:pt x="12217" y="899"/>
                  </a:lnTo>
                  <a:lnTo>
                    <a:pt x="12251" y="876"/>
                  </a:lnTo>
                  <a:lnTo>
                    <a:pt x="12285" y="854"/>
                  </a:lnTo>
                  <a:lnTo>
                    <a:pt x="12308" y="819"/>
                  </a:lnTo>
                  <a:lnTo>
                    <a:pt x="12331" y="774"/>
                  </a:lnTo>
                  <a:lnTo>
                    <a:pt x="12342" y="740"/>
                  </a:lnTo>
                  <a:lnTo>
                    <a:pt x="12354" y="683"/>
                  </a:lnTo>
                  <a:lnTo>
                    <a:pt x="12342" y="637"/>
                  </a:lnTo>
                  <a:lnTo>
                    <a:pt x="12331" y="592"/>
                  </a:lnTo>
                  <a:lnTo>
                    <a:pt x="13343" y="0"/>
                  </a:lnTo>
                  <a:lnTo>
                    <a:pt x="13252" y="0"/>
                  </a:lnTo>
                  <a:lnTo>
                    <a:pt x="12308" y="546"/>
                  </a:lnTo>
                  <a:lnTo>
                    <a:pt x="12263" y="501"/>
                  </a:lnTo>
                  <a:lnTo>
                    <a:pt x="12217" y="478"/>
                  </a:lnTo>
                  <a:lnTo>
                    <a:pt x="12160" y="455"/>
                  </a:lnTo>
                  <a:lnTo>
                    <a:pt x="12103" y="444"/>
                  </a:lnTo>
                  <a:lnTo>
                    <a:pt x="12047" y="455"/>
                  </a:lnTo>
                  <a:lnTo>
                    <a:pt x="11990" y="478"/>
                  </a:lnTo>
                  <a:lnTo>
                    <a:pt x="11944" y="501"/>
                  </a:lnTo>
                  <a:lnTo>
                    <a:pt x="11910" y="546"/>
                  </a:lnTo>
                  <a:lnTo>
                    <a:pt x="10966" y="0"/>
                  </a:lnTo>
                  <a:lnTo>
                    <a:pt x="10875" y="0"/>
                  </a:lnTo>
                  <a:lnTo>
                    <a:pt x="11887" y="581"/>
                  </a:lnTo>
                  <a:lnTo>
                    <a:pt x="11865" y="637"/>
                  </a:lnTo>
                  <a:lnTo>
                    <a:pt x="11865" y="683"/>
                  </a:lnTo>
                  <a:lnTo>
                    <a:pt x="11865" y="740"/>
                  </a:lnTo>
                  <a:lnTo>
                    <a:pt x="11876" y="774"/>
                  </a:lnTo>
                  <a:lnTo>
                    <a:pt x="11899" y="819"/>
                  </a:lnTo>
                  <a:lnTo>
                    <a:pt x="11921" y="854"/>
                  </a:lnTo>
                  <a:lnTo>
                    <a:pt x="11956" y="888"/>
                  </a:lnTo>
                  <a:lnTo>
                    <a:pt x="12001" y="910"/>
                  </a:lnTo>
                  <a:lnTo>
                    <a:pt x="12035" y="922"/>
                  </a:lnTo>
                  <a:lnTo>
                    <a:pt x="12081" y="933"/>
                  </a:lnTo>
                  <a:lnTo>
                    <a:pt x="12081" y="3231"/>
                  </a:lnTo>
                  <a:lnTo>
                    <a:pt x="12047" y="3242"/>
                  </a:lnTo>
                  <a:lnTo>
                    <a:pt x="12012" y="3254"/>
                  </a:lnTo>
                  <a:lnTo>
                    <a:pt x="11978" y="3276"/>
                  </a:lnTo>
                  <a:lnTo>
                    <a:pt x="11944" y="3299"/>
                  </a:lnTo>
                  <a:lnTo>
                    <a:pt x="11921" y="3333"/>
                  </a:lnTo>
                  <a:lnTo>
                    <a:pt x="11899" y="3367"/>
                  </a:lnTo>
                  <a:lnTo>
                    <a:pt x="11887" y="3402"/>
                  </a:lnTo>
                  <a:lnTo>
                    <a:pt x="11887" y="3447"/>
                  </a:lnTo>
                  <a:lnTo>
                    <a:pt x="11887" y="3481"/>
                  </a:lnTo>
                  <a:lnTo>
                    <a:pt x="11899" y="3515"/>
                  </a:lnTo>
                  <a:lnTo>
                    <a:pt x="9942" y="4653"/>
                  </a:lnTo>
                  <a:lnTo>
                    <a:pt x="9897" y="4607"/>
                  </a:lnTo>
                  <a:lnTo>
                    <a:pt x="9851" y="4573"/>
                  </a:lnTo>
                  <a:lnTo>
                    <a:pt x="9794" y="4551"/>
                  </a:lnTo>
                  <a:lnTo>
                    <a:pt x="9681" y="4551"/>
                  </a:lnTo>
                  <a:lnTo>
                    <a:pt x="9624" y="4573"/>
                  </a:lnTo>
                  <a:lnTo>
                    <a:pt x="9578" y="4607"/>
                  </a:lnTo>
                  <a:lnTo>
                    <a:pt x="9533" y="4653"/>
                  </a:lnTo>
                  <a:lnTo>
                    <a:pt x="7576" y="3527"/>
                  </a:lnTo>
                  <a:lnTo>
                    <a:pt x="7587" y="3481"/>
                  </a:lnTo>
                  <a:lnTo>
                    <a:pt x="7587" y="3447"/>
                  </a:lnTo>
                  <a:lnTo>
                    <a:pt x="7587" y="3402"/>
                  </a:lnTo>
                  <a:lnTo>
                    <a:pt x="7576" y="3367"/>
                  </a:lnTo>
                  <a:lnTo>
                    <a:pt x="7553" y="3322"/>
                  </a:lnTo>
                  <a:lnTo>
                    <a:pt x="7531" y="3299"/>
                  </a:lnTo>
                  <a:lnTo>
                    <a:pt x="7508" y="3265"/>
                  </a:lnTo>
                  <a:lnTo>
                    <a:pt x="7474" y="3242"/>
                  </a:lnTo>
                  <a:lnTo>
                    <a:pt x="7428" y="3231"/>
                  </a:lnTo>
                  <a:lnTo>
                    <a:pt x="7394" y="3220"/>
                  </a:lnTo>
                  <a:lnTo>
                    <a:pt x="7394" y="933"/>
                  </a:lnTo>
                  <a:lnTo>
                    <a:pt x="7440" y="922"/>
                  </a:lnTo>
                  <a:lnTo>
                    <a:pt x="7474" y="910"/>
                  </a:lnTo>
                  <a:lnTo>
                    <a:pt x="7519" y="888"/>
                  </a:lnTo>
                  <a:lnTo>
                    <a:pt x="7553" y="854"/>
                  </a:lnTo>
                  <a:lnTo>
                    <a:pt x="7576" y="819"/>
                  </a:lnTo>
                  <a:lnTo>
                    <a:pt x="7599" y="785"/>
                  </a:lnTo>
                  <a:lnTo>
                    <a:pt x="7610" y="740"/>
                  </a:lnTo>
                  <a:lnTo>
                    <a:pt x="7610" y="683"/>
                  </a:lnTo>
                  <a:lnTo>
                    <a:pt x="7610" y="637"/>
                  </a:lnTo>
                  <a:lnTo>
                    <a:pt x="7587" y="581"/>
                  </a:lnTo>
                  <a:lnTo>
                    <a:pt x="8600" y="0"/>
                  </a:lnTo>
                  <a:lnTo>
                    <a:pt x="8509" y="0"/>
                  </a:lnTo>
                  <a:lnTo>
                    <a:pt x="7565" y="546"/>
                  </a:lnTo>
                  <a:lnTo>
                    <a:pt x="7531" y="501"/>
                  </a:lnTo>
                  <a:lnTo>
                    <a:pt x="7485" y="467"/>
                  </a:lnTo>
                  <a:lnTo>
                    <a:pt x="7428" y="444"/>
                  </a:lnTo>
                  <a:lnTo>
                    <a:pt x="7303" y="444"/>
                  </a:lnTo>
                  <a:lnTo>
                    <a:pt x="7246" y="467"/>
                  </a:lnTo>
                  <a:lnTo>
                    <a:pt x="7201" y="501"/>
                  </a:lnTo>
                  <a:lnTo>
                    <a:pt x="7167" y="546"/>
                  </a:lnTo>
                  <a:lnTo>
                    <a:pt x="6222" y="0"/>
                  </a:lnTo>
                  <a:lnTo>
                    <a:pt x="6131" y="0"/>
                  </a:lnTo>
                  <a:lnTo>
                    <a:pt x="7144" y="581"/>
                  </a:lnTo>
                  <a:lnTo>
                    <a:pt x="7121" y="637"/>
                  </a:lnTo>
                  <a:lnTo>
                    <a:pt x="7121" y="683"/>
                  </a:lnTo>
                  <a:lnTo>
                    <a:pt x="7121" y="740"/>
                  </a:lnTo>
                  <a:lnTo>
                    <a:pt x="7132" y="785"/>
                  </a:lnTo>
                  <a:lnTo>
                    <a:pt x="7155" y="819"/>
                  </a:lnTo>
                  <a:lnTo>
                    <a:pt x="7178" y="854"/>
                  </a:lnTo>
                  <a:lnTo>
                    <a:pt x="7212" y="888"/>
                  </a:lnTo>
                  <a:lnTo>
                    <a:pt x="7258" y="910"/>
                  </a:lnTo>
                  <a:lnTo>
                    <a:pt x="7303" y="922"/>
                  </a:lnTo>
                  <a:lnTo>
                    <a:pt x="7349" y="933"/>
                  </a:lnTo>
                  <a:lnTo>
                    <a:pt x="7349" y="3220"/>
                  </a:lnTo>
                  <a:lnTo>
                    <a:pt x="7303" y="3231"/>
                  </a:lnTo>
                  <a:lnTo>
                    <a:pt x="7269" y="3242"/>
                  </a:lnTo>
                  <a:lnTo>
                    <a:pt x="7235" y="3265"/>
                  </a:lnTo>
                  <a:lnTo>
                    <a:pt x="7201" y="3299"/>
                  </a:lnTo>
                  <a:lnTo>
                    <a:pt x="7178" y="3322"/>
                  </a:lnTo>
                  <a:lnTo>
                    <a:pt x="7155" y="3367"/>
                  </a:lnTo>
                  <a:lnTo>
                    <a:pt x="7144" y="3402"/>
                  </a:lnTo>
                  <a:lnTo>
                    <a:pt x="7144" y="3447"/>
                  </a:lnTo>
                  <a:lnTo>
                    <a:pt x="7144" y="3481"/>
                  </a:lnTo>
                  <a:lnTo>
                    <a:pt x="7155" y="3527"/>
                  </a:lnTo>
                  <a:lnTo>
                    <a:pt x="5164" y="4676"/>
                  </a:lnTo>
                  <a:lnTo>
                    <a:pt x="5130" y="4642"/>
                  </a:lnTo>
                  <a:lnTo>
                    <a:pt x="5085" y="4607"/>
                  </a:lnTo>
                  <a:lnTo>
                    <a:pt x="5051" y="4596"/>
                  </a:lnTo>
                  <a:lnTo>
                    <a:pt x="4994" y="4585"/>
                  </a:lnTo>
                  <a:lnTo>
                    <a:pt x="4948" y="4596"/>
                  </a:lnTo>
                  <a:lnTo>
                    <a:pt x="4903" y="4607"/>
                  </a:lnTo>
                  <a:lnTo>
                    <a:pt x="4857" y="4642"/>
                  </a:lnTo>
                  <a:lnTo>
                    <a:pt x="4835" y="4676"/>
                  </a:lnTo>
                  <a:lnTo>
                    <a:pt x="2833" y="3515"/>
                  </a:lnTo>
                  <a:lnTo>
                    <a:pt x="2844" y="3481"/>
                  </a:lnTo>
                  <a:lnTo>
                    <a:pt x="2844" y="3447"/>
                  </a:lnTo>
                  <a:lnTo>
                    <a:pt x="2844" y="3402"/>
                  </a:lnTo>
                  <a:lnTo>
                    <a:pt x="2833" y="3367"/>
                  </a:lnTo>
                  <a:lnTo>
                    <a:pt x="2810" y="3333"/>
                  </a:lnTo>
                  <a:lnTo>
                    <a:pt x="2787" y="3299"/>
                  </a:lnTo>
                  <a:lnTo>
                    <a:pt x="2764" y="3276"/>
                  </a:lnTo>
                  <a:lnTo>
                    <a:pt x="2730" y="3254"/>
                  </a:lnTo>
                  <a:lnTo>
                    <a:pt x="2685" y="3231"/>
                  </a:lnTo>
                  <a:lnTo>
                    <a:pt x="2651" y="3231"/>
                  </a:lnTo>
                  <a:lnTo>
                    <a:pt x="2651" y="888"/>
                  </a:lnTo>
                  <a:lnTo>
                    <a:pt x="2685" y="888"/>
                  </a:lnTo>
                  <a:lnTo>
                    <a:pt x="2719" y="876"/>
                  </a:lnTo>
                  <a:lnTo>
                    <a:pt x="2776" y="831"/>
                  </a:lnTo>
                  <a:lnTo>
                    <a:pt x="2821" y="763"/>
                  </a:lnTo>
                  <a:lnTo>
                    <a:pt x="2833" y="728"/>
                  </a:lnTo>
                  <a:lnTo>
                    <a:pt x="2833" y="683"/>
                  </a:lnTo>
                  <a:lnTo>
                    <a:pt x="2833" y="649"/>
                  </a:lnTo>
                  <a:lnTo>
                    <a:pt x="2810" y="603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0" y="3342092"/>
              <a:ext cx="1751464" cy="1801389"/>
            </a:xfrm>
            <a:custGeom>
              <a:avLst/>
              <a:gdLst/>
              <a:ahLst/>
              <a:cxnLst/>
              <a:rect l="l" t="t" r="r" b="b"/>
              <a:pathLst>
                <a:path w="16734" h="17211" extrusionOk="0">
                  <a:moveTo>
                    <a:pt x="11933" y="387"/>
                  </a:moveTo>
                  <a:lnTo>
                    <a:pt x="13912" y="1524"/>
                  </a:lnTo>
                  <a:lnTo>
                    <a:pt x="13901" y="1558"/>
                  </a:lnTo>
                  <a:lnTo>
                    <a:pt x="13889" y="1604"/>
                  </a:lnTo>
                  <a:lnTo>
                    <a:pt x="13901" y="1638"/>
                  </a:lnTo>
                  <a:lnTo>
                    <a:pt x="13912" y="1672"/>
                  </a:lnTo>
                  <a:lnTo>
                    <a:pt x="13946" y="1729"/>
                  </a:lnTo>
                  <a:lnTo>
                    <a:pt x="14003" y="1775"/>
                  </a:lnTo>
                  <a:lnTo>
                    <a:pt x="14037" y="1786"/>
                  </a:lnTo>
                  <a:lnTo>
                    <a:pt x="14071" y="1797"/>
                  </a:lnTo>
                  <a:lnTo>
                    <a:pt x="14071" y="4084"/>
                  </a:lnTo>
                  <a:lnTo>
                    <a:pt x="14026" y="4095"/>
                  </a:lnTo>
                  <a:lnTo>
                    <a:pt x="13980" y="4118"/>
                  </a:lnTo>
                  <a:lnTo>
                    <a:pt x="13935" y="4141"/>
                  </a:lnTo>
                  <a:lnTo>
                    <a:pt x="13901" y="4175"/>
                  </a:lnTo>
                  <a:lnTo>
                    <a:pt x="13867" y="4209"/>
                  </a:lnTo>
                  <a:lnTo>
                    <a:pt x="13844" y="4254"/>
                  </a:lnTo>
                  <a:lnTo>
                    <a:pt x="13832" y="4300"/>
                  </a:lnTo>
                  <a:lnTo>
                    <a:pt x="13821" y="4357"/>
                  </a:lnTo>
                  <a:lnTo>
                    <a:pt x="13832" y="4414"/>
                  </a:lnTo>
                  <a:lnTo>
                    <a:pt x="13844" y="4459"/>
                  </a:lnTo>
                  <a:lnTo>
                    <a:pt x="11910" y="5574"/>
                  </a:lnTo>
                  <a:lnTo>
                    <a:pt x="11876" y="5540"/>
                  </a:lnTo>
                  <a:lnTo>
                    <a:pt x="11830" y="5506"/>
                  </a:lnTo>
                  <a:lnTo>
                    <a:pt x="11785" y="5483"/>
                  </a:lnTo>
                  <a:lnTo>
                    <a:pt x="11671" y="5483"/>
                  </a:lnTo>
                  <a:lnTo>
                    <a:pt x="11614" y="5506"/>
                  </a:lnTo>
                  <a:lnTo>
                    <a:pt x="11569" y="5540"/>
                  </a:lnTo>
                  <a:lnTo>
                    <a:pt x="11535" y="5574"/>
                  </a:lnTo>
                  <a:lnTo>
                    <a:pt x="9533" y="4414"/>
                  </a:lnTo>
                  <a:lnTo>
                    <a:pt x="9544" y="4357"/>
                  </a:lnTo>
                  <a:lnTo>
                    <a:pt x="9533" y="4289"/>
                  </a:lnTo>
                  <a:lnTo>
                    <a:pt x="9498" y="4232"/>
                  </a:lnTo>
                  <a:lnTo>
                    <a:pt x="9442" y="4186"/>
                  </a:lnTo>
                  <a:lnTo>
                    <a:pt x="9373" y="4163"/>
                  </a:lnTo>
                  <a:lnTo>
                    <a:pt x="9373" y="1820"/>
                  </a:lnTo>
                  <a:lnTo>
                    <a:pt x="9419" y="1809"/>
                  </a:lnTo>
                  <a:lnTo>
                    <a:pt x="9453" y="1797"/>
                  </a:lnTo>
                  <a:lnTo>
                    <a:pt x="9487" y="1775"/>
                  </a:lnTo>
                  <a:lnTo>
                    <a:pt x="9521" y="1740"/>
                  </a:lnTo>
                  <a:lnTo>
                    <a:pt x="9544" y="1718"/>
                  </a:lnTo>
                  <a:lnTo>
                    <a:pt x="9555" y="1684"/>
                  </a:lnTo>
                  <a:lnTo>
                    <a:pt x="9567" y="1638"/>
                  </a:lnTo>
                  <a:lnTo>
                    <a:pt x="9578" y="1604"/>
                  </a:lnTo>
                  <a:lnTo>
                    <a:pt x="9567" y="1558"/>
                  </a:lnTo>
                  <a:lnTo>
                    <a:pt x="9555" y="1513"/>
                  </a:lnTo>
                  <a:lnTo>
                    <a:pt x="11512" y="387"/>
                  </a:lnTo>
                  <a:lnTo>
                    <a:pt x="11546" y="432"/>
                  </a:lnTo>
                  <a:lnTo>
                    <a:pt x="11603" y="466"/>
                  </a:lnTo>
                  <a:lnTo>
                    <a:pt x="11660" y="489"/>
                  </a:lnTo>
                  <a:lnTo>
                    <a:pt x="11728" y="501"/>
                  </a:lnTo>
                  <a:lnTo>
                    <a:pt x="11785" y="489"/>
                  </a:lnTo>
                  <a:lnTo>
                    <a:pt x="11842" y="466"/>
                  </a:lnTo>
                  <a:lnTo>
                    <a:pt x="11899" y="432"/>
                  </a:lnTo>
                  <a:lnTo>
                    <a:pt x="11933" y="387"/>
                  </a:lnTo>
                  <a:close/>
                  <a:moveTo>
                    <a:pt x="4755" y="4448"/>
                  </a:moveTo>
                  <a:lnTo>
                    <a:pt x="6780" y="5619"/>
                  </a:lnTo>
                  <a:lnTo>
                    <a:pt x="6768" y="5665"/>
                  </a:lnTo>
                  <a:lnTo>
                    <a:pt x="6768" y="5699"/>
                  </a:lnTo>
                  <a:lnTo>
                    <a:pt x="6768" y="5745"/>
                  </a:lnTo>
                  <a:lnTo>
                    <a:pt x="6780" y="5779"/>
                  </a:lnTo>
                  <a:lnTo>
                    <a:pt x="6802" y="5813"/>
                  </a:lnTo>
                  <a:lnTo>
                    <a:pt x="6825" y="5847"/>
                  </a:lnTo>
                  <a:lnTo>
                    <a:pt x="6848" y="5881"/>
                  </a:lnTo>
                  <a:lnTo>
                    <a:pt x="6882" y="5893"/>
                  </a:lnTo>
                  <a:lnTo>
                    <a:pt x="6916" y="5915"/>
                  </a:lnTo>
                  <a:lnTo>
                    <a:pt x="6962" y="5915"/>
                  </a:lnTo>
                  <a:lnTo>
                    <a:pt x="6962" y="8213"/>
                  </a:lnTo>
                  <a:lnTo>
                    <a:pt x="6916" y="8213"/>
                  </a:lnTo>
                  <a:lnTo>
                    <a:pt x="6871" y="8236"/>
                  </a:lnTo>
                  <a:lnTo>
                    <a:pt x="6837" y="8259"/>
                  </a:lnTo>
                  <a:lnTo>
                    <a:pt x="6802" y="8293"/>
                  </a:lnTo>
                  <a:lnTo>
                    <a:pt x="6768" y="8327"/>
                  </a:lnTo>
                  <a:lnTo>
                    <a:pt x="6746" y="8372"/>
                  </a:lnTo>
                  <a:lnTo>
                    <a:pt x="6734" y="8406"/>
                  </a:lnTo>
                  <a:lnTo>
                    <a:pt x="6734" y="8463"/>
                  </a:lnTo>
                  <a:lnTo>
                    <a:pt x="6734" y="8509"/>
                  </a:lnTo>
                  <a:lnTo>
                    <a:pt x="6757" y="8554"/>
                  </a:lnTo>
                  <a:lnTo>
                    <a:pt x="4789" y="9692"/>
                  </a:lnTo>
                  <a:lnTo>
                    <a:pt x="4755" y="9658"/>
                  </a:lnTo>
                  <a:lnTo>
                    <a:pt x="4709" y="9624"/>
                  </a:lnTo>
                  <a:lnTo>
                    <a:pt x="4664" y="9612"/>
                  </a:lnTo>
                  <a:lnTo>
                    <a:pt x="4618" y="9601"/>
                  </a:lnTo>
                  <a:lnTo>
                    <a:pt x="4562" y="9612"/>
                  </a:lnTo>
                  <a:lnTo>
                    <a:pt x="4516" y="9624"/>
                  </a:lnTo>
                  <a:lnTo>
                    <a:pt x="4471" y="9658"/>
                  </a:lnTo>
                  <a:lnTo>
                    <a:pt x="4448" y="9692"/>
                  </a:lnTo>
                  <a:lnTo>
                    <a:pt x="2400" y="8509"/>
                  </a:lnTo>
                  <a:lnTo>
                    <a:pt x="2412" y="8463"/>
                  </a:lnTo>
                  <a:lnTo>
                    <a:pt x="2400" y="8406"/>
                  </a:lnTo>
                  <a:lnTo>
                    <a:pt x="2366" y="8350"/>
                  </a:lnTo>
                  <a:lnTo>
                    <a:pt x="2321" y="8315"/>
                  </a:lnTo>
                  <a:lnTo>
                    <a:pt x="2264" y="8293"/>
                  </a:lnTo>
                  <a:lnTo>
                    <a:pt x="2264" y="5972"/>
                  </a:lnTo>
                  <a:lnTo>
                    <a:pt x="2321" y="5961"/>
                  </a:lnTo>
                  <a:lnTo>
                    <a:pt x="2366" y="5938"/>
                  </a:lnTo>
                  <a:lnTo>
                    <a:pt x="2400" y="5915"/>
                  </a:lnTo>
                  <a:lnTo>
                    <a:pt x="2434" y="5881"/>
                  </a:lnTo>
                  <a:lnTo>
                    <a:pt x="2468" y="5847"/>
                  </a:lnTo>
                  <a:lnTo>
                    <a:pt x="2491" y="5802"/>
                  </a:lnTo>
                  <a:lnTo>
                    <a:pt x="2503" y="5756"/>
                  </a:lnTo>
                  <a:lnTo>
                    <a:pt x="2514" y="5699"/>
                  </a:lnTo>
                  <a:lnTo>
                    <a:pt x="2503" y="5642"/>
                  </a:lnTo>
                  <a:lnTo>
                    <a:pt x="2491" y="5597"/>
                  </a:lnTo>
                  <a:lnTo>
                    <a:pt x="4471" y="4448"/>
                  </a:lnTo>
                  <a:lnTo>
                    <a:pt x="4493" y="4482"/>
                  </a:lnTo>
                  <a:lnTo>
                    <a:pt x="4527" y="4505"/>
                  </a:lnTo>
                  <a:lnTo>
                    <a:pt x="4573" y="4527"/>
                  </a:lnTo>
                  <a:lnTo>
                    <a:pt x="4653" y="4527"/>
                  </a:lnTo>
                  <a:lnTo>
                    <a:pt x="4698" y="4505"/>
                  </a:lnTo>
                  <a:lnTo>
                    <a:pt x="4732" y="4482"/>
                  </a:lnTo>
                  <a:lnTo>
                    <a:pt x="4755" y="4448"/>
                  </a:lnTo>
                  <a:close/>
                  <a:moveTo>
                    <a:pt x="9510" y="4459"/>
                  </a:moveTo>
                  <a:lnTo>
                    <a:pt x="11512" y="5619"/>
                  </a:lnTo>
                  <a:lnTo>
                    <a:pt x="11501" y="5654"/>
                  </a:lnTo>
                  <a:lnTo>
                    <a:pt x="11501" y="5699"/>
                  </a:lnTo>
                  <a:lnTo>
                    <a:pt x="11501" y="5745"/>
                  </a:lnTo>
                  <a:lnTo>
                    <a:pt x="11512" y="5790"/>
                  </a:lnTo>
                  <a:lnTo>
                    <a:pt x="11535" y="5824"/>
                  </a:lnTo>
                  <a:lnTo>
                    <a:pt x="11557" y="5858"/>
                  </a:lnTo>
                  <a:lnTo>
                    <a:pt x="11592" y="5881"/>
                  </a:lnTo>
                  <a:lnTo>
                    <a:pt x="11626" y="5904"/>
                  </a:lnTo>
                  <a:lnTo>
                    <a:pt x="11660" y="5915"/>
                  </a:lnTo>
                  <a:lnTo>
                    <a:pt x="11705" y="5927"/>
                  </a:lnTo>
                  <a:lnTo>
                    <a:pt x="11705" y="8270"/>
                  </a:lnTo>
                  <a:lnTo>
                    <a:pt x="11637" y="8293"/>
                  </a:lnTo>
                  <a:lnTo>
                    <a:pt x="11580" y="8338"/>
                  </a:lnTo>
                  <a:lnTo>
                    <a:pt x="11546" y="8395"/>
                  </a:lnTo>
                  <a:lnTo>
                    <a:pt x="11535" y="8463"/>
                  </a:lnTo>
                  <a:lnTo>
                    <a:pt x="11546" y="8520"/>
                  </a:lnTo>
                  <a:lnTo>
                    <a:pt x="9498" y="9703"/>
                  </a:lnTo>
                  <a:lnTo>
                    <a:pt x="9476" y="9681"/>
                  </a:lnTo>
                  <a:lnTo>
                    <a:pt x="9442" y="9646"/>
                  </a:lnTo>
                  <a:lnTo>
                    <a:pt x="9396" y="9635"/>
                  </a:lnTo>
                  <a:lnTo>
                    <a:pt x="9305" y="9635"/>
                  </a:lnTo>
                  <a:lnTo>
                    <a:pt x="9271" y="9646"/>
                  </a:lnTo>
                  <a:lnTo>
                    <a:pt x="9237" y="9681"/>
                  </a:lnTo>
                  <a:lnTo>
                    <a:pt x="9203" y="9703"/>
                  </a:lnTo>
                  <a:lnTo>
                    <a:pt x="7212" y="8554"/>
                  </a:lnTo>
                  <a:lnTo>
                    <a:pt x="7235" y="8509"/>
                  </a:lnTo>
                  <a:lnTo>
                    <a:pt x="7235" y="8463"/>
                  </a:lnTo>
                  <a:lnTo>
                    <a:pt x="7235" y="8418"/>
                  </a:lnTo>
                  <a:lnTo>
                    <a:pt x="7212" y="8372"/>
                  </a:lnTo>
                  <a:lnTo>
                    <a:pt x="7201" y="8327"/>
                  </a:lnTo>
                  <a:lnTo>
                    <a:pt x="7167" y="8293"/>
                  </a:lnTo>
                  <a:lnTo>
                    <a:pt x="7132" y="8259"/>
                  </a:lnTo>
                  <a:lnTo>
                    <a:pt x="7098" y="8236"/>
                  </a:lnTo>
                  <a:lnTo>
                    <a:pt x="7053" y="8224"/>
                  </a:lnTo>
                  <a:lnTo>
                    <a:pt x="7007" y="8213"/>
                  </a:lnTo>
                  <a:lnTo>
                    <a:pt x="7007" y="5915"/>
                  </a:lnTo>
                  <a:lnTo>
                    <a:pt x="7053" y="5915"/>
                  </a:lnTo>
                  <a:lnTo>
                    <a:pt x="7087" y="5893"/>
                  </a:lnTo>
                  <a:lnTo>
                    <a:pt x="7121" y="5870"/>
                  </a:lnTo>
                  <a:lnTo>
                    <a:pt x="7144" y="5847"/>
                  </a:lnTo>
                  <a:lnTo>
                    <a:pt x="7167" y="5813"/>
                  </a:lnTo>
                  <a:lnTo>
                    <a:pt x="7189" y="5779"/>
                  </a:lnTo>
                  <a:lnTo>
                    <a:pt x="7201" y="5745"/>
                  </a:lnTo>
                  <a:lnTo>
                    <a:pt x="7201" y="5699"/>
                  </a:lnTo>
                  <a:lnTo>
                    <a:pt x="7201" y="5665"/>
                  </a:lnTo>
                  <a:lnTo>
                    <a:pt x="7189" y="5619"/>
                  </a:lnTo>
                  <a:lnTo>
                    <a:pt x="9191" y="4459"/>
                  </a:lnTo>
                  <a:lnTo>
                    <a:pt x="9225" y="4493"/>
                  </a:lnTo>
                  <a:lnTo>
                    <a:pt x="9260" y="4527"/>
                  </a:lnTo>
                  <a:lnTo>
                    <a:pt x="9305" y="4539"/>
                  </a:lnTo>
                  <a:lnTo>
                    <a:pt x="9351" y="4550"/>
                  </a:lnTo>
                  <a:lnTo>
                    <a:pt x="9396" y="4539"/>
                  </a:lnTo>
                  <a:lnTo>
                    <a:pt x="9442" y="4527"/>
                  </a:lnTo>
                  <a:lnTo>
                    <a:pt x="9487" y="4493"/>
                  </a:lnTo>
                  <a:lnTo>
                    <a:pt x="9510" y="4459"/>
                  </a:lnTo>
                  <a:close/>
                  <a:moveTo>
                    <a:pt x="14322" y="4493"/>
                  </a:moveTo>
                  <a:lnTo>
                    <a:pt x="16221" y="5597"/>
                  </a:lnTo>
                  <a:lnTo>
                    <a:pt x="16199" y="5642"/>
                  </a:lnTo>
                  <a:lnTo>
                    <a:pt x="16199" y="5699"/>
                  </a:lnTo>
                  <a:lnTo>
                    <a:pt x="16199" y="5756"/>
                  </a:lnTo>
                  <a:lnTo>
                    <a:pt x="16210" y="5802"/>
                  </a:lnTo>
                  <a:lnTo>
                    <a:pt x="16233" y="5847"/>
                  </a:lnTo>
                  <a:lnTo>
                    <a:pt x="16267" y="5893"/>
                  </a:lnTo>
                  <a:lnTo>
                    <a:pt x="16301" y="5915"/>
                  </a:lnTo>
                  <a:lnTo>
                    <a:pt x="16346" y="5949"/>
                  </a:lnTo>
                  <a:lnTo>
                    <a:pt x="16392" y="5961"/>
                  </a:lnTo>
                  <a:lnTo>
                    <a:pt x="16449" y="5972"/>
                  </a:lnTo>
                  <a:lnTo>
                    <a:pt x="16449" y="8247"/>
                  </a:lnTo>
                  <a:lnTo>
                    <a:pt x="16403" y="8247"/>
                  </a:lnTo>
                  <a:lnTo>
                    <a:pt x="16369" y="8270"/>
                  </a:lnTo>
                  <a:lnTo>
                    <a:pt x="16335" y="8281"/>
                  </a:lnTo>
                  <a:lnTo>
                    <a:pt x="16301" y="8315"/>
                  </a:lnTo>
                  <a:lnTo>
                    <a:pt x="16278" y="8350"/>
                  </a:lnTo>
                  <a:lnTo>
                    <a:pt x="16255" y="8384"/>
                  </a:lnTo>
                  <a:lnTo>
                    <a:pt x="16244" y="8418"/>
                  </a:lnTo>
                  <a:lnTo>
                    <a:pt x="16244" y="8463"/>
                  </a:lnTo>
                  <a:lnTo>
                    <a:pt x="16244" y="8497"/>
                  </a:lnTo>
                  <a:lnTo>
                    <a:pt x="16255" y="8543"/>
                  </a:lnTo>
                  <a:lnTo>
                    <a:pt x="14242" y="9715"/>
                  </a:lnTo>
                  <a:lnTo>
                    <a:pt x="14208" y="9681"/>
                  </a:lnTo>
                  <a:lnTo>
                    <a:pt x="14174" y="9658"/>
                  </a:lnTo>
                  <a:lnTo>
                    <a:pt x="14140" y="9635"/>
                  </a:lnTo>
                  <a:lnTo>
                    <a:pt x="14049" y="9635"/>
                  </a:lnTo>
                  <a:lnTo>
                    <a:pt x="14014" y="9658"/>
                  </a:lnTo>
                  <a:lnTo>
                    <a:pt x="13980" y="9681"/>
                  </a:lnTo>
                  <a:lnTo>
                    <a:pt x="13946" y="9703"/>
                  </a:lnTo>
                  <a:lnTo>
                    <a:pt x="11899" y="8520"/>
                  </a:lnTo>
                  <a:lnTo>
                    <a:pt x="11910" y="8463"/>
                  </a:lnTo>
                  <a:lnTo>
                    <a:pt x="11899" y="8395"/>
                  </a:lnTo>
                  <a:lnTo>
                    <a:pt x="11865" y="8338"/>
                  </a:lnTo>
                  <a:lnTo>
                    <a:pt x="11808" y="8293"/>
                  </a:lnTo>
                  <a:lnTo>
                    <a:pt x="11751" y="8270"/>
                  </a:lnTo>
                  <a:lnTo>
                    <a:pt x="11751" y="5927"/>
                  </a:lnTo>
                  <a:lnTo>
                    <a:pt x="11785" y="5915"/>
                  </a:lnTo>
                  <a:lnTo>
                    <a:pt x="11830" y="5904"/>
                  </a:lnTo>
                  <a:lnTo>
                    <a:pt x="11865" y="5881"/>
                  </a:lnTo>
                  <a:lnTo>
                    <a:pt x="11887" y="5847"/>
                  </a:lnTo>
                  <a:lnTo>
                    <a:pt x="11910" y="5824"/>
                  </a:lnTo>
                  <a:lnTo>
                    <a:pt x="11933" y="5779"/>
                  </a:lnTo>
                  <a:lnTo>
                    <a:pt x="11944" y="5745"/>
                  </a:lnTo>
                  <a:lnTo>
                    <a:pt x="11944" y="5699"/>
                  </a:lnTo>
                  <a:lnTo>
                    <a:pt x="11944" y="5665"/>
                  </a:lnTo>
                  <a:lnTo>
                    <a:pt x="11933" y="5619"/>
                  </a:lnTo>
                  <a:lnTo>
                    <a:pt x="13867" y="4505"/>
                  </a:lnTo>
                  <a:lnTo>
                    <a:pt x="13912" y="4550"/>
                  </a:lnTo>
                  <a:lnTo>
                    <a:pt x="13969" y="4584"/>
                  </a:lnTo>
                  <a:lnTo>
                    <a:pt x="14026" y="4618"/>
                  </a:lnTo>
                  <a:lnTo>
                    <a:pt x="14162" y="4618"/>
                  </a:lnTo>
                  <a:lnTo>
                    <a:pt x="14219" y="4584"/>
                  </a:lnTo>
                  <a:lnTo>
                    <a:pt x="14276" y="4550"/>
                  </a:lnTo>
                  <a:lnTo>
                    <a:pt x="14322" y="4493"/>
                  </a:lnTo>
                  <a:close/>
                  <a:moveTo>
                    <a:pt x="11671" y="0"/>
                  </a:moveTo>
                  <a:lnTo>
                    <a:pt x="11626" y="11"/>
                  </a:lnTo>
                  <a:lnTo>
                    <a:pt x="11580" y="34"/>
                  </a:lnTo>
                  <a:lnTo>
                    <a:pt x="11546" y="68"/>
                  </a:lnTo>
                  <a:lnTo>
                    <a:pt x="11512" y="114"/>
                  </a:lnTo>
                  <a:lnTo>
                    <a:pt x="11489" y="148"/>
                  </a:lnTo>
                  <a:lnTo>
                    <a:pt x="11478" y="193"/>
                  </a:lnTo>
                  <a:lnTo>
                    <a:pt x="11466" y="250"/>
                  </a:lnTo>
                  <a:lnTo>
                    <a:pt x="11478" y="296"/>
                  </a:lnTo>
                  <a:lnTo>
                    <a:pt x="11489" y="353"/>
                  </a:lnTo>
                  <a:lnTo>
                    <a:pt x="9533" y="1479"/>
                  </a:lnTo>
                  <a:lnTo>
                    <a:pt x="9498" y="1433"/>
                  </a:lnTo>
                  <a:lnTo>
                    <a:pt x="9453" y="1399"/>
                  </a:lnTo>
                  <a:lnTo>
                    <a:pt x="9407" y="1388"/>
                  </a:lnTo>
                  <a:lnTo>
                    <a:pt x="9351" y="1376"/>
                  </a:lnTo>
                  <a:lnTo>
                    <a:pt x="9305" y="1388"/>
                  </a:lnTo>
                  <a:lnTo>
                    <a:pt x="9271" y="1399"/>
                  </a:lnTo>
                  <a:lnTo>
                    <a:pt x="9225" y="1411"/>
                  </a:lnTo>
                  <a:lnTo>
                    <a:pt x="9203" y="1445"/>
                  </a:lnTo>
                  <a:lnTo>
                    <a:pt x="9169" y="1479"/>
                  </a:lnTo>
                  <a:lnTo>
                    <a:pt x="9146" y="1513"/>
                  </a:lnTo>
                  <a:lnTo>
                    <a:pt x="9134" y="1558"/>
                  </a:lnTo>
                  <a:lnTo>
                    <a:pt x="9134" y="1604"/>
                  </a:lnTo>
                  <a:lnTo>
                    <a:pt x="9134" y="1638"/>
                  </a:lnTo>
                  <a:lnTo>
                    <a:pt x="9146" y="1684"/>
                  </a:lnTo>
                  <a:lnTo>
                    <a:pt x="9169" y="1718"/>
                  </a:lnTo>
                  <a:lnTo>
                    <a:pt x="9191" y="1752"/>
                  </a:lnTo>
                  <a:lnTo>
                    <a:pt x="9225" y="1775"/>
                  </a:lnTo>
                  <a:lnTo>
                    <a:pt x="9260" y="1797"/>
                  </a:lnTo>
                  <a:lnTo>
                    <a:pt x="9294" y="1809"/>
                  </a:lnTo>
                  <a:lnTo>
                    <a:pt x="9328" y="1820"/>
                  </a:lnTo>
                  <a:lnTo>
                    <a:pt x="9328" y="4163"/>
                  </a:lnTo>
                  <a:lnTo>
                    <a:pt x="9271" y="4186"/>
                  </a:lnTo>
                  <a:lnTo>
                    <a:pt x="9214" y="4232"/>
                  </a:lnTo>
                  <a:lnTo>
                    <a:pt x="9180" y="4289"/>
                  </a:lnTo>
                  <a:lnTo>
                    <a:pt x="9169" y="4357"/>
                  </a:lnTo>
                  <a:lnTo>
                    <a:pt x="9180" y="4425"/>
                  </a:lnTo>
                  <a:lnTo>
                    <a:pt x="7167" y="5585"/>
                  </a:lnTo>
                  <a:lnTo>
                    <a:pt x="7132" y="5540"/>
                  </a:lnTo>
                  <a:lnTo>
                    <a:pt x="7087" y="5506"/>
                  </a:lnTo>
                  <a:lnTo>
                    <a:pt x="7041" y="5494"/>
                  </a:lnTo>
                  <a:lnTo>
                    <a:pt x="6984" y="5483"/>
                  </a:lnTo>
                  <a:lnTo>
                    <a:pt x="6928" y="5494"/>
                  </a:lnTo>
                  <a:lnTo>
                    <a:pt x="6882" y="5506"/>
                  </a:lnTo>
                  <a:lnTo>
                    <a:pt x="6837" y="5540"/>
                  </a:lnTo>
                  <a:lnTo>
                    <a:pt x="6802" y="5585"/>
                  </a:lnTo>
                  <a:lnTo>
                    <a:pt x="4778" y="4414"/>
                  </a:lnTo>
                  <a:lnTo>
                    <a:pt x="4789" y="4357"/>
                  </a:lnTo>
                  <a:lnTo>
                    <a:pt x="4778" y="4289"/>
                  </a:lnTo>
                  <a:lnTo>
                    <a:pt x="4744" y="4243"/>
                  </a:lnTo>
                  <a:lnTo>
                    <a:pt x="4698" y="4209"/>
                  </a:lnTo>
                  <a:lnTo>
                    <a:pt x="4641" y="4186"/>
                  </a:lnTo>
                  <a:lnTo>
                    <a:pt x="4641" y="1831"/>
                  </a:lnTo>
                  <a:lnTo>
                    <a:pt x="4675" y="1831"/>
                  </a:lnTo>
                  <a:lnTo>
                    <a:pt x="4721" y="1809"/>
                  </a:lnTo>
                  <a:lnTo>
                    <a:pt x="4755" y="1786"/>
                  </a:lnTo>
                  <a:lnTo>
                    <a:pt x="4789" y="1763"/>
                  </a:lnTo>
                  <a:lnTo>
                    <a:pt x="4812" y="1729"/>
                  </a:lnTo>
                  <a:lnTo>
                    <a:pt x="4835" y="1684"/>
                  </a:lnTo>
                  <a:lnTo>
                    <a:pt x="4846" y="1638"/>
                  </a:lnTo>
                  <a:lnTo>
                    <a:pt x="4857" y="1604"/>
                  </a:lnTo>
                  <a:lnTo>
                    <a:pt x="4846" y="1547"/>
                  </a:lnTo>
                  <a:lnTo>
                    <a:pt x="4835" y="1502"/>
                  </a:lnTo>
                  <a:lnTo>
                    <a:pt x="4812" y="1467"/>
                  </a:lnTo>
                  <a:lnTo>
                    <a:pt x="4778" y="1433"/>
                  </a:lnTo>
                  <a:lnTo>
                    <a:pt x="4744" y="1399"/>
                  </a:lnTo>
                  <a:lnTo>
                    <a:pt x="4709" y="1376"/>
                  </a:lnTo>
                  <a:lnTo>
                    <a:pt x="4664" y="1365"/>
                  </a:lnTo>
                  <a:lnTo>
                    <a:pt x="4550" y="1365"/>
                  </a:lnTo>
                  <a:lnTo>
                    <a:pt x="4505" y="1388"/>
                  </a:lnTo>
                  <a:lnTo>
                    <a:pt x="4448" y="1422"/>
                  </a:lnTo>
                  <a:lnTo>
                    <a:pt x="4414" y="1467"/>
                  </a:lnTo>
                  <a:lnTo>
                    <a:pt x="2423" y="319"/>
                  </a:lnTo>
                  <a:lnTo>
                    <a:pt x="2434" y="250"/>
                  </a:lnTo>
                  <a:lnTo>
                    <a:pt x="2434" y="216"/>
                  </a:lnTo>
                  <a:lnTo>
                    <a:pt x="2423" y="171"/>
                  </a:lnTo>
                  <a:lnTo>
                    <a:pt x="2400" y="137"/>
                  </a:lnTo>
                  <a:lnTo>
                    <a:pt x="2377" y="114"/>
                  </a:lnTo>
                  <a:lnTo>
                    <a:pt x="2355" y="91"/>
                  </a:lnTo>
                  <a:lnTo>
                    <a:pt x="2321" y="68"/>
                  </a:lnTo>
                  <a:lnTo>
                    <a:pt x="2286" y="57"/>
                  </a:lnTo>
                  <a:lnTo>
                    <a:pt x="2207" y="57"/>
                  </a:lnTo>
                  <a:lnTo>
                    <a:pt x="2173" y="68"/>
                  </a:lnTo>
                  <a:lnTo>
                    <a:pt x="2139" y="91"/>
                  </a:lnTo>
                  <a:lnTo>
                    <a:pt x="2104" y="114"/>
                  </a:lnTo>
                  <a:lnTo>
                    <a:pt x="2082" y="137"/>
                  </a:lnTo>
                  <a:lnTo>
                    <a:pt x="2059" y="171"/>
                  </a:lnTo>
                  <a:lnTo>
                    <a:pt x="2048" y="216"/>
                  </a:lnTo>
                  <a:lnTo>
                    <a:pt x="2048" y="250"/>
                  </a:lnTo>
                  <a:lnTo>
                    <a:pt x="2059" y="319"/>
                  </a:lnTo>
                  <a:lnTo>
                    <a:pt x="34" y="1490"/>
                  </a:lnTo>
                  <a:lnTo>
                    <a:pt x="0" y="1445"/>
                  </a:lnTo>
                  <a:lnTo>
                    <a:pt x="0" y="1752"/>
                  </a:lnTo>
                  <a:lnTo>
                    <a:pt x="34" y="1718"/>
                  </a:lnTo>
                  <a:lnTo>
                    <a:pt x="57" y="1684"/>
                  </a:lnTo>
                  <a:lnTo>
                    <a:pt x="68" y="1638"/>
                  </a:lnTo>
                  <a:lnTo>
                    <a:pt x="68" y="1604"/>
                  </a:lnTo>
                  <a:lnTo>
                    <a:pt x="68" y="1558"/>
                  </a:lnTo>
                  <a:lnTo>
                    <a:pt x="57" y="1524"/>
                  </a:lnTo>
                  <a:lnTo>
                    <a:pt x="2082" y="353"/>
                  </a:lnTo>
                  <a:lnTo>
                    <a:pt x="2116" y="398"/>
                  </a:lnTo>
                  <a:lnTo>
                    <a:pt x="2150" y="421"/>
                  </a:lnTo>
                  <a:lnTo>
                    <a:pt x="2195" y="432"/>
                  </a:lnTo>
                  <a:lnTo>
                    <a:pt x="2241" y="444"/>
                  </a:lnTo>
                  <a:lnTo>
                    <a:pt x="2298" y="432"/>
                  </a:lnTo>
                  <a:lnTo>
                    <a:pt x="2332" y="421"/>
                  </a:lnTo>
                  <a:lnTo>
                    <a:pt x="2377" y="387"/>
                  </a:lnTo>
                  <a:lnTo>
                    <a:pt x="2400" y="353"/>
                  </a:lnTo>
                  <a:lnTo>
                    <a:pt x="4391" y="1502"/>
                  </a:lnTo>
                  <a:lnTo>
                    <a:pt x="4380" y="1547"/>
                  </a:lnTo>
                  <a:lnTo>
                    <a:pt x="4380" y="1604"/>
                  </a:lnTo>
                  <a:lnTo>
                    <a:pt x="4380" y="1649"/>
                  </a:lnTo>
                  <a:lnTo>
                    <a:pt x="4391" y="1684"/>
                  </a:lnTo>
                  <a:lnTo>
                    <a:pt x="4414" y="1729"/>
                  </a:lnTo>
                  <a:lnTo>
                    <a:pt x="4436" y="1763"/>
                  </a:lnTo>
                  <a:lnTo>
                    <a:pt x="4471" y="1786"/>
                  </a:lnTo>
                  <a:lnTo>
                    <a:pt x="4505" y="1809"/>
                  </a:lnTo>
                  <a:lnTo>
                    <a:pt x="4550" y="1831"/>
                  </a:lnTo>
                  <a:lnTo>
                    <a:pt x="4596" y="1831"/>
                  </a:lnTo>
                  <a:lnTo>
                    <a:pt x="4596" y="4186"/>
                  </a:lnTo>
                  <a:lnTo>
                    <a:pt x="4527" y="4198"/>
                  </a:lnTo>
                  <a:lnTo>
                    <a:pt x="4482" y="4243"/>
                  </a:lnTo>
                  <a:lnTo>
                    <a:pt x="4448" y="4289"/>
                  </a:lnTo>
                  <a:lnTo>
                    <a:pt x="4436" y="4357"/>
                  </a:lnTo>
                  <a:lnTo>
                    <a:pt x="4448" y="4414"/>
                  </a:lnTo>
                  <a:lnTo>
                    <a:pt x="2468" y="5551"/>
                  </a:lnTo>
                  <a:lnTo>
                    <a:pt x="2423" y="5506"/>
                  </a:lnTo>
                  <a:lnTo>
                    <a:pt x="2377" y="5472"/>
                  </a:lnTo>
                  <a:lnTo>
                    <a:pt x="2309" y="5449"/>
                  </a:lnTo>
                  <a:lnTo>
                    <a:pt x="2241" y="5437"/>
                  </a:lnTo>
                  <a:lnTo>
                    <a:pt x="2173" y="5449"/>
                  </a:lnTo>
                  <a:lnTo>
                    <a:pt x="2116" y="5472"/>
                  </a:lnTo>
                  <a:lnTo>
                    <a:pt x="2059" y="5506"/>
                  </a:lnTo>
                  <a:lnTo>
                    <a:pt x="2025" y="5551"/>
                  </a:lnTo>
                  <a:lnTo>
                    <a:pt x="80" y="4436"/>
                  </a:lnTo>
                  <a:lnTo>
                    <a:pt x="91" y="4402"/>
                  </a:lnTo>
                  <a:lnTo>
                    <a:pt x="91" y="4357"/>
                  </a:lnTo>
                  <a:lnTo>
                    <a:pt x="91" y="4300"/>
                  </a:lnTo>
                  <a:lnTo>
                    <a:pt x="68" y="4254"/>
                  </a:lnTo>
                  <a:lnTo>
                    <a:pt x="34" y="4209"/>
                  </a:lnTo>
                  <a:lnTo>
                    <a:pt x="0" y="4175"/>
                  </a:lnTo>
                  <a:lnTo>
                    <a:pt x="0" y="4539"/>
                  </a:lnTo>
                  <a:lnTo>
                    <a:pt x="34" y="4505"/>
                  </a:lnTo>
                  <a:lnTo>
                    <a:pt x="57" y="4482"/>
                  </a:lnTo>
                  <a:lnTo>
                    <a:pt x="2002" y="5597"/>
                  </a:lnTo>
                  <a:lnTo>
                    <a:pt x="1979" y="5642"/>
                  </a:lnTo>
                  <a:lnTo>
                    <a:pt x="1979" y="5699"/>
                  </a:lnTo>
                  <a:lnTo>
                    <a:pt x="1979" y="5756"/>
                  </a:lnTo>
                  <a:lnTo>
                    <a:pt x="1991" y="5802"/>
                  </a:lnTo>
                  <a:lnTo>
                    <a:pt x="2013" y="5847"/>
                  </a:lnTo>
                  <a:lnTo>
                    <a:pt x="2048" y="5881"/>
                  </a:lnTo>
                  <a:lnTo>
                    <a:pt x="2082" y="5915"/>
                  </a:lnTo>
                  <a:lnTo>
                    <a:pt x="2127" y="5938"/>
                  </a:lnTo>
                  <a:lnTo>
                    <a:pt x="2173" y="5961"/>
                  </a:lnTo>
                  <a:lnTo>
                    <a:pt x="2218" y="5972"/>
                  </a:lnTo>
                  <a:lnTo>
                    <a:pt x="2218" y="8293"/>
                  </a:lnTo>
                  <a:lnTo>
                    <a:pt x="2161" y="8315"/>
                  </a:lnTo>
                  <a:lnTo>
                    <a:pt x="2116" y="8350"/>
                  </a:lnTo>
                  <a:lnTo>
                    <a:pt x="2093" y="8406"/>
                  </a:lnTo>
                  <a:lnTo>
                    <a:pt x="2082" y="8463"/>
                  </a:lnTo>
                  <a:lnTo>
                    <a:pt x="2093" y="8509"/>
                  </a:lnTo>
                  <a:lnTo>
                    <a:pt x="91" y="9669"/>
                  </a:lnTo>
                  <a:lnTo>
                    <a:pt x="46" y="9624"/>
                  </a:lnTo>
                  <a:lnTo>
                    <a:pt x="0" y="9590"/>
                  </a:lnTo>
                  <a:lnTo>
                    <a:pt x="0" y="10033"/>
                  </a:lnTo>
                  <a:lnTo>
                    <a:pt x="57" y="9988"/>
                  </a:lnTo>
                  <a:lnTo>
                    <a:pt x="91" y="9942"/>
                  </a:lnTo>
                  <a:lnTo>
                    <a:pt x="125" y="9874"/>
                  </a:lnTo>
                  <a:lnTo>
                    <a:pt x="137" y="9806"/>
                  </a:lnTo>
                  <a:lnTo>
                    <a:pt x="125" y="9760"/>
                  </a:lnTo>
                  <a:lnTo>
                    <a:pt x="114" y="9703"/>
                  </a:lnTo>
                  <a:lnTo>
                    <a:pt x="2104" y="8554"/>
                  </a:lnTo>
                  <a:lnTo>
                    <a:pt x="2139" y="8588"/>
                  </a:lnTo>
                  <a:lnTo>
                    <a:pt x="2161" y="8611"/>
                  </a:lnTo>
                  <a:lnTo>
                    <a:pt x="2207" y="8623"/>
                  </a:lnTo>
                  <a:lnTo>
                    <a:pt x="2286" y="8623"/>
                  </a:lnTo>
                  <a:lnTo>
                    <a:pt x="2321" y="8611"/>
                  </a:lnTo>
                  <a:lnTo>
                    <a:pt x="2355" y="8588"/>
                  </a:lnTo>
                  <a:lnTo>
                    <a:pt x="2377" y="8554"/>
                  </a:lnTo>
                  <a:lnTo>
                    <a:pt x="4425" y="9737"/>
                  </a:lnTo>
                  <a:lnTo>
                    <a:pt x="4414" y="9772"/>
                  </a:lnTo>
                  <a:lnTo>
                    <a:pt x="4402" y="9806"/>
                  </a:lnTo>
                  <a:lnTo>
                    <a:pt x="4414" y="9851"/>
                  </a:lnTo>
                  <a:lnTo>
                    <a:pt x="4425" y="9885"/>
                  </a:lnTo>
                  <a:lnTo>
                    <a:pt x="4459" y="9942"/>
                  </a:lnTo>
                  <a:lnTo>
                    <a:pt x="4516" y="9988"/>
                  </a:lnTo>
                  <a:lnTo>
                    <a:pt x="4550" y="10010"/>
                  </a:lnTo>
                  <a:lnTo>
                    <a:pt x="4596" y="10010"/>
                  </a:lnTo>
                  <a:lnTo>
                    <a:pt x="4596" y="12331"/>
                  </a:lnTo>
                  <a:lnTo>
                    <a:pt x="4550" y="12331"/>
                  </a:lnTo>
                  <a:lnTo>
                    <a:pt x="4505" y="12354"/>
                  </a:lnTo>
                  <a:lnTo>
                    <a:pt x="4471" y="12376"/>
                  </a:lnTo>
                  <a:lnTo>
                    <a:pt x="4436" y="12399"/>
                  </a:lnTo>
                  <a:lnTo>
                    <a:pt x="4414" y="12433"/>
                  </a:lnTo>
                  <a:lnTo>
                    <a:pt x="4391" y="12479"/>
                  </a:lnTo>
                  <a:lnTo>
                    <a:pt x="4380" y="12524"/>
                  </a:lnTo>
                  <a:lnTo>
                    <a:pt x="4368" y="12570"/>
                  </a:lnTo>
                  <a:lnTo>
                    <a:pt x="4380" y="12615"/>
                  </a:lnTo>
                  <a:lnTo>
                    <a:pt x="4391" y="12661"/>
                  </a:lnTo>
                  <a:lnTo>
                    <a:pt x="2446" y="13776"/>
                  </a:lnTo>
                  <a:lnTo>
                    <a:pt x="2412" y="13730"/>
                  </a:lnTo>
                  <a:lnTo>
                    <a:pt x="2366" y="13696"/>
                  </a:lnTo>
                  <a:lnTo>
                    <a:pt x="2309" y="13673"/>
                  </a:lnTo>
                  <a:lnTo>
                    <a:pt x="2184" y="13673"/>
                  </a:lnTo>
                  <a:lnTo>
                    <a:pt x="2127" y="13696"/>
                  </a:lnTo>
                  <a:lnTo>
                    <a:pt x="2082" y="13730"/>
                  </a:lnTo>
                  <a:lnTo>
                    <a:pt x="2036" y="13776"/>
                  </a:lnTo>
                  <a:lnTo>
                    <a:pt x="68" y="12638"/>
                  </a:lnTo>
                  <a:lnTo>
                    <a:pt x="80" y="12604"/>
                  </a:lnTo>
                  <a:lnTo>
                    <a:pt x="91" y="12570"/>
                  </a:lnTo>
                  <a:lnTo>
                    <a:pt x="80" y="12513"/>
                  </a:lnTo>
                  <a:lnTo>
                    <a:pt x="57" y="12467"/>
                  </a:lnTo>
                  <a:lnTo>
                    <a:pt x="34" y="12433"/>
                  </a:lnTo>
                  <a:lnTo>
                    <a:pt x="0" y="12399"/>
                  </a:lnTo>
                  <a:lnTo>
                    <a:pt x="0" y="12740"/>
                  </a:lnTo>
                  <a:lnTo>
                    <a:pt x="46" y="12684"/>
                  </a:lnTo>
                  <a:lnTo>
                    <a:pt x="2013" y="13821"/>
                  </a:lnTo>
                  <a:lnTo>
                    <a:pt x="2002" y="13867"/>
                  </a:lnTo>
                  <a:lnTo>
                    <a:pt x="2002" y="13912"/>
                  </a:lnTo>
                  <a:lnTo>
                    <a:pt x="2002" y="13958"/>
                  </a:lnTo>
                  <a:lnTo>
                    <a:pt x="2013" y="14003"/>
                  </a:lnTo>
                  <a:lnTo>
                    <a:pt x="2036" y="14037"/>
                  </a:lnTo>
                  <a:lnTo>
                    <a:pt x="2059" y="14083"/>
                  </a:lnTo>
                  <a:lnTo>
                    <a:pt x="2093" y="14106"/>
                  </a:lnTo>
                  <a:lnTo>
                    <a:pt x="2139" y="14128"/>
                  </a:lnTo>
                  <a:lnTo>
                    <a:pt x="2173" y="14151"/>
                  </a:lnTo>
                  <a:lnTo>
                    <a:pt x="2218" y="14151"/>
                  </a:lnTo>
                  <a:lnTo>
                    <a:pt x="2218" y="16449"/>
                  </a:lnTo>
                  <a:lnTo>
                    <a:pt x="2184" y="16460"/>
                  </a:lnTo>
                  <a:lnTo>
                    <a:pt x="2139" y="16472"/>
                  </a:lnTo>
                  <a:lnTo>
                    <a:pt x="2104" y="16494"/>
                  </a:lnTo>
                  <a:lnTo>
                    <a:pt x="2082" y="16517"/>
                  </a:lnTo>
                  <a:lnTo>
                    <a:pt x="2059" y="16551"/>
                  </a:lnTo>
                  <a:lnTo>
                    <a:pt x="2036" y="16585"/>
                  </a:lnTo>
                  <a:lnTo>
                    <a:pt x="2025" y="16631"/>
                  </a:lnTo>
                  <a:lnTo>
                    <a:pt x="2025" y="16665"/>
                  </a:lnTo>
                  <a:lnTo>
                    <a:pt x="2025" y="16710"/>
                  </a:lnTo>
                  <a:lnTo>
                    <a:pt x="2036" y="16756"/>
                  </a:lnTo>
                  <a:lnTo>
                    <a:pt x="1251" y="17211"/>
                  </a:lnTo>
                  <a:lnTo>
                    <a:pt x="1342" y="17211"/>
                  </a:lnTo>
                  <a:lnTo>
                    <a:pt x="2059" y="16790"/>
                  </a:lnTo>
                  <a:lnTo>
                    <a:pt x="2093" y="16836"/>
                  </a:lnTo>
                  <a:lnTo>
                    <a:pt x="2139" y="16870"/>
                  </a:lnTo>
                  <a:lnTo>
                    <a:pt x="2184" y="16881"/>
                  </a:lnTo>
                  <a:lnTo>
                    <a:pt x="2241" y="16892"/>
                  </a:lnTo>
                  <a:lnTo>
                    <a:pt x="2298" y="16881"/>
                  </a:lnTo>
                  <a:lnTo>
                    <a:pt x="2355" y="16870"/>
                  </a:lnTo>
                  <a:lnTo>
                    <a:pt x="2389" y="16836"/>
                  </a:lnTo>
                  <a:lnTo>
                    <a:pt x="2434" y="16790"/>
                  </a:lnTo>
                  <a:lnTo>
                    <a:pt x="3151" y="17211"/>
                  </a:lnTo>
                  <a:lnTo>
                    <a:pt x="3242" y="17211"/>
                  </a:lnTo>
                  <a:lnTo>
                    <a:pt x="2446" y="16756"/>
                  </a:lnTo>
                  <a:lnTo>
                    <a:pt x="2457" y="16710"/>
                  </a:lnTo>
                  <a:lnTo>
                    <a:pt x="2468" y="16665"/>
                  </a:lnTo>
                  <a:lnTo>
                    <a:pt x="2457" y="16631"/>
                  </a:lnTo>
                  <a:lnTo>
                    <a:pt x="2446" y="16585"/>
                  </a:lnTo>
                  <a:lnTo>
                    <a:pt x="2434" y="16551"/>
                  </a:lnTo>
                  <a:lnTo>
                    <a:pt x="2412" y="16517"/>
                  </a:lnTo>
                  <a:lnTo>
                    <a:pt x="2377" y="16494"/>
                  </a:lnTo>
                  <a:lnTo>
                    <a:pt x="2343" y="16472"/>
                  </a:lnTo>
                  <a:lnTo>
                    <a:pt x="2309" y="16460"/>
                  </a:lnTo>
                  <a:lnTo>
                    <a:pt x="2264" y="16449"/>
                  </a:lnTo>
                  <a:lnTo>
                    <a:pt x="2264" y="14151"/>
                  </a:lnTo>
                  <a:lnTo>
                    <a:pt x="2309" y="14151"/>
                  </a:lnTo>
                  <a:lnTo>
                    <a:pt x="2355" y="14128"/>
                  </a:lnTo>
                  <a:lnTo>
                    <a:pt x="2389" y="14106"/>
                  </a:lnTo>
                  <a:lnTo>
                    <a:pt x="2423" y="14071"/>
                  </a:lnTo>
                  <a:lnTo>
                    <a:pt x="2446" y="14037"/>
                  </a:lnTo>
                  <a:lnTo>
                    <a:pt x="2468" y="14003"/>
                  </a:lnTo>
                  <a:lnTo>
                    <a:pt x="2480" y="13958"/>
                  </a:lnTo>
                  <a:lnTo>
                    <a:pt x="2491" y="13912"/>
                  </a:lnTo>
                  <a:lnTo>
                    <a:pt x="2480" y="13867"/>
                  </a:lnTo>
                  <a:lnTo>
                    <a:pt x="2468" y="13821"/>
                  </a:lnTo>
                  <a:lnTo>
                    <a:pt x="4414" y="12695"/>
                  </a:lnTo>
                  <a:lnTo>
                    <a:pt x="4448" y="12740"/>
                  </a:lnTo>
                  <a:lnTo>
                    <a:pt x="4493" y="12775"/>
                  </a:lnTo>
                  <a:lnTo>
                    <a:pt x="4550" y="12797"/>
                  </a:lnTo>
                  <a:lnTo>
                    <a:pt x="4618" y="12809"/>
                  </a:lnTo>
                  <a:lnTo>
                    <a:pt x="4675" y="12797"/>
                  </a:lnTo>
                  <a:lnTo>
                    <a:pt x="4732" y="12775"/>
                  </a:lnTo>
                  <a:lnTo>
                    <a:pt x="4778" y="12740"/>
                  </a:lnTo>
                  <a:lnTo>
                    <a:pt x="4812" y="12695"/>
                  </a:lnTo>
                  <a:lnTo>
                    <a:pt x="6780" y="13833"/>
                  </a:lnTo>
                  <a:lnTo>
                    <a:pt x="6768" y="13867"/>
                  </a:lnTo>
                  <a:lnTo>
                    <a:pt x="6768" y="13912"/>
                  </a:lnTo>
                  <a:lnTo>
                    <a:pt x="6768" y="13958"/>
                  </a:lnTo>
                  <a:lnTo>
                    <a:pt x="6780" y="13992"/>
                  </a:lnTo>
                  <a:lnTo>
                    <a:pt x="6791" y="14026"/>
                  </a:lnTo>
                  <a:lnTo>
                    <a:pt x="6825" y="14060"/>
                  </a:lnTo>
                  <a:lnTo>
                    <a:pt x="6848" y="14083"/>
                  </a:lnTo>
                  <a:lnTo>
                    <a:pt x="6882" y="14106"/>
                  </a:lnTo>
                  <a:lnTo>
                    <a:pt x="6916" y="14128"/>
                  </a:lnTo>
                  <a:lnTo>
                    <a:pt x="6962" y="14128"/>
                  </a:lnTo>
                  <a:lnTo>
                    <a:pt x="6962" y="16449"/>
                  </a:lnTo>
                  <a:lnTo>
                    <a:pt x="6916" y="16460"/>
                  </a:lnTo>
                  <a:lnTo>
                    <a:pt x="6882" y="16472"/>
                  </a:lnTo>
                  <a:lnTo>
                    <a:pt x="6848" y="16494"/>
                  </a:lnTo>
                  <a:lnTo>
                    <a:pt x="6825" y="16517"/>
                  </a:lnTo>
                  <a:lnTo>
                    <a:pt x="6791" y="16551"/>
                  </a:lnTo>
                  <a:lnTo>
                    <a:pt x="6780" y="16585"/>
                  </a:lnTo>
                  <a:lnTo>
                    <a:pt x="6768" y="16631"/>
                  </a:lnTo>
                  <a:lnTo>
                    <a:pt x="6768" y="16665"/>
                  </a:lnTo>
                  <a:lnTo>
                    <a:pt x="6768" y="16710"/>
                  </a:lnTo>
                  <a:lnTo>
                    <a:pt x="6780" y="16756"/>
                  </a:lnTo>
                  <a:lnTo>
                    <a:pt x="5983" y="17211"/>
                  </a:lnTo>
                  <a:lnTo>
                    <a:pt x="6074" y="17211"/>
                  </a:lnTo>
                  <a:lnTo>
                    <a:pt x="6802" y="16790"/>
                  </a:lnTo>
                  <a:lnTo>
                    <a:pt x="6837" y="16836"/>
                  </a:lnTo>
                  <a:lnTo>
                    <a:pt x="6882" y="16870"/>
                  </a:lnTo>
                  <a:lnTo>
                    <a:pt x="6928" y="16881"/>
                  </a:lnTo>
                  <a:lnTo>
                    <a:pt x="6984" y="16892"/>
                  </a:lnTo>
                  <a:lnTo>
                    <a:pt x="7030" y="16881"/>
                  </a:lnTo>
                  <a:lnTo>
                    <a:pt x="7064" y="16870"/>
                  </a:lnTo>
                  <a:lnTo>
                    <a:pt x="7110" y="16858"/>
                  </a:lnTo>
                  <a:lnTo>
                    <a:pt x="7144" y="16824"/>
                  </a:lnTo>
                  <a:lnTo>
                    <a:pt x="7167" y="16790"/>
                  </a:lnTo>
                  <a:lnTo>
                    <a:pt x="7189" y="16756"/>
                  </a:lnTo>
                  <a:lnTo>
                    <a:pt x="7201" y="16710"/>
                  </a:lnTo>
                  <a:lnTo>
                    <a:pt x="7201" y="16665"/>
                  </a:lnTo>
                  <a:lnTo>
                    <a:pt x="7201" y="16631"/>
                  </a:lnTo>
                  <a:lnTo>
                    <a:pt x="7189" y="16585"/>
                  </a:lnTo>
                  <a:lnTo>
                    <a:pt x="7167" y="16551"/>
                  </a:lnTo>
                  <a:lnTo>
                    <a:pt x="7144" y="16528"/>
                  </a:lnTo>
                  <a:lnTo>
                    <a:pt x="7121" y="16494"/>
                  </a:lnTo>
                  <a:lnTo>
                    <a:pt x="7087" y="16472"/>
                  </a:lnTo>
                  <a:lnTo>
                    <a:pt x="7053" y="16460"/>
                  </a:lnTo>
                  <a:lnTo>
                    <a:pt x="7007" y="16449"/>
                  </a:lnTo>
                  <a:lnTo>
                    <a:pt x="7007" y="14128"/>
                  </a:lnTo>
                  <a:lnTo>
                    <a:pt x="7053" y="14117"/>
                  </a:lnTo>
                  <a:lnTo>
                    <a:pt x="7087" y="14106"/>
                  </a:lnTo>
                  <a:lnTo>
                    <a:pt x="7121" y="14083"/>
                  </a:lnTo>
                  <a:lnTo>
                    <a:pt x="7144" y="14060"/>
                  </a:lnTo>
                  <a:lnTo>
                    <a:pt x="7167" y="14026"/>
                  </a:lnTo>
                  <a:lnTo>
                    <a:pt x="7189" y="13992"/>
                  </a:lnTo>
                  <a:lnTo>
                    <a:pt x="7201" y="13958"/>
                  </a:lnTo>
                  <a:lnTo>
                    <a:pt x="7201" y="13912"/>
                  </a:lnTo>
                  <a:lnTo>
                    <a:pt x="7201" y="13867"/>
                  </a:lnTo>
                  <a:lnTo>
                    <a:pt x="7189" y="13833"/>
                  </a:lnTo>
                  <a:lnTo>
                    <a:pt x="7167" y="13787"/>
                  </a:lnTo>
                  <a:lnTo>
                    <a:pt x="7144" y="13753"/>
                  </a:lnTo>
                  <a:lnTo>
                    <a:pt x="7110" y="13730"/>
                  </a:lnTo>
                  <a:lnTo>
                    <a:pt x="7064" y="13707"/>
                  </a:lnTo>
                  <a:lnTo>
                    <a:pt x="7030" y="13696"/>
                  </a:lnTo>
                  <a:lnTo>
                    <a:pt x="6928" y="13696"/>
                  </a:lnTo>
                  <a:lnTo>
                    <a:pt x="6882" y="13719"/>
                  </a:lnTo>
                  <a:lnTo>
                    <a:pt x="6837" y="13753"/>
                  </a:lnTo>
                  <a:lnTo>
                    <a:pt x="6802" y="13787"/>
                  </a:lnTo>
                  <a:lnTo>
                    <a:pt x="4835" y="12661"/>
                  </a:lnTo>
                  <a:lnTo>
                    <a:pt x="4846" y="12615"/>
                  </a:lnTo>
                  <a:lnTo>
                    <a:pt x="4857" y="12570"/>
                  </a:lnTo>
                  <a:lnTo>
                    <a:pt x="4846" y="12524"/>
                  </a:lnTo>
                  <a:lnTo>
                    <a:pt x="4835" y="12479"/>
                  </a:lnTo>
                  <a:lnTo>
                    <a:pt x="4823" y="12433"/>
                  </a:lnTo>
                  <a:lnTo>
                    <a:pt x="4789" y="12399"/>
                  </a:lnTo>
                  <a:lnTo>
                    <a:pt x="4755" y="12376"/>
                  </a:lnTo>
                  <a:lnTo>
                    <a:pt x="4721" y="12354"/>
                  </a:lnTo>
                  <a:lnTo>
                    <a:pt x="4687" y="12331"/>
                  </a:lnTo>
                  <a:lnTo>
                    <a:pt x="4641" y="12331"/>
                  </a:lnTo>
                  <a:lnTo>
                    <a:pt x="4641" y="10010"/>
                  </a:lnTo>
                  <a:lnTo>
                    <a:pt x="4675" y="10010"/>
                  </a:lnTo>
                  <a:lnTo>
                    <a:pt x="4709" y="9988"/>
                  </a:lnTo>
                  <a:lnTo>
                    <a:pt x="4766" y="9942"/>
                  </a:lnTo>
                  <a:lnTo>
                    <a:pt x="4800" y="9885"/>
                  </a:lnTo>
                  <a:lnTo>
                    <a:pt x="4812" y="9851"/>
                  </a:lnTo>
                  <a:lnTo>
                    <a:pt x="4823" y="9806"/>
                  </a:lnTo>
                  <a:lnTo>
                    <a:pt x="4812" y="9772"/>
                  </a:lnTo>
                  <a:lnTo>
                    <a:pt x="4800" y="9737"/>
                  </a:lnTo>
                  <a:lnTo>
                    <a:pt x="6768" y="8600"/>
                  </a:lnTo>
                  <a:lnTo>
                    <a:pt x="6814" y="8645"/>
                  </a:lnTo>
                  <a:lnTo>
                    <a:pt x="6859" y="8679"/>
                  </a:lnTo>
                  <a:lnTo>
                    <a:pt x="6916" y="8702"/>
                  </a:lnTo>
                  <a:lnTo>
                    <a:pt x="6984" y="8714"/>
                  </a:lnTo>
                  <a:lnTo>
                    <a:pt x="7053" y="8702"/>
                  </a:lnTo>
                  <a:lnTo>
                    <a:pt x="7110" y="8679"/>
                  </a:lnTo>
                  <a:lnTo>
                    <a:pt x="7155" y="8645"/>
                  </a:lnTo>
                  <a:lnTo>
                    <a:pt x="7189" y="8600"/>
                  </a:lnTo>
                  <a:lnTo>
                    <a:pt x="9191" y="9749"/>
                  </a:lnTo>
                  <a:lnTo>
                    <a:pt x="9180" y="9806"/>
                  </a:lnTo>
                  <a:lnTo>
                    <a:pt x="9180" y="9840"/>
                  </a:lnTo>
                  <a:lnTo>
                    <a:pt x="9191" y="9874"/>
                  </a:lnTo>
                  <a:lnTo>
                    <a:pt x="9225" y="9931"/>
                  </a:lnTo>
                  <a:lnTo>
                    <a:pt x="9282" y="9976"/>
                  </a:lnTo>
                  <a:lnTo>
                    <a:pt x="9316" y="9988"/>
                  </a:lnTo>
                  <a:lnTo>
                    <a:pt x="9385" y="9988"/>
                  </a:lnTo>
                  <a:lnTo>
                    <a:pt x="9419" y="9976"/>
                  </a:lnTo>
                  <a:lnTo>
                    <a:pt x="9476" y="9931"/>
                  </a:lnTo>
                  <a:lnTo>
                    <a:pt x="9521" y="9874"/>
                  </a:lnTo>
                  <a:lnTo>
                    <a:pt x="9533" y="9840"/>
                  </a:lnTo>
                  <a:lnTo>
                    <a:pt x="9533" y="9806"/>
                  </a:lnTo>
                  <a:lnTo>
                    <a:pt x="9521" y="9749"/>
                  </a:lnTo>
                  <a:lnTo>
                    <a:pt x="11569" y="8566"/>
                  </a:lnTo>
                  <a:lnTo>
                    <a:pt x="11603" y="8600"/>
                  </a:lnTo>
                  <a:lnTo>
                    <a:pt x="11637" y="8623"/>
                  </a:lnTo>
                  <a:lnTo>
                    <a:pt x="11671" y="8645"/>
                  </a:lnTo>
                  <a:lnTo>
                    <a:pt x="11774" y="8645"/>
                  </a:lnTo>
                  <a:lnTo>
                    <a:pt x="11819" y="8623"/>
                  </a:lnTo>
                  <a:lnTo>
                    <a:pt x="11853" y="8600"/>
                  </a:lnTo>
                  <a:lnTo>
                    <a:pt x="11876" y="8566"/>
                  </a:lnTo>
                  <a:lnTo>
                    <a:pt x="13923" y="9749"/>
                  </a:lnTo>
                  <a:lnTo>
                    <a:pt x="13912" y="9806"/>
                  </a:lnTo>
                  <a:lnTo>
                    <a:pt x="13923" y="9840"/>
                  </a:lnTo>
                  <a:lnTo>
                    <a:pt x="13935" y="9874"/>
                  </a:lnTo>
                  <a:lnTo>
                    <a:pt x="13969" y="9931"/>
                  </a:lnTo>
                  <a:lnTo>
                    <a:pt x="14026" y="9976"/>
                  </a:lnTo>
                  <a:lnTo>
                    <a:pt x="14060" y="9976"/>
                  </a:lnTo>
                  <a:lnTo>
                    <a:pt x="14094" y="9988"/>
                  </a:lnTo>
                  <a:lnTo>
                    <a:pt x="14128" y="9976"/>
                  </a:lnTo>
                  <a:lnTo>
                    <a:pt x="14162" y="9976"/>
                  </a:lnTo>
                  <a:lnTo>
                    <a:pt x="14219" y="9931"/>
                  </a:lnTo>
                  <a:lnTo>
                    <a:pt x="14253" y="9874"/>
                  </a:lnTo>
                  <a:lnTo>
                    <a:pt x="14265" y="9840"/>
                  </a:lnTo>
                  <a:lnTo>
                    <a:pt x="14265" y="9806"/>
                  </a:lnTo>
                  <a:lnTo>
                    <a:pt x="14253" y="9749"/>
                  </a:lnTo>
                  <a:lnTo>
                    <a:pt x="16278" y="8577"/>
                  </a:lnTo>
                  <a:lnTo>
                    <a:pt x="16312" y="8623"/>
                  </a:lnTo>
                  <a:lnTo>
                    <a:pt x="16358" y="8657"/>
                  </a:lnTo>
                  <a:lnTo>
                    <a:pt x="16403" y="8668"/>
                  </a:lnTo>
                  <a:lnTo>
                    <a:pt x="16460" y="8679"/>
                  </a:lnTo>
                  <a:lnTo>
                    <a:pt x="16506" y="8679"/>
                  </a:lnTo>
                  <a:lnTo>
                    <a:pt x="16551" y="8657"/>
                  </a:lnTo>
                  <a:lnTo>
                    <a:pt x="16585" y="8645"/>
                  </a:lnTo>
                  <a:lnTo>
                    <a:pt x="16619" y="8611"/>
                  </a:lnTo>
                  <a:lnTo>
                    <a:pt x="16642" y="8577"/>
                  </a:lnTo>
                  <a:lnTo>
                    <a:pt x="16665" y="8543"/>
                  </a:lnTo>
                  <a:lnTo>
                    <a:pt x="16676" y="8509"/>
                  </a:lnTo>
                  <a:lnTo>
                    <a:pt x="16676" y="8463"/>
                  </a:lnTo>
                  <a:lnTo>
                    <a:pt x="16676" y="8418"/>
                  </a:lnTo>
                  <a:lnTo>
                    <a:pt x="16665" y="8384"/>
                  </a:lnTo>
                  <a:lnTo>
                    <a:pt x="16654" y="8350"/>
                  </a:lnTo>
                  <a:lnTo>
                    <a:pt x="16631" y="8315"/>
                  </a:lnTo>
                  <a:lnTo>
                    <a:pt x="16597" y="8293"/>
                  </a:lnTo>
                  <a:lnTo>
                    <a:pt x="16563" y="8270"/>
                  </a:lnTo>
                  <a:lnTo>
                    <a:pt x="16528" y="8247"/>
                  </a:lnTo>
                  <a:lnTo>
                    <a:pt x="16494" y="8247"/>
                  </a:lnTo>
                  <a:lnTo>
                    <a:pt x="16494" y="5972"/>
                  </a:lnTo>
                  <a:lnTo>
                    <a:pt x="16540" y="5961"/>
                  </a:lnTo>
                  <a:lnTo>
                    <a:pt x="16585" y="5938"/>
                  </a:lnTo>
                  <a:lnTo>
                    <a:pt x="16631" y="5915"/>
                  </a:lnTo>
                  <a:lnTo>
                    <a:pt x="16665" y="5881"/>
                  </a:lnTo>
                  <a:lnTo>
                    <a:pt x="16688" y="5847"/>
                  </a:lnTo>
                  <a:lnTo>
                    <a:pt x="16710" y="5802"/>
                  </a:lnTo>
                  <a:lnTo>
                    <a:pt x="16733" y="5756"/>
                  </a:lnTo>
                  <a:lnTo>
                    <a:pt x="16733" y="5699"/>
                  </a:lnTo>
                  <a:lnTo>
                    <a:pt x="16733" y="5654"/>
                  </a:lnTo>
                  <a:lnTo>
                    <a:pt x="16710" y="5597"/>
                  </a:lnTo>
                  <a:lnTo>
                    <a:pt x="16688" y="5551"/>
                  </a:lnTo>
                  <a:lnTo>
                    <a:pt x="16654" y="5517"/>
                  </a:lnTo>
                  <a:lnTo>
                    <a:pt x="16619" y="5483"/>
                  </a:lnTo>
                  <a:lnTo>
                    <a:pt x="16574" y="5449"/>
                  </a:lnTo>
                  <a:lnTo>
                    <a:pt x="16517" y="5437"/>
                  </a:lnTo>
                  <a:lnTo>
                    <a:pt x="16392" y="5437"/>
                  </a:lnTo>
                  <a:lnTo>
                    <a:pt x="16335" y="5460"/>
                  </a:lnTo>
                  <a:lnTo>
                    <a:pt x="16278" y="5506"/>
                  </a:lnTo>
                  <a:lnTo>
                    <a:pt x="16233" y="5551"/>
                  </a:lnTo>
                  <a:lnTo>
                    <a:pt x="14344" y="4459"/>
                  </a:lnTo>
                  <a:lnTo>
                    <a:pt x="14356" y="4414"/>
                  </a:lnTo>
                  <a:lnTo>
                    <a:pt x="14356" y="4357"/>
                  </a:lnTo>
                  <a:lnTo>
                    <a:pt x="14356" y="4300"/>
                  </a:lnTo>
                  <a:lnTo>
                    <a:pt x="14344" y="4254"/>
                  </a:lnTo>
                  <a:lnTo>
                    <a:pt x="14322" y="4209"/>
                  </a:lnTo>
                  <a:lnTo>
                    <a:pt x="14288" y="4175"/>
                  </a:lnTo>
                  <a:lnTo>
                    <a:pt x="14253" y="4141"/>
                  </a:lnTo>
                  <a:lnTo>
                    <a:pt x="14219" y="4118"/>
                  </a:lnTo>
                  <a:lnTo>
                    <a:pt x="14174" y="4095"/>
                  </a:lnTo>
                  <a:lnTo>
                    <a:pt x="14117" y="4095"/>
                  </a:lnTo>
                  <a:lnTo>
                    <a:pt x="14117" y="1797"/>
                  </a:lnTo>
                  <a:lnTo>
                    <a:pt x="14185" y="1775"/>
                  </a:lnTo>
                  <a:lnTo>
                    <a:pt x="14242" y="1729"/>
                  </a:lnTo>
                  <a:lnTo>
                    <a:pt x="14276" y="1672"/>
                  </a:lnTo>
                  <a:lnTo>
                    <a:pt x="14288" y="1638"/>
                  </a:lnTo>
                  <a:lnTo>
                    <a:pt x="14299" y="1604"/>
                  </a:lnTo>
                  <a:lnTo>
                    <a:pt x="14288" y="1558"/>
                  </a:lnTo>
                  <a:lnTo>
                    <a:pt x="14276" y="1524"/>
                  </a:lnTo>
                  <a:lnTo>
                    <a:pt x="14265" y="1490"/>
                  </a:lnTo>
                  <a:lnTo>
                    <a:pt x="14231" y="1456"/>
                  </a:lnTo>
                  <a:lnTo>
                    <a:pt x="14208" y="1433"/>
                  </a:lnTo>
                  <a:lnTo>
                    <a:pt x="14174" y="1411"/>
                  </a:lnTo>
                  <a:lnTo>
                    <a:pt x="14128" y="1399"/>
                  </a:lnTo>
                  <a:lnTo>
                    <a:pt x="14049" y="1399"/>
                  </a:lnTo>
                  <a:lnTo>
                    <a:pt x="14003" y="1422"/>
                  </a:lnTo>
                  <a:lnTo>
                    <a:pt x="13958" y="1445"/>
                  </a:lnTo>
                  <a:lnTo>
                    <a:pt x="13935" y="1479"/>
                  </a:lnTo>
                  <a:lnTo>
                    <a:pt x="11956" y="341"/>
                  </a:lnTo>
                  <a:lnTo>
                    <a:pt x="11967" y="296"/>
                  </a:lnTo>
                  <a:lnTo>
                    <a:pt x="11978" y="250"/>
                  </a:lnTo>
                  <a:lnTo>
                    <a:pt x="11967" y="193"/>
                  </a:lnTo>
                  <a:lnTo>
                    <a:pt x="11956" y="148"/>
                  </a:lnTo>
                  <a:lnTo>
                    <a:pt x="11933" y="114"/>
                  </a:lnTo>
                  <a:lnTo>
                    <a:pt x="11899" y="68"/>
                  </a:lnTo>
                  <a:lnTo>
                    <a:pt x="11865" y="34"/>
                  </a:lnTo>
                  <a:lnTo>
                    <a:pt x="11819" y="11"/>
                  </a:lnTo>
                  <a:lnTo>
                    <a:pt x="11774" y="0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1947836" y="4206425"/>
              <a:ext cx="794198" cy="937066"/>
            </a:xfrm>
            <a:custGeom>
              <a:avLst/>
              <a:gdLst/>
              <a:ahLst/>
              <a:cxnLst/>
              <a:rect l="l" t="t" r="r" b="b"/>
              <a:pathLst>
                <a:path w="7588" h="8953" extrusionOk="0">
                  <a:moveTo>
                    <a:pt x="2764" y="319"/>
                  </a:moveTo>
                  <a:lnTo>
                    <a:pt x="4732" y="1457"/>
                  </a:lnTo>
                  <a:lnTo>
                    <a:pt x="4721" y="1502"/>
                  </a:lnTo>
                  <a:lnTo>
                    <a:pt x="4721" y="1548"/>
                  </a:lnTo>
                  <a:lnTo>
                    <a:pt x="4721" y="1593"/>
                  </a:lnTo>
                  <a:lnTo>
                    <a:pt x="4732" y="1639"/>
                  </a:lnTo>
                  <a:lnTo>
                    <a:pt x="4755" y="1684"/>
                  </a:lnTo>
                  <a:lnTo>
                    <a:pt x="4778" y="1718"/>
                  </a:lnTo>
                  <a:lnTo>
                    <a:pt x="4812" y="1752"/>
                  </a:lnTo>
                  <a:lnTo>
                    <a:pt x="4857" y="1775"/>
                  </a:lnTo>
                  <a:lnTo>
                    <a:pt x="4903" y="1787"/>
                  </a:lnTo>
                  <a:lnTo>
                    <a:pt x="4948" y="1798"/>
                  </a:lnTo>
                  <a:lnTo>
                    <a:pt x="4948" y="4050"/>
                  </a:lnTo>
                  <a:lnTo>
                    <a:pt x="4892" y="4050"/>
                  </a:lnTo>
                  <a:lnTo>
                    <a:pt x="4846" y="4073"/>
                  </a:lnTo>
                  <a:lnTo>
                    <a:pt x="4812" y="4096"/>
                  </a:lnTo>
                  <a:lnTo>
                    <a:pt x="4766" y="4130"/>
                  </a:lnTo>
                  <a:lnTo>
                    <a:pt x="4744" y="4164"/>
                  </a:lnTo>
                  <a:lnTo>
                    <a:pt x="4721" y="4209"/>
                  </a:lnTo>
                  <a:lnTo>
                    <a:pt x="4710" y="4255"/>
                  </a:lnTo>
                  <a:lnTo>
                    <a:pt x="4698" y="4312"/>
                  </a:lnTo>
                  <a:lnTo>
                    <a:pt x="4710" y="4357"/>
                  </a:lnTo>
                  <a:lnTo>
                    <a:pt x="4721" y="4414"/>
                  </a:lnTo>
                  <a:lnTo>
                    <a:pt x="2730" y="5563"/>
                  </a:lnTo>
                  <a:lnTo>
                    <a:pt x="2707" y="5529"/>
                  </a:lnTo>
                  <a:lnTo>
                    <a:pt x="2673" y="5506"/>
                  </a:lnTo>
                  <a:lnTo>
                    <a:pt x="2639" y="5495"/>
                  </a:lnTo>
                  <a:lnTo>
                    <a:pt x="2594" y="5484"/>
                  </a:lnTo>
                  <a:lnTo>
                    <a:pt x="2548" y="5495"/>
                  </a:lnTo>
                  <a:lnTo>
                    <a:pt x="2514" y="5506"/>
                  </a:lnTo>
                  <a:lnTo>
                    <a:pt x="2480" y="5529"/>
                  </a:lnTo>
                  <a:lnTo>
                    <a:pt x="2457" y="5563"/>
                  </a:lnTo>
                  <a:lnTo>
                    <a:pt x="387" y="4369"/>
                  </a:lnTo>
                  <a:lnTo>
                    <a:pt x="398" y="4312"/>
                  </a:lnTo>
                  <a:lnTo>
                    <a:pt x="387" y="4244"/>
                  </a:lnTo>
                  <a:lnTo>
                    <a:pt x="353" y="4187"/>
                  </a:lnTo>
                  <a:lnTo>
                    <a:pt x="307" y="4153"/>
                  </a:lnTo>
                  <a:lnTo>
                    <a:pt x="250" y="4130"/>
                  </a:lnTo>
                  <a:lnTo>
                    <a:pt x="250" y="1764"/>
                  </a:lnTo>
                  <a:lnTo>
                    <a:pt x="285" y="1764"/>
                  </a:lnTo>
                  <a:lnTo>
                    <a:pt x="330" y="1741"/>
                  </a:lnTo>
                  <a:lnTo>
                    <a:pt x="364" y="1718"/>
                  </a:lnTo>
                  <a:lnTo>
                    <a:pt x="387" y="1696"/>
                  </a:lnTo>
                  <a:lnTo>
                    <a:pt x="410" y="1661"/>
                  </a:lnTo>
                  <a:lnTo>
                    <a:pt x="432" y="1627"/>
                  </a:lnTo>
                  <a:lnTo>
                    <a:pt x="444" y="1593"/>
                  </a:lnTo>
                  <a:lnTo>
                    <a:pt x="444" y="1548"/>
                  </a:lnTo>
                  <a:lnTo>
                    <a:pt x="444" y="1514"/>
                  </a:lnTo>
                  <a:lnTo>
                    <a:pt x="432" y="1468"/>
                  </a:lnTo>
                  <a:lnTo>
                    <a:pt x="2423" y="319"/>
                  </a:lnTo>
                  <a:lnTo>
                    <a:pt x="2457" y="353"/>
                  </a:lnTo>
                  <a:lnTo>
                    <a:pt x="2491" y="387"/>
                  </a:lnTo>
                  <a:lnTo>
                    <a:pt x="2548" y="399"/>
                  </a:lnTo>
                  <a:lnTo>
                    <a:pt x="2594" y="410"/>
                  </a:lnTo>
                  <a:lnTo>
                    <a:pt x="2651" y="399"/>
                  </a:lnTo>
                  <a:lnTo>
                    <a:pt x="2696" y="376"/>
                  </a:lnTo>
                  <a:lnTo>
                    <a:pt x="2730" y="353"/>
                  </a:lnTo>
                  <a:lnTo>
                    <a:pt x="2764" y="319"/>
                  </a:lnTo>
                  <a:close/>
                  <a:moveTo>
                    <a:pt x="2548" y="1"/>
                  </a:moveTo>
                  <a:lnTo>
                    <a:pt x="2514" y="12"/>
                  </a:lnTo>
                  <a:lnTo>
                    <a:pt x="2480" y="35"/>
                  </a:lnTo>
                  <a:lnTo>
                    <a:pt x="2446" y="57"/>
                  </a:lnTo>
                  <a:lnTo>
                    <a:pt x="2423" y="92"/>
                  </a:lnTo>
                  <a:lnTo>
                    <a:pt x="2400" y="126"/>
                  </a:lnTo>
                  <a:lnTo>
                    <a:pt x="2389" y="160"/>
                  </a:lnTo>
                  <a:lnTo>
                    <a:pt x="2389" y="205"/>
                  </a:lnTo>
                  <a:lnTo>
                    <a:pt x="2389" y="239"/>
                  </a:lnTo>
                  <a:lnTo>
                    <a:pt x="2400" y="274"/>
                  </a:lnTo>
                  <a:lnTo>
                    <a:pt x="410" y="1434"/>
                  </a:lnTo>
                  <a:lnTo>
                    <a:pt x="376" y="1388"/>
                  </a:lnTo>
                  <a:lnTo>
                    <a:pt x="330" y="1354"/>
                  </a:lnTo>
                  <a:lnTo>
                    <a:pt x="285" y="1343"/>
                  </a:lnTo>
                  <a:lnTo>
                    <a:pt x="228" y="1332"/>
                  </a:lnTo>
                  <a:lnTo>
                    <a:pt x="182" y="1332"/>
                  </a:lnTo>
                  <a:lnTo>
                    <a:pt x="137" y="1343"/>
                  </a:lnTo>
                  <a:lnTo>
                    <a:pt x="103" y="1366"/>
                  </a:lnTo>
                  <a:lnTo>
                    <a:pt x="68" y="1400"/>
                  </a:lnTo>
                  <a:lnTo>
                    <a:pt x="46" y="1423"/>
                  </a:lnTo>
                  <a:lnTo>
                    <a:pt x="23" y="1468"/>
                  </a:lnTo>
                  <a:lnTo>
                    <a:pt x="12" y="1502"/>
                  </a:lnTo>
                  <a:lnTo>
                    <a:pt x="0" y="1548"/>
                  </a:lnTo>
                  <a:lnTo>
                    <a:pt x="12" y="1593"/>
                  </a:lnTo>
                  <a:lnTo>
                    <a:pt x="23" y="1627"/>
                  </a:lnTo>
                  <a:lnTo>
                    <a:pt x="34" y="1673"/>
                  </a:lnTo>
                  <a:lnTo>
                    <a:pt x="57" y="1696"/>
                  </a:lnTo>
                  <a:lnTo>
                    <a:pt x="91" y="1730"/>
                  </a:lnTo>
                  <a:lnTo>
                    <a:pt x="125" y="1752"/>
                  </a:lnTo>
                  <a:lnTo>
                    <a:pt x="159" y="1764"/>
                  </a:lnTo>
                  <a:lnTo>
                    <a:pt x="205" y="1764"/>
                  </a:lnTo>
                  <a:lnTo>
                    <a:pt x="205" y="4130"/>
                  </a:lnTo>
                  <a:lnTo>
                    <a:pt x="137" y="4153"/>
                  </a:lnTo>
                  <a:lnTo>
                    <a:pt x="91" y="4187"/>
                  </a:lnTo>
                  <a:lnTo>
                    <a:pt x="57" y="4244"/>
                  </a:lnTo>
                  <a:lnTo>
                    <a:pt x="46" y="4312"/>
                  </a:lnTo>
                  <a:lnTo>
                    <a:pt x="46" y="4346"/>
                  </a:lnTo>
                  <a:lnTo>
                    <a:pt x="57" y="4380"/>
                  </a:lnTo>
                  <a:lnTo>
                    <a:pt x="103" y="4437"/>
                  </a:lnTo>
                  <a:lnTo>
                    <a:pt x="159" y="4471"/>
                  </a:lnTo>
                  <a:lnTo>
                    <a:pt x="182" y="4482"/>
                  </a:lnTo>
                  <a:lnTo>
                    <a:pt x="273" y="4482"/>
                  </a:lnTo>
                  <a:lnTo>
                    <a:pt x="307" y="4460"/>
                  </a:lnTo>
                  <a:lnTo>
                    <a:pt x="341" y="4437"/>
                  </a:lnTo>
                  <a:lnTo>
                    <a:pt x="376" y="4403"/>
                  </a:lnTo>
                  <a:lnTo>
                    <a:pt x="2434" y="5597"/>
                  </a:lnTo>
                  <a:lnTo>
                    <a:pt x="2423" y="5654"/>
                  </a:lnTo>
                  <a:lnTo>
                    <a:pt x="2434" y="5711"/>
                  </a:lnTo>
                  <a:lnTo>
                    <a:pt x="2469" y="5768"/>
                  </a:lnTo>
                  <a:lnTo>
                    <a:pt x="2514" y="5802"/>
                  </a:lnTo>
                  <a:lnTo>
                    <a:pt x="2571" y="5825"/>
                  </a:lnTo>
                  <a:lnTo>
                    <a:pt x="2571" y="8248"/>
                  </a:lnTo>
                  <a:lnTo>
                    <a:pt x="2514" y="8259"/>
                  </a:lnTo>
                  <a:lnTo>
                    <a:pt x="2469" y="8305"/>
                  </a:lnTo>
                  <a:lnTo>
                    <a:pt x="2434" y="8350"/>
                  </a:lnTo>
                  <a:lnTo>
                    <a:pt x="2423" y="8407"/>
                  </a:lnTo>
                  <a:lnTo>
                    <a:pt x="2434" y="8441"/>
                  </a:lnTo>
                  <a:lnTo>
                    <a:pt x="2434" y="8475"/>
                  </a:lnTo>
                  <a:lnTo>
                    <a:pt x="2480" y="8532"/>
                  </a:lnTo>
                  <a:lnTo>
                    <a:pt x="2525" y="8566"/>
                  </a:lnTo>
                  <a:lnTo>
                    <a:pt x="2560" y="8578"/>
                  </a:lnTo>
                  <a:lnTo>
                    <a:pt x="2639" y="8578"/>
                  </a:lnTo>
                  <a:lnTo>
                    <a:pt x="2673" y="8555"/>
                  </a:lnTo>
                  <a:lnTo>
                    <a:pt x="2707" y="8532"/>
                  </a:lnTo>
                  <a:lnTo>
                    <a:pt x="2730" y="8509"/>
                  </a:lnTo>
                  <a:lnTo>
                    <a:pt x="3504" y="8953"/>
                  </a:lnTo>
                  <a:lnTo>
                    <a:pt x="3595" y="8953"/>
                  </a:lnTo>
                  <a:lnTo>
                    <a:pt x="2753" y="8464"/>
                  </a:lnTo>
                  <a:lnTo>
                    <a:pt x="2764" y="8407"/>
                  </a:lnTo>
                  <a:lnTo>
                    <a:pt x="2753" y="8350"/>
                  </a:lnTo>
                  <a:lnTo>
                    <a:pt x="2719" y="8305"/>
                  </a:lnTo>
                  <a:lnTo>
                    <a:pt x="2673" y="8270"/>
                  </a:lnTo>
                  <a:lnTo>
                    <a:pt x="2616" y="8248"/>
                  </a:lnTo>
                  <a:lnTo>
                    <a:pt x="2616" y="5825"/>
                  </a:lnTo>
                  <a:lnTo>
                    <a:pt x="2673" y="5802"/>
                  </a:lnTo>
                  <a:lnTo>
                    <a:pt x="2719" y="5768"/>
                  </a:lnTo>
                  <a:lnTo>
                    <a:pt x="2753" y="5711"/>
                  </a:lnTo>
                  <a:lnTo>
                    <a:pt x="2764" y="5654"/>
                  </a:lnTo>
                  <a:lnTo>
                    <a:pt x="2753" y="5597"/>
                  </a:lnTo>
                  <a:lnTo>
                    <a:pt x="4744" y="4448"/>
                  </a:lnTo>
                  <a:lnTo>
                    <a:pt x="4789" y="4505"/>
                  </a:lnTo>
                  <a:lnTo>
                    <a:pt x="4835" y="4539"/>
                  </a:lnTo>
                  <a:lnTo>
                    <a:pt x="4892" y="4562"/>
                  </a:lnTo>
                  <a:lnTo>
                    <a:pt x="4960" y="4573"/>
                  </a:lnTo>
                  <a:lnTo>
                    <a:pt x="5028" y="4562"/>
                  </a:lnTo>
                  <a:lnTo>
                    <a:pt x="5096" y="4539"/>
                  </a:lnTo>
                  <a:lnTo>
                    <a:pt x="5142" y="4505"/>
                  </a:lnTo>
                  <a:lnTo>
                    <a:pt x="5187" y="4448"/>
                  </a:lnTo>
                  <a:lnTo>
                    <a:pt x="7098" y="5552"/>
                  </a:lnTo>
                  <a:lnTo>
                    <a:pt x="7087" y="5609"/>
                  </a:lnTo>
                  <a:lnTo>
                    <a:pt x="7076" y="5654"/>
                  </a:lnTo>
                  <a:lnTo>
                    <a:pt x="7087" y="5700"/>
                  </a:lnTo>
                  <a:lnTo>
                    <a:pt x="7098" y="5745"/>
                  </a:lnTo>
                  <a:lnTo>
                    <a:pt x="7121" y="5791"/>
                  </a:lnTo>
                  <a:lnTo>
                    <a:pt x="7144" y="5825"/>
                  </a:lnTo>
                  <a:lnTo>
                    <a:pt x="7178" y="5859"/>
                  </a:lnTo>
                  <a:lnTo>
                    <a:pt x="7224" y="5882"/>
                  </a:lnTo>
                  <a:lnTo>
                    <a:pt x="7269" y="5904"/>
                  </a:lnTo>
                  <a:lnTo>
                    <a:pt x="7315" y="5904"/>
                  </a:lnTo>
                  <a:lnTo>
                    <a:pt x="7315" y="8202"/>
                  </a:lnTo>
                  <a:lnTo>
                    <a:pt x="7280" y="8202"/>
                  </a:lnTo>
                  <a:lnTo>
                    <a:pt x="7235" y="8225"/>
                  </a:lnTo>
                  <a:lnTo>
                    <a:pt x="7201" y="8236"/>
                  </a:lnTo>
                  <a:lnTo>
                    <a:pt x="7178" y="8270"/>
                  </a:lnTo>
                  <a:lnTo>
                    <a:pt x="7155" y="8293"/>
                  </a:lnTo>
                  <a:lnTo>
                    <a:pt x="7133" y="8327"/>
                  </a:lnTo>
                  <a:lnTo>
                    <a:pt x="7121" y="8373"/>
                  </a:lnTo>
                  <a:lnTo>
                    <a:pt x="7121" y="8407"/>
                  </a:lnTo>
                  <a:lnTo>
                    <a:pt x="7121" y="8452"/>
                  </a:lnTo>
                  <a:lnTo>
                    <a:pt x="7133" y="8498"/>
                  </a:lnTo>
                  <a:lnTo>
                    <a:pt x="6336" y="8953"/>
                  </a:lnTo>
                  <a:lnTo>
                    <a:pt x="6427" y="8953"/>
                  </a:lnTo>
                  <a:lnTo>
                    <a:pt x="7155" y="8532"/>
                  </a:lnTo>
                  <a:lnTo>
                    <a:pt x="7189" y="8578"/>
                  </a:lnTo>
                  <a:lnTo>
                    <a:pt x="7235" y="8600"/>
                  </a:lnTo>
                  <a:lnTo>
                    <a:pt x="7280" y="8623"/>
                  </a:lnTo>
                  <a:lnTo>
                    <a:pt x="7371" y="8623"/>
                  </a:lnTo>
                  <a:lnTo>
                    <a:pt x="7417" y="8612"/>
                  </a:lnTo>
                  <a:lnTo>
                    <a:pt x="7451" y="8589"/>
                  </a:lnTo>
                  <a:lnTo>
                    <a:pt x="7485" y="8566"/>
                  </a:lnTo>
                  <a:lnTo>
                    <a:pt x="7508" y="8532"/>
                  </a:lnTo>
                  <a:lnTo>
                    <a:pt x="7531" y="8498"/>
                  </a:lnTo>
                  <a:lnTo>
                    <a:pt x="7542" y="8452"/>
                  </a:lnTo>
                  <a:lnTo>
                    <a:pt x="7553" y="8407"/>
                  </a:lnTo>
                  <a:lnTo>
                    <a:pt x="7542" y="8373"/>
                  </a:lnTo>
                  <a:lnTo>
                    <a:pt x="7531" y="8339"/>
                  </a:lnTo>
                  <a:lnTo>
                    <a:pt x="7519" y="8305"/>
                  </a:lnTo>
                  <a:lnTo>
                    <a:pt x="7497" y="8270"/>
                  </a:lnTo>
                  <a:lnTo>
                    <a:pt x="7440" y="8225"/>
                  </a:lnTo>
                  <a:lnTo>
                    <a:pt x="7394" y="8214"/>
                  </a:lnTo>
                  <a:lnTo>
                    <a:pt x="7360" y="8202"/>
                  </a:lnTo>
                  <a:lnTo>
                    <a:pt x="7360" y="5904"/>
                  </a:lnTo>
                  <a:lnTo>
                    <a:pt x="7406" y="5893"/>
                  </a:lnTo>
                  <a:lnTo>
                    <a:pt x="7451" y="5882"/>
                  </a:lnTo>
                  <a:lnTo>
                    <a:pt x="7485" y="5859"/>
                  </a:lnTo>
                  <a:lnTo>
                    <a:pt x="7519" y="5825"/>
                  </a:lnTo>
                  <a:lnTo>
                    <a:pt x="7553" y="5791"/>
                  </a:lnTo>
                  <a:lnTo>
                    <a:pt x="7565" y="5745"/>
                  </a:lnTo>
                  <a:lnTo>
                    <a:pt x="7588" y="5700"/>
                  </a:lnTo>
                  <a:lnTo>
                    <a:pt x="7588" y="5654"/>
                  </a:lnTo>
                  <a:lnTo>
                    <a:pt x="7576" y="5609"/>
                  </a:lnTo>
                  <a:lnTo>
                    <a:pt x="7565" y="5552"/>
                  </a:lnTo>
                  <a:lnTo>
                    <a:pt x="7542" y="5518"/>
                  </a:lnTo>
                  <a:lnTo>
                    <a:pt x="7508" y="5472"/>
                  </a:lnTo>
                  <a:lnTo>
                    <a:pt x="7474" y="5449"/>
                  </a:lnTo>
                  <a:lnTo>
                    <a:pt x="7428" y="5427"/>
                  </a:lnTo>
                  <a:lnTo>
                    <a:pt x="7383" y="5404"/>
                  </a:lnTo>
                  <a:lnTo>
                    <a:pt x="7337" y="5404"/>
                  </a:lnTo>
                  <a:lnTo>
                    <a:pt x="7269" y="5415"/>
                  </a:lnTo>
                  <a:lnTo>
                    <a:pt x="7212" y="5438"/>
                  </a:lnTo>
                  <a:lnTo>
                    <a:pt x="7167" y="5472"/>
                  </a:lnTo>
                  <a:lnTo>
                    <a:pt x="7121" y="5518"/>
                  </a:lnTo>
                  <a:lnTo>
                    <a:pt x="5210" y="4414"/>
                  </a:lnTo>
                  <a:lnTo>
                    <a:pt x="5221" y="4357"/>
                  </a:lnTo>
                  <a:lnTo>
                    <a:pt x="5233" y="4312"/>
                  </a:lnTo>
                  <a:lnTo>
                    <a:pt x="5221" y="4255"/>
                  </a:lnTo>
                  <a:lnTo>
                    <a:pt x="5210" y="4209"/>
                  </a:lnTo>
                  <a:lnTo>
                    <a:pt x="5187" y="4164"/>
                  </a:lnTo>
                  <a:lnTo>
                    <a:pt x="5165" y="4130"/>
                  </a:lnTo>
                  <a:lnTo>
                    <a:pt x="5119" y="4096"/>
                  </a:lnTo>
                  <a:lnTo>
                    <a:pt x="5085" y="4073"/>
                  </a:lnTo>
                  <a:lnTo>
                    <a:pt x="5039" y="4050"/>
                  </a:lnTo>
                  <a:lnTo>
                    <a:pt x="4994" y="4050"/>
                  </a:lnTo>
                  <a:lnTo>
                    <a:pt x="4994" y="1798"/>
                  </a:lnTo>
                  <a:lnTo>
                    <a:pt x="5039" y="1787"/>
                  </a:lnTo>
                  <a:lnTo>
                    <a:pt x="5074" y="1775"/>
                  </a:lnTo>
                  <a:lnTo>
                    <a:pt x="5119" y="1741"/>
                  </a:lnTo>
                  <a:lnTo>
                    <a:pt x="5142" y="1718"/>
                  </a:lnTo>
                  <a:lnTo>
                    <a:pt x="5176" y="1684"/>
                  </a:lnTo>
                  <a:lnTo>
                    <a:pt x="5199" y="1639"/>
                  </a:lnTo>
                  <a:lnTo>
                    <a:pt x="5210" y="1593"/>
                  </a:lnTo>
                  <a:lnTo>
                    <a:pt x="5210" y="1548"/>
                  </a:lnTo>
                  <a:lnTo>
                    <a:pt x="5210" y="1502"/>
                  </a:lnTo>
                  <a:lnTo>
                    <a:pt x="5187" y="1457"/>
                  </a:lnTo>
                  <a:lnTo>
                    <a:pt x="5165" y="1411"/>
                  </a:lnTo>
                  <a:lnTo>
                    <a:pt x="5142" y="1377"/>
                  </a:lnTo>
                  <a:lnTo>
                    <a:pt x="5096" y="1343"/>
                  </a:lnTo>
                  <a:lnTo>
                    <a:pt x="5062" y="1320"/>
                  </a:lnTo>
                  <a:lnTo>
                    <a:pt x="5017" y="1309"/>
                  </a:lnTo>
                  <a:lnTo>
                    <a:pt x="4903" y="1309"/>
                  </a:lnTo>
                  <a:lnTo>
                    <a:pt x="4846" y="1332"/>
                  </a:lnTo>
                  <a:lnTo>
                    <a:pt x="4801" y="1366"/>
                  </a:lnTo>
                  <a:lnTo>
                    <a:pt x="4755" y="1411"/>
                  </a:lnTo>
                  <a:lnTo>
                    <a:pt x="2787" y="274"/>
                  </a:lnTo>
                  <a:lnTo>
                    <a:pt x="2799" y="239"/>
                  </a:lnTo>
                  <a:lnTo>
                    <a:pt x="2799" y="205"/>
                  </a:lnTo>
                  <a:lnTo>
                    <a:pt x="2799" y="160"/>
                  </a:lnTo>
                  <a:lnTo>
                    <a:pt x="2787" y="126"/>
                  </a:lnTo>
                  <a:lnTo>
                    <a:pt x="2764" y="92"/>
                  </a:lnTo>
                  <a:lnTo>
                    <a:pt x="2742" y="57"/>
                  </a:lnTo>
                  <a:lnTo>
                    <a:pt x="2707" y="35"/>
                  </a:lnTo>
                  <a:lnTo>
                    <a:pt x="2673" y="12"/>
                  </a:lnTo>
                  <a:lnTo>
                    <a:pt x="2639" y="1"/>
                  </a:lnTo>
                  <a:close/>
                </a:path>
              </a:pathLst>
            </a:custGeom>
            <a:solidFill>
              <a:srgbClr val="FFFFFF">
                <a:alpha val="32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1065501" y="0"/>
              <a:ext cx="543107" cy="335870"/>
            </a:xfrm>
            <a:custGeom>
              <a:avLst/>
              <a:gdLst/>
              <a:ahLst/>
              <a:cxnLst/>
              <a:rect l="l" t="t" r="r" b="b"/>
              <a:pathLst>
                <a:path w="5189" h="3209" extrusionOk="0">
                  <a:moveTo>
                    <a:pt x="160" y="0"/>
                  </a:moveTo>
                  <a:lnTo>
                    <a:pt x="160" y="1445"/>
                  </a:lnTo>
                  <a:lnTo>
                    <a:pt x="92" y="1456"/>
                  </a:lnTo>
                  <a:lnTo>
                    <a:pt x="46" y="1502"/>
                  </a:lnTo>
                  <a:lnTo>
                    <a:pt x="12" y="1547"/>
                  </a:lnTo>
                  <a:lnTo>
                    <a:pt x="1" y="1616"/>
                  </a:lnTo>
                  <a:lnTo>
                    <a:pt x="1" y="1650"/>
                  </a:lnTo>
                  <a:lnTo>
                    <a:pt x="12" y="1684"/>
                  </a:lnTo>
                  <a:lnTo>
                    <a:pt x="58" y="1741"/>
                  </a:lnTo>
                  <a:lnTo>
                    <a:pt x="115" y="1775"/>
                  </a:lnTo>
                  <a:lnTo>
                    <a:pt x="137" y="1786"/>
                  </a:lnTo>
                  <a:lnTo>
                    <a:pt x="183" y="1798"/>
                  </a:lnTo>
                  <a:lnTo>
                    <a:pt x="228" y="1786"/>
                  </a:lnTo>
                  <a:lnTo>
                    <a:pt x="263" y="1764"/>
                  </a:lnTo>
                  <a:lnTo>
                    <a:pt x="297" y="1741"/>
                  </a:lnTo>
                  <a:lnTo>
                    <a:pt x="331" y="1707"/>
                  </a:lnTo>
                  <a:lnTo>
                    <a:pt x="2333" y="2856"/>
                  </a:lnTo>
                  <a:lnTo>
                    <a:pt x="2310" y="2912"/>
                  </a:lnTo>
                  <a:lnTo>
                    <a:pt x="2299" y="2958"/>
                  </a:lnTo>
                  <a:lnTo>
                    <a:pt x="2310" y="3015"/>
                  </a:lnTo>
                  <a:lnTo>
                    <a:pt x="2322" y="3060"/>
                  </a:lnTo>
                  <a:lnTo>
                    <a:pt x="2344" y="3094"/>
                  </a:lnTo>
                  <a:lnTo>
                    <a:pt x="2378" y="3140"/>
                  </a:lnTo>
                  <a:lnTo>
                    <a:pt x="2413" y="3163"/>
                  </a:lnTo>
                  <a:lnTo>
                    <a:pt x="2458" y="3185"/>
                  </a:lnTo>
                  <a:lnTo>
                    <a:pt x="2504" y="3197"/>
                  </a:lnTo>
                  <a:lnTo>
                    <a:pt x="2549" y="3208"/>
                  </a:lnTo>
                  <a:lnTo>
                    <a:pt x="2595" y="3197"/>
                  </a:lnTo>
                  <a:lnTo>
                    <a:pt x="2640" y="3185"/>
                  </a:lnTo>
                  <a:lnTo>
                    <a:pt x="2686" y="3163"/>
                  </a:lnTo>
                  <a:lnTo>
                    <a:pt x="2720" y="3140"/>
                  </a:lnTo>
                  <a:lnTo>
                    <a:pt x="2754" y="3094"/>
                  </a:lnTo>
                  <a:lnTo>
                    <a:pt x="2777" y="3060"/>
                  </a:lnTo>
                  <a:lnTo>
                    <a:pt x="2788" y="3015"/>
                  </a:lnTo>
                  <a:lnTo>
                    <a:pt x="2788" y="2958"/>
                  </a:lnTo>
                  <a:lnTo>
                    <a:pt x="2788" y="2912"/>
                  </a:lnTo>
                  <a:lnTo>
                    <a:pt x="2765" y="2867"/>
                  </a:lnTo>
                  <a:lnTo>
                    <a:pt x="4688" y="1752"/>
                  </a:lnTo>
                  <a:lnTo>
                    <a:pt x="4733" y="1809"/>
                  </a:lnTo>
                  <a:lnTo>
                    <a:pt x="4790" y="1843"/>
                  </a:lnTo>
                  <a:lnTo>
                    <a:pt x="4847" y="1877"/>
                  </a:lnTo>
                  <a:lnTo>
                    <a:pt x="4972" y="1877"/>
                  </a:lnTo>
                  <a:lnTo>
                    <a:pt x="5018" y="1855"/>
                  </a:lnTo>
                  <a:lnTo>
                    <a:pt x="5063" y="1832"/>
                  </a:lnTo>
                  <a:lnTo>
                    <a:pt x="5109" y="1798"/>
                  </a:lnTo>
                  <a:lnTo>
                    <a:pt x="5143" y="1764"/>
                  </a:lnTo>
                  <a:lnTo>
                    <a:pt x="5165" y="1718"/>
                  </a:lnTo>
                  <a:lnTo>
                    <a:pt x="5177" y="1673"/>
                  </a:lnTo>
                  <a:lnTo>
                    <a:pt x="5188" y="1616"/>
                  </a:lnTo>
                  <a:lnTo>
                    <a:pt x="5177" y="1570"/>
                  </a:lnTo>
                  <a:lnTo>
                    <a:pt x="5165" y="1513"/>
                  </a:lnTo>
                  <a:lnTo>
                    <a:pt x="5143" y="1479"/>
                  </a:lnTo>
                  <a:lnTo>
                    <a:pt x="5120" y="1434"/>
                  </a:lnTo>
                  <a:lnTo>
                    <a:pt x="5074" y="1400"/>
                  </a:lnTo>
                  <a:lnTo>
                    <a:pt x="5040" y="1377"/>
                  </a:lnTo>
                  <a:lnTo>
                    <a:pt x="4995" y="1354"/>
                  </a:lnTo>
                  <a:lnTo>
                    <a:pt x="4949" y="1354"/>
                  </a:lnTo>
                  <a:lnTo>
                    <a:pt x="4949" y="0"/>
                  </a:lnTo>
                  <a:lnTo>
                    <a:pt x="4904" y="0"/>
                  </a:lnTo>
                  <a:lnTo>
                    <a:pt x="4904" y="1354"/>
                  </a:lnTo>
                  <a:lnTo>
                    <a:pt x="4847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34"/>
                  </a:lnTo>
                  <a:lnTo>
                    <a:pt x="4699" y="1468"/>
                  </a:lnTo>
                  <a:lnTo>
                    <a:pt x="4676" y="1513"/>
                  </a:lnTo>
                  <a:lnTo>
                    <a:pt x="4654" y="1559"/>
                  </a:lnTo>
                  <a:lnTo>
                    <a:pt x="4654" y="1616"/>
                  </a:lnTo>
                  <a:lnTo>
                    <a:pt x="4654" y="1661"/>
                  </a:lnTo>
                  <a:lnTo>
                    <a:pt x="4676" y="1718"/>
                  </a:lnTo>
                  <a:lnTo>
                    <a:pt x="2742" y="2821"/>
                  </a:lnTo>
                  <a:lnTo>
                    <a:pt x="2708" y="2776"/>
                  </a:lnTo>
                  <a:lnTo>
                    <a:pt x="2663" y="2753"/>
                  </a:lnTo>
                  <a:lnTo>
                    <a:pt x="2606" y="2730"/>
                  </a:lnTo>
                  <a:lnTo>
                    <a:pt x="2549" y="2719"/>
                  </a:lnTo>
                  <a:lnTo>
                    <a:pt x="2492" y="2730"/>
                  </a:lnTo>
                  <a:lnTo>
                    <a:pt x="2435" y="2753"/>
                  </a:lnTo>
                  <a:lnTo>
                    <a:pt x="2390" y="2776"/>
                  </a:lnTo>
                  <a:lnTo>
                    <a:pt x="2356" y="2821"/>
                  </a:lnTo>
                  <a:lnTo>
                    <a:pt x="342" y="1661"/>
                  </a:lnTo>
                  <a:lnTo>
                    <a:pt x="354" y="1616"/>
                  </a:lnTo>
                  <a:lnTo>
                    <a:pt x="342" y="1547"/>
                  </a:lnTo>
                  <a:lnTo>
                    <a:pt x="308" y="1502"/>
                  </a:lnTo>
                  <a:lnTo>
                    <a:pt x="263" y="1456"/>
                  </a:lnTo>
                  <a:lnTo>
                    <a:pt x="206" y="14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0" y="0"/>
              <a:ext cx="2102615" cy="1626494"/>
            </a:xfrm>
            <a:custGeom>
              <a:avLst/>
              <a:gdLst/>
              <a:ahLst/>
              <a:cxnLst/>
              <a:rect l="l" t="t" r="r" b="b"/>
              <a:pathLst>
                <a:path w="20089" h="15540" extrusionOk="0">
                  <a:moveTo>
                    <a:pt x="5824" y="1741"/>
                  </a:moveTo>
                  <a:lnTo>
                    <a:pt x="7758" y="2856"/>
                  </a:lnTo>
                  <a:lnTo>
                    <a:pt x="7747" y="2912"/>
                  </a:lnTo>
                  <a:lnTo>
                    <a:pt x="7735" y="2958"/>
                  </a:lnTo>
                  <a:lnTo>
                    <a:pt x="7747" y="3015"/>
                  </a:lnTo>
                  <a:lnTo>
                    <a:pt x="7758" y="3060"/>
                  </a:lnTo>
                  <a:lnTo>
                    <a:pt x="7781" y="3094"/>
                  </a:lnTo>
                  <a:lnTo>
                    <a:pt x="7804" y="3129"/>
                  </a:lnTo>
                  <a:lnTo>
                    <a:pt x="7838" y="3163"/>
                  </a:lnTo>
                  <a:lnTo>
                    <a:pt x="7883" y="3185"/>
                  </a:lnTo>
                  <a:lnTo>
                    <a:pt x="7917" y="3197"/>
                  </a:lnTo>
                  <a:lnTo>
                    <a:pt x="7963" y="3208"/>
                  </a:lnTo>
                  <a:lnTo>
                    <a:pt x="7963" y="5495"/>
                  </a:lnTo>
                  <a:lnTo>
                    <a:pt x="7929" y="5506"/>
                  </a:lnTo>
                  <a:lnTo>
                    <a:pt x="7883" y="5517"/>
                  </a:lnTo>
                  <a:lnTo>
                    <a:pt x="7849" y="5540"/>
                  </a:lnTo>
                  <a:lnTo>
                    <a:pt x="7826" y="5574"/>
                  </a:lnTo>
                  <a:lnTo>
                    <a:pt x="7792" y="5597"/>
                  </a:lnTo>
                  <a:lnTo>
                    <a:pt x="7781" y="5643"/>
                  </a:lnTo>
                  <a:lnTo>
                    <a:pt x="7769" y="5677"/>
                  </a:lnTo>
                  <a:lnTo>
                    <a:pt x="7758" y="5722"/>
                  </a:lnTo>
                  <a:lnTo>
                    <a:pt x="7769" y="5756"/>
                  </a:lnTo>
                  <a:lnTo>
                    <a:pt x="7781" y="5802"/>
                  </a:lnTo>
                  <a:lnTo>
                    <a:pt x="5779" y="6951"/>
                  </a:lnTo>
                  <a:lnTo>
                    <a:pt x="5756" y="6917"/>
                  </a:lnTo>
                  <a:lnTo>
                    <a:pt x="5710" y="6882"/>
                  </a:lnTo>
                  <a:lnTo>
                    <a:pt x="5665" y="6871"/>
                  </a:lnTo>
                  <a:lnTo>
                    <a:pt x="5619" y="6860"/>
                  </a:lnTo>
                  <a:lnTo>
                    <a:pt x="5574" y="6871"/>
                  </a:lnTo>
                  <a:lnTo>
                    <a:pt x="5528" y="6882"/>
                  </a:lnTo>
                  <a:lnTo>
                    <a:pt x="5483" y="6917"/>
                  </a:lnTo>
                  <a:lnTo>
                    <a:pt x="5449" y="6951"/>
                  </a:lnTo>
                  <a:lnTo>
                    <a:pt x="3458" y="5790"/>
                  </a:lnTo>
                  <a:lnTo>
                    <a:pt x="3469" y="5756"/>
                  </a:lnTo>
                  <a:lnTo>
                    <a:pt x="3469" y="5722"/>
                  </a:lnTo>
                  <a:lnTo>
                    <a:pt x="3469" y="5677"/>
                  </a:lnTo>
                  <a:lnTo>
                    <a:pt x="3458" y="5643"/>
                  </a:lnTo>
                  <a:lnTo>
                    <a:pt x="3435" y="5608"/>
                  </a:lnTo>
                  <a:lnTo>
                    <a:pt x="3413" y="5574"/>
                  </a:lnTo>
                  <a:lnTo>
                    <a:pt x="3378" y="5552"/>
                  </a:lnTo>
                  <a:lnTo>
                    <a:pt x="3344" y="5529"/>
                  </a:lnTo>
                  <a:lnTo>
                    <a:pt x="3310" y="5506"/>
                  </a:lnTo>
                  <a:lnTo>
                    <a:pt x="3276" y="5506"/>
                  </a:lnTo>
                  <a:lnTo>
                    <a:pt x="3276" y="3163"/>
                  </a:lnTo>
                  <a:lnTo>
                    <a:pt x="3310" y="3163"/>
                  </a:lnTo>
                  <a:lnTo>
                    <a:pt x="3344" y="3151"/>
                  </a:lnTo>
                  <a:lnTo>
                    <a:pt x="3401" y="3106"/>
                  </a:lnTo>
                  <a:lnTo>
                    <a:pt x="3435" y="3038"/>
                  </a:lnTo>
                  <a:lnTo>
                    <a:pt x="3447" y="3003"/>
                  </a:lnTo>
                  <a:lnTo>
                    <a:pt x="3458" y="2958"/>
                  </a:lnTo>
                  <a:lnTo>
                    <a:pt x="3447" y="2924"/>
                  </a:lnTo>
                  <a:lnTo>
                    <a:pt x="3435" y="2878"/>
                  </a:lnTo>
                  <a:lnTo>
                    <a:pt x="5415" y="1741"/>
                  </a:lnTo>
                  <a:lnTo>
                    <a:pt x="5449" y="1786"/>
                  </a:lnTo>
                  <a:lnTo>
                    <a:pt x="5494" y="1820"/>
                  </a:lnTo>
                  <a:lnTo>
                    <a:pt x="5551" y="1843"/>
                  </a:lnTo>
                  <a:lnTo>
                    <a:pt x="5619" y="1855"/>
                  </a:lnTo>
                  <a:lnTo>
                    <a:pt x="5676" y="1843"/>
                  </a:lnTo>
                  <a:lnTo>
                    <a:pt x="5733" y="1820"/>
                  </a:lnTo>
                  <a:lnTo>
                    <a:pt x="5790" y="1786"/>
                  </a:lnTo>
                  <a:lnTo>
                    <a:pt x="5824" y="1741"/>
                  </a:lnTo>
                  <a:close/>
                  <a:moveTo>
                    <a:pt x="17677" y="5847"/>
                  </a:moveTo>
                  <a:lnTo>
                    <a:pt x="19611" y="6962"/>
                  </a:lnTo>
                  <a:lnTo>
                    <a:pt x="19588" y="7008"/>
                  </a:lnTo>
                  <a:lnTo>
                    <a:pt x="19588" y="7064"/>
                  </a:lnTo>
                  <a:lnTo>
                    <a:pt x="19588" y="7121"/>
                  </a:lnTo>
                  <a:lnTo>
                    <a:pt x="19600" y="7167"/>
                  </a:lnTo>
                  <a:lnTo>
                    <a:pt x="19623" y="7201"/>
                  </a:lnTo>
                  <a:lnTo>
                    <a:pt x="19657" y="7235"/>
                  </a:lnTo>
                  <a:lnTo>
                    <a:pt x="19691" y="7269"/>
                  </a:lnTo>
                  <a:lnTo>
                    <a:pt x="19725" y="7292"/>
                  </a:lnTo>
                  <a:lnTo>
                    <a:pt x="19770" y="7315"/>
                  </a:lnTo>
                  <a:lnTo>
                    <a:pt x="19816" y="7315"/>
                  </a:lnTo>
                  <a:lnTo>
                    <a:pt x="19816" y="9635"/>
                  </a:lnTo>
                  <a:lnTo>
                    <a:pt x="19748" y="9658"/>
                  </a:lnTo>
                  <a:lnTo>
                    <a:pt x="19691" y="9692"/>
                  </a:lnTo>
                  <a:lnTo>
                    <a:pt x="19657" y="9749"/>
                  </a:lnTo>
                  <a:lnTo>
                    <a:pt x="19645" y="9783"/>
                  </a:lnTo>
                  <a:lnTo>
                    <a:pt x="19645" y="9829"/>
                  </a:lnTo>
                  <a:lnTo>
                    <a:pt x="19657" y="9886"/>
                  </a:lnTo>
                  <a:lnTo>
                    <a:pt x="17689" y="11023"/>
                  </a:lnTo>
                  <a:lnTo>
                    <a:pt x="17643" y="10978"/>
                  </a:lnTo>
                  <a:lnTo>
                    <a:pt x="17598" y="10943"/>
                  </a:lnTo>
                  <a:lnTo>
                    <a:pt x="17529" y="10921"/>
                  </a:lnTo>
                  <a:lnTo>
                    <a:pt x="17473" y="10909"/>
                  </a:lnTo>
                  <a:lnTo>
                    <a:pt x="17404" y="10921"/>
                  </a:lnTo>
                  <a:lnTo>
                    <a:pt x="17347" y="10943"/>
                  </a:lnTo>
                  <a:lnTo>
                    <a:pt x="17291" y="10978"/>
                  </a:lnTo>
                  <a:lnTo>
                    <a:pt x="17256" y="11023"/>
                  </a:lnTo>
                  <a:lnTo>
                    <a:pt x="15334" y="9908"/>
                  </a:lnTo>
                  <a:lnTo>
                    <a:pt x="15345" y="9874"/>
                  </a:lnTo>
                  <a:lnTo>
                    <a:pt x="15345" y="9829"/>
                  </a:lnTo>
                  <a:lnTo>
                    <a:pt x="15345" y="9783"/>
                  </a:lnTo>
                  <a:lnTo>
                    <a:pt x="15323" y="9738"/>
                  </a:lnTo>
                  <a:lnTo>
                    <a:pt x="15311" y="9692"/>
                  </a:lnTo>
                  <a:lnTo>
                    <a:pt x="15277" y="9658"/>
                  </a:lnTo>
                  <a:lnTo>
                    <a:pt x="15243" y="9635"/>
                  </a:lnTo>
                  <a:lnTo>
                    <a:pt x="15209" y="9601"/>
                  </a:lnTo>
                  <a:lnTo>
                    <a:pt x="15175" y="9590"/>
                  </a:lnTo>
                  <a:lnTo>
                    <a:pt x="15129" y="9578"/>
                  </a:lnTo>
                  <a:lnTo>
                    <a:pt x="15129" y="7246"/>
                  </a:lnTo>
                  <a:lnTo>
                    <a:pt x="15186" y="7224"/>
                  </a:lnTo>
                  <a:lnTo>
                    <a:pt x="15232" y="7178"/>
                  </a:lnTo>
                  <a:lnTo>
                    <a:pt x="15266" y="7133"/>
                  </a:lnTo>
                  <a:lnTo>
                    <a:pt x="15277" y="7064"/>
                  </a:lnTo>
                  <a:lnTo>
                    <a:pt x="15266" y="7008"/>
                  </a:lnTo>
                  <a:lnTo>
                    <a:pt x="17256" y="5847"/>
                  </a:lnTo>
                  <a:lnTo>
                    <a:pt x="17302" y="5893"/>
                  </a:lnTo>
                  <a:lnTo>
                    <a:pt x="17347" y="5938"/>
                  </a:lnTo>
                  <a:lnTo>
                    <a:pt x="17404" y="5961"/>
                  </a:lnTo>
                  <a:lnTo>
                    <a:pt x="17529" y="5961"/>
                  </a:lnTo>
                  <a:lnTo>
                    <a:pt x="17586" y="5938"/>
                  </a:lnTo>
                  <a:lnTo>
                    <a:pt x="17643" y="5893"/>
                  </a:lnTo>
                  <a:lnTo>
                    <a:pt x="17677" y="5847"/>
                  </a:lnTo>
                  <a:close/>
                  <a:moveTo>
                    <a:pt x="8179" y="5836"/>
                  </a:moveTo>
                  <a:lnTo>
                    <a:pt x="10135" y="6962"/>
                  </a:lnTo>
                  <a:lnTo>
                    <a:pt x="10124" y="7019"/>
                  </a:lnTo>
                  <a:lnTo>
                    <a:pt x="10113" y="7064"/>
                  </a:lnTo>
                  <a:lnTo>
                    <a:pt x="10113" y="7110"/>
                  </a:lnTo>
                  <a:lnTo>
                    <a:pt x="10135" y="7155"/>
                  </a:lnTo>
                  <a:lnTo>
                    <a:pt x="10147" y="7201"/>
                  </a:lnTo>
                  <a:lnTo>
                    <a:pt x="10181" y="7235"/>
                  </a:lnTo>
                  <a:lnTo>
                    <a:pt x="10215" y="7258"/>
                  </a:lnTo>
                  <a:lnTo>
                    <a:pt x="10249" y="7292"/>
                  </a:lnTo>
                  <a:lnTo>
                    <a:pt x="10295" y="7303"/>
                  </a:lnTo>
                  <a:lnTo>
                    <a:pt x="10340" y="7315"/>
                  </a:lnTo>
                  <a:lnTo>
                    <a:pt x="10340" y="9567"/>
                  </a:lnTo>
                  <a:lnTo>
                    <a:pt x="10295" y="9578"/>
                  </a:lnTo>
                  <a:lnTo>
                    <a:pt x="10249" y="9601"/>
                  </a:lnTo>
                  <a:lnTo>
                    <a:pt x="10204" y="9624"/>
                  </a:lnTo>
                  <a:lnTo>
                    <a:pt x="10170" y="9647"/>
                  </a:lnTo>
                  <a:lnTo>
                    <a:pt x="10147" y="9692"/>
                  </a:lnTo>
                  <a:lnTo>
                    <a:pt x="10124" y="9726"/>
                  </a:lnTo>
                  <a:lnTo>
                    <a:pt x="10113" y="9772"/>
                  </a:lnTo>
                  <a:lnTo>
                    <a:pt x="10101" y="9829"/>
                  </a:lnTo>
                  <a:lnTo>
                    <a:pt x="10113" y="9874"/>
                  </a:lnTo>
                  <a:lnTo>
                    <a:pt x="10124" y="9920"/>
                  </a:lnTo>
                  <a:lnTo>
                    <a:pt x="8156" y="11057"/>
                  </a:lnTo>
                  <a:lnTo>
                    <a:pt x="8122" y="11023"/>
                  </a:lnTo>
                  <a:lnTo>
                    <a:pt x="8077" y="10989"/>
                  </a:lnTo>
                  <a:lnTo>
                    <a:pt x="8042" y="10978"/>
                  </a:lnTo>
                  <a:lnTo>
                    <a:pt x="7986" y="10966"/>
                  </a:lnTo>
                  <a:lnTo>
                    <a:pt x="7940" y="10978"/>
                  </a:lnTo>
                  <a:lnTo>
                    <a:pt x="7895" y="10989"/>
                  </a:lnTo>
                  <a:lnTo>
                    <a:pt x="7860" y="11023"/>
                  </a:lnTo>
                  <a:lnTo>
                    <a:pt x="7826" y="11057"/>
                  </a:lnTo>
                  <a:lnTo>
                    <a:pt x="5813" y="9897"/>
                  </a:lnTo>
                  <a:lnTo>
                    <a:pt x="5824" y="9829"/>
                  </a:lnTo>
                  <a:lnTo>
                    <a:pt x="5824" y="9783"/>
                  </a:lnTo>
                  <a:lnTo>
                    <a:pt x="5813" y="9749"/>
                  </a:lnTo>
                  <a:lnTo>
                    <a:pt x="5767" y="9692"/>
                  </a:lnTo>
                  <a:lnTo>
                    <a:pt x="5710" y="9647"/>
                  </a:lnTo>
                  <a:lnTo>
                    <a:pt x="5676" y="9635"/>
                  </a:lnTo>
                  <a:lnTo>
                    <a:pt x="5642" y="9624"/>
                  </a:lnTo>
                  <a:lnTo>
                    <a:pt x="5642" y="7269"/>
                  </a:lnTo>
                  <a:lnTo>
                    <a:pt x="5676" y="7258"/>
                  </a:lnTo>
                  <a:lnTo>
                    <a:pt x="5710" y="7246"/>
                  </a:lnTo>
                  <a:lnTo>
                    <a:pt x="5767" y="7201"/>
                  </a:lnTo>
                  <a:lnTo>
                    <a:pt x="5813" y="7144"/>
                  </a:lnTo>
                  <a:lnTo>
                    <a:pt x="5824" y="7110"/>
                  </a:lnTo>
                  <a:lnTo>
                    <a:pt x="5824" y="7064"/>
                  </a:lnTo>
                  <a:lnTo>
                    <a:pt x="5824" y="7030"/>
                  </a:lnTo>
                  <a:lnTo>
                    <a:pt x="5801" y="6985"/>
                  </a:lnTo>
                  <a:lnTo>
                    <a:pt x="7792" y="5836"/>
                  </a:lnTo>
                  <a:lnTo>
                    <a:pt x="7826" y="5881"/>
                  </a:lnTo>
                  <a:lnTo>
                    <a:pt x="7872" y="5916"/>
                  </a:lnTo>
                  <a:lnTo>
                    <a:pt x="7929" y="5938"/>
                  </a:lnTo>
                  <a:lnTo>
                    <a:pt x="7986" y="5950"/>
                  </a:lnTo>
                  <a:lnTo>
                    <a:pt x="8042" y="5938"/>
                  </a:lnTo>
                  <a:lnTo>
                    <a:pt x="8099" y="5916"/>
                  </a:lnTo>
                  <a:lnTo>
                    <a:pt x="8145" y="5881"/>
                  </a:lnTo>
                  <a:lnTo>
                    <a:pt x="8179" y="5836"/>
                  </a:lnTo>
                  <a:close/>
                  <a:moveTo>
                    <a:pt x="12911" y="5836"/>
                  </a:moveTo>
                  <a:lnTo>
                    <a:pt x="14936" y="6996"/>
                  </a:lnTo>
                  <a:lnTo>
                    <a:pt x="14925" y="7030"/>
                  </a:lnTo>
                  <a:lnTo>
                    <a:pt x="14925" y="7064"/>
                  </a:lnTo>
                  <a:lnTo>
                    <a:pt x="14936" y="7133"/>
                  </a:lnTo>
                  <a:lnTo>
                    <a:pt x="14970" y="7190"/>
                  </a:lnTo>
                  <a:lnTo>
                    <a:pt x="15016" y="7224"/>
                  </a:lnTo>
                  <a:lnTo>
                    <a:pt x="15084" y="7246"/>
                  </a:lnTo>
                  <a:lnTo>
                    <a:pt x="15084" y="9578"/>
                  </a:lnTo>
                  <a:lnTo>
                    <a:pt x="15038" y="9590"/>
                  </a:lnTo>
                  <a:lnTo>
                    <a:pt x="14993" y="9601"/>
                  </a:lnTo>
                  <a:lnTo>
                    <a:pt x="14947" y="9624"/>
                  </a:lnTo>
                  <a:lnTo>
                    <a:pt x="14913" y="9658"/>
                  </a:lnTo>
                  <a:lnTo>
                    <a:pt x="14890" y="9692"/>
                  </a:lnTo>
                  <a:lnTo>
                    <a:pt x="14868" y="9738"/>
                  </a:lnTo>
                  <a:lnTo>
                    <a:pt x="14856" y="9783"/>
                  </a:lnTo>
                  <a:lnTo>
                    <a:pt x="14856" y="9829"/>
                  </a:lnTo>
                  <a:lnTo>
                    <a:pt x="14856" y="9874"/>
                  </a:lnTo>
                  <a:lnTo>
                    <a:pt x="14868" y="9920"/>
                  </a:lnTo>
                  <a:lnTo>
                    <a:pt x="12888" y="11057"/>
                  </a:lnTo>
                  <a:lnTo>
                    <a:pt x="12854" y="11023"/>
                  </a:lnTo>
                  <a:lnTo>
                    <a:pt x="12820" y="11000"/>
                  </a:lnTo>
                  <a:lnTo>
                    <a:pt x="12775" y="10989"/>
                  </a:lnTo>
                  <a:lnTo>
                    <a:pt x="12729" y="10978"/>
                  </a:lnTo>
                  <a:lnTo>
                    <a:pt x="12684" y="10989"/>
                  </a:lnTo>
                  <a:lnTo>
                    <a:pt x="12638" y="11000"/>
                  </a:lnTo>
                  <a:lnTo>
                    <a:pt x="12604" y="11023"/>
                  </a:lnTo>
                  <a:lnTo>
                    <a:pt x="12570" y="11057"/>
                  </a:lnTo>
                  <a:lnTo>
                    <a:pt x="10602" y="9920"/>
                  </a:lnTo>
                  <a:lnTo>
                    <a:pt x="10613" y="9874"/>
                  </a:lnTo>
                  <a:lnTo>
                    <a:pt x="10613" y="9829"/>
                  </a:lnTo>
                  <a:lnTo>
                    <a:pt x="10613" y="9772"/>
                  </a:lnTo>
                  <a:lnTo>
                    <a:pt x="10590" y="9726"/>
                  </a:lnTo>
                  <a:lnTo>
                    <a:pt x="10579" y="9692"/>
                  </a:lnTo>
                  <a:lnTo>
                    <a:pt x="10545" y="9658"/>
                  </a:lnTo>
                  <a:lnTo>
                    <a:pt x="10511" y="9624"/>
                  </a:lnTo>
                  <a:lnTo>
                    <a:pt x="10477" y="9601"/>
                  </a:lnTo>
                  <a:lnTo>
                    <a:pt x="10431" y="9578"/>
                  </a:lnTo>
                  <a:lnTo>
                    <a:pt x="10386" y="9567"/>
                  </a:lnTo>
                  <a:lnTo>
                    <a:pt x="10386" y="7315"/>
                  </a:lnTo>
                  <a:lnTo>
                    <a:pt x="10431" y="7303"/>
                  </a:lnTo>
                  <a:lnTo>
                    <a:pt x="10465" y="7281"/>
                  </a:lnTo>
                  <a:lnTo>
                    <a:pt x="10511" y="7258"/>
                  </a:lnTo>
                  <a:lnTo>
                    <a:pt x="10545" y="7235"/>
                  </a:lnTo>
                  <a:lnTo>
                    <a:pt x="10568" y="7201"/>
                  </a:lnTo>
                  <a:lnTo>
                    <a:pt x="10590" y="7155"/>
                  </a:lnTo>
                  <a:lnTo>
                    <a:pt x="10602" y="7110"/>
                  </a:lnTo>
                  <a:lnTo>
                    <a:pt x="10602" y="7064"/>
                  </a:lnTo>
                  <a:lnTo>
                    <a:pt x="10602" y="7019"/>
                  </a:lnTo>
                  <a:lnTo>
                    <a:pt x="10579" y="6973"/>
                  </a:lnTo>
                  <a:lnTo>
                    <a:pt x="12547" y="5836"/>
                  </a:lnTo>
                  <a:lnTo>
                    <a:pt x="12581" y="5881"/>
                  </a:lnTo>
                  <a:lnTo>
                    <a:pt x="12627" y="5904"/>
                  </a:lnTo>
                  <a:lnTo>
                    <a:pt x="12672" y="5927"/>
                  </a:lnTo>
                  <a:lnTo>
                    <a:pt x="12729" y="5938"/>
                  </a:lnTo>
                  <a:lnTo>
                    <a:pt x="12786" y="5927"/>
                  </a:lnTo>
                  <a:lnTo>
                    <a:pt x="12831" y="5904"/>
                  </a:lnTo>
                  <a:lnTo>
                    <a:pt x="12877" y="5870"/>
                  </a:lnTo>
                  <a:lnTo>
                    <a:pt x="12911" y="5836"/>
                  </a:lnTo>
                  <a:close/>
                  <a:moveTo>
                    <a:pt x="10579" y="9954"/>
                  </a:moveTo>
                  <a:lnTo>
                    <a:pt x="12547" y="11103"/>
                  </a:lnTo>
                  <a:lnTo>
                    <a:pt x="12536" y="11137"/>
                  </a:lnTo>
                  <a:lnTo>
                    <a:pt x="12536" y="11171"/>
                  </a:lnTo>
                  <a:lnTo>
                    <a:pt x="12536" y="11205"/>
                  </a:lnTo>
                  <a:lnTo>
                    <a:pt x="12547" y="11239"/>
                  </a:lnTo>
                  <a:lnTo>
                    <a:pt x="12581" y="11308"/>
                  </a:lnTo>
                  <a:lnTo>
                    <a:pt x="12638" y="11342"/>
                  </a:lnTo>
                  <a:lnTo>
                    <a:pt x="12706" y="11364"/>
                  </a:lnTo>
                  <a:lnTo>
                    <a:pt x="12706" y="13696"/>
                  </a:lnTo>
                  <a:lnTo>
                    <a:pt x="12661" y="13708"/>
                  </a:lnTo>
                  <a:lnTo>
                    <a:pt x="12627" y="13719"/>
                  </a:lnTo>
                  <a:lnTo>
                    <a:pt x="12581" y="13742"/>
                  </a:lnTo>
                  <a:lnTo>
                    <a:pt x="12558" y="13765"/>
                  </a:lnTo>
                  <a:lnTo>
                    <a:pt x="12524" y="13799"/>
                  </a:lnTo>
                  <a:lnTo>
                    <a:pt x="12502" y="13844"/>
                  </a:lnTo>
                  <a:lnTo>
                    <a:pt x="12490" y="13890"/>
                  </a:lnTo>
                  <a:lnTo>
                    <a:pt x="12490" y="13935"/>
                  </a:lnTo>
                  <a:lnTo>
                    <a:pt x="12490" y="13981"/>
                  </a:lnTo>
                  <a:lnTo>
                    <a:pt x="12502" y="14015"/>
                  </a:lnTo>
                  <a:lnTo>
                    <a:pt x="10579" y="15130"/>
                  </a:lnTo>
                  <a:lnTo>
                    <a:pt x="10534" y="15084"/>
                  </a:lnTo>
                  <a:lnTo>
                    <a:pt x="10488" y="15039"/>
                  </a:lnTo>
                  <a:lnTo>
                    <a:pt x="10420" y="15016"/>
                  </a:lnTo>
                  <a:lnTo>
                    <a:pt x="10295" y="15016"/>
                  </a:lnTo>
                  <a:lnTo>
                    <a:pt x="10238" y="15039"/>
                  </a:lnTo>
                  <a:lnTo>
                    <a:pt x="10181" y="15084"/>
                  </a:lnTo>
                  <a:lnTo>
                    <a:pt x="10135" y="15130"/>
                  </a:lnTo>
                  <a:lnTo>
                    <a:pt x="8236" y="14026"/>
                  </a:lnTo>
                  <a:lnTo>
                    <a:pt x="8247" y="13981"/>
                  </a:lnTo>
                  <a:lnTo>
                    <a:pt x="8259" y="13935"/>
                  </a:lnTo>
                  <a:lnTo>
                    <a:pt x="8247" y="13878"/>
                  </a:lnTo>
                  <a:lnTo>
                    <a:pt x="8236" y="13833"/>
                  </a:lnTo>
                  <a:lnTo>
                    <a:pt x="8213" y="13787"/>
                  </a:lnTo>
                  <a:lnTo>
                    <a:pt x="8179" y="13753"/>
                  </a:lnTo>
                  <a:lnTo>
                    <a:pt x="8145" y="13719"/>
                  </a:lnTo>
                  <a:lnTo>
                    <a:pt x="8111" y="13696"/>
                  </a:lnTo>
                  <a:lnTo>
                    <a:pt x="8065" y="13674"/>
                  </a:lnTo>
                  <a:lnTo>
                    <a:pt x="8008" y="13662"/>
                  </a:lnTo>
                  <a:lnTo>
                    <a:pt x="8008" y="11376"/>
                  </a:lnTo>
                  <a:lnTo>
                    <a:pt x="8088" y="11353"/>
                  </a:lnTo>
                  <a:lnTo>
                    <a:pt x="8145" y="11308"/>
                  </a:lnTo>
                  <a:lnTo>
                    <a:pt x="8179" y="11251"/>
                  </a:lnTo>
                  <a:lnTo>
                    <a:pt x="8190" y="11217"/>
                  </a:lnTo>
                  <a:lnTo>
                    <a:pt x="8190" y="11171"/>
                  </a:lnTo>
                  <a:lnTo>
                    <a:pt x="8190" y="11137"/>
                  </a:lnTo>
                  <a:lnTo>
                    <a:pt x="8179" y="11091"/>
                  </a:lnTo>
                  <a:lnTo>
                    <a:pt x="10147" y="9965"/>
                  </a:lnTo>
                  <a:lnTo>
                    <a:pt x="10181" y="10011"/>
                  </a:lnTo>
                  <a:lnTo>
                    <a:pt x="10238" y="10045"/>
                  </a:lnTo>
                  <a:lnTo>
                    <a:pt x="10295" y="10068"/>
                  </a:lnTo>
                  <a:lnTo>
                    <a:pt x="10363" y="10079"/>
                  </a:lnTo>
                  <a:lnTo>
                    <a:pt x="10420" y="10068"/>
                  </a:lnTo>
                  <a:lnTo>
                    <a:pt x="10488" y="10045"/>
                  </a:lnTo>
                  <a:lnTo>
                    <a:pt x="10534" y="10011"/>
                  </a:lnTo>
                  <a:lnTo>
                    <a:pt x="10579" y="9954"/>
                  </a:lnTo>
                  <a:close/>
                  <a:moveTo>
                    <a:pt x="853" y="0"/>
                  </a:moveTo>
                  <a:lnTo>
                    <a:pt x="853" y="1434"/>
                  </a:lnTo>
                  <a:lnTo>
                    <a:pt x="796" y="1456"/>
                  </a:lnTo>
                  <a:lnTo>
                    <a:pt x="739" y="1491"/>
                  </a:lnTo>
                  <a:lnTo>
                    <a:pt x="705" y="1547"/>
                  </a:lnTo>
                  <a:lnTo>
                    <a:pt x="694" y="1616"/>
                  </a:lnTo>
                  <a:lnTo>
                    <a:pt x="705" y="1673"/>
                  </a:lnTo>
                  <a:lnTo>
                    <a:pt x="0" y="2071"/>
                  </a:lnTo>
                  <a:lnTo>
                    <a:pt x="0" y="2128"/>
                  </a:lnTo>
                  <a:lnTo>
                    <a:pt x="728" y="1707"/>
                  </a:lnTo>
                  <a:lnTo>
                    <a:pt x="751" y="1741"/>
                  </a:lnTo>
                  <a:lnTo>
                    <a:pt x="785" y="1775"/>
                  </a:lnTo>
                  <a:lnTo>
                    <a:pt x="830" y="1786"/>
                  </a:lnTo>
                  <a:lnTo>
                    <a:pt x="876" y="1798"/>
                  </a:lnTo>
                  <a:lnTo>
                    <a:pt x="921" y="1786"/>
                  </a:lnTo>
                  <a:lnTo>
                    <a:pt x="967" y="1775"/>
                  </a:lnTo>
                  <a:lnTo>
                    <a:pt x="1001" y="1741"/>
                  </a:lnTo>
                  <a:lnTo>
                    <a:pt x="1035" y="1707"/>
                  </a:lnTo>
                  <a:lnTo>
                    <a:pt x="3060" y="2878"/>
                  </a:lnTo>
                  <a:lnTo>
                    <a:pt x="3049" y="2924"/>
                  </a:lnTo>
                  <a:lnTo>
                    <a:pt x="3037" y="2958"/>
                  </a:lnTo>
                  <a:lnTo>
                    <a:pt x="3049" y="3003"/>
                  </a:lnTo>
                  <a:lnTo>
                    <a:pt x="3060" y="3038"/>
                  </a:lnTo>
                  <a:lnTo>
                    <a:pt x="3094" y="3106"/>
                  </a:lnTo>
                  <a:lnTo>
                    <a:pt x="3151" y="3151"/>
                  </a:lnTo>
                  <a:lnTo>
                    <a:pt x="3185" y="3163"/>
                  </a:lnTo>
                  <a:lnTo>
                    <a:pt x="3231" y="3163"/>
                  </a:lnTo>
                  <a:lnTo>
                    <a:pt x="3231" y="5506"/>
                  </a:lnTo>
                  <a:lnTo>
                    <a:pt x="3185" y="5506"/>
                  </a:lnTo>
                  <a:lnTo>
                    <a:pt x="3151" y="5529"/>
                  </a:lnTo>
                  <a:lnTo>
                    <a:pt x="3117" y="5540"/>
                  </a:lnTo>
                  <a:lnTo>
                    <a:pt x="3083" y="5574"/>
                  </a:lnTo>
                  <a:lnTo>
                    <a:pt x="3060" y="5608"/>
                  </a:lnTo>
                  <a:lnTo>
                    <a:pt x="3037" y="5643"/>
                  </a:lnTo>
                  <a:lnTo>
                    <a:pt x="3026" y="5677"/>
                  </a:lnTo>
                  <a:lnTo>
                    <a:pt x="3026" y="5722"/>
                  </a:lnTo>
                  <a:lnTo>
                    <a:pt x="3026" y="5756"/>
                  </a:lnTo>
                  <a:lnTo>
                    <a:pt x="3037" y="5790"/>
                  </a:lnTo>
                  <a:lnTo>
                    <a:pt x="1081" y="6928"/>
                  </a:lnTo>
                  <a:lnTo>
                    <a:pt x="1035" y="6882"/>
                  </a:lnTo>
                  <a:lnTo>
                    <a:pt x="990" y="6860"/>
                  </a:lnTo>
                  <a:lnTo>
                    <a:pt x="933" y="6837"/>
                  </a:lnTo>
                  <a:lnTo>
                    <a:pt x="876" y="6826"/>
                  </a:lnTo>
                  <a:lnTo>
                    <a:pt x="819" y="6837"/>
                  </a:lnTo>
                  <a:lnTo>
                    <a:pt x="762" y="6860"/>
                  </a:lnTo>
                  <a:lnTo>
                    <a:pt x="717" y="6882"/>
                  </a:lnTo>
                  <a:lnTo>
                    <a:pt x="683" y="6928"/>
                  </a:lnTo>
                  <a:lnTo>
                    <a:pt x="0" y="6541"/>
                  </a:lnTo>
                  <a:lnTo>
                    <a:pt x="0" y="6587"/>
                  </a:lnTo>
                  <a:lnTo>
                    <a:pt x="660" y="6973"/>
                  </a:lnTo>
                  <a:lnTo>
                    <a:pt x="648" y="7019"/>
                  </a:lnTo>
                  <a:lnTo>
                    <a:pt x="637" y="7064"/>
                  </a:lnTo>
                  <a:lnTo>
                    <a:pt x="637" y="7121"/>
                  </a:lnTo>
                  <a:lnTo>
                    <a:pt x="660" y="7167"/>
                  </a:lnTo>
                  <a:lnTo>
                    <a:pt x="683" y="7201"/>
                  </a:lnTo>
                  <a:lnTo>
                    <a:pt x="705" y="7235"/>
                  </a:lnTo>
                  <a:lnTo>
                    <a:pt x="739" y="7269"/>
                  </a:lnTo>
                  <a:lnTo>
                    <a:pt x="785" y="7292"/>
                  </a:lnTo>
                  <a:lnTo>
                    <a:pt x="830" y="7303"/>
                  </a:lnTo>
                  <a:lnTo>
                    <a:pt x="921" y="7303"/>
                  </a:lnTo>
                  <a:lnTo>
                    <a:pt x="967" y="7292"/>
                  </a:lnTo>
                  <a:lnTo>
                    <a:pt x="1012" y="7269"/>
                  </a:lnTo>
                  <a:lnTo>
                    <a:pt x="1047" y="7235"/>
                  </a:lnTo>
                  <a:lnTo>
                    <a:pt x="1081" y="7201"/>
                  </a:lnTo>
                  <a:lnTo>
                    <a:pt x="1103" y="7167"/>
                  </a:lnTo>
                  <a:lnTo>
                    <a:pt x="1115" y="7121"/>
                  </a:lnTo>
                  <a:lnTo>
                    <a:pt x="1115" y="7064"/>
                  </a:lnTo>
                  <a:lnTo>
                    <a:pt x="1115" y="7019"/>
                  </a:lnTo>
                  <a:lnTo>
                    <a:pt x="1103" y="6973"/>
                  </a:lnTo>
                  <a:lnTo>
                    <a:pt x="3060" y="5836"/>
                  </a:lnTo>
                  <a:lnTo>
                    <a:pt x="3094" y="5881"/>
                  </a:lnTo>
                  <a:lnTo>
                    <a:pt x="3140" y="5916"/>
                  </a:lnTo>
                  <a:lnTo>
                    <a:pt x="3185" y="5938"/>
                  </a:lnTo>
                  <a:lnTo>
                    <a:pt x="3310" y="5938"/>
                  </a:lnTo>
                  <a:lnTo>
                    <a:pt x="3356" y="5916"/>
                  </a:lnTo>
                  <a:lnTo>
                    <a:pt x="3401" y="5881"/>
                  </a:lnTo>
                  <a:lnTo>
                    <a:pt x="3435" y="5836"/>
                  </a:lnTo>
                  <a:lnTo>
                    <a:pt x="5426" y="6985"/>
                  </a:lnTo>
                  <a:lnTo>
                    <a:pt x="5415" y="7030"/>
                  </a:lnTo>
                  <a:lnTo>
                    <a:pt x="5415" y="7064"/>
                  </a:lnTo>
                  <a:lnTo>
                    <a:pt x="5415" y="7110"/>
                  </a:lnTo>
                  <a:lnTo>
                    <a:pt x="5426" y="7144"/>
                  </a:lnTo>
                  <a:lnTo>
                    <a:pt x="5472" y="7201"/>
                  </a:lnTo>
                  <a:lnTo>
                    <a:pt x="5528" y="7246"/>
                  </a:lnTo>
                  <a:lnTo>
                    <a:pt x="5563" y="7258"/>
                  </a:lnTo>
                  <a:lnTo>
                    <a:pt x="5597" y="7269"/>
                  </a:lnTo>
                  <a:lnTo>
                    <a:pt x="5597" y="9624"/>
                  </a:lnTo>
                  <a:lnTo>
                    <a:pt x="5563" y="9624"/>
                  </a:lnTo>
                  <a:lnTo>
                    <a:pt x="5528" y="9647"/>
                  </a:lnTo>
                  <a:lnTo>
                    <a:pt x="5460" y="9692"/>
                  </a:lnTo>
                  <a:lnTo>
                    <a:pt x="5426" y="9749"/>
                  </a:lnTo>
                  <a:lnTo>
                    <a:pt x="5415" y="9783"/>
                  </a:lnTo>
                  <a:lnTo>
                    <a:pt x="5415" y="9829"/>
                  </a:lnTo>
                  <a:lnTo>
                    <a:pt x="5415" y="9863"/>
                  </a:lnTo>
                  <a:lnTo>
                    <a:pt x="5426" y="9908"/>
                  </a:lnTo>
                  <a:lnTo>
                    <a:pt x="5449" y="9942"/>
                  </a:lnTo>
                  <a:lnTo>
                    <a:pt x="5472" y="9965"/>
                  </a:lnTo>
                  <a:lnTo>
                    <a:pt x="5506" y="9999"/>
                  </a:lnTo>
                  <a:lnTo>
                    <a:pt x="5540" y="10011"/>
                  </a:lnTo>
                  <a:lnTo>
                    <a:pt x="5574" y="10022"/>
                  </a:lnTo>
                  <a:lnTo>
                    <a:pt x="5619" y="10033"/>
                  </a:lnTo>
                  <a:lnTo>
                    <a:pt x="5676" y="10022"/>
                  </a:lnTo>
                  <a:lnTo>
                    <a:pt x="5722" y="9999"/>
                  </a:lnTo>
                  <a:lnTo>
                    <a:pt x="5756" y="9977"/>
                  </a:lnTo>
                  <a:lnTo>
                    <a:pt x="5790" y="9931"/>
                  </a:lnTo>
                  <a:lnTo>
                    <a:pt x="7804" y="11091"/>
                  </a:lnTo>
                  <a:lnTo>
                    <a:pt x="7792" y="11137"/>
                  </a:lnTo>
                  <a:lnTo>
                    <a:pt x="7781" y="11171"/>
                  </a:lnTo>
                  <a:lnTo>
                    <a:pt x="7792" y="11217"/>
                  </a:lnTo>
                  <a:lnTo>
                    <a:pt x="7804" y="11251"/>
                  </a:lnTo>
                  <a:lnTo>
                    <a:pt x="7838" y="11308"/>
                  </a:lnTo>
                  <a:lnTo>
                    <a:pt x="7895" y="11353"/>
                  </a:lnTo>
                  <a:lnTo>
                    <a:pt x="7929" y="11364"/>
                  </a:lnTo>
                  <a:lnTo>
                    <a:pt x="7963" y="11376"/>
                  </a:lnTo>
                  <a:lnTo>
                    <a:pt x="7963" y="13662"/>
                  </a:lnTo>
                  <a:lnTo>
                    <a:pt x="7917" y="13674"/>
                  </a:lnTo>
                  <a:lnTo>
                    <a:pt x="7872" y="13696"/>
                  </a:lnTo>
                  <a:lnTo>
                    <a:pt x="7826" y="13719"/>
                  </a:lnTo>
                  <a:lnTo>
                    <a:pt x="7792" y="13753"/>
                  </a:lnTo>
                  <a:lnTo>
                    <a:pt x="7758" y="13787"/>
                  </a:lnTo>
                  <a:lnTo>
                    <a:pt x="7747" y="13833"/>
                  </a:lnTo>
                  <a:lnTo>
                    <a:pt x="7724" y="13878"/>
                  </a:lnTo>
                  <a:lnTo>
                    <a:pt x="7724" y="13935"/>
                  </a:lnTo>
                  <a:lnTo>
                    <a:pt x="7724" y="13981"/>
                  </a:lnTo>
                  <a:lnTo>
                    <a:pt x="7747" y="14038"/>
                  </a:lnTo>
                  <a:lnTo>
                    <a:pt x="7769" y="14083"/>
                  </a:lnTo>
                  <a:lnTo>
                    <a:pt x="7804" y="14117"/>
                  </a:lnTo>
                  <a:lnTo>
                    <a:pt x="7838" y="14151"/>
                  </a:lnTo>
                  <a:lnTo>
                    <a:pt x="7883" y="14174"/>
                  </a:lnTo>
                  <a:lnTo>
                    <a:pt x="7940" y="14197"/>
                  </a:lnTo>
                  <a:lnTo>
                    <a:pt x="7986" y="14197"/>
                  </a:lnTo>
                  <a:lnTo>
                    <a:pt x="8054" y="14185"/>
                  </a:lnTo>
                  <a:lnTo>
                    <a:pt x="8122" y="14163"/>
                  </a:lnTo>
                  <a:lnTo>
                    <a:pt x="8179" y="14117"/>
                  </a:lnTo>
                  <a:lnTo>
                    <a:pt x="8213" y="14072"/>
                  </a:lnTo>
                  <a:lnTo>
                    <a:pt x="10113" y="15164"/>
                  </a:lnTo>
                  <a:lnTo>
                    <a:pt x="10101" y="15221"/>
                  </a:lnTo>
                  <a:lnTo>
                    <a:pt x="10090" y="15278"/>
                  </a:lnTo>
                  <a:lnTo>
                    <a:pt x="10101" y="15334"/>
                  </a:lnTo>
                  <a:lnTo>
                    <a:pt x="10113" y="15380"/>
                  </a:lnTo>
                  <a:lnTo>
                    <a:pt x="10135" y="15425"/>
                  </a:lnTo>
                  <a:lnTo>
                    <a:pt x="10170" y="15471"/>
                  </a:lnTo>
                  <a:lnTo>
                    <a:pt x="10215" y="15494"/>
                  </a:lnTo>
                  <a:lnTo>
                    <a:pt x="10249" y="15528"/>
                  </a:lnTo>
                  <a:lnTo>
                    <a:pt x="10306" y="15539"/>
                  </a:lnTo>
                  <a:lnTo>
                    <a:pt x="10408" y="15539"/>
                  </a:lnTo>
                  <a:lnTo>
                    <a:pt x="10465" y="15528"/>
                  </a:lnTo>
                  <a:lnTo>
                    <a:pt x="10511" y="15494"/>
                  </a:lnTo>
                  <a:lnTo>
                    <a:pt x="10545" y="15471"/>
                  </a:lnTo>
                  <a:lnTo>
                    <a:pt x="10579" y="15425"/>
                  </a:lnTo>
                  <a:lnTo>
                    <a:pt x="10602" y="15380"/>
                  </a:lnTo>
                  <a:lnTo>
                    <a:pt x="10625" y="15334"/>
                  </a:lnTo>
                  <a:lnTo>
                    <a:pt x="10625" y="15278"/>
                  </a:lnTo>
                  <a:lnTo>
                    <a:pt x="10613" y="15221"/>
                  </a:lnTo>
                  <a:lnTo>
                    <a:pt x="10602" y="15164"/>
                  </a:lnTo>
                  <a:lnTo>
                    <a:pt x="12524" y="14060"/>
                  </a:lnTo>
                  <a:lnTo>
                    <a:pt x="12558" y="14106"/>
                  </a:lnTo>
                  <a:lnTo>
                    <a:pt x="12615" y="14140"/>
                  </a:lnTo>
                  <a:lnTo>
                    <a:pt x="12672" y="14163"/>
                  </a:lnTo>
                  <a:lnTo>
                    <a:pt x="12729" y="14174"/>
                  </a:lnTo>
                  <a:lnTo>
                    <a:pt x="12775" y="14163"/>
                  </a:lnTo>
                  <a:lnTo>
                    <a:pt x="12820" y="14151"/>
                  </a:lnTo>
                  <a:lnTo>
                    <a:pt x="12866" y="14129"/>
                  </a:lnTo>
                  <a:lnTo>
                    <a:pt x="12900" y="14106"/>
                  </a:lnTo>
                  <a:lnTo>
                    <a:pt x="12922" y="14060"/>
                  </a:lnTo>
                  <a:lnTo>
                    <a:pt x="12945" y="14026"/>
                  </a:lnTo>
                  <a:lnTo>
                    <a:pt x="12968" y="13981"/>
                  </a:lnTo>
                  <a:lnTo>
                    <a:pt x="12968" y="13935"/>
                  </a:lnTo>
                  <a:lnTo>
                    <a:pt x="12968" y="13890"/>
                  </a:lnTo>
                  <a:lnTo>
                    <a:pt x="12945" y="13844"/>
                  </a:lnTo>
                  <a:lnTo>
                    <a:pt x="12934" y="13810"/>
                  </a:lnTo>
                  <a:lnTo>
                    <a:pt x="12911" y="13776"/>
                  </a:lnTo>
                  <a:lnTo>
                    <a:pt x="12877" y="13742"/>
                  </a:lnTo>
                  <a:lnTo>
                    <a:pt x="12843" y="13719"/>
                  </a:lnTo>
                  <a:lnTo>
                    <a:pt x="12797" y="13708"/>
                  </a:lnTo>
                  <a:lnTo>
                    <a:pt x="12752" y="13696"/>
                  </a:lnTo>
                  <a:lnTo>
                    <a:pt x="12752" y="11364"/>
                  </a:lnTo>
                  <a:lnTo>
                    <a:pt x="12820" y="11342"/>
                  </a:lnTo>
                  <a:lnTo>
                    <a:pt x="12877" y="11296"/>
                  </a:lnTo>
                  <a:lnTo>
                    <a:pt x="12911" y="11239"/>
                  </a:lnTo>
                  <a:lnTo>
                    <a:pt x="12922" y="11171"/>
                  </a:lnTo>
                  <a:lnTo>
                    <a:pt x="12922" y="11137"/>
                  </a:lnTo>
                  <a:lnTo>
                    <a:pt x="12911" y="11103"/>
                  </a:lnTo>
                  <a:lnTo>
                    <a:pt x="14890" y="9954"/>
                  </a:lnTo>
                  <a:lnTo>
                    <a:pt x="14925" y="9999"/>
                  </a:lnTo>
                  <a:lnTo>
                    <a:pt x="14981" y="10045"/>
                  </a:lnTo>
                  <a:lnTo>
                    <a:pt x="15038" y="10068"/>
                  </a:lnTo>
                  <a:lnTo>
                    <a:pt x="15163" y="10068"/>
                  </a:lnTo>
                  <a:lnTo>
                    <a:pt x="15220" y="10033"/>
                  </a:lnTo>
                  <a:lnTo>
                    <a:pt x="15266" y="9999"/>
                  </a:lnTo>
                  <a:lnTo>
                    <a:pt x="15311" y="9954"/>
                  </a:lnTo>
                  <a:lnTo>
                    <a:pt x="17234" y="11057"/>
                  </a:lnTo>
                  <a:lnTo>
                    <a:pt x="17211" y="11114"/>
                  </a:lnTo>
                  <a:lnTo>
                    <a:pt x="17200" y="11171"/>
                  </a:lnTo>
                  <a:lnTo>
                    <a:pt x="17211" y="11228"/>
                  </a:lnTo>
                  <a:lnTo>
                    <a:pt x="17222" y="11273"/>
                  </a:lnTo>
                  <a:lnTo>
                    <a:pt x="17245" y="11319"/>
                  </a:lnTo>
                  <a:lnTo>
                    <a:pt x="17279" y="11364"/>
                  </a:lnTo>
                  <a:lnTo>
                    <a:pt x="17325" y="11399"/>
                  </a:lnTo>
                  <a:lnTo>
                    <a:pt x="17370" y="11421"/>
                  </a:lnTo>
                  <a:lnTo>
                    <a:pt x="17416" y="11433"/>
                  </a:lnTo>
                  <a:lnTo>
                    <a:pt x="17473" y="11444"/>
                  </a:lnTo>
                  <a:lnTo>
                    <a:pt x="17518" y="11433"/>
                  </a:lnTo>
                  <a:lnTo>
                    <a:pt x="17575" y="11421"/>
                  </a:lnTo>
                  <a:lnTo>
                    <a:pt x="17620" y="11399"/>
                  </a:lnTo>
                  <a:lnTo>
                    <a:pt x="17655" y="11364"/>
                  </a:lnTo>
                  <a:lnTo>
                    <a:pt x="17689" y="11319"/>
                  </a:lnTo>
                  <a:lnTo>
                    <a:pt x="17711" y="11273"/>
                  </a:lnTo>
                  <a:lnTo>
                    <a:pt x="17723" y="11228"/>
                  </a:lnTo>
                  <a:lnTo>
                    <a:pt x="17734" y="11171"/>
                  </a:lnTo>
                  <a:lnTo>
                    <a:pt x="17723" y="11114"/>
                  </a:lnTo>
                  <a:lnTo>
                    <a:pt x="17711" y="11069"/>
                  </a:lnTo>
                  <a:lnTo>
                    <a:pt x="19679" y="9931"/>
                  </a:lnTo>
                  <a:lnTo>
                    <a:pt x="19702" y="9965"/>
                  </a:lnTo>
                  <a:lnTo>
                    <a:pt x="19748" y="9999"/>
                  </a:lnTo>
                  <a:lnTo>
                    <a:pt x="19793" y="10011"/>
                  </a:lnTo>
                  <a:lnTo>
                    <a:pt x="19839" y="10022"/>
                  </a:lnTo>
                  <a:lnTo>
                    <a:pt x="19873" y="10011"/>
                  </a:lnTo>
                  <a:lnTo>
                    <a:pt x="19918" y="9999"/>
                  </a:lnTo>
                  <a:lnTo>
                    <a:pt x="19941" y="9988"/>
                  </a:lnTo>
                  <a:lnTo>
                    <a:pt x="19975" y="9965"/>
                  </a:lnTo>
                  <a:lnTo>
                    <a:pt x="19998" y="9931"/>
                  </a:lnTo>
                  <a:lnTo>
                    <a:pt x="20021" y="9897"/>
                  </a:lnTo>
                  <a:lnTo>
                    <a:pt x="20032" y="9863"/>
                  </a:lnTo>
                  <a:lnTo>
                    <a:pt x="20032" y="9829"/>
                  </a:lnTo>
                  <a:lnTo>
                    <a:pt x="20021" y="9760"/>
                  </a:lnTo>
                  <a:lnTo>
                    <a:pt x="19987" y="9704"/>
                  </a:lnTo>
                  <a:lnTo>
                    <a:pt x="19930" y="9658"/>
                  </a:lnTo>
                  <a:lnTo>
                    <a:pt x="19861" y="9635"/>
                  </a:lnTo>
                  <a:lnTo>
                    <a:pt x="19861" y="7315"/>
                  </a:lnTo>
                  <a:lnTo>
                    <a:pt x="19907" y="7303"/>
                  </a:lnTo>
                  <a:lnTo>
                    <a:pt x="19952" y="7292"/>
                  </a:lnTo>
                  <a:lnTo>
                    <a:pt x="19987" y="7269"/>
                  </a:lnTo>
                  <a:lnTo>
                    <a:pt x="20021" y="7235"/>
                  </a:lnTo>
                  <a:lnTo>
                    <a:pt x="20055" y="7201"/>
                  </a:lnTo>
                  <a:lnTo>
                    <a:pt x="20078" y="7155"/>
                  </a:lnTo>
                  <a:lnTo>
                    <a:pt x="20089" y="7110"/>
                  </a:lnTo>
                  <a:lnTo>
                    <a:pt x="20089" y="7064"/>
                  </a:lnTo>
                  <a:lnTo>
                    <a:pt x="20089" y="7019"/>
                  </a:lnTo>
                  <a:lnTo>
                    <a:pt x="20066" y="6973"/>
                  </a:lnTo>
                  <a:lnTo>
                    <a:pt x="20043" y="6928"/>
                  </a:lnTo>
                  <a:lnTo>
                    <a:pt x="20021" y="6894"/>
                  </a:lnTo>
                  <a:lnTo>
                    <a:pt x="19975" y="6860"/>
                  </a:lnTo>
                  <a:lnTo>
                    <a:pt x="19941" y="6837"/>
                  </a:lnTo>
                  <a:lnTo>
                    <a:pt x="19884" y="6826"/>
                  </a:lnTo>
                  <a:lnTo>
                    <a:pt x="19839" y="6814"/>
                  </a:lnTo>
                  <a:lnTo>
                    <a:pt x="19782" y="6826"/>
                  </a:lnTo>
                  <a:lnTo>
                    <a:pt x="19725" y="6848"/>
                  </a:lnTo>
                  <a:lnTo>
                    <a:pt x="19668" y="6882"/>
                  </a:lnTo>
                  <a:lnTo>
                    <a:pt x="19634" y="6928"/>
                  </a:lnTo>
                  <a:lnTo>
                    <a:pt x="17700" y="5802"/>
                  </a:lnTo>
                  <a:lnTo>
                    <a:pt x="17711" y="5768"/>
                  </a:lnTo>
                  <a:lnTo>
                    <a:pt x="17711" y="5722"/>
                  </a:lnTo>
                  <a:lnTo>
                    <a:pt x="17711" y="5677"/>
                  </a:lnTo>
                  <a:lnTo>
                    <a:pt x="17689" y="5631"/>
                  </a:lnTo>
                  <a:lnTo>
                    <a:pt x="17666" y="5586"/>
                  </a:lnTo>
                  <a:lnTo>
                    <a:pt x="17643" y="5552"/>
                  </a:lnTo>
                  <a:lnTo>
                    <a:pt x="17609" y="5517"/>
                  </a:lnTo>
                  <a:lnTo>
                    <a:pt x="17564" y="5495"/>
                  </a:lnTo>
                  <a:lnTo>
                    <a:pt x="17518" y="5483"/>
                  </a:lnTo>
                  <a:lnTo>
                    <a:pt x="17473" y="5472"/>
                  </a:lnTo>
                  <a:lnTo>
                    <a:pt x="17416" y="5483"/>
                  </a:lnTo>
                  <a:lnTo>
                    <a:pt x="17370" y="5495"/>
                  </a:lnTo>
                  <a:lnTo>
                    <a:pt x="17336" y="5517"/>
                  </a:lnTo>
                  <a:lnTo>
                    <a:pt x="17291" y="5552"/>
                  </a:lnTo>
                  <a:lnTo>
                    <a:pt x="17268" y="5586"/>
                  </a:lnTo>
                  <a:lnTo>
                    <a:pt x="17245" y="5631"/>
                  </a:lnTo>
                  <a:lnTo>
                    <a:pt x="17234" y="5677"/>
                  </a:lnTo>
                  <a:lnTo>
                    <a:pt x="17222" y="5722"/>
                  </a:lnTo>
                  <a:lnTo>
                    <a:pt x="17234" y="5768"/>
                  </a:lnTo>
                  <a:lnTo>
                    <a:pt x="17245" y="5813"/>
                  </a:lnTo>
                  <a:lnTo>
                    <a:pt x="15243" y="6962"/>
                  </a:lnTo>
                  <a:lnTo>
                    <a:pt x="15209" y="6928"/>
                  </a:lnTo>
                  <a:lnTo>
                    <a:pt x="15175" y="6905"/>
                  </a:lnTo>
                  <a:lnTo>
                    <a:pt x="15141" y="6894"/>
                  </a:lnTo>
                  <a:lnTo>
                    <a:pt x="15061" y="6894"/>
                  </a:lnTo>
                  <a:lnTo>
                    <a:pt x="15016" y="6905"/>
                  </a:lnTo>
                  <a:lnTo>
                    <a:pt x="14981" y="6928"/>
                  </a:lnTo>
                  <a:lnTo>
                    <a:pt x="14959" y="6962"/>
                  </a:lnTo>
                  <a:lnTo>
                    <a:pt x="12934" y="5790"/>
                  </a:lnTo>
                  <a:lnTo>
                    <a:pt x="12945" y="5722"/>
                  </a:lnTo>
                  <a:lnTo>
                    <a:pt x="12945" y="5677"/>
                  </a:lnTo>
                  <a:lnTo>
                    <a:pt x="12922" y="5631"/>
                  </a:lnTo>
                  <a:lnTo>
                    <a:pt x="12911" y="5597"/>
                  </a:lnTo>
                  <a:lnTo>
                    <a:pt x="12877" y="5563"/>
                  </a:lnTo>
                  <a:lnTo>
                    <a:pt x="12854" y="5540"/>
                  </a:lnTo>
                  <a:lnTo>
                    <a:pt x="12809" y="5517"/>
                  </a:lnTo>
                  <a:lnTo>
                    <a:pt x="12775" y="5506"/>
                  </a:lnTo>
                  <a:lnTo>
                    <a:pt x="12684" y="5506"/>
                  </a:lnTo>
                  <a:lnTo>
                    <a:pt x="12649" y="5517"/>
                  </a:lnTo>
                  <a:lnTo>
                    <a:pt x="12604" y="5540"/>
                  </a:lnTo>
                  <a:lnTo>
                    <a:pt x="12570" y="5563"/>
                  </a:lnTo>
                  <a:lnTo>
                    <a:pt x="12547" y="5597"/>
                  </a:lnTo>
                  <a:lnTo>
                    <a:pt x="12524" y="5631"/>
                  </a:lnTo>
                  <a:lnTo>
                    <a:pt x="12513" y="5677"/>
                  </a:lnTo>
                  <a:lnTo>
                    <a:pt x="12513" y="5722"/>
                  </a:lnTo>
                  <a:lnTo>
                    <a:pt x="12513" y="5756"/>
                  </a:lnTo>
                  <a:lnTo>
                    <a:pt x="12524" y="5790"/>
                  </a:lnTo>
                  <a:lnTo>
                    <a:pt x="10556" y="6928"/>
                  </a:lnTo>
                  <a:lnTo>
                    <a:pt x="10522" y="6882"/>
                  </a:lnTo>
                  <a:lnTo>
                    <a:pt x="10477" y="6848"/>
                  </a:lnTo>
                  <a:lnTo>
                    <a:pt x="10420" y="6826"/>
                  </a:lnTo>
                  <a:lnTo>
                    <a:pt x="10295" y="6826"/>
                  </a:lnTo>
                  <a:lnTo>
                    <a:pt x="10249" y="6848"/>
                  </a:lnTo>
                  <a:lnTo>
                    <a:pt x="10192" y="6882"/>
                  </a:lnTo>
                  <a:lnTo>
                    <a:pt x="10158" y="6928"/>
                  </a:lnTo>
                  <a:lnTo>
                    <a:pt x="8202" y="5802"/>
                  </a:lnTo>
                  <a:lnTo>
                    <a:pt x="8213" y="5756"/>
                  </a:lnTo>
                  <a:lnTo>
                    <a:pt x="8213" y="5722"/>
                  </a:lnTo>
                  <a:lnTo>
                    <a:pt x="8213" y="5677"/>
                  </a:lnTo>
                  <a:lnTo>
                    <a:pt x="8202" y="5643"/>
                  </a:lnTo>
                  <a:lnTo>
                    <a:pt x="8179" y="5597"/>
                  </a:lnTo>
                  <a:lnTo>
                    <a:pt x="8156" y="5574"/>
                  </a:lnTo>
                  <a:lnTo>
                    <a:pt x="8122" y="5540"/>
                  </a:lnTo>
                  <a:lnTo>
                    <a:pt x="8088" y="5517"/>
                  </a:lnTo>
                  <a:lnTo>
                    <a:pt x="8054" y="5506"/>
                  </a:lnTo>
                  <a:lnTo>
                    <a:pt x="8008" y="5495"/>
                  </a:lnTo>
                  <a:lnTo>
                    <a:pt x="8008" y="3208"/>
                  </a:lnTo>
                  <a:lnTo>
                    <a:pt x="8054" y="3197"/>
                  </a:lnTo>
                  <a:lnTo>
                    <a:pt x="8099" y="3185"/>
                  </a:lnTo>
                  <a:lnTo>
                    <a:pt x="8133" y="3163"/>
                  </a:lnTo>
                  <a:lnTo>
                    <a:pt x="8168" y="3129"/>
                  </a:lnTo>
                  <a:lnTo>
                    <a:pt x="8202" y="3094"/>
                  </a:lnTo>
                  <a:lnTo>
                    <a:pt x="8224" y="3060"/>
                  </a:lnTo>
                  <a:lnTo>
                    <a:pt x="8236" y="3015"/>
                  </a:lnTo>
                  <a:lnTo>
                    <a:pt x="8236" y="2958"/>
                  </a:lnTo>
                  <a:lnTo>
                    <a:pt x="8236" y="2912"/>
                  </a:lnTo>
                  <a:lnTo>
                    <a:pt x="8213" y="2867"/>
                  </a:lnTo>
                  <a:lnTo>
                    <a:pt x="8190" y="2821"/>
                  </a:lnTo>
                  <a:lnTo>
                    <a:pt x="8168" y="2787"/>
                  </a:lnTo>
                  <a:lnTo>
                    <a:pt x="8122" y="2753"/>
                  </a:lnTo>
                  <a:lnTo>
                    <a:pt x="8088" y="2730"/>
                  </a:lnTo>
                  <a:lnTo>
                    <a:pt x="8042" y="2719"/>
                  </a:lnTo>
                  <a:lnTo>
                    <a:pt x="7929" y="2719"/>
                  </a:lnTo>
                  <a:lnTo>
                    <a:pt x="7872" y="2742"/>
                  </a:lnTo>
                  <a:lnTo>
                    <a:pt x="7826" y="2776"/>
                  </a:lnTo>
                  <a:lnTo>
                    <a:pt x="7781" y="2821"/>
                  </a:lnTo>
                  <a:lnTo>
                    <a:pt x="5847" y="1695"/>
                  </a:lnTo>
                  <a:lnTo>
                    <a:pt x="5858" y="1661"/>
                  </a:lnTo>
                  <a:lnTo>
                    <a:pt x="5858" y="1616"/>
                  </a:lnTo>
                  <a:lnTo>
                    <a:pt x="5858" y="1570"/>
                  </a:lnTo>
                  <a:lnTo>
                    <a:pt x="5836" y="1525"/>
                  </a:lnTo>
                  <a:lnTo>
                    <a:pt x="5824" y="1491"/>
                  </a:lnTo>
                  <a:lnTo>
                    <a:pt x="5790" y="1456"/>
                  </a:lnTo>
                  <a:lnTo>
                    <a:pt x="5767" y="1422"/>
                  </a:lnTo>
                  <a:lnTo>
                    <a:pt x="5722" y="1400"/>
                  </a:lnTo>
                  <a:lnTo>
                    <a:pt x="5688" y="1388"/>
                  </a:lnTo>
                  <a:lnTo>
                    <a:pt x="5642" y="1377"/>
                  </a:lnTo>
                  <a:lnTo>
                    <a:pt x="5642" y="0"/>
                  </a:lnTo>
                  <a:lnTo>
                    <a:pt x="5597" y="0"/>
                  </a:lnTo>
                  <a:lnTo>
                    <a:pt x="5597" y="1377"/>
                  </a:lnTo>
                  <a:lnTo>
                    <a:pt x="5551" y="1388"/>
                  </a:lnTo>
                  <a:lnTo>
                    <a:pt x="5517" y="1400"/>
                  </a:lnTo>
                  <a:lnTo>
                    <a:pt x="5472" y="1422"/>
                  </a:lnTo>
                  <a:lnTo>
                    <a:pt x="5437" y="1456"/>
                  </a:lnTo>
                  <a:lnTo>
                    <a:pt x="5415" y="1491"/>
                  </a:lnTo>
                  <a:lnTo>
                    <a:pt x="5392" y="1525"/>
                  </a:lnTo>
                  <a:lnTo>
                    <a:pt x="5381" y="1570"/>
                  </a:lnTo>
                  <a:lnTo>
                    <a:pt x="5381" y="1616"/>
                  </a:lnTo>
                  <a:lnTo>
                    <a:pt x="5381" y="1661"/>
                  </a:lnTo>
                  <a:lnTo>
                    <a:pt x="5392" y="1695"/>
                  </a:lnTo>
                  <a:lnTo>
                    <a:pt x="3413" y="2844"/>
                  </a:lnTo>
                  <a:lnTo>
                    <a:pt x="3378" y="2810"/>
                  </a:lnTo>
                  <a:lnTo>
                    <a:pt x="3344" y="2776"/>
                  </a:lnTo>
                  <a:lnTo>
                    <a:pt x="3299" y="2765"/>
                  </a:lnTo>
                  <a:lnTo>
                    <a:pt x="3253" y="2753"/>
                  </a:lnTo>
                  <a:lnTo>
                    <a:pt x="3196" y="2765"/>
                  </a:lnTo>
                  <a:lnTo>
                    <a:pt x="3151" y="2776"/>
                  </a:lnTo>
                  <a:lnTo>
                    <a:pt x="3117" y="2810"/>
                  </a:lnTo>
                  <a:lnTo>
                    <a:pt x="3083" y="2844"/>
                  </a:lnTo>
                  <a:lnTo>
                    <a:pt x="1047" y="1673"/>
                  </a:lnTo>
                  <a:lnTo>
                    <a:pt x="1058" y="1616"/>
                  </a:lnTo>
                  <a:lnTo>
                    <a:pt x="1047" y="1547"/>
                  </a:lnTo>
                  <a:lnTo>
                    <a:pt x="1012" y="1491"/>
                  </a:lnTo>
                  <a:lnTo>
                    <a:pt x="967" y="1456"/>
                  </a:lnTo>
                  <a:lnTo>
                    <a:pt x="899" y="1434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0" y="1440624"/>
              <a:ext cx="1108507" cy="1470543"/>
            </a:xfrm>
            <a:custGeom>
              <a:avLst/>
              <a:gdLst/>
              <a:ahLst/>
              <a:cxnLst/>
              <a:rect l="l" t="t" r="r" b="b"/>
              <a:pathLst>
                <a:path w="10591" h="14050" extrusionOk="0">
                  <a:moveTo>
                    <a:pt x="3390" y="262"/>
                  </a:moveTo>
                  <a:lnTo>
                    <a:pt x="5381" y="1400"/>
                  </a:lnTo>
                  <a:lnTo>
                    <a:pt x="5358" y="1457"/>
                  </a:lnTo>
                  <a:lnTo>
                    <a:pt x="5358" y="1514"/>
                  </a:lnTo>
                  <a:lnTo>
                    <a:pt x="5358" y="1559"/>
                  </a:lnTo>
                  <a:lnTo>
                    <a:pt x="5369" y="1616"/>
                  </a:lnTo>
                  <a:lnTo>
                    <a:pt x="5392" y="1650"/>
                  </a:lnTo>
                  <a:lnTo>
                    <a:pt x="5426" y="1696"/>
                  </a:lnTo>
                  <a:lnTo>
                    <a:pt x="5460" y="1730"/>
                  </a:lnTo>
                  <a:lnTo>
                    <a:pt x="5506" y="1752"/>
                  </a:lnTo>
                  <a:lnTo>
                    <a:pt x="5551" y="1764"/>
                  </a:lnTo>
                  <a:lnTo>
                    <a:pt x="5597" y="1775"/>
                  </a:lnTo>
                  <a:lnTo>
                    <a:pt x="5597" y="4016"/>
                  </a:lnTo>
                  <a:lnTo>
                    <a:pt x="5551" y="4027"/>
                  </a:lnTo>
                  <a:lnTo>
                    <a:pt x="5506" y="4039"/>
                  </a:lnTo>
                  <a:lnTo>
                    <a:pt x="5460" y="4062"/>
                  </a:lnTo>
                  <a:lnTo>
                    <a:pt x="5426" y="4096"/>
                  </a:lnTo>
                  <a:lnTo>
                    <a:pt x="5403" y="4130"/>
                  </a:lnTo>
                  <a:lnTo>
                    <a:pt x="5381" y="4175"/>
                  </a:lnTo>
                  <a:lnTo>
                    <a:pt x="5369" y="4221"/>
                  </a:lnTo>
                  <a:lnTo>
                    <a:pt x="5358" y="4266"/>
                  </a:lnTo>
                  <a:lnTo>
                    <a:pt x="5369" y="4323"/>
                  </a:lnTo>
                  <a:lnTo>
                    <a:pt x="5381" y="4369"/>
                  </a:lnTo>
                  <a:lnTo>
                    <a:pt x="3458" y="5472"/>
                  </a:lnTo>
                  <a:lnTo>
                    <a:pt x="3413" y="5427"/>
                  </a:lnTo>
                  <a:lnTo>
                    <a:pt x="3367" y="5393"/>
                  </a:lnTo>
                  <a:lnTo>
                    <a:pt x="3310" y="5370"/>
                  </a:lnTo>
                  <a:lnTo>
                    <a:pt x="3185" y="5370"/>
                  </a:lnTo>
                  <a:lnTo>
                    <a:pt x="3128" y="5393"/>
                  </a:lnTo>
                  <a:lnTo>
                    <a:pt x="3083" y="5427"/>
                  </a:lnTo>
                  <a:lnTo>
                    <a:pt x="3037" y="5472"/>
                  </a:lnTo>
                  <a:lnTo>
                    <a:pt x="1115" y="4357"/>
                  </a:lnTo>
                  <a:lnTo>
                    <a:pt x="1126" y="4323"/>
                  </a:lnTo>
                  <a:lnTo>
                    <a:pt x="1126" y="4266"/>
                  </a:lnTo>
                  <a:lnTo>
                    <a:pt x="1126" y="4221"/>
                  </a:lnTo>
                  <a:lnTo>
                    <a:pt x="1115" y="4175"/>
                  </a:lnTo>
                  <a:lnTo>
                    <a:pt x="1092" y="4141"/>
                  </a:lnTo>
                  <a:lnTo>
                    <a:pt x="1058" y="4107"/>
                  </a:lnTo>
                  <a:lnTo>
                    <a:pt x="1024" y="4073"/>
                  </a:lnTo>
                  <a:lnTo>
                    <a:pt x="990" y="4050"/>
                  </a:lnTo>
                  <a:lnTo>
                    <a:pt x="944" y="4027"/>
                  </a:lnTo>
                  <a:lnTo>
                    <a:pt x="899" y="4027"/>
                  </a:lnTo>
                  <a:lnTo>
                    <a:pt x="899" y="1741"/>
                  </a:lnTo>
                  <a:lnTo>
                    <a:pt x="944" y="1730"/>
                  </a:lnTo>
                  <a:lnTo>
                    <a:pt x="978" y="1718"/>
                  </a:lnTo>
                  <a:lnTo>
                    <a:pt x="1012" y="1696"/>
                  </a:lnTo>
                  <a:lnTo>
                    <a:pt x="1047" y="1673"/>
                  </a:lnTo>
                  <a:lnTo>
                    <a:pt x="1069" y="1639"/>
                  </a:lnTo>
                  <a:lnTo>
                    <a:pt x="1092" y="1593"/>
                  </a:lnTo>
                  <a:lnTo>
                    <a:pt x="1103" y="1559"/>
                  </a:lnTo>
                  <a:lnTo>
                    <a:pt x="1103" y="1514"/>
                  </a:lnTo>
                  <a:lnTo>
                    <a:pt x="1103" y="1468"/>
                  </a:lnTo>
                  <a:lnTo>
                    <a:pt x="1092" y="1423"/>
                  </a:lnTo>
                  <a:lnTo>
                    <a:pt x="3105" y="262"/>
                  </a:lnTo>
                  <a:lnTo>
                    <a:pt x="3128" y="296"/>
                  </a:lnTo>
                  <a:lnTo>
                    <a:pt x="3162" y="319"/>
                  </a:lnTo>
                  <a:lnTo>
                    <a:pt x="3208" y="330"/>
                  </a:lnTo>
                  <a:lnTo>
                    <a:pt x="3253" y="342"/>
                  </a:lnTo>
                  <a:lnTo>
                    <a:pt x="3287" y="330"/>
                  </a:lnTo>
                  <a:lnTo>
                    <a:pt x="3333" y="319"/>
                  </a:lnTo>
                  <a:lnTo>
                    <a:pt x="3367" y="296"/>
                  </a:lnTo>
                  <a:lnTo>
                    <a:pt x="3390" y="262"/>
                  </a:lnTo>
                  <a:close/>
                  <a:moveTo>
                    <a:pt x="3447" y="8498"/>
                  </a:moveTo>
                  <a:lnTo>
                    <a:pt x="5437" y="9658"/>
                  </a:lnTo>
                  <a:lnTo>
                    <a:pt x="5426" y="9692"/>
                  </a:lnTo>
                  <a:lnTo>
                    <a:pt x="5426" y="9727"/>
                  </a:lnTo>
                  <a:lnTo>
                    <a:pt x="5437" y="9795"/>
                  </a:lnTo>
                  <a:lnTo>
                    <a:pt x="5472" y="9852"/>
                  </a:lnTo>
                  <a:lnTo>
                    <a:pt x="5528" y="9897"/>
                  </a:lnTo>
                  <a:lnTo>
                    <a:pt x="5597" y="9909"/>
                  </a:lnTo>
                  <a:lnTo>
                    <a:pt x="5597" y="12240"/>
                  </a:lnTo>
                  <a:lnTo>
                    <a:pt x="5551" y="12252"/>
                  </a:lnTo>
                  <a:lnTo>
                    <a:pt x="5506" y="12263"/>
                  </a:lnTo>
                  <a:lnTo>
                    <a:pt x="5472" y="12286"/>
                  </a:lnTo>
                  <a:lnTo>
                    <a:pt x="5437" y="12320"/>
                  </a:lnTo>
                  <a:lnTo>
                    <a:pt x="5415" y="12354"/>
                  </a:lnTo>
                  <a:lnTo>
                    <a:pt x="5392" y="12388"/>
                  </a:lnTo>
                  <a:lnTo>
                    <a:pt x="5381" y="12434"/>
                  </a:lnTo>
                  <a:lnTo>
                    <a:pt x="5381" y="12479"/>
                  </a:lnTo>
                  <a:lnTo>
                    <a:pt x="5381" y="12525"/>
                  </a:lnTo>
                  <a:lnTo>
                    <a:pt x="5392" y="12570"/>
                  </a:lnTo>
                  <a:lnTo>
                    <a:pt x="3424" y="13708"/>
                  </a:lnTo>
                  <a:lnTo>
                    <a:pt x="3390" y="13662"/>
                  </a:lnTo>
                  <a:lnTo>
                    <a:pt x="3356" y="13640"/>
                  </a:lnTo>
                  <a:lnTo>
                    <a:pt x="3299" y="13617"/>
                  </a:lnTo>
                  <a:lnTo>
                    <a:pt x="3253" y="13606"/>
                  </a:lnTo>
                  <a:lnTo>
                    <a:pt x="3196" y="13617"/>
                  </a:lnTo>
                  <a:lnTo>
                    <a:pt x="3151" y="13640"/>
                  </a:lnTo>
                  <a:lnTo>
                    <a:pt x="3105" y="13662"/>
                  </a:lnTo>
                  <a:lnTo>
                    <a:pt x="3071" y="13708"/>
                  </a:lnTo>
                  <a:lnTo>
                    <a:pt x="1058" y="12548"/>
                  </a:lnTo>
                  <a:lnTo>
                    <a:pt x="1069" y="12479"/>
                  </a:lnTo>
                  <a:lnTo>
                    <a:pt x="1069" y="12445"/>
                  </a:lnTo>
                  <a:lnTo>
                    <a:pt x="1058" y="12411"/>
                  </a:lnTo>
                  <a:lnTo>
                    <a:pt x="1024" y="12354"/>
                  </a:lnTo>
                  <a:lnTo>
                    <a:pt x="967" y="12309"/>
                  </a:lnTo>
                  <a:lnTo>
                    <a:pt x="899" y="12286"/>
                  </a:lnTo>
                  <a:lnTo>
                    <a:pt x="899" y="9977"/>
                  </a:lnTo>
                  <a:lnTo>
                    <a:pt x="944" y="9965"/>
                  </a:lnTo>
                  <a:lnTo>
                    <a:pt x="990" y="9943"/>
                  </a:lnTo>
                  <a:lnTo>
                    <a:pt x="1024" y="9920"/>
                  </a:lnTo>
                  <a:lnTo>
                    <a:pt x="1058" y="9897"/>
                  </a:lnTo>
                  <a:lnTo>
                    <a:pt x="1092" y="9863"/>
                  </a:lnTo>
                  <a:lnTo>
                    <a:pt x="1115" y="9818"/>
                  </a:lnTo>
                  <a:lnTo>
                    <a:pt x="1126" y="9772"/>
                  </a:lnTo>
                  <a:lnTo>
                    <a:pt x="1126" y="9727"/>
                  </a:lnTo>
                  <a:lnTo>
                    <a:pt x="1126" y="9670"/>
                  </a:lnTo>
                  <a:lnTo>
                    <a:pt x="1103" y="9624"/>
                  </a:lnTo>
                  <a:lnTo>
                    <a:pt x="3049" y="8498"/>
                  </a:lnTo>
                  <a:lnTo>
                    <a:pt x="3083" y="8543"/>
                  </a:lnTo>
                  <a:lnTo>
                    <a:pt x="3128" y="8589"/>
                  </a:lnTo>
                  <a:lnTo>
                    <a:pt x="3185" y="8612"/>
                  </a:lnTo>
                  <a:lnTo>
                    <a:pt x="3253" y="8612"/>
                  </a:lnTo>
                  <a:lnTo>
                    <a:pt x="3310" y="8600"/>
                  </a:lnTo>
                  <a:lnTo>
                    <a:pt x="3367" y="8589"/>
                  </a:lnTo>
                  <a:lnTo>
                    <a:pt x="3413" y="8543"/>
                  </a:lnTo>
                  <a:lnTo>
                    <a:pt x="3447" y="8498"/>
                  </a:lnTo>
                  <a:close/>
                  <a:moveTo>
                    <a:pt x="8202" y="8509"/>
                  </a:moveTo>
                  <a:lnTo>
                    <a:pt x="10158" y="9636"/>
                  </a:lnTo>
                  <a:lnTo>
                    <a:pt x="10147" y="9681"/>
                  </a:lnTo>
                  <a:lnTo>
                    <a:pt x="10147" y="9727"/>
                  </a:lnTo>
                  <a:lnTo>
                    <a:pt x="10147" y="9761"/>
                  </a:lnTo>
                  <a:lnTo>
                    <a:pt x="10158" y="9806"/>
                  </a:lnTo>
                  <a:lnTo>
                    <a:pt x="10170" y="9840"/>
                  </a:lnTo>
                  <a:lnTo>
                    <a:pt x="10204" y="9874"/>
                  </a:lnTo>
                  <a:lnTo>
                    <a:pt x="10226" y="9897"/>
                  </a:lnTo>
                  <a:lnTo>
                    <a:pt x="10261" y="9920"/>
                  </a:lnTo>
                  <a:lnTo>
                    <a:pt x="10295" y="9931"/>
                  </a:lnTo>
                  <a:lnTo>
                    <a:pt x="10340" y="9943"/>
                  </a:lnTo>
                  <a:lnTo>
                    <a:pt x="10340" y="12252"/>
                  </a:lnTo>
                  <a:lnTo>
                    <a:pt x="10295" y="12263"/>
                  </a:lnTo>
                  <a:lnTo>
                    <a:pt x="10261" y="12275"/>
                  </a:lnTo>
                  <a:lnTo>
                    <a:pt x="10226" y="12297"/>
                  </a:lnTo>
                  <a:lnTo>
                    <a:pt x="10192" y="12331"/>
                  </a:lnTo>
                  <a:lnTo>
                    <a:pt x="10170" y="12366"/>
                  </a:lnTo>
                  <a:lnTo>
                    <a:pt x="10147" y="12400"/>
                  </a:lnTo>
                  <a:lnTo>
                    <a:pt x="10135" y="12434"/>
                  </a:lnTo>
                  <a:lnTo>
                    <a:pt x="10135" y="12479"/>
                  </a:lnTo>
                  <a:lnTo>
                    <a:pt x="10135" y="12525"/>
                  </a:lnTo>
                  <a:lnTo>
                    <a:pt x="10147" y="12559"/>
                  </a:lnTo>
                  <a:lnTo>
                    <a:pt x="8145" y="13719"/>
                  </a:lnTo>
                  <a:lnTo>
                    <a:pt x="8111" y="13685"/>
                  </a:lnTo>
                  <a:lnTo>
                    <a:pt x="8077" y="13662"/>
                  </a:lnTo>
                  <a:lnTo>
                    <a:pt x="8031" y="13651"/>
                  </a:lnTo>
                  <a:lnTo>
                    <a:pt x="7986" y="13640"/>
                  </a:lnTo>
                  <a:lnTo>
                    <a:pt x="7940" y="13651"/>
                  </a:lnTo>
                  <a:lnTo>
                    <a:pt x="7906" y="13662"/>
                  </a:lnTo>
                  <a:lnTo>
                    <a:pt x="7860" y="13685"/>
                  </a:lnTo>
                  <a:lnTo>
                    <a:pt x="7838" y="13719"/>
                  </a:lnTo>
                  <a:lnTo>
                    <a:pt x="5836" y="12570"/>
                  </a:lnTo>
                  <a:lnTo>
                    <a:pt x="5858" y="12525"/>
                  </a:lnTo>
                  <a:lnTo>
                    <a:pt x="5858" y="12479"/>
                  </a:lnTo>
                  <a:lnTo>
                    <a:pt x="5858" y="12434"/>
                  </a:lnTo>
                  <a:lnTo>
                    <a:pt x="5836" y="12388"/>
                  </a:lnTo>
                  <a:lnTo>
                    <a:pt x="5824" y="12354"/>
                  </a:lnTo>
                  <a:lnTo>
                    <a:pt x="5790" y="12320"/>
                  </a:lnTo>
                  <a:lnTo>
                    <a:pt x="5767" y="12297"/>
                  </a:lnTo>
                  <a:lnTo>
                    <a:pt x="5722" y="12275"/>
                  </a:lnTo>
                  <a:lnTo>
                    <a:pt x="5688" y="12252"/>
                  </a:lnTo>
                  <a:lnTo>
                    <a:pt x="5642" y="12240"/>
                  </a:lnTo>
                  <a:lnTo>
                    <a:pt x="5642" y="9909"/>
                  </a:lnTo>
                  <a:lnTo>
                    <a:pt x="5710" y="9897"/>
                  </a:lnTo>
                  <a:lnTo>
                    <a:pt x="5756" y="9852"/>
                  </a:lnTo>
                  <a:lnTo>
                    <a:pt x="5801" y="9795"/>
                  </a:lnTo>
                  <a:lnTo>
                    <a:pt x="5813" y="9727"/>
                  </a:lnTo>
                  <a:lnTo>
                    <a:pt x="5801" y="9692"/>
                  </a:lnTo>
                  <a:lnTo>
                    <a:pt x="5790" y="9658"/>
                  </a:lnTo>
                  <a:lnTo>
                    <a:pt x="7769" y="8509"/>
                  </a:lnTo>
                  <a:lnTo>
                    <a:pt x="7815" y="8555"/>
                  </a:lnTo>
                  <a:lnTo>
                    <a:pt x="7860" y="8600"/>
                  </a:lnTo>
                  <a:lnTo>
                    <a:pt x="7929" y="8623"/>
                  </a:lnTo>
                  <a:lnTo>
                    <a:pt x="7986" y="8634"/>
                  </a:lnTo>
                  <a:lnTo>
                    <a:pt x="8054" y="8623"/>
                  </a:lnTo>
                  <a:lnTo>
                    <a:pt x="8111" y="8600"/>
                  </a:lnTo>
                  <a:lnTo>
                    <a:pt x="8168" y="8555"/>
                  </a:lnTo>
                  <a:lnTo>
                    <a:pt x="8202" y="8509"/>
                  </a:lnTo>
                  <a:close/>
                  <a:moveTo>
                    <a:pt x="3219" y="1"/>
                  </a:moveTo>
                  <a:lnTo>
                    <a:pt x="3185" y="12"/>
                  </a:lnTo>
                  <a:lnTo>
                    <a:pt x="3128" y="46"/>
                  </a:lnTo>
                  <a:lnTo>
                    <a:pt x="3094" y="103"/>
                  </a:lnTo>
                  <a:lnTo>
                    <a:pt x="3083" y="137"/>
                  </a:lnTo>
                  <a:lnTo>
                    <a:pt x="3083" y="171"/>
                  </a:lnTo>
                  <a:lnTo>
                    <a:pt x="3083" y="217"/>
                  </a:lnTo>
                  <a:lnTo>
                    <a:pt x="1069" y="1388"/>
                  </a:lnTo>
                  <a:lnTo>
                    <a:pt x="1035" y="1343"/>
                  </a:lnTo>
                  <a:lnTo>
                    <a:pt x="990" y="1309"/>
                  </a:lnTo>
                  <a:lnTo>
                    <a:pt x="933" y="1286"/>
                  </a:lnTo>
                  <a:lnTo>
                    <a:pt x="819" y="1286"/>
                  </a:lnTo>
                  <a:lnTo>
                    <a:pt x="774" y="1309"/>
                  </a:lnTo>
                  <a:lnTo>
                    <a:pt x="728" y="1343"/>
                  </a:lnTo>
                  <a:lnTo>
                    <a:pt x="694" y="1377"/>
                  </a:lnTo>
                  <a:lnTo>
                    <a:pt x="0" y="979"/>
                  </a:lnTo>
                  <a:lnTo>
                    <a:pt x="0" y="1036"/>
                  </a:lnTo>
                  <a:lnTo>
                    <a:pt x="671" y="1423"/>
                  </a:lnTo>
                  <a:lnTo>
                    <a:pt x="648" y="1468"/>
                  </a:lnTo>
                  <a:lnTo>
                    <a:pt x="648" y="1514"/>
                  </a:lnTo>
                  <a:lnTo>
                    <a:pt x="648" y="1559"/>
                  </a:lnTo>
                  <a:lnTo>
                    <a:pt x="660" y="1593"/>
                  </a:lnTo>
                  <a:lnTo>
                    <a:pt x="683" y="1639"/>
                  </a:lnTo>
                  <a:lnTo>
                    <a:pt x="705" y="1673"/>
                  </a:lnTo>
                  <a:lnTo>
                    <a:pt x="739" y="1696"/>
                  </a:lnTo>
                  <a:lnTo>
                    <a:pt x="774" y="1718"/>
                  </a:lnTo>
                  <a:lnTo>
                    <a:pt x="819" y="1730"/>
                  </a:lnTo>
                  <a:lnTo>
                    <a:pt x="853" y="1741"/>
                  </a:lnTo>
                  <a:lnTo>
                    <a:pt x="853" y="4027"/>
                  </a:lnTo>
                  <a:lnTo>
                    <a:pt x="808" y="4027"/>
                  </a:lnTo>
                  <a:lnTo>
                    <a:pt x="762" y="4050"/>
                  </a:lnTo>
                  <a:lnTo>
                    <a:pt x="728" y="4073"/>
                  </a:lnTo>
                  <a:lnTo>
                    <a:pt x="694" y="4107"/>
                  </a:lnTo>
                  <a:lnTo>
                    <a:pt x="671" y="4141"/>
                  </a:lnTo>
                  <a:lnTo>
                    <a:pt x="648" y="4175"/>
                  </a:lnTo>
                  <a:lnTo>
                    <a:pt x="637" y="4221"/>
                  </a:lnTo>
                  <a:lnTo>
                    <a:pt x="626" y="4266"/>
                  </a:lnTo>
                  <a:lnTo>
                    <a:pt x="637" y="4323"/>
                  </a:lnTo>
                  <a:lnTo>
                    <a:pt x="648" y="4369"/>
                  </a:lnTo>
                  <a:lnTo>
                    <a:pt x="0" y="4733"/>
                  </a:lnTo>
                  <a:lnTo>
                    <a:pt x="0" y="4790"/>
                  </a:lnTo>
                  <a:lnTo>
                    <a:pt x="671" y="4403"/>
                  </a:lnTo>
                  <a:lnTo>
                    <a:pt x="705" y="4448"/>
                  </a:lnTo>
                  <a:lnTo>
                    <a:pt x="751" y="4494"/>
                  </a:lnTo>
                  <a:lnTo>
                    <a:pt x="819" y="4517"/>
                  </a:lnTo>
                  <a:lnTo>
                    <a:pt x="944" y="4517"/>
                  </a:lnTo>
                  <a:lnTo>
                    <a:pt x="1001" y="4494"/>
                  </a:lnTo>
                  <a:lnTo>
                    <a:pt x="1047" y="4448"/>
                  </a:lnTo>
                  <a:lnTo>
                    <a:pt x="1092" y="4403"/>
                  </a:lnTo>
                  <a:lnTo>
                    <a:pt x="3014" y="5518"/>
                  </a:lnTo>
                  <a:lnTo>
                    <a:pt x="3003" y="5563"/>
                  </a:lnTo>
                  <a:lnTo>
                    <a:pt x="2992" y="5620"/>
                  </a:lnTo>
                  <a:lnTo>
                    <a:pt x="3003" y="5666"/>
                  </a:lnTo>
                  <a:lnTo>
                    <a:pt x="3014" y="5711"/>
                  </a:lnTo>
                  <a:lnTo>
                    <a:pt x="3037" y="5757"/>
                  </a:lnTo>
                  <a:lnTo>
                    <a:pt x="3060" y="5791"/>
                  </a:lnTo>
                  <a:lnTo>
                    <a:pt x="3094" y="5825"/>
                  </a:lnTo>
                  <a:lnTo>
                    <a:pt x="3140" y="5848"/>
                  </a:lnTo>
                  <a:lnTo>
                    <a:pt x="3174" y="5859"/>
                  </a:lnTo>
                  <a:lnTo>
                    <a:pt x="3231" y="5870"/>
                  </a:lnTo>
                  <a:lnTo>
                    <a:pt x="3231" y="8145"/>
                  </a:lnTo>
                  <a:lnTo>
                    <a:pt x="3185" y="8157"/>
                  </a:lnTo>
                  <a:lnTo>
                    <a:pt x="3140" y="8168"/>
                  </a:lnTo>
                  <a:lnTo>
                    <a:pt x="3105" y="8191"/>
                  </a:lnTo>
                  <a:lnTo>
                    <a:pt x="3071" y="8214"/>
                  </a:lnTo>
                  <a:lnTo>
                    <a:pt x="3049" y="8248"/>
                  </a:lnTo>
                  <a:lnTo>
                    <a:pt x="3026" y="8293"/>
                  </a:lnTo>
                  <a:lnTo>
                    <a:pt x="3014" y="8327"/>
                  </a:lnTo>
                  <a:lnTo>
                    <a:pt x="3014" y="8373"/>
                  </a:lnTo>
                  <a:lnTo>
                    <a:pt x="3014" y="8418"/>
                  </a:lnTo>
                  <a:lnTo>
                    <a:pt x="3026" y="8464"/>
                  </a:lnTo>
                  <a:lnTo>
                    <a:pt x="1081" y="9579"/>
                  </a:lnTo>
                  <a:lnTo>
                    <a:pt x="1047" y="9533"/>
                  </a:lnTo>
                  <a:lnTo>
                    <a:pt x="1001" y="9499"/>
                  </a:lnTo>
                  <a:lnTo>
                    <a:pt x="944" y="9476"/>
                  </a:lnTo>
                  <a:lnTo>
                    <a:pt x="819" y="9476"/>
                  </a:lnTo>
                  <a:lnTo>
                    <a:pt x="762" y="9499"/>
                  </a:lnTo>
                  <a:lnTo>
                    <a:pt x="705" y="9533"/>
                  </a:lnTo>
                  <a:lnTo>
                    <a:pt x="671" y="9579"/>
                  </a:lnTo>
                  <a:lnTo>
                    <a:pt x="0" y="9192"/>
                  </a:lnTo>
                  <a:lnTo>
                    <a:pt x="0" y="9249"/>
                  </a:lnTo>
                  <a:lnTo>
                    <a:pt x="648" y="9624"/>
                  </a:lnTo>
                  <a:lnTo>
                    <a:pt x="637" y="9670"/>
                  </a:lnTo>
                  <a:lnTo>
                    <a:pt x="626" y="9727"/>
                  </a:lnTo>
                  <a:lnTo>
                    <a:pt x="637" y="9772"/>
                  </a:lnTo>
                  <a:lnTo>
                    <a:pt x="648" y="9818"/>
                  </a:lnTo>
                  <a:lnTo>
                    <a:pt x="671" y="9863"/>
                  </a:lnTo>
                  <a:lnTo>
                    <a:pt x="694" y="9897"/>
                  </a:lnTo>
                  <a:lnTo>
                    <a:pt x="728" y="9920"/>
                  </a:lnTo>
                  <a:lnTo>
                    <a:pt x="762" y="9954"/>
                  </a:lnTo>
                  <a:lnTo>
                    <a:pt x="808" y="9965"/>
                  </a:lnTo>
                  <a:lnTo>
                    <a:pt x="853" y="9977"/>
                  </a:lnTo>
                  <a:lnTo>
                    <a:pt x="853" y="12286"/>
                  </a:lnTo>
                  <a:lnTo>
                    <a:pt x="785" y="12309"/>
                  </a:lnTo>
                  <a:lnTo>
                    <a:pt x="728" y="12354"/>
                  </a:lnTo>
                  <a:lnTo>
                    <a:pt x="694" y="12411"/>
                  </a:lnTo>
                  <a:lnTo>
                    <a:pt x="683" y="12445"/>
                  </a:lnTo>
                  <a:lnTo>
                    <a:pt x="683" y="12479"/>
                  </a:lnTo>
                  <a:lnTo>
                    <a:pt x="694" y="12548"/>
                  </a:lnTo>
                  <a:lnTo>
                    <a:pt x="0" y="12946"/>
                  </a:lnTo>
                  <a:lnTo>
                    <a:pt x="0" y="13003"/>
                  </a:lnTo>
                  <a:lnTo>
                    <a:pt x="717" y="12593"/>
                  </a:lnTo>
                  <a:lnTo>
                    <a:pt x="751" y="12627"/>
                  </a:lnTo>
                  <a:lnTo>
                    <a:pt x="785" y="12650"/>
                  </a:lnTo>
                  <a:lnTo>
                    <a:pt x="830" y="12673"/>
                  </a:lnTo>
                  <a:lnTo>
                    <a:pt x="933" y="12673"/>
                  </a:lnTo>
                  <a:lnTo>
                    <a:pt x="967" y="12650"/>
                  </a:lnTo>
                  <a:lnTo>
                    <a:pt x="1012" y="12627"/>
                  </a:lnTo>
                  <a:lnTo>
                    <a:pt x="1047" y="12582"/>
                  </a:lnTo>
                  <a:lnTo>
                    <a:pt x="3049" y="13742"/>
                  </a:lnTo>
                  <a:lnTo>
                    <a:pt x="3037" y="13788"/>
                  </a:lnTo>
                  <a:lnTo>
                    <a:pt x="3026" y="13833"/>
                  </a:lnTo>
                  <a:lnTo>
                    <a:pt x="3037" y="13879"/>
                  </a:lnTo>
                  <a:lnTo>
                    <a:pt x="3049" y="13913"/>
                  </a:lnTo>
                  <a:lnTo>
                    <a:pt x="3071" y="13958"/>
                  </a:lnTo>
                  <a:lnTo>
                    <a:pt x="3094" y="13981"/>
                  </a:lnTo>
                  <a:lnTo>
                    <a:pt x="3128" y="14015"/>
                  </a:lnTo>
                  <a:lnTo>
                    <a:pt x="3162" y="14038"/>
                  </a:lnTo>
                  <a:lnTo>
                    <a:pt x="3208" y="14049"/>
                  </a:lnTo>
                  <a:lnTo>
                    <a:pt x="3287" y="14049"/>
                  </a:lnTo>
                  <a:lnTo>
                    <a:pt x="3333" y="14038"/>
                  </a:lnTo>
                  <a:lnTo>
                    <a:pt x="3367" y="14015"/>
                  </a:lnTo>
                  <a:lnTo>
                    <a:pt x="3401" y="13981"/>
                  </a:lnTo>
                  <a:lnTo>
                    <a:pt x="3435" y="13958"/>
                  </a:lnTo>
                  <a:lnTo>
                    <a:pt x="3447" y="13913"/>
                  </a:lnTo>
                  <a:lnTo>
                    <a:pt x="3458" y="13879"/>
                  </a:lnTo>
                  <a:lnTo>
                    <a:pt x="3469" y="13833"/>
                  </a:lnTo>
                  <a:lnTo>
                    <a:pt x="3458" y="13788"/>
                  </a:lnTo>
                  <a:lnTo>
                    <a:pt x="3447" y="13742"/>
                  </a:lnTo>
                  <a:lnTo>
                    <a:pt x="5415" y="12616"/>
                  </a:lnTo>
                  <a:lnTo>
                    <a:pt x="5449" y="12661"/>
                  </a:lnTo>
                  <a:lnTo>
                    <a:pt x="5506" y="12696"/>
                  </a:lnTo>
                  <a:lnTo>
                    <a:pt x="5563" y="12718"/>
                  </a:lnTo>
                  <a:lnTo>
                    <a:pt x="5676" y="12718"/>
                  </a:lnTo>
                  <a:lnTo>
                    <a:pt x="5733" y="12696"/>
                  </a:lnTo>
                  <a:lnTo>
                    <a:pt x="5779" y="12650"/>
                  </a:lnTo>
                  <a:lnTo>
                    <a:pt x="5824" y="12605"/>
                  </a:lnTo>
                  <a:lnTo>
                    <a:pt x="7815" y="13765"/>
                  </a:lnTo>
                  <a:lnTo>
                    <a:pt x="7804" y="13799"/>
                  </a:lnTo>
                  <a:lnTo>
                    <a:pt x="7804" y="13833"/>
                  </a:lnTo>
                  <a:lnTo>
                    <a:pt x="7804" y="13867"/>
                  </a:lnTo>
                  <a:lnTo>
                    <a:pt x="7815" y="13901"/>
                  </a:lnTo>
                  <a:lnTo>
                    <a:pt x="7826" y="13935"/>
                  </a:lnTo>
                  <a:lnTo>
                    <a:pt x="7849" y="13970"/>
                  </a:lnTo>
                  <a:lnTo>
                    <a:pt x="7883" y="13992"/>
                  </a:lnTo>
                  <a:lnTo>
                    <a:pt x="7917" y="14004"/>
                  </a:lnTo>
                  <a:lnTo>
                    <a:pt x="7951" y="14015"/>
                  </a:lnTo>
                  <a:lnTo>
                    <a:pt x="8031" y="14015"/>
                  </a:lnTo>
                  <a:lnTo>
                    <a:pt x="8065" y="14004"/>
                  </a:lnTo>
                  <a:lnTo>
                    <a:pt x="8099" y="13992"/>
                  </a:lnTo>
                  <a:lnTo>
                    <a:pt x="8122" y="13970"/>
                  </a:lnTo>
                  <a:lnTo>
                    <a:pt x="8145" y="13935"/>
                  </a:lnTo>
                  <a:lnTo>
                    <a:pt x="8168" y="13901"/>
                  </a:lnTo>
                  <a:lnTo>
                    <a:pt x="8179" y="13867"/>
                  </a:lnTo>
                  <a:lnTo>
                    <a:pt x="8179" y="13833"/>
                  </a:lnTo>
                  <a:lnTo>
                    <a:pt x="8179" y="13799"/>
                  </a:lnTo>
                  <a:lnTo>
                    <a:pt x="8168" y="13765"/>
                  </a:lnTo>
                  <a:lnTo>
                    <a:pt x="10170" y="12605"/>
                  </a:lnTo>
                  <a:lnTo>
                    <a:pt x="10204" y="12650"/>
                  </a:lnTo>
                  <a:lnTo>
                    <a:pt x="10249" y="12684"/>
                  </a:lnTo>
                  <a:lnTo>
                    <a:pt x="10295" y="12707"/>
                  </a:lnTo>
                  <a:lnTo>
                    <a:pt x="10408" y="12707"/>
                  </a:lnTo>
                  <a:lnTo>
                    <a:pt x="10443" y="12696"/>
                  </a:lnTo>
                  <a:lnTo>
                    <a:pt x="10488" y="12673"/>
                  </a:lnTo>
                  <a:lnTo>
                    <a:pt x="10522" y="12639"/>
                  </a:lnTo>
                  <a:lnTo>
                    <a:pt x="10545" y="12605"/>
                  </a:lnTo>
                  <a:lnTo>
                    <a:pt x="10568" y="12570"/>
                  </a:lnTo>
                  <a:lnTo>
                    <a:pt x="10579" y="12525"/>
                  </a:lnTo>
                  <a:lnTo>
                    <a:pt x="10590" y="12479"/>
                  </a:lnTo>
                  <a:lnTo>
                    <a:pt x="10579" y="12434"/>
                  </a:lnTo>
                  <a:lnTo>
                    <a:pt x="10568" y="12400"/>
                  </a:lnTo>
                  <a:lnTo>
                    <a:pt x="10556" y="12366"/>
                  </a:lnTo>
                  <a:lnTo>
                    <a:pt x="10522" y="12331"/>
                  </a:lnTo>
                  <a:lnTo>
                    <a:pt x="10499" y="12297"/>
                  </a:lnTo>
                  <a:lnTo>
                    <a:pt x="10465" y="12286"/>
                  </a:lnTo>
                  <a:lnTo>
                    <a:pt x="10420" y="12263"/>
                  </a:lnTo>
                  <a:lnTo>
                    <a:pt x="10386" y="12252"/>
                  </a:lnTo>
                  <a:lnTo>
                    <a:pt x="10386" y="9943"/>
                  </a:lnTo>
                  <a:lnTo>
                    <a:pt x="10420" y="9931"/>
                  </a:lnTo>
                  <a:lnTo>
                    <a:pt x="10454" y="9920"/>
                  </a:lnTo>
                  <a:lnTo>
                    <a:pt x="10488" y="9897"/>
                  </a:lnTo>
                  <a:lnTo>
                    <a:pt x="10522" y="9863"/>
                  </a:lnTo>
                  <a:lnTo>
                    <a:pt x="10545" y="9840"/>
                  </a:lnTo>
                  <a:lnTo>
                    <a:pt x="10556" y="9806"/>
                  </a:lnTo>
                  <a:lnTo>
                    <a:pt x="10568" y="9761"/>
                  </a:lnTo>
                  <a:lnTo>
                    <a:pt x="10579" y="9727"/>
                  </a:lnTo>
                  <a:lnTo>
                    <a:pt x="10568" y="9681"/>
                  </a:lnTo>
                  <a:lnTo>
                    <a:pt x="10556" y="9636"/>
                  </a:lnTo>
                  <a:lnTo>
                    <a:pt x="10534" y="9601"/>
                  </a:lnTo>
                  <a:lnTo>
                    <a:pt x="10511" y="9567"/>
                  </a:lnTo>
                  <a:lnTo>
                    <a:pt x="10477" y="9545"/>
                  </a:lnTo>
                  <a:lnTo>
                    <a:pt x="10443" y="9522"/>
                  </a:lnTo>
                  <a:lnTo>
                    <a:pt x="10397" y="9510"/>
                  </a:lnTo>
                  <a:lnTo>
                    <a:pt x="10306" y="9510"/>
                  </a:lnTo>
                  <a:lnTo>
                    <a:pt x="10261" y="9533"/>
                  </a:lnTo>
                  <a:lnTo>
                    <a:pt x="10215" y="9567"/>
                  </a:lnTo>
                  <a:lnTo>
                    <a:pt x="10181" y="9601"/>
                  </a:lnTo>
                  <a:lnTo>
                    <a:pt x="8224" y="8475"/>
                  </a:lnTo>
                  <a:lnTo>
                    <a:pt x="8236" y="8430"/>
                  </a:lnTo>
                  <a:lnTo>
                    <a:pt x="8236" y="8373"/>
                  </a:lnTo>
                  <a:lnTo>
                    <a:pt x="8236" y="8327"/>
                  </a:lnTo>
                  <a:lnTo>
                    <a:pt x="8224" y="8282"/>
                  </a:lnTo>
                  <a:lnTo>
                    <a:pt x="8202" y="8236"/>
                  </a:lnTo>
                  <a:lnTo>
                    <a:pt x="8168" y="8202"/>
                  </a:lnTo>
                  <a:lnTo>
                    <a:pt x="8133" y="8168"/>
                  </a:lnTo>
                  <a:lnTo>
                    <a:pt x="8088" y="8145"/>
                  </a:lnTo>
                  <a:lnTo>
                    <a:pt x="8042" y="8134"/>
                  </a:lnTo>
                  <a:lnTo>
                    <a:pt x="7986" y="8123"/>
                  </a:lnTo>
                  <a:lnTo>
                    <a:pt x="7940" y="8134"/>
                  </a:lnTo>
                  <a:lnTo>
                    <a:pt x="7895" y="8145"/>
                  </a:lnTo>
                  <a:lnTo>
                    <a:pt x="7849" y="8168"/>
                  </a:lnTo>
                  <a:lnTo>
                    <a:pt x="7815" y="8202"/>
                  </a:lnTo>
                  <a:lnTo>
                    <a:pt x="7781" y="8236"/>
                  </a:lnTo>
                  <a:lnTo>
                    <a:pt x="7758" y="8282"/>
                  </a:lnTo>
                  <a:lnTo>
                    <a:pt x="7735" y="8327"/>
                  </a:lnTo>
                  <a:lnTo>
                    <a:pt x="7735" y="8373"/>
                  </a:lnTo>
                  <a:lnTo>
                    <a:pt x="7735" y="8430"/>
                  </a:lnTo>
                  <a:lnTo>
                    <a:pt x="7758" y="8475"/>
                  </a:lnTo>
                  <a:lnTo>
                    <a:pt x="5779" y="9613"/>
                  </a:lnTo>
                  <a:lnTo>
                    <a:pt x="5745" y="9579"/>
                  </a:lnTo>
                  <a:lnTo>
                    <a:pt x="5710" y="9556"/>
                  </a:lnTo>
                  <a:lnTo>
                    <a:pt x="5665" y="9545"/>
                  </a:lnTo>
                  <a:lnTo>
                    <a:pt x="5619" y="9533"/>
                  </a:lnTo>
                  <a:lnTo>
                    <a:pt x="5574" y="9545"/>
                  </a:lnTo>
                  <a:lnTo>
                    <a:pt x="5528" y="9556"/>
                  </a:lnTo>
                  <a:lnTo>
                    <a:pt x="5494" y="9579"/>
                  </a:lnTo>
                  <a:lnTo>
                    <a:pt x="5460" y="9613"/>
                  </a:lnTo>
                  <a:lnTo>
                    <a:pt x="3469" y="8464"/>
                  </a:lnTo>
                  <a:lnTo>
                    <a:pt x="3481" y="8418"/>
                  </a:lnTo>
                  <a:lnTo>
                    <a:pt x="3481" y="8373"/>
                  </a:lnTo>
                  <a:lnTo>
                    <a:pt x="3481" y="8327"/>
                  </a:lnTo>
                  <a:lnTo>
                    <a:pt x="3469" y="8293"/>
                  </a:lnTo>
                  <a:lnTo>
                    <a:pt x="3447" y="8248"/>
                  </a:lnTo>
                  <a:lnTo>
                    <a:pt x="3424" y="8214"/>
                  </a:lnTo>
                  <a:lnTo>
                    <a:pt x="3390" y="8191"/>
                  </a:lnTo>
                  <a:lnTo>
                    <a:pt x="3356" y="8168"/>
                  </a:lnTo>
                  <a:lnTo>
                    <a:pt x="3310" y="8157"/>
                  </a:lnTo>
                  <a:lnTo>
                    <a:pt x="3276" y="8145"/>
                  </a:lnTo>
                  <a:lnTo>
                    <a:pt x="3276" y="5870"/>
                  </a:lnTo>
                  <a:lnTo>
                    <a:pt x="3322" y="5859"/>
                  </a:lnTo>
                  <a:lnTo>
                    <a:pt x="3367" y="5848"/>
                  </a:lnTo>
                  <a:lnTo>
                    <a:pt x="3401" y="5825"/>
                  </a:lnTo>
                  <a:lnTo>
                    <a:pt x="3435" y="5791"/>
                  </a:lnTo>
                  <a:lnTo>
                    <a:pt x="3458" y="5757"/>
                  </a:lnTo>
                  <a:lnTo>
                    <a:pt x="3481" y="5711"/>
                  </a:lnTo>
                  <a:lnTo>
                    <a:pt x="3492" y="5666"/>
                  </a:lnTo>
                  <a:lnTo>
                    <a:pt x="3504" y="5620"/>
                  </a:lnTo>
                  <a:lnTo>
                    <a:pt x="3492" y="5563"/>
                  </a:lnTo>
                  <a:lnTo>
                    <a:pt x="3481" y="5518"/>
                  </a:lnTo>
                  <a:lnTo>
                    <a:pt x="5403" y="4414"/>
                  </a:lnTo>
                  <a:lnTo>
                    <a:pt x="5437" y="4460"/>
                  </a:lnTo>
                  <a:lnTo>
                    <a:pt x="5494" y="4494"/>
                  </a:lnTo>
                  <a:lnTo>
                    <a:pt x="5551" y="4517"/>
                  </a:lnTo>
                  <a:lnTo>
                    <a:pt x="5619" y="4528"/>
                  </a:lnTo>
                  <a:lnTo>
                    <a:pt x="5665" y="4528"/>
                  </a:lnTo>
                  <a:lnTo>
                    <a:pt x="5722" y="4505"/>
                  </a:lnTo>
                  <a:lnTo>
                    <a:pt x="5767" y="4482"/>
                  </a:lnTo>
                  <a:lnTo>
                    <a:pt x="5801" y="4460"/>
                  </a:lnTo>
                  <a:lnTo>
                    <a:pt x="5836" y="4414"/>
                  </a:lnTo>
                  <a:lnTo>
                    <a:pt x="5858" y="4369"/>
                  </a:lnTo>
                  <a:lnTo>
                    <a:pt x="5870" y="4323"/>
                  </a:lnTo>
                  <a:lnTo>
                    <a:pt x="5881" y="4266"/>
                  </a:lnTo>
                  <a:lnTo>
                    <a:pt x="5870" y="4221"/>
                  </a:lnTo>
                  <a:lnTo>
                    <a:pt x="5858" y="4175"/>
                  </a:lnTo>
                  <a:lnTo>
                    <a:pt x="5836" y="4130"/>
                  </a:lnTo>
                  <a:lnTo>
                    <a:pt x="5813" y="4096"/>
                  </a:lnTo>
                  <a:lnTo>
                    <a:pt x="5779" y="4062"/>
                  </a:lnTo>
                  <a:lnTo>
                    <a:pt x="5733" y="4039"/>
                  </a:lnTo>
                  <a:lnTo>
                    <a:pt x="5688" y="4027"/>
                  </a:lnTo>
                  <a:lnTo>
                    <a:pt x="5642" y="4016"/>
                  </a:lnTo>
                  <a:lnTo>
                    <a:pt x="5642" y="1775"/>
                  </a:lnTo>
                  <a:lnTo>
                    <a:pt x="5688" y="1764"/>
                  </a:lnTo>
                  <a:lnTo>
                    <a:pt x="5733" y="1752"/>
                  </a:lnTo>
                  <a:lnTo>
                    <a:pt x="5779" y="1730"/>
                  </a:lnTo>
                  <a:lnTo>
                    <a:pt x="5813" y="1696"/>
                  </a:lnTo>
                  <a:lnTo>
                    <a:pt x="5847" y="1650"/>
                  </a:lnTo>
                  <a:lnTo>
                    <a:pt x="5858" y="1616"/>
                  </a:lnTo>
                  <a:lnTo>
                    <a:pt x="5881" y="1559"/>
                  </a:lnTo>
                  <a:lnTo>
                    <a:pt x="5881" y="1514"/>
                  </a:lnTo>
                  <a:lnTo>
                    <a:pt x="5881" y="1457"/>
                  </a:lnTo>
                  <a:lnTo>
                    <a:pt x="5858" y="1411"/>
                  </a:lnTo>
                  <a:lnTo>
                    <a:pt x="5836" y="1366"/>
                  </a:lnTo>
                  <a:lnTo>
                    <a:pt x="5801" y="1332"/>
                  </a:lnTo>
                  <a:lnTo>
                    <a:pt x="5767" y="1297"/>
                  </a:lnTo>
                  <a:lnTo>
                    <a:pt x="5722" y="1275"/>
                  </a:lnTo>
                  <a:lnTo>
                    <a:pt x="5676" y="1252"/>
                  </a:lnTo>
                  <a:lnTo>
                    <a:pt x="5619" y="1252"/>
                  </a:lnTo>
                  <a:lnTo>
                    <a:pt x="5551" y="1263"/>
                  </a:lnTo>
                  <a:lnTo>
                    <a:pt x="5494" y="1286"/>
                  </a:lnTo>
                  <a:lnTo>
                    <a:pt x="5437" y="1320"/>
                  </a:lnTo>
                  <a:lnTo>
                    <a:pt x="5403" y="1366"/>
                  </a:lnTo>
                  <a:lnTo>
                    <a:pt x="3413" y="217"/>
                  </a:lnTo>
                  <a:lnTo>
                    <a:pt x="3424" y="171"/>
                  </a:lnTo>
                  <a:lnTo>
                    <a:pt x="3413" y="137"/>
                  </a:lnTo>
                  <a:lnTo>
                    <a:pt x="3401" y="103"/>
                  </a:lnTo>
                  <a:lnTo>
                    <a:pt x="3367" y="46"/>
                  </a:lnTo>
                  <a:lnTo>
                    <a:pt x="3310" y="12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7021000" y="4871996"/>
              <a:ext cx="1027601" cy="271501"/>
            </a:xfrm>
            <a:custGeom>
              <a:avLst/>
              <a:gdLst/>
              <a:ahLst/>
              <a:cxnLst/>
              <a:rect l="l" t="t" r="r" b="b"/>
              <a:pathLst>
                <a:path w="9818" h="2594" extrusionOk="0">
                  <a:moveTo>
                    <a:pt x="2537" y="0"/>
                  </a:moveTo>
                  <a:lnTo>
                    <a:pt x="2492" y="12"/>
                  </a:lnTo>
                  <a:lnTo>
                    <a:pt x="2458" y="23"/>
                  </a:lnTo>
                  <a:lnTo>
                    <a:pt x="2412" y="46"/>
                  </a:lnTo>
                  <a:lnTo>
                    <a:pt x="2390" y="69"/>
                  </a:lnTo>
                  <a:lnTo>
                    <a:pt x="2355" y="103"/>
                  </a:lnTo>
                  <a:lnTo>
                    <a:pt x="2333" y="137"/>
                  </a:lnTo>
                  <a:lnTo>
                    <a:pt x="2321" y="182"/>
                  </a:lnTo>
                  <a:lnTo>
                    <a:pt x="2321" y="228"/>
                  </a:lnTo>
                  <a:lnTo>
                    <a:pt x="2321" y="262"/>
                  </a:lnTo>
                  <a:lnTo>
                    <a:pt x="2333" y="308"/>
                  </a:lnTo>
                  <a:lnTo>
                    <a:pt x="308" y="1479"/>
                  </a:lnTo>
                  <a:lnTo>
                    <a:pt x="285" y="1445"/>
                  </a:lnTo>
                  <a:lnTo>
                    <a:pt x="251" y="1422"/>
                  </a:lnTo>
                  <a:lnTo>
                    <a:pt x="217" y="1411"/>
                  </a:lnTo>
                  <a:lnTo>
                    <a:pt x="171" y="1400"/>
                  </a:lnTo>
                  <a:lnTo>
                    <a:pt x="137" y="1411"/>
                  </a:lnTo>
                  <a:lnTo>
                    <a:pt x="103" y="1411"/>
                  </a:lnTo>
                  <a:lnTo>
                    <a:pt x="46" y="1456"/>
                  </a:lnTo>
                  <a:lnTo>
                    <a:pt x="12" y="1502"/>
                  </a:lnTo>
                  <a:lnTo>
                    <a:pt x="1" y="1536"/>
                  </a:lnTo>
                  <a:lnTo>
                    <a:pt x="1" y="1570"/>
                  </a:lnTo>
                  <a:lnTo>
                    <a:pt x="12" y="1627"/>
                  </a:lnTo>
                  <a:lnTo>
                    <a:pt x="46" y="1684"/>
                  </a:lnTo>
                  <a:lnTo>
                    <a:pt x="92" y="1718"/>
                  </a:lnTo>
                  <a:lnTo>
                    <a:pt x="149" y="1741"/>
                  </a:lnTo>
                  <a:lnTo>
                    <a:pt x="149" y="2594"/>
                  </a:lnTo>
                  <a:lnTo>
                    <a:pt x="194" y="2594"/>
                  </a:lnTo>
                  <a:lnTo>
                    <a:pt x="194" y="1741"/>
                  </a:lnTo>
                  <a:lnTo>
                    <a:pt x="251" y="1718"/>
                  </a:lnTo>
                  <a:lnTo>
                    <a:pt x="296" y="1684"/>
                  </a:lnTo>
                  <a:lnTo>
                    <a:pt x="331" y="1627"/>
                  </a:lnTo>
                  <a:lnTo>
                    <a:pt x="342" y="1570"/>
                  </a:lnTo>
                  <a:lnTo>
                    <a:pt x="331" y="1513"/>
                  </a:lnTo>
                  <a:lnTo>
                    <a:pt x="2355" y="342"/>
                  </a:lnTo>
                  <a:lnTo>
                    <a:pt x="2390" y="387"/>
                  </a:lnTo>
                  <a:lnTo>
                    <a:pt x="2435" y="421"/>
                  </a:lnTo>
                  <a:lnTo>
                    <a:pt x="2481" y="433"/>
                  </a:lnTo>
                  <a:lnTo>
                    <a:pt x="2537" y="444"/>
                  </a:lnTo>
                  <a:lnTo>
                    <a:pt x="2594" y="433"/>
                  </a:lnTo>
                  <a:lnTo>
                    <a:pt x="2640" y="410"/>
                  </a:lnTo>
                  <a:lnTo>
                    <a:pt x="2685" y="387"/>
                  </a:lnTo>
                  <a:lnTo>
                    <a:pt x="2719" y="342"/>
                  </a:lnTo>
                  <a:lnTo>
                    <a:pt x="4699" y="1491"/>
                  </a:lnTo>
                  <a:lnTo>
                    <a:pt x="4687" y="1525"/>
                  </a:lnTo>
                  <a:lnTo>
                    <a:pt x="4687" y="1570"/>
                  </a:lnTo>
                  <a:lnTo>
                    <a:pt x="4687" y="1616"/>
                  </a:lnTo>
                  <a:lnTo>
                    <a:pt x="4699" y="1650"/>
                  </a:lnTo>
                  <a:lnTo>
                    <a:pt x="4722" y="1695"/>
                  </a:lnTo>
                  <a:lnTo>
                    <a:pt x="4744" y="1718"/>
                  </a:lnTo>
                  <a:lnTo>
                    <a:pt x="4778" y="1752"/>
                  </a:lnTo>
                  <a:lnTo>
                    <a:pt x="4813" y="1775"/>
                  </a:lnTo>
                  <a:lnTo>
                    <a:pt x="4847" y="1786"/>
                  </a:lnTo>
                  <a:lnTo>
                    <a:pt x="4892" y="1798"/>
                  </a:lnTo>
                  <a:lnTo>
                    <a:pt x="4892" y="2594"/>
                  </a:lnTo>
                  <a:lnTo>
                    <a:pt x="4938" y="2594"/>
                  </a:lnTo>
                  <a:lnTo>
                    <a:pt x="4938" y="1798"/>
                  </a:lnTo>
                  <a:lnTo>
                    <a:pt x="4972" y="1786"/>
                  </a:lnTo>
                  <a:lnTo>
                    <a:pt x="5017" y="1775"/>
                  </a:lnTo>
                  <a:lnTo>
                    <a:pt x="5051" y="1752"/>
                  </a:lnTo>
                  <a:lnTo>
                    <a:pt x="5074" y="1718"/>
                  </a:lnTo>
                  <a:lnTo>
                    <a:pt x="5097" y="1684"/>
                  </a:lnTo>
                  <a:lnTo>
                    <a:pt x="5120" y="1650"/>
                  </a:lnTo>
                  <a:lnTo>
                    <a:pt x="5131" y="1616"/>
                  </a:lnTo>
                  <a:lnTo>
                    <a:pt x="5131" y="1570"/>
                  </a:lnTo>
                  <a:lnTo>
                    <a:pt x="5131" y="1525"/>
                  </a:lnTo>
                  <a:lnTo>
                    <a:pt x="5120" y="1491"/>
                  </a:lnTo>
                  <a:lnTo>
                    <a:pt x="7133" y="330"/>
                  </a:lnTo>
                  <a:lnTo>
                    <a:pt x="7167" y="353"/>
                  </a:lnTo>
                  <a:lnTo>
                    <a:pt x="7201" y="376"/>
                  </a:lnTo>
                  <a:lnTo>
                    <a:pt x="7235" y="399"/>
                  </a:lnTo>
                  <a:lnTo>
                    <a:pt x="7326" y="399"/>
                  </a:lnTo>
                  <a:lnTo>
                    <a:pt x="7361" y="376"/>
                  </a:lnTo>
                  <a:lnTo>
                    <a:pt x="7395" y="353"/>
                  </a:lnTo>
                  <a:lnTo>
                    <a:pt x="7429" y="319"/>
                  </a:lnTo>
                  <a:lnTo>
                    <a:pt x="9488" y="1513"/>
                  </a:lnTo>
                  <a:lnTo>
                    <a:pt x="9476" y="1570"/>
                  </a:lnTo>
                  <a:lnTo>
                    <a:pt x="9488" y="1627"/>
                  </a:lnTo>
                  <a:lnTo>
                    <a:pt x="9522" y="1684"/>
                  </a:lnTo>
                  <a:lnTo>
                    <a:pt x="9567" y="1718"/>
                  </a:lnTo>
                  <a:lnTo>
                    <a:pt x="9636" y="1741"/>
                  </a:lnTo>
                  <a:lnTo>
                    <a:pt x="9636" y="2594"/>
                  </a:lnTo>
                  <a:lnTo>
                    <a:pt x="9681" y="2594"/>
                  </a:lnTo>
                  <a:lnTo>
                    <a:pt x="9681" y="1741"/>
                  </a:lnTo>
                  <a:lnTo>
                    <a:pt x="9738" y="1718"/>
                  </a:lnTo>
                  <a:lnTo>
                    <a:pt x="9784" y="1684"/>
                  </a:lnTo>
                  <a:lnTo>
                    <a:pt x="9806" y="1627"/>
                  </a:lnTo>
                  <a:lnTo>
                    <a:pt x="9818" y="1570"/>
                  </a:lnTo>
                  <a:lnTo>
                    <a:pt x="9818" y="1536"/>
                  </a:lnTo>
                  <a:lnTo>
                    <a:pt x="9806" y="1502"/>
                  </a:lnTo>
                  <a:lnTo>
                    <a:pt x="9772" y="1456"/>
                  </a:lnTo>
                  <a:lnTo>
                    <a:pt x="9715" y="1411"/>
                  </a:lnTo>
                  <a:lnTo>
                    <a:pt x="9681" y="1411"/>
                  </a:lnTo>
                  <a:lnTo>
                    <a:pt x="9647" y="1400"/>
                  </a:lnTo>
                  <a:lnTo>
                    <a:pt x="9613" y="1411"/>
                  </a:lnTo>
                  <a:lnTo>
                    <a:pt x="9567" y="1422"/>
                  </a:lnTo>
                  <a:lnTo>
                    <a:pt x="9533" y="1445"/>
                  </a:lnTo>
                  <a:lnTo>
                    <a:pt x="9511" y="1479"/>
                  </a:lnTo>
                  <a:lnTo>
                    <a:pt x="7452" y="285"/>
                  </a:lnTo>
                  <a:lnTo>
                    <a:pt x="7452" y="228"/>
                  </a:lnTo>
                  <a:lnTo>
                    <a:pt x="7452" y="194"/>
                  </a:lnTo>
                  <a:lnTo>
                    <a:pt x="7440" y="160"/>
                  </a:lnTo>
                  <a:lnTo>
                    <a:pt x="7406" y="103"/>
                  </a:lnTo>
                  <a:lnTo>
                    <a:pt x="7349" y="57"/>
                  </a:lnTo>
                  <a:lnTo>
                    <a:pt x="7315" y="46"/>
                  </a:lnTo>
                  <a:lnTo>
                    <a:pt x="7247" y="46"/>
                  </a:lnTo>
                  <a:lnTo>
                    <a:pt x="7213" y="57"/>
                  </a:lnTo>
                  <a:lnTo>
                    <a:pt x="7156" y="103"/>
                  </a:lnTo>
                  <a:lnTo>
                    <a:pt x="7122" y="160"/>
                  </a:lnTo>
                  <a:lnTo>
                    <a:pt x="7110" y="194"/>
                  </a:lnTo>
                  <a:lnTo>
                    <a:pt x="7099" y="228"/>
                  </a:lnTo>
                  <a:lnTo>
                    <a:pt x="7110" y="285"/>
                  </a:lnTo>
                  <a:lnTo>
                    <a:pt x="5097" y="1445"/>
                  </a:lnTo>
                  <a:lnTo>
                    <a:pt x="5063" y="1411"/>
                  </a:lnTo>
                  <a:lnTo>
                    <a:pt x="5017" y="1377"/>
                  </a:lnTo>
                  <a:lnTo>
                    <a:pt x="4972" y="1354"/>
                  </a:lnTo>
                  <a:lnTo>
                    <a:pt x="4915" y="1343"/>
                  </a:lnTo>
                  <a:lnTo>
                    <a:pt x="4858" y="1354"/>
                  </a:lnTo>
                  <a:lnTo>
                    <a:pt x="4801" y="1377"/>
                  </a:lnTo>
                  <a:lnTo>
                    <a:pt x="4756" y="1400"/>
                  </a:lnTo>
                  <a:lnTo>
                    <a:pt x="4722" y="1445"/>
                  </a:lnTo>
                  <a:lnTo>
                    <a:pt x="2742" y="308"/>
                  </a:lnTo>
                  <a:lnTo>
                    <a:pt x="2754" y="262"/>
                  </a:lnTo>
                  <a:lnTo>
                    <a:pt x="2754" y="228"/>
                  </a:lnTo>
                  <a:lnTo>
                    <a:pt x="2754" y="182"/>
                  </a:lnTo>
                  <a:lnTo>
                    <a:pt x="2742" y="137"/>
                  </a:lnTo>
                  <a:lnTo>
                    <a:pt x="2719" y="103"/>
                  </a:lnTo>
                  <a:lnTo>
                    <a:pt x="2697" y="69"/>
                  </a:lnTo>
                  <a:lnTo>
                    <a:pt x="2663" y="46"/>
                  </a:lnTo>
                  <a:lnTo>
                    <a:pt x="2628" y="23"/>
                  </a:lnTo>
                  <a:lnTo>
                    <a:pt x="2583" y="12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FFFFFF">
                <a:alpha val="11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7263930" y="148835"/>
              <a:ext cx="1880097" cy="2330052"/>
            </a:xfrm>
            <a:custGeom>
              <a:avLst/>
              <a:gdLst/>
              <a:ahLst/>
              <a:cxnLst/>
              <a:rect l="l" t="t" r="r" b="b"/>
              <a:pathLst>
                <a:path w="17963" h="22262" extrusionOk="0">
                  <a:moveTo>
                    <a:pt x="14640" y="4425"/>
                  </a:moveTo>
                  <a:lnTo>
                    <a:pt x="16654" y="5574"/>
                  </a:lnTo>
                  <a:lnTo>
                    <a:pt x="16643" y="5608"/>
                  </a:lnTo>
                  <a:lnTo>
                    <a:pt x="16631" y="5642"/>
                  </a:lnTo>
                  <a:lnTo>
                    <a:pt x="16654" y="5711"/>
                  </a:lnTo>
                  <a:lnTo>
                    <a:pt x="16677" y="5756"/>
                  </a:lnTo>
                  <a:lnTo>
                    <a:pt x="16734" y="5802"/>
                  </a:lnTo>
                  <a:lnTo>
                    <a:pt x="16790" y="5813"/>
                  </a:lnTo>
                  <a:lnTo>
                    <a:pt x="16790" y="8168"/>
                  </a:lnTo>
                  <a:lnTo>
                    <a:pt x="16745" y="8168"/>
                  </a:lnTo>
                  <a:lnTo>
                    <a:pt x="16699" y="8191"/>
                  </a:lnTo>
                  <a:lnTo>
                    <a:pt x="16665" y="8213"/>
                  </a:lnTo>
                  <a:lnTo>
                    <a:pt x="16631" y="8236"/>
                  </a:lnTo>
                  <a:lnTo>
                    <a:pt x="16608" y="8270"/>
                  </a:lnTo>
                  <a:lnTo>
                    <a:pt x="16586" y="8316"/>
                  </a:lnTo>
                  <a:lnTo>
                    <a:pt x="16574" y="8361"/>
                  </a:lnTo>
                  <a:lnTo>
                    <a:pt x="16563" y="8407"/>
                  </a:lnTo>
                  <a:lnTo>
                    <a:pt x="16574" y="8452"/>
                  </a:lnTo>
                  <a:lnTo>
                    <a:pt x="16586" y="8486"/>
                  </a:lnTo>
                  <a:lnTo>
                    <a:pt x="14595" y="9635"/>
                  </a:lnTo>
                  <a:lnTo>
                    <a:pt x="14561" y="9601"/>
                  </a:lnTo>
                  <a:lnTo>
                    <a:pt x="14527" y="9578"/>
                  </a:lnTo>
                  <a:lnTo>
                    <a:pt x="14481" y="9567"/>
                  </a:lnTo>
                  <a:lnTo>
                    <a:pt x="14436" y="9556"/>
                  </a:lnTo>
                  <a:lnTo>
                    <a:pt x="14390" y="9567"/>
                  </a:lnTo>
                  <a:lnTo>
                    <a:pt x="14356" y="9578"/>
                  </a:lnTo>
                  <a:lnTo>
                    <a:pt x="14311" y="9601"/>
                  </a:lnTo>
                  <a:lnTo>
                    <a:pt x="14288" y="9635"/>
                  </a:lnTo>
                  <a:lnTo>
                    <a:pt x="12240" y="8452"/>
                  </a:lnTo>
                  <a:lnTo>
                    <a:pt x="12240" y="8407"/>
                  </a:lnTo>
                  <a:lnTo>
                    <a:pt x="12229" y="8338"/>
                  </a:lnTo>
                  <a:lnTo>
                    <a:pt x="12206" y="8293"/>
                  </a:lnTo>
                  <a:lnTo>
                    <a:pt x="12149" y="8247"/>
                  </a:lnTo>
                  <a:lnTo>
                    <a:pt x="12092" y="8236"/>
                  </a:lnTo>
                  <a:lnTo>
                    <a:pt x="12092" y="5859"/>
                  </a:lnTo>
                  <a:lnTo>
                    <a:pt x="12138" y="5847"/>
                  </a:lnTo>
                  <a:lnTo>
                    <a:pt x="12172" y="5836"/>
                  </a:lnTo>
                  <a:lnTo>
                    <a:pt x="12229" y="5790"/>
                  </a:lnTo>
                  <a:lnTo>
                    <a:pt x="12252" y="5756"/>
                  </a:lnTo>
                  <a:lnTo>
                    <a:pt x="12274" y="5722"/>
                  </a:lnTo>
                  <a:lnTo>
                    <a:pt x="12274" y="5688"/>
                  </a:lnTo>
                  <a:lnTo>
                    <a:pt x="12286" y="5642"/>
                  </a:lnTo>
                  <a:lnTo>
                    <a:pt x="12274" y="5608"/>
                  </a:lnTo>
                  <a:lnTo>
                    <a:pt x="12263" y="5563"/>
                  </a:lnTo>
                  <a:lnTo>
                    <a:pt x="14242" y="4425"/>
                  </a:lnTo>
                  <a:lnTo>
                    <a:pt x="14276" y="4471"/>
                  </a:lnTo>
                  <a:lnTo>
                    <a:pt x="14322" y="4505"/>
                  </a:lnTo>
                  <a:lnTo>
                    <a:pt x="14379" y="4528"/>
                  </a:lnTo>
                  <a:lnTo>
                    <a:pt x="14436" y="4539"/>
                  </a:lnTo>
                  <a:lnTo>
                    <a:pt x="14504" y="4528"/>
                  </a:lnTo>
                  <a:lnTo>
                    <a:pt x="14561" y="4505"/>
                  </a:lnTo>
                  <a:lnTo>
                    <a:pt x="14606" y="4471"/>
                  </a:lnTo>
                  <a:lnTo>
                    <a:pt x="14640" y="4425"/>
                  </a:lnTo>
                  <a:close/>
                  <a:moveTo>
                    <a:pt x="5108" y="12604"/>
                  </a:moveTo>
                  <a:lnTo>
                    <a:pt x="7167" y="13787"/>
                  </a:lnTo>
                  <a:lnTo>
                    <a:pt x="7155" y="13856"/>
                  </a:lnTo>
                  <a:lnTo>
                    <a:pt x="7167" y="13924"/>
                  </a:lnTo>
                  <a:lnTo>
                    <a:pt x="7201" y="13969"/>
                  </a:lnTo>
                  <a:lnTo>
                    <a:pt x="7246" y="14003"/>
                  </a:lnTo>
                  <a:lnTo>
                    <a:pt x="7315" y="14026"/>
                  </a:lnTo>
                  <a:lnTo>
                    <a:pt x="7315" y="16438"/>
                  </a:lnTo>
                  <a:lnTo>
                    <a:pt x="7246" y="16460"/>
                  </a:lnTo>
                  <a:lnTo>
                    <a:pt x="7201" y="16495"/>
                  </a:lnTo>
                  <a:lnTo>
                    <a:pt x="7167" y="16551"/>
                  </a:lnTo>
                  <a:lnTo>
                    <a:pt x="7155" y="16608"/>
                  </a:lnTo>
                  <a:lnTo>
                    <a:pt x="7167" y="16665"/>
                  </a:lnTo>
                  <a:lnTo>
                    <a:pt x="5176" y="17814"/>
                  </a:lnTo>
                  <a:lnTo>
                    <a:pt x="5131" y="17769"/>
                  </a:lnTo>
                  <a:lnTo>
                    <a:pt x="5085" y="17735"/>
                  </a:lnTo>
                  <a:lnTo>
                    <a:pt x="5028" y="17712"/>
                  </a:lnTo>
                  <a:lnTo>
                    <a:pt x="4960" y="17700"/>
                  </a:lnTo>
                  <a:lnTo>
                    <a:pt x="4892" y="17712"/>
                  </a:lnTo>
                  <a:lnTo>
                    <a:pt x="4835" y="17735"/>
                  </a:lnTo>
                  <a:lnTo>
                    <a:pt x="4778" y="17769"/>
                  </a:lnTo>
                  <a:lnTo>
                    <a:pt x="4744" y="17814"/>
                  </a:lnTo>
                  <a:lnTo>
                    <a:pt x="2833" y="16711"/>
                  </a:lnTo>
                  <a:lnTo>
                    <a:pt x="2844" y="16665"/>
                  </a:lnTo>
                  <a:lnTo>
                    <a:pt x="2844" y="16608"/>
                  </a:lnTo>
                  <a:lnTo>
                    <a:pt x="2844" y="16563"/>
                  </a:lnTo>
                  <a:lnTo>
                    <a:pt x="2833" y="16517"/>
                  </a:lnTo>
                  <a:lnTo>
                    <a:pt x="2810" y="16472"/>
                  </a:lnTo>
                  <a:lnTo>
                    <a:pt x="2776" y="16438"/>
                  </a:lnTo>
                  <a:lnTo>
                    <a:pt x="2742" y="16404"/>
                  </a:lnTo>
                  <a:lnTo>
                    <a:pt x="2708" y="16381"/>
                  </a:lnTo>
                  <a:lnTo>
                    <a:pt x="2662" y="16369"/>
                  </a:lnTo>
                  <a:lnTo>
                    <a:pt x="2617" y="16358"/>
                  </a:lnTo>
                  <a:lnTo>
                    <a:pt x="2617" y="14026"/>
                  </a:lnTo>
                  <a:lnTo>
                    <a:pt x="2674" y="14003"/>
                  </a:lnTo>
                  <a:lnTo>
                    <a:pt x="2719" y="13969"/>
                  </a:lnTo>
                  <a:lnTo>
                    <a:pt x="2753" y="13912"/>
                  </a:lnTo>
                  <a:lnTo>
                    <a:pt x="2765" y="13856"/>
                  </a:lnTo>
                  <a:lnTo>
                    <a:pt x="2753" y="13799"/>
                  </a:lnTo>
                  <a:lnTo>
                    <a:pt x="4812" y="12604"/>
                  </a:lnTo>
                  <a:lnTo>
                    <a:pt x="4835" y="12638"/>
                  </a:lnTo>
                  <a:lnTo>
                    <a:pt x="4869" y="12672"/>
                  </a:lnTo>
                  <a:lnTo>
                    <a:pt x="4914" y="12684"/>
                  </a:lnTo>
                  <a:lnTo>
                    <a:pt x="4960" y="12695"/>
                  </a:lnTo>
                  <a:lnTo>
                    <a:pt x="5005" y="12684"/>
                  </a:lnTo>
                  <a:lnTo>
                    <a:pt x="5051" y="12661"/>
                  </a:lnTo>
                  <a:lnTo>
                    <a:pt x="5085" y="12638"/>
                  </a:lnTo>
                  <a:lnTo>
                    <a:pt x="5108" y="12604"/>
                  </a:lnTo>
                  <a:close/>
                  <a:moveTo>
                    <a:pt x="9851" y="12604"/>
                  </a:moveTo>
                  <a:lnTo>
                    <a:pt x="11842" y="13753"/>
                  </a:lnTo>
                  <a:lnTo>
                    <a:pt x="11831" y="13799"/>
                  </a:lnTo>
                  <a:lnTo>
                    <a:pt x="11819" y="13856"/>
                  </a:lnTo>
                  <a:lnTo>
                    <a:pt x="11831" y="13901"/>
                  </a:lnTo>
                  <a:lnTo>
                    <a:pt x="11842" y="13947"/>
                  </a:lnTo>
                  <a:lnTo>
                    <a:pt x="11865" y="13992"/>
                  </a:lnTo>
                  <a:lnTo>
                    <a:pt x="11888" y="14026"/>
                  </a:lnTo>
                  <a:lnTo>
                    <a:pt x="11922" y="14060"/>
                  </a:lnTo>
                  <a:lnTo>
                    <a:pt x="11956" y="14083"/>
                  </a:lnTo>
                  <a:lnTo>
                    <a:pt x="12001" y="14094"/>
                  </a:lnTo>
                  <a:lnTo>
                    <a:pt x="12047" y="14106"/>
                  </a:lnTo>
                  <a:lnTo>
                    <a:pt x="12047" y="16415"/>
                  </a:lnTo>
                  <a:lnTo>
                    <a:pt x="12013" y="16415"/>
                  </a:lnTo>
                  <a:lnTo>
                    <a:pt x="11979" y="16426"/>
                  </a:lnTo>
                  <a:lnTo>
                    <a:pt x="11922" y="16472"/>
                  </a:lnTo>
                  <a:lnTo>
                    <a:pt x="11899" y="16506"/>
                  </a:lnTo>
                  <a:lnTo>
                    <a:pt x="11876" y="16540"/>
                  </a:lnTo>
                  <a:lnTo>
                    <a:pt x="11865" y="16574"/>
                  </a:lnTo>
                  <a:lnTo>
                    <a:pt x="11865" y="16608"/>
                  </a:lnTo>
                  <a:lnTo>
                    <a:pt x="11865" y="16654"/>
                  </a:lnTo>
                  <a:lnTo>
                    <a:pt x="11876" y="16688"/>
                  </a:lnTo>
                  <a:lnTo>
                    <a:pt x="9840" y="17860"/>
                  </a:lnTo>
                  <a:lnTo>
                    <a:pt x="9806" y="17837"/>
                  </a:lnTo>
                  <a:lnTo>
                    <a:pt x="9783" y="17814"/>
                  </a:lnTo>
                  <a:lnTo>
                    <a:pt x="9738" y="17791"/>
                  </a:lnTo>
                  <a:lnTo>
                    <a:pt x="9658" y="17791"/>
                  </a:lnTo>
                  <a:lnTo>
                    <a:pt x="9624" y="17814"/>
                  </a:lnTo>
                  <a:lnTo>
                    <a:pt x="9590" y="17826"/>
                  </a:lnTo>
                  <a:lnTo>
                    <a:pt x="9567" y="17860"/>
                  </a:lnTo>
                  <a:lnTo>
                    <a:pt x="7497" y="16665"/>
                  </a:lnTo>
                  <a:lnTo>
                    <a:pt x="7508" y="16608"/>
                  </a:lnTo>
                  <a:lnTo>
                    <a:pt x="7497" y="16551"/>
                  </a:lnTo>
                  <a:lnTo>
                    <a:pt x="7463" y="16495"/>
                  </a:lnTo>
                  <a:lnTo>
                    <a:pt x="7417" y="16460"/>
                  </a:lnTo>
                  <a:lnTo>
                    <a:pt x="7360" y="16438"/>
                  </a:lnTo>
                  <a:lnTo>
                    <a:pt x="7360" y="14026"/>
                  </a:lnTo>
                  <a:lnTo>
                    <a:pt x="7417" y="14003"/>
                  </a:lnTo>
                  <a:lnTo>
                    <a:pt x="7463" y="13969"/>
                  </a:lnTo>
                  <a:lnTo>
                    <a:pt x="7485" y="13912"/>
                  </a:lnTo>
                  <a:lnTo>
                    <a:pt x="7497" y="13856"/>
                  </a:lnTo>
                  <a:lnTo>
                    <a:pt x="7485" y="13799"/>
                  </a:lnTo>
                  <a:lnTo>
                    <a:pt x="9544" y="12604"/>
                  </a:lnTo>
                  <a:lnTo>
                    <a:pt x="9578" y="12638"/>
                  </a:lnTo>
                  <a:lnTo>
                    <a:pt x="9613" y="12672"/>
                  </a:lnTo>
                  <a:lnTo>
                    <a:pt x="9658" y="12684"/>
                  </a:lnTo>
                  <a:lnTo>
                    <a:pt x="9704" y="12695"/>
                  </a:lnTo>
                  <a:lnTo>
                    <a:pt x="9749" y="12684"/>
                  </a:lnTo>
                  <a:lnTo>
                    <a:pt x="9783" y="12661"/>
                  </a:lnTo>
                  <a:lnTo>
                    <a:pt x="9829" y="12638"/>
                  </a:lnTo>
                  <a:lnTo>
                    <a:pt x="9851" y="12604"/>
                  </a:lnTo>
                  <a:close/>
                  <a:moveTo>
                    <a:pt x="14652" y="12638"/>
                  </a:moveTo>
                  <a:lnTo>
                    <a:pt x="16643" y="13787"/>
                  </a:lnTo>
                  <a:lnTo>
                    <a:pt x="16631" y="13821"/>
                  </a:lnTo>
                  <a:lnTo>
                    <a:pt x="16631" y="13856"/>
                  </a:lnTo>
                  <a:lnTo>
                    <a:pt x="16643" y="13924"/>
                  </a:lnTo>
                  <a:lnTo>
                    <a:pt x="16677" y="13981"/>
                  </a:lnTo>
                  <a:lnTo>
                    <a:pt x="16734" y="14015"/>
                  </a:lnTo>
                  <a:lnTo>
                    <a:pt x="16790" y="14038"/>
                  </a:lnTo>
                  <a:lnTo>
                    <a:pt x="16790" y="16404"/>
                  </a:lnTo>
                  <a:lnTo>
                    <a:pt x="16756" y="16415"/>
                  </a:lnTo>
                  <a:lnTo>
                    <a:pt x="16722" y="16426"/>
                  </a:lnTo>
                  <a:lnTo>
                    <a:pt x="16688" y="16449"/>
                  </a:lnTo>
                  <a:lnTo>
                    <a:pt x="16654" y="16472"/>
                  </a:lnTo>
                  <a:lnTo>
                    <a:pt x="16631" y="16506"/>
                  </a:lnTo>
                  <a:lnTo>
                    <a:pt x="16620" y="16540"/>
                  </a:lnTo>
                  <a:lnTo>
                    <a:pt x="16608" y="16574"/>
                  </a:lnTo>
                  <a:lnTo>
                    <a:pt x="16608" y="16608"/>
                  </a:lnTo>
                  <a:lnTo>
                    <a:pt x="16608" y="16654"/>
                  </a:lnTo>
                  <a:lnTo>
                    <a:pt x="16620" y="16688"/>
                  </a:lnTo>
                  <a:lnTo>
                    <a:pt x="14584" y="17860"/>
                  </a:lnTo>
                  <a:lnTo>
                    <a:pt x="14561" y="17826"/>
                  </a:lnTo>
                  <a:lnTo>
                    <a:pt x="14527" y="17803"/>
                  </a:lnTo>
                  <a:lnTo>
                    <a:pt x="14481" y="17791"/>
                  </a:lnTo>
                  <a:lnTo>
                    <a:pt x="14436" y="17780"/>
                  </a:lnTo>
                  <a:lnTo>
                    <a:pt x="14402" y="17791"/>
                  </a:lnTo>
                  <a:lnTo>
                    <a:pt x="14356" y="17803"/>
                  </a:lnTo>
                  <a:lnTo>
                    <a:pt x="14322" y="17826"/>
                  </a:lnTo>
                  <a:lnTo>
                    <a:pt x="14299" y="17860"/>
                  </a:lnTo>
                  <a:lnTo>
                    <a:pt x="12263" y="16677"/>
                  </a:lnTo>
                  <a:lnTo>
                    <a:pt x="12274" y="16608"/>
                  </a:lnTo>
                  <a:lnTo>
                    <a:pt x="12274" y="16574"/>
                  </a:lnTo>
                  <a:lnTo>
                    <a:pt x="12263" y="16540"/>
                  </a:lnTo>
                  <a:lnTo>
                    <a:pt x="12217" y="16483"/>
                  </a:lnTo>
                  <a:lnTo>
                    <a:pt x="12161" y="16438"/>
                  </a:lnTo>
                  <a:lnTo>
                    <a:pt x="12092" y="16415"/>
                  </a:lnTo>
                  <a:lnTo>
                    <a:pt x="12092" y="14106"/>
                  </a:lnTo>
                  <a:lnTo>
                    <a:pt x="12138" y="14094"/>
                  </a:lnTo>
                  <a:lnTo>
                    <a:pt x="12183" y="14072"/>
                  </a:lnTo>
                  <a:lnTo>
                    <a:pt x="12217" y="14049"/>
                  </a:lnTo>
                  <a:lnTo>
                    <a:pt x="12252" y="14026"/>
                  </a:lnTo>
                  <a:lnTo>
                    <a:pt x="12274" y="13981"/>
                  </a:lnTo>
                  <a:lnTo>
                    <a:pt x="12297" y="13947"/>
                  </a:lnTo>
                  <a:lnTo>
                    <a:pt x="12308" y="13901"/>
                  </a:lnTo>
                  <a:lnTo>
                    <a:pt x="12320" y="13856"/>
                  </a:lnTo>
                  <a:lnTo>
                    <a:pt x="12308" y="13810"/>
                  </a:lnTo>
                  <a:lnTo>
                    <a:pt x="12297" y="13753"/>
                  </a:lnTo>
                  <a:lnTo>
                    <a:pt x="14231" y="12638"/>
                  </a:lnTo>
                  <a:lnTo>
                    <a:pt x="14265" y="12684"/>
                  </a:lnTo>
                  <a:lnTo>
                    <a:pt x="14322" y="12729"/>
                  </a:lnTo>
                  <a:lnTo>
                    <a:pt x="14379" y="12752"/>
                  </a:lnTo>
                  <a:lnTo>
                    <a:pt x="14504" y="12752"/>
                  </a:lnTo>
                  <a:lnTo>
                    <a:pt x="14561" y="12729"/>
                  </a:lnTo>
                  <a:lnTo>
                    <a:pt x="14618" y="12684"/>
                  </a:lnTo>
                  <a:lnTo>
                    <a:pt x="14652" y="12638"/>
                  </a:lnTo>
                  <a:close/>
                  <a:moveTo>
                    <a:pt x="2810" y="16745"/>
                  </a:moveTo>
                  <a:lnTo>
                    <a:pt x="4721" y="17848"/>
                  </a:lnTo>
                  <a:lnTo>
                    <a:pt x="4698" y="17905"/>
                  </a:lnTo>
                  <a:lnTo>
                    <a:pt x="4698" y="17962"/>
                  </a:lnTo>
                  <a:lnTo>
                    <a:pt x="4698" y="18008"/>
                  </a:lnTo>
                  <a:lnTo>
                    <a:pt x="4710" y="18064"/>
                  </a:lnTo>
                  <a:lnTo>
                    <a:pt x="4732" y="18099"/>
                  </a:lnTo>
                  <a:lnTo>
                    <a:pt x="4767" y="18144"/>
                  </a:lnTo>
                  <a:lnTo>
                    <a:pt x="4801" y="18178"/>
                  </a:lnTo>
                  <a:lnTo>
                    <a:pt x="4846" y="18201"/>
                  </a:lnTo>
                  <a:lnTo>
                    <a:pt x="4892" y="18212"/>
                  </a:lnTo>
                  <a:lnTo>
                    <a:pt x="4937" y="18224"/>
                  </a:lnTo>
                  <a:lnTo>
                    <a:pt x="4937" y="20521"/>
                  </a:lnTo>
                  <a:lnTo>
                    <a:pt x="4903" y="20533"/>
                  </a:lnTo>
                  <a:lnTo>
                    <a:pt x="4869" y="20544"/>
                  </a:lnTo>
                  <a:lnTo>
                    <a:pt x="4812" y="20590"/>
                  </a:lnTo>
                  <a:lnTo>
                    <a:pt x="4778" y="20647"/>
                  </a:lnTo>
                  <a:lnTo>
                    <a:pt x="4767" y="20681"/>
                  </a:lnTo>
                  <a:lnTo>
                    <a:pt x="4755" y="20715"/>
                  </a:lnTo>
                  <a:lnTo>
                    <a:pt x="4767" y="20783"/>
                  </a:lnTo>
                  <a:lnTo>
                    <a:pt x="2753" y="21955"/>
                  </a:lnTo>
                  <a:lnTo>
                    <a:pt x="2719" y="21921"/>
                  </a:lnTo>
                  <a:lnTo>
                    <a:pt x="2685" y="21887"/>
                  </a:lnTo>
                  <a:lnTo>
                    <a:pt x="2639" y="21875"/>
                  </a:lnTo>
                  <a:lnTo>
                    <a:pt x="2594" y="21864"/>
                  </a:lnTo>
                  <a:lnTo>
                    <a:pt x="2537" y="21875"/>
                  </a:lnTo>
                  <a:lnTo>
                    <a:pt x="2492" y="21887"/>
                  </a:lnTo>
                  <a:lnTo>
                    <a:pt x="2457" y="21921"/>
                  </a:lnTo>
                  <a:lnTo>
                    <a:pt x="2423" y="21955"/>
                  </a:lnTo>
                  <a:lnTo>
                    <a:pt x="398" y="20783"/>
                  </a:lnTo>
                  <a:lnTo>
                    <a:pt x="410" y="20715"/>
                  </a:lnTo>
                  <a:lnTo>
                    <a:pt x="398" y="20647"/>
                  </a:lnTo>
                  <a:lnTo>
                    <a:pt x="364" y="20590"/>
                  </a:lnTo>
                  <a:lnTo>
                    <a:pt x="307" y="20556"/>
                  </a:lnTo>
                  <a:lnTo>
                    <a:pt x="239" y="20533"/>
                  </a:lnTo>
                  <a:lnTo>
                    <a:pt x="239" y="18178"/>
                  </a:lnTo>
                  <a:lnTo>
                    <a:pt x="285" y="18167"/>
                  </a:lnTo>
                  <a:lnTo>
                    <a:pt x="319" y="18155"/>
                  </a:lnTo>
                  <a:lnTo>
                    <a:pt x="353" y="18133"/>
                  </a:lnTo>
                  <a:lnTo>
                    <a:pt x="376" y="18110"/>
                  </a:lnTo>
                  <a:lnTo>
                    <a:pt x="398" y="18076"/>
                  </a:lnTo>
                  <a:lnTo>
                    <a:pt x="421" y="18042"/>
                  </a:lnTo>
                  <a:lnTo>
                    <a:pt x="433" y="18008"/>
                  </a:lnTo>
                  <a:lnTo>
                    <a:pt x="433" y="17962"/>
                  </a:lnTo>
                  <a:lnTo>
                    <a:pt x="433" y="17917"/>
                  </a:lnTo>
                  <a:lnTo>
                    <a:pt x="421" y="17882"/>
                  </a:lnTo>
                  <a:lnTo>
                    <a:pt x="2366" y="16756"/>
                  </a:lnTo>
                  <a:lnTo>
                    <a:pt x="2412" y="16802"/>
                  </a:lnTo>
                  <a:lnTo>
                    <a:pt x="2457" y="16836"/>
                  </a:lnTo>
                  <a:lnTo>
                    <a:pt x="2526" y="16859"/>
                  </a:lnTo>
                  <a:lnTo>
                    <a:pt x="2594" y="16870"/>
                  </a:lnTo>
                  <a:lnTo>
                    <a:pt x="2651" y="16859"/>
                  </a:lnTo>
                  <a:lnTo>
                    <a:pt x="2719" y="16836"/>
                  </a:lnTo>
                  <a:lnTo>
                    <a:pt x="2765" y="16802"/>
                  </a:lnTo>
                  <a:lnTo>
                    <a:pt x="2810" y="16745"/>
                  </a:lnTo>
                  <a:close/>
                  <a:moveTo>
                    <a:pt x="16768" y="0"/>
                  </a:moveTo>
                  <a:lnTo>
                    <a:pt x="16734" y="12"/>
                  </a:lnTo>
                  <a:lnTo>
                    <a:pt x="16699" y="34"/>
                  </a:lnTo>
                  <a:lnTo>
                    <a:pt x="16677" y="57"/>
                  </a:lnTo>
                  <a:lnTo>
                    <a:pt x="16654" y="91"/>
                  </a:lnTo>
                  <a:lnTo>
                    <a:pt x="16631" y="114"/>
                  </a:lnTo>
                  <a:lnTo>
                    <a:pt x="16620" y="160"/>
                  </a:lnTo>
                  <a:lnTo>
                    <a:pt x="16620" y="194"/>
                  </a:lnTo>
                  <a:lnTo>
                    <a:pt x="16631" y="251"/>
                  </a:lnTo>
                  <a:lnTo>
                    <a:pt x="14629" y="1411"/>
                  </a:lnTo>
                  <a:lnTo>
                    <a:pt x="14595" y="1365"/>
                  </a:lnTo>
                  <a:lnTo>
                    <a:pt x="14549" y="1331"/>
                  </a:lnTo>
                  <a:lnTo>
                    <a:pt x="14493" y="1308"/>
                  </a:lnTo>
                  <a:lnTo>
                    <a:pt x="14390" y="1308"/>
                  </a:lnTo>
                  <a:lnTo>
                    <a:pt x="14345" y="1320"/>
                  </a:lnTo>
                  <a:lnTo>
                    <a:pt x="14311" y="1343"/>
                  </a:lnTo>
                  <a:lnTo>
                    <a:pt x="14276" y="1377"/>
                  </a:lnTo>
                  <a:lnTo>
                    <a:pt x="14242" y="1411"/>
                  </a:lnTo>
                  <a:lnTo>
                    <a:pt x="14220" y="1445"/>
                  </a:lnTo>
                  <a:lnTo>
                    <a:pt x="14208" y="1490"/>
                  </a:lnTo>
                  <a:lnTo>
                    <a:pt x="14197" y="1536"/>
                  </a:lnTo>
                  <a:lnTo>
                    <a:pt x="14208" y="1593"/>
                  </a:lnTo>
                  <a:lnTo>
                    <a:pt x="14220" y="1627"/>
                  </a:lnTo>
                  <a:lnTo>
                    <a:pt x="14242" y="1672"/>
                  </a:lnTo>
                  <a:lnTo>
                    <a:pt x="14265" y="1707"/>
                  </a:lnTo>
                  <a:lnTo>
                    <a:pt x="14299" y="1729"/>
                  </a:lnTo>
                  <a:lnTo>
                    <a:pt x="14333" y="1752"/>
                  </a:lnTo>
                  <a:lnTo>
                    <a:pt x="14379" y="1775"/>
                  </a:lnTo>
                  <a:lnTo>
                    <a:pt x="14424" y="1775"/>
                  </a:lnTo>
                  <a:lnTo>
                    <a:pt x="14424" y="4061"/>
                  </a:lnTo>
                  <a:lnTo>
                    <a:pt x="14379" y="4073"/>
                  </a:lnTo>
                  <a:lnTo>
                    <a:pt x="14333" y="4084"/>
                  </a:lnTo>
                  <a:lnTo>
                    <a:pt x="14299" y="4107"/>
                  </a:lnTo>
                  <a:lnTo>
                    <a:pt x="14265" y="4141"/>
                  </a:lnTo>
                  <a:lnTo>
                    <a:pt x="14242" y="4175"/>
                  </a:lnTo>
                  <a:lnTo>
                    <a:pt x="14220" y="4209"/>
                  </a:lnTo>
                  <a:lnTo>
                    <a:pt x="14208" y="4255"/>
                  </a:lnTo>
                  <a:lnTo>
                    <a:pt x="14197" y="4300"/>
                  </a:lnTo>
                  <a:lnTo>
                    <a:pt x="14208" y="4346"/>
                  </a:lnTo>
                  <a:lnTo>
                    <a:pt x="14220" y="4380"/>
                  </a:lnTo>
                  <a:lnTo>
                    <a:pt x="12240" y="5517"/>
                  </a:lnTo>
                  <a:lnTo>
                    <a:pt x="12206" y="5483"/>
                  </a:lnTo>
                  <a:lnTo>
                    <a:pt x="12172" y="5460"/>
                  </a:lnTo>
                  <a:lnTo>
                    <a:pt x="12126" y="5438"/>
                  </a:lnTo>
                  <a:lnTo>
                    <a:pt x="12070" y="5426"/>
                  </a:lnTo>
                  <a:lnTo>
                    <a:pt x="12024" y="5438"/>
                  </a:lnTo>
                  <a:lnTo>
                    <a:pt x="11990" y="5449"/>
                  </a:lnTo>
                  <a:lnTo>
                    <a:pt x="11944" y="5472"/>
                  </a:lnTo>
                  <a:lnTo>
                    <a:pt x="11922" y="5495"/>
                  </a:lnTo>
                  <a:lnTo>
                    <a:pt x="11888" y="5529"/>
                  </a:lnTo>
                  <a:lnTo>
                    <a:pt x="11876" y="5563"/>
                  </a:lnTo>
                  <a:lnTo>
                    <a:pt x="11853" y="5597"/>
                  </a:lnTo>
                  <a:lnTo>
                    <a:pt x="11853" y="5642"/>
                  </a:lnTo>
                  <a:lnTo>
                    <a:pt x="11853" y="5688"/>
                  </a:lnTo>
                  <a:lnTo>
                    <a:pt x="11865" y="5722"/>
                  </a:lnTo>
                  <a:lnTo>
                    <a:pt x="11888" y="5756"/>
                  </a:lnTo>
                  <a:lnTo>
                    <a:pt x="11910" y="5790"/>
                  </a:lnTo>
                  <a:lnTo>
                    <a:pt x="11944" y="5813"/>
                  </a:lnTo>
                  <a:lnTo>
                    <a:pt x="11979" y="5836"/>
                  </a:lnTo>
                  <a:lnTo>
                    <a:pt x="12013" y="5847"/>
                  </a:lnTo>
                  <a:lnTo>
                    <a:pt x="12047" y="5859"/>
                  </a:lnTo>
                  <a:lnTo>
                    <a:pt x="12047" y="8225"/>
                  </a:lnTo>
                  <a:lnTo>
                    <a:pt x="11990" y="8247"/>
                  </a:lnTo>
                  <a:lnTo>
                    <a:pt x="11944" y="8282"/>
                  </a:lnTo>
                  <a:lnTo>
                    <a:pt x="11910" y="8338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910" y="8475"/>
                  </a:lnTo>
                  <a:lnTo>
                    <a:pt x="11944" y="8532"/>
                  </a:lnTo>
                  <a:lnTo>
                    <a:pt x="12001" y="8566"/>
                  </a:lnTo>
                  <a:lnTo>
                    <a:pt x="12035" y="8577"/>
                  </a:lnTo>
                  <a:lnTo>
                    <a:pt x="12115" y="8577"/>
                  </a:lnTo>
                  <a:lnTo>
                    <a:pt x="12161" y="8555"/>
                  </a:lnTo>
                  <a:lnTo>
                    <a:pt x="12195" y="8532"/>
                  </a:lnTo>
                  <a:lnTo>
                    <a:pt x="12217" y="8498"/>
                  </a:lnTo>
                  <a:lnTo>
                    <a:pt x="14265" y="9669"/>
                  </a:lnTo>
                  <a:lnTo>
                    <a:pt x="14254" y="9715"/>
                  </a:lnTo>
                  <a:lnTo>
                    <a:pt x="14242" y="9749"/>
                  </a:lnTo>
                  <a:lnTo>
                    <a:pt x="14254" y="9783"/>
                  </a:lnTo>
                  <a:lnTo>
                    <a:pt x="14265" y="9829"/>
                  </a:lnTo>
                  <a:lnTo>
                    <a:pt x="14299" y="9886"/>
                  </a:lnTo>
                  <a:lnTo>
                    <a:pt x="14356" y="9920"/>
                  </a:lnTo>
                  <a:lnTo>
                    <a:pt x="14424" y="9942"/>
                  </a:lnTo>
                  <a:lnTo>
                    <a:pt x="14424" y="12263"/>
                  </a:lnTo>
                  <a:lnTo>
                    <a:pt x="14379" y="12274"/>
                  </a:lnTo>
                  <a:lnTo>
                    <a:pt x="14333" y="12286"/>
                  </a:lnTo>
                  <a:lnTo>
                    <a:pt x="14288" y="12308"/>
                  </a:lnTo>
                  <a:lnTo>
                    <a:pt x="14254" y="12343"/>
                  </a:lnTo>
                  <a:lnTo>
                    <a:pt x="14231" y="12377"/>
                  </a:lnTo>
                  <a:lnTo>
                    <a:pt x="14208" y="12422"/>
                  </a:lnTo>
                  <a:lnTo>
                    <a:pt x="14197" y="12456"/>
                  </a:lnTo>
                  <a:lnTo>
                    <a:pt x="14197" y="12513"/>
                  </a:lnTo>
                  <a:lnTo>
                    <a:pt x="14197" y="12559"/>
                  </a:lnTo>
                  <a:lnTo>
                    <a:pt x="14208" y="12604"/>
                  </a:lnTo>
                  <a:lnTo>
                    <a:pt x="12274" y="13719"/>
                  </a:lnTo>
                  <a:lnTo>
                    <a:pt x="12240" y="13674"/>
                  </a:lnTo>
                  <a:lnTo>
                    <a:pt x="12183" y="13639"/>
                  </a:lnTo>
                  <a:lnTo>
                    <a:pt x="12126" y="13617"/>
                  </a:lnTo>
                  <a:lnTo>
                    <a:pt x="12070" y="13605"/>
                  </a:lnTo>
                  <a:lnTo>
                    <a:pt x="12013" y="13617"/>
                  </a:lnTo>
                  <a:lnTo>
                    <a:pt x="11956" y="13639"/>
                  </a:lnTo>
                  <a:lnTo>
                    <a:pt x="11910" y="13674"/>
                  </a:lnTo>
                  <a:lnTo>
                    <a:pt x="11865" y="13719"/>
                  </a:lnTo>
                  <a:lnTo>
                    <a:pt x="9874" y="12559"/>
                  </a:lnTo>
                  <a:lnTo>
                    <a:pt x="9886" y="12513"/>
                  </a:lnTo>
                  <a:lnTo>
                    <a:pt x="9874" y="12468"/>
                  </a:lnTo>
                  <a:lnTo>
                    <a:pt x="9863" y="12434"/>
                  </a:lnTo>
                  <a:lnTo>
                    <a:pt x="9829" y="12377"/>
                  </a:lnTo>
                  <a:lnTo>
                    <a:pt x="9772" y="12343"/>
                  </a:lnTo>
                  <a:lnTo>
                    <a:pt x="9738" y="12331"/>
                  </a:lnTo>
                  <a:lnTo>
                    <a:pt x="9658" y="12331"/>
                  </a:lnTo>
                  <a:lnTo>
                    <a:pt x="9624" y="12343"/>
                  </a:lnTo>
                  <a:lnTo>
                    <a:pt x="9567" y="12377"/>
                  </a:lnTo>
                  <a:lnTo>
                    <a:pt x="9533" y="12434"/>
                  </a:lnTo>
                  <a:lnTo>
                    <a:pt x="9522" y="12468"/>
                  </a:lnTo>
                  <a:lnTo>
                    <a:pt x="9522" y="12513"/>
                  </a:lnTo>
                  <a:lnTo>
                    <a:pt x="9533" y="12570"/>
                  </a:lnTo>
                  <a:lnTo>
                    <a:pt x="7463" y="13753"/>
                  </a:lnTo>
                  <a:lnTo>
                    <a:pt x="7440" y="13730"/>
                  </a:lnTo>
                  <a:lnTo>
                    <a:pt x="7406" y="13708"/>
                  </a:lnTo>
                  <a:lnTo>
                    <a:pt x="7372" y="13685"/>
                  </a:lnTo>
                  <a:lnTo>
                    <a:pt x="7292" y="13685"/>
                  </a:lnTo>
                  <a:lnTo>
                    <a:pt x="7246" y="13708"/>
                  </a:lnTo>
                  <a:lnTo>
                    <a:pt x="7224" y="13719"/>
                  </a:lnTo>
                  <a:lnTo>
                    <a:pt x="7190" y="13753"/>
                  </a:lnTo>
                  <a:lnTo>
                    <a:pt x="5131" y="12559"/>
                  </a:lnTo>
                  <a:lnTo>
                    <a:pt x="5142" y="12513"/>
                  </a:lnTo>
                  <a:lnTo>
                    <a:pt x="5131" y="12468"/>
                  </a:lnTo>
                  <a:lnTo>
                    <a:pt x="5131" y="12434"/>
                  </a:lnTo>
                  <a:lnTo>
                    <a:pt x="5085" y="12377"/>
                  </a:lnTo>
                  <a:lnTo>
                    <a:pt x="5028" y="12343"/>
                  </a:lnTo>
                  <a:lnTo>
                    <a:pt x="4994" y="12331"/>
                  </a:lnTo>
                  <a:lnTo>
                    <a:pt x="4926" y="12331"/>
                  </a:lnTo>
                  <a:lnTo>
                    <a:pt x="4892" y="12343"/>
                  </a:lnTo>
                  <a:lnTo>
                    <a:pt x="4835" y="12377"/>
                  </a:lnTo>
                  <a:lnTo>
                    <a:pt x="4789" y="12434"/>
                  </a:lnTo>
                  <a:lnTo>
                    <a:pt x="4778" y="12468"/>
                  </a:lnTo>
                  <a:lnTo>
                    <a:pt x="4778" y="12513"/>
                  </a:lnTo>
                  <a:lnTo>
                    <a:pt x="4789" y="12570"/>
                  </a:lnTo>
                  <a:lnTo>
                    <a:pt x="2730" y="13753"/>
                  </a:lnTo>
                  <a:lnTo>
                    <a:pt x="2696" y="13730"/>
                  </a:lnTo>
                  <a:lnTo>
                    <a:pt x="2662" y="13708"/>
                  </a:lnTo>
                  <a:lnTo>
                    <a:pt x="2628" y="13685"/>
                  </a:lnTo>
                  <a:lnTo>
                    <a:pt x="2560" y="13685"/>
                  </a:lnTo>
                  <a:lnTo>
                    <a:pt x="2526" y="13696"/>
                  </a:lnTo>
                  <a:lnTo>
                    <a:pt x="2469" y="13730"/>
                  </a:lnTo>
                  <a:lnTo>
                    <a:pt x="2435" y="13787"/>
                  </a:lnTo>
                  <a:lnTo>
                    <a:pt x="2423" y="13821"/>
                  </a:lnTo>
                  <a:lnTo>
                    <a:pt x="2423" y="13856"/>
                  </a:lnTo>
                  <a:lnTo>
                    <a:pt x="2435" y="13912"/>
                  </a:lnTo>
                  <a:lnTo>
                    <a:pt x="2457" y="13969"/>
                  </a:lnTo>
                  <a:lnTo>
                    <a:pt x="2514" y="14003"/>
                  </a:lnTo>
                  <a:lnTo>
                    <a:pt x="2571" y="14026"/>
                  </a:lnTo>
                  <a:lnTo>
                    <a:pt x="2571" y="16358"/>
                  </a:lnTo>
                  <a:lnTo>
                    <a:pt x="2526" y="16369"/>
                  </a:lnTo>
                  <a:lnTo>
                    <a:pt x="2480" y="16381"/>
                  </a:lnTo>
                  <a:lnTo>
                    <a:pt x="2435" y="16404"/>
                  </a:lnTo>
                  <a:lnTo>
                    <a:pt x="2401" y="16438"/>
                  </a:lnTo>
                  <a:lnTo>
                    <a:pt x="2366" y="16472"/>
                  </a:lnTo>
                  <a:lnTo>
                    <a:pt x="2344" y="16517"/>
                  </a:lnTo>
                  <a:lnTo>
                    <a:pt x="2332" y="16563"/>
                  </a:lnTo>
                  <a:lnTo>
                    <a:pt x="2332" y="16608"/>
                  </a:lnTo>
                  <a:lnTo>
                    <a:pt x="2332" y="16665"/>
                  </a:lnTo>
                  <a:lnTo>
                    <a:pt x="2344" y="16711"/>
                  </a:lnTo>
                  <a:lnTo>
                    <a:pt x="398" y="17837"/>
                  </a:lnTo>
                  <a:lnTo>
                    <a:pt x="364" y="17803"/>
                  </a:lnTo>
                  <a:lnTo>
                    <a:pt x="319" y="17769"/>
                  </a:lnTo>
                  <a:lnTo>
                    <a:pt x="273" y="17746"/>
                  </a:lnTo>
                  <a:lnTo>
                    <a:pt x="171" y="17746"/>
                  </a:lnTo>
                  <a:lnTo>
                    <a:pt x="137" y="17757"/>
                  </a:lnTo>
                  <a:lnTo>
                    <a:pt x="103" y="17780"/>
                  </a:lnTo>
                  <a:lnTo>
                    <a:pt x="69" y="17814"/>
                  </a:lnTo>
                  <a:lnTo>
                    <a:pt x="34" y="17837"/>
                  </a:lnTo>
                  <a:lnTo>
                    <a:pt x="23" y="17882"/>
                  </a:lnTo>
                  <a:lnTo>
                    <a:pt x="0" y="17917"/>
                  </a:lnTo>
                  <a:lnTo>
                    <a:pt x="0" y="17962"/>
                  </a:lnTo>
                  <a:lnTo>
                    <a:pt x="0" y="18008"/>
                  </a:lnTo>
                  <a:lnTo>
                    <a:pt x="12" y="18042"/>
                  </a:lnTo>
                  <a:lnTo>
                    <a:pt x="34" y="18076"/>
                  </a:lnTo>
                  <a:lnTo>
                    <a:pt x="57" y="18110"/>
                  </a:lnTo>
                  <a:lnTo>
                    <a:pt x="91" y="18133"/>
                  </a:lnTo>
                  <a:lnTo>
                    <a:pt x="125" y="18155"/>
                  </a:lnTo>
                  <a:lnTo>
                    <a:pt x="160" y="18167"/>
                  </a:lnTo>
                  <a:lnTo>
                    <a:pt x="194" y="18178"/>
                  </a:lnTo>
                  <a:lnTo>
                    <a:pt x="194" y="20533"/>
                  </a:lnTo>
                  <a:lnTo>
                    <a:pt x="137" y="20556"/>
                  </a:lnTo>
                  <a:lnTo>
                    <a:pt x="80" y="20590"/>
                  </a:lnTo>
                  <a:lnTo>
                    <a:pt x="46" y="20647"/>
                  </a:lnTo>
                  <a:lnTo>
                    <a:pt x="34" y="20715"/>
                  </a:lnTo>
                  <a:lnTo>
                    <a:pt x="34" y="20760"/>
                  </a:lnTo>
                  <a:lnTo>
                    <a:pt x="46" y="20794"/>
                  </a:lnTo>
                  <a:lnTo>
                    <a:pt x="57" y="20829"/>
                  </a:lnTo>
                  <a:lnTo>
                    <a:pt x="80" y="20851"/>
                  </a:lnTo>
                  <a:lnTo>
                    <a:pt x="114" y="20874"/>
                  </a:lnTo>
                  <a:lnTo>
                    <a:pt x="148" y="20897"/>
                  </a:lnTo>
                  <a:lnTo>
                    <a:pt x="182" y="20908"/>
                  </a:lnTo>
                  <a:lnTo>
                    <a:pt x="216" y="20908"/>
                  </a:lnTo>
                  <a:lnTo>
                    <a:pt x="262" y="20897"/>
                  </a:lnTo>
                  <a:lnTo>
                    <a:pt x="307" y="20885"/>
                  </a:lnTo>
                  <a:lnTo>
                    <a:pt x="353" y="20851"/>
                  </a:lnTo>
                  <a:lnTo>
                    <a:pt x="376" y="20817"/>
                  </a:lnTo>
                  <a:lnTo>
                    <a:pt x="2401" y="21989"/>
                  </a:lnTo>
                  <a:lnTo>
                    <a:pt x="2389" y="22023"/>
                  </a:lnTo>
                  <a:lnTo>
                    <a:pt x="2389" y="22069"/>
                  </a:lnTo>
                  <a:lnTo>
                    <a:pt x="2389" y="22103"/>
                  </a:lnTo>
                  <a:lnTo>
                    <a:pt x="2401" y="22148"/>
                  </a:lnTo>
                  <a:lnTo>
                    <a:pt x="2423" y="22182"/>
                  </a:lnTo>
                  <a:lnTo>
                    <a:pt x="2446" y="22205"/>
                  </a:lnTo>
                  <a:lnTo>
                    <a:pt x="2480" y="22228"/>
                  </a:lnTo>
                  <a:lnTo>
                    <a:pt x="2514" y="22251"/>
                  </a:lnTo>
                  <a:lnTo>
                    <a:pt x="2548" y="22262"/>
                  </a:lnTo>
                  <a:lnTo>
                    <a:pt x="2628" y="22262"/>
                  </a:lnTo>
                  <a:lnTo>
                    <a:pt x="2662" y="22251"/>
                  </a:lnTo>
                  <a:lnTo>
                    <a:pt x="2696" y="22228"/>
                  </a:lnTo>
                  <a:lnTo>
                    <a:pt x="2730" y="22205"/>
                  </a:lnTo>
                  <a:lnTo>
                    <a:pt x="2753" y="22182"/>
                  </a:lnTo>
                  <a:lnTo>
                    <a:pt x="2776" y="22148"/>
                  </a:lnTo>
                  <a:lnTo>
                    <a:pt x="2787" y="22103"/>
                  </a:lnTo>
                  <a:lnTo>
                    <a:pt x="2787" y="22069"/>
                  </a:lnTo>
                  <a:lnTo>
                    <a:pt x="2787" y="22023"/>
                  </a:lnTo>
                  <a:lnTo>
                    <a:pt x="2776" y="21989"/>
                  </a:lnTo>
                  <a:lnTo>
                    <a:pt x="4789" y="20829"/>
                  </a:lnTo>
                  <a:lnTo>
                    <a:pt x="4823" y="20863"/>
                  </a:lnTo>
                  <a:lnTo>
                    <a:pt x="4858" y="20897"/>
                  </a:lnTo>
                  <a:lnTo>
                    <a:pt x="4903" y="20908"/>
                  </a:lnTo>
                  <a:lnTo>
                    <a:pt x="4960" y="20920"/>
                  </a:lnTo>
                  <a:lnTo>
                    <a:pt x="4994" y="20920"/>
                  </a:lnTo>
                  <a:lnTo>
                    <a:pt x="5040" y="20908"/>
                  </a:lnTo>
                  <a:lnTo>
                    <a:pt x="5074" y="20885"/>
                  </a:lnTo>
                  <a:lnTo>
                    <a:pt x="5096" y="20863"/>
                  </a:lnTo>
                  <a:lnTo>
                    <a:pt x="5119" y="20829"/>
                  </a:lnTo>
                  <a:lnTo>
                    <a:pt x="5142" y="20794"/>
                  </a:lnTo>
                  <a:lnTo>
                    <a:pt x="5153" y="20760"/>
                  </a:lnTo>
                  <a:lnTo>
                    <a:pt x="5153" y="20715"/>
                  </a:lnTo>
                  <a:lnTo>
                    <a:pt x="5153" y="20681"/>
                  </a:lnTo>
                  <a:lnTo>
                    <a:pt x="5142" y="20647"/>
                  </a:lnTo>
                  <a:lnTo>
                    <a:pt x="5108" y="20590"/>
                  </a:lnTo>
                  <a:lnTo>
                    <a:pt x="5051" y="20544"/>
                  </a:lnTo>
                  <a:lnTo>
                    <a:pt x="4983" y="20521"/>
                  </a:lnTo>
                  <a:lnTo>
                    <a:pt x="4983" y="18224"/>
                  </a:lnTo>
                  <a:lnTo>
                    <a:pt x="5028" y="18212"/>
                  </a:lnTo>
                  <a:lnTo>
                    <a:pt x="5074" y="18201"/>
                  </a:lnTo>
                  <a:lnTo>
                    <a:pt x="5119" y="18167"/>
                  </a:lnTo>
                  <a:lnTo>
                    <a:pt x="5153" y="18144"/>
                  </a:lnTo>
                  <a:lnTo>
                    <a:pt x="5187" y="18099"/>
                  </a:lnTo>
                  <a:lnTo>
                    <a:pt x="5199" y="18064"/>
                  </a:lnTo>
                  <a:lnTo>
                    <a:pt x="5222" y="18008"/>
                  </a:lnTo>
                  <a:lnTo>
                    <a:pt x="5222" y="17962"/>
                  </a:lnTo>
                  <a:lnTo>
                    <a:pt x="5222" y="17905"/>
                  </a:lnTo>
                  <a:lnTo>
                    <a:pt x="5199" y="17860"/>
                  </a:lnTo>
                  <a:lnTo>
                    <a:pt x="7178" y="16711"/>
                  </a:lnTo>
                  <a:lnTo>
                    <a:pt x="7212" y="16745"/>
                  </a:lnTo>
                  <a:lnTo>
                    <a:pt x="7246" y="16768"/>
                  </a:lnTo>
                  <a:lnTo>
                    <a:pt x="7281" y="16779"/>
                  </a:lnTo>
                  <a:lnTo>
                    <a:pt x="7326" y="16790"/>
                  </a:lnTo>
                  <a:lnTo>
                    <a:pt x="7372" y="16779"/>
                  </a:lnTo>
                  <a:lnTo>
                    <a:pt x="7417" y="16768"/>
                  </a:lnTo>
                  <a:lnTo>
                    <a:pt x="7451" y="16745"/>
                  </a:lnTo>
                  <a:lnTo>
                    <a:pt x="7474" y="16711"/>
                  </a:lnTo>
                  <a:lnTo>
                    <a:pt x="9544" y="17894"/>
                  </a:lnTo>
                  <a:lnTo>
                    <a:pt x="9522" y="17962"/>
                  </a:lnTo>
                  <a:lnTo>
                    <a:pt x="9533" y="17996"/>
                  </a:lnTo>
                  <a:lnTo>
                    <a:pt x="9544" y="18030"/>
                  </a:lnTo>
                  <a:lnTo>
                    <a:pt x="9578" y="18087"/>
                  </a:lnTo>
                  <a:lnTo>
                    <a:pt x="9635" y="18121"/>
                  </a:lnTo>
                  <a:lnTo>
                    <a:pt x="9669" y="18133"/>
                  </a:lnTo>
                  <a:lnTo>
                    <a:pt x="9738" y="18133"/>
                  </a:lnTo>
                  <a:lnTo>
                    <a:pt x="9760" y="18121"/>
                  </a:lnTo>
                  <a:lnTo>
                    <a:pt x="9817" y="18087"/>
                  </a:lnTo>
                  <a:lnTo>
                    <a:pt x="9863" y="18030"/>
                  </a:lnTo>
                  <a:lnTo>
                    <a:pt x="9863" y="17996"/>
                  </a:lnTo>
                  <a:lnTo>
                    <a:pt x="9874" y="17962"/>
                  </a:lnTo>
                  <a:lnTo>
                    <a:pt x="9863" y="17905"/>
                  </a:lnTo>
                  <a:lnTo>
                    <a:pt x="11899" y="16722"/>
                  </a:lnTo>
                  <a:lnTo>
                    <a:pt x="11933" y="16768"/>
                  </a:lnTo>
                  <a:lnTo>
                    <a:pt x="11967" y="16790"/>
                  </a:lnTo>
                  <a:lnTo>
                    <a:pt x="12013" y="16813"/>
                  </a:lnTo>
                  <a:lnTo>
                    <a:pt x="12126" y="16813"/>
                  </a:lnTo>
                  <a:lnTo>
                    <a:pt x="12172" y="16790"/>
                  </a:lnTo>
                  <a:lnTo>
                    <a:pt x="12206" y="16756"/>
                  </a:lnTo>
                  <a:lnTo>
                    <a:pt x="12240" y="16722"/>
                  </a:lnTo>
                  <a:lnTo>
                    <a:pt x="14276" y="17894"/>
                  </a:lnTo>
                  <a:lnTo>
                    <a:pt x="14265" y="17928"/>
                  </a:lnTo>
                  <a:lnTo>
                    <a:pt x="14265" y="17962"/>
                  </a:lnTo>
                  <a:lnTo>
                    <a:pt x="14276" y="18030"/>
                  </a:lnTo>
                  <a:lnTo>
                    <a:pt x="14311" y="18076"/>
                  </a:lnTo>
                  <a:lnTo>
                    <a:pt x="14356" y="18121"/>
                  </a:lnTo>
                  <a:lnTo>
                    <a:pt x="14424" y="18133"/>
                  </a:lnTo>
                  <a:lnTo>
                    <a:pt x="14424" y="20533"/>
                  </a:lnTo>
                  <a:lnTo>
                    <a:pt x="14356" y="20544"/>
                  </a:lnTo>
                  <a:lnTo>
                    <a:pt x="14299" y="20590"/>
                  </a:lnTo>
                  <a:lnTo>
                    <a:pt x="14265" y="20647"/>
                  </a:lnTo>
                  <a:lnTo>
                    <a:pt x="14254" y="20681"/>
                  </a:lnTo>
                  <a:lnTo>
                    <a:pt x="14242" y="20715"/>
                  </a:lnTo>
                  <a:lnTo>
                    <a:pt x="14254" y="20760"/>
                  </a:lnTo>
                  <a:lnTo>
                    <a:pt x="14265" y="20794"/>
                  </a:lnTo>
                  <a:lnTo>
                    <a:pt x="14276" y="20829"/>
                  </a:lnTo>
                  <a:lnTo>
                    <a:pt x="14299" y="20851"/>
                  </a:lnTo>
                  <a:lnTo>
                    <a:pt x="14333" y="20874"/>
                  </a:lnTo>
                  <a:lnTo>
                    <a:pt x="14367" y="20897"/>
                  </a:lnTo>
                  <a:lnTo>
                    <a:pt x="14402" y="20908"/>
                  </a:lnTo>
                  <a:lnTo>
                    <a:pt x="14493" y="20908"/>
                  </a:lnTo>
                  <a:lnTo>
                    <a:pt x="14538" y="20885"/>
                  </a:lnTo>
                  <a:lnTo>
                    <a:pt x="14572" y="20851"/>
                  </a:lnTo>
                  <a:lnTo>
                    <a:pt x="14595" y="20817"/>
                  </a:lnTo>
                  <a:lnTo>
                    <a:pt x="16643" y="22000"/>
                  </a:lnTo>
                  <a:lnTo>
                    <a:pt x="16631" y="22034"/>
                  </a:lnTo>
                  <a:lnTo>
                    <a:pt x="16631" y="22069"/>
                  </a:lnTo>
                  <a:lnTo>
                    <a:pt x="16631" y="22103"/>
                  </a:lnTo>
                  <a:lnTo>
                    <a:pt x="16643" y="22137"/>
                  </a:lnTo>
                  <a:lnTo>
                    <a:pt x="16654" y="22171"/>
                  </a:lnTo>
                  <a:lnTo>
                    <a:pt x="16677" y="22194"/>
                  </a:lnTo>
                  <a:lnTo>
                    <a:pt x="16711" y="22216"/>
                  </a:lnTo>
                  <a:lnTo>
                    <a:pt x="16734" y="22239"/>
                  </a:lnTo>
                  <a:lnTo>
                    <a:pt x="16768" y="22251"/>
                  </a:lnTo>
                  <a:lnTo>
                    <a:pt x="16847" y="22251"/>
                  </a:lnTo>
                  <a:lnTo>
                    <a:pt x="16881" y="22239"/>
                  </a:lnTo>
                  <a:lnTo>
                    <a:pt x="16916" y="22216"/>
                  </a:lnTo>
                  <a:lnTo>
                    <a:pt x="16938" y="22194"/>
                  </a:lnTo>
                  <a:lnTo>
                    <a:pt x="16961" y="22171"/>
                  </a:lnTo>
                  <a:lnTo>
                    <a:pt x="16972" y="22137"/>
                  </a:lnTo>
                  <a:lnTo>
                    <a:pt x="16984" y="22103"/>
                  </a:lnTo>
                  <a:lnTo>
                    <a:pt x="16995" y="22069"/>
                  </a:lnTo>
                  <a:lnTo>
                    <a:pt x="16984" y="22000"/>
                  </a:lnTo>
                  <a:lnTo>
                    <a:pt x="17962" y="21432"/>
                  </a:lnTo>
                  <a:lnTo>
                    <a:pt x="17962" y="21386"/>
                  </a:lnTo>
                  <a:lnTo>
                    <a:pt x="16961" y="21966"/>
                  </a:lnTo>
                  <a:lnTo>
                    <a:pt x="16927" y="21932"/>
                  </a:lnTo>
                  <a:lnTo>
                    <a:pt x="16893" y="21909"/>
                  </a:lnTo>
                  <a:lnTo>
                    <a:pt x="16859" y="21887"/>
                  </a:lnTo>
                  <a:lnTo>
                    <a:pt x="16768" y="21887"/>
                  </a:lnTo>
                  <a:lnTo>
                    <a:pt x="16722" y="21898"/>
                  </a:lnTo>
                  <a:lnTo>
                    <a:pt x="16688" y="21932"/>
                  </a:lnTo>
                  <a:lnTo>
                    <a:pt x="16665" y="21955"/>
                  </a:lnTo>
                  <a:lnTo>
                    <a:pt x="14618" y="20783"/>
                  </a:lnTo>
                  <a:lnTo>
                    <a:pt x="14629" y="20715"/>
                  </a:lnTo>
                  <a:lnTo>
                    <a:pt x="14618" y="20647"/>
                  </a:lnTo>
                  <a:lnTo>
                    <a:pt x="14584" y="20590"/>
                  </a:lnTo>
                  <a:lnTo>
                    <a:pt x="14527" y="20556"/>
                  </a:lnTo>
                  <a:lnTo>
                    <a:pt x="14470" y="20533"/>
                  </a:lnTo>
                  <a:lnTo>
                    <a:pt x="14470" y="18133"/>
                  </a:lnTo>
                  <a:lnTo>
                    <a:pt x="14527" y="18121"/>
                  </a:lnTo>
                  <a:lnTo>
                    <a:pt x="14572" y="18076"/>
                  </a:lnTo>
                  <a:lnTo>
                    <a:pt x="14606" y="18030"/>
                  </a:lnTo>
                  <a:lnTo>
                    <a:pt x="14618" y="17962"/>
                  </a:lnTo>
                  <a:lnTo>
                    <a:pt x="14606" y="17905"/>
                  </a:lnTo>
                  <a:lnTo>
                    <a:pt x="16631" y="16722"/>
                  </a:lnTo>
                  <a:lnTo>
                    <a:pt x="16665" y="16768"/>
                  </a:lnTo>
                  <a:lnTo>
                    <a:pt x="16711" y="16790"/>
                  </a:lnTo>
                  <a:lnTo>
                    <a:pt x="16756" y="16813"/>
                  </a:lnTo>
                  <a:lnTo>
                    <a:pt x="16813" y="16824"/>
                  </a:lnTo>
                  <a:lnTo>
                    <a:pt x="16859" y="16813"/>
                  </a:lnTo>
                  <a:lnTo>
                    <a:pt x="16916" y="16790"/>
                  </a:lnTo>
                  <a:lnTo>
                    <a:pt x="16950" y="16756"/>
                  </a:lnTo>
                  <a:lnTo>
                    <a:pt x="16984" y="16722"/>
                  </a:lnTo>
                  <a:lnTo>
                    <a:pt x="17962" y="17291"/>
                  </a:lnTo>
                  <a:lnTo>
                    <a:pt x="17962" y="17234"/>
                  </a:lnTo>
                  <a:lnTo>
                    <a:pt x="17007" y="16677"/>
                  </a:lnTo>
                  <a:lnTo>
                    <a:pt x="17018" y="16608"/>
                  </a:lnTo>
                  <a:lnTo>
                    <a:pt x="17007" y="16574"/>
                  </a:lnTo>
                  <a:lnTo>
                    <a:pt x="17007" y="16540"/>
                  </a:lnTo>
                  <a:lnTo>
                    <a:pt x="16961" y="16483"/>
                  </a:lnTo>
                  <a:lnTo>
                    <a:pt x="16904" y="16438"/>
                  </a:lnTo>
                  <a:lnTo>
                    <a:pt x="16836" y="16415"/>
                  </a:lnTo>
                  <a:lnTo>
                    <a:pt x="16836" y="14026"/>
                  </a:lnTo>
                  <a:lnTo>
                    <a:pt x="16893" y="14015"/>
                  </a:lnTo>
                  <a:lnTo>
                    <a:pt x="16938" y="13969"/>
                  </a:lnTo>
                  <a:lnTo>
                    <a:pt x="16972" y="13924"/>
                  </a:lnTo>
                  <a:lnTo>
                    <a:pt x="16984" y="13856"/>
                  </a:lnTo>
                  <a:lnTo>
                    <a:pt x="16972" y="13799"/>
                  </a:lnTo>
                  <a:lnTo>
                    <a:pt x="17962" y="13218"/>
                  </a:lnTo>
                  <a:lnTo>
                    <a:pt x="17962" y="13173"/>
                  </a:lnTo>
                  <a:lnTo>
                    <a:pt x="16950" y="13753"/>
                  </a:lnTo>
                  <a:lnTo>
                    <a:pt x="16927" y="13719"/>
                  </a:lnTo>
                  <a:lnTo>
                    <a:pt x="16893" y="13696"/>
                  </a:lnTo>
                  <a:lnTo>
                    <a:pt x="16847" y="13685"/>
                  </a:lnTo>
                  <a:lnTo>
                    <a:pt x="16813" y="13674"/>
                  </a:lnTo>
                  <a:lnTo>
                    <a:pt x="16768" y="13685"/>
                  </a:lnTo>
                  <a:lnTo>
                    <a:pt x="16734" y="13696"/>
                  </a:lnTo>
                  <a:lnTo>
                    <a:pt x="16699" y="13719"/>
                  </a:lnTo>
                  <a:lnTo>
                    <a:pt x="16665" y="13753"/>
                  </a:lnTo>
                  <a:lnTo>
                    <a:pt x="14675" y="12593"/>
                  </a:lnTo>
                  <a:lnTo>
                    <a:pt x="14686" y="12559"/>
                  </a:lnTo>
                  <a:lnTo>
                    <a:pt x="14686" y="12513"/>
                  </a:lnTo>
                  <a:lnTo>
                    <a:pt x="14686" y="12468"/>
                  </a:lnTo>
                  <a:lnTo>
                    <a:pt x="14675" y="12422"/>
                  </a:lnTo>
                  <a:lnTo>
                    <a:pt x="14652" y="12377"/>
                  </a:lnTo>
                  <a:lnTo>
                    <a:pt x="14618" y="12343"/>
                  </a:lnTo>
                  <a:lnTo>
                    <a:pt x="14595" y="12308"/>
                  </a:lnTo>
                  <a:lnTo>
                    <a:pt x="14549" y="12286"/>
                  </a:lnTo>
                  <a:lnTo>
                    <a:pt x="14515" y="12274"/>
                  </a:lnTo>
                  <a:lnTo>
                    <a:pt x="14470" y="12263"/>
                  </a:lnTo>
                  <a:lnTo>
                    <a:pt x="14470" y="9942"/>
                  </a:lnTo>
                  <a:lnTo>
                    <a:pt x="14527" y="9920"/>
                  </a:lnTo>
                  <a:lnTo>
                    <a:pt x="14584" y="9874"/>
                  </a:lnTo>
                  <a:lnTo>
                    <a:pt x="14618" y="9817"/>
                  </a:lnTo>
                  <a:lnTo>
                    <a:pt x="14629" y="9749"/>
                  </a:lnTo>
                  <a:lnTo>
                    <a:pt x="14629" y="9715"/>
                  </a:lnTo>
                  <a:lnTo>
                    <a:pt x="14618" y="9681"/>
                  </a:lnTo>
                  <a:lnTo>
                    <a:pt x="16608" y="8532"/>
                  </a:lnTo>
                  <a:lnTo>
                    <a:pt x="16643" y="8577"/>
                  </a:lnTo>
                  <a:lnTo>
                    <a:pt x="16688" y="8611"/>
                  </a:lnTo>
                  <a:lnTo>
                    <a:pt x="16745" y="8634"/>
                  </a:lnTo>
                  <a:lnTo>
                    <a:pt x="16813" y="8646"/>
                  </a:lnTo>
                  <a:lnTo>
                    <a:pt x="16870" y="8634"/>
                  </a:lnTo>
                  <a:lnTo>
                    <a:pt x="16927" y="8611"/>
                  </a:lnTo>
                  <a:lnTo>
                    <a:pt x="16972" y="8577"/>
                  </a:lnTo>
                  <a:lnTo>
                    <a:pt x="17018" y="8532"/>
                  </a:lnTo>
                  <a:lnTo>
                    <a:pt x="17962" y="9078"/>
                  </a:lnTo>
                  <a:lnTo>
                    <a:pt x="17962" y="9021"/>
                  </a:lnTo>
                  <a:lnTo>
                    <a:pt x="17029" y="8486"/>
                  </a:lnTo>
                  <a:lnTo>
                    <a:pt x="17041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29" y="8316"/>
                  </a:lnTo>
                  <a:lnTo>
                    <a:pt x="17018" y="8282"/>
                  </a:lnTo>
                  <a:lnTo>
                    <a:pt x="16984" y="8247"/>
                  </a:lnTo>
                  <a:lnTo>
                    <a:pt x="16961" y="8213"/>
                  </a:lnTo>
                  <a:lnTo>
                    <a:pt x="16916" y="8191"/>
                  </a:lnTo>
                  <a:lnTo>
                    <a:pt x="16881" y="8179"/>
                  </a:lnTo>
                  <a:lnTo>
                    <a:pt x="16836" y="8168"/>
                  </a:lnTo>
                  <a:lnTo>
                    <a:pt x="16836" y="5813"/>
                  </a:lnTo>
                  <a:lnTo>
                    <a:pt x="16893" y="5790"/>
                  </a:lnTo>
                  <a:lnTo>
                    <a:pt x="16938" y="5756"/>
                  </a:lnTo>
                  <a:lnTo>
                    <a:pt x="16972" y="5711"/>
                  </a:lnTo>
                  <a:lnTo>
                    <a:pt x="16984" y="5642"/>
                  </a:lnTo>
                  <a:lnTo>
                    <a:pt x="16972" y="5586"/>
                  </a:lnTo>
                  <a:lnTo>
                    <a:pt x="17962" y="5017"/>
                  </a:lnTo>
                  <a:lnTo>
                    <a:pt x="17962" y="4960"/>
                  </a:lnTo>
                  <a:lnTo>
                    <a:pt x="16950" y="5540"/>
                  </a:lnTo>
                  <a:lnTo>
                    <a:pt x="16916" y="5517"/>
                  </a:lnTo>
                  <a:lnTo>
                    <a:pt x="16893" y="5495"/>
                  </a:lnTo>
                  <a:lnTo>
                    <a:pt x="16847" y="5483"/>
                  </a:lnTo>
                  <a:lnTo>
                    <a:pt x="16813" y="5472"/>
                  </a:lnTo>
                  <a:lnTo>
                    <a:pt x="16768" y="5483"/>
                  </a:lnTo>
                  <a:lnTo>
                    <a:pt x="16734" y="5495"/>
                  </a:lnTo>
                  <a:lnTo>
                    <a:pt x="16699" y="5517"/>
                  </a:lnTo>
                  <a:lnTo>
                    <a:pt x="16677" y="5540"/>
                  </a:lnTo>
                  <a:lnTo>
                    <a:pt x="14663" y="4380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75" y="4255"/>
                  </a:lnTo>
                  <a:lnTo>
                    <a:pt x="14663" y="4209"/>
                  </a:lnTo>
                  <a:lnTo>
                    <a:pt x="14640" y="4175"/>
                  </a:lnTo>
                  <a:lnTo>
                    <a:pt x="14618" y="4141"/>
                  </a:lnTo>
                  <a:lnTo>
                    <a:pt x="14584" y="4118"/>
                  </a:lnTo>
                  <a:lnTo>
                    <a:pt x="14549" y="4095"/>
                  </a:lnTo>
                  <a:lnTo>
                    <a:pt x="14515" y="4073"/>
                  </a:lnTo>
                  <a:lnTo>
                    <a:pt x="14470" y="4061"/>
                  </a:lnTo>
                  <a:lnTo>
                    <a:pt x="14470" y="1775"/>
                  </a:lnTo>
                  <a:lnTo>
                    <a:pt x="14515" y="1763"/>
                  </a:lnTo>
                  <a:lnTo>
                    <a:pt x="14549" y="1752"/>
                  </a:lnTo>
                  <a:lnTo>
                    <a:pt x="14584" y="1729"/>
                  </a:lnTo>
                  <a:lnTo>
                    <a:pt x="14618" y="1695"/>
                  </a:lnTo>
                  <a:lnTo>
                    <a:pt x="14640" y="1661"/>
                  </a:lnTo>
                  <a:lnTo>
                    <a:pt x="14663" y="1627"/>
                  </a:lnTo>
                  <a:lnTo>
                    <a:pt x="14675" y="1581"/>
                  </a:lnTo>
                  <a:lnTo>
                    <a:pt x="14675" y="1536"/>
                  </a:lnTo>
                  <a:lnTo>
                    <a:pt x="14675" y="1490"/>
                  </a:lnTo>
                  <a:lnTo>
                    <a:pt x="14652" y="1445"/>
                  </a:lnTo>
                  <a:lnTo>
                    <a:pt x="16643" y="296"/>
                  </a:lnTo>
                  <a:lnTo>
                    <a:pt x="16677" y="330"/>
                  </a:lnTo>
                  <a:lnTo>
                    <a:pt x="16711" y="364"/>
                  </a:lnTo>
                  <a:lnTo>
                    <a:pt x="16756" y="376"/>
                  </a:lnTo>
                  <a:lnTo>
                    <a:pt x="16813" y="387"/>
                  </a:lnTo>
                  <a:lnTo>
                    <a:pt x="16859" y="376"/>
                  </a:lnTo>
                  <a:lnTo>
                    <a:pt x="16904" y="353"/>
                  </a:lnTo>
                  <a:lnTo>
                    <a:pt x="16938" y="330"/>
                  </a:lnTo>
                  <a:lnTo>
                    <a:pt x="16972" y="296"/>
                  </a:lnTo>
                  <a:lnTo>
                    <a:pt x="17962" y="865"/>
                  </a:lnTo>
                  <a:lnTo>
                    <a:pt x="17962" y="808"/>
                  </a:lnTo>
                  <a:lnTo>
                    <a:pt x="16995" y="251"/>
                  </a:lnTo>
                  <a:lnTo>
                    <a:pt x="16995" y="194"/>
                  </a:lnTo>
                  <a:lnTo>
                    <a:pt x="16995" y="160"/>
                  </a:lnTo>
                  <a:lnTo>
                    <a:pt x="16984" y="114"/>
                  </a:lnTo>
                  <a:lnTo>
                    <a:pt x="16972" y="91"/>
                  </a:lnTo>
                  <a:lnTo>
                    <a:pt x="16950" y="57"/>
                  </a:lnTo>
                  <a:lnTo>
                    <a:pt x="16916" y="34"/>
                  </a:lnTo>
                  <a:lnTo>
                    <a:pt x="16881" y="12"/>
                  </a:lnTo>
                  <a:lnTo>
                    <a:pt x="16847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9000">
                  <a:schemeClr val="dk1"/>
                </a:gs>
                <a:gs pos="100000">
                  <a:srgbClr val="FFFFFF">
                    <a:alpha val="45098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7506755" y="0"/>
              <a:ext cx="1041940" cy="765624"/>
            </a:xfrm>
            <a:custGeom>
              <a:avLst/>
              <a:gdLst/>
              <a:ahLst/>
              <a:cxnLst/>
              <a:rect l="l" t="t" r="r" b="b"/>
              <a:pathLst>
                <a:path w="9955" h="7315" extrusionOk="0">
                  <a:moveTo>
                    <a:pt x="5222" y="1741"/>
                  </a:moveTo>
                  <a:lnTo>
                    <a:pt x="7179" y="2867"/>
                  </a:lnTo>
                  <a:lnTo>
                    <a:pt x="7156" y="2912"/>
                  </a:lnTo>
                  <a:lnTo>
                    <a:pt x="7156" y="2958"/>
                  </a:lnTo>
                  <a:lnTo>
                    <a:pt x="7156" y="3003"/>
                  </a:lnTo>
                  <a:lnTo>
                    <a:pt x="7167" y="3049"/>
                  </a:lnTo>
                  <a:lnTo>
                    <a:pt x="7190" y="3083"/>
                  </a:lnTo>
                  <a:lnTo>
                    <a:pt x="7213" y="3117"/>
                  </a:lnTo>
                  <a:lnTo>
                    <a:pt x="7247" y="3140"/>
                  </a:lnTo>
                  <a:lnTo>
                    <a:pt x="7281" y="3163"/>
                  </a:lnTo>
                  <a:lnTo>
                    <a:pt x="7315" y="3174"/>
                  </a:lnTo>
                  <a:lnTo>
                    <a:pt x="7361" y="3185"/>
                  </a:lnTo>
                  <a:lnTo>
                    <a:pt x="7361" y="5483"/>
                  </a:lnTo>
                  <a:lnTo>
                    <a:pt x="7315" y="5495"/>
                  </a:lnTo>
                  <a:lnTo>
                    <a:pt x="7270" y="5506"/>
                  </a:lnTo>
                  <a:lnTo>
                    <a:pt x="7236" y="5529"/>
                  </a:lnTo>
                  <a:lnTo>
                    <a:pt x="7202" y="5552"/>
                  </a:lnTo>
                  <a:lnTo>
                    <a:pt x="7179" y="5597"/>
                  </a:lnTo>
                  <a:lnTo>
                    <a:pt x="7156" y="5631"/>
                  </a:lnTo>
                  <a:lnTo>
                    <a:pt x="7145" y="5677"/>
                  </a:lnTo>
                  <a:lnTo>
                    <a:pt x="7133" y="5722"/>
                  </a:lnTo>
                  <a:lnTo>
                    <a:pt x="7145" y="5768"/>
                  </a:lnTo>
                  <a:lnTo>
                    <a:pt x="7156" y="5802"/>
                  </a:lnTo>
                  <a:lnTo>
                    <a:pt x="5211" y="6928"/>
                  </a:lnTo>
                  <a:lnTo>
                    <a:pt x="5177" y="6882"/>
                  </a:lnTo>
                  <a:lnTo>
                    <a:pt x="5131" y="6848"/>
                  </a:lnTo>
                  <a:lnTo>
                    <a:pt x="5074" y="6826"/>
                  </a:lnTo>
                  <a:lnTo>
                    <a:pt x="5006" y="6814"/>
                  </a:lnTo>
                  <a:lnTo>
                    <a:pt x="4949" y="6826"/>
                  </a:lnTo>
                  <a:lnTo>
                    <a:pt x="4892" y="6848"/>
                  </a:lnTo>
                  <a:lnTo>
                    <a:pt x="4847" y="6882"/>
                  </a:lnTo>
                  <a:lnTo>
                    <a:pt x="4801" y="6928"/>
                  </a:lnTo>
                  <a:lnTo>
                    <a:pt x="2867" y="5802"/>
                  </a:lnTo>
                  <a:lnTo>
                    <a:pt x="2879" y="5768"/>
                  </a:lnTo>
                  <a:lnTo>
                    <a:pt x="2879" y="5722"/>
                  </a:lnTo>
                  <a:lnTo>
                    <a:pt x="2879" y="5677"/>
                  </a:lnTo>
                  <a:lnTo>
                    <a:pt x="2867" y="5631"/>
                  </a:lnTo>
                  <a:lnTo>
                    <a:pt x="2845" y="5597"/>
                  </a:lnTo>
                  <a:lnTo>
                    <a:pt x="2822" y="5563"/>
                  </a:lnTo>
                  <a:lnTo>
                    <a:pt x="2788" y="5529"/>
                  </a:lnTo>
                  <a:lnTo>
                    <a:pt x="2754" y="5506"/>
                  </a:lnTo>
                  <a:lnTo>
                    <a:pt x="2708" y="5483"/>
                  </a:lnTo>
                  <a:lnTo>
                    <a:pt x="2663" y="5483"/>
                  </a:lnTo>
                  <a:lnTo>
                    <a:pt x="2663" y="3185"/>
                  </a:lnTo>
                  <a:lnTo>
                    <a:pt x="2708" y="3174"/>
                  </a:lnTo>
                  <a:lnTo>
                    <a:pt x="2742" y="3163"/>
                  </a:lnTo>
                  <a:lnTo>
                    <a:pt x="2776" y="3140"/>
                  </a:lnTo>
                  <a:lnTo>
                    <a:pt x="2811" y="3117"/>
                  </a:lnTo>
                  <a:lnTo>
                    <a:pt x="2833" y="3083"/>
                  </a:lnTo>
                  <a:lnTo>
                    <a:pt x="2845" y="3049"/>
                  </a:lnTo>
                  <a:lnTo>
                    <a:pt x="2856" y="3003"/>
                  </a:lnTo>
                  <a:lnTo>
                    <a:pt x="2867" y="2958"/>
                  </a:lnTo>
                  <a:lnTo>
                    <a:pt x="2856" y="2912"/>
                  </a:lnTo>
                  <a:lnTo>
                    <a:pt x="2845" y="2867"/>
                  </a:lnTo>
                  <a:lnTo>
                    <a:pt x="4790" y="1752"/>
                  </a:lnTo>
                  <a:lnTo>
                    <a:pt x="4835" y="1798"/>
                  </a:lnTo>
                  <a:lnTo>
                    <a:pt x="4881" y="1832"/>
                  </a:lnTo>
                  <a:lnTo>
                    <a:pt x="4938" y="1866"/>
                  </a:lnTo>
                  <a:lnTo>
                    <a:pt x="5074" y="1866"/>
                  </a:lnTo>
                  <a:lnTo>
                    <a:pt x="5131" y="1832"/>
                  </a:lnTo>
                  <a:lnTo>
                    <a:pt x="5188" y="1798"/>
                  </a:lnTo>
                  <a:lnTo>
                    <a:pt x="5222" y="1741"/>
                  </a:lnTo>
                  <a:close/>
                  <a:moveTo>
                    <a:pt x="251" y="0"/>
                  </a:moveTo>
                  <a:lnTo>
                    <a:pt x="251" y="1354"/>
                  </a:lnTo>
                  <a:lnTo>
                    <a:pt x="194" y="1354"/>
                  </a:lnTo>
                  <a:lnTo>
                    <a:pt x="149" y="1377"/>
                  </a:lnTo>
                  <a:lnTo>
                    <a:pt x="115" y="1400"/>
                  </a:lnTo>
                  <a:lnTo>
                    <a:pt x="69" y="1434"/>
                  </a:lnTo>
                  <a:lnTo>
                    <a:pt x="46" y="1468"/>
                  </a:lnTo>
                  <a:lnTo>
                    <a:pt x="24" y="1513"/>
                  </a:lnTo>
                  <a:lnTo>
                    <a:pt x="12" y="1559"/>
                  </a:lnTo>
                  <a:lnTo>
                    <a:pt x="1" y="1616"/>
                  </a:lnTo>
                  <a:lnTo>
                    <a:pt x="12" y="1673"/>
                  </a:lnTo>
                  <a:lnTo>
                    <a:pt x="24" y="1718"/>
                  </a:lnTo>
                  <a:lnTo>
                    <a:pt x="46" y="1764"/>
                  </a:lnTo>
                  <a:lnTo>
                    <a:pt x="81" y="1798"/>
                  </a:lnTo>
                  <a:lnTo>
                    <a:pt x="115" y="1832"/>
                  </a:lnTo>
                  <a:lnTo>
                    <a:pt x="160" y="1855"/>
                  </a:lnTo>
                  <a:lnTo>
                    <a:pt x="217" y="1877"/>
                  </a:lnTo>
                  <a:lnTo>
                    <a:pt x="342" y="1877"/>
                  </a:lnTo>
                  <a:lnTo>
                    <a:pt x="399" y="1843"/>
                  </a:lnTo>
                  <a:lnTo>
                    <a:pt x="456" y="1809"/>
                  </a:lnTo>
                  <a:lnTo>
                    <a:pt x="501" y="1752"/>
                  </a:lnTo>
                  <a:lnTo>
                    <a:pt x="2435" y="2867"/>
                  </a:lnTo>
                  <a:lnTo>
                    <a:pt x="2412" y="2912"/>
                  </a:lnTo>
                  <a:lnTo>
                    <a:pt x="2412" y="2958"/>
                  </a:lnTo>
                  <a:lnTo>
                    <a:pt x="2412" y="3003"/>
                  </a:lnTo>
                  <a:lnTo>
                    <a:pt x="2424" y="3049"/>
                  </a:lnTo>
                  <a:lnTo>
                    <a:pt x="2447" y="3083"/>
                  </a:lnTo>
                  <a:lnTo>
                    <a:pt x="2469" y="3117"/>
                  </a:lnTo>
                  <a:lnTo>
                    <a:pt x="2503" y="3140"/>
                  </a:lnTo>
                  <a:lnTo>
                    <a:pt x="2538" y="3163"/>
                  </a:lnTo>
                  <a:lnTo>
                    <a:pt x="2572" y="3185"/>
                  </a:lnTo>
                  <a:lnTo>
                    <a:pt x="2617" y="3185"/>
                  </a:lnTo>
                  <a:lnTo>
                    <a:pt x="2617" y="5483"/>
                  </a:lnTo>
                  <a:lnTo>
                    <a:pt x="2572" y="5483"/>
                  </a:lnTo>
                  <a:lnTo>
                    <a:pt x="2526" y="5506"/>
                  </a:lnTo>
                  <a:lnTo>
                    <a:pt x="2492" y="5529"/>
                  </a:lnTo>
                  <a:lnTo>
                    <a:pt x="2458" y="5552"/>
                  </a:lnTo>
                  <a:lnTo>
                    <a:pt x="2435" y="5586"/>
                  </a:lnTo>
                  <a:lnTo>
                    <a:pt x="2412" y="5631"/>
                  </a:lnTo>
                  <a:lnTo>
                    <a:pt x="2401" y="5677"/>
                  </a:lnTo>
                  <a:lnTo>
                    <a:pt x="2390" y="5722"/>
                  </a:lnTo>
                  <a:lnTo>
                    <a:pt x="2401" y="5768"/>
                  </a:lnTo>
                  <a:lnTo>
                    <a:pt x="2412" y="5813"/>
                  </a:lnTo>
                  <a:lnTo>
                    <a:pt x="2435" y="5859"/>
                  </a:lnTo>
                  <a:lnTo>
                    <a:pt x="2469" y="5893"/>
                  </a:lnTo>
                  <a:lnTo>
                    <a:pt x="2503" y="5927"/>
                  </a:lnTo>
                  <a:lnTo>
                    <a:pt x="2549" y="5950"/>
                  </a:lnTo>
                  <a:lnTo>
                    <a:pt x="2594" y="5961"/>
                  </a:lnTo>
                  <a:lnTo>
                    <a:pt x="2708" y="5961"/>
                  </a:lnTo>
                  <a:lnTo>
                    <a:pt x="2765" y="5938"/>
                  </a:lnTo>
                  <a:lnTo>
                    <a:pt x="2811" y="5893"/>
                  </a:lnTo>
                  <a:lnTo>
                    <a:pt x="2845" y="5847"/>
                  </a:lnTo>
                  <a:lnTo>
                    <a:pt x="4779" y="6962"/>
                  </a:lnTo>
                  <a:lnTo>
                    <a:pt x="4767" y="7008"/>
                  </a:lnTo>
                  <a:lnTo>
                    <a:pt x="4756" y="7064"/>
                  </a:lnTo>
                  <a:lnTo>
                    <a:pt x="4767" y="7121"/>
                  </a:lnTo>
                  <a:lnTo>
                    <a:pt x="4779" y="7167"/>
                  </a:lnTo>
                  <a:lnTo>
                    <a:pt x="4801" y="7212"/>
                  </a:lnTo>
                  <a:lnTo>
                    <a:pt x="4835" y="7246"/>
                  </a:lnTo>
                  <a:lnTo>
                    <a:pt x="4870" y="7281"/>
                  </a:lnTo>
                  <a:lnTo>
                    <a:pt x="4915" y="7303"/>
                  </a:lnTo>
                  <a:lnTo>
                    <a:pt x="4961" y="7315"/>
                  </a:lnTo>
                  <a:lnTo>
                    <a:pt x="5063" y="7315"/>
                  </a:lnTo>
                  <a:lnTo>
                    <a:pt x="5108" y="7303"/>
                  </a:lnTo>
                  <a:lnTo>
                    <a:pt x="5154" y="7281"/>
                  </a:lnTo>
                  <a:lnTo>
                    <a:pt x="5188" y="7246"/>
                  </a:lnTo>
                  <a:lnTo>
                    <a:pt x="5222" y="7212"/>
                  </a:lnTo>
                  <a:lnTo>
                    <a:pt x="5245" y="7167"/>
                  </a:lnTo>
                  <a:lnTo>
                    <a:pt x="5256" y="7121"/>
                  </a:lnTo>
                  <a:lnTo>
                    <a:pt x="5256" y="7064"/>
                  </a:lnTo>
                  <a:lnTo>
                    <a:pt x="5256" y="7019"/>
                  </a:lnTo>
                  <a:lnTo>
                    <a:pt x="5234" y="6962"/>
                  </a:lnTo>
                  <a:lnTo>
                    <a:pt x="7179" y="5847"/>
                  </a:lnTo>
                  <a:lnTo>
                    <a:pt x="7213" y="5893"/>
                  </a:lnTo>
                  <a:lnTo>
                    <a:pt x="7258" y="5927"/>
                  </a:lnTo>
                  <a:lnTo>
                    <a:pt x="7315" y="5950"/>
                  </a:lnTo>
                  <a:lnTo>
                    <a:pt x="7384" y="5961"/>
                  </a:lnTo>
                  <a:lnTo>
                    <a:pt x="7429" y="5961"/>
                  </a:lnTo>
                  <a:lnTo>
                    <a:pt x="7475" y="5938"/>
                  </a:lnTo>
                  <a:lnTo>
                    <a:pt x="7509" y="5916"/>
                  </a:lnTo>
                  <a:lnTo>
                    <a:pt x="7554" y="5893"/>
                  </a:lnTo>
                  <a:lnTo>
                    <a:pt x="7577" y="5859"/>
                  </a:lnTo>
                  <a:lnTo>
                    <a:pt x="7600" y="5813"/>
                  </a:lnTo>
                  <a:lnTo>
                    <a:pt x="7611" y="5768"/>
                  </a:lnTo>
                  <a:lnTo>
                    <a:pt x="7622" y="5722"/>
                  </a:lnTo>
                  <a:lnTo>
                    <a:pt x="7611" y="5677"/>
                  </a:lnTo>
                  <a:lnTo>
                    <a:pt x="7600" y="5631"/>
                  </a:lnTo>
                  <a:lnTo>
                    <a:pt x="7588" y="5597"/>
                  </a:lnTo>
                  <a:lnTo>
                    <a:pt x="7554" y="5563"/>
                  </a:lnTo>
                  <a:lnTo>
                    <a:pt x="7531" y="5529"/>
                  </a:lnTo>
                  <a:lnTo>
                    <a:pt x="7486" y="5506"/>
                  </a:lnTo>
                  <a:lnTo>
                    <a:pt x="7452" y="5495"/>
                  </a:lnTo>
                  <a:lnTo>
                    <a:pt x="7406" y="5483"/>
                  </a:lnTo>
                  <a:lnTo>
                    <a:pt x="7406" y="3185"/>
                  </a:lnTo>
                  <a:lnTo>
                    <a:pt x="7452" y="3174"/>
                  </a:lnTo>
                  <a:lnTo>
                    <a:pt x="7486" y="3163"/>
                  </a:lnTo>
                  <a:lnTo>
                    <a:pt x="7520" y="3140"/>
                  </a:lnTo>
                  <a:lnTo>
                    <a:pt x="7543" y="3117"/>
                  </a:lnTo>
                  <a:lnTo>
                    <a:pt x="7566" y="3083"/>
                  </a:lnTo>
                  <a:lnTo>
                    <a:pt x="7588" y="3049"/>
                  </a:lnTo>
                  <a:lnTo>
                    <a:pt x="7600" y="3003"/>
                  </a:lnTo>
                  <a:lnTo>
                    <a:pt x="7600" y="2958"/>
                  </a:lnTo>
                  <a:lnTo>
                    <a:pt x="7600" y="2912"/>
                  </a:lnTo>
                  <a:lnTo>
                    <a:pt x="7588" y="2878"/>
                  </a:lnTo>
                  <a:lnTo>
                    <a:pt x="9579" y="1718"/>
                  </a:lnTo>
                  <a:lnTo>
                    <a:pt x="9613" y="1764"/>
                  </a:lnTo>
                  <a:lnTo>
                    <a:pt x="9647" y="1786"/>
                  </a:lnTo>
                  <a:lnTo>
                    <a:pt x="9693" y="1809"/>
                  </a:lnTo>
                  <a:lnTo>
                    <a:pt x="9750" y="1820"/>
                  </a:lnTo>
                  <a:lnTo>
                    <a:pt x="9784" y="1809"/>
                  </a:lnTo>
                  <a:lnTo>
                    <a:pt x="9829" y="1798"/>
                  </a:lnTo>
                  <a:lnTo>
                    <a:pt x="9863" y="1786"/>
                  </a:lnTo>
                  <a:lnTo>
                    <a:pt x="9886" y="1752"/>
                  </a:lnTo>
                  <a:lnTo>
                    <a:pt x="9920" y="1729"/>
                  </a:lnTo>
                  <a:lnTo>
                    <a:pt x="9932" y="1695"/>
                  </a:lnTo>
                  <a:lnTo>
                    <a:pt x="9943" y="1661"/>
                  </a:lnTo>
                  <a:lnTo>
                    <a:pt x="9954" y="1616"/>
                  </a:lnTo>
                  <a:lnTo>
                    <a:pt x="9943" y="1582"/>
                  </a:lnTo>
                  <a:lnTo>
                    <a:pt x="9932" y="1547"/>
                  </a:lnTo>
                  <a:lnTo>
                    <a:pt x="9897" y="1479"/>
                  </a:lnTo>
                  <a:lnTo>
                    <a:pt x="9841" y="1445"/>
                  </a:lnTo>
                  <a:lnTo>
                    <a:pt x="9772" y="1422"/>
                  </a:lnTo>
                  <a:lnTo>
                    <a:pt x="9772" y="0"/>
                  </a:lnTo>
                  <a:lnTo>
                    <a:pt x="9727" y="0"/>
                  </a:lnTo>
                  <a:lnTo>
                    <a:pt x="9727" y="1411"/>
                  </a:lnTo>
                  <a:lnTo>
                    <a:pt x="9693" y="1422"/>
                  </a:lnTo>
                  <a:lnTo>
                    <a:pt x="9659" y="1434"/>
                  </a:lnTo>
                  <a:lnTo>
                    <a:pt x="9602" y="1479"/>
                  </a:lnTo>
                  <a:lnTo>
                    <a:pt x="9568" y="1536"/>
                  </a:lnTo>
                  <a:lnTo>
                    <a:pt x="9556" y="1582"/>
                  </a:lnTo>
                  <a:lnTo>
                    <a:pt x="9545" y="1616"/>
                  </a:lnTo>
                  <a:lnTo>
                    <a:pt x="9556" y="1684"/>
                  </a:lnTo>
                  <a:lnTo>
                    <a:pt x="7566" y="2833"/>
                  </a:lnTo>
                  <a:lnTo>
                    <a:pt x="7531" y="2799"/>
                  </a:lnTo>
                  <a:lnTo>
                    <a:pt x="7486" y="2765"/>
                  </a:lnTo>
                  <a:lnTo>
                    <a:pt x="7429" y="2742"/>
                  </a:lnTo>
                  <a:lnTo>
                    <a:pt x="7327" y="2742"/>
                  </a:lnTo>
                  <a:lnTo>
                    <a:pt x="7281" y="2765"/>
                  </a:lnTo>
                  <a:lnTo>
                    <a:pt x="7236" y="2787"/>
                  </a:lnTo>
                  <a:lnTo>
                    <a:pt x="7202" y="2833"/>
                  </a:lnTo>
                  <a:lnTo>
                    <a:pt x="5245" y="1707"/>
                  </a:lnTo>
                  <a:lnTo>
                    <a:pt x="5256" y="1661"/>
                  </a:lnTo>
                  <a:lnTo>
                    <a:pt x="5268" y="1616"/>
                  </a:lnTo>
                  <a:lnTo>
                    <a:pt x="5256" y="1570"/>
                  </a:lnTo>
                  <a:lnTo>
                    <a:pt x="5245" y="1525"/>
                  </a:lnTo>
                  <a:lnTo>
                    <a:pt x="5222" y="1479"/>
                  </a:lnTo>
                  <a:lnTo>
                    <a:pt x="5199" y="1445"/>
                  </a:lnTo>
                  <a:lnTo>
                    <a:pt x="5165" y="1411"/>
                  </a:lnTo>
                  <a:lnTo>
                    <a:pt x="5120" y="1388"/>
                  </a:lnTo>
                  <a:lnTo>
                    <a:pt x="5086" y="1377"/>
                  </a:lnTo>
                  <a:lnTo>
                    <a:pt x="5040" y="1365"/>
                  </a:lnTo>
                  <a:lnTo>
                    <a:pt x="5040" y="0"/>
                  </a:lnTo>
                  <a:lnTo>
                    <a:pt x="4995" y="0"/>
                  </a:lnTo>
                  <a:lnTo>
                    <a:pt x="4995" y="1365"/>
                  </a:lnTo>
                  <a:lnTo>
                    <a:pt x="4938" y="1365"/>
                  </a:lnTo>
                  <a:lnTo>
                    <a:pt x="4892" y="1388"/>
                  </a:lnTo>
                  <a:lnTo>
                    <a:pt x="4858" y="1411"/>
                  </a:lnTo>
                  <a:lnTo>
                    <a:pt x="4824" y="1445"/>
                  </a:lnTo>
                  <a:lnTo>
                    <a:pt x="4790" y="1479"/>
                  </a:lnTo>
                  <a:lnTo>
                    <a:pt x="4767" y="1525"/>
                  </a:lnTo>
                  <a:lnTo>
                    <a:pt x="4756" y="1570"/>
                  </a:lnTo>
                  <a:lnTo>
                    <a:pt x="4756" y="1616"/>
                  </a:lnTo>
                  <a:lnTo>
                    <a:pt x="4756" y="1661"/>
                  </a:lnTo>
                  <a:lnTo>
                    <a:pt x="4767" y="1707"/>
                  </a:lnTo>
                  <a:lnTo>
                    <a:pt x="2822" y="2833"/>
                  </a:lnTo>
                  <a:lnTo>
                    <a:pt x="2788" y="2799"/>
                  </a:lnTo>
                  <a:lnTo>
                    <a:pt x="2742" y="2765"/>
                  </a:lnTo>
                  <a:lnTo>
                    <a:pt x="2697" y="2742"/>
                  </a:lnTo>
                  <a:lnTo>
                    <a:pt x="2583" y="2742"/>
                  </a:lnTo>
                  <a:lnTo>
                    <a:pt x="2538" y="2765"/>
                  </a:lnTo>
                  <a:lnTo>
                    <a:pt x="2492" y="2787"/>
                  </a:lnTo>
                  <a:lnTo>
                    <a:pt x="2458" y="2833"/>
                  </a:lnTo>
                  <a:lnTo>
                    <a:pt x="513" y="1707"/>
                  </a:lnTo>
                  <a:lnTo>
                    <a:pt x="536" y="1661"/>
                  </a:lnTo>
                  <a:lnTo>
                    <a:pt x="536" y="1616"/>
                  </a:lnTo>
                  <a:lnTo>
                    <a:pt x="536" y="1570"/>
                  </a:lnTo>
                  <a:lnTo>
                    <a:pt x="513" y="1513"/>
                  </a:lnTo>
                  <a:lnTo>
                    <a:pt x="490" y="1479"/>
                  </a:lnTo>
                  <a:lnTo>
                    <a:pt x="467" y="1434"/>
                  </a:lnTo>
                  <a:lnTo>
                    <a:pt x="433" y="1400"/>
                  </a:lnTo>
                  <a:lnTo>
                    <a:pt x="388" y="1377"/>
                  </a:lnTo>
                  <a:lnTo>
                    <a:pt x="342" y="1354"/>
                  </a:lnTo>
                  <a:lnTo>
                    <a:pt x="297" y="135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6516196" y="2293129"/>
              <a:ext cx="2627824" cy="2850342"/>
            </a:xfrm>
            <a:custGeom>
              <a:avLst/>
              <a:gdLst/>
              <a:ahLst/>
              <a:cxnLst/>
              <a:rect l="l" t="t" r="r" b="b"/>
              <a:pathLst>
                <a:path w="25107" h="27233" extrusionOk="0">
                  <a:moveTo>
                    <a:pt x="17041" y="353"/>
                  </a:moveTo>
                  <a:lnTo>
                    <a:pt x="19054" y="1513"/>
                  </a:lnTo>
                  <a:lnTo>
                    <a:pt x="19043" y="1582"/>
                  </a:lnTo>
                  <a:lnTo>
                    <a:pt x="19054" y="1638"/>
                  </a:lnTo>
                  <a:lnTo>
                    <a:pt x="19088" y="1695"/>
                  </a:lnTo>
                  <a:lnTo>
                    <a:pt x="19134" y="1729"/>
                  </a:lnTo>
                  <a:lnTo>
                    <a:pt x="19191" y="1752"/>
                  </a:lnTo>
                  <a:lnTo>
                    <a:pt x="19191" y="4141"/>
                  </a:lnTo>
                  <a:lnTo>
                    <a:pt x="19157" y="4141"/>
                  </a:lnTo>
                  <a:lnTo>
                    <a:pt x="19123" y="4152"/>
                  </a:lnTo>
                  <a:lnTo>
                    <a:pt x="19066" y="4198"/>
                  </a:lnTo>
                  <a:lnTo>
                    <a:pt x="19020" y="4266"/>
                  </a:lnTo>
                  <a:lnTo>
                    <a:pt x="19020" y="4300"/>
                  </a:lnTo>
                  <a:lnTo>
                    <a:pt x="19009" y="4334"/>
                  </a:lnTo>
                  <a:lnTo>
                    <a:pt x="19020" y="4369"/>
                  </a:lnTo>
                  <a:lnTo>
                    <a:pt x="19020" y="4403"/>
                  </a:lnTo>
                  <a:lnTo>
                    <a:pt x="17030" y="5563"/>
                  </a:lnTo>
                  <a:lnTo>
                    <a:pt x="16984" y="5529"/>
                  </a:lnTo>
                  <a:lnTo>
                    <a:pt x="16950" y="5495"/>
                  </a:lnTo>
                  <a:lnTo>
                    <a:pt x="16893" y="5472"/>
                  </a:lnTo>
                  <a:lnTo>
                    <a:pt x="16791" y="5472"/>
                  </a:lnTo>
                  <a:lnTo>
                    <a:pt x="16745" y="5495"/>
                  </a:lnTo>
                  <a:lnTo>
                    <a:pt x="16700" y="5517"/>
                  </a:lnTo>
                  <a:lnTo>
                    <a:pt x="16666" y="5563"/>
                  </a:lnTo>
                  <a:lnTo>
                    <a:pt x="14663" y="4403"/>
                  </a:lnTo>
                  <a:lnTo>
                    <a:pt x="14675" y="4334"/>
                  </a:lnTo>
                  <a:lnTo>
                    <a:pt x="14675" y="4300"/>
                  </a:lnTo>
                  <a:lnTo>
                    <a:pt x="14663" y="4266"/>
                  </a:lnTo>
                  <a:lnTo>
                    <a:pt x="14629" y="4198"/>
                  </a:lnTo>
                  <a:lnTo>
                    <a:pt x="14572" y="4164"/>
                  </a:lnTo>
                  <a:lnTo>
                    <a:pt x="14504" y="4141"/>
                  </a:lnTo>
                  <a:lnTo>
                    <a:pt x="14504" y="1775"/>
                  </a:lnTo>
                  <a:lnTo>
                    <a:pt x="14572" y="1764"/>
                  </a:lnTo>
                  <a:lnTo>
                    <a:pt x="14629" y="1718"/>
                  </a:lnTo>
                  <a:lnTo>
                    <a:pt x="14663" y="1650"/>
                  </a:lnTo>
                  <a:lnTo>
                    <a:pt x="14675" y="1616"/>
                  </a:lnTo>
                  <a:lnTo>
                    <a:pt x="14675" y="1582"/>
                  </a:lnTo>
                  <a:lnTo>
                    <a:pt x="14675" y="1536"/>
                  </a:lnTo>
                  <a:lnTo>
                    <a:pt x="14663" y="1502"/>
                  </a:lnTo>
                  <a:lnTo>
                    <a:pt x="16654" y="353"/>
                  </a:lnTo>
                  <a:lnTo>
                    <a:pt x="16688" y="398"/>
                  </a:lnTo>
                  <a:lnTo>
                    <a:pt x="16734" y="433"/>
                  </a:lnTo>
                  <a:lnTo>
                    <a:pt x="16779" y="455"/>
                  </a:lnTo>
                  <a:lnTo>
                    <a:pt x="16848" y="467"/>
                  </a:lnTo>
                  <a:lnTo>
                    <a:pt x="16904" y="455"/>
                  </a:lnTo>
                  <a:lnTo>
                    <a:pt x="16961" y="433"/>
                  </a:lnTo>
                  <a:lnTo>
                    <a:pt x="17007" y="398"/>
                  </a:lnTo>
                  <a:lnTo>
                    <a:pt x="17041" y="353"/>
                  </a:lnTo>
                  <a:close/>
                  <a:moveTo>
                    <a:pt x="9931" y="4460"/>
                  </a:moveTo>
                  <a:lnTo>
                    <a:pt x="11933" y="5620"/>
                  </a:lnTo>
                  <a:lnTo>
                    <a:pt x="11922" y="5688"/>
                  </a:lnTo>
                  <a:lnTo>
                    <a:pt x="11933" y="5756"/>
                  </a:lnTo>
                  <a:lnTo>
                    <a:pt x="11967" y="5802"/>
                  </a:lnTo>
                  <a:lnTo>
                    <a:pt x="12024" y="5847"/>
                  </a:lnTo>
                  <a:lnTo>
                    <a:pt x="12081" y="5859"/>
                  </a:lnTo>
                  <a:lnTo>
                    <a:pt x="12081" y="8248"/>
                  </a:lnTo>
                  <a:lnTo>
                    <a:pt x="12047" y="8248"/>
                  </a:lnTo>
                  <a:lnTo>
                    <a:pt x="12013" y="8259"/>
                  </a:lnTo>
                  <a:lnTo>
                    <a:pt x="11956" y="8304"/>
                  </a:lnTo>
                  <a:lnTo>
                    <a:pt x="11911" y="8373"/>
                  </a:lnTo>
                  <a:lnTo>
                    <a:pt x="11899" y="8407"/>
                  </a:lnTo>
                  <a:lnTo>
                    <a:pt x="11899" y="8441"/>
                  </a:lnTo>
                  <a:lnTo>
                    <a:pt x="11899" y="8475"/>
                  </a:lnTo>
                  <a:lnTo>
                    <a:pt x="11911" y="8509"/>
                  </a:lnTo>
                  <a:lnTo>
                    <a:pt x="9931" y="9658"/>
                  </a:lnTo>
                  <a:lnTo>
                    <a:pt x="9897" y="9613"/>
                  </a:lnTo>
                  <a:lnTo>
                    <a:pt x="9852" y="9578"/>
                  </a:lnTo>
                  <a:lnTo>
                    <a:pt x="9795" y="9556"/>
                  </a:lnTo>
                  <a:lnTo>
                    <a:pt x="9738" y="9544"/>
                  </a:lnTo>
                  <a:lnTo>
                    <a:pt x="9670" y="9556"/>
                  </a:lnTo>
                  <a:lnTo>
                    <a:pt x="9613" y="9578"/>
                  </a:lnTo>
                  <a:lnTo>
                    <a:pt x="9567" y="9613"/>
                  </a:lnTo>
                  <a:lnTo>
                    <a:pt x="9533" y="9658"/>
                  </a:lnTo>
                  <a:lnTo>
                    <a:pt x="7565" y="8521"/>
                  </a:lnTo>
                  <a:lnTo>
                    <a:pt x="7577" y="8475"/>
                  </a:lnTo>
                  <a:lnTo>
                    <a:pt x="7577" y="8441"/>
                  </a:lnTo>
                  <a:lnTo>
                    <a:pt x="7577" y="8407"/>
                  </a:lnTo>
                  <a:lnTo>
                    <a:pt x="7565" y="8361"/>
                  </a:lnTo>
                  <a:lnTo>
                    <a:pt x="7542" y="8327"/>
                  </a:lnTo>
                  <a:lnTo>
                    <a:pt x="7520" y="8304"/>
                  </a:lnTo>
                  <a:lnTo>
                    <a:pt x="7463" y="8259"/>
                  </a:lnTo>
                  <a:lnTo>
                    <a:pt x="7429" y="8236"/>
                  </a:lnTo>
                  <a:lnTo>
                    <a:pt x="7383" y="8236"/>
                  </a:lnTo>
                  <a:lnTo>
                    <a:pt x="7383" y="5927"/>
                  </a:lnTo>
                  <a:lnTo>
                    <a:pt x="7429" y="5927"/>
                  </a:lnTo>
                  <a:lnTo>
                    <a:pt x="7474" y="5904"/>
                  </a:lnTo>
                  <a:lnTo>
                    <a:pt x="7508" y="5881"/>
                  </a:lnTo>
                  <a:lnTo>
                    <a:pt x="7542" y="5847"/>
                  </a:lnTo>
                  <a:lnTo>
                    <a:pt x="7577" y="5813"/>
                  </a:lnTo>
                  <a:lnTo>
                    <a:pt x="7588" y="5779"/>
                  </a:lnTo>
                  <a:lnTo>
                    <a:pt x="7611" y="5734"/>
                  </a:lnTo>
                  <a:lnTo>
                    <a:pt x="7611" y="5688"/>
                  </a:lnTo>
                  <a:lnTo>
                    <a:pt x="7599" y="5631"/>
                  </a:lnTo>
                  <a:lnTo>
                    <a:pt x="7588" y="5586"/>
                  </a:lnTo>
                  <a:lnTo>
                    <a:pt x="9533" y="4471"/>
                  </a:lnTo>
                  <a:lnTo>
                    <a:pt x="9567" y="4505"/>
                  </a:lnTo>
                  <a:lnTo>
                    <a:pt x="9613" y="4539"/>
                  </a:lnTo>
                  <a:lnTo>
                    <a:pt x="9670" y="4562"/>
                  </a:lnTo>
                  <a:lnTo>
                    <a:pt x="9738" y="4573"/>
                  </a:lnTo>
                  <a:lnTo>
                    <a:pt x="9795" y="4562"/>
                  </a:lnTo>
                  <a:lnTo>
                    <a:pt x="9852" y="4539"/>
                  </a:lnTo>
                  <a:lnTo>
                    <a:pt x="9897" y="4505"/>
                  </a:lnTo>
                  <a:lnTo>
                    <a:pt x="9931" y="4460"/>
                  </a:lnTo>
                  <a:close/>
                  <a:moveTo>
                    <a:pt x="14641" y="4448"/>
                  </a:moveTo>
                  <a:lnTo>
                    <a:pt x="16643" y="5597"/>
                  </a:lnTo>
                  <a:lnTo>
                    <a:pt x="16631" y="5643"/>
                  </a:lnTo>
                  <a:lnTo>
                    <a:pt x="16620" y="5688"/>
                  </a:lnTo>
                  <a:lnTo>
                    <a:pt x="16631" y="5722"/>
                  </a:lnTo>
                  <a:lnTo>
                    <a:pt x="16643" y="5768"/>
                  </a:lnTo>
                  <a:lnTo>
                    <a:pt x="16654" y="5802"/>
                  </a:lnTo>
                  <a:lnTo>
                    <a:pt x="16677" y="5836"/>
                  </a:lnTo>
                  <a:lnTo>
                    <a:pt x="16711" y="5859"/>
                  </a:lnTo>
                  <a:lnTo>
                    <a:pt x="16745" y="5881"/>
                  </a:lnTo>
                  <a:lnTo>
                    <a:pt x="16779" y="5893"/>
                  </a:lnTo>
                  <a:lnTo>
                    <a:pt x="16825" y="5904"/>
                  </a:lnTo>
                  <a:lnTo>
                    <a:pt x="16825" y="8236"/>
                  </a:lnTo>
                  <a:lnTo>
                    <a:pt x="16779" y="8236"/>
                  </a:lnTo>
                  <a:lnTo>
                    <a:pt x="16745" y="8248"/>
                  </a:lnTo>
                  <a:lnTo>
                    <a:pt x="16711" y="8270"/>
                  </a:lnTo>
                  <a:lnTo>
                    <a:pt x="16688" y="8293"/>
                  </a:lnTo>
                  <a:lnTo>
                    <a:pt x="16666" y="8327"/>
                  </a:lnTo>
                  <a:lnTo>
                    <a:pt x="16643" y="8361"/>
                  </a:lnTo>
                  <a:lnTo>
                    <a:pt x="16631" y="8407"/>
                  </a:lnTo>
                  <a:lnTo>
                    <a:pt x="16631" y="8441"/>
                  </a:lnTo>
                  <a:lnTo>
                    <a:pt x="16631" y="8486"/>
                  </a:lnTo>
                  <a:lnTo>
                    <a:pt x="16643" y="8521"/>
                  </a:lnTo>
                  <a:lnTo>
                    <a:pt x="14663" y="9658"/>
                  </a:lnTo>
                  <a:lnTo>
                    <a:pt x="14629" y="9624"/>
                  </a:lnTo>
                  <a:lnTo>
                    <a:pt x="14584" y="9590"/>
                  </a:lnTo>
                  <a:lnTo>
                    <a:pt x="14527" y="9567"/>
                  </a:lnTo>
                  <a:lnTo>
                    <a:pt x="14470" y="9556"/>
                  </a:lnTo>
                  <a:lnTo>
                    <a:pt x="14413" y="9567"/>
                  </a:lnTo>
                  <a:lnTo>
                    <a:pt x="14368" y="9590"/>
                  </a:lnTo>
                  <a:lnTo>
                    <a:pt x="14322" y="9624"/>
                  </a:lnTo>
                  <a:lnTo>
                    <a:pt x="14288" y="9658"/>
                  </a:lnTo>
                  <a:lnTo>
                    <a:pt x="12297" y="8509"/>
                  </a:lnTo>
                  <a:lnTo>
                    <a:pt x="12309" y="8441"/>
                  </a:lnTo>
                  <a:lnTo>
                    <a:pt x="12297" y="8407"/>
                  </a:lnTo>
                  <a:lnTo>
                    <a:pt x="12297" y="8373"/>
                  </a:lnTo>
                  <a:lnTo>
                    <a:pt x="12252" y="8304"/>
                  </a:lnTo>
                  <a:lnTo>
                    <a:pt x="12195" y="8270"/>
                  </a:lnTo>
                  <a:lnTo>
                    <a:pt x="12127" y="8248"/>
                  </a:lnTo>
                  <a:lnTo>
                    <a:pt x="12127" y="5859"/>
                  </a:lnTo>
                  <a:lnTo>
                    <a:pt x="12195" y="5836"/>
                  </a:lnTo>
                  <a:lnTo>
                    <a:pt x="12240" y="5802"/>
                  </a:lnTo>
                  <a:lnTo>
                    <a:pt x="12275" y="5745"/>
                  </a:lnTo>
                  <a:lnTo>
                    <a:pt x="12286" y="5688"/>
                  </a:lnTo>
                  <a:lnTo>
                    <a:pt x="12275" y="5620"/>
                  </a:lnTo>
                  <a:lnTo>
                    <a:pt x="14299" y="4448"/>
                  </a:lnTo>
                  <a:lnTo>
                    <a:pt x="14334" y="4482"/>
                  </a:lnTo>
                  <a:lnTo>
                    <a:pt x="14379" y="4516"/>
                  </a:lnTo>
                  <a:lnTo>
                    <a:pt x="14425" y="4528"/>
                  </a:lnTo>
                  <a:lnTo>
                    <a:pt x="14470" y="4539"/>
                  </a:lnTo>
                  <a:lnTo>
                    <a:pt x="14527" y="4528"/>
                  </a:lnTo>
                  <a:lnTo>
                    <a:pt x="14572" y="4516"/>
                  </a:lnTo>
                  <a:lnTo>
                    <a:pt x="14607" y="4482"/>
                  </a:lnTo>
                  <a:lnTo>
                    <a:pt x="14641" y="4448"/>
                  </a:lnTo>
                  <a:close/>
                  <a:moveTo>
                    <a:pt x="19384" y="4448"/>
                  </a:moveTo>
                  <a:lnTo>
                    <a:pt x="21432" y="5620"/>
                  </a:lnTo>
                  <a:lnTo>
                    <a:pt x="21420" y="5688"/>
                  </a:lnTo>
                  <a:lnTo>
                    <a:pt x="21432" y="5745"/>
                  </a:lnTo>
                  <a:lnTo>
                    <a:pt x="21455" y="5802"/>
                  </a:lnTo>
                  <a:lnTo>
                    <a:pt x="21511" y="5836"/>
                  </a:lnTo>
                  <a:lnTo>
                    <a:pt x="21568" y="5847"/>
                  </a:lnTo>
                  <a:lnTo>
                    <a:pt x="21568" y="8259"/>
                  </a:lnTo>
                  <a:lnTo>
                    <a:pt x="21500" y="8282"/>
                  </a:lnTo>
                  <a:lnTo>
                    <a:pt x="21443" y="8316"/>
                  </a:lnTo>
                  <a:lnTo>
                    <a:pt x="21409" y="8373"/>
                  </a:lnTo>
                  <a:lnTo>
                    <a:pt x="21398" y="8441"/>
                  </a:lnTo>
                  <a:lnTo>
                    <a:pt x="21409" y="8509"/>
                  </a:lnTo>
                  <a:lnTo>
                    <a:pt x="19418" y="9658"/>
                  </a:lnTo>
                  <a:lnTo>
                    <a:pt x="19373" y="9613"/>
                  </a:lnTo>
                  <a:lnTo>
                    <a:pt x="19327" y="9578"/>
                  </a:lnTo>
                  <a:lnTo>
                    <a:pt x="19270" y="9556"/>
                  </a:lnTo>
                  <a:lnTo>
                    <a:pt x="19214" y="9544"/>
                  </a:lnTo>
                  <a:lnTo>
                    <a:pt x="19157" y="9556"/>
                  </a:lnTo>
                  <a:lnTo>
                    <a:pt x="19100" y="9578"/>
                  </a:lnTo>
                  <a:lnTo>
                    <a:pt x="19054" y="9613"/>
                  </a:lnTo>
                  <a:lnTo>
                    <a:pt x="19009" y="9658"/>
                  </a:lnTo>
                  <a:lnTo>
                    <a:pt x="17041" y="8521"/>
                  </a:lnTo>
                  <a:lnTo>
                    <a:pt x="17052" y="8475"/>
                  </a:lnTo>
                  <a:lnTo>
                    <a:pt x="17052" y="8441"/>
                  </a:lnTo>
                  <a:lnTo>
                    <a:pt x="17052" y="8407"/>
                  </a:lnTo>
                  <a:lnTo>
                    <a:pt x="17041" y="8361"/>
                  </a:lnTo>
                  <a:lnTo>
                    <a:pt x="17030" y="8327"/>
                  </a:lnTo>
                  <a:lnTo>
                    <a:pt x="17007" y="8304"/>
                  </a:lnTo>
                  <a:lnTo>
                    <a:pt x="16939" y="8259"/>
                  </a:lnTo>
                  <a:lnTo>
                    <a:pt x="16904" y="8236"/>
                  </a:lnTo>
                  <a:lnTo>
                    <a:pt x="16870" y="8236"/>
                  </a:lnTo>
                  <a:lnTo>
                    <a:pt x="16870" y="5904"/>
                  </a:lnTo>
                  <a:lnTo>
                    <a:pt x="16904" y="5893"/>
                  </a:lnTo>
                  <a:lnTo>
                    <a:pt x="16950" y="5881"/>
                  </a:lnTo>
                  <a:lnTo>
                    <a:pt x="16973" y="5859"/>
                  </a:lnTo>
                  <a:lnTo>
                    <a:pt x="17007" y="5825"/>
                  </a:lnTo>
                  <a:lnTo>
                    <a:pt x="17030" y="5802"/>
                  </a:lnTo>
                  <a:lnTo>
                    <a:pt x="17052" y="5768"/>
                  </a:lnTo>
                  <a:lnTo>
                    <a:pt x="17052" y="5722"/>
                  </a:lnTo>
                  <a:lnTo>
                    <a:pt x="17064" y="5688"/>
                  </a:lnTo>
                  <a:lnTo>
                    <a:pt x="17052" y="5643"/>
                  </a:lnTo>
                  <a:lnTo>
                    <a:pt x="17041" y="5608"/>
                  </a:lnTo>
                  <a:lnTo>
                    <a:pt x="19043" y="4448"/>
                  </a:lnTo>
                  <a:lnTo>
                    <a:pt x="19077" y="4482"/>
                  </a:lnTo>
                  <a:lnTo>
                    <a:pt x="19111" y="4516"/>
                  </a:lnTo>
                  <a:lnTo>
                    <a:pt x="19157" y="4528"/>
                  </a:lnTo>
                  <a:lnTo>
                    <a:pt x="19214" y="4539"/>
                  </a:lnTo>
                  <a:lnTo>
                    <a:pt x="19259" y="4528"/>
                  </a:lnTo>
                  <a:lnTo>
                    <a:pt x="19316" y="4516"/>
                  </a:lnTo>
                  <a:lnTo>
                    <a:pt x="19350" y="4482"/>
                  </a:lnTo>
                  <a:lnTo>
                    <a:pt x="19384" y="4448"/>
                  </a:lnTo>
                  <a:close/>
                  <a:moveTo>
                    <a:pt x="17018" y="8555"/>
                  </a:moveTo>
                  <a:lnTo>
                    <a:pt x="18986" y="9692"/>
                  </a:lnTo>
                  <a:lnTo>
                    <a:pt x="18975" y="9738"/>
                  </a:lnTo>
                  <a:lnTo>
                    <a:pt x="18975" y="9795"/>
                  </a:lnTo>
                  <a:lnTo>
                    <a:pt x="18975" y="9840"/>
                  </a:lnTo>
                  <a:lnTo>
                    <a:pt x="18986" y="9874"/>
                  </a:lnTo>
                  <a:lnTo>
                    <a:pt x="19009" y="9920"/>
                  </a:lnTo>
                  <a:lnTo>
                    <a:pt x="19032" y="9954"/>
                  </a:lnTo>
                  <a:lnTo>
                    <a:pt x="19066" y="9988"/>
                  </a:lnTo>
                  <a:lnTo>
                    <a:pt x="19111" y="10011"/>
                  </a:lnTo>
                  <a:lnTo>
                    <a:pt x="19145" y="10022"/>
                  </a:lnTo>
                  <a:lnTo>
                    <a:pt x="19191" y="10033"/>
                  </a:lnTo>
                  <a:lnTo>
                    <a:pt x="19191" y="12377"/>
                  </a:lnTo>
                  <a:lnTo>
                    <a:pt x="19134" y="12388"/>
                  </a:lnTo>
                  <a:lnTo>
                    <a:pt x="19088" y="12434"/>
                  </a:lnTo>
                  <a:lnTo>
                    <a:pt x="19054" y="12479"/>
                  </a:lnTo>
                  <a:lnTo>
                    <a:pt x="19043" y="12547"/>
                  </a:lnTo>
                  <a:lnTo>
                    <a:pt x="19054" y="12604"/>
                  </a:lnTo>
                  <a:lnTo>
                    <a:pt x="17018" y="13776"/>
                  </a:lnTo>
                  <a:lnTo>
                    <a:pt x="16984" y="13742"/>
                  </a:lnTo>
                  <a:lnTo>
                    <a:pt x="16950" y="13708"/>
                  </a:lnTo>
                  <a:lnTo>
                    <a:pt x="16893" y="13685"/>
                  </a:lnTo>
                  <a:lnTo>
                    <a:pt x="16791" y="13685"/>
                  </a:lnTo>
                  <a:lnTo>
                    <a:pt x="16745" y="13708"/>
                  </a:lnTo>
                  <a:lnTo>
                    <a:pt x="16700" y="13742"/>
                  </a:lnTo>
                  <a:lnTo>
                    <a:pt x="16666" y="13776"/>
                  </a:lnTo>
                  <a:lnTo>
                    <a:pt x="14652" y="12604"/>
                  </a:lnTo>
                  <a:lnTo>
                    <a:pt x="14663" y="12547"/>
                  </a:lnTo>
                  <a:lnTo>
                    <a:pt x="14652" y="12479"/>
                  </a:lnTo>
                  <a:lnTo>
                    <a:pt x="14618" y="12422"/>
                  </a:lnTo>
                  <a:lnTo>
                    <a:pt x="14561" y="12377"/>
                  </a:lnTo>
                  <a:lnTo>
                    <a:pt x="14504" y="12354"/>
                  </a:lnTo>
                  <a:lnTo>
                    <a:pt x="14504" y="10022"/>
                  </a:lnTo>
                  <a:lnTo>
                    <a:pt x="14538" y="10011"/>
                  </a:lnTo>
                  <a:lnTo>
                    <a:pt x="14584" y="9988"/>
                  </a:lnTo>
                  <a:lnTo>
                    <a:pt x="14618" y="9965"/>
                  </a:lnTo>
                  <a:lnTo>
                    <a:pt x="14641" y="9942"/>
                  </a:lnTo>
                  <a:lnTo>
                    <a:pt x="14663" y="9908"/>
                  </a:lnTo>
                  <a:lnTo>
                    <a:pt x="14686" y="9874"/>
                  </a:lnTo>
                  <a:lnTo>
                    <a:pt x="14698" y="9829"/>
                  </a:lnTo>
                  <a:lnTo>
                    <a:pt x="14698" y="9795"/>
                  </a:lnTo>
                  <a:lnTo>
                    <a:pt x="14698" y="9749"/>
                  </a:lnTo>
                  <a:lnTo>
                    <a:pt x="14686" y="9704"/>
                  </a:lnTo>
                  <a:lnTo>
                    <a:pt x="16666" y="8555"/>
                  </a:lnTo>
                  <a:lnTo>
                    <a:pt x="16700" y="8600"/>
                  </a:lnTo>
                  <a:lnTo>
                    <a:pt x="16745" y="8634"/>
                  </a:lnTo>
                  <a:lnTo>
                    <a:pt x="16791" y="8646"/>
                  </a:lnTo>
                  <a:lnTo>
                    <a:pt x="16848" y="8657"/>
                  </a:lnTo>
                  <a:lnTo>
                    <a:pt x="16893" y="8646"/>
                  </a:lnTo>
                  <a:lnTo>
                    <a:pt x="16950" y="8634"/>
                  </a:lnTo>
                  <a:lnTo>
                    <a:pt x="16995" y="8600"/>
                  </a:lnTo>
                  <a:lnTo>
                    <a:pt x="17018" y="8555"/>
                  </a:lnTo>
                  <a:close/>
                  <a:moveTo>
                    <a:pt x="21739" y="8543"/>
                  </a:moveTo>
                  <a:lnTo>
                    <a:pt x="23798" y="9726"/>
                  </a:lnTo>
                  <a:lnTo>
                    <a:pt x="23787" y="9795"/>
                  </a:lnTo>
                  <a:lnTo>
                    <a:pt x="23798" y="9851"/>
                  </a:lnTo>
                  <a:lnTo>
                    <a:pt x="23821" y="9908"/>
                  </a:lnTo>
                  <a:lnTo>
                    <a:pt x="23878" y="9942"/>
                  </a:lnTo>
                  <a:lnTo>
                    <a:pt x="23934" y="9965"/>
                  </a:lnTo>
                  <a:lnTo>
                    <a:pt x="23934" y="12309"/>
                  </a:lnTo>
                  <a:lnTo>
                    <a:pt x="23889" y="12320"/>
                  </a:lnTo>
                  <a:lnTo>
                    <a:pt x="23843" y="12331"/>
                  </a:lnTo>
                  <a:lnTo>
                    <a:pt x="23809" y="12354"/>
                  </a:lnTo>
                  <a:lnTo>
                    <a:pt x="23775" y="12388"/>
                  </a:lnTo>
                  <a:lnTo>
                    <a:pt x="23752" y="12422"/>
                  </a:lnTo>
                  <a:lnTo>
                    <a:pt x="23730" y="12456"/>
                  </a:lnTo>
                  <a:lnTo>
                    <a:pt x="23718" y="12502"/>
                  </a:lnTo>
                  <a:lnTo>
                    <a:pt x="23718" y="12547"/>
                  </a:lnTo>
                  <a:lnTo>
                    <a:pt x="23718" y="12593"/>
                  </a:lnTo>
                  <a:lnTo>
                    <a:pt x="23730" y="12638"/>
                  </a:lnTo>
                  <a:lnTo>
                    <a:pt x="21750" y="13787"/>
                  </a:lnTo>
                  <a:lnTo>
                    <a:pt x="21716" y="13753"/>
                  </a:lnTo>
                  <a:lnTo>
                    <a:pt x="21682" y="13719"/>
                  </a:lnTo>
                  <a:lnTo>
                    <a:pt x="21637" y="13708"/>
                  </a:lnTo>
                  <a:lnTo>
                    <a:pt x="21580" y="13696"/>
                  </a:lnTo>
                  <a:lnTo>
                    <a:pt x="21534" y="13708"/>
                  </a:lnTo>
                  <a:lnTo>
                    <a:pt x="21489" y="13719"/>
                  </a:lnTo>
                  <a:lnTo>
                    <a:pt x="21455" y="13742"/>
                  </a:lnTo>
                  <a:lnTo>
                    <a:pt x="21420" y="13776"/>
                  </a:lnTo>
                  <a:lnTo>
                    <a:pt x="19373" y="12604"/>
                  </a:lnTo>
                  <a:lnTo>
                    <a:pt x="19384" y="12547"/>
                  </a:lnTo>
                  <a:lnTo>
                    <a:pt x="19373" y="12491"/>
                  </a:lnTo>
                  <a:lnTo>
                    <a:pt x="19350" y="12434"/>
                  </a:lnTo>
                  <a:lnTo>
                    <a:pt x="19293" y="12400"/>
                  </a:lnTo>
                  <a:lnTo>
                    <a:pt x="19236" y="12377"/>
                  </a:lnTo>
                  <a:lnTo>
                    <a:pt x="19236" y="10033"/>
                  </a:lnTo>
                  <a:lnTo>
                    <a:pt x="19282" y="10022"/>
                  </a:lnTo>
                  <a:lnTo>
                    <a:pt x="19327" y="9999"/>
                  </a:lnTo>
                  <a:lnTo>
                    <a:pt x="19361" y="9977"/>
                  </a:lnTo>
                  <a:lnTo>
                    <a:pt x="19396" y="9954"/>
                  </a:lnTo>
                  <a:lnTo>
                    <a:pt x="19418" y="9920"/>
                  </a:lnTo>
                  <a:lnTo>
                    <a:pt x="19441" y="9874"/>
                  </a:lnTo>
                  <a:lnTo>
                    <a:pt x="19452" y="9840"/>
                  </a:lnTo>
                  <a:lnTo>
                    <a:pt x="19452" y="9795"/>
                  </a:lnTo>
                  <a:lnTo>
                    <a:pt x="19452" y="9738"/>
                  </a:lnTo>
                  <a:lnTo>
                    <a:pt x="19441" y="9692"/>
                  </a:lnTo>
                  <a:lnTo>
                    <a:pt x="21432" y="8543"/>
                  </a:lnTo>
                  <a:lnTo>
                    <a:pt x="21455" y="8577"/>
                  </a:lnTo>
                  <a:lnTo>
                    <a:pt x="21500" y="8600"/>
                  </a:lnTo>
                  <a:lnTo>
                    <a:pt x="21534" y="8623"/>
                  </a:lnTo>
                  <a:lnTo>
                    <a:pt x="21625" y="8623"/>
                  </a:lnTo>
                  <a:lnTo>
                    <a:pt x="21671" y="8600"/>
                  </a:lnTo>
                  <a:lnTo>
                    <a:pt x="21705" y="8577"/>
                  </a:lnTo>
                  <a:lnTo>
                    <a:pt x="21739" y="8543"/>
                  </a:lnTo>
                  <a:close/>
                  <a:moveTo>
                    <a:pt x="9909" y="12661"/>
                  </a:moveTo>
                  <a:lnTo>
                    <a:pt x="11911" y="13821"/>
                  </a:lnTo>
                  <a:lnTo>
                    <a:pt x="11899" y="13856"/>
                  </a:lnTo>
                  <a:lnTo>
                    <a:pt x="11899" y="13901"/>
                  </a:lnTo>
                  <a:lnTo>
                    <a:pt x="11899" y="13935"/>
                  </a:lnTo>
                  <a:lnTo>
                    <a:pt x="11911" y="13969"/>
                  </a:lnTo>
                  <a:lnTo>
                    <a:pt x="11922" y="14003"/>
                  </a:lnTo>
                  <a:lnTo>
                    <a:pt x="11945" y="14038"/>
                  </a:lnTo>
                  <a:lnTo>
                    <a:pt x="12013" y="14083"/>
                  </a:lnTo>
                  <a:lnTo>
                    <a:pt x="12047" y="14094"/>
                  </a:lnTo>
                  <a:lnTo>
                    <a:pt x="12081" y="14106"/>
                  </a:lnTo>
                  <a:lnTo>
                    <a:pt x="12081" y="16472"/>
                  </a:lnTo>
                  <a:lnTo>
                    <a:pt x="12024" y="16495"/>
                  </a:lnTo>
                  <a:lnTo>
                    <a:pt x="11967" y="16529"/>
                  </a:lnTo>
                  <a:lnTo>
                    <a:pt x="11933" y="16586"/>
                  </a:lnTo>
                  <a:lnTo>
                    <a:pt x="11922" y="16654"/>
                  </a:lnTo>
                  <a:lnTo>
                    <a:pt x="11933" y="16711"/>
                  </a:lnTo>
                  <a:lnTo>
                    <a:pt x="9954" y="17848"/>
                  </a:lnTo>
                  <a:lnTo>
                    <a:pt x="9920" y="17803"/>
                  </a:lnTo>
                  <a:lnTo>
                    <a:pt x="9863" y="17769"/>
                  </a:lnTo>
                  <a:lnTo>
                    <a:pt x="9806" y="17735"/>
                  </a:lnTo>
                  <a:lnTo>
                    <a:pt x="9670" y="17735"/>
                  </a:lnTo>
                  <a:lnTo>
                    <a:pt x="9601" y="17757"/>
                  </a:lnTo>
                  <a:lnTo>
                    <a:pt x="9545" y="17803"/>
                  </a:lnTo>
                  <a:lnTo>
                    <a:pt x="9510" y="17848"/>
                  </a:lnTo>
                  <a:lnTo>
                    <a:pt x="7611" y="16756"/>
                  </a:lnTo>
                  <a:lnTo>
                    <a:pt x="7622" y="16711"/>
                  </a:lnTo>
                  <a:lnTo>
                    <a:pt x="7633" y="16654"/>
                  </a:lnTo>
                  <a:lnTo>
                    <a:pt x="7622" y="16597"/>
                  </a:lnTo>
                  <a:lnTo>
                    <a:pt x="7611" y="16552"/>
                  </a:lnTo>
                  <a:lnTo>
                    <a:pt x="7588" y="16506"/>
                  </a:lnTo>
                  <a:lnTo>
                    <a:pt x="7565" y="16472"/>
                  </a:lnTo>
                  <a:lnTo>
                    <a:pt x="7520" y="16438"/>
                  </a:lnTo>
                  <a:lnTo>
                    <a:pt x="7486" y="16415"/>
                  </a:lnTo>
                  <a:lnTo>
                    <a:pt x="7440" y="16392"/>
                  </a:lnTo>
                  <a:lnTo>
                    <a:pt x="7383" y="16392"/>
                  </a:lnTo>
                  <a:lnTo>
                    <a:pt x="7383" y="14094"/>
                  </a:lnTo>
                  <a:lnTo>
                    <a:pt x="7451" y="14072"/>
                  </a:lnTo>
                  <a:lnTo>
                    <a:pt x="7508" y="14026"/>
                  </a:lnTo>
                  <a:lnTo>
                    <a:pt x="7554" y="13969"/>
                  </a:lnTo>
                  <a:lnTo>
                    <a:pt x="7565" y="13935"/>
                  </a:lnTo>
                  <a:lnTo>
                    <a:pt x="7565" y="13901"/>
                  </a:lnTo>
                  <a:lnTo>
                    <a:pt x="7554" y="13856"/>
                  </a:lnTo>
                  <a:lnTo>
                    <a:pt x="7554" y="13821"/>
                  </a:lnTo>
                  <a:lnTo>
                    <a:pt x="9556" y="12661"/>
                  </a:lnTo>
                  <a:lnTo>
                    <a:pt x="9590" y="12707"/>
                  </a:lnTo>
                  <a:lnTo>
                    <a:pt x="9636" y="12729"/>
                  </a:lnTo>
                  <a:lnTo>
                    <a:pt x="9681" y="12752"/>
                  </a:lnTo>
                  <a:lnTo>
                    <a:pt x="9783" y="12752"/>
                  </a:lnTo>
                  <a:lnTo>
                    <a:pt x="9829" y="12729"/>
                  </a:lnTo>
                  <a:lnTo>
                    <a:pt x="9874" y="12695"/>
                  </a:lnTo>
                  <a:lnTo>
                    <a:pt x="9909" y="12661"/>
                  </a:lnTo>
                  <a:close/>
                  <a:moveTo>
                    <a:pt x="14629" y="12650"/>
                  </a:moveTo>
                  <a:lnTo>
                    <a:pt x="16643" y="13810"/>
                  </a:lnTo>
                  <a:lnTo>
                    <a:pt x="16631" y="13856"/>
                  </a:lnTo>
                  <a:lnTo>
                    <a:pt x="16631" y="13901"/>
                  </a:lnTo>
                  <a:lnTo>
                    <a:pt x="16631" y="13935"/>
                  </a:lnTo>
                  <a:lnTo>
                    <a:pt x="16643" y="13969"/>
                  </a:lnTo>
                  <a:lnTo>
                    <a:pt x="16666" y="14003"/>
                  </a:lnTo>
                  <a:lnTo>
                    <a:pt x="16688" y="14038"/>
                  </a:lnTo>
                  <a:lnTo>
                    <a:pt x="16711" y="14060"/>
                  </a:lnTo>
                  <a:lnTo>
                    <a:pt x="16745" y="14083"/>
                  </a:lnTo>
                  <a:lnTo>
                    <a:pt x="16779" y="14094"/>
                  </a:lnTo>
                  <a:lnTo>
                    <a:pt x="16825" y="14106"/>
                  </a:lnTo>
                  <a:lnTo>
                    <a:pt x="16825" y="16449"/>
                  </a:lnTo>
                  <a:lnTo>
                    <a:pt x="16791" y="16449"/>
                  </a:lnTo>
                  <a:lnTo>
                    <a:pt x="16745" y="16461"/>
                  </a:lnTo>
                  <a:lnTo>
                    <a:pt x="16711" y="16483"/>
                  </a:lnTo>
                  <a:lnTo>
                    <a:pt x="16688" y="16506"/>
                  </a:lnTo>
                  <a:lnTo>
                    <a:pt x="16666" y="16540"/>
                  </a:lnTo>
                  <a:lnTo>
                    <a:pt x="16643" y="16574"/>
                  </a:lnTo>
                  <a:lnTo>
                    <a:pt x="16631" y="16608"/>
                  </a:lnTo>
                  <a:lnTo>
                    <a:pt x="16631" y="16654"/>
                  </a:lnTo>
                  <a:lnTo>
                    <a:pt x="16631" y="16688"/>
                  </a:lnTo>
                  <a:lnTo>
                    <a:pt x="16643" y="16734"/>
                  </a:lnTo>
                  <a:lnTo>
                    <a:pt x="14629" y="17894"/>
                  </a:lnTo>
                  <a:lnTo>
                    <a:pt x="14607" y="17860"/>
                  </a:lnTo>
                  <a:lnTo>
                    <a:pt x="14561" y="17826"/>
                  </a:lnTo>
                  <a:lnTo>
                    <a:pt x="14516" y="17814"/>
                  </a:lnTo>
                  <a:lnTo>
                    <a:pt x="14470" y="17803"/>
                  </a:lnTo>
                  <a:lnTo>
                    <a:pt x="14425" y="17814"/>
                  </a:lnTo>
                  <a:lnTo>
                    <a:pt x="14379" y="17826"/>
                  </a:lnTo>
                  <a:lnTo>
                    <a:pt x="14345" y="17860"/>
                  </a:lnTo>
                  <a:lnTo>
                    <a:pt x="14311" y="17894"/>
                  </a:lnTo>
                  <a:lnTo>
                    <a:pt x="12275" y="16711"/>
                  </a:lnTo>
                  <a:lnTo>
                    <a:pt x="12286" y="16654"/>
                  </a:lnTo>
                  <a:lnTo>
                    <a:pt x="12275" y="16586"/>
                  </a:lnTo>
                  <a:lnTo>
                    <a:pt x="12240" y="16540"/>
                  </a:lnTo>
                  <a:lnTo>
                    <a:pt x="12184" y="16495"/>
                  </a:lnTo>
                  <a:lnTo>
                    <a:pt x="12127" y="16472"/>
                  </a:lnTo>
                  <a:lnTo>
                    <a:pt x="12127" y="14094"/>
                  </a:lnTo>
                  <a:lnTo>
                    <a:pt x="12161" y="14094"/>
                  </a:lnTo>
                  <a:lnTo>
                    <a:pt x="12195" y="14072"/>
                  </a:lnTo>
                  <a:lnTo>
                    <a:pt x="12252" y="14038"/>
                  </a:lnTo>
                  <a:lnTo>
                    <a:pt x="12297" y="13969"/>
                  </a:lnTo>
                  <a:lnTo>
                    <a:pt x="12309" y="13935"/>
                  </a:lnTo>
                  <a:lnTo>
                    <a:pt x="12309" y="13901"/>
                  </a:lnTo>
                  <a:lnTo>
                    <a:pt x="12309" y="13856"/>
                  </a:lnTo>
                  <a:lnTo>
                    <a:pt x="12297" y="13821"/>
                  </a:lnTo>
                  <a:lnTo>
                    <a:pt x="14311" y="12650"/>
                  </a:lnTo>
                  <a:lnTo>
                    <a:pt x="14345" y="12684"/>
                  </a:lnTo>
                  <a:lnTo>
                    <a:pt x="14379" y="12718"/>
                  </a:lnTo>
                  <a:lnTo>
                    <a:pt x="14425" y="12729"/>
                  </a:lnTo>
                  <a:lnTo>
                    <a:pt x="14470" y="12741"/>
                  </a:lnTo>
                  <a:lnTo>
                    <a:pt x="14527" y="12729"/>
                  </a:lnTo>
                  <a:lnTo>
                    <a:pt x="14561" y="12718"/>
                  </a:lnTo>
                  <a:lnTo>
                    <a:pt x="14607" y="12684"/>
                  </a:lnTo>
                  <a:lnTo>
                    <a:pt x="14629" y="12650"/>
                  </a:lnTo>
                  <a:close/>
                  <a:moveTo>
                    <a:pt x="12252" y="16745"/>
                  </a:moveTo>
                  <a:lnTo>
                    <a:pt x="14288" y="17928"/>
                  </a:lnTo>
                  <a:lnTo>
                    <a:pt x="14288" y="17962"/>
                  </a:lnTo>
                  <a:lnTo>
                    <a:pt x="14277" y="17996"/>
                  </a:lnTo>
                  <a:lnTo>
                    <a:pt x="14288" y="18042"/>
                  </a:lnTo>
                  <a:lnTo>
                    <a:pt x="14288" y="18076"/>
                  </a:lnTo>
                  <a:lnTo>
                    <a:pt x="14334" y="18133"/>
                  </a:lnTo>
                  <a:lnTo>
                    <a:pt x="14390" y="18167"/>
                  </a:lnTo>
                  <a:lnTo>
                    <a:pt x="14459" y="18190"/>
                  </a:lnTo>
                  <a:lnTo>
                    <a:pt x="14459" y="20556"/>
                  </a:lnTo>
                  <a:lnTo>
                    <a:pt x="14413" y="20567"/>
                  </a:lnTo>
                  <a:lnTo>
                    <a:pt x="14379" y="20578"/>
                  </a:lnTo>
                  <a:lnTo>
                    <a:pt x="14322" y="20624"/>
                  </a:lnTo>
                  <a:lnTo>
                    <a:pt x="14299" y="20647"/>
                  </a:lnTo>
                  <a:lnTo>
                    <a:pt x="14288" y="20681"/>
                  </a:lnTo>
                  <a:lnTo>
                    <a:pt x="14277" y="20715"/>
                  </a:lnTo>
                  <a:lnTo>
                    <a:pt x="14265" y="20760"/>
                  </a:lnTo>
                  <a:lnTo>
                    <a:pt x="14277" y="20795"/>
                  </a:lnTo>
                  <a:lnTo>
                    <a:pt x="14288" y="20829"/>
                  </a:lnTo>
                  <a:lnTo>
                    <a:pt x="12286" y="21989"/>
                  </a:lnTo>
                  <a:lnTo>
                    <a:pt x="12252" y="21943"/>
                  </a:lnTo>
                  <a:lnTo>
                    <a:pt x="12206" y="21909"/>
                  </a:lnTo>
                  <a:lnTo>
                    <a:pt x="12161" y="21898"/>
                  </a:lnTo>
                  <a:lnTo>
                    <a:pt x="12104" y="21887"/>
                  </a:lnTo>
                  <a:lnTo>
                    <a:pt x="12047" y="21887"/>
                  </a:lnTo>
                  <a:lnTo>
                    <a:pt x="12002" y="21909"/>
                  </a:lnTo>
                  <a:lnTo>
                    <a:pt x="11956" y="21943"/>
                  </a:lnTo>
                  <a:lnTo>
                    <a:pt x="11922" y="21978"/>
                  </a:lnTo>
                  <a:lnTo>
                    <a:pt x="9931" y="20840"/>
                  </a:lnTo>
                  <a:lnTo>
                    <a:pt x="9943" y="20795"/>
                  </a:lnTo>
                  <a:lnTo>
                    <a:pt x="9954" y="20760"/>
                  </a:lnTo>
                  <a:lnTo>
                    <a:pt x="9943" y="20715"/>
                  </a:lnTo>
                  <a:lnTo>
                    <a:pt x="9931" y="20681"/>
                  </a:lnTo>
                  <a:lnTo>
                    <a:pt x="9920" y="20647"/>
                  </a:lnTo>
                  <a:lnTo>
                    <a:pt x="9897" y="20613"/>
                  </a:lnTo>
                  <a:lnTo>
                    <a:pt x="9863" y="20590"/>
                  </a:lnTo>
                  <a:lnTo>
                    <a:pt x="9829" y="20567"/>
                  </a:lnTo>
                  <a:lnTo>
                    <a:pt x="9795" y="20544"/>
                  </a:lnTo>
                  <a:lnTo>
                    <a:pt x="9761" y="20544"/>
                  </a:lnTo>
                  <a:lnTo>
                    <a:pt x="9761" y="18269"/>
                  </a:lnTo>
                  <a:lnTo>
                    <a:pt x="9806" y="18258"/>
                  </a:lnTo>
                  <a:lnTo>
                    <a:pt x="9852" y="18235"/>
                  </a:lnTo>
                  <a:lnTo>
                    <a:pt x="9897" y="18212"/>
                  </a:lnTo>
                  <a:lnTo>
                    <a:pt x="9931" y="18178"/>
                  </a:lnTo>
                  <a:lnTo>
                    <a:pt x="9965" y="18144"/>
                  </a:lnTo>
                  <a:lnTo>
                    <a:pt x="9988" y="18099"/>
                  </a:lnTo>
                  <a:lnTo>
                    <a:pt x="10000" y="18053"/>
                  </a:lnTo>
                  <a:lnTo>
                    <a:pt x="10000" y="17996"/>
                  </a:lnTo>
                  <a:lnTo>
                    <a:pt x="10000" y="17939"/>
                  </a:lnTo>
                  <a:lnTo>
                    <a:pt x="9977" y="17894"/>
                  </a:lnTo>
                  <a:lnTo>
                    <a:pt x="11956" y="16756"/>
                  </a:lnTo>
                  <a:lnTo>
                    <a:pt x="11979" y="16790"/>
                  </a:lnTo>
                  <a:lnTo>
                    <a:pt x="12013" y="16813"/>
                  </a:lnTo>
                  <a:lnTo>
                    <a:pt x="12058" y="16825"/>
                  </a:lnTo>
                  <a:lnTo>
                    <a:pt x="12104" y="16836"/>
                  </a:lnTo>
                  <a:lnTo>
                    <a:pt x="12149" y="16825"/>
                  </a:lnTo>
                  <a:lnTo>
                    <a:pt x="12184" y="16813"/>
                  </a:lnTo>
                  <a:lnTo>
                    <a:pt x="12229" y="16779"/>
                  </a:lnTo>
                  <a:lnTo>
                    <a:pt x="12252" y="16745"/>
                  </a:lnTo>
                  <a:close/>
                  <a:moveTo>
                    <a:pt x="2776" y="16756"/>
                  </a:moveTo>
                  <a:lnTo>
                    <a:pt x="4790" y="17917"/>
                  </a:lnTo>
                  <a:lnTo>
                    <a:pt x="4767" y="17951"/>
                  </a:lnTo>
                  <a:lnTo>
                    <a:pt x="4767" y="17996"/>
                  </a:lnTo>
                  <a:lnTo>
                    <a:pt x="4767" y="18042"/>
                  </a:lnTo>
                  <a:lnTo>
                    <a:pt x="4778" y="18087"/>
                  </a:lnTo>
                  <a:lnTo>
                    <a:pt x="4801" y="18121"/>
                  </a:lnTo>
                  <a:lnTo>
                    <a:pt x="4824" y="18155"/>
                  </a:lnTo>
                  <a:lnTo>
                    <a:pt x="4858" y="18178"/>
                  </a:lnTo>
                  <a:lnTo>
                    <a:pt x="4892" y="18201"/>
                  </a:lnTo>
                  <a:lnTo>
                    <a:pt x="4926" y="18212"/>
                  </a:lnTo>
                  <a:lnTo>
                    <a:pt x="4972" y="18224"/>
                  </a:lnTo>
                  <a:lnTo>
                    <a:pt x="4972" y="20567"/>
                  </a:lnTo>
                  <a:lnTo>
                    <a:pt x="4903" y="20590"/>
                  </a:lnTo>
                  <a:lnTo>
                    <a:pt x="4858" y="20635"/>
                  </a:lnTo>
                  <a:lnTo>
                    <a:pt x="4812" y="20692"/>
                  </a:lnTo>
                  <a:lnTo>
                    <a:pt x="4801" y="20760"/>
                  </a:lnTo>
                  <a:lnTo>
                    <a:pt x="4812" y="20817"/>
                  </a:lnTo>
                  <a:lnTo>
                    <a:pt x="2765" y="22000"/>
                  </a:lnTo>
                  <a:lnTo>
                    <a:pt x="2742" y="21978"/>
                  </a:lnTo>
                  <a:lnTo>
                    <a:pt x="2708" y="21943"/>
                  </a:lnTo>
                  <a:lnTo>
                    <a:pt x="2662" y="21932"/>
                  </a:lnTo>
                  <a:lnTo>
                    <a:pt x="2583" y="21932"/>
                  </a:lnTo>
                  <a:lnTo>
                    <a:pt x="2537" y="21943"/>
                  </a:lnTo>
                  <a:lnTo>
                    <a:pt x="2503" y="21978"/>
                  </a:lnTo>
                  <a:lnTo>
                    <a:pt x="2480" y="22000"/>
                  </a:lnTo>
                  <a:lnTo>
                    <a:pt x="490" y="20851"/>
                  </a:lnTo>
                  <a:lnTo>
                    <a:pt x="501" y="20806"/>
                  </a:lnTo>
                  <a:lnTo>
                    <a:pt x="501" y="20760"/>
                  </a:lnTo>
                  <a:lnTo>
                    <a:pt x="501" y="20715"/>
                  </a:lnTo>
                  <a:lnTo>
                    <a:pt x="490" y="20669"/>
                  </a:lnTo>
                  <a:lnTo>
                    <a:pt x="467" y="20624"/>
                  </a:lnTo>
                  <a:lnTo>
                    <a:pt x="433" y="20590"/>
                  </a:lnTo>
                  <a:lnTo>
                    <a:pt x="410" y="20556"/>
                  </a:lnTo>
                  <a:lnTo>
                    <a:pt x="365" y="20533"/>
                  </a:lnTo>
                  <a:lnTo>
                    <a:pt x="319" y="20522"/>
                  </a:lnTo>
                  <a:lnTo>
                    <a:pt x="274" y="20510"/>
                  </a:lnTo>
                  <a:lnTo>
                    <a:pt x="274" y="18212"/>
                  </a:lnTo>
                  <a:lnTo>
                    <a:pt x="319" y="18212"/>
                  </a:lnTo>
                  <a:lnTo>
                    <a:pt x="353" y="18190"/>
                  </a:lnTo>
                  <a:lnTo>
                    <a:pt x="387" y="18167"/>
                  </a:lnTo>
                  <a:lnTo>
                    <a:pt x="410" y="18144"/>
                  </a:lnTo>
                  <a:lnTo>
                    <a:pt x="444" y="18110"/>
                  </a:lnTo>
                  <a:lnTo>
                    <a:pt x="456" y="18076"/>
                  </a:lnTo>
                  <a:lnTo>
                    <a:pt x="467" y="18042"/>
                  </a:lnTo>
                  <a:lnTo>
                    <a:pt x="467" y="17996"/>
                  </a:lnTo>
                  <a:lnTo>
                    <a:pt x="467" y="17962"/>
                  </a:lnTo>
                  <a:lnTo>
                    <a:pt x="456" y="17917"/>
                  </a:lnTo>
                  <a:lnTo>
                    <a:pt x="2469" y="16756"/>
                  </a:lnTo>
                  <a:lnTo>
                    <a:pt x="2492" y="16790"/>
                  </a:lnTo>
                  <a:lnTo>
                    <a:pt x="2537" y="16825"/>
                  </a:lnTo>
                  <a:lnTo>
                    <a:pt x="2571" y="16836"/>
                  </a:lnTo>
                  <a:lnTo>
                    <a:pt x="2628" y="16847"/>
                  </a:lnTo>
                  <a:lnTo>
                    <a:pt x="2674" y="16836"/>
                  </a:lnTo>
                  <a:lnTo>
                    <a:pt x="2719" y="16825"/>
                  </a:lnTo>
                  <a:lnTo>
                    <a:pt x="2753" y="16790"/>
                  </a:lnTo>
                  <a:lnTo>
                    <a:pt x="2776" y="16756"/>
                  </a:lnTo>
                  <a:close/>
                  <a:moveTo>
                    <a:pt x="7588" y="16790"/>
                  </a:moveTo>
                  <a:lnTo>
                    <a:pt x="9488" y="17894"/>
                  </a:lnTo>
                  <a:lnTo>
                    <a:pt x="9465" y="17939"/>
                  </a:lnTo>
                  <a:lnTo>
                    <a:pt x="9465" y="17996"/>
                  </a:lnTo>
                  <a:lnTo>
                    <a:pt x="9465" y="18053"/>
                  </a:lnTo>
                  <a:lnTo>
                    <a:pt x="9488" y="18099"/>
                  </a:lnTo>
                  <a:lnTo>
                    <a:pt x="9510" y="18144"/>
                  </a:lnTo>
                  <a:lnTo>
                    <a:pt x="9533" y="18190"/>
                  </a:lnTo>
                  <a:lnTo>
                    <a:pt x="9567" y="18212"/>
                  </a:lnTo>
                  <a:lnTo>
                    <a:pt x="9613" y="18246"/>
                  </a:lnTo>
                  <a:lnTo>
                    <a:pt x="9658" y="18258"/>
                  </a:lnTo>
                  <a:lnTo>
                    <a:pt x="9715" y="18269"/>
                  </a:lnTo>
                  <a:lnTo>
                    <a:pt x="9715" y="20544"/>
                  </a:lnTo>
                  <a:lnTo>
                    <a:pt x="9670" y="20544"/>
                  </a:lnTo>
                  <a:lnTo>
                    <a:pt x="9636" y="20567"/>
                  </a:lnTo>
                  <a:lnTo>
                    <a:pt x="9601" y="20578"/>
                  </a:lnTo>
                  <a:lnTo>
                    <a:pt x="9567" y="20613"/>
                  </a:lnTo>
                  <a:lnTo>
                    <a:pt x="9545" y="20647"/>
                  </a:lnTo>
                  <a:lnTo>
                    <a:pt x="9533" y="20681"/>
                  </a:lnTo>
                  <a:lnTo>
                    <a:pt x="9522" y="20715"/>
                  </a:lnTo>
                  <a:lnTo>
                    <a:pt x="9510" y="20760"/>
                  </a:lnTo>
                  <a:lnTo>
                    <a:pt x="9522" y="20795"/>
                  </a:lnTo>
                  <a:lnTo>
                    <a:pt x="9533" y="20840"/>
                  </a:lnTo>
                  <a:lnTo>
                    <a:pt x="7508" y="22012"/>
                  </a:lnTo>
                  <a:lnTo>
                    <a:pt x="7486" y="21978"/>
                  </a:lnTo>
                  <a:lnTo>
                    <a:pt x="7451" y="21955"/>
                  </a:lnTo>
                  <a:lnTo>
                    <a:pt x="7406" y="21932"/>
                  </a:lnTo>
                  <a:lnTo>
                    <a:pt x="7315" y="21932"/>
                  </a:lnTo>
                  <a:lnTo>
                    <a:pt x="7281" y="21955"/>
                  </a:lnTo>
                  <a:lnTo>
                    <a:pt x="7247" y="21978"/>
                  </a:lnTo>
                  <a:lnTo>
                    <a:pt x="7224" y="22000"/>
                  </a:lnTo>
                  <a:lnTo>
                    <a:pt x="5165" y="20817"/>
                  </a:lnTo>
                  <a:lnTo>
                    <a:pt x="5176" y="20760"/>
                  </a:lnTo>
                  <a:lnTo>
                    <a:pt x="5165" y="20692"/>
                  </a:lnTo>
                  <a:lnTo>
                    <a:pt x="5131" y="20635"/>
                  </a:lnTo>
                  <a:lnTo>
                    <a:pt x="5085" y="20590"/>
                  </a:lnTo>
                  <a:lnTo>
                    <a:pt x="5017" y="20567"/>
                  </a:lnTo>
                  <a:lnTo>
                    <a:pt x="5017" y="18224"/>
                  </a:lnTo>
                  <a:lnTo>
                    <a:pt x="5063" y="18212"/>
                  </a:lnTo>
                  <a:lnTo>
                    <a:pt x="5097" y="18201"/>
                  </a:lnTo>
                  <a:lnTo>
                    <a:pt x="5131" y="18178"/>
                  </a:lnTo>
                  <a:lnTo>
                    <a:pt x="5165" y="18144"/>
                  </a:lnTo>
                  <a:lnTo>
                    <a:pt x="5188" y="18121"/>
                  </a:lnTo>
                  <a:lnTo>
                    <a:pt x="5199" y="18076"/>
                  </a:lnTo>
                  <a:lnTo>
                    <a:pt x="5210" y="18042"/>
                  </a:lnTo>
                  <a:lnTo>
                    <a:pt x="5222" y="17996"/>
                  </a:lnTo>
                  <a:lnTo>
                    <a:pt x="5210" y="17962"/>
                  </a:lnTo>
                  <a:lnTo>
                    <a:pt x="5199" y="17917"/>
                  </a:lnTo>
                  <a:lnTo>
                    <a:pt x="7133" y="16802"/>
                  </a:lnTo>
                  <a:lnTo>
                    <a:pt x="7178" y="16847"/>
                  </a:lnTo>
                  <a:lnTo>
                    <a:pt x="7235" y="16881"/>
                  </a:lnTo>
                  <a:lnTo>
                    <a:pt x="7292" y="16916"/>
                  </a:lnTo>
                  <a:lnTo>
                    <a:pt x="7429" y="16916"/>
                  </a:lnTo>
                  <a:lnTo>
                    <a:pt x="7497" y="16881"/>
                  </a:lnTo>
                  <a:lnTo>
                    <a:pt x="7542" y="16847"/>
                  </a:lnTo>
                  <a:lnTo>
                    <a:pt x="7588" y="16790"/>
                  </a:lnTo>
                  <a:close/>
                  <a:moveTo>
                    <a:pt x="21762" y="16768"/>
                  </a:moveTo>
                  <a:lnTo>
                    <a:pt x="23730" y="17905"/>
                  </a:lnTo>
                  <a:lnTo>
                    <a:pt x="23718" y="17951"/>
                  </a:lnTo>
                  <a:lnTo>
                    <a:pt x="23707" y="17996"/>
                  </a:lnTo>
                  <a:lnTo>
                    <a:pt x="23718" y="18042"/>
                  </a:lnTo>
                  <a:lnTo>
                    <a:pt x="23730" y="18087"/>
                  </a:lnTo>
                  <a:lnTo>
                    <a:pt x="23752" y="18133"/>
                  </a:lnTo>
                  <a:lnTo>
                    <a:pt x="23775" y="18167"/>
                  </a:lnTo>
                  <a:lnTo>
                    <a:pt x="23809" y="18190"/>
                  </a:lnTo>
                  <a:lnTo>
                    <a:pt x="23843" y="18224"/>
                  </a:lnTo>
                  <a:lnTo>
                    <a:pt x="23889" y="18235"/>
                  </a:lnTo>
                  <a:lnTo>
                    <a:pt x="23934" y="18246"/>
                  </a:lnTo>
                  <a:lnTo>
                    <a:pt x="23934" y="20556"/>
                  </a:lnTo>
                  <a:lnTo>
                    <a:pt x="23900" y="20556"/>
                  </a:lnTo>
                  <a:lnTo>
                    <a:pt x="23866" y="20578"/>
                  </a:lnTo>
                  <a:lnTo>
                    <a:pt x="23832" y="20590"/>
                  </a:lnTo>
                  <a:lnTo>
                    <a:pt x="23798" y="20613"/>
                  </a:lnTo>
                  <a:lnTo>
                    <a:pt x="23775" y="20647"/>
                  </a:lnTo>
                  <a:lnTo>
                    <a:pt x="23764" y="20681"/>
                  </a:lnTo>
                  <a:lnTo>
                    <a:pt x="23752" y="20715"/>
                  </a:lnTo>
                  <a:lnTo>
                    <a:pt x="23741" y="20760"/>
                  </a:lnTo>
                  <a:lnTo>
                    <a:pt x="23752" y="20795"/>
                  </a:lnTo>
                  <a:lnTo>
                    <a:pt x="23764" y="20829"/>
                  </a:lnTo>
                  <a:lnTo>
                    <a:pt x="21728" y="22012"/>
                  </a:lnTo>
                  <a:lnTo>
                    <a:pt x="21693" y="21978"/>
                  </a:lnTo>
                  <a:lnTo>
                    <a:pt x="21659" y="21955"/>
                  </a:lnTo>
                  <a:lnTo>
                    <a:pt x="21625" y="21943"/>
                  </a:lnTo>
                  <a:lnTo>
                    <a:pt x="21580" y="21932"/>
                  </a:lnTo>
                  <a:lnTo>
                    <a:pt x="21546" y="21943"/>
                  </a:lnTo>
                  <a:lnTo>
                    <a:pt x="21500" y="21955"/>
                  </a:lnTo>
                  <a:lnTo>
                    <a:pt x="21477" y="21978"/>
                  </a:lnTo>
                  <a:lnTo>
                    <a:pt x="21443" y="22012"/>
                  </a:lnTo>
                  <a:lnTo>
                    <a:pt x="19441" y="20851"/>
                  </a:lnTo>
                  <a:lnTo>
                    <a:pt x="19452" y="20806"/>
                  </a:lnTo>
                  <a:lnTo>
                    <a:pt x="19464" y="20760"/>
                  </a:lnTo>
                  <a:lnTo>
                    <a:pt x="19452" y="20715"/>
                  </a:lnTo>
                  <a:lnTo>
                    <a:pt x="19441" y="20669"/>
                  </a:lnTo>
                  <a:lnTo>
                    <a:pt x="19418" y="20624"/>
                  </a:lnTo>
                  <a:lnTo>
                    <a:pt x="19396" y="20590"/>
                  </a:lnTo>
                  <a:lnTo>
                    <a:pt x="19361" y="20556"/>
                  </a:lnTo>
                  <a:lnTo>
                    <a:pt x="19327" y="20533"/>
                  </a:lnTo>
                  <a:lnTo>
                    <a:pt x="19282" y="20522"/>
                  </a:lnTo>
                  <a:lnTo>
                    <a:pt x="19236" y="20510"/>
                  </a:lnTo>
                  <a:lnTo>
                    <a:pt x="19236" y="18178"/>
                  </a:lnTo>
                  <a:lnTo>
                    <a:pt x="19305" y="18155"/>
                  </a:lnTo>
                  <a:lnTo>
                    <a:pt x="19350" y="18110"/>
                  </a:lnTo>
                  <a:lnTo>
                    <a:pt x="19373" y="18064"/>
                  </a:lnTo>
                  <a:lnTo>
                    <a:pt x="19384" y="17996"/>
                  </a:lnTo>
                  <a:lnTo>
                    <a:pt x="19373" y="17939"/>
                  </a:lnTo>
                  <a:lnTo>
                    <a:pt x="21398" y="16779"/>
                  </a:lnTo>
                  <a:lnTo>
                    <a:pt x="21432" y="16813"/>
                  </a:lnTo>
                  <a:lnTo>
                    <a:pt x="21477" y="16847"/>
                  </a:lnTo>
                  <a:lnTo>
                    <a:pt x="21523" y="16859"/>
                  </a:lnTo>
                  <a:lnTo>
                    <a:pt x="21580" y="16870"/>
                  </a:lnTo>
                  <a:lnTo>
                    <a:pt x="21637" y="16859"/>
                  </a:lnTo>
                  <a:lnTo>
                    <a:pt x="21693" y="16847"/>
                  </a:lnTo>
                  <a:lnTo>
                    <a:pt x="21728" y="16813"/>
                  </a:lnTo>
                  <a:lnTo>
                    <a:pt x="21762" y="16768"/>
                  </a:lnTo>
                  <a:close/>
                  <a:moveTo>
                    <a:pt x="16848" y="0"/>
                  </a:moveTo>
                  <a:lnTo>
                    <a:pt x="16802" y="12"/>
                  </a:lnTo>
                  <a:lnTo>
                    <a:pt x="16757" y="23"/>
                  </a:lnTo>
                  <a:lnTo>
                    <a:pt x="16711" y="46"/>
                  </a:lnTo>
                  <a:lnTo>
                    <a:pt x="16677" y="69"/>
                  </a:lnTo>
                  <a:lnTo>
                    <a:pt x="16654" y="103"/>
                  </a:lnTo>
                  <a:lnTo>
                    <a:pt x="16631" y="148"/>
                  </a:lnTo>
                  <a:lnTo>
                    <a:pt x="16620" y="182"/>
                  </a:lnTo>
                  <a:lnTo>
                    <a:pt x="16609" y="228"/>
                  </a:lnTo>
                  <a:lnTo>
                    <a:pt x="16620" y="273"/>
                  </a:lnTo>
                  <a:lnTo>
                    <a:pt x="16631" y="319"/>
                  </a:lnTo>
                  <a:lnTo>
                    <a:pt x="14641" y="1468"/>
                  </a:lnTo>
                  <a:lnTo>
                    <a:pt x="14607" y="1422"/>
                  </a:lnTo>
                  <a:lnTo>
                    <a:pt x="14572" y="1400"/>
                  </a:lnTo>
                  <a:lnTo>
                    <a:pt x="14527" y="1377"/>
                  </a:lnTo>
                  <a:lnTo>
                    <a:pt x="14436" y="1377"/>
                  </a:lnTo>
                  <a:lnTo>
                    <a:pt x="14390" y="1388"/>
                  </a:lnTo>
                  <a:lnTo>
                    <a:pt x="14356" y="1411"/>
                  </a:lnTo>
                  <a:lnTo>
                    <a:pt x="14334" y="1434"/>
                  </a:lnTo>
                  <a:lnTo>
                    <a:pt x="14299" y="1468"/>
                  </a:lnTo>
                  <a:lnTo>
                    <a:pt x="14288" y="1502"/>
                  </a:lnTo>
                  <a:lnTo>
                    <a:pt x="14277" y="1536"/>
                  </a:lnTo>
                  <a:lnTo>
                    <a:pt x="14265" y="1582"/>
                  </a:lnTo>
                  <a:lnTo>
                    <a:pt x="14277" y="1616"/>
                  </a:lnTo>
                  <a:lnTo>
                    <a:pt x="14288" y="1650"/>
                  </a:lnTo>
                  <a:lnTo>
                    <a:pt x="14299" y="1684"/>
                  </a:lnTo>
                  <a:lnTo>
                    <a:pt x="14322" y="1718"/>
                  </a:lnTo>
                  <a:lnTo>
                    <a:pt x="14379" y="1764"/>
                  </a:lnTo>
                  <a:lnTo>
                    <a:pt x="14413" y="1775"/>
                  </a:lnTo>
                  <a:lnTo>
                    <a:pt x="14459" y="1786"/>
                  </a:lnTo>
                  <a:lnTo>
                    <a:pt x="14459" y="4141"/>
                  </a:lnTo>
                  <a:lnTo>
                    <a:pt x="14413" y="4141"/>
                  </a:lnTo>
                  <a:lnTo>
                    <a:pt x="14379" y="4152"/>
                  </a:lnTo>
                  <a:lnTo>
                    <a:pt x="14322" y="4198"/>
                  </a:lnTo>
                  <a:lnTo>
                    <a:pt x="14288" y="4266"/>
                  </a:lnTo>
                  <a:lnTo>
                    <a:pt x="14277" y="4300"/>
                  </a:lnTo>
                  <a:lnTo>
                    <a:pt x="14265" y="4334"/>
                  </a:lnTo>
                  <a:lnTo>
                    <a:pt x="14277" y="4369"/>
                  </a:lnTo>
                  <a:lnTo>
                    <a:pt x="14288" y="4403"/>
                  </a:lnTo>
                  <a:lnTo>
                    <a:pt x="12252" y="5586"/>
                  </a:lnTo>
                  <a:lnTo>
                    <a:pt x="12218" y="5552"/>
                  </a:lnTo>
                  <a:lnTo>
                    <a:pt x="12184" y="5529"/>
                  </a:lnTo>
                  <a:lnTo>
                    <a:pt x="12149" y="5506"/>
                  </a:lnTo>
                  <a:lnTo>
                    <a:pt x="12058" y="5506"/>
                  </a:lnTo>
                  <a:lnTo>
                    <a:pt x="12024" y="5529"/>
                  </a:lnTo>
                  <a:lnTo>
                    <a:pt x="11990" y="5552"/>
                  </a:lnTo>
                  <a:lnTo>
                    <a:pt x="11956" y="5574"/>
                  </a:lnTo>
                  <a:lnTo>
                    <a:pt x="9954" y="4425"/>
                  </a:lnTo>
                  <a:lnTo>
                    <a:pt x="9965" y="4380"/>
                  </a:lnTo>
                  <a:lnTo>
                    <a:pt x="9965" y="4334"/>
                  </a:lnTo>
                  <a:lnTo>
                    <a:pt x="9965" y="4289"/>
                  </a:lnTo>
                  <a:lnTo>
                    <a:pt x="9954" y="4243"/>
                  </a:lnTo>
                  <a:lnTo>
                    <a:pt x="9931" y="4198"/>
                  </a:lnTo>
                  <a:lnTo>
                    <a:pt x="9897" y="4164"/>
                  </a:lnTo>
                  <a:lnTo>
                    <a:pt x="9863" y="4141"/>
                  </a:lnTo>
                  <a:lnTo>
                    <a:pt x="9829" y="4118"/>
                  </a:lnTo>
                  <a:lnTo>
                    <a:pt x="9783" y="4107"/>
                  </a:lnTo>
                  <a:lnTo>
                    <a:pt x="9738" y="4095"/>
                  </a:lnTo>
                  <a:lnTo>
                    <a:pt x="9681" y="4107"/>
                  </a:lnTo>
                  <a:lnTo>
                    <a:pt x="9636" y="4118"/>
                  </a:lnTo>
                  <a:lnTo>
                    <a:pt x="9601" y="4141"/>
                  </a:lnTo>
                  <a:lnTo>
                    <a:pt x="9567" y="4164"/>
                  </a:lnTo>
                  <a:lnTo>
                    <a:pt x="9533" y="4198"/>
                  </a:lnTo>
                  <a:lnTo>
                    <a:pt x="9510" y="4243"/>
                  </a:lnTo>
                  <a:lnTo>
                    <a:pt x="9499" y="4289"/>
                  </a:lnTo>
                  <a:lnTo>
                    <a:pt x="9499" y="4334"/>
                  </a:lnTo>
                  <a:lnTo>
                    <a:pt x="9499" y="4380"/>
                  </a:lnTo>
                  <a:lnTo>
                    <a:pt x="9510" y="4425"/>
                  </a:lnTo>
                  <a:lnTo>
                    <a:pt x="7565" y="5552"/>
                  </a:lnTo>
                  <a:lnTo>
                    <a:pt x="7531" y="5506"/>
                  </a:lnTo>
                  <a:lnTo>
                    <a:pt x="7486" y="5472"/>
                  </a:lnTo>
                  <a:lnTo>
                    <a:pt x="7429" y="5449"/>
                  </a:lnTo>
                  <a:lnTo>
                    <a:pt x="7360" y="5438"/>
                  </a:lnTo>
                  <a:lnTo>
                    <a:pt x="7315" y="5438"/>
                  </a:lnTo>
                  <a:lnTo>
                    <a:pt x="7269" y="5461"/>
                  </a:lnTo>
                  <a:lnTo>
                    <a:pt x="7224" y="5483"/>
                  </a:lnTo>
                  <a:lnTo>
                    <a:pt x="7190" y="5506"/>
                  </a:lnTo>
                  <a:lnTo>
                    <a:pt x="7156" y="5552"/>
                  </a:lnTo>
                  <a:lnTo>
                    <a:pt x="7133" y="5586"/>
                  </a:lnTo>
                  <a:lnTo>
                    <a:pt x="7122" y="5631"/>
                  </a:lnTo>
                  <a:lnTo>
                    <a:pt x="7110" y="5688"/>
                  </a:lnTo>
                  <a:lnTo>
                    <a:pt x="7122" y="5734"/>
                  </a:lnTo>
                  <a:lnTo>
                    <a:pt x="7133" y="5779"/>
                  </a:lnTo>
                  <a:lnTo>
                    <a:pt x="7156" y="5813"/>
                  </a:lnTo>
                  <a:lnTo>
                    <a:pt x="7178" y="5859"/>
                  </a:lnTo>
                  <a:lnTo>
                    <a:pt x="7213" y="5881"/>
                  </a:lnTo>
                  <a:lnTo>
                    <a:pt x="7258" y="5904"/>
                  </a:lnTo>
                  <a:lnTo>
                    <a:pt x="7292" y="5927"/>
                  </a:lnTo>
                  <a:lnTo>
                    <a:pt x="7338" y="5927"/>
                  </a:lnTo>
                  <a:lnTo>
                    <a:pt x="7338" y="8225"/>
                  </a:lnTo>
                  <a:lnTo>
                    <a:pt x="7304" y="8236"/>
                  </a:lnTo>
                  <a:lnTo>
                    <a:pt x="7269" y="8248"/>
                  </a:lnTo>
                  <a:lnTo>
                    <a:pt x="7235" y="8270"/>
                  </a:lnTo>
                  <a:lnTo>
                    <a:pt x="7201" y="8293"/>
                  </a:lnTo>
                  <a:lnTo>
                    <a:pt x="7178" y="8327"/>
                  </a:lnTo>
                  <a:lnTo>
                    <a:pt x="7167" y="8361"/>
                  </a:lnTo>
                  <a:lnTo>
                    <a:pt x="7156" y="8407"/>
                  </a:lnTo>
                  <a:lnTo>
                    <a:pt x="7144" y="8441"/>
                  </a:lnTo>
                  <a:lnTo>
                    <a:pt x="7156" y="8486"/>
                  </a:lnTo>
                  <a:lnTo>
                    <a:pt x="7167" y="8521"/>
                  </a:lnTo>
                  <a:lnTo>
                    <a:pt x="7190" y="8566"/>
                  </a:lnTo>
                  <a:lnTo>
                    <a:pt x="7213" y="8589"/>
                  </a:lnTo>
                  <a:lnTo>
                    <a:pt x="7247" y="8623"/>
                  </a:lnTo>
                  <a:lnTo>
                    <a:pt x="7281" y="8646"/>
                  </a:lnTo>
                  <a:lnTo>
                    <a:pt x="7315" y="8657"/>
                  </a:lnTo>
                  <a:lnTo>
                    <a:pt x="7360" y="8657"/>
                  </a:lnTo>
                  <a:lnTo>
                    <a:pt x="7417" y="8646"/>
                  </a:lnTo>
                  <a:lnTo>
                    <a:pt x="7463" y="8634"/>
                  </a:lnTo>
                  <a:lnTo>
                    <a:pt x="7508" y="8600"/>
                  </a:lnTo>
                  <a:lnTo>
                    <a:pt x="7542" y="8555"/>
                  </a:lnTo>
                  <a:lnTo>
                    <a:pt x="9510" y="9692"/>
                  </a:lnTo>
                  <a:lnTo>
                    <a:pt x="9499" y="9738"/>
                  </a:lnTo>
                  <a:lnTo>
                    <a:pt x="9488" y="9795"/>
                  </a:lnTo>
                  <a:lnTo>
                    <a:pt x="9499" y="9840"/>
                  </a:lnTo>
                  <a:lnTo>
                    <a:pt x="9510" y="9886"/>
                  </a:lnTo>
                  <a:lnTo>
                    <a:pt x="9533" y="9920"/>
                  </a:lnTo>
                  <a:lnTo>
                    <a:pt x="9567" y="9965"/>
                  </a:lnTo>
                  <a:lnTo>
                    <a:pt x="9601" y="9988"/>
                  </a:lnTo>
                  <a:lnTo>
                    <a:pt x="9636" y="10011"/>
                  </a:lnTo>
                  <a:lnTo>
                    <a:pt x="9681" y="10022"/>
                  </a:lnTo>
                  <a:lnTo>
                    <a:pt x="9738" y="10033"/>
                  </a:lnTo>
                  <a:lnTo>
                    <a:pt x="9783" y="10022"/>
                  </a:lnTo>
                  <a:lnTo>
                    <a:pt x="9829" y="10011"/>
                  </a:lnTo>
                  <a:lnTo>
                    <a:pt x="9863" y="9988"/>
                  </a:lnTo>
                  <a:lnTo>
                    <a:pt x="9909" y="9965"/>
                  </a:lnTo>
                  <a:lnTo>
                    <a:pt x="9931" y="9920"/>
                  </a:lnTo>
                  <a:lnTo>
                    <a:pt x="9954" y="9886"/>
                  </a:lnTo>
                  <a:lnTo>
                    <a:pt x="9965" y="9840"/>
                  </a:lnTo>
                  <a:lnTo>
                    <a:pt x="9977" y="9795"/>
                  </a:lnTo>
                  <a:lnTo>
                    <a:pt x="9965" y="9738"/>
                  </a:lnTo>
                  <a:lnTo>
                    <a:pt x="9954" y="9692"/>
                  </a:lnTo>
                  <a:lnTo>
                    <a:pt x="11933" y="8555"/>
                  </a:lnTo>
                  <a:lnTo>
                    <a:pt x="11967" y="8589"/>
                  </a:lnTo>
                  <a:lnTo>
                    <a:pt x="12002" y="8623"/>
                  </a:lnTo>
                  <a:lnTo>
                    <a:pt x="12047" y="8634"/>
                  </a:lnTo>
                  <a:lnTo>
                    <a:pt x="12104" y="8646"/>
                  </a:lnTo>
                  <a:lnTo>
                    <a:pt x="12149" y="8634"/>
                  </a:lnTo>
                  <a:lnTo>
                    <a:pt x="12206" y="8623"/>
                  </a:lnTo>
                  <a:lnTo>
                    <a:pt x="12240" y="8589"/>
                  </a:lnTo>
                  <a:lnTo>
                    <a:pt x="12275" y="8555"/>
                  </a:lnTo>
                  <a:lnTo>
                    <a:pt x="14265" y="9704"/>
                  </a:lnTo>
                  <a:lnTo>
                    <a:pt x="14243" y="9738"/>
                  </a:lnTo>
                  <a:lnTo>
                    <a:pt x="14243" y="9795"/>
                  </a:lnTo>
                  <a:lnTo>
                    <a:pt x="14243" y="9829"/>
                  </a:lnTo>
                  <a:lnTo>
                    <a:pt x="14254" y="9874"/>
                  </a:lnTo>
                  <a:lnTo>
                    <a:pt x="14277" y="9908"/>
                  </a:lnTo>
                  <a:lnTo>
                    <a:pt x="14299" y="9942"/>
                  </a:lnTo>
                  <a:lnTo>
                    <a:pt x="14334" y="9977"/>
                  </a:lnTo>
                  <a:lnTo>
                    <a:pt x="14368" y="9999"/>
                  </a:lnTo>
                  <a:lnTo>
                    <a:pt x="14413" y="10011"/>
                  </a:lnTo>
                  <a:lnTo>
                    <a:pt x="14459" y="10022"/>
                  </a:lnTo>
                  <a:lnTo>
                    <a:pt x="14459" y="12354"/>
                  </a:lnTo>
                  <a:lnTo>
                    <a:pt x="14390" y="12377"/>
                  </a:lnTo>
                  <a:lnTo>
                    <a:pt x="14334" y="12422"/>
                  </a:lnTo>
                  <a:lnTo>
                    <a:pt x="14299" y="12479"/>
                  </a:lnTo>
                  <a:lnTo>
                    <a:pt x="14288" y="12513"/>
                  </a:lnTo>
                  <a:lnTo>
                    <a:pt x="14277" y="12547"/>
                  </a:lnTo>
                  <a:lnTo>
                    <a:pt x="14288" y="12616"/>
                  </a:lnTo>
                  <a:lnTo>
                    <a:pt x="12275" y="13776"/>
                  </a:lnTo>
                  <a:lnTo>
                    <a:pt x="12240" y="13742"/>
                  </a:lnTo>
                  <a:lnTo>
                    <a:pt x="12206" y="13719"/>
                  </a:lnTo>
                  <a:lnTo>
                    <a:pt x="12149" y="13696"/>
                  </a:lnTo>
                  <a:lnTo>
                    <a:pt x="12104" y="13685"/>
                  </a:lnTo>
                  <a:lnTo>
                    <a:pt x="12047" y="13696"/>
                  </a:lnTo>
                  <a:lnTo>
                    <a:pt x="12002" y="13708"/>
                  </a:lnTo>
                  <a:lnTo>
                    <a:pt x="11967" y="13742"/>
                  </a:lnTo>
                  <a:lnTo>
                    <a:pt x="11933" y="13776"/>
                  </a:lnTo>
                  <a:lnTo>
                    <a:pt x="9931" y="12616"/>
                  </a:lnTo>
                  <a:lnTo>
                    <a:pt x="9943" y="12582"/>
                  </a:lnTo>
                  <a:lnTo>
                    <a:pt x="9943" y="12547"/>
                  </a:lnTo>
                  <a:lnTo>
                    <a:pt x="9943" y="12502"/>
                  </a:lnTo>
                  <a:lnTo>
                    <a:pt x="9920" y="12468"/>
                  </a:lnTo>
                  <a:lnTo>
                    <a:pt x="9909" y="12434"/>
                  </a:lnTo>
                  <a:lnTo>
                    <a:pt x="9886" y="12400"/>
                  </a:lnTo>
                  <a:lnTo>
                    <a:pt x="9852" y="12377"/>
                  </a:lnTo>
                  <a:lnTo>
                    <a:pt x="9818" y="12354"/>
                  </a:lnTo>
                  <a:lnTo>
                    <a:pt x="9772" y="12343"/>
                  </a:lnTo>
                  <a:lnTo>
                    <a:pt x="9692" y="12343"/>
                  </a:lnTo>
                  <a:lnTo>
                    <a:pt x="9647" y="12354"/>
                  </a:lnTo>
                  <a:lnTo>
                    <a:pt x="9613" y="12377"/>
                  </a:lnTo>
                  <a:lnTo>
                    <a:pt x="9590" y="12400"/>
                  </a:lnTo>
                  <a:lnTo>
                    <a:pt x="9556" y="12434"/>
                  </a:lnTo>
                  <a:lnTo>
                    <a:pt x="9545" y="12468"/>
                  </a:lnTo>
                  <a:lnTo>
                    <a:pt x="9533" y="12502"/>
                  </a:lnTo>
                  <a:lnTo>
                    <a:pt x="9522" y="12547"/>
                  </a:lnTo>
                  <a:lnTo>
                    <a:pt x="9522" y="12582"/>
                  </a:lnTo>
                  <a:lnTo>
                    <a:pt x="9533" y="12627"/>
                  </a:lnTo>
                  <a:lnTo>
                    <a:pt x="7531" y="13787"/>
                  </a:lnTo>
                  <a:lnTo>
                    <a:pt x="7497" y="13742"/>
                  </a:lnTo>
                  <a:lnTo>
                    <a:pt x="7463" y="13719"/>
                  </a:lnTo>
                  <a:lnTo>
                    <a:pt x="7417" y="13696"/>
                  </a:lnTo>
                  <a:lnTo>
                    <a:pt x="7326" y="13696"/>
                  </a:lnTo>
                  <a:lnTo>
                    <a:pt x="7281" y="13708"/>
                  </a:lnTo>
                  <a:lnTo>
                    <a:pt x="7247" y="13730"/>
                  </a:lnTo>
                  <a:lnTo>
                    <a:pt x="7224" y="13753"/>
                  </a:lnTo>
                  <a:lnTo>
                    <a:pt x="7201" y="13787"/>
                  </a:lnTo>
                  <a:lnTo>
                    <a:pt x="7178" y="13821"/>
                  </a:lnTo>
                  <a:lnTo>
                    <a:pt x="7167" y="13856"/>
                  </a:lnTo>
                  <a:lnTo>
                    <a:pt x="7167" y="13901"/>
                  </a:lnTo>
                  <a:lnTo>
                    <a:pt x="7167" y="13935"/>
                  </a:lnTo>
                  <a:lnTo>
                    <a:pt x="7178" y="13969"/>
                  </a:lnTo>
                  <a:lnTo>
                    <a:pt x="7213" y="14026"/>
                  </a:lnTo>
                  <a:lnTo>
                    <a:pt x="7269" y="14072"/>
                  </a:lnTo>
                  <a:lnTo>
                    <a:pt x="7304" y="14083"/>
                  </a:lnTo>
                  <a:lnTo>
                    <a:pt x="7338" y="14094"/>
                  </a:lnTo>
                  <a:lnTo>
                    <a:pt x="7338" y="16381"/>
                  </a:lnTo>
                  <a:lnTo>
                    <a:pt x="7292" y="16392"/>
                  </a:lnTo>
                  <a:lnTo>
                    <a:pt x="7247" y="16415"/>
                  </a:lnTo>
                  <a:lnTo>
                    <a:pt x="7201" y="16438"/>
                  </a:lnTo>
                  <a:lnTo>
                    <a:pt x="7167" y="16472"/>
                  </a:lnTo>
                  <a:lnTo>
                    <a:pt x="7133" y="16506"/>
                  </a:lnTo>
                  <a:lnTo>
                    <a:pt x="7110" y="16552"/>
                  </a:lnTo>
                  <a:lnTo>
                    <a:pt x="7099" y="16597"/>
                  </a:lnTo>
                  <a:lnTo>
                    <a:pt x="7099" y="16654"/>
                  </a:lnTo>
                  <a:lnTo>
                    <a:pt x="7099" y="16711"/>
                  </a:lnTo>
                  <a:lnTo>
                    <a:pt x="7122" y="16756"/>
                  </a:lnTo>
                  <a:lnTo>
                    <a:pt x="5176" y="17871"/>
                  </a:lnTo>
                  <a:lnTo>
                    <a:pt x="5142" y="17837"/>
                  </a:lnTo>
                  <a:lnTo>
                    <a:pt x="5097" y="17803"/>
                  </a:lnTo>
                  <a:lnTo>
                    <a:pt x="5051" y="17780"/>
                  </a:lnTo>
                  <a:lnTo>
                    <a:pt x="4937" y="17780"/>
                  </a:lnTo>
                  <a:lnTo>
                    <a:pt x="4881" y="17803"/>
                  </a:lnTo>
                  <a:lnTo>
                    <a:pt x="4846" y="17837"/>
                  </a:lnTo>
                  <a:lnTo>
                    <a:pt x="4801" y="17871"/>
                  </a:lnTo>
                  <a:lnTo>
                    <a:pt x="2799" y="16711"/>
                  </a:lnTo>
                  <a:lnTo>
                    <a:pt x="2810" y="16654"/>
                  </a:lnTo>
                  <a:lnTo>
                    <a:pt x="2810" y="16620"/>
                  </a:lnTo>
                  <a:lnTo>
                    <a:pt x="2799" y="16574"/>
                  </a:lnTo>
                  <a:lnTo>
                    <a:pt x="2776" y="16552"/>
                  </a:lnTo>
                  <a:lnTo>
                    <a:pt x="2753" y="16517"/>
                  </a:lnTo>
                  <a:lnTo>
                    <a:pt x="2731" y="16495"/>
                  </a:lnTo>
                  <a:lnTo>
                    <a:pt x="2697" y="16483"/>
                  </a:lnTo>
                  <a:lnTo>
                    <a:pt x="2662" y="16472"/>
                  </a:lnTo>
                  <a:lnTo>
                    <a:pt x="2628" y="16461"/>
                  </a:lnTo>
                  <a:lnTo>
                    <a:pt x="2583" y="16472"/>
                  </a:lnTo>
                  <a:lnTo>
                    <a:pt x="2549" y="16483"/>
                  </a:lnTo>
                  <a:lnTo>
                    <a:pt x="2515" y="16495"/>
                  </a:lnTo>
                  <a:lnTo>
                    <a:pt x="2492" y="16517"/>
                  </a:lnTo>
                  <a:lnTo>
                    <a:pt x="2469" y="16552"/>
                  </a:lnTo>
                  <a:lnTo>
                    <a:pt x="2446" y="16574"/>
                  </a:lnTo>
                  <a:lnTo>
                    <a:pt x="2435" y="16620"/>
                  </a:lnTo>
                  <a:lnTo>
                    <a:pt x="2435" y="16654"/>
                  </a:lnTo>
                  <a:lnTo>
                    <a:pt x="2446" y="16722"/>
                  </a:lnTo>
                  <a:lnTo>
                    <a:pt x="433" y="17882"/>
                  </a:lnTo>
                  <a:lnTo>
                    <a:pt x="399" y="17837"/>
                  </a:lnTo>
                  <a:lnTo>
                    <a:pt x="353" y="17803"/>
                  </a:lnTo>
                  <a:lnTo>
                    <a:pt x="308" y="17791"/>
                  </a:lnTo>
                  <a:lnTo>
                    <a:pt x="251" y="17780"/>
                  </a:lnTo>
                  <a:lnTo>
                    <a:pt x="205" y="17780"/>
                  </a:lnTo>
                  <a:lnTo>
                    <a:pt x="171" y="17803"/>
                  </a:lnTo>
                  <a:lnTo>
                    <a:pt x="126" y="17814"/>
                  </a:lnTo>
                  <a:lnTo>
                    <a:pt x="103" y="17848"/>
                  </a:lnTo>
                  <a:lnTo>
                    <a:pt x="69" y="17882"/>
                  </a:lnTo>
                  <a:lnTo>
                    <a:pt x="46" y="17917"/>
                  </a:lnTo>
                  <a:lnTo>
                    <a:pt x="35" y="17951"/>
                  </a:lnTo>
                  <a:lnTo>
                    <a:pt x="35" y="17996"/>
                  </a:lnTo>
                  <a:lnTo>
                    <a:pt x="35" y="18042"/>
                  </a:lnTo>
                  <a:lnTo>
                    <a:pt x="46" y="18076"/>
                  </a:lnTo>
                  <a:lnTo>
                    <a:pt x="69" y="18110"/>
                  </a:lnTo>
                  <a:lnTo>
                    <a:pt x="92" y="18144"/>
                  </a:lnTo>
                  <a:lnTo>
                    <a:pt x="126" y="18178"/>
                  </a:lnTo>
                  <a:lnTo>
                    <a:pt x="148" y="18190"/>
                  </a:lnTo>
                  <a:lnTo>
                    <a:pt x="194" y="18212"/>
                  </a:lnTo>
                  <a:lnTo>
                    <a:pt x="228" y="18212"/>
                  </a:lnTo>
                  <a:lnTo>
                    <a:pt x="228" y="20510"/>
                  </a:lnTo>
                  <a:lnTo>
                    <a:pt x="183" y="20510"/>
                  </a:lnTo>
                  <a:lnTo>
                    <a:pt x="137" y="20533"/>
                  </a:lnTo>
                  <a:lnTo>
                    <a:pt x="103" y="20556"/>
                  </a:lnTo>
                  <a:lnTo>
                    <a:pt x="69" y="20590"/>
                  </a:lnTo>
                  <a:lnTo>
                    <a:pt x="35" y="20624"/>
                  </a:lnTo>
                  <a:lnTo>
                    <a:pt x="23" y="20669"/>
                  </a:lnTo>
                  <a:lnTo>
                    <a:pt x="1" y="20704"/>
                  </a:lnTo>
                  <a:lnTo>
                    <a:pt x="1" y="20760"/>
                  </a:lnTo>
                  <a:lnTo>
                    <a:pt x="12" y="20806"/>
                  </a:lnTo>
                  <a:lnTo>
                    <a:pt x="23" y="20851"/>
                  </a:lnTo>
                  <a:lnTo>
                    <a:pt x="46" y="20897"/>
                  </a:lnTo>
                  <a:lnTo>
                    <a:pt x="80" y="20931"/>
                  </a:lnTo>
                  <a:lnTo>
                    <a:pt x="114" y="20965"/>
                  </a:lnTo>
                  <a:lnTo>
                    <a:pt x="160" y="20988"/>
                  </a:lnTo>
                  <a:lnTo>
                    <a:pt x="205" y="20999"/>
                  </a:lnTo>
                  <a:lnTo>
                    <a:pt x="251" y="21011"/>
                  </a:lnTo>
                  <a:lnTo>
                    <a:pt x="319" y="20999"/>
                  </a:lnTo>
                  <a:lnTo>
                    <a:pt x="376" y="20977"/>
                  </a:lnTo>
                  <a:lnTo>
                    <a:pt x="421" y="20942"/>
                  </a:lnTo>
                  <a:lnTo>
                    <a:pt x="467" y="20897"/>
                  </a:lnTo>
                  <a:lnTo>
                    <a:pt x="2458" y="22046"/>
                  </a:lnTo>
                  <a:lnTo>
                    <a:pt x="2446" y="22103"/>
                  </a:lnTo>
                  <a:lnTo>
                    <a:pt x="2446" y="22137"/>
                  </a:lnTo>
                  <a:lnTo>
                    <a:pt x="2458" y="22171"/>
                  </a:lnTo>
                  <a:lnTo>
                    <a:pt x="2492" y="22228"/>
                  </a:lnTo>
                  <a:lnTo>
                    <a:pt x="2549" y="22273"/>
                  </a:lnTo>
                  <a:lnTo>
                    <a:pt x="2583" y="22285"/>
                  </a:lnTo>
                  <a:lnTo>
                    <a:pt x="2662" y="22285"/>
                  </a:lnTo>
                  <a:lnTo>
                    <a:pt x="2697" y="22273"/>
                  </a:lnTo>
                  <a:lnTo>
                    <a:pt x="2753" y="22228"/>
                  </a:lnTo>
                  <a:lnTo>
                    <a:pt x="2788" y="22171"/>
                  </a:lnTo>
                  <a:lnTo>
                    <a:pt x="2799" y="22137"/>
                  </a:lnTo>
                  <a:lnTo>
                    <a:pt x="2799" y="22103"/>
                  </a:lnTo>
                  <a:lnTo>
                    <a:pt x="2788" y="22046"/>
                  </a:lnTo>
                  <a:lnTo>
                    <a:pt x="4835" y="20863"/>
                  </a:lnTo>
                  <a:lnTo>
                    <a:pt x="4869" y="20897"/>
                  </a:lnTo>
                  <a:lnTo>
                    <a:pt x="4903" y="20920"/>
                  </a:lnTo>
                  <a:lnTo>
                    <a:pt x="4949" y="20942"/>
                  </a:lnTo>
                  <a:lnTo>
                    <a:pt x="5040" y="20942"/>
                  </a:lnTo>
                  <a:lnTo>
                    <a:pt x="5085" y="20920"/>
                  </a:lnTo>
                  <a:lnTo>
                    <a:pt x="5119" y="20897"/>
                  </a:lnTo>
                  <a:lnTo>
                    <a:pt x="5154" y="20863"/>
                  </a:lnTo>
                  <a:lnTo>
                    <a:pt x="7201" y="22046"/>
                  </a:lnTo>
                  <a:lnTo>
                    <a:pt x="7190" y="22103"/>
                  </a:lnTo>
                  <a:lnTo>
                    <a:pt x="7190" y="22137"/>
                  </a:lnTo>
                  <a:lnTo>
                    <a:pt x="7201" y="22171"/>
                  </a:lnTo>
                  <a:lnTo>
                    <a:pt x="7235" y="22228"/>
                  </a:lnTo>
                  <a:lnTo>
                    <a:pt x="7292" y="22273"/>
                  </a:lnTo>
                  <a:lnTo>
                    <a:pt x="7326" y="22273"/>
                  </a:lnTo>
                  <a:lnTo>
                    <a:pt x="7360" y="22285"/>
                  </a:lnTo>
                  <a:lnTo>
                    <a:pt x="7395" y="22273"/>
                  </a:lnTo>
                  <a:lnTo>
                    <a:pt x="7429" y="22273"/>
                  </a:lnTo>
                  <a:lnTo>
                    <a:pt x="7486" y="22228"/>
                  </a:lnTo>
                  <a:lnTo>
                    <a:pt x="7520" y="22171"/>
                  </a:lnTo>
                  <a:lnTo>
                    <a:pt x="7531" y="22137"/>
                  </a:lnTo>
                  <a:lnTo>
                    <a:pt x="7542" y="22103"/>
                  </a:lnTo>
                  <a:lnTo>
                    <a:pt x="7531" y="22046"/>
                  </a:lnTo>
                  <a:lnTo>
                    <a:pt x="9556" y="20874"/>
                  </a:lnTo>
                  <a:lnTo>
                    <a:pt x="9590" y="20920"/>
                  </a:lnTo>
                  <a:lnTo>
                    <a:pt x="9624" y="20954"/>
                  </a:lnTo>
                  <a:lnTo>
                    <a:pt x="9681" y="20965"/>
                  </a:lnTo>
                  <a:lnTo>
                    <a:pt x="9738" y="20977"/>
                  </a:lnTo>
                  <a:lnTo>
                    <a:pt x="9783" y="20965"/>
                  </a:lnTo>
                  <a:lnTo>
                    <a:pt x="9840" y="20954"/>
                  </a:lnTo>
                  <a:lnTo>
                    <a:pt x="9886" y="20920"/>
                  </a:lnTo>
                  <a:lnTo>
                    <a:pt x="9920" y="20874"/>
                  </a:lnTo>
                  <a:lnTo>
                    <a:pt x="11899" y="22023"/>
                  </a:lnTo>
                  <a:lnTo>
                    <a:pt x="11888" y="22057"/>
                  </a:lnTo>
                  <a:lnTo>
                    <a:pt x="11888" y="22103"/>
                  </a:lnTo>
                  <a:lnTo>
                    <a:pt x="11888" y="22148"/>
                  </a:lnTo>
                  <a:lnTo>
                    <a:pt x="11899" y="22194"/>
                  </a:lnTo>
                  <a:lnTo>
                    <a:pt x="11922" y="22228"/>
                  </a:lnTo>
                  <a:lnTo>
                    <a:pt x="11945" y="22262"/>
                  </a:lnTo>
                  <a:lnTo>
                    <a:pt x="11979" y="22285"/>
                  </a:lnTo>
                  <a:lnTo>
                    <a:pt x="12013" y="22307"/>
                  </a:lnTo>
                  <a:lnTo>
                    <a:pt x="12058" y="22319"/>
                  </a:lnTo>
                  <a:lnTo>
                    <a:pt x="12104" y="22330"/>
                  </a:lnTo>
                  <a:lnTo>
                    <a:pt x="12149" y="22319"/>
                  </a:lnTo>
                  <a:lnTo>
                    <a:pt x="12184" y="22307"/>
                  </a:lnTo>
                  <a:lnTo>
                    <a:pt x="12229" y="22285"/>
                  </a:lnTo>
                  <a:lnTo>
                    <a:pt x="12263" y="22262"/>
                  </a:lnTo>
                  <a:lnTo>
                    <a:pt x="12286" y="22228"/>
                  </a:lnTo>
                  <a:lnTo>
                    <a:pt x="12309" y="22194"/>
                  </a:lnTo>
                  <a:lnTo>
                    <a:pt x="12320" y="22148"/>
                  </a:lnTo>
                  <a:lnTo>
                    <a:pt x="12320" y="22103"/>
                  </a:lnTo>
                  <a:lnTo>
                    <a:pt x="12320" y="22069"/>
                  </a:lnTo>
                  <a:lnTo>
                    <a:pt x="12309" y="22023"/>
                  </a:lnTo>
                  <a:lnTo>
                    <a:pt x="14299" y="20874"/>
                  </a:lnTo>
                  <a:lnTo>
                    <a:pt x="14334" y="20908"/>
                  </a:lnTo>
                  <a:lnTo>
                    <a:pt x="14379" y="20942"/>
                  </a:lnTo>
                  <a:lnTo>
                    <a:pt x="14425" y="20954"/>
                  </a:lnTo>
                  <a:lnTo>
                    <a:pt x="14470" y="20965"/>
                  </a:lnTo>
                  <a:lnTo>
                    <a:pt x="14516" y="20954"/>
                  </a:lnTo>
                  <a:lnTo>
                    <a:pt x="14550" y="20942"/>
                  </a:lnTo>
                  <a:lnTo>
                    <a:pt x="14584" y="20931"/>
                  </a:lnTo>
                  <a:lnTo>
                    <a:pt x="14618" y="20897"/>
                  </a:lnTo>
                  <a:lnTo>
                    <a:pt x="14641" y="20874"/>
                  </a:lnTo>
                  <a:lnTo>
                    <a:pt x="14663" y="20840"/>
                  </a:lnTo>
                  <a:lnTo>
                    <a:pt x="14675" y="20795"/>
                  </a:lnTo>
                  <a:lnTo>
                    <a:pt x="14675" y="20760"/>
                  </a:lnTo>
                  <a:lnTo>
                    <a:pt x="14675" y="20715"/>
                  </a:lnTo>
                  <a:lnTo>
                    <a:pt x="14663" y="20681"/>
                  </a:lnTo>
                  <a:lnTo>
                    <a:pt x="14629" y="20624"/>
                  </a:lnTo>
                  <a:lnTo>
                    <a:pt x="14572" y="20578"/>
                  </a:lnTo>
                  <a:lnTo>
                    <a:pt x="14504" y="20556"/>
                  </a:lnTo>
                  <a:lnTo>
                    <a:pt x="14504" y="18190"/>
                  </a:lnTo>
                  <a:lnTo>
                    <a:pt x="14561" y="18167"/>
                  </a:lnTo>
                  <a:lnTo>
                    <a:pt x="14618" y="18121"/>
                  </a:lnTo>
                  <a:lnTo>
                    <a:pt x="14652" y="18064"/>
                  </a:lnTo>
                  <a:lnTo>
                    <a:pt x="14663" y="17996"/>
                  </a:lnTo>
                  <a:lnTo>
                    <a:pt x="14652" y="17928"/>
                  </a:lnTo>
                  <a:lnTo>
                    <a:pt x="16666" y="16768"/>
                  </a:lnTo>
                  <a:lnTo>
                    <a:pt x="16700" y="16813"/>
                  </a:lnTo>
                  <a:lnTo>
                    <a:pt x="16745" y="16836"/>
                  </a:lnTo>
                  <a:lnTo>
                    <a:pt x="16791" y="16859"/>
                  </a:lnTo>
                  <a:lnTo>
                    <a:pt x="16882" y="16859"/>
                  </a:lnTo>
                  <a:lnTo>
                    <a:pt x="16927" y="16847"/>
                  </a:lnTo>
                  <a:lnTo>
                    <a:pt x="16961" y="16825"/>
                  </a:lnTo>
                  <a:lnTo>
                    <a:pt x="16995" y="16802"/>
                  </a:lnTo>
                  <a:lnTo>
                    <a:pt x="17018" y="16768"/>
                  </a:lnTo>
                  <a:lnTo>
                    <a:pt x="17041" y="16734"/>
                  </a:lnTo>
                  <a:lnTo>
                    <a:pt x="17052" y="16699"/>
                  </a:lnTo>
                  <a:lnTo>
                    <a:pt x="17052" y="16654"/>
                  </a:lnTo>
                  <a:lnTo>
                    <a:pt x="17052" y="16608"/>
                  </a:lnTo>
                  <a:lnTo>
                    <a:pt x="17041" y="16574"/>
                  </a:lnTo>
                  <a:lnTo>
                    <a:pt x="16995" y="16517"/>
                  </a:lnTo>
                  <a:lnTo>
                    <a:pt x="16939" y="16472"/>
                  </a:lnTo>
                  <a:lnTo>
                    <a:pt x="16904" y="16449"/>
                  </a:lnTo>
                  <a:lnTo>
                    <a:pt x="16870" y="16449"/>
                  </a:lnTo>
                  <a:lnTo>
                    <a:pt x="16870" y="14106"/>
                  </a:lnTo>
                  <a:lnTo>
                    <a:pt x="16904" y="14094"/>
                  </a:lnTo>
                  <a:lnTo>
                    <a:pt x="16939" y="14083"/>
                  </a:lnTo>
                  <a:lnTo>
                    <a:pt x="17007" y="14038"/>
                  </a:lnTo>
                  <a:lnTo>
                    <a:pt x="17041" y="13969"/>
                  </a:lnTo>
                  <a:lnTo>
                    <a:pt x="17052" y="13935"/>
                  </a:lnTo>
                  <a:lnTo>
                    <a:pt x="17052" y="13901"/>
                  </a:lnTo>
                  <a:lnTo>
                    <a:pt x="17052" y="13856"/>
                  </a:lnTo>
                  <a:lnTo>
                    <a:pt x="17041" y="13821"/>
                  </a:lnTo>
                  <a:lnTo>
                    <a:pt x="19066" y="12650"/>
                  </a:lnTo>
                  <a:lnTo>
                    <a:pt x="19100" y="12673"/>
                  </a:lnTo>
                  <a:lnTo>
                    <a:pt x="19134" y="12695"/>
                  </a:lnTo>
                  <a:lnTo>
                    <a:pt x="19168" y="12718"/>
                  </a:lnTo>
                  <a:lnTo>
                    <a:pt x="19259" y="12718"/>
                  </a:lnTo>
                  <a:lnTo>
                    <a:pt x="19293" y="12695"/>
                  </a:lnTo>
                  <a:lnTo>
                    <a:pt x="19327" y="12673"/>
                  </a:lnTo>
                  <a:lnTo>
                    <a:pt x="19361" y="12638"/>
                  </a:lnTo>
                  <a:lnTo>
                    <a:pt x="21398" y="13821"/>
                  </a:lnTo>
                  <a:lnTo>
                    <a:pt x="21386" y="13856"/>
                  </a:lnTo>
                  <a:lnTo>
                    <a:pt x="21386" y="13901"/>
                  </a:lnTo>
                  <a:lnTo>
                    <a:pt x="21386" y="13935"/>
                  </a:lnTo>
                  <a:lnTo>
                    <a:pt x="21398" y="13969"/>
                  </a:lnTo>
                  <a:lnTo>
                    <a:pt x="21432" y="14026"/>
                  </a:lnTo>
                  <a:lnTo>
                    <a:pt x="21500" y="14072"/>
                  </a:lnTo>
                  <a:lnTo>
                    <a:pt x="21534" y="14083"/>
                  </a:lnTo>
                  <a:lnTo>
                    <a:pt x="21568" y="14094"/>
                  </a:lnTo>
                  <a:lnTo>
                    <a:pt x="21568" y="16438"/>
                  </a:lnTo>
                  <a:lnTo>
                    <a:pt x="21523" y="16449"/>
                  </a:lnTo>
                  <a:lnTo>
                    <a:pt x="21489" y="16461"/>
                  </a:lnTo>
                  <a:lnTo>
                    <a:pt x="21455" y="16483"/>
                  </a:lnTo>
                  <a:lnTo>
                    <a:pt x="21420" y="16506"/>
                  </a:lnTo>
                  <a:lnTo>
                    <a:pt x="21398" y="16540"/>
                  </a:lnTo>
                  <a:lnTo>
                    <a:pt x="21375" y="16574"/>
                  </a:lnTo>
                  <a:lnTo>
                    <a:pt x="21364" y="16608"/>
                  </a:lnTo>
                  <a:lnTo>
                    <a:pt x="21364" y="16654"/>
                  </a:lnTo>
                  <a:lnTo>
                    <a:pt x="21364" y="16699"/>
                  </a:lnTo>
                  <a:lnTo>
                    <a:pt x="21386" y="16734"/>
                  </a:lnTo>
                  <a:lnTo>
                    <a:pt x="19361" y="17905"/>
                  </a:lnTo>
                  <a:lnTo>
                    <a:pt x="19327" y="17871"/>
                  </a:lnTo>
                  <a:lnTo>
                    <a:pt x="19293" y="17848"/>
                  </a:lnTo>
                  <a:lnTo>
                    <a:pt x="19259" y="17826"/>
                  </a:lnTo>
                  <a:lnTo>
                    <a:pt x="19179" y="17826"/>
                  </a:lnTo>
                  <a:lnTo>
                    <a:pt x="19145" y="17837"/>
                  </a:lnTo>
                  <a:lnTo>
                    <a:pt x="19088" y="17871"/>
                  </a:lnTo>
                  <a:lnTo>
                    <a:pt x="19054" y="17928"/>
                  </a:lnTo>
                  <a:lnTo>
                    <a:pt x="19043" y="17962"/>
                  </a:lnTo>
                  <a:lnTo>
                    <a:pt x="19032" y="17996"/>
                  </a:lnTo>
                  <a:lnTo>
                    <a:pt x="19054" y="18064"/>
                  </a:lnTo>
                  <a:lnTo>
                    <a:pt x="19077" y="18121"/>
                  </a:lnTo>
                  <a:lnTo>
                    <a:pt x="19134" y="18155"/>
                  </a:lnTo>
                  <a:lnTo>
                    <a:pt x="19191" y="18178"/>
                  </a:lnTo>
                  <a:lnTo>
                    <a:pt x="19191" y="20510"/>
                  </a:lnTo>
                  <a:lnTo>
                    <a:pt x="19145" y="20522"/>
                  </a:lnTo>
                  <a:lnTo>
                    <a:pt x="19100" y="20533"/>
                  </a:lnTo>
                  <a:lnTo>
                    <a:pt x="19066" y="20556"/>
                  </a:lnTo>
                  <a:lnTo>
                    <a:pt x="19032" y="20590"/>
                  </a:lnTo>
                  <a:lnTo>
                    <a:pt x="19009" y="20624"/>
                  </a:lnTo>
                  <a:lnTo>
                    <a:pt x="18986" y="20669"/>
                  </a:lnTo>
                  <a:lnTo>
                    <a:pt x="18975" y="20715"/>
                  </a:lnTo>
                  <a:lnTo>
                    <a:pt x="18963" y="20760"/>
                  </a:lnTo>
                  <a:lnTo>
                    <a:pt x="18975" y="20806"/>
                  </a:lnTo>
                  <a:lnTo>
                    <a:pt x="18986" y="20851"/>
                  </a:lnTo>
                  <a:lnTo>
                    <a:pt x="19009" y="20897"/>
                  </a:lnTo>
                  <a:lnTo>
                    <a:pt x="19043" y="20931"/>
                  </a:lnTo>
                  <a:lnTo>
                    <a:pt x="19077" y="20965"/>
                  </a:lnTo>
                  <a:lnTo>
                    <a:pt x="19111" y="20988"/>
                  </a:lnTo>
                  <a:lnTo>
                    <a:pt x="19168" y="20999"/>
                  </a:lnTo>
                  <a:lnTo>
                    <a:pt x="19214" y="21011"/>
                  </a:lnTo>
                  <a:lnTo>
                    <a:pt x="19282" y="20999"/>
                  </a:lnTo>
                  <a:lnTo>
                    <a:pt x="19339" y="20977"/>
                  </a:lnTo>
                  <a:lnTo>
                    <a:pt x="19384" y="20942"/>
                  </a:lnTo>
                  <a:lnTo>
                    <a:pt x="19418" y="20886"/>
                  </a:lnTo>
                  <a:lnTo>
                    <a:pt x="21420" y="22046"/>
                  </a:lnTo>
                  <a:lnTo>
                    <a:pt x="21409" y="22103"/>
                  </a:lnTo>
                  <a:lnTo>
                    <a:pt x="21420" y="22171"/>
                  </a:lnTo>
                  <a:lnTo>
                    <a:pt x="21455" y="22216"/>
                  </a:lnTo>
                  <a:lnTo>
                    <a:pt x="21500" y="22262"/>
                  </a:lnTo>
                  <a:lnTo>
                    <a:pt x="21568" y="22273"/>
                  </a:lnTo>
                  <a:lnTo>
                    <a:pt x="21568" y="24628"/>
                  </a:lnTo>
                  <a:lnTo>
                    <a:pt x="21523" y="24639"/>
                  </a:lnTo>
                  <a:lnTo>
                    <a:pt x="21477" y="24651"/>
                  </a:lnTo>
                  <a:lnTo>
                    <a:pt x="21443" y="24674"/>
                  </a:lnTo>
                  <a:lnTo>
                    <a:pt x="21409" y="24696"/>
                  </a:lnTo>
                  <a:lnTo>
                    <a:pt x="21386" y="24730"/>
                  </a:lnTo>
                  <a:lnTo>
                    <a:pt x="21364" y="24776"/>
                  </a:lnTo>
                  <a:lnTo>
                    <a:pt x="21352" y="24821"/>
                  </a:lnTo>
                  <a:lnTo>
                    <a:pt x="21341" y="24867"/>
                  </a:lnTo>
                  <a:lnTo>
                    <a:pt x="21352" y="24912"/>
                  </a:lnTo>
                  <a:lnTo>
                    <a:pt x="21364" y="24958"/>
                  </a:lnTo>
                  <a:lnTo>
                    <a:pt x="19430" y="26073"/>
                  </a:lnTo>
                  <a:lnTo>
                    <a:pt x="19384" y="26027"/>
                  </a:lnTo>
                  <a:lnTo>
                    <a:pt x="19339" y="25993"/>
                  </a:lnTo>
                  <a:lnTo>
                    <a:pt x="19282" y="25970"/>
                  </a:lnTo>
                  <a:lnTo>
                    <a:pt x="19214" y="25959"/>
                  </a:lnTo>
                  <a:lnTo>
                    <a:pt x="19157" y="25959"/>
                  </a:lnTo>
                  <a:lnTo>
                    <a:pt x="19111" y="25982"/>
                  </a:lnTo>
                  <a:lnTo>
                    <a:pt x="19066" y="26004"/>
                  </a:lnTo>
                  <a:lnTo>
                    <a:pt x="19032" y="26027"/>
                  </a:lnTo>
                  <a:lnTo>
                    <a:pt x="18997" y="26073"/>
                  </a:lnTo>
                  <a:lnTo>
                    <a:pt x="18975" y="26107"/>
                  </a:lnTo>
                  <a:lnTo>
                    <a:pt x="18963" y="26164"/>
                  </a:lnTo>
                  <a:lnTo>
                    <a:pt x="18963" y="26209"/>
                  </a:lnTo>
                  <a:lnTo>
                    <a:pt x="18963" y="26255"/>
                  </a:lnTo>
                  <a:lnTo>
                    <a:pt x="18975" y="26300"/>
                  </a:lnTo>
                  <a:lnTo>
                    <a:pt x="18997" y="26346"/>
                  </a:lnTo>
                  <a:lnTo>
                    <a:pt x="19032" y="26380"/>
                  </a:lnTo>
                  <a:lnTo>
                    <a:pt x="19066" y="26414"/>
                  </a:lnTo>
                  <a:lnTo>
                    <a:pt x="19100" y="26437"/>
                  </a:lnTo>
                  <a:lnTo>
                    <a:pt x="19145" y="26459"/>
                  </a:lnTo>
                  <a:lnTo>
                    <a:pt x="19191" y="26459"/>
                  </a:lnTo>
                  <a:lnTo>
                    <a:pt x="19191" y="27233"/>
                  </a:lnTo>
                  <a:lnTo>
                    <a:pt x="19236" y="27233"/>
                  </a:lnTo>
                  <a:lnTo>
                    <a:pt x="19236" y="26459"/>
                  </a:lnTo>
                  <a:lnTo>
                    <a:pt x="19282" y="26448"/>
                  </a:lnTo>
                  <a:lnTo>
                    <a:pt x="19327" y="26437"/>
                  </a:lnTo>
                  <a:lnTo>
                    <a:pt x="19373" y="26414"/>
                  </a:lnTo>
                  <a:lnTo>
                    <a:pt x="19396" y="26380"/>
                  </a:lnTo>
                  <a:lnTo>
                    <a:pt x="19430" y="26346"/>
                  </a:lnTo>
                  <a:lnTo>
                    <a:pt x="19452" y="26300"/>
                  </a:lnTo>
                  <a:lnTo>
                    <a:pt x="19464" y="26255"/>
                  </a:lnTo>
                  <a:lnTo>
                    <a:pt x="19464" y="26209"/>
                  </a:lnTo>
                  <a:lnTo>
                    <a:pt x="19464" y="26164"/>
                  </a:lnTo>
                  <a:lnTo>
                    <a:pt x="19452" y="26118"/>
                  </a:lnTo>
                  <a:lnTo>
                    <a:pt x="21386" y="24992"/>
                  </a:lnTo>
                  <a:lnTo>
                    <a:pt x="21420" y="25038"/>
                  </a:lnTo>
                  <a:lnTo>
                    <a:pt x="21466" y="25072"/>
                  </a:lnTo>
                  <a:lnTo>
                    <a:pt x="21523" y="25094"/>
                  </a:lnTo>
                  <a:lnTo>
                    <a:pt x="21580" y="25106"/>
                  </a:lnTo>
                  <a:lnTo>
                    <a:pt x="21648" y="25094"/>
                  </a:lnTo>
                  <a:lnTo>
                    <a:pt x="21693" y="25072"/>
                  </a:lnTo>
                  <a:lnTo>
                    <a:pt x="21750" y="25038"/>
                  </a:lnTo>
                  <a:lnTo>
                    <a:pt x="21784" y="24992"/>
                  </a:lnTo>
                  <a:lnTo>
                    <a:pt x="23707" y="26107"/>
                  </a:lnTo>
                  <a:lnTo>
                    <a:pt x="23696" y="26152"/>
                  </a:lnTo>
                  <a:lnTo>
                    <a:pt x="23684" y="26209"/>
                  </a:lnTo>
                  <a:lnTo>
                    <a:pt x="23696" y="26266"/>
                  </a:lnTo>
                  <a:lnTo>
                    <a:pt x="23707" y="26312"/>
                  </a:lnTo>
                  <a:lnTo>
                    <a:pt x="23730" y="26357"/>
                  </a:lnTo>
                  <a:lnTo>
                    <a:pt x="23764" y="26391"/>
                  </a:lnTo>
                  <a:lnTo>
                    <a:pt x="23798" y="26425"/>
                  </a:lnTo>
                  <a:lnTo>
                    <a:pt x="23843" y="26448"/>
                  </a:lnTo>
                  <a:lnTo>
                    <a:pt x="23889" y="26459"/>
                  </a:lnTo>
                  <a:lnTo>
                    <a:pt x="23934" y="26471"/>
                  </a:lnTo>
                  <a:lnTo>
                    <a:pt x="23934" y="27233"/>
                  </a:lnTo>
                  <a:lnTo>
                    <a:pt x="23980" y="27233"/>
                  </a:lnTo>
                  <a:lnTo>
                    <a:pt x="23980" y="26471"/>
                  </a:lnTo>
                  <a:lnTo>
                    <a:pt x="24025" y="26459"/>
                  </a:lnTo>
                  <a:lnTo>
                    <a:pt x="24071" y="26448"/>
                  </a:lnTo>
                  <a:lnTo>
                    <a:pt x="24116" y="26414"/>
                  </a:lnTo>
                  <a:lnTo>
                    <a:pt x="24151" y="26391"/>
                  </a:lnTo>
                  <a:lnTo>
                    <a:pt x="24173" y="26346"/>
                  </a:lnTo>
                  <a:lnTo>
                    <a:pt x="24196" y="26312"/>
                  </a:lnTo>
                  <a:lnTo>
                    <a:pt x="24207" y="26255"/>
                  </a:lnTo>
                  <a:lnTo>
                    <a:pt x="24219" y="26209"/>
                  </a:lnTo>
                  <a:lnTo>
                    <a:pt x="24207" y="26164"/>
                  </a:lnTo>
                  <a:lnTo>
                    <a:pt x="24196" y="26107"/>
                  </a:lnTo>
                  <a:lnTo>
                    <a:pt x="25106" y="25584"/>
                  </a:lnTo>
                  <a:lnTo>
                    <a:pt x="25106" y="25527"/>
                  </a:lnTo>
                  <a:lnTo>
                    <a:pt x="24173" y="26073"/>
                  </a:lnTo>
                  <a:lnTo>
                    <a:pt x="24139" y="26016"/>
                  </a:lnTo>
                  <a:lnTo>
                    <a:pt x="24082" y="25982"/>
                  </a:lnTo>
                  <a:lnTo>
                    <a:pt x="24025" y="25959"/>
                  </a:lnTo>
                  <a:lnTo>
                    <a:pt x="23957" y="25948"/>
                  </a:lnTo>
                  <a:lnTo>
                    <a:pt x="23889" y="25959"/>
                  </a:lnTo>
                  <a:lnTo>
                    <a:pt x="23821" y="25982"/>
                  </a:lnTo>
                  <a:lnTo>
                    <a:pt x="23775" y="26016"/>
                  </a:lnTo>
                  <a:lnTo>
                    <a:pt x="23730" y="26061"/>
                  </a:lnTo>
                  <a:lnTo>
                    <a:pt x="21807" y="24947"/>
                  </a:lnTo>
                  <a:lnTo>
                    <a:pt x="21819" y="24912"/>
                  </a:lnTo>
                  <a:lnTo>
                    <a:pt x="21819" y="24867"/>
                  </a:lnTo>
                  <a:lnTo>
                    <a:pt x="21819" y="24821"/>
                  </a:lnTo>
                  <a:lnTo>
                    <a:pt x="21807" y="24776"/>
                  </a:lnTo>
                  <a:lnTo>
                    <a:pt x="21784" y="24742"/>
                  </a:lnTo>
                  <a:lnTo>
                    <a:pt x="21762" y="24708"/>
                  </a:lnTo>
                  <a:lnTo>
                    <a:pt x="21728" y="24674"/>
                  </a:lnTo>
                  <a:lnTo>
                    <a:pt x="21693" y="24651"/>
                  </a:lnTo>
                  <a:lnTo>
                    <a:pt x="21659" y="24639"/>
                  </a:lnTo>
                  <a:lnTo>
                    <a:pt x="21614" y="24628"/>
                  </a:lnTo>
                  <a:lnTo>
                    <a:pt x="21614" y="22273"/>
                  </a:lnTo>
                  <a:lnTo>
                    <a:pt x="21671" y="22251"/>
                  </a:lnTo>
                  <a:lnTo>
                    <a:pt x="21716" y="22216"/>
                  </a:lnTo>
                  <a:lnTo>
                    <a:pt x="21739" y="22171"/>
                  </a:lnTo>
                  <a:lnTo>
                    <a:pt x="21750" y="22103"/>
                  </a:lnTo>
                  <a:lnTo>
                    <a:pt x="21739" y="22057"/>
                  </a:lnTo>
                  <a:lnTo>
                    <a:pt x="23787" y="20874"/>
                  </a:lnTo>
                  <a:lnTo>
                    <a:pt x="23821" y="20908"/>
                  </a:lnTo>
                  <a:lnTo>
                    <a:pt x="23855" y="20942"/>
                  </a:lnTo>
                  <a:lnTo>
                    <a:pt x="23900" y="20954"/>
                  </a:lnTo>
                  <a:lnTo>
                    <a:pt x="23957" y="20965"/>
                  </a:lnTo>
                  <a:lnTo>
                    <a:pt x="24003" y="20954"/>
                  </a:lnTo>
                  <a:lnTo>
                    <a:pt x="24048" y="20942"/>
                  </a:lnTo>
                  <a:lnTo>
                    <a:pt x="24094" y="20908"/>
                  </a:lnTo>
                  <a:lnTo>
                    <a:pt x="24128" y="20874"/>
                  </a:lnTo>
                  <a:lnTo>
                    <a:pt x="25106" y="21432"/>
                  </a:lnTo>
                  <a:lnTo>
                    <a:pt x="25106" y="21386"/>
                  </a:lnTo>
                  <a:lnTo>
                    <a:pt x="24151" y="20829"/>
                  </a:lnTo>
                  <a:lnTo>
                    <a:pt x="24151" y="20795"/>
                  </a:lnTo>
                  <a:lnTo>
                    <a:pt x="24162" y="20760"/>
                  </a:lnTo>
                  <a:lnTo>
                    <a:pt x="24151" y="20715"/>
                  </a:lnTo>
                  <a:lnTo>
                    <a:pt x="24151" y="20681"/>
                  </a:lnTo>
                  <a:lnTo>
                    <a:pt x="24105" y="20624"/>
                  </a:lnTo>
                  <a:lnTo>
                    <a:pt x="24048" y="20578"/>
                  </a:lnTo>
                  <a:lnTo>
                    <a:pt x="23980" y="20556"/>
                  </a:lnTo>
                  <a:lnTo>
                    <a:pt x="23980" y="18235"/>
                  </a:lnTo>
                  <a:lnTo>
                    <a:pt x="24025" y="18235"/>
                  </a:lnTo>
                  <a:lnTo>
                    <a:pt x="24071" y="18212"/>
                  </a:lnTo>
                  <a:lnTo>
                    <a:pt x="24105" y="18190"/>
                  </a:lnTo>
                  <a:lnTo>
                    <a:pt x="24139" y="18167"/>
                  </a:lnTo>
                  <a:lnTo>
                    <a:pt x="24162" y="18121"/>
                  </a:lnTo>
                  <a:lnTo>
                    <a:pt x="24185" y="18087"/>
                  </a:lnTo>
                  <a:lnTo>
                    <a:pt x="24196" y="18042"/>
                  </a:lnTo>
                  <a:lnTo>
                    <a:pt x="24196" y="17996"/>
                  </a:lnTo>
                  <a:lnTo>
                    <a:pt x="24196" y="17951"/>
                  </a:lnTo>
                  <a:lnTo>
                    <a:pt x="24173" y="17905"/>
                  </a:lnTo>
                  <a:lnTo>
                    <a:pt x="25106" y="17371"/>
                  </a:lnTo>
                  <a:lnTo>
                    <a:pt x="25106" y="17325"/>
                  </a:lnTo>
                  <a:lnTo>
                    <a:pt x="24162" y="17871"/>
                  </a:lnTo>
                  <a:lnTo>
                    <a:pt x="24116" y="17826"/>
                  </a:lnTo>
                  <a:lnTo>
                    <a:pt x="24071" y="17791"/>
                  </a:lnTo>
                  <a:lnTo>
                    <a:pt x="24014" y="17769"/>
                  </a:lnTo>
                  <a:lnTo>
                    <a:pt x="23957" y="17757"/>
                  </a:lnTo>
                  <a:lnTo>
                    <a:pt x="23889" y="17769"/>
                  </a:lnTo>
                  <a:lnTo>
                    <a:pt x="23832" y="17780"/>
                  </a:lnTo>
                  <a:lnTo>
                    <a:pt x="23787" y="17814"/>
                  </a:lnTo>
                  <a:lnTo>
                    <a:pt x="23752" y="17860"/>
                  </a:lnTo>
                  <a:lnTo>
                    <a:pt x="21784" y="16734"/>
                  </a:lnTo>
                  <a:lnTo>
                    <a:pt x="21796" y="16688"/>
                  </a:lnTo>
                  <a:lnTo>
                    <a:pt x="21796" y="16654"/>
                  </a:lnTo>
                  <a:lnTo>
                    <a:pt x="21796" y="16608"/>
                  </a:lnTo>
                  <a:lnTo>
                    <a:pt x="21784" y="16574"/>
                  </a:lnTo>
                  <a:lnTo>
                    <a:pt x="21773" y="16540"/>
                  </a:lnTo>
                  <a:lnTo>
                    <a:pt x="21750" y="16506"/>
                  </a:lnTo>
                  <a:lnTo>
                    <a:pt x="21682" y="16461"/>
                  </a:lnTo>
                  <a:lnTo>
                    <a:pt x="21648" y="16449"/>
                  </a:lnTo>
                  <a:lnTo>
                    <a:pt x="21614" y="16438"/>
                  </a:lnTo>
                  <a:lnTo>
                    <a:pt x="21614" y="14094"/>
                  </a:lnTo>
                  <a:lnTo>
                    <a:pt x="21682" y="14072"/>
                  </a:lnTo>
                  <a:lnTo>
                    <a:pt x="21728" y="14026"/>
                  </a:lnTo>
                  <a:lnTo>
                    <a:pt x="21773" y="13969"/>
                  </a:lnTo>
                  <a:lnTo>
                    <a:pt x="21784" y="13901"/>
                  </a:lnTo>
                  <a:lnTo>
                    <a:pt x="21773" y="13856"/>
                  </a:lnTo>
                  <a:lnTo>
                    <a:pt x="21762" y="13821"/>
                  </a:lnTo>
                  <a:lnTo>
                    <a:pt x="23752" y="12684"/>
                  </a:lnTo>
                  <a:lnTo>
                    <a:pt x="23787" y="12718"/>
                  </a:lnTo>
                  <a:lnTo>
                    <a:pt x="23843" y="12752"/>
                  </a:lnTo>
                  <a:lnTo>
                    <a:pt x="23889" y="12775"/>
                  </a:lnTo>
                  <a:lnTo>
                    <a:pt x="23957" y="12786"/>
                  </a:lnTo>
                  <a:lnTo>
                    <a:pt x="24014" y="12775"/>
                  </a:lnTo>
                  <a:lnTo>
                    <a:pt x="24071" y="12752"/>
                  </a:lnTo>
                  <a:lnTo>
                    <a:pt x="24116" y="12718"/>
                  </a:lnTo>
                  <a:lnTo>
                    <a:pt x="24151" y="12673"/>
                  </a:lnTo>
                  <a:lnTo>
                    <a:pt x="25106" y="13219"/>
                  </a:lnTo>
                  <a:lnTo>
                    <a:pt x="25106" y="13173"/>
                  </a:lnTo>
                  <a:lnTo>
                    <a:pt x="24173" y="12638"/>
                  </a:lnTo>
                  <a:lnTo>
                    <a:pt x="24185" y="12593"/>
                  </a:lnTo>
                  <a:lnTo>
                    <a:pt x="24196" y="12547"/>
                  </a:lnTo>
                  <a:lnTo>
                    <a:pt x="24185" y="12502"/>
                  </a:lnTo>
                  <a:lnTo>
                    <a:pt x="24173" y="12456"/>
                  </a:lnTo>
                  <a:lnTo>
                    <a:pt x="24162" y="12422"/>
                  </a:lnTo>
                  <a:lnTo>
                    <a:pt x="24128" y="12388"/>
                  </a:lnTo>
                  <a:lnTo>
                    <a:pt x="24105" y="12354"/>
                  </a:lnTo>
                  <a:lnTo>
                    <a:pt x="24060" y="12331"/>
                  </a:lnTo>
                  <a:lnTo>
                    <a:pt x="24025" y="12320"/>
                  </a:lnTo>
                  <a:lnTo>
                    <a:pt x="23980" y="12309"/>
                  </a:lnTo>
                  <a:lnTo>
                    <a:pt x="23980" y="9954"/>
                  </a:lnTo>
                  <a:lnTo>
                    <a:pt x="24037" y="9942"/>
                  </a:lnTo>
                  <a:lnTo>
                    <a:pt x="24082" y="9897"/>
                  </a:lnTo>
                  <a:lnTo>
                    <a:pt x="24116" y="9851"/>
                  </a:lnTo>
                  <a:lnTo>
                    <a:pt x="24128" y="9795"/>
                  </a:lnTo>
                  <a:lnTo>
                    <a:pt x="24116" y="9738"/>
                  </a:lnTo>
                  <a:lnTo>
                    <a:pt x="25106" y="9158"/>
                  </a:lnTo>
                  <a:lnTo>
                    <a:pt x="25106" y="9112"/>
                  </a:lnTo>
                  <a:lnTo>
                    <a:pt x="24094" y="9692"/>
                  </a:lnTo>
                  <a:lnTo>
                    <a:pt x="24071" y="9658"/>
                  </a:lnTo>
                  <a:lnTo>
                    <a:pt x="24037" y="9635"/>
                  </a:lnTo>
                  <a:lnTo>
                    <a:pt x="23991" y="9624"/>
                  </a:lnTo>
                  <a:lnTo>
                    <a:pt x="23957" y="9613"/>
                  </a:lnTo>
                  <a:lnTo>
                    <a:pt x="23912" y="9624"/>
                  </a:lnTo>
                  <a:lnTo>
                    <a:pt x="23878" y="9635"/>
                  </a:lnTo>
                  <a:lnTo>
                    <a:pt x="23843" y="9658"/>
                  </a:lnTo>
                  <a:lnTo>
                    <a:pt x="23821" y="9692"/>
                  </a:lnTo>
                  <a:lnTo>
                    <a:pt x="21762" y="8498"/>
                  </a:lnTo>
                  <a:lnTo>
                    <a:pt x="21762" y="8441"/>
                  </a:lnTo>
                  <a:lnTo>
                    <a:pt x="21750" y="8373"/>
                  </a:lnTo>
                  <a:lnTo>
                    <a:pt x="21716" y="8327"/>
                  </a:lnTo>
                  <a:lnTo>
                    <a:pt x="21671" y="8282"/>
                  </a:lnTo>
                  <a:lnTo>
                    <a:pt x="21614" y="8259"/>
                  </a:lnTo>
                  <a:lnTo>
                    <a:pt x="21614" y="5847"/>
                  </a:lnTo>
                  <a:lnTo>
                    <a:pt x="21671" y="5825"/>
                  </a:lnTo>
                  <a:lnTo>
                    <a:pt x="21705" y="5790"/>
                  </a:lnTo>
                  <a:lnTo>
                    <a:pt x="21739" y="5745"/>
                  </a:lnTo>
                  <a:lnTo>
                    <a:pt x="21750" y="5688"/>
                  </a:lnTo>
                  <a:lnTo>
                    <a:pt x="21739" y="5620"/>
                  </a:lnTo>
                  <a:lnTo>
                    <a:pt x="21705" y="5563"/>
                  </a:lnTo>
                  <a:lnTo>
                    <a:pt x="21648" y="5529"/>
                  </a:lnTo>
                  <a:lnTo>
                    <a:pt x="21580" y="5517"/>
                  </a:lnTo>
                  <a:lnTo>
                    <a:pt x="21546" y="5529"/>
                  </a:lnTo>
                  <a:lnTo>
                    <a:pt x="21511" y="5540"/>
                  </a:lnTo>
                  <a:lnTo>
                    <a:pt x="21477" y="5563"/>
                  </a:lnTo>
                  <a:lnTo>
                    <a:pt x="21455" y="5586"/>
                  </a:lnTo>
                  <a:lnTo>
                    <a:pt x="19407" y="4403"/>
                  </a:lnTo>
                  <a:lnTo>
                    <a:pt x="19418" y="4334"/>
                  </a:lnTo>
                  <a:lnTo>
                    <a:pt x="19407" y="4300"/>
                  </a:lnTo>
                  <a:lnTo>
                    <a:pt x="19396" y="4266"/>
                  </a:lnTo>
                  <a:lnTo>
                    <a:pt x="19361" y="4209"/>
                  </a:lnTo>
                  <a:lnTo>
                    <a:pt x="19305" y="4164"/>
                  </a:lnTo>
                  <a:lnTo>
                    <a:pt x="19236" y="4141"/>
                  </a:lnTo>
                  <a:lnTo>
                    <a:pt x="19236" y="1752"/>
                  </a:lnTo>
                  <a:lnTo>
                    <a:pt x="19293" y="1729"/>
                  </a:lnTo>
                  <a:lnTo>
                    <a:pt x="19350" y="1695"/>
                  </a:lnTo>
                  <a:lnTo>
                    <a:pt x="19373" y="1638"/>
                  </a:lnTo>
                  <a:lnTo>
                    <a:pt x="19384" y="1582"/>
                  </a:lnTo>
                  <a:lnTo>
                    <a:pt x="19384" y="1547"/>
                  </a:lnTo>
                  <a:lnTo>
                    <a:pt x="19373" y="1513"/>
                  </a:lnTo>
                  <a:lnTo>
                    <a:pt x="19339" y="1456"/>
                  </a:lnTo>
                  <a:lnTo>
                    <a:pt x="19282" y="1422"/>
                  </a:lnTo>
                  <a:lnTo>
                    <a:pt x="19248" y="1411"/>
                  </a:lnTo>
                  <a:lnTo>
                    <a:pt x="19214" y="1400"/>
                  </a:lnTo>
                  <a:lnTo>
                    <a:pt x="19168" y="1411"/>
                  </a:lnTo>
                  <a:lnTo>
                    <a:pt x="19134" y="1422"/>
                  </a:lnTo>
                  <a:lnTo>
                    <a:pt x="19100" y="1445"/>
                  </a:lnTo>
                  <a:lnTo>
                    <a:pt x="19077" y="1479"/>
                  </a:lnTo>
                  <a:lnTo>
                    <a:pt x="17052" y="307"/>
                  </a:lnTo>
                  <a:lnTo>
                    <a:pt x="17064" y="273"/>
                  </a:lnTo>
                  <a:lnTo>
                    <a:pt x="17075" y="228"/>
                  </a:lnTo>
                  <a:lnTo>
                    <a:pt x="17064" y="182"/>
                  </a:lnTo>
                  <a:lnTo>
                    <a:pt x="17052" y="148"/>
                  </a:lnTo>
                  <a:lnTo>
                    <a:pt x="17030" y="103"/>
                  </a:lnTo>
                  <a:lnTo>
                    <a:pt x="17007" y="69"/>
                  </a:lnTo>
                  <a:lnTo>
                    <a:pt x="16973" y="46"/>
                  </a:lnTo>
                  <a:lnTo>
                    <a:pt x="16927" y="23"/>
                  </a:lnTo>
                  <a:lnTo>
                    <a:pt x="16893" y="12"/>
                  </a:lnTo>
                  <a:lnTo>
                    <a:pt x="16848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45098"/>
                  </a:srgbClr>
                </a:gs>
                <a:gs pos="100000">
                  <a:srgbClr val="FFFFFF">
                    <a:alpha val="109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8"/>
          <p:cNvSpPr/>
          <p:nvPr/>
        </p:nvSpPr>
        <p:spPr>
          <a:xfrm rot="-5400000">
            <a:off x="8613300" y="4612800"/>
            <a:ext cx="405300" cy="3513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1"/>
          </a:solidFill>
          <a:ln>
            <a:noFill/>
          </a:ln>
          <a:effectLst>
            <a:outerShdw blurRad="171450" dist="19050" dir="5400000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8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8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‹#›</a:t>
            </a:fld>
            <a:endParaRPr>
              <a:solidFill>
                <a:srgbClr val="1781A1"/>
              </a:solidFill>
            </a:endParaRPr>
          </a:p>
        </p:txBody>
      </p:sp>
      <p:grpSp>
        <p:nvGrpSpPr>
          <p:cNvPr id="147" name="Google Shape;147;p8"/>
          <p:cNvGrpSpPr/>
          <p:nvPr/>
        </p:nvGrpSpPr>
        <p:grpSpPr>
          <a:xfrm>
            <a:off x="2" y="870200"/>
            <a:ext cx="1055444" cy="306027"/>
            <a:chOff x="-429922" y="847489"/>
            <a:chExt cx="1211622" cy="351311"/>
          </a:xfrm>
        </p:grpSpPr>
        <p:sp>
          <p:nvSpPr>
            <p:cNvPr id="148" name="Google Shape;148;p8"/>
            <p:cNvSpPr/>
            <p:nvPr/>
          </p:nvSpPr>
          <p:spPr>
            <a:xfrm>
              <a:off x="-429922" y="847489"/>
              <a:ext cx="1062300" cy="351300"/>
            </a:xfrm>
            <a:prstGeom prst="rect">
              <a:avLst/>
            </a:prstGeom>
            <a:gradFill>
              <a:gsLst>
                <a:gs pos="0">
                  <a:srgbClr val="FFFFFF">
                    <a:alpha val="0"/>
                    <a:alpha val="32400"/>
                  </a:srgbClr>
                </a:gs>
                <a:gs pos="100000">
                  <a:srgbClr val="00FFEE">
                    <a:alpha val="31764"/>
                    <a:alpha val="32400"/>
                  </a:srgbClr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 rot="-5400000">
              <a:off x="453950" y="871050"/>
              <a:ext cx="351300" cy="304200"/>
            </a:xfrm>
            <a:prstGeom prst="hexagon">
              <a:avLst>
                <a:gd name="adj" fmla="val 25000"/>
                <a:gd name="vf" fmla="val 11547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  <a:effectLst>
              <a:outerShdw blurRad="142875" algn="bl" rotWithShape="0">
                <a:schemeClr val="lt1">
                  <a:alpha val="5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045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9.xml"/><Relationship Id="rId10" Type="http://schemas.openxmlformats.org/officeDocument/2006/relationships/theme" Target="../theme/theme10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7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6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10" Type="http://schemas.openxmlformats.org/officeDocument/2006/relationships/theme" Target="../theme/theme8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5" Type="http://schemas.openxmlformats.org/officeDocument/2006/relationships/slideLayout" Target="../slideLayouts/slideLayout80.xml"/><Relationship Id="rId10" Type="http://schemas.openxmlformats.org/officeDocument/2006/relationships/theme" Target="../theme/theme9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72" r:id="rId2"/>
    <p:sldLayoutId id="2147483670" r:id="rId3"/>
    <p:sldLayoutId id="2147483652" r:id="rId4"/>
    <p:sldLayoutId id="2147483671" r:id="rId5"/>
    <p:sldLayoutId id="2147483655" r:id="rId6"/>
    <p:sldLayoutId id="2147483662" r:id="rId7"/>
    <p:sldLayoutId id="2147483663" r:id="rId8"/>
    <p:sldLayoutId id="2147483665" r:id="rId9"/>
    <p:sldLayoutId id="2147483666" r:id="rId10"/>
    <p:sldLayoutId id="2147483667" r:id="rId11"/>
    <p:sldLayoutId id="2147483664" r:id="rId12"/>
    <p:sldLayoutId id="2147483668" r:id="rId13"/>
    <p:sldLayoutId id="2147483669" r:id="rId14"/>
    <p:sldLayoutId id="2147483673" r:id="rId15"/>
    <p:sldLayoutId id="2147483656" r:id="rId16"/>
    <p:sldLayoutId id="2147483714" r:id="rId17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/>
            </a:gs>
            <a:gs pos="13000">
              <a:schemeClr val="accent3"/>
            </a:gs>
            <a:gs pos="31000">
              <a:schemeClr val="accent2"/>
            </a:gs>
            <a:gs pos="100000">
              <a:schemeClr val="accent1"/>
            </a:gs>
          </a:gsLst>
          <a:lin ang="8100019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1pPr>
            <a:lvl2pPr lvl="1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pPr latinLnBrk="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1781A1"/>
                </a:solidFill>
              </a:rPr>
              <a:pPr latinLnBrk="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542943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/>
            </a:gs>
            <a:gs pos="13000">
              <a:schemeClr val="accent3"/>
            </a:gs>
            <a:gs pos="31000">
              <a:schemeClr val="accent2"/>
            </a:gs>
            <a:gs pos="100000">
              <a:schemeClr val="accent1"/>
            </a:gs>
          </a:gsLst>
          <a:lin ang="8100019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1pPr>
            <a:lvl2pPr lvl="1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pPr latinLnBrk="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1781A1"/>
                </a:solidFill>
              </a:rPr>
              <a:pPr latinLnBrk="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8890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3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6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91" r:id="rId16"/>
    <p:sldLayoutId id="2147483692" r:id="rId17"/>
    <p:sldLayoutId id="2147483693" r:id="rId18"/>
    <p:sldLayoutId id="2147483694" r:id="rId1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198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5927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/>
            </a:gs>
            <a:gs pos="13000">
              <a:schemeClr val="accent3"/>
            </a:gs>
            <a:gs pos="31000">
              <a:schemeClr val="accent2"/>
            </a:gs>
            <a:gs pos="100000">
              <a:schemeClr val="accent1"/>
            </a:gs>
          </a:gsLst>
          <a:lin ang="8100019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1pPr>
            <a:lvl2pPr lvl="1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pPr latinLnBrk="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1781A1"/>
                </a:solidFill>
              </a:rPr>
              <a:pPr latinLnBrk="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0444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9863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/>
            </a:gs>
            <a:gs pos="13000">
              <a:schemeClr val="accent3"/>
            </a:gs>
            <a:gs pos="31000">
              <a:schemeClr val="accent2"/>
            </a:gs>
            <a:gs pos="100000">
              <a:schemeClr val="accent1"/>
            </a:gs>
          </a:gsLst>
          <a:lin ang="8100019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1pPr>
            <a:lvl2pPr lvl="1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pPr latinLnBrk="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1781A1"/>
                </a:solidFill>
              </a:rPr>
              <a:pPr latinLnBrk="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0937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/>
            </a:gs>
            <a:gs pos="13000">
              <a:schemeClr val="accent3"/>
            </a:gs>
            <a:gs pos="31000">
              <a:schemeClr val="accent2"/>
            </a:gs>
            <a:gs pos="100000">
              <a:schemeClr val="accent1"/>
            </a:gs>
          </a:gsLst>
          <a:lin ang="8100019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207850" y="855506"/>
            <a:ext cx="6728400" cy="3513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07850" y="1430148"/>
            <a:ext cx="6728400" cy="303390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chemeClr val="lt1">
                <a:alpha val="25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lvl="1" indent="-342900" rtl="0"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lvl="2" indent="-381000" rtl="0"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lvl="3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lvl="4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lvl="5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lvl="6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lvl="7" indent="-3810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lvl="8" indent="-381000" rtl="0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1pPr>
            <a:lvl2pPr lvl="1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buNone/>
              <a:defRPr sz="1200">
                <a:solidFill>
                  <a:schemeClr val="accent2"/>
                </a:solidFill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pPr latinLnBrk="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1781A1"/>
                </a:solidFill>
              </a:rPr>
              <a:pPr latinLnBrk="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4919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8000">
              <a:schemeClr val="accent4">
                <a:lumMod val="7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40B2455C-5D51-44D0-9AA9-F2992D6AD758}"/>
              </a:ext>
            </a:extLst>
          </p:cNvPr>
          <p:cNvSpPr/>
          <p:nvPr/>
        </p:nvSpPr>
        <p:spPr>
          <a:xfrm>
            <a:off x="1447638" y="4050806"/>
            <a:ext cx="844625" cy="854509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07F86E4F-DA1B-4EBC-8F27-21D369A098B3}"/>
              </a:ext>
            </a:extLst>
          </p:cNvPr>
          <p:cNvSpPr/>
          <p:nvPr/>
        </p:nvSpPr>
        <p:spPr>
          <a:xfrm>
            <a:off x="8046273" y="2959521"/>
            <a:ext cx="615984" cy="62319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 dirty="0">
              <a:solidFill>
                <a:prstClr val="black"/>
              </a:solidFill>
            </a:endParaRPr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8FEABDDF-0FCC-444B-9079-6076B01E938A}"/>
              </a:ext>
            </a:extLst>
          </p:cNvPr>
          <p:cNvSpPr/>
          <p:nvPr/>
        </p:nvSpPr>
        <p:spPr>
          <a:xfrm>
            <a:off x="6890267" y="2927026"/>
            <a:ext cx="446419" cy="45164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 dirty="0">
              <a:solidFill>
                <a:prstClr val="black"/>
              </a:solidFill>
            </a:endParaRPr>
          </a:p>
        </p:txBody>
      </p:sp>
      <p:sp>
        <p:nvSpPr>
          <p:cNvPr id="7" name="Text Placeholder 2"/>
          <p:cNvSpPr txBox="1">
            <a:spLocks/>
          </p:cNvSpPr>
          <p:nvPr/>
        </p:nvSpPr>
        <p:spPr>
          <a:xfrm>
            <a:off x="1619672" y="915566"/>
            <a:ext cx="6054899" cy="655924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buNone/>
            </a:pPr>
            <a:r>
              <a:rPr lang="en" sz="3600" b="1" dirty="0"/>
              <a:t>PAJAK PENGHASILAN PASAL 24</a:t>
            </a:r>
            <a:endParaRPr lang="en-US" altLang="ko-KR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Placeholder 3"/>
          <p:cNvSpPr txBox="1">
            <a:spLocks/>
          </p:cNvSpPr>
          <p:nvPr/>
        </p:nvSpPr>
        <p:spPr>
          <a:xfrm>
            <a:off x="1619672" y="1729844"/>
            <a:ext cx="6054899" cy="3290178"/>
          </a:xfrm>
          <a:prstGeom prst="rect">
            <a:avLst/>
          </a:prstGeom>
          <a:noFill/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000" b="1" u="sng" dirty="0"/>
              <a:t>KELOMPOK 4</a:t>
            </a:r>
            <a:r>
              <a:rPr lang="en-US" sz="2000" u="sng" dirty="0"/>
              <a:t>:</a:t>
            </a:r>
            <a:r>
              <a:rPr lang="en-US" sz="1800" b="1" i="1" u="sng" dirty="0"/>
              <a:t> 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Lulu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Nisa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Awaliyah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Sudrajat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	21216040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Anisa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Auliyana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			21216060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Tengku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Al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mufijar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	  	21216034 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Yogi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Piwahyuti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		 	21216055 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Irma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Lathifah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Damayanti</a:t>
            </a:r>
            <a:r>
              <a:rPr lang="en-US" sz="1900" b="1">
                <a:solidFill>
                  <a:schemeClr val="accent6">
                    <a:lumMod val="10000"/>
                  </a:schemeClr>
                </a:solidFill>
              </a:rPr>
              <a:t>	21216071</a:t>
            </a:r>
            <a:endParaRPr lang="en-US" sz="1900" b="1" dirty="0">
              <a:solidFill>
                <a:schemeClr val="accent6">
                  <a:lumMod val="10000"/>
                </a:schemeClr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Dessy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Gemayang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Oktaviana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 	21216069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Intan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900" b="1" dirty="0" err="1">
                <a:solidFill>
                  <a:schemeClr val="accent6">
                    <a:lumMod val="10000"/>
                  </a:schemeClr>
                </a:solidFill>
              </a:rPr>
              <a:t>Sintia</a:t>
            </a:r>
            <a:r>
              <a:rPr lang="en-US" sz="1900" b="1" dirty="0">
                <a:solidFill>
                  <a:schemeClr val="accent6">
                    <a:lumMod val="10000"/>
                  </a:schemeClr>
                </a:solidFill>
              </a:rPr>
              <a:t>		  	21216051</a:t>
            </a:r>
          </a:p>
        </p:txBody>
      </p:sp>
      <p:sp>
        <p:nvSpPr>
          <p:cNvPr id="9" name="Freeform: Shape 259">
            <a:extLst>
              <a:ext uri="{FF2B5EF4-FFF2-40B4-BE49-F238E27FC236}">
                <a16:creationId xmlns:a16="http://schemas.microsoft.com/office/drawing/2014/main" id="{8FEABDDF-0FCC-444B-9079-6076B01E938A}"/>
              </a:ext>
            </a:extLst>
          </p:cNvPr>
          <p:cNvSpPr/>
          <p:nvPr/>
        </p:nvSpPr>
        <p:spPr>
          <a:xfrm>
            <a:off x="7336686" y="4252238"/>
            <a:ext cx="446419" cy="45164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 dirty="0">
              <a:solidFill>
                <a:prstClr val="black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512" y="-20538"/>
            <a:ext cx="2859272" cy="731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8576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50;p18"/>
          <p:cNvGrpSpPr/>
          <p:nvPr/>
        </p:nvGrpSpPr>
        <p:grpSpPr>
          <a:xfrm>
            <a:off x="28037" y="3705220"/>
            <a:ext cx="1231595" cy="1242794"/>
            <a:chOff x="6643075" y="3664250"/>
            <a:chExt cx="407950" cy="407975"/>
          </a:xfrm>
        </p:grpSpPr>
        <p:sp>
          <p:nvSpPr>
            <p:cNvPr id="25" name="Google Shape;25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25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32" name="Google Shape;259;p18"/>
          <p:cNvSpPr/>
          <p:nvPr/>
        </p:nvSpPr>
        <p:spPr>
          <a:xfrm rot="2697367">
            <a:off x="1089624" y="4472116"/>
            <a:ext cx="453095" cy="43263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4" name="Google Shape;260;p18"/>
          <p:cNvSpPr/>
          <p:nvPr/>
        </p:nvSpPr>
        <p:spPr>
          <a:xfrm>
            <a:off x="59879" y="3711705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5" name="Google Shape;260;p18"/>
          <p:cNvSpPr/>
          <p:nvPr/>
        </p:nvSpPr>
        <p:spPr>
          <a:xfrm>
            <a:off x="401486" y="3409435"/>
            <a:ext cx="346393" cy="34138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grpSp>
        <p:nvGrpSpPr>
          <p:cNvPr id="36" name="Google Shape;253;p18"/>
          <p:cNvGrpSpPr/>
          <p:nvPr/>
        </p:nvGrpSpPr>
        <p:grpSpPr>
          <a:xfrm rot="15450063">
            <a:off x="8437186" y="-14691"/>
            <a:ext cx="658565" cy="646198"/>
            <a:chOff x="576250" y="4319400"/>
            <a:chExt cx="442075" cy="442050"/>
          </a:xfrm>
        </p:grpSpPr>
        <p:sp>
          <p:nvSpPr>
            <p:cNvPr id="37" name="Google Shape;254;p1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255;p1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256;p1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257;p1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16" name="Text Placeholder 2"/>
          <p:cNvSpPr txBox="1">
            <a:spLocks/>
          </p:cNvSpPr>
          <p:nvPr/>
        </p:nvSpPr>
        <p:spPr>
          <a:xfrm>
            <a:off x="385416" y="277643"/>
            <a:ext cx="8077200" cy="3949750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rgbClr val="082A44">
                <a:alpha val="25000"/>
              </a:srgb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Inria Sans Light"/>
              <a:buChar char="⬥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Inria Sans Light"/>
              <a:buChar char="⬦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Inria Sans Light"/>
              <a:buChar char="⬩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marR="0" lvl="3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marR="0" lvl="4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marR="0" lvl="5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marR="0" lvl="6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●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marR="0" lvl="7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Inria Sans Light"/>
              <a:buChar char="○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marR="0" lvl="8" indent="-38100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400"/>
              <a:buFont typeface="Inria Sans Light"/>
              <a:buChar char="■"/>
              <a:defRPr sz="24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pPr marL="9144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82A44"/>
              </a:buClr>
              <a:buSzPct val="100000"/>
              <a:buFont typeface="+mj-lt"/>
              <a:buAutoNum type="alphaUcPeriod" startAt="5"/>
              <a:tabLst/>
              <a:defRPr/>
            </a:pP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Kena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(PKP) yang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dikenakan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PPh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Final (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Pasal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4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ayat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(2)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Undang-Undang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Nomor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17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Tahun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2000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yaitu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: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Atas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berupa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bunga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deposito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tabungan-tabungan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lainnya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transaksi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saham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sekuritas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lainnya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di bursa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efek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pengalihan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harta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berupa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tanah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bangunan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serta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tertentu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lainnya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pengenaan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diatur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Peraturan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Pemerintah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.)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/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dikenakan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tersendiri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(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Pasal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8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ayat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(1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4)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Undang-Undang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Nomor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17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Tahun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2000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yaitu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tentang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:</a:t>
            </a:r>
          </a:p>
          <a:p>
            <a:pPr marL="1371600" marR="0" lvl="2" indent="-38100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82A44"/>
              </a:buClr>
              <a:buSzPts val="24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1.Wajib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mempunyai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penyertaan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modal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langsung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tidak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langsung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paling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rendah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25% (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dua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puluh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lima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persen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pada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lain,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hubungan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antara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penyertaan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paling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rendah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25% (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dua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puluh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lima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persen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pada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dua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lebih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demikian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pula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hubungan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antara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dua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lebih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disebut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terakhir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sym typeface="Inria Sans Light"/>
            </a:endParaRPr>
          </a:p>
          <a:p>
            <a:pPr marL="1371600" marR="0" lvl="2" indent="-38100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82A44"/>
              </a:buClr>
              <a:buSzPts val="24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2.Wajib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menguasai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lainnya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dua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lebih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berada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di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bawah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penguasaan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sama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baik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langsung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maupun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tidak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langsung</a:t>
            </a:r>
            <a:endParaRPr kumimoji="0" lang="en-US" sz="140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sym typeface="Inria Sans Light"/>
            </a:endParaRPr>
          </a:p>
          <a:p>
            <a:pPr marL="1371600" marR="0" lvl="2" indent="-38100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82A44"/>
              </a:buClr>
              <a:buSzPts val="24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3.Terdapat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hubungan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keluarga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baik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sedarah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maupun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semenda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dalam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garis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keturunan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lurus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samping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satu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derajat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.)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tidak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dapat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digabungkan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lainnya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baik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diperoleh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Dalam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maupun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.</a:t>
            </a:r>
          </a:p>
          <a:p>
            <a:pPr marL="4572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1800"/>
              <a:buFont typeface="Inria Sans Light"/>
              <a:buChar char="⬥"/>
              <a:tabLst/>
              <a:defRPr/>
            </a:pPr>
            <a:endParaRPr kumimoji="0" lang="en-US" sz="240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sym typeface="Inria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42400864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23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11</a:t>
            </a:fld>
            <a:endParaRPr>
              <a:solidFill>
                <a:srgbClr val="1781A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1207" y="771550"/>
            <a:ext cx="7389225" cy="35548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latinLnBrk="0">
              <a:buClr>
                <a:srgbClr val="000000"/>
              </a:buClr>
              <a:buFont typeface="+mj-lt"/>
              <a:buAutoNum type="alphaUcPeriod" startAt="6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hal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jumlah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dibayar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atau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melebihi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Pasal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24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dikreditkan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kelebihan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tidak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diperhitungkan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berikutnya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tidak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boleh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dibebankan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sebagai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biaya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tidak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direstitusi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</a:pP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342900" indent="-342900" latinLnBrk="0">
              <a:buClr>
                <a:srgbClr val="000000"/>
              </a:buClr>
              <a:buFont typeface="+mj-lt"/>
              <a:buAutoNum type="alphaUcPeriod" startAt="7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melaksanakan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prengkreditan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menyampaikan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permohonan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KPP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bersamaan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penyampaian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Tahunan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dilampiri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:</a:t>
            </a: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	1.Laporan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Keuangan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berasal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	2.Foto kopi Surat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Pemberitahuan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disampaikan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	3.Dokumen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pembayaran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  <a:buFont typeface="Arial"/>
              <a:buNone/>
            </a:pP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342900" indent="-342900" latinLnBrk="0">
              <a:buClr>
                <a:srgbClr val="000000"/>
              </a:buClr>
              <a:buFont typeface="+mj-lt"/>
              <a:buAutoNum type="alphaUcPeriod" startAt="8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permohonan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Kepala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KPP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memperpanjang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jangka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waktu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penyampaian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lampiran-lampiran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alasan-alasan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kekuasaan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</p:txBody>
      </p:sp>
      <p:grpSp>
        <p:nvGrpSpPr>
          <p:cNvPr id="4" name="Google Shape;250;p18"/>
          <p:cNvGrpSpPr/>
          <p:nvPr/>
        </p:nvGrpSpPr>
        <p:grpSpPr>
          <a:xfrm>
            <a:off x="28037" y="3705220"/>
            <a:ext cx="1231595" cy="1242794"/>
            <a:chOff x="6643075" y="3664250"/>
            <a:chExt cx="407950" cy="407975"/>
          </a:xfrm>
        </p:grpSpPr>
        <p:sp>
          <p:nvSpPr>
            <p:cNvPr id="5" name="Google Shape;25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 Unicode MS"/>
                <a:cs typeface="Arial"/>
                <a:sym typeface="Arial"/>
              </a:endParaRPr>
            </a:p>
          </p:txBody>
        </p:sp>
        <p:sp>
          <p:nvSpPr>
            <p:cNvPr id="6" name="Google Shape;25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 Unicode MS"/>
                <a:cs typeface="Arial"/>
                <a:sym typeface="Arial"/>
              </a:endParaRPr>
            </a:p>
          </p:txBody>
        </p:sp>
      </p:grpSp>
      <p:sp>
        <p:nvSpPr>
          <p:cNvPr id="7" name="Google Shape;259;p18"/>
          <p:cNvSpPr/>
          <p:nvPr/>
        </p:nvSpPr>
        <p:spPr>
          <a:xfrm rot="2697367">
            <a:off x="1089624" y="4472116"/>
            <a:ext cx="453095" cy="43263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8" name="Google Shape;260;p18"/>
          <p:cNvSpPr/>
          <p:nvPr/>
        </p:nvSpPr>
        <p:spPr>
          <a:xfrm>
            <a:off x="59879" y="3711705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9" name="Google Shape;260;p18"/>
          <p:cNvSpPr/>
          <p:nvPr/>
        </p:nvSpPr>
        <p:spPr>
          <a:xfrm>
            <a:off x="401486" y="3409435"/>
            <a:ext cx="346393" cy="34138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10" name="Oval 9"/>
          <p:cNvSpPr/>
          <p:nvPr/>
        </p:nvSpPr>
        <p:spPr>
          <a:xfrm>
            <a:off x="8596189" y="4587974"/>
            <a:ext cx="440307" cy="465118"/>
          </a:xfrm>
          <a:prstGeom prst="ellipse">
            <a:avLst/>
          </a:prstGeom>
          <a:solidFill>
            <a:srgbClr val="32AE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4674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23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12</a:t>
            </a:fld>
            <a:endParaRPr>
              <a:solidFill>
                <a:srgbClr val="1781A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1207" y="771550"/>
            <a:ext cx="7389225" cy="2631490"/>
          </a:xfrm>
          <a:prstGeom prst="rect">
            <a:avLst/>
          </a:prstGeom>
          <a:solidFill>
            <a:srgbClr val="32AEB8"/>
          </a:solidFill>
        </p:spPr>
        <p:txBody>
          <a:bodyPr wrap="square" rtlCol="0">
            <a:spAutoFit/>
          </a:bodyPr>
          <a:lstStyle/>
          <a:p>
            <a:pPr marL="342900" indent="-342900" latinLnBrk="0">
              <a:buClr>
                <a:srgbClr val="000000"/>
              </a:buClr>
              <a:buFont typeface="+mj-lt"/>
              <a:buAutoNum type="alphaUcPeriod" startAt="9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hal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terjadi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perubahan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besarnya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berasal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harus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melakukan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Tahunan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bersangkutan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melampirkan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dokumen-dokumen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berkenaan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perubahan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</a:pP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342900" indent="-342900" latinLnBrk="0">
              <a:buClr>
                <a:srgbClr val="000000"/>
              </a:buClr>
              <a:buFont typeface="+mj-lt"/>
              <a:buAutoNum type="alphaUcPeriod" startAt="10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Apabila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menyebabkan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kurang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dibayar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kekurangan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tidak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dikenakan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sanksi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bunga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</a:pPr>
            <a:endParaRPr lang="en-US" sz="15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342900" indent="-342900" latinLnBrk="0">
              <a:buClr>
                <a:srgbClr val="000000"/>
              </a:buClr>
              <a:buFont typeface="+mj-lt"/>
              <a:buAutoNum type="alphaUcPeriod" startAt="11"/>
            </a:pP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Apabila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menyebabkan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kelebihan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dikembalikan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kepada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setelah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diperhitungkan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utang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bg1"/>
                </a:solidFill>
                <a:cs typeface="Arial"/>
                <a:sym typeface="Arial"/>
              </a:rPr>
              <a:t>lainnya</a:t>
            </a:r>
            <a:r>
              <a:rPr lang="en-US" sz="15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</p:txBody>
      </p:sp>
      <p:grpSp>
        <p:nvGrpSpPr>
          <p:cNvPr id="4" name="Google Shape;250;p18"/>
          <p:cNvGrpSpPr/>
          <p:nvPr/>
        </p:nvGrpSpPr>
        <p:grpSpPr>
          <a:xfrm>
            <a:off x="28037" y="3705220"/>
            <a:ext cx="1231595" cy="1242794"/>
            <a:chOff x="6643075" y="3664250"/>
            <a:chExt cx="407950" cy="407975"/>
          </a:xfrm>
        </p:grpSpPr>
        <p:sp>
          <p:nvSpPr>
            <p:cNvPr id="5" name="Google Shape;25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 Unicode MS"/>
                <a:cs typeface="Arial"/>
                <a:sym typeface="Arial"/>
              </a:endParaRPr>
            </a:p>
          </p:txBody>
        </p:sp>
        <p:sp>
          <p:nvSpPr>
            <p:cNvPr id="6" name="Google Shape;25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atinLnBrk="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 Unicode MS"/>
                <a:cs typeface="Arial"/>
                <a:sym typeface="Arial"/>
              </a:endParaRPr>
            </a:p>
          </p:txBody>
        </p:sp>
      </p:grpSp>
      <p:sp>
        <p:nvSpPr>
          <p:cNvPr id="7" name="Google Shape;259;p18"/>
          <p:cNvSpPr/>
          <p:nvPr/>
        </p:nvSpPr>
        <p:spPr>
          <a:xfrm rot="2697367">
            <a:off x="1089624" y="4472116"/>
            <a:ext cx="453095" cy="43263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8" name="Google Shape;260;p18"/>
          <p:cNvSpPr/>
          <p:nvPr/>
        </p:nvSpPr>
        <p:spPr>
          <a:xfrm>
            <a:off x="59879" y="3711705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9" name="Google Shape;260;p18"/>
          <p:cNvSpPr/>
          <p:nvPr/>
        </p:nvSpPr>
        <p:spPr>
          <a:xfrm>
            <a:off x="401486" y="3409435"/>
            <a:ext cx="346393" cy="34138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ea typeface="Arial Unicode MS"/>
              <a:cs typeface="Arial"/>
              <a:sym typeface="Arial"/>
            </a:endParaRPr>
          </a:p>
        </p:txBody>
      </p:sp>
      <p:sp>
        <p:nvSpPr>
          <p:cNvPr id="10" name="Oval 9"/>
          <p:cNvSpPr/>
          <p:nvPr/>
        </p:nvSpPr>
        <p:spPr>
          <a:xfrm>
            <a:off x="8596189" y="4587974"/>
            <a:ext cx="440307" cy="465118"/>
          </a:xfrm>
          <a:prstGeom prst="ellipse">
            <a:avLst/>
          </a:prstGeom>
          <a:solidFill>
            <a:srgbClr val="32AE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069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50;p18"/>
          <p:cNvGrpSpPr/>
          <p:nvPr/>
        </p:nvGrpSpPr>
        <p:grpSpPr>
          <a:xfrm>
            <a:off x="28037" y="3705220"/>
            <a:ext cx="1231595" cy="1242794"/>
            <a:chOff x="6643075" y="3664250"/>
            <a:chExt cx="407950" cy="407975"/>
          </a:xfrm>
        </p:grpSpPr>
        <p:sp>
          <p:nvSpPr>
            <p:cNvPr id="25" name="Google Shape;25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25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32" name="Google Shape;259;p18"/>
          <p:cNvSpPr/>
          <p:nvPr/>
        </p:nvSpPr>
        <p:spPr>
          <a:xfrm rot="2697367">
            <a:off x="1089624" y="4472116"/>
            <a:ext cx="453095" cy="43263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4" name="Google Shape;260;p18"/>
          <p:cNvSpPr/>
          <p:nvPr/>
        </p:nvSpPr>
        <p:spPr>
          <a:xfrm>
            <a:off x="59879" y="3711705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5" name="Google Shape;260;p18"/>
          <p:cNvSpPr/>
          <p:nvPr/>
        </p:nvSpPr>
        <p:spPr>
          <a:xfrm>
            <a:off x="401486" y="3409435"/>
            <a:ext cx="346393" cy="34138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grpSp>
        <p:nvGrpSpPr>
          <p:cNvPr id="36" name="Google Shape;253;p18"/>
          <p:cNvGrpSpPr/>
          <p:nvPr/>
        </p:nvGrpSpPr>
        <p:grpSpPr>
          <a:xfrm rot="15450063">
            <a:off x="8437186" y="-14691"/>
            <a:ext cx="658565" cy="646198"/>
            <a:chOff x="576250" y="4319400"/>
            <a:chExt cx="442075" cy="442050"/>
          </a:xfrm>
        </p:grpSpPr>
        <p:sp>
          <p:nvSpPr>
            <p:cNvPr id="37" name="Google Shape;254;p1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255;p1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256;p1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257;p1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15" name="Google Shape;326;p24"/>
          <p:cNvSpPr txBox="1">
            <a:spLocks/>
          </p:cNvSpPr>
          <p:nvPr/>
        </p:nvSpPr>
        <p:spPr>
          <a:xfrm>
            <a:off x="1075022" y="699541"/>
            <a:ext cx="7241394" cy="497843"/>
          </a:xfrm>
          <a:prstGeom prst="rect">
            <a:avLst/>
          </a:prstGeom>
          <a:solidFill>
            <a:srgbClr val="32AEB8"/>
          </a:solidFill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1pPr>
            <a:lvl2pPr marR="0" lvl="1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2pPr>
            <a:lvl3pPr marR="0"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3pPr>
            <a:lvl4pPr marR="0"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4pPr>
            <a:lvl5pPr marR="0"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5pPr>
            <a:lvl6pPr marR="0"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6pPr>
            <a:lvl7pPr marR="0"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7pPr>
            <a:lvl8pPr marR="0"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8pPr>
            <a:lvl9pPr marR="0"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aira SemiCondensed Medium"/>
              <a:buNone/>
              <a:defRPr sz="3200" b="0" i="0" u="none" strike="noStrike" cap="none">
                <a:solidFill>
                  <a:schemeClr val="dk1"/>
                </a:solidFill>
                <a:latin typeface="Saira SemiCondensed Medium"/>
                <a:ea typeface="Saira SemiCondensed Medium"/>
                <a:cs typeface="Saira SemiCondensed Medium"/>
                <a:sym typeface="Saira SemiCondensed Medium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Saira SemiCondensed Medium"/>
              <a:buNone/>
              <a:tabLst/>
              <a:defRPr/>
            </a:pP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Pengurangan</a:t>
            </a:r>
            <a:r>
              <a:rPr kumimoji="0" lang="en-US" sz="2000" b="1" i="0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/</a:t>
            </a: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pengembalian</a:t>
            </a:r>
            <a:r>
              <a:rPr kumimoji="0" lang="en-US" sz="2000" b="1" i="0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 </a:t>
            </a: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pajak</a:t>
            </a:r>
            <a:r>
              <a:rPr kumimoji="0" lang="en-US" sz="2000" b="1" i="0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 </a:t>
            </a: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penghasilan</a:t>
            </a:r>
            <a:r>
              <a:rPr kumimoji="0" lang="en-US" sz="2000" b="1" i="0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 </a:t>
            </a: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luar</a:t>
            </a:r>
            <a:r>
              <a:rPr kumimoji="0" lang="en-US" sz="2000" b="1" i="0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 </a:t>
            </a:r>
            <a:r>
              <a:rPr kumimoji="0" lang="en-US" sz="2000" b="1" i="0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Saira SemiCondensed Medium"/>
                <a:sym typeface="Saira SemiCondensed Medium"/>
              </a:rPr>
              <a:t>negeri</a:t>
            </a:r>
            <a:endParaRPr kumimoji="0" lang="en-US" sz="2000" b="1" i="0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cs typeface="Saira SemiCondensed Medium"/>
              <a:sym typeface="Saira SemiCondensed Medium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72900" y="1250950"/>
            <a:ext cx="6628100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cs typeface="Arial"/>
                <a:sym typeface="Arial"/>
              </a:rPr>
              <a:t>	</a:t>
            </a:r>
            <a:r>
              <a:rPr lang="en-US" sz="1500" kern="0" dirty="0" err="1">
                <a:cs typeface="Arial"/>
                <a:sym typeface="Arial"/>
              </a:rPr>
              <a:t>Dalam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hal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terjadi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pengurangan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atau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pengembalian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atas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dibayar</a:t>
            </a:r>
            <a:r>
              <a:rPr lang="en-US" sz="1500" kern="0" dirty="0">
                <a:cs typeface="Arial"/>
                <a:sym typeface="Arial"/>
              </a:rPr>
              <a:t> di LN, </a:t>
            </a:r>
            <a:r>
              <a:rPr lang="en-US" sz="1500" kern="0" dirty="0" err="1">
                <a:cs typeface="Arial"/>
                <a:sym typeface="Arial"/>
              </a:rPr>
              <a:t>sehingga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besarnya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dapat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dikreditkan</a:t>
            </a:r>
            <a:r>
              <a:rPr lang="en-US" sz="1500" kern="0" dirty="0">
                <a:cs typeface="Arial"/>
                <a:sym typeface="Arial"/>
              </a:rPr>
              <a:t> di Indonesia </a:t>
            </a:r>
            <a:r>
              <a:rPr lang="en-US" sz="1500" kern="0" dirty="0" err="1">
                <a:cs typeface="Arial"/>
                <a:sym typeface="Arial"/>
              </a:rPr>
              <a:t>menjadi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lebih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kecil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daripada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kredit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LN </a:t>
            </a:r>
            <a:r>
              <a:rPr lang="en-US" sz="1500" kern="0" dirty="0" err="1">
                <a:cs typeface="Arial"/>
                <a:sym typeface="Arial"/>
              </a:rPr>
              <a:t>semula</a:t>
            </a:r>
            <a:r>
              <a:rPr lang="en-US" sz="1500" kern="0" dirty="0">
                <a:cs typeface="Arial"/>
                <a:sym typeface="Arial"/>
              </a:rPr>
              <a:t>, </a:t>
            </a:r>
            <a:r>
              <a:rPr lang="en-US" sz="1500" kern="0" dirty="0" err="1">
                <a:cs typeface="Arial"/>
                <a:sym typeface="Arial"/>
              </a:rPr>
              <a:t>maka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selisihnya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ditambahkan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pada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terutang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atas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seluruh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Wp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dalam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negeri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pada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tahun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terjadinya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pengurangan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atau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pengembalian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tersebut</a:t>
            </a:r>
            <a:r>
              <a:rPr lang="en-US" sz="1500" kern="0" dirty="0">
                <a:cs typeface="Arial"/>
                <a:sym typeface="Arial"/>
              </a:rPr>
              <a:t>.</a:t>
            </a:r>
          </a:p>
          <a:p>
            <a:pPr algn="just" latinLnBrk="0">
              <a:buClr>
                <a:srgbClr val="000000"/>
              </a:buClr>
              <a:buFont typeface="Arial"/>
              <a:buNone/>
            </a:pPr>
            <a:endParaRPr lang="en-US" sz="1500" kern="0" dirty="0">
              <a:cs typeface="Arial"/>
              <a:sym typeface="Arial"/>
            </a:endParaRPr>
          </a:p>
          <a:p>
            <a:pPr algn="just"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cs typeface="Arial"/>
                <a:sym typeface="Arial"/>
              </a:rPr>
              <a:t>	</a:t>
            </a:r>
            <a:r>
              <a:rPr lang="en-US" sz="1500" kern="0" dirty="0" err="1">
                <a:cs typeface="Arial"/>
                <a:sym typeface="Arial"/>
              </a:rPr>
              <a:t>Apabila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terjadi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perubahan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besarnya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berasal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dari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luar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negeri</a:t>
            </a:r>
            <a:r>
              <a:rPr lang="en-US" sz="1500" kern="0" dirty="0">
                <a:cs typeface="Arial"/>
                <a:sym typeface="Arial"/>
              </a:rPr>
              <a:t>, </a:t>
            </a:r>
            <a:r>
              <a:rPr lang="en-US" sz="1500" kern="0" dirty="0" err="1">
                <a:cs typeface="Arial"/>
                <a:sym typeface="Arial"/>
              </a:rPr>
              <a:t>wajib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harus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melakukan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pembetulan</a:t>
            </a:r>
            <a:r>
              <a:rPr lang="en-US" sz="1500" kern="0" dirty="0">
                <a:cs typeface="Arial"/>
                <a:sym typeface="Arial"/>
              </a:rPr>
              <a:t> SPT </a:t>
            </a:r>
            <a:r>
              <a:rPr lang="en-US" sz="1500" kern="0" dirty="0" err="1">
                <a:cs typeface="Arial"/>
                <a:sym typeface="Arial"/>
              </a:rPr>
              <a:t>untuk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tahun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bersangkutan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dengan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melampirkan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dikumen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berkenaan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dengan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perubahan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tersebut</a:t>
            </a:r>
            <a:r>
              <a:rPr lang="en-US" sz="1500" kern="0" dirty="0">
                <a:cs typeface="Arial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780033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25"/>
          <p:cNvSpPr txBox="1">
            <a:spLocks noGrp="1"/>
          </p:cNvSpPr>
          <p:nvPr>
            <p:ph type="title" idx="4294967295"/>
          </p:nvPr>
        </p:nvSpPr>
        <p:spPr>
          <a:xfrm>
            <a:off x="755576" y="97292"/>
            <a:ext cx="7690672" cy="386226"/>
          </a:xfrm>
          <a:prstGeom prst="rect">
            <a:avLst/>
          </a:prstGeom>
          <a:solidFill>
            <a:srgbClr val="32AEB8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US" sz="2400" b="1" dirty="0" err="1">
                <a:solidFill>
                  <a:schemeClr val="bg1"/>
                </a:solidFill>
                <a:latin typeface="+mn-lt"/>
              </a:rPr>
              <a:t>Perubahan</a:t>
            </a:r>
            <a:r>
              <a:rPr lang="en-US" sz="24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n-lt"/>
              </a:rPr>
              <a:t>besarnya</a:t>
            </a:r>
            <a:r>
              <a:rPr lang="en-US" sz="24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24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24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n-lt"/>
              </a:rPr>
              <a:t>negeri</a:t>
            </a:r>
            <a:endParaRPr sz="24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36" name="Google Shape;336;p25"/>
          <p:cNvSpPr txBox="1">
            <a:spLocks noGrp="1"/>
          </p:cNvSpPr>
          <p:nvPr>
            <p:ph type="sldNum" idx="12"/>
          </p:nvPr>
        </p:nvSpPr>
        <p:spPr>
          <a:xfrm>
            <a:off x="8640175" y="4585800"/>
            <a:ext cx="351300" cy="405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fld id="{00000000-1234-1234-1234-123412341234}" type="slidenum">
              <a:rPr lang="en">
                <a:solidFill>
                  <a:srgbClr val="1781A1"/>
                </a:solidFill>
              </a:rPr>
              <a:pPr/>
              <a:t>14</a:t>
            </a:fld>
            <a:endParaRPr>
              <a:solidFill>
                <a:srgbClr val="1781A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6682" y="699542"/>
            <a:ext cx="8502650" cy="3970318"/>
          </a:xfrm>
          <a:prstGeom prst="rect">
            <a:avLst/>
          </a:prstGeom>
          <a:solidFill>
            <a:srgbClr val="32AEB8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Apabila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perubahan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besarnya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berasal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harus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melakukan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bersangkutan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melampirkan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dikumen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berkenaan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perubahan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1.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Jika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perubahan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menyebabkan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adanya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tambahan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mengakibatkan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besar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	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daripada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dilaporkan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sehingga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kurang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terdapat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kemungkinan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Indonesia 	juga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kurang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Sesuai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UU No. 28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2007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tentang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ketentuan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Umum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tatacara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perpajakan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apabila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WP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membetulkan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sendiri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mengakibatkan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	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besar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kepadanya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dikenakan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bunga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sebesar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2%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sebulan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jumlah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kurang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dihitung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saat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penyampaian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terakhir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sampai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tanggal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pembayaran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2.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Apabila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karena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pembetulan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menyebabkan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kecil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daripada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dilaporkan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SPT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sehingga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mengakibatkan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Indonesia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kecil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sehingga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lebih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kelebihan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bayar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dapat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dikembalikan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kepada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setelah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diperhitungkan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utang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lainnya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6" name="Oval 5"/>
          <p:cNvSpPr/>
          <p:nvPr/>
        </p:nvSpPr>
        <p:spPr>
          <a:xfrm rot="2043055">
            <a:off x="8596189" y="4587974"/>
            <a:ext cx="440307" cy="465118"/>
          </a:xfrm>
          <a:prstGeom prst="ellipse">
            <a:avLst/>
          </a:prstGeom>
          <a:solidFill>
            <a:srgbClr val="32AE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512056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7584" y="411510"/>
            <a:ext cx="7488832" cy="4536504"/>
          </a:xfrm>
          <a:solidFill>
            <a:schemeClr val="accent1"/>
          </a:solidFill>
        </p:spPr>
        <p:txBody>
          <a:bodyPr/>
          <a:lstStyle/>
          <a:p>
            <a:pPr marL="285750" lvl="2" indent="-285750">
              <a:lnSpc>
                <a:spcPct val="150000"/>
              </a:lnSpc>
              <a:buFont typeface="Wingdings" pitchFamily="2" charset="2"/>
              <a:buChar char="v"/>
            </a:pPr>
            <a:r>
              <a:rPr lang="en-US" sz="1800" b="1" dirty="0" err="1">
                <a:latin typeface="+mn-lt"/>
              </a:rPr>
              <a:t>Contoh</a:t>
            </a:r>
            <a:r>
              <a:rPr lang="en-US" sz="1800" b="1" dirty="0">
                <a:latin typeface="+mn-lt"/>
              </a:rPr>
              <a:t> </a:t>
            </a:r>
            <a:r>
              <a:rPr lang="id-ID" sz="1800" b="1" dirty="0">
                <a:latin typeface="+mn-lt"/>
              </a:rPr>
              <a:t>Penghitungan PPh pasal 24</a:t>
            </a:r>
            <a:br>
              <a:rPr lang="en-US" sz="1800" b="1" dirty="0">
                <a:latin typeface="+mn-lt"/>
              </a:rPr>
            </a:br>
            <a:r>
              <a:rPr lang="id-ID" sz="1800" b="1" dirty="0">
                <a:latin typeface="+mn-lt"/>
              </a:rPr>
              <a:t> jika terjadi kerugian usaha di dalam negeri</a:t>
            </a:r>
            <a:br>
              <a:rPr lang="en-US" sz="1800" b="1" dirty="0"/>
            </a:br>
            <a:br>
              <a:rPr lang="en-US" sz="1500" dirty="0"/>
            </a:br>
            <a:r>
              <a:rPr lang="en-US" sz="1500" dirty="0"/>
              <a:t>PT </a:t>
            </a:r>
            <a:r>
              <a:rPr lang="en-US" sz="1500" dirty="0" err="1"/>
              <a:t>Adinda</a:t>
            </a:r>
            <a:r>
              <a:rPr lang="en-US" sz="1500" dirty="0"/>
              <a:t> </a:t>
            </a:r>
            <a:r>
              <a:rPr lang="en-US" sz="1500" dirty="0" err="1"/>
              <a:t>berkedudukan</a:t>
            </a:r>
            <a:r>
              <a:rPr lang="en-US" sz="1500" dirty="0"/>
              <a:t> di Indonesia </a:t>
            </a:r>
            <a:r>
              <a:rPr lang="en-US" sz="1500" dirty="0" err="1"/>
              <a:t>memperoleh</a:t>
            </a:r>
            <a:r>
              <a:rPr lang="en-US" sz="1500" dirty="0"/>
              <a:t> </a:t>
            </a:r>
            <a:r>
              <a:rPr lang="en-US" sz="1500" dirty="0" err="1"/>
              <a:t>penghasilan</a:t>
            </a:r>
            <a:r>
              <a:rPr lang="en-US" sz="1500" dirty="0"/>
              <a:t> </a:t>
            </a:r>
            <a:r>
              <a:rPr lang="en-US" sz="1500" dirty="0" err="1"/>
              <a:t>neto</a:t>
            </a:r>
            <a:r>
              <a:rPr lang="en-US" sz="1500" dirty="0"/>
              <a:t> </a:t>
            </a:r>
            <a:r>
              <a:rPr lang="en-US" sz="1500" dirty="0" err="1"/>
              <a:t>dalam</a:t>
            </a:r>
            <a:r>
              <a:rPr lang="en-US" sz="1500" dirty="0"/>
              <a:t> </a:t>
            </a:r>
            <a:r>
              <a:rPr lang="en-US" sz="1500" dirty="0" err="1"/>
              <a:t>tahun</a:t>
            </a:r>
            <a:r>
              <a:rPr lang="en-US" sz="1500" dirty="0"/>
              <a:t> 2006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berikut</a:t>
            </a:r>
            <a:r>
              <a:rPr lang="en-US" sz="1500" dirty="0"/>
              <a:t>: - Di </a:t>
            </a:r>
            <a:r>
              <a:rPr lang="en-US" sz="1500" dirty="0" err="1"/>
              <a:t>negara</a:t>
            </a:r>
            <a:r>
              <a:rPr lang="en-US" sz="1500" dirty="0"/>
              <a:t> A </a:t>
            </a:r>
            <a:r>
              <a:rPr lang="en-US" sz="1500" dirty="0" err="1"/>
              <a:t>memperoleh</a:t>
            </a:r>
            <a:r>
              <a:rPr lang="en-US" sz="1500" dirty="0"/>
              <a:t> </a:t>
            </a:r>
            <a:r>
              <a:rPr lang="en-US" sz="1500" dirty="0" err="1"/>
              <a:t>penghasilan</a:t>
            </a:r>
            <a:r>
              <a:rPr lang="en-US" sz="1500" dirty="0"/>
              <a:t> </a:t>
            </a:r>
            <a:r>
              <a:rPr lang="en-US" sz="1500" dirty="0" err="1"/>
              <a:t>berupa</a:t>
            </a:r>
            <a:r>
              <a:rPr lang="en-US" sz="1500" dirty="0"/>
              <a:t> </a:t>
            </a:r>
            <a:r>
              <a:rPr lang="en-US" sz="1500" dirty="0" err="1"/>
              <a:t>laba</a:t>
            </a:r>
            <a:r>
              <a:rPr lang="en-US" sz="1500" dirty="0"/>
              <a:t> </a:t>
            </a:r>
            <a:r>
              <a:rPr lang="en-US" sz="1500" dirty="0" err="1"/>
              <a:t>usaha</a:t>
            </a:r>
            <a:r>
              <a:rPr lang="en-US" sz="1500" dirty="0"/>
              <a:t> </a:t>
            </a:r>
            <a:r>
              <a:rPr lang="en-US" sz="1500" dirty="0" err="1"/>
              <a:t>sebesar</a:t>
            </a:r>
            <a:r>
              <a:rPr lang="en-US" sz="1500" dirty="0"/>
              <a:t> Rp600.000.000 (</a:t>
            </a:r>
            <a:r>
              <a:rPr lang="en-US" sz="1500" dirty="0" err="1"/>
              <a:t>tarif</a:t>
            </a:r>
            <a:r>
              <a:rPr lang="en-US" sz="1500" dirty="0"/>
              <a:t> </a:t>
            </a:r>
            <a:r>
              <a:rPr lang="en-US" sz="1500" dirty="0" err="1"/>
              <a:t>pajak</a:t>
            </a:r>
            <a:r>
              <a:rPr lang="en-US" sz="1500" dirty="0"/>
              <a:t> yang </a:t>
            </a:r>
            <a:r>
              <a:rPr lang="en-US" sz="1500" dirty="0" err="1"/>
              <a:t>berlaku</a:t>
            </a:r>
            <a:r>
              <a:rPr lang="en-US" sz="1500" dirty="0"/>
              <a:t> </a:t>
            </a:r>
            <a:r>
              <a:rPr lang="en-US" sz="1500" dirty="0" err="1"/>
              <a:t>adalah</a:t>
            </a:r>
            <a:r>
              <a:rPr lang="en-US" sz="1500" dirty="0"/>
              <a:t> 30%) - Di </a:t>
            </a:r>
            <a:r>
              <a:rPr lang="en-US" sz="1500" dirty="0" err="1"/>
              <a:t>dalam</a:t>
            </a:r>
            <a:r>
              <a:rPr lang="en-US" sz="1500" dirty="0"/>
              <a:t> </a:t>
            </a:r>
            <a:r>
              <a:rPr lang="en-US" sz="1500" dirty="0" err="1"/>
              <a:t>negeri</a:t>
            </a:r>
            <a:r>
              <a:rPr lang="en-US" sz="1500" dirty="0"/>
              <a:t> </a:t>
            </a:r>
            <a:r>
              <a:rPr lang="en-US" sz="1500" dirty="0" err="1"/>
              <a:t>menderita</a:t>
            </a:r>
            <a:r>
              <a:rPr lang="en-US" sz="1500" dirty="0"/>
              <a:t> </a:t>
            </a:r>
            <a:r>
              <a:rPr lang="en-US" sz="1500" dirty="0" err="1"/>
              <a:t>kerugian</a:t>
            </a:r>
            <a:r>
              <a:rPr lang="en-US" sz="1500" dirty="0"/>
              <a:t> </a:t>
            </a:r>
            <a:r>
              <a:rPr lang="en-US" sz="1500" dirty="0" err="1"/>
              <a:t>sebesar</a:t>
            </a:r>
            <a:r>
              <a:rPr lang="en-US" sz="1500" dirty="0"/>
              <a:t> Rp200.000.000 </a:t>
            </a:r>
            <a:r>
              <a:rPr lang="en-US" sz="1500" dirty="0" err="1"/>
              <a:t>Penghitungan</a:t>
            </a:r>
            <a:r>
              <a:rPr lang="en-US" sz="1500" dirty="0"/>
              <a:t> </a:t>
            </a:r>
            <a:r>
              <a:rPr lang="en-US" sz="1500" dirty="0" err="1"/>
              <a:t>PPh</a:t>
            </a:r>
            <a:r>
              <a:rPr lang="en-US" sz="1500" dirty="0"/>
              <a:t> </a:t>
            </a:r>
            <a:r>
              <a:rPr lang="en-US" sz="1500" dirty="0" err="1"/>
              <a:t>pasal</a:t>
            </a:r>
            <a:r>
              <a:rPr lang="en-US" sz="1500" dirty="0"/>
              <a:t> 24 </a:t>
            </a:r>
            <a:r>
              <a:rPr lang="en-US" sz="1500" dirty="0" err="1"/>
              <a:t>adalah</a:t>
            </a:r>
            <a:r>
              <a:rPr lang="en-US" sz="1500" dirty="0"/>
              <a:t>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berikut</a:t>
            </a:r>
            <a:r>
              <a:rPr lang="en-US" sz="1500" dirty="0"/>
              <a:t>:</a:t>
            </a:r>
            <a:br>
              <a:rPr lang="en-US" sz="1500" dirty="0"/>
            </a:br>
            <a:r>
              <a:rPr lang="id-ID" sz="1500" dirty="0"/>
              <a:t>Menghitung total penghasilan kena pajak</a:t>
            </a:r>
            <a:br>
              <a:rPr lang="en-US" sz="1500" dirty="0"/>
            </a:br>
            <a:r>
              <a:rPr lang="id-ID" sz="1500" dirty="0"/>
              <a:t>Penghasilan kena pajak dari negara A 	Rp. 600.000.000</a:t>
            </a:r>
            <a:br>
              <a:rPr lang="en-US" sz="1500" dirty="0"/>
            </a:br>
            <a:r>
              <a:rPr lang="id-ID" sz="1500" dirty="0"/>
              <a:t>Kerugian usaha dalam negeri 			</a:t>
            </a:r>
            <a:r>
              <a:rPr lang="id-ID" sz="1500" u="sng" dirty="0"/>
              <a:t>(Rp.200.000.000)</a:t>
            </a:r>
            <a:br>
              <a:rPr lang="en-US" sz="1500" dirty="0"/>
            </a:br>
            <a:r>
              <a:rPr lang="id-ID" sz="1500" dirty="0"/>
              <a:t>Jumlah penghasilan neto 			Rp. 400.000.000</a:t>
            </a:r>
            <a:br>
              <a:rPr lang="en-US" sz="1500" dirty="0"/>
            </a:br>
            <a:endParaRPr lang="en-US" sz="1500" dirty="0"/>
          </a:p>
        </p:txBody>
      </p:sp>
    </p:spTree>
    <p:extLst>
      <p:ext uri="{BB962C8B-B14F-4D97-AF65-F5344CB8AC3E}">
        <p14:creationId xmlns:p14="http://schemas.microsoft.com/office/powerpoint/2010/main" val="22822243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2051720" y="115094"/>
            <a:ext cx="5188200" cy="4876006"/>
          </a:xfrm>
          <a:solidFill>
            <a:schemeClr val="accent3"/>
          </a:solidFill>
        </p:spPr>
        <p:txBody>
          <a:bodyPr/>
          <a:lstStyle/>
          <a:p>
            <a:pPr marL="25400" lvl="0" indent="0" algn="just">
              <a:lnSpc>
                <a:spcPct val="150000"/>
              </a:lnSpc>
              <a:buNone/>
            </a:pPr>
            <a:r>
              <a:rPr lang="id-ID" sz="1400" dirty="0"/>
              <a:t>Menghitung total PPh terutang :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10% x Rp 50.000.000 = 	Rp 5.000.000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15% x Rp 50.000.000 = 	Rp 7.500.000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30% x Rp 300.000.000 = 	</a:t>
            </a:r>
            <a:r>
              <a:rPr lang="id-ID" sz="1400" u="sng" dirty="0"/>
              <a:t>Rp 90.000.000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Jumlah pajak terutang 	Rp102.500.000</a:t>
            </a:r>
            <a:endParaRPr lang="en-US" sz="1400" dirty="0"/>
          </a:p>
          <a:p>
            <a:pPr marL="25400" lvl="0" indent="0" algn="just">
              <a:lnSpc>
                <a:spcPct val="150000"/>
              </a:lnSpc>
              <a:buNone/>
            </a:pPr>
            <a:r>
              <a:rPr lang="id-ID" sz="1400" dirty="0"/>
              <a:t>Menghitung PPh maksimum yang dapat dikreditkan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(Rp600.000.000 : Rp400.000.000) x Rp102.500.000 = Rp153.750.000</a:t>
            </a:r>
            <a:endParaRPr lang="en-US" sz="1400" dirty="0"/>
          </a:p>
          <a:p>
            <a:pPr marL="25400" lvl="0" indent="0" algn="just">
              <a:lnSpc>
                <a:spcPct val="150000"/>
              </a:lnSpc>
              <a:buNone/>
            </a:pPr>
            <a:r>
              <a:rPr lang="id-ID" sz="1400" dirty="0"/>
              <a:t>Menghitung PPh yang dipotong/dibayar di LN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30% x Rp600.000.000 = Rp180.000.000</a:t>
            </a:r>
            <a:endParaRPr lang="en-US" sz="1400" dirty="0"/>
          </a:p>
          <a:p>
            <a:pPr marL="25400" indent="0" algn="just">
              <a:lnSpc>
                <a:spcPct val="150000"/>
              </a:lnSpc>
              <a:buNone/>
            </a:pPr>
            <a:r>
              <a:rPr lang="id-ID" sz="1400" dirty="0"/>
              <a:t>Kredit pajak yang diperbolehkan (PPh pasal 24) adalah Rp102.500.000. jumlah ini diperoleh dengan membandingkan perhitungan PPh maksimum yang dapat dikreditkan dengan PPh yang sesungguhnya dibayarkan/terutang di LN dan total pajak yang terutang.</a:t>
            </a:r>
            <a:endParaRPr lang="en-US" sz="1400" dirty="0"/>
          </a:p>
          <a:p>
            <a:pPr algn="just"/>
            <a:endParaRPr lang="en-US" sz="14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16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2972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3960" y="555526"/>
            <a:ext cx="6728400" cy="351300"/>
          </a:xfr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/>
          <a:lstStyle/>
          <a:p>
            <a:pPr lvl="2"/>
            <a:r>
              <a:rPr lang="id-ID" sz="1800" b="1" dirty="0">
                <a:latin typeface="+mn-lt"/>
              </a:rPr>
              <a:t>Perhitungan PPh pasal 24 jika terjadi kerugian usaha di LN</a:t>
            </a:r>
            <a:endParaRPr lang="en-US" sz="1800" dirty="0">
              <a:latin typeface="+mn-lt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99592" y="1275606"/>
            <a:ext cx="6336704" cy="2376264"/>
          </a:xfrm>
        </p:spPr>
        <p:txBody>
          <a:bodyPr/>
          <a:lstStyle/>
          <a:p>
            <a:pPr marL="114300" indent="0" hangingPunct="0">
              <a:buNone/>
            </a:pPr>
            <a:r>
              <a:rPr lang="en-US" sz="1500" dirty="0"/>
              <a:t>PT </a:t>
            </a:r>
            <a:r>
              <a:rPr lang="en-US" sz="1500" dirty="0" err="1"/>
              <a:t>Kartika</a:t>
            </a:r>
            <a:r>
              <a:rPr lang="en-US" sz="1500" dirty="0"/>
              <a:t> </a:t>
            </a:r>
            <a:r>
              <a:rPr lang="en-US" sz="1500" dirty="0" err="1"/>
              <a:t>pada</a:t>
            </a:r>
            <a:r>
              <a:rPr lang="en-US" sz="1500" dirty="0"/>
              <a:t> </a:t>
            </a:r>
            <a:r>
              <a:rPr lang="en-US" sz="1500" dirty="0" err="1"/>
              <a:t>tahun</a:t>
            </a:r>
            <a:r>
              <a:rPr lang="en-US" sz="1500" dirty="0"/>
              <a:t> 2006 </a:t>
            </a:r>
            <a:r>
              <a:rPr lang="en-US" sz="1500" dirty="0" err="1"/>
              <a:t>memperoleh</a:t>
            </a:r>
            <a:r>
              <a:rPr lang="en-US" sz="1500" dirty="0"/>
              <a:t> </a:t>
            </a:r>
            <a:r>
              <a:rPr lang="en-US" sz="1500" dirty="0" err="1"/>
              <a:t>penghasilan</a:t>
            </a:r>
            <a:r>
              <a:rPr lang="en-US" sz="1500" dirty="0"/>
              <a:t> </a:t>
            </a:r>
            <a:r>
              <a:rPr lang="en-US" sz="1500" dirty="0" err="1"/>
              <a:t>neto</a:t>
            </a:r>
            <a:r>
              <a:rPr lang="en-US" sz="1500" dirty="0"/>
              <a:t>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berikut</a:t>
            </a:r>
            <a:r>
              <a:rPr lang="en-US" sz="1500" dirty="0"/>
              <a:t> :</a:t>
            </a:r>
          </a:p>
          <a:p>
            <a:pPr marL="114300" lvl="0" indent="0">
              <a:buNone/>
            </a:pPr>
            <a:r>
              <a:rPr lang="id-ID" sz="1500" dirty="0"/>
              <a:t>Di negara X memperoleh penghasilan berupa laba usaha sebesar Rp300.000.000 (tarif pajak yang berlaku 40%)</a:t>
            </a:r>
            <a:endParaRPr lang="en-US" sz="1500" dirty="0"/>
          </a:p>
          <a:p>
            <a:pPr marL="114300" lvl="0" indent="0">
              <a:buNone/>
            </a:pPr>
            <a:r>
              <a:rPr lang="id-ID" sz="1500" dirty="0"/>
              <a:t>Di negara Y menderita kerugian sebesar Rp500.000.000 (tarif pajak yang berlaku) 25%.</a:t>
            </a:r>
            <a:endParaRPr lang="en-US" sz="1500" dirty="0"/>
          </a:p>
          <a:p>
            <a:pPr marL="114300" lvl="0" indent="0">
              <a:buNone/>
            </a:pPr>
            <a:r>
              <a:rPr lang="id-ID" sz="1500" dirty="0"/>
              <a:t>Di dalam negeri memperoleh laba usaha sebesar Rp500.000.000</a:t>
            </a:r>
            <a:endParaRPr lang="en-US" sz="1500" dirty="0"/>
          </a:p>
          <a:p>
            <a:pPr marL="114300" indent="0" hangingPunct="0">
              <a:buNone/>
            </a:pPr>
            <a:r>
              <a:rPr lang="en-US" sz="1500" dirty="0" err="1"/>
              <a:t>Perhitungan</a:t>
            </a:r>
            <a:r>
              <a:rPr lang="en-US" sz="1500" dirty="0"/>
              <a:t> </a:t>
            </a:r>
            <a:r>
              <a:rPr lang="en-US" sz="1500" dirty="0" err="1"/>
              <a:t>kredit</a:t>
            </a:r>
            <a:r>
              <a:rPr lang="en-US" sz="1500" dirty="0"/>
              <a:t> </a:t>
            </a:r>
            <a:r>
              <a:rPr lang="en-US" sz="1500" dirty="0" err="1"/>
              <a:t>pajak</a:t>
            </a:r>
            <a:r>
              <a:rPr lang="en-US" sz="1500" dirty="0"/>
              <a:t> </a:t>
            </a:r>
            <a:r>
              <a:rPr lang="en-US" sz="1500" dirty="0" err="1"/>
              <a:t>luar</a:t>
            </a:r>
            <a:r>
              <a:rPr lang="en-US" sz="1500" dirty="0"/>
              <a:t> </a:t>
            </a:r>
            <a:r>
              <a:rPr lang="en-US" sz="1500" dirty="0" err="1"/>
              <a:t>negeri</a:t>
            </a:r>
            <a:r>
              <a:rPr lang="en-US" sz="1500" dirty="0"/>
              <a:t> yang </a:t>
            </a:r>
            <a:r>
              <a:rPr lang="en-US" sz="1500" dirty="0" err="1"/>
              <a:t>diperbolehkan</a:t>
            </a:r>
            <a:r>
              <a:rPr lang="en-US" sz="1500" dirty="0"/>
              <a:t> </a:t>
            </a:r>
            <a:r>
              <a:rPr lang="en-US" sz="1500" dirty="0" err="1"/>
              <a:t>adalah</a:t>
            </a:r>
            <a:r>
              <a:rPr lang="en-US" sz="1500" dirty="0"/>
              <a:t>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berikut</a:t>
            </a:r>
            <a:r>
              <a:rPr lang="en-US" sz="1500" dirty="0"/>
              <a:t> :</a:t>
            </a:r>
          </a:p>
          <a:p>
            <a:pPr marL="114300" indent="0" hangingPunct="0">
              <a:buNone/>
            </a:pPr>
            <a:endParaRPr lang="en-US" sz="15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17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9072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323528" y="123478"/>
            <a:ext cx="7632848" cy="3042600"/>
          </a:xfrm>
        </p:spPr>
        <p:txBody>
          <a:bodyPr/>
          <a:lstStyle/>
          <a:p>
            <a:pPr marL="25400" lvl="0" indent="0" algn="l">
              <a:lnSpc>
                <a:spcPct val="150000"/>
              </a:lnSpc>
              <a:buNone/>
            </a:pPr>
            <a:r>
              <a:rPr lang="en-US" sz="1400" dirty="0"/>
              <a:t>1. </a:t>
            </a:r>
            <a:r>
              <a:rPr lang="id-ID" sz="1400" dirty="0"/>
              <a:t>Menghitung penghasilan total kena pajak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Penghasilan dari negara X berupa laba usaha 	Rp. 300.000.000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Penghasilan dari dalam negeri berupa laba usaha 	</a:t>
            </a:r>
            <a:r>
              <a:rPr lang="id-ID" sz="1400" u="sng" dirty="0"/>
              <a:t>Rp. 500.000.000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Jumlah penghasilan neto 				Rp. 800.000.000</a:t>
            </a:r>
            <a:endParaRPr lang="en-US" sz="1400" dirty="0"/>
          </a:p>
          <a:p>
            <a:pPr marL="25400" lvl="0" indent="0" algn="l">
              <a:lnSpc>
                <a:spcPct val="150000"/>
              </a:lnSpc>
              <a:buNone/>
            </a:pPr>
            <a:r>
              <a:rPr lang="en-US" sz="1400" dirty="0"/>
              <a:t>2. </a:t>
            </a:r>
            <a:r>
              <a:rPr lang="id-ID" sz="1400" dirty="0"/>
              <a:t>Menghitung total PPh terutang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10% x Rp50.000.000 				Rp 5.000.000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15% x Rp50.000.000 				Rp 7.500.000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30% x Rp700.000.000 			</a:t>
            </a:r>
            <a:r>
              <a:rPr lang="id-ID" sz="1400" u="sng" dirty="0"/>
              <a:t>Rp210.000.000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Jumlah total PPh yang terutang 		</a:t>
            </a:r>
            <a:r>
              <a:rPr lang="en-US" sz="1400" dirty="0"/>
              <a:t>	</a:t>
            </a:r>
            <a:r>
              <a:rPr lang="id-ID" sz="1400" dirty="0"/>
              <a:t>Rp222.500.000</a:t>
            </a:r>
            <a:endParaRPr lang="en-US" sz="1400" dirty="0"/>
          </a:p>
          <a:p>
            <a:pPr marL="25400" lvl="0" indent="0" algn="l">
              <a:lnSpc>
                <a:spcPct val="150000"/>
              </a:lnSpc>
              <a:buNone/>
            </a:pPr>
            <a:r>
              <a:rPr lang="en-US" sz="1400" dirty="0"/>
              <a:t>3.  </a:t>
            </a:r>
            <a:r>
              <a:rPr lang="id-ID" sz="1400" dirty="0"/>
              <a:t>Menghitung PPh maksimal yang bisa dikreditkan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(Rp300.000.000 : Rp800.000.000) x Rp222.500.000 = Rp83.437.500</a:t>
            </a:r>
            <a:endParaRPr lang="en-US" sz="1400" dirty="0"/>
          </a:p>
          <a:p>
            <a:pPr marL="25400" lvl="0" indent="0" algn="l">
              <a:lnSpc>
                <a:spcPct val="150000"/>
              </a:lnSpc>
              <a:buNone/>
            </a:pPr>
            <a:r>
              <a:rPr lang="id-ID" sz="1400" dirty="0"/>
              <a:t>Menghitung PPh yang dibayar atau terutang di LN</a:t>
            </a:r>
            <a:endParaRPr lang="en-US" sz="1400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b="1" dirty="0"/>
              <a:t>40% x Rp300.000.000 = Rp120.000.000</a:t>
            </a:r>
            <a:endParaRPr lang="en-US" sz="1400" b="1" dirty="0"/>
          </a:p>
          <a:p>
            <a:pPr marL="25400" indent="0" algn="l">
              <a:lnSpc>
                <a:spcPct val="150000"/>
              </a:lnSpc>
              <a:buNone/>
            </a:pPr>
            <a:r>
              <a:rPr lang="id-ID" sz="1400" dirty="0"/>
              <a:t>Dari perhitungan di atas dapat disimpulkan bahwa PPh pasal 24 yang dapat dikreditkan adalah Rp. 83.437.500.</a:t>
            </a:r>
            <a:endParaRPr lang="en-US" sz="1400" dirty="0"/>
          </a:p>
          <a:p>
            <a:pPr algn="l"/>
            <a:endParaRPr lang="en-US" sz="1400" dirty="0"/>
          </a:p>
          <a:p>
            <a:pPr algn="l"/>
            <a:endParaRPr lang="en-US" sz="14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18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2972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3529" y="555526"/>
            <a:ext cx="8316646" cy="432048"/>
          </a:xfrm>
          <a:noFill/>
        </p:spPr>
        <p:txBody>
          <a:bodyPr/>
          <a:lstStyle/>
          <a:p>
            <a:pPr lvl="2"/>
            <a:r>
              <a:rPr lang="id-ID" sz="1800" b="1" dirty="0"/>
              <a:t>Perhitungan PPh pasal 24 jika penghasilan LN berasal dari beberapa negara</a:t>
            </a:r>
            <a:br>
              <a:rPr lang="en-US" sz="1800" dirty="0"/>
            </a:br>
            <a:endParaRPr lang="en-US" sz="18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17652" y="987574"/>
            <a:ext cx="6728400" cy="2376264"/>
          </a:xfrm>
          <a:solidFill>
            <a:schemeClr val="accent1"/>
          </a:solidFill>
        </p:spPr>
        <p:txBody>
          <a:bodyPr/>
          <a:lstStyle/>
          <a:p>
            <a:pPr marL="114300" indent="0" algn="just" hangingPunct="0">
              <a:buNone/>
            </a:pPr>
            <a:r>
              <a:rPr lang="en-US" sz="1500" dirty="0"/>
              <a:t>PT </a:t>
            </a:r>
            <a:r>
              <a:rPr lang="en-US" sz="1500" dirty="0" err="1"/>
              <a:t>Kartika</a:t>
            </a:r>
            <a:r>
              <a:rPr lang="en-US" sz="1500" dirty="0"/>
              <a:t> </a:t>
            </a:r>
            <a:r>
              <a:rPr lang="en-US" sz="1500" dirty="0" err="1"/>
              <a:t>berkedudukan</a:t>
            </a:r>
            <a:r>
              <a:rPr lang="en-US" sz="1500" dirty="0"/>
              <a:t> di Jakarta </a:t>
            </a:r>
            <a:r>
              <a:rPr lang="en-US" sz="1500" dirty="0" err="1"/>
              <a:t>pada</a:t>
            </a:r>
            <a:r>
              <a:rPr lang="en-US" sz="1500" dirty="0"/>
              <a:t> </a:t>
            </a:r>
            <a:r>
              <a:rPr lang="en-US" sz="1500" dirty="0" err="1"/>
              <a:t>tahun</a:t>
            </a:r>
            <a:r>
              <a:rPr lang="en-US" sz="1500" dirty="0"/>
              <a:t> </a:t>
            </a:r>
            <a:r>
              <a:rPr lang="en-US" sz="1500" dirty="0" err="1"/>
              <a:t>pajak</a:t>
            </a:r>
            <a:r>
              <a:rPr lang="en-US" sz="1500" dirty="0"/>
              <a:t> 2006 </a:t>
            </a:r>
            <a:r>
              <a:rPr lang="en-US" sz="1500" dirty="0" err="1"/>
              <a:t>memperoleh</a:t>
            </a:r>
            <a:r>
              <a:rPr lang="en-US" sz="1500" dirty="0"/>
              <a:t> </a:t>
            </a:r>
            <a:r>
              <a:rPr lang="en-US" sz="1500" dirty="0" err="1"/>
              <a:t>penghasilan</a:t>
            </a:r>
            <a:r>
              <a:rPr lang="en-US" sz="1500" dirty="0"/>
              <a:t> </a:t>
            </a:r>
            <a:r>
              <a:rPr lang="en-US" sz="1500" dirty="0" err="1"/>
              <a:t>bersih</a:t>
            </a:r>
            <a:r>
              <a:rPr lang="en-US" sz="1500" dirty="0"/>
              <a:t>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berikut</a:t>
            </a:r>
            <a:r>
              <a:rPr lang="en-US" sz="1500" dirty="0"/>
              <a:t> :</a:t>
            </a:r>
          </a:p>
          <a:p>
            <a:pPr marL="114300" lvl="0" indent="0" algn="just">
              <a:buNone/>
            </a:pPr>
            <a:r>
              <a:rPr lang="en-US" sz="1500" dirty="0"/>
              <a:t>- </a:t>
            </a:r>
            <a:r>
              <a:rPr lang="id-ID" sz="1500" dirty="0"/>
              <a:t>Di negara A memperoleh penghasilan berupa laba usaha sebesar Rp200.000.000 (tarif pajak yang berlaku 25%)</a:t>
            </a:r>
            <a:endParaRPr lang="en-US" sz="1500" dirty="0"/>
          </a:p>
          <a:p>
            <a:pPr marL="114300" lvl="0" indent="0" algn="just">
              <a:buNone/>
            </a:pPr>
            <a:r>
              <a:rPr lang="en-US" sz="1500" dirty="0"/>
              <a:t>- </a:t>
            </a:r>
            <a:r>
              <a:rPr lang="id-ID" sz="1500" dirty="0"/>
              <a:t>Di negara B memperoleh penghasilan berupa laba usaha sebesar Rp300.000.000 (tarif p</a:t>
            </a:r>
            <a:endParaRPr lang="en-US" sz="1500" dirty="0"/>
          </a:p>
          <a:p>
            <a:pPr marL="114300" lvl="0" indent="0" algn="just">
              <a:buNone/>
            </a:pPr>
            <a:r>
              <a:rPr lang="id-ID" sz="1500" dirty="0"/>
              <a:t>ajak yang berlaku 30%)</a:t>
            </a:r>
            <a:r>
              <a:rPr lang="en-US" sz="1500" dirty="0"/>
              <a:t>  </a:t>
            </a:r>
          </a:p>
          <a:p>
            <a:pPr marL="114300" lvl="0" indent="0">
              <a:buNone/>
            </a:pPr>
            <a:r>
              <a:rPr lang="en-US" sz="1500" dirty="0"/>
              <a:t>- </a:t>
            </a:r>
            <a:r>
              <a:rPr lang="id-ID" sz="1500" dirty="0"/>
              <a:t>Di negara C memperoleh penghasilan berupa laba usaha sebesar Rp400.000.000 (tarif pajak yang berlaku 40%)</a:t>
            </a:r>
            <a:endParaRPr lang="en-US" sz="1500" dirty="0"/>
          </a:p>
          <a:p>
            <a:pPr marL="114300" lvl="0" indent="0">
              <a:buNone/>
            </a:pPr>
            <a:r>
              <a:rPr lang="en-US" sz="1500" dirty="0"/>
              <a:t>- </a:t>
            </a:r>
            <a:r>
              <a:rPr lang="id-ID" sz="1500" dirty="0"/>
              <a:t>Di dalam negeri memperoleh laba usaha sebesar Rp100.000.000</a:t>
            </a:r>
            <a:endParaRPr lang="en-US" sz="1500" dirty="0"/>
          </a:p>
          <a:p>
            <a:pPr marL="114300" lvl="0" indent="0" algn="just">
              <a:buNone/>
            </a:pPr>
            <a:endParaRPr lang="en-US" sz="15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19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8211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20990"/>
            <a:ext cx="9144000" cy="576064"/>
          </a:xfrm>
        </p:spPr>
        <p:txBody>
          <a:bodyPr/>
          <a:lstStyle/>
          <a:p>
            <a:r>
              <a:rPr lang="en-US" sz="3000" b="1" dirty="0" err="1">
                <a:latin typeface="+mn-lt"/>
                <a:cs typeface="Times New Roman" panose="02020603050405020304" pitchFamily="18" charset="0"/>
              </a:rPr>
              <a:t>Latar</a:t>
            </a:r>
            <a:r>
              <a:rPr lang="en-US" sz="3000" b="1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+mn-lt"/>
                <a:cs typeface="Times New Roman" panose="02020603050405020304" pitchFamily="18" charset="0"/>
              </a:rPr>
              <a:t>Belakang</a:t>
            </a:r>
            <a:endParaRPr lang="en-US" sz="3000" b="1" dirty="0"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50691" y="843558"/>
            <a:ext cx="8286373" cy="138499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penghasilan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pasal</a:t>
            </a:r>
            <a:r>
              <a:rPr lang="en-US" sz="1400" dirty="0">
                <a:solidFill>
                  <a:schemeClr val="tx1"/>
                </a:solidFill>
              </a:rPr>
              <a:t> 24 </a:t>
            </a:r>
            <a:r>
              <a:rPr lang="en-US" sz="1400" dirty="0" err="1">
                <a:solidFill>
                  <a:schemeClr val="tx1"/>
                </a:solidFill>
              </a:rPr>
              <a:t>adalah</a:t>
            </a:r>
            <a:r>
              <a:rPr lang="en-US" sz="1400" dirty="0">
                <a:solidFill>
                  <a:schemeClr val="tx1"/>
                </a:solidFill>
              </a:rPr>
              <a:t> Palak yang </a:t>
            </a:r>
            <a:r>
              <a:rPr lang="en-US" sz="1400" dirty="0" err="1">
                <a:solidFill>
                  <a:schemeClr val="tx1"/>
                </a:solidFill>
              </a:rPr>
              <a:t>dipungut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diluar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atas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penghasilan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wajib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luar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.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yang </a:t>
            </a:r>
            <a:r>
              <a:rPr lang="en-US" sz="1400" dirty="0" err="1">
                <a:solidFill>
                  <a:schemeClr val="tx1"/>
                </a:solidFill>
              </a:rPr>
              <a:t>dibayar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diluar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atas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penghasilan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luar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yang </a:t>
            </a:r>
            <a:r>
              <a:rPr lang="en-US" sz="1400" dirty="0" err="1">
                <a:solidFill>
                  <a:schemeClr val="tx1"/>
                </a:solidFill>
              </a:rPr>
              <a:t>diperoleh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wajib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br>
              <a:rPr lang="en-US" sz="1400" dirty="0">
                <a:solidFill>
                  <a:schemeClr val="tx1"/>
                </a:solidFill>
              </a:rPr>
            </a:br>
            <a:r>
              <a:rPr lang="en-US" sz="1400" dirty="0" err="1">
                <a:solidFill>
                  <a:schemeClr val="tx1"/>
                </a:solidFill>
              </a:rPr>
              <a:t>dalam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(WPDN) </a:t>
            </a:r>
            <a:r>
              <a:rPr lang="en-US" sz="1400" dirty="0" err="1">
                <a:solidFill>
                  <a:schemeClr val="tx1"/>
                </a:solidFill>
              </a:rPr>
              <a:t>boleh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dikreditkan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dengan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yang </a:t>
            </a:r>
            <a:r>
              <a:rPr lang="en-US" sz="1400" dirty="0" err="1">
                <a:solidFill>
                  <a:schemeClr val="tx1"/>
                </a:solidFill>
              </a:rPr>
              <a:t>terutang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dalam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tahun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yang </a:t>
            </a:r>
            <a:r>
              <a:rPr lang="en-US" sz="1400" dirty="0" err="1">
                <a:solidFill>
                  <a:schemeClr val="tx1"/>
                </a:solidFill>
              </a:rPr>
              <a:t>sama</a:t>
            </a:r>
            <a:r>
              <a:rPr lang="en-US" sz="1400" dirty="0">
                <a:solidFill>
                  <a:schemeClr val="tx1"/>
                </a:solidFill>
              </a:rPr>
              <a:t>,</a:t>
            </a:r>
            <a:br>
              <a:rPr lang="en-US" sz="1400" dirty="0">
                <a:solidFill>
                  <a:schemeClr val="tx1"/>
                </a:solidFill>
              </a:rPr>
            </a:br>
            <a:r>
              <a:rPr lang="en-US" sz="1400" dirty="0" err="1">
                <a:solidFill>
                  <a:schemeClr val="tx1"/>
                </a:solidFill>
              </a:rPr>
              <a:t>sebesar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yang </a:t>
            </a:r>
            <a:r>
              <a:rPr lang="en-US" sz="1400" dirty="0" err="1">
                <a:solidFill>
                  <a:schemeClr val="tx1"/>
                </a:solidFill>
              </a:rPr>
              <a:t>dibayarkan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diluar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tersebut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tapi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tidak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boleh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melebihi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penghitungan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br>
              <a:rPr lang="en-US" sz="1400" dirty="0">
                <a:solidFill>
                  <a:schemeClr val="tx1"/>
                </a:solidFill>
              </a:rPr>
            </a:br>
            <a:r>
              <a:rPr lang="en-US" sz="1400" dirty="0">
                <a:solidFill>
                  <a:schemeClr val="tx1"/>
                </a:solidFill>
              </a:rPr>
              <a:t>yang </a:t>
            </a:r>
            <a:r>
              <a:rPr lang="en-US" sz="1400" dirty="0" err="1">
                <a:solidFill>
                  <a:schemeClr val="tx1"/>
                </a:solidFill>
              </a:rPr>
              <a:t>terutang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berdasarkan</a:t>
            </a:r>
            <a:r>
              <a:rPr lang="en-US" sz="1400" dirty="0">
                <a:solidFill>
                  <a:schemeClr val="tx1"/>
                </a:solidFill>
              </a:rPr>
              <a:t> UU no 10 </a:t>
            </a:r>
            <a:r>
              <a:rPr lang="en-US" sz="1400" dirty="0" err="1">
                <a:solidFill>
                  <a:schemeClr val="tx1"/>
                </a:solidFill>
              </a:rPr>
              <a:t>Tahun</a:t>
            </a:r>
            <a:r>
              <a:rPr lang="en-US" sz="1400" dirty="0">
                <a:solidFill>
                  <a:schemeClr val="tx1"/>
                </a:solidFill>
              </a:rPr>
              <a:t> 1994. </a:t>
            </a:r>
            <a:r>
              <a:rPr lang="en-US" sz="1400" dirty="0" err="1">
                <a:solidFill>
                  <a:schemeClr val="tx1"/>
                </a:solidFill>
              </a:rPr>
              <a:t>Harus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dicari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batas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maksimum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kredit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pajak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luar</a:t>
            </a:r>
            <a:br>
              <a:rPr lang="en-US" sz="1400" dirty="0">
                <a:solidFill>
                  <a:schemeClr val="tx1"/>
                </a:solidFill>
              </a:rPr>
            </a:br>
            <a:r>
              <a:rPr lang="en-US" sz="1400" dirty="0" err="1">
                <a:solidFill>
                  <a:schemeClr val="tx1"/>
                </a:solidFill>
              </a:rPr>
              <a:t>negeri</a:t>
            </a:r>
            <a:r>
              <a:rPr lang="en-US" sz="1400" dirty="0">
                <a:solidFill>
                  <a:schemeClr val="tx1"/>
                </a:solidFill>
              </a:rPr>
              <a:t> (KPLN).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" y="2668718"/>
            <a:ext cx="650690" cy="227929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650691" y="2430056"/>
            <a:ext cx="8097773" cy="203132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1400" dirty="0" err="1"/>
              <a:t>Berkembangnya</a:t>
            </a:r>
            <a:r>
              <a:rPr lang="en-US" sz="1400" dirty="0"/>
              <a:t> </a:t>
            </a:r>
            <a:r>
              <a:rPr lang="en-US" sz="1400" dirty="0" err="1"/>
              <a:t>kondisi</a:t>
            </a:r>
            <a:r>
              <a:rPr lang="en-US" sz="1400" dirty="0"/>
              <a:t> </a:t>
            </a:r>
            <a:r>
              <a:rPr lang="en-US" sz="1400" dirty="0" err="1"/>
              <a:t>bisnis</a:t>
            </a:r>
            <a:r>
              <a:rPr lang="en-US" sz="1400" dirty="0"/>
              <a:t> </a:t>
            </a:r>
            <a:r>
              <a:rPr lang="en-US" sz="1400" dirty="0" err="1"/>
              <a:t>internasional</a:t>
            </a:r>
            <a:r>
              <a:rPr lang="en-US" sz="1400" dirty="0"/>
              <a:t>, </a:t>
            </a:r>
            <a:r>
              <a:rPr lang="en-US" sz="1400" dirty="0" err="1"/>
              <a:t>penghasilan</a:t>
            </a:r>
            <a:r>
              <a:rPr lang="en-US" sz="1400" dirty="0"/>
              <a:t> yang </a:t>
            </a:r>
            <a:r>
              <a:rPr lang="en-US" sz="1400" dirty="0" err="1"/>
              <a:t>diterima</a:t>
            </a:r>
            <a:r>
              <a:rPr lang="en-US" sz="1400" dirty="0"/>
              <a:t> </a:t>
            </a:r>
            <a:r>
              <a:rPr lang="en-US" sz="1400" dirty="0" err="1"/>
              <a:t>wajib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dalam</a:t>
            </a:r>
            <a:r>
              <a:rPr lang="en-US" sz="1400" dirty="0"/>
              <a:t> </a:t>
            </a:r>
            <a:r>
              <a:rPr lang="en-US" sz="1400" dirty="0" err="1"/>
              <a:t>negeri</a:t>
            </a:r>
            <a:endParaRPr lang="en-US" sz="1400" dirty="0"/>
          </a:p>
          <a:p>
            <a:pPr algn="just"/>
            <a:r>
              <a:rPr lang="en-US" sz="1400" dirty="0"/>
              <a:t>juga </a:t>
            </a:r>
            <a:r>
              <a:rPr lang="en-US" sz="1400" dirty="0" err="1"/>
              <a:t>beragam</a:t>
            </a:r>
            <a:r>
              <a:rPr lang="en-US" sz="1400" dirty="0"/>
              <a:t> </a:t>
            </a:r>
            <a:r>
              <a:rPr lang="en-US" sz="1400" dirty="0" err="1"/>
              <a:t>baik</a:t>
            </a:r>
            <a:r>
              <a:rPr lang="en-US" sz="1400" dirty="0"/>
              <a:t> </a:t>
            </a:r>
            <a:r>
              <a:rPr lang="en-US" sz="1400" dirty="0" err="1"/>
              <a:t>penghasilan</a:t>
            </a:r>
            <a:r>
              <a:rPr lang="en-US" sz="1400" dirty="0"/>
              <a:t> yang </a:t>
            </a:r>
            <a:r>
              <a:rPr lang="en-US" sz="1400" dirty="0" err="1"/>
              <a:t>berasal</a:t>
            </a:r>
            <a:r>
              <a:rPr lang="en-US" sz="1400" dirty="0"/>
              <a:t> </a:t>
            </a:r>
            <a:r>
              <a:rPr lang="en-US" sz="1400" dirty="0" err="1"/>
              <a:t>dari</a:t>
            </a:r>
            <a:r>
              <a:rPr lang="en-US" sz="1400" dirty="0"/>
              <a:t> </a:t>
            </a:r>
            <a:r>
              <a:rPr lang="en-US" sz="1400" dirty="0" err="1"/>
              <a:t>dalam</a:t>
            </a:r>
            <a:r>
              <a:rPr lang="en-US" sz="1400" dirty="0"/>
              <a:t> </a:t>
            </a:r>
            <a:r>
              <a:rPr lang="en-US" sz="1400" dirty="0" err="1"/>
              <a:t>negeri</a:t>
            </a:r>
            <a:r>
              <a:rPr lang="en-US" sz="1400" dirty="0"/>
              <a:t> </a:t>
            </a:r>
            <a:r>
              <a:rPr lang="en-US" sz="1400" dirty="0" err="1"/>
              <a:t>maupun</a:t>
            </a:r>
            <a:r>
              <a:rPr lang="en-US" sz="1400" dirty="0"/>
              <a:t> </a:t>
            </a:r>
            <a:r>
              <a:rPr lang="en-US" sz="1400" dirty="0" err="1"/>
              <a:t>penghasilan</a:t>
            </a:r>
            <a:r>
              <a:rPr lang="en-US" sz="1400" dirty="0"/>
              <a:t> yang </a:t>
            </a:r>
            <a:r>
              <a:rPr lang="en-US" sz="1400" dirty="0" err="1"/>
              <a:t>berasal</a:t>
            </a:r>
            <a:endParaRPr lang="en-US" sz="1400" dirty="0"/>
          </a:p>
          <a:p>
            <a:pPr algn="just"/>
            <a:r>
              <a:rPr lang="en-US" sz="1400" dirty="0" err="1"/>
              <a:t>dari</a:t>
            </a:r>
            <a:r>
              <a:rPr lang="en-US" sz="1400" dirty="0"/>
              <a:t> </a:t>
            </a:r>
            <a:r>
              <a:rPr lang="en-US" sz="1400" dirty="0" err="1"/>
              <a:t>luar</a:t>
            </a:r>
            <a:r>
              <a:rPr lang="en-US" sz="1400" dirty="0"/>
              <a:t> </a:t>
            </a:r>
            <a:r>
              <a:rPr lang="en-US" sz="1400" dirty="0" err="1"/>
              <a:t>negeri</a:t>
            </a:r>
            <a:r>
              <a:rPr lang="en-US" sz="1400" dirty="0"/>
              <a:t>. </a:t>
            </a:r>
            <a:r>
              <a:rPr lang="en-US" sz="1400" dirty="0" err="1"/>
              <a:t>Dalam</a:t>
            </a:r>
            <a:r>
              <a:rPr lang="en-US" sz="1400" dirty="0"/>
              <a:t> </a:t>
            </a:r>
            <a:r>
              <a:rPr lang="en-US" sz="1400" dirty="0" err="1"/>
              <a:t>kegiatan</a:t>
            </a:r>
            <a:r>
              <a:rPr lang="en-US" sz="1400" dirty="0"/>
              <a:t> </a:t>
            </a:r>
            <a:r>
              <a:rPr lang="en-US" sz="1400" dirty="0" err="1"/>
              <a:t>ini</a:t>
            </a:r>
            <a:r>
              <a:rPr lang="en-US" sz="1400" dirty="0"/>
              <a:t> </a:t>
            </a:r>
            <a:r>
              <a:rPr lang="en-US" sz="1400" dirty="0" err="1"/>
              <a:t>terjadi</a:t>
            </a:r>
            <a:r>
              <a:rPr lang="en-US" sz="1400" dirty="0"/>
              <a:t> </a:t>
            </a:r>
            <a:r>
              <a:rPr lang="en-US" sz="1400" dirty="0" err="1"/>
              <a:t>tambahan</a:t>
            </a:r>
            <a:r>
              <a:rPr lang="en-US" sz="1400" dirty="0"/>
              <a:t> </a:t>
            </a:r>
            <a:r>
              <a:rPr lang="en-US" sz="1400" dirty="0" err="1"/>
              <a:t>kemampuan</a:t>
            </a:r>
            <a:r>
              <a:rPr lang="en-US" sz="1400" dirty="0"/>
              <a:t> </a:t>
            </a:r>
            <a:r>
              <a:rPr lang="en-US" sz="1400" dirty="0" err="1"/>
              <a:t>ekonomis</a:t>
            </a:r>
            <a:r>
              <a:rPr lang="en-US" sz="1400" dirty="0"/>
              <a:t> </a:t>
            </a:r>
            <a:r>
              <a:rPr lang="en-US" sz="1400" dirty="0" err="1"/>
              <a:t>atau</a:t>
            </a:r>
            <a:r>
              <a:rPr lang="en-US" sz="1400" dirty="0"/>
              <a:t> </a:t>
            </a:r>
            <a:r>
              <a:rPr lang="en-US" sz="1400" dirty="0" err="1"/>
              <a:t>penghasilan</a:t>
            </a:r>
            <a:r>
              <a:rPr lang="en-US" sz="1400" dirty="0"/>
              <a:t> yang </a:t>
            </a:r>
            <a:r>
              <a:rPr lang="en-US" sz="1400" dirty="0" err="1"/>
              <a:t>didapat</a:t>
            </a:r>
            <a:r>
              <a:rPr lang="en-US" sz="1400" dirty="0"/>
              <a:t> </a:t>
            </a:r>
            <a:r>
              <a:rPr lang="en-US" sz="1400" dirty="0" err="1"/>
              <a:t>oleh</a:t>
            </a:r>
            <a:r>
              <a:rPr lang="en-US" sz="1400" dirty="0"/>
              <a:t> </a:t>
            </a:r>
            <a:r>
              <a:rPr lang="en-US" sz="1400" dirty="0" err="1"/>
              <a:t>wajib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dalam</a:t>
            </a:r>
            <a:r>
              <a:rPr lang="en-US" sz="1400" dirty="0"/>
              <a:t> </a:t>
            </a:r>
            <a:r>
              <a:rPr lang="en-US" sz="1400" dirty="0" err="1"/>
              <a:t>negeri</a:t>
            </a:r>
            <a:r>
              <a:rPr lang="en-US" sz="1400" dirty="0"/>
              <a:t> </a:t>
            </a:r>
            <a:r>
              <a:rPr lang="en-US" sz="1400" dirty="0" err="1"/>
              <a:t>dan</a:t>
            </a:r>
            <a:r>
              <a:rPr lang="en-US" sz="1400" dirty="0"/>
              <a:t> juga </a:t>
            </a:r>
            <a:r>
              <a:rPr lang="en-US" sz="1400" dirty="0" err="1"/>
              <a:t>merupakan</a:t>
            </a:r>
            <a:r>
              <a:rPr lang="en-US" sz="1400" dirty="0"/>
              <a:t> </a:t>
            </a:r>
            <a:r>
              <a:rPr lang="en-US" sz="1400" dirty="0" err="1"/>
              <a:t>objek</a:t>
            </a:r>
            <a:r>
              <a:rPr lang="en-US" sz="1400" dirty="0"/>
              <a:t> </a:t>
            </a:r>
            <a:r>
              <a:rPr lang="en-US" sz="1400" dirty="0" err="1"/>
              <a:t>dari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 </a:t>
            </a:r>
            <a:r>
              <a:rPr lang="en-US" sz="1400" dirty="0" err="1"/>
              <a:t>khususnya</a:t>
            </a:r>
            <a:r>
              <a:rPr lang="en-US" sz="1400" dirty="0"/>
              <a:t> </a:t>
            </a:r>
            <a:r>
              <a:rPr lang="en-US" sz="1400" dirty="0" err="1"/>
              <a:t>PPh</a:t>
            </a:r>
            <a:r>
              <a:rPr lang="en-US" sz="1400" dirty="0"/>
              <a:t> </a:t>
            </a:r>
            <a:r>
              <a:rPr lang="en-US" sz="1400" dirty="0" err="1"/>
              <a:t>pasal</a:t>
            </a:r>
            <a:endParaRPr lang="en-US" sz="1400" dirty="0"/>
          </a:p>
          <a:p>
            <a:pPr algn="just"/>
            <a:r>
              <a:rPr lang="en-US" sz="1400" dirty="0"/>
              <a:t>24. </a:t>
            </a:r>
            <a:r>
              <a:rPr lang="en-US" sz="1400" dirty="0" err="1"/>
              <a:t>Peran</a:t>
            </a:r>
            <a:r>
              <a:rPr lang="en-US" sz="1400" dirty="0"/>
              <a:t> </a:t>
            </a:r>
            <a:r>
              <a:rPr lang="en-US" sz="1400" dirty="0" err="1"/>
              <a:t>pemerintah</a:t>
            </a:r>
            <a:r>
              <a:rPr lang="en-US" sz="1400" dirty="0"/>
              <a:t> </a:t>
            </a:r>
            <a:r>
              <a:rPr lang="en-US" sz="1400" dirty="0" err="1"/>
              <a:t>sangatlah</a:t>
            </a:r>
            <a:r>
              <a:rPr lang="en-US" sz="1400" dirty="0"/>
              <a:t> </a:t>
            </a:r>
            <a:r>
              <a:rPr lang="en-US" sz="1400" dirty="0" err="1"/>
              <a:t>berpengaruh</a:t>
            </a:r>
            <a:r>
              <a:rPr lang="en-US" sz="1400" dirty="0"/>
              <a:t>, agar </a:t>
            </a:r>
            <a:r>
              <a:rPr lang="en-US" sz="1400" dirty="0" err="1"/>
              <a:t>tidak</a:t>
            </a:r>
            <a:r>
              <a:rPr lang="en-US" sz="1400" dirty="0"/>
              <a:t> </a:t>
            </a:r>
            <a:r>
              <a:rPr lang="en-US" sz="1400" dirty="0" err="1"/>
              <a:t>terjadinya</a:t>
            </a:r>
            <a:r>
              <a:rPr lang="en-US" sz="1400" dirty="0"/>
              <a:t> </a:t>
            </a:r>
            <a:r>
              <a:rPr lang="en-US" sz="1400" dirty="0" err="1"/>
              <a:t>pengenaan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berganda</a:t>
            </a:r>
            <a:endParaRPr lang="en-US" sz="1400" dirty="0"/>
          </a:p>
          <a:p>
            <a:pPr algn="just"/>
            <a:r>
              <a:rPr lang="en-US" sz="1400" dirty="0" err="1"/>
              <a:t>antara</a:t>
            </a:r>
            <a:r>
              <a:rPr lang="en-US" sz="1400" dirty="0"/>
              <a:t> </a:t>
            </a:r>
            <a:r>
              <a:rPr lang="en-US" sz="1400" dirty="0" err="1"/>
              <a:t>negara</a:t>
            </a:r>
            <a:r>
              <a:rPr lang="en-US" sz="1400" dirty="0"/>
              <a:t> </a:t>
            </a:r>
            <a:r>
              <a:rPr lang="en-US" sz="1400" dirty="0" err="1"/>
              <a:t>tempat</a:t>
            </a:r>
            <a:r>
              <a:rPr lang="en-US" sz="1400" dirty="0"/>
              <a:t> </a:t>
            </a:r>
            <a:r>
              <a:rPr lang="en-US" sz="1400" dirty="0" err="1"/>
              <a:t>penghasilan</a:t>
            </a:r>
            <a:r>
              <a:rPr lang="en-US" sz="1400" dirty="0"/>
              <a:t> </a:t>
            </a:r>
            <a:r>
              <a:rPr lang="en-US" sz="1400" dirty="0" err="1"/>
              <a:t>ini</a:t>
            </a:r>
            <a:r>
              <a:rPr lang="en-US" sz="1400" dirty="0"/>
              <a:t> </a:t>
            </a:r>
            <a:r>
              <a:rPr lang="en-US" sz="1400" dirty="0" err="1"/>
              <a:t>bersumber</a:t>
            </a:r>
            <a:r>
              <a:rPr lang="en-US" sz="1400" dirty="0"/>
              <a:t> </a:t>
            </a:r>
            <a:r>
              <a:rPr lang="en-US" sz="1400" dirty="0" err="1"/>
              <a:t>dan</a:t>
            </a:r>
            <a:r>
              <a:rPr lang="en-US" sz="1400" dirty="0"/>
              <a:t> </a:t>
            </a:r>
            <a:r>
              <a:rPr lang="en-US" sz="1400" dirty="0" err="1"/>
              <a:t>negara</a:t>
            </a:r>
            <a:r>
              <a:rPr lang="en-US" sz="1400" dirty="0"/>
              <a:t> Indonesia </a:t>
            </a:r>
            <a:r>
              <a:rPr lang="en-US" sz="1400" dirty="0" err="1"/>
              <a:t>selaku</a:t>
            </a:r>
            <a:r>
              <a:rPr lang="en-US" sz="1400" dirty="0"/>
              <a:t> </a:t>
            </a:r>
            <a:r>
              <a:rPr lang="en-US" sz="1400" dirty="0" err="1"/>
              <a:t>pemungut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endParaRPr lang="en-US" sz="1400" dirty="0"/>
          </a:p>
          <a:p>
            <a:pPr algn="just"/>
            <a:r>
              <a:rPr lang="en-US" sz="1400" dirty="0" err="1"/>
              <a:t>penghasilan</a:t>
            </a:r>
            <a:r>
              <a:rPr lang="en-US" sz="1400" dirty="0"/>
              <a:t> </a:t>
            </a:r>
            <a:r>
              <a:rPr lang="en-US" sz="1400" dirty="0" err="1"/>
              <a:t>dari</a:t>
            </a:r>
            <a:r>
              <a:rPr lang="en-US" sz="1400" dirty="0"/>
              <a:t> </a:t>
            </a:r>
            <a:r>
              <a:rPr lang="en-US" sz="1400" dirty="0" err="1"/>
              <a:t>wajib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dalam</a:t>
            </a:r>
            <a:r>
              <a:rPr lang="en-US" sz="1400" dirty="0"/>
              <a:t> </a:t>
            </a:r>
            <a:r>
              <a:rPr lang="en-US" sz="1400" dirty="0" err="1"/>
              <a:t>negeri</a:t>
            </a:r>
            <a:r>
              <a:rPr lang="en-US" sz="1400" dirty="0"/>
              <a:t>. </a:t>
            </a:r>
            <a:r>
              <a:rPr lang="en-US" sz="1400" dirty="0" err="1"/>
              <a:t>Oleh</a:t>
            </a:r>
            <a:r>
              <a:rPr lang="en-US" sz="1400" dirty="0"/>
              <a:t> </a:t>
            </a:r>
            <a:r>
              <a:rPr lang="en-US" sz="1400" dirty="0" err="1"/>
              <a:t>karena</a:t>
            </a:r>
            <a:r>
              <a:rPr lang="en-US" sz="1400" dirty="0"/>
              <a:t> </a:t>
            </a:r>
            <a:r>
              <a:rPr lang="en-US" sz="1400" dirty="0" err="1"/>
              <a:t>itu</a:t>
            </a:r>
            <a:r>
              <a:rPr lang="en-US" sz="1400" dirty="0"/>
              <a:t> </a:t>
            </a:r>
            <a:r>
              <a:rPr lang="en-US" sz="1400" dirty="0" err="1"/>
              <a:t>muncullah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penghasilan</a:t>
            </a:r>
            <a:r>
              <a:rPr lang="en-US" sz="1400" dirty="0"/>
              <a:t> </a:t>
            </a:r>
            <a:r>
              <a:rPr lang="en-US" sz="1400" dirty="0" err="1"/>
              <a:t>pasal</a:t>
            </a:r>
            <a:r>
              <a:rPr lang="en-US" sz="1400" dirty="0"/>
              <a:t> 24</a:t>
            </a:r>
          </a:p>
          <a:p>
            <a:pPr algn="just"/>
            <a:r>
              <a:rPr lang="en-US" sz="1400" dirty="0"/>
              <a:t>yang </a:t>
            </a:r>
            <a:r>
              <a:rPr lang="en-US" sz="1400" dirty="0" err="1"/>
              <a:t>mengatur</a:t>
            </a:r>
            <a:r>
              <a:rPr lang="en-US" sz="1400" dirty="0"/>
              <a:t> agar </a:t>
            </a:r>
            <a:r>
              <a:rPr lang="en-US" sz="1400" dirty="0" err="1"/>
              <a:t>wajib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tidak</a:t>
            </a:r>
            <a:r>
              <a:rPr lang="en-US" sz="1400" dirty="0"/>
              <a:t> </a:t>
            </a:r>
            <a:r>
              <a:rPr lang="en-US" sz="1400" dirty="0" err="1"/>
              <a:t>dikenakan</a:t>
            </a:r>
            <a:r>
              <a:rPr lang="en-US" sz="1400" dirty="0"/>
              <a:t> </a:t>
            </a:r>
            <a:r>
              <a:rPr lang="en-US" sz="1400" dirty="0" err="1"/>
              <a:t>pajak</a:t>
            </a:r>
            <a:r>
              <a:rPr lang="en-US" sz="1400" dirty="0"/>
              <a:t> </a:t>
            </a:r>
            <a:r>
              <a:rPr lang="en-US" sz="1400" dirty="0" err="1"/>
              <a:t>berganda</a:t>
            </a:r>
            <a:r>
              <a:rPr lang="en-US" sz="1400" dirty="0"/>
              <a:t> yang </a:t>
            </a:r>
            <a:r>
              <a:rPr lang="en-US" sz="1400" dirty="0" err="1"/>
              <a:t>memberatkan</a:t>
            </a:r>
            <a:r>
              <a:rPr lang="en-US" sz="1400" dirty="0"/>
              <a:t>. </a:t>
            </a:r>
            <a:r>
              <a:rPr lang="en-US" sz="1400" dirty="0" err="1"/>
              <a:t>Namun</a:t>
            </a:r>
            <a:r>
              <a:rPr lang="en-US" sz="1400" dirty="0"/>
              <a:t> </a:t>
            </a:r>
            <a:r>
              <a:rPr lang="en-US" sz="1400" dirty="0" err="1"/>
              <a:t>masih</a:t>
            </a:r>
            <a:endParaRPr lang="en-US" sz="1400" dirty="0"/>
          </a:p>
          <a:p>
            <a:pPr algn="just"/>
            <a:r>
              <a:rPr lang="en-US" sz="1400" dirty="0" err="1"/>
              <a:t>banyak</a:t>
            </a:r>
            <a:r>
              <a:rPr lang="en-US" sz="1400" dirty="0"/>
              <a:t> </a:t>
            </a:r>
            <a:r>
              <a:rPr lang="en-US" sz="1400" dirty="0" err="1"/>
              <a:t>masyarakat</a:t>
            </a:r>
            <a:r>
              <a:rPr lang="en-US" sz="1400" dirty="0"/>
              <a:t> yang </a:t>
            </a:r>
            <a:r>
              <a:rPr lang="en-US" sz="1400" dirty="0" err="1"/>
              <a:t>ragu</a:t>
            </a:r>
            <a:r>
              <a:rPr lang="en-US" sz="1400" dirty="0"/>
              <a:t> </a:t>
            </a:r>
            <a:r>
              <a:rPr lang="en-US" sz="1400" dirty="0" err="1"/>
              <a:t>untuk</a:t>
            </a:r>
            <a:r>
              <a:rPr lang="en-US" sz="1400" dirty="0"/>
              <a:t> </a:t>
            </a:r>
            <a:r>
              <a:rPr lang="en-US" sz="1400" dirty="0" err="1"/>
              <a:t>melaporkan</a:t>
            </a:r>
            <a:r>
              <a:rPr lang="en-US" sz="1400" dirty="0"/>
              <a:t> </a:t>
            </a:r>
            <a:r>
              <a:rPr lang="en-US" sz="1400" dirty="0" err="1"/>
              <a:t>laba</a:t>
            </a:r>
            <a:r>
              <a:rPr lang="en-US" sz="1400" dirty="0"/>
              <a:t> </a:t>
            </a:r>
            <a:r>
              <a:rPr lang="en-US" sz="1400" dirty="0" err="1"/>
              <a:t>usaha</a:t>
            </a:r>
            <a:r>
              <a:rPr lang="en-US" sz="1400" dirty="0"/>
              <a:t> </a:t>
            </a:r>
            <a:r>
              <a:rPr lang="en-US" sz="1400" dirty="0" err="1"/>
              <a:t>secara</a:t>
            </a:r>
            <a:r>
              <a:rPr lang="en-US" sz="1400" dirty="0"/>
              <a:t> </a:t>
            </a:r>
            <a:r>
              <a:rPr lang="en-US" sz="1400" dirty="0" err="1"/>
              <a:t>jujur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179687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80899" y="526604"/>
            <a:ext cx="6731461" cy="4059196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pPr marL="114300" lvl="0" indent="0">
              <a:lnSpc>
                <a:spcPct val="150000"/>
              </a:lnSpc>
              <a:buNone/>
            </a:pPr>
            <a:r>
              <a:rPr lang="en-US" sz="1500" dirty="0">
                <a:latin typeface="+mn-lt"/>
              </a:rPr>
              <a:t>1. </a:t>
            </a:r>
            <a:r>
              <a:rPr lang="id-ID" sz="1500" dirty="0">
                <a:latin typeface="+mn-lt"/>
              </a:rPr>
              <a:t>Menghitung total penghasilan kena pajak:</a:t>
            </a:r>
            <a:endParaRPr lang="en-US" sz="1500" dirty="0">
              <a:latin typeface="+mn-lt"/>
            </a:endParaRPr>
          </a:p>
          <a:p>
            <a:pPr marL="114300" indent="0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Penghasilan dari negara A 		Rp 200.000.000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Penghasilan dari negara C 		Rp 400.000.000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PengPenghasilan dari negara B 		Rp 300.000.000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hasilan dari dalam negeri 		</a:t>
            </a:r>
            <a:r>
              <a:rPr lang="id-ID" sz="1500" u="sng" dirty="0">
                <a:latin typeface="+mn-lt"/>
              </a:rPr>
              <a:t>Rp 100.000.000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Total penghasilan kena pajak 		Rp1.000.000.00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endParaRPr lang="en-US" sz="1500" dirty="0">
              <a:latin typeface="+mn-lt"/>
            </a:endParaRPr>
          </a:p>
          <a:p>
            <a:pPr marL="114300" lvl="0" indent="0" algn="just">
              <a:lnSpc>
                <a:spcPct val="150000"/>
              </a:lnSpc>
              <a:buNone/>
            </a:pPr>
            <a:r>
              <a:rPr lang="en-US" sz="1500" dirty="0">
                <a:latin typeface="+mn-lt"/>
              </a:rPr>
              <a:t>2. </a:t>
            </a:r>
            <a:r>
              <a:rPr lang="id-ID" sz="1500" dirty="0">
                <a:latin typeface="+mn-lt"/>
              </a:rPr>
              <a:t>Menghitung total PPh terutang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10% x Rp50.000.000 = 		Rp 5.000.000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15% x Rp50.000.000 = 		Rp 7.500.000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30% x Rp900.000.000 = 		</a:t>
            </a:r>
            <a:r>
              <a:rPr lang="id-ID" sz="1500" u="sng" dirty="0">
                <a:latin typeface="+mn-lt"/>
              </a:rPr>
              <a:t>Rp270.000.000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>
                <a:latin typeface="+mn-lt"/>
              </a:rPr>
              <a:t>Total pajak terutang 		</a:t>
            </a:r>
            <a:r>
              <a:rPr lang="en-US" sz="1500" dirty="0">
                <a:latin typeface="+mn-lt"/>
              </a:rPr>
              <a:t>	</a:t>
            </a:r>
            <a:r>
              <a:rPr lang="id-ID" sz="1500" dirty="0">
                <a:latin typeface="+mn-lt"/>
              </a:rPr>
              <a:t>Rp282.500.000</a:t>
            </a:r>
            <a:endParaRPr lang="en-US" sz="1500" dirty="0">
              <a:latin typeface="+mn-lt"/>
            </a:endParaRPr>
          </a:p>
          <a:p>
            <a:pPr marL="114300" indent="0" algn="just">
              <a:lnSpc>
                <a:spcPct val="150000"/>
              </a:lnSpc>
              <a:buNone/>
            </a:pP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endParaRPr lang="en-US" sz="1500" dirty="0"/>
          </a:p>
          <a:p>
            <a:pPr marL="114300" indent="0">
              <a:lnSpc>
                <a:spcPct val="150000"/>
              </a:lnSpc>
              <a:buNone/>
            </a:pPr>
            <a:r>
              <a:rPr lang="en-US" sz="1500" dirty="0"/>
              <a:t> </a:t>
            </a:r>
          </a:p>
          <a:p>
            <a:pPr marL="114300" lvl="0" indent="0">
              <a:buNone/>
            </a:pPr>
            <a:endParaRPr lang="en-US" sz="1500" dirty="0"/>
          </a:p>
          <a:p>
            <a:endParaRPr lang="en-US" sz="1500" dirty="0"/>
          </a:p>
          <a:p>
            <a:pPr marL="114300" indent="0">
              <a:buNone/>
            </a:pPr>
            <a:endParaRPr lang="en-US" sz="15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20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2035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32" y="699542"/>
            <a:ext cx="6728400" cy="3456384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pPr marL="114300" lvl="0" indent="0">
              <a:lnSpc>
                <a:spcPct val="150000"/>
              </a:lnSpc>
              <a:buNone/>
            </a:pPr>
            <a:r>
              <a:rPr lang="en-US" sz="1500" dirty="0"/>
              <a:t>3. </a:t>
            </a:r>
            <a:r>
              <a:rPr lang="id-ID" sz="1500" dirty="0"/>
              <a:t>Menghitung PPh maksimum yang dapat dikreditkan</a:t>
            </a:r>
            <a:r>
              <a:rPr lang="en-US" sz="1500" dirty="0"/>
              <a:t> </a:t>
            </a:r>
            <a:r>
              <a:rPr lang="id-ID" sz="1500" dirty="0"/>
              <a:t>Dari negara A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= (Rp200.000.000 : Rp1.000.000.000) x Rp282.500.000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= Rp56.500.000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Dari negara B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= (Rp300.000.000 : Rp1.000.000.000) x Rp282.500.000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= Rp84.750.000*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endParaRPr lang="en-US" sz="1500" dirty="0"/>
          </a:p>
          <a:p>
            <a:pPr marL="114300" indent="0">
              <a:lnSpc>
                <a:spcPct val="150000"/>
              </a:lnSpc>
              <a:buNone/>
            </a:pPr>
            <a:r>
              <a:rPr lang="en-US" sz="1500" dirty="0"/>
              <a:t> </a:t>
            </a:r>
            <a:r>
              <a:rPr lang="id-ID" sz="1500" dirty="0"/>
              <a:t>Dari negara C</a:t>
            </a:r>
            <a:endParaRPr lang="en-US" sz="1500" dirty="0"/>
          </a:p>
          <a:p>
            <a:pPr marL="114300" indent="0">
              <a:lnSpc>
                <a:spcPct val="150000"/>
              </a:lnSpc>
              <a:buNone/>
            </a:pPr>
            <a:r>
              <a:rPr lang="id-ID" sz="1500" dirty="0"/>
              <a:t>= (Rp400.000.000 : Rp1.000.000.000) x Rp282.500.000</a:t>
            </a:r>
            <a:endParaRPr lang="en-US" sz="1500" dirty="0"/>
          </a:p>
          <a:p>
            <a:pPr marL="114300" indent="0">
              <a:buNone/>
            </a:pPr>
            <a:r>
              <a:rPr lang="id-ID" sz="1500" dirty="0"/>
              <a:t>= Rp113.000.000*</a:t>
            </a:r>
            <a:endParaRPr lang="en-US" sz="1500" dirty="0"/>
          </a:p>
          <a:p>
            <a:pPr marL="114300" indent="0">
              <a:lnSpc>
                <a:spcPct val="150000"/>
              </a:lnSpc>
              <a:buNone/>
            </a:pPr>
            <a:endParaRPr lang="en-US" sz="15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21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4140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32" y="843558"/>
            <a:ext cx="6728400" cy="3033900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pPr marL="114300" lvl="0" indent="0" algn="just">
              <a:lnSpc>
                <a:spcPct val="150000"/>
              </a:lnSpc>
              <a:buNone/>
            </a:pPr>
            <a:r>
              <a:rPr lang="en-US" sz="1400" dirty="0"/>
              <a:t>4</a:t>
            </a:r>
            <a:r>
              <a:rPr lang="en-US" sz="1500" dirty="0"/>
              <a:t>. </a:t>
            </a:r>
            <a:r>
              <a:rPr lang="id-ID" sz="1500" dirty="0"/>
              <a:t>Menghitung PPh yang dibayar atau terutang di LN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PPh terutang di negara A = 20% x Rp200.000.000 = Rp 40.000.000*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PPh terutang di negara B = 30% x Rp300.000.000 = Rp 90.000.000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PPh terutang di negara C = 40% x Rp400.000.000 = Rp160.000.000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Dari perhitungan di atas kredit pajak luar negeri yang diperbolehkan adalah :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Dari negara A 		Rp. 40.000.000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Dari negara B 		Rp. 84.750.000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Dari negara C 		</a:t>
            </a:r>
            <a:r>
              <a:rPr lang="id-ID" sz="1500" u="sng" dirty="0"/>
              <a:t>Rp. 113.000.000</a:t>
            </a:r>
            <a:endParaRPr lang="en-US" sz="1500" dirty="0"/>
          </a:p>
          <a:p>
            <a:pPr marL="114300" indent="0" algn="just">
              <a:lnSpc>
                <a:spcPct val="150000"/>
              </a:lnSpc>
              <a:buNone/>
            </a:pPr>
            <a:r>
              <a:rPr lang="id-ID" sz="1500" dirty="0"/>
              <a:t>Total kredit pajak LN 	Rp. 237.750.000</a:t>
            </a:r>
            <a:endParaRPr lang="en-US" sz="1500" dirty="0"/>
          </a:p>
          <a:p>
            <a:endParaRPr lang="en-US" sz="1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solidFill>
                  <a:srgbClr val="1781A1"/>
                </a:solidFill>
              </a:rPr>
              <a:pPr/>
              <a:t>22</a:t>
            </a:fld>
            <a:endParaRPr lang="en">
              <a:solidFill>
                <a:srgbClr val="1781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1844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3F2149-71AC-4CF5-A35D-81ABA98D2CE4}"/>
              </a:ext>
            </a:extLst>
          </p:cNvPr>
          <p:cNvSpPr/>
          <p:nvPr/>
        </p:nvSpPr>
        <p:spPr>
          <a:xfrm>
            <a:off x="6156177" y="267494"/>
            <a:ext cx="648072" cy="661472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 dirty="0">
              <a:solidFill>
                <a:prstClr val="black"/>
              </a:solidFill>
            </a:endParaRPr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40B2455C-5D51-44D0-9AA9-F2992D6AD758}"/>
              </a:ext>
            </a:extLst>
          </p:cNvPr>
          <p:cNvSpPr/>
          <p:nvPr/>
        </p:nvSpPr>
        <p:spPr>
          <a:xfrm>
            <a:off x="8290418" y="0"/>
            <a:ext cx="844625" cy="854509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051720" y="1851670"/>
            <a:ext cx="527942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latinLnBrk="0"/>
            <a:r>
              <a:rPr lang="en-US" altLang="ko-KR" sz="55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TERIMAKASIH</a:t>
            </a:r>
            <a:endParaRPr lang="ko-KR" altLang="en-US" sz="5500" dirty="0">
              <a:solidFill>
                <a:prstClr val="white"/>
              </a:solidFill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7" name="Freeform: Shape 257">
            <a:extLst>
              <a:ext uri="{FF2B5EF4-FFF2-40B4-BE49-F238E27FC236}">
                <a16:creationId xmlns:a16="http://schemas.microsoft.com/office/drawing/2014/main" id="{40B2455C-5D51-44D0-9AA9-F2992D6AD758}"/>
              </a:ext>
            </a:extLst>
          </p:cNvPr>
          <p:cNvSpPr/>
          <p:nvPr/>
        </p:nvSpPr>
        <p:spPr>
          <a:xfrm>
            <a:off x="1600038" y="4203206"/>
            <a:ext cx="844625" cy="854509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8" name="Freeform: Shape 136">
            <a:extLst>
              <a:ext uri="{FF2B5EF4-FFF2-40B4-BE49-F238E27FC236}">
                <a16:creationId xmlns:a16="http://schemas.microsoft.com/office/drawing/2014/main" id="{C93F2149-71AC-4CF5-A35D-81ABA98D2CE4}"/>
              </a:ext>
            </a:extLst>
          </p:cNvPr>
          <p:cNvSpPr/>
          <p:nvPr/>
        </p:nvSpPr>
        <p:spPr>
          <a:xfrm>
            <a:off x="7717823" y="4313463"/>
            <a:ext cx="724995" cy="733480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pPr latinLnBrk="0"/>
            <a:endParaRPr lang="en-US" sz="135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1014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847052" y="1483229"/>
            <a:ext cx="7704856" cy="512457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2. </a:t>
            </a:r>
            <a:r>
              <a:rPr lang="en-US" sz="1400" b="1" dirty="0" err="1">
                <a:solidFill>
                  <a:schemeClr val="tx1"/>
                </a:solidFill>
              </a:rPr>
              <a:t>Apa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saja</a:t>
            </a:r>
            <a:r>
              <a:rPr lang="en-US" sz="1400" b="1" dirty="0">
                <a:solidFill>
                  <a:schemeClr val="tx1"/>
                </a:solidFill>
              </a:rPr>
              <a:t> yang </a:t>
            </a:r>
            <a:r>
              <a:rPr lang="en-US" sz="1400" b="1" dirty="0" err="1">
                <a:solidFill>
                  <a:schemeClr val="tx1"/>
                </a:solidFill>
              </a:rPr>
              <a:t>termasuk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Subjek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dan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Objek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PPh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Pasal</a:t>
            </a:r>
            <a:r>
              <a:rPr lang="en-US" sz="1400" b="1" dirty="0">
                <a:solidFill>
                  <a:schemeClr val="tx1"/>
                </a:solidFill>
              </a:rPr>
              <a:t> 24?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47052" y="2499743"/>
            <a:ext cx="7704856" cy="476150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400" b="1" dirty="0">
                <a:solidFill>
                  <a:schemeClr val="tx1"/>
                </a:solidFill>
              </a:rPr>
              <a:t>4. </a:t>
            </a:r>
            <a:r>
              <a:rPr lang="en-US" sz="1400" b="1" dirty="0" err="1">
                <a:solidFill>
                  <a:schemeClr val="tx1"/>
                </a:solidFill>
              </a:rPr>
              <a:t>Bagaimana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cara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penggabungan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Penghasilan</a:t>
            </a:r>
            <a:r>
              <a:rPr lang="en-US" sz="1400" b="1" dirty="0">
                <a:solidFill>
                  <a:schemeClr val="tx1"/>
                </a:solidFill>
              </a:rPr>
              <a:t> yang </a:t>
            </a:r>
            <a:r>
              <a:rPr lang="en-US" sz="1400" b="1" dirty="0" err="1">
                <a:solidFill>
                  <a:schemeClr val="tx1"/>
                </a:solidFill>
              </a:rPr>
              <a:t>berasal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dari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luar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negeri</a:t>
            </a:r>
            <a:r>
              <a:rPr lang="en-US" sz="1400" b="1" dirty="0">
                <a:solidFill>
                  <a:schemeClr val="tx1"/>
                </a:solidFill>
              </a:rPr>
              <a:t>?</a:t>
            </a:r>
            <a:endParaRPr lang="ko-KR" altLang="en-US" sz="1300" dirty="0">
              <a:solidFill>
                <a:schemeClr val="tx1"/>
              </a:solidFill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51470"/>
            <a:ext cx="9144000" cy="576064"/>
          </a:xfrm>
        </p:spPr>
        <p:txBody>
          <a:bodyPr/>
          <a:lstStyle/>
          <a:p>
            <a:r>
              <a:rPr lang="en-US" altLang="ko-KR" sz="3000" b="1" dirty="0" err="1">
                <a:latin typeface="+mn-lt"/>
                <a:cs typeface="Times New Roman" panose="02020603050405020304" pitchFamily="18" charset="0"/>
              </a:rPr>
              <a:t>Rumusan</a:t>
            </a:r>
            <a:r>
              <a:rPr lang="en-US" altLang="ko-KR" sz="3000" b="1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ko-KR" sz="3000" b="1" dirty="0" err="1">
                <a:latin typeface="+mn-lt"/>
                <a:cs typeface="Times New Roman" panose="02020603050405020304" pitchFamily="18" charset="0"/>
              </a:rPr>
              <a:t>Masalah</a:t>
            </a:r>
            <a:endParaRPr lang="ko-KR" altLang="en-US" sz="3000" b="1" dirty="0"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47606" y="987575"/>
            <a:ext cx="7704856" cy="504056"/>
          </a:xfrm>
          <a:prstGeom prst="rect">
            <a:avLst/>
          </a:prstGeom>
          <a:solidFill>
            <a:schemeClr val="accent1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1. </a:t>
            </a:r>
            <a:r>
              <a:rPr lang="en-US" sz="1400" b="1" dirty="0" err="1">
                <a:solidFill>
                  <a:schemeClr val="tx1"/>
                </a:solidFill>
              </a:rPr>
              <a:t>Apa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pengertian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dan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bunyi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Undang-undang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dari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PPh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Pasal</a:t>
            </a:r>
            <a:r>
              <a:rPr lang="en-US" sz="1400" b="1" dirty="0">
                <a:solidFill>
                  <a:schemeClr val="tx1"/>
                </a:solidFill>
              </a:rPr>
              <a:t> 24?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47052" y="1959379"/>
            <a:ext cx="7704856" cy="540363"/>
          </a:xfrm>
          <a:prstGeom prst="rect">
            <a:avLst/>
          </a:prstGeom>
          <a:solidFill>
            <a:schemeClr val="accent1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3. </a:t>
            </a:r>
            <a:r>
              <a:rPr lang="en-US" sz="1400" b="1" dirty="0" err="1">
                <a:solidFill>
                  <a:schemeClr val="tx1"/>
                </a:solidFill>
              </a:rPr>
              <a:t>Apa</a:t>
            </a:r>
            <a:r>
              <a:rPr lang="en-US" sz="1400" b="1" dirty="0">
                <a:solidFill>
                  <a:schemeClr val="tx1"/>
                </a:solidFill>
              </a:rPr>
              <a:t> yang </a:t>
            </a:r>
            <a:r>
              <a:rPr lang="en-US" sz="1400" b="1" dirty="0" err="1">
                <a:solidFill>
                  <a:schemeClr val="tx1"/>
                </a:solidFill>
              </a:rPr>
              <a:t>menjadi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penentu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Sumber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Penghasilan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PPh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Pasal</a:t>
            </a:r>
            <a:r>
              <a:rPr lang="en-US" sz="1400" b="1" dirty="0">
                <a:solidFill>
                  <a:schemeClr val="tx1"/>
                </a:solidFill>
              </a:rPr>
              <a:t> 24?</a:t>
            </a:r>
          </a:p>
        </p:txBody>
      </p:sp>
      <p:sp>
        <p:nvSpPr>
          <p:cNvPr id="15" name="Rectangle 14"/>
          <p:cNvSpPr/>
          <p:nvPr/>
        </p:nvSpPr>
        <p:spPr>
          <a:xfrm>
            <a:off x="837318" y="2931790"/>
            <a:ext cx="7714590" cy="489595"/>
          </a:xfrm>
          <a:prstGeom prst="rect">
            <a:avLst/>
          </a:prstGeom>
          <a:solidFill>
            <a:schemeClr val="accent1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5. </a:t>
            </a:r>
            <a:r>
              <a:rPr lang="en-US" sz="1400" b="1" dirty="0" err="1">
                <a:solidFill>
                  <a:schemeClr val="tx1"/>
                </a:solidFill>
              </a:rPr>
              <a:t>Berapa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besarnya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Kredit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Pajak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Luar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Negeri</a:t>
            </a:r>
            <a:r>
              <a:rPr lang="en-US" sz="1400" b="1" dirty="0">
                <a:solidFill>
                  <a:schemeClr val="tx1"/>
                </a:solidFill>
              </a:rPr>
              <a:t> yang </a:t>
            </a:r>
            <a:r>
              <a:rPr lang="en-US" sz="1400" b="1" dirty="0" err="1">
                <a:solidFill>
                  <a:schemeClr val="tx1"/>
                </a:solidFill>
              </a:rPr>
              <a:t>boleh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dikreditkan</a:t>
            </a:r>
            <a:r>
              <a:rPr lang="en-US" sz="1400" b="1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847052" y="3363838"/>
            <a:ext cx="7704856" cy="526927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6. </a:t>
            </a:r>
            <a:r>
              <a:rPr lang="en-US" sz="1400" b="1" dirty="0" err="1">
                <a:solidFill>
                  <a:schemeClr val="tx1"/>
                </a:solidFill>
              </a:rPr>
              <a:t>Apa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saja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Mekanisme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Pengkreditan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PPh</a:t>
            </a:r>
            <a:r>
              <a:rPr lang="en-US" sz="1400" b="1" dirty="0">
                <a:solidFill>
                  <a:schemeClr val="tx1"/>
                </a:solidFill>
              </a:rPr>
              <a:t> yang </a:t>
            </a:r>
            <a:r>
              <a:rPr lang="en-US" sz="1400" b="1" dirty="0" err="1">
                <a:solidFill>
                  <a:schemeClr val="tx1"/>
                </a:solidFill>
              </a:rPr>
              <a:t>Dibayar</a:t>
            </a:r>
            <a:r>
              <a:rPr lang="en-US" sz="1400" b="1" dirty="0">
                <a:solidFill>
                  <a:schemeClr val="tx1"/>
                </a:solidFill>
              </a:rPr>
              <a:t> di </a:t>
            </a:r>
            <a:r>
              <a:rPr lang="en-US" sz="1400" b="1" dirty="0" err="1">
                <a:solidFill>
                  <a:schemeClr val="tx1"/>
                </a:solidFill>
              </a:rPr>
              <a:t>Luar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Negeri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Menurut</a:t>
            </a:r>
            <a:endParaRPr lang="en-US" sz="1400" b="1" dirty="0">
              <a:solidFill>
                <a:schemeClr val="tx1"/>
              </a:solidFill>
            </a:endParaRPr>
          </a:p>
          <a:p>
            <a:pPr lvl="0"/>
            <a:r>
              <a:rPr lang="en-US" sz="1400" b="1" dirty="0">
                <a:solidFill>
                  <a:schemeClr val="tx1"/>
                </a:solidFill>
              </a:rPr>
              <a:t>    </a:t>
            </a:r>
            <a:r>
              <a:rPr lang="en-US" sz="1400" b="1" dirty="0" err="1">
                <a:solidFill>
                  <a:schemeClr val="tx1"/>
                </a:solidFill>
              </a:rPr>
              <a:t>Keputusan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Menteri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Keuangan</a:t>
            </a:r>
            <a:r>
              <a:rPr lang="en-US" sz="1400" b="1" dirty="0">
                <a:solidFill>
                  <a:schemeClr val="tx1"/>
                </a:solidFill>
              </a:rPr>
              <a:t> (164/KMK.03/2002)?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847052" y="3934869"/>
            <a:ext cx="7704856" cy="437081"/>
          </a:xfrm>
          <a:prstGeom prst="rect">
            <a:avLst/>
          </a:prstGeom>
          <a:solidFill>
            <a:schemeClr val="accent1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 sz="1400" b="1" dirty="0">
                <a:solidFill>
                  <a:schemeClr val="tx1"/>
                </a:solidFill>
              </a:rPr>
              <a:t>7. </a:t>
            </a:r>
            <a:r>
              <a:rPr lang="en-US" sz="1400" b="1" dirty="0" err="1">
                <a:solidFill>
                  <a:schemeClr val="tx1"/>
                </a:solidFill>
              </a:rPr>
              <a:t>Bagaimana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cara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pengurangan</a:t>
            </a:r>
            <a:r>
              <a:rPr lang="en-US" sz="1400" b="1" dirty="0">
                <a:solidFill>
                  <a:schemeClr val="tx1"/>
                </a:solidFill>
              </a:rPr>
              <a:t>/</a:t>
            </a:r>
            <a:r>
              <a:rPr lang="en-US" sz="1400" b="1" dirty="0" err="1">
                <a:solidFill>
                  <a:schemeClr val="tx1"/>
                </a:solidFill>
              </a:rPr>
              <a:t>pengembalian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pajak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penghasilan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luar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negeri</a:t>
            </a:r>
            <a:r>
              <a:rPr lang="en-US" sz="1400" b="1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839298" y="4385394"/>
            <a:ext cx="7712609" cy="476150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400" b="1" dirty="0">
                <a:solidFill>
                  <a:schemeClr val="tx1"/>
                </a:solidFill>
              </a:rPr>
              <a:t>8. </a:t>
            </a:r>
            <a:r>
              <a:rPr lang="en-US" sz="1400" b="1" dirty="0" err="1">
                <a:solidFill>
                  <a:schemeClr val="tx1"/>
                </a:solidFill>
              </a:rPr>
              <a:t>Apa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saja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perubahan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besarnya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penghasilan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luar</a:t>
            </a:r>
            <a:r>
              <a:rPr lang="en-US" sz="1400" b="1" dirty="0">
                <a:solidFill>
                  <a:schemeClr val="tx1"/>
                </a:solidFill>
              </a:rPr>
              <a:t> </a:t>
            </a:r>
            <a:r>
              <a:rPr lang="en-US" sz="1400" b="1" dirty="0" err="1">
                <a:solidFill>
                  <a:schemeClr val="tx1"/>
                </a:solidFill>
              </a:rPr>
              <a:t>negeri</a:t>
            </a:r>
            <a:r>
              <a:rPr lang="en-US" sz="1400" b="1" dirty="0">
                <a:solidFill>
                  <a:schemeClr val="tx1"/>
                </a:solidFill>
              </a:rPr>
              <a:t>?</a:t>
            </a:r>
            <a:endParaRPr lang="ko-KR" altLang="en-US" sz="1300" dirty="0">
              <a:solidFill>
                <a:schemeClr val="tx1"/>
              </a:solidFill>
            </a:endParaRPr>
          </a:p>
        </p:txBody>
      </p:sp>
      <p:pic>
        <p:nvPicPr>
          <p:cNvPr id="19" name="Google Shape;223;p14"/>
          <p:cNvPicPr preferRelativeResize="0"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2320" y="70704"/>
            <a:ext cx="1678586" cy="1844571"/>
          </a:xfrm>
          <a:prstGeom prst="hexagon">
            <a:avLst>
              <a:gd name="adj" fmla="val 25093"/>
              <a:gd name="vf" fmla="val 115470"/>
            </a:avLst>
          </a:prstGeom>
          <a:noFill/>
          <a:ln w="76200" cap="flat" cmpd="sng">
            <a:solidFill>
              <a:schemeClr val="accent4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357188" dist="76200" dir="5400000" algn="bl" rotWithShape="0">
              <a:schemeClr val="lt1">
                <a:alpha val="50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62270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23478"/>
            <a:ext cx="9144000" cy="576064"/>
          </a:xfrm>
        </p:spPr>
        <p:txBody>
          <a:bodyPr/>
          <a:lstStyle/>
          <a:p>
            <a:r>
              <a:rPr lang="en" sz="3000" b="1" dirty="0"/>
              <a:t>Pembahasan</a:t>
            </a:r>
            <a:endParaRPr 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336674" y="843558"/>
            <a:ext cx="2803277" cy="423664"/>
          </a:xfr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lvl="0">
              <a:spcAft>
                <a:spcPts val="600"/>
              </a:spcAft>
            </a:pPr>
            <a:r>
              <a:rPr lang="nn-NO" sz="1600" b="1" u="sng" dirty="0"/>
              <a:t>Pengertian PPh Pasal 24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336675" y="1292657"/>
            <a:ext cx="6470650" cy="3323987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cs typeface="Arial"/>
                <a:sym typeface="Arial"/>
              </a:rPr>
              <a:t>	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Berdasarkan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Undang-Undang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Nomor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7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Tahun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1983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tentang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perubahan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terakhir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dengan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Undang-Undang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Republik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Indonesia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Nomor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36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Tahun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2008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tentang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Pasal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24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ayat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(1),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PPh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pasal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24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adalah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dibayarkan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atau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terutang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di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diterima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atau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diperoleh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wajib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dalam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boleh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dikreditkan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terhadap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terutang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berdasarkan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Undang-Undang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ini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dalam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tahun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sama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.</a:t>
            </a:r>
          </a:p>
          <a:p>
            <a:pPr algn="just" latinLnBrk="0">
              <a:buClr>
                <a:srgbClr val="000000"/>
              </a:buClr>
              <a:buFont typeface="Arial"/>
              <a:buNone/>
            </a:pPr>
            <a:endParaRPr lang="en-US" sz="1500" kern="0" dirty="0">
              <a:solidFill>
                <a:schemeClr val="tx1"/>
              </a:solidFill>
              <a:cs typeface="Arial"/>
              <a:sym typeface="Arial"/>
            </a:endParaRPr>
          </a:p>
          <a:p>
            <a:pPr algn="just"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	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pasal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24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atau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kredit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luar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,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merupakan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perhitungan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berapa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besar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jumlah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sudah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dibayar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atas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diluar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tersebut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dapat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dikreditkan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atau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dikurangkan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dari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penghasilan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yang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ada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didalam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negeri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sehingga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menghindari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pengenaan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pajak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500" kern="0" dirty="0" err="1">
                <a:solidFill>
                  <a:schemeClr val="tx1"/>
                </a:solidFill>
                <a:cs typeface="Arial"/>
                <a:sym typeface="Arial"/>
              </a:rPr>
              <a:t>berganda</a:t>
            </a:r>
            <a:r>
              <a:rPr lang="en-US" sz="1500" kern="0" dirty="0">
                <a:solidFill>
                  <a:schemeClr val="tx1"/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61" name="Freeform 60"/>
          <p:cNvSpPr/>
          <p:nvPr/>
        </p:nvSpPr>
        <p:spPr>
          <a:xfrm>
            <a:off x="8610601" y="279357"/>
            <a:ext cx="533399" cy="930665"/>
          </a:xfrm>
          <a:custGeom>
            <a:avLst/>
            <a:gdLst/>
            <a:ahLst/>
            <a:cxnLst/>
            <a:rect l="l" t="t" r="r" b="b"/>
            <a:pathLst>
              <a:path w="726841" h="1121399">
                <a:moveTo>
                  <a:pt x="236325" y="1049494"/>
                </a:moveTo>
                <a:lnTo>
                  <a:pt x="495287" y="1049494"/>
                </a:lnTo>
                <a:cubicBezTo>
                  <a:pt x="491080" y="1064561"/>
                  <a:pt x="487966" y="1079199"/>
                  <a:pt x="485273" y="1093187"/>
                </a:cubicBezTo>
                <a:lnTo>
                  <a:pt x="245258" y="1092728"/>
                </a:lnTo>
                <a:close/>
                <a:moveTo>
                  <a:pt x="363421" y="203844"/>
                </a:moveTo>
                <a:cubicBezTo>
                  <a:pt x="401307" y="203844"/>
                  <a:pt x="432020" y="234557"/>
                  <a:pt x="432020" y="272443"/>
                </a:cubicBezTo>
                <a:cubicBezTo>
                  <a:pt x="432020" y="310329"/>
                  <a:pt x="401307" y="341042"/>
                  <a:pt x="363421" y="341042"/>
                </a:cubicBezTo>
                <a:cubicBezTo>
                  <a:pt x="325534" y="341042"/>
                  <a:pt x="294821" y="310329"/>
                  <a:pt x="294821" y="272443"/>
                </a:cubicBezTo>
                <a:cubicBezTo>
                  <a:pt x="294821" y="234557"/>
                  <a:pt x="325534" y="203844"/>
                  <a:pt x="363421" y="203844"/>
                </a:cubicBezTo>
                <a:close/>
                <a:moveTo>
                  <a:pt x="363421" y="135244"/>
                </a:moveTo>
                <a:cubicBezTo>
                  <a:pt x="287648" y="135244"/>
                  <a:pt x="226222" y="196671"/>
                  <a:pt x="226222" y="272443"/>
                </a:cubicBezTo>
                <a:cubicBezTo>
                  <a:pt x="226222" y="348216"/>
                  <a:pt x="287648" y="409642"/>
                  <a:pt x="363421" y="409642"/>
                </a:cubicBezTo>
                <a:cubicBezTo>
                  <a:pt x="439193" y="409642"/>
                  <a:pt x="500619" y="348216"/>
                  <a:pt x="500619" y="272443"/>
                </a:cubicBezTo>
                <a:cubicBezTo>
                  <a:pt x="500619" y="196671"/>
                  <a:pt x="439193" y="135244"/>
                  <a:pt x="363421" y="135244"/>
                </a:cubicBezTo>
                <a:close/>
                <a:moveTo>
                  <a:pt x="196200" y="0"/>
                </a:moveTo>
                <a:cubicBezTo>
                  <a:pt x="300307" y="58658"/>
                  <a:pt x="427219" y="59450"/>
                  <a:pt x="531959" y="2129"/>
                </a:cubicBezTo>
                <a:cubicBezTo>
                  <a:pt x="645195" y="251105"/>
                  <a:pt x="615578" y="521951"/>
                  <a:pt x="565642" y="749813"/>
                </a:cubicBezTo>
                <a:lnTo>
                  <a:pt x="726841" y="904479"/>
                </a:lnTo>
                <a:lnTo>
                  <a:pt x="700460" y="1113326"/>
                </a:lnTo>
                <a:lnTo>
                  <a:pt x="510728" y="982128"/>
                </a:lnTo>
                <a:lnTo>
                  <a:pt x="503274" y="1014651"/>
                </a:lnTo>
                <a:lnTo>
                  <a:pt x="228241" y="1014651"/>
                </a:lnTo>
                <a:cubicBezTo>
                  <a:pt x="226194" y="1005458"/>
                  <a:pt x="223902" y="996068"/>
                  <a:pt x="221524" y="986461"/>
                </a:cubicBezTo>
                <a:lnTo>
                  <a:pt x="26381" y="1121399"/>
                </a:lnTo>
                <a:lnTo>
                  <a:pt x="0" y="912552"/>
                </a:lnTo>
                <a:lnTo>
                  <a:pt x="162681" y="756465"/>
                </a:lnTo>
                <a:lnTo>
                  <a:pt x="163137" y="757906"/>
                </a:lnTo>
                <a:lnTo>
                  <a:pt x="165881" y="748957"/>
                </a:lnTo>
                <a:cubicBezTo>
                  <a:pt x="117348" y="521774"/>
                  <a:pt x="87568" y="246912"/>
                  <a:pt x="1962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Freeform 61"/>
          <p:cNvSpPr/>
          <p:nvPr/>
        </p:nvSpPr>
        <p:spPr>
          <a:xfrm>
            <a:off x="8763000" y="47551"/>
            <a:ext cx="218891" cy="203115"/>
          </a:xfrm>
          <a:custGeom>
            <a:avLst/>
            <a:gdLst/>
            <a:ahLst/>
            <a:cxnLst/>
            <a:rect l="l" t="t" r="r" b="b"/>
            <a:pathLst>
              <a:path w="298274" h="244742">
                <a:moveTo>
                  <a:pt x="147328" y="0"/>
                </a:moveTo>
                <a:cubicBezTo>
                  <a:pt x="212319" y="65590"/>
                  <a:pt x="261867" y="134854"/>
                  <a:pt x="298274" y="206570"/>
                </a:cubicBezTo>
                <a:cubicBezTo>
                  <a:pt x="205418" y="258299"/>
                  <a:pt x="92251" y="257374"/>
                  <a:pt x="0" y="204273"/>
                </a:cubicBezTo>
                <a:cubicBezTo>
                  <a:pt x="35363" y="132633"/>
                  <a:pt x="83678" y="64016"/>
                  <a:pt x="147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Freeform 76"/>
          <p:cNvSpPr/>
          <p:nvPr/>
        </p:nvSpPr>
        <p:spPr>
          <a:xfrm>
            <a:off x="1" y="4124848"/>
            <a:ext cx="533399" cy="930665"/>
          </a:xfrm>
          <a:custGeom>
            <a:avLst/>
            <a:gdLst/>
            <a:ahLst/>
            <a:cxnLst/>
            <a:rect l="l" t="t" r="r" b="b"/>
            <a:pathLst>
              <a:path w="726841" h="1121399">
                <a:moveTo>
                  <a:pt x="236325" y="1049494"/>
                </a:moveTo>
                <a:lnTo>
                  <a:pt x="495287" y="1049494"/>
                </a:lnTo>
                <a:cubicBezTo>
                  <a:pt x="491080" y="1064561"/>
                  <a:pt x="487966" y="1079199"/>
                  <a:pt x="485273" y="1093187"/>
                </a:cubicBezTo>
                <a:lnTo>
                  <a:pt x="245258" y="1092728"/>
                </a:lnTo>
                <a:close/>
                <a:moveTo>
                  <a:pt x="363421" y="203844"/>
                </a:moveTo>
                <a:cubicBezTo>
                  <a:pt x="401307" y="203844"/>
                  <a:pt x="432020" y="234557"/>
                  <a:pt x="432020" y="272443"/>
                </a:cubicBezTo>
                <a:cubicBezTo>
                  <a:pt x="432020" y="310329"/>
                  <a:pt x="401307" y="341042"/>
                  <a:pt x="363421" y="341042"/>
                </a:cubicBezTo>
                <a:cubicBezTo>
                  <a:pt x="325534" y="341042"/>
                  <a:pt x="294821" y="310329"/>
                  <a:pt x="294821" y="272443"/>
                </a:cubicBezTo>
                <a:cubicBezTo>
                  <a:pt x="294821" y="234557"/>
                  <a:pt x="325534" y="203844"/>
                  <a:pt x="363421" y="203844"/>
                </a:cubicBezTo>
                <a:close/>
                <a:moveTo>
                  <a:pt x="363421" y="135244"/>
                </a:moveTo>
                <a:cubicBezTo>
                  <a:pt x="287648" y="135244"/>
                  <a:pt x="226222" y="196671"/>
                  <a:pt x="226222" y="272443"/>
                </a:cubicBezTo>
                <a:cubicBezTo>
                  <a:pt x="226222" y="348216"/>
                  <a:pt x="287648" y="409642"/>
                  <a:pt x="363421" y="409642"/>
                </a:cubicBezTo>
                <a:cubicBezTo>
                  <a:pt x="439193" y="409642"/>
                  <a:pt x="500619" y="348216"/>
                  <a:pt x="500619" y="272443"/>
                </a:cubicBezTo>
                <a:cubicBezTo>
                  <a:pt x="500619" y="196671"/>
                  <a:pt x="439193" y="135244"/>
                  <a:pt x="363421" y="135244"/>
                </a:cubicBezTo>
                <a:close/>
                <a:moveTo>
                  <a:pt x="196200" y="0"/>
                </a:moveTo>
                <a:cubicBezTo>
                  <a:pt x="300307" y="58658"/>
                  <a:pt x="427219" y="59450"/>
                  <a:pt x="531959" y="2129"/>
                </a:cubicBezTo>
                <a:cubicBezTo>
                  <a:pt x="645195" y="251105"/>
                  <a:pt x="615578" y="521951"/>
                  <a:pt x="565642" y="749813"/>
                </a:cubicBezTo>
                <a:lnTo>
                  <a:pt x="726841" y="904479"/>
                </a:lnTo>
                <a:lnTo>
                  <a:pt x="700460" y="1113326"/>
                </a:lnTo>
                <a:lnTo>
                  <a:pt x="510728" y="982128"/>
                </a:lnTo>
                <a:lnTo>
                  <a:pt x="503274" y="1014651"/>
                </a:lnTo>
                <a:lnTo>
                  <a:pt x="228241" y="1014651"/>
                </a:lnTo>
                <a:cubicBezTo>
                  <a:pt x="226194" y="1005458"/>
                  <a:pt x="223902" y="996068"/>
                  <a:pt x="221524" y="986461"/>
                </a:cubicBezTo>
                <a:lnTo>
                  <a:pt x="26381" y="1121399"/>
                </a:lnTo>
                <a:lnTo>
                  <a:pt x="0" y="912552"/>
                </a:lnTo>
                <a:lnTo>
                  <a:pt x="162681" y="756465"/>
                </a:lnTo>
                <a:lnTo>
                  <a:pt x="163137" y="757906"/>
                </a:lnTo>
                <a:lnTo>
                  <a:pt x="165881" y="748957"/>
                </a:lnTo>
                <a:cubicBezTo>
                  <a:pt x="117348" y="521774"/>
                  <a:pt x="87568" y="246912"/>
                  <a:pt x="1962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Freeform 77"/>
          <p:cNvSpPr/>
          <p:nvPr/>
        </p:nvSpPr>
        <p:spPr>
          <a:xfrm>
            <a:off x="152400" y="3893042"/>
            <a:ext cx="218891" cy="203115"/>
          </a:xfrm>
          <a:custGeom>
            <a:avLst/>
            <a:gdLst/>
            <a:ahLst/>
            <a:cxnLst/>
            <a:rect l="l" t="t" r="r" b="b"/>
            <a:pathLst>
              <a:path w="298274" h="244742">
                <a:moveTo>
                  <a:pt x="147328" y="0"/>
                </a:moveTo>
                <a:cubicBezTo>
                  <a:pt x="212319" y="65590"/>
                  <a:pt x="261867" y="134854"/>
                  <a:pt x="298274" y="206570"/>
                </a:cubicBezTo>
                <a:cubicBezTo>
                  <a:pt x="205418" y="258299"/>
                  <a:pt x="92251" y="257374"/>
                  <a:pt x="0" y="204273"/>
                </a:cubicBezTo>
                <a:cubicBezTo>
                  <a:pt x="35363" y="132633"/>
                  <a:pt x="83678" y="64016"/>
                  <a:pt x="147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94066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ame 16"/>
          <p:cNvSpPr/>
          <p:nvPr/>
        </p:nvSpPr>
        <p:spPr>
          <a:xfrm>
            <a:off x="82028" y="181846"/>
            <a:ext cx="8954467" cy="4811955"/>
          </a:xfrm>
          <a:prstGeom prst="frame">
            <a:avLst>
              <a:gd name="adj1" fmla="val 89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5878" y="978863"/>
            <a:ext cx="7866765" cy="523220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 latinLnBrk="0">
              <a:spcAft>
                <a:spcPts val="600"/>
              </a:spcAft>
              <a:buClr>
                <a:srgbClr val="082A44"/>
              </a:buClr>
              <a:buSzPts val="3200"/>
              <a:defRPr/>
            </a:pPr>
            <a:r>
              <a:rPr lang="en-US" sz="2800" u="sng" kern="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Inria Sans Light"/>
              </a:rPr>
              <a:t>SUBJEK &amp; OBJEK PAJAK </a:t>
            </a:r>
            <a:r>
              <a:rPr lang="en-US" sz="2800" u="sng" kern="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Inria Sans Light"/>
              </a:rPr>
              <a:t>PPh</a:t>
            </a:r>
            <a:r>
              <a:rPr lang="en-US" sz="2800" u="sng" kern="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Inria Sans Light"/>
              </a:rPr>
              <a:t> PASAL 24</a:t>
            </a:r>
          </a:p>
        </p:txBody>
      </p:sp>
      <p:grpSp>
        <p:nvGrpSpPr>
          <p:cNvPr id="119" name="Graphic 135">
            <a:extLst>
              <a:ext uri="{FF2B5EF4-FFF2-40B4-BE49-F238E27FC236}">
                <a16:creationId xmlns:a16="http://schemas.microsoft.com/office/drawing/2014/main" id="{C5B2830A-4D71-4FD7-837B-6EB14FE20C67}"/>
              </a:ext>
            </a:extLst>
          </p:cNvPr>
          <p:cNvGrpSpPr/>
          <p:nvPr/>
        </p:nvGrpSpPr>
        <p:grpSpPr>
          <a:xfrm>
            <a:off x="7331449" y="2643758"/>
            <a:ext cx="1705047" cy="2350043"/>
            <a:chOff x="3033073" y="3042262"/>
            <a:chExt cx="3408377" cy="381573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20" name="Freeform: Shape 3">
              <a:extLst>
                <a:ext uri="{FF2B5EF4-FFF2-40B4-BE49-F238E27FC236}">
                  <a16:creationId xmlns:a16="http://schemas.microsoft.com/office/drawing/2014/main" id="{B1129EE7-D3F8-4A6C-8BCB-821A1D084F7B}"/>
                </a:ext>
              </a:extLst>
            </p:cNvPr>
            <p:cNvSpPr/>
            <p:nvPr/>
          </p:nvSpPr>
          <p:spPr>
            <a:xfrm>
              <a:off x="4868439" y="4587011"/>
              <a:ext cx="1020271" cy="2268514"/>
            </a:xfrm>
            <a:custGeom>
              <a:avLst/>
              <a:gdLst>
                <a:gd name="connsiteX0" fmla="*/ 374 w 1020270"/>
                <a:gd name="connsiteY0" fmla="*/ 2270241 h 2268514"/>
                <a:gd name="connsiteX1" fmla="*/ 0 w 1020270"/>
                <a:gd name="connsiteY1" fmla="*/ 575022 h 2268514"/>
                <a:gd name="connsiteX2" fmla="*/ 17939 w 1020270"/>
                <a:gd name="connsiteY2" fmla="*/ 527933 h 2268514"/>
                <a:gd name="connsiteX3" fmla="*/ 38120 w 1020270"/>
                <a:gd name="connsiteY3" fmla="*/ 504014 h 2268514"/>
                <a:gd name="connsiteX4" fmla="*/ 71382 w 1020270"/>
                <a:gd name="connsiteY4" fmla="*/ 381806 h 2268514"/>
                <a:gd name="connsiteX5" fmla="*/ 45221 w 1020270"/>
                <a:gd name="connsiteY5" fmla="*/ 76099 h 2268514"/>
                <a:gd name="connsiteX6" fmla="*/ 45221 w 1020270"/>
                <a:gd name="connsiteY6" fmla="*/ 25272 h 2268514"/>
                <a:gd name="connsiteX7" fmla="*/ 70260 w 1020270"/>
                <a:gd name="connsiteY7" fmla="*/ 232 h 2268514"/>
                <a:gd name="connsiteX8" fmla="*/ 91937 w 1020270"/>
                <a:gd name="connsiteY8" fmla="*/ 10697 h 2268514"/>
                <a:gd name="connsiteX9" fmla="*/ 131178 w 1020270"/>
                <a:gd name="connsiteY9" fmla="*/ 88805 h 2268514"/>
                <a:gd name="connsiteX10" fmla="*/ 199943 w 1020270"/>
                <a:gd name="connsiteY10" fmla="*/ 327616 h 2268514"/>
                <a:gd name="connsiteX11" fmla="*/ 221993 w 1020270"/>
                <a:gd name="connsiteY11" fmla="*/ 354150 h 2268514"/>
                <a:gd name="connsiteX12" fmla="*/ 398765 w 1020270"/>
                <a:gd name="connsiteY12" fmla="*/ 409088 h 2268514"/>
                <a:gd name="connsiteX13" fmla="*/ 562083 w 1020270"/>
                <a:gd name="connsiteY13" fmla="*/ 404230 h 2268514"/>
                <a:gd name="connsiteX14" fmla="*/ 620758 w 1020270"/>
                <a:gd name="connsiteY14" fmla="*/ 394139 h 2268514"/>
                <a:gd name="connsiteX15" fmla="*/ 714190 w 1020270"/>
                <a:gd name="connsiteY15" fmla="*/ 353777 h 2268514"/>
                <a:gd name="connsiteX16" fmla="*/ 965333 w 1020270"/>
                <a:gd name="connsiteY16" fmla="*/ 171772 h 2268514"/>
                <a:gd name="connsiteX17" fmla="*/ 972434 w 1020270"/>
                <a:gd name="connsiteY17" fmla="*/ 166540 h 2268514"/>
                <a:gd name="connsiteX18" fmla="*/ 1014665 w 1020270"/>
                <a:gd name="connsiteY18" fmla="*/ 168409 h 2268514"/>
                <a:gd name="connsiteX19" fmla="*/ 1004948 w 1020270"/>
                <a:gd name="connsiteY19" fmla="*/ 209145 h 2268514"/>
                <a:gd name="connsiteX20" fmla="*/ 650656 w 1020270"/>
                <a:gd name="connsiteY20" fmla="*/ 486823 h 2268514"/>
                <a:gd name="connsiteX21" fmla="*/ 526579 w 1020270"/>
                <a:gd name="connsiteY21" fmla="*/ 569043 h 2268514"/>
                <a:gd name="connsiteX22" fmla="*/ 318414 w 1020270"/>
                <a:gd name="connsiteY22" fmla="*/ 752916 h 2268514"/>
                <a:gd name="connsiteX23" fmla="*/ 260861 w 1020270"/>
                <a:gd name="connsiteY23" fmla="*/ 844478 h 2268514"/>
                <a:gd name="connsiteX24" fmla="*/ 247406 w 1020270"/>
                <a:gd name="connsiteY24" fmla="*/ 912123 h 2268514"/>
                <a:gd name="connsiteX25" fmla="*/ 273941 w 1020270"/>
                <a:gd name="connsiteY25" fmla="*/ 1329948 h 2268514"/>
                <a:gd name="connsiteX26" fmla="*/ 301596 w 1020270"/>
                <a:gd name="connsiteY26" fmla="*/ 1680503 h 2268514"/>
                <a:gd name="connsiteX27" fmla="*/ 335979 w 1020270"/>
                <a:gd name="connsiteY27" fmla="*/ 2088985 h 2268514"/>
                <a:gd name="connsiteX28" fmla="*/ 347191 w 1020270"/>
                <a:gd name="connsiteY28" fmla="*/ 2221657 h 2268514"/>
                <a:gd name="connsiteX29" fmla="*/ 221993 w 1020270"/>
                <a:gd name="connsiteY29" fmla="*/ 2244455 h 2268514"/>
                <a:gd name="connsiteX30" fmla="*/ 35504 w 1020270"/>
                <a:gd name="connsiteY30" fmla="*/ 2266504 h 2268514"/>
                <a:gd name="connsiteX31" fmla="*/ 23918 w 1020270"/>
                <a:gd name="connsiteY31" fmla="*/ 2269120 h 2268514"/>
                <a:gd name="connsiteX32" fmla="*/ 374 w 1020270"/>
                <a:gd name="connsiteY32" fmla="*/ 2270241 h 22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0270" h="2268514">
                  <a:moveTo>
                    <a:pt x="374" y="2270241"/>
                  </a:moveTo>
                  <a:cubicBezTo>
                    <a:pt x="374" y="1705168"/>
                    <a:pt x="374" y="1140095"/>
                    <a:pt x="0" y="575022"/>
                  </a:cubicBezTo>
                  <a:cubicBezTo>
                    <a:pt x="0" y="556710"/>
                    <a:pt x="4858" y="541013"/>
                    <a:pt x="17939" y="527933"/>
                  </a:cubicBezTo>
                  <a:cubicBezTo>
                    <a:pt x="25040" y="520458"/>
                    <a:pt x="31393" y="511863"/>
                    <a:pt x="38120" y="504014"/>
                  </a:cubicBezTo>
                  <a:cubicBezTo>
                    <a:pt x="68018" y="468511"/>
                    <a:pt x="76240" y="428148"/>
                    <a:pt x="71382" y="381806"/>
                  </a:cubicBezTo>
                  <a:cubicBezTo>
                    <a:pt x="60543" y="280153"/>
                    <a:pt x="53443" y="178126"/>
                    <a:pt x="45221" y="76099"/>
                  </a:cubicBezTo>
                  <a:cubicBezTo>
                    <a:pt x="43726" y="59281"/>
                    <a:pt x="45594" y="42463"/>
                    <a:pt x="45221" y="25272"/>
                  </a:cubicBezTo>
                  <a:cubicBezTo>
                    <a:pt x="45221" y="8454"/>
                    <a:pt x="58675" y="3222"/>
                    <a:pt x="70260" y="232"/>
                  </a:cubicBezTo>
                  <a:cubicBezTo>
                    <a:pt x="76240" y="-1263"/>
                    <a:pt x="88573" y="4717"/>
                    <a:pt x="91937" y="10697"/>
                  </a:cubicBezTo>
                  <a:cubicBezTo>
                    <a:pt x="106512" y="36110"/>
                    <a:pt x="122582" y="61523"/>
                    <a:pt x="131178" y="88805"/>
                  </a:cubicBezTo>
                  <a:cubicBezTo>
                    <a:pt x="155843" y="167661"/>
                    <a:pt x="177893" y="247639"/>
                    <a:pt x="199943" y="327616"/>
                  </a:cubicBezTo>
                  <a:cubicBezTo>
                    <a:pt x="203680" y="341070"/>
                    <a:pt x="209286" y="348545"/>
                    <a:pt x="221993" y="354150"/>
                  </a:cubicBezTo>
                  <a:cubicBezTo>
                    <a:pt x="278799" y="379938"/>
                    <a:pt x="336353" y="405351"/>
                    <a:pt x="398765" y="409088"/>
                  </a:cubicBezTo>
                  <a:cubicBezTo>
                    <a:pt x="452955" y="412452"/>
                    <a:pt x="507893" y="407219"/>
                    <a:pt x="562083" y="404230"/>
                  </a:cubicBezTo>
                  <a:cubicBezTo>
                    <a:pt x="581891" y="403109"/>
                    <a:pt x="601324" y="397876"/>
                    <a:pt x="620758" y="394139"/>
                  </a:cubicBezTo>
                  <a:cubicBezTo>
                    <a:pt x="654767" y="387412"/>
                    <a:pt x="686160" y="374332"/>
                    <a:pt x="714190" y="353777"/>
                  </a:cubicBezTo>
                  <a:cubicBezTo>
                    <a:pt x="797904" y="292860"/>
                    <a:pt x="881619" y="232690"/>
                    <a:pt x="965333" y="171772"/>
                  </a:cubicBezTo>
                  <a:cubicBezTo>
                    <a:pt x="967575" y="169904"/>
                    <a:pt x="970192" y="168035"/>
                    <a:pt x="972434" y="166540"/>
                  </a:cubicBezTo>
                  <a:cubicBezTo>
                    <a:pt x="989251" y="154581"/>
                    <a:pt x="1004574" y="155328"/>
                    <a:pt x="1014665" y="168409"/>
                  </a:cubicBezTo>
                  <a:cubicBezTo>
                    <a:pt x="1024755" y="181489"/>
                    <a:pt x="1021392" y="196438"/>
                    <a:pt x="1004948" y="209145"/>
                  </a:cubicBezTo>
                  <a:cubicBezTo>
                    <a:pt x="886851" y="301829"/>
                    <a:pt x="769875" y="395634"/>
                    <a:pt x="650656" y="486823"/>
                  </a:cubicBezTo>
                  <a:cubicBezTo>
                    <a:pt x="611415" y="517095"/>
                    <a:pt x="567315" y="540640"/>
                    <a:pt x="526579" y="569043"/>
                  </a:cubicBezTo>
                  <a:cubicBezTo>
                    <a:pt x="450339" y="622486"/>
                    <a:pt x="377089" y="680039"/>
                    <a:pt x="318414" y="752916"/>
                  </a:cubicBezTo>
                  <a:cubicBezTo>
                    <a:pt x="295991" y="780945"/>
                    <a:pt x="276557" y="812338"/>
                    <a:pt x="260861" y="844478"/>
                  </a:cubicBezTo>
                  <a:cubicBezTo>
                    <a:pt x="251144" y="864660"/>
                    <a:pt x="246285" y="889699"/>
                    <a:pt x="247406" y="912123"/>
                  </a:cubicBezTo>
                  <a:cubicBezTo>
                    <a:pt x="254881" y="1051522"/>
                    <a:pt x="264224" y="1190922"/>
                    <a:pt x="273941" y="1329948"/>
                  </a:cubicBezTo>
                  <a:cubicBezTo>
                    <a:pt x="282163" y="1446924"/>
                    <a:pt x="292253" y="1563900"/>
                    <a:pt x="301596" y="1680503"/>
                  </a:cubicBezTo>
                  <a:cubicBezTo>
                    <a:pt x="312808" y="1816539"/>
                    <a:pt x="324394" y="1952949"/>
                    <a:pt x="335979" y="2088985"/>
                  </a:cubicBezTo>
                  <a:cubicBezTo>
                    <a:pt x="339717" y="2132337"/>
                    <a:pt x="343454" y="2176063"/>
                    <a:pt x="347191" y="2221657"/>
                  </a:cubicBezTo>
                  <a:cubicBezTo>
                    <a:pt x="304960" y="2229506"/>
                    <a:pt x="263850" y="2238849"/>
                    <a:pt x="221993" y="2244455"/>
                  </a:cubicBezTo>
                  <a:cubicBezTo>
                    <a:pt x="159955" y="2253050"/>
                    <a:pt x="97916" y="2259030"/>
                    <a:pt x="35504" y="2266504"/>
                  </a:cubicBezTo>
                  <a:cubicBezTo>
                    <a:pt x="31767" y="2266878"/>
                    <a:pt x="27656" y="2267999"/>
                    <a:pt x="23918" y="2269120"/>
                  </a:cubicBezTo>
                  <a:cubicBezTo>
                    <a:pt x="16444" y="2270241"/>
                    <a:pt x="8596" y="2270241"/>
                    <a:pt x="374" y="227024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4">
              <a:extLst>
                <a:ext uri="{FF2B5EF4-FFF2-40B4-BE49-F238E27FC236}">
                  <a16:creationId xmlns:a16="http://schemas.microsoft.com/office/drawing/2014/main" id="{0C2D8109-4C15-457C-BA7E-0D0E3BFEFD65}"/>
                </a:ext>
              </a:extLst>
            </p:cNvPr>
            <p:cNvSpPr/>
            <p:nvPr/>
          </p:nvSpPr>
          <p:spPr>
            <a:xfrm>
              <a:off x="3619628" y="4584692"/>
              <a:ext cx="1016533" cy="2272251"/>
            </a:xfrm>
            <a:custGeom>
              <a:avLst/>
              <a:gdLst>
                <a:gd name="connsiteX0" fmla="*/ 1013738 w 1016533"/>
                <a:gd name="connsiteY0" fmla="*/ 2272560 h 2272251"/>
                <a:gd name="connsiteX1" fmla="*/ 931145 w 1016533"/>
                <a:gd name="connsiteY1" fmla="*/ 2263965 h 2272251"/>
                <a:gd name="connsiteX2" fmla="*/ 674395 w 1016533"/>
                <a:gd name="connsiteY2" fmla="*/ 2220239 h 2272251"/>
                <a:gd name="connsiteX3" fmla="*/ 674395 w 1016533"/>
                <a:gd name="connsiteY3" fmla="*/ 2205664 h 2272251"/>
                <a:gd name="connsiteX4" fmla="*/ 720364 w 1016533"/>
                <a:gd name="connsiteY4" fmla="*/ 1663761 h 2272251"/>
                <a:gd name="connsiteX5" fmla="*/ 757736 w 1016533"/>
                <a:gd name="connsiteY5" fmla="*/ 1182403 h 2272251"/>
                <a:gd name="connsiteX6" fmla="*/ 773433 w 1016533"/>
                <a:gd name="connsiteY6" fmla="*/ 932380 h 2272251"/>
                <a:gd name="connsiteX7" fmla="*/ 738676 w 1016533"/>
                <a:gd name="connsiteY7" fmla="*/ 805314 h 2272251"/>
                <a:gd name="connsiteX8" fmla="*/ 617215 w 1016533"/>
                <a:gd name="connsiteY8" fmla="*/ 668904 h 2272251"/>
                <a:gd name="connsiteX9" fmla="*/ 398960 w 1016533"/>
                <a:gd name="connsiteY9" fmla="*/ 508202 h 2272251"/>
                <a:gd name="connsiteX10" fmla="*/ 311134 w 1016533"/>
                <a:gd name="connsiteY10" fmla="*/ 443921 h 2272251"/>
                <a:gd name="connsiteX11" fmla="*/ 18133 w 1016533"/>
                <a:gd name="connsiteY11" fmla="*/ 213706 h 2272251"/>
                <a:gd name="connsiteX12" fmla="*/ 8790 w 1016533"/>
                <a:gd name="connsiteY12" fmla="*/ 206232 h 2272251"/>
                <a:gd name="connsiteX13" fmla="*/ 5426 w 1016533"/>
                <a:gd name="connsiteY13" fmla="*/ 171101 h 2272251"/>
                <a:gd name="connsiteX14" fmla="*/ 41304 w 1016533"/>
                <a:gd name="connsiteY14" fmla="*/ 164748 h 2272251"/>
                <a:gd name="connsiteX15" fmla="*/ 87272 w 1016533"/>
                <a:gd name="connsiteY15" fmla="*/ 198010 h 2272251"/>
                <a:gd name="connsiteX16" fmla="*/ 290953 w 1016533"/>
                <a:gd name="connsiteY16" fmla="*/ 346005 h 2272251"/>
                <a:gd name="connsiteX17" fmla="*/ 444928 w 1016533"/>
                <a:gd name="connsiteY17" fmla="*/ 404680 h 2272251"/>
                <a:gd name="connsiteX18" fmla="*/ 553308 w 1016533"/>
                <a:gd name="connsiteY18" fmla="*/ 414023 h 2272251"/>
                <a:gd name="connsiteX19" fmla="*/ 794361 w 1016533"/>
                <a:gd name="connsiteY19" fmla="*/ 357964 h 2272251"/>
                <a:gd name="connsiteX20" fmla="*/ 821643 w 1016533"/>
                <a:gd name="connsiteY20" fmla="*/ 325076 h 2272251"/>
                <a:gd name="connsiteX21" fmla="*/ 894893 w 1016533"/>
                <a:gd name="connsiteY21" fmla="*/ 75054 h 2272251"/>
                <a:gd name="connsiteX22" fmla="*/ 925165 w 1016533"/>
                <a:gd name="connsiteY22" fmla="*/ 15632 h 2272251"/>
                <a:gd name="connsiteX23" fmla="*/ 949831 w 1016533"/>
                <a:gd name="connsiteY23" fmla="*/ 683 h 2272251"/>
                <a:gd name="connsiteX24" fmla="*/ 974871 w 1016533"/>
                <a:gd name="connsiteY24" fmla="*/ 30954 h 2272251"/>
                <a:gd name="connsiteX25" fmla="*/ 967396 w 1016533"/>
                <a:gd name="connsiteY25" fmla="*/ 196141 h 2272251"/>
                <a:gd name="connsiteX26" fmla="*/ 947962 w 1016533"/>
                <a:gd name="connsiteY26" fmla="*/ 400943 h 2272251"/>
                <a:gd name="connsiteX27" fmla="*/ 974123 w 1016533"/>
                <a:gd name="connsiteY27" fmla="*/ 494374 h 2272251"/>
                <a:gd name="connsiteX28" fmla="*/ 998042 w 1016533"/>
                <a:gd name="connsiteY28" fmla="*/ 524646 h 2272251"/>
                <a:gd name="connsiteX29" fmla="*/ 1020091 w 1016533"/>
                <a:gd name="connsiteY29" fmla="*/ 582200 h 2272251"/>
                <a:gd name="connsiteX30" fmla="*/ 1019718 w 1016533"/>
                <a:gd name="connsiteY30" fmla="*/ 2252005 h 2272251"/>
                <a:gd name="connsiteX31" fmla="*/ 1019718 w 1016533"/>
                <a:gd name="connsiteY31" fmla="*/ 2271439 h 2272251"/>
                <a:gd name="connsiteX32" fmla="*/ 1013738 w 1016533"/>
                <a:gd name="connsiteY32" fmla="*/ 2272560 h 227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6533" h="2272251">
                  <a:moveTo>
                    <a:pt x="1013738" y="2272560"/>
                  </a:moveTo>
                  <a:cubicBezTo>
                    <a:pt x="986082" y="2269571"/>
                    <a:pt x="958427" y="2266954"/>
                    <a:pt x="931145" y="2263965"/>
                  </a:cubicBezTo>
                  <a:cubicBezTo>
                    <a:pt x="845188" y="2254995"/>
                    <a:pt x="759978" y="2240794"/>
                    <a:pt x="674395" y="2220239"/>
                  </a:cubicBezTo>
                  <a:cubicBezTo>
                    <a:pt x="674395" y="2215380"/>
                    <a:pt x="674021" y="2210522"/>
                    <a:pt x="674395" y="2205664"/>
                  </a:cubicBezTo>
                  <a:cubicBezTo>
                    <a:pt x="689718" y="2025154"/>
                    <a:pt x="705415" y="1844271"/>
                    <a:pt x="720364" y="1663761"/>
                  </a:cubicBezTo>
                  <a:cubicBezTo>
                    <a:pt x="733444" y="1503433"/>
                    <a:pt x="745777" y="1342731"/>
                    <a:pt x="757736" y="1182403"/>
                  </a:cubicBezTo>
                  <a:cubicBezTo>
                    <a:pt x="763716" y="1099062"/>
                    <a:pt x="767453" y="1015721"/>
                    <a:pt x="773433" y="932380"/>
                  </a:cubicBezTo>
                  <a:cubicBezTo>
                    <a:pt x="776796" y="885665"/>
                    <a:pt x="763342" y="844181"/>
                    <a:pt x="738676" y="805314"/>
                  </a:cubicBezTo>
                  <a:cubicBezTo>
                    <a:pt x="705788" y="752992"/>
                    <a:pt x="662810" y="709640"/>
                    <a:pt x="617215" y="668904"/>
                  </a:cubicBezTo>
                  <a:cubicBezTo>
                    <a:pt x="549197" y="608734"/>
                    <a:pt x="475200" y="557160"/>
                    <a:pt x="398960" y="508202"/>
                  </a:cubicBezTo>
                  <a:cubicBezTo>
                    <a:pt x="368688" y="488768"/>
                    <a:pt x="339911" y="466345"/>
                    <a:pt x="311134" y="443921"/>
                  </a:cubicBezTo>
                  <a:cubicBezTo>
                    <a:pt x="213218" y="367307"/>
                    <a:pt x="115676" y="290320"/>
                    <a:pt x="18133" y="213706"/>
                  </a:cubicBezTo>
                  <a:cubicBezTo>
                    <a:pt x="15143" y="211090"/>
                    <a:pt x="11780" y="208848"/>
                    <a:pt x="8790" y="206232"/>
                  </a:cubicBezTo>
                  <a:cubicBezTo>
                    <a:pt x="-1674" y="196141"/>
                    <a:pt x="-2795" y="181939"/>
                    <a:pt x="5426" y="171101"/>
                  </a:cubicBezTo>
                  <a:cubicBezTo>
                    <a:pt x="13648" y="159890"/>
                    <a:pt x="28971" y="156526"/>
                    <a:pt x="41304" y="164748"/>
                  </a:cubicBezTo>
                  <a:cubicBezTo>
                    <a:pt x="57001" y="175212"/>
                    <a:pt x="71950" y="187172"/>
                    <a:pt x="87272" y="198010"/>
                  </a:cubicBezTo>
                  <a:cubicBezTo>
                    <a:pt x="155290" y="247341"/>
                    <a:pt x="224056" y="295178"/>
                    <a:pt x="290953" y="346005"/>
                  </a:cubicBezTo>
                  <a:cubicBezTo>
                    <a:pt x="336921" y="381135"/>
                    <a:pt x="388869" y="397953"/>
                    <a:pt x="444928" y="404680"/>
                  </a:cubicBezTo>
                  <a:cubicBezTo>
                    <a:pt x="480805" y="409165"/>
                    <a:pt x="517057" y="411781"/>
                    <a:pt x="553308" y="414023"/>
                  </a:cubicBezTo>
                  <a:cubicBezTo>
                    <a:pt x="639265" y="420003"/>
                    <a:pt x="717747" y="392347"/>
                    <a:pt x="794361" y="357964"/>
                  </a:cubicBezTo>
                  <a:cubicBezTo>
                    <a:pt x="809684" y="351237"/>
                    <a:pt x="817158" y="341894"/>
                    <a:pt x="821643" y="325076"/>
                  </a:cubicBezTo>
                  <a:cubicBezTo>
                    <a:pt x="844814" y="241362"/>
                    <a:pt x="869106" y="158021"/>
                    <a:pt x="894893" y="75054"/>
                  </a:cubicBezTo>
                  <a:cubicBezTo>
                    <a:pt x="901247" y="54125"/>
                    <a:pt x="913953" y="34692"/>
                    <a:pt x="925165" y="15632"/>
                  </a:cubicBezTo>
                  <a:cubicBezTo>
                    <a:pt x="930023" y="7036"/>
                    <a:pt x="937124" y="-2681"/>
                    <a:pt x="949831" y="683"/>
                  </a:cubicBezTo>
                  <a:cubicBezTo>
                    <a:pt x="965901" y="4794"/>
                    <a:pt x="975244" y="14884"/>
                    <a:pt x="974871" y="30954"/>
                  </a:cubicBezTo>
                  <a:cubicBezTo>
                    <a:pt x="973002" y="85892"/>
                    <a:pt x="971133" y="141203"/>
                    <a:pt x="967396" y="196141"/>
                  </a:cubicBezTo>
                  <a:cubicBezTo>
                    <a:pt x="962164" y="264533"/>
                    <a:pt x="955811" y="332925"/>
                    <a:pt x="947962" y="400943"/>
                  </a:cubicBezTo>
                  <a:cubicBezTo>
                    <a:pt x="943851" y="436447"/>
                    <a:pt x="953942" y="466718"/>
                    <a:pt x="974123" y="494374"/>
                  </a:cubicBezTo>
                  <a:cubicBezTo>
                    <a:pt x="981598" y="504838"/>
                    <a:pt x="989072" y="515676"/>
                    <a:pt x="998042" y="524646"/>
                  </a:cubicBezTo>
                  <a:cubicBezTo>
                    <a:pt x="1014485" y="540716"/>
                    <a:pt x="1020091" y="559402"/>
                    <a:pt x="1020091" y="582200"/>
                  </a:cubicBezTo>
                  <a:cubicBezTo>
                    <a:pt x="1019718" y="1138677"/>
                    <a:pt x="1019718" y="1695528"/>
                    <a:pt x="1019718" y="2252005"/>
                  </a:cubicBezTo>
                  <a:cubicBezTo>
                    <a:pt x="1019718" y="2258359"/>
                    <a:pt x="1019718" y="2265086"/>
                    <a:pt x="1019718" y="2271439"/>
                  </a:cubicBezTo>
                  <a:cubicBezTo>
                    <a:pt x="1017849" y="2272560"/>
                    <a:pt x="1015607" y="2272560"/>
                    <a:pt x="1013738" y="227256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5">
              <a:extLst>
                <a:ext uri="{FF2B5EF4-FFF2-40B4-BE49-F238E27FC236}">
                  <a16:creationId xmlns:a16="http://schemas.microsoft.com/office/drawing/2014/main" id="{738402E1-93A3-4E5D-869C-0ABA3AA6D0B0}"/>
                </a:ext>
              </a:extLst>
            </p:cNvPr>
            <p:cNvSpPr/>
            <p:nvPr/>
          </p:nvSpPr>
          <p:spPr>
            <a:xfrm>
              <a:off x="6189559" y="4695285"/>
              <a:ext cx="250396" cy="115855"/>
            </a:xfrm>
            <a:custGeom>
              <a:avLst/>
              <a:gdLst>
                <a:gd name="connsiteX0" fmla="*/ 250770 w 250396"/>
                <a:gd name="connsiteY0" fmla="*/ 80316 h 115854"/>
                <a:gd name="connsiteX1" fmla="*/ 153975 w 250396"/>
                <a:gd name="connsiteY1" fmla="*/ 108346 h 115854"/>
                <a:gd name="connsiteX2" fmla="*/ 117350 w 250396"/>
                <a:gd name="connsiteY2" fmla="*/ 115073 h 115854"/>
                <a:gd name="connsiteX3" fmla="*/ 0 w 250396"/>
                <a:gd name="connsiteY3" fmla="*/ 59388 h 115854"/>
                <a:gd name="connsiteX4" fmla="*/ 173035 w 250396"/>
                <a:gd name="connsiteY4" fmla="*/ 71721 h 115854"/>
                <a:gd name="connsiteX5" fmla="*/ 173782 w 250396"/>
                <a:gd name="connsiteY5" fmla="*/ 66489 h 115854"/>
                <a:gd name="connsiteX6" fmla="*/ 1869 w 250396"/>
                <a:gd name="connsiteY6" fmla="*/ 32480 h 115854"/>
                <a:gd name="connsiteX7" fmla="*/ 118471 w 250396"/>
                <a:gd name="connsiteY7" fmla="*/ 5198 h 115854"/>
                <a:gd name="connsiteX8" fmla="*/ 234700 w 250396"/>
                <a:gd name="connsiteY8" fmla="*/ 67610 h 115854"/>
                <a:gd name="connsiteX9" fmla="*/ 250770 w 250396"/>
                <a:gd name="connsiteY9" fmla="*/ 77700 h 115854"/>
                <a:gd name="connsiteX10" fmla="*/ 250770 w 250396"/>
                <a:gd name="connsiteY10" fmla="*/ 80316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396" h="115854">
                  <a:moveTo>
                    <a:pt x="250770" y="80316"/>
                  </a:moveTo>
                  <a:cubicBezTo>
                    <a:pt x="218629" y="89660"/>
                    <a:pt x="186489" y="99377"/>
                    <a:pt x="153975" y="108346"/>
                  </a:cubicBezTo>
                  <a:cubicBezTo>
                    <a:pt x="142016" y="111710"/>
                    <a:pt x="129683" y="113204"/>
                    <a:pt x="117350" y="115073"/>
                  </a:cubicBezTo>
                  <a:cubicBezTo>
                    <a:pt x="70261" y="121053"/>
                    <a:pt x="25787" y="99377"/>
                    <a:pt x="0" y="59388"/>
                  </a:cubicBezTo>
                  <a:cubicBezTo>
                    <a:pt x="57180" y="63499"/>
                    <a:pt x="115108" y="67610"/>
                    <a:pt x="173035" y="71721"/>
                  </a:cubicBezTo>
                  <a:cubicBezTo>
                    <a:pt x="173409" y="69852"/>
                    <a:pt x="173409" y="68357"/>
                    <a:pt x="173782" y="66489"/>
                  </a:cubicBezTo>
                  <a:cubicBezTo>
                    <a:pt x="116976" y="55277"/>
                    <a:pt x="60170" y="44065"/>
                    <a:pt x="1869" y="32480"/>
                  </a:cubicBezTo>
                  <a:cubicBezTo>
                    <a:pt x="37373" y="7814"/>
                    <a:pt x="73998" y="-9004"/>
                    <a:pt x="118471" y="5198"/>
                  </a:cubicBezTo>
                  <a:cubicBezTo>
                    <a:pt x="161076" y="19026"/>
                    <a:pt x="198075" y="43318"/>
                    <a:pt x="234700" y="67610"/>
                  </a:cubicBezTo>
                  <a:cubicBezTo>
                    <a:pt x="239932" y="70973"/>
                    <a:pt x="245538" y="74337"/>
                    <a:pt x="250770" y="77700"/>
                  </a:cubicBezTo>
                  <a:cubicBezTo>
                    <a:pt x="250770" y="78448"/>
                    <a:pt x="250770" y="79569"/>
                    <a:pt x="250770" y="80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">
              <a:extLst>
                <a:ext uri="{FF2B5EF4-FFF2-40B4-BE49-F238E27FC236}">
                  <a16:creationId xmlns:a16="http://schemas.microsoft.com/office/drawing/2014/main" id="{18BC036F-E18E-4248-AC9B-2E8ED689BA99}"/>
                </a:ext>
              </a:extLst>
            </p:cNvPr>
            <p:cNvSpPr/>
            <p:nvPr/>
          </p:nvSpPr>
          <p:spPr>
            <a:xfrm>
              <a:off x="4368385" y="3916032"/>
              <a:ext cx="261608" cy="601698"/>
            </a:xfrm>
            <a:custGeom>
              <a:avLst/>
              <a:gdLst>
                <a:gd name="connsiteX0" fmla="*/ 133056 w 261607"/>
                <a:gd name="connsiteY0" fmla="*/ 0 h 601698"/>
                <a:gd name="connsiteX1" fmla="*/ 185377 w 261607"/>
                <a:gd name="connsiteY1" fmla="*/ 109502 h 601698"/>
                <a:gd name="connsiteX2" fmla="*/ 257880 w 261607"/>
                <a:gd name="connsiteY2" fmla="*/ 315424 h 601698"/>
                <a:gd name="connsiteX3" fmla="*/ 225740 w 261607"/>
                <a:gd name="connsiteY3" fmla="*/ 515741 h 601698"/>
                <a:gd name="connsiteX4" fmla="*/ 160711 w 261607"/>
                <a:gd name="connsiteY4" fmla="*/ 603193 h 601698"/>
                <a:gd name="connsiteX5" fmla="*/ 132682 w 261607"/>
                <a:gd name="connsiteY5" fmla="*/ 169298 h 601698"/>
                <a:gd name="connsiteX6" fmla="*/ 107642 w 261607"/>
                <a:gd name="connsiteY6" fmla="*/ 604314 h 601698"/>
                <a:gd name="connsiteX7" fmla="*/ 97925 w 261607"/>
                <a:gd name="connsiteY7" fmla="*/ 595719 h 601698"/>
                <a:gd name="connsiteX8" fmla="*/ 4494 w 261607"/>
                <a:gd name="connsiteY8" fmla="*/ 425673 h 601698"/>
                <a:gd name="connsiteX9" fmla="*/ 11221 w 261607"/>
                <a:gd name="connsiteY9" fmla="*/ 300475 h 601698"/>
                <a:gd name="connsiteX10" fmla="*/ 133056 w 261607"/>
                <a:gd name="connsiteY10" fmla="*/ 0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07" h="601698">
                  <a:moveTo>
                    <a:pt x="133056" y="0"/>
                  </a:moveTo>
                  <a:cubicBezTo>
                    <a:pt x="151742" y="38867"/>
                    <a:pt x="169307" y="73998"/>
                    <a:pt x="185377" y="109502"/>
                  </a:cubicBezTo>
                  <a:cubicBezTo>
                    <a:pt x="215275" y="176025"/>
                    <a:pt x="241436" y="244043"/>
                    <a:pt x="257880" y="315424"/>
                  </a:cubicBezTo>
                  <a:cubicBezTo>
                    <a:pt x="274324" y="386806"/>
                    <a:pt x="263486" y="453703"/>
                    <a:pt x="225740" y="515741"/>
                  </a:cubicBezTo>
                  <a:cubicBezTo>
                    <a:pt x="207053" y="546387"/>
                    <a:pt x="184256" y="574790"/>
                    <a:pt x="160711" y="603193"/>
                  </a:cubicBezTo>
                  <a:cubicBezTo>
                    <a:pt x="162954" y="457066"/>
                    <a:pt x="147631" y="313182"/>
                    <a:pt x="132682" y="169298"/>
                  </a:cubicBezTo>
                  <a:cubicBezTo>
                    <a:pt x="118107" y="313182"/>
                    <a:pt x="102036" y="456693"/>
                    <a:pt x="107642" y="604314"/>
                  </a:cubicBezTo>
                  <a:cubicBezTo>
                    <a:pt x="103158" y="600203"/>
                    <a:pt x="100168" y="598335"/>
                    <a:pt x="97925" y="595719"/>
                  </a:cubicBezTo>
                  <a:cubicBezTo>
                    <a:pt x="53826" y="546013"/>
                    <a:pt x="18322" y="491823"/>
                    <a:pt x="4494" y="425673"/>
                  </a:cubicBezTo>
                  <a:cubicBezTo>
                    <a:pt x="-4475" y="383069"/>
                    <a:pt x="1131" y="341585"/>
                    <a:pt x="11221" y="300475"/>
                  </a:cubicBezTo>
                  <a:cubicBezTo>
                    <a:pt x="37008" y="195832"/>
                    <a:pt x="82229" y="99411"/>
                    <a:pt x="133056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7">
              <a:extLst>
                <a:ext uri="{FF2B5EF4-FFF2-40B4-BE49-F238E27FC236}">
                  <a16:creationId xmlns:a16="http://schemas.microsoft.com/office/drawing/2014/main" id="{ED03CD3A-56B3-48AA-A7C4-36BC70C02BCF}"/>
                </a:ext>
              </a:extLst>
            </p:cNvPr>
            <p:cNvSpPr/>
            <p:nvPr/>
          </p:nvSpPr>
          <p:spPr>
            <a:xfrm>
              <a:off x="4838669" y="3917901"/>
              <a:ext cx="261608" cy="601698"/>
            </a:xfrm>
            <a:custGeom>
              <a:avLst/>
              <a:gdLst>
                <a:gd name="connsiteX0" fmla="*/ 157959 w 261607"/>
                <a:gd name="connsiteY0" fmla="*/ 600203 h 601698"/>
                <a:gd name="connsiteX1" fmla="*/ 132919 w 261607"/>
                <a:gd name="connsiteY1" fmla="*/ 167803 h 601698"/>
                <a:gd name="connsiteX2" fmla="*/ 107879 w 261607"/>
                <a:gd name="connsiteY2" fmla="*/ 599830 h 601698"/>
                <a:gd name="connsiteX3" fmla="*/ 104890 w 261607"/>
                <a:gd name="connsiteY3" fmla="*/ 600203 h 601698"/>
                <a:gd name="connsiteX4" fmla="*/ 2862 w 261607"/>
                <a:gd name="connsiteY4" fmla="*/ 413714 h 601698"/>
                <a:gd name="connsiteX5" fmla="*/ 13327 w 261607"/>
                <a:gd name="connsiteY5" fmla="*/ 290011 h 601698"/>
                <a:gd name="connsiteX6" fmla="*/ 128808 w 261607"/>
                <a:gd name="connsiteY6" fmla="*/ 6727 h 601698"/>
                <a:gd name="connsiteX7" fmla="*/ 134040 w 261607"/>
                <a:gd name="connsiteY7" fmla="*/ 0 h 601698"/>
                <a:gd name="connsiteX8" fmla="*/ 189351 w 261607"/>
                <a:gd name="connsiteY8" fmla="*/ 116976 h 601698"/>
                <a:gd name="connsiteX9" fmla="*/ 259612 w 261607"/>
                <a:gd name="connsiteY9" fmla="*/ 325141 h 601698"/>
                <a:gd name="connsiteX10" fmla="*/ 228219 w 261607"/>
                <a:gd name="connsiteY10" fmla="*/ 508640 h 601698"/>
                <a:gd name="connsiteX11" fmla="*/ 163564 w 261607"/>
                <a:gd name="connsiteY11" fmla="*/ 602819 h 601698"/>
                <a:gd name="connsiteX12" fmla="*/ 157959 w 261607"/>
                <a:gd name="connsiteY12" fmla="*/ 600203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7959" y="600203"/>
                  </a:moveTo>
                  <a:cubicBezTo>
                    <a:pt x="163191" y="455198"/>
                    <a:pt x="147494" y="311687"/>
                    <a:pt x="132919" y="167803"/>
                  </a:cubicBezTo>
                  <a:cubicBezTo>
                    <a:pt x="117970" y="311313"/>
                    <a:pt x="102273" y="454824"/>
                    <a:pt x="107879" y="599830"/>
                  </a:cubicBezTo>
                  <a:cubicBezTo>
                    <a:pt x="106384" y="600203"/>
                    <a:pt x="105263" y="600577"/>
                    <a:pt x="104890" y="600203"/>
                  </a:cubicBezTo>
                  <a:cubicBezTo>
                    <a:pt x="54437" y="547134"/>
                    <a:pt x="15569" y="487712"/>
                    <a:pt x="2862" y="413714"/>
                  </a:cubicBezTo>
                  <a:cubicBezTo>
                    <a:pt x="-4238" y="371483"/>
                    <a:pt x="2862" y="330373"/>
                    <a:pt x="13327" y="290011"/>
                  </a:cubicBezTo>
                  <a:cubicBezTo>
                    <a:pt x="39488" y="190600"/>
                    <a:pt x="81718" y="97542"/>
                    <a:pt x="128808" y="6727"/>
                  </a:cubicBezTo>
                  <a:cubicBezTo>
                    <a:pt x="129555" y="5232"/>
                    <a:pt x="131050" y="3737"/>
                    <a:pt x="134040" y="0"/>
                  </a:cubicBezTo>
                  <a:cubicBezTo>
                    <a:pt x="153100" y="39989"/>
                    <a:pt x="171786" y="78109"/>
                    <a:pt x="189351" y="116976"/>
                  </a:cubicBezTo>
                  <a:cubicBezTo>
                    <a:pt x="219249" y="184247"/>
                    <a:pt x="245037" y="252638"/>
                    <a:pt x="259612" y="325141"/>
                  </a:cubicBezTo>
                  <a:cubicBezTo>
                    <a:pt x="272692" y="390543"/>
                    <a:pt x="261854" y="451834"/>
                    <a:pt x="228219" y="508640"/>
                  </a:cubicBezTo>
                  <a:cubicBezTo>
                    <a:pt x="208785" y="541528"/>
                    <a:pt x="185240" y="571426"/>
                    <a:pt x="163564" y="602819"/>
                  </a:cubicBezTo>
                  <a:cubicBezTo>
                    <a:pt x="161696" y="602072"/>
                    <a:pt x="159827" y="600951"/>
                    <a:pt x="157959" y="60020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8">
              <a:extLst>
                <a:ext uri="{FF2B5EF4-FFF2-40B4-BE49-F238E27FC236}">
                  <a16:creationId xmlns:a16="http://schemas.microsoft.com/office/drawing/2014/main" id="{2CCCFDF6-2CD5-4DB7-9942-C0E61067BB44}"/>
                </a:ext>
              </a:extLst>
            </p:cNvPr>
            <p:cNvSpPr/>
            <p:nvPr/>
          </p:nvSpPr>
          <p:spPr>
            <a:xfrm>
              <a:off x="3042416" y="4293869"/>
              <a:ext cx="504529" cy="373726"/>
            </a:xfrm>
            <a:custGeom>
              <a:avLst/>
              <a:gdLst>
                <a:gd name="connsiteX0" fmla="*/ 2242 w 504529"/>
                <a:gd name="connsiteY0" fmla="*/ 0 h 373725"/>
                <a:gd name="connsiteX1" fmla="*/ 117724 w 504529"/>
                <a:gd name="connsiteY1" fmla="*/ 19808 h 373725"/>
                <a:gd name="connsiteX2" fmla="*/ 312808 w 504529"/>
                <a:gd name="connsiteY2" fmla="*/ 72876 h 373725"/>
                <a:gd name="connsiteX3" fmla="*/ 487338 w 504529"/>
                <a:gd name="connsiteY3" fmla="*/ 255628 h 373725"/>
                <a:gd name="connsiteX4" fmla="*/ 506024 w 504529"/>
                <a:gd name="connsiteY4" fmla="*/ 324768 h 373725"/>
                <a:gd name="connsiteX5" fmla="*/ 138652 w 504529"/>
                <a:gd name="connsiteY5" fmla="*/ 96421 h 373725"/>
                <a:gd name="connsiteX6" fmla="*/ 136410 w 504529"/>
                <a:gd name="connsiteY6" fmla="*/ 99411 h 373725"/>
                <a:gd name="connsiteX7" fmla="*/ 245538 w 504529"/>
                <a:gd name="connsiteY7" fmla="*/ 191721 h 373725"/>
                <a:gd name="connsiteX8" fmla="*/ 359150 w 504529"/>
                <a:gd name="connsiteY8" fmla="*/ 283284 h 373725"/>
                <a:gd name="connsiteX9" fmla="*/ 476874 w 504529"/>
                <a:gd name="connsiteY9" fmla="*/ 369241 h 373725"/>
                <a:gd name="connsiteX10" fmla="*/ 187610 w 504529"/>
                <a:gd name="connsiteY10" fmla="*/ 287021 h 373725"/>
                <a:gd name="connsiteX11" fmla="*/ 42978 w 504529"/>
                <a:gd name="connsiteY11" fmla="*/ 81472 h 373725"/>
                <a:gd name="connsiteX12" fmla="*/ 0 w 504529"/>
                <a:gd name="connsiteY12" fmla="*/ 4111 h 373725"/>
                <a:gd name="connsiteX13" fmla="*/ 2242 w 504529"/>
                <a:gd name="connsiteY13" fmla="*/ 0 h 3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73725">
                  <a:moveTo>
                    <a:pt x="2242" y="0"/>
                  </a:moveTo>
                  <a:cubicBezTo>
                    <a:pt x="40736" y="6353"/>
                    <a:pt x="79604" y="12333"/>
                    <a:pt x="117724" y="19808"/>
                  </a:cubicBezTo>
                  <a:cubicBezTo>
                    <a:pt x="184247" y="32140"/>
                    <a:pt x="249275" y="49706"/>
                    <a:pt x="312808" y="72876"/>
                  </a:cubicBezTo>
                  <a:cubicBezTo>
                    <a:pt x="401381" y="105391"/>
                    <a:pt x="457440" y="168177"/>
                    <a:pt x="487338" y="255628"/>
                  </a:cubicBezTo>
                  <a:cubicBezTo>
                    <a:pt x="494813" y="278052"/>
                    <a:pt x="500792" y="301223"/>
                    <a:pt x="506024" y="324768"/>
                  </a:cubicBezTo>
                  <a:cubicBezTo>
                    <a:pt x="389422" y="238063"/>
                    <a:pt x="263103" y="168550"/>
                    <a:pt x="138652" y="96421"/>
                  </a:cubicBezTo>
                  <a:cubicBezTo>
                    <a:pt x="137905" y="97542"/>
                    <a:pt x="137157" y="98290"/>
                    <a:pt x="136410" y="99411"/>
                  </a:cubicBezTo>
                  <a:cubicBezTo>
                    <a:pt x="172661" y="130430"/>
                    <a:pt x="208539" y="161449"/>
                    <a:pt x="245538" y="191721"/>
                  </a:cubicBezTo>
                  <a:cubicBezTo>
                    <a:pt x="282910" y="222740"/>
                    <a:pt x="320657" y="253760"/>
                    <a:pt x="359150" y="283284"/>
                  </a:cubicBezTo>
                  <a:cubicBezTo>
                    <a:pt x="397270" y="312435"/>
                    <a:pt x="436511" y="339717"/>
                    <a:pt x="476874" y="369241"/>
                  </a:cubicBezTo>
                  <a:cubicBezTo>
                    <a:pt x="367746" y="382321"/>
                    <a:pt x="266840" y="373352"/>
                    <a:pt x="187610" y="287021"/>
                  </a:cubicBezTo>
                  <a:cubicBezTo>
                    <a:pt x="130430" y="224983"/>
                    <a:pt x="85209" y="154349"/>
                    <a:pt x="42978" y="81472"/>
                  </a:cubicBezTo>
                  <a:cubicBezTo>
                    <a:pt x="28029" y="56806"/>
                    <a:pt x="14202" y="30272"/>
                    <a:pt x="0" y="4111"/>
                  </a:cubicBezTo>
                  <a:cubicBezTo>
                    <a:pt x="747" y="2990"/>
                    <a:pt x="1495" y="1495"/>
                    <a:pt x="2242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9">
              <a:extLst>
                <a:ext uri="{FF2B5EF4-FFF2-40B4-BE49-F238E27FC236}">
                  <a16:creationId xmlns:a16="http://schemas.microsoft.com/office/drawing/2014/main" id="{58C72988-6840-42B3-8F97-22BF4943580B}"/>
                </a:ext>
              </a:extLst>
            </p:cNvPr>
            <p:cNvSpPr/>
            <p:nvPr/>
          </p:nvSpPr>
          <p:spPr>
            <a:xfrm>
              <a:off x="5924961" y="4295571"/>
              <a:ext cx="504529" cy="369988"/>
            </a:xfrm>
            <a:custGeom>
              <a:avLst/>
              <a:gdLst>
                <a:gd name="connsiteX0" fmla="*/ 366251 w 504529"/>
                <a:gd name="connsiteY0" fmla="*/ 94719 h 369988"/>
                <a:gd name="connsiteX1" fmla="*/ 180509 w 504529"/>
                <a:gd name="connsiteY1" fmla="*/ 204220 h 369988"/>
                <a:gd name="connsiteX2" fmla="*/ 0 w 504529"/>
                <a:gd name="connsiteY2" fmla="*/ 321196 h 369988"/>
                <a:gd name="connsiteX3" fmla="*/ 747 w 504529"/>
                <a:gd name="connsiteY3" fmla="*/ 312227 h 369988"/>
                <a:gd name="connsiteX4" fmla="*/ 26161 w 504529"/>
                <a:gd name="connsiteY4" fmla="*/ 232997 h 369988"/>
                <a:gd name="connsiteX5" fmla="*/ 187237 w 504529"/>
                <a:gd name="connsiteY5" fmla="*/ 73416 h 369988"/>
                <a:gd name="connsiteX6" fmla="*/ 496681 w 504529"/>
                <a:gd name="connsiteY6" fmla="*/ 166 h 369988"/>
                <a:gd name="connsiteX7" fmla="*/ 504530 w 504529"/>
                <a:gd name="connsiteY7" fmla="*/ 166 h 369988"/>
                <a:gd name="connsiteX8" fmla="*/ 502661 w 504529"/>
                <a:gd name="connsiteY8" fmla="*/ 6146 h 369988"/>
                <a:gd name="connsiteX9" fmla="*/ 341585 w 504529"/>
                <a:gd name="connsiteY9" fmla="*/ 259905 h 369988"/>
                <a:gd name="connsiteX10" fmla="*/ 58675 w 504529"/>
                <a:gd name="connsiteY10" fmla="*/ 371276 h 369988"/>
                <a:gd name="connsiteX11" fmla="*/ 26161 w 504529"/>
                <a:gd name="connsiteY11" fmla="*/ 367912 h 369988"/>
                <a:gd name="connsiteX12" fmla="*/ 369241 w 504529"/>
                <a:gd name="connsiteY12" fmla="*/ 98082 h 369988"/>
                <a:gd name="connsiteX13" fmla="*/ 366251 w 504529"/>
                <a:gd name="connsiteY13" fmla="*/ 9471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69988">
                  <a:moveTo>
                    <a:pt x="366251" y="94719"/>
                  </a:moveTo>
                  <a:cubicBezTo>
                    <a:pt x="304213" y="130970"/>
                    <a:pt x="241800" y="166474"/>
                    <a:pt x="180509" y="204220"/>
                  </a:cubicBezTo>
                  <a:cubicBezTo>
                    <a:pt x="119219" y="241967"/>
                    <a:pt x="59796" y="282329"/>
                    <a:pt x="0" y="321196"/>
                  </a:cubicBezTo>
                  <a:cubicBezTo>
                    <a:pt x="0" y="319701"/>
                    <a:pt x="0" y="315590"/>
                    <a:pt x="747" y="312227"/>
                  </a:cubicBezTo>
                  <a:cubicBezTo>
                    <a:pt x="8970" y="285692"/>
                    <a:pt x="16070" y="258784"/>
                    <a:pt x="26161" y="232997"/>
                  </a:cubicBezTo>
                  <a:cubicBezTo>
                    <a:pt x="56059" y="156383"/>
                    <a:pt x="109502" y="102941"/>
                    <a:pt x="187237" y="73416"/>
                  </a:cubicBezTo>
                  <a:cubicBezTo>
                    <a:pt x="287021" y="34923"/>
                    <a:pt x="391291" y="15115"/>
                    <a:pt x="496681" y="166"/>
                  </a:cubicBezTo>
                  <a:cubicBezTo>
                    <a:pt x="498924" y="-208"/>
                    <a:pt x="501540" y="166"/>
                    <a:pt x="504530" y="166"/>
                  </a:cubicBezTo>
                  <a:cubicBezTo>
                    <a:pt x="503782" y="2782"/>
                    <a:pt x="503782" y="4651"/>
                    <a:pt x="502661" y="6146"/>
                  </a:cubicBezTo>
                  <a:cubicBezTo>
                    <a:pt x="456319" y="95092"/>
                    <a:pt x="403997" y="180676"/>
                    <a:pt x="341585" y="259905"/>
                  </a:cubicBezTo>
                  <a:cubicBezTo>
                    <a:pt x="268335" y="352963"/>
                    <a:pt x="171914" y="382114"/>
                    <a:pt x="58675" y="371276"/>
                  </a:cubicBezTo>
                  <a:cubicBezTo>
                    <a:pt x="48958" y="370528"/>
                    <a:pt x="39241" y="369033"/>
                    <a:pt x="26161" y="367912"/>
                  </a:cubicBezTo>
                  <a:cubicBezTo>
                    <a:pt x="150985" y="287187"/>
                    <a:pt x="258992" y="191140"/>
                    <a:pt x="369241" y="98082"/>
                  </a:cubicBezTo>
                  <a:cubicBezTo>
                    <a:pt x="368120" y="96961"/>
                    <a:pt x="366999" y="95840"/>
                    <a:pt x="366251" y="9471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0">
              <a:extLst>
                <a:ext uri="{FF2B5EF4-FFF2-40B4-BE49-F238E27FC236}">
                  <a16:creationId xmlns:a16="http://schemas.microsoft.com/office/drawing/2014/main" id="{8713C8B6-0C23-4CA8-AC26-BBB602A63E89}"/>
                </a:ext>
              </a:extLst>
            </p:cNvPr>
            <p:cNvSpPr/>
            <p:nvPr/>
          </p:nvSpPr>
          <p:spPr>
            <a:xfrm>
              <a:off x="4485136" y="3248185"/>
              <a:ext cx="261608" cy="601698"/>
            </a:xfrm>
            <a:custGeom>
              <a:avLst/>
              <a:gdLst>
                <a:gd name="connsiteX0" fmla="*/ 154957 w 261607"/>
                <a:gd name="connsiteY0" fmla="*/ 602072 h 601698"/>
                <a:gd name="connsiteX1" fmla="*/ 135897 w 261607"/>
                <a:gd name="connsiteY1" fmla="*/ 168924 h 601698"/>
                <a:gd name="connsiteX2" fmla="*/ 104878 w 261607"/>
                <a:gd name="connsiteY2" fmla="*/ 602819 h 601698"/>
                <a:gd name="connsiteX3" fmla="*/ 89929 w 261607"/>
                <a:gd name="connsiteY3" fmla="*/ 586002 h 601698"/>
                <a:gd name="connsiteX4" fmla="*/ 3225 w 261607"/>
                <a:gd name="connsiteY4" fmla="*/ 417078 h 601698"/>
                <a:gd name="connsiteX5" fmla="*/ 16679 w 261607"/>
                <a:gd name="connsiteY5" fmla="*/ 278799 h 601698"/>
                <a:gd name="connsiteX6" fmla="*/ 134402 w 261607"/>
                <a:gd name="connsiteY6" fmla="*/ 4111 h 601698"/>
                <a:gd name="connsiteX7" fmla="*/ 137766 w 261607"/>
                <a:gd name="connsiteY7" fmla="*/ 0 h 601698"/>
                <a:gd name="connsiteX8" fmla="*/ 140382 w 261607"/>
                <a:gd name="connsiteY8" fmla="*/ 3737 h 601698"/>
                <a:gd name="connsiteX9" fmla="*/ 254742 w 261607"/>
                <a:gd name="connsiteY9" fmla="*/ 297112 h 601698"/>
                <a:gd name="connsiteX10" fmla="*/ 185976 w 261607"/>
                <a:gd name="connsiteY10" fmla="*/ 567315 h 601698"/>
                <a:gd name="connsiteX11" fmla="*/ 160189 w 261607"/>
                <a:gd name="connsiteY11" fmla="*/ 596466 h 601698"/>
                <a:gd name="connsiteX12" fmla="*/ 154957 w 261607"/>
                <a:gd name="connsiteY12" fmla="*/ 602072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4957" y="602072"/>
                  </a:moveTo>
                  <a:cubicBezTo>
                    <a:pt x="162805" y="455571"/>
                    <a:pt x="148604" y="312435"/>
                    <a:pt x="135897" y="168924"/>
                  </a:cubicBezTo>
                  <a:cubicBezTo>
                    <a:pt x="119079" y="312061"/>
                    <a:pt x="101141" y="455198"/>
                    <a:pt x="104878" y="602819"/>
                  </a:cubicBezTo>
                  <a:cubicBezTo>
                    <a:pt x="98898" y="596092"/>
                    <a:pt x="94414" y="591234"/>
                    <a:pt x="89929" y="586002"/>
                  </a:cubicBezTo>
                  <a:cubicBezTo>
                    <a:pt x="48072" y="536296"/>
                    <a:pt x="14810" y="482106"/>
                    <a:pt x="3225" y="417078"/>
                  </a:cubicBezTo>
                  <a:cubicBezTo>
                    <a:pt x="-4997" y="369615"/>
                    <a:pt x="3598" y="324020"/>
                    <a:pt x="16679" y="278799"/>
                  </a:cubicBezTo>
                  <a:cubicBezTo>
                    <a:pt x="44708" y="182378"/>
                    <a:pt x="86939" y="92310"/>
                    <a:pt x="134402" y="4111"/>
                  </a:cubicBezTo>
                  <a:cubicBezTo>
                    <a:pt x="135150" y="2990"/>
                    <a:pt x="136271" y="1869"/>
                    <a:pt x="137766" y="0"/>
                  </a:cubicBezTo>
                  <a:cubicBezTo>
                    <a:pt x="138887" y="1495"/>
                    <a:pt x="139634" y="2616"/>
                    <a:pt x="140382" y="3737"/>
                  </a:cubicBezTo>
                  <a:cubicBezTo>
                    <a:pt x="187471" y="98290"/>
                    <a:pt x="228581" y="194711"/>
                    <a:pt x="254742" y="297112"/>
                  </a:cubicBezTo>
                  <a:cubicBezTo>
                    <a:pt x="281276" y="400260"/>
                    <a:pt x="251378" y="488086"/>
                    <a:pt x="185976" y="567315"/>
                  </a:cubicBezTo>
                  <a:cubicBezTo>
                    <a:pt x="177754" y="577406"/>
                    <a:pt x="168785" y="586749"/>
                    <a:pt x="160189" y="596466"/>
                  </a:cubicBezTo>
                  <a:cubicBezTo>
                    <a:pt x="160189" y="598335"/>
                    <a:pt x="158321" y="599456"/>
                    <a:pt x="154957" y="60207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1">
              <a:extLst>
                <a:ext uri="{FF2B5EF4-FFF2-40B4-BE49-F238E27FC236}">
                  <a16:creationId xmlns:a16="http://schemas.microsoft.com/office/drawing/2014/main" id="{3FB84DB9-2546-4997-9728-D00F65ECFA8D}"/>
                </a:ext>
              </a:extLst>
            </p:cNvPr>
            <p:cNvSpPr/>
            <p:nvPr/>
          </p:nvSpPr>
          <p:spPr>
            <a:xfrm>
              <a:off x="3576079" y="3739634"/>
              <a:ext cx="280294" cy="583012"/>
            </a:xfrm>
            <a:custGeom>
              <a:avLst/>
              <a:gdLst>
                <a:gd name="connsiteX0" fmla="*/ 27300 w 280294"/>
                <a:gd name="connsiteY0" fmla="*/ 0 h 583011"/>
                <a:gd name="connsiteX1" fmla="*/ 158851 w 280294"/>
                <a:gd name="connsiteY1" fmla="*/ 146127 h 583011"/>
                <a:gd name="connsiteX2" fmla="*/ 232849 w 280294"/>
                <a:gd name="connsiteY2" fmla="*/ 247033 h 583011"/>
                <a:gd name="connsiteX3" fmla="*/ 264615 w 280294"/>
                <a:gd name="connsiteY3" fmla="*/ 497429 h 583011"/>
                <a:gd name="connsiteX4" fmla="*/ 238081 w 280294"/>
                <a:gd name="connsiteY4" fmla="*/ 564699 h 583011"/>
                <a:gd name="connsiteX5" fmla="*/ 79247 w 280294"/>
                <a:gd name="connsiteY5" fmla="*/ 162197 h 583011"/>
                <a:gd name="connsiteX6" fmla="*/ 75510 w 280294"/>
                <a:gd name="connsiteY6" fmla="*/ 163318 h 583011"/>
                <a:gd name="connsiteX7" fmla="*/ 108398 w 280294"/>
                <a:gd name="connsiteY7" fmla="*/ 303465 h 583011"/>
                <a:gd name="connsiteX8" fmla="*/ 144276 w 280294"/>
                <a:gd name="connsiteY8" fmla="*/ 443239 h 583011"/>
                <a:gd name="connsiteX9" fmla="*/ 187628 w 280294"/>
                <a:gd name="connsiteY9" fmla="*/ 583012 h 583011"/>
                <a:gd name="connsiteX10" fmla="*/ 15714 w 280294"/>
                <a:gd name="connsiteY10" fmla="*/ 396149 h 583011"/>
                <a:gd name="connsiteX11" fmla="*/ 391 w 280294"/>
                <a:gd name="connsiteY11" fmla="*/ 270951 h 583011"/>
                <a:gd name="connsiteX12" fmla="*/ 22815 w 280294"/>
                <a:gd name="connsiteY12" fmla="*/ 8596 h 583011"/>
                <a:gd name="connsiteX13" fmla="*/ 27300 w 280294"/>
                <a:gd name="connsiteY13" fmla="*/ 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294" h="583011">
                  <a:moveTo>
                    <a:pt x="27300" y="0"/>
                  </a:moveTo>
                  <a:cubicBezTo>
                    <a:pt x="72520" y="50079"/>
                    <a:pt x="116994" y="96795"/>
                    <a:pt x="158851" y="146127"/>
                  </a:cubicBezTo>
                  <a:cubicBezTo>
                    <a:pt x="185759" y="177893"/>
                    <a:pt x="209304" y="212650"/>
                    <a:pt x="232849" y="247033"/>
                  </a:cubicBezTo>
                  <a:cubicBezTo>
                    <a:pt x="286291" y="324768"/>
                    <a:pt x="293018" y="409230"/>
                    <a:pt x="264615" y="497429"/>
                  </a:cubicBezTo>
                  <a:cubicBezTo>
                    <a:pt x="257141" y="520226"/>
                    <a:pt x="248171" y="542649"/>
                    <a:pt x="238081" y="564699"/>
                  </a:cubicBezTo>
                  <a:cubicBezTo>
                    <a:pt x="196224" y="425300"/>
                    <a:pt x="136427" y="294496"/>
                    <a:pt x="79247" y="162197"/>
                  </a:cubicBezTo>
                  <a:cubicBezTo>
                    <a:pt x="78126" y="162571"/>
                    <a:pt x="77005" y="162944"/>
                    <a:pt x="75510" y="163318"/>
                  </a:cubicBezTo>
                  <a:cubicBezTo>
                    <a:pt x="86348" y="210034"/>
                    <a:pt x="96813" y="257123"/>
                    <a:pt x="108398" y="303465"/>
                  </a:cubicBezTo>
                  <a:cubicBezTo>
                    <a:pt x="119984" y="350181"/>
                    <a:pt x="131195" y="396896"/>
                    <a:pt x="144276" y="443239"/>
                  </a:cubicBezTo>
                  <a:cubicBezTo>
                    <a:pt x="157356" y="489954"/>
                    <a:pt x="173053" y="535549"/>
                    <a:pt x="187628" y="583012"/>
                  </a:cubicBezTo>
                  <a:cubicBezTo>
                    <a:pt x="110267" y="538165"/>
                    <a:pt x="40380" y="486217"/>
                    <a:pt x="15714" y="396149"/>
                  </a:cubicBezTo>
                  <a:cubicBezTo>
                    <a:pt x="4502" y="356160"/>
                    <a:pt x="1513" y="312808"/>
                    <a:pt x="391" y="270951"/>
                  </a:cubicBezTo>
                  <a:cubicBezTo>
                    <a:pt x="-2225" y="182752"/>
                    <a:pt x="8613" y="95300"/>
                    <a:pt x="22815" y="8596"/>
                  </a:cubicBezTo>
                  <a:cubicBezTo>
                    <a:pt x="23189" y="7101"/>
                    <a:pt x="24310" y="5980"/>
                    <a:pt x="2730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">
              <a:extLst>
                <a:ext uri="{FF2B5EF4-FFF2-40B4-BE49-F238E27FC236}">
                  <a16:creationId xmlns:a16="http://schemas.microsoft.com/office/drawing/2014/main" id="{1DCBE838-8BBD-47FF-85F1-39520FE2DA5A}"/>
                </a:ext>
              </a:extLst>
            </p:cNvPr>
            <p:cNvSpPr/>
            <p:nvPr/>
          </p:nvSpPr>
          <p:spPr>
            <a:xfrm>
              <a:off x="5615430" y="3741129"/>
              <a:ext cx="280294" cy="583012"/>
            </a:xfrm>
            <a:custGeom>
              <a:avLst/>
              <a:gdLst>
                <a:gd name="connsiteX0" fmla="*/ 257583 w 280294"/>
                <a:gd name="connsiteY0" fmla="*/ 2990 h 583011"/>
                <a:gd name="connsiteX1" fmla="*/ 268795 w 280294"/>
                <a:gd name="connsiteY1" fmla="*/ 83341 h 583011"/>
                <a:gd name="connsiteX2" fmla="*/ 280380 w 280294"/>
                <a:gd name="connsiteY2" fmla="*/ 300475 h 583011"/>
                <a:gd name="connsiteX3" fmla="*/ 129395 w 280294"/>
                <a:gd name="connsiteY3" fmla="*/ 559841 h 583011"/>
                <a:gd name="connsiteX4" fmla="*/ 90901 w 280294"/>
                <a:gd name="connsiteY4" fmla="*/ 583012 h 583011"/>
                <a:gd name="connsiteX5" fmla="*/ 203393 w 280294"/>
                <a:gd name="connsiteY5" fmla="*/ 161449 h 583011"/>
                <a:gd name="connsiteX6" fmla="*/ 44933 w 280294"/>
                <a:gd name="connsiteY6" fmla="*/ 562831 h 583011"/>
                <a:gd name="connsiteX7" fmla="*/ 41570 w 280294"/>
                <a:gd name="connsiteY7" fmla="*/ 561336 h 583011"/>
                <a:gd name="connsiteX8" fmla="*/ 40822 w 280294"/>
                <a:gd name="connsiteY8" fmla="*/ 257123 h 583011"/>
                <a:gd name="connsiteX9" fmla="*/ 228806 w 280294"/>
                <a:gd name="connsiteY9" fmla="*/ 26908 h 583011"/>
                <a:gd name="connsiteX10" fmla="*/ 251603 w 280294"/>
                <a:gd name="connsiteY10" fmla="*/ 0 h 583011"/>
                <a:gd name="connsiteX11" fmla="*/ 257583 w 280294"/>
                <a:gd name="connsiteY11" fmla="*/ 299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294" h="583011">
                  <a:moveTo>
                    <a:pt x="257583" y="2990"/>
                  </a:moveTo>
                  <a:cubicBezTo>
                    <a:pt x="261320" y="29898"/>
                    <a:pt x="265431" y="56433"/>
                    <a:pt x="268795" y="83341"/>
                  </a:cubicBezTo>
                  <a:cubicBezTo>
                    <a:pt x="278138" y="155470"/>
                    <a:pt x="281128" y="227599"/>
                    <a:pt x="280380" y="300475"/>
                  </a:cubicBezTo>
                  <a:cubicBezTo>
                    <a:pt x="278885" y="415957"/>
                    <a:pt x="225069" y="499671"/>
                    <a:pt x="129395" y="559841"/>
                  </a:cubicBezTo>
                  <a:cubicBezTo>
                    <a:pt x="117810" y="567315"/>
                    <a:pt x="105477" y="574043"/>
                    <a:pt x="90901" y="583012"/>
                  </a:cubicBezTo>
                  <a:cubicBezTo>
                    <a:pt x="142849" y="444360"/>
                    <a:pt x="172374" y="302718"/>
                    <a:pt x="203393" y="161449"/>
                  </a:cubicBezTo>
                  <a:cubicBezTo>
                    <a:pt x="144344" y="293001"/>
                    <a:pt x="84548" y="423805"/>
                    <a:pt x="44933" y="562831"/>
                  </a:cubicBezTo>
                  <a:cubicBezTo>
                    <a:pt x="43438" y="562083"/>
                    <a:pt x="41943" y="562083"/>
                    <a:pt x="41570" y="561336"/>
                  </a:cubicBezTo>
                  <a:cubicBezTo>
                    <a:pt x="-4772" y="460056"/>
                    <a:pt x="-21964" y="358777"/>
                    <a:pt x="40822" y="257123"/>
                  </a:cubicBezTo>
                  <a:cubicBezTo>
                    <a:pt x="93144" y="171914"/>
                    <a:pt x="159293" y="97916"/>
                    <a:pt x="228806" y="26908"/>
                  </a:cubicBezTo>
                  <a:cubicBezTo>
                    <a:pt x="237028" y="18686"/>
                    <a:pt x="244129" y="8969"/>
                    <a:pt x="251603" y="0"/>
                  </a:cubicBezTo>
                  <a:cubicBezTo>
                    <a:pt x="253846" y="747"/>
                    <a:pt x="255715" y="1869"/>
                    <a:pt x="257583" y="29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3">
              <a:extLst>
                <a:ext uri="{FF2B5EF4-FFF2-40B4-BE49-F238E27FC236}">
                  <a16:creationId xmlns:a16="http://schemas.microsoft.com/office/drawing/2014/main" id="{898FDE3B-4A3D-4CF4-B85D-B1CC8C2ECE93}"/>
                </a:ext>
              </a:extLst>
            </p:cNvPr>
            <p:cNvSpPr/>
            <p:nvPr/>
          </p:nvSpPr>
          <p:spPr>
            <a:xfrm>
              <a:off x="3657195" y="5157519"/>
              <a:ext cx="336353" cy="332616"/>
            </a:xfrm>
            <a:custGeom>
              <a:avLst/>
              <a:gdLst>
                <a:gd name="connsiteX0" fmla="*/ 338222 w 336352"/>
                <a:gd name="connsiteY0" fmla="*/ 34039 h 332615"/>
                <a:gd name="connsiteX1" fmla="*/ 312061 w 336352"/>
                <a:gd name="connsiteY1" fmla="*/ 195862 h 332615"/>
                <a:gd name="connsiteX2" fmla="*/ 248527 w 336352"/>
                <a:gd name="connsiteY2" fmla="*/ 254911 h 332615"/>
                <a:gd name="connsiteX3" fmla="*/ 4858 w 336352"/>
                <a:gd name="connsiteY3" fmla="*/ 336009 h 332615"/>
                <a:gd name="connsiteX4" fmla="*/ 0 w 336352"/>
                <a:gd name="connsiteY4" fmla="*/ 334514 h 332615"/>
                <a:gd name="connsiteX5" fmla="*/ 22050 w 336352"/>
                <a:gd name="connsiteY5" fmla="*/ 248931 h 332615"/>
                <a:gd name="connsiteX6" fmla="*/ 74745 w 336352"/>
                <a:gd name="connsiteY6" fmla="*/ 106915 h 332615"/>
                <a:gd name="connsiteX7" fmla="*/ 230962 w 336352"/>
                <a:gd name="connsiteY7" fmla="*/ 777 h 332615"/>
                <a:gd name="connsiteX8" fmla="*/ 301223 w 336352"/>
                <a:gd name="connsiteY8" fmla="*/ 404 h 332615"/>
                <a:gd name="connsiteX9" fmla="*/ 191721 w 336352"/>
                <a:gd name="connsiteY9" fmla="*/ 120370 h 332615"/>
                <a:gd name="connsiteX10" fmla="*/ 91189 w 336352"/>
                <a:gd name="connsiteY10" fmla="*/ 246315 h 332615"/>
                <a:gd name="connsiteX11" fmla="*/ 338222 w 336352"/>
                <a:gd name="connsiteY11" fmla="*/ 34039 h 33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352" h="332615">
                  <a:moveTo>
                    <a:pt x="338222" y="34039"/>
                  </a:moveTo>
                  <a:cubicBezTo>
                    <a:pt x="342333" y="92340"/>
                    <a:pt x="339717" y="146157"/>
                    <a:pt x="312061" y="195862"/>
                  </a:cubicBezTo>
                  <a:cubicBezTo>
                    <a:pt x="297486" y="222397"/>
                    <a:pt x="274315" y="240709"/>
                    <a:pt x="248527" y="254911"/>
                  </a:cubicBezTo>
                  <a:cubicBezTo>
                    <a:pt x="172288" y="296394"/>
                    <a:pt x="89320" y="318444"/>
                    <a:pt x="4858" y="336009"/>
                  </a:cubicBezTo>
                  <a:cubicBezTo>
                    <a:pt x="4111" y="336009"/>
                    <a:pt x="2990" y="335635"/>
                    <a:pt x="0" y="334514"/>
                  </a:cubicBezTo>
                  <a:cubicBezTo>
                    <a:pt x="7101" y="306111"/>
                    <a:pt x="12707" y="276587"/>
                    <a:pt x="22050" y="248931"/>
                  </a:cubicBezTo>
                  <a:cubicBezTo>
                    <a:pt x="38120" y="201094"/>
                    <a:pt x="54938" y="153257"/>
                    <a:pt x="74745" y="106915"/>
                  </a:cubicBezTo>
                  <a:cubicBezTo>
                    <a:pt x="103522" y="38897"/>
                    <a:pt x="158833" y="6009"/>
                    <a:pt x="230962" y="777"/>
                  </a:cubicBezTo>
                  <a:cubicBezTo>
                    <a:pt x="254507" y="-718"/>
                    <a:pt x="278052" y="404"/>
                    <a:pt x="301223" y="404"/>
                  </a:cubicBezTo>
                  <a:cubicBezTo>
                    <a:pt x="264224" y="40766"/>
                    <a:pt x="226851" y="79633"/>
                    <a:pt x="191721" y="120370"/>
                  </a:cubicBezTo>
                  <a:cubicBezTo>
                    <a:pt x="156591" y="160732"/>
                    <a:pt x="123703" y="203337"/>
                    <a:pt x="91189" y="246315"/>
                  </a:cubicBezTo>
                  <a:cubicBezTo>
                    <a:pt x="177520" y="181287"/>
                    <a:pt x="263103" y="116259"/>
                    <a:pt x="338222" y="3403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">
              <a:extLst>
                <a:ext uri="{FF2B5EF4-FFF2-40B4-BE49-F238E27FC236}">
                  <a16:creationId xmlns:a16="http://schemas.microsoft.com/office/drawing/2014/main" id="{E416D70F-0FBF-4038-9FA0-37560BD0ACFF}"/>
                </a:ext>
              </a:extLst>
            </p:cNvPr>
            <p:cNvSpPr/>
            <p:nvPr/>
          </p:nvSpPr>
          <p:spPr>
            <a:xfrm>
              <a:off x="5474622" y="5156514"/>
              <a:ext cx="340090" cy="336353"/>
            </a:xfrm>
            <a:custGeom>
              <a:avLst/>
              <a:gdLst>
                <a:gd name="connsiteX0" fmla="*/ 39241 w 340090"/>
                <a:gd name="connsiteY0" fmla="*/ 1409 h 336353"/>
                <a:gd name="connsiteX1" fmla="*/ 182004 w 340090"/>
                <a:gd name="connsiteY1" fmla="*/ 18974 h 336353"/>
                <a:gd name="connsiteX2" fmla="*/ 254133 w 340090"/>
                <a:gd name="connsiteY2" fmla="*/ 85497 h 336353"/>
                <a:gd name="connsiteX3" fmla="*/ 327384 w 340090"/>
                <a:gd name="connsiteY3" fmla="*/ 281703 h 336353"/>
                <a:gd name="connsiteX4" fmla="*/ 340464 w 340090"/>
                <a:gd name="connsiteY4" fmla="*/ 337762 h 336353"/>
                <a:gd name="connsiteX5" fmla="*/ 310192 w 340090"/>
                <a:gd name="connsiteY5" fmla="*/ 331408 h 336353"/>
                <a:gd name="connsiteX6" fmla="*/ 131178 w 340090"/>
                <a:gd name="connsiteY6" fmla="*/ 275723 h 336353"/>
                <a:gd name="connsiteX7" fmla="*/ 0 w 340090"/>
                <a:gd name="connsiteY7" fmla="*/ 81386 h 336353"/>
                <a:gd name="connsiteX8" fmla="*/ 1869 w 340090"/>
                <a:gd name="connsiteY8" fmla="*/ 37660 h 336353"/>
                <a:gd name="connsiteX9" fmla="*/ 247033 w 340090"/>
                <a:gd name="connsiteY9" fmla="*/ 248067 h 336353"/>
                <a:gd name="connsiteX10" fmla="*/ 250022 w 340090"/>
                <a:gd name="connsiteY10" fmla="*/ 245078 h 336353"/>
                <a:gd name="connsiteX11" fmla="*/ 147622 w 340090"/>
                <a:gd name="connsiteY11" fmla="*/ 120253 h 336353"/>
                <a:gd name="connsiteX12" fmla="*/ 39241 w 340090"/>
                <a:gd name="connsiteY12" fmla="*/ 1409 h 33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0090" h="336353">
                  <a:moveTo>
                    <a:pt x="39241" y="1409"/>
                  </a:moveTo>
                  <a:cubicBezTo>
                    <a:pt x="87826" y="-1955"/>
                    <a:pt x="136036" y="-460"/>
                    <a:pt x="182004" y="18974"/>
                  </a:cubicBezTo>
                  <a:cubicBezTo>
                    <a:pt x="213771" y="32802"/>
                    <a:pt x="236568" y="55973"/>
                    <a:pt x="254133" y="85497"/>
                  </a:cubicBezTo>
                  <a:cubicBezTo>
                    <a:pt x="290011" y="146788"/>
                    <a:pt x="309819" y="213685"/>
                    <a:pt x="327384" y="281703"/>
                  </a:cubicBezTo>
                  <a:cubicBezTo>
                    <a:pt x="331868" y="299268"/>
                    <a:pt x="335606" y="317207"/>
                    <a:pt x="340464" y="337762"/>
                  </a:cubicBezTo>
                  <a:cubicBezTo>
                    <a:pt x="329252" y="335519"/>
                    <a:pt x="319535" y="333651"/>
                    <a:pt x="310192" y="331408"/>
                  </a:cubicBezTo>
                  <a:cubicBezTo>
                    <a:pt x="248901" y="317580"/>
                    <a:pt x="189853" y="298520"/>
                    <a:pt x="131178" y="275723"/>
                  </a:cubicBezTo>
                  <a:cubicBezTo>
                    <a:pt x="41484" y="240967"/>
                    <a:pt x="374" y="175565"/>
                    <a:pt x="0" y="81386"/>
                  </a:cubicBezTo>
                  <a:cubicBezTo>
                    <a:pt x="0" y="67184"/>
                    <a:pt x="0" y="52609"/>
                    <a:pt x="1869" y="37660"/>
                  </a:cubicBezTo>
                  <a:cubicBezTo>
                    <a:pt x="76988" y="116516"/>
                    <a:pt x="162944" y="181544"/>
                    <a:pt x="247033" y="248067"/>
                  </a:cubicBezTo>
                  <a:cubicBezTo>
                    <a:pt x="248154" y="246946"/>
                    <a:pt x="249275" y="246199"/>
                    <a:pt x="250022" y="245078"/>
                  </a:cubicBezTo>
                  <a:cubicBezTo>
                    <a:pt x="216013" y="203594"/>
                    <a:pt x="182752" y="160989"/>
                    <a:pt x="147622" y="120253"/>
                  </a:cubicBezTo>
                  <a:cubicBezTo>
                    <a:pt x="113239" y="80638"/>
                    <a:pt x="76240" y="41771"/>
                    <a:pt x="39241" y="140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5">
              <a:extLst>
                <a:ext uri="{FF2B5EF4-FFF2-40B4-BE49-F238E27FC236}">
                  <a16:creationId xmlns:a16="http://schemas.microsoft.com/office/drawing/2014/main" id="{250A2CEC-D606-48AF-97C3-E61EDDCE5EF7}"/>
                </a:ext>
              </a:extLst>
            </p:cNvPr>
            <p:cNvSpPr/>
            <p:nvPr/>
          </p:nvSpPr>
          <p:spPr>
            <a:xfrm>
              <a:off x="3927014" y="3633122"/>
              <a:ext cx="231710" cy="448471"/>
            </a:xfrm>
            <a:custGeom>
              <a:avLst/>
              <a:gdLst>
                <a:gd name="connsiteX0" fmla="*/ 85220 w 231709"/>
                <a:gd name="connsiteY0" fmla="*/ 449966 h 448470"/>
                <a:gd name="connsiteX1" fmla="*/ 10 w 231709"/>
                <a:gd name="connsiteY1" fmla="*/ 281415 h 448470"/>
                <a:gd name="connsiteX2" fmla="*/ 10848 w 231709"/>
                <a:gd name="connsiteY2" fmla="*/ 223114 h 448470"/>
                <a:gd name="connsiteX3" fmla="*/ 131936 w 231709"/>
                <a:gd name="connsiteY3" fmla="*/ 0 h 448470"/>
                <a:gd name="connsiteX4" fmla="*/ 136047 w 231709"/>
                <a:gd name="connsiteY4" fmla="*/ 2242 h 448470"/>
                <a:gd name="connsiteX5" fmla="*/ 230225 w 231709"/>
                <a:gd name="connsiteY5" fmla="*/ 236195 h 448470"/>
                <a:gd name="connsiteX6" fmla="*/ 199954 w 231709"/>
                <a:gd name="connsiteY6" fmla="*/ 380079 h 448470"/>
                <a:gd name="connsiteX7" fmla="*/ 130067 w 231709"/>
                <a:gd name="connsiteY7" fmla="*/ 451087 h 448470"/>
                <a:gd name="connsiteX8" fmla="*/ 126330 w 231709"/>
                <a:gd name="connsiteY8" fmla="*/ 125198 h 448470"/>
                <a:gd name="connsiteX9" fmla="*/ 85220 w 231709"/>
                <a:gd name="connsiteY9" fmla="*/ 449966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09" h="448470">
                  <a:moveTo>
                    <a:pt x="85220" y="449966"/>
                  </a:moveTo>
                  <a:cubicBezTo>
                    <a:pt x="38878" y="399886"/>
                    <a:pt x="-737" y="350181"/>
                    <a:pt x="10" y="281415"/>
                  </a:cubicBezTo>
                  <a:cubicBezTo>
                    <a:pt x="384" y="261982"/>
                    <a:pt x="4495" y="241800"/>
                    <a:pt x="10848" y="223114"/>
                  </a:cubicBezTo>
                  <a:cubicBezTo>
                    <a:pt x="37757" y="141642"/>
                    <a:pt x="83725" y="70260"/>
                    <a:pt x="131936" y="0"/>
                  </a:cubicBezTo>
                  <a:cubicBezTo>
                    <a:pt x="133804" y="1121"/>
                    <a:pt x="135673" y="1495"/>
                    <a:pt x="136047" y="2242"/>
                  </a:cubicBezTo>
                  <a:cubicBezTo>
                    <a:pt x="176035" y="76987"/>
                    <a:pt x="211913" y="152854"/>
                    <a:pt x="230225" y="236195"/>
                  </a:cubicBezTo>
                  <a:cubicBezTo>
                    <a:pt x="241811" y="289264"/>
                    <a:pt x="231347" y="336727"/>
                    <a:pt x="199954" y="380079"/>
                  </a:cubicBezTo>
                  <a:cubicBezTo>
                    <a:pt x="180520" y="406613"/>
                    <a:pt x="158096" y="429784"/>
                    <a:pt x="130067" y="451087"/>
                  </a:cubicBezTo>
                  <a:cubicBezTo>
                    <a:pt x="140158" y="340838"/>
                    <a:pt x="133804" y="232831"/>
                    <a:pt x="126330" y="125198"/>
                  </a:cubicBezTo>
                  <a:cubicBezTo>
                    <a:pt x="106896" y="231336"/>
                    <a:pt x="86341" y="337100"/>
                    <a:pt x="85220" y="4499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6">
              <a:extLst>
                <a:ext uri="{FF2B5EF4-FFF2-40B4-BE49-F238E27FC236}">
                  <a16:creationId xmlns:a16="http://schemas.microsoft.com/office/drawing/2014/main" id="{349F961A-3FBD-42CE-8AA0-537E4FC327C4}"/>
                </a:ext>
              </a:extLst>
            </p:cNvPr>
            <p:cNvSpPr/>
            <p:nvPr/>
          </p:nvSpPr>
          <p:spPr>
            <a:xfrm>
              <a:off x="5309763" y="3632748"/>
              <a:ext cx="231710" cy="448471"/>
            </a:xfrm>
            <a:custGeom>
              <a:avLst/>
              <a:gdLst>
                <a:gd name="connsiteX0" fmla="*/ 153647 w 231709"/>
                <a:gd name="connsiteY0" fmla="*/ 448097 h 448470"/>
                <a:gd name="connsiteX1" fmla="*/ 107679 w 231709"/>
                <a:gd name="connsiteY1" fmla="*/ 125946 h 448470"/>
                <a:gd name="connsiteX2" fmla="*/ 102447 w 231709"/>
                <a:gd name="connsiteY2" fmla="*/ 232831 h 448470"/>
                <a:gd name="connsiteX3" fmla="*/ 100205 w 231709"/>
                <a:gd name="connsiteY3" fmla="*/ 340090 h 448470"/>
                <a:gd name="connsiteX4" fmla="*/ 104316 w 231709"/>
                <a:gd name="connsiteY4" fmla="*/ 449966 h 448470"/>
                <a:gd name="connsiteX5" fmla="*/ 95346 w 231709"/>
                <a:gd name="connsiteY5" fmla="*/ 443986 h 448470"/>
                <a:gd name="connsiteX6" fmla="*/ 6400 w 231709"/>
                <a:gd name="connsiteY6" fmla="*/ 323273 h 448470"/>
                <a:gd name="connsiteX7" fmla="*/ 9016 w 231709"/>
                <a:gd name="connsiteY7" fmla="*/ 219003 h 448470"/>
                <a:gd name="connsiteX8" fmla="*/ 98710 w 231709"/>
                <a:gd name="connsiteY8" fmla="*/ 3737 h 448470"/>
                <a:gd name="connsiteX9" fmla="*/ 102821 w 231709"/>
                <a:gd name="connsiteY9" fmla="*/ 0 h 448470"/>
                <a:gd name="connsiteX10" fmla="*/ 118891 w 231709"/>
                <a:gd name="connsiteY10" fmla="*/ 23171 h 448470"/>
                <a:gd name="connsiteX11" fmla="*/ 219049 w 231709"/>
                <a:gd name="connsiteY11" fmla="*/ 205549 h 448470"/>
                <a:gd name="connsiteX12" fmla="*/ 193263 w 231709"/>
                <a:gd name="connsiteY12" fmla="*/ 399139 h 448470"/>
                <a:gd name="connsiteX13" fmla="*/ 153647 w 231709"/>
                <a:gd name="connsiteY13" fmla="*/ 448097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709" h="448470">
                  <a:moveTo>
                    <a:pt x="153647" y="448097"/>
                  </a:moveTo>
                  <a:cubicBezTo>
                    <a:pt x="149163" y="337474"/>
                    <a:pt x="128608" y="231710"/>
                    <a:pt x="107679" y="125946"/>
                  </a:cubicBezTo>
                  <a:cubicBezTo>
                    <a:pt x="105811" y="161449"/>
                    <a:pt x="103568" y="197327"/>
                    <a:pt x="102447" y="232831"/>
                  </a:cubicBezTo>
                  <a:cubicBezTo>
                    <a:pt x="101326" y="268709"/>
                    <a:pt x="99831" y="304213"/>
                    <a:pt x="100205" y="340090"/>
                  </a:cubicBezTo>
                  <a:cubicBezTo>
                    <a:pt x="100578" y="376342"/>
                    <a:pt x="102821" y="412593"/>
                    <a:pt x="104316" y="449966"/>
                  </a:cubicBezTo>
                  <a:cubicBezTo>
                    <a:pt x="101326" y="447723"/>
                    <a:pt x="97962" y="446228"/>
                    <a:pt x="95346" y="443986"/>
                  </a:cubicBezTo>
                  <a:cubicBezTo>
                    <a:pt x="56479" y="410724"/>
                    <a:pt x="22470" y="373726"/>
                    <a:pt x="6400" y="323273"/>
                  </a:cubicBezTo>
                  <a:cubicBezTo>
                    <a:pt x="-4812" y="288142"/>
                    <a:pt x="420" y="253386"/>
                    <a:pt x="9016" y="219003"/>
                  </a:cubicBezTo>
                  <a:cubicBezTo>
                    <a:pt x="28449" y="143137"/>
                    <a:pt x="61711" y="72503"/>
                    <a:pt x="98710" y="3737"/>
                  </a:cubicBezTo>
                  <a:cubicBezTo>
                    <a:pt x="99457" y="2616"/>
                    <a:pt x="100578" y="1869"/>
                    <a:pt x="102821" y="0"/>
                  </a:cubicBezTo>
                  <a:cubicBezTo>
                    <a:pt x="108427" y="8222"/>
                    <a:pt x="114033" y="15696"/>
                    <a:pt x="118891" y="23171"/>
                  </a:cubicBezTo>
                  <a:cubicBezTo>
                    <a:pt x="157759" y="81098"/>
                    <a:pt x="192515" y="140895"/>
                    <a:pt x="219049" y="205549"/>
                  </a:cubicBezTo>
                  <a:cubicBezTo>
                    <a:pt x="247826" y="275809"/>
                    <a:pt x="237736" y="339717"/>
                    <a:pt x="193263" y="399139"/>
                  </a:cubicBezTo>
                  <a:cubicBezTo>
                    <a:pt x="181303" y="415957"/>
                    <a:pt x="167102" y="431653"/>
                    <a:pt x="153647" y="44809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7">
              <a:extLst>
                <a:ext uri="{FF2B5EF4-FFF2-40B4-BE49-F238E27FC236}">
                  <a16:creationId xmlns:a16="http://schemas.microsoft.com/office/drawing/2014/main" id="{B0448FCD-9C6C-4501-83BA-4246913F8E61}"/>
                </a:ext>
              </a:extLst>
            </p:cNvPr>
            <p:cNvSpPr/>
            <p:nvPr/>
          </p:nvSpPr>
          <p:spPr>
            <a:xfrm>
              <a:off x="4131396" y="4365624"/>
              <a:ext cx="235447" cy="444733"/>
            </a:xfrm>
            <a:custGeom>
              <a:avLst/>
              <a:gdLst>
                <a:gd name="connsiteX0" fmla="*/ 66953 w 235447"/>
                <a:gd name="connsiteY0" fmla="*/ 0 h 444733"/>
                <a:gd name="connsiteX1" fmla="*/ 74054 w 235447"/>
                <a:gd name="connsiteY1" fmla="*/ 5980 h 444733"/>
                <a:gd name="connsiteX2" fmla="*/ 199252 w 235447"/>
                <a:gd name="connsiteY2" fmla="*/ 172288 h 444733"/>
                <a:gd name="connsiteX3" fmla="*/ 192152 w 235447"/>
                <a:gd name="connsiteY3" fmla="*/ 411472 h 444733"/>
                <a:gd name="connsiteX4" fmla="*/ 170102 w 235447"/>
                <a:gd name="connsiteY4" fmla="*/ 442491 h 444733"/>
                <a:gd name="connsiteX5" fmla="*/ 91246 w 235447"/>
                <a:gd name="connsiteY5" fmla="*/ 127440 h 444733"/>
                <a:gd name="connsiteX6" fmla="*/ 125628 w 235447"/>
                <a:gd name="connsiteY6" fmla="*/ 446976 h 444733"/>
                <a:gd name="connsiteX7" fmla="*/ 57 w 235447"/>
                <a:gd name="connsiteY7" fmla="*/ 274315 h 444733"/>
                <a:gd name="connsiteX8" fmla="*/ 32197 w 235447"/>
                <a:gd name="connsiteY8" fmla="*/ 100906 h 444733"/>
                <a:gd name="connsiteX9" fmla="*/ 66953 w 235447"/>
                <a:gd name="connsiteY9" fmla="*/ 0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4733">
                  <a:moveTo>
                    <a:pt x="66953" y="0"/>
                  </a:moveTo>
                  <a:cubicBezTo>
                    <a:pt x="70691" y="2990"/>
                    <a:pt x="72559" y="4485"/>
                    <a:pt x="74054" y="5980"/>
                  </a:cubicBezTo>
                  <a:cubicBezTo>
                    <a:pt x="120396" y="57927"/>
                    <a:pt x="161880" y="113239"/>
                    <a:pt x="199252" y="172288"/>
                  </a:cubicBezTo>
                  <a:cubicBezTo>
                    <a:pt x="251200" y="254507"/>
                    <a:pt x="245968" y="333363"/>
                    <a:pt x="192152" y="411472"/>
                  </a:cubicBezTo>
                  <a:cubicBezTo>
                    <a:pt x="185798" y="420815"/>
                    <a:pt x="179071" y="429784"/>
                    <a:pt x="170102" y="442491"/>
                  </a:cubicBezTo>
                  <a:cubicBezTo>
                    <a:pt x="155153" y="332242"/>
                    <a:pt x="123012" y="230215"/>
                    <a:pt x="91246" y="127440"/>
                  </a:cubicBezTo>
                  <a:cubicBezTo>
                    <a:pt x="96478" y="234700"/>
                    <a:pt x="101710" y="341585"/>
                    <a:pt x="125628" y="446976"/>
                  </a:cubicBezTo>
                  <a:cubicBezTo>
                    <a:pt x="62469" y="424926"/>
                    <a:pt x="1178" y="340464"/>
                    <a:pt x="57" y="274315"/>
                  </a:cubicBezTo>
                  <a:cubicBezTo>
                    <a:pt x="-1065" y="214518"/>
                    <a:pt x="14632" y="157338"/>
                    <a:pt x="32197" y="100906"/>
                  </a:cubicBezTo>
                  <a:cubicBezTo>
                    <a:pt x="42661" y="67644"/>
                    <a:pt x="54994" y="34756"/>
                    <a:pt x="66953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8">
              <a:extLst>
                <a:ext uri="{FF2B5EF4-FFF2-40B4-BE49-F238E27FC236}">
                  <a16:creationId xmlns:a16="http://schemas.microsoft.com/office/drawing/2014/main" id="{C920FABF-2A6E-4842-BFFE-3310EA342C1C}"/>
                </a:ext>
              </a:extLst>
            </p:cNvPr>
            <p:cNvSpPr/>
            <p:nvPr/>
          </p:nvSpPr>
          <p:spPr>
            <a:xfrm>
              <a:off x="5104410" y="4367493"/>
              <a:ext cx="235447" cy="448471"/>
            </a:xfrm>
            <a:custGeom>
              <a:avLst/>
              <a:gdLst>
                <a:gd name="connsiteX0" fmla="*/ 110099 w 235447"/>
                <a:gd name="connsiteY0" fmla="*/ 449592 h 448470"/>
                <a:gd name="connsiteX1" fmla="*/ 145603 w 235447"/>
                <a:gd name="connsiteY1" fmla="*/ 125945 h 448470"/>
                <a:gd name="connsiteX2" fmla="*/ 66746 w 235447"/>
                <a:gd name="connsiteY2" fmla="*/ 440249 h 448470"/>
                <a:gd name="connsiteX3" fmla="*/ 11809 w 235447"/>
                <a:gd name="connsiteY3" fmla="*/ 346444 h 448470"/>
                <a:gd name="connsiteX4" fmla="*/ 15172 w 235447"/>
                <a:gd name="connsiteY4" fmla="*/ 216013 h 448470"/>
                <a:gd name="connsiteX5" fmla="*/ 166158 w 235447"/>
                <a:gd name="connsiteY5" fmla="*/ 0 h 448470"/>
                <a:gd name="connsiteX6" fmla="*/ 169521 w 235447"/>
                <a:gd name="connsiteY6" fmla="*/ 1495 h 448470"/>
                <a:gd name="connsiteX7" fmla="*/ 233428 w 235447"/>
                <a:gd name="connsiteY7" fmla="*/ 219751 h 448470"/>
                <a:gd name="connsiteX8" fmla="*/ 152703 w 235447"/>
                <a:gd name="connsiteY8" fmla="*/ 418946 h 448470"/>
                <a:gd name="connsiteX9" fmla="*/ 110099 w 235447"/>
                <a:gd name="connsiteY9" fmla="*/ 449592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8470">
                  <a:moveTo>
                    <a:pt x="110099" y="449592"/>
                  </a:moveTo>
                  <a:cubicBezTo>
                    <a:pt x="134765" y="340090"/>
                    <a:pt x="139997" y="233205"/>
                    <a:pt x="145603" y="125945"/>
                  </a:cubicBezTo>
                  <a:cubicBezTo>
                    <a:pt x="113836" y="228346"/>
                    <a:pt x="81322" y="330373"/>
                    <a:pt x="66746" y="440249"/>
                  </a:cubicBezTo>
                  <a:cubicBezTo>
                    <a:pt x="42454" y="410351"/>
                    <a:pt x="24516" y="380079"/>
                    <a:pt x="11809" y="346444"/>
                  </a:cubicBezTo>
                  <a:cubicBezTo>
                    <a:pt x="-4635" y="302718"/>
                    <a:pt x="-4261" y="258992"/>
                    <a:pt x="15172" y="216013"/>
                  </a:cubicBezTo>
                  <a:cubicBezTo>
                    <a:pt x="52171" y="134541"/>
                    <a:pt x="108230" y="66523"/>
                    <a:pt x="166158" y="0"/>
                  </a:cubicBezTo>
                  <a:cubicBezTo>
                    <a:pt x="168026" y="747"/>
                    <a:pt x="169521" y="1121"/>
                    <a:pt x="169521" y="1495"/>
                  </a:cubicBezTo>
                  <a:cubicBezTo>
                    <a:pt x="197924" y="72129"/>
                    <a:pt x="219974" y="144258"/>
                    <a:pt x="233428" y="219751"/>
                  </a:cubicBezTo>
                  <a:cubicBezTo>
                    <a:pt x="248377" y="303839"/>
                    <a:pt x="218853" y="368493"/>
                    <a:pt x="152703" y="418946"/>
                  </a:cubicBezTo>
                  <a:cubicBezTo>
                    <a:pt x="139623" y="428663"/>
                    <a:pt x="126169" y="438006"/>
                    <a:pt x="110099" y="44959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9">
              <a:extLst>
                <a:ext uri="{FF2B5EF4-FFF2-40B4-BE49-F238E27FC236}">
                  <a16:creationId xmlns:a16="http://schemas.microsoft.com/office/drawing/2014/main" id="{C7675C76-6A18-4F71-9EDC-A1BFB0994734}"/>
                </a:ext>
              </a:extLst>
            </p:cNvPr>
            <p:cNvSpPr/>
            <p:nvPr/>
          </p:nvSpPr>
          <p:spPr>
            <a:xfrm>
              <a:off x="4989028" y="3532590"/>
              <a:ext cx="235447" cy="448471"/>
            </a:xfrm>
            <a:custGeom>
              <a:avLst/>
              <a:gdLst>
                <a:gd name="connsiteX0" fmla="*/ 99161 w 235447"/>
                <a:gd name="connsiteY0" fmla="*/ 124451 h 448470"/>
                <a:gd name="connsiteX1" fmla="*/ 116726 w 235447"/>
                <a:gd name="connsiteY1" fmla="*/ 451834 h 448470"/>
                <a:gd name="connsiteX2" fmla="*/ 4235 w 235447"/>
                <a:gd name="connsiteY2" fmla="*/ 310940 h 448470"/>
                <a:gd name="connsiteX3" fmla="*/ 5356 w 235447"/>
                <a:gd name="connsiteY3" fmla="*/ 223862 h 448470"/>
                <a:gd name="connsiteX4" fmla="*/ 83839 w 235447"/>
                <a:gd name="connsiteY4" fmla="*/ 0 h 448470"/>
                <a:gd name="connsiteX5" fmla="*/ 89071 w 235447"/>
                <a:gd name="connsiteY5" fmla="*/ 4111 h 448470"/>
                <a:gd name="connsiteX6" fmla="*/ 205673 w 235447"/>
                <a:gd name="connsiteY6" fmla="*/ 180136 h 448470"/>
                <a:gd name="connsiteX7" fmla="*/ 216511 w 235447"/>
                <a:gd name="connsiteY7" fmla="*/ 202933 h 448470"/>
                <a:gd name="connsiteX8" fmla="*/ 204178 w 235447"/>
                <a:gd name="connsiteY8" fmla="*/ 387180 h 448470"/>
                <a:gd name="connsiteX9" fmla="*/ 162695 w 235447"/>
                <a:gd name="connsiteY9" fmla="*/ 443239 h 448470"/>
                <a:gd name="connsiteX10" fmla="*/ 99161 w 235447"/>
                <a:gd name="connsiteY10" fmla="*/ 124451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7" h="448470">
                  <a:moveTo>
                    <a:pt x="99161" y="124451"/>
                  </a:moveTo>
                  <a:cubicBezTo>
                    <a:pt x="99535" y="233205"/>
                    <a:pt x="98040" y="341585"/>
                    <a:pt x="116726" y="451834"/>
                  </a:cubicBezTo>
                  <a:cubicBezTo>
                    <a:pt x="65152" y="413714"/>
                    <a:pt x="20305" y="373726"/>
                    <a:pt x="4235" y="310940"/>
                  </a:cubicBezTo>
                  <a:cubicBezTo>
                    <a:pt x="-3239" y="281789"/>
                    <a:pt x="498" y="252639"/>
                    <a:pt x="5356" y="223862"/>
                  </a:cubicBezTo>
                  <a:cubicBezTo>
                    <a:pt x="14699" y="167803"/>
                    <a:pt x="55062" y="52695"/>
                    <a:pt x="83839" y="0"/>
                  </a:cubicBezTo>
                  <a:cubicBezTo>
                    <a:pt x="85707" y="1495"/>
                    <a:pt x="87576" y="2616"/>
                    <a:pt x="89071" y="4111"/>
                  </a:cubicBezTo>
                  <a:cubicBezTo>
                    <a:pt x="133170" y="59422"/>
                    <a:pt x="173907" y="116976"/>
                    <a:pt x="205673" y="180136"/>
                  </a:cubicBezTo>
                  <a:cubicBezTo>
                    <a:pt x="209410" y="187610"/>
                    <a:pt x="212774" y="195458"/>
                    <a:pt x="216511" y="202933"/>
                  </a:cubicBezTo>
                  <a:cubicBezTo>
                    <a:pt x="247530" y="266840"/>
                    <a:pt x="241177" y="328131"/>
                    <a:pt x="204178" y="387180"/>
                  </a:cubicBezTo>
                  <a:cubicBezTo>
                    <a:pt x="191845" y="406613"/>
                    <a:pt x="177644" y="424926"/>
                    <a:pt x="162695" y="443239"/>
                  </a:cubicBezTo>
                  <a:cubicBezTo>
                    <a:pt x="151857" y="334111"/>
                    <a:pt x="125322" y="229468"/>
                    <a:pt x="99161" y="12445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20">
              <a:extLst>
                <a:ext uri="{FF2B5EF4-FFF2-40B4-BE49-F238E27FC236}">
                  <a16:creationId xmlns:a16="http://schemas.microsoft.com/office/drawing/2014/main" id="{F22B5CEE-40AF-4B94-BBAF-FDED39FF668D}"/>
                </a:ext>
              </a:extLst>
            </p:cNvPr>
            <p:cNvSpPr/>
            <p:nvPr/>
          </p:nvSpPr>
          <p:spPr>
            <a:xfrm>
              <a:off x="4093711" y="3230993"/>
              <a:ext cx="216761" cy="426047"/>
            </a:xfrm>
            <a:custGeom>
              <a:avLst/>
              <a:gdLst>
                <a:gd name="connsiteX0" fmla="*/ 155838 w 216760"/>
                <a:gd name="connsiteY0" fmla="*/ 427168 h 426047"/>
                <a:gd name="connsiteX1" fmla="*/ 2237 w 216760"/>
                <a:gd name="connsiteY1" fmla="*/ 227973 h 426047"/>
                <a:gd name="connsiteX2" fmla="*/ 9338 w 216760"/>
                <a:gd name="connsiteY2" fmla="*/ 4858 h 426047"/>
                <a:gd name="connsiteX3" fmla="*/ 10833 w 216760"/>
                <a:gd name="connsiteY3" fmla="*/ 0 h 426047"/>
                <a:gd name="connsiteX4" fmla="*/ 16065 w 216760"/>
                <a:gd name="connsiteY4" fmla="*/ 2242 h 426047"/>
                <a:gd name="connsiteX5" fmla="*/ 175646 w 216760"/>
                <a:gd name="connsiteY5" fmla="*/ 168550 h 426047"/>
                <a:gd name="connsiteX6" fmla="*/ 193959 w 216760"/>
                <a:gd name="connsiteY6" fmla="*/ 407361 h 426047"/>
                <a:gd name="connsiteX7" fmla="*/ 61286 w 216760"/>
                <a:gd name="connsiteY7" fmla="*/ 117350 h 426047"/>
                <a:gd name="connsiteX8" fmla="*/ 56054 w 216760"/>
                <a:gd name="connsiteY8" fmla="*/ 119592 h 426047"/>
                <a:gd name="connsiteX9" fmla="*/ 155838 w 216760"/>
                <a:gd name="connsiteY9" fmla="*/ 427168 h 42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60" h="426047">
                  <a:moveTo>
                    <a:pt x="155838" y="427168"/>
                  </a:moveTo>
                  <a:cubicBezTo>
                    <a:pt x="67639" y="386432"/>
                    <a:pt x="8964" y="328131"/>
                    <a:pt x="2237" y="227973"/>
                  </a:cubicBezTo>
                  <a:cubicBezTo>
                    <a:pt x="-2621" y="153227"/>
                    <a:pt x="742" y="79230"/>
                    <a:pt x="9338" y="4858"/>
                  </a:cubicBezTo>
                  <a:cubicBezTo>
                    <a:pt x="9338" y="3364"/>
                    <a:pt x="10085" y="2242"/>
                    <a:pt x="10833" y="0"/>
                  </a:cubicBezTo>
                  <a:cubicBezTo>
                    <a:pt x="12702" y="747"/>
                    <a:pt x="14570" y="1495"/>
                    <a:pt x="16065" y="2242"/>
                  </a:cubicBezTo>
                  <a:cubicBezTo>
                    <a:pt x="74366" y="52695"/>
                    <a:pt x="128930" y="106886"/>
                    <a:pt x="175646" y="168550"/>
                  </a:cubicBezTo>
                  <a:cubicBezTo>
                    <a:pt x="234695" y="246285"/>
                    <a:pt x="227594" y="327010"/>
                    <a:pt x="193959" y="407361"/>
                  </a:cubicBezTo>
                  <a:cubicBezTo>
                    <a:pt x="150233" y="311687"/>
                    <a:pt x="105759" y="214518"/>
                    <a:pt x="61286" y="117350"/>
                  </a:cubicBezTo>
                  <a:cubicBezTo>
                    <a:pt x="59417" y="118097"/>
                    <a:pt x="57549" y="118845"/>
                    <a:pt x="56054" y="119592"/>
                  </a:cubicBezTo>
                  <a:cubicBezTo>
                    <a:pt x="84831" y="222367"/>
                    <a:pt x="112113" y="325515"/>
                    <a:pt x="155838" y="42716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21">
              <a:extLst>
                <a:ext uri="{FF2B5EF4-FFF2-40B4-BE49-F238E27FC236}">
                  <a16:creationId xmlns:a16="http://schemas.microsoft.com/office/drawing/2014/main" id="{1066F4CD-6F66-4AA2-AD14-34CF7FB7691B}"/>
                </a:ext>
              </a:extLst>
            </p:cNvPr>
            <p:cNvSpPr/>
            <p:nvPr/>
          </p:nvSpPr>
          <p:spPr>
            <a:xfrm>
              <a:off x="5176538" y="3226135"/>
              <a:ext cx="186863" cy="452208"/>
            </a:xfrm>
            <a:custGeom>
              <a:avLst/>
              <a:gdLst>
                <a:gd name="connsiteX0" fmla="*/ 63384 w 186862"/>
                <a:gd name="connsiteY0" fmla="*/ 444733 h 452207"/>
                <a:gd name="connsiteX1" fmla="*/ 9568 w 186862"/>
                <a:gd name="connsiteY1" fmla="*/ 222367 h 452207"/>
                <a:gd name="connsiteX2" fmla="*/ 107484 w 186862"/>
                <a:gd name="connsiteY2" fmla="*/ 2616 h 452207"/>
                <a:gd name="connsiteX3" fmla="*/ 111595 w 186862"/>
                <a:gd name="connsiteY3" fmla="*/ 0 h 452207"/>
                <a:gd name="connsiteX4" fmla="*/ 134766 w 186862"/>
                <a:gd name="connsiteY4" fmla="*/ 57554 h 452207"/>
                <a:gd name="connsiteX5" fmla="*/ 185966 w 186862"/>
                <a:gd name="connsiteY5" fmla="*/ 234700 h 452207"/>
                <a:gd name="connsiteX6" fmla="*/ 159058 w 186862"/>
                <a:gd name="connsiteY6" fmla="*/ 380453 h 452207"/>
                <a:gd name="connsiteX7" fmla="*/ 106363 w 186862"/>
                <a:gd name="connsiteY7" fmla="*/ 452955 h 452207"/>
                <a:gd name="connsiteX8" fmla="*/ 106363 w 186862"/>
                <a:gd name="connsiteY8" fmla="*/ 129683 h 452207"/>
                <a:gd name="connsiteX9" fmla="*/ 99262 w 186862"/>
                <a:gd name="connsiteY9" fmla="*/ 129309 h 452207"/>
                <a:gd name="connsiteX10" fmla="*/ 63384 w 186862"/>
                <a:gd name="connsiteY10" fmla="*/ 444733 h 45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862" h="452207">
                  <a:moveTo>
                    <a:pt x="63384" y="444733"/>
                  </a:moveTo>
                  <a:cubicBezTo>
                    <a:pt x="12931" y="380079"/>
                    <a:pt x="-16219" y="308324"/>
                    <a:pt x="9568" y="222367"/>
                  </a:cubicBezTo>
                  <a:cubicBezTo>
                    <a:pt x="32739" y="145006"/>
                    <a:pt x="68243" y="72876"/>
                    <a:pt x="107484" y="2616"/>
                  </a:cubicBezTo>
                  <a:cubicBezTo>
                    <a:pt x="107858" y="1869"/>
                    <a:pt x="108979" y="1495"/>
                    <a:pt x="111595" y="0"/>
                  </a:cubicBezTo>
                  <a:cubicBezTo>
                    <a:pt x="119443" y="19434"/>
                    <a:pt x="127291" y="38494"/>
                    <a:pt x="134766" y="57554"/>
                  </a:cubicBezTo>
                  <a:cubicBezTo>
                    <a:pt x="156816" y="115107"/>
                    <a:pt x="175502" y="173409"/>
                    <a:pt x="185966" y="234700"/>
                  </a:cubicBezTo>
                  <a:cubicBezTo>
                    <a:pt x="194562" y="286648"/>
                    <a:pt x="187461" y="335979"/>
                    <a:pt x="159058" y="380453"/>
                  </a:cubicBezTo>
                  <a:cubicBezTo>
                    <a:pt x="143735" y="404745"/>
                    <a:pt x="125423" y="426795"/>
                    <a:pt x="106363" y="452955"/>
                  </a:cubicBezTo>
                  <a:cubicBezTo>
                    <a:pt x="106363" y="341959"/>
                    <a:pt x="106363" y="235821"/>
                    <a:pt x="106363" y="129683"/>
                  </a:cubicBezTo>
                  <a:cubicBezTo>
                    <a:pt x="104121" y="129683"/>
                    <a:pt x="101504" y="129309"/>
                    <a:pt x="99262" y="129309"/>
                  </a:cubicBezTo>
                  <a:cubicBezTo>
                    <a:pt x="87303" y="234326"/>
                    <a:pt x="75344" y="339717"/>
                    <a:pt x="63384" y="4447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22">
              <a:extLst>
                <a:ext uri="{FF2B5EF4-FFF2-40B4-BE49-F238E27FC236}">
                  <a16:creationId xmlns:a16="http://schemas.microsoft.com/office/drawing/2014/main" id="{FCDEE4FD-F825-4802-B91B-58AE56133E4F}"/>
                </a:ext>
              </a:extLst>
            </p:cNvPr>
            <p:cNvSpPr/>
            <p:nvPr/>
          </p:nvSpPr>
          <p:spPr>
            <a:xfrm>
              <a:off x="5555259" y="3385342"/>
              <a:ext cx="179388" cy="437259"/>
            </a:xfrm>
            <a:custGeom>
              <a:avLst/>
              <a:gdLst>
                <a:gd name="connsiteX0" fmla="*/ 53531 w 179388"/>
                <a:gd name="connsiteY0" fmla="*/ 127440 h 437258"/>
                <a:gd name="connsiteX1" fmla="*/ 110711 w 179388"/>
                <a:gd name="connsiteY1" fmla="*/ 437259 h 437258"/>
                <a:gd name="connsiteX2" fmla="*/ 103984 w 179388"/>
                <a:gd name="connsiteY2" fmla="*/ 433148 h 437258"/>
                <a:gd name="connsiteX3" fmla="*/ 88 w 179388"/>
                <a:gd name="connsiteY3" fmla="*/ 230589 h 437258"/>
                <a:gd name="connsiteX4" fmla="*/ 6815 w 179388"/>
                <a:gd name="connsiteY4" fmla="*/ 116229 h 437258"/>
                <a:gd name="connsiteX5" fmla="*/ 23259 w 179388"/>
                <a:gd name="connsiteY5" fmla="*/ 10464 h 437258"/>
                <a:gd name="connsiteX6" fmla="*/ 25875 w 179388"/>
                <a:gd name="connsiteY6" fmla="*/ 0 h 437258"/>
                <a:gd name="connsiteX7" fmla="*/ 29986 w 179388"/>
                <a:gd name="connsiteY7" fmla="*/ 2990 h 437258"/>
                <a:gd name="connsiteX8" fmla="*/ 164153 w 179388"/>
                <a:gd name="connsiteY8" fmla="*/ 214892 h 437258"/>
                <a:gd name="connsiteX9" fmla="*/ 149952 w 179388"/>
                <a:gd name="connsiteY9" fmla="*/ 429411 h 437258"/>
                <a:gd name="connsiteX10" fmla="*/ 60258 w 179388"/>
                <a:gd name="connsiteY10" fmla="*/ 125946 h 437258"/>
                <a:gd name="connsiteX11" fmla="*/ 53531 w 179388"/>
                <a:gd name="connsiteY11" fmla="*/ 12744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388" h="437258">
                  <a:moveTo>
                    <a:pt x="53531" y="127440"/>
                  </a:moveTo>
                  <a:cubicBezTo>
                    <a:pt x="72591" y="230962"/>
                    <a:pt x="92024" y="334484"/>
                    <a:pt x="110711" y="437259"/>
                  </a:cubicBezTo>
                  <a:cubicBezTo>
                    <a:pt x="109963" y="436885"/>
                    <a:pt x="106974" y="435390"/>
                    <a:pt x="103984" y="433148"/>
                  </a:cubicBezTo>
                  <a:cubicBezTo>
                    <a:pt x="38582" y="381574"/>
                    <a:pt x="-2154" y="316919"/>
                    <a:pt x="88" y="230589"/>
                  </a:cubicBezTo>
                  <a:cubicBezTo>
                    <a:pt x="1209" y="192469"/>
                    <a:pt x="3078" y="154349"/>
                    <a:pt x="6815" y="116229"/>
                  </a:cubicBezTo>
                  <a:cubicBezTo>
                    <a:pt x="10552" y="80725"/>
                    <a:pt x="17653" y="45595"/>
                    <a:pt x="23259" y="10464"/>
                  </a:cubicBezTo>
                  <a:cubicBezTo>
                    <a:pt x="23633" y="7101"/>
                    <a:pt x="24754" y="4111"/>
                    <a:pt x="25875" y="0"/>
                  </a:cubicBezTo>
                  <a:cubicBezTo>
                    <a:pt x="28117" y="1495"/>
                    <a:pt x="29239" y="1869"/>
                    <a:pt x="29986" y="2990"/>
                  </a:cubicBezTo>
                  <a:cubicBezTo>
                    <a:pt x="81560" y="69513"/>
                    <a:pt x="130145" y="137531"/>
                    <a:pt x="164153" y="214892"/>
                  </a:cubicBezTo>
                  <a:cubicBezTo>
                    <a:pt x="197041" y="289637"/>
                    <a:pt x="182092" y="360645"/>
                    <a:pt x="149952" y="429411"/>
                  </a:cubicBezTo>
                  <a:cubicBezTo>
                    <a:pt x="120054" y="328505"/>
                    <a:pt x="90156" y="227225"/>
                    <a:pt x="60258" y="125946"/>
                  </a:cubicBezTo>
                  <a:cubicBezTo>
                    <a:pt x="58389" y="126319"/>
                    <a:pt x="55773" y="126693"/>
                    <a:pt x="53531" y="1274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23">
              <a:extLst>
                <a:ext uri="{FF2B5EF4-FFF2-40B4-BE49-F238E27FC236}">
                  <a16:creationId xmlns:a16="http://schemas.microsoft.com/office/drawing/2014/main" id="{AD9B2EE0-9420-41CE-AE3C-11AF043A579C}"/>
                </a:ext>
              </a:extLst>
            </p:cNvPr>
            <p:cNvSpPr/>
            <p:nvPr/>
          </p:nvSpPr>
          <p:spPr>
            <a:xfrm>
              <a:off x="5782572" y="4823064"/>
              <a:ext cx="411098" cy="220498"/>
            </a:xfrm>
            <a:custGeom>
              <a:avLst/>
              <a:gdLst>
                <a:gd name="connsiteX0" fmla="*/ 290385 w 411098"/>
                <a:gd name="connsiteY0" fmla="*/ 54190 h 220498"/>
                <a:gd name="connsiteX1" fmla="*/ 0 w 411098"/>
                <a:gd name="connsiteY1" fmla="*/ 173409 h 220498"/>
                <a:gd name="connsiteX2" fmla="*/ 133046 w 411098"/>
                <a:gd name="connsiteY2" fmla="*/ 36999 h 220498"/>
                <a:gd name="connsiteX3" fmla="*/ 411472 w 411098"/>
                <a:gd name="connsiteY3" fmla="*/ 0 h 220498"/>
                <a:gd name="connsiteX4" fmla="*/ 409977 w 411098"/>
                <a:gd name="connsiteY4" fmla="*/ 5606 h 220498"/>
                <a:gd name="connsiteX5" fmla="*/ 243295 w 411098"/>
                <a:gd name="connsiteY5" fmla="*/ 171166 h 220498"/>
                <a:gd name="connsiteX6" fmla="*/ 18686 w 411098"/>
                <a:gd name="connsiteY6" fmla="*/ 210781 h 220498"/>
                <a:gd name="connsiteX7" fmla="*/ 17565 w 411098"/>
                <a:gd name="connsiteY7" fmla="*/ 210407 h 220498"/>
                <a:gd name="connsiteX8" fmla="*/ 293748 w 411098"/>
                <a:gd name="connsiteY8" fmla="*/ 61665 h 220498"/>
                <a:gd name="connsiteX9" fmla="*/ 290385 w 411098"/>
                <a:gd name="connsiteY9" fmla="*/ 54190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1098" h="220498">
                  <a:moveTo>
                    <a:pt x="290385" y="54190"/>
                  </a:moveTo>
                  <a:cubicBezTo>
                    <a:pt x="193590" y="94179"/>
                    <a:pt x="96421" y="133794"/>
                    <a:pt x="0" y="173409"/>
                  </a:cubicBezTo>
                  <a:cubicBezTo>
                    <a:pt x="29151" y="114360"/>
                    <a:pt x="66897" y="60917"/>
                    <a:pt x="133046" y="36999"/>
                  </a:cubicBezTo>
                  <a:cubicBezTo>
                    <a:pt x="222367" y="4485"/>
                    <a:pt x="316546" y="2616"/>
                    <a:pt x="411472" y="0"/>
                  </a:cubicBezTo>
                  <a:cubicBezTo>
                    <a:pt x="410724" y="2990"/>
                    <a:pt x="410724" y="4485"/>
                    <a:pt x="409977" y="5606"/>
                  </a:cubicBezTo>
                  <a:cubicBezTo>
                    <a:pt x="359150" y="65776"/>
                    <a:pt x="305334" y="122582"/>
                    <a:pt x="243295" y="171166"/>
                  </a:cubicBezTo>
                  <a:cubicBezTo>
                    <a:pt x="175277" y="224983"/>
                    <a:pt x="99411" y="230215"/>
                    <a:pt x="18686" y="210781"/>
                  </a:cubicBezTo>
                  <a:cubicBezTo>
                    <a:pt x="17191" y="210407"/>
                    <a:pt x="16070" y="209286"/>
                    <a:pt x="17565" y="210407"/>
                  </a:cubicBezTo>
                  <a:cubicBezTo>
                    <a:pt x="108754" y="161449"/>
                    <a:pt x="201064" y="111370"/>
                    <a:pt x="293748" y="61665"/>
                  </a:cubicBezTo>
                  <a:cubicBezTo>
                    <a:pt x="292627" y="59049"/>
                    <a:pt x="291506" y="56433"/>
                    <a:pt x="290385" y="541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24">
              <a:extLst>
                <a:ext uri="{FF2B5EF4-FFF2-40B4-BE49-F238E27FC236}">
                  <a16:creationId xmlns:a16="http://schemas.microsoft.com/office/drawing/2014/main" id="{AA130F13-FE35-4154-B152-8C710BB33357}"/>
                </a:ext>
              </a:extLst>
            </p:cNvPr>
            <p:cNvSpPr/>
            <p:nvPr/>
          </p:nvSpPr>
          <p:spPr>
            <a:xfrm>
              <a:off x="4266837" y="3577063"/>
              <a:ext cx="175651" cy="444733"/>
            </a:xfrm>
            <a:custGeom>
              <a:avLst/>
              <a:gdLst>
                <a:gd name="connsiteX0" fmla="*/ 50357 w 175651"/>
                <a:gd name="connsiteY0" fmla="*/ 442491 h 444733"/>
                <a:gd name="connsiteX1" fmla="*/ 13358 w 175651"/>
                <a:gd name="connsiteY1" fmla="*/ 214892 h 444733"/>
                <a:gd name="connsiteX2" fmla="*/ 113890 w 175651"/>
                <a:gd name="connsiteY2" fmla="*/ 4485 h 444733"/>
                <a:gd name="connsiteX3" fmla="*/ 118748 w 175651"/>
                <a:gd name="connsiteY3" fmla="*/ 0 h 444733"/>
                <a:gd name="connsiteX4" fmla="*/ 147899 w 175651"/>
                <a:gd name="connsiteY4" fmla="*/ 99037 h 444733"/>
                <a:gd name="connsiteX5" fmla="*/ 173312 w 175651"/>
                <a:gd name="connsiteY5" fmla="*/ 227599 h 444733"/>
                <a:gd name="connsiteX6" fmla="*/ 109405 w 175651"/>
                <a:gd name="connsiteY6" fmla="*/ 427542 h 444733"/>
                <a:gd name="connsiteX7" fmla="*/ 91840 w 175651"/>
                <a:gd name="connsiteY7" fmla="*/ 445855 h 444733"/>
                <a:gd name="connsiteX8" fmla="*/ 90719 w 175651"/>
                <a:gd name="connsiteY8" fmla="*/ 446602 h 444733"/>
                <a:gd name="connsiteX9" fmla="*/ 107163 w 175651"/>
                <a:gd name="connsiteY9" fmla="*/ 133046 h 444733"/>
                <a:gd name="connsiteX10" fmla="*/ 99315 w 175651"/>
                <a:gd name="connsiteY10" fmla="*/ 132299 h 444733"/>
                <a:gd name="connsiteX11" fmla="*/ 50357 w 175651"/>
                <a:gd name="connsiteY11" fmla="*/ 442491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51" h="444733">
                  <a:moveTo>
                    <a:pt x="50357" y="442491"/>
                  </a:moveTo>
                  <a:cubicBezTo>
                    <a:pt x="4762" y="372604"/>
                    <a:pt x="-15419" y="298233"/>
                    <a:pt x="13358" y="214892"/>
                  </a:cubicBezTo>
                  <a:cubicBezTo>
                    <a:pt x="39145" y="140895"/>
                    <a:pt x="74649" y="71755"/>
                    <a:pt x="113890" y="4485"/>
                  </a:cubicBezTo>
                  <a:cubicBezTo>
                    <a:pt x="114637" y="3364"/>
                    <a:pt x="116132" y="2616"/>
                    <a:pt x="118748" y="0"/>
                  </a:cubicBezTo>
                  <a:cubicBezTo>
                    <a:pt x="128839" y="34009"/>
                    <a:pt x="140051" y="66149"/>
                    <a:pt x="147899" y="99037"/>
                  </a:cubicBezTo>
                  <a:cubicBezTo>
                    <a:pt x="157990" y="141642"/>
                    <a:pt x="166212" y="184247"/>
                    <a:pt x="173312" y="227599"/>
                  </a:cubicBezTo>
                  <a:cubicBezTo>
                    <a:pt x="186019" y="304586"/>
                    <a:pt x="159858" y="370362"/>
                    <a:pt x="109405" y="427542"/>
                  </a:cubicBezTo>
                  <a:cubicBezTo>
                    <a:pt x="103799" y="433895"/>
                    <a:pt x="97820" y="439875"/>
                    <a:pt x="91840" y="445855"/>
                  </a:cubicBezTo>
                  <a:cubicBezTo>
                    <a:pt x="90719" y="446976"/>
                    <a:pt x="89598" y="447349"/>
                    <a:pt x="90719" y="446602"/>
                  </a:cubicBezTo>
                  <a:cubicBezTo>
                    <a:pt x="96325" y="343080"/>
                    <a:pt x="101557" y="238063"/>
                    <a:pt x="107163" y="133046"/>
                  </a:cubicBezTo>
                  <a:cubicBezTo>
                    <a:pt x="104547" y="132673"/>
                    <a:pt x="101931" y="132673"/>
                    <a:pt x="99315" y="132299"/>
                  </a:cubicBezTo>
                  <a:cubicBezTo>
                    <a:pt x="83244" y="235447"/>
                    <a:pt x="66801" y="338969"/>
                    <a:pt x="50357" y="4424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25">
              <a:extLst>
                <a:ext uri="{FF2B5EF4-FFF2-40B4-BE49-F238E27FC236}">
                  <a16:creationId xmlns:a16="http://schemas.microsoft.com/office/drawing/2014/main" id="{8CD6BACD-0A17-4A2A-90EE-744A51F37683}"/>
                </a:ext>
              </a:extLst>
            </p:cNvPr>
            <p:cNvSpPr/>
            <p:nvPr/>
          </p:nvSpPr>
          <p:spPr>
            <a:xfrm>
              <a:off x="3276742" y="4822691"/>
              <a:ext cx="411098" cy="220498"/>
            </a:xfrm>
            <a:custGeom>
              <a:avLst/>
              <a:gdLst>
                <a:gd name="connsiteX0" fmla="*/ 413714 w 411098"/>
                <a:gd name="connsiteY0" fmla="*/ 173783 h 220498"/>
                <a:gd name="connsiteX1" fmla="*/ 122956 w 411098"/>
                <a:gd name="connsiteY1" fmla="*/ 54564 h 220498"/>
                <a:gd name="connsiteX2" fmla="*/ 120340 w 411098"/>
                <a:gd name="connsiteY2" fmla="*/ 59796 h 220498"/>
                <a:gd name="connsiteX3" fmla="*/ 210408 w 411098"/>
                <a:gd name="connsiteY3" fmla="*/ 111370 h 220498"/>
                <a:gd name="connsiteX4" fmla="*/ 301970 w 411098"/>
                <a:gd name="connsiteY4" fmla="*/ 161449 h 220498"/>
                <a:gd name="connsiteX5" fmla="*/ 397644 w 411098"/>
                <a:gd name="connsiteY5" fmla="*/ 208913 h 220498"/>
                <a:gd name="connsiteX6" fmla="*/ 393907 w 411098"/>
                <a:gd name="connsiteY6" fmla="*/ 211529 h 220498"/>
                <a:gd name="connsiteX7" fmla="*/ 165934 w 411098"/>
                <a:gd name="connsiteY7" fmla="*/ 168550 h 220498"/>
                <a:gd name="connsiteX8" fmla="*/ 4858 w 411098"/>
                <a:gd name="connsiteY8" fmla="*/ 7475 h 220498"/>
                <a:gd name="connsiteX9" fmla="*/ 0 w 411098"/>
                <a:gd name="connsiteY9" fmla="*/ 0 h 220498"/>
                <a:gd name="connsiteX10" fmla="*/ 96047 w 411098"/>
                <a:gd name="connsiteY10" fmla="*/ 4859 h 220498"/>
                <a:gd name="connsiteX11" fmla="*/ 258992 w 411098"/>
                <a:gd name="connsiteY11" fmla="*/ 31019 h 220498"/>
                <a:gd name="connsiteX12" fmla="*/ 413714 w 411098"/>
                <a:gd name="connsiteY12" fmla="*/ 173783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98" h="220498">
                  <a:moveTo>
                    <a:pt x="413714" y="173783"/>
                  </a:moveTo>
                  <a:cubicBezTo>
                    <a:pt x="316546" y="133794"/>
                    <a:pt x="219751" y="94179"/>
                    <a:pt x="122956" y="54564"/>
                  </a:cubicBezTo>
                  <a:cubicBezTo>
                    <a:pt x="122208" y="56433"/>
                    <a:pt x="121087" y="57927"/>
                    <a:pt x="120340" y="59796"/>
                  </a:cubicBezTo>
                  <a:cubicBezTo>
                    <a:pt x="150238" y="76987"/>
                    <a:pt x="180136" y="94553"/>
                    <a:pt x="210408" y="111370"/>
                  </a:cubicBezTo>
                  <a:cubicBezTo>
                    <a:pt x="240679" y="128188"/>
                    <a:pt x="270951" y="145379"/>
                    <a:pt x="301970" y="161449"/>
                  </a:cubicBezTo>
                  <a:cubicBezTo>
                    <a:pt x="333363" y="177520"/>
                    <a:pt x="365130" y="192842"/>
                    <a:pt x="397644" y="208913"/>
                  </a:cubicBezTo>
                  <a:cubicBezTo>
                    <a:pt x="396523" y="209660"/>
                    <a:pt x="395028" y="211155"/>
                    <a:pt x="393907" y="211529"/>
                  </a:cubicBezTo>
                  <a:cubicBezTo>
                    <a:pt x="311313" y="231336"/>
                    <a:pt x="234700" y="223862"/>
                    <a:pt x="165934" y="168550"/>
                  </a:cubicBezTo>
                  <a:cubicBezTo>
                    <a:pt x="106512" y="120340"/>
                    <a:pt x="54190" y="65776"/>
                    <a:pt x="4858" y="7475"/>
                  </a:cubicBezTo>
                  <a:cubicBezTo>
                    <a:pt x="3737" y="5980"/>
                    <a:pt x="2990" y="4485"/>
                    <a:pt x="0" y="0"/>
                  </a:cubicBezTo>
                  <a:cubicBezTo>
                    <a:pt x="34009" y="1495"/>
                    <a:pt x="65402" y="747"/>
                    <a:pt x="96047" y="4859"/>
                  </a:cubicBezTo>
                  <a:cubicBezTo>
                    <a:pt x="150611" y="11959"/>
                    <a:pt x="205549" y="18313"/>
                    <a:pt x="258992" y="31019"/>
                  </a:cubicBezTo>
                  <a:cubicBezTo>
                    <a:pt x="336727" y="48958"/>
                    <a:pt x="380453" y="107633"/>
                    <a:pt x="413714" y="17378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26">
              <a:extLst>
                <a:ext uri="{FF2B5EF4-FFF2-40B4-BE49-F238E27FC236}">
                  <a16:creationId xmlns:a16="http://schemas.microsoft.com/office/drawing/2014/main" id="{A4807465-2406-4089-A741-EB3BBD568443}"/>
                </a:ext>
              </a:extLst>
            </p:cNvPr>
            <p:cNvSpPr/>
            <p:nvPr/>
          </p:nvSpPr>
          <p:spPr>
            <a:xfrm>
              <a:off x="5421586" y="4235941"/>
              <a:ext cx="183126" cy="437259"/>
            </a:xfrm>
            <a:custGeom>
              <a:avLst/>
              <a:gdLst>
                <a:gd name="connsiteX0" fmla="*/ 71348 w 183125"/>
                <a:gd name="connsiteY0" fmla="*/ 437259 h 437258"/>
                <a:gd name="connsiteX1" fmla="*/ 133013 w 183125"/>
                <a:gd name="connsiteY1" fmla="*/ 128935 h 437258"/>
                <a:gd name="connsiteX2" fmla="*/ 125538 w 183125"/>
                <a:gd name="connsiteY2" fmla="*/ 127067 h 437258"/>
                <a:gd name="connsiteX3" fmla="*/ 31733 w 183125"/>
                <a:gd name="connsiteY3" fmla="*/ 427168 h 437258"/>
                <a:gd name="connsiteX4" fmla="*/ 18653 w 183125"/>
                <a:gd name="connsiteY4" fmla="*/ 219751 h 437258"/>
                <a:gd name="connsiteX5" fmla="*/ 100125 w 183125"/>
                <a:gd name="connsiteY5" fmla="*/ 79977 h 437258"/>
                <a:gd name="connsiteX6" fmla="*/ 159174 w 183125"/>
                <a:gd name="connsiteY6" fmla="*/ 0 h 437258"/>
                <a:gd name="connsiteX7" fmla="*/ 163285 w 183125"/>
                <a:gd name="connsiteY7" fmla="*/ 747 h 437258"/>
                <a:gd name="connsiteX8" fmla="*/ 173002 w 183125"/>
                <a:gd name="connsiteY8" fmla="*/ 61291 h 437258"/>
                <a:gd name="connsiteX9" fmla="*/ 183839 w 183125"/>
                <a:gd name="connsiteY9" fmla="*/ 251144 h 437258"/>
                <a:gd name="connsiteX10" fmla="*/ 71348 w 183125"/>
                <a:gd name="connsiteY10" fmla="*/ 437259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1348" y="437259"/>
                  </a:moveTo>
                  <a:cubicBezTo>
                    <a:pt x="91903" y="335232"/>
                    <a:pt x="112458" y="232084"/>
                    <a:pt x="133013" y="128935"/>
                  </a:cubicBezTo>
                  <a:cubicBezTo>
                    <a:pt x="130397" y="128188"/>
                    <a:pt x="127781" y="127814"/>
                    <a:pt x="125538" y="127067"/>
                  </a:cubicBezTo>
                  <a:cubicBezTo>
                    <a:pt x="94145" y="227225"/>
                    <a:pt x="63126" y="327384"/>
                    <a:pt x="31733" y="427168"/>
                  </a:cubicBezTo>
                  <a:cubicBezTo>
                    <a:pt x="1461" y="360645"/>
                    <a:pt x="-14983" y="290385"/>
                    <a:pt x="18653" y="219751"/>
                  </a:cubicBezTo>
                  <a:cubicBezTo>
                    <a:pt x="41824" y="171166"/>
                    <a:pt x="71348" y="125572"/>
                    <a:pt x="100125" y="79977"/>
                  </a:cubicBezTo>
                  <a:cubicBezTo>
                    <a:pt x="117690" y="51948"/>
                    <a:pt x="139366" y="26535"/>
                    <a:pt x="159174" y="0"/>
                  </a:cubicBezTo>
                  <a:cubicBezTo>
                    <a:pt x="160668" y="374"/>
                    <a:pt x="161790" y="374"/>
                    <a:pt x="163285" y="747"/>
                  </a:cubicBezTo>
                  <a:cubicBezTo>
                    <a:pt x="166648" y="20929"/>
                    <a:pt x="170012" y="41110"/>
                    <a:pt x="173002" y="61291"/>
                  </a:cubicBezTo>
                  <a:cubicBezTo>
                    <a:pt x="181971" y="124451"/>
                    <a:pt x="187951" y="187610"/>
                    <a:pt x="183839" y="251144"/>
                  </a:cubicBezTo>
                  <a:cubicBezTo>
                    <a:pt x="178981" y="333737"/>
                    <a:pt x="132639" y="390917"/>
                    <a:pt x="71348" y="4372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27">
              <a:extLst>
                <a:ext uri="{FF2B5EF4-FFF2-40B4-BE49-F238E27FC236}">
                  <a16:creationId xmlns:a16="http://schemas.microsoft.com/office/drawing/2014/main" id="{379B204F-6E26-4D3C-9453-0CD34A55CB07}"/>
                </a:ext>
              </a:extLst>
            </p:cNvPr>
            <p:cNvSpPr/>
            <p:nvPr/>
          </p:nvSpPr>
          <p:spPr>
            <a:xfrm>
              <a:off x="3864490" y="4235941"/>
              <a:ext cx="183126" cy="437259"/>
            </a:xfrm>
            <a:custGeom>
              <a:avLst/>
              <a:gdLst>
                <a:gd name="connsiteX0" fmla="*/ 24041 w 183125"/>
                <a:gd name="connsiteY0" fmla="*/ 0 h 437258"/>
                <a:gd name="connsiteX1" fmla="*/ 28152 w 183125"/>
                <a:gd name="connsiteY1" fmla="*/ 2616 h 437258"/>
                <a:gd name="connsiteX2" fmla="*/ 164936 w 183125"/>
                <a:gd name="connsiteY2" fmla="*/ 211155 h 437258"/>
                <a:gd name="connsiteX3" fmla="*/ 154471 w 183125"/>
                <a:gd name="connsiteY3" fmla="*/ 426795 h 437258"/>
                <a:gd name="connsiteX4" fmla="*/ 61040 w 183125"/>
                <a:gd name="connsiteY4" fmla="*/ 127067 h 437258"/>
                <a:gd name="connsiteX5" fmla="*/ 55434 w 183125"/>
                <a:gd name="connsiteY5" fmla="*/ 128562 h 437258"/>
                <a:gd name="connsiteX6" fmla="*/ 72999 w 183125"/>
                <a:gd name="connsiteY6" fmla="*/ 230589 h 437258"/>
                <a:gd name="connsiteX7" fmla="*/ 93180 w 183125"/>
                <a:gd name="connsiteY7" fmla="*/ 334484 h 437258"/>
                <a:gd name="connsiteX8" fmla="*/ 118594 w 183125"/>
                <a:gd name="connsiteY8" fmla="*/ 439875 h 437258"/>
                <a:gd name="connsiteX9" fmla="*/ 89817 w 183125"/>
                <a:gd name="connsiteY9" fmla="*/ 416704 h 437258"/>
                <a:gd name="connsiteX10" fmla="*/ 123 w 183125"/>
                <a:gd name="connsiteY10" fmla="*/ 211529 h 437258"/>
                <a:gd name="connsiteX11" fmla="*/ 21425 w 183125"/>
                <a:gd name="connsiteY11" fmla="*/ 7475 h 437258"/>
                <a:gd name="connsiteX12" fmla="*/ 24041 w 183125"/>
                <a:gd name="connsiteY12" fmla="*/ 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125" h="437258">
                  <a:moveTo>
                    <a:pt x="24041" y="0"/>
                  </a:moveTo>
                  <a:cubicBezTo>
                    <a:pt x="25910" y="1121"/>
                    <a:pt x="27405" y="1495"/>
                    <a:pt x="28152" y="2616"/>
                  </a:cubicBezTo>
                  <a:cubicBezTo>
                    <a:pt x="80100" y="68018"/>
                    <a:pt x="129806" y="134915"/>
                    <a:pt x="164936" y="211155"/>
                  </a:cubicBezTo>
                  <a:cubicBezTo>
                    <a:pt x="199319" y="285526"/>
                    <a:pt x="185864" y="356908"/>
                    <a:pt x="154471" y="426795"/>
                  </a:cubicBezTo>
                  <a:cubicBezTo>
                    <a:pt x="123452" y="327010"/>
                    <a:pt x="92059" y="226851"/>
                    <a:pt x="61040" y="127067"/>
                  </a:cubicBezTo>
                  <a:cubicBezTo>
                    <a:pt x="59171" y="127440"/>
                    <a:pt x="57303" y="127814"/>
                    <a:pt x="55434" y="128562"/>
                  </a:cubicBezTo>
                  <a:cubicBezTo>
                    <a:pt x="61414" y="162571"/>
                    <a:pt x="67020" y="196580"/>
                    <a:pt x="72999" y="230589"/>
                  </a:cubicBezTo>
                  <a:cubicBezTo>
                    <a:pt x="79353" y="265345"/>
                    <a:pt x="85706" y="300102"/>
                    <a:pt x="93180" y="334484"/>
                  </a:cubicBezTo>
                  <a:cubicBezTo>
                    <a:pt x="100655" y="368867"/>
                    <a:pt x="109624" y="402876"/>
                    <a:pt x="118594" y="439875"/>
                  </a:cubicBezTo>
                  <a:cubicBezTo>
                    <a:pt x="107756" y="431279"/>
                    <a:pt x="98786" y="424179"/>
                    <a:pt x="89817" y="416704"/>
                  </a:cubicBezTo>
                  <a:cubicBezTo>
                    <a:pt x="26284" y="363261"/>
                    <a:pt x="-2120" y="294122"/>
                    <a:pt x="123" y="211529"/>
                  </a:cubicBezTo>
                  <a:cubicBezTo>
                    <a:pt x="1991" y="142763"/>
                    <a:pt x="9466" y="74745"/>
                    <a:pt x="21425" y="7475"/>
                  </a:cubicBezTo>
                  <a:cubicBezTo>
                    <a:pt x="22173" y="4859"/>
                    <a:pt x="22920" y="2616"/>
                    <a:pt x="24041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28">
              <a:extLst>
                <a:ext uri="{FF2B5EF4-FFF2-40B4-BE49-F238E27FC236}">
                  <a16:creationId xmlns:a16="http://schemas.microsoft.com/office/drawing/2014/main" id="{4FFA634D-DA75-4611-9089-EC4EE62F2791}"/>
                </a:ext>
              </a:extLst>
            </p:cNvPr>
            <p:cNvSpPr/>
            <p:nvPr/>
          </p:nvSpPr>
          <p:spPr>
            <a:xfrm>
              <a:off x="3720405" y="3400665"/>
              <a:ext cx="183126" cy="437259"/>
            </a:xfrm>
            <a:custGeom>
              <a:avLst/>
              <a:gdLst>
                <a:gd name="connsiteX0" fmla="*/ 72826 w 183125"/>
                <a:gd name="connsiteY0" fmla="*/ 439128 h 437258"/>
                <a:gd name="connsiteX1" fmla="*/ 130753 w 183125"/>
                <a:gd name="connsiteY1" fmla="*/ 124824 h 437258"/>
                <a:gd name="connsiteX2" fmla="*/ 124026 w 183125"/>
                <a:gd name="connsiteY2" fmla="*/ 122956 h 437258"/>
                <a:gd name="connsiteX3" fmla="*/ 33211 w 183125"/>
                <a:gd name="connsiteY3" fmla="*/ 429411 h 437258"/>
                <a:gd name="connsiteX4" fmla="*/ 15272 w 183125"/>
                <a:gd name="connsiteY4" fmla="*/ 227973 h 437258"/>
                <a:gd name="connsiteX5" fmla="*/ 78805 w 183125"/>
                <a:gd name="connsiteY5" fmla="*/ 108754 h 437258"/>
                <a:gd name="connsiteX6" fmla="*/ 154298 w 183125"/>
                <a:gd name="connsiteY6" fmla="*/ 0 h 437258"/>
                <a:gd name="connsiteX7" fmla="*/ 158782 w 183125"/>
                <a:gd name="connsiteY7" fmla="*/ 747 h 437258"/>
                <a:gd name="connsiteX8" fmla="*/ 169247 w 183125"/>
                <a:gd name="connsiteY8" fmla="*/ 59422 h 437258"/>
                <a:gd name="connsiteX9" fmla="*/ 183075 w 183125"/>
                <a:gd name="connsiteY9" fmla="*/ 252265 h 437258"/>
                <a:gd name="connsiteX10" fmla="*/ 72826 w 183125"/>
                <a:gd name="connsiteY10" fmla="*/ 439128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2826" y="439128"/>
                  </a:moveTo>
                  <a:cubicBezTo>
                    <a:pt x="92259" y="334484"/>
                    <a:pt x="111319" y="229841"/>
                    <a:pt x="130753" y="124824"/>
                  </a:cubicBezTo>
                  <a:cubicBezTo>
                    <a:pt x="128511" y="124077"/>
                    <a:pt x="126268" y="123703"/>
                    <a:pt x="124026" y="122956"/>
                  </a:cubicBezTo>
                  <a:cubicBezTo>
                    <a:pt x="93754" y="225357"/>
                    <a:pt x="63109" y="327757"/>
                    <a:pt x="33211" y="429411"/>
                  </a:cubicBezTo>
                  <a:cubicBezTo>
                    <a:pt x="3686" y="365877"/>
                    <a:pt x="-14626" y="298233"/>
                    <a:pt x="15272" y="227973"/>
                  </a:cubicBezTo>
                  <a:cubicBezTo>
                    <a:pt x="32837" y="186489"/>
                    <a:pt x="55260" y="146874"/>
                    <a:pt x="78805" y="108754"/>
                  </a:cubicBezTo>
                  <a:cubicBezTo>
                    <a:pt x="101976" y="71382"/>
                    <a:pt x="128884" y="36251"/>
                    <a:pt x="154298" y="0"/>
                  </a:cubicBezTo>
                  <a:cubicBezTo>
                    <a:pt x="155793" y="374"/>
                    <a:pt x="157288" y="374"/>
                    <a:pt x="158782" y="747"/>
                  </a:cubicBezTo>
                  <a:cubicBezTo>
                    <a:pt x="162146" y="20181"/>
                    <a:pt x="165883" y="39615"/>
                    <a:pt x="169247" y="59422"/>
                  </a:cubicBezTo>
                  <a:cubicBezTo>
                    <a:pt x="179711" y="123329"/>
                    <a:pt x="186438" y="187237"/>
                    <a:pt x="183075" y="252265"/>
                  </a:cubicBezTo>
                  <a:cubicBezTo>
                    <a:pt x="178590" y="334858"/>
                    <a:pt x="132995" y="392038"/>
                    <a:pt x="72826" y="43912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29">
              <a:extLst>
                <a:ext uri="{FF2B5EF4-FFF2-40B4-BE49-F238E27FC236}">
                  <a16:creationId xmlns:a16="http://schemas.microsoft.com/office/drawing/2014/main" id="{86CA98FB-E6D0-4B28-9792-989D608747DD}"/>
                </a:ext>
              </a:extLst>
            </p:cNvPr>
            <p:cNvSpPr/>
            <p:nvPr/>
          </p:nvSpPr>
          <p:spPr>
            <a:xfrm>
              <a:off x="4670565" y="3745613"/>
              <a:ext cx="183126" cy="437259"/>
            </a:xfrm>
            <a:custGeom>
              <a:avLst/>
              <a:gdLst>
                <a:gd name="connsiteX0" fmla="*/ 70433 w 183125"/>
                <a:gd name="connsiteY0" fmla="*/ 438380 h 437258"/>
                <a:gd name="connsiteX1" fmla="*/ 132472 w 183125"/>
                <a:gd name="connsiteY1" fmla="*/ 128188 h 437258"/>
                <a:gd name="connsiteX2" fmla="*/ 124997 w 183125"/>
                <a:gd name="connsiteY2" fmla="*/ 126319 h 437258"/>
                <a:gd name="connsiteX3" fmla="*/ 30818 w 183125"/>
                <a:gd name="connsiteY3" fmla="*/ 427916 h 437258"/>
                <a:gd name="connsiteX4" fmla="*/ 1294 w 183125"/>
                <a:gd name="connsiteY4" fmla="*/ 327384 h 437258"/>
                <a:gd name="connsiteX5" fmla="*/ 19233 w 183125"/>
                <a:gd name="connsiteY5" fmla="*/ 215640 h 437258"/>
                <a:gd name="connsiteX6" fmla="*/ 160501 w 183125"/>
                <a:gd name="connsiteY6" fmla="*/ 0 h 437258"/>
                <a:gd name="connsiteX7" fmla="*/ 163865 w 183125"/>
                <a:gd name="connsiteY7" fmla="*/ 8969 h 437258"/>
                <a:gd name="connsiteX8" fmla="*/ 183672 w 183125"/>
                <a:gd name="connsiteY8" fmla="*/ 248901 h 437258"/>
                <a:gd name="connsiteX9" fmla="*/ 70433 w 183125"/>
                <a:gd name="connsiteY9" fmla="*/ 43838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5" h="437258">
                  <a:moveTo>
                    <a:pt x="70433" y="438380"/>
                  </a:moveTo>
                  <a:cubicBezTo>
                    <a:pt x="91362" y="334858"/>
                    <a:pt x="111917" y="231710"/>
                    <a:pt x="132472" y="128188"/>
                  </a:cubicBezTo>
                  <a:cubicBezTo>
                    <a:pt x="129856" y="127440"/>
                    <a:pt x="127613" y="127067"/>
                    <a:pt x="124997" y="126319"/>
                  </a:cubicBezTo>
                  <a:cubicBezTo>
                    <a:pt x="93604" y="226851"/>
                    <a:pt x="62211" y="327757"/>
                    <a:pt x="30818" y="427916"/>
                  </a:cubicBezTo>
                  <a:cubicBezTo>
                    <a:pt x="15496" y="397644"/>
                    <a:pt x="5405" y="363261"/>
                    <a:pt x="1294" y="327384"/>
                  </a:cubicBezTo>
                  <a:cubicBezTo>
                    <a:pt x="-2817" y="288516"/>
                    <a:pt x="2789" y="251144"/>
                    <a:pt x="19233" y="215640"/>
                  </a:cubicBezTo>
                  <a:cubicBezTo>
                    <a:pt x="54737" y="137157"/>
                    <a:pt x="105937" y="68766"/>
                    <a:pt x="160501" y="0"/>
                  </a:cubicBezTo>
                  <a:cubicBezTo>
                    <a:pt x="161996" y="4111"/>
                    <a:pt x="163491" y="6727"/>
                    <a:pt x="163865" y="8969"/>
                  </a:cubicBezTo>
                  <a:cubicBezTo>
                    <a:pt x="177693" y="88199"/>
                    <a:pt x="187409" y="168177"/>
                    <a:pt x="183672" y="248901"/>
                  </a:cubicBezTo>
                  <a:cubicBezTo>
                    <a:pt x="179561" y="333363"/>
                    <a:pt x="133219" y="391664"/>
                    <a:pt x="70433" y="43838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30">
              <a:extLst>
                <a:ext uri="{FF2B5EF4-FFF2-40B4-BE49-F238E27FC236}">
                  <a16:creationId xmlns:a16="http://schemas.microsoft.com/office/drawing/2014/main" id="{53A2C489-30A1-4B2E-94C1-7369CB79F413}"/>
                </a:ext>
              </a:extLst>
            </p:cNvPr>
            <p:cNvSpPr/>
            <p:nvPr/>
          </p:nvSpPr>
          <p:spPr>
            <a:xfrm>
              <a:off x="4916675" y="3145037"/>
              <a:ext cx="171914" cy="381200"/>
            </a:xfrm>
            <a:custGeom>
              <a:avLst/>
              <a:gdLst>
                <a:gd name="connsiteX0" fmla="*/ 111719 w 171913"/>
                <a:gd name="connsiteY0" fmla="*/ 0 h 381200"/>
                <a:gd name="connsiteX1" fmla="*/ 174505 w 171913"/>
                <a:gd name="connsiteY1" fmla="*/ 229841 h 381200"/>
                <a:gd name="connsiteX2" fmla="*/ 149465 w 171913"/>
                <a:gd name="connsiteY2" fmla="*/ 313929 h 381200"/>
                <a:gd name="connsiteX3" fmla="*/ 92659 w 171913"/>
                <a:gd name="connsiteY3" fmla="*/ 382695 h 381200"/>
                <a:gd name="connsiteX4" fmla="*/ 104245 w 171913"/>
                <a:gd name="connsiteY4" fmla="*/ 111370 h 381200"/>
                <a:gd name="connsiteX5" fmla="*/ 96770 w 171913"/>
                <a:gd name="connsiteY5" fmla="*/ 110623 h 381200"/>
                <a:gd name="connsiteX6" fmla="*/ 52297 w 171913"/>
                <a:gd name="connsiteY6" fmla="*/ 371857 h 381200"/>
                <a:gd name="connsiteX7" fmla="*/ 4834 w 171913"/>
                <a:gd name="connsiteY7" fmla="*/ 202933 h 381200"/>
                <a:gd name="connsiteX8" fmla="*/ 81074 w 171913"/>
                <a:gd name="connsiteY8" fmla="*/ 47089 h 381200"/>
                <a:gd name="connsiteX9" fmla="*/ 111719 w 171913"/>
                <a:gd name="connsiteY9" fmla="*/ 0 h 38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13" h="381200">
                  <a:moveTo>
                    <a:pt x="111719" y="0"/>
                  </a:moveTo>
                  <a:cubicBezTo>
                    <a:pt x="141617" y="76240"/>
                    <a:pt x="170768" y="149490"/>
                    <a:pt x="174505" y="229841"/>
                  </a:cubicBezTo>
                  <a:cubicBezTo>
                    <a:pt x="176000" y="260487"/>
                    <a:pt x="167031" y="289264"/>
                    <a:pt x="149465" y="313929"/>
                  </a:cubicBezTo>
                  <a:cubicBezTo>
                    <a:pt x="132648" y="337100"/>
                    <a:pt x="113214" y="358029"/>
                    <a:pt x="92659" y="382695"/>
                  </a:cubicBezTo>
                  <a:cubicBezTo>
                    <a:pt x="96770" y="288516"/>
                    <a:pt x="100507" y="199943"/>
                    <a:pt x="104245" y="111370"/>
                  </a:cubicBezTo>
                  <a:cubicBezTo>
                    <a:pt x="101629" y="110996"/>
                    <a:pt x="99386" y="110996"/>
                    <a:pt x="96770" y="110623"/>
                  </a:cubicBezTo>
                  <a:cubicBezTo>
                    <a:pt x="81821" y="198075"/>
                    <a:pt x="66872" y="285900"/>
                    <a:pt x="52297" y="371857"/>
                  </a:cubicBezTo>
                  <a:cubicBezTo>
                    <a:pt x="13429" y="341211"/>
                    <a:pt x="-10863" y="258618"/>
                    <a:pt x="4834" y="202933"/>
                  </a:cubicBezTo>
                  <a:cubicBezTo>
                    <a:pt x="20904" y="146500"/>
                    <a:pt x="50428" y="96421"/>
                    <a:pt x="81074" y="47089"/>
                  </a:cubicBezTo>
                  <a:cubicBezTo>
                    <a:pt x="90417" y="31767"/>
                    <a:pt x="100507" y="17191"/>
                    <a:pt x="11171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31">
              <a:extLst>
                <a:ext uri="{FF2B5EF4-FFF2-40B4-BE49-F238E27FC236}">
                  <a16:creationId xmlns:a16="http://schemas.microsoft.com/office/drawing/2014/main" id="{79383B85-393E-4F3F-A79F-2958FC2F9D3B}"/>
                </a:ext>
              </a:extLst>
            </p:cNvPr>
            <p:cNvSpPr/>
            <p:nvPr/>
          </p:nvSpPr>
          <p:spPr>
            <a:xfrm>
              <a:off x="5729876" y="5088487"/>
              <a:ext cx="336353" cy="194337"/>
            </a:xfrm>
            <a:custGeom>
              <a:avLst/>
              <a:gdLst>
                <a:gd name="connsiteX0" fmla="*/ 333737 w 336352"/>
                <a:gd name="connsiteY0" fmla="*/ 190896 h 194337"/>
                <a:gd name="connsiteX1" fmla="*/ 124824 w 336352"/>
                <a:gd name="connsiteY1" fmla="*/ 184169 h 194337"/>
                <a:gd name="connsiteX2" fmla="*/ 40363 w 336352"/>
                <a:gd name="connsiteY2" fmla="*/ 127362 h 194337"/>
                <a:gd name="connsiteX3" fmla="*/ 0 w 336352"/>
                <a:gd name="connsiteY3" fmla="*/ 54486 h 194337"/>
                <a:gd name="connsiteX4" fmla="*/ 238811 w 336352"/>
                <a:gd name="connsiteY4" fmla="*/ 148291 h 194337"/>
                <a:gd name="connsiteX5" fmla="*/ 242174 w 336352"/>
                <a:gd name="connsiteY5" fmla="*/ 141564 h 194337"/>
                <a:gd name="connsiteX6" fmla="*/ 23171 w 336352"/>
                <a:gd name="connsiteY6" fmla="*/ 19730 h 194337"/>
                <a:gd name="connsiteX7" fmla="*/ 189479 w 336352"/>
                <a:gd name="connsiteY7" fmla="*/ 26083 h 194337"/>
                <a:gd name="connsiteX8" fmla="*/ 267214 w 336352"/>
                <a:gd name="connsiteY8" fmla="*/ 99707 h 194337"/>
                <a:gd name="connsiteX9" fmla="*/ 336353 w 336352"/>
                <a:gd name="connsiteY9" fmla="*/ 186785 h 194337"/>
                <a:gd name="connsiteX10" fmla="*/ 333737 w 336352"/>
                <a:gd name="connsiteY10" fmla="*/ 190896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6352" h="194337">
                  <a:moveTo>
                    <a:pt x="333737" y="190896"/>
                  </a:moveTo>
                  <a:cubicBezTo>
                    <a:pt x="263850" y="196128"/>
                    <a:pt x="193964" y="199118"/>
                    <a:pt x="124824" y="184169"/>
                  </a:cubicBezTo>
                  <a:cubicBezTo>
                    <a:pt x="89321" y="176694"/>
                    <a:pt x="60170" y="157634"/>
                    <a:pt x="40363" y="127362"/>
                  </a:cubicBezTo>
                  <a:cubicBezTo>
                    <a:pt x="25414" y="104939"/>
                    <a:pt x="13828" y="79899"/>
                    <a:pt x="0" y="54486"/>
                  </a:cubicBezTo>
                  <a:cubicBezTo>
                    <a:pt x="82220" y="86626"/>
                    <a:pt x="160328" y="117646"/>
                    <a:pt x="238811" y="148291"/>
                  </a:cubicBezTo>
                  <a:cubicBezTo>
                    <a:pt x="239932" y="146049"/>
                    <a:pt x="241053" y="143806"/>
                    <a:pt x="242174" y="141564"/>
                  </a:cubicBezTo>
                  <a:cubicBezTo>
                    <a:pt x="168550" y="100828"/>
                    <a:pt x="95300" y="59718"/>
                    <a:pt x="23171" y="19730"/>
                  </a:cubicBezTo>
                  <a:cubicBezTo>
                    <a:pt x="65402" y="-7552"/>
                    <a:pt x="145753" y="-7552"/>
                    <a:pt x="189479" y="26083"/>
                  </a:cubicBezTo>
                  <a:cubicBezTo>
                    <a:pt x="217508" y="47759"/>
                    <a:pt x="243295" y="73172"/>
                    <a:pt x="267214" y="99707"/>
                  </a:cubicBezTo>
                  <a:cubicBezTo>
                    <a:pt x="291880" y="126989"/>
                    <a:pt x="313556" y="157634"/>
                    <a:pt x="336353" y="186785"/>
                  </a:cubicBezTo>
                  <a:cubicBezTo>
                    <a:pt x="335606" y="188280"/>
                    <a:pt x="334484" y="189775"/>
                    <a:pt x="333737" y="19089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32">
              <a:extLst>
                <a:ext uri="{FF2B5EF4-FFF2-40B4-BE49-F238E27FC236}">
                  <a16:creationId xmlns:a16="http://schemas.microsoft.com/office/drawing/2014/main" id="{F88059DD-CB06-40F2-80B3-E9B743401015}"/>
                </a:ext>
              </a:extLst>
            </p:cNvPr>
            <p:cNvSpPr/>
            <p:nvPr/>
          </p:nvSpPr>
          <p:spPr>
            <a:xfrm>
              <a:off x="3407920" y="5089503"/>
              <a:ext cx="328878" cy="194337"/>
            </a:xfrm>
            <a:custGeom>
              <a:avLst/>
              <a:gdLst>
                <a:gd name="connsiteX0" fmla="*/ 312435 w 328878"/>
                <a:gd name="connsiteY0" fmla="*/ 18340 h 194337"/>
                <a:gd name="connsiteX1" fmla="*/ 91936 w 328878"/>
                <a:gd name="connsiteY1" fmla="*/ 140922 h 194337"/>
                <a:gd name="connsiteX2" fmla="*/ 95300 w 328878"/>
                <a:gd name="connsiteY2" fmla="*/ 148023 h 194337"/>
                <a:gd name="connsiteX3" fmla="*/ 329252 w 328878"/>
                <a:gd name="connsiteY3" fmla="*/ 56086 h 194337"/>
                <a:gd name="connsiteX4" fmla="*/ 210034 w 328878"/>
                <a:gd name="connsiteY4" fmla="*/ 183527 h 194337"/>
                <a:gd name="connsiteX5" fmla="*/ 0 w 328878"/>
                <a:gd name="connsiteY5" fmla="*/ 190254 h 194337"/>
                <a:gd name="connsiteX6" fmla="*/ 2242 w 328878"/>
                <a:gd name="connsiteY6" fmla="*/ 183900 h 194337"/>
                <a:gd name="connsiteX7" fmla="*/ 114734 w 328878"/>
                <a:gd name="connsiteY7" fmla="*/ 48986 h 194337"/>
                <a:gd name="connsiteX8" fmla="*/ 312435 w 328878"/>
                <a:gd name="connsiteY8" fmla="*/ 18340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878" h="194337">
                  <a:moveTo>
                    <a:pt x="312435" y="18340"/>
                  </a:moveTo>
                  <a:cubicBezTo>
                    <a:pt x="238811" y="59076"/>
                    <a:pt x="165560" y="99812"/>
                    <a:pt x="91936" y="140922"/>
                  </a:cubicBezTo>
                  <a:cubicBezTo>
                    <a:pt x="93058" y="143164"/>
                    <a:pt x="94179" y="145407"/>
                    <a:pt x="95300" y="148023"/>
                  </a:cubicBezTo>
                  <a:cubicBezTo>
                    <a:pt x="173782" y="117377"/>
                    <a:pt x="252265" y="86358"/>
                    <a:pt x="329252" y="56086"/>
                  </a:cubicBezTo>
                  <a:cubicBezTo>
                    <a:pt x="322151" y="109903"/>
                    <a:pt x="267961" y="170446"/>
                    <a:pt x="210034" y="183527"/>
                  </a:cubicBezTo>
                  <a:cubicBezTo>
                    <a:pt x="140895" y="199223"/>
                    <a:pt x="71008" y="195486"/>
                    <a:pt x="0" y="190254"/>
                  </a:cubicBezTo>
                  <a:cubicBezTo>
                    <a:pt x="747" y="187264"/>
                    <a:pt x="1121" y="185395"/>
                    <a:pt x="2242" y="183900"/>
                  </a:cubicBezTo>
                  <a:cubicBezTo>
                    <a:pt x="35878" y="135690"/>
                    <a:pt x="72876" y="90469"/>
                    <a:pt x="114734" y="48986"/>
                  </a:cubicBezTo>
                  <a:cubicBezTo>
                    <a:pt x="174156" y="-10063"/>
                    <a:pt x="241800" y="-9689"/>
                    <a:pt x="312435" y="183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33">
              <a:extLst>
                <a:ext uri="{FF2B5EF4-FFF2-40B4-BE49-F238E27FC236}">
                  <a16:creationId xmlns:a16="http://schemas.microsoft.com/office/drawing/2014/main" id="{4F67167E-0EA8-48BD-A848-3EAFEC8CB8CA}"/>
                </a:ext>
              </a:extLst>
            </p:cNvPr>
            <p:cNvSpPr/>
            <p:nvPr/>
          </p:nvSpPr>
          <p:spPr>
            <a:xfrm>
              <a:off x="3388776" y="3971344"/>
              <a:ext cx="168176" cy="362514"/>
            </a:xfrm>
            <a:custGeom>
              <a:avLst/>
              <a:gdLst>
                <a:gd name="connsiteX0" fmla="*/ 46052 w 168176"/>
                <a:gd name="connsiteY0" fmla="*/ 107633 h 362513"/>
                <a:gd name="connsiteX1" fmla="*/ 107717 w 168176"/>
                <a:gd name="connsiteY1" fmla="*/ 365877 h 362513"/>
                <a:gd name="connsiteX2" fmla="*/ 86414 w 168176"/>
                <a:gd name="connsiteY2" fmla="*/ 351302 h 362513"/>
                <a:gd name="connsiteX3" fmla="*/ 64365 w 168176"/>
                <a:gd name="connsiteY3" fmla="*/ 333363 h 362513"/>
                <a:gd name="connsiteX4" fmla="*/ 1205 w 168176"/>
                <a:gd name="connsiteY4" fmla="*/ 209286 h 362513"/>
                <a:gd name="connsiteX5" fmla="*/ 16528 w 168176"/>
                <a:gd name="connsiteY5" fmla="*/ 0 h 362513"/>
                <a:gd name="connsiteX6" fmla="*/ 20265 w 168176"/>
                <a:gd name="connsiteY6" fmla="*/ 747 h 362513"/>
                <a:gd name="connsiteX7" fmla="*/ 143968 w 168176"/>
                <a:gd name="connsiteY7" fmla="*/ 162571 h 362513"/>
                <a:gd name="connsiteX8" fmla="*/ 142473 w 168176"/>
                <a:gd name="connsiteY8" fmla="*/ 357655 h 362513"/>
                <a:gd name="connsiteX9" fmla="*/ 99121 w 168176"/>
                <a:gd name="connsiteY9" fmla="*/ 230215 h 362513"/>
                <a:gd name="connsiteX10" fmla="*/ 51284 w 168176"/>
                <a:gd name="connsiteY10" fmla="*/ 106138 h 362513"/>
                <a:gd name="connsiteX11" fmla="*/ 46052 w 168176"/>
                <a:gd name="connsiteY11" fmla="*/ 107633 h 36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76" h="362513">
                  <a:moveTo>
                    <a:pt x="46052" y="107633"/>
                  </a:moveTo>
                  <a:cubicBezTo>
                    <a:pt x="66607" y="193964"/>
                    <a:pt x="87162" y="279920"/>
                    <a:pt x="107717" y="365877"/>
                  </a:cubicBezTo>
                  <a:cubicBezTo>
                    <a:pt x="101737" y="362140"/>
                    <a:pt x="93889" y="356908"/>
                    <a:pt x="86414" y="351302"/>
                  </a:cubicBezTo>
                  <a:cubicBezTo>
                    <a:pt x="78940" y="345696"/>
                    <a:pt x="71465" y="339717"/>
                    <a:pt x="64365" y="333363"/>
                  </a:cubicBezTo>
                  <a:cubicBezTo>
                    <a:pt x="27366" y="300102"/>
                    <a:pt x="5316" y="259366"/>
                    <a:pt x="1205" y="209286"/>
                  </a:cubicBezTo>
                  <a:cubicBezTo>
                    <a:pt x="-2906" y="157338"/>
                    <a:pt x="3821" y="51574"/>
                    <a:pt x="16528" y="0"/>
                  </a:cubicBezTo>
                  <a:cubicBezTo>
                    <a:pt x="17649" y="374"/>
                    <a:pt x="19518" y="0"/>
                    <a:pt x="20265" y="747"/>
                  </a:cubicBezTo>
                  <a:cubicBezTo>
                    <a:pt x="66607" y="50827"/>
                    <a:pt x="109959" y="103148"/>
                    <a:pt x="143968" y="162571"/>
                  </a:cubicBezTo>
                  <a:cubicBezTo>
                    <a:pt x="181714" y="227599"/>
                    <a:pt x="171998" y="291880"/>
                    <a:pt x="142473" y="357655"/>
                  </a:cubicBezTo>
                  <a:cubicBezTo>
                    <a:pt x="127898" y="314303"/>
                    <a:pt x="114070" y="272072"/>
                    <a:pt x="99121" y="230215"/>
                  </a:cubicBezTo>
                  <a:cubicBezTo>
                    <a:pt x="84172" y="188358"/>
                    <a:pt x="67354" y="147248"/>
                    <a:pt x="51284" y="106138"/>
                  </a:cubicBezTo>
                  <a:cubicBezTo>
                    <a:pt x="49789" y="106512"/>
                    <a:pt x="47921" y="107259"/>
                    <a:pt x="46052" y="1076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34">
              <a:extLst>
                <a:ext uri="{FF2B5EF4-FFF2-40B4-BE49-F238E27FC236}">
                  <a16:creationId xmlns:a16="http://schemas.microsoft.com/office/drawing/2014/main" id="{4C04C395-CE39-4796-9CD8-460D9A1A65A9}"/>
                </a:ext>
              </a:extLst>
            </p:cNvPr>
            <p:cNvSpPr/>
            <p:nvPr/>
          </p:nvSpPr>
          <p:spPr>
            <a:xfrm>
              <a:off x="5913919" y="3966859"/>
              <a:ext cx="164439" cy="369988"/>
            </a:xfrm>
            <a:custGeom>
              <a:avLst/>
              <a:gdLst>
                <a:gd name="connsiteX0" fmla="*/ 116433 w 164439"/>
                <a:gd name="connsiteY0" fmla="*/ 110623 h 369988"/>
                <a:gd name="connsiteX1" fmla="*/ 25992 w 164439"/>
                <a:gd name="connsiteY1" fmla="*/ 360271 h 369988"/>
                <a:gd name="connsiteX2" fmla="*/ 12538 w 164439"/>
                <a:gd name="connsiteY2" fmla="*/ 194337 h 369988"/>
                <a:gd name="connsiteX3" fmla="*/ 153058 w 164439"/>
                <a:gd name="connsiteY3" fmla="*/ 0 h 369988"/>
                <a:gd name="connsiteX4" fmla="*/ 163149 w 164439"/>
                <a:gd name="connsiteY4" fmla="*/ 76614 h 369988"/>
                <a:gd name="connsiteX5" fmla="*/ 167260 w 164439"/>
                <a:gd name="connsiteY5" fmla="*/ 208913 h 369988"/>
                <a:gd name="connsiteX6" fmla="*/ 94757 w 164439"/>
                <a:gd name="connsiteY6" fmla="*/ 346444 h 369988"/>
                <a:gd name="connsiteX7" fmla="*/ 60748 w 164439"/>
                <a:gd name="connsiteY7" fmla="*/ 371483 h 369988"/>
                <a:gd name="connsiteX8" fmla="*/ 122787 w 164439"/>
                <a:gd name="connsiteY8" fmla="*/ 112118 h 369988"/>
                <a:gd name="connsiteX9" fmla="*/ 116433 w 164439"/>
                <a:gd name="connsiteY9" fmla="*/ 110623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39" h="369988">
                  <a:moveTo>
                    <a:pt x="116433" y="110623"/>
                  </a:moveTo>
                  <a:cubicBezTo>
                    <a:pt x="86535" y="193964"/>
                    <a:pt x="56264" y="276931"/>
                    <a:pt x="25992" y="360271"/>
                  </a:cubicBezTo>
                  <a:cubicBezTo>
                    <a:pt x="2821" y="306829"/>
                    <a:pt x="-11754" y="251517"/>
                    <a:pt x="12538" y="194337"/>
                  </a:cubicBezTo>
                  <a:cubicBezTo>
                    <a:pt x="43931" y="120713"/>
                    <a:pt x="97373" y="62038"/>
                    <a:pt x="153058" y="0"/>
                  </a:cubicBezTo>
                  <a:cubicBezTo>
                    <a:pt x="156796" y="28403"/>
                    <a:pt x="161654" y="52322"/>
                    <a:pt x="163149" y="76614"/>
                  </a:cubicBezTo>
                  <a:cubicBezTo>
                    <a:pt x="165765" y="120713"/>
                    <a:pt x="168007" y="164813"/>
                    <a:pt x="167260" y="208913"/>
                  </a:cubicBezTo>
                  <a:cubicBezTo>
                    <a:pt x="166513" y="266466"/>
                    <a:pt x="138483" y="310940"/>
                    <a:pt x="94757" y="346444"/>
                  </a:cubicBezTo>
                  <a:cubicBezTo>
                    <a:pt x="83546" y="355413"/>
                    <a:pt x="71586" y="363635"/>
                    <a:pt x="60748" y="371483"/>
                  </a:cubicBezTo>
                  <a:cubicBezTo>
                    <a:pt x="81303" y="285153"/>
                    <a:pt x="102232" y="198448"/>
                    <a:pt x="122787" y="112118"/>
                  </a:cubicBezTo>
                  <a:cubicBezTo>
                    <a:pt x="121292" y="111744"/>
                    <a:pt x="118676" y="110997"/>
                    <a:pt x="116433" y="11062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35">
              <a:extLst>
                <a:ext uri="{FF2B5EF4-FFF2-40B4-BE49-F238E27FC236}">
                  <a16:creationId xmlns:a16="http://schemas.microsoft.com/office/drawing/2014/main" id="{BE209996-E5C1-4D02-9605-362D589F7B50}"/>
                </a:ext>
              </a:extLst>
            </p:cNvPr>
            <p:cNvSpPr/>
            <p:nvPr/>
          </p:nvSpPr>
          <p:spPr>
            <a:xfrm>
              <a:off x="5940220" y="3604345"/>
              <a:ext cx="198075" cy="291506"/>
            </a:xfrm>
            <a:custGeom>
              <a:avLst/>
              <a:gdLst>
                <a:gd name="connsiteX0" fmla="*/ 69577 w 198074"/>
                <a:gd name="connsiteY0" fmla="*/ 0 h 291505"/>
                <a:gd name="connsiteX1" fmla="*/ 192533 w 198074"/>
                <a:gd name="connsiteY1" fmla="*/ 144632 h 291505"/>
                <a:gd name="connsiteX2" fmla="*/ 195149 w 198074"/>
                <a:gd name="connsiteY2" fmla="*/ 205549 h 291505"/>
                <a:gd name="connsiteX3" fmla="*/ 140585 w 198074"/>
                <a:gd name="connsiteY3" fmla="*/ 281789 h 291505"/>
                <a:gd name="connsiteX4" fmla="*/ 88263 w 198074"/>
                <a:gd name="connsiteY4" fmla="*/ 83715 h 291505"/>
                <a:gd name="connsiteX5" fmla="*/ 83779 w 198074"/>
                <a:gd name="connsiteY5" fmla="*/ 84462 h 291505"/>
                <a:gd name="connsiteX6" fmla="*/ 83779 w 198074"/>
                <a:gd name="connsiteY6" fmla="*/ 152854 h 291505"/>
                <a:gd name="connsiteX7" fmla="*/ 88263 w 198074"/>
                <a:gd name="connsiteY7" fmla="*/ 221246 h 291505"/>
                <a:gd name="connsiteX8" fmla="*/ 97607 w 198074"/>
                <a:gd name="connsiteY8" fmla="*/ 291880 h 291505"/>
                <a:gd name="connsiteX9" fmla="*/ 12771 w 198074"/>
                <a:gd name="connsiteY9" fmla="*/ 227599 h 291505"/>
                <a:gd name="connsiteX10" fmla="*/ 438 w 198074"/>
                <a:gd name="connsiteY10" fmla="*/ 177893 h 291505"/>
                <a:gd name="connsiteX11" fmla="*/ 69577 w 198074"/>
                <a:gd name="connsiteY11" fmla="*/ 0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91505">
                  <a:moveTo>
                    <a:pt x="69577" y="0"/>
                  </a:moveTo>
                  <a:cubicBezTo>
                    <a:pt x="117414" y="44100"/>
                    <a:pt x="164130" y="86704"/>
                    <a:pt x="192533" y="144632"/>
                  </a:cubicBezTo>
                  <a:cubicBezTo>
                    <a:pt x="202250" y="164439"/>
                    <a:pt x="202250" y="184994"/>
                    <a:pt x="195149" y="205549"/>
                  </a:cubicBezTo>
                  <a:cubicBezTo>
                    <a:pt x="186180" y="232084"/>
                    <a:pt x="159645" y="268335"/>
                    <a:pt x="140585" y="281789"/>
                  </a:cubicBezTo>
                  <a:cubicBezTo>
                    <a:pt x="123394" y="216387"/>
                    <a:pt x="105829" y="150238"/>
                    <a:pt x="88263" y="83715"/>
                  </a:cubicBezTo>
                  <a:cubicBezTo>
                    <a:pt x="86768" y="84088"/>
                    <a:pt x="85274" y="84462"/>
                    <a:pt x="83779" y="84462"/>
                  </a:cubicBezTo>
                  <a:cubicBezTo>
                    <a:pt x="83779" y="107259"/>
                    <a:pt x="83031" y="130057"/>
                    <a:pt x="83779" y="152854"/>
                  </a:cubicBezTo>
                  <a:cubicBezTo>
                    <a:pt x="84526" y="175651"/>
                    <a:pt x="86021" y="198448"/>
                    <a:pt x="88263" y="221246"/>
                  </a:cubicBezTo>
                  <a:cubicBezTo>
                    <a:pt x="90506" y="244417"/>
                    <a:pt x="94243" y="267214"/>
                    <a:pt x="97607" y="291880"/>
                  </a:cubicBezTo>
                  <a:cubicBezTo>
                    <a:pt x="64345" y="275809"/>
                    <a:pt x="33700" y="258244"/>
                    <a:pt x="12771" y="227599"/>
                  </a:cubicBezTo>
                  <a:cubicBezTo>
                    <a:pt x="2680" y="212650"/>
                    <a:pt x="-1431" y="195832"/>
                    <a:pt x="438" y="177893"/>
                  </a:cubicBezTo>
                  <a:cubicBezTo>
                    <a:pt x="7912" y="113613"/>
                    <a:pt x="38558" y="57927"/>
                    <a:pt x="69577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36">
              <a:extLst>
                <a:ext uri="{FF2B5EF4-FFF2-40B4-BE49-F238E27FC236}">
                  <a16:creationId xmlns:a16="http://schemas.microsoft.com/office/drawing/2014/main" id="{F26C826E-109F-4DEF-A890-58EEBE76EC41}"/>
                </a:ext>
              </a:extLst>
            </p:cNvPr>
            <p:cNvSpPr/>
            <p:nvPr/>
          </p:nvSpPr>
          <p:spPr>
            <a:xfrm>
              <a:off x="3332283" y="3604719"/>
              <a:ext cx="198075" cy="287769"/>
            </a:xfrm>
            <a:custGeom>
              <a:avLst/>
              <a:gdLst>
                <a:gd name="connsiteX0" fmla="*/ 105161 w 198074"/>
                <a:gd name="connsiteY0" fmla="*/ 289637 h 287768"/>
                <a:gd name="connsiteX1" fmla="*/ 120110 w 198074"/>
                <a:gd name="connsiteY1" fmla="*/ 84462 h 287768"/>
                <a:gd name="connsiteX2" fmla="*/ 114504 w 198074"/>
                <a:gd name="connsiteY2" fmla="*/ 83715 h 287768"/>
                <a:gd name="connsiteX3" fmla="*/ 62930 w 198074"/>
                <a:gd name="connsiteY3" fmla="*/ 285526 h 287768"/>
                <a:gd name="connsiteX4" fmla="*/ 51718 w 198074"/>
                <a:gd name="connsiteY4" fmla="*/ 275062 h 287768"/>
                <a:gd name="connsiteX5" fmla="*/ 11729 w 198074"/>
                <a:gd name="connsiteY5" fmla="*/ 219751 h 287768"/>
                <a:gd name="connsiteX6" fmla="*/ 12103 w 198074"/>
                <a:gd name="connsiteY6" fmla="*/ 134541 h 287768"/>
                <a:gd name="connsiteX7" fmla="*/ 94323 w 198074"/>
                <a:gd name="connsiteY7" fmla="*/ 33262 h 287768"/>
                <a:gd name="connsiteX8" fmla="*/ 130200 w 198074"/>
                <a:gd name="connsiteY8" fmla="*/ 0 h 287768"/>
                <a:gd name="connsiteX9" fmla="*/ 198218 w 198074"/>
                <a:gd name="connsiteY9" fmla="*/ 170793 h 287768"/>
                <a:gd name="connsiteX10" fmla="*/ 173553 w 198074"/>
                <a:gd name="connsiteY10" fmla="*/ 244043 h 287768"/>
                <a:gd name="connsiteX11" fmla="*/ 105161 w 198074"/>
                <a:gd name="connsiteY11" fmla="*/ 289637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87768">
                  <a:moveTo>
                    <a:pt x="105161" y="289637"/>
                  </a:moveTo>
                  <a:cubicBezTo>
                    <a:pt x="110019" y="221246"/>
                    <a:pt x="115251" y="152854"/>
                    <a:pt x="120110" y="84462"/>
                  </a:cubicBezTo>
                  <a:cubicBezTo>
                    <a:pt x="118241" y="84088"/>
                    <a:pt x="116372" y="84088"/>
                    <a:pt x="114504" y="83715"/>
                  </a:cubicBezTo>
                  <a:cubicBezTo>
                    <a:pt x="93202" y="149116"/>
                    <a:pt x="71152" y="213771"/>
                    <a:pt x="62930" y="285526"/>
                  </a:cubicBezTo>
                  <a:cubicBezTo>
                    <a:pt x="58445" y="281042"/>
                    <a:pt x="54334" y="278426"/>
                    <a:pt x="51718" y="275062"/>
                  </a:cubicBezTo>
                  <a:cubicBezTo>
                    <a:pt x="37890" y="256749"/>
                    <a:pt x="22941" y="239558"/>
                    <a:pt x="11729" y="219751"/>
                  </a:cubicBezTo>
                  <a:cubicBezTo>
                    <a:pt x="-4341" y="192095"/>
                    <a:pt x="-3593" y="162944"/>
                    <a:pt x="12103" y="134541"/>
                  </a:cubicBezTo>
                  <a:cubicBezTo>
                    <a:pt x="33405" y="95674"/>
                    <a:pt x="63303" y="63907"/>
                    <a:pt x="94323" y="33262"/>
                  </a:cubicBezTo>
                  <a:cubicBezTo>
                    <a:pt x="105534" y="22050"/>
                    <a:pt x="117494" y="11959"/>
                    <a:pt x="130200" y="0"/>
                  </a:cubicBezTo>
                  <a:cubicBezTo>
                    <a:pt x="160098" y="55685"/>
                    <a:pt x="188875" y="109128"/>
                    <a:pt x="198218" y="170793"/>
                  </a:cubicBezTo>
                  <a:cubicBezTo>
                    <a:pt x="202703" y="199569"/>
                    <a:pt x="193734" y="223862"/>
                    <a:pt x="173553" y="244043"/>
                  </a:cubicBezTo>
                  <a:cubicBezTo>
                    <a:pt x="153371" y="264598"/>
                    <a:pt x="129453" y="279547"/>
                    <a:pt x="105161" y="28963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37">
              <a:extLst>
                <a:ext uri="{FF2B5EF4-FFF2-40B4-BE49-F238E27FC236}">
                  <a16:creationId xmlns:a16="http://schemas.microsoft.com/office/drawing/2014/main" id="{C08C8850-015D-4F41-A0B4-BEB655E7819E}"/>
                </a:ext>
              </a:extLst>
            </p:cNvPr>
            <p:cNvSpPr/>
            <p:nvPr/>
          </p:nvSpPr>
          <p:spPr>
            <a:xfrm>
              <a:off x="4727759" y="3041888"/>
              <a:ext cx="156965" cy="358777"/>
            </a:xfrm>
            <a:custGeom>
              <a:avLst/>
              <a:gdLst>
                <a:gd name="connsiteX0" fmla="*/ 86117 w 156964"/>
                <a:gd name="connsiteY0" fmla="*/ 359150 h 358776"/>
                <a:gd name="connsiteX1" fmla="*/ 95086 w 156964"/>
                <a:gd name="connsiteY1" fmla="*/ 105391 h 358776"/>
                <a:gd name="connsiteX2" fmla="*/ 89854 w 156964"/>
                <a:gd name="connsiteY2" fmla="*/ 104643 h 358776"/>
                <a:gd name="connsiteX3" fmla="*/ 67430 w 156964"/>
                <a:gd name="connsiteY3" fmla="*/ 230215 h 358776"/>
                <a:gd name="connsiteX4" fmla="*/ 50613 w 156964"/>
                <a:gd name="connsiteY4" fmla="*/ 358777 h 358776"/>
                <a:gd name="connsiteX5" fmla="*/ 3523 w 156964"/>
                <a:gd name="connsiteY5" fmla="*/ 200317 h 358776"/>
                <a:gd name="connsiteX6" fmla="*/ 102187 w 156964"/>
                <a:gd name="connsiteY6" fmla="*/ 0 h 358776"/>
                <a:gd name="connsiteX7" fmla="*/ 155630 w 156964"/>
                <a:gd name="connsiteY7" fmla="*/ 176772 h 358776"/>
                <a:gd name="connsiteX8" fmla="*/ 155256 w 156964"/>
                <a:gd name="connsiteY8" fmla="*/ 254881 h 358776"/>
                <a:gd name="connsiteX9" fmla="*/ 86117 w 156964"/>
                <a:gd name="connsiteY9" fmla="*/ 359150 h 3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358776">
                  <a:moveTo>
                    <a:pt x="86117" y="359150"/>
                  </a:moveTo>
                  <a:cubicBezTo>
                    <a:pt x="89106" y="275062"/>
                    <a:pt x="92096" y="190226"/>
                    <a:pt x="95086" y="105391"/>
                  </a:cubicBezTo>
                  <a:cubicBezTo>
                    <a:pt x="93217" y="105017"/>
                    <a:pt x="91722" y="105017"/>
                    <a:pt x="89854" y="104643"/>
                  </a:cubicBezTo>
                  <a:cubicBezTo>
                    <a:pt x="82379" y="146500"/>
                    <a:pt x="73784" y="188358"/>
                    <a:pt x="67430" y="230215"/>
                  </a:cubicBezTo>
                  <a:cubicBezTo>
                    <a:pt x="61077" y="272072"/>
                    <a:pt x="56219" y="314303"/>
                    <a:pt x="50613" y="358777"/>
                  </a:cubicBezTo>
                  <a:cubicBezTo>
                    <a:pt x="15482" y="310566"/>
                    <a:pt x="-9557" y="261234"/>
                    <a:pt x="3523" y="200317"/>
                  </a:cubicBezTo>
                  <a:cubicBezTo>
                    <a:pt x="14361" y="150985"/>
                    <a:pt x="71915" y="33262"/>
                    <a:pt x="102187" y="0"/>
                  </a:cubicBezTo>
                  <a:cubicBezTo>
                    <a:pt x="125358" y="57554"/>
                    <a:pt x="147034" y="115481"/>
                    <a:pt x="155630" y="176772"/>
                  </a:cubicBezTo>
                  <a:cubicBezTo>
                    <a:pt x="159367" y="202559"/>
                    <a:pt x="159367" y="229468"/>
                    <a:pt x="155256" y="254881"/>
                  </a:cubicBezTo>
                  <a:cubicBezTo>
                    <a:pt x="149276" y="292627"/>
                    <a:pt x="116015" y="337474"/>
                    <a:pt x="86117" y="35915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38">
              <a:extLst>
                <a:ext uri="{FF2B5EF4-FFF2-40B4-BE49-F238E27FC236}">
                  <a16:creationId xmlns:a16="http://schemas.microsoft.com/office/drawing/2014/main" id="{D0582F2E-8773-4FC9-8915-56786EB11D6B}"/>
                </a:ext>
              </a:extLst>
            </p:cNvPr>
            <p:cNvSpPr/>
            <p:nvPr/>
          </p:nvSpPr>
          <p:spPr>
            <a:xfrm>
              <a:off x="3941226" y="5316563"/>
              <a:ext cx="257871" cy="175651"/>
            </a:xfrm>
            <a:custGeom>
              <a:avLst/>
              <a:gdLst>
                <a:gd name="connsiteX0" fmla="*/ 243669 w 257870"/>
                <a:gd name="connsiteY0" fmla="*/ 24859 h 175651"/>
                <a:gd name="connsiteX1" fmla="*/ 71382 w 257870"/>
                <a:gd name="connsiteY1" fmla="*/ 125391 h 175651"/>
                <a:gd name="connsiteX2" fmla="*/ 74371 w 257870"/>
                <a:gd name="connsiteY2" fmla="*/ 132118 h 175651"/>
                <a:gd name="connsiteX3" fmla="*/ 261234 w 257870"/>
                <a:gd name="connsiteY3" fmla="*/ 62232 h 175651"/>
                <a:gd name="connsiteX4" fmla="*/ 216387 w 257870"/>
                <a:gd name="connsiteY4" fmla="*/ 154542 h 175651"/>
                <a:gd name="connsiteX5" fmla="*/ 153227 w 257870"/>
                <a:gd name="connsiteY5" fmla="*/ 177713 h 175651"/>
                <a:gd name="connsiteX6" fmla="*/ 0 w 257870"/>
                <a:gd name="connsiteY6" fmla="*/ 164632 h 175651"/>
                <a:gd name="connsiteX7" fmla="*/ 1495 w 257870"/>
                <a:gd name="connsiteY7" fmla="*/ 157532 h 175651"/>
                <a:gd name="connsiteX8" fmla="*/ 78856 w 257870"/>
                <a:gd name="connsiteY8" fmla="*/ 43171 h 175651"/>
                <a:gd name="connsiteX9" fmla="*/ 150611 w 257870"/>
                <a:gd name="connsiteY9" fmla="*/ 193 h 175651"/>
                <a:gd name="connsiteX10" fmla="*/ 243669 w 257870"/>
                <a:gd name="connsiteY10" fmla="*/ 24859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243669" y="24859"/>
                  </a:moveTo>
                  <a:cubicBezTo>
                    <a:pt x="186489" y="58120"/>
                    <a:pt x="128935" y="91756"/>
                    <a:pt x="71382" y="125391"/>
                  </a:cubicBezTo>
                  <a:cubicBezTo>
                    <a:pt x="72503" y="127634"/>
                    <a:pt x="73624" y="129876"/>
                    <a:pt x="74371" y="132118"/>
                  </a:cubicBezTo>
                  <a:cubicBezTo>
                    <a:pt x="136784" y="108947"/>
                    <a:pt x="199196" y="85403"/>
                    <a:pt x="261234" y="62232"/>
                  </a:cubicBezTo>
                  <a:cubicBezTo>
                    <a:pt x="254133" y="95119"/>
                    <a:pt x="243669" y="128755"/>
                    <a:pt x="216387" y="154542"/>
                  </a:cubicBezTo>
                  <a:cubicBezTo>
                    <a:pt x="198822" y="171359"/>
                    <a:pt x="176399" y="175844"/>
                    <a:pt x="153227" y="177713"/>
                  </a:cubicBezTo>
                  <a:cubicBezTo>
                    <a:pt x="101653" y="181450"/>
                    <a:pt x="51200" y="174723"/>
                    <a:pt x="0" y="164632"/>
                  </a:cubicBezTo>
                  <a:cubicBezTo>
                    <a:pt x="374" y="162016"/>
                    <a:pt x="374" y="159400"/>
                    <a:pt x="1495" y="157532"/>
                  </a:cubicBezTo>
                  <a:cubicBezTo>
                    <a:pt x="26908" y="119038"/>
                    <a:pt x="51574" y="80170"/>
                    <a:pt x="78856" y="43171"/>
                  </a:cubicBezTo>
                  <a:cubicBezTo>
                    <a:pt x="96048" y="19627"/>
                    <a:pt x="119592" y="1688"/>
                    <a:pt x="150611" y="193"/>
                  </a:cubicBezTo>
                  <a:cubicBezTo>
                    <a:pt x="185368" y="-1676"/>
                    <a:pt x="216013" y="10284"/>
                    <a:pt x="243669" y="248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39">
              <a:extLst>
                <a:ext uri="{FF2B5EF4-FFF2-40B4-BE49-F238E27FC236}">
                  <a16:creationId xmlns:a16="http://schemas.microsoft.com/office/drawing/2014/main" id="{853615F3-6607-45E1-9825-CC9D91895698}"/>
                </a:ext>
              </a:extLst>
            </p:cNvPr>
            <p:cNvSpPr/>
            <p:nvPr/>
          </p:nvSpPr>
          <p:spPr>
            <a:xfrm>
              <a:off x="5270942" y="5317254"/>
              <a:ext cx="257871" cy="175651"/>
            </a:xfrm>
            <a:custGeom>
              <a:avLst/>
              <a:gdLst>
                <a:gd name="connsiteX0" fmla="*/ 0 w 257870"/>
                <a:gd name="connsiteY0" fmla="*/ 61914 h 175651"/>
                <a:gd name="connsiteX1" fmla="*/ 184994 w 257870"/>
                <a:gd name="connsiteY1" fmla="*/ 131053 h 175651"/>
                <a:gd name="connsiteX2" fmla="*/ 187237 w 257870"/>
                <a:gd name="connsiteY2" fmla="*/ 126195 h 175651"/>
                <a:gd name="connsiteX3" fmla="*/ 132673 w 257870"/>
                <a:gd name="connsiteY3" fmla="*/ 91064 h 175651"/>
                <a:gd name="connsiteX4" fmla="*/ 75119 w 257870"/>
                <a:gd name="connsiteY4" fmla="*/ 57055 h 175651"/>
                <a:gd name="connsiteX5" fmla="*/ 15697 w 257870"/>
                <a:gd name="connsiteY5" fmla="*/ 26784 h 175651"/>
                <a:gd name="connsiteX6" fmla="*/ 163692 w 257870"/>
                <a:gd name="connsiteY6" fmla="*/ 24541 h 175651"/>
                <a:gd name="connsiteX7" fmla="*/ 259739 w 257870"/>
                <a:gd name="connsiteY7" fmla="*/ 163941 h 175651"/>
                <a:gd name="connsiteX8" fmla="*/ 81472 w 257870"/>
                <a:gd name="connsiteY8" fmla="*/ 172537 h 175651"/>
                <a:gd name="connsiteX9" fmla="*/ 44847 w 257870"/>
                <a:gd name="connsiteY9" fmla="*/ 154224 h 175651"/>
                <a:gd name="connsiteX10" fmla="*/ 0 w 257870"/>
                <a:gd name="connsiteY10" fmla="*/ 61914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0" y="61914"/>
                  </a:moveTo>
                  <a:cubicBezTo>
                    <a:pt x="61665" y="85085"/>
                    <a:pt x="123329" y="107882"/>
                    <a:pt x="184994" y="131053"/>
                  </a:cubicBezTo>
                  <a:cubicBezTo>
                    <a:pt x="185742" y="129558"/>
                    <a:pt x="186489" y="128063"/>
                    <a:pt x="187237" y="126195"/>
                  </a:cubicBezTo>
                  <a:cubicBezTo>
                    <a:pt x="168924" y="114609"/>
                    <a:pt x="150985" y="102650"/>
                    <a:pt x="132673" y="91064"/>
                  </a:cubicBezTo>
                  <a:cubicBezTo>
                    <a:pt x="113613" y="79479"/>
                    <a:pt x="94553" y="67520"/>
                    <a:pt x="75119" y="57055"/>
                  </a:cubicBezTo>
                  <a:cubicBezTo>
                    <a:pt x="55685" y="46217"/>
                    <a:pt x="35504" y="36874"/>
                    <a:pt x="15697" y="26784"/>
                  </a:cubicBezTo>
                  <a:cubicBezTo>
                    <a:pt x="53069" y="-7973"/>
                    <a:pt x="125572" y="-9094"/>
                    <a:pt x="163692" y="24541"/>
                  </a:cubicBezTo>
                  <a:cubicBezTo>
                    <a:pt x="195085" y="52571"/>
                    <a:pt x="250770" y="132922"/>
                    <a:pt x="259739" y="163941"/>
                  </a:cubicBezTo>
                  <a:cubicBezTo>
                    <a:pt x="200317" y="174779"/>
                    <a:pt x="141268" y="184496"/>
                    <a:pt x="81472" y="172537"/>
                  </a:cubicBezTo>
                  <a:cubicBezTo>
                    <a:pt x="68392" y="169921"/>
                    <a:pt x="55311" y="162446"/>
                    <a:pt x="44847" y="154224"/>
                  </a:cubicBezTo>
                  <a:cubicBezTo>
                    <a:pt x="21676" y="135911"/>
                    <a:pt x="1121" y="89196"/>
                    <a:pt x="0" y="6191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40">
              <a:extLst>
                <a:ext uri="{FF2B5EF4-FFF2-40B4-BE49-F238E27FC236}">
                  <a16:creationId xmlns:a16="http://schemas.microsoft.com/office/drawing/2014/main" id="{50603FA1-D758-47EC-A4A9-F7F41A263DE4}"/>
                </a:ext>
              </a:extLst>
            </p:cNvPr>
            <p:cNvSpPr/>
            <p:nvPr/>
          </p:nvSpPr>
          <p:spPr>
            <a:xfrm>
              <a:off x="4655474" y="4359271"/>
              <a:ext cx="160702" cy="280294"/>
            </a:xfrm>
            <a:custGeom>
              <a:avLst/>
              <a:gdLst>
                <a:gd name="connsiteX0" fmla="*/ 129250 w 160701"/>
                <a:gd name="connsiteY0" fmla="*/ 271325 h 280294"/>
                <a:gd name="connsiteX1" fmla="*/ 56748 w 160701"/>
                <a:gd name="connsiteY1" fmla="*/ 81846 h 280294"/>
                <a:gd name="connsiteX2" fmla="*/ 50021 w 160701"/>
                <a:gd name="connsiteY2" fmla="*/ 83715 h 280294"/>
                <a:gd name="connsiteX3" fmla="*/ 93373 w 160701"/>
                <a:gd name="connsiteY3" fmla="*/ 281042 h 280294"/>
                <a:gd name="connsiteX4" fmla="*/ 689 w 160701"/>
                <a:gd name="connsiteY4" fmla="*/ 148369 h 280294"/>
                <a:gd name="connsiteX5" fmla="*/ 26102 w 160701"/>
                <a:gd name="connsiteY5" fmla="*/ 6727 h 280294"/>
                <a:gd name="connsiteX6" fmla="*/ 29466 w 160701"/>
                <a:gd name="connsiteY6" fmla="*/ 0 h 280294"/>
                <a:gd name="connsiteX7" fmla="*/ 151674 w 160701"/>
                <a:gd name="connsiteY7" fmla="*/ 137531 h 280294"/>
                <a:gd name="connsiteX8" fmla="*/ 159896 w 160701"/>
                <a:gd name="connsiteY8" fmla="*/ 198448 h 280294"/>
                <a:gd name="connsiteX9" fmla="*/ 129250 w 160701"/>
                <a:gd name="connsiteY9" fmla="*/ 271325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80294">
                  <a:moveTo>
                    <a:pt x="129250" y="271325"/>
                  </a:moveTo>
                  <a:cubicBezTo>
                    <a:pt x="104958" y="208165"/>
                    <a:pt x="81040" y="145006"/>
                    <a:pt x="56748" y="81846"/>
                  </a:cubicBezTo>
                  <a:cubicBezTo>
                    <a:pt x="54505" y="82593"/>
                    <a:pt x="52263" y="82967"/>
                    <a:pt x="50021" y="83715"/>
                  </a:cubicBezTo>
                  <a:cubicBezTo>
                    <a:pt x="64596" y="149864"/>
                    <a:pt x="79171" y="216013"/>
                    <a:pt x="93373" y="281042"/>
                  </a:cubicBezTo>
                  <a:cubicBezTo>
                    <a:pt x="32455" y="262729"/>
                    <a:pt x="-5664" y="212650"/>
                    <a:pt x="689" y="148369"/>
                  </a:cubicBezTo>
                  <a:cubicBezTo>
                    <a:pt x="5174" y="100532"/>
                    <a:pt x="17133" y="53816"/>
                    <a:pt x="26102" y="6727"/>
                  </a:cubicBezTo>
                  <a:cubicBezTo>
                    <a:pt x="26476" y="4859"/>
                    <a:pt x="27971" y="3364"/>
                    <a:pt x="29466" y="0"/>
                  </a:cubicBezTo>
                  <a:cubicBezTo>
                    <a:pt x="76181" y="41484"/>
                    <a:pt x="122150" y="82220"/>
                    <a:pt x="151674" y="137531"/>
                  </a:cubicBezTo>
                  <a:cubicBezTo>
                    <a:pt x="161765" y="156591"/>
                    <a:pt x="163633" y="177146"/>
                    <a:pt x="159896" y="198448"/>
                  </a:cubicBezTo>
                  <a:cubicBezTo>
                    <a:pt x="155038" y="225357"/>
                    <a:pt x="143826" y="250022"/>
                    <a:pt x="129250" y="271325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41">
              <a:extLst>
                <a:ext uri="{FF2B5EF4-FFF2-40B4-BE49-F238E27FC236}">
                  <a16:creationId xmlns:a16="http://schemas.microsoft.com/office/drawing/2014/main" id="{B7DEAB3A-CB4A-427A-A5F3-3F6A2854B3A7}"/>
                </a:ext>
              </a:extLst>
            </p:cNvPr>
            <p:cNvSpPr/>
            <p:nvPr/>
          </p:nvSpPr>
          <p:spPr>
            <a:xfrm>
              <a:off x="5699485" y="4307697"/>
              <a:ext cx="156965" cy="284031"/>
            </a:xfrm>
            <a:custGeom>
              <a:avLst/>
              <a:gdLst>
                <a:gd name="connsiteX0" fmla="*/ 31886 w 156964"/>
                <a:gd name="connsiteY0" fmla="*/ 271698 h 284031"/>
                <a:gd name="connsiteX1" fmla="*/ 17685 w 156964"/>
                <a:gd name="connsiteY1" fmla="*/ 123703 h 284031"/>
                <a:gd name="connsiteX2" fmla="*/ 133166 w 156964"/>
                <a:gd name="connsiteY2" fmla="*/ 0 h 284031"/>
                <a:gd name="connsiteX3" fmla="*/ 151105 w 156964"/>
                <a:gd name="connsiteY3" fmla="*/ 77361 h 284031"/>
                <a:gd name="connsiteX4" fmla="*/ 160448 w 156964"/>
                <a:gd name="connsiteY4" fmla="*/ 170419 h 284031"/>
                <a:gd name="connsiteX5" fmla="*/ 119338 w 156964"/>
                <a:gd name="connsiteY5" fmla="*/ 252265 h 284031"/>
                <a:gd name="connsiteX6" fmla="*/ 67017 w 156964"/>
                <a:gd name="connsiteY6" fmla="*/ 286274 h 284031"/>
                <a:gd name="connsiteX7" fmla="*/ 111490 w 156964"/>
                <a:gd name="connsiteY7" fmla="*/ 84836 h 284031"/>
                <a:gd name="connsiteX8" fmla="*/ 104763 w 156964"/>
                <a:gd name="connsiteY8" fmla="*/ 82593 h 284031"/>
                <a:gd name="connsiteX9" fmla="*/ 31886 w 156964"/>
                <a:gd name="connsiteY9" fmla="*/ 271698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4031">
                  <a:moveTo>
                    <a:pt x="31886" y="271698"/>
                  </a:moveTo>
                  <a:cubicBezTo>
                    <a:pt x="-3617" y="233205"/>
                    <a:pt x="-11092" y="168924"/>
                    <a:pt x="17685" y="123703"/>
                  </a:cubicBezTo>
                  <a:cubicBezTo>
                    <a:pt x="47583" y="76240"/>
                    <a:pt x="88319" y="38494"/>
                    <a:pt x="133166" y="0"/>
                  </a:cubicBezTo>
                  <a:cubicBezTo>
                    <a:pt x="139519" y="27656"/>
                    <a:pt x="147368" y="52322"/>
                    <a:pt x="151105" y="77361"/>
                  </a:cubicBezTo>
                  <a:cubicBezTo>
                    <a:pt x="155963" y="108007"/>
                    <a:pt x="158953" y="139400"/>
                    <a:pt x="160448" y="170419"/>
                  </a:cubicBezTo>
                  <a:cubicBezTo>
                    <a:pt x="161943" y="204802"/>
                    <a:pt x="145873" y="232084"/>
                    <a:pt x="119338" y="252265"/>
                  </a:cubicBezTo>
                  <a:cubicBezTo>
                    <a:pt x="102894" y="264971"/>
                    <a:pt x="84582" y="275062"/>
                    <a:pt x="67017" y="286274"/>
                  </a:cubicBezTo>
                  <a:cubicBezTo>
                    <a:pt x="81966" y="217882"/>
                    <a:pt x="96915" y="151359"/>
                    <a:pt x="111490" y="84836"/>
                  </a:cubicBezTo>
                  <a:cubicBezTo>
                    <a:pt x="109248" y="84088"/>
                    <a:pt x="107005" y="83341"/>
                    <a:pt x="104763" y="82593"/>
                  </a:cubicBezTo>
                  <a:cubicBezTo>
                    <a:pt x="80097" y="146127"/>
                    <a:pt x="55805" y="209286"/>
                    <a:pt x="31886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42">
              <a:extLst>
                <a:ext uri="{FF2B5EF4-FFF2-40B4-BE49-F238E27FC236}">
                  <a16:creationId xmlns:a16="http://schemas.microsoft.com/office/drawing/2014/main" id="{62BD863E-0DA9-4136-9211-7691FB9434F7}"/>
                </a:ext>
              </a:extLst>
            </p:cNvPr>
            <p:cNvSpPr/>
            <p:nvPr/>
          </p:nvSpPr>
          <p:spPr>
            <a:xfrm>
              <a:off x="3611468" y="4308444"/>
              <a:ext cx="160702" cy="280294"/>
            </a:xfrm>
            <a:custGeom>
              <a:avLst/>
              <a:gdLst>
                <a:gd name="connsiteX0" fmla="*/ 28910 w 160701"/>
                <a:gd name="connsiteY0" fmla="*/ 0 h 280294"/>
                <a:gd name="connsiteX1" fmla="*/ 141027 w 160701"/>
                <a:gd name="connsiteY1" fmla="*/ 118471 h 280294"/>
                <a:gd name="connsiteX2" fmla="*/ 129442 w 160701"/>
                <a:gd name="connsiteY2" fmla="*/ 271325 h 280294"/>
                <a:gd name="connsiteX3" fmla="*/ 56939 w 160701"/>
                <a:gd name="connsiteY3" fmla="*/ 81846 h 280294"/>
                <a:gd name="connsiteX4" fmla="*/ 50212 w 160701"/>
                <a:gd name="connsiteY4" fmla="*/ 83715 h 280294"/>
                <a:gd name="connsiteX5" fmla="*/ 93564 w 160701"/>
                <a:gd name="connsiteY5" fmla="*/ 281789 h 280294"/>
                <a:gd name="connsiteX6" fmla="*/ 133 w 160701"/>
                <a:gd name="connsiteY6" fmla="*/ 150985 h 280294"/>
                <a:gd name="connsiteX7" fmla="*/ 28910 w 160701"/>
                <a:gd name="connsiteY7" fmla="*/ 0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701" h="280294">
                  <a:moveTo>
                    <a:pt x="28910" y="0"/>
                  </a:moveTo>
                  <a:cubicBezTo>
                    <a:pt x="71888" y="36999"/>
                    <a:pt x="111129" y="73624"/>
                    <a:pt x="141027" y="118471"/>
                  </a:cubicBezTo>
                  <a:cubicBezTo>
                    <a:pt x="172420" y="166308"/>
                    <a:pt x="167188" y="224235"/>
                    <a:pt x="129442" y="271325"/>
                  </a:cubicBezTo>
                  <a:cubicBezTo>
                    <a:pt x="105523" y="208913"/>
                    <a:pt x="81231" y="145379"/>
                    <a:pt x="56939" y="81846"/>
                  </a:cubicBezTo>
                  <a:cubicBezTo>
                    <a:pt x="54697" y="82593"/>
                    <a:pt x="52454" y="83341"/>
                    <a:pt x="50212" y="83715"/>
                  </a:cubicBezTo>
                  <a:cubicBezTo>
                    <a:pt x="64787" y="150238"/>
                    <a:pt x="79362" y="216387"/>
                    <a:pt x="93564" y="281789"/>
                  </a:cubicBezTo>
                  <a:cubicBezTo>
                    <a:pt x="33768" y="264224"/>
                    <a:pt x="-2483" y="214145"/>
                    <a:pt x="133" y="150985"/>
                  </a:cubicBezTo>
                  <a:cubicBezTo>
                    <a:pt x="2749" y="100159"/>
                    <a:pt x="13960" y="50827"/>
                    <a:pt x="2891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43">
              <a:extLst>
                <a:ext uri="{FF2B5EF4-FFF2-40B4-BE49-F238E27FC236}">
                  <a16:creationId xmlns:a16="http://schemas.microsoft.com/office/drawing/2014/main" id="{1FCC62FB-C0AA-4560-A91F-7901DC7B2419}"/>
                </a:ext>
              </a:extLst>
            </p:cNvPr>
            <p:cNvSpPr/>
            <p:nvPr/>
          </p:nvSpPr>
          <p:spPr>
            <a:xfrm>
              <a:off x="3134244" y="3929113"/>
              <a:ext cx="156965" cy="287769"/>
            </a:xfrm>
            <a:custGeom>
              <a:avLst/>
              <a:gdLst>
                <a:gd name="connsiteX0" fmla="*/ 43834 w 156964"/>
                <a:gd name="connsiteY0" fmla="*/ 282163 h 287768"/>
                <a:gd name="connsiteX1" fmla="*/ 19542 w 156964"/>
                <a:gd name="connsiteY1" fmla="*/ 118471 h 287768"/>
                <a:gd name="connsiteX2" fmla="*/ 108115 w 156964"/>
                <a:gd name="connsiteY2" fmla="*/ 0 h 287768"/>
                <a:gd name="connsiteX3" fmla="*/ 117084 w 156964"/>
                <a:gd name="connsiteY3" fmla="*/ 19807 h 287768"/>
                <a:gd name="connsiteX4" fmla="*/ 158194 w 156964"/>
                <a:gd name="connsiteY4" fmla="*/ 160702 h 287768"/>
                <a:gd name="connsiteX5" fmla="*/ 129044 w 156964"/>
                <a:gd name="connsiteY5" fmla="*/ 249275 h 287768"/>
                <a:gd name="connsiteX6" fmla="*/ 80085 w 156964"/>
                <a:gd name="connsiteY6" fmla="*/ 291506 h 287768"/>
                <a:gd name="connsiteX7" fmla="*/ 98024 w 156964"/>
                <a:gd name="connsiteY7" fmla="*/ 85209 h 287768"/>
                <a:gd name="connsiteX8" fmla="*/ 91297 w 156964"/>
                <a:gd name="connsiteY8" fmla="*/ 84088 h 287768"/>
                <a:gd name="connsiteX9" fmla="*/ 43834 w 156964"/>
                <a:gd name="connsiteY9" fmla="*/ 282163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7768">
                  <a:moveTo>
                    <a:pt x="43834" y="282163"/>
                  </a:moveTo>
                  <a:cubicBezTo>
                    <a:pt x="-4376" y="234326"/>
                    <a:pt x="-13346" y="178267"/>
                    <a:pt x="19542" y="118471"/>
                  </a:cubicBezTo>
                  <a:cubicBezTo>
                    <a:pt x="43087" y="75493"/>
                    <a:pt x="73732" y="38120"/>
                    <a:pt x="108115" y="0"/>
                  </a:cubicBezTo>
                  <a:cubicBezTo>
                    <a:pt x="111478" y="7475"/>
                    <a:pt x="114468" y="13454"/>
                    <a:pt x="117084" y="19807"/>
                  </a:cubicBezTo>
                  <a:cubicBezTo>
                    <a:pt x="135397" y="65402"/>
                    <a:pt x="152215" y="111370"/>
                    <a:pt x="158194" y="160702"/>
                  </a:cubicBezTo>
                  <a:cubicBezTo>
                    <a:pt x="162305" y="195458"/>
                    <a:pt x="152962" y="224983"/>
                    <a:pt x="129044" y="249275"/>
                  </a:cubicBezTo>
                  <a:cubicBezTo>
                    <a:pt x="114095" y="264598"/>
                    <a:pt x="96529" y="277678"/>
                    <a:pt x="80085" y="291506"/>
                  </a:cubicBezTo>
                  <a:cubicBezTo>
                    <a:pt x="86065" y="221246"/>
                    <a:pt x="92045" y="153227"/>
                    <a:pt x="98024" y="85209"/>
                  </a:cubicBezTo>
                  <a:cubicBezTo>
                    <a:pt x="95782" y="84836"/>
                    <a:pt x="93540" y="84462"/>
                    <a:pt x="91297" y="84088"/>
                  </a:cubicBezTo>
                  <a:cubicBezTo>
                    <a:pt x="75601" y="150238"/>
                    <a:pt x="59531" y="216387"/>
                    <a:pt x="43834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44">
              <a:extLst>
                <a:ext uri="{FF2B5EF4-FFF2-40B4-BE49-F238E27FC236}">
                  <a16:creationId xmlns:a16="http://schemas.microsoft.com/office/drawing/2014/main" id="{63418637-B632-46AC-B8E5-E854DFC3B5A7}"/>
                </a:ext>
              </a:extLst>
            </p:cNvPr>
            <p:cNvSpPr/>
            <p:nvPr/>
          </p:nvSpPr>
          <p:spPr>
            <a:xfrm>
              <a:off x="6179091" y="3929860"/>
              <a:ext cx="160702" cy="284031"/>
            </a:xfrm>
            <a:custGeom>
              <a:avLst/>
              <a:gdLst>
                <a:gd name="connsiteX0" fmla="*/ 115485 w 160701"/>
                <a:gd name="connsiteY0" fmla="*/ 282163 h 284031"/>
                <a:gd name="connsiteX1" fmla="*/ 68022 w 160701"/>
                <a:gd name="connsiteY1" fmla="*/ 83715 h 284031"/>
                <a:gd name="connsiteX2" fmla="*/ 61295 w 160701"/>
                <a:gd name="connsiteY2" fmla="*/ 84836 h 284031"/>
                <a:gd name="connsiteX3" fmla="*/ 78860 w 160701"/>
                <a:gd name="connsiteY3" fmla="*/ 286648 h 284031"/>
                <a:gd name="connsiteX4" fmla="*/ 4 w 160701"/>
                <a:gd name="connsiteY4" fmla="*/ 177146 h 284031"/>
                <a:gd name="connsiteX5" fmla="*/ 52325 w 160701"/>
                <a:gd name="connsiteY5" fmla="*/ 0 h 284031"/>
                <a:gd name="connsiteX6" fmla="*/ 155473 w 160701"/>
                <a:gd name="connsiteY6" fmla="*/ 152106 h 284031"/>
                <a:gd name="connsiteX7" fmla="*/ 155847 w 160701"/>
                <a:gd name="connsiteY7" fmla="*/ 213397 h 284031"/>
                <a:gd name="connsiteX8" fmla="*/ 115485 w 160701"/>
                <a:gd name="connsiteY8" fmla="*/ 282163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701" h="284031">
                  <a:moveTo>
                    <a:pt x="115485" y="282163"/>
                  </a:moveTo>
                  <a:cubicBezTo>
                    <a:pt x="99788" y="216013"/>
                    <a:pt x="83718" y="149864"/>
                    <a:pt x="68022" y="83715"/>
                  </a:cubicBezTo>
                  <a:cubicBezTo>
                    <a:pt x="65779" y="84088"/>
                    <a:pt x="63537" y="84462"/>
                    <a:pt x="61295" y="84836"/>
                  </a:cubicBezTo>
                  <a:cubicBezTo>
                    <a:pt x="67274" y="152480"/>
                    <a:pt x="72880" y="220124"/>
                    <a:pt x="78860" y="286648"/>
                  </a:cubicBezTo>
                  <a:cubicBezTo>
                    <a:pt x="41113" y="275062"/>
                    <a:pt x="377" y="220124"/>
                    <a:pt x="4" y="177146"/>
                  </a:cubicBezTo>
                  <a:cubicBezTo>
                    <a:pt x="-370" y="137157"/>
                    <a:pt x="29154" y="35878"/>
                    <a:pt x="52325" y="0"/>
                  </a:cubicBezTo>
                  <a:cubicBezTo>
                    <a:pt x="93061" y="46716"/>
                    <a:pt x="133424" y="93058"/>
                    <a:pt x="155473" y="152106"/>
                  </a:cubicBezTo>
                  <a:cubicBezTo>
                    <a:pt x="162948" y="172288"/>
                    <a:pt x="162200" y="193216"/>
                    <a:pt x="155847" y="213397"/>
                  </a:cubicBezTo>
                  <a:cubicBezTo>
                    <a:pt x="146878" y="239932"/>
                    <a:pt x="132302" y="262729"/>
                    <a:pt x="115485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45">
              <a:extLst>
                <a:ext uri="{FF2B5EF4-FFF2-40B4-BE49-F238E27FC236}">
                  <a16:creationId xmlns:a16="http://schemas.microsoft.com/office/drawing/2014/main" id="{309DE874-C4A0-403C-B06A-BE29D557D31F}"/>
                </a:ext>
              </a:extLst>
            </p:cNvPr>
            <p:cNvSpPr/>
            <p:nvPr/>
          </p:nvSpPr>
          <p:spPr>
            <a:xfrm>
              <a:off x="5135072" y="4045341"/>
              <a:ext cx="160702" cy="284031"/>
            </a:xfrm>
            <a:custGeom>
              <a:avLst/>
              <a:gdLst>
                <a:gd name="connsiteX0" fmla="*/ 67104 w 160701"/>
                <a:gd name="connsiteY0" fmla="*/ 285526 h 284031"/>
                <a:gd name="connsiteX1" fmla="*/ 111577 w 160701"/>
                <a:gd name="connsiteY1" fmla="*/ 84462 h 284031"/>
                <a:gd name="connsiteX2" fmla="*/ 106719 w 160701"/>
                <a:gd name="connsiteY2" fmla="*/ 82967 h 284031"/>
                <a:gd name="connsiteX3" fmla="*/ 80558 w 160701"/>
                <a:gd name="connsiteY3" fmla="*/ 144258 h 284031"/>
                <a:gd name="connsiteX4" fmla="*/ 55892 w 160701"/>
                <a:gd name="connsiteY4" fmla="*/ 208165 h 284031"/>
                <a:gd name="connsiteX5" fmla="*/ 34590 w 160701"/>
                <a:gd name="connsiteY5" fmla="*/ 272820 h 284031"/>
                <a:gd name="connsiteX6" fmla="*/ 14409 w 160701"/>
                <a:gd name="connsiteY6" fmla="*/ 128935 h 284031"/>
                <a:gd name="connsiteX7" fmla="*/ 133253 w 160701"/>
                <a:gd name="connsiteY7" fmla="*/ 0 h 284031"/>
                <a:gd name="connsiteX8" fmla="*/ 148576 w 160701"/>
                <a:gd name="connsiteY8" fmla="*/ 61665 h 284031"/>
                <a:gd name="connsiteX9" fmla="*/ 160909 w 160701"/>
                <a:gd name="connsiteY9" fmla="*/ 166308 h 284031"/>
                <a:gd name="connsiteX10" fmla="*/ 117931 w 160701"/>
                <a:gd name="connsiteY10" fmla="*/ 253386 h 284031"/>
                <a:gd name="connsiteX11" fmla="*/ 67104 w 160701"/>
                <a:gd name="connsiteY11" fmla="*/ 285526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701" h="284031">
                  <a:moveTo>
                    <a:pt x="67104" y="285526"/>
                  </a:moveTo>
                  <a:cubicBezTo>
                    <a:pt x="82427" y="216387"/>
                    <a:pt x="97002" y="150238"/>
                    <a:pt x="111577" y="84462"/>
                  </a:cubicBezTo>
                  <a:cubicBezTo>
                    <a:pt x="110083" y="84088"/>
                    <a:pt x="108588" y="83341"/>
                    <a:pt x="106719" y="82967"/>
                  </a:cubicBezTo>
                  <a:cubicBezTo>
                    <a:pt x="98123" y="103148"/>
                    <a:pt x="88780" y="123703"/>
                    <a:pt x="80558" y="144258"/>
                  </a:cubicBezTo>
                  <a:cubicBezTo>
                    <a:pt x="71963" y="165187"/>
                    <a:pt x="63367" y="186489"/>
                    <a:pt x="55892" y="208165"/>
                  </a:cubicBezTo>
                  <a:cubicBezTo>
                    <a:pt x="48418" y="229467"/>
                    <a:pt x="41691" y="251517"/>
                    <a:pt x="34590" y="272820"/>
                  </a:cubicBezTo>
                  <a:cubicBezTo>
                    <a:pt x="-1288" y="228346"/>
                    <a:pt x="-11378" y="169671"/>
                    <a:pt x="14409" y="128935"/>
                  </a:cubicBezTo>
                  <a:cubicBezTo>
                    <a:pt x="45428" y="79604"/>
                    <a:pt x="87285" y="40362"/>
                    <a:pt x="133253" y="0"/>
                  </a:cubicBezTo>
                  <a:cubicBezTo>
                    <a:pt x="138859" y="22050"/>
                    <a:pt x="145213" y="41484"/>
                    <a:pt x="148576" y="61665"/>
                  </a:cubicBezTo>
                  <a:cubicBezTo>
                    <a:pt x="153808" y="96421"/>
                    <a:pt x="158667" y="131178"/>
                    <a:pt x="160909" y="166308"/>
                  </a:cubicBezTo>
                  <a:cubicBezTo>
                    <a:pt x="163525" y="202933"/>
                    <a:pt x="146334" y="231710"/>
                    <a:pt x="117931" y="253386"/>
                  </a:cubicBezTo>
                  <a:cubicBezTo>
                    <a:pt x="102234" y="264598"/>
                    <a:pt x="84669" y="274315"/>
                    <a:pt x="67104" y="28552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46">
              <a:extLst>
                <a:ext uri="{FF2B5EF4-FFF2-40B4-BE49-F238E27FC236}">
                  <a16:creationId xmlns:a16="http://schemas.microsoft.com/office/drawing/2014/main" id="{D85CB621-B726-47A7-9E92-5616B269621B}"/>
                </a:ext>
              </a:extLst>
            </p:cNvPr>
            <p:cNvSpPr/>
            <p:nvPr/>
          </p:nvSpPr>
          <p:spPr>
            <a:xfrm>
              <a:off x="4176281" y="4046463"/>
              <a:ext cx="160702" cy="276557"/>
            </a:xfrm>
            <a:custGeom>
              <a:avLst/>
              <a:gdLst>
                <a:gd name="connsiteX0" fmla="*/ 127833 w 160701"/>
                <a:gd name="connsiteY0" fmla="*/ 271698 h 276556"/>
                <a:gd name="connsiteX1" fmla="*/ 93450 w 160701"/>
                <a:gd name="connsiteY1" fmla="*/ 174904 h 276556"/>
                <a:gd name="connsiteX2" fmla="*/ 54956 w 160701"/>
                <a:gd name="connsiteY2" fmla="*/ 81472 h 276556"/>
                <a:gd name="connsiteX3" fmla="*/ 49724 w 160701"/>
                <a:gd name="connsiteY3" fmla="*/ 82967 h 276556"/>
                <a:gd name="connsiteX4" fmla="*/ 93076 w 160701"/>
                <a:gd name="connsiteY4" fmla="*/ 279920 h 276556"/>
                <a:gd name="connsiteX5" fmla="*/ 392 w 160701"/>
                <a:gd name="connsiteY5" fmla="*/ 172287 h 276556"/>
                <a:gd name="connsiteX6" fmla="*/ 27674 w 160701"/>
                <a:gd name="connsiteY6" fmla="*/ 0 h 276556"/>
                <a:gd name="connsiteX7" fmla="*/ 35896 w 160701"/>
                <a:gd name="connsiteY7" fmla="*/ 5232 h 276556"/>
                <a:gd name="connsiteX8" fmla="*/ 127833 w 160701"/>
                <a:gd name="connsiteY8" fmla="*/ 100532 h 276556"/>
                <a:gd name="connsiteX9" fmla="*/ 127833 w 160701"/>
                <a:gd name="connsiteY9" fmla="*/ 271698 h 2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76556">
                  <a:moveTo>
                    <a:pt x="127833" y="271698"/>
                  </a:moveTo>
                  <a:cubicBezTo>
                    <a:pt x="116247" y="239184"/>
                    <a:pt x="105409" y="206670"/>
                    <a:pt x="93450" y="174904"/>
                  </a:cubicBezTo>
                  <a:cubicBezTo>
                    <a:pt x="81491" y="143511"/>
                    <a:pt x="68037" y="112865"/>
                    <a:pt x="54956" y="81472"/>
                  </a:cubicBezTo>
                  <a:cubicBezTo>
                    <a:pt x="53088" y="81846"/>
                    <a:pt x="51593" y="82593"/>
                    <a:pt x="49724" y="82967"/>
                  </a:cubicBezTo>
                  <a:cubicBezTo>
                    <a:pt x="64300" y="149116"/>
                    <a:pt x="78501" y="214892"/>
                    <a:pt x="93076" y="279920"/>
                  </a:cubicBezTo>
                  <a:cubicBezTo>
                    <a:pt x="48229" y="270951"/>
                    <a:pt x="2635" y="220124"/>
                    <a:pt x="392" y="172287"/>
                  </a:cubicBezTo>
                  <a:cubicBezTo>
                    <a:pt x="-2597" y="113239"/>
                    <a:pt x="11978" y="57180"/>
                    <a:pt x="27674" y="0"/>
                  </a:cubicBezTo>
                  <a:cubicBezTo>
                    <a:pt x="31038" y="2242"/>
                    <a:pt x="34028" y="3364"/>
                    <a:pt x="35896" y="5232"/>
                  </a:cubicBezTo>
                  <a:cubicBezTo>
                    <a:pt x="66916" y="36625"/>
                    <a:pt x="99803" y="66523"/>
                    <a:pt x="127833" y="100532"/>
                  </a:cubicBezTo>
                  <a:cubicBezTo>
                    <a:pt x="173801" y="156965"/>
                    <a:pt x="172306" y="212650"/>
                    <a:pt x="127833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47">
              <a:extLst>
                <a:ext uri="{FF2B5EF4-FFF2-40B4-BE49-F238E27FC236}">
                  <a16:creationId xmlns:a16="http://schemas.microsoft.com/office/drawing/2014/main" id="{E0F20345-B2DD-4C02-93F0-7CCDB704459A}"/>
                </a:ext>
              </a:extLst>
            </p:cNvPr>
            <p:cNvSpPr/>
            <p:nvPr/>
          </p:nvSpPr>
          <p:spPr>
            <a:xfrm>
              <a:off x="4314543" y="3228377"/>
              <a:ext cx="164439" cy="242922"/>
            </a:xfrm>
            <a:custGeom>
              <a:avLst/>
              <a:gdLst>
                <a:gd name="connsiteX0" fmla="*/ 128596 w 164439"/>
                <a:gd name="connsiteY0" fmla="*/ 237316 h 242921"/>
                <a:gd name="connsiteX1" fmla="*/ 61699 w 164439"/>
                <a:gd name="connsiteY1" fmla="*/ 70260 h 242921"/>
                <a:gd name="connsiteX2" fmla="*/ 57215 w 164439"/>
                <a:gd name="connsiteY2" fmla="*/ 71755 h 242921"/>
                <a:gd name="connsiteX3" fmla="*/ 66184 w 164439"/>
                <a:gd name="connsiteY3" fmla="*/ 128935 h 242921"/>
                <a:gd name="connsiteX4" fmla="*/ 77770 w 164439"/>
                <a:gd name="connsiteY4" fmla="*/ 188731 h 242921"/>
                <a:gd name="connsiteX5" fmla="*/ 93092 w 164439"/>
                <a:gd name="connsiteY5" fmla="*/ 245911 h 242921"/>
                <a:gd name="connsiteX6" fmla="*/ 35 w 164439"/>
                <a:gd name="connsiteY6" fmla="*/ 148743 h 242921"/>
                <a:gd name="connsiteX7" fmla="*/ 37033 w 164439"/>
                <a:gd name="connsiteY7" fmla="*/ 0 h 242921"/>
                <a:gd name="connsiteX8" fmla="*/ 63942 w 164439"/>
                <a:gd name="connsiteY8" fmla="*/ 19807 h 242921"/>
                <a:gd name="connsiteX9" fmla="*/ 142050 w 164439"/>
                <a:gd name="connsiteY9" fmla="*/ 93058 h 242921"/>
                <a:gd name="connsiteX10" fmla="*/ 153636 w 164439"/>
                <a:gd name="connsiteY10" fmla="*/ 196206 h 242921"/>
                <a:gd name="connsiteX11" fmla="*/ 128596 w 164439"/>
                <a:gd name="connsiteY11" fmla="*/ 237316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439" h="242921">
                  <a:moveTo>
                    <a:pt x="128596" y="237316"/>
                  </a:moveTo>
                  <a:cubicBezTo>
                    <a:pt x="105799" y="180509"/>
                    <a:pt x="83749" y="125198"/>
                    <a:pt x="61699" y="70260"/>
                  </a:cubicBezTo>
                  <a:cubicBezTo>
                    <a:pt x="60205" y="70634"/>
                    <a:pt x="58710" y="71382"/>
                    <a:pt x="57215" y="71755"/>
                  </a:cubicBezTo>
                  <a:cubicBezTo>
                    <a:pt x="60205" y="90815"/>
                    <a:pt x="62821" y="109875"/>
                    <a:pt x="66184" y="128935"/>
                  </a:cubicBezTo>
                  <a:cubicBezTo>
                    <a:pt x="69548" y="149116"/>
                    <a:pt x="73285" y="168924"/>
                    <a:pt x="77770" y="188731"/>
                  </a:cubicBezTo>
                  <a:cubicBezTo>
                    <a:pt x="82254" y="208165"/>
                    <a:pt x="87860" y="226851"/>
                    <a:pt x="93092" y="245911"/>
                  </a:cubicBezTo>
                  <a:cubicBezTo>
                    <a:pt x="45629" y="244043"/>
                    <a:pt x="-1460" y="196206"/>
                    <a:pt x="35" y="148743"/>
                  </a:cubicBezTo>
                  <a:cubicBezTo>
                    <a:pt x="1530" y="97169"/>
                    <a:pt x="18721" y="49705"/>
                    <a:pt x="37033" y="0"/>
                  </a:cubicBezTo>
                  <a:cubicBezTo>
                    <a:pt x="46750" y="7101"/>
                    <a:pt x="56094" y="12707"/>
                    <a:pt x="63942" y="19807"/>
                  </a:cubicBezTo>
                  <a:cubicBezTo>
                    <a:pt x="90476" y="43726"/>
                    <a:pt x="117384" y="67271"/>
                    <a:pt x="142050" y="93058"/>
                  </a:cubicBezTo>
                  <a:cubicBezTo>
                    <a:pt x="171575" y="123703"/>
                    <a:pt x="173070" y="159207"/>
                    <a:pt x="153636" y="196206"/>
                  </a:cubicBezTo>
                  <a:cubicBezTo>
                    <a:pt x="145788" y="210407"/>
                    <a:pt x="136445" y="223862"/>
                    <a:pt x="128596" y="237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48">
              <a:extLst>
                <a:ext uri="{FF2B5EF4-FFF2-40B4-BE49-F238E27FC236}">
                  <a16:creationId xmlns:a16="http://schemas.microsoft.com/office/drawing/2014/main" id="{E60881F1-C0A4-4C92-9618-86E271D64423}"/>
                </a:ext>
              </a:extLst>
            </p:cNvPr>
            <p:cNvSpPr/>
            <p:nvPr/>
          </p:nvSpPr>
          <p:spPr>
            <a:xfrm>
              <a:off x="3810700" y="4620826"/>
              <a:ext cx="242922" cy="340090"/>
            </a:xfrm>
            <a:custGeom>
              <a:avLst/>
              <a:gdLst>
                <a:gd name="connsiteX0" fmla="*/ 243391 w 242921"/>
                <a:gd name="connsiteY0" fmla="*/ 340143 h 340090"/>
                <a:gd name="connsiteX1" fmla="*/ 152576 w 242921"/>
                <a:gd name="connsiteY1" fmla="*/ 312114 h 340090"/>
                <a:gd name="connsiteX2" fmla="*/ 131274 w 242921"/>
                <a:gd name="connsiteY2" fmla="*/ 288943 h 340090"/>
                <a:gd name="connsiteX3" fmla="*/ 7944 w 242921"/>
                <a:gd name="connsiteY3" fmla="*/ 47890 h 340090"/>
                <a:gd name="connsiteX4" fmla="*/ 8318 w 242921"/>
                <a:gd name="connsiteY4" fmla="*/ 7527 h 340090"/>
                <a:gd name="connsiteX5" fmla="*/ 54286 w 242921"/>
                <a:gd name="connsiteY5" fmla="*/ 6780 h 340090"/>
                <a:gd name="connsiteX6" fmla="*/ 63629 w 242921"/>
                <a:gd name="connsiteY6" fmla="*/ 19113 h 340090"/>
                <a:gd name="connsiteX7" fmla="*/ 129779 w 242921"/>
                <a:gd name="connsiteY7" fmla="*/ 172714 h 340090"/>
                <a:gd name="connsiteX8" fmla="*/ 238159 w 242921"/>
                <a:gd name="connsiteY8" fmla="*/ 331174 h 340090"/>
                <a:gd name="connsiteX9" fmla="*/ 243391 w 242921"/>
                <a:gd name="connsiteY9" fmla="*/ 340143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243391" y="340143"/>
                  </a:moveTo>
                  <a:cubicBezTo>
                    <a:pt x="210503" y="334537"/>
                    <a:pt x="179858" y="328558"/>
                    <a:pt x="152576" y="312114"/>
                  </a:cubicBezTo>
                  <a:cubicBezTo>
                    <a:pt x="143980" y="306882"/>
                    <a:pt x="135758" y="297912"/>
                    <a:pt x="131274" y="288943"/>
                  </a:cubicBezTo>
                  <a:cubicBezTo>
                    <a:pt x="89790" y="208965"/>
                    <a:pt x="48680" y="128241"/>
                    <a:pt x="7944" y="47890"/>
                  </a:cubicBezTo>
                  <a:cubicBezTo>
                    <a:pt x="-2894" y="26961"/>
                    <a:pt x="-2520" y="16871"/>
                    <a:pt x="8318" y="7527"/>
                  </a:cubicBezTo>
                  <a:cubicBezTo>
                    <a:pt x="19156" y="-2190"/>
                    <a:pt x="40084" y="-2563"/>
                    <a:pt x="54286" y="6780"/>
                  </a:cubicBezTo>
                  <a:cubicBezTo>
                    <a:pt x="58397" y="9396"/>
                    <a:pt x="62882" y="14628"/>
                    <a:pt x="63629" y="19113"/>
                  </a:cubicBezTo>
                  <a:cubicBezTo>
                    <a:pt x="72972" y="75919"/>
                    <a:pt x="99507" y="125251"/>
                    <a:pt x="129779" y="172714"/>
                  </a:cubicBezTo>
                  <a:cubicBezTo>
                    <a:pt x="163788" y="226904"/>
                    <a:pt x="201908" y="278478"/>
                    <a:pt x="238159" y="331174"/>
                  </a:cubicBezTo>
                  <a:cubicBezTo>
                    <a:pt x="239280" y="333416"/>
                    <a:pt x="240775" y="336032"/>
                    <a:pt x="243391" y="34014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49">
              <a:extLst>
                <a:ext uri="{FF2B5EF4-FFF2-40B4-BE49-F238E27FC236}">
                  <a16:creationId xmlns:a16="http://schemas.microsoft.com/office/drawing/2014/main" id="{92804F17-D43C-42FF-979F-096EC4F470F2}"/>
                </a:ext>
              </a:extLst>
            </p:cNvPr>
            <p:cNvSpPr/>
            <p:nvPr/>
          </p:nvSpPr>
          <p:spPr>
            <a:xfrm>
              <a:off x="5454815" y="4620088"/>
              <a:ext cx="242922" cy="340090"/>
            </a:xfrm>
            <a:custGeom>
              <a:avLst/>
              <a:gdLst>
                <a:gd name="connsiteX0" fmla="*/ 0 w 242921"/>
                <a:gd name="connsiteY0" fmla="*/ 340881 h 340090"/>
                <a:gd name="connsiteX1" fmla="*/ 82593 w 242921"/>
                <a:gd name="connsiteY1" fmla="*/ 222784 h 340090"/>
                <a:gd name="connsiteX2" fmla="*/ 169298 w 242921"/>
                <a:gd name="connsiteY2" fmla="*/ 58718 h 340090"/>
                <a:gd name="connsiteX3" fmla="*/ 177893 w 242921"/>
                <a:gd name="connsiteY3" fmla="*/ 23962 h 340090"/>
                <a:gd name="connsiteX4" fmla="*/ 200691 w 242921"/>
                <a:gd name="connsiteY4" fmla="*/ 1912 h 340090"/>
                <a:gd name="connsiteX5" fmla="*/ 237689 w 242921"/>
                <a:gd name="connsiteY5" fmla="*/ 10881 h 340090"/>
                <a:gd name="connsiteX6" fmla="*/ 238437 w 242921"/>
                <a:gd name="connsiteY6" fmla="*/ 41527 h 340090"/>
                <a:gd name="connsiteX7" fmla="*/ 107633 w 242921"/>
                <a:gd name="connsiteY7" fmla="*/ 297155 h 340090"/>
                <a:gd name="connsiteX8" fmla="*/ 90442 w 242921"/>
                <a:gd name="connsiteY8" fmla="*/ 312852 h 340090"/>
                <a:gd name="connsiteX9" fmla="*/ 0 w 242921"/>
                <a:gd name="connsiteY9" fmla="*/ 340881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0" y="340881"/>
                  </a:moveTo>
                  <a:cubicBezTo>
                    <a:pt x="28777" y="300145"/>
                    <a:pt x="56432" y="262025"/>
                    <a:pt x="82593" y="222784"/>
                  </a:cubicBezTo>
                  <a:cubicBezTo>
                    <a:pt x="116976" y="171210"/>
                    <a:pt x="149117" y="117767"/>
                    <a:pt x="169298" y="58718"/>
                  </a:cubicBezTo>
                  <a:cubicBezTo>
                    <a:pt x="173035" y="47506"/>
                    <a:pt x="176399" y="35921"/>
                    <a:pt x="177893" y="23962"/>
                  </a:cubicBezTo>
                  <a:cubicBezTo>
                    <a:pt x="179762" y="9760"/>
                    <a:pt x="189105" y="4902"/>
                    <a:pt x="200691" y="1912"/>
                  </a:cubicBezTo>
                  <a:cubicBezTo>
                    <a:pt x="214519" y="-1825"/>
                    <a:pt x="227599" y="-704"/>
                    <a:pt x="237689" y="10881"/>
                  </a:cubicBezTo>
                  <a:cubicBezTo>
                    <a:pt x="246285" y="20598"/>
                    <a:pt x="243669" y="31062"/>
                    <a:pt x="238437" y="41527"/>
                  </a:cubicBezTo>
                  <a:cubicBezTo>
                    <a:pt x="195085" y="126736"/>
                    <a:pt x="151732" y="212319"/>
                    <a:pt x="107633" y="297155"/>
                  </a:cubicBezTo>
                  <a:cubicBezTo>
                    <a:pt x="104270" y="303508"/>
                    <a:pt x="97169" y="308741"/>
                    <a:pt x="90442" y="312852"/>
                  </a:cubicBezTo>
                  <a:cubicBezTo>
                    <a:pt x="63160" y="328922"/>
                    <a:pt x="32514" y="335275"/>
                    <a:pt x="0" y="34088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50">
              <a:extLst>
                <a:ext uri="{FF2B5EF4-FFF2-40B4-BE49-F238E27FC236}">
                  <a16:creationId xmlns:a16="http://schemas.microsoft.com/office/drawing/2014/main" id="{806CD19E-02AE-417E-946A-66CC23D66C59}"/>
                </a:ext>
              </a:extLst>
            </p:cNvPr>
            <p:cNvSpPr/>
            <p:nvPr/>
          </p:nvSpPr>
          <p:spPr>
            <a:xfrm>
              <a:off x="4824028" y="3452986"/>
              <a:ext cx="115855" cy="254133"/>
            </a:xfrm>
            <a:custGeom>
              <a:avLst/>
              <a:gdLst>
                <a:gd name="connsiteX0" fmla="*/ 48149 w 115854"/>
                <a:gd name="connsiteY0" fmla="*/ 0 h 254133"/>
                <a:gd name="connsiteX1" fmla="*/ 112803 w 115854"/>
                <a:gd name="connsiteY1" fmla="*/ 137905 h 254133"/>
                <a:gd name="connsiteX2" fmla="*/ 77299 w 115854"/>
                <a:gd name="connsiteY2" fmla="*/ 251891 h 254133"/>
                <a:gd name="connsiteX3" fmla="*/ 55623 w 115854"/>
                <a:gd name="connsiteY3" fmla="*/ 78856 h 254133"/>
                <a:gd name="connsiteX4" fmla="*/ 51139 w 115854"/>
                <a:gd name="connsiteY4" fmla="*/ 79230 h 254133"/>
                <a:gd name="connsiteX5" fmla="*/ 51139 w 115854"/>
                <a:gd name="connsiteY5" fmla="*/ 254507 h 254133"/>
                <a:gd name="connsiteX6" fmla="*/ 312 w 115854"/>
                <a:gd name="connsiteY6" fmla="*/ 151733 h 254133"/>
                <a:gd name="connsiteX7" fmla="*/ 48149 w 115854"/>
                <a:gd name="connsiteY7" fmla="*/ 0 h 25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54" h="254133">
                  <a:moveTo>
                    <a:pt x="48149" y="0"/>
                  </a:moveTo>
                  <a:cubicBezTo>
                    <a:pt x="75805" y="45221"/>
                    <a:pt x="100470" y="88573"/>
                    <a:pt x="112803" y="137905"/>
                  </a:cubicBezTo>
                  <a:cubicBezTo>
                    <a:pt x="124015" y="182378"/>
                    <a:pt x="104208" y="217882"/>
                    <a:pt x="77299" y="251891"/>
                  </a:cubicBezTo>
                  <a:cubicBezTo>
                    <a:pt x="69825" y="193216"/>
                    <a:pt x="62724" y="136036"/>
                    <a:pt x="55623" y="78856"/>
                  </a:cubicBezTo>
                  <a:cubicBezTo>
                    <a:pt x="54129" y="78856"/>
                    <a:pt x="52634" y="79230"/>
                    <a:pt x="51139" y="79230"/>
                  </a:cubicBezTo>
                  <a:cubicBezTo>
                    <a:pt x="51139" y="136784"/>
                    <a:pt x="51139" y="194711"/>
                    <a:pt x="51139" y="254507"/>
                  </a:cubicBezTo>
                  <a:cubicBezTo>
                    <a:pt x="21241" y="225357"/>
                    <a:pt x="-3052" y="194711"/>
                    <a:pt x="312" y="151733"/>
                  </a:cubicBezTo>
                  <a:cubicBezTo>
                    <a:pt x="4797" y="98664"/>
                    <a:pt x="26099" y="50453"/>
                    <a:pt x="481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51">
              <a:extLst>
                <a:ext uri="{FF2B5EF4-FFF2-40B4-BE49-F238E27FC236}">
                  <a16:creationId xmlns:a16="http://schemas.microsoft.com/office/drawing/2014/main" id="{A5C0AF58-1DEE-4856-A25E-6D37A7FF90A4}"/>
                </a:ext>
              </a:extLst>
            </p:cNvPr>
            <p:cNvSpPr/>
            <p:nvPr/>
          </p:nvSpPr>
          <p:spPr>
            <a:xfrm>
              <a:off x="4008081" y="4130177"/>
              <a:ext cx="119592" cy="242922"/>
            </a:xfrm>
            <a:custGeom>
              <a:avLst/>
              <a:gdLst>
                <a:gd name="connsiteX0" fmla="*/ 100200 w 119592"/>
                <a:gd name="connsiteY0" fmla="*/ 236942 h 242921"/>
                <a:gd name="connsiteX1" fmla="*/ 40030 w 119592"/>
                <a:gd name="connsiteY1" fmla="*/ 73250 h 242921"/>
                <a:gd name="connsiteX2" fmla="*/ 34798 w 119592"/>
                <a:gd name="connsiteY2" fmla="*/ 74745 h 242921"/>
                <a:gd name="connsiteX3" fmla="*/ 74039 w 119592"/>
                <a:gd name="connsiteY3" fmla="*/ 242922 h 242921"/>
                <a:gd name="connsiteX4" fmla="*/ 2284 w 119592"/>
                <a:gd name="connsiteY4" fmla="*/ 153975 h 242921"/>
                <a:gd name="connsiteX5" fmla="*/ 14617 w 119592"/>
                <a:gd name="connsiteY5" fmla="*/ 0 h 242921"/>
                <a:gd name="connsiteX6" fmla="*/ 25829 w 119592"/>
                <a:gd name="connsiteY6" fmla="*/ 9717 h 242921"/>
                <a:gd name="connsiteX7" fmla="*/ 105432 w 119592"/>
                <a:gd name="connsiteY7" fmla="*/ 111370 h 242921"/>
                <a:gd name="connsiteX8" fmla="*/ 100200 w 119592"/>
                <a:gd name="connsiteY8" fmla="*/ 236942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592" h="242921">
                  <a:moveTo>
                    <a:pt x="100200" y="236942"/>
                  </a:moveTo>
                  <a:cubicBezTo>
                    <a:pt x="80019" y="181631"/>
                    <a:pt x="59838" y="127440"/>
                    <a:pt x="40030" y="73250"/>
                  </a:cubicBezTo>
                  <a:cubicBezTo>
                    <a:pt x="38162" y="73624"/>
                    <a:pt x="36667" y="74371"/>
                    <a:pt x="34798" y="74745"/>
                  </a:cubicBezTo>
                  <a:cubicBezTo>
                    <a:pt x="47878" y="131178"/>
                    <a:pt x="60959" y="187610"/>
                    <a:pt x="74039" y="242922"/>
                  </a:cubicBezTo>
                  <a:cubicBezTo>
                    <a:pt x="40404" y="230962"/>
                    <a:pt x="7142" y="190974"/>
                    <a:pt x="2284" y="153975"/>
                  </a:cubicBezTo>
                  <a:cubicBezTo>
                    <a:pt x="-4443" y="102401"/>
                    <a:pt x="4900" y="52322"/>
                    <a:pt x="14617" y="0"/>
                  </a:cubicBezTo>
                  <a:cubicBezTo>
                    <a:pt x="19475" y="4111"/>
                    <a:pt x="23213" y="6727"/>
                    <a:pt x="25829" y="9717"/>
                  </a:cubicBezTo>
                  <a:cubicBezTo>
                    <a:pt x="52737" y="43352"/>
                    <a:pt x="81514" y="75866"/>
                    <a:pt x="105432" y="111370"/>
                  </a:cubicBezTo>
                  <a:cubicBezTo>
                    <a:pt x="132340" y="152854"/>
                    <a:pt x="120755" y="195832"/>
                    <a:pt x="100200" y="23694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52">
              <a:extLst>
                <a:ext uri="{FF2B5EF4-FFF2-40B4-BE49-F238E27FC236}">
                  <a16:creationId xmlns:a16="http://schemas.microsoft.com/office/drawing/2014/main" id="{1E4A273F-B915-4D5A-8666-1C62CA253CF0}"/>
                </a:ext>
              </a:extLst>
            </p:cNvPr>
            <p:cNvSpPr/>
            <p:nvPr/>
          </p:nvSpPr>
          <p:spPr>
            <a:xfrm>
              <a:off x="5343651" y="4128309"/>
              <a:ext cx="119592" cy="246659"/>
            </a:xfrm>
            <a:custGeom>
              <a:avLst/>
              <a:gdLst>
                <a:gd name="connsiteX0" fmla="*/ 20348 w 119592"/>
                <a:gd name="connsiteY0" fmla="*/ 238811 h 246658"/>
                <a:gd name="connsiteX1" fmla="*/ 8015 w 119592"/>
                <a:gd name="connsiteY1" fmla="*/ 128562 h 246658"/>
                <a:gd name="connsiteX2" fmla="*/ 105931 w 119592"/>
                <a:gd name="connsiteY2" fmla="*/ 0 h 246658"/>
                <a:gd name="connsiteX3" fmla="*/ 115274 w 119592"/>
                <a:gd name="connsiteY3" fmla="*/ 168924 h 246658"/>
                <a:gd name="connsiteX4" fmla="*/ 46135 w 119592"/>
                <a:gd name="connsiteY4" fmla="*/ 246659 h 246658"/>
                <a:gd name="connsiteX5" fmla="*/ 86123 w 119592"/>
                <a:gd name="connsiteY5" fmla="*/ 75866 h 246658"/>
                <a:gd name="connsiteX6" fmla="*/ 80891 w 119592"/>
                <a:gd name="connsiteY6" fmla="*/ 74371 h 246658"/>
                <a:gd name="connsiteX7" fmla="*/ 20348 w 119592"/>
                <a:gd name="connsiteY7" fmla="*/ 238811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20348" y="238811"/>
                  </a:moveTo>
                  <a:cubicBezTo>
                    <a:pt x="3530" y="202933"/>
                    <a:pt x="-8803" y="167055"/>
                    <a:pt x="8015" y="128562"/>
                  </a:cubicBezTo>
                  <a:cubicBezTo>
                    <a:pt x="29317" y="78856"/>
                    <a:pt x="67064" y="41110"/>
                    <a:pt x="105931" y="0"/>
                  </a:cubicBezTo>
                  <a:cubicBezTo>
                    <a:pt x="116021" y="58301"/>
                    <a:pt x="128728" y="113239"/>
                    <a:pt x="115274" y="168924"/>
                  </a:cubicBezTo>
                  <a:cubicBezTo>
                    <a:pt x="106305" y="206296"/>
                    <a:pt x="77154" y="227599"/>
                    <a:pt x="46135" y="246659"/>
                  </a:cubicBezTo>
                  <a:cubicBezTo>
                    <a:pt x="59589" y="189479"/>
                    <a:pt x="72669" y="132673"/>
                    <a:pt x="86123" y="75866"/>
                  </a:cubicBezTo>
                  <a:cubicBezTo>
                    <a:pt x="84255" y="75492"/>
                    <a:pt x="82760" y="74745"/>
                    <a:pt x="80891" y="74371"/>
                  </a:cubicBezTo>
                  <a:cubicBezTo>
                    <a:pt x="60710" y="128935"/>
                    <a:pt x="40903" y="182752"/>
                    <a:pt x="20348" y="23881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53">
              <a:extLst>
                <a:ext uri="{FF2B5EF4-FFF2-40B4-BE49-F238E27FC236}">
                  <a16:creationId xmlns:a16="http://schemas.microsoft.com/office/drawing/2014/main" id="{3E8790BD-93C0-4A42-A313-5FC549FFED50}"/>
                </a:ext>
              </a:extLst>
            </p:cNvPr>
            <p:cNvSpPr/>
            <p:nvPr/>
          </p:nvSpPr>
          <p:spPr>
            <a:xfrm>
              <a:off x="3551810" y="3417482"/>
              <a:ext cx="119592" cy="242922"/>
            </a:xfrm>
            <a:custGeom>
              <a:avLst/>
              <a:gdLst>
                <a:gd name="connsiteX0" fmla="*/ 100153 w 119592"/>
                <a:gd name="connsiteY0" fmla="*/ 238063 h 242921"/>
                <a:gd name="connsiteX1" fmla="*/ 39235 w 119592"/>
                <a:gd name="connsiteY1" fmla="*/ 73250 h 242921"/>
                <a:gd name="connsiteX2" fmla="*/ 34377 w 119592"/>
                <a:gd name="connsiteY2" fmla="*/ 74745 h 242921"/>
                <a:gd name="connsiteX3" fmla="*/ 74365 w 119592"/>
                <a:gd name="connsiteY3" fmla="*/ 245911 h 242921"/>
                <a:gd name="connsiteX4" fmla="*/ 1115 w 119592"/>
                <a:gd name="connsiteY4" fmla="*/ 146874 h 242921"/>
                <a:gd name="connsiteX5" fmla="*/ 14943 w 119592"/>
                <a:gd name="connsiteY5" fmla="*/ 0 h 242921"/>
                <a:gd name="connsiteX6" fmla="*/ 113607 w 119592"/>
                <a:gd name="connsiteY6" fmla="*/ 130430 h 242921"/>
                <a:gd name="connsiteX7" fmla="*/ 100153 w 119592"/>
                <a:gd name="connsiteY7" fmla="*/ 238063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0153" y="238063"/>
                  </a:moveTo>
                  <a:cubicBezTo>
                    <a:pt x="79598" y="182378"/>
                    <a:pt x="59416" y="127814"/>
                    <a:pt x="39235" y="73250"/>
                  </a:cubicBezTo>
                  <a:cubicBezTo>
                    <a:pt x="37740" y="73624"/>
                    <a:pt x="35872" y="74371"/>
                    <a:pt x="34377" y="74745"/>
                  </a:cubicBezTo>
                  <a:cubicBezTo>
                    <a:pt x="47457" y="131551"/>
                    <a:pt x="60911" y="188358"/>
                    <a:pt x="74365" y="245911"/>
                  </a:cubicBezTo>
                  <a:cubicBezTo>
                    <a:pt x="36245" y="223114"/>
                    <a:pt x="5226" y="195458"/>
                    <a:pt x="1115" y="146874"/>
                  </a:cubicBezTo>
                  <a:cubicBezTo>
                    <a:pt x="-2996" y="97916"/>
                    <a:pt x="4852" y="50453"/>
                    <a:pt x="14943" y="0"/>
                  </a:cubicBezTo>
                  <a:cubicBezTo>
                    <a:pt x="54184" y="41110"/>
                    <a:pt x="92678" y="79230"/>
                    <a:pt x="113607" y="130430"/>
                  </a:cubicBezTo>
                  <a:cubicBezTo>
                    <a:pt x="128929" y="168176"/>
                    <a:pt x="116970" y="203680"/>
                    <a:pt x="100153" y="2380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54">
              <a:extLst>
                <a:ext uri="{FF2B5EF4-FFF2-40B4-BE49-F238E27FC236}">
                  <a16:creationId xmlns:a16="http://schemas.microsoft.com/office/drawing/2014/main" id="{A5954A00-8581-415F-9BE4-824ABAFA5F16}"/>
                </a:ext>
              </a:extLst>
            </p:cNvPr>
            <p:cNvSpPr/>
            <p:nvPr/>
          </p:nvSpPr>
          <p:spPr>
            <a:xfrm>
              <a:off x="5800853" y="3417109"/>
              <a:ext cx="119592" cy="242922"/>
            </a:xfrm>
            <a:custGeom>
              <a:avLst/>
              <a:gdLst>
                <a:gd name="connsiteX0" fmla="*/ 105049 w 119592"/>
                <a:gd name="connsiteY0" fmla="*/ 0 h 242921"/>
                <a:gd name="connsiteX1" fmla="*/ 118503 w 119592"/>
                <a:gd name="connsiteY1" fmla="*/ 148369 h 242921"/>
                <a:gd name="connsiteX2" fmla="*/ 45626 w 119592"/>
                <a:gd name="connsiteY2" fmla="*/ 245911 h 242921"/>
                <a:gd name="connsiteX3" fmla="*/ 85615 w 119592"/>
                <a:gd name="connsiteY3" fmla="*/ 74745 h 242921"/>
                <a:gd name="connsiteX4" fmla="*/ 80757 w 119592"/>
                <a:gd name="connsiteY4" fmla="*/ 73250 h 242921"/>
                <a:gd name="connsiteX5" fmla="*/ 20587 w 119592"/>
                <a:gd name="connsiteY5" fmla="*/ 235821 h 242921"/>
                <a:gd name="connsiteX6" fmla="*/ 7880 w 119592"/>
                <a:gd name="connsiteY6" fmla="*/ 126693 h 242921"/>
                <a:gd name="connsiteX7" fmla="*/ 105049 w 119592"/>
                <a:gd name="connsiteY7" fmla="*/ 0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5049" y="0"/>
                  </a:moveTo>
                  <a:cubicBezTo>
                    <a:pt x="114766" y="51574"/>
                    <a:pt x="122988" y="99411"/>
                    <a:pt x="118503" y="148369"/>
                  </a:cubicBezTo>
                  <a:cubicBezTo>
                    <a:pt x="114018" y="196206"/>
                    <a:pt x="83373" y="223488"/>
                    <a:pt x="45626" y="245911"/>
                  </a:cubicBezTo>
                  <a:cubicBezTo>
                    <a:pt x="59081" y="188358"/>
                    <a:pt x="72535" y="131551"/>
                    <a:pt x="85615" y="74745"/>
                  </a:cubicBezTo>
                  <a:cubicBezTo>
                    <a:pt x="84120" y="74371"/>
                    <a:pt x="82251" y="73624"/>
                    <a:pt x="80757" y="73250"/>
                  </a:cubicBezTo>
                  <a:cubicBezTo>
                    <a:pt x="60575" y="127814"/>
                    <a:pt x="40394" y="182004"/>
                    <a:pt x="20587" y="235821"/>
                  </a:cubicBezTo>
                  <a:cubicBezTo>
                    <a:pt x="406" y="212650"/>
                    <a:pt x="-7069" y="159207"/>
                    <a:pt x="7880" y="126693"/>
                  </a:cubicBezTo>
                  <a:cubicBezTo>
                    <a:pt x="29930" y="78109"/>
                    <a:pt x="66555" y="40362"/>
                    <a:pt x="1050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55">
              <a:extLst>
                <a:ext uri="{FF2B5EF4-FFF2-40B4-BE49-F238E27FC236}">
                  <a16:creationId xmlns:a16="http://schemas.microsoft.com/office/drawing/2014/main" id="{580F52E8-5FD8-4E8C-951C-D1CCF1A3132F}"/>
                </a:ext>
              </a:extLst>
            </p:cNvPr>
            <p:cNvSpPr/>
            <p:nvPr/>
          </p:nvSpPr>
          <p:spPr>
            <a:xfrm>
              <a:off x="3032699" y="4694392"/>
              <a:ext cx="250396" cy="115855"/>
            </a:xfrm>
            <a:custGeom>
              <a:avLst/>
              <a:gdLst>
                <a:gd name="connsiteX0" fmla="*/ 247780 w 250396"/>
                <a:gd name="connsiteY0" fmla="*/ 32999 h 115854"/>
                <a:gd name="connsiteX1" fmla="*/ 76240 w 250396"/>
                <a:gd name="connsiteY1" fmla="*/ 66634 h 115854"/>
                <a:gd name="connsiteX2" fmla="*/ 76987 w 250396"/>
                <a:gd name="connsiteY2" fmla="*/ 71866 h 115854"/>
                <a:gd name="connsiteX3" fmla="*/ 251144 w 250396"/>
                <a:gd name="connsiteY3" fmla="*/ 59533 h 115854"/>
                <a:gd name="connsiteX4" fmla="*/ 132673 w 250396"/>
                <a:gd name="connsiteY4" fmla="*/ 115218 h 115854"/>
                <a:gd name="connsiteX5" fmla="*/ 0 w 250396"/>
                <a:gd name="connsiteY5" fmla="*/ 84199 h 115854"/>
                <a:gd name="connsiteX6" fmla="*/ 3364 w 250396"/>
                <a:gd name="connsiteY6" fmla="*/ 76725 h 115854"/>
                <a:gd name="connsiteX7" fmla="*/ 116602 w 250396"/>
                <a:gd name="connsiteY7" fmla="*/ 11323 h 115854"/>
                <a:gd name="connsiteX8" fmla="*/ 247780 w 250396"/>
                <a:gd name="connsiteY8" fmla="*/ 32999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396" h="115854">
                  <a:moveTo>
                    <a:pt x="247780" y="32999"/>
                  </a:moveTo>
                  <a:cubicBezTo>
                    <a:pt x="189479" y="44584"/>
                    <a:pt x="133046" y="55796"/>
                    <a:pt x="76240" y="66634"/>
                  </a:cubicBezTo>
                  <a:cubicBezTo>
                    <a:pt x="76614" y="68503"/>
                    <a:pt x="76614" y="70371"/>
                    <a:pt x="76987" y="71866"/>
                  </a:cubicBezTo>
                  <a:cubicBezTo>
                    <a:pt x="134915" y="67755"/>
                    <a:pt x="192842" y="63644"/>
                    <a:pt x="251144" y="59533"/>
                  </a:cubicBezTo>
                  <a:cubicBezTo>
                    <a:pt x="220498" y="96906"/>
                    <a:pt x="184247" y="124188"/>
                    <a:pt x="132673" y="115218"/>
                  </a:cubicBezTo>
                  <a:cubicBezTo>
                    <a:pt x="88573" y="107370"/>
                    <a:pt x="44847" y="94663"/>
                    <a:pt x="0" y="84199"/>
                  </a:cubicBezTo>
                  <a:cubicBezTo>
                    <a:pt x="2242" y="78967"/>
                    <a:pt x="2616" y="77098"/>
                    <a:pt x="3364" y="76725"/>
                  </a:cubicBezTo>
                  <a:cubicBezTo>
                    <a:pt x="41110" y="54675"/>
                    <a:pt x="77735" y="30756"/>
                    <a:pt x="116602" y="11323"/>
                  </a:cubicBezTo>
                  <a:cubicBezTo>
                    <a:pt x="164439" y="-12222"/>
                    <a:pt x="207418" y="3848"/>
                    <a:pt x="247780" y="329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56">
              <a:extLst>
                <a:ext uri="{FF2B5EF4-FFF2-40B4-BE49-F238E27FC236}">
                  <a16:creationId xmlns:a16="http://schemas.microsoft.com/office/drawing/2014/main" id="{DA0E8973-CB60-4E58-BE58-1C37CB6C957F}"/>
                </a:ext>
              </a:extLst>
            </p:cNvPr>
            <p:cNvSpPr/>
            <p:nvPr/>
          </p:nvSpPr>
          <p:spPr>
            <a:xfrm>
              <a:off x="3932521" y="3361797"/>
              <a:ext cx="119592" cy="246659"/>
            </a:xfrm>
            <a:custGeom>
              <a:avLst/>
              <a:gdLst>
                <a:gd name="connsiteX0" fmla="*/ 15058 w 119592"/>
                <a:gd name="connsiteY0" fmla="*/ 0 h 246658"/>
                <a:gd name="connsiteX1" fmla="*/ 114843 w 119592"/>
                <a:gd name="connsiteY1" fmla="*/ 132673 h 246658"/>
                <a:gd name="connsiteX2" fmla="*/ 100641 w 119592"/>
                <a:gd name="connsiteY2" fmla="*/ 238811 h 246658"/>
                <a:gd name="connsiteX3" fmla="*/ 40098 w 119592"/>
                <a:gd name="connsiteY3" fmla="*/ 74371 h 246658"/>
                <a:gd name="connsiteX4" fmla="*/ 34866 w 119592"/>
                <a:gd name="connsiteY4" fmla="*/ 75866 h 246658"/>
                <a:gd name="connsiteX5" fmla="*/ 74854 w 119592"/>
                <a:gd name="connsiteY5" fmla="*/ 247033 h 246658"/>
                <a:gd name="connsiteX6" fmla="*/ 5341 w 119592"/>
                <a:gd name="connsiteY6" fmla="*/ 168177 h 246658"/>
                <a:gd name="connsiteX7" fmla="*/ 15058 w 119592"/>
                <a:gd name="connsiteY7" fmla="*/ 0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15058" y="0"/>
                  </a:moveTo>
                  <a:cubicBezTo>
                    <a:pt x="55421" y="42231"/>
                    <a:pt x="94662" y="80725"/>
                    <a:pt x="114843" y="132673"/>
                  </a:cubicBezTo>
                  <a:cubicBezTo>
                    <a:pt x="129418" y="169671"/>
                    <a:pt x="117459" y="204802"/>
                    <a:pt x="100641" y="238811"/>
                  </a:cubicBezTo>
                  <a:cubicBezTo>
                    <a:pt x="80086" y="183499"/>
                    <a:pt x="60279" y="128935"/>
                    <a:pt x="40098" y="74371"/>
                  </a:cubicBezTo>
                  <a:cubicBezTo>
                    <a:pt x="38229" y="74745"/>
                    <a:pt x="36734" y="75493"/>
                    <a:pt x="34866" y="75866"/>
                  </a:cubicBezTo>
                  <a:cubicBezTo>
                    <a:pt x="47946" y="132299"/>
                    <a:pt x="61400" y="189105"/>
                    <a:pt x="74854" y="247033"/>
                  </a:cubicBezTo>
                  <a:cubicBezTo>
                    <a:pt x="43461" y="227973"/>
                    <a:pt x="14311" y="206297"/>
                    <a:pt x="5341" y="168177"/>
                  </a:cubicBezTo>
                  <a:cubicBezTo>
                    <a:pt x="-7365" y="112491"/>
                    <a:pt x="5341" y="57927"/>
                    <a:pt x="15058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57">
              <a:extLst>
                <a:ext uri="{FF2B5EF4-FFF2-40B4-BE49-F238E27FC236}">
                  <a16:creationId xmlns:a16="http://schemas.microsoft.com/office/drawing/2014/main" id="{263387A8-5DCA-4FA4-AD1B-BABD8CAE295D}"/>
                </a:ext>
              </a:extLst>
            </p:cNvPr>
            <p:cNvSpPr/>
            <p:nvPr/>
          </p:nvSpPr>
          <p:spPr>
            <a:xfrm>
              <a:off x="3671231" y="4634981"/>
              <a:ext cx="224235" cy="250396"/>
            </a:xfrm>
            <a:custGeom>
              <a:avLst/>
              <a:gdLst>
                <a:gd name="connsiteX0" fmla="*/ 223279 w 224235"/>
                <a:gd name="connsiteY0" fmla="*/ 252364 h 250396"/>
                <a:gd name="connsiteX1" fmla="*/ 73789 w 224235"/>
                <a:gd name="connsiteY1" fmla="*/ 131277 h 250396"/>
                <a:gd name="connsiteX2" fmla="*/ 16983 w 224235"/>
                <a:gd name="connsiteY2" fmla="*/ 66249 h 250396"/>
                <a:gd name="connsiteX3" fmla="*/ 165 w 224235"/>
                <a:gd name="connsiteY3" fmla="*/ 13927 h 250396"/>
                <a:gd name="connsiteX4" fmla="*/ 11003 w 224235"/>
                <a:gd name="connsiteY4" fmla="*/ 1595 h 250396"/>
                <a:gd name="connsiteX5" fmla="*/ 62951 w 224235"/>
                <a:gd name="connsiteY5" fmla="*/ 19160 h 250396"/>
                <a:gd name="connsiteX6" fmla="*/ 188149 w 224235"/>
                <a:gd name="connsiteY6" fmla="*/ 176124 h 250396"/>
                <a:gd name="connsiteX7" fmla="*/ 227016 w 224235"/>
                <a:gd name="connsiteY7" fmla="*/ 249001 h 250396"/>
                <a:gd name="connsiteX8" fmla="*/ 223279 w 224235"/>
                <a:gd name="connsiteY8" fmla="*/ 252364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235" h="250396">
                  <a:moveTo>
                    <a:pt x="223279" y="252364"/>
                  </a:moveTo>
                  <a:cubicBezTo>
                    <a:pt x="173947" y="211628"/>
                    <a:pt x="114899" y="182851"/>
                    <a:pt x="73789" y="131277"/>
                  </a:cubicBezTo>
                  <a:cubicBezTo>
                    <a:pt x="55850" y="108854"/>
                    <a:pt x="36043" y="87925"/>
                    <a:pt x="16983" y="66249"/>
                  </a:cubicBezTo>
                  <a:cubicBezTo>
                    <a:pt x="3528" y="51300"/>
                    <a:pt x="-956" y="33361"/>
                    <a:pt x="165" y="13927"/>
                  </a:cubicBezTo>
                  <a:cubicBezTo>
                    <a:pt x="539" y="9443"/>
                    <a:pt x="6518" y="2342"/>
                    <a:pt x="11003" y="1595"/>
                  </a:cubicBezTo>
                  <a:cubicBezTo>
                    <a:pt x="31558" y="-3264"/>
                    <a:pt x="49870" y="3089"/>
                    <a:pt x="62951" y="19160"/>
                  </a:cubicBezTo>
                  <a:cubicBezTo>
                    <a:pt x="105182" y="71108"/>
                    <a:pt x="148160" y="122682"/>
                    <a:pt x="188149" y="176124"/>
                  </a:cubicBezTo>
                  <a:cubicBezTo>
                    <a:pt x="204593" y="197800"/>
                    <a:pt x="214310" y="224709"/>
                    <a:pt x="227016" y="249001"/>
                  </a:cubicBezTo>
                  <a:cubicBezTo>
                    <a:pt x="225521" y="250122"/>
                    <a:pt x="224400" y="251243"/>
                    <a:pt x="223279" y="25236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58">
              <a:extLst>
                <a:ext uri="{FF2B5EF4-FFF2-40B4-BE49-F238E27FC236}">
                  <a16:creationId xmlns:a16="http://schemas.microsoft.com/office/drawing/2014/main" id="{EA8594C1-C165-45EA-98AC-2D4D15A60374}"/>
                </a:ext>
              </a:extLst>
            </p:cNvPr>
            <p:cNvSpPr/>
            <p:nvPr/>
          </p:nvSpPr>
          <p:spPr>
            <a:xfrm>
              <a:off x="5609911" y="4634811"/>
              <a:ext cx="227973" cy="250396"/>
            </a:xfrm>
            <a:custGeom>
              <a:avLst/>
              <a:gdLst>
                <a:gd name="connsiteX0" fmla="*/ 0 w 227972"/>
                <a:gd name="connsiteY0" fmla="*/ 249170 h 250396"/>
                <a:gd name="connsiteX1" fmla="*/ 41110 w 227972"/>
                <a:gd name="connsiteY1" fmla="*/ 174052 h 250396"/>
                <a:gd name="connsiteX2" fmla="*/ 161449 w 227972"/>
                <a:gd name="connsiteY2" fmla="*/ 22319 h 250396"/>
                <a:gd name="connsiteX3" fmla="*/ 215266 w 227972"/>
                <a:gd name="connsiteY3" fmla="*/ 643 h 250396"/>
                <a:gd name="connsiteX4" fmla="*/ 227973 w 227972"/>
                <a:gd name="connsiteY4" fmla="*/ 15218 h 250396"/>
                <a:gd name="connsiteX5" fmla="*/ 209660 w 227972"/>
                <a:gd name="connsiteY5" fmla="*/ 67166 h 250396"/>
                <a:gd name="connsiteX6" fmla="*/ 129683 w 227972"/>
                <a:gd name="connsiteY6" fmla="*/ 157234 h 250396"/>
                <a:gd name="connsiteX7" fmla="*/ 91563 w 227972"/>
                <a:gd name="connsiteY7" fmla="*/ 187879 h 250396"/>
                <a:gd name="connsiteX8" fmla="*/ 3737 w 227972"/>
                <a:gd name="connsiteY8" fmla="*/ 251413 h 250396"/>
                <a:gd name="connsiteX9" fmla="*/ 0 w 227972"/>
                <a:gd name="connsiteY9" fmla="*/ 249170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72" h="250396">
                  <a:moveTo>
                    <a:pt x="0" y="249170"/>
                  </a:moveTo>
                  <a:cubicBezTo>
                    <a:pt x="13454" y="224131"/>
                    <a:pt x="24292" y="196849"/>
                    <a:pt x="41110" y="174052"/>
                  </a:cubicBezTo>
                  <a:cubicBezTo>
                    <a:pt x="79604" y="122477"/>
                    <a:pt x="121087" y="72772"/>
                    <a:pt x="161449" y="22319"/>
                  </a:cubicBezTo>
                  <a:cubicBezTo>
                    <a:pt x="175277" y="5128"/>
                    <a:pt x="193216" y="-2347"/>
                    <a:pt x="215266" y="643"/>
                  </a:cubicBezTo>
                  <a:cubicBezTo>
                    <a:pt x="224235" y="1764"/>
                    <a:pt x="228346" y="5875"/>
                    <a:pt x="227973" y="15218"/>
                  </a:cubicBezTo>
                  <a:cubicBezTo>
                    <a:pt x="227225" y="34652"/>
                    <a:pt x="223114" y="52217"/>
                    <a:pt x="209660" y="67166"/>
                  </a:cubicBezTo>
                  <a:cubicBezTo>
                    <a:pt x="182752" y="97064"/>
                    <a:pt x="156965" y="128083"/>
                    <a:pt x="129683" y="157234"/>
                  </a:cubicBezTo>
                  <a:cubicBezTo>
                    <a:pt x="118471" y="169193"/>
                    <a:pt x="104643" y="178163"/>
                    <a:pt x="91563" y="187879"/>
                  </a:cubicBezTo>
                  <a:cubicBezTo>
                    <a:pt x="62412" y="209182"/>
                    <a:pt x="32888" y="230484"/>
                    <a:pt x="3737" y="251413"/>
                  </a:cubicBezTo>
                  <a:cubicBezTo>
                    <a:pt x="2242" y="251039"/>
                    <a:pt x="1121" y="249918"/>
                    <a:pt x="0" y="24917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id="{7256AAD9-B557-4546-9BD7-4394DD83DF73}"/>
                </a:ext>
              </a:extLst>
            </p:cNvPr>
            <p:cNvSpPr/>
            <p:nvPr/>
          </p:nvSpPr>
          <p:spPr>
            <a:xfrm>
              <a:off x="5389455" y="3402741"/>
              <a:ext cx="115855" cy="201812"/>
            </a:xfrm>
            <a:custGeom>
              <a:avLst/>
              <a:gdLst>
                <a:gd name="connsiteX0" fmla="*/ 100116 w 115854"/>
                <a:gd name="connsiteY0" fmla="*/ 166 h 201811"/>
                <a:gd name="connsiteX1" fmla="*/ 116186 w 115854"/>
                <a:gd name="connsiteY1" fmla="*/ 114526 h 201811"/>
                <a:gd name="connsiteX2" fmla="*/ 48916 w 115854"/>
                <a:gd name="connsiteY2" fmla="*/ 202725 h 201811"/>
                <a:gd name="connsiteX3" fmla="*/ 79935 w 115854"/>
                <a:gd name="connsiteY3" fmla="*/ 61831 h 201811"/>
                <a:gd name="connsiteX4" fmla="*/ 74703 w 115854"/>
                <a:gd name="connsiteY4" fmla="*/ 60336 h 201811"/>
                <a:gd name="connsiteX5" fmla="*/ 23502 w 115854"/>
                <a:gd name="connsiteY5" fmla="*/ 194130 h 201811"/>
                <a:gd name="connsiteX6" fmla="*/ 10422 w 115854"/>
                <a:gd name="connsiteY6" fmla="*/ 91729 h 201811"/>
                <a:gd name="connsiteX7" fmla="*/ 94136 w 115854"/>
                <a:gd name="connsiteY7" fmla="*/ 166 h 201811"/>
                <a:gd name="connsiteX8" fmla="*/ 100116 w 115854"/>
                <a:gd name="connsiteY8" fmla="*/ 166 h 2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854" h="201811">
                  <a:moveTo>
                    <a:pt x="100116" y="166"/>
                  </a:moveTo>
                  <a:cubicBezTo>
                    <a:pt x="105722" y="38286"/>
                    <a:pt x="113570" y="76032"/>
                    <a:pt x="116186" y="114526"/>
                  </a:cubicBezTo>
                  <a:cubicBezTo>
                    <a:pt x="118802" y="156010"/>
                    <a:pt x="92268" y="187029"/>
                    <a:pt x="48916" y="202725"/>
                  </a:cubicBezTo>
                  <a:cubicBezTo>
                    <a:pt x="59380" y="156010"/>
                    <a:pt x="69470" y="108920"/>
                    <a:pt x="79935" y="61831"/>
                  </a:cubicBezTo>
                  <a:cubicBezTo>
                    <a:pt x="78066" y="61457"/>
                    <a:pt x="76571" y="60710"/>
                    <a:pt x="74703" y="60336"/>
                  </a:cubicBezTo>
                  <a:cubicBezTo>
                    <a:pt x="57511" y="105183"/>
                    <a:pt x="40320" y="150030"/>
                    <a:pt x="23502" y="194130"/>
                  </a:cubicBezTo>
                  <a:cubicBezTo>
                    <a:pt x="-1164" y="169464"/>
                    <a:pt x="-7891" y="122748"/>
                    <a:pt x="10422" y="91729"/>
                  </a:cubicBezTo>
                  <a:cubicBezTo>
                    <a:pt x="31724" y="55477"/>
                    <a:pt x="62743" y="27448"/>
                    <a:pt x="94136" y="166"/>
                  </a:cubicBezTo>
                  <a:cubicBezTo>
                    <a:pt x="96005" y="-208"/>
                    <a:pt x="98247" y="166"/>
                    <a:pt x="100116" y="1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id="{32E5CEFC-475A-4920-BB5C-4FDA741A8465}"/>
                </a:ext>
              </a:extLst>
            </p:cNvPr>
            <p:cNvSpPr/>
            <p:nvPr/>
          </p:nvSpPr>
          <p:spPr>
            <a:xfrm>
              <a:off x="5309809" y="4728769"/>
              <a:ext cx="100906" cy="239184"/>
            </a:xfrm>
            <a:custGeom>
              <a:avLst/>
              <a:gdLst>
                <a:gd name="connsiteX0" fmla="*/ 0 w 100905"/>
                <a:gd name="connsiteY0" fmla="*/ 242291 h 239184"/>
                <a:gd name="connsiteX1" fmla="*/ 30272 w 100905"/>
                <a:gd name="connsiteY1" fmla="*/ 126436 h 239184"/>
                <a:gd name="connsiteX2" fmla="*/ 59422 w 100905"/>
                <a:gd name="connsiteY2" fmla="*/ 17308 h 239184"/>
                <a:gd name="connsiteX3" fmla="*/ 75119 w 100905"/>
                <a:gd name="connsiteY3" fmla="*/ 490 h 239184"/>
                <a:gd name="connsiteX4" fmla="*/ 96048 w 100905"/>
                <a:gd name="connsiteY4" fmla="*/ 7217 h 239184"/>
                <a:gd name="connsiteX5" fmla="*/ 100906 w 100905"/>
                <a:gd name="connsiteY5" fmla="*/ 25904 h 239184"/>
                <a:gd name="connsiteX6" fmla="*/ 67644 w 100905"/>
                <a:gd name="connsiteY6" fmla="*/ 231453 h 239184"/>
                <a:gd name="connsiteX7" fmla="*/ 59049 w 100905"/>
                <a:gd name="connsiteY7" fmla="*/ 241917 h 239184"/>
                <a:gd name="connsiteX8" fmla="*/ 0 w 100905"/>
                <a:gd name="connsiteY8" fmla="*/ 242291 h 2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5" h="239184">
                  <a:moveTo>
                    <a:pt x="0" y="242291"/>
                  </a:moveTo>
                  <a:cubicBezTo>
                    <a:pt x="10091" y="203797"/>
                    <a:pt x="20181" y="165303"/>
                    <a:pt x="30272" y="126436"/>
                  </a:cubicBezTo>
                  <a:cubicBezTo>
                    <a:pt x="39615" y="90184"/>
                    <a:pt x="48958" y="53559"/>
                    <a:pt x="59422" y="17308"/>
                  </a:cubicBezTo>
                  <a:cubicBezTo>
                    <a:pt x="61291" y="10581"/>
                    <a:pt x="68765" y="2359"/>
                    <a:pt x="75119" y="490"/>
                  </a:cubicBezTo>
                  <a:cubicBezTo>
                    <a:pt x="81098" y="-1378"/>
                    <a:pt x="90815" y="2359"/>
                    <a:pt x="96048" y="7217"/>
                  </a:cubicBezTo>
                  <a:cubicBezTo>
                    <a:pt x="100158" y="10955"/>
                    <a:pt x="102027" y="19924"/>
                    <a:pt x="100906" y="25904"/>
                  </a:cubicBezTo>
                  <a:cubicBezTo>
                    <a:pt x="90442" y="94295"/>
                    <a:pt x="79230" y="163061"/>
                    <a:pt x="67644" y="231453"/>
                  </a:cubicBezTo>
                  <a:cubicBezTo>
                    <a:pt x="66897" y="235564"/>
                    <a:pt x="62038" y="241917"/>
                    <a:pt x="59049" y="241917"/>
                  </a:cubicBezTo>
                  <a:cubicBezTo>
                    <a:pt x="39989" y="242665"/>
                    <a:pt x="20555" y="242291"/>
                    <a:pt x="0" y="2422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id="{82951E77-0FFD-4162-ADB8-12731C1210A8}"/>
                </a:ext>
              </a:extLst>
            </p:cNvPr>
            <p:cNvSpPr/>
            <p:nvPr/>
          </p:nvSpPr>
          <p:spPr>
            <a:xfrm>
              <a:off x="4096733" y="4727660"/>
              <a:ext cx="100906" cy="242922"/>
            </a:xfrm>
            <a:custGeom>
              <a:avLst/>
              <a:gdLst>
                <a:gd name="connsiteX0" fmla="*/ 101616 w 100905"/>
                <a:gd name="connsiteY0" fmla="*/ 243399 h 242921"/>
                <a:gd name="connsiteX1" fmla="*/ 42568 w 100905"/>
                <a:gd name="connsiteY1" fmla="*/ 243026 h 242921"/>
                <a:gd name="connsiteX2" fmla="*/ 34346 w 100905"/>
                <a:gd name="connsiteY2" fmla="*/ 233683 h 242921"/>
                <a:gd name="connsiteX3" fmla="*/ 337 w 100905"/>
                <a:gd name="connsiteY3" fmla="*/ 25517 h 242921"/>
                <a:gd name="connsiteX4" fmla="*/ 16407 w 100905"/>
                <a:gd name="connsiteY4" fmla="*/ 852 h 242921"/>
                <a:gd name="connsiteX5" fmla="*/ 42568 w 100905"/>
                <a:gd name="connsiteY5" fmla="*/ 18790 h 242921"/>
                <a:gd name="connsiteX6" fmla="*/ 83304 w 100905"/>
                <a:gd name="connsiteY6" fmla="*/ 173886 h 242921"/>
                <a:gd name="connsiteX7" fmla="*/ 101616 w 100905"/>
                <a:gd name="connsiteY7" fmla="*/ 243399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5" h="242921">
                  <a:moveTo>
                    <a:pt x="101616" y="243399"/>
                  </a:moveTo>
                  <a:cubicBezTo>
                    <a:pt x="81062" y="243399"/>
                    <a:pt x="62002" y="243773"/>
                    <a:pt x="42568" y="243026"/>
                  </a:cubicBezTo>
                  <a:cubicBezTo>
                    <a:pt x="39578" y="243026"/>
                    <a:pt x="34720" y="237420"/>
                    <a:pt x="34346" y="233683"/>
                  </a:cubicBezTo>
                  <a:cubicBezTo>
                    <a:pt x="22760" y="164170"/>
                    <a:pt x="11549" y="94657"/>
                    <a:pt x="337" y="25517"/>
                  </a:cubicBezTo>
                  <a:cubicBezTo>
                    <a:pt x="-1532" y="12811"/>
                    <a:pt x="4448" y="4215"/>
                    <a:pt x="16407" y="852"/>
                  </a:cubicBezTo>
                  <a:cubicBezTo>
                    <a:pt x="28366" y="-2512"/>
                    <a:pt x="38831" y="4215"/>
                    <a:pt x="42568" y="18790"/>
                  </a:cubicBezTo>
                  <a:cubicBezTo>
                    <a:pt x="56396" y="70364"/>
                    <a:pt x="69850" y="122312"/>
                    <a:pt x="83304" y="173886"/>
                  </a:cubicBezTo>
                  <a:cubicBezTo>
                    <a:pt x="89657" y="197058"/>
                    <a:pt x="95637" y="220228"/>
                    <a:pt x="101616" y="2433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" name="Graphic 135">
            <a:extLst>
              <a:ext uri="{FF2B5EF4-FFF2-40B4-BE49-F238E27FC236}">
                <a16:creationId xmlns:a16="http://schemas.microsoft.com/office/drawing/2014/main" id="{C5B2830A-4D71-4FD7-837B-6EB14FE20C67}"/>
              </a:ext>
            </a:extLst>
          </p:cNvPr>
          <p:cNvGrpSpPr/>
          <p:nvPr/>
        </p:nvGrpSpPr>
        <p:grpSpPr>
          <a:xfrm>
            <a:off x="133882" y="3363838"/>
            <a:ext cx="1139777" cy="1612652"/>
            <a:chOff x="3033073" y="3042262"/>
            <a:chExt cx="3408377" cy="381573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40" name="Freeform: Shape 3">
              <a:extLst>
                <a:ext uri="{FF2B5EF4-FFF2-40B4-BE49-F238E27FC236}">
                  <a16:creationId xmlns:a16="http://schemas.microsoft.com/office/drawing/2014/main" id="{B1129EE7-D3F8-4A6C-8BCB-821A1D084F7B}"/>
                </a:ext>
              </a:extLst>
            </p:cNvPr>
            <p:cNvSpPr/>
            <p:nvPr/>
          </p:nvSpPr>
          <p:spPr>
            <a:xfrm>
              <a:off x="4868439" y="4587011"/>
              <a:ext cx="1020271" cy="2268514"/>
            </a:xfrm>
            <a:custGeom>
              <a:avLst/>
              <a:gdLst>
                <a:gd name="connsiteX0" fmla="*/ 374 w 1020270"/>
                <a:gd name="connsiteY0" fmla="*/ 2270241 h 2268514"/>
                <a:gd name="connsiteX1" fmla="*/ 0 w 1020270"/>
                <a:gd name="connsiteY1" fmla="*/ 575022 h 2268514"/>
                <a:gd name="connsiteX2" fmla="*/ 17939 w 1020270"/>
                <a:gd name="connsiteY2" fmla="*/ 527933 h 2268514"/>
                <a:gd name="connsiteX3" fmla="*/ 38120 w 1020270"/>
                <a:gd name="connsiteY3" fmla="*/ 504014 h 2268514"/>
                <a:gd name="connsiteX4" fmla="*/ 71382 w 1020270"/>
                <a:gd name="connsiteY4" fmla="*/ 381806 h 2268514"/>
                <a:gd name="connsiteX5" fmla="*/ 45221 w 1020270"/>
                <a:gd name="connsiteY5" fmla="*/ 76099 h 2268514"/>
                <a:gd name="connsiteX6" fmla="*/ 45221 w 1020270"/>
                <a:gd name="connsiteY6" fmla="*/ 25272 h 2268514"/>
                <a:gd name="connsiteX7" fmla="*/ 70260 w 1020270"/>
                <a:gd name="connsiteY7" fmla="*/ 232 h 2268514"/>
                <a:gd name="connsiteX8" fmla="*/ 91937 w 1020270"/>
                <a:gd name="connsiteY8" fmla="*/ 10697 h 2268514"/>
                <a:gd name="connsiteX9" fmla="*/ 131178 w 1020270"/>
                <a:gd name="connsiteY9" fmla="*/ 88805 h 2268514"/>
                <a:gd name="connsiteX10" fmla="*/ 199943 w 1020270"/>
                <a:gd name="connsiteY10" fmla="*/ 327616 h 2268514"/>
                <a:gd name="connsiteX11" fmla="*/ 221993 w 1020270"/>
                <a:gd name="connsiteY11" fmla="*/ 354150 h 2268514"/>
                <a:gd name="connsiteX12" fmla="*/ 398765 w 1020270"/>
                <a:gd name="connsiteY12" fmla="*/ 409088 h 2268514"/>
                <a:gd name="connsiteX13" fmla="*/ 562083 w 1020270"/>
                <a:gd name="connsiteY13" fmla="*/ 404230 h 2268514"/>
                <a:gd name="connsiteX14" fmla="*/ 620758 w 1020270"/>
                <a:gd name="connsiteY14" fmla="*/ 394139 h 2268514"/>
                <a:gd name="connsiteX15" fmla="*/ 714190 w 1020270"/>
                <a:gd name="connsiteY15" fmla="*/ 353777 h 2268514"/>
                <a:gd name="connsiteX16" fmla="*/ 965333 w 1020270"/>
                <a:gd name="connsiteY16" fmla="*/ 171772 h 2268514"/>
                <a:gd name="connsiteX17" fmla="*/ 972434 w 1020270"/>
                <a:gd name="connsiteY17" fmla="*/ 166540 h 2268514"/>
                <a:gd name="connsiteX18" fmla="*/ 1014665 w 1020270"/>
                <a:gd name="connsiteY18" fmla="*/ 168409 h 2268514"/>
                <a:gd name="connsiteX19" fmla="*/ 1004948 w 1020270"/>
                <a:gd name="connsiteY19" fmla="*/ 209145 h 2268514"/>
                <a:gd name="connsiteX20" fmla="*/ 650656 w 1020270"/>
                <a:gd name="connsiteY20" fmla="*/ 486823 h 2268514"/>
                <a:gd name="connsiteX21" fmla="*/ 526579 w 1020270"/>
                <a:gd name="connsiteY21" fmla="*/ 569043 h 2268514"/>
                <a:gd name="connsiteX22" fmla="*/ 318414 w 1020270"/>
                <a:gd name="connsiteY22" fmla="*/ 752916 h 2268514"/>
                <a:gd name="connsiteX23" fmla="*/ 260861 w 1020270"/>
                <a:gd name="connsiteY23" fmla="*/ 844478 h 2268514"/>
                <a:gd name="connsiteX24" fmla="*/ 247406 w 1020270"/>
                <a:gd name="connsiteY24" fmla="*/ 912123 h 2268514"/>
                <a:gd name="connsiteX25" fmla="*/ 273941 w 1020270"/>
                <a:gd name="connsiteY25" fmla="*/ 1329948 h 2268514"/>
                <a:gd name="connsiteX26" fmla="*/ 301596 w 1020270"/>
                <a:gd name="connsiteY26" fmla="*/ 1680503 h 2268514"/>
                <a:gd name="connsiteX27" fmla="*/ 335979 w 1020270"/>
                <a:gd name="connsiteY27" fmla="*/ 2088985 h 2268514"/>
                <a:gd name="connsiteX28" fmla="*/ 347191 w 1020270"/>
                <a:gd name="connsiteY28" fmla="*/ 2221657 h 2268514"/>
                <a:gd name="connsiteX29" fmla="*/ 221993 w 1020270"/>
                <a:gd name="connsiteY29" fmla="*/ 2244455 h 2268514"/>
                <a:gd name="connsiteX30" fmla="*/ 35504 w 1020270"/>
                <a:gd name="connsiteY30" fmla="*/ 2266504 h 2268514"/>
                <a:gd name="connsiteX31" fmla="*/ 23918 w 1020270"/>
                <a:gd name="connsiteY31" fmla="*/ 2269120 h 2268514"/>
                <a:gd name="connsiteX32" fmla="*/ 374 w 1020270"/>
                <a:gd name="connsiteY32" fmla="*/ 2270241 h 22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0270" h="2268514">
                  <a:moveTo>
                    <a:pt x="374" y="2270241"/>
                  </a:moveTo>
                  <a:cubicBezTo>
                    <a:pt x="374" y="1705168"/>
                    <a:pt x="374" y="1140095"/>
                    <a:pt x="0" y="575022"/>
                  </a:cubicBezTo>
                  <a:cubicBezTo>
                    <a:pt x="0" y="556710"/>
                    <a:pt x="4858" y="541013"/>
                    <a:pt x="17939" y="527933"/>
                  </a:cubicBezTo>
                  <a:cubicBezTo>
                    <a:pt x="25040" y="520458"/>
                    <a:pt x="31393" y="511863"/>
                    <a:pt x="38120" y="504014"/>
                  </a:cubicBezTo>
                  <a:cubicBezTo>
                    <a:pt x="68018" y="468511"/>
                    <a:pt x="76240" y="428148"/>
                    <a:pt x="71382" y="381806"/>
                  </a:cubicBezTo>
                  <a:cubicBezTo>
                    <a:pt x="60543" y="280153"/>
                    <a:pt x="53443" y="178126"/>
                    <a:pt x="45221" y="76099"/>
                  </a:cubicBezTo>
                  <a:cubicBezTo>
                    <a:pt x="43726" y="59281"/>
                    <a:pt x="45594" y="42463"/>
                    <a:pt x="45221" y="25272"/>
                  </a:cubicBezTo>
                  <a:cubicBezTo>
                    <a:pt x="45221" y="8454"/>
                    <a:pt x="58675" y="3222"/>
                    <a:pt x="70260" y="232"/>
                  </a:cubicBezTo>
                  <a:cubicBezTo>
                    <a:pt x="76240" y="-1263"/>
                    <a:pt x="88573" y="4717"/>
                    <a:pt x="91937" y="10697"/>
                  </a:cubicBezTo>
                  <a:cubicBezTo>
                    <a:pt x="106512" y="36110"/>
                    <a:pt x="122582" y="61523"/>
                    <a:pt x="131178" y="88805"/>
                  </a:cubicBezTo>
                  <a:cubicBezTo>
                    <a:pt x="155843" y="167661"/>
                    <a:pt x="177893" y="247639"/>
                    <a:pt x="199943" y="327616"/>
                  </a:cubicBezTo>
                  <a:cubicBezTo>
                    <a:pt x="203680" y="341070"/>
                    <a:pt x="209286" y="348545"/>
                    <a:pt x="221993" y="354150"/>
                  </a:cubicBezTo>
                  <a:cubicBezTo>
                    <a:pt x="278799" y="379938"/>
                    <a:pt x="336353" y="405351"/>
                    <a:pt x="398765" y="409088"/>
                  </a:cubicBezTo>
                  <a:cubicBezTo>
                    <a:pt x="452955" y="412452"/>
                    <a:pt x="507893" y="407219"/>
                    <a:pt x="562083" y="404230"/>
                  </a:cubicBezTo>
                  <a:cubicBezTo>
                    <a:pt x="581891" y="403109"/>
                    <a:pt x="601324" y="397876"/>
                    <a:pt x="620758" y="394139"/>
                  </a:cubicBezTo>
                  <a:cubicBezTo>
                    <a:pt x="654767" y="387412"/>
                    <a:pt x="686160" y="374332"/>
                    <a:pt x="714190" y="353777"/>
                  </a:cubicBezTo>
                  <a:cubicBezTo>
                    <a:pt x="797904" y="292860"/>
                    <a:pt x="881619" y="232690"/>
                    <a:pt x="965333" y="171772"/>
                  </a:cubicBezTo>
                  <a:cubicBezTo>
                    <a:pt x="967575" y="169904"/>
                    <a:pt x="970192" y="168035"/>
                    <a:pt x="972434" y="166540"/>
                  </a:cubicBezTo>
                  <a:cubicBezTo>
                    <a:pt x="989251" y="154581"/>
                    <a:pt x="1004574" y="155328"/>
                    <a:pt x="1014665" y="168409"/>
                  </a:cubicBezTo>
                  <a:cubicBezTo>
                    <a:pt x="1024755" y="181489"/>
                    <a:pt x="1021392" y="196438"/>
                    <a:pt x="1004948" y="209145"/>
                  </a:cubicBezTo>
                  <a:cubicBezTo>
                    <a:pt x="886851" y="301829"/>
                    <a:pt x="769875" y="395634"/>
                    <a:pt x="650656" y="486823"/>
                  </a:cubicBezTo>
                  <a:cubicBezTo>
                    <a:pt x="611415" y="517095"/>
                    <a:pt x="567315" y="540640"/>
                    <a:pt x="526579" y="569043"/>
                  </a:cubicBezTo>
                  <a:cubicBezTo>
                    <a:pt x="450339" y="622486"/>
                    <a:pt x="377089" y="680039"/>
                    <a:pt x="318414" y="752916"/>
                  </a:cubicBezTo>
                  <a:cubicBezTo>
                    <a:pt x="295991" y="780945"/>
                    <a:pt x="276557" y="812338"/>
                    <a:pt x="260861" y="844478"/>
                  </a:cubicBezTo>
                  <a:cubicBezTo>
                    <a:pt x="251144" y="864660"/>
                    <a:pt x="246285" y="889699"/>
                    <a:pt x="247406" y="912123"/>
                  </a:cubicBezTo>
                  <a:cubicBezTo>
                    <a:pt x="254881" y="1051522"/>
                    <a:pt x="264224" y="1190922"/>
                    <a:pt x="273941" y="1329948"/>
                  </a:cubicBezTo>
                  <a:cubicBezTo>
                    <a:pt x="282163" y="1446924"/>
                    <a:pt x="292253" y="1563900"/>
                    <a:pt x="301596" y="1680503"/>
                  </a:cubicBezTo>
                  <a:cubicBezTo>
                    <a:pt x="312808" y="1816539"/>
                    <a:pt x="324394" y="1952949"/>
                    <a:pt x="335979" y="2088985"/>
                  </a:cubicBezTo>
                  <a:cubicBezTo>
                    <a:pt x="339717" y="2132337"/>
                    <a:pt x="343454" y="2176063"/>
                    <a:pt x="347191" y="2221657"/>
                  </a:cubicBezTo>
                  <a:cubicBezTo>
                    <a:pt x="304960" y="2229506"/>
                    <a:pt x="263850" y="2238849"/>
                    <a:pt x="221993" y="2244455"/>
                  </a:cubicBezTo>
                  <a:cubicBezTo>
                    <a:pt x="159955" y="2253050"/>
                    <a:pt x="97916" y="2259030"/>
                    <a:pt x="35504" y="2266504"/>
                  </a:cubicBezTo>
                  <a:cubicBezTo>
                    <a:pt x="31767" y="2266878"/>
                    <a:pt x="27656" y="2267999"/>
                    <a:pt x="23918" y="2269120"/>
                  </a:cubicBezTo>
                  <a:cubicBezTo>
                    <a:pt x="16444" y="2270241"/>
                    <a:pt x="8596" y="2270241"/>
                    <a:pt x="374" y="227024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4">
              <a:extLst>
                <a:ext uri="{FF2B5EF4-FFF2-40B4-BE49-F238E27FC236}">
                  <a16:creationId xmlns:a16="http://schemas.microsoft.com/office/drawing/2014/main" id="{0C2D8109-4C15-457C-BA7E-0D0E3BFEFD65}"/>
                </a:ext>
              </a:extLst>
            </p:cNvPr>
            <p:cNvSpPr/>
            <p:nvPr/>
          </p:nvSpPr>
          <p:spPr>
            <a:xfrm>
              <a:off x="3619628" y="4584692"/>
              <a:ext cx="1016533" cy="2272251"/>
            </a:xfrm>
            <a:custGeom>
              <a:avLst/>
              <a:gdLst>
                <a:gd name="connsiteX0" fmla="*/ 1013738 w 1016533"/>
                <a:gd name="connsiteY0" fmla="*/ 2272560 h 2272251"/>
                <a:gd name="connsiteX1" fmla="*/ 931145 w 1016533"/>
                <a:gd name="connsiteY1" fmla="*/ 2263965 h 2272251"/>
                <a:gd name="connsiteX2" fmla="*/ 674395 w 1016533"/>
                <a:gd name="connsiteY2" fmla="*/ 2220239 h 2272251"/>
                <a:gd name="connsiteX3" fmla="*/ 674395 w 1016533"/>
                <a:gd name="connsiteY3" fmla="*/ 2205664 h 2272251"/>
                <a:gd name="connsiteX4" fmla="*/ 720364 w 1016533"/>
                <a:gd name="connsiteY4" fmla="*/ 1663761 h 2272251"/>
                <a:gd name="connsiteX5" fmla="*/ 757736 w 1016533"/>
                <a:gd name="connsiteY5" fmla="*/ 1182403 h 2272251"/>
                <a:gd name="connsiteX6" fmla="*/ 773433 w 1016533"/>
                <a:gd name="connsiteY6" fmla="*/ 932380 h 2272251"/>
                <a:gd name="connsiteX7" fmla="*/ 738676 w 1016533"/>
                <a:gd name="connsiteY7" fmla="*/ 805314 h 2272251"/>
                <a:gd name="connsiteX8" fmla="*/ 617215 w 1016533"/>
                <a:gd name="connsiteY8" fmla="*/ 668904 h 2272251"/>
                <a:gd name="connsiteX9" fmla="*/ 398960 w 1016533"/>
                <a:gd name="connsiteY9" fmla="*/ 508202 h 2272251"/>
                <a:gd name="connsiteX10" fmla="*/ 311134 w 1016533"/>
                <a:gd name="connsiteY10" fmla="*/ 443921 h 2272251"/>
                <a:gd name="connsiteX11" fmla="*/ 18133 w 1016533"/>
                <a:gd name="connsiteY11" fmla="*/ 213706 h 2272251"/>
                <a:gd name="connsiteX12" fmla="*/ 8790 w 1016533"/>
                <a:gd name="connsiteY12" fmla="*/ 206232 h 2272251"/>
                <a:gd name="connsiteX13" fmla="*/ 5426 w 1016533"/>
                <a:gd name="connsiteY13" fmla="*/ 171101 h 2272251"/>
                <a:gd name="connsiteX14" fmla="*/ 41304 w 1016533"/>
                <a:gd name="connsiteY14" fmla="*/ 164748 h 2272251"/>
                <a:gd name="connsiteX15" fmla="*/ 87272 w 1016533"/>
                <a:gd name="connsiteY15" fmla="*/ 198010 h 2272251"/>
                <a:gd name="connsiteX16" fmla="*/ 290953 w 1016533"/>
                <a:gd name="connsiteY16" fmla="*/ 346005 h 2272251"/>
                <a:gd name="connsiteX17" fmla="*/ 444928 w 1016533"/>
                <a:gd name="connsiteY17" fmla="*/ 404680 h 2272251"/>
                <a:gd name="connsiteX18" fmla="*/ 553308 w 1016533"/>
                <a:gd name="connsiteY18" fmla="*/ 414023 h 2272251"/>
                <a:gd name="connsiteX19" fmla="*/ 794361 w 1016533"/>
                <a:gd name="connsiteY19" fmla="*/ 357964 h 2272251"/>
                <a:gd name="connsiteX20" fmla="*/ 821643 w 1016533"/>
                <a:gd name="connsiteY20" fmla="*/ 325076 h 2272251"/>
                <a:gd name="connsiteX21" fmla="*/ 894893 w 1016533"/>
                <a:gd name="connsiteY21" fmla="*/ 75054 h 2272251"/>
                <a:gd name="connsiteX22" fmla="*/ 925165 w 1016533"/>
                <a:gd name="connsiteY22" fmla="*/ 15632 h 2272251"/>
                <a:gd name="connsiteX23" fmla="*/ 949831 w 1016533"/>
                <a:gd name="connsiteY23" fmla="*/ 683 h 2272251"/>
                <a:gd name="connsiteX24" fmla="*/ 974871 w 1016533"/>
                <a:gd name="connsiteY24" fmla="*/ 30954 h 2272251"/>
                <a:gd name="connsiteX25" fmla="*/ 967396 w 1016533"/>
                <a:gd name="connsiteY25" fmla="*/ 196141 h 2272251"/>
                <a:gd name="connsiteX26" fmla="*/ 947962 w 1016533"/>
                <a:gd name="connsiteY26" fmla="*/ 400943 h 2272251"/>
                <a:gd name="connsiteX27" fmla="*/ 974123 w 1016533"/>
                <a:gd name="connsiteY27" fmla="*/ 494374 h 2272251"/>
                <a:gd name="connsiteX28" fmla="*/ 998042 w 1016533"/>
                <a:gd name="connsiteY28" fmla="*/ 524646 h 2272251"/>
                <a:gd name="connsiteX29" fmla="*/ 1020091 w 1016533"/>
                <a:gd name="connsiteY29" fmla="*/ 582200 h 2272251"/>
                <a:gd name="connsiteX30" fmla="*/ 1019718 w 1016533"/>
                <a:gd name="connsiteY30" fmla="*/ 2252005 h 2272251"/>
                <a:gd name="connsiteX31" fmla="*/ 1019718 w 1016533"/>
                <a:gd name="connsiteY31" fmla="*/ 2271439 h 2272251"/>
                <a:gd name="connsiteX32" fmla="*/ 1013738 w 1016533"/>
                <a:gd name="connsiteY32" fmla="*/ 2272560 h 227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6533" h="2272251">
                  <a:moveTo>
                    <a:pt x="1013738" y="2272560"/>
                  </a:moveTo>
                  <a:cubicBezTo>
                    <a:pt x="986082" y="2269571"/>
                    <a:pt x="958427" y="2266954"/>
                    <a:pt x="931145" y="2263965"/>
                  </a:cubicBezTo>
                  <a:cubicBezTo>
                    <a:pt x="845188" y="2254995"/>
                    <a:pt x="759978" y="2240794"/>
                    <a:pt x="674395" y="2220239"/>
                  </a:cubicBezTo>
                  <a:cubicBezTo>
                    <a:pt x="674395" y="2215380"/>
                    <a:pt x="674021" y="2210522"/>
                    <a:pt x="674395" y="2205664"/>
                  </a:cubicBezTo>
                  <a:cubicBezTo>
                    <a:pt x="689718" y="2025154"/>
                    <a:pt x="705415" y="1844271"/>
                    <a:pt x="720364" y="1663761"/>
                  </a:cubicBezTo>
                  <a:cubicBezTo>
                    <a:pt x="733444" y="1503433"/>
                    <a:pt x="745777" y="1342731"/>
                    <a:pt x="757736" y="1182403"/>
                  </a:cubicBezTo>
                  <a:cubicBezTo>
                    <a:pt x="763716" y="1099062"/>
                    <a:pt x="767453" y="1015721"/>
                    <a:pt x="773433" y="932380"/>
                  </a:cubicBezTo>
                  <a:cubicBezTo>
                    <a:pt x="776796" y="885665"/>
                    <a:pt x="763342" y="844181"/>
                    <a:pt x="738676" y="805314"/>
                  </a:cubicBezTo>
                  <a:cubicBezTo>
                    <a:pt x="705788" y="752992"/>
                    <a:pt x="662810" y="709640"/>
                    <a:pt x="617215" y="668904"/>
                  </a:cubicBezTo>
                  <a:cubicBezTo>
                    <a:pt x="549197" y="608734"/>
                    <a:pt x="475200" y="557160"/>
                    <a:pt x="398960" y="508202"/>
                  </a:cubicBezTo>
                  <a:cubicBezTo>
                    <a:pt x="368688" y="488768"/>
                    <a:pt x="339911" y="466345"/>
                    <a:pt x="311134" y="443921"/>
                  </a:cubicBezTo>
                  <a:cubicBezTo>
                    <a:pt x="213218" y="367307"/>
                    <a:pt x="115676" y="290320"/>
                    <a:pt x="18133" y="213706"/>
                  </a:cubicBezTo>
                  <a:cubicBezTo>
                    <a:pt x="15143" y="211090"/>
                    <a:pt x="11780" y="208848"/>
                    <a:pt x="8790" y="206232"/>
                  </a:cubicBezTo>
                  <a:cubicBezTo>
                    <a:pt x="-1674" y="196141"/>
                    <a:pt x="-2795" y="181939"/>
                    <a:pt x="5426" y="171101"/>
                  </a:cubicBezTo>
                  <a:cubicBezTo>
                    <a:pt x="13648" y="159890"/>
                    <a:pt x="28971" y="156526"/>
                    <a:pt x="41304" y="164748"/>
                  </a:cubicBezTo>
                  <a:cubicBezTo>
                    <a:pt x="57001" y="175212"/>
                    <a:pt x="71950" y="187172"/>
                    <a:pt x="87272" y="198010"/>
                  </a:cubicBezTo>
                  <a:cubicBezTo>
                    <a:pt x="155290" y="247341"/>
                    <a:pt x="224056" y="295178"/>
                    <a:pt x="290953" y="346005"/>
                  </a:cubicBezTo>
                  <a:cubicBezTo>
                    <a:pt x="336921" y="381135"/>
                    <a:pt x="388869" y="397953"/>
                    <a:pt x="444928" y="404680"/>
                  </a:cubicBezTo>
                  <a:cubicBezTo>
                    <a:pt x="480805" y="409165"/>
                    <a:pt x="517057" y="411781"/>
                    <a:pt x="553308" y="414023"/>
                  </a:cubicBezTo>
                  <a:cubicBezTo>
                    <a:pt x="639265" y="420003"/>
                    <a:pt x="717747" y="392347"/>
                    <a:pt x="794361" y="357964"/>
                  </a:cubicBezTo>
                  <a:cubicBezTo>
                    <a:pt x="809684" y="351237"/>
                    <a:pt x="817158" y="341894"/>
                    <a:pt x="821643" y="325076"/>
                  </a:cubicBezTo>
                  <a:cubicBezTo>
                    <a:pt x="844814" y="241362"/>
                    <a:pt x="869106" y="158021"/>
                    <a:pt x="894893" y="75054"/>
                  </a:cubicBezTo>
                  <a:cubicBezTo>
                    <a:pt x="901247" y="54125"/>
                    <a:pt x="913953" y="34692"/>
                    <a:pt x="925165" y="15632"/>
                  </a:cubicBezTo>
                  <a:cubicBezTo>
                    <a:pt x="930023" y="7036"/>
                    <a:pt x="937124" y="-2681"/>
                    <a:pt x="949831" y="683"/>
                  </a:cubicBezTo>
                  <a:cubicBezTo>
                    <a:pt x="965901" y="4794"/>
                    <a:pt x="975244" y="14884"/>
                    <a:pt x="974871" y="30954"/>
                  </a:cubicBezTo>
                  <a:cubicBezTo>
                    <a:pt x="973002" y="85892"/>
                    <a:pt x="971133" y="141203"/>
                    <a:pt x="967396" y="196141"/>
                  </a:cubicBezTo>
                  <a:cubicBezTo>
                    <a:pt x="962164" y="264533"/>
                    <a:pt x="955811" y="332925"/>
                    <a:pt x="947962" y="400943"/>
                  </a:cubicBezTo>
                  <a:cubicBezTo>
                    <a:pt x="943851" y="436447"/>
                    <a:pt x="953942" y="466718"/>
                    <a:pt x="974123" y="494374"/>
                  </a:cubicBezTo>
                  <a:cubicBezTo>
                    <a:pt x="981598" y="504838"/>
                    <a:pt x="989072" y="515676"/>
                    <a:pt x="998042" y="524646"/>
                  </a:cubicBezTo>
                  <a:cubicBezTo>
                    <a:pt x="1014485" y="540716"/>
                    <a:pt x="1020091" y="559402"/>
                    <a:pt x="1020091" y="582200"/>
                  </a:cubicBezTo>
                  <a:cubicBezTo>
                    <a:pt x="1019718" y="1138677"/>
                    <a:pt x="1019718" y="1695528"/>
                    <a:pt x="1019718" y="2252005"/>
                  </a:cubicBezTo>
                  <a:cubicBezTo>
                    <a:pt x="1019718" y="2258359"/>
                    <a:pt x="1019718" y="2265086"/>
                    <a:pt x="1019718" y="2271439"/>
                  </a:cubicBezTo>
                  <a:cubicBezTo>
                    <a:pt x="1017849" y="2272560"/>
                    <a:pt x="1015607" y="2272560"/>
                    <a:pt x="1013738" y="227256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5">
              <a:extLst>
                <a:ext uri="{FF2B5EF4-FFF2-40B4-BE49-F238E27FC236}">
                  <a16:creationId xmlns:a16="http://schemas.microsoft.com/office/drawing/2014/main" id="{738402E1-93A3-4E5D-869C-0ABA3AA6D0B0}"/>
                </a:ext>
              </a:extLst>
            </p:cNvPr>
            <p:cNvSpPr/>
            <p:nvPr/>
          </p:nvSpPr>
          <p:spPr>
            <a:xfrm>
              <a:off x="6189559" y="4695285"/>
              <a:ext cx="250396" cy="115855"/>
            </a:xfrm>
            <a:custGeom>
              <a:avLst/>
              <a:gdLst>
                <a:gd name="connsiteX0" fmla="*/ 250770 w 250396"/>
                <a:gd name="connsiteY0" fmla="*/ 80316 h 115854"/>
                <a:gd name="connsiteX1" fmla="*/ 153975 w 250396"/>
                <a:gd name="connsiteY1" fmla="*/ 108346 h 115854"/>
                <a:gd name="connsiteX2" fmla="*/ 117350 w 250396"/>
                <a:gd name="connsiteY2" fmla="*/ 115073 h 115854"/>
                <a:gd name="connsiteX3" fmla="*/ 0 w 250396"/>
                <a:gd name="connsiteY3" fmla="*/ 59388 h 115854"/>
                <a:gd name="connsiteX4" fmla="*/ 173035 w 250396"/>
                <a:gd name="connsiteY4" fmla="*/ 71721 h 115854"/>
                <a:gd name="connsiteX5" fmla="*/ 173782 w 250396"/>
                <a:gd name="connsiteY5" fmla="*/ 66489 h 115854"/>
                <a:gd name="connsiteX6" fmla="*/ 1869 w 250396"/>
                <a:gd name="connsiteY6" fmla="*/ 32480 h 115854"/>
                <a:gd name="connsiteX7" fmla="*/ 118471 w 250396"/>
                <a:gd name="connsiteY7" fmla="*/ 5198 h 115854"/>
                <a:gd name="connsiteX8" fmla="*/ 234700 w 250396"/>
                <a:gd name="connsiteY8" fmla="*/ 67610 h 115854"/>
                <a:gd name="connsiteX9" fmla="*/ 250770 w 250396"/>
                <a:gd name="connsiteY9" fmla="*/ 77700 h 115854"/>
                <a:gd name="connsiteX10" fmla="*/ 250770 w 250396"/>
                <a:gd name="connsiteY10" fmla="*/ 80316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396" h="115854">
                  <a:moveTo>
                    <a:pt x="250770" y="80316"/>
                  </a:moveTo>
                  <a:cubicBezTo>
                    <a:pt x="218629" y="89660"/>
                    <a:pt x="186489" y="99377"/>
                    <a:pt x="153975" y="108346"/>
                  </a:cubicBezTo>
                  <a:cubicBezTo>
                    <a:pt x="142016" y="111710"/>
                    <a:pt x="129683" y="113204"/>
                    <a:pt x="117350" y="115073"/>
                  </a:cubicBezTo>
                  <a:cubicBezTo>
                    <a:pt x="70261" y="121053"/>
                    <a:pt x="25787" y="99377"/>
                    <a:pt x="0" y="59388"/>
                  </a:cubicBezTo>
                  <a:cubicBezTo>
                    <a:pt x="57180" y="63499"/>
                    <a:pt x="115108" y="67610"/>
                    <a:pt x="173035" y="71721"/>
                  </a:cubicBezTo>
                  <a:cubicBezTo>
                    <a:pt x="173409" y="69852"/>
                    <a:pt x="173409" y="68357"/>
                    <a:pt x="173782" y="66489"/>
                  </a:cubicBezTo>
                  <a:cubicBezTo>
                    <a:pt x="116976" y="55277"/>
                    <a:pt x="60170" y="44065"/>
                    <a:pt x="1869" y="32480"/>
                  </a:cubicBezTo>
                  <a:cubicBezTo>
                    <a:pt x="37373" y="7814"/>
                    <a:pt x="73998" y="-9004"/>
                    <a:pt x="118471" y="5198"/>
                  </a:cubicBezTo>
                  <a:cubicBezTo>
                    <a:pt x="161076" y="19026"/>
                    <a:pt x="198075" y="43318"/>
                    <a:pt x="234700" y="67610"/>
                  </a:cubicBezTo>
                  <a:cubicBezTo>
                    <a:pt x="239932" y="70973"/>
                    <a:pt x="245538" y="74337"/>
                    <a:pt x="250770" y="77700"/>
                  </a:cubicBezTo>
                  <a:cubicBezTo>
                    <a:pt x="250770" y="78448"/>
                    <a:pt x="250770" y="79569"/>
                    <a:pt x="250770" y="80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6">
              <a:extLst>
                <a:ext uri="{FF2B5EF4-FFF2-40B4-BE49-F238E27FC236}">
                  <a16:creationId xmlns:a16="http://schemas.microsoft.com/office/drawing/2014/main" id="{18BC036F-E18E-4248-AC9B-2E8ED689BA99}"/>
                </a:ext>
              </a:extLst>
            </p:cNvPr>
            <p:cNvSpPr/>
            <p:nvPr/>
          </p:nvSpPr>
          <p:spPr>
            <a:xfrm>
              <a:off x="4368385" y="3916032"/>
              <a:ext cx="261608" cy="601698"/>
            </a:xfrm>
            <a:custGeom>
              <a:avLst/>
              <a:gdLst>
                <a:gd name="connsiteX0" fmla="*/ 133056 w 261607"/>
                <a:gd name="connsiteY0" fmla="*/ 0 h 601698"/>
                <a:gd name="connsiteX1" fmla="*/ 185377 w 261607"/>
                <a:gd name="connsiteY1" fmla="*/ 109502 h 601698"/>
                <a:gd name="connsiteX2" fmla="*/ 257880 w 261607"/>
                <a:gd name="connsiteY2" fmla="*/ 315424 h 601698"/>
                <a:gd name="connsiteX3" fmla="*/ 225740 w 261607"/>
                <a:gd name="connsiteY3" fmla="*/ 515741 h 601698"/>
                <a:gd name="connsiteX4" fmla="*/ 160711 w 261607"/>
                <a:gd name="connsiteY4" fmla="*/ 603193 h 601698"/>
                <a:gd name="connsiteX5" fmla="*/ 132682 w 261607"/>
                <a:gd name="connsiteY5" fmla="*/ 169298 h 601698"/>
                <a:gd name="connsiteX6" fmla="*/ 107642 w 261607"/>
                <a:gd name="connsiteY6" fmla="*/ 604314 h 601698"/>
                <a:gd name="connsiteX7" fmla="*/ 97925 w 261607"/>
                <a:gd name="connsiteY7" fmla="*/ 595719 h 601698"/>
                <a:gd name="connsiteX8" fmla="*/ 4494 w 261607"/>
                <a:gd name="connsiteY8" fmla="*/ 425673 h 601698"/>
                <a:gd name="connsiteX9" fmla="*/ 11221 w 261607"/>
                <a:gd name="connsiteY9" fmla="*/ 300475 h 601698"/>
                <a:gd name="connsiteX10" fmla="*/ 133056 w 261607"/>
                <a:gd name="connsiteY10" fmla="*/ 0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07" h="601698">
                  <a:moveTo>
                    <a:pt x="133056" y="0"/>
                  </a:moveTo>
                  <a:cubicBezTo>
                    <a:pt x="151742" y="38867"/>
                    <a:pt x="169307" y="73998"/>
                    <a:pt x="185377" y="109502"/>
                  </a:cubicBezTo>
                  <a:cubicBezTo>
                    <a:pt x="215275" y="176025"/>
                    <a:pt x="241436" y="244043"/>
                    <a:pt x="257880" y="315424"/>
                  </a:cubicBezTo>
                  <a:cubicBezTo>
                    <a:pt x="274324" y="386806"/>
                    <a:pt x="263486" y="453703"/>
                    <a:pt x="225740" y="515741"/>
                  </a:cubicBezTo>
                  <a:cubicBezTo>
                    <a:pt x="207053" y="546387"/>
                    <a:pt x="184256" y="574790"/>
                    <a:pt x="160711" y="603193"/>
                  </a:cubicBezTo>
                  <a:cubicBezTo>
                    <a:pt x="162954" y="457066"/>
                    <a:pt x="147631" y="313182"/>
                    <a:pt x="132682" y="169298"/>
                  </a:cubicBezTo>
                  <a:cubicBezTo>
                    <a:pt x="118107" y="313182"/>
                    <a:pt x="102036" y="456693"/>
                    <a:pt x="107642" y="604314"/>
                  </a:cubicBezTo>
                  <a:cubicBezTo>
                    <a:pt x="103158" y="600203"/>
                    <a:pt x="100168" y="598335"/>
                    <a:pt x="97925" y="595719"/>
                  </a:cubicBezTo>
                  <a:cubicBezTo>
                    <a:pt x="53826" y="546013"/>
                    <a:pt x="18322" y="491823"/>
                    <a:pt x="4494" y="425673"/>
                  </a:cubicBezTo>
                  <a:cubicBezTo>
                    <a:pt x="-4475" y="383069"/>
                    <a:pt x="1131" y="341585"/>
                    <a:pt x="11221" y="300475"/>
                  </a:cubicBezTo>
                  <a:cubicBezTo>
                    <a:pt x="37008" y="195832"/>
                    <a:pt x="82229" y="99411"/>
                    <a:pt x="133056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7">
              <a:extLst>
                <a:ext uri="{FF2B5EF4-FFF2-40B4-BE49-F238E27FC236}">
                  <a16:creationId xmlns:a16="http://schemas.microsoft.com/office/drawing/2014/main" id="{ED03CD3A-56B3-48AA-A7C4-36BC70C02BCF}"/>
                </a:ext>
              </a:extLst>
            </p:cNvPr>
            <p:cNvSpPr/>
            <p:nvPr/>
          </p:nvSpPr>
          <p:spPr>
            <a:xfrm>
              <a:off x="4838669" y="3917901"/>
              <a:ext cx="261608" cy="601698"/>
            </a:xfrm>
            <a:custGeom>
              <a:avLst/>
              <a:gdLst>
                <a:gd name="connsiteX0" fmla="*/ 157959 w 261607"/>
                <a:gd name="connsiteY0" fmla="*/ 600203 h 601698"/>
                <a:gd name="connsiteX1" fmla="*/ 132919 w 261607"/>
                <a:gd name="connsiteY1" fmla="*/ 167803 h 601698"/>
                <a:gd name="connsiteX2" fmla="*/ 107879 w 261607"/>
                <a:gd name="connsiteY2" fmla="*/ 599830 h 601698"/>
                <a:gd name="connsiteX3" fmla="*/ 104890 w 261607"/>
                <a:gd name="connsiteY3" fmla="*/ 600203 h 601698"/>
                <a:gd name="connsiteX4" fmla="*/ 2862 w 261607"/>
                <a:gd name="connsiteY4" fmla="*/ 413714 h 601698"/>
                <a:gd name="connsiteX5" fmla="*/ 13327 w 261607"/>
                <a:gd name="connsiteY5" fmla="*/ 290011 h 601698"/>
                <a:gd name="connsiteX6" fmla="*/ 128808 w 261607"/>
                <a:gd name="connsiteY6" fmla="*/ 6727 h 601698"/>
                <a:gd name="connsiteX7" fmla="*/ 134040 w 261607"/>
                <a:gd name="connsiteY7" fmla="*/ 0 h 601698"/>
                <a:gd name="connsiteX8" fmla="*/ 189351 w 261607"/>
                <a:gd name="connsiteY8" fmla="*/ 116976 h 601698"/>
                <a:gd name="connsiteX9" fmla="*/ 259612 w 261607"/>
                <a:gd name="connsiteY9" fmla="*/ 325141 h 601698"/>
                <a:gd name="connsiteX10" fmla="*/ 228219 w 261607"/>
                <a:gd name="connsiteY10" fmla="*/ 508640 h 601698"/>
                <a:gd name="connsiteX11" fmla="*/ 163564 w 261607"/>
                <a:gd name="connsiteY11" fmla="*/ 602819 h 601698"/>
                <a:gd name="connsiteX12" fmla="*/ 157959 w 261607"/>
                <a:gd name="connsiteY12" fmla="*/ 600203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7959" y="600203"/>
                  </a:moveTo>
                  <a:cubicBezTo>
                    <a:pt x="163191" y="455198"/>
                    <a:pt x="147494" y="311687"/>
                    <a:pt x="132919" y="167803"/>
                  </a:cubicBezTo>
                  <a:cubicBezTo>
                    <a:pt x="117970" y="311313"/>
                    <a:pt x="102273" y="454824"/>
                    <a:pt x="107879" y="599830"/>
                  </a:cubicBezTo>
                  <a:cubicBezTo>
                    <a:pt x="106384" y="600203"/>
                    <a:pt x="105263" y="600577"/>
                    <a:pt x="104890" y="600203"/>
                  </a:cubicBezTo>
                  <a:cubicBezTo>
                    <a:pt x="54437" y="547134"/>
                    <a:pt x="15569" y="487712"/>
                    <a:pt x="2862" y="413714"/>
                  </a:cubicBezTo>
                  <a:cubicBezTo>
                    <a:pt x="-4238" y="371483"/>
                    <a:pt x="2862" y="330373"/>
                    <a:pt x="13327" y="290011"/>
                  </a:cubicBezTo>
                  <a:cubicBezTo>
                    <a:pt x="39488" y="190600"/>
                    <a:pt x="81718" y="97542"/>
                    <a:pt x="128808" y="6727"/>
                  </a:cubicBezTo>
                  <a:cubicBezTo>
                    <a:pt x="129555" y="5232"/>
                    <a:pt x="131050" y="3737"/>
                    <a:pt x="134040" y="0"/>
                  </a:cubicBezTo>
                  <a:cubicBezTo>
                    <a:pt x="153100" y="39989"/>
                    <a:pt x="171786" y="78109"/>
                    <a:pt x="189351" y="116976"/>
                  </a:cubicBezTo>
                  <a:cubicBezTo>
                    <a:pt x="219249" y="184247"/>
                    <a:pt x="245037" y="252638"/>
                    <a:pt x="259612" y="325141"/>
                  </a:cubicBezTo>
                  <a:cubicBezTo>
                    <a:pt x="272692" y="390543"/>
                    <a:pt x="261854" y="451834"/>
                    <a:pt x="228219" y="508640"/>
                  </a:cubicBezTo>
                  <a:cubicBezTo>
                    <a:pt x="208785" y="541528"/>
                    <a:pt x="185240" y="571426"/>
                    <a:pt x="163564" y="602819"/>
                  </a:cubicBezTo>
                  <a:cubicBezTo>
                    <a:pt x="161696" y="602072"/>
                    <a:pt x="159827" y="600951"/>
                    <a:pt x="157959" y="60020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8">
              <a:extLst>
                <a:ext uri="{FF2B5EF4-FFF2-40B4-BE49-F238E27FC236}">
                  <a16:creationId xmlns:a16="http://schemas.microsoft.com/office/drawing/2014/main" id="{2CCCFDF6-2CD5-4DB7-9942-C0E61067BB44}"/>
                </a:ext>
              </a:extLst>
            </p:cNvPr>
            <p:cNvSpPr/>
            <p:nvPr/>
          </p:nvSpPr>
          <p:spPr>
            <a:xfrm>
              <a:off x="3042416" y="4293869"/>
              <a:ext cx="504529" cy="373726"/>
            </a:xfrm>
            <a:custGeom>
              <a:avLst/>
              <a:gdLst>
                <a:gd name="connsiteX0" fmla="*/ 2242 w 504529"/>
                <a:gd name="connsiteY0" fmla="*/ 0 h 373725"/>
                <a:gd name="connsiteX1" fmla="*/ 117724 w 504529"/>
                <a:gd name="connsiteY1" fmla="*/ 19808 h 373725"/>
                <a:gd name="connsiteX2" fmla="*/ 312808 w 504529"/>
                <a:gd name="connsiteY2" fmla="*/ 72876 h 373725"/>
                <a:gd name="connsiteX3" fmla="*/ 487338 w 504529"/>
                <a:gd name="connsiteY3" fmla="*/ 255628 h 373725"/>
                <a:gd name="connsiteX4" fmla="*/ 506024 w 504529"/>
                <a:gd name="connsiteY4" fmla="*/ 324768 h 373725"/>
                <a:gd name="connsiteX5" fmla="*/ 138652 w 504529"/>
                <a:gd name="connsiteY5" fmla="*/ 96421 h 373725"/>
                <a:gd name="connsiteX6" fmla="*/ 136410 w 504529"/>
                <a:gd name="connsiteY6" fmla="*/ 99411 h 373725"/>
                <a:gd name="connsiteX7" fmla="*/ 245538 w 504529"/>
                <a:gd name="connsiteY7" fmla="*/ 191721 h 373725"/>
                <a:gd name="connsiteX8" fmla="*/ 359150 w 504529"/>
                <a:gd name="connsiteY8" fmla="*/ 283284 h 373725"/>
                <a:gd name="connsiteX9" fmla="*/ 476874 w 504529"/>
                <a:gd name="connsiteY9" fmla="*/ 369241 h 373725"/>
                <a:gd name="connsiteX10" fmla="*/ 187610 w 504529"/>
                <a:gd name="connsiteY10" fmla="*/ 287021 h 373725"/>
                <a:gd name="connsiteX11" fmla="*/ 42978 w 504529"/>
                <a:gd name="connsiteY11" fmla="*/ 81472 h 373725"/>
                <a:gd name="connsiteX12" fmla="*/ 0 w 504529"/>
                <a:gd name="connsiteY12" fmla="*/ 4111 h 373725"/>
                <a:gd name="connsiteX13" fmla="*/ 2242 w 504529"/>
                <a:gd name="connsiteY13" fmla="*/ 0 h 3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73725">
                  <a:moveTo>
                    <a:pt x="2242" y="0"/>
                  </a:moveTo>
                  <a:cubicBezTo>
                    <a:pt x="40736" y="6353"/>
                    <a:pt x="79604" y="12333"/>
                    <a:pt x="117724" y="19808"/>
                  </a:cubicBezTo>
                  <a:cubicBezTo>
                    <a:pt x="184247" y="32140"/>
                    <a:pt x="249275" y="49706"/>
                    <a:pt x="312808" y="72876"/>
                  </a:cubicBezTo>
                  <a:cubicBezTo>
                    <a:pt x="401381" y="105391"/>
                    <a:pt x="457440" y="168177"/>
                    <a:pt x="487338" y="255628"/>
                  </a:cubicBezTo>
                  <a:cubicBezTo>
                    <a:pt x="494813" y="278052"/>
                    <a:pt x="500792" y="301223"/>
                    <a:pt x="506024" y="324768"/>
                  </a:cubicBezTo>
                  <a:cubicBezTo>
                    <a:pt x="389422" y="238063"/>
                    <a:pt x="263103" y="168550"/>
                    <a:pt x="138652" y="96421"/>
                  </a:cubicBezTo>
                  <a:cubicBezTo>
                    <a:pt x="137905" y="97542"/>
                    <a:pt x="137157" y="98290"/>
                    <a:pt x="136410" y="99411"/>
                  </a:cubicBezTo>
                  <a:cubicBezTo>
                    <a:pt x="172661" y="130430"/>
                    <a:pt x="208539" y="161449"/>
                    <a:pt x="245538" y="191721"/>
                  </a:cubicBezTo>
                  <a:cubicBezTo>
                    <a:pt x="282910" y="222740"/>
                    <a:pt x="320657" y="253760"/>
                    <a:pt x="359150" y="283284"/>
                  </a:cubicBezTo>
                  <a:cubicBezTo>
                    <a:pt x="397270" y="312435"/>
                    <a:pt x="436511" y="339717"/>
                    <a:pt x="476874" y="369241"/>
                  </a:cubicBezTo>
                  <a:cubicBezTo>
                    <a:pt x="367746" y="382321"/>
                    <a:pt x="266840" y="373352"/>
                    <a:pt x="187610" y="287021"/>
                  </a:cubicBezTo>
                  <a:cubicBezTo>
                    <a:pt x="130430" y="224983"/>
                    <a:pt x="85209" y="154349"/>
                    <a:pt x="42978" y="81472"/>
                  </a:cubicBezTo>
                  <a:cubicBezTo>
                    <a:pt x="28029" y="56806"/>
                    <a:pt x="14202" y="30272"/>
                    <a:pt x="0" y="4111"/>
                  </a:cubicBezTo>
                  <a:cubicBezTo>
                    <a:pt x="747" y="2990"/>
                    <a:pt x="1495" y="1495"/>
                    <a:pt x="2242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9">
              <a:extLst>
                <a:ext uri="{FF2B5EF4-FFF2-40B4-BE49-F238E27FC236}">
                  <a16:creationId xmlns:a16="http://schemas.microsoft.com/office/drawing/2014/main" id="{58C72988-6840-42B3-8F97-22BF4943580B}"/>
                </a:ext>
              </a:extLst>
            </p:cNvPr>
            <p:cNvSpPr/>
            <p:nvPr/>
          </p:nvSpPr>
          <p:spPr>
            <a:xfrm>
              <a:off x="5924961" y="4295571"/>
              <a:ext cx="504529" cy="369988"/>
            </a:xfrm>
            <a:custGeom>
              <a:avLst/>
              <a:gdLst>
                <a:gd name="connsiteX0" fmla="*/ 366251 w 504529"/>
                <a:gd name="connsiteY0" fmla="*/ 94719 h 369988"/>
                <a:gd name="connsiteX1" fmla="*/ 180509 w 504529"/>
                <a:gd name="connsiteY1" fmla="*/ 204220 h 369988"/>
                <a:gd name="connsiteX2" fmla="*/ 0 w 504529"/>
                <a:gd name="connsiteY2" fmla="*/ 321196 h 369988"/>
                <a:gd name="connsiteX3" fmla="*/ 747 w 504529"/>
                <a:gd name="connsiteY3" fmla="*/ 312227 h 369988"/>
                <a:gd name="connsiteX4" fmla="*/ 26161 w 504529"/>
                <a:gd name="connsiteY4" fmla="*/ 232997 h 369988"/>
                <a:gd name="connsiteX5" fmla="*/ 187237 w 504529"/>
                <a:gd name="connsiteY5" fmla="*/ 73416 h 369988"/>
                <a:gd name="connsiteX6" fmla="*/ 496681 w 504529"/>
                <a:gd name="connsiteY6" fmla="*/ 166 h 369988"/>
                <a:gd name="connsiteX7" fmla="*/ 504530 w 504529"/>
                <a:gd name="connsiteY7" fmla="*/ 166 h 369988"/>
                <a:gd name="connsiteX8" fmla="*/ 502661 w 504529"/>
                <a:gd name="connsiteY8" fmla="*/ 6146 h 369988"/>
                <a:gd name="connsiteX9" fmla="*/ 341585 w 504529"/>
                <a:gd name="connsiteY9" fmla="*/ 259905 h 369988"/>
                <a:gd name="connsiteX10" fmla="*/ 58675 w 504529"/>
                <a:gd name="connsiteY10" fmla="*/ 371276 h 369988"/>
                <a:gd name="connsiteX11" fmla="*/ 26161 w 504529"/>
                <a:gd name="connsiteY11" fmla="*/ 367912 h 369988"/>
                <a:gd name="connsiteX12" fmla="*/ 369241 w 504529"/>
                <a:gd name="connsiteY12" fmla="*/ 98082 h 369988"/>
                <a:gd name="connsiteX13" fmla="*/ 366251 w 504529"/>
                <a:gd name="connsiteY13" fmla="*/ 9471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69988">
                  <a:moveTo>
                    <a:pt x="366251" y="94719"/>
                  </a:moveTo>
                  <a:cubicBezTo>
                    <a:pt x="304213" y="130970"/>
                    <a:pt x="241800" y="166474"/>
                    <a:pt x="180509" y="204220"/>
                  </a:cubicBezTo>
                  <a:cubicBezTo>
                    <a:pt x="119219" y="241967"/>
                    <a:pt x="59796" y="282329"/>
                    <a:pt x="0" y="321196"/>
                  </a:cubicBezTo>
                  <a:cubicBezTo>
                    <a:pt x="0" y="319701"/>
                    <a:pt x="0" y="315590"/>
                    <a:pt x="747" y="312227"/>
                  </a:cubicBezTo>
                  <a:cubicBezTo>
                    <a:pt x="8970" y="285692"/>
                    <a:pt x="16070" y="258784"/>
                    <a:pt x="26161" y="232997"/>
                  </a:cubicBezTo>
                  <a:cubicBezTo>
                    <a:pt x="56059" y="156383"/>
                    <a:pt x="109502" y="102941"/>
                    <a:pt x="187237" y="73416"/>
                  </a:cubicBezTo>
                  <a:cubicBezTo>
                    <a:pt x="287021" y="34923"/>
                    <a:pt x="391291" y="15115"/>
                    <a:pt x="496681" y="166"/>
                  </a:cubicBezTo>
                  <a:cubicBezTo>
                    <a:pt x="498924" y="-208"/>
                    <a:pt x="501540" y="166"/>
                    <a:pt x="504530" y="166"/>
                  </a:cubicBezTo>
                  <a:cubicBezTo>
                    <a:pt x="503782" y="2782"/>
                    <a:pt x="503782" y="4651"/>
                    <a:pt x="502661" y="6146"/>
                  </a:cubicBezTo>
                  <a:cubicBezTo>
                    <a:pt x="456319" y="95092"/>
                    <a:pt x="403997" y="180676"/>
                    <a:pt x="341585" y="259905"/>
                  </a:cubicBezTo>
                  <a:cubicBezTo>
                    <a:pt x="268335" y="352963"/>
                    <a:pt x="171914" y="382114"/>
                    <a:pt x="58675" y="371276"/>
                  </a:cubicBezTo>
                  <a:cubicBezTo>
                    <a:pt x="48958" y="370528"/>
                    <a:pt x="39241" y="369033"/>
                    <a:pt x="26161" y="367912"/>
                  </a:cubicBezTo>
                  <a:cubicBezTo>
                    <a:pt x="150985" y="287187"/>
                    <a:pt x="258992" y="191140"/>
                    <a:pt x="369241" y="98082"/>
                  </a:cubicBezTo>
                  <a:cubicBezTo>
                    <a:pt x="368120" y="96961"/>
                    <a:pt x="366999" y="95840"/>
                    <a:pt x="366251" y="9471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0">
              <a:extLst>
                <a:ext uri="{FF2B5EF4-FFF2-40B4-BE49-F238E27FC236}">
                  <a16:creationId xmlns:a16="http://schemas.microsoft.com/office/drawing/2014/main" id="{8713C8B6-0C23-4CA8-AC26-BBB602A63E89}"/>
                </a:ext>
              </a:extLst>
            </p:cNvPr>
            <p:cNvSpPr/>
            <p:nvPr/>
          </p:nvSpPr>
          <p:spPr>
            <a:xfrm>
              <a:off x="4485136" y="3248185"/>
              <a:ext cx="261608" cy="601698"/>
            </a:xfrm>
            <a:custGeom>
              <a:avLst/>
              <a:gdLst>
                <a:gd name="connsiteX0" fmla="*/ 154957 w 261607"/>
                <a:gd name="connsiteY0" fmla="*/ 602072 h 601698"/>
                <a:gd name="connsiteX1" fmla="*/ 135897 w 261607"/>
                <a:gd name="connsiteY1" fmla="*/ 168924 h 601698"/>
                <a:gd name="connsiteX2" fmla="*/ 104878 w 261607"/>
                <a:gd name="connsiteY2" fmla="*/ 602819 h 601698"/>
                <a:gd name="connsiteX3" fmla="*/ 89929 w 261607"/>
                <a:gd name="connsiteY3" fmla="*/ 586002 h 601698"/>
                <a:gd name="connsiteX4" fmla="*/ 3225 w 261607"/>
                <a:gd name="connsiteY4" fmla="*/ 417078 h 601698"/>
                <a:gd name="connsiteX5" fmla="*/ 16679 w 261607"/>
                <a:gd name="connsiteY5" fmla="*/ 278799 h 601698"/>
                <a:gd name="connsiteX6" fmla="*/ 134402 w 261607"/>
                <a:gd name="connsiteY6" fmla="*/ 4111 h 601698"/>
                <a:gd name="connsiteX7" fmla="*/ 137766 w 261607"/>
                <a:gd name="connsiteY7" fmla="*/ 0 h 601698"/>
                <a:gd name="connsiteX8" fmla="*/ 140382 w 261607"/>
                <a:gd name="connsiteY8" fmla="*/ 3737 h 601698"/>
                <a:gd name="connsiteX9" fmla="*/ 254742 w 261607"/>
                <a:gd name="connsiteY9" fmla="*/ 297112 h 601698"/>
                <a:gd name="connsiteX10" fmla="*/ 185976 w 261607"/>
                <a:gd name="connsiteY10" fmla="*/ 567315 h 601698"/>
                <a:gd name="connsiteX11" fmla="*/ 160189 w 261607"/>
                <a:gd name="connsiteY11" fmla="*/ 596466 h 601698"/>
                <a:gd name="connsiteX12" fmla="*/ 154957 w 261607"/>
                <a:gd name="connsiteY12" fmla="*/ 602072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4957" y="602072"/>
                  </a:moveTo>
                  <a:cubicBezTo>
                    <a:pt x="162805" y="455571"/>
                    <a:pt x="148604" y="312435"/>
                    <a:pt x="135897" y="168924"/>
                  </a:cubicBezTo>
                  <a:cubicBezTo>
                    <a:pt x="119079" y="312061"/>
                    <a:pt x="101141" y="455198"/>
                    <a:pt x="104878" y="602819"/>
                  </a:cubicBezTo>
                  <a:cubicBezTo>
                    <a:pt x="98898" y="596092"/>
                    <a:pt x="94414" y="591234"/>
                    <a:pt x="89929" y="586002"/>
                  </a:cubicBezTo>
                  <a:cubicBezTo>
                    <a:pt x="48072" y="536296"/>
                    <a:pt x="14810" y="482106"/>
                    <a:pt x="3225" y="417078"/>
                  </a:cubicBezTo>
                  <a:cubicBezTo>
                    <a:pt x="-4997" y="369615"/>
                    <a:pt x="3598" y="324020"/>
                    <a:pt x="16679" y="278799"/>
                  </a:cubicBezTo>
                  <a:cubicBezTo>
                    <a:pt x="44708" y="182378"/>
                    <a:pt x="86939" y="92310"/>
                    <a:pt x="134402" y="4111"/>
                  </a:cubicBezTo>
                  <a:cubicBezTo>
                    <a:pt x="135150" y="2990"/>
                    <a:pt x="136271" y="1869"/>
                    <a:pt x="137766" y="0"/>
                  </a:cubicBezTo>
                  <a:cubicBezTo>
                    <a:pt x="138887" y="1495"/>
                    <a:pt x="139634" y="2616"/>
                    <a:pt x="140382" y="3737"/>
                  </a:cubicBezTo>
                  <a:cubicBezTo>
                    <a:pt x="187471" y="98290"/>
                    <a:pt x="228581" y="194711"/>
                    <a:pt x="254742" y="297112"/>
                  </a:cubicBezTo>
                  <a:cubicBezTo>
                    <a:pt x="281276" y="400260"/>
                    <a:pt x="251378" y="488086"/>
                    <a:pt x="185976" y="567315"/>
                  </a:cubicBezTo>
                  <a:cubicBezTo>
                    <a:pt x="177754" y="577406"/>
                    <a:pt x="168785" y="586749"/>
                    <a:pt x="160189" y="596466"/>
                  </a:cubicBezTo>
                  <a:cubicBezTo>
                    <a:pt x="160189" y="598335"/>
                    <a:pt x="158321" y="599456"/>
                    <a:pt x="154957" y="60207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1">
              <a:extLst>
                <a:ext uri="{FF2B5EF4-FFF2-40B4-BE49-F238E27FC236}">
                  <a16:creationId xmlns:a16="http://schemas.microsoft.com/office/drawing/2014/main" id="{3FB84DB9-2546-4997-9728-D00F65ECFA8D}"/>
                </a:ext>
              </a:extLst>
            </p:cNvPr>
            <p:cNvSpPr/>
            <p:nvPr/>
          </p:nvSpPr>
          <p:spPr>
            <a:xfrm>
              <a:off x="3576079" y="3739634"/>
              <a:ext cx="280294" cy="583012"/>
            </a:xfrm>
            <a:custGeom>
              <a:avLst/>
              <a:gdLst>
                <a:gd name="connsiteX0" fmla="*/ 27300 w 280294"/>
                <a:gd name="connsiteY0" fmla="*/ 0 h 583011"/>
                <a:gd name="connsiteX1" fmla="*/ 158851 w 280294"/>
                <a:gd name="connsiteY1" fmla="*/ 146127 h 583011"/>
                <a:gd name="connsiteX2" fmla="*/ 232849 w 280294"/>
                <a:gd name="connsiteY2" fmla="*/ 247033 h 583011"/>
                <a:gd name="connsiteX3" fmla="*/ 264615 w 280294"/>
                <a:gd name="connsiteY3" fmla="*/ 497429 h 583011"/>
                <a:gd name="connsiteX4" fmla="*/ 238081 w 280294"/>
                <a:gd name="connsiteY4" fmla="*/ 564699 h 583011"/>
                <a:gd name="connsiteX5" fmla="*/ 79247 w 280294"/>
                <a:gd name="connsiteY5" fmla="*/ 162197 h 583011"/>
                <a:gd name="connsiteX6" fmla="*/ 75510 w 280294"/>
                <a:gd name="connsiteY6" fmla="*/ 163318 h 583011"/>
                <a:gd name="connsiteX7" fmla="*/ 108398 w 280294"/>
                <a:gd name="connsiteY7" fmla="*/ 303465 h 583011"/>
                <a:gd name="connsiteX8" fmla="*/ 144276 w 280294"/>
                <a:gd name="connsiteY8" fmla="*/ 443239 h 583011"/>
                <a:gd name="connsiteX9" fmla="*/ 187628 w 280294"/>
                <a:gd name="connsiteY9" fmla="*/ 583012 h 583011"/>
                <a:gd name="connsiteX10" fmla="*/ 15714 w 280294"/>
                <a:gd name="connsiteY10" fmla="*/ 396149 h 583011"/>
                <a:gd name="connsiteX11" fmla="*/ 391 w 280294"/>
                <a:gd name="connsiteY11" fmla="*/ 270951 h 583011"/>
                <a:gd name="connsiteX12" fmla="*/ 22815 w 280294"/>
                <a:gd name="connsiteY12" fmla="*/ 8596 h 583011"/>
                <a:gd name="connsiteX13" fmla="*/ 27300 w 280294"/>
                <a:gd name="connsiteY13" fmla="*/ 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294" h="583011">
                  <a:moveTo>
                    <a:pt x="27300" y="0"/>
                  </a:moveTo>
                  <a:cubicBezTo>
                    <a:pt x="72520" y="50079"/>
                    <a:pt x="116994" y="96795"/>
                    <a:pt x="158851" y="146127"/>
                  </a:cubicBezTo>
                  <a:cubicBezTo>
                    <a:pt x="185759" y="177893"/>
                    <a:pt x="209304" y="212650"/>
                    <a:pt x="232849" y="247033"/>
                  </a:cubicBezTo>
                  <a:cubicBezTo>
                    <a:pt x="286291" y="324768"/>
                    <a:pt x="293018" y="409230"/>
                    <a:pt x="264615" y="497429"/>
                  </a:cubicBezTo>
                  <a:cubicBezTo>
                    <a:pt x="257141" y="520226"/>
                    <a:pt x="248171" y="542649"/>
                    <a:pt x="238081" y="564699"/>
                  </a:cubicBezTo>
                  <a:cubicBezTo>
                    <a:pt x="196224" y="425300"/>
                    <a:pt x="136427" y="294496"/>
                    <a:pt x="79247" y="162197"/>
                  </a:cubicBezTo>
                  <a:cubicBezTo>
                    <a:pt x="78126" y="162571"/>
                    <a:pt x="77005" y="162944"/>
                    <a:pt x="75510" y="163318"/>
                  </a:cubicBezTo>
                  <a:cubicBezTo>
                    <a:pt x="86348" y="210034"/>
                    <a:pt x="96813" y="257123"/>
                    <a:pt x="108398" y="303465"/>
                  </a:cubicBezTo>
                  <a:cubicBezTo>
                    <a:pt x="119984" y="350181"/>
                    <a:pt x="131195" y="396896"/>
                    <a:pt x="144276" y="443239"/>
                  </a:cubicBezTo>
                  <a:cubicBezTo>
                    <a:pt x="157356" y="489954"/>
                    <a:pt x="173053" y="535549"/>
                    <a:pt x="187628" y="583012"/>
                  </a:cubicBezTo>
                  <a:cubicBezTo>
                    <a:pt x="110267" y="538165"/>
                    <a:pt x="40380" y="486217"/>
                    <a:pt x="15714" y="396149"/>
                  </a:cubicBezTo>
                  <a:cubicBezTo>
                    <a:pt x="4502" y="356160"/>
                    <a:pt x="1513" y="312808"/>
                    <a:pt x="391" y="270951"/>
                  </a:cubicBezTo>
                  <a:cubicBezTo>
                    <a:pt x="-2225" y="182752"/>
                    <a:pt x="8613" y="95300"/>
                    <a:pt x="22815" y="8596"/>
                  </a:cubicBezTo>
                  <a:cubicBezTo>
                    <a:pt x="23189" y="7101"/>
                    <a:pt x="24310" y="5980"/>
                    <a:pt x="2730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2">
              <a:extLst>
                <a:ext uri="{FF2B5EF4-FFF2-40B4-BE49-F238E27FC236}">
                  <a16:creationId xmlns:a16="http://schemas.microsoft.com/office/drawing/2014/main" id="{1DCBE838-8BBD-47FF-85F1-39520FE2DA5A}"/>
                </a:ext>
              </a:extLst>
            </p:cNvPr>
            <p:cNvSpPr/>
            <p:nvPr/>
          </p:nvSpPr>
          <p:spPr>
            <a:xfrm>
              <a:off x="5615430" y="3741129"/>
              <a:ext cx="280294" cy="583012"/>
            </a:xfrm>
            <a:custGeom>
              <a:avLst/>
              <a:gdLst>
                <a:gd name="connsiteX0" fmla="*/ 257583 w 280294"/>
                <a:gd name="connsiteY0" fmla="*/ 2990 h 583011"/>
                <a:gd name="connsiteX1" fmla="*/ 268795 w 280294"/>
                <a:gd name="connsiteY1" fmla="*/ 83341 h 583011"/>
                <a:gd name="connsiteX2" fmla="*/ 280380 w 280294"/>
                <a:gd name="connsiteY2" fmla="*/ 300475 h 583011"/>
                <a:gd name="connsiteX3" fmla="*/ 129395 w 280294"/>
                <a:gd name="connsiteY3" fmla="*/ 559841 h 583011"/>
                <a:gd name="connsiteX4" fmla="*/ 90901 w 280294"/>
                <a:gd name="connsiteY4" fmla="*/ 583012 h 583011"/>
                <a:gd name="connsiteX5" fmla="*/ 203393 w 280294"/>
                <a:gd name="connsiteY5" fmla="*/ 161449 h 583011"/>
                <a:gd name="connsiteX6" fmla="*/ 44933 w 280294"/>
                <a:gd name="connsiteY6" fmla="*/ 562831 h 583011"/>
                <a:gd name="connsiteX7" fmla="*/ 41570 w 280294"/>
                <a:gd name="connsiteY7" fmla="*/ 561336 h 583011"/>
                <a:gd name="connsiteX8" fmla="*/ 40822 w 280294"/>
                <a:gd name="connsiteY8" fmla="*/ 257123 h 583011"/>
                <a:gd name="connsiteX9" fmla="*/ 228806 w 280294"/>
                <a:gd name="connsiteY9" fmla="*/ 26908 h 583011"/>
                <a:gd name="connsiteX10" fmla="*/ 251603 w 280294"/>
                <a:gd name="connsiteY10" fmla="*/ 0 h 583011"/>
                <a:gd name="connsiteX11" fmla="*/ 257583 w 280294"/>
                <a:gd name="connsiteY11" fmla="*/ 299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294" h="583011">
                  <a:moveTo>
                    <a:pt x="257583" y="2990"/>
                  </a:moveTo>
                  <a:cubicBezTo>
                    <a:pt x="261320" y="29898"/>
                    <a:pt x="265431" y="56433"/>
                    <a:pt x="268795" y="83341"/>
                  </a:cubicBezTo>
                  <a:cubicBezTo>
                    <a:pt x="278138" y="155470"/>
                    <a:pt x="281128" y="227599"/>
                    <a:pt x="280380" y="300475"/>
                  </a:cubicBezTo>
                  <a:cubicBezTo>
                    <a:pt x="278885" y="415957"/>
                    <a:pt x="225069" y="499671"/>
                    <a:pt x="129395" y="559841"/>
                  </a:cubicBezTo>
                  <a:cubicBezTo>
                    <a:pt x="117810" y="567315"/>
                    <a:pt x="105477" y="574043"/>
                    <a:pt x="90901" y="583012"/>
                  </a:cubicBezTo>
                  <a:cubicBezTo>
                    <a:pt x="142849" y="444360"/>
                    <a:pt x="172374" y="302718"/>
                    <a:pt x="203393" y="161449"/>
                  </a:cubicBezTo>
                  <a:cubicBezTo>
                    <a:pt x="144344" y="293001"/>
                    <a:pt x="84548" y="423805"/>
                    <a:pt x="44933" y="562831"/>
                  </a:cubicBezTo>
                  <a:cubicBezTo>
                    <a:pt x="43438" y="562083"/>
                    <a:pt x="41943" y="562083"/>
                    <a:pt x="41570" y="561336"/>
                  </a:cubicBezTo>
                  <a:cubicBezTo>
                    <a:pt x="-4772" y="460056"/>
                    <a:pt x="-21964" y="358777"/>
                    <a:pt x="40822" y="257123"/>
                  </a:cubicBezTo>
                  <a:cubicBezTo>
                    <a:pt x="93144" y="171914"/>
                    <a:pt x="159293" y="97916"/>
                    <a:pt x="228806" y="26908"/>
                  </a:cubicBezTo>
                  <a:cubicBezTo>
                    <a:pt x="237028" y="18686"/>
                    <a:pt x="244129" y="8969"/>
                    <a:pt x="251603" y="0"/>
                  </a:cubicBezTo>
                  <a:cubicBezTo>
                    <a:pt x="253846" y="747"/>
                    <a:pt x="255715" y="1869"/>
                    <a:pt x="257583" y="29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3">
              <a:extLst>
                <a:ext uri="{FF2B5EF4-FFF2-40B4-BE49-F238E27FC236}">
                  <a16:creationId xmlns:a16="http://schemas.microsoft.com/office/drawing/2014/main" id="{898FDE3B-4A3D-4CF4-B85D-B1CC8C2ECE93}"/>
                </a:ext>
              </a:extLst>
            </p:cNvPr>
            <p:cNvSpPr/>
            <p:nvPr/>
          </p:nvSpPr>
          <p:spPr>
            <a:xfrm>
              <a:off x="3657195" y="5157519"/>
              <a:ext cx="336353" cy="332616"/>
            </a:xfrm>
            <a:custGeom>
              <a:avLst/>
              <a:gdLst>
                <a:gd name="connsiteX0" fmla="*/ 338222 w 336352"/>
                <a:gd name="connsiteY0" fmla="*/ 34039 h 332615"/>
                <a:gd name="connsiteX1" fmla="*/ 312061 w 336352"/>
                <a:gd name="connsiteY1" fmla="*/ 195862 h 332615"/>
                <a:gd name="connsiteX2" fmla="*/ 248527 w 336352"/>
                <a:gd name="connsiteY2" fmla="*/ 254911 h 332615"/>
                <a:gd name="connsiteX3" fmla="*/ 4858 w 336352"/>
                <a:gd name="connsiteY3" fmla="*/ 336009 h 332615"/>
                <a:gd name="connsiteX4" fmla="*/ 0 w 336352"/>
                <a:gd name="connsiteY4" fmla="*/ 334514 h 332615"/>
                <a:gd name="connsiteX5" fmla="*/ 22050 w 336352"/>
                <a:gd name="connsiteY5" fmla="*/ 248931 h 332615"/>
                <a:gd name="connsiteX6" fmla="*/ 74745 w 336352"/>
                <a:gd name="connsiteY6" fmla="*/ 106915 h 332615"/>
                <a:gd name="connsiteX7" fmla="*/ 230962 w 336352"/>
                <a:gd name="connsiteY7" fmla="*/ 777 h 332615"/>
                <a:gd name="connsiteX8" fmla="*/ 301223 w 336352"/>
                <a:gd name="connsiteY8" fmla="*/ 404 h 332615"/>
                <a:gd name="connsiteX9" fmla="*/ 191721 w 336352"/>
                <a:gd name="connsiteY9" fmla="*/ 120370 h 332615"/>
                <a:gd name="connsiteX10" fmla="*/ 91189 w 336352"/>
                <a:gd name="connsiteY10" fmla="*/ 246315 h 332615"/>
                <a:gd name="connsiteX11" fmla="*/ 338222 w 336352"/>
                <a:gd name="connsiteY11" fmla="*/ 34039 h 33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352" h="332615">
                  <a:moveTo>
                    <a:pt x="338222" y="34039"/>
                  </a:moveTo>
                  <a:cubicBezTo>
                    <a:pt x="342333" y="92340"/>
                    <a:pt x="339717" y="146157"/>
                    <a:pt x="312061" y="195862"/>
                  </a:cubicBezTo>
                  <a:cubicBezTo>
                    <a:pt x="297486" y="222397"/>
                    <a:pt x="274315" y="240709"/>
                    <a:pt x="248527" y="254911"/>
                  </a:cubicBezTo>
                  <a:cubicBezTo>
                    <a:pt x="172288" y="296394"/>
                    <a:pt x="89320" y="318444"/>
                    <a:pt x="4858" y="336009"/>
                  </a:cubicBezTo>
                  <a:cubicBezTo>
                    <a:pt x="4111" y="336009"/>
                    <a:pt x="2990" y="335635"/>
                    <a:pt x="0" y="334514"/>
                  </a:cubicBezTo>
                  <a:cubicBezTo>
                    <a:pt x="7101" y="306111"/>
                    <a:pt x="12707" y="276587"/>
                    <a:pt x="22050" y="248931"/>
                  </a:cubicBezTo>
                  <a:cubicBezTo>
                    <a:pt x="38120" y="201094"/>
                    <a:pt x="54938" y="153257"/>
                    <a:pt x="74745" y="106915"/>
                  </a:cubicBezTo>
                  <a:cubicBezTo>
                    <a:pt x="103522" y="38897"/>
                    <a:pt x="158833" y="6009"/>
                    <a:pt x="230962" y="777"/>
                  </a:cubicBezTo>
                  <a:cubicBezTo>
                    <a:pt x="254507" y="-718"/>
                    <a:pt x="278052" y="404"/>
                    <a:pt x="301223" y="404"/>
                  </a:cubicBezTo>
                  <a:cubicBezTo>
                    <a:pt x="264224" y="40766"/>
                    <a:pt x="226851" y="79633"/>
                    <a:pt x="191721" y="120370"/>
                  </a:cubicBezTo>
                  <a:cubicBezTo>
                    <a:pt x="156591" y="160732"/>
                    <a:pt x="123703" y="203337"/>
                    <a:pt x="91189" y="246315"/>
                  </a:cubicBezTo>
                  <a:cubicBezTo>
                    <a:pt x="177520" y="181287"/>
                    <a:pt x="263103" y="116259"/>
                    <a:pt x="338222" y="3403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4">
              <a:extLst>
                <a:ext uri="{FF2B5EF4-FFF2-40B4-BE49-F238E27FC236}">
                  <a16:creationId xmlns:a16="http://schemas.microsoft.com/office/drawing/2014/main" id="{E416D70F-0FBF-4038-9FA0-37560BD0ACFF}"/>
                </a:ext>
              </a:extLst>
            </p:cNvPr>
            <p:cNvSpPr/>
            <p:nvPr/>
          </p:nvSpPr>
          <p:spPr>
            <a:xfrm>
              <a:off x="5474622" y="5156514"/>
              <a:ext cx="340090" cy="336353"/>
            </a:xfrm>
            <a:custGeom>
              <a:avLst/>
              <a:gdLst>
                <a:gd name="connsiteX0" fmla="*/ 39241 w 340090"/>
                <a:gd name="connsiteY0" fmla="*/ 1409 h 336353"/>
                <a:gd name="connsiteX1" fmla="*/ 182004 w 340090"/>
                <a:gd name="connsiteY1" fmla="*/ 18974 h 336353"/>
                <a:gd name="connsiteX2" fmla="*/ 254133 w 340090"/>
                <a:gd name="connsiteY2" fmla="*/ 85497 h 336353"/>
                <a:gd name="connsiteX3" fmla="*/ 327384 w 340090"/>
                <a:gd name="connsiteY3" fmla="*/ 281703 h 336353"/>
                <a:gd name="connsiteX4" fmla="*/ 340464 w 340090"/>
                <a:gd name="connsiteY4" fmla="*/ 337762 h 336353"/>
                <a:gd name="connsiteX5" fmla="*/ 310192 w 340090"/>
                <a:gd name="connsiteY5" fmla="*/ 331408 h 336353"/>
                <a:gd name="connsiteX6" fmla="*/ 131178 w 340090"/>
                <a:gd name="connsiteY6" fmla="*/ 275723 h 336353"/>
                <a:gd name="connsiteX7" fmla="*/ 0 w 340090"/>
                <a:gd name="connsiteY7" fmla="*/ 81386 h 336353"/>
                <a:gd name="connsiteX8" fmla="*/ 1869 w 340090"/>
                <a:gd name="connsiteY8" fmla="*/ 37660 h 336353"/>
                <a:gd name="connsiteX9" fmla="*/ 247033 w 340090"/>
                <a:gd name="connsiteY9" fmla="*/ 248067 h 336353"/>
                <a:gd name="connsiteX10" fmla="*/ 250022 w 340090"/>
                <a:gd name="connsiteY10" fmla="*/ 245078 h 336353"/>
                <a:gd name="connsiteX11" fmla="*/ 147622 w 340090"/>
                <a:gd name="connsiteY11" fmla="*/ 120253 h 336353"/>
                <a:gd name="connsiteX12" fmla="*/ 39241 w 340090"/>
                <a:gd name="connsiteY12" fmla="*/ 1409 h 33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0090" h="336353">
                  <a:moveTo>
                    <a:pt x="39241" y="1409"/>
                  </a:moveTo>
                  <a:cubicBezTo>
                    <a:pt x="87826" y="-1955"/>
                    <a:pt x="136036" y="-460"/>
                    <a:pt x="182004" y="18974"/>
                  </a:cubicBezTo>
                  <a:cubicBezTo>
                    <a:pt x="213771" y="32802"/>
                    <a:pt x="236568" y="55973"/>
                    <a:pt x="254133" y="85497"/>
                  </a:cubicBezTo>
                  <a:cubicBezTo>
                    <a:pt x="290011" y="146788"/>
                    <a:pt x="309819" y="213685"/>
                    <a:pt x="327384" y="281703"/>
                  </a:cubicBezTo>
                  <a:cubicBezTo>
                    <a:pt x="331868" y="299268"/>
                    <a:pt x="335606" y="317207"/>
                    <a:pt x="340464" y="337762"/>
                  </a:cubicBezTo>
                  <a:cubicBezTo>
                    <a:pt x="329252" y="335519"/>
                    <a:pt x="319535" y="333651"/>
                    <a:pt x="310192" y="331408"/>
                  </a:cubicBezTo>
                  <a:cubicBezTo>
                    <a:pt x="248901" y="317580"/>
                    <a:pt x="189853" y="298520"/>
                    <a:pt x="131178" y="275723"/>
                  </a:cubicBezTo>
                  <a:cubicBezTo>
                    <a:pt x="41484" y="240967"/>
                    <a:pt x="374" y="175565"/>
                    <a:pt x="0" y="81386"/>
                  </a:cubicBezTo>
                  <a:cubicBezTo>
                    <a:pt x="0" y="67184"/>
                    <a:pt x="0" y="52609"/>
                    <a:pt x="1869" y="37660"/>
                  </a:cubicBezTo>
                  <a:cubicBezTo>
                    <a:pt x="76988" y="116516"/>
                    <a:pt x="162944" y="181544"/>
                    <a:pt x="247033" y="248067"/>
                  </a:cubicBezTo>
                  <a:cubicBezTo>
                    <a:pt x="248154" y="246946"/>
                    <a:pt x="249275" y="246199"/>
                    <a:pt x="250022" y="245078"/>
                  </a:cubicBezTo>
                  <a:cubicBezTo>
                    <a:pt x="216013" y="203594"/>
                    <a:pt x="182752" y="160989"/>
                    <a:pt x="147622" y="120253"/>
                  </a:cubicBezTo>
                  <a:cubicBezTo>
                    <a:pt x="113239" y="80638"/>
                    <a:pt x="76240" y="41771"/>
                    <a:pt x="39241" y="140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">
              <a:extLst>
                <a:ext uri="{FF2B5EF4-FFF2-40B4-BE49-F238E27FC236}">
                  <a16:creationId xmlns:a16="http://schemas.microsoft.com/office/drawing/2014/main" id="{250A2CEC-D606-48AF-97C3-E61EDDCE5EF7}"/>
                </a:ext>
              </a:extLst>
            </p:cNvPr>
            <p:cNvSpPr/>
            <p:nvPr/>
          </p:nvSpPr>
          <p:spPr>
            <a:xfrm>
              <a:off x="3927014" y="3633122"/>
              <a:ext cx="231710" cy="448471"/>
            </a:xfrm>
            <a:custGeom>
              <a:avLst/>
              <a:gdLst>
                <a:gd name="connsiteX0" fmla="*/ 85220 w 231709"/>
                <a:gd name="connsiteY0" fmla="*/ 449966 h 448470"/>
                <a:gd name="connsiteX1" fmla="*/ 10 w 231709"/>
                <a:gd name="connsiteY1" fmla="*/ 281415 h 448470"/>
                <a:gd name="connsiteX2" fmla="*/ 10848 w 231709"/>
                <a:gd name="connsiteY2" fmla="*/ 223114 h 448470"/>
                <a:gd name="connsiteX3" fmla="*/ 131936 w 231709"/>
                <a:gd name="connsiteY3" fmla="*/ 0 h 448470"/>
                <a:gd name="connsiteX4" fmla="*/ 136047 w 231709"/>
                <a:gd name="connsiteY4" fmla="*/ 2242 h 448470"/>
                <a:gd name="connsiteX5" fmla="*/ 230225 w 231709"/>
                <a:gd name="connsiteY5" fmla="*/ 236195 h 448470"/>
                <a:gd name="connsiteX6" fmla="*/ 199954 w 231709"/>
                <a:gd name="connsiteY6" fmla="*/ 380079 h 448470"/>
                <a:gd name="connsiteX7" fmla="*/ 130067 w 231709"/>
                <a:gd name="connsiteY7" fmla="*/ 451087 h 448470"/>
                <a:gd name="connsiteX8" fmla="*/ 126330 w 231709"/>
                <a:gd name="connsiteY8" fmla="*/ 125198 h 448470"/>
                <a:gd name="connsiteX9" fmla="*/ 85220 w 231709"/>
                <a:gd name="connsiteY9" fmla="*/ 449966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09" h="448470">
                  <a:moveTo>
                    <a:pt x="85220" y="449966"/>
                  </a:moveTo>
                  <a:cubicBezTo>
                    <a:pt x="38878" y="399886"/>
                    <a:pt x="-737" y="350181"/>
                    <a:pt x="10" y="281415"/>
                  </a:cubicBezTo>
                  <a:cubicBezTo>
                    <a:pt x="384" y="261982"/>
                    <a:pt x="4495" y="241800"/>
                    <a:pt x="10848" y="223114"/>
                  </a:cubicBezTo>
                  <a:cubicBezTo>
                    <a:pt x="37757" y="141642"/>
                    <a:pt x="83725" y="70260"/>
                    <a:pt x="131936" y="0"/>
                  </a:cubicBezTo>
                  <a:cubicBezTo>
                    <a:pt x="133804" y="1121"/>
                    <a:pt x="135673" y="1495"/>
                    <a:pt x="136047" y="2242"/>
                  </a:cubicBezTo>
                  <a:cubicBezTo>
                    <a:pt x="176035" y="76987"/>
                    <a:pt x="211913" y="152854"/>
                    <a:pt x="230225" y="236195"/>
                  </a:cubicBezTo>
                  <a:cubicBezTo>
                    <a:pt x="241811" y="289264"/>
                    <a:pt x="231347" y="336727"/>
                    <a:pt x="199954" y="380079"/>
                  </a:cubicBezTo>
                  <a:cubicBezTo>
                    <a:pt x="180520" y="406613"/>
                    <a:pt x="158096" y="429784"/>
                    <a:pt x="130067" y="451087"/>
                  </a:cubicBezTo>
                  <a:cubicBezTo>
                    <a:pt x="140158" y="340838"/>
                    <a:pt x="133804" y="232831"/>
                    <a:pt x="126330" y="125198"/>
                  </a:cubicBezTo>
                  <a:cubicBezTo>
                    <a:pt x="106896" y="231336"/>
                    <a:pt x="86341" y="337100"/>
                    <a:pt x="85220" y="4499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6">
              <a:extLst>
                <a:ext uri="{FF2B5EF4-FFF2-40B4-BE49-F238E27FC236}">
                  <a16:creationId xmlns:a16="http://schemas.microsoft.com/office/drawing/2014/main" id="{349F961A-3FBD-42CE-8AA0-537E4FC327C4}"/>
                </a:ext>
              </a:extLst>
            </p:cNvPr>
            <p:cNvSpPr/>
            <p:nvPr/>
          </p:nvSpPr>
          <p:spPr>
            <a:xfrm>
              <a:off x="5309763" y="3632748"/>
              <a:ext cx="231710" cy="448471"/>
            </a:xfrm>
            <a:custGeom>
              <a:avLst/>
              <a:gdLst>
                <a:gd name="connsiteX0" fmla="*/ 153647 w 231709"/>
                <a:gd name="connsiteY0" fmla="*/ 448097 h 448470"/>
                <a:gd name="connsiteX1" fmla="*/ 107679 w 231709"/>
                <a:gd name="connsiteY1" fmla="*/ 125946 h 448470"/>
                <a:gd name="connsiteX2" fmla="*/ 102447 w 231709"/>
                <a:gd name="connsiteY2" fmla="*/ 232831 h 448470"/>
                <a:gd name="connsiteX3" fmla="*/ 100205 w 231709"/>
                <a:gd name="connsiteY3" fmla="*/ 340090 h 448470"/>
                <a:gd name="connsiteX4" fmla="*/ 104316 w 231709"/>
                <a:gd name="connsiteY4" fmla="*/ 449966 h 448470"/>
                <a:gd name="connsiteX5" fmla="*/ 95346 w 231709"/>
                <a:gd name="connsiteY5" fmla="*/ 443986 h 448470"/>
                <a:gd name="connsiteX6" fmla="*/ 6400 w 231709"/>
                <a:gd name="connsiteY6" fmla="*/ 323273 h 448470"/>
                <a:gd name="connsiteX7" fmla="*/ 9016 w 231709"/>
                <a:gd name="connsiteY7" fmla="*/ 219003 h 448470"/>
                <a:gd name="connsiteX8" fmla="*/ 98710 w 231709"/>
                <a:gd name="connsiteY8" fmla="*/ 3737 h 448470"/>
                <a:gd name="connsiteX9" fmla="*/ 102821 w 231709"/>
                <a:gd name="connsiteY9" fmla="*/ 0 h 448470"/>
                <a:gd name="connsiteX10" fmla="*/ 118891 w 231709"/>
                <a:gd name="connsiteY10" fmla="*/ 23171 h 448470"/>
                <a:gd name="connsiteX11" fmla="*/ 219049 w 231709"/>
                <a:gd name="connsiteY11" fmla="*/ 205549 h 448470"/>
                <a:gd name="connsiteX12" fmla="*/ 193263 w 231709"/>
                <a:gd name="connsiteY12" fmla="*/ 399139 h 448470"/>
                <a:gd name="connsiteX13" fmla="*/ 153647 w 231709"/>
                <a:gd name="connsiteY13" fmla="*/ 448097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709" h="448470">
                  <a:moveTo>
                    <a:pt x="153647" y="448097"/>
                  </a:moveTo>
                  <a:cubicBezTo>
                    <a:pt x="149163" y="337474"/>
                    <a:pt x="128608" y="231710"/>
                    <a:pt x="107679" y="125946"/>
                  </a:cubicBezTo>
                  <a:cubicBezTo>
                    <a:pt x="105811" y="161449"/>
                    <a:pt x="103568" y="197327"/>
                    <a:pt x="102447" y="232831"/>
                  </a:cubicBezTo>
                  <a:cubicBezTo>
                    <a:pt x="101326" y="268709"/>
                    <a:pt x="99831" y="304213"/>
                    <a:pt x="100205" y="340090"/>
                  </a:cubicBezTo>
                  <a:cubicBezTo>
                    <a:pt x="100578" y="376342"/>
                    <a:pt x="102821" y="412593"/>
                    <a:pt x="104316" y="449966"/>
                  </a:cubicBezTo>
                  <a:cubicBezTo>
                    <a:pt x="101326" y="447723"/>
                    <a:pt x="97962" y="446228"/>
                    <a:pt x="95346" y="443986"/>
                  </a:cubicBezTo>
                  <a:cubicBezTo>
                    <a:pt x="56479" y="410724"/>
                    <a:pt x="22470" y="373726"/>
                    <a:pt x="6400" y="323273"/>
                  </a:cubicBezTo>
                  <a:cubicBezTo>
                    <a:pt x="-4812" y="288142"/>
                    <a:pt x="420" y="253386"/>
                    <a:pt x="9016" y="219003"/>
                  </a:cubicBezTo>
                  <a:cubicBezTo>
                    <a:pt x="28449" y="143137"/>
                    <a:pt x="61711" y="72503"/>
                    <a:pt x="98710" y="3737"/>
                  </a:cubicBezTo>
                  <a:cubicBezTo>
                    <a:pt x="99457" y="2616"/>
                    <a:pt x="100578" y="1869"/>
                    <a:pt x="102821" y="0"/>
                  </a:cubicBezTo>
                  <a:cubicBezTo>
                    <a:pt x="108427" y="8222"/>
                    <a:pt x="114033" y="15696"/>
                    <a:pt x="118891" y="23171"/>
                  </a:cubicBezTo>
                  <a:cubicBezTo>
                    <a:pt x="157759" y="81098"/>
                    <a:pt x="192515" y="140895"/>
                    <a:pt x="219049" y="205549"/>
                  </a:cubicBezTo>
                  <a:cubicBezTo>
                    <a:pt x="247826" y="275809"/>
                    <a:pt x="237736" y="339717"/>
                    <a:pt x="193263" y="399139"/>
                  </a:cubicBezTo>
                  <a:cubicBezTo>
                    <a:pt x="181303" y="415957"/>
                    <a:pt x="167102" y="431653"/>
                    <a:pt x="153647" y="44809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7">
              <a:extLst>
                <a:ext uri="{FF2B5EF4-FFF2-40B4-BE49-F238E27FC236}">
                  <a16:creationId xmlns:a16="http://schemas.microsoft.com/office/drawing/2014/main" id="{B0448FCD-9C6C-4501-83BA-4246913F8E61}"/>
                </a:ext>
              </a:extLst>
            </p:cNvPr>
            <p:cNvSpPr/>
            <p:nvPr/>
          </p:nvSpPr>
          <p:spPr>
            <a:xfrm>
              <a:off x="4131396" y="4365624"/>
              <a:ext cx="235447" cy="444733"/>
            </a:xfrm>
            <a:custGeom>
              <a:avLst/>
              <a:gdLst>
                <a:gd name="connsiteX0" fmla="*/ 66953 w 235447"/>
                <a:gd name="connsiteY0" fmla="*/ 0 h 444733"/>
                <a:gd name="connsiteX1" fmla="*/ 74054 w 235447"/>
                <a:gd name="connsiteY1" fmla="*/ 5980 h 444733"/>
                <a:gd name="connsiteX2" fmla="*/ 199252 w 235447"/>
                <a:gd name="connsiteY2" fmla="*/ 172288 h 444733"/>
                <a:gd name="connsiteX3" fmla="*/ 192152 w 235447"/>
                <a:gd name="connsiteY3" fmla="*/ 411472 h 444733"/>
                <a:gd name="connsiteX4" fmla="*/ 170102 w 235447"/>
                <a:gd name="connsiteY4" fmla="*/ 442491 h 444733"/>
                <a:gd name="connsiteX5" fmla="*/ 91246 w 235447"/>
                <a:gd name="connsiteY5" fmla="*/ 127440 h 444733"/>
                <a:gd name="connsiteX6" fmla="*/ 125628 w 235447"/>
                <a:gd name="connsiteY6" fmla="*/ 446976 h 444733"/>
                <a:gd name="connsiteX7" fmla="*/ 57 w 235447"/>
                <a:gd name="connsiteY7" fmla="*/ 274315 h 444733"/>
                <a:gd name="connsiteX8" fmla="*/ 32197 w 235447"/>
                <a:gd name="connsiteY8" fmla="*/ 100906 h 444733"/>
                <a:gd name="connsiteX9" fmla="*/ 66953 w 235447"/>
                <a:gd name="connsiteY9" fmla="*/ 0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4733">
                  <a:moveTo>
                    <a:pt x="66953" y="0"/>
                  </a:moveTo>
                  <a:cubicBezTo>
                    <a:pt x="70691" y="2990"/>
                    <a:pt x="72559" y="4485"/>
                    <a:pt x="74054" y="5980"/>
                  </a:cubicBezTo>
                  <a:cubicBezTo>
                    <a:pt x="120396" y="57927"/>
                    <a:pt x="161880" y="113239"/>
                    <a:pt x="199252" y="172288"/>
                  </a:cubicBezTo>
                  <a:cubicBezTo>
                    <a:pt x="251200" y="254507"/>
                    <a:pt x="245968" y="333363"/>
                    <a:pt x="192152" y="411472"/>
                  </a:cubicBezTo>
                  <a:cubicBezTo>
                    <a:pt x="185798" y="420815"/>
                    <a:pt x="179071" y="429784"/>
                    <a:pt x="170102" y="442491"/>
                  </a:cubicBezTo>
                  <a:cubicBezTo>
                    <a:pt x="155153" y="332242"/>
                    <a:pt x="123012" y="230215"/>
                    <a:pt x="91246" y="127440"/>
                  </a:cubicBezTo>
                  <a:cubicBezTo>
                    <a:pt x="96478" y="234700"/>
                    <a:pt x="101710" y="341585"/>
                    <a:pt x="125628" y="446976"/>
                  </a:cubicBezTo>
                  <a:cubicBezTo>
                    <a:pt x="62469" y="424926"/>
                    <a:pt x="1178" y="340464"/>
                    <a:pt x="57" y="274315"/>
                  </a:cubicBezTo>
                  <a:cubicBezTo>
                    <a:pt x="-1065" y="214518"/>
                    <a:pt x="14632" y="157338"/>
                    <a:pt x="32197" y="100906"/>
                  </a:cubicBezTo>
                  <a:cubicBezTo>
                    <a:pt x="42661" y="67644"/>
                    <a:pt x="54994" y="34756"/>
                    <a:pt x="66953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8">
              <a:extLst>
                <a:ext uri="{FF2B5EF4-FFF2-40B4-BE49-F238E27FC236}">
                  <a16:creationId xmlns:a16="http://schemas.microsoft.com/office/drawing/2014/main" id="{C920FABF-2A6E-4842-BFFE-3310EA342C1C}"/>
                </a:ext>
              </a:extLst>
            </p:cNvPr>
            <p:cNvSpPr/>
            <p:nvPr/>
          </p:nvSpPr>
          <p:spPr>
            <a:xfrm>
              <a:off x="5104410" y="4367493"/>
              <a:ext cx="235447" cy="448471"/>
            </a:xfrm>
            <a:custGeom>
              <a:avLst/>
              <a:gdLst>
                <a:gd name="connsiteX0" fmla="*/ 110099 w 235447"/>
                <a:gd name="connsiteY0" fmla="*/ 449592 h 448470"/>
                <a:gd name="connsiteX1" fmla="*/ 145603 w 235447"/>
                <a:gd name="connsiteY1" fmla="*/ 125945 h 448470"/>
                <a:gd name="connsiteX2" fmla="*/ 66746 w 235447"/>
                <a:gd name="connsiteY2" fmla="*/ 440249 h 448470"/>
                <a:gd name="connsiteX3" fmla="*/ 11809 w 235447"/>
                <a:gd name="connsiteY3" fmla="*/ 346444 h 448470"/>
                <a:gd name="connsiteX4" fmla="*/ 15172 w 235447"/>
                <a:gd name="connsiteY4" fmla="*/ 216013 h 448470"/>
                <a:gd name="connsiteX5" fmla="*/ 166158 w 235447"/>
                <a:gd name="connsiteY5" fmla="*/ 0 h 448470"/>
                <a:gd name="connsiteX6" fmla="*/ 169521 w 235447"/>
                <a:gd name="connsiteY6" fmla="*/ 1495 h 448470"/>
                <a:gd name="connsiteX7" fmla="*/ 233428 w 235447"/>
                <a:gd name="connsiteY7" fmla="*/ 219751 h 448470"/>
                <a:gd name="connsiteX8" fmla="*/ 152703 w 235447"/>
                <a:gd name="connsiteY8" fmla="*/ 418946 h 448470"/>
                <a:gd name="connsiteX9" fmla="*/ 110099 w 235447"/>
                <a:gd name="connsiteY9" fmla="*/ 449592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8470">
                  <a:moveTo>
                    <a:pt x="110099" y="449592"/>
                  </a:moveTo>
                  <a:cubicBezTo>
                    <a:pt x="134765" y="340090"/>
                    <a:pt x="139997" y="233205"/>
                    <a:pt x="145603" y="125945"/>
                  </a:cubicBezTo>
                  <a:cubicBezTo>
                    <a:pt x="113836" y="228346"/>
                    <a:pt x="81322" y="330373"/>
                    <a:pt x="66746" y="440249"/>
                  </a:cubicBezTo>
                  <a:cubicBezTo>
                    <a:pt x="42454" y="410351"/>
                    <a:pt x="24516" y="380079"/>
                    <a:pt x="11809" y="346444"/>
                  </a:cubicBezTo>
                  <a:cubicBezTo>
                    <a:pt x="-4635" y="302718"/>
                    <a:pt x="-4261" y="258992"/>
                    <a:pt x="15172" y="216013"/>
                  </a:cubicBezTo>
                  <a:cubicBezTo>
                    <a:pt x="52171" y="134541"/>
                    <a:pt x="108230" y="66523"/>
                    <a:pt x="166158" y="0"/>
                  </a:cubicBezTo>
                  <a:cubicBezTo>
                    <a:pt x="168026" y="747"/>
                    <a:pt x="169521" y="1121"/>
                    <a:pt x="169521" y="1495"/>
                  </a:cubicBezTo>
                  <a:cubicBezTo>
                    <a:pt x="197924" y="72129"/>
                    <a:pt x="219974" y="144258"/>
                    <a:pt x="233428" y="219751"/>
                  </a:cubicBezTo>
                  <a:cubicBezTo>
                    <a:pt x="248377" y="303839"/>
                    <a:pt x="218853" y="368493"/>
                    <a:pt x="152703" y="418946"/>
                  </a:cubicBezTo>
                  <a:cubicBezTo>
                    <a:pt x="139623" y="428663"/>
                    <a:pt x="126169" y="438006"/>
                    <a:pt x="110099" y="44959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9">
              <a:extLst>
                <a:ext uri="{FF2B5EF4-FFF2-40B4-BE49-F238E27FC236}">
                  <a16:creationId xmlns:a16="http://schemas.microsoft.com/office/drawing/2014/main" id="{C7675C76-6A18-4F71-9EDC-A1BFB0994734}"/>
                </a:ext>
              </a:extLst>
            </p:cNvPr>
            <p:cNvSpPr/>
            <p:nvPr/>
          </p:nvSpPr>
          <p:spPr>
            <a:xfrm>
              <a:off x="4989028" y="3532590"/>
              <a:ext cx="235447" cy="448471"/>
            </a:xfrm>
            <a:custGeom>
              <a:avLst/>
              <a:gdLst>
                <a:gd name="connsiteX0" fmla="*/ 99161 w 235447"/>
                <a:gd name="connsiteY0" fmla="*/ 124451 h 448470"/>
                <a:gd name="connsiteX1" fmla="*/ 116726 w 235447"/>
                <a:gd name="connsiteY1" fmla="*/ 451834 h 448470"/>
                <a:gd name="connsiteX2" fmla="*/ 4235 w 235447"/>
                <a:gd name="connsiteY2" fmla="*/ 310940 h 448470"/>
                <a:gd name="connsiteX3" fmla="*/ 5356 w 235447"/>
                <a:gd name="connsiteY3" fmla="*/ 223862 h 448470"/>
                <a:gd name="connsiteX4" fmla="*/ 83839 w 235447"/>
                <a:gd name="connsiteY4" fmla="*/ 0 h 448470"/>
                <a:gd name="connsiteX5" fmla="*/ 89071 w 235447"/>
                <a:gd name="connsiteY5" fmla="*/ 4111 h 448470"/>
                <a:gd name="connsiteX6" fmla="*/ 205673 w 235447"/>
                <a:gd name="connsiteY6" fmla="*/ 180136 h 448470"/>
                <a:gd name="connsiteX7" fmla="*/ 216511 w 235447"/>
                <a:gd name="connsiteY7" fmla="*/ 202933 h 448470"/>
                <a:gd name="connsiteX8" fmla="*/ 204178 w 235447"/>
                <a:gd name="connsiteY8" fmla="*/ 387180 h 448470"/>
                <a:gd name="connsiteX9" fmla="*/ 162695 w 235447"/>
                <a:gd name="connsiteY9" fmla="*/ 443239 h 448470"/>
                <a:gd name="connsiteX10" fmla="*/ 99161 w 235447"/>
                <a:gd name="connsiteY10" fmla="*/ 124451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7" h="448470">
                  <a:moveTo>
                    <a:pt x="99161" y="124451"/>
                  </a:moveTo>
                  <a:cubicBezTo>
                    <a:pt x="99535" y="233205"/>
                    <a:pt x="98040" y="341585"/>
                    <a:pt x="116726" y="451834"/>
                  </a:cubicBezTo>
                  <a:cubicBezTo>
                    <a:pt x="65152" y="413714"/>
                    <a:pt x="20305" y="373726"/>
                    <a:pt x="4235" y="310940"/>
                  </a:cubicBezTo>
                  <a:cubicBezTo>
                    <a:pt x="-3239" y="281789"/>
                    <a:pt x="498" y="252639"/>
                    <a:pt x="5356" y="223862"/>
                  </a:cubicBezTo>
                  <a:cubicBezTo>
                    <a:pt x="14699" y="167803"/>
                    <a:pt x="55062" y="52695"/>
                    <a:pt x="83839" y="0"/>
                  </a:cubicBezTo>
                  <a:cubicBezTo>
                    <a:pt x="85707" y="1495"/>
                    <a:pt x="87576" y="2616"/>
                    <a:pt x="89071" y="4111"/>
                  </a:cubicBezTo>
                  <a:cubicBezTo>
                    <a:pt x="133170" y="59422"/>
                    <a:pt x="173907" y="116976"/>
                    <a:pt x="205673" y="180136"/>
                  </a:cubicBezTo>
                  <a:cubicBezTo>
                    <a:pt x="209410" y="187610"/>
                    <a:pt x="212774" y="195458"/>
                    <a:pt x="216511" y="202933"/>
                  </a:cubicBezTo>
                  <a:cubicBezTo>
                    <a:pt x="247530" y="266840"/>
                    <a:pt x="241177" y="328131"/>
                    <a:pt x="204178" y="387180"/>
                  </a:cubicBezTo>
                  <a:cubicBezTo>
                    <a:pt x="191845" y="406613"/>
                    <a:pt x="177644" y="424926"/>
                    <a:pt x="162695" y="443239"/>
                  </a:cubicBezTo>
                  <a:cubicBezTo>
                    <a:pt x="151857" y="334111"/>
                    <a:pt x="125322" y="229468"/>
                    <a:pt x="99161" y="12445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0">
              <a:extLst>
                <a:ext uri="{FF2B5EF4-FFF2-40B4-BE49-F238E27FC236}">
                  <a16:creationId xmlns:a16="http://schemas.microsoft.com/office/drawing/2014/main" id="{F22B5CEE-40AF-4B94-BBAF-FDED39FF668D}"/>
                </a:ext>
              </a:extLst>
            </p:cNvPr>
            <p:cNvSpPr/>
            <p:nvPr/>
          </p:nvSpPr>
          <p:spPr>
            <a:xfrm>
              <a:off x="4093711" y="3230993"/>
              <a:ext cx="216761" cy="426047"/>
            </a:xfrm>
            <a:custGeom>
              <a:avLst/>
              <a:gdLst>
                <a:gd name="connsiteX0" fmla="*/ 155838 w 216760"/>
                <a:gd name="connsiteY0" fmla="*/ 427168 h 426047"/>
                <a:gd name="connsiteX1" fmla="*/ 2237 w 216760"/>
                <a:gd name="connsiteY1" fmla="*/ 227973 h 426047"/>
                <a:gd name="connsiteX2" fmla="*/ 9338 w 216760"/>
                <a:gd name="connsiteY2" fmla="*/ 4858 h 426047"/>
                <a:gd name="connsiteX3" fmla="*/ 10833 w 216760"/>
                <a:gd name="connsiteY3" fmla="*/ 0 h 426047"/>
                <a:gd name="connsiteX4" fmla="*/ 16065 w 216760"/>
                <a:gd name="connsiteY4" fmla="*/ 2242 h 426047"/>
                <a:gd name="connsiteX5" fmla="*/ 175646 w 216760"/>
                <a:gd name="connsiteY5" fmla="*/ 168550 h 426047"/>
                <a:gd name="connsiteX6" fmla="*/ 193959 w 216760"/>
                <a:gd name="connsiteY6" fmla="*/ 407361 h 426047"/>
                <a:gd name="connsiteX7" fmla="*/ 61286 w 216760"/>
                <a:gd name="connsiteY7" fmla="*/ 117350 h 426047"/>
                <a:gd name="connsiteX8" fmla="*/ 56054 w 216760"/>
                <a:gd name="connsiteY8" fmla="*/ 119592 h 426047"/>
                <a:gd name="connsiteX9" fmla="*/ 155838 w 216760"/>
                <a:gd name="connsiteY9" fmla="*/ 427168 h 42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60" h="426047">
                  <a:moveTo>
                    <a:pt x="155838" y="427168"/>
                  </a:moveTo>
                  <a:cubicBezTo>
                    <a:pt x="67639" y="386432"/>
                    <a:pt x="8964" y="328131"/>
                    <a:pt x="2237" y="227973"/>
                  </a:cubicBezTo>
                  <a:cubicBezTo>
                    <a:pt x="-2621" y="153227"/>
                    <a:pt x="742" y="79230"/>
                    <a:pt x="9338" y="4858"/>
                  </a:cubicBezTo>
                  <a:cubicBezTo>
                    <a:pt x="9338" y="3364"/>
                    <a:pt x="10085" y="2242"/>
                    <a:pt x="10833" y="0"/>
                  </a:cubicBezTo>
                  <a:cubicBezTo>
                    <a:pt x="12702" y="747"/>
                    <a:pt x="14570" y="1495"/>
                    <a:pt x="16065" y="2242"/>
                  </a:cubicBezTo>
                  <a:cubicBezTo>
                    <a:pt x="74366" y="52695"/>
                    <a:pt x="128930" y="106886"/>
                    <a:pt x="175646" y="168550"/>
                  </a:cubicBezTo>
                  <a:cubicBezTo>
                    <a:pt x="234695" y="246285"/>
                    <a:pt x="227594" y="327010"/>
                    <a:pt x="193959" y="407361"/>
                  </a:cubicBezTo>
                  <a:cubicBezTo>
                    <a:pt x="150233" y="311687"/>
                    <a:pt x="105759" y="214518"/>
                    <a:pt x="61286" y="117350"/>
                  </a:cubicBezTo>
                  <a:cubicBezTo>
                    <a:pt x="59417" y="118097"/>
                    <a:pt x="57549" y="118845"/>
                    <a:pt x="56054" y="119592"/>
                  </a:cubicBezTo>
                  <a:cubicBezTo>
                    <a:pt x="84831" y="222367"/>
                    <a:pt x="112113" y="325515"/>
                    <a:pt x="155838" y="42716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1">
              <a:extLst>
                <a:ext uri="{FF2B5EF4-FFF2-40B4-BE49-F238E27FC236}">
                  <a16:creationId xmlns:a16="http://schemas.microsoft.com/office/drawing/2014/main" id="{1066F4CD-6F66-4AA2-AD14-34CF7FB7691B}"/>
                </a:ext>
              </a:extLst>
            </p:cNvPr>
            <p:cNvSpPr/>
            <p:nvPr/>
          </p:nvSpPr>
          <p:spPr>
            <a:xfrm>
              <a:off x="5176538" y="3226135"/>
              <a:ext cx="186863" cy="452208"/>
            </a:xfrm>
            <a:custGeom>
              <a:avLst/>
              <a:gdLst>
                <a:gd name="connsiteX0" fmla="*/ 63384 w 186862"/>
                <a:gd name="connsiteY0" fmla="*/ 444733 h 452207"/>
                <a:gd name="connsiteX1" fmla="*/ 9568 w 186862"/>
                <a:gd name="connsiteY1" fmla="*/ 222367 h 452207"/>
                <a:gd name="connsiteX2" fmla="*/ 107484 w 186862"/>
                <a:gd name="connsiteY2" fmla="*/ 2616 h 452207"/>
                <a:gd name="connsiteX3" fmla="*/ 111595 w 186862"/>
                <a:gd name="connsiteY3" fmla="*/ 0 h 452207"/>
                <a:gd name="connsiteX4" fmla="*/ 134766 w 186862"/>
                <a:gd name="connsiteY4" fmla="*/ 57554 h 452207"/>
                <a:gd name="connsiteX5" fmla="*/ 185966 w 186862"/>
                <a:gd name="connsiteY5" fmla="*/ 234700 h 452207"/>
                <a:gd name="connsiteX6" fmla="*/ 159058 w 186862"/>
                <a:gd name="connsiteY6" fmla="*/ 380453 h 452207"/>
                <a:gd name="connsiteX7" fmla="*/ 106363 w 186862"/>
                <a:gd name="connsiteY7" fmla="*/ 452955 h 452207"/>
                <a:gd name="connsiteX8" fmla="*/ 106363 w 186862"/>
                <a:gd name="connsiteY8" fmla="*/ 129683 h 452207"/>
                <a:gd name="connsiteX9" fmla="*/ 99262 w 186862"/>
                <a:gd name="connsiteY9" fmla="*/ 129309 h 452207"/>
                <a:gd name="connsiteX10" fmla="*/ 63384 w 186862"/>
                <a:gd name="connsiteY10" fmla="*/ 444733 h 45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862" h="452207">
                  <a:moveTo>
                    <a:pt x="63384" y="444733"/>
                  </a:moveTo>
                  <a:cubicBezTo>
                    <a:pt x="12931" y="380079"/>
                    <a:pt x="-16219" y="308324"/>
                    <a:pt x="9568" y="222367"/>
                  </a:cubicBezTo>
                  <a:cubicBezTo>
                    <a:pt x="32739" y="145006"/>
                    <a:pt x="68243" y="72876"/>
                    <a:pt x="107484" y="2616"/>
                  </a:cubicBezTo>
                  <a:cubicBezTo>
                    <a:pt x="107858" y="1869"/>
                    <a:pt x="108979" y="1495"/>
                    <a:pt x="111595" y="0"/>
                  </a:cubicBezTo>
                  <a:cubicBezTo>
                    <a:pt x="119443" y="19434"/>
                    <a:pt x="127291" y="38494"/>
                    <a:pt x="134766" y="57554"/>
                  </a:cubicBezTo>
                  <a:cubicBezTo>
                    <a:pt x="156816" y="115107"/>
                    <a:pt x="175502" y="173409"/>
                    <a:pt x="185966" y="234700"/>
                  </a:cubicBezTo>
                  <a:cubicBezTo>
                    <a:pt x="194562" y="286648"/>
                    <a:pt x="187461" y="335979"/>
                    <a:pt x="159058" y="380453"/>
                  </a:cubicBezTo>
                  <a:cubicBezTo>
                    <a:pt x="143735" y="404745"/>
                    <a:pt x="125423" y="426795"/>
                    <a:pt x="106363" y="452955"/>
                  </a:cubicBezTo>
                  <a:cubicBezTo>
                    <a:pt x="106363" y="341959"/>
                    <a:pt x="106363" y="235821"/>
                    <a:pt x="106363" y="129683"/>
                  </a:cubicBezTo>
                  <a:cubicBezTo>
                    <a:pt x="104121" y="129683"/>
                    <a:pt x="101504" y="129309"/>
                    <a:pt x="99262" y="129309"/>
                  </a:cubicBezTo>
                  <a:cubicBezTo>
                    <a:pt x="87303" y="234326"/>
                    <a:pt x="75344" y="339717"/>
                    <a:pt x="63384" y="4447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2">
              <a:extLst>
                <a:ext uri="{FF2B5EF4-FFF2-40B4-BE49-F238E27FC236}">
                  <a16:creationId xmlns:a16="http://schemas.microsoft.com/office/drawing/2014/main" id="{FCDEE4FD-F825-4802-B91B-58AE56133E4F}"/>
                </a:ext>
              </a:extLst>
            </p:cNvPr>
            <p:cNvSpPr/>
            <p:nvPr/>
          </p:nvSpPr>
          <p:spPr>
            <a:xfrm>
              <a:off x="5555259" y="3385342"/>
              <a:ext cx="179388" cy="437259"/>
            </a:xfrm>
            <a:custGeom>
              <a:avLst/>
              <a:gdLst>
                <a:gd name="connsiteX0" fmla="*/ 53531 w 179388"/>
                <a:gd name="connsiteY0" fmla="*/ 127440 h 437258"/>
                <a:gd name="connsiteX1" fmla="*/ 110711 w 179388"/>
                <a:gd name="connsiteY1" fmla="*/ 437259 h 437258"/>
                <a:gd name="connsiteX2" fmla="*/ 103984 w 179388"/>
                <a:gd name="connsiteY2" fmla="*/ 433148 h 437258"/>
                <a:gd name="connsiteX3" fmla="*/ 88 w 179388"/>
                <a:gd name="connsiteY3" fmla="*/ 230589 h 437258"/>
                <a:gd name="connsiteX4" fmla="*/ 6815 w 179388"/>
                <a:gd name="connsiteY4" fmla="*/ 116229 h 437258"/>
                <a:gd name="connsiteX5" fmla="*/ 23259 w 179388"/>
                <a:gd name="connsiteY5" fmla="*/ 10464 h 437258"/>
                <a:gd name="connsiteX6" fmla="*/ 25875 w 179388"/>
                <a:gd name="connsiteY6" fmla="*/ 0 h 437258"/>
                <a:gd name="connsiteX7" fmla="*/ 29986 w 179388"/>
                <a:gd name="connsiteY7" fmla="*/ 2990 h 437258"/>
                <a:gd name="connsiteX8" fmla="*/ 164153 w 179388"/>
                <a:gd name="connsiteY8" fmla="*/ 214892 h 437258"/>
                <a:gd name="connsiteX9" fmla="*/ 149952 w 179388"/>
                <a:gd name="connsiteY9" fmla="*/ 429411 h 437258"/>
                <a:gd name="connsiteX10" fmla="*/ 60258 w 179388"/>
                <a:gd name="connsiteY10" fmla="*/ 125946 h 437258"/>
                <a:gd name="connsiteX11" fmla="*/ 53531 w 179388"/>
                <a:gd name="connsiteY11" fmla="*/ 12744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388" h="437258">
                  <a:moveTo>
                    <a:pt x="53531" y="127440"/>
                  </a:moveTo>
                  <a:cubicBezTo>
                    <a:pt x="72591" y="230962"/>
                    <a:pt x="92024" y="334484"/>
                    <a:pt x="110711" y="437259"/>
                  </a:cubicBezTo>
                  <a:cubicBezTo>
                    <a:pt x="109963" y="436885"/>
                    <a:pt x="106974" y="435390"/>
                    <a:pt x="103984" y="433148"/>
                  </a:cubicBezTo>
                  <a:cubicBezTo>
                    <a:pt x="38582" y="381574"/>
                    <a:pt x="-2154" y="316919"/>
                    <a:pt x="88" y="230589"/>
                  </a:cubicBezTo>
                  <a:cubicBezTo>
                    <a:pt x="1209" y="192469"/>
                    <a:pt x="3078" y="154349"/>
                    <a:pt x="6815" y="116229"/>
                  </a:cubicBezTo>
                  <a:cubicBezTo>
                    <a:pt x="10552" y="80725"/>
                    <a:pt x="17653" y="45595"/>
                    <a:pt x="23259" y="10464"/>
                  </a:cubicBezTo>
                  <a:cubicBezTo>
                    <a:pt x="23633" y="7101"/>
                    <a:pt x="24754" y="4111"/>
                    <a:pt x="25875" y="0"/>
                  </a:cubicBezTo>
                  <a:cubicBezTo>
                    <a:pt x="28117" y="1495"/>
                    <a:pt x="29239" y="1869"/>
                    <a:pt x="29986" y="2990"/>
                  </a:cubicBezTo>
                  <a:cubicBezTo>
                    <a:pt x="81560" y="69513"/>
                    <a:pt x="130145" y="137531"/>
                    <a:pt x="164153" y="214892"/>
                  </a:cubicBezTo>
                  <a:cubicBezTo>
                    <a:pt x="197041" y="289637"/>
                    <a:pt x="182092" y="360645"/>
                    <a:pt x="149952" y="429411"/>
                  </a:cubicBezTo>
                  <a:cubicBezTo>
                    <a:pt x="120054" y="328505"/>
                    <a:pt x="90156" y="227225"/>
                    <a:pt x="60258" y="125946"/>
                  </a:cubicBezTo>
                  <a:cubicBezTo>
                    <a:pt x="58389" y="126319"/>
                    <a:pt x="55773" y="126693"/>
                    <a:pt x="53531" y="1274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3">
              <a:extLst>
                <a:ext uri="{FF2B5EF4-FFF2-40B4-BE49-F238E27FC236}">
                  <a16:creationId xmlns:a16="http://schemas.microsoft.com/office/drawing/2014/main" id="{AD9B2EE0-9420-41CE-AE3C-11AF043A579C}"/>
                </a:ext>
              </a:extLst>
            </p:cNvPr>
            <p:cNvSpPr/>
            <p:nvPr/>
          </p:nvSpPr>
          <p:spPr>
            <a:xfrm>
              <a:off x="5782572" y="4823064"/>
              <a:ext cx="411098" cy="220498"/>
            </a:xfrm>
            <a:custGeom>
              <a:avLst/>
              <a:gdLst>
                <a:gd name="connsiteX0" fmla="*/ 290385 w 411098"/>
                <a:gd name="connsiteY0" fmla="*/ 54190 h 220498"/>
                <a:gd name="connsiteX1" fmla="*/ 0 w 411098"/>
                <a:gd name="connsiteY1" fmla="*/ 173409 h 220498"/>
                <a:gd name="connsiteX2" fmla="*/ 133046 w 411098"/>
                <a:gd name="connsiteY2" fmla="*/ 36999 h 220498"/>
                <a:gd name="connsiteX3" fmla="*/ 411472 w 411098"/>
                <a:gd name="connsiteY3" fmla="*/ 0 h 220498"/>
                <a:gd name="connsiteX4" fmla="*/ 409977 w 411098"/>
                <a:gd name="connsiteY4" fmla="*/ 5606 h 220498"/>
                <a:gd name="connsiteX5" fmla="*/ 243295 w 411098"/>
                <a:gd name="connsiteY5" fmla="*/ 171166 h 220498"/>
                <a:gd name="connsiteX6" fmla="*/ 18686 w 411098"/>
                <a:gd name="connsiteY6" fmla="*/ 210781 h 220498"/>
                <a:gd name="connsiteX7" fmla="*/ 17565 w 411098"/>
                <a:gd name="connsiteY7" fmla="*/ 210407 h 220498"/>
                <a:gd name="connsiteX8" fmla="*/ 293748 w 411098"/>
                <a:gd name="connsiteY8" fmla="*/ 61665 h 220498"/>
                <a:gd name="connsiteX9" fmla="*/ 290385 w 411098"/>
                <a:gd name="connsiteY9" fmla="*/ 54190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1098" h="220498">
                  <a:moveTo>
                    <a:pt x="290385" y="54190"/>
                  </a:moveTo>
                  <a:cubicBezTo>
                    <a:pt x="193590" y="94179"/>
                    <a:pt x="96421" y="133794"/>
                    <a:pt x="0" y="173409"/>
                  </a:cubicBezTo>
                  <a:cubicBezTo>
                    <a:pt x="29151" y="114360"/>
                    <a:pt x="66897" y="60917"/>
                    <a:pt x="133046" y="36999"/>
                  </a:cubicBezTo>
                  <a:cubicBezTo>
                    <a:pt x="222367" y="4485"/>
                    <a:pt x="316546" y="2616"/>
                    <a:pt x="411472" y="0"/>
                  </a:cubicBezTo>
                  <a:cubicBezTo>
                    <a:pt x="410724" y="2990"/>
                    <a:pt x="410724" y="4485"/>
                    <a:pt x="409977" y="5606"/>
                  </a:cubicBezTo>
                  <a:cubicBezTo>
                    <a:pt x="359150" y="65776"/>
                    <a:pt x="305334" y="122582"/>
                    <a:pt x="243295" y="171166"/>
                  </a:cubicBezTo>
                  <a:cubicBezTo>
                    <a:pt x="175277" y="224983"/>
                    <a:pt x="99411" y="230215"/>
                    <a:pt x="18686" y="210781"/>
                  </a:cubicBezTo>
                  <a:cubicBezTo>
                    <a:pt x="17191" y="210407"/>
                    <a:pt x="16070" y="209286"/>
                    <a:pt x="17565" y="210407"/>
                  </a:cubicBezTo>
                  <a:cubicBezTo>
                    <a:pt x="108754" y="161449"/>
                    <a:pt x="201064" y="111370"/>
                    <a:pt x="293748" y="61665"/>
                  </a:cubicBezTo>
                  <a:cubicBezTo>
                    <a:pt x="292627" y="59049"/>
                    <a:pt x="291506" y="56433"/>
                    <a:pt x="290385" y="541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4">
              <a:extLst>
                <a:ext uri="{FF2B5EF4-FFF2-40B4-BE49-F238E27FC236}">
                  <a16:creationId xmlns:a16="http://schemas.microsoft.com/office/drawing/2014/main" id="{AA130F13-FE35-4154-B152-8C710BB33357}"/>
                </a:ext>
              </a:extLst>
            </p:cNvPr>
            <p:cNvSpPr/>
            <p:nvPr/>
          </p:nvSpPr>
          <p:spPr>
            <a:xfrm>
              <a:off x="4266837" y="3577063"/>
              <a:ext cx="175651" cy="444733"/>
            </a:xfrm>
            <a:custGeom>
              <a:avLst/>
              <a:gdLst>
                <a:gd name="connsiteX0" fmla="*/ 50357 w 175651"/>
                <a:gd name="connsiteY0" fmla="*/ 442491 h 444733"/>
                <a:gd name="connsiteX1" fmla="*/ 13358 w 175651"/>
                <a:gd name="connsiteY1" fmla="*/ 214892 h 444733"/>
                <a:gd name="connsiteX2" fmla="*/ 113890 w 175651"/>
                <a:gd name="connsiteY2" fmla="*/ 4485 h 444733"/>
                <a:gd name="connsiteX3" fmla="*/ 118748 w 175651"/>
                <a:gd name="connsiteY3" fmla="*/ 0 h 444733"/>
                <a:gd name="connsiteX4" fmla="*/ 147899 w 175651"/>
                <a:gd name="connsiteY4" fmla="*/ 99037 h 444733"/>
                <a:gd name="connsiteX5" fmla="*/ 173312 w 175651"/>
                <a:gd name="connsiteY5" fmla="*/ 227599 h 444733"/>
                <a:gd name="connsiteX6" fmla="*/ 109405 w 175651"/>
                <a:gd name="connsiteY6" fmla="*/ 427542 h 444733"/>
                <a:gd name="connsiteX7" fmla="*/ 91840 w 175651"/>
                <a:gd name="connsiteY7" fmla="*/ 445855 h 444733"/>
                <a:gd name="connsiteX8" fmla="*/ 90719 w 175651"/>
                <a:gd name="connsiteY8" fmla="*/ 446602 h 444733"/>
                <a:gd name="connsiteX9" fmla="*/ 107163 w 175651"/>
                <a:gd name="connsiteY9" fmla="*/ 133046 h 444733"/>
                <a:gd name="connsiteX10" fmla="*/ 99315 w 175651"/>
                <a:gd name="connsiteY10" fmla="*/ 132299 h 444733"/>
                <a:gd name="connsiteX11" fmla="*/ 50357 w 175651"/>
                <a:gd name="connsiteY11" fmla="*/ 442491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51" h="444733">
                  <a:moveTo>
                    <a:pt x="50357" y="442491"/>
                  </a:moveTo>
                  <a:cubicBezTo>
                    <a:pt x="4762" y="372604"/>
                    <a:pt x="-15419" y="298233"/>
                    <a:pt x="13358" y="214892"/>
                  </a:cubicBezTo>
                  <a:cubicBezTo>
                    <a:pt x="39145" y="140895"/>
                    <a:pt x="74649" y="71755"/>
                    <a:pt x="113890" y="4485"/>
                  </a:cubicBezTo>
                  <a:cubicBezTo>
                    <a:pt x="114637" y="3364"/>
                    <a:pt x="116132" y="2616"/>
                    <a:pt x="118748" y="0"/>
                  </a:cubicBezTo>
                  <a:cubicBezTo>
                    <a:pt x="128839" y="34009"/>
                    <a:pt x="140051" y="66149"/>
                    <a:pt x="147899" y="99037"/>
                  </a:cubicBezTo>
                  <a:cubicBezTo>
                    <a:pt x="157990" y="141642"/>
                    <a:pt x="166212" y="184247"/>
                    <a:pt x="173312" y="227599"/>
                  </a:cubicBezTo>
                  <a:cubicBezTo>
                    <a:pt x="186019" y="304586"/>
                    <a:pt x="159858" y="370362"/>
                    <a:pt x="109405" y="427542"/>
                  </a:cubicBezTo>
                  <a:cubicBezTo>
                    <a:pt x="103799" y="433895"/>
                    <a:pt x="97820" y="439875"/>
                    <a:pt x="91840" y="445855"/>
                  </a:cubicBezTo>
                  <a:cubicBezTo>
                    <a:pt x="90719" y="446976"/>
                    <a:pt x="89598" y="447349"/>
                    <a:pt x="90719" y="446602"/>
                  </a:cubicBezTo>
                  <a:cubicBezTo>
                    <a:pt x="96325" y="343080"/>
                    <a:pt x="101557" y="238063"/>
                    <a:pt x="107163" y="133046"/>
                  </a:cubicBezTo>
                  <a:cubicBezTo>
                    <a:pt x="104547" y="132673"/>
                    <a:pt x="101931" y="132673"/>
                    <a:pt x="99315" y="132299"/>
                  </a:cubicBezTo>
                  <a:cubicBezTo>
                    <a:pt x="83244" y="235447"/>
                    <a:pt x="66801" y="338969"/>
                    <a:pt x="50357" y="4424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5">
              <a:extLst>
                <a:ext uri="{FF2B5EF4-FFF2-40B4-BE49-F238E27FC236}">
                  <a16:creationId xmlns:a16="http://schemas.microsoft.com/office/drawing/2014/main" id="{8CD6BACD-0A17-4A2A-90EE-744A51F37683}"/>
                </a:ext>
              </a:extLst>
            </p:cNvPr>
            <p:cNvSpPr/>
            <p:nvPr/>
          </p:nvSpPr>
          <p:spPr>
            <a:xfrm>
              <a:off x="3276742" y="4822691"/>
              <a:ext cx="411098" cy="220498"/>
            </a:xfrm>
            <a:custGeom>
              <a:avLst/>
              <a:gdLst>
                <a:gd name="connsiteX0" fmla="*/ 413714 w 411098"/>
                <a:gd name="connsiteY0" fmla="*/ 173783 h 220498"/>
                <a:gd name="connsiteX1" fmla="*/ 122956 w 411098"/>
                <a:gd name="connsiteY1" fmla="*/ 54564 h 220498"/>
                <a:gd name="connsiteX2" fmla="*/ 120340 w 411098"/>
                <a:gd name="connsiteY2" fmla="*/ 59796 h 220498"/>
                <a:gd name="connsiteX3" fmla="*/ 210408 w 411098"/>
                <a:gd name="connsiteY3" fmla="*/ 111370 h 220498"/>
                <a:gd name="connsiteX4" fmla="*/ 301970 w 411098"/>
                <a:gd name="connsiteY4" fmla="*/ 161449 h 220498"/>
                <a:gd name="connsiteX5" fmla="*/ 397644 w 411098"/>
                <a:gd name="connsiteY5" fmla="*/ 208913 h 220498"/>
                <a:gd name="connsiteX6" fmla="*/ 393907 w 411098"/>
                <a:gd name="connsiteY6" fmla="*/ 211529 h 220498"/>
                <a:gd name="connsiteX7" fmla="*/ 165934 w 411098"/>
                <a:gd name="connsiteY7" fmla="*/ 168550 h 220498"/>
                <a:gd name="connsiteX8" fmla="*/ 4858 w 411098"/>
                <a:gd name="connsiteY8" fmla="*/ 7475 h 220498"/>
                <a:gd name="connsiteX9" fmla="*/ 0 w 411098"/>
                <a:gd name="connsiteY9" fmla="*/ 0 h 220498"/>
                <a:gd name="connsiteX10" fmla="*/ 96047 w 411098"/>
                <a:gd name="connsiteY10" fmla="*/ 4859 h 220498"/>
                <a:gd name="connsiteX11" fmla="*/ 258992 w 411098"/>
                <a:gd name="connsiteY11" fmla="*/ 31019 h 220498"/>
                <a:gd name="connsiteX12" fmla="*/ 413714 w 411098"/>
                <a:gd name="connsiteY12" fmla="*/ 173783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98" h="220498">
                  <a:moveTo>
                    <a:pt x="413714" y="173783"/>
                  </a:moveTo>
                  <a:cubicBezTo>
                    <a:pt x="316546" y="133794"/>
                    <a:pt x="219751" y="94179"/>
                    <a:pt x="122956" y="54564"/>
                  </a:cubicBezTo>
                  <a:cubicBezTo>
                    <a:pt x="122208" y="56433"/>
                    <a:pt x="121087" y="57927"/>
                    <a:pt x="120340" y="59796"/>
                  </a:cubicBezTo>
                  <a:cubicBezTo>
                    <a:pt x="150238" y="76987"/>
                    <a:pt x="180136" y="94553"/>
                    <a:pt x="210408" y="111370"/>
                  </a:cubicBezTo>
                  <a:cubicBezTo>
                    <a:pt x="240679" y="128188"/>
                    <a:pt x="270951" y="145379"/>
                    <a:pt x="301970" y="161449"/>
                  </a:cubicBezTo>
                  <a:cubicBezTo>
                    <a:pt x="333363" y="177520"/>
                    <a:pt x="365130" y="192842"/>
                    <a:pt x="397644" y="208913"/>
                  </a:cubicBezTo>
                  <a:cubicBezTo>
                    <a:pt x="396523" y="209660"/>
                    <a:pt x="395028" y="211155"/>
                    <a:pt x="393907" y="211529"/>
                  </a:cubicBezTo>
                  <a:cubicBezTo>
                    <a:pt x="311313" y="231336"/>
                    <a:pt x="234700" y="223862"/>
                    <a:pt x="165934" y="168550"/>
                  </a:cubicBezTo>
                  <a:cubicBezTo>
                    <a:pt x="106512" y="120340"/>
                    <a:pt x="54190" y="65776"/>
                    <a:pt x="4858" y="7475"/>
                  </a:cubicBezTo>
                  <a:cubicBezTo>
                    <a:pt x="3737" y="5980"/>
                    <a:pt x="2990" y="4485"/>
                    <a:pt x="0" y="0"/>
                  </a:cubicBezTo>
                  <a:cubicBezTo>
                    <a:pt x="34009" y="1495"/>
                    <a:pt x="65402" y="747"/>
                    <a:pt x="96047" y="4859"/>
                  </a:cubicBezTo>
                  <a:cubicBezTo>
                    <a:pt x="150611" y="11959"/>
                    <a:pt x="205549" y="18313"/>
                    <a:pt x="258992" y="31019"/>
                  </a:cubicBezTo>
                  <a:cubicBezTo>
                    <a:pt x="336727" y="48958"/>
                    <a:pt x="380453" y="107633"/>
                    <a:pt x="413714" y="17378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">
              <a:extLst>
                <a:ext uri="{FF2B5EF4-FFF2-40B4-BE49-F238E27FC236}">
                  <a16:creationId xmlns:a16="http://schemas.microsoft.com/office/drawing/2014/main" id="{A4807465-2406-4089-A741-EB3BBD568443}"/>
                </a:ext>
              </a:extLst>
            </p:cNvPr>
            <p:cNvSpPr/>
            <p:nvPr/>
          </p:nvSpPr>
          <p:spPr>
            <a:xfrm>
              <a:off x="5421586" y="4235941"/>
              <a:ext cx="183126" cy="437259"/>
            </a:xfrm>
            <a:custGeom>
              <a:avLst/>
              <a:gdLst>
                <a:gd name="connsiteX0" fmla="*/ 71348 w 183125"/>
                <a:gd name="connsiteY0" fmla="*/ 437259 h 437258"/>
                <a:gd name="connsiteX1" fmla="*/ 133013 w 183125"/>
                <a:gd name="connsiteY1" fmla="*/ 128935 h 437258"/>
                <a:gd name="connsiteX2" fmla="*/ 125538 w 183125"/>
                <a:gd name="connsiteY2" fmla="*/ 127067 h 437258"/>
                <a:gd name="connsiteX3" fmla="*/ 31733 w 183125"/>
                <a:gd name="connsiteY3" fmla="*/ 427168 h 437258"/>
                <a:gd name="connsiteX4" fmla="*/ 18653 w 183125"/>
                <a:gd name="connsiteY4" fmla="*/ 219751 h 437258"/>
                <a:gd name="connsiteX5" fmla="*/ 100125 w 183125"/>
                <a:gd name="connsiteY5" fmla="*/ 79977 h 437258"/>
                <a:gd name="connsiteX6" fmla="*/ 159174 w 183125"/>
                <a:gd name="connsiteY6" fmla="*/ 0 h 437258"/>
                <a:gd name="connsiteX7" fmla="*/ 163285 w 183125"/>
                <a:gd name="connsiteY7" fmla="*/ 747 h 437258"/>
                <a:gd name="connsiteX8" fmla="*/ 173002 w 183125"/>
                <a:gd name="connsiteY8" fmla="*/ 61291 h 437258"/>
                <a:gd name="connsiteX9" fmla="*/ 183839 w 183125"/>
                <a:gd name="connsiteY9" fmla="*/ 251144 h 437258"/>
                <a:gd name="connsiteX10" fmla="*/ 71348 w 183125"/>
                <a:gd name="connsiteY10" fmla="*/ 437259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1348" y="437259"/>
                  </a:moveTo>
                  <a:cubicBezTo>
                    <a:pt x="91903" y="335232"/>
                    <a:pt x="112458" y="232084"/>
                    <a:pt x="133013" y="128935"/>
                  </a:cubicBezTo>
                  <a:cubicBezTo>
                    <a:pt x="130397" y="128188"/>
                    <a:pt x="127781" y="127814"/>
                    <a:pt x="125538" y="127067"/>
                  </a:cubicBezTo>
                  <a:cubicBezTo>
                    <a:pt x="94145" y="227225"/>
                    <a:pt x="63126" y="327384"/>
                    <a:pt x="31733" y="427168"/>
                  </a:cubicBezTo>
                  <a:cubicBezTo>
                    <a:pt x="1461" y="360645"/>
                    <a:pt x="-14983" y="290385"/>
                    <a:pt x="18653" y="219751"/>
                  </a:cubicBezTo>
                  <a:cubicBezTo>
                    <a:pt x="41824" y="171166"/>
                    <a:pt x="71348" y="125572"/>
                    <a:pt x="100125" y="79977"/>
                  </a:cubicBezTo>
                  <a:cubicBezTo>
                    <a:pt x="117690" y="51948"/>
                    <a:pt x="139366" y="26535"/>
                    <a:pt x="159174" y="0"/>
                  </a:cubicBezTo>
                  <a:cubicBezTo>
                    <a:pt x="160668" y="374"/>
                    <a:pt x="161790" y="374"/>
                    <a:pt x="163285" y="747"/>
                  </a:cubicBezTo>
                  <a:cubicBezTo>
                    <a:pt x="166648" y="20929"/>
                    <a:pt x="170012" y="41110"/>
                    <a:pt x="173002" y="61291"/>
                  </a:cubicBezTo>
                  <a:cubicBezTo>
                    <a:pt x="181971" y="124451"/>
                    <a:pt x="187951" y="187610"/>
                    <a:pt x="183839" y="251144"/>
                  </a:cubicBezTo>
                  <a:cubicBezTo>
                    <a:pt x="178981" y="333737"/>
                    <a:pt x="132639" y="390917"/>
                    <a:pt x="71348" y="4372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7">
              <a:extLst>
                <a:ext uri="{FF2B5EF4-FFF2-40B4-BE49-F238E27FC236}">
                  <a16:creationId xmlns:a16="http://schemas.microsoft.com/office/drawing/2014/main" id="{379B204F-6E26-4D3C-9453-0CD34A55CB07}"/>
                </a:ext>
              </a:extLst>
            </p:cNvPr>
            <p:cNvSpPr/>
            <p:nvPr/>
          </p:nvSpPr>
          <p:spPr>
            <a:xfrm>
              <a:off x="3864490" y="4235941"/>
              <a:ext cx="183126" cy="437259"/>
            </a:xfrm>
            <a:custGeom>
              <a:avLst/>
              <a:gdLst>
                <a:gd name="connsiteX0" fmla="*/ 24041 w 183125"/>
                <a:gd name="connsiteY0" fmla="*/ 0 h 437258"/>
                <a:gd name="connsiteX1" fmla="*/ 28152 w 183125"/>
                <a:gd name="connsiteY1" fmla="*/ 2616 h 437258"/>
                <a:gd name="connsiteX2" fmla="*/ 164936 w 183125"/>
                <a:gd name="connsiteY2" fmla="*/ 211155 h 437258"/>
                <a:gd name="connsiteX3" fmla="*/ 154471 w 183125"/>
                <a:gd name="connsiteY3" fmla="*/ 426795 h 437258"/>
                <a:gd name="connsiteX4" fmla="*/ 61040 w 183125"/>
                <a:gd name="connsiteY4" fmla="*/ 127067 h 437258"/>
                <a:gd name="connsiteX5" fmla="*/ 55434 w 183125"/>
                <a:gd name="connsiteY5" fmla="*/ 128562 h 437258"/>
                <a:gd name="connsiteX6" fmla="*/ 72999 w 183125"/>
                <a:gd name="connsiteY6" fmla="*/ 230589 h 437258"/>
                <a:gd name="connsiteX7" fmla="*/ 93180 w 183125"/>
                <a:gd name="connsiteY7" fmla="*/ 334484 h 437258"/>
                <a:gd name="connsiteX8" fmla="*/ 118594 w 183125"/>
                <a:gd name="connsiteY8" fmla="*/ 439875 h 437258"/>
                <a:gd name="connsiteX9" fmla="*/ 89817 w 183125"/>
                <a:gd name="connsiteY9" fmla="*/ 416704 h 437258"/>
                <a:gd name="connsiteX10" fmla="*/ 123 w 183125"/>
                <a:gd name="connsiteY10" fmla="*/ 211529 h 437258"/>
                <a:gd name="connsiteX11" fmla="*/ 21425 w 183125"/>
                <a:gd name="connsiteY11" fmla="*/ 7475 h 437258"/>
                <a:gd name="connsiteX12" fmla="*/ 24041 w 183125"/>
                <a:gd name="connsiteY12" fmla="*/ 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125" h="437258">
                  <a:moveTo>
                    <a:pt x="24041" y="0"/>
                  </a:moveTo>
                  <a:cubicBezTo>
                    <a:pt x="25910" y="1121"/>
                    <a:pt x="27405" y="1495"/>
                    <a:pt x="28152" y="2616"/>
                  </a:cubicBezTo>
                  <a:cubicBezTo>
                    <a:pt x="80100" y="68018"/>
                    <a:pt x="129806" y="134915"/>
                    <a:pt x="164936" y="211155"/>
                  </a:cubicBezTo>
                  <a:cubicBezTo>
                    <a:pt x="199319" y="285526"/>
                    <a:pt x="185864" y="356908"/>
                    <a:pt x="154471" y="426795"/>
                  </a:cubicBezTo>
                  <a:cubicBezTo>
                    <a:pt x="123452" y="327010"/>
                    <a:pt x="92059" y="226851"/>
                    <a:pt x="61040" y="127067"/>
                  </a:cubicBezTo>
                  <a:cubicBezTo>
                    <a:pt x="59171" y="127440"/>
                    <a:pt x="57303" y="127814"/>
                    <a:pt x="55434" y="128562"/>
                  </a:cubicBezTo>
                  <a:cubicBezTo>
                    <a:pt x="61414" y="162571"/>
                    <a:pt x="67020" y="196580"/>
                    <a:pt x="72999" y="230589"/>
                  </a:cubicBezTo>
                  <a:cubicBezTo>
                    <a:pt x="79353" y="265345"/>
                    <a:pt x="85706" y="300102"/>
                    <a:pt x="93180" y="334484"/>
                  </a:cubicBezTo>
                  <a:cubicBezTo>
                    <a:pt x="100655" y="368867"/>
                    <a:pt x="109624" y="402876"/>
                    <a:pt x="118594" y="439875"/>
                  </a:cubicBezTo>
                  <a:cubicBezTo>
                    <a:pt x="107756" y="431279"/>
                    <a:pt x="98786" y="424179"/>
                    <a:pt x="89817" y="416704"/>
                  </a:cubicBezTo>
                  <a:cubicBezTo>
                    <a:pt x="26284" y="363261"/>
                    <a:pt x="-2120" y="294122"/>
                    <a:pt x="123" y="211529"/>
                  </a:cubicBezTo>
                  <a:cubicBezTo>
                    <a:pt x="1991" y="142763"/>
                    <a:pt x="9466" y="74745"/>
                    <a:pt x="21425" y="7475"/>
                  </a:cubicBezTo>
                  <a:cubicBezTo>
                    <a:pt x="22173" y="4859"/>
                    <a:pt x="22920" y="2616"/>
                    <a:pt x="24041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8">
              <a:extLst>
                <a:ext uri="{FF2B5EF4-FFF2-40B4-BE49-F238E27FC236}">
                  <a16:creationId xmlns:a16="http://schemas.microsoft.com/office/drawing/2014/main" id="{4FFA634D-DA75-4611-9089-EC4EE62F2791}"/>
                </a:ext>
              </a:extLst>
            </p:cNvPr>
            <p:cNvSpPr/>
            <p:nvPr/>
          </p:nvSpPr>
          <p:spPr>
            <a:xfrm>
              <a:off x="3720405" y="3400665"/>
              <a:ext cx="183126" cy="437259"/>
            </a:xfrm>
            <a:custGeom>
              <a:avLst/>
              <a:gdLst>
                <a:gd name="connsiteX0" fmla="*/ 72826 w 183125"/>
                <a:gd name="connsiteY0" fmla="*/ 439128 h 437258"/>
                <a:gd name="connsiteX1" fmla="*/ 130753 w 183125"/>
                <a:gd name="connsiteY1" fmla="*/ 124824 h 437258"/>
                <a:gd name="connsiteX2" fmla="*/ 124026 w 183125"/>
                <a:gd name="connsiteY2" fmla="*/ 122956 h 437258"/>
                <a:gd name="connsiteX3" fmla="*/ 33211 w 183125"/>
                <a:gd name="connsiteY3" fmla="*/ 429411 h 437258"/>
                <a:gd name="connsiteX4" fmla="*/ 15272 w 183125"/>
                <a:gd name="connsiteY4" fmla="*/ 227973 h 437258"/>
                <a:gd name="connsiteX5" fmla="*/ 78805 w 183125"/>
                <a:gd name="connsiteY5" fmla="*/ 108754 h 437258"/>
                <a:gd name="connsiteX6" fmla="*/ 154298 w 183125"/>
                <a:gd name="connsiteY6" fmla="*/ 0 h 437258"/>
                <a:gd name="connsiteX7" fmla="*/ 158782 w 183125"/>
                <a:gd name="connsiteY7" fmla="*/ 747 h 437258"/>
                <a:gd name="connsiteX8" fmla="*/ 169247 w 183125"/>
                <a:gd name="connsiteY8" fmla="*/ 59422 h 437258"/>
                <a:gd name="connsiteX9" fmla="*/ 183075 w 183125"/>
                <a:gd name="connsiteY9" fmla="*/ 252265 h 437258"/>
                <a:gd name="connsiteX10" fmla="*/ 72826 w 183125"/>
                <a:gd name="connsiteY10" fmla="*/ 439128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2826" y="439128"/>
                  </a:moveTo>
                  <a:cubicBezTo>
                    <a:pt x="92259" y="334484"/>
                    <a:pt x="111319" y="229841"/>
                    <a:pt x="130753" y="124824"/>
                  </a:cubicBezTo>
                  <a:cubicBezTo>
                    <a:pt x="128511" y="124077"/>
                    <a:pt x="126268" y="123703"/>
                    <a:pt x="124026" y="122956"/>
                  </a:cubicBezTo>
                  <a:cubicBezTo>
                    <a:pt x="93754" y="225357"/>
                    <a:pt x="63109" y="327757"/>
                    <a:pt x="33211" y="429411"/>
                  </a:cubicBezTo>
                  <a:cubicBezTo>
                    <a:pt x="3686" y="365877"/>
                    <a:pt x="-14626" y="298233"/>
                    <a:pt x="15272" y="227973"/>
                  </a:cubicBezTo>
                  <a:cubicBezTo>
                    <a:pt x="32837" y="186489"/>
                    <a:pt x="55260" y="146874"/>
                    <a:pt x="78805" y="108754"/>
                  </a:cubicBezTo>
                  <a:cubicBezTo>
                    <a:pt x="101976" y="71382"/>
                    <a:pt x="128884" y="36251"/>
                    <a:pt x="154298" y="0"/>
                  </a:cubicBezTo>
                  <a:cubicBezTo>
                    <a:pt x="155793" y="374"/>
                    <a:pt x="157288" y="374"/>
                    <a:pt x="158782" y="747"/>
                  </a:cubicBezTo>
                  <a:cubicBezTo>
                    <a:pt x="162146" y="20181"/>
                    <a:pt x="165883" y="39615"/>
                    <a:pt x="169247" y="59422"/>
                  </a:cubicBezTo>
                  <a:cubicBezTo>
                    <a:pt x="179711" y="123329"/>
                    <a:pt x="186438" y="187237"/>
                    <a:pt x="183075" y="252265"/>
                  </a:cubicBezTo>
                  <a:cubicBezTo>
                    <a:pt x="178590" y="334858"/>
                    <a:pt x="132995" y="392038"/>
                    <a:pt x="72826" y="43912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9">
              <a:extLst>
                <a:ext uri="{FF2B5EF4-FFF2-40B4-BE49-F238E27FC236}">
                  <a16:creationId xmlns:a16="http://schemas.microsoft.com/office/drawing/2014/main" id="{86CA98FB-E6D0-4B28-9792-989D608747DD}"/>
                </a:ext>
              </a:extLst>
            </p:cNvPr>
            <p:cNvSpPr/>
            <p:nvPr/>
          </p:nvSpPr>
          <p:spPr>
            <a:xfrm>
              <a:off x="4670565" y="3745613"/>
              <a:ext cx="183126" cy="437259"/>
            </a:xfrm>
            <a:custGeom>
              <a:avLst/>
              <a:gdLst>
                <a:gd name="connsiteX0" fmla="*/ 70433 w 183125"/>
                <a:gd name="connsiteY0" fmla="*/ 438380 h 437258"/>
                <a:gd name="connsiteX1" fmla="*/ 132472 w 183125"/>
                <a:gd name="connsiteY1" fmla="*/ 128188 h 437258"/>
                <a:gd name="connsiteX2" fmla="*/ 124997 w 183125"/>
                <a:gd name="connsiteY2" fmla="*/ 126319 h 437258"/>
                <a:gd name="connsiteX3" fmla="*/ 30818 w 183125"/>
                <a:gd name="connsiteY3" fmla="*/ 427916 h 437258"/>
                <a:gd name="connsiteX4" fmla="*/ 1294 w 183125"/>
                <a:gd name="connsiteY4" fmla="*/ 327384 h 437258"/>
                <a:gd name="connsiteX5" fmla="*/ 19233 w 183125"/>
                <a:gd name="connsiteY5" fmla="*/ 215640 h 437258"/>
                <a:gd name="connsiteX6" fmla="*/ 160501 w 183125"/>
                <a:gd name="connsiteY6" fmla="*/ 0 h 437258"/>
                <a:gd name="connsiteX7" fmla="*/ 163865 w 183125"/>
                <a:gd name="connsiteY7" fmla="*/ 8969 h 437258"/>
                <a:gd name="connsiteX8" fmla="*/ 183672 w 183125"/>
                <a:gd name="connsiteY8" fmla="*/ 248901 h 437258"/>
                <a:gd name="connsiteX9" fmla="*/ 70433 w 183125"/>
                <a:gd name="connsiteY9" fmla="*/ 43838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5" h="437258">
                  <a:moveTo>
                    <a:pt x="70433" y="438380"/>
                  </a:moveTo>
                  <a:cubicBezTo>
                    <a:pt x="91362" y="334858"/>
                    <a:pt x="111917" y="231710"/>
                    <a:pt x="132472" y="128188"/>
                  </a:cubicBezTo>
                  <a:cubicBezTo>
                    <a:pt x="129856" y="127440"/>
                    <a:pt x="127613" y="127067"/>
                    <a:pt x="124997" y="126319"/>
                  </a:cubicBezTo>
                  <a:cubicBezTo>
                    <a:pt x="93604" y="226851"/>
                    <a:pt x="62211" y="327757"/>
                    <a:pt x="30818" y="427916"/>
                  </a:cubicBezTo>
                  <a:cubicBezTo>
                    <a:pt x="15496" y="397644"/>
                    <a:pt x="5405" y="363261"/>
                    <a:pt x="1294" y="327384"/>
                  </a:cubicBezTo>
                  <a:cubicBezTo>
                    <a:pt x="-2817" y="288516"/>
                    <a:pt x="2789" y="251144"/>
                    <a:pt x="19233" y="215640"/>
                  </a:cubicBezTo>
                  <a:cubicBezTo>
                    <a:pt x="54737" y="137157"/>
                    <a:pt x="105937" y="68766"/>
                    <a:pt x="160501" y="0"/>
                  </a:cubicBezTo>
                  <a:cubicBezTo>
                    <a:pt x="161996" y="4111"/>
                    <a:pt x="163491" y="6727"/>
                    <a:pt x="163865" y="8969"/>
                  </a:cubicBezTo>
                  <a:cubicBezTo>
                    <a:pt x="177693" y="88199"/>
                    <a:pt x="187409" y="168177"/>
                    <a:pt x="183672" y="248901"/>
                  </a:cubicBezTo>
                  <a:cubicBezTo>
                    <a:pt x="179561" y="333363"/>
                    <a:pt x="133219" y="391664"/>
                    <a:pt x="70433" y="43838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30">
              <a:extLst>
                <a:ext uri="{FF2B5EF4-FFF2-40B4-BE49-F238E27FC236}">
                  <a16:creationId xmlns:a16="http://schemas.microsoft.com/office/drawing/2014/main" id="{53A2C489-30A1-4B2E-94C1-7369CB79F413}"/>
                </a:ext>
              </a:extLst>
            </p:cNvPr>
            <p:cNvSpPr/>
            <p:nvPr/>
          </p:nvSpPr>
          <p:spPr>
            <a:xfrm>
              <a:off x="4916675" y="3145037"/>
              <a:ext cx="171914" cy="381200"/>
            </a:xfrm>
            <a:custGeom>
              <a:avLst/>
              <a:gdLst>
                <a:gd name="connsiteX0" fmla="*/ 111719 w 171913"/>
                <a:gd name="connsiteY0" fmla="*/ 0 h 381200"/>
                <a:gd name="connsiteX1" fmla="*/ 174505 w 171913"/>
                <a:gd name="connsiteY1" fmla="*/ 229841 h 381200"/>
                <a:gd name="connsiteX2" fmla="*/ 149465 w 171913"/>
                <a:gd name="connsiteY2" fmla="*/ 313929 h 381200"/>
                <a:gd name="connsiteX3" fmla="*/ 92659 w 171913"/>
                <a:gd name="connsiteY3" fmla="*/ 382695 h 381200"/>
                <a:gd name="connsiteX4" fmla="*/ 104245 w 171913"/>
                <a:gd name="connsiteY4" fmla="*/ 111370 h 381200"/>
                <a:gd name="connsiteX5" fmla="*/ 96770 w 171913"/>
                <a:gd name="connsiteY5" fmla="*/ 110623 h 381200"/>
                <a:gd name="connsiteX6" fmla="*/ 52297 w 171913"/>
                <a:gd name="connsiteY6" fmla="*/ 371857 h 381200"/>
                <a:gd name="connsiteX7" fmla="*/ 4834 w 171913"/>
                <a:gd name="connsiteY7" fmla="*/ 202933 h 381200"/>
                <a:gd name="connsiteX8" fmla="*/ 81074 w 171913"/>
                <a:gd name="connsiteY8" fmla="*/ 47089 h 381200"/>
                <a:gd name="connsiteX9" fmla="*/ 111719 w 171913"/>
                <a:gd name="connsiteY9" fmla="*/ 0 h 38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13" h="381200">
                  <a:moveTo>
                    <a:pt x="111719" y="0"/>
                  </a:moveTo>
                  <a:cubicBezTo>
                    <a:pt x="141617" y="76240"/>
                    <a:pt x="170768" y="149490"/>
                    <a:pt x="174505" y="229841"/>
                  </a:cubicBezTo>
                  <a:cubicBezTo>
                    <a:pt x="176000" y="260487"/>
                    <a:pt x="167031" y="289264"/>
                    <a:pt x="149465" y="313929"/>
                  </a:cubicBezTo>
                  <a:cubicBezTo>
                    <a:pt x="132648" y="337100"/>
                    <a:pt x="113214" y="358029"/>
                    <a:pt x="92659" y="382695"/>
                  </a:cubicBezTo>
                  <a:cubicBezTo>
                    <a:pt x="96770" y="288516"/>
                    <a:pt x="100507" y="199943"/>
                    <a:pt x="104245" y="111370"/>
                  </a:cubicBezTo>
                  <a:cubicBezTo>
                    <a:pt x="101629" y="110996"/>
                    <a:pt x="99386" y="110996"/>
                    <a:pt x="96770" y="110623"/>
                  </a:cubicBezTo>
                  <a:cubicBezTo>
                    <a:pt x="81821" y="198075"/>
                    <a:pt x="66872" y="285900"/>
                    <a:pt x="52297" y="371857"/>
                  </a:cubicBezTo>
                  <a:cubicBezTo>
                    <a:pt x="13429" y="341211"/>
                    <a:pt x="-10863" y="258618"/>
                    <a:pt x="4834" y="202933"/>
                  </a:cubicBezTo>
                  <a:cubicBezTo>
                    <a:pt x="20904" y="146500"/>
                    <a:pt x="50428" y="96421"/>
                    <a:pt x="81074" y="47089"/>
                  </a:cubicBezTo>
                  <a:cubicBezTo>
                    <a:pt x="90417" y="31767"/>
                    <a:pt x="100507" y="17191"/>
                    <a:pt x="11171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31">
              <a:extLst>
                <a:ext uri="{FF2B5EF4-FFF2-40B4-BE49-F238E27FC236}">
                  <a16:creationId xmlns:a16="http://schemas.microsoft.com/office/drawing/2014/main" id="{79383B85-393E-4F3F-A79F-2958FC2F9D3B}"/>
                </a:ext>
              </a:extLst>
            </p:cNvPr>
            <p:cNvSpPr/>
            <p:nvPr/>
          </p:nvSpPr>
          <p:spPr>
            <a:xfrm>
              <a:off x="5729876" y="5088487"/>
              <a:ext cx="336353" cy="194337"/>
            </a:xfrm>
            <a:custGeom>
              <a:avLst/>
              <a:gdLst>
                <a:gd name="connsiteX0" fmla="*/ 333737 w 336352"/>
                <a:gd name="connsiteY0" fmla="*/ 190896 h 194337"/>
                <a:gd name="connsiteX1" fmla="*/ 124824 w 336352"/>
                <a:gd name="connsiteY1" fmla="*/ 184169 h 194337"/>
                <a:gd name="connsiteX2" fmla="*/ 40363 w 336352"/>
                <a:gd name="connsiteY2" fmla="*/ 127362 h 194337"/>
                <a:gd name="connsiteX3" fmla="*/ 0 w 336352"/>
                <a:gd name="connsiteY3" fmla="*/ 54486 h 194337"/>
                <a:gd name="connsiteX4" fmla="*/ 238811 w 336352"/>
                <a:gd name="connsiteY4" fmla="*/ 148291 h 194337"/>
                <a:gd name="connsiteX5" fmla="*/ 242174 w 336352"/>
                <a:gd name="connsiteY5" fmla="*/ 141564 h 194337"/>
                <a:gd name="connsiteX6" fmla="*/ 23171 w 336352"/>
                <a:gd name="connsiteY6" fmla="*/ 19730 h 194337"/>
                <a:gd name="connsiteX7" fmla="*/ 189479 w 336352"/>
                <a:gd name="connsiteY7" fmla="*/ 26083 h 194337"/>
                <a:gd name="connsiteX8" fmla="*/ 267214 w 336352"/>
                <a:gd name="connsiteY8" fmla="*/ 99707 h 194337"/>
                <a:gd name="connsiteX9" fmla="*/ 336353 w 336352"/>
                <a:gd name="connsiteY9" fmla="*/ 186785 h 194337"/>
                <a:gd name="connsiteX10" fmla="*/ 333737 w 336352"/>
                <a:gd name="connsiteY10" fmla="*/ 190896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6352" h="194337">
                  <a:moveTo>
                    <a:pt x="333737" y="190896"/>
                  </a:moveTo>
                  <a:cubicBezTo>
                    <a:pt x="263850" y="196128"/>
                    <a:pt x="193964" y="199118"/>
                    <a:pt x="124824" y="184169"/>
                  </a:cubicBezTo>
                  <a:cubicBezTo>
                    <a:pt x="89321" y="176694"/>
                    <a:pt x="60170" y="157634"/>
                    <a:pt x="40363" y="127362"/>
                  </a:cubicBezTo>
                  <a:cubicBezTo>
                    <a:pt x="25414" y="104939"/>
                    <a:pt x="13828" y="79899"/>
                    <a:pt x="0" y="54486"/>
                  </a:cubicBezTo>
                  <a:cubicBezTo>
                    <a:pt x="82220" y="86626"/>
                    <a:pt x="160328" y="117646"/>
                    <a:pt x="238811" y="148291"/>
                  </a:cubicBezTo>
                  <a:cubicBezTo>
                    <a:pt x="239932" y="146049"/>
                    <a:pt x="241053" y="143806"/>
                    <a:pt x="242174" y="141564"/>
                  </a:cubicBezTo>
                  <a:cubicBezTo>
                    <a:pt x="168550" y="100828"/>
                    <a:pt x="95300" y="59718"/>
                    <a:pt x="23171" y="19730"/>
                  </a:cubicBezTo>
                  <a:cubicBezTo>
                    <a:pt x="65402" y="-7552"/>
                    <a:pt x="145753" y="-7552"/>
                    <a:pt x="189479" y="26083"/>
                  </a:cubicBezTo>
                  <a:cubicBezTo>
                    <a:pt x="217508" y="47759"/>
                    <a:pt x="243295" y="73172"/>
                    <a:pt x="267214" y="99707"/>
                  </a:cubicBezTo>
                  <a:cubicBezTo>
                    <a:pt x="291880" y="126989"/>
                    <a:pt x="313556" y="157634"/>
                    <a:pt x="336353" y="186785"/>
                  </a:cubicBezTo>
                  <a:cubicBezTo>
                    <a:pt x="335606" y="188280"/>
                    <a:pt x="334484" y="189775"/>
                    <a:pt x="333737" y="19089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32">
              <a:extLst>
                <a:ext uri="{FF2B5EF4-FFF2-40B4-BE49-F238E27FC236}">
                  <a16:creationId xmlns:a16="http://schemas.microsoft.com/office/drawing/2014/main" id="{F88059DD-CB06-40F2-80B3-E9B743401015}"/>
                </a:ext>
              </a:extLst>
            </p:cNvPr>
            <p:cNvSpPr/>
            <p:nvPr/>
          </p:nvSpPr>
          <p:spPr>
            <a:xfrm>
              <a:off x="3407920" y="5089503"/>
              <a:ext cx="328878" cy="194337"/>
            </a:xfrm>
            <a:custGeom>
              <a:avLst/>
              <a:gdLst>
                <a:gd name="connsiteX0" fmla="*/ 312435 w 328878"/>
                <a:gd name="connsiteY0" fmla="*/ 18340 h 194337"/>
                <a:gd name="connsiteX1" fmla="*/ 91936 w 328878"/>
                <a:gd name="connsiteY1" fmla="*/ 140922 h 194337"/>
                <a:gd name="connsiteX2" fmla="*/ 95300 w 328878"/>
                <a:gd name="connsiteY2" fmla="*/ 148023 h 194337"/>
                <a:gd name="connsiteX3" fmla="*/ 329252 w 328878"/>
                <a:gd name="connsiteY3" fmla="*/ 56086 h 194337"/>
                <a:gd name="connsiteX4" fmla="*/ 210034 w 328878"/>
                <a:gd name="connsiteY4" fmla="*/ 183527 h 194337"/>
                <a:gd name="connsiteX5" fmla="*/ 0 w 328878"/>
                <a:gd name="connsiteY5" fmla="*/ 190254 h 194337"/>
                <a:gd name="connsiteX6" fmla="*/ 2242 w 328878"/>
                <a:gd name="connsiteY6" fmla="*/ 183900 h 194337"/>
                <a:gd name="connsiteX7" fmla="*/ 114734 w 328878"/>
                <a:gd name="connsiteY7" fmla="*/ 48986 h 194337"/>
                <a:gd name="connsiteX8" fmla="*/ 312435 w 328878"/>
                <a:gd name="connsiteY8" fmla="*/ 18340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878" h="194337">
                  <a:moveTo>
                    <a:pt x="312435" y="18340"/>
                  </a:moveTo>
                  <a:cubicBezTo>
                    <a:pt x="238811" y="59076"/>
                    <a:pt x="165560" y="99812"/>
                    <a:pt x="91936" y="140922"/>
                  </a:cubicBezTo>
                  <a:cubicBezTo>
                    <a:pt x="93058" y="143164"/>
                    <a:pt x="94179" y="145407"/>
                    <a:pt x="95300" y="148023"/>
                  </a:cubicBezTo>
                  <a:cubicBezTo>
                    <a:pt x="173782" y="117377"/>
                    <a:pt x="252265" y="86358"/>
                    <a:pt x="329252" y="56086"/>
                  </a:cubicBezTo>
                  <a:cubicBezTo>
                    <a:pt x="322151" y="109903"/>
                    <a:pt x="267961" y="170446"/>
                    <a:pt x="210034" y="183527"/>
                  </a:cubicBezTo>
                  <a:cubicBezTo>
                    <a:pt x="140895" y="199223"/>
                    <a:pt x="71008" y="195486"/>
                    <a:pt x="0" y="190254"/>
                  </a:cubicBezTo>
                  <a:cubicBezTo>
                    <a:pt x="747" y="187264"/>
                    <a:pt x="1121" y="185395"/>
                    <a:pt x="2242" y="183900"/>
                  </a:cubicBezTo>
                  <a:cubicBezTo>
                    <a:pt x="35878" y="135690"/>
                    <a:pt x="72876" y="90469"/>
                    <a:pt x="114734" y="48986"/>
                  </a:cubicBezTo>
                  <a:cubicBezTo>
                    <a:pt x="174156" y="-10063"/>
                    <a:pt x="241800" y="-9689"/>
                    <a:pt x="312435" y="183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33">
              <a:extLst>
                <a:ext uri="{FF2B5EF4-FFF2-40B4-BE49-F238E27FC236}">
                  <a16:creationId xmlns:a16="http://schemas.microsoft.com/office/drawing/2014/main" id="{4F67167E-0EA8-48BD-A848-3EAFEC8CB8CA}"/>
                </a:ext>
              </a:extLst>
            </p:cNvPr>
            <p:cNvSpPr/>
            <p:nvPr/>
          </p:nvSpPr>
          <p:spPr>
            <a:xfrm>
              <a:off x="3388776" y="3971344"/>
              <a:ext cx="168176" cy="362514"/>
            </a:xfrm>
            <a:custGeom>
              <a:avLst/>
              <a:gdLst>
                <a:gd name="connsiteX0" fmla="*/ 46052 w 168176"/>
                <a:gd name="connsiteY0" fmla="*/ 107633 h 362513"/>
                <a:gd name="connsiteX1" fmla="*/ 107717 w 168176"/>
                <a:gd name="connsiteY1" fmla="*/ 365877 h 362513"/>
                <a:gd name="connsiteX2" fmla="*/ 86414 w 168176"/>
                <a:gd name="connsiteY2" fmla="*/ 351302 h 362513"/>
                <a:gd name="connsiteX3" fmla="*/ 64365 w 168176"/>
                <a:gd name="connsiteY3" fmla="*/ 333363 h 362513"/>
                <a:gd name="connsiteX4" fmla="*/ 1205 w 168176"/>
                <a:gd name="connsiteY4" fmla="*/ 209286 h 362513"/>
                <a:gd name="connsiteX5" fmla="*/ 16528 w 168176"/>
                <a:gd name="connsiteY5" fmla="*/ 0 h 362513"/>
                <a:gd name="connsiteX6" fmla="*/ 20265 w 168176"/>
                <a:gd name="connsiteY6" fmla="*/ 747 h 362513"/>
                <a:gd name="connsiteX7" fmla="*/ 143968 w 168176"/>
                <a:gd name="connsiteY7" fmla="*/ 162571 h 362513"/>
                <a:gd name="connsiteX8" fmla="*/ 142473 w 168176"/>
                <a:gd name="connsiteY8" fmla="*/ 357655 h 362513"/>
                <a:gd name="connsiteX9" fmla="*/ 99121 w 168176"/>
                <a:gd name="connsiteY9" fmla="*/ 230215 h 362513"/>
                <a:gd name="connsiteX10" fmla="*/ 51284 w 168176"/>
                <a:gd name="connsiteY10" fmla="*/ 106138 h 362513"/>
                <a:gd name="connsiteX11" fmla="*/ 46052 w 168176"/>
                <a:gd name="connsiteY11" fmla="*/ 107633 h 36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76" h="362513">
                  <a:moveTo>
                    <a:pt x="46052" y="107633"/>
                  </a:moveTo>
                  <a:cubicBezTo>
                    <a:pt x="66607" y="193964"/>
                    <a:pt x="87162" y="279920"/>
                    <a:pt x="107717" y="365877"/>
                  </a:cubicBezTo>
                  <a:cubicBezTo>
                    <a:pt x="101737" y="362140"/>
                    <a:pt x="93889" y="356908"/>
                    <a:pt x="86414" y="351302"/>
                  </a:cubicBezTo>
                  <a:cubicBezTo>
                    <a:pt x="78940" y="345696"/>
                    <a:pt x="71465" y="339717"/>
                    <a:pt x="64365" y="333363"/>
                  </a:cubicBezTo>
                  <a:cubicBezTo>
                    <a:pt x="27366" y="300102"/>
                    <a:pt x="5316" y="259366"/>
                    <a:pt x="1205" y="209286"/>
                  </a:cubicBezTo>
                  <a:cubicBezTo>
                    <a:pt x="-2906" y="157338"/>
                    <a:pt x="3821" y="51574"/>
                    <a:pt x="16528" y="0"/>
                  </a:cubicBezTo>
                  <a:cubicBezTo>
                    <a:pt x="17649" y="374"/>
                    <a:pt x="19518" y="0"/>
                    <a:pt x="20265" y="747"/>
                  </a:cubicBezTo>
                  <a:cubicBezTo>
                    <a:pt x="66607" y="50827"/>
                    <a:pt x="109959" y="103148"/>
                    <a:pt x="143968" y="162571"/>
                  </a:cubicBezTo>
                  <a:cubicBezTo>
                    <a:pt x="181714" y="227599"/>
                    <a:pt x="171998" y="291880"/>
                    <a:pt x="142473" y="357655"/>
                  </a:cubicBezTo>
                  <a:cubicBezTo>
                    <a:pt x="127898" y="314303"/>
                    <a:pt x="114070" y="272072"/>
                    <a:pt x="99121" y="230215"/>
                  </a:cubicBezTo>
                  <a:cubicBezTo>
                    <a:pt x="84172" y="188358"/>
                    <a:pt x="67354" y="147248"/>
                    <a:pt x="51284" y="106138"/>
                  </a:cubicBezTo>
                  <a:cubicBezTo>
                    <a:pt x="49789" y="106512"/>
                    <a:pt x="47921" y="107259"/>
                    <a:pt x="46052" y="1076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34">
              <a:extLst>
                <a:ext uri="{FF2B5EF4-FFF2-40B4-BE49-F238E27FC236}">
                  <a16:creationId xmlns:a16="http://schemas.microsoft.com/office/drawing/2014/main" id="{4C04C395-CE39-4796-9CD8-460D9A1A65A9}"/>
                </a:ext>
              </a:extLst>
            </p:cNvPr>
            <p:cNvSpPr/>
            <p:nvPr/>
          </p:nvSpPr>
          <p:spPr>
            <a:xfrm>
              <a:off x="5913919" y="3966859"/>
              <a:ext cx="164439" cy="369988"/>
            </a:xfrm>
            <a:custGeom>
              <a:avLst/>
              <a:gdLst>
                <a:gd name="connsiteX0" fmla="*/ 116433 w 164439"/>
                <a:gd name="connsiteY0" fmla="*/ 110623 h 369988"/>
                <a:gd name="connsiteX1" fmla="*/ 25992 w 164439"/>
                <a:gd name="connsiteY1" fmla="*/ 360271 h 369988"/>
                <a:gd name="connsiteX2" fmla="*/ 12538 w 164439"/>
                <a:gd name="connsiteY2" fmla="*/ 194337 h 369988"/>
                <a:gd name="connsiteX3" fmla="*/ 153058 w 164439"/>
                <a:gd name="connsiteY3" fmla="*/ 0 h 369988"/>
                <a:gd name="connsiteX4" fmla="*/ 163149 w 164439"/>
                <a:gd name="connsiteY4" fmla="*/ 76614 h 369988"/>
                <a:gd name="connsiteX5" fmla="*/ 167260 w 164439"/>
                <a:gd name="connsiteY5" fmla="*/ 208913 h 369988"/>
                <a:gd name="connsiteX6" fmla="*/ 94757 w 164439"/>
                <a:gd name="connsiteY6" fmla="*/ 346444 h 369988"/>
                <a:gd name="connsiteX7" fmla="*/ 60748 w 164439"/>
                <a:gd name="connsiteY7" fmla="*/ 371483 h 369988"/>
                <a:gd name="connsiteX8" fmla="*/ 122787 w 164439"/>
                <a:gd name="connsiteY8" fmla="*/ 112118 h 369988"/>
                <a:gd name="connsiteX9" fmla="*/ 116433 w 164439"/>
                <a:gd name="connsiteY9" fmla="*/ 110623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39" h="369988">
                  <a:moveTo>
                    <a:pt x="116433" y="110623"/>
                  </a:moveTo>
                  <a:cubicBezTo>
                    <a:pt x="86535" y="193964"/>
                    <a:pt x="56264" y="276931"/>
                    <a:pt x="25992" y="360271"/>
                  </a:cubicBezTo>
                  <a:cubicBezTo>
                    <a:pt x="2821" y="306829"/>
                    <a:pt x="-11754" y="251517"/>
                    <a:pt x="12538" y="194337"/>
                  </a:cubicBezTo>
                  <a:cubicBezTo>
                    <a:pt x="43931" y="120713"/>
                    <a:pt x="97373" y="62038"/>
                    <a:pt x="153058" y="0"/>
                  </a:cubicBezTo>
                  <a:cubicBezTo>
                    <a:pt x="156796" y="28403"/>
                    <a:pt x="161654" y="52322"/>
                    <a:pt x="163149" y="76614"/>
                  </a:cubicBezTo>
                  <a:cubicBezTo>
                    <a:pt x="165765" y="120713"/>
                    <a:pt x="168007" y="164813"/>
                    <a:pt x="167260" y="208913"/>
                  </a:cubicBezTo>
                  <a:cubicBezTo>
                    <a:pt x="166513" y="266466"/>
                    <a:pt x="138483" y="310940"/>
                    <a:pt x="94757" y="346444"/>
                  </a:cubicBezTo>
                  <a:cubicBezTo>
                    <a:pt x="83546" y="355413"/>
                    <a:pt x="71586" y="363635"/>
                    <a:pt x="60748" y="371483"/>
                  </a:cubicBezTo>
                  <a:cubicBezTo>
                    <a:pt x="81303" y="285153"/>
                    <a:pt x="102232" y="198448"/>
                    <a:pt x="122787" y="112118"/>
                  </a:cubicBezTo>
                  <a:cubicBezTo>
                    <a:pt x="121292" y="111744"/>
                    <a:pt x="118676" y="110997"/>
                    <a:pt x="116433" y="11062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35">
              <a:extLst>
                <a:ext uri="{FF2B5EF4-FFF2-40B4-BE49-F238E27FC236}">
                  <a16:creationId xmlns:a16="http://schemas.microsoft.com/office/drawing/2014/main" id="{BE209996-E5C1-4D02-9605-362D589F7B50}"/>
                </a:ext>
              </a:extLst>
            </p:cNvPr>
            <p:cNvSpPr/>
            <p:nvPr/>
          </p:nvSpPr>
          <p:spPr>
            <a:xfrm>
              <a:off x="5940220" y="3604345"/>
              <a:ext cx="198075" cy="291506"/>
            </a:xfrm>
            <a:custGeom>
              <a:avLst/>
              <a:gdLst>
                <a:gd name="connsiteX0" fmla="*/ 69577 w 198074"/>
                <a:gd name="connsiteY0" fmla="*/ 0 h 291505"/>
                <a:gd name="connsiteX1" fmla="*/ 192533 w 198074"/>
                <a:gd name="connsiteY1" fmla="*/ 144632 h 291505"/>
                <a:gd name="connsiteX2" fmla="*/ 195149 w 198074"/>
                <a:gd name="connsiteY2" fmla="*/ 205549 h 291505"/>
                <a:gd name="connsiteX3" fmla="*/ 140585 w 198074"/>
                <a:gd name="connsiteY3" fmla="*/ 281789 h 291505"/>
                <a:gd name="connsiteX4" fmla="*/ 88263 w 198074"/>
                <a:gd name="connsiteY4" fmla="*/ 83715 h 291505"/>
                <a:gd name="connsiteX5" fmla="*/ 83779 w 198074"/>
                <a:gd name="connsiteY5" fmla="*/ 84462 h 291505"/>
                <a:gd name="connsiteX6" fmla="*/ 83779 w 198074"/>
                <a:gd name="connsiteY6" fmla="*/ 152854 h 291505"/>
                <a:gd name="connsiteX7" fmla="*/ 88263 w 198074"/>
                <a:gd name="connsiteY7" fmla="*/ 221246 h 291505"/>
                <a:gd name="connsiteX8" fmla="*/ 97607 w 198074"/>
                <a:gd name="connsiteY8" fmla="*/ 291880 h 291505"/>
                <a:gd name="connsiteX9" fmla="*/ 12771 w 198074"/>
                <a:gd name="connsiteY9" fmla="*/ 227599 h 291505"/>
                <a:gd name="connsiteX10" fmla="*/ 438 w 198074"/>
                <a:gd name="connsiteY10" fmla="*/ 177893 h 291505"/>
                <a:gd name="connsiteX11" fmla="*/ 69577 w 198074"/>
                <a:gd name="connsiteY11" fmla="*/ 0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91505">
                  <a:moveTo>
                    <a:pt x="69577" y="0"/>
                  </a:moveTo>
                  <a:cubicBezTo>
                    <a:pt x="117414" y="44100"/>
                    <a:pt x="164130" y="86704"/>
                    <a:pt x="192533" y="144632"/>
                  </a:cubicBezTo>
                  <a:cubicBezTo>
                    <a:pt x="202250" y="164439"/>
                    <a:pt x="202250" y="184994"/>
                    <a:pt x="195149" y="205549"/>
                  </a:cubicBezTo>
                  <a:cubicBezTo>
                    <a:pt x="186180" y="232084"/>
                    <a:pt x="159645" y="268335"/>
                    <a:pt x="140585" y="281789"/>
                  </a:cubicBezTo>
                  <a:cubicBezTo>
                    <a:pt x="123394" y="216387"/>
                    <a:pt x="105829" y="150238"/>
                    <a:pt x="88263" y="83715"/>
                  </a:cubicBezTo>
                  <a:cubicBezTo>
                    <a:pt x="86768" y="84088"/>
                    <a:pt x="85274" y="84462"/>
                    <a:pt x="83779" y="84462"/>
                  </a:cubicBezTo>
                  <a:cubicBezTo>
                    <a:pt x="83779" y="107259"/>
                    <a:pt x="83031" y="130057"/>
                    <a:pt x="83779" y="152854"/>
                  </a:cubicBezTo>
                  <a:cubicBezTo>
                    <a:pt x="84526" y="175651"/>
                    <a:pt x="86021" y="198448"/>
                    <a:pt x="88263" y="221246"/>
                  </a:cubicBezTo>
                  <a:cubicBezTo>
                    <a:pt x="90506" y="244417"/>
                    <a:pt x="94243" y="267214"/>
                    <a:pt x="97607" y="291880"/>
                  </a:cubicBezTo>
                  <a:cubicBezTo>
                    <a:pt x="64345" y="275809"/>
                    <a:pt x="33700" y="258244"/>
                    <a:pt x="12771" y="227599"/>
                  </a:cubicBezTo>
                  <a:cubicBezTo>
                    <a:pt x="2680" y="212650"/>
                    <a:pt x="-1431" y="195832"/>
                    <a:pt x="438" y="177893"/>
                  </a:cubicBezTo>
                  <a:cubicBezTo>
                    <a:pt x="7912" y="113613"/>
                    <a:pt x="38558" y="57927"/>
                    <a:pt x="69577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36">
              <a:extLst>
                <a:ext uri="{FF2B5EF4-FFF2-40B4-BE49-F238E27FC236}">
                  <a16:creationId xmlns:a16="http://schemas.microsoft.com/office/drawing/2014/main" id="{F26C826E-109F-4DEF-A890-58EEBE76EC41}"/>
                </a:ext>
              </a:extLst>
            </p:cNvPr>
            <p:cNvSpPr/>
            <p:nvPr/>
          </p:nvSpPr>
          <p:spPr>
            <a:xfrm>
              <a:off x="3332283" y="3604719"/>
              <a:ext cx="198075" cy="287769"/>
            </a:xfrm>
            <a:custGeom>
              <a:avLst/>
              <a:gdLst>
                <a:gd name="connsiteX0" fmla="*/ 105161 w 198074"/>
                <a:gd name="connsiteY0" fmla="*/ 289637 h 287768"/>
                <a:gd name="connsiteX1" fmla="*/ 120110 w 198074"/>
                <a:gd name="connsiteY1" fmla="*/ 84462 h 287768"/>
                <a:gd name="connsiteX2" fmla="*/ 114504 w 198074"/>
                <a:gd name="connsiteY2" fmla="*/ 83715 h 287768"/>
                <a:gd name="connsiteX3" fmla="*/ 62930 w 198074"/>
                <a:gd name="connsiteY3" fmla="*/ 285526 h 287768"/>
                <a:gd name="connsiteX4" fmla="*/ 51718 w 198074"/>
                <a:gd name="connsiteY4" fmla="*/ 275062 h 287768"/>
                <a:gd name="connsiteX5" fmla="*/ 11729 w 198074"/>
                <a:gd name="connsiteY5" fmla="*/ 219751 h 287768"/>
                <a:gd name="connsiteX6" fmla="*/ 12103 w 198074"/>
                <a:gd name="connsiteY6" fmla="*/ 134541 h 287768"/>
                <a:gd name="connsiteX7" fmla="*/ 94323 w 198074"/>
                <a:gd name="connsiteY7" fmla="*/ 33262 h 287768"/>
                <a:gd name="connsiteX8" fmla="*/ 130200 w 198074"/>
                <a:gd name="connsiteY8" fmla="*/ 0 h 287768"/>
                <a:gd name="connsiteX9" fmla="*/ 198218 w 198074"/>
                <a:gd name="connsiteY9" fmla="*/ 170793 h 287768"/>
                <a:gd name="connsiteX10" fmla="*/ 173553 w 198074"/>
                <a:gd name="connsiteY10" fmla="*/ 244043 h 287768"/>
                <a:gd name="connsiteX11" fmla="*/ 105161 w 198074"/>
                <a:gd name="connsiteY11" fmla="*/ 289637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87768">
                  <a:moveTo>
                    <a:pt x="105161" y="289637"/>
                  </a:moveTo>
                  <a:cubicBezTo>
                    <a:pt x="110019" y="221246"/>
                    <a:pt x="115251" y="152854"/>
                    <a:pt x="120110" y="84462"/>
                  </a:cubicBezTo>
                  <a:cubicBezTo>
                    <a:pt x="118241" y="84088"/>
                    <a:pt x="116372" y="84088"/>
                    <a:pt x="114504" y="83715"/>
                  </a:cubicBezTo>
                  <a:cubicBezTo>
                    <a:pt x="93202" y="149116"/>
                    <a:pt x="71152" y="213771"/>
                    <a:pt x="62930" y="285526"/>
                  </a:cubicBezTo>
                  <a:cubicBezTo>
                    <a:pt x="58445" y="281042"/>
                    <a:pt x="54334" y="278426"/>
                    <a:pt x="51718" y="275062"/>
                  </a:cubicBezTo>
                  <a:cubicBezTo>
                    <a:pt x="37890" y="256749"/>
                    <a:pt x="22941" y="239558"/>
                    <a:pt x="11729" y="219751"/>
                  </a:cubicBezTo>
                  <a:cubicBezTo>
                    <a:pt x="-4341" y="192095"/>
                    <a:pt x="-3593" y="162944"/>
                    <a:pt x="12103" y="134541"/>
                  </a:cubicBezTo>
                  <a:cubicBezTo>
                    <a:pt x="33405" y="95674"/>
                    <a:pt x="63303" y="63907"/>
                    <a:pt x="94323" y="33262"/>
                  </a:cubicBezTo>
                  <a:cubicBezTo>
                    <a:pt x="105534" y="22050"/>
                    <a:pt x="117494" y="11959"/>
                    <a:pt x="130200" y="0"/>
                  </a:cubicBezTo>
                  <a:cubicBezTo>
                    <a:pt x="160098" y="55685"/>
                    <a:pt x="188875" y="109128"/>
                    <a:pt x="198218" y="170793"/>
                  </a:cubicBezTo>
                  <a:cubicBezTo>
                    <a:pt x="202703" y="199569"/>
                    <a:pt x="193734" y="223862"/>
                    <a:pt x="173553" y="244043"/>
                  </a:cubicBezTo>
                  <a:cubicBezTo>
                    <a:pt x="153371" y="264598"/>
                    <a:pt x="129453" y="279547"/>
                    <a:pt x="105161" y="28963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37">
              <a:extLst>
                <a:ext uri="{FF2B5EF4-FFF2-40B4-BE49-F238E27FC236}">
                  <a16:creationId xmlns:a16="http://schemas.microsoft.com/office/drawing/2014/main" id="{C08C8850-015D-4F41-A0B4-BEB655E7819E}"/>
                </a:ext>
              </a:extLst>
            </p:cNvPr>
            <p:cNvSpPr/>
            <p:nvPr/>
          </p:nvSpPr>
          <p:spPr>
            <a:xfrm>
              <a:off x="4727759" y="3041888"/>
              <a:ext cx="156965" cy="358777"/>
            </a:xfrm>
            <a:custGeom>
              <a:avLst/>
              <a:gdLst>
                <a:gd name="connsiteX0" fmla="*/ 86117 w 156964"/>
                <a:gd name="connsiteY0" fmla="*/ 359150 h 358776"/>
                <a:gd name="connsiteX1" fmla="*/ 95086 w 156964"/>
                <a:gd name="connsiteY1" fmla="*/ 105391 h 358776"/>
                <a:gd name="connsiteX2" fmla="*/ 89854 w 156964"/>
                <a:gd name="connsiteY2" fmla="*/ 104643 h 358776"/>
                <a:gd name="connsiteX3" fmla="*/ 67430 w 156964"/>
                <a:gd name="connsiteY3" fmla="*/ 230215 h 358776"/>
                <a:gd name="connsiteX4" fmla="*/ 50613 w 156964"/>
                <a:gd name="connsiteY4" fmla="*/ 358777 h 358776"/>
                <a:gd name="connsiteX5" fmla="*/ 3523 w 156964"/>
                <a:gd name="connsiteY5" fmla="*/ 200317 h 358776"/>
                <a:gd name="connsiteX6" fmla="*/ 102187 w 156964"/>
                <a:gd name="connsiteY6" fmla="*/ 0 h 358776"/>
                <a:gd name="connsiteX7" fmla="*/ 155630 w 156964"/>
                <a:gd name="connsiteY7" fmla="*/ 176772 h 358776"/>
                <a:gd name="connsiteX8" fmla="*/ 155256 w 156964"/>
                <a:gd name="connsiteY8" fmla="*/ 254881 h 358776"/>
                <a:gd name="connsiteX9" fmla="*/ 86117 w 156964"/>
                <a:gd name="connsiteY9" fmla="*/ 359150 h 3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358776">
                  <a:moveTo>
                    <a:pt x="86117" y="359150"/>
                  </a:moveTo>
                  <a:cubicBezTo>
                    <a:pt x="89106" y="275062"/>
                    <a:pt x="92096" y="190226"/>
                    <a:pt x="95086" y="105391"/>
                  </a:cubicBezTo>
                  <a:cubicBezTo>
                    <a:pt x="93217" y="105017"/>
                    <a:pt x="91722" y="105017"/>
                    <a:pt x="89854" y="104643"/>
                  </a:cubicBezTo>
                  <a:cubicBezTo>
                    <a:pt x="82379" y="146500"/>
                    <a:pt x="73784" y="188358"/>
                    <a:pt x="67430" y="230215"/>
                  </a:cubicBezTo>
                  <a:cubicBezTo>
                    <a:pt x="61077" y="272072"/>
                    <a:pt x="56219" y="314303"/>
                    <a:pt x="50613" y="358777"/>
                  </a:cubicBezTo>
                  <a:cubicBezTo>
                    <a:pt x="15482" y="310566"/>
                    <a:pt x="-9557" y="261234"/>
                    <a:pt x="3523" y="200317"/>
                  </a:cubicBezTo>
                  <a:cubicBezTo>
                    <a:pt x="14361" y="150985"/>
                    <a:pt x="71915" y="33262"/>
                    <a:pt x="102187" y="0"/>
                  </a:cubicBezTo>
                  <a:cubicBezTo>
                    <a:pt x="125358" y="57554"/>
                    <a:pt x="147034" y="115481"/>
                    <a:pt x="155630" y="176772"/>
                  </a:cubicBezTo>
                  <a:cubicBezTo>
                    <a:pt x="159367" y="202559"/>
                    <a:pt x="159367" y="229468"/>
                    <a:pt x="155256" y="254881"/>
                  </a:cubicBezTo>
                  <a:cubicBezTo>
                    <a:pt x="149276" y="292627"/>
                    <a:pt x="116015" y="337474"/>
                    <a:pt x="86117" y="35915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38">
              <a:extLst>
                <a:ext uri="{FF2B5EF4-FFF2-40B4-BE49-F238E27FC236}">
                  <a16:creationId xmlns:a16="http://schemas.microsoft.com/office/drawing/2014/main" id="{D0582F2E-8773-4FC9-8915-56786EB11D6B}"/>
                </a:ext>
              </a:extLst>
            </p:cNvPr>
            <p:cNvSpPr/>
            <p:nvPr/>
          </p:nvSpPr>
          <p:spPr>
            <a:xfrm>
              <a:off x="3941226" y="5316563"/>
              <a:ext cx="257871" cy="175651"/>
            </a:xfrm>
            <a:custGeom>
              <a:avLst/>
              <a:gdLst>
                <a:gd name="connsiteX0" fmla="*/ 243669 w 257870"/>
                <a:gd name="connsiteY0" fmla="*/ 24859 h 175651"/>
                <a:gd name="connsiteX1" fmla="*/ 71382 w 257870"/>
                <a:gd name="connsiteY1" fmla="*/ 125391 h 175651"/>
                <a:gd name="connsiteX2" fmla="*/ 74371 w 257870"/>
                <a:gd name="connsiteY2" fmla="*/ 132118 h 175651"/>
                <a:gd name="connsiteX3" fmla="*/ 261234 w 257870"/>
                <a:gd name="connsiteY3" fmla="*/ 62232 h 175651"/>
                <a:gd name="connsiteX4" fmla="*/ 216387 w 257870"/>
                <a:gd name="connsiteY4" fmla="*/ 154542 h 175651"/>
                <a:gd name="connsiteX5" fmla="*/ 153227 w 257870"/>
                <a:gd name="connsiteY5" fmla="*/ 177713 h 175651"/>
                <a:gd name="connsiteX6" fmla="*/ 0 w 257870"/>
                <a:gd name="connsiteY6" fmla="*/ 164632 h 175651"/>
                <a:gd name="connsiteX7" fmla="*/ 1495 w 257870"/>
                <a:gd name="connsiteY7" fmla="*/ 157532 h 175651"/>
                <a:gd name="connsiteX8" fmla="*/ 78856 w 257870"/>
                <a:gd name="connsiteY8" fmla="*/ 43171 h 175651"/>
                <a:gd name="connsiteX9" fmla="*/ 150611 w 257870"/>
                <a:gd name="connsiteY9" fmla="*/ 193 h 175651"/>
                <a:gd name="connsiteX10" fmla="*/ 243669 w 257870"/>
                <a:gd name="connsiteY10" fmla="*/ 24859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243669" y="24859"/>
                  </a:moveTo>
                  <a:cubicBezTo>
                    <a:pt x="186489" y="58120"/>
                    <a:pt x="128935" y="91756"/>
                    <a:pt x="71382" y="125391"/>
                  </a:cubicBezTo>
                  <a:cubicBezTo>
                    <a:pt x="72503" y="127634"/>
                    <a:pt x="73624" y="129876"/>
                    <a:pt x="74371" y="132118"/>
                  </a:cubicBezTo>
                  <a:cubicBezTo>
                    <a:pt x="136784" y="108947"/>
                    <a:pt x="199196" y="85403"/>
                    <a:pt x="261234" y="62232"/>
                  </a:cubicBezTo>
                  <a:cubicBezTo>
                    <a:pt x="254133" y="95119"/>
                    <a:pt x="243669" y="128755"/>
                    <a:pt x="216387" y="154542"/>
                  </a:cubicBezTo>
                  <a:cubicBezTo>
                    <a:pt x="198822" y="171359"/>
                    <a:pt x="176399" y="175844"/>
                    <a:pt x="153227" y="177713"/>
                  </a:cubicBezTo>
                  <a:cubicBezTo>
                    <a:pt x="101653" y="181450"/>
                    <a:pt x="51200" y="174723"/>
                    <a:pt x="0" y="164632"/>
                  </a:cubicBezTo>
                  <a:cubicBezTo>
                    <a:pt x="374" y="162016"/>
                    <a:pt x="374" y="159400"/>
                    <a:pt x="1495" y="157532"/>
                  </a:cubicBezTo>
                  <a:cubicBezTo>
                    <a:pt x="26908" y="119038"/>
                    <a:pt x="51574" y="80170"/>
                    <a:pt x="78856" y="43171"/>
                  </a:cubicBezTo>
                  <a:cubicBezTo>
                    <a:pt x="96048" y="19627"/>
                    <a:pt x="119592" y="1688"/>
                    <a:pt x="150611" y="193"/>
                  </a:cubicBezTo>
                  <a:cubicBezTo>
                    <a:pt x="185368" y="-1676"/>
                    <a:pt x="216013" y="10284"/>
                    <a:pt x="243669" y="248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39">
              <a:extLst>
                <a:ext uri="{FF2B5EF4-FFF2-40B4-BE49-F238E27FC236}">
                  <a16:creationId xmlns:a16="http://schemas.microsoft.com/office/drawing/2014/main" id="{853615F3-6607-45E1-9825-CC9D91895698}"/>
                </a:ext>
              </a:extLst>
            </p:cNvPr>
            <p:cNvSpPr/>
            <p:nvPr/>
          </p:nvSpPr>
          <p:spPr>
            <a:xfrm>
              <a:off x="5270942" y="5317254"/>
              <a:ext cx="257871" cy="175651"/>
            </a:xfrm>
            <a:custGeom>
              <a:avLst/>
              <a:gdLst>
                <a:gd name="connsiteX0" fmla="*/ 0 w 257870"/>
                <a:gd name="connsiteY0" fmla="*/ 61914 h 175651"/>
                <a:gd name="connsiteX1" fmla="*/ 184994 w 257870"/>
                <a:gd name="connsiteY1" fmla="*/ 131053 h 175651"/>
                <a:gd name="connsiteX2" fmla="*/ 187237 w 257870"/>
                <a:gd name="connsiteY2" fmla="*/ 126195 h 175651"/>
                <a:gd name="connsiteX3" fmla="*/ 132673 w 257870"/>
                <a:gd name="connsiteY3" fmla="*/ 91064 h 175651"/>
                <a:gd name="connsiteX4" fmla="*/ 75119 w 257870"/>
                <a:gd name="connsiteY4" fmla="*/ 57055 h 175651"/>
                <a:gd name="connsiteX5" fmla="*/ 15697 w 257870"/>
                <a:gd name="connsiteY5" fmla="*/ 26784 h 175651"/>
                <a:gd name="connsiteX6" fmla="*/ 163692 w 257870"/>
                <a:gd name="connsiteY6" fmla="*/ 24541 h 175651"/>
                <a:gd name="connsiteX7" fmla="*/ 259739 w 257870"/>
                <a:gd name="connsiteY7" fmla="*/ 163941 h 175651"/>
                <a:gd name="connsiteX8" fmla="*/ 81472 w 257870"/>
                <a:gd name="connsiteY8" fmla="*/ 172537 h 175651"/>
                <a:gd name="connsiteX9" fmla="*/ 44847 w 257870"/>
                <a:gd name="connsiteY9" fmla="*/ 154224 h 175651"/>
                <a:gd name="connsiteX10" fmla="*/ 0 w 257870"/>
                <a:gd name="connsiteY10" fmla="*/ 61914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0" y="61914"/>
                  </a:moveTo>
                  <a:cubicBezTo>
                    <a:pt x="61665" y="85085"/>
                    <a:pt x="123329" y="107882"/>
                    <a:pt x="184994" y="131053"/>
                  </a:cubicBezTo>
                  <a:cubicBezTo>
                    <a:pt x="185742" y="129558"/>
                    <a:pt x="186489" y="128063"/>
                    <a:pt x="187237" y="126195"/>
                  </a:cubicBezTo>
                  <a:cubicBezTo>
                    <a:pt x="168924" y="114609"/>
                    <a:pt x="150985" y="102650"/>
                    <a:pt x="132673" y="91064"/>
                  </a:cubicBezTo>
                  <a:cubicBezTo>
                    <a:pt x="113613" y="79479"/>
                    <a:pt x="94553" y="67520"/>
                    <a:pt x="75119" y="57055"/>
                  </a:cubicBezTo>
                  <a:cubicBezTo>
                    <a:pt x="55685" y="46217"/>
                    <a:pt x="35504" y="36874"/>
                    <a:pt x="15697" y="26784"/>
                  </a:cubicBezTo>
                  <a:cubicBezTo>
                    <a:pt x="53069" y="-7973"/>
                    <a:pt x="125572" y="-9094"/>
                    <a:pt x="163692" y="24541"/>
                  </a:cubicBezTo>
                  <a:cubicBezTo>
                    <a:pt x="195085" y="52571"/>
                    <a:pt x="250770" y="132922"/>
                    <a:pt x="259739" y="163941"/>
                  </a:cubicBezTo>
                  <a:cubicBezTo>
                    <a:pt x="200317" y="174779"/>
                    <a:pt x="141268" y="184496"/>
                    <a:pt x="81472" y="172537"/>
                  </a:cubicBezTo>
                  <a:cubicBezTo>
                    <a:pt x="68392" y="169921"/>
                    <a:pt x="55311" y="162446"/>
                    <a:pt x="44847" y="154224"/>
                  </a:cubicBezTo>
                  <a:cubicBezTo>
                    <a:pt x="21676" y="135911"/>
                    <a:pt x="1121" y="89196"/>
                    <a:pt x="0" y="6191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40">
              <a:extLst>
                <a:ext uri="{FF2B5EF4-FFF2-40B4-BE49-F238E27FC236}">
                  <a16:creationId xmlns:a16="http://schemas.microsoft.com/office/drawing/2014/main" id="{50603FA1-D758-47EC-A4A9-F7F41A263DE4}"/>
                </a:ext>
              </a:extLst>
            </p:cNvPr>
            <p:cNvSpPr/>
            <p:nvPr/>
          </p:nvSpPr>
          <p:spPr>
            <a:xfrm>
              <a:off x="4655474" y="4359271"/>
              <a:ext cx="160702" cy="280294"/>
            </a:xfrm>
            <a:custGeom>
              <a:avLst/>
              <a:gdLst>
                <a:gd name="connsiteX0" fmla="*/ 129250 w 160701"/>
                <a:gd name="connsiteY0" fmla="*/ 271325 h 280294"/>
                <a:gd name="connsiteX1" fmla="*/ 56748 w 160701"/>
                <a:gd name="connsiteY1" fmla="*/ 81846 h 280294"/>
                <a:gd name="connsiteX2" fmla="*/ 50021 w 160701"/>
                <a:gd name="connsiteY2" fmla="*/ 83715 h 280294"/>
                <a:gd name="connsiteX3" fmla="*/ 93373 w 160701"/>
                <a:gd name="connsiteY3" fmla="*/ 281042 h 280294"/>
                <a:gd name="connsiteX4" fmla="*/ 689 w 160701"/>
                <a:gd name="connsiteY4" fmla="*/ 148369 h 280294"/>
                <a:gd name="connsiteX5" fmla="*/ 26102 w 160701"/>
                <a:gd name="connsiteY5" fmla="*/ 6727 h 280294"/>
                <a:gd name="connsiteX6" fmla="*/ 29466 w 160701"/>
                <a:gd name="connsiteY6" fmla="*/ 0 h 280294"/>
                <a:gd name="connsiteX7" fmla="*/ 151674 w 160701"/>
                <a:gd name="connsiteY7" fmla="*/ 137531 h 280294"/>
                <a:gd name="connsiteX8" fmla="*/ 159896 w 160701"/>
                <a:gd name="connsiteY8" fmla="*/ 198448 h 280294"/>
                <a:gd name="connsiteX9" fmla="*/ 129250 w 160701"/>
                <a:gd name="connsiteY9" fmla="*/ 271325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80294">
                  <a:moveTo>
                    <a:pt x="129250" y="271325"/>
                  </a:moveTo>
                  <a:cubicBezTo>
                    <a:pt x="104958" y="208165"/>
                    <a:pt x="81040" y="145006"/>
                    <a:pt x="56748" y="81846"/>
                  </a:cubicBezTo>
                  <a:cubicBezTo>
                    <a:pt x="54505" y="82593"/>
                    <a:pt x="52263" y="82967"/>
                    <a:pt x="50021" y="83715"/>
                  </a:cubicBezTo>
                  <a:cubicBezTo>
                    <a:pt x="64596" y="149864"/>
                    <a:pt x="79171" y="216013"/>
                    <a:pt x="93373" y="281042"/>
                  </a:cubicBezTo>
                  <a:cubicBezTo>
                    <a:pt x="32455" y="262729"/>
                    <a:pt x="-5664" y="212650"/>
                    <a:pt x="689" y="148369"/>
                  </a:cubicBezTo>
                  <a:cubicBezTo>
                    <a:pt x="5174" y="100532"/>
                    <a:pt x="17133" y="53816"/>
                    <a:pt x="26102" y="6727"/>
                  </a:cubicBezTo>
                  <a:cubicBezTo>
                    <a:pt x="26476" y="4859"/>
                    <a:pt x="27971" y="3364"/>
                    <a:pt x="29466" y="0"/>
                  </a:cubicBezTo>
                  <a:cubicBezTo>
                    <a:pt x="76181" y="41484"/>
                    <a:pt x="122150" y="82220"/>
                    <a:pt x="151674" y="137531"/>
                  </a:cubicBezTo>
                  <a:cubicBezTo>
                    <a:pt x="161765" y="156591"/>
                    <a:pt x="163633" y="177146"/>
                    <a:pt x="159896" y="198448"/>
                  </a:cubicBezTo>
                  <a:cubicBezTo>
                    <a:pt x="155038" y="225357"/>
                    <a:pt x="143826" y="250022"/>
                    <a:pt x="129250" y="271325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41">
              <a:extLst>
                <a:ext uri="{FF2B5EF4-FFF2-40B4-BE49-F238E27FC236}">
                  <a16:creationId xmlns:a16="http://schemas.microsoft.com/office/drawing/2014/main" id="{B7DEAB3A-CB4A-427A-A5F3-3F6A2854B3A7}"/>
                </a:ext>
              </a:extLst>
            </p:cNvPr>
            <p:cNvSpPr/>
            <p:nvPr/>
          </p:nvSpPr>
          <p:spPr>
            <a:xfrm>
              <a:off x="5699485" y="4307697"/>
              <a:ext cx="156965" cy="284031"/>
            </a:xfrm>
            <a:custGeom>
              <a:avLst/>
              <a:gdLst>
                <a:gd name="connsiteX0" fmla="*/ 31886 w 156964"/>
                <a:gd name="connsiteY0" fmla="*/ 271698 h 284031"/>
                <a:gd name="connsiteX1" fmla="*/ 17685 w 156964"/>
                <a:gd name="connsiteY1" fmla="*/ 123703 h 284031"/>
                <a:gd name="connsiteX2" fmla="*/ 133166 w 156964"/>
                <a:gd name="connsiteY2" fmla="*/ 0 h 284031"/>
                <a:gd name="connsiteX3" fmla="*/ 151105 w 156964"/>
                <a:gd name="connsiteY3" fmla="*/ 77361 h 284031"/>
                <a:gd name="connsiteX4" fmla="*/ 160448 w 156964"/>
                <a:gd name="connsiteY4" fmla="*/ 170419 h 284031"/>
                <a:gd name="connsiteX5" fmla="*/ 119338 w 156964"/>
                <a:gd name="connsiteY5" fmla="*/ 252265 h 284031"/>
                <a:gd name="connsiteX6" fmla="*/ 67017 w 156964"/>
                <a:gd name="connsiteY6" fmla="*/ 286274 h 284031"/>
                <a:gd name="connsiteX7" fmla="*/ 111490 w 156964"/>
                <a:gd name="connsiteY7" fmla="*/ 84836 h 284031"/>
                <a:gd name="connsiteX8" fmla="*/ 104763 w 156964"/>
                <a:gd name="connsiteY8" fmla="*/ 82593 h 284031"/>
                <a:gd name="connsiteX9" fmla="*/ 31886 w 156964"/>
                <a:gd name="connsiteY9" fmla="*/ 271698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4031">
                  <a:moveTo>
                    <a:pt x="31886" y="271698"/>
                  </a:moveTo>
                  <a:cubicBezTo>
                    <a:pt x="-3617" y="233205"/>
                    <a:pt x="-11092" y="168924"/>
                    <a:pt x="17685" y="123703"/>
                  </a:cubicBezTo>
                  <a:cubicBezTo>
                    <a:pt x="47583" y="76240"/>
                    <a:pt x="88319" y="38494"/>
                    <a:pt x="133166" y="0"/>
                  </a:cubicBezTo>
                  <a:cubicBezTo>
                    <a:pt x="139519" y="27656"/>
                    <a:pt x="147368" y="52322"/>
                    <a:pt x="151105" y="77361"/>
                  </a:cubicBezTo>
                  <a:cubicBezTo>
                    <a:pt x="155963" y="108007"/>
                    <a:pt x="158953" y="139400"/>
                    <a:pt x="160448" y="170419"/>
                  </a:cubicBezTo>
                  <a:cubicBezTo>
                    <a:pt x="161943" y="204802"/>
                    <a:pt x="145873" y="232084"/>
                    <a:pt x="119338" y="252265"/>
                  </a:cubicBezTo>
                  <a:cubicBezTo>
                    <a:pt x="102894" y="264971"/>
                    <a:pt x="84582" y="275062"/>
                    <a:pt x="67017" y="286274"/>
                  </a:cubicBezTo>
                  <a:cubicBezTo>
                    <a:pt x="81966" y="217882"/>
                    <a:pt x="96915" y="151359"/>
                    <a:pt x="111490" y="84836"/>
                  </a:cubicBezTo>
                  <a:cubicBezTo>
                    <a:pt x="109248" y="84088"/>
                    <a:pt x="107005" y="83341"/>
                    <a:pt x="104763" y="82593"/>
                  </a:cubicBezTo>
                  <a:cubicBezTo>
                    <a:pt x="80097" y="146127"/>
                    <a:pt x="55805" y="209286"/>
                    <a:pt x="31886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42">
              <a:extLst>
                <a:ext uri="{FF2B5EF4-FFF2-40B4-BE49-F238E27FC236}">
                  <a16:creationId xmlns:a16="http://schemas.microsoft.com/office/drawing/2014/main" id="{62BD863E-0DA9-4136-9211-7691FB9434F7}"/>
                </a:ext>
              </a:extLst>
            </p:cNvPr>
            <p:cNvSpPr/>
            <p:nvPr/>
          </p:nvSpPr>
          <p:spPr>
            <a:xfrm>
              <a:off x="3611468" y="4308444"/>
              <a:ext cx="160702" cy="280294"/>
            </a:xfrm>
            <a:custGeom>
              <a:avLst/>
              <a:gdLst>
                <a:gd name="connsiteX0" fmla="*/ 28910 w 160701"/>
                <a:gd name="connsiteY0" fmla="*/ 0 h 280294"/>
                <a:gd name="connsiteX1" fmla="*/ 141027 w 160701"/>
                <a:gd name="connsiteY1" fmla="*/ 118471 h 280294"/>
                <a:gd name="connsiteX2" fmla="*/ 129442 w 160701"/>
                <a:gd name="connsiteY2" fmla="*/ 271325 h 280294"/>
                <a:gd name="connsiteX3" fmla="*/ 56939 w 160701"/>
                <a:gd name="connsiteY3" fmla="*/ 81846 h 280294"/>
                <a:gd name="connsiteX4" fmla="*/ 50212 w 160701"/>
                <a:gd name="connsiteY4" fmla="*/ 83715 h 280294"/>
                <a:gd name="connsiteX5" fmla="*/ 93564 w 160701"/>
                <a:gd name="connsiteY5" fmla="*/ 281789 h 280294"/>
                <a:gd name="connsiteX6" fmla="*/ 133 w 160701"/>
                <a:gd name="connsiteY6" fmla="*/ 150985 h 280294"/>
                <a:gd name="connsiteX7" fmla="*/ 28910 w 160701"/>
                <a:gd name="connsiteY7" fmla="*/ 0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701" h="280294">
                  <a:moveTo>
                    <a:pt x="28910" y="0"/>
                  </a:moveTo>
                  <a:cubicBezTo>
                    <a:pt x="71888" y="36999"/>
                    <a:pt x="111129" y="73624"/>
                    <a:pt x="141027" y="118471"/>
                  </a:cubicBezTo>
                  <a:cubicBezTo>
                    <a:pt x="172420" y="166308"/>
                    <a:pt x="167188" y="224235"/>
                    <a:pt x="129442" y="271325"/>
                  </a:cubicBezTo>
                  <a:cubicBezTo>
                    <a:pt x="105523" y="208913"/>
                    <a:pt x="81231" y="145379"/>
                    <a:pt x="56939" y="81846"/>
                  </a:cubicBezTo>
                  <a:cubicBezTo>
                    <a:pt x="54697" y="82593"/>
                    <a:pt x="52454" y="83341"/>
                    <a:pt x="50212" y="83715"/>
                  </a:cubicBezTo>
                  <a:cubicBezTo>
                    <a:pt x="64787" y="150238"/>
                    <a:pt x="79362" y="216387"/>
                    <a:pt x="93564" y="281789"/>
                  </a:cubicBezTo>
                  <a:cubicBezTo>
                    <a:pt x="33768" y="264224"/>
                    <a:pt x="-2483" y="214145"/>
                    <a:pt x="133" y="150985"/>
                  </a:cubicBezTo>
                  <a:cubicBezTo>
                    <a:pt x="2749" y="100159"/>
                    <a:pt x="13960" y="50827"/>
                    <a:pt x="2891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43">
              <a:extLst>
                <a:ext uri="{FF2B5EF4-FFF2-40B4-BE49-F238E27FC236}">
                  <a16:creationId xmlns:a16="http://schemas.microsoft.com/office/drawing/2014/main" id="{1FCC62FB-C0AA-4560-A91F-7901DC7B2419}"/>
                </a:ext>
              </a:extLst>
            </p:cNvPr>
            <p:cNvSpPr/>
            <p:nvPr/>
          </p:nvSpPr>
          <p:spPr>
            <a:xfrm>
              <a:off x="3134244" y="3929113"/>
              <a:ext cx="156965" cy="287769"/>
            </a:xfrm>
            <a:custGeom>
              <a:avLst/>
              <a:gdLst>
                <a:gd name="connsiteX0" fmla="*/ 43834 w 156964"/>
                <a:gd name="connsiteY0" fmla="*/ 282163 h 287768"/>
                <a:gd name="connsiteX1" fmla="*/ 19542 w 156964"/>
                <a:gd name="connsiteY1" fmla="*/ 118471 h 287768"/>
                <a:gd name="connsiteX2" fmla="*/ 108115 w 156964"/>
                <a:gd name="connsiteY2" fmla="*/ 0 h 287768"/>
                <a:gd name="connsiteX3" fmla="*/ 117084 w 156964"/>
                <a:gd name="connsiteY3" fmla="*/ 19807 h 287768"/>
                <a:gd name="connsiteX4" fmla="*/ 158194 w 156964"/>
                <a:gd name="connsiteY4" fmla="*/ 160702 h 287768"/>
                <a:gd name="connsiteX5" fmla="*/ 129044 w 156964"/>
                <a:gd name="connsiteY5" fmla="*/ 249275 h 287768"/>
                <a:gd name="connsiteX6" fmla="*/ 80085 w 156964"/>
                <a:gd name="connsiteY6" fmla="*/ 291506 h 287768"/>
                <a:gd name="connsiteX7" fmla="*/ 98024 w 156964"/>
                <a:gd name="connsiteY7" fmla="*/ 85209 h 287768"/>
                <a:gd name="connsiteX8" fmla="*/ 91297 w 156964"/>
                <a:gd name="connsiteY8" fmla="*/ 84088 h 287768"/>
                <a:gd name="connsiteX9" fmla="*/ 43834 w 156964"/>
                <a:gd name="connsiteY9" fmla="*/ 282163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7768">
                  <a:moveTo>
                    <a:pt x="43834" y="282163"/>
                  </a:moveTo>
                  <a:cubicBezTo>
                    <a:pt x="-4376" y="234326"/>
                    <a:pt x="-13346" y="178267"/>
                    <a:pt x="19542" y="118471"/>
                  </a:cubicBezTo>
                  <a:cubicBezTo>
                    <a:pt x="43087" y="75493"/>
                    <a:pt x="73732" y="38120"/>
                    <a:pt x="108115" y="0"/>
                  </a:cubicBezTo>
                  <a:cubicBezTo>
                    <a:pt x="111478" y="7475"/>
                    <a:pt x="114468" y="13454"/>
                    <a:pt x="117084" y="19807"/>
                  </a:cubicBezTo>
                  <a:cubicBezTo>
                    <a:pt x="135397" y="65402"/>
                    <a:pt x="152215" y="111370"/>
                    <a:pt x="158194" y="160702"/>
                  </a:cubicBezTo>
                  <a:cubicBezTo>
                    <a:pt x="162305" y="195458"/>
                    <a:pt x="152962" y="224983"/>
                    <a:pt x="129044" y="249275"/>
                  </a:cubicBezTo>
                  <a:cubicBezTo>
                    <a:pt x="114095" y="264598"/>
                    <a:pt x="96529" y="277678"/>
                    <a:pt x="80085" y="291506"/>
                  </a:cubicBezTo>
                  <a:cubicBezTo>
                    <a:pt x="86065" y="221246"/>
                    <a:pt x="92045" y="153227"/>
                    <a:pt x="98024" y="85209"/>
                  </a:cubicBezTo>
                  <a:cubicBezTo>
                    <a:pt x="95782" y="84836"/>
                    <a:pt x="93540" y="84462"/>
                    <a:pt x="91297" y="84088"/>
                  </a:cubicBezTo>
                  <a:cubicBezTo>
                    <a:pt x="75601" y="150238"/>
                    <a:pt x="59531" y="216387"/>
                    <a:pt x="43834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44">
              <a:extLst>
                <a:ext uri="{FF2B5EF4-FFF2-40B4-BE49-F238E27FC236}">
                  <a16:creationId xmlns:a16="http://schemas.microsoft.com/office/drawing/2014/main" id="{63418637-B632-46AC-B8E5-E854DFC3B5A7}"/>
                </a:ext>
              </a:extLst>
            </p:cNvPr>
            <p:cNvSpPr/>
            <p:nvPr/>
          </p:nvSpPr>
          <p:spPr>
            <a:xfrm>
              <a:off x="6179091" y="3929860"/>
              <a:ext cx="160702" cy="284031"/>
            </a:xfrm>
            <a:custGeom>
              <a:avLst/>
              <a:gdLst>
                <a:gd name="connsiteX0" fmla="*/ 115485 w 160701"/>
                <a:gd name="connsiteY0" fmla="*/ 282163 h 284031"/>
                <a:gd name="connsiteX1" fmla="*/ 68022 w 160701"/>
                <a:gd name="connsiteY1" fmla="*/ 83715 h 284031"/>
                <a:gd name="connsiteX2" fmla="*/ 61295 w 160701"/>
                <a:gd name="connsiteY2" fmla="*/ 84836 h 284031"/>
                <a:gd name="connsiteX3" fmla="*/ 78860 w 160701"/>
                <a:gd name="connsiteY3" fmla="*/ 286648 h 284031"/>
                <a:gd name="connsiteX4" fmla="*/ 4 w 160701"/>
                <a:gd name="connsiteY4" fmla="*/ 177146 h 284031"/>
                <a:gd name="connsiteX5" fmla="*/ 52325 w 160701"/>
                <a:gd name="connsiteY5" fmla="*/ 0 h 284031"/>
                <a:gd name="connsiteX6" fmla="*/ 155473 w 160701"/>
                <a:gd name="connsiteY6" fmla="*/ 152106 h 284031"/>
                <a:gd name="connsiteX7" fmla="*/ 155847 w 160701"/>
                <a:gd name="connsiteY7" fmla="*/ 213397 h 284031"/>
                <a:gd name="connsiteX8" fmla="*/ 115485 w 160701"/>
                <a:gd name="connsiteY8" fmla="*/ 282163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701" h="284031">
                  <a:moveTo>
                    <a:pt x="115485" y="282163"/>
                  </a:moveTo>
                  <a:cubicBezTo>
                    <a:pt x="99788" y="216013"/>
                    <a:pt x="83718" y="149864"/>
                    <a:pt x="68022" y="83715"/>
                  </a:cubicBezTo>
                  <a:cubicBezTo>
                    <a:pt x="65779" y="84088"/>
                    <a:pt x="63537" y="84462"/>
                    <a:pt x="61295" y="84836"/>
                  </a:cubicBezTo>
                  <a:cubicBezTo>
                    <a:pt x="67274" y="152480"/>
                    <a:pt x="72880" y="220124"/>
                    <a:pt x="78860" y="286648"/>
                  </a:cubicBezTo>
                  <a:cubicBezTo>
                    <a:pt x="41113" y="275062"/>
                    <a:pt x="377" y="220124"/>
                    <a:pt x="4" y="177146"/>
                  </a:cubicBezTo>
                  <a:cubicBezTo>
                    <a:pt x="-370" y="137157"/>
                    <a:pt x="29154" y="35878"/>
                    <a:pt x="52325" y="0"/>
                  </a:cubicBezTo>
                  <a:cubicBezTo>
                    <a:pt x="93061" y="46716"/>
                    <a:pt x="133424" y="93058"/>
                    <a:pt x="155473" y="152106"/>
                  </a:cubicBezTo>
                  <a:cubicBezTo>
                    <a:pt x="162948" y="172288"/>
                    <a:pt x="162200" y="193216"/>
                    <a:pt x="155847" y="213397"/>
                  </a:cubicBezTo>
                  <a:cubicBezTo>
                    <a:pt x="146878" y="239932"/>
                    <a:pt x="132302" y="262729"/>
                    <a:pt x="115485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45">
              <a:extLst>
                <a:ext uri="{FF2B5EF4-FFF2-40B4-BE49-F238E27FC236}">
                  <a16:creationId xmlns:a16="http://schemas.microsoft.com/office/drawing/2014/main" id="{309DE874-C4A0-403C-B06A-BE29D557D31F}"/>
                </a:ext>
              </a:extLst>
            </p:cNvPr>
            <p:cNvSpPr/>
            <p:nvPr/>
          </p:nvSpPr>
          <p:spPr>
            <a:xfrm>
              <a:off x="5135072" y="4045341"/>
              <a:ext cx="160702" cy="284031"/>
            </a:xfrm>
            <a:custGeom>
              <a:avLst/>
              <a:gdLst>
                <a:gd name="connsiteX0" fmla="*/ 67104 w 160701"/>
                <a:gd name="connsiteY0" fmla="*/ 285526 h 284031"/>
                <a:gd name="connsiteX1" fmla="*/ 111577 w 160701"/>
                <a:gd name="connsiteY1" fmla="*/ 84462 h 284031"/>
                <a:gd name="connsiteX2" fmla="*/ 106719 w 160701"/>
                <a:gd name="connsiteY2" fmla="*/ 82967 h 284031"/>
                <a:gd name="connsiteX3" fmla="*/ 80558 w 160701"/>
                <a:gd name="connsiteY3" fmla="*/ 144258 h 284031"/>
                <a:gd name="connsiteX4" fmla="*/ 55892 w 160701"/>
                <a:gd name="connsiteY4" fmla="*/ 208165 h 284031"/>
                <a:gd name="connsiteX5" fmla="*/ 34590 w 160701"/>
                <a:gd name="connsiteY5" fmla="*/ 272820 h 284031"/>
                <a:gd name="connsiteX6" fmla="*/ 14409 w 160701"/>
                <a:gd name="connsiteY6" fmla="*/ 128935 h 284031"/>
                <a:gd name="connsiteX7" fmla="*/ 133253 w 160701"/>
                <a:gd name="connsiteY7" fmla="*/ 0 h 284031"/>
                <a:gd name="connsiteX8" fmla="*/ 148576 w 160701"/>
                <a:gd name="connsiteY8" fmla="*/ 61665 h 284031"/>
                <a:gd name="connsiteX9" fmla="*/ 160909 w 160701"/>
                <a:gd name="connsiteY9" fmla="*/ 166308 h 284031"/>
                <a:gd name="connsiteX10" fmla="*/ 117931 w 160701"/>
                <a:gd name="connsiteY10" fmla="*/ 253386 h 284031"/>
                <a:gd name="connsiteX11" fmla="*/ 67104 w 160701"/>
                <a:gd name="connsiteY11" fmla="*/ 285526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701" h="284031">
                  <a:moveTo>
                    <a:pt x="67104" y="285526"/>
                  </a:moveTo>
                  <a:cubicBezTo>
                    <a:pt x="82427" y="216387"/>
                    <a:pt x="97002" y="150238"/>
                    <a:pt x="111577" y="84462"/>
                  </a:cubicBezTo>
                  <a:cubicBezTo>
                    <a:pt x="110083" y="84088"/>
                    <a:pt x="108588" y="83341"/>
                    <a:pt x="106719" y="82967"/>
                  </a:cubicBezTo>
                  <a:cubicBezTo>
                    <a:pt x="98123" y="103148"/>
                    <a:pt x="88780" y="123703"/>
                    <a:pt x="80558" y="144258"/>
                  </a:cubicBezTo>
                  <a:cubicBezTo>
                    <a:pt x="71963" y="165187"/>
                    <a:pt x="63367" y="186489"/>
                    <a:pt x="55892" y="208165"/>
                  </a:cubicBezTo>
                  <a:cubicBezTo>
                    <a:pt x="48418" y="229467"/>
                    <a:pt x="41691" y="251517"/>
                    <a:pt x="34590" y="272820"/>
                  </a:cubicBezTo>
                  <a:cubicBezTo>
                    <a:pt x="-1288" y="228346"/>
                    <a:pt x="-11378" y="169671"/>
                    <a:pt x="14409" y="128935"/>
                  </a:cubicBezTo>
                  <a:cubicBezTo>
                    <a:pt x="45428" y="79604"/>
                    <a:pt x="87285" y="40362"/>
                    <a:pt x="133253" y="0"/>
                  </a:cubicBezTo>
                  <a:cubicBezTo>
                    <a:pt x="138859" y="22050"/>
                    <a:pt x="145213" y="41484"/>
                    <a:pt x="148576" y="61665"/>
                  </a:cubicBezTo>
                  <a:cubicBezTo>
                    <a:pt x="153808" y="96421"/>
                    <a:pt x="158667" y="131178"/>
                    <a:pt x="160909" y="166308"/>
                  </a:cubicBezTo>
                  <a:cubicBezTo>
                    <a:pt x="163525" y="202933"/>
                    <a:pt x="146334" y="231710"/>
                    <a:pt x="117931" y="253386"/>
                  </a:cubicBezTo>
                  <a:cubicBezTo>
                    <a:pt x="102234" y="264598"/>
                    <a:pt x="84669" y="274315"/>
                    <a:pt x="67104" y="28552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46">
              <a:extLst>
                <a:ext uri="{FF2B5EF4-FFF2-40B4-BE49-F238E27FC236}">
                  <a16:creationId xmlns:a16="http://schemas.microsoft.com/office/drawing/2014/main" id="{D85CB621-B726-47A7-9E92-5616B269621B}"/>
                </a:ext>
              </a:extLst>
            </p:cNvPr>
            <p:cNvSpPr/>
            <p:nvPr/>
          </p:nvSpPr>
          <p:spPr>
            <a:xfrm>
              <a:off x="4176281" y="4046463"/>
              <a:ext cx="160702" cy="276557"/>
            </a:xfrm>
            <a:custGeom>
              <a:avLst/>
              <a:gdLst>
                <a:gd name="connsiteX0" fmla="*/ 127833 w 160701"/>
                <a:gd name="connsiteY0" fmla="*/ 271698 h 276556"/>
                <a:gd name="connsiteX1" fmla="*/ 93450 w 160701"/>
                <a:gd name="connsiteY1" fmla="*/ 174904 h 276556"/>
                <a:gd name="connsiteX2" fmla="*/ 54956 w 160701"/>
                <a:gd name="connsiteY2" fmla="*/ 81472 h 276556"/>
                <a:gd name="connsiteX3" fmla="*/ 49724 w 160701"/>
                <a:gd name="connsiteY3" fmla="*/ 82967 h 276556"/>
                <a:gd name="connsiteX4" fmla="*/ 93076 w 160701"/>
                <a:gd name="connsiteY4" fmla="*/ 279920 h 276556"/>
                <a:gd name="connsiteX5" fmla="*/ 392 w 160701"/>
                <a:gd name="connsiteY5" fmla="*/ 172287 h 276556"/>
                <a:gd name="connsiteX6" fmla="*/ 27674 w 160701"/>
                <a:gd name="connsiteY6" fmla="*/ 0 h 276556"/>
                <a:gd name="connsiteX7" fmla="*/ 35896 w 160701"/>
                <a:gd name="connsiteY7" fmla="*/ 5232 h 276556"/>
                <a:gd name="connsiteX8" fmla="*/ 127833 w 160701"/>
                <a:gd name="connsiteY8" fmla="*/ 100532 h 276556"/>
                <a:gd name="connsiteX9" fmla="*/ 127833 w 160701"/>
                <a:gd name="connsiteY9" fmla="*/ 271698 h 2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76556">
                  <a:moveTo>
                    <a:pt x="127833" y="271698"/>
                  </a:moveTo>
                  <a:cubicBezTo>
                    <a:pt x="116247" y="239184"/>
                    <a:pt x="105409" y="206670"/>
                    <a:pt x="93450" y="174904"/>
                  </a:cubicBezTo>
                  <a:cubicBezTo>
                    <a:pt x="81491" y="143511"/>
                    <a:pt x="68037" y="112865"/>
                    <a:pt x="54956" y="81472"/>
                  </a:cubicBezTo>
                  <a:cubicBezTo>
                    <a:pt x="53088" y="81846"/>
                    <a:pt x="51593" y="82593"/>
                    <a:pt x="49724" y="82967"/>
                  </a:cubicBezTo>
                  <a:cubicBezTo>
                    <a:pt x="64300" y="149116"/>
                    <a:pt x="78501" y="214892"/>
                    <a:pt x="93076" y="279920"/>
                  </a:cubicBezTo>
                  <a:cubicBezTo>
                    <a:pt x="48229" y="270951"/>
                    <a:pt x="2635" y="220124"/>
                    <a:pt x="392" y="172287"/>
                  </a:cubicBezTo>
                  <a:cubicBezTo>
                    <a:pt x="-2597" y="113239"/>
                    <a:pt x="11978" y="57180"/>
                    <a:pt x="27674" y="0"/>
                  </a:cubicBezTo>
                  <a:cubicBezTo>
                    <a:pt x="31038" y="2242"/>
                    <a:pt x="34028" y="3364"/>
                    <a:pt x="35896" y="5232"/>
                  </a:cubicBezTo>
                  <a:cubicBezTo>
                    <a:pt x="66916" y="36625"/>
                    <a:pt x="99803" y="66523"/>
                    <a:pt x="127833" y="100532"/>
                  </a:cubicBezTo>
                  <a:cubicBezTo>
                    <a:pt x="173801" y="156965"/>
                    <a:pt x="172306" y="212650"/>
                    <a:pt x="127833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47">
              <a:extLst>
                <a:ext uri="{FF2B5EF4-FFF2-40B4-BE49-F238E27FC236}">
                  <a16:creationId xmlns:a16="http://schemas.microsoft.com/office/drawing/2014/main" id="{E0F20345-B2DD-4C02-93F0-7CCDB704459A}"/>
                </a:ext>
              </a:extLst>
            </p:cNvPr>
            <p:cNvSpPr/>
            <p:nvPr/>
          </p:nvSpPr>
          <p:spPr>
            <a:xfrm>
              <a:off x="4314543" y="3228377"/>
              <a:ext cx="164439" cy="242922"/>
            </a:xfrm>
            <a:custGeom>
              <a:avLst/>
              <a:gdLst>
                <a:gd name="connsiteX0" fmla="*/ 128596 w 164439"/>
                <a:gd name="connsiteY0" fmla="*/ 237316 h 242921"/>
                <a:gd name="connsiteX1" fmla="*/ 61699 w 164439"/>
                <a:gd name="connsiteY1" fmla="*/ 70260 h 242921"/>
                <a:gd name="connsiteX2" fmla="*/ 57215 w 164439"/>
                <a:gd name="connsiteY2" fmla="*/ 71755 h 242921"/>
                <a:gd name="connsiteX3" fmla="*/ 66184 w 164439"/>
                <a:gd name="connsiteY3" fmla="*/ 128935 h 242921"/>
                <a:gd name="connsiteX4" fmla="*/ 77770 w 164439"/>
                <a:gd name="connsiteY4" fmla="*/ 188731 h 242921"/>
                <a:gd name="connsiteX5" fmla="*/ 93092 w 164439"/>
                <a:gd name="connsiteY5" fmla="*/ 245911 h 242921"/>
                <a:gd name="connsiteX6" fmla="*/ 35 w 164439"/>
                <a:gd name="connsiteY6" fmla="*/ 148743 h 242921"/>
                <a:gd name="connsiteX7" fmla="*/ 37033 w 164439"/>
                <a:gd name="connsiteY7" fmla="*/ 0 h 242921"/>
                <a:gd name="connsiteX8" fmla="*/ 63942 w 164439"/>
                <a:gd name="connsiteY8" fmla="*/ 19807 h 242921"/>
                <a:gd name="connsiteX9" fmla="*/ 142050 w 164439"/>
                <a:gd name="connsiteY9" fmla="*/ 93058 h 242921"/>
                <a:gd name="connsiteX10" fmla="*/ 153636 w 164439"/>
                <a:gd name="connsiteY10" fmla="*/ 196206 h 242921"/>
                <a:gd name="connsiteX11" fmla="*/ 128596 w 164439"/>
                <a:gd name="connsiteY11" fmla="*/ 237316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439" h="242921">
                  <a:moveTo>
                    <a:pt x="128596" y="237316"/>
                  </a:moveTo>
                  <a:cubicBezTo>
                    <a:pt x="105799" y="180509"/>
                    <a:pt x="83749" y="125198"/>
                    <a:pt x="61699" y="70260"/>
                  </a:cubicBezTo>
                  <a:cubicBezTo>
                    <a:pt x="60205" y="70634"/>
                    <a:pt x="58710" y="71382"/>
                    <a:pt x="57215" y="71755"/>
                  </a:cubicBezTo>
                  <a:cubicBezTo>
                    <a:pt x="60205" y="90815"/>
                    <a:pt x="62821" y="109875"/>
                    <a:pt x="66184" y="128935"/>
                  </a:cubicBezTo>
                  <a:cubicBezTo>
                    <a:pt x="69548" y="149116"/>
                    <a:pt x="73285" y="168924"/>
                    <a:pt x="77770" y="188731"/>
                  </a:cubicBezTo>
                  <a:cubicBezTo>
                    <a:pt x="82254" y="208165"/>
                    <a:pt x="87860" y="226851"/>
                    <a:pt x="93092" y="245911"/>
                  </a:cubicBezTo>
                  <a:cubicBezTo>
                    <a:pt x="45629" y="244043"/>
                    <a:pt x="-1460" y="196206"/>
                    <a:pt x="35" y="148743"/>
                  </a:cubicBezTo>
                  <a:cubicBezTo>
                    <a:pt x="1530" y="97169"/>
                    <a:pt x="18721" y="49705"/>
                    <a:pt x="37033" y="0"/>
                  </a:cubicBezTo>
                  <a:cubicBezTo>
                    <a:pt x="46750" y="7101"/>
                    <a:pt x="56094" y="12707"/>
                    <a:pt x="63942" y="19807"/>
                  </a:cubicBezTo>
                  <a:cubicBezTo>
                    <a:pt x="90476" y="43726"/>
                    <a:pt x="117384" y="67271"/>
                    <a:pt x="142050" y="93058"/>
                  </a:cubicBezTo>
                  <a:cubicBezTo>
                    <a:pt x="171575" y="123703"/>
                    <a:pt x="173070" y="159207"/>
                    <a:pt x="153636" y="196206"/>
                  </a:cubicBezTo>
                  <a:cubicBezTo>
                    <a:pt x="145788" y="210407"/>
                    <a:pt x="136445" y="223862"/>
                    <a:pt x="128596" y="237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48">
              <a:extLst>
                <a:ext uri="{FF2B5EF4-FFF2-40B4-BE49-F238E27FC236}">
                  <a16:creationId xmlns:a16="http://schemas.microsoft.com/office/drawing/2014/main" id="{E60881F1-C0A4-4C92-9618-86E271D64423}"/>
                </a:ext>
              </a:extLst>
            </p:cNvPr>
            <p:cNvSpPr/>
            <p:nvPr/>
          </p:nvSpPr>
          <p:spPr>
            <a:xfrm>
              <a:off x="3810700" y="4620826"/>
              <a:ext cx="242922" cy="340090"/>
            </a:xfrm>
            <a:custGeom>
              <a:avLst/>
              <a:gdLst>
                <a:gd name="connsiteX0" fmla="*/ 243391 w 242921"/>
                <a:gd name="connsiteY0" fmla="*/ 340143 h 340090"/>
                <a:gd name="connsiteX1" fmla="*/ 152576 w 242921"/>
                <a:gd name="connsiteY1" fmla="*/ 312114 h 340090"/>
                <a:gd name="connsiteX2" fmla="*/ 131274 w 242921"/>
                <a:gd name="connsiteY2" fmla="*/ 288943 h 340090"/>
                <a:gd name="connsiteX3" fmla="*/ 7944 w 242921"/>
                <a:gd name="connsiteY3" fmla="*/ 47890 h 340090"/>
                <a:gd name="connsiteX4" fmla="*/ 8318 w 242921"/>
                <a:gd name="connsiteY4" fmla="*/ 7527 h 340090"/>
                <a:gd name="connsiteX5" fmla="*/ 54286 w 242921"/>
                <a:gd name="connsiteY5" fmla="*/ 6780 h 340090"/>
                <a:gd name="connsiteX6" fmla="*/ 63629 w 242921"/>
                <a:gd name="connsiteY6" fmla="*/ 19113 h 340090"/>
                <a:gd name="connsiteX7" fmla="*/ 129779 w 242921"/>
                <a:gd name="connsiteY7" fmla="*/ 172714 h 340090"/>
                <a:gd name="connsiteX8" fmla="*/ 238159 w 242921"/>
                <a:gd name="connsiteY8" fmla="*/ 331174 h 340090"/>
                <a:gd name="connsiteX9" fmla="*/ 243391 w 242921"/>
                <a:gd name="connsiteY9" fmla="*/ 340143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243391" y="340143"/>
                  </a:moveTo>
                  <a:cubicBezTo>
                    <a:pt x="210503" y="334537"/>
                    <a:pt x="179858" y="328558"/>
                    <a:pt x="152576" y="312114"/>
                  </a:cubicBezTo>
                  <a:cubicBezTo>
                    <a:pt x="143980" y="306882"/>
                    <a:pt x="135758" y="297912"/>
                    <a:pt x="131274" y="288943"/>
                  </a:cubicBezTo>
                  <a:cubicBezTo>
                    <a:pt x="89790" y="208965"/>
                    <a:pt x="48680" y="128241"/>
                    <a:pt x="7944" y="47890"/>
                  </a:cubicBezTo>
                  <a:cubicBezTo>
                    <a:pt x="-2894" y="26961"/>
                    <a:pt x="-2520" y="16871"/>
                    <a:pt x="8318" y="7527"/>
                  </a:cubicBezTo>
                  <a:cubicBezTo>
                    <a:pt x="19156" y="-2190"/>
                    <a:pt x="40084" y="-2563"/>
                    <a:pt x="54286" y="6780"/>
                  </a:cubicBezTo>
                  <a:cubicBezTo>
                    <a:pt x="58397" y="9396"/>
                    <a:pt x="62882" y="14628"/>
                    <a:pt x="63629" y="19113"/>
                  </a:cubicBezTo>
                  <a:cubicBezTo>
                    <a:pt x="72972" y="75919"/>
                    <a:pt x="99507" y="125251"/>
                    <a:pt x="129779" y="172714"/>
                  </a:cubicBezTo>
                  <a:cubicBezTo>
                    <a:pt x="163788" y="226904"/>
                    <a:pt x="201908" y="278478"/>
                    <a:pt x="238159" y="331174"/>
                  </a:cubicBezTo>
                  <a:cubicBezTo>
                    <a:pt x="239280" y="333416"/>
                    <a:pt x="240775" y="336032"/>
                    <a:pt x="243391" y="34014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49">
              <a:extLst>
                <a:ext uri="{FF2B5EF4-FFF2-40B4-BE49-F238E27FC236}">
                  <a16:creationId xmlns:a16="http://schemas.microsoft.com/office/drawing/2014/main" id="{92804F17-D43C-42FF-979F-096EC4F470F2}"/>
                </a:ext>
              </a:extLst>
            </p:cNvPr>
            <p:cNvSpPr/>
            <p:nvPr/>
          </p:nvSpPr>
          <p:spPr>
            <a:xfrm>
              <a:off x="5454815" y="4620088"/>
              <a:ext cx="242922" cy="340090"/>
            </a:xfrm>
            <a:custGeom>
              <a:avLst/>
              <a:gdLst>
                <a:gd name="connsiteX0" fmla="*/ 0 w 242921"/>
                <a:gd name="connsiteY0" fmla="*/ 340881 h 340090"/>
                <a:gd name="connsiteX1" fmla="*/ 82593 w 242921"/>
                <a:gd name="connsiteY1" fmla="*/ 222784 h 340090"/>
                <a:gd name="connsiteX2" fmla="*/ 169298 w 242921"/>
                <a:gd name="connsiteY2" fmla="*/ 58718 h 340090"/>
                <a:gd name="connsiteX3" fmla="*/ 177893 w 242921"/>
                <a:gd name="connsiteY3" fmla="*/ 23962 h 340090"/>
                <a:gd name="connsiteX4" fmla="*/ 200691 w 242921"/>
                <a:gd name="connsiteY4" fmla="*/ 1912 h 340090"/>
                <a:gd name="connsiteX5" fmla="*/ 237689 w 242921"/>
                <a:gd name="connsiteY5" fmla="*/ 10881 h 340090"/>
                <a:gd name="connsiteX6" fmla="*/ 238437 w 242921"/>
                <a:gd name="connsiteY6" fmla="*/ 41527 h 340090"/>
                <a:gd name="connsiteX7" fmla="*/ 107633 w 242921"/>
                <a:gd name="connsiteY7" fmla="*/ 297155 h 340090"/>
                <a:gd name="connsiteX8" fmla="*/ 90442 w 242921"/>
                <a:gd name="connsiteY8" fmla="*/ 312852 h 340090"/>
                <a:gd name="connsiteX9" fmla="*/ 0 w 242921"/>
                <a:gd name="connsiteY9" fmla="*/ 340881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0" y="340881"/>
                  </a:moveTo>
                  <a:cubicBezTo>
                    <a:pt x="28777" y="300145"/>
                    <a:pt x="56432" y="262025"/>
                    <a:pt x="82593" y="222784"/>
                  </a:cubicBezTo>
                  <a:cubicBezTo>
                    <a:pt x="116976" y="171210"/>
                    <a:pt x="149117" y="117767"/>
                    <a:pt x="169298" y="58718"/>
                  </a:cubicBezTo>
                  <a:cubicBezTo>
                    <a:pt x="173035" y="47506"/>
                    <a:pt x="176399" y="35921"/>
                    <a:pt x="177893" y="23962"/>
                  </a:cubicBezTo>
                  <a:cubicBezTo>
                    <a:pt x="179762" y="9760"/>
                    <a:pt x="189105" y="4902"/>
                    <a:pt x="200691" y="1912"/>
                  </a:cubicBezTo>
                  <a:cubicBezTo>
                    <a:pt x="214519" y="-1825"/>
                    <a:pt x="227599" y="-704"/>
                    <a:pt x="237689" y="10881"/>
                  </a:cubicBezTo>
                  <a:cubicBezTo>
                    <a:pt x="246285" y="20598"/>
                    <a:pt x="243669" y="31062"/>
                    <a:pt x="238437" y="41527"/>
                  </a:cubicBezTo>
                  <a:cubicBezTo>
                    <a:pt x="195085" y="126736"/>
                    <a:pt x="151732" y="212319"/>
                    <a:pt x="107633" y="297155"/>
                  </a:cubicBezTo>
                  <a:cubicBezTo>
                    <a:pt x="104270" y="303508"/>
                    <a:pt x="97169" y="308741"/>
                    <a:pt x="90442" y="312852"/>
                  </a:cubicBezTo>
                  <a:cubicBezTo>
                    <a:pt x="63160" y="328922"/>
                    <a:pt x="32514" y="335275"/>
                    <a:pt x="0" y="34088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50">
              <a:extLst>
                <a:ext uri="{FF2B5EF4-FFF2-40B4-BE49-F238E27FC236}">
                  <a16:creationId xmlns:a16="http://schemas.microsoft.com/office/drawing/2014/main" id="{806CD19E-02AE-417E-946A-66CC23D66C59}"/>
                </a:ext>
              </a:extLst>
            </p:cNvPr>
            <p:cNvSpPr/>
            <p:nvPr/>
          </p:nvSpPr>
          <p:spPr>
            <a:xfrm>
              <a:off x="4824028" y="3452986"/>
              <a:ext cx="115855" cy="254133"/>
            </a:xfrm>
            <a:custGeom>
              <a:avLst/>
              <a:gdLst>
                <a:gd name="connsiteX0" fmla="*/ 48149 w 115854"/>
                <a:gd name="connsiteY0" fmla="*/ 0 h 254133"/>
                <a:gd name="connsiteX1" fmla="*/ 112803 w 115854"/>
                <a:gd name="connsiteY1" fmla="*/ 137905 h 254133"/>
                <a:gd name="connsiteX2" fmla="*/ 77299 w 115854"/>
                <a:gd name="connsiteY2" fmla="*/ 251891 h 254133"/>
                <a:gd name="connsiteX3" fmla="*/ 55623 w 115854"/>
                <a:gd name="connsiteY3" fmla="*/ 78856 h 254133"/>
                <a:gd name="connsiteX4" fmla="*/ 51139 w 115854"/>
                <a:gd name="connsiteY4" fmla="*/ 79230 h 254133"/>
                <a:gd name="connsiteX5" fmla="*/ 51139 w 115854"/>
                <a:gd name="connsiteY5" fmla="*/ 254507 h 254133"/>
                <a:gd name="connsiteX6" fmla="*/ 312 w 115854"/>
                <a:gd name="connsiteY6" fmla="*/ 151733 h 254133"/>
                <a:gd name="connsiteX7" fmla="*/ 48149 w 115854"/>
                <a:gd name="connsiteY7" fmla="*/ 0 h 25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54" h="254133">
                  <a:moveTo>
                    <a:pt x="48149" y="0"/>
                  </a:moveTo>
                  <a:cubicBezTo>
                    <a:pt x="75805" y="45221"/>
                    <a:pt x="100470" y="88573"/>
                    <a:pt x="112803" y="137905"/>
                  </a:cubicBezTo>
                  <a:cubicBezTo>
                    <a:pt x="124015" y="182378"/>
                    <a:pt x="104208" y="217882"/>
                    <a:pt x="77299" y="251891"/>
                  </a:cubicBezTo>
                  <a:cubicBezTo>
                    <a:pt x="69825" y="193216"/>
                    <a:pt x="62724" y="136036"/>
                    <a:pt x="55623" y="78856"/>
                  </a:cubicBezTo>
                  <a:cubicBezTo>
                    <a:pt x="54129" y="78856"/>
                    <a:pt x="52634" y="79230"/>
                    <a:pt x="51139" y="79230"/>
                  </a:cubicBezTo>
                  <a:cubicBezTo>
                    <a:pt x="51139" y="136784"/>
                    <a:pt x="51139" y="194711"/>
                    <a:pt x="51139" y="254507"/>
                  </a:cubicBezTo>
                  <a:cubicBezTo>
                    <a:pt x="21241" y="225357"/>
                    <a:pt x="-3052" y="194711"/>
                    <a:pt x="312" y="151733"/>
                  </a:cubicBezTo>
                  <a:cubicBezTo>
                    <a:pt x="4797" y="98664"/>
                    <a:pt x="26099" y="50453"/>
                    <a:pt x="481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51">
              <a:extLst>
                <a:ext uri="{FF2B5EF4-FFF2-40B4-BE49-F238E27FC236}">
                  <a16:creationId xmlns:a16="http://schemas.microsoft.com/office/drawing/2014/main" id="{A5C0AF58-1DEE-4856-A25E-6D37A7FF90A4}"/>
                </a:ext>
              </a:extLst>
            </p:cNvPr>
            <p:cNvSpPr/>
            <p:nvPr/>
          </p:nvSpPr>
          <p:spPr>
            <a:xfrm>
              <a:off x="4008081" y="4130177"/>
              <a:ext cx="119592" cy="242922"/>
            </a:xfrm>
            <a:custGeom>
              <a:avLst/>
              <a:gdLst>
                <a:gd name="connsiteX0" fmla="*/ 100200 w 119592"/>
                <a:gd name="connsiteY0" fmla="*/ 236942 h 242921"/>
                <a:gd name="connsiteX1" fmla="*/ 40030 w 119592"/>
                <a:gd name="connsiteY1" fmla="*/ 73250 h 242921"/>
                <a:gd name="connsiteX2" fmla="*/ 34798 w 119592"/>
                <a:gd name="connsiteY2" fmla="*/ 74745 h 242921"/>
                <a:gd name="connsiteX3" fmla="*/ 74039 w 119592"/>
                <a:gd name="connsiteY3" fmla="*/ 242922 h 242921"/>
                <a:gd name="connsiteX4" fmla="*/ 2284 w 119592"/>
                <a:gd name="connsiteY4" fmla="*/ 153975 h 242921"/>
                <a:gd name="connsiteX5" fmla="*/ 14617 w 119592"/>
                <a:gd name="connsiteY5" fmla="*/ 0 h 242921"/>
                <a:gd name="connsiteX6" fmla="*/ 25829 w 119592"/>
                <a:gd name="connsiteY6" fmla="*/ 9717 h 242921"/>
                <a:gd name="connsiteX7" fmla="*/ 105432 w 119592"/>
                <a:gd name="connsiteY7" fmla="*/ 111370 h 242921"/>
                <a:gd name="connsiteX8" fmla="*/ 100200 w 119592"/>
                <a:gd name="connsiteY8" fmla="*/ 236942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592" h="242921">
                  <a:moveTo>
                    <a:pt x="100200" y="236942"/>
                  </a:moveTo>
                  <a:cubicBezTo>
                    <a:pt x="80019" y="181631"/>
                    <a:pt x="59838" y="127440"/>
                    <a:pt x="40030" y="73250"/>
                  </a:cubicBezTo>
                  <a:cubicBezTo>
                    <a:pt x="38162" y="73624"/>
                    <a:pt x="36667" y="74371"/>
                    <a:pt x="34798" y="74745"/>
                  </a:cubicBezTo>
                  <a:cubicBezTo>
                    <a:pt x="47878" y="131178"/>
                    <a:pt x="60959" y="187610"/>
                    <a:pt x="74039" y="242922"/>
                  </a:cubicBezTo>
                  <a:cubicBezTo>
                    <a:pt x="40404" y="230962"/>
                    <a:pt x="7142" y="190974"/>
                    <a:pt x="2284" y="153975"/>
                  </a:cubicBezTo>
                  <a:cubicBezTo>
                    <a:pt x="-4443" y="102401"/>
                    <a:pt x="4900" y="52322"/>
                    <a:pt x="14617" y="0"/>
                  </a:cubicBezTo>
                  <a:cubicBezTo>
                    <a:pt x="19475" y="4111"/>
                    <a:pt x="23213" y="6727"/>
                    <a:pt x="25829" y="9717"/>
                  </a:cubicBezTo>
                  <a:cubicBezTo>
                    <a:pt x="52737" y="43352"/>
                    <a:pt x="81514" y="75866"/>
                    <a:pt x="105432" y="111370"/>
                  </a:cubicBezTo>
                  <a:cubicBezTo>
                    <a:pt x="132340" y="152854"/>
                    <a:pt x="120755" y="195832"/>
                    <a:pt x="100200" y="23694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52">
              <a:extLst>
                <a:ext uri="{FF2B5EF4-FFF2-40B4-BE49-F238E27FC236}">
                  <a16:creationId xmlns:a16="http://schemas.microsoft.com/office/drawing/2014/main" id="{1E4A273F-B915-4D5A-8666-1C62CA253CF0}"/>
                </a:ext>
              </a:extLst>
            </p:cNvPr>
            <p:cNvSpPr/>
            <p:nvPr/>
          </p:nvSpPr>
          <p:spPr>
            <a:xfrm>
              <a:off x="5343651" y="4128309"/>
              <a:ext cx="119592" cy="246659"/>
            </a:xfrm>
            <a:custGeom>
              <a:avLst/>
              <a:gdLst>
                <a:gd name="connsiteX0" fmla="*/ 20348 w 119592"/>
                <a:gd name="connsiteY0" fmla="*/ 238811 h 246658"/>
                <a:gd name="connsiteX1" fmla="*/ 8015 w 119592"/>
                <a:gd name="connsiteY1" fmla="*/ 128562 h 246658"/>
                <a:gd name="connsiteX2" fmla="*/ 105931 w 119592"/>
                <a:gd name="connsiteY2" fmla="*/ 0 h 246658"/>
                <a:gd name="connsiteX3" fmla="*/ 115274 w 119592"/>
                <a:gd name="connsiteY3" fmla="*/ 168924 h 246658"/>
                <a:gd name="connsiteX4" fmla="*/ 46135 w 119592"/>
                <a:gd name="connsiteY4" fmla="*/ 246659 h 246658"/>
                <a:gd name="connsiteX5" fmla="*/ 86123 w 119592"/>
                <a:gd name="connsiteY5" fmla="*/ 75866 h 246658"/>
                <a:gd name="connsiteX6" fmla="*/ 80891 w 119592"/>
                <a:gd name="connsiteY6" fmla="*/ 74371 h 246658"/>
                <a:gd name="connsiteX7" fmla="*/ 20348 w 119592"/>
                <a:gd name="connsiteY7" fmla="*/ 238811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20348" y="238811"/>
                  </a:moveTo>
                  <a:cubicBezTo>
                    <a:pt x="3530" y="202933"/>
                    <a:pt x="-8803" y="167055"/>
                    <a:pt x="8015" y="128562"/>
                  </a:cubicBezTo>
                  <a:cubicBezTo>
                    <a:pt x="29317" y="78856"/>
                    <a:pt x="67064" y="41110"/>
                    <a:pt x="105931" y="0"/>
                  </a:cubicBezTo>
                  <a:cubicBezTo>
                    <a:pt x="116021" y="58301"/>
                    <a:pt x="128728" y="113239"/>
                    <a:pt x="115274" y="168924"/>
                  </a:cubicBezTo>
                  <a:cubicBezTo>
                    <a:pt x="106305" y="206296"/>
                    <a:pt x="77154" y="227599"/>
                    <a:pt x="46135" y="246659"/>
                  </a:cubicBezTo>
                  <a:cubicBezTo>
                    <a:pt x="59589" y="189479"/>
                    <a:pt x="72669" y="132673"/>
                    <a:pt x="86123" y="75866"/>
                  </a:cubicBezTo>
                  <a:cubicBezTo>
                    <a:pt x="84255" y="75492"/>
                    <a:pt x="82760" y="74745"/>
                    <a:pt x="80891" y="74371"/>
                  </a:cubicBezTo>
                  <a:cubicBezTo>
                    <a:pt x="60710" y="128935"/>
                    <a:pt x="40903" y="182752"/>
                    <a:pt x="20348" y="23881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53">
              <a:extLst>
                <a:ext uri="{FF2B5EF4-FFF2-40B4-BE49-F238E27FC236}">
                  <a16:creationId xmlns:a16="http://schemas.microsoft.com/office/drawing/2014/main" id="{3E8790BD-93C0-4A42-A313-5FC549FFED50}"/>
                </a:ext>
              </a:extLst>
            </p:cNvPr>
            <p:cNvSpPr/>
            <p:nvPr/>
          </p:nvSpPr>
          <p:spPr>
            <a:xfrm>
              <a:off x="3551810" y="3417482"/>
              <a:ext cx="119592" cy="242922"/>
            </a:xfrm>
            <a:custGeom>
              <a:avLst/>
              <a:gdLst>
                <a:gd name="connsiteX0" fmla="*/ 100153 w 119592"/>
                <a:gd name="connsiteY0" fmla="*/ 238063 h 242921"/>
                <a:gd name="connsiteX1" fmla="*/ 39235 w 119592"/>
                <a:gd name="connsiteY1" fmla="*/ 73250 h 242921"/>
                <a:gd name="connsiteX2" fmla="*/ 34377 w 119592"/>
                <a:gd name="connsiteY2" fmla="*/ 74745 h 242921"/>
                <a:gd name="connsiteX3" fmla="*/ 74365 w 119592"/>
                <a:gd name="connsiteY3" fmla="*/ 245911 h 242921"/>
                <a:gd name="connsiteX4" fmla="*/ 1115 w 119592"/>
                <a:gd name="connsiteY4" fmla="*/ 146874 h 242921"/>
                <a:gd name="connsiteX5" fmla="*/ 14943 w 119592"/>
                <a:gd name="connsiteY5" fmla="*/ 0 h 242921"/>
                <a:gd name="connsiteX6" fmla="*/ 113607 w 119592"/>
                <a:gd name="connsiteY6" fmla="*/ 130430 h 242921"/>
                <a:gd name="connsiteX7" fmla="*/ 100153 w 119592"/>
                <a:gd name="connsiteY7" fmla="*/ 238063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0153" y="238063"/>
                  </a:moveTo>
                  <a:cubicBezTo>
                    <a:pt x="79598" y="182378"/>
                    <a:pt x="59416" y="127814"/>
                    <a:pt x="39235" y="73250"/>
                  </a:cubicBezTo>
                  <a:cubicBezTo>
                    <a:pt x="37740" y="73624"/>
                    <a:pt x="35872" y="74371"/>
                    <a:pt x="34377" y="74745"/>
                  </a:cubicBezTo>
                  <a:cubicBezTo>
                    <a:pt x="47457" y="131551"/>
                    <a:pt x="60911" y="188358"/>
                    <a:pt x="74365" y="245911"/>
                  </a:cubicBezTo>
                  <a:cubicBezTo>
                    <a:pt x="36245" y="223114"/>
                    <a:pt x="5226" y="195458"/>
                    <a:pt x="1115" y="146874"/>
                  </a:cubicBezTo>
                  <a:cubicBezTo>
                    <a:pt x="-2996" y="97916"/>
                    <a:pt x="4852" y="50453"/>
                    <a:pt x="14943" y="0"/>
                  </a:cubicBezTo>
                  <a:cubicBezTo>
                    <a:pt x="54184" y="41110"/>
                    <a:pt x="92678" y="79230"/>
                    <a:pt x="113607" y="130430"/>
                  </a:cubicBezTo>
                  <a:cubicBezTo>
                    <a:pt x="128929" y="168176"/>
                    <a:pt x="116970" y="203680"/>
                    <a:pt x="100153" y="2380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54">
              <a:extLst>
                <a:ext uri="{FF2B5EF4-FFF2-40B4-BE49-F238E27FC236}">
                  <a16:creationId xmlns:a16="http://schemas.microsoft.com/office/drawing/2014/main" id="{A5954A00-8581-415F-9BE4-824ABAFA5F16}"/>
                </a:ext>
              </a:extLst>
            </p:cNvPr>
            <p:cNvSpPr/>
            <p:nvPr/>
          </p:nvSpPr>
          <p:spPr>
            <a:xfrm>
              <a:off x="5800853" y="3417109"/>
              <a:ext cx="119592" cy="242922"/>
            </a:xfrm>
            <a:custGeom>
              <a:avLst/>
              <a:gdLst>
                <a:gd name="connsiteX0" fmla="*/ 105049 w 119592"/>
                <a:gd name="connsiteY0" fmla="*/ 0 h 242921"/>
                <a:gd name="connsiteX1" fmla="*/ 118503 w 119592"/>
                <a:gd name="connsiteY1" fmla="*/ 148369 h 242921"/>
                <a:gd name="connsiteX2" fmla="*/ 45626 w 119592"/>
                <a:gd name="connsiteY2" fmla="*/ 245911 h 242921"/>
                <a:gd name="connsiteX3" fmla="*/ 85615 w 119592"/>
                <a:gd name="connsiteY3" fmla="*/ 74745 h 242921"/>
                <a:gd name="connsiteX4" fmla="*/ 80757 w 119592"/>
                <a:gd name="connsiteY4" fmla="*/ 73250 h 242921"/>
                <a:gd name="connsiteX5" fmla="*/ 20587 w 119592"/>
                <a:gd name="connsiteY5" fmla="*/ 235821 h 242921"/>
                <a:gd name="connsiteX6" fmla="*/ 7880 w 119592"/>
                <a:gd name="connsiteY6" fmla="*/ 126693 h 242921"/>
                <a:gd name="connsiteX7" fmla="*/ 105049 w 119592"/>
                <a:gd name="connsiteY7" fmla="*/ 0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5049" y="0"/>
                  </a:moveTo>
                  <a:cubicBezTo>
                    <a:pt x="114766" y="51574"/>
                    <a:pt x="122988" y="99411"/>
                    <a:pt x="118503" y="148369"/>
                  </a:cubicBezTo>
                  <a:cubicBezTo>
                    <a:pt x="114018" y="196206"/>
                    <a:pt x="83373" y="223488"/>
                    <a:pt x="45626" y="245911"/>
                  </a:cubicBezTo>
                  <a:cubicBezTo>
                    <a:pt x="59081" y="188358"/>
                    <a:pt x="72535" y="131551"/>
                    <a:pt x="85615" y="74745"/>
                  </a:cubicBezTo>
                  <a:cubicBezTo>
                    <a:pt x="84120" y="74371"/>
                    <a:pt x="82251" y="73624"/>
                    <a:pt x="80757" y="73250"/>
                  </a:cubicBezTo>
                  <a:cubicBezTo>
                    <a:pt x="60575" y="127814"/>
                    <a:pt x="40394" y="182004"/>
                    <a:pt x="20587" y="235821"/>
                  </a:cubicBezTo>
                  <a:cubicBezTo>
                    <a:pt x="406" y="212650"/>
                    <a:pt x="-7069" y="159207"/>
                    <a:pt x="7880" y="126693"/>
                  </a:cubicBezTo>
                  <a:cubicBezTo>
                    <a:pt x="29930" y="78109"/>
                    <a:pt x="66555" y="40362"/>
                    <a:pt x="1050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55">
              <a:extLst>
                <a:ext uri="{FF2B5EF4-FFF2-40B4-BE49-F238E27FC236}">
                  <a16:creationId xmlns:a16="http://schemas.microsoft.com/office/drawing/2014/main" id="{580F52E8-5FD8-4E8C-951C-D1CCF1A3132F}"/>
                </a:ext>
              </a:extLst>
            </p:cNvPr>
            <p:cNvSpPr/>
            <p:nvPr/>
          </p:nvSpPr>
          <p:spPr>
            <a:xfrm>
              <a:off x="3032699" y="4694392"/>
              <a:ext cx="250396" cy="115855"/>
            </a:xfrm>
            <a:custGeom>
              <a:avLst/>
              <a:gdLst>
                <a:gd name="connsiteX0" fmla="*/ 247780 w 250396"/>
                <a:gd name="connsiteY0" fmla="*/ 32999 h 115854"/>
                <a:gd name="connsiteX1" fmla="*/ 76240 w 250396"/>
                <a:gd name="connsiteY1" fmla="*/ 66634 h 115854"/>
                <a:gd name="connsiteX2" fmla="*/ 76987 w 250396"/>
                <a:gd name="connsiteY2" fmla="*/ 71866 h 115854"/>
                <a:gd name="connsiteX3" fmla="*/ 251144 w 250396"/>
                <a:gd name="connsiteY3" fmla="*/ 59533 h 115854"/>
                <a:gd name="connsiteX4" fmla="*/ 132673 w 250396"/>
                <a:gd name="connsiteY4" fmla="*/ 115218 h 115854"/>
                <a:gd name="connsiteX5" fmla="*/ 0 w 250396"/>
                <a:gd name="connsiteY5" fmla="*/ 84199 h 115854"/>
                <a:gd name="connsiteX6" fmla="*/ 3364 w 250396"/>
                <a:gd name="connsiteY6" fmla="*/ 76725 h 115854"/>
                <a:gd name="connsiteX7" fmla="*/ 116602 w 250396"/>
                <a:gd name="connsiteY7" fmla="*/ 11323 h 115854"/>
                <a:gd name="connsiteX8" fmla="*/ 247780 w 250396"/>
                <a:gd name="connsiteY8" fmla="*/ 32999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396" h="115854">
                  <a:moveTo>
                    <a:pt x="247780" y="32999"/>
                  </a:moveTo>
                  <a:cubicBezTo>
                    <a:pt x="189479" y="44584"/>
                    <a:pt x="133046" y="55796"/>
                    <a:pt x="76240" y="66634"/>
                  </a:cubicBezTo>
                  <a:cubicBezTo>
                    <a:pt x="76614" y="68503"/>
                    <a:pt x="76614" y="70371"/>
                    <a:pt x="76987" y="71866"/>
                  </a:cubicBezTo>
                  <a:cubicBezTo>
                    <a:pt x="134915" y="67755"/>
                    <a:pt x="192842" y="63644"/>
                    <a:pt x="251144" y="59533"/>
                  </a:cubicBezTo>
                  <a:cubicBezTo>
                    <a:pt x="220498" y="96906"/>
                    <a:pt x="184247" y="124188"/>
                    <a:pt x="132673" y="115218"/>
                  </a:cubicBezTo>
                  <a:cubicBezTo>
                    <a:pt x="88573" y="107370"/>
                    <a:pt x="44847" y="94663"/>
                    <a:pt x="0" y="84199"/>
                  </a:cubicBezTo>
                  <a:cubicBezTo>
                    <a:pt x="2242" y="78967"/>
                    <a:pt x="2616" y="77098"/>
                    <a:pt x="3364" y="76725"/>
                  </a:cubicBezTo>
                  <a:cubicBezTo>
                    <a:pt x="41110" y="54675"/>
                    <a:pt x="77735" y="30756"/>
                    <a:pt x="116602" y="11323"/>
                  </a:cubicBezTo>
                  <a:cubicBezTo>
                    <a:pt x="164439" y="-12222"/>
                    <a:pt x="207418" y="3848"/>
                    <a:pt x="247780" y="329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56">
              <a:extLst>
                <a:ext uri="{FF2B5EF4-FFF2-40B4-BE49-F238E27FC236}">
                  <a16:creationId xmlns:a16="http://schemas.microsoft.com/office/drawing/2014/main" id="{DA0E8973-CB60-4E58-BE58-1C37CB6C957F}"/>
                </a:ext>
              </a:extLst>
            </p:cNvPr>
            <p:cNvSpPr/>
            <p:nvPr/>
          </p:nvSpPr>
          <p:spPr>
            <a:xfrm>
              <a:off x="3932521" y="3361797"/>
              <a:ext cx="119592" cy="246659"/>
            </a:xfrm>
            <a:custGeom>
              <a:avLst/>
              <a:gdLst>
                <a:gd name="connsiteX0" fmla="*/ 15058 w 119592"/>
                <a:gd name="connsiteY0" fmla="*/ 0 h 246658"/>
                <a:gd name="connsiteX1" fmla="*/ 114843 w 119592"/>
                <a:gd name="connsiteY1" fmla="*/ 132673 h 246658"/>
                <a:gd name="connsiteX2" fmla="*/ 100641 w 119592"/>
                <a:gd name="connsiteY2" fmla="*/ 238811 h 246658"/>
                <a:gd name="connsiteX3" fmla="*/ 40098 w 119592"/>
                <a:gd name="connsiteY3" fmla="*/ 74371 h 246658"/>
                <a:gd name="connsiteX4" fmla="*/ 34866 w 119592"/>
                <a:gd name="connsiteY4" fmla="*/ 75866 h 246658"/>
                <a:gd name="connsiteX5" fmla="*/ 74854 w 119592"/>
                <a:gd name="connsiteY5" fmla="*/ 247033 h 246658"/>
                <a:gd name="connsiteX6" fmla="*/ 5341 w 119592"/>
                <a:gd name="connsiteY6" fmla="*/ 168177 h 246658"/>
                <a:gd name="connsiteX7" fmla="*/ 15058 w 119592"/>
                <a:gd name="connsiteY7" fmla="*/ 0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15058" y="0"/>
                  </a:moveTo>
                  <a:cubicBezTo>
                    <a:pt x="55421" y="42231"/>
                    <a:pt x="94662" y="80725"/>
                    <a:pt x="114843" y="132673"/>
                  </a:cubicBezTo>
                  <a:cubicBezTo>
                    <a:pt x="129418" y="169671"/>
                    <a:pt x="117459" y="204802"/>
                    <a:pt x="100641" y="238811"/>
                  </a:cubicBezTo>
                  <a:cubicBezTo>
                    <a:pt x="80086" y="183499"/>
                    <a:pt x="60279" y="128935"/>
                    <a:pt x="40098" y="74371"/>
                  </a:cubicBezTo>
                  <a:cubicBezTo>
                    <a:pt x="38229" y="74745"/>
                    <a:pt x="36734" y="75493"/>
                    <a:pt x="34866" y="75866"/>
                  </a:cubicBezTo>
                  <a:cubicBezTo>
                    <a:pt x="47946" y="132299"/>
                    <a:pt x="61400" y="189105"/>
                    <a:pt x="74854" y="247033"/>
                  </a:cubicBezTo>
                  <a:cubicBezTo>
                    <a:pt x="43461" y="227973"/>
                    <a:pt x="14311" y="206297"/>
                    <a:pt x="5341" y="168177"/>
                  </a:cubicBezTo>
                  <a:cubicBezTo>
                    <a:pt x="-7365" y="112491"/>
                    <a:pt x="5341" y="57927"/>
                    <a:pt x="15058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57">
              <a:extLst>
                <a:ext uri="{FF2B5EF4-FFF2-40B4-BE49-F238E27FC236}">
                  <a16:creationId xmlns:a16="http://schemas.microsoft.com/office/drawing/2014/main" id="{263387A8-5DCA-4FA4-AD1B-BABD8CAE295D}"/>
                </a:ext>
              </a:extLst>
            </p:cNvPr>
            <p:cNvSpPr/>
            <p:nvPr/>
          </p:nvSpPr>
          <p:spPr>
            <a:xfrm>
              <a:off x="3671231" y="4634981"/>
              <a:ext cx="224235" cy="250396"/>
            </a:xfrm>
            <a:custGeom>
              <a:avLst/>
              <a:gdLst>
                <a:gd name="connsiteX0" fmla="*/ 223279 w 224235"/>
                <a:gd name="connsiteY0" fmla="*/ 252364 h 250396"/>
                <a:gd name="connsiteX1" fmla="*/ 73789 w 224235"/>
                <a:gd name="connsiteY1" fmla="*/ 131277 h 250396"/>
                <a:gd name="connsiteX2" fmla="*/ 16983 w 224235"/>
                <a:gd name="connsiteY2" fmla="*/ 66249 h 250396"/>
                <a:gd name="connsiteX3" fmla="*/ 165 w 224235"/>
                <a:gd name="connsiteY3" fmla="*/ 13927 h 250396"/>
                <a:gd name="connsiteX4" fmla="*/ 11003 w 224235"/>
                <a:gd name="connsiteY4" fmla="*/ 1595 h 250396"/>
                <a:gd name="connsiteX5" fmla="*/ 62951 w 224235"/>
                <a:gd name="connsiteY5" fmla="*/ 19160 h 250396"/>
                <a:gd name="connsiteX6" fmla="*/ 188149 w 224235"/>
                <a:gd name="connsiteY6" fmla="*/ 176124 h 250396"/>
                <a:gd name="connsiteX7" fmla="*/ 227016 w 224235"/>
                <a:gd name="connsiteY7" fmla="*/ 249001 h 250396"/>
                <a:gd name="connsiteX8" fmla="*/ 223279 w 224235"/>
                <a:gd name="connsiteY8" fmla="*/ 252364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235" h="250396">
                  <a:moveTo>
                    <a:pt x="223279" y="252364"/>
                  </a:moveTo>
                  <a:cubicBezTo>
                    <a:pt x="173947" y="211628"/>
                    <a:pt x="114899" y="182851"/>
                    <a:pt x="73789" y="131277"/>
                  </a:cubicBezTo>
                  <a:cubicBezTo>
                    <a:pt x="55850" y="108854"/>
                    <a:pt x="36043" y="87925"/>
                    <a:pt x="16983" y="66249"/>
                  </a:cubicBezTo>
                  <a:cubicBezTo>
                    <a:pt x="3528" y="51300"/>
                    <a:pt x="-956" y="33361"/>
                    <a:pt x="165" y="13927"/>
                  </a:cubicBezTo>
                  <a:cubicBezTo>
                    <a:pt x="539" y="9443"/>
                    <a:pt x="6518" y="2342"/>
                    <a:pt x="11003" y="1595"/>
                  </a:cubicBezTo>
                  <a:cubicBezTo>
                    <a:pt x="31558" y="-3264"/>
                    <a:pt x="49870" y="3089"/>
                    <a:pt x="62951" y="19160"/>
                  </a:cubicBezTo>
                  <a:cubicBezTo>
                    <a:pt x="105182" y="71108"/>
                    <a:pt x="148160" y="122682"/>
                    <a:pt x="188149" y="176124"/>
                  </a:cubicBezTo>
                  <a:cubicBezTo>
                    <a:pt x="204593" y="197800"/>
                    <a:pt x="214310" y="224709"/>
                    <a:pt x="227016" y="249001"/>
                  </a:cubicBezTo>
                  <a:cubicBezTo>
                    <a:pt x="225521" y="250122"/>
                    <a:pt x="224400" y="251243"/>
                    <a:pt x="223279" y="25236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58">
              <a:extLst>
                <a:ext uri="{FF2B5EF4-FFF2-40B4-BE49-F238E27FC236}">
                  <a16:creationId xmlns:a16="http://schemas.microsoft.com/office/drawing/2014/main" id="{EA8594C1-C165-45EA-98AC-2D4D15A60374}"/>
                </a:ext>
              </a:extLst>
            </p:cNvPr>
            <p:cNvSpPr/>
            <p:nvPr/>
          </p:nvSpPr>
          <p:spPr>
            <a:xfrm>
              <a:off x="5609911" y="4634811"/>
              <a:ext cx="227973" cy="250396"/>
            </a:xfrm>
            <a:custGeom>
              <a:avLst/>
              <a:gdLst>
                <a:gd name="connsiteX0" fmla="*/ 0 w 227972"/>
                <a:gd name="connsiteY0" fmla="*/ 249170 h 250396"/>
                <a:gd name="connsiteX1" fmla="*/ 41110 w 227972"/>
                <a:gd name="connsiteY1" fmla="*/ 174052 h 250396"/>
                <a:gd name="connsiteX2" fmla="*/ 161449 w 227972"/>
                <a:gd name="connsiteY2" fmla="*/ 22319 h 250396"/>
                <a:gd name="connsiteX3" fmla="*/ 215266 w 227972"/>
                <a:gd name="connsiteY3" fmla="*/ 643 h 250396"/>
                <a:gd name="connsiteX4" fmla="*/ 227973 w 227972"/>
                <a:gd name="connsiteY4" fmla="*/ 15218 h 250396"/>
                <a:gd name="connsiteX5" fmla="*/ 209660 w 227972"/>
                <a:gd name="connsiteY5" fmla="*/ 67166 h 250396"/>
                <a:gd name="connsiteX6" fmla="*/ 129683 w 227972"/>
                <a:gd name="connsiteY6" fmla="*/ 157234 h 250396"/>
                <a:gd name="connsiteX7" fmla="*/ 91563 w 227972"/>
                <a:gd name="connsiteY7" fmla="*/ 187879 h 250396"/>
                <a:gd name="connsiteX8" fmla="*/ 3737 w 227972"/>
                <a:gd name="connsiteY8" fmla="*/ 251413 h 250396"/>
                <a:gd name="connsiteX9" fmla="*/ 0 w 227972"/>
                <a:gd name="connsiteY9" fmla="*/ 249170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72" h="250396">
                  <a:moveTo>
                    <a:pt x="0" y="249170"/>
                  </a:moveTo>
                  <a:cubicBezTo>
                    <a:pt x="13454" y="224131"/>
                    <a:pt x="24292" y="196849"/>
                    <a:pt x="41110" y="174052"/>
                  </a:cubicBezTo>
                  <a:cubicBezTo>
                    <a:pt x="79604" y="122477"/>
                    <a:pt x="121087" y="72772"/>
                    <a:pt x="161449" y="22319"/>
                  </a:cubicBezTo>
                  <a:cubicBezTo>
                    <a:pt x="175277" y="5128"/>
                    <a:pt x="193216" y="-2347"/>
                    <a:pt x="215266" y="643"/>
                  </a:cubicBezTo>
                  <a:cubicBezTo>
                    <a:pt x="224235" y="1764"/>
                    <a:pt x="228346" y="5875"/>
                    <a:pt x="227973" y="15218"/>
                  </a:cubicBezTo>
                  <a:cubicBezTo>
                    <a:pt x="227225" y="34652"/>
                    <a:pt x="223114" y="52217"/>
                    <a:pt x="209660" y="67166"/>
                  </a:cubicBezTo>
                  <a:cubicBezTo>
                    <a:pt x="182752" y="97064"/>
                    <a:pt x="156965" y="128083"/>
                    <a:pt x="129683" y="157234"/>
                  </a:cubicBezTo>
                  <a:cubicBezTo>
                    <a:pt x="118471" y="169193"/>
                    <a:pt x="104643" y="178163"/>
                    <a:pt x="91563" y="187879"/>
                  </a:cubicBezTo>
                  <a:cubicBezTo>
                    <a:pt x="62412" y="209182"/>
                    <a:pt x="32888" y="230484"/>
                    <a:pt x="3737" y="251413"/>
                  </a:cubicBezTo>
                  <a:cubicBezTo>
                    <a:pt x="2242" y="251039"/>
                    <a:pt x="1121" y="249918"/>
                    <a:pt x="0" y="24917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59">
              <a:extLst>
                <a:ext uri="{FF2B5EF4-FFF2-40B4-BE49-F238E27FC236}">
                  <a16:creationId xmlns:a16="http://schemas.microsoft.com/office/drawing/2014/main" id="{7256AAD9-B557-4546-9BD7-4394DD83DF73}"/>
                </a:ext>
              </a:extLst>
            </p:cNvPr>
            <p:cNvSpPr/>
            <p:nvPr/>
          </p:nvSpPr>
          <p:spPr>
            <a:xfrm>
              <a:off x="5389455" y="3402741"/>
              <a:ext cx="115855" cy="201812"/>
            </a:xfrm>
            <a:custGeom>
              <a:avLst/>
              <a:gdLst>
                <a:gd name="connsiteX0" fmla="*/ 100116 w 115854"/>
                <a:gd name="connsiteY0" fmla="*/ 166 h 201811"/>
                <a:gd name="connsiteX1" fmla="*/ 116186 w 115854"/>
                <a:gd name="connsiteY1" fmla="*/ 114526 h 201811"/>
                <a:gd name="connsiteX2" fmla="*/ 48916 w 115854"/>
                <a:gd name="connsiteY2" fmla="*/ 202725 h 201811"/>
                <a:gd name="connsiteX3" fmla="*/ 79935 w 115854"/>
                <a:gd name="connsiteY3" fmla="*/ 61831 h 201811"/>
                <a:gd name="connsiteX4" fmla="*/ 74703 w 115854"/>
                <a:gd name="connsiteY4" fmla="*/ 60336 h 201811"/>
                <a:gd name="connsiteX5" fmla="*/ 23502 w 115854"/>
                <a:gd name="connsiteY5" fmla="*/ 194130 h 201811"/>
                <a:gd name="connsiteX6" fmla="*/ 10422 w 115854"/>
                <a:gd name="connsiteY6" fmla="*/ 91729 h 201811"/>
                <a:gd name="connsiteX7" fmla="*/ 94136 w 115854"/>
                <a:gd name="connsiteY7" fmla="*/ 166 h 201811"/>
                <a:gd name="connsiteX8" fmla="*/ 100116 w 115854"/>
                <a:gd name="connsiteY8" fmla="*/ 166 h 2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854" h="201811">
                  <a:moveTo>
                    <a:pt x="100116" y="166"/>
                  </a:moveTo>
                  <a:cubicBezTo>
                    <a:pt x="105722" y="38286"/>
                    <a:pt x="113570" y="76032"/>
                    <a:pt x="116186" y="114526"/>
                  </a:cubicBezTo>
                  <a:cubicBezTo>
                    <a:pt x="118802" y="156010"/>
                    <a:pt x="92268" y="187029"/>
                    <a:pt x="48916" y="202725"/>
                  </a:cubicBezTo>
                  <a:cubicBezTo>
                    <a:pt x="59380" y="156010"/>
                    <a:pt x="69470" y="108920"/>
                    <a:pt x="79935" y="61831"/>
                  </a:cubicBezTo>
                  <a:cubicBezTo>
                    <a:pt x="78066" y="61457"/>
                    <a:pt x="76571" y="60710"/>
                    <a:pt x="74703" y="60336"/>
                  </a:cubicBezTo>
                  <a:cubicBezTo>
                    <a:pt x="57511" y="105183"/>
                    <a:pt x="40320" y="150030"/>
                    <a:pt x="23502" y="194130"/>
                  </a:cubicBezTo>
                  <a:cubicBezTo>
                    <a:pt x="-1164" y="169464"/>
                    <a:pt x="-7891" y="122748"/>
                    <a:pt x="10422" y="91729"/>
                  </a:cubicBezTo>
                  <a:cubicBezTo>
                    <a:pt x="31724" y="55477"/>
                    <a:pt x="62743" y="27448"/>
                    <a:pt x="94136" y="166"/>
                  </a:cubicBezTo>
                  <a:cubicBezTo>
                    <a:pt x="96005" y="-208"/>
                    <a:pt x="98247" y="166"/>
                    <a:pt x="100116" y="1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60">
              <a:extLst>
                <a:ext uri="{FF2B5EF4-FFF2-40B4-BE49-F238E27FC236}">
                  <a16:creationId xmlns:a16="http://schemas.microsoft.com/office/drawing/2014/main" id="{32E5CEFC-475A-4920-BB5C-4FDA741A8465}"/>
                </a:ext>
              </a:extLst>
            </p:cNvPr>
            <p:cNvSpPr/>
            <p:nvPr/>
          </p:nvSpPr>
          <p:spPr>
            <a:xfrm>
              <a:off x="5309809" y="4728769"/>
              <a:ext cx="100906" cy="239184"/>
            </a:xfrm>
            <a:custGeom>
              <a:avLst/>
              <a:gdLst>
                <a:gd name="connsiteX0" fmla="*/ 0 w 100905"/>
                <a:gd name="connsiteY0" fmla="*/ 242291 h 239184"/>
                <a:gd name="connsiteX1" fmla="*/ 30272 w 100905"/>
                <a:gd name="connsiteY1" fmla="*/ 126436 h 239184"/>
                <a:gd name="connsiteX2" fmla="*/ 59422 w 100905"/>
                <a:gd name="connsiteY2" fmla="*/ 17308 h 239184"/>
                <a:gd name="connsiteX3" fmla="*/ 75119 w 100905"/>
                <a:gd name="connsiteY3" fmla="*/ 490 h 239184"/>
                <a:gd name="connsiteX4" fmla="*/ 96048 w 100905"/>
                <a:gd name="connsiteY4" fmla="*/ 7217 h 239184"/>
                <a:gd name="connsiteX5" fmla="*/ 100906 w 100905"/>
                <a:gd name="connsiteY5" fmla="*/ 25904 h 239184"/>
                <a:gd name="connsiteX6" fmla="*/ 67644 w 100905"/>
                <a:gd name="connsiteY6" fmla="*/ 231453 h 239184"/>
                <a:gd name="connsiteX7" fmla="*/ 59049 w 100905"/>
                <a:gd name="connsiteY7" fmla="*/ 241917 h 239184"/>
                <a:gd name="connsiteX8" fmla="*/ 0 w 100905"/>
                <a:gd name="connsiteY8" fmla="*/ 242291 h 2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5" h="239184">
                  <a:moveTo>
                    <a:pt x="0" y="242291"/>
                  </a:moveTo>
                  <a:cubicBezTo>
                    <a:pt x="10091" y="203797"/>
                    <a:pt x="20181" y="165303"/>
                    <a:pt x="30272" y="126436"/>
                  </a:cubicBezTo>
                  <a:cubicBezTo>
                    <a:pt x="39615" y="90184"/>
                    <a:pt x="48958" y="53559"/>
                    <a:pt x="59422" y="17308"/>
                  </a:cubicBezTo>
                  <a:cubicBezTo>
                    <a:pt x="61291" y="10581"/>
                    <a:pt x="68765" y="2359"/>
                    <a:pt x="75119" y="490"/>
                  </a:cubicBezTo>
                  <a:cubicBezTo>
                    <a:pt x="81098" y="-1378"/>
                    <a:pt x="90815" y="2359"/>
                    <a:pt x="96048" y="7217"/>
                  </a:cubicBezTo>
                  <a:cubicBezTo>
                    <a:pt x="100158" y="10955"/>
                    <a:pt x="102027" y="19924"/>
                    <a:pt x="100906" y="25904"/>
                  </a:cubicBezTo>
                  <a:cubicBezTo>
                    <a:pt x="90442" y="94295"/>
                    <a:pt x="79230" y="163061"/>
                    <a:pt x="67644" y="231453"/>
                  </a:cubicBezTo>
                  <a:cubicBezTo>
                    <a:pt x="66897" y="235564"/>
                    <a:pt x="62038" y="241917"/>
                    <a:pt x="59049" y="241917"/>
                  </a:cubicBezTo>
                  <a:cubicBezTo>
                    <a:pt x="39989" y="242665"/>
                    <a:pt x="20555" y="242291"/>
                    <a:pt x="0" y="2422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61">
              <a:extLst>
                <a:ext uri="{FF2B5EF4-FFF2-40B4-BE49-F238E27FC236}">
                  <a16:creationId xmlns:a16="http://schemas.microsoft.com/office/drawing/2014/main" id="{82951E77-0FFD-4162-ADB8-12731C1210A8}"/>
                </a:ext>
              </a:extLst>
            </p:cNvPr>
            <p:cNvSpPr/>
            <p:nvPr/>
          </p:nvSpPr>
          <p:spPr>
            <a:xfrm>
              <a:off x="4096733" y="4727660"/>
              <a:ext cx="100906" cy="242922"/>
            </a:xfrm>
            <a:custGeom>
              <a:avLst/>
              <a:gdLst>
                <a:gd name="connsiteX0" fmla="*/ 101616 w 100905"/>
                <a:gd name="connsiteY0" fmla="*/ 243399 h 242921"/>
                <a:gd name="connsiteX1" fmla="*/ 42568 w 100905"/>
                <a:gd name="connsiteY1" fmla="*/ 243026 h 242921"/>
                <a:gd name="connsiteX2" fmla="*/ 34346 w 100905"/>
                <a:gd name="connsiteY2" fmla="*/ 233683 h 242921"/>
                <a:gd name="connsiteX3" fmla="*/ 337 w 100905"/>
                <a:gd name="connsiteY3" fmla="*/ 25517 h 242921"/>
                <a:gd name="connsiteX4" fmla="*/ 16407 w 100905"/>
                <a:gd name="connsiteY4" fmla="*/ 852 h 242921"/>
                <a:gd name="connsiteX5" fmla="*/ 42568 w 100905"/>
                <a:gd name="connsiteY5" fmla="*/ 18790 h 242921"/>
                <a:gd name="connsiteX6" fmla="*/ 83304 w 100905"/>
                <a:gd name="connsiteY6" fmla="*/ 173886 h 242921"/>
                <a:gd name="connsiteX7" fmla="*/ 101616 w 100905"/>
                <a:gd name="connsiteY7" fmla="*/ 243399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5" h="242921">
                  <a:moveTo>
                    <a:pt x="101616" y="243399"/>
                  </a:moveTo>
                  <a:cubicBezTo>
                    <a:pt x="81062" y="243399"/>
                    <a:pt x="62002" y="243773"/>
                    <a:pt x="42568" y="243026"/>
                  </a:cubicBezTo>
                  <a:cubicBezTo>
                    <a:pt x="39578" y="243026"/>
                    <a:pt x="34720" y="237420"/>
                    <a:pt x="34346" y="233683"/>
                  </a:cubicBezTo>
                  <a:cubicBezTo>
                    <a:pt x="22760" y="164170"/>
                    <a:pt x="11549" y="94657"/>
                    <a:pt x="337" y="25517"/>
                  </a:cubicBezTo>
                  <a:cubicBezTo>
                    <a:pt x="-1532" y="12811"/>
                    <a:pt x="4448" y="4215"/>
                    <a:pt x="16407" y="852"/>
                  </a:cubicBezTo>
                  <a:cubicBezTo>
                    <a:pt x="28366" y="-2512"/>
                    <a:pt x="38831" y="4215"/>
                    <a:pt x="42568" y="18790"/>
                  </a:cubicBezTo>
                  <a:cubicBezTo>
                    <a:pt x="56396" y="70364"/>
                    <a:pt x="69850" y="122312"/>
                    <a:pt x="83304" y="173886"/>
                  </a:cubicBezTo>
                  <a:cubicBezTo>
                    <a:pt x="89657" y="197058"/>
                    <a:pt x="95637" y="220228"/>
                    <a:pt x="101616" y="2433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0" name="TextBox 179"/>
          <p:cNvSpPr txBox="1"/>
          <p:nvPr/>
        </p:nvSpPr>
        <p:spPr>
          <a:xfrm>
            <a:off x="1198554" y="1768121"/>
            <a:ext cx="6572250" cy="101566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 latinLnBrk="0">
              <a:buClr>
                <a:srgbClr val="000000"/>
              </a:buClr>
              <a:buFont typeface="Arial"/>
              <a:buNone/>
            </a:pPr>
            <a:r>
              <a:rPr lang="en-US" sz="1500" kern="0" dirty="0">
                <a:cs typeface="Arial"/>
                <a:sym typeface="Arial"/>
              </a:rPr>
              <a:t>      Yang </a:t>
            </a:r>
            <a:r>
              <a:rPr lang="en-US" sz="1500" kern="0" dirty="0" err="1">
                <a:cs typeface="Arial"/>
                <a:sym typeface="Arial"/>
              </a:rPr>
              <a:t>menjadi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Subjek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PPh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Pasal</a:t>
            </a:r>
            <a:r>
              <a:rPr lang="en-US" sz="1500" kern="0" dirty="0">
                <a:cs typeface="Arial"/>
                <a:sym typeface="Arial"/>
              </a:rPr>
              <a:t> 24 </a:t>
            </a:r>
            <a:r>
              <a:rPr lang="en-US" sz="1500" kern="0" dirty="0" err="1">
                <a:cs typeface="Arial"/>
                <a:sym typeface="Arial"/>
              </a:rPr>
              <a:t>adalah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Wajib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dalam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negeri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terutang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pajak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atas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seluruh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, </a:t>
            </a:r>
            <a:r>
              <a:rPr lang="en-US" sz="1500" kern="0" dirty="0" err="1">
                <a:cs typeface="Arial"/>
                <a:sym typeface="Arial"/>
              </a:rPr>
              <a:t>termasuk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diterima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atau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diperoleh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dari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luar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negeri</a:t>
            </a:r>
            <a:r>
              <a:rPr lang="en-US" sz="1500" kern="0" dirty="0">
                <a:cs typeface="Arial"/>
                <a:sym typeface="Arial"/>
              </a:rPr>
              <a:t>. Dan </a:t>
            </a:r>
            <a:r>
              <a:rPr lang="en-US" sz="1500" kern="0" dirty="0" err="1">
                <a:cs typeface="Arial"/>
                <a:sym typeface="Arial"/>
              </a:rPr>
              <a:t>Objek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PPh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pasal</a:t>
            </a:r>
            <a:r>
              <a:rPr lang="en-US" sz="1500" kern="0" dirty="0">
                <a:cs typeface="Arial"/>
                <a:sym typeface="Arial"/>
              </a:rPr>
              <a:t> 24 </a:t>
            </a:r>
            <a:r>
              <a:rPr lang="en-US" sz="1500" kern="0" dirty="0" err="1">
                <a:cs typeface="Arial"/>
                <a:sym typeface="Arial"/>
              </a:rPr>
              <a:t>adalah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penghasilan</a:t>
            </a:r>
            <a:r>
              <a:rPr lang="en-US" sz="1500" kern="0" dirty="0">
                <a:cs typeface="Arial"/>
                <a:sym typeface="Arial"/>
              </a:rPr>
              <a:t> yang </a:t>
            </a:r>
            <a:r>
              <a:rPr lang="en-US" sz="1500" kern="0" dirty="0" err="1">
                <a:cs typeface="Arial"/>
                <a:sym typeface="Arial"/>
              </a:rPr>
              <a:t>berasal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dari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luar</a:t>
            </a:r>
            <a:r>
              <a:rPr lang="en-US" sz="1500" kern="0" dirty="0">
                <a:cs typeface="Arial"/>
                <a:sym typeface="Arial"/>
              </a:rPr>
              <a:t> </a:t>
            </a:r>
            <a:r>
              <a:rPr lang="en-US" sz="1500" kern="0" dirty="0" err="1">
                <a:cs typeface="Arial"/>
                <a:sym typeface="Arial"/>
              </a:rPr>
              <a:t>negeri</a:t>
            </a:r>
            <a:r>
              <a:rPr lang="en-US" sz="1500" kern="0" dirty="0">
                <a:cs typeface="Arial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875947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17"/>
          <p:cNvSpPr txBox="1">
            <a:spLocks noGrp="1"/>
          </p:cNvSpPr>
          <p:nvPr>
            <p:ph type="title"/>
          </p:nvPr>
        </p:nvSpPr>
        <p:spPr>
          <a:xfrm>
            <a:off x="-108520" y="-20538"/>
            <a:ext cx="7802900" cy="42483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US" sz="2800" dirty="0" err="1">
                <a:latin typeface="+mn-lt"/>
                <a:cs typeface="Times New Roman" panose="02020603050405020304" pitchFamily="18" charset="0"/>
              </a:rPr>
              <a:t>Penentuan</a:t>
            </a:r>
            <a:r>
              <a:rPr lang="en-US" sz="2800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+mn-lt"/>
                <a:cs typeface="Times New Roman" panose="02020603050405020304" pitchFamily="18" charset="0"/>
              </a:rPr>
              <a:t>Sumber</a:t>
            </a:r>
            <a:r>
              <a:rPr lang="en-US" sz="2800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+mn-lt"/>
                <a:cs typeface="Times New Roman" panose="02020603050405020304" pitchFamily="18" charset="0"/>
              </a:rPr>
              <a:t>Penghasilan</a:t>
            </a:r>
            <a:r>
              <a:rPr lang="en-US" sz="2800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+mn-lt"/>
                <a:cs typeface="Times New Roman" panose="02020603050405020304" pitchFamily="18" charset="0"/>
              </a:rPr>
              <a:t>PPh</a:t>
            </a:r>
            <a:r>
              <a:rPr lang="en-US" sz="2800" dirty="0"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+mn-lt"/>
                <a:cs typeface="Times New Roman" panose="02020603050405020304" pitchFamily="18" charset="0"/>
              </a:rPr>
              <a:t>Pasal</a:t>
            </a:r>
            <a:r>
              <a:rPr lang="en-US" sz="2800" dirty="0">
                <a:latin typeface="+mn-lt"/>
                <a:cs typeface="Times New Roman" panose="02020603050405020304" pitchFamily="18" charset="0"/>
              </a:rPr>
              <a:t> 24</a:t>
            </a:r>
            <a:endParaRPr sz="2800" dirty="0"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42" name="Google Shape;242;p17"/>
          <p:cNvSpPr txBox="1">
            <a:spLocks noGrp="1"/>
          </p:cNvSpPr>
          <p:nvPr>
            <p:ph type="body" idx="1"/>
          </p:nvPr>
        </p:nvSpPr>
        <p:spPr>
          <a:xfrm>
            <a:off x="0" y="512440"/>
            <a:ext cx="9143999" cy="4631060"/>
          </a:xfrm>
          <a:prstGeom prst="rect">
            <a:avLst/>
          </a:prstGeom>
          <a:solidFill>
            <a:srgbClr val="72D1D8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Dalam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menghitung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batas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jumlah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pajak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atas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penghasilan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dibayar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terutang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di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luar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negeri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boleh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dikreditkan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,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perlu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diperhatikan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penentuan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sumber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penghasilan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sebagai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berikut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: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1.Penghasilan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dari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saham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sekuritas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lainnya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keuntungan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dari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pengalihan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saham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sekuritas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lainnya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negara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badan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menerbitkan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saham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sekuritas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tersebut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didirikan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kedudukan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2.Penghasilan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berupa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bunga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,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royalti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sewa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sehubungan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dengan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penggunaan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bergerak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negara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pihak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membayar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dibebani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bunga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,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royalti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sewa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tersebut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kedudukan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berada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3.Penghasilan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berupa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sewa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sehubungan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dengan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penggunaan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gerak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negara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tersebut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terletak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4.Penghasilan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berupa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imbalan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sehubungan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dengan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jasa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,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pekerjaan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,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kegiatan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negara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pihak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membayar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dibebani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imbalan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tersebut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kedudukan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berada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5.Penghasilan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bentuk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usaha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Negara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bentuk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usah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tersebut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menjalankan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usaha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melakukan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kegiatan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6.Penghasilan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pengalihan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sebagian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seluruh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penambangan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tanda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turut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serta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dalam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pembiayaan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atau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permodalan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dalam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perusahaan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pertambangan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Negara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lokasi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penambangan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berada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7.Keuntungan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karena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pengalihan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Negara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itu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berada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  <a:p>
            <a:pPr marL="114300" lvl="0" indent="0" latinLnBrk="0">
              <a:spcBef>
                <a:spcPts val="600"/>
              </a:spcBef>
              <a:buClr>
                <a:srgbClr val="10E7D9"/>
              </a:buClr>
              <a:buNone/>
              <a:defRPr/>
            </a:pP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8.Keuntungan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karena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pengalihan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harta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yang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menjadi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bagian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dari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suatu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bentuk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usaha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adalah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Negara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tempat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bentuk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usaha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tetap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itu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 </a:t>
            </a:r>
            <a:r>
              <a:rPr lang="en-US" sz="1400" kern="0" dirty="0" err="1">
                <a:solidFill>
                  <a:schemeClr val="tx1"/>
                </a:solidFill>
                <a:sym typeface="Inria Sans Light"/>
              </a:rPr>
              <a:t>berada</a:t>
            </a:r>
            <a:r>
              <a:rPr lang="en-US" sz="1400" kern="0" dirty="0">
                <a:solidFill>
                  <a:schemeClr val="tx1"/>
                </a:solidFill>
                <a:sym typeface="Inria Sans Ligh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003167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8"/>
          <p:cNvSpPr/>
          <p:nvPr/>
        </p:nvSpPr>
        <p:spPr>
          <a:xfrm>
            <a:off x="3461249" y="2722766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chemeClr val="l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23528" y="1341846"/>
            <a:ext cx="8522433" cy="3108543"/>
          </a:xfrm>
          <a:prstGeom prst="rect">
            <a:avLst/>
          </a:prstGeom>
          <a:solidFill>
            <a:srgbClr val="32AEB8"/>
          </a:solidFill>
        </p:spPr>
        <p:txBody>
          <a:bodyPr wrap="square" rtlCol="0">
            <a:spAutoFit/>
          </a:bodyPr>
          <a:lstStyle/>
          <a:p>
            <a:pPr marL="285750" indent="-285750" latinLnBrk="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usaha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dilakukan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diperolehnya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</a:pPr>
            <a:endParaRPr lang="en-US" sz="14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285750" indent="-285750" latinLnBrk="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lainnya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seperti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bunga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sewa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lainnya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dilakukan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diterimanya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</a:pPr>
            <a:endParaRPr lang="en-US" sz="14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marL="285750" indent="-285750" latinLnBrk="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berupa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deviden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mengurangi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kemungkinan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penghindaran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terhadap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penanaman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modal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selain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pada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badan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usaha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menjual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sahamnya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dibursa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efek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Menteri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Keuangan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berhak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untuk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menentukan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saat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diperolehnya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deviden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  <a:p>
            <a:pPr latinLnBrk="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chemeClr val="bg1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	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Jadi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dikenakan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atas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Kena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dihitung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berdasarkan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seluruh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yang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diterima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diperoleh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oleh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Wajib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baik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berasal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maupun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luar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negeri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menghitung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maka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seluruh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tersebut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digabungkan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di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peroleh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atau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diterimanya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penghasilan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,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atau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dalam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tahun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 </a:t>
            </a:r>
            <a:r>
              <a:rPr lang="en-US" sz="1400" kern="0" dirty="0" err="1">
                <a:solidFill>
                  <a:schemeClr val="bg1"/>
                </a:solidFill>
                <a:cs typeface="Arial"/>
                <a:sym typeface="Arial"/>
              </a:rPr>
              <a:t>pajak</a:t>
            </a:r>
            <a:r>
              <a:rPr lang="en-US" sz="1400" kern="0" dirty="0">
                <a:solidFill>
                  <a:schemeClr val="bg1"/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21566" y="579251"/>
            <a:ext cx="7334810" cy="562806"/>
          </a:xfrm>
          <a:prstGeom prst="rect">
            <a:avLst/>
          </a:prstGeom>
          <a:solidFill>
            <a:srgbClr val="32AEB8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Penggabungan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Penghasilan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yang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berasal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dari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luar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negeri</a:t>
            </a:r>
            <a:endParaRPr lang="en-US" sz="1600" b="1" kern="0" dirty="0">
              <a:solidFill>
                <a:srgbClr val="000000"/>
              </a:solidFill>
              <a:cs typeface="Arial"/>
              <a:sym typeface="Arial"/>
            </a:endParaRPr>
          </a:p>
          <a:p>
            <a:pPr latinLnBrk="0">
              <a:buClr>
                <a:srgbClr val="000000"/>
              </a:buClr>
              <a:buFont typeface="Arial"/>
              <a:buNone/>
            </a:pP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Penggabungan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penghasilan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dari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luar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negri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dilakukan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sebagai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 </a:t>
            </a:r>
            <a:r>
              <a:rPr lang="en-US" sz="1600" b="1" kern="0" dirty="0" err="1">
                <a:solidFill>
                  <a:srgbClr val="000000"/>
                </a:solidFill>
                <a:cs typeface="Arial"/>
                <a:sym typeface="Arial"/>
              </a:rPr>
              <a:t>berikut</a:t>
            </a:r>
            <a:r>
              <a:rPr lang="en-US" sz="1600" b="1" kern="0" dirty="0">
                <a:solidFill>
                  <a:srgbClr val="000000"/>
                </a:solidFill>
                <a:cs typeface="Arial"/>
                <a:sym typeface="Arial"/>
              </a:rPr>
              <a:t>:</a:t>
            </a:r>
          </a:p>
        </p:txBody>
      </p:sp>
      <p:sp>
        <p:nvSpPr>
          <p:cNvPr id="30" name="Oval 29"/>
          <p:cNvSpPr/>
          <p:nvPr/>
        </p:nvSpPr>
        <p:spPr>
          <a:xfrm>
            <a:off x="8629937" y="4587974"/>
            <a:ext cx="432048" cy="438479"/>
          </a:xfrm>
          <a:prstGeom prst="ellipse">
            <a:avLst/>
          </a:prstGeom>
          <a:solidFill>
            <a:srgbClr val="32AEB8"/>
          </a:solidFill>
          <a:ln>
            <a:solidFill>
              <a:srgbClr val="32AE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269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8;p19"/>
          <p:cNvSpPr txBox="1">
            <a:spLocks/>
          </p:cNvSpPr>
          <p:nvPr/>
        </p:nvSpPr>
        <p:spPr>
          <a:xfrm>
            <a:off x="1083960" y="627534"/>
            <a:ext cx="6728400" cy="351300"/>
          </a:xfrm>
          <a:prstGeom prst="rect">
            <a:avLst/>
          </a:prstGeom>
          <a:solidFill>
            <a:srgbClr val="32AEB8"/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 dirty="0" err="1"/>
              <a:t>Besarnya</a:t>
            </a:r>
            <a:r>
              <a:rPr lang="en-US" sz="1800" b="1" dirty="0"/>
              <a:t> </a:t>
            </a:r>
            <a:r>
              <a:rPr lang="en-US" sz="1800" b="1" dirty="0" err="1"/>
              <a:t>Kredit</a:t>
            </a:r>
            <a:r>
              <a:rPr lang="en-US" sz="1800" b="1" dirty="0"/>
              <a:t> </a:t>
            </a:r>
            <a:r>
              <a:rPr lang="en-US" sz="1800" b="1" dirty="0" err="1"/>
              <a:t>Pajak</a:t>
            </a:r>
            <a:r>
              <a:rPr lang="en-US" sz="1800" b="1" dirty="0"/>
              <a:t> </a:t>
            </a:r>
            <a:r>
              <a:rPr lang="en-US" sz="1800" b="1" dirty="0" err="1"/>
              <a:t>Luar</a:t>
            </a:r>
            <a:r>
              <a:rPr lang="en-US" sz="1800" b="1" dirty="0"/>
              <a:t> </a:t>
            </a:r>
            <a:r>
              <a:rPr lang="en-US" sz="1800" b="1" dirty="0" err="1"/>
              <a:t>Negeri</a:t>
            </a:r>
            <a:r>
              <a:rPr lang="en-US" sz="1800" b="1" dirty="0"/>
              <a:t> yang </a:t>
            </a:r>
            <a:r>
              <a:rPr lang="en-US" sz="1800" b="1" dirty="0" err="1"/>
              <a:t>boleh</a:t>
            </a:r>
            <a:r>
              <a:rPr lang="en-US" sz="1800" b="1" dirty="0"/>
              <a:t> </a:t>
            </a:r>
            <a:r>
              <a:rPr lang="en-US" sz="1800" b="1" dirty="0" err="1"/>
              <a:t>dikreditkan</a:t>
            </a:r>
            <a:r>
              <a:rPr lang="en-US" sz="1800" b="1" dirty="0"/>
              <a:t>:</a:t>
            </a:r>
          </a:p>
        </p:txBody>
      </p:sp>
      <p:sp>
        <p:nvSpPr>
          <p:cNvPr id="5" name="Google Shape;269;p19"/>
          <p:cNvSpPr txBox="1">
            <a:spLocks/>
          </p:cNvSpPr>
          <p:nvPr/>
        </p:nvSpPr>
        <p:spPr>
          <a:xfrm>
            <a:off x="1115616" y="1203598"/>
            <a:ext cx="7370762" cy="2736303"/>
          </a:xfrm>
          <a:prstGeom prst="rect">
            <a:avLst/>
          </a:prstGeom>
          <a:noFill/>
          <a:ln>
            <a:noFill/>
          </a:ln>
          <a:effectLst>
            <a:outerShdw blurRad="42863" dist="9525" dir="5400000" algn="bl" rotWithShape="0">
              <a:srgbClr val="082A44">
                <a:alpha val="25000"/>
              </a:srgb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Inria Sans Light"/>
              <a:buChar char="⬥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Inria Sans Light"/>
              <a:buChar char="⬦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Inria Sans Light"/>
              <a:buChar char="⬩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Inria Sans Light"/>
              <a:buChar char="●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Inria Sans Light"/>
              <a:buChar char="○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Inria Sans Light"/>
              <a:buChar char="■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Inria Sans Light"/>
              <a:buChar char="●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Inria Sans Light"/>
              <a:buChar char="○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2000"/>
              <a:buFont typeface="Inria Sans Light"/>
              <a:buChar char="■"/>
              <a:defRPr sz="2000" b="0" i="0" u="none" strike="noStrike" cap="none">
                <a:solidFill>
                  <a:schemeClr val="dk1"/>
                </a:solidFill>
                <a:latin typeface="Inria Sans Light"/>
                <a:ea typeface="Inria Sans Light"/>
                <a:cs typeface="Inria Sans Light"/>
                <a:sym typeface="Inria Sans Light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2000"/>
              <a:buFont typeface="Inria Sans Light"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Jumlah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kredit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diperbolehkan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hanya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atas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langsung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dikenakan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atas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diterima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diperoleh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Wajib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setinggi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tingginya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sama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jumlah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dibayar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terutang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di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tetapi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tidak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boleh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melebihi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jumlah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dihitung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menurut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perbandingan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antara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terhadap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Kena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dikalikan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terutang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atas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kena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,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atau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setinggitingginya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sama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dengan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yang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terutang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atas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Kena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dalam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hal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Kena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lebih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kecil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dari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luar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negeri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2000"/>
              <a:buFont typeface="Inria Sans Light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sym typeface="Inria Sans Ligh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2000"/>
              <a:buFont typeface="Inria Sans Light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Maksimum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Kredit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= (</a:t>
            </a:r>
            <a:r>
              <a:rPr kumimoji="0" lang="en-US" sz="1400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Penghasilan</a:t>
            </a:r>
            <a:r>
              <a:rPr kumimoji="0" lang="en-US" sz="1400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LN  X  </a:t>
            </a:r>
            <a:r>
              <a:rPr kumimoji="0" lang="en-US" sz="1400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Pajak</a:t>
            </a:r>
            <a:r>
              <a:rPr kumimoji="0" lang="en-US" sz="1400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terhutang</a:t>
            </a:r>
            <a:r>
              <a:rPr kumimoji="0" lang="en-US" sz="1400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tahun</a:t>
            </a:r>
            <a:r>
              <a:rPr kumimoji="0" lang="en-US" sz="1400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</a:t>
            </a:r>
            <a:r>
              <a:rPr kumimoji="0" lang="en-US" sz="1400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berjalan</a:t>
            </a: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2000"/>
              <a:buFont typeface="Inria Sans Light"/>
              <a:buNone/>
              <a:tabLst/>
              <a:defRPr/>
            </a:pPr>
            <a:r>
              <a: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				</a:t>
            </a:r>
            <a:r>
              <a:rPr kumimoji="0" lang="en-US" sz="1400" i="1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sym typeface="Inria Sans Light"/>
              </a:rPr>
              <a:t>                 PKP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0E7D9"/>
              </a:buClr>
              <a:buSzPts val="2000"/>
              <a:buFont typeface="Inria Sans Light"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Inria Sans Light"/>
              <a:sym typeface="Inria Sans Light"/>
            </a:endParaRPr>
          </a:p>
        </p:txBody>
      </p:sp>
      <p:grpSp>
        <p:nvGrpSpPr>
          <p:cNvPr id="24" name="Google Shape;250;p18"/>
          <p:cNvGrpSpPr/>
          <p:nvPr/>
        </p:nvGrpSpPr>
        <p:grpSpPr>
          <a:xfrm>
            <a:off x="28037" y="3705220"/>
            <a:ext cx="1231595" cy="1242794"/>
            <a:chOff x="6643075" y="3664250"/>
            <a:chExt cx="407950" cy="407975"/>
          </a:xfrm>
        </p:grpSpPr>
        <p:sp>
          <p:nvSpPr>
            <p:cNvPr id="25" name="Google Shape;25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25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32" name="Google Shape;259;p18"/>
          <p:cNvSpPr/>
          <p:nvPr/>
        </p:nvSpPr>
        <p:spPr>
          <a:xfrm rot="2697367">
            <a:off x="1089624" y="4472116"/>
            <a:ext cx="453095" cy="43263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3" name="Google Shape;260;p18"/>
          <p:cNvSpPr/>
          <p:nvPr/>
        </p:nvSpPr>
        <p:spPr>
          <a:xfrm>
            <a:off x="1448068" y="4225139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4" name="Google Shape;260;p18"/>
          <p:cNvSpPr/>
          <p:nvPr/>
        </p:nvSpPr>
        <p:spPr>
          <a:xfrm>
            <a:off x="59879" y="3711705"/>
            <a:ext cx="181476" cy="17335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35" name="Google Shape;260;p18"/>
          <p:cNvSpPr/>
          <p:nvPr/>
        </p:nvSpPr>
        <p:spPr>
          <a:xfrm>
            <a:off x="401486" y="3409435"/>
            <a:ext cx="346393" cy="34138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28575" cap="rnd" cmpd="sng">
            <a:solidFill>
              <a:srgbClr val="10E7D9"/>
            </a:solidFill>
            <a:prstDash val="solid"/>
            <a:round/>
            <a:headEnd type="none" w="sm" len="sm"/>
            <a:tailEnd type="none" w="sm" len="sm"/>
          </a:ln>
          <a:effectLst>
            <a:outerShdw blurRad="42863" dist="9525" algn="bl" rotWithShape="0">
              <a:srgbClr val="082A4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grpSp>
        <p:nvGrpSpPr>
          <p:cNvPr id="36" name="Google Shape;253;p18"/>
          <p:cNvGrpSpPr/>
          <p:nvPr/>
        </p:nvGrpSpPr>
        <p:grpSpPr>
          <a:xfrm rot="15450063">
            <a:off x="8437186" y="-14691"/>
            <a:ext cx="658565" cy="646198"/>
            <a:chOff x="576250" y="4319400"/>
            <a:chExt cx="442075" cy="442050"/>
          </a:xfrm>
        </p:grpSpPr>
        <p:sp>
          <p:nvSpPr>
            <p:cNvPr id="37" name="Google Shape;254;p1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255;p1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256;p1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257;p1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28575" cap="rnd" cmpd="sng">
              <a:solidFill>
                <a:srgbClr val="10E7D9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2863" dist="9525" algn="bl" rotWithShape="0">
                <a:srgbClr val="082A4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0677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AEB8"/>
        </a:solidFill>
        <a:effectLst/>
      </p:bgPr>
    </p:bg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0"/>
          <p:cNvSpPr txBox="1">
            <a:spLocks noGrp="1"/>
          </p:cNvSpPr>
          <p:nvPr>
            <p:ph type="title"/>
          </p:nvPr>
        </p:nvSpPr>
        <p:spPr>
          <a:xfrm>
            <a:off x="1087200" y="195486"/>
            <a:ext cx="6832600" cy="541420"/>
          </a:xfrm>
          <a:prstGeom prst="rect">
            <a:avLst/>
          </a:prstGeom>
          <a:solidFill>
            <a:srgbClr val="32AEB8"/>
          </a:solidFill>
          <a:ln>
            <a:solidFill>
              <a:srgbClr val="207076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Mekanisme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Pengkreditan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Dibayar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Menurut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Keputusan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Menteri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+mn-lt"/>
              </a:rPr>
              <a:t>Keuangan</a:t>
            </a:r>
            <a:r>
              <a:rPr lang="en-US" sz="1800" b="1" dirty="0">
                <a:solidFill>
                  <a:schemeClr val="bg1"/>
                </a:solidFill>
                <a:latin typeface="+mn-lt"/>
              </a:rPr>
              <a:t> (164/KMK.03/2002)</a:t>
            </a:r>
            <a:endParaRPr sz="18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78" name="Google Shape;278;p20"/>
          <p:cNvSpPr txBox="1">
            <a:spLocks noGrp="1"/>
          </p:cNvSpPr>
          <p:nvPr>
            <p:ph type="body" idx="3"/>
          </p:nvPr>
        </p:nvSpPr>
        <p:spPr>
          <a:xfrm>
            <a:off x="1087200" y="833250"/>
            <a:ext cx="6832600" cy="259575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342900" lvl="0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SzPct val="100000"/>
              <a:buFont typeface="+mj-lt"/>
              <a:buAutoNum type="alphaUcPeriod"/>
            </a:pP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dibayar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atau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terutang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dapat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dikreditkan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dengan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terutang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Indonesia.</a:t>
            </a:r>
          </a:p>
          <a:p>
            <a:pPr marL="342900" lvl="0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SzPct val="100000"/>
              <a:buFont typeface="+mj-lt"/>
              <a:buAutoNum type="alphaUcPeriod"/>
            </a:pPr>
            <a:r>
              <a:rPr lang="en-US" sz="1500" dirty="0" err="1">
                <a:solidFill>
                  <a:schemeClr val="bg1"/>
                </a:solidFill>
                <a:latin typeface="+mn-lt"/>
              </a:rPr>
              <a:t>Pengkreditan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dibayar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(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Pasal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24)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dilakukan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dalam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tahun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digabungkannya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tersebut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dengan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Indonesia.</a:t>
            </a:r>
          </a:p>
          <a:p>
            <a:pPr marL="342900" lvl="0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SzPct val="100000"/>
              <a:buFont typeface="+mj-lt"/>
              <a:buAutoNum type="alphaUcPeriod"/>
            </a:pPr>
            <a:r>
              <a:rPr lang="en-US" sz="1500" dirty="0" err="1">
                <a:solidFill>
                  <a:schemeClr val="bg1"/>
                </a:solidFill>
                <a:latin typeface="+mn-lt"/>
              </a:rPr>
              <a:t>Jumlah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Pasal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24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dapat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dikreditkan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maksimum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sebesar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jumlah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lebih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rendah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antara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dibayar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atau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terutang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jumlah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dihitung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menurut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perbandingan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antara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seluruh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Kena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,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atau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maksimum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sebesar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yang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terutang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atas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seluruh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Kena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dalam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hal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di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dalam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mengalami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kerugian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(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LN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lebih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besar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jumlah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Kena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Pajak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).</a:t>
            </a:r>
          </a:p>
          <a:p>
            <a:pPr marL="342900" lvl="0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SzPct val="100000"/>
              <a:buFont typeface="+mj-lt"/>
              <a:buAutoNum type="alphaUcPeriod"/>
            </a:pPr>
            <a:r>
              <a:rPr lang="en-US" sz="1500" dirty="0" err="1">
                <a:solidFill>
                  <a:schemeClr val="bg1"/>
                </a:solidFill>
                <a:latin typeface="+mn-lt"/>
              </a:rPr>
              <a:t>Apabila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penghasilan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luar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negeri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berasal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dari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beberapa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negara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,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maka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penghitungan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PPh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Pasal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24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dilakukan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untuk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masing-masing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 </a:t>
            </a:r>
            <a:r>
              <a:rPr lang="en-US" sz="1500" dirty="0" err="1">
                <a:solidFill>
                  <a:schemeClr val="bg1"/>
                </a:solidFill>
                <a:latin typeface="+mn-lt"/>
              </a:rPr>
              <a:t>negara</a:t>
            </a:r>
            <a:r>
              <a:rPr lang="en-US" sz="1500" dirty="0">
                <a:solidFill>
                  <a:schemeClr val="bg1"/>
                </a:solidFill>
                <a:latin typeface="+mn-lt"/>
              </a:rPr>
              <a:t>.</a:t>
            </a:r>
          </a:p>
        </p:txBody>
      </p:sp>
      <p:sp>
        <p:nvSpPr>
          <p:cNvPr id="6" name="Oval 5"/>
          <p:cNvSpPr/>
          <p:nvPr/>
        </p:nvSpPr>
        <p:spPr>
          <a:xfrm>
            <a:off x="212916" y="2262705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8596189" y="4587974"/>
            <a:ext cx="440307" cy="465118"/>
          </a:xfrm>
          <a:prstGeom prst="ellipse">
            <a:avLst/>
          </a:prstGeom>
          <a:solidFill>
            <a:srgbClr val="32AE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07504" y="4587974"/>
            <a:ext cx="440307" cy="465118"/>
          </a:xfrm>
          <a:prstGeom prst="ellipse">
            <a:avLst/>
          </a:prstGeom>
          <a:solidFill>
            <a:srgbClr val="32AE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32A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653834"/>
      </p:ext>
    </p:extLst>
  </p:cSld>
  <p:clrMapOvr>
    <a:masterClrMapping/>
  </p:clrMapOvr>
</p:sld>
</file>

<file path=ppt/theme/theme1.xml><?xml version="1.0" encoding="utf-8"?>
<a:theme xmlns:a="http://schemas.openxmlformats.org/drawingml/2006/main" name="Contents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32AEB8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3_Gurney template">
  <a:themeElements>
    <a:clrScheme name="Custom 347">
      <a:dk1>
        <a:srgbClr val="FFFFFF"/>
      </a:dk1>
      <a:lt1>
        <a:srgbClr val="082A44"/>
      </a:lt1>
      <a:dk2>
        <a:srgbClr val="B1D2DB"/>
      </a:dk2>
      <a:lt2>
        <a:srgbClr val="6F98B3"/>
      </a:lt2>
      <a:accent1>
        <a:srgbClr val="1D4C7A"/>
      </a:accent1>
      <a:accent2>
        <a:srgbClr val="1781A1"/>
      </a:accent2>
      <a:accent3>
        <a:srgbClr val="2DA8C8"/>
      </a:accent3>
      <a:accent4>
        <a:srgbClr val="10E7D9"/>
      </a:accent4>
      <a:accent5>
        <a:srgbClr val="24D8A0"/>
      </a:accent5>
      <a:accent6>
        <a:srgbClr val="A7F5B8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4_Gurney template">
  <a:themeElements>
    <a:clrScheme name="Custom 347">
      <a:dk1>
        <a:srgbClr val="FFFFFF"/>
      </a:dk1>
      <a:lt1>
        <a:srgbClr val="082A44"/>
      </a:lt1>
      <a:dk2>
        <a:srgbClr val="B1D2DB"/>
      </a:dk2>
      <a:lt2>
        <a:srgbClr val="6F98B3"/>
      </a:lt2>
      <a:accent1>
        <a:srgbClr val="1D4C7A"/>
      </a:accent1>
      <a:accent2>
        <a:srgbClr val="1781A1"/>
      </a:accent2>
      <a:accent3>
        <a:srgbClr val="2DA8C8"/>
      </a:accent3>
      <a:accent4>
        <a:srgbClr val="10E7D9"/>
      </a:accent4>
      <a:accent5>
        <a:srgbClr val="24D8A0"/>
      </a:accent5>
      <a:accent6>
        <a:srgbClr val="A7F5B8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over and End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Cover and End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Gurney template">
  <a:themeElements>
    <a:clrScheme name="Custom 347">
      <a:dk1>
        <a:srgbClr val="FFFFFF"/>
      </a:dk1>
      <a:lt1>
        <a:srgbClr val="082A44"/>
      </a:lt1>
      <a:dk2>
        <a:srgbClr val="B1D2DB"/>
      </a:dk2>
      <a:lt2>
        <a:srgbClr val="6F98B3"/>
      </a:lt2>
      <a:accent1>
        <a:srgbClr val="1D4C7A"/>
      </a:accent1>
      <a:accent2>
        <a:srgbClr val="1781A1"/>
      </a:accent2>
      <a:accent3>
        <a:srgbClr val="2DA8C8"/>
      </a:accent3>
      <a:accent4>
        <a:srgbClr val="10E7D9"/>
      </a:accent4>
      <a:accent5>
        <a:srgbClr val="24D8A0"/>
      </a:accent5>
      <a:accent6>
        <a:srgbClr val="A7F5B8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Contents Slide Master">
  <a:themeElements>
    <a:clrScheme name="ALLPPT-COLOR-A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CE29"/>
      </a:accent1>
      <a:accent2>
        <a:srgbClr val="F2BF27"/>
      </a:accent2>
      <a:accent3>
        <a:srgbClr val="ED1C24"/>
      </a:accent3>
      <a:accent4>
        <a:srgbClr val="FFCE29"/>
      </a:accent4>
      <a:accent5>
        <a:srgbClr val="F2BF27"/>
      </a:accent5>
      <a:accent6>
        <a:srgbClr val="ED1C24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>
            <a:lumMod val="75000"/>
            <a:lumOff val="25000"/>
          </a:schemeClr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8.xml><?xml version="1.0" encoding="utf-8"?>
<a:theme xmlns:a="http://schemas.openxmlformats.org/drawingml/2006/main" name="1_Gurney template">
  <a:themeElements>
    <a:clrScheme name="Custom 347">
      <a:dk1>
        <a:srgbClr val="FFFFFF"/>
      </a:dk1>
      <a:lt1>
        <a:srgbClr val="082A44"/>
      </a:lt1>
      <a:dk2>
        <a:srgbClr val="B1D2DB"/>
      </a:dk2>
      <a:lt2>
        <a:srgbClr val="6F98B3"/>
      </a:lt2>
      <a:accent1>
        <a:srgbClr val="1D4C7A"/>
      </a:accent1>
      <a:accent2>
        <a:srgbClr val="1781A1"/>
      </a:accent2>
      <a:accent3>
        <a:srgbClr val="2DA8C8"/>
      </a:accent3>
      <a:accent4>
        <a:srgbClr val="10E7D9"/>
      </a:accent4>
      <a:accent5>
        <a:srgbClr val="24D8A0"/>
      </a:accent5>
      <a:accent6>
        <a:srgbClr val="A7F5B8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2_Gurney template">
  <a:themeElements>
    <a:clrScheme name="Custom 347">
      <a:dk1>
        <a:srgbClr val="FFFFFF"/>
      </a:dk1>
      <a:lt1>
        <a:srgbClr val="082A44"/>
      </a:lt1>
      <a:dk2>
        <a:srgbClr val="B1D2DB"/>
      </a:dk2>
      <a:lt2>
        <a:srgbClr val="6F98B3"/>
      </a:lt2>
      <a:accent1>
        <a:srgbClr val="1D4C7A"/>
      </a:accent1>
      <a:accent2>
        <a:srgbClr val="1781A1"/>
      </a:accent2>
      <a:accent3>
        <a:srgbClr val="2DA8C8"/>
      </a:accent3>
      <a:accent4>
        <a:srgbClr val="10E7D9"/>
      </a:accent4>
      <a:accent5>
        <a:srgbClr val="24D8A0"/>
      </a:accent5>
      <a:accent6>
        <a:srgbClr val="A7F5B8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3248</TotalTime>
  <Words>1651</Words>
  <Application>Microsoft Macintosh PowerPoint</Application>
  <PresentationFormat>On-screen Show (16:9)</PresentationFormat>
  <Paragraphs>177</Paragraphs>
  <Slides>23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23</vt:i4>
      </vt:variant>
    </vt:vector>
  </HeadingPairs>
  <TitlesOfParts>
    <vt:vector size="41" baseType="lpstr">
      <vt:lpstr>Arial</vt:lpstr>
      <vt:lpstr>Calibri</vt:lpstr>
      <vt:lpstr>Inria Sans Light</vt:lpstr>
      <vt:lpstr>Saira SemiCondensed Medium</vt:lpstr>
      <vt:lpstr>Times New Roman</vt:lpstr>
      <vt:lpstr>Titillium Web</vt:lpstr>
      <vt:lpstr>Wingdings</vt:lpstr>
      <vt:lpstr>Contents Slide Master</vt:lpstr>
      <vt:lpstr>Section Break Slide Master</vt:lpstr>
      <vt:lpstr>1_Contents Slide Master</vt:lpstr>
      <vt:lpstr>1_Cover and End Slide Master</vt:lpstr>
      <vt:lpstr>2_Cover and End Slide Master</vt:lpstr>
      <vt:lpstr>Gurney template</vt:lpstr>
      <vt:lpstr>2_Contents Slide Master</vt:lpstr>
      <vt:lpstr>1_Gurney template</vt:lpstr>
      <vt:lpstr>2_Gurney template</vt:lpstr>
      <vt:lpstr>3_Gurney template</vt:lpstr>
      <vt:lpstr>4_Gurney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Penentuan Sumber Penghasilan PPh Pasal 24</vt:lpstr>
      <vt:lpstr>PowerPoint Presentation</vt:lpstr>
      <vt:lpstr>PowerPoint Presentation</vt:lpstr>
      <vt:lpstr>Mekanisme Pengkreditan PPh yang Dibayar di Luar Negeri Menurut Keputusan Menteri Keuangan (164/KMK.03/2002)</vt:lpstr>
      <vt:lpstr>PowerPoint Presentation</vt:lpstr>
      <vt:lpstr>PowerPoint Presentation</vt:lpstr>
      <vt:lpstr>PowerPoint Presentation</vt:lpstr>
      <vt:lpstr>PowerPoint Presentation</vt:lpstr>
      <vt:lpstr>Perubahan besarnya penghasilan luar negeri</vt:lpstr>
      <vt:lpstr>Contoh Penghitungan PPh pasal 24  jika terjadi kerugian usaha di dalam negeri  PT Adinda berkedudukan di Indonesia memperoleh penghasilan neto dalam tahun 2006 sebagai berikut: - Di negara A memperoleh penghasilan berupa laba usaha sebesar Rp600.000.000 (tarif pajak yang berlaku adalah 30%) - Di dalam negeri menderita kerugian sebesar Rp200.000.000 Penghitungan PPh pasal 24 adalah sebagai berikut: Menghitung total penghasilan kena pajak Penghasilan kena pajak dari negara A  Rp. 600.000.000 Kerugian usaha dalam negeri    (Rp.200.000.000) Jumlah penghasilan neto    Rp. 400.000.000 </vt:lpstr>
      <vt:lpstr>PowerPoint Presentation</vt:lpstr>
      <vt:lpstr>Perhitungan PPh pasal 24 jika terjadi kerugian usaha di LN</vt:lpstr>
      <vt:lpstr>PowerPoint Presentation</vt:lpstr>
      <vt:lpstr>Perhitungan PPh pasal 24 jika penghasilan LN berasal dari beberapa negara 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Dessy Gemayang</dc:creator>
  <cp:lastModifiedBy>29116506 Indra Zulhijayanto</cp:lastModifiedBy>
  <cp:revision>232</cp:revision>
  <dcterms:created xsi:type="dcterms:W3CDTF">2016-12-05T23:26:54Z</dcterms:created>
  <dcterms:modified xsi:type="dcterms:W3CDTF">2020-07-11T01:35:25Z</dcterms:modified>
</cp:coreProperties>
</file>